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04" r:id="rId1"/>
  </p:sldMasterIdLst>
  <p:notesMasterIdLst>
    <p:notesMasterId r:id="rId82"/>
  </p:notesMasterIdLst>
  <p:sldIdLst>
    <p:sldId id="256" r:id="rId2"/>
    <p:sldId id="2768" r:id="rId3"/>
    <p:sldId id="2505" r:id="rId4"/>
    <p:sldId id="2761" r:id="rId5"/>
    <p:sldId id="2745" r:id="rId6"/>
    <p:sldId id="2693" r:id="rId7"/>
    <p:sldId id="2695" r:id="rId8"/>
    <p:sldId id="2696" r:id="rId9"/>
    <p:sldId id="2697" r:id="rId10"/>
    <p:sldId id="2698" r:id="rId11"/>
    <p:sldId id="2699" r:id="rId12"/>
    <p:sldId id="2700" r:id="rId13"/>
    <p:sldId id="2701" r:id="rId14"/>
    <p:sldId id="2702" r:id="rId15"/>
    <p:sldId id="2764" r:id="rId16"/>
    <p:sldId id="2765" r:id="rId17"/>
    <p:sldId id="2766" r:id="rId18"/>
    <p:sldId id="2751" r:id="rId19"/>
    <p:sldId id="2720" r:id="rId20"/>
    <p:sldId id="2721" r:id="rId21"/>
    <p:sldId id="2703" r:id="rId22"/>
    <p:sldId id="2704" r:id="rId23"/>
    <p:sldId id="2747" r:id="rId24"/>
    <p:sldId id="2705" r:id="rId25"/>
    <p:sldId id="2706" r:id="rId26"/>
    <p:sldId id="2726" r:id="rId27"/>
    <p:sldId id="2707" r:id="rId28"/>
    <p:sldId id="2709" r:id="rId29"/>
    <p:sldId id="2708" r:id="rId30"/>
    <p:sldId id="2748" r:id="rId31"/>
    <p:sldId id="2659" r:id="rId32"/>
    <p:sldId id="2710" r:id="rId33"/>
    <p:sldId id="2711" r:id="rId34"/>
    <p:sldId id="2712" r:id="rId35"/>
    <p:sldId id="2713" r:id="rId36"/>
    <p:sldId id="2714" r:id="rId37"/>
    <p:sldId id="2715" r:id="rId38"/>
    <p:sldId id="2716" r:id="rId39"/>
    <p:sldId id="2718" r:id="rId40"/>
    <p:sldId id="2717" r:id="rId41"/>
    <p:sldId id="2762" r:id="rId42"/>
    <p:sldId id="2749" r:id="rId43"/>
    <p:sldId id="2763" r:id="rId44"/>
    <p:sldId id="2750" r:id="rId45"/>
    <p:sldId id="2722" r:id="rId46"/>
    <p:sldId id="2723" r:id="rId47"/>
    <p:sldId id="2724" r:id="rId48"/>
    <p:sldId id="2752" r:id="rId49"/>
    <p:sldId id="2725" r:id="rId50"/>
    <p:sldId id="2728" r:id="rId51"/>
    <p:sldId id="2727" r:id="rId52"/>
    <p:sldId id="2729" r:id="rId53"/>
    <p:sldId id="2755" r:id="rId54"/>
    <p:sldId id="2754" r:id="rId55"/>
    <p:sldId id="2756" r:id="rId56"/>
    <p:sldId id="2757" r:id="rId57"/>
    <p:sldId id="2758" r:id="rId58"/>
    <p:sldId id="2759" r:id="rId59"/>
    <p:sldId id="2767" r:id="rId60"/>
    <p:sldId id="2760" r:id="rId61"/>
    <p:sldId id="2675" r:id="rId62"/>
    <p:sldId id="2551" r:id="rId63"/>
    <p:sldId id="2553" r:id="rId64"/>
    <p:sldId id="2737" r:id="rId65"/>
    <p:sldId id="2730" r:id="rId66"/>
    <p:sldId id="2738" r:id="rId67"/>
    <p:sldId id="2731" r:id="rId68"/>
    <p:sldId id="2739" r:id="rId69"/>
    <p:sldId id="2732" r:id="rId70"/>
    <p:sldId id="2740" r:id="rId71"/>
    <p:sldId id="2733" r:id="rId72"/>
    <p:sldId id="2741" r:id="rId73"/>
    <p:sldId id="2734" r:id="rId74"/>
    <p:sldId id="2742" r:id="rId75"/>
    <p:sldId id="2735" r:id="rId76"/>
    <p:sldId id="2743" r:id="rId77"/>
    <p:sldId id="2753" r:id="rId78"/>
    <p:sldId id="2736" r:id="rId79"/>
    <p:sldId id="2642" r:id="rId80"/>
    <p:sldId id="2769" r:id="rId81"/>
  </p:sldIdLst>
  <p:sldSz cx="12192000" cy="6858000"/>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9A9F6"/>
    <a:srgbClr val="2DDFDB"/>
    <a:srgbClr val="004BD2"/>
    <a:srgbClr val="1BD7D3"/>
    <a:srgbClr val="FFBBB5"/>
    <a:srgbClr val="2112AE"/>
    <a:srgbClr val="B6EDF1"/>
    <a:srgbClr val="00338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B431F00-E032-45DE-A0AC-C07EB923E758}" v="1" dt="2023-05-31T21:10:39.09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002" autoAdjust="0"/>
    <p:restoredTop sz="96416" autoAdjust="0"/>
  </p:normalViewPr>
  <p:slideViewPr>
    <p:cSldViewPr snapToGrid="0">
      <p:cViewPr varScale="1">
        <p:scale>
          <a:sx n="78" d="100"/>
          <a:sy n="78" d="100"/>
        </p:scale>
        <p:origin x="850" y="77"/>
      </p:cViewPr>
      <p:guideLst>
        <p:guide orient="horz" pos="2160"/>
        <p:guide pos="3840"/>
      </p:guideLst>
    </p:cSldViewPr>
  </p:slideViewPr>
  <p:notesTextViewPr>
    <p:cViewPr>
      <p:scale>
        <a:sx n="3" d="2"/>
        <a:sy n="3" d="2"/>
      </p:scale>
      <p:origin x="0" y="0"/>
    </p:cViewPr>
  </p:notesTextViewPr>
  <p:sorterViewPr>
    <p:cViewPr>
      <p:scale>
        <a:sx n="100" d="100"/>
        <a:sy n="100" d="100"/>
      </p:scale>
      <p:origin x="0" y="-5816"/>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88"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microsoft.com/office/2016/11/relationships/changesInfo" Target="changesInfos/changesInfo1.xml"/><Relationship Id="rId61" Type="http://schemas.openxmlformats.org/officeDocument/2006/relationships/slide" Target="slides/slide60.xml"/><Relationship Id="rId82"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birov, Salayjon" userId="5acc22ea-36fd-4e21-aa19-017a3f2d902a" providerId="ADAL" clId="{6B431F00-E032-45DE-A0AC-C07EB923E758}"/>
    <pc:docChg chg="modSld">
      <pc:chgData name="Sabirov, Salayjon" userId="5acc22ea-36fd-4e21-aa19-017a3f2d902a" providerId="ADAL" clId="{6B431F00-E032-45DE-A0AC-C07EB923E758}" dt="2023-05-31T21:10:39.098" v="0" actId="14100"/>
      <pc:docMkLst>
        <pc:docMk/>
      </pc:docMkLst>
      <pc:sldChg chg="modSp">
        <pc:chgData name="Sabirov, Salayjon" userId="5acc22ea-36fd-4e21-aa19-017a3f2d902a" providerId="ADAL" clId="{6B431F00-E032-45DE-A0AC-C07EB923E758}" dt="2023-05-31T21:10:39.098" v="0" actId="14100"/>
        <pc:sldMkLst>
          <pc:docMk/>
          <pc:sldMk cId="0" sldId="2698"/>
        </pc:sldMkLst>
        <pc:spChg chg="mod">
          <ac:chgData name="Sabirov, Salayjon" userId="5acc22ea-36fd-4e21-aa19-017a3f2d902a" providerId="ADAL" clId="{6B431F00-E032-45DE-A0AC-C07EB923E758}" dt="2023-05-31T21:10:39.098" v="0" actId="14100"/>
          <ac:spMkLst>
            <pc:docMk/>
            <pc:sldMk cId="0" sldId="2698"/>
            <ac:spMk id="20" creationId="{356D8758-4033-440D-9002-3746DC52E3D2}"/>
          </ac:spMkLst>
        </pc:spChg>
        <pc:grpChg chg="mod">
          <ac:chgData name="Sabirov, Salayjon" userId="5acc22ea-36fd-4e21-aa19-017a3f2d902a" providerId="ADAL" clId="{6B431F00-E032-45DE-A0AC-C07EB923E758}" dt="2023-05-31T21:10:39.098" v="0" actId="14100"/>
          <ac:grpSpMkLst>
            <pc:docMk/>
            <pc:sldMk cId="0" sldId="2698"/>
            <ac:grpSpMk id="3" creationId="{068A9C69-3F66-4EEE-96BC-ED67A5E4AEF5}"/>
          </ac:grpSpMkLst>
        </pc:grpChg>
        <pc:grpChg chg="mod">
          <ac:chgData name="Sabirov, Salayjon" userId="5acc22ea-36fd-4e21-aa19-017a3f2d902a" providerId="ADAL" clId="{6B431F00-E032-45DE-A0AC-C07EB923E758}" dt="2023-05-31T21:10:39.098" v="0" actId="14100"/>
          <ac:grpSpMkLst>
            <pc:docMk/>
            <pc:sldMk cId="0" sldId="2698"/>
            <ac:grpSpMk id="4" creationId="{0873D6A2-F420-4DF7-8EB1-1A01FABE3D4E}"/>
          </ac:grpSpMkLst>
        </pc:grpChg>
        <pc:picChg chg="mod">
          <ac:chgData name="Sabirov, Salayjon" userId="5acc22ea-36fd-4e21-aa19-017a3f2d902a" providerId="ADAL" clId="{6B431F00-E032-45DE-A0AC-C07EB923E758}" dt="2023-05-31T21:10:39.098" v="0" actId="14100"/>
          <ac:picMkLst>
            <pc:docMk/>
            <pc:sldMk cId="0" sldId="2698"/>
            <ac:picMk id="35848" creationId="{C4B4F042-A87C-4568-A4CA-3AEDE31AFA83}"/>
          </ac:picMkLst>
        </pc:picChg>
        <pc:picChg chg="mod">
          <ac:chgData name="Sabirov, Salayjon" userId="5acc22ea-36fd-4e21-aa19-017a3f2d902a" providerId="ADAL" clId="{6B431F00-E032-45DE-A0AC-C07EB923E758}" dt="2023-05-31T21:10:39.098" v="0" actId="14100"/>
          <ac:picMkLst>
            <pc:docMk/>
            <pc:sldMk cId="0" sldId="2698"/>
            <ac:picMk id="35849" creationId="{F471E778-8AF7-4AC2-A994-14649872FEAA}"/>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EDC2B3B-54F8-48F2-B710-A0542100DCA3}"/>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cs typeface="+mn-cs"/>
              </a:defRPr>
            </a:lvl1pPr>
          </a:lstStyle>
          <a:p>
            <a:pPr>
              <a:defRPr/>
            </a:pPr>
            <a:endParaRPr lang="en-US"/>
          </a:p>
        </p:txBody>
      </p:sp>
      <p:sp>
        <p:nvSpPr>
          <p:cNvPr id="3" name="Date Placeholder 2">
            <a:extLst>
              <a:ext uri="{FF2B5EF4-FFF2-40B4-BE49-F238E27FC236}">
                <a16:creationId xmlns:a16="http://schemas.microsoft.com/office/drawing/2014/main" id="{3CED8DFA-9E18-45F6-8CE6-AE53930DFF86}"/>
              </a:ext>
            </a:extLst>
          </p:cNvPr>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a:latin typeface="+mn-lt"/>
                <a:cs typeface="+mn-cs"/>
              </a:defRPr>
            </a:lvl1pPr>
          </a:lstStyle>
          <a:p>
            <a:pPr>
              <a:defRPr/>
            </a:pPr>
            <a:fld id="{1FD25C3E-A68C-40FE-A098-202EEC17901C}" type="datetimeFigureOut">
              <a:rPr lang="en-US"/>
              <a:pPr>
                <a:defRPr/>
              </a:pPr>
              <a:t>6/1/2023</a:t>
            </a:fld>
            <a:endParaRPr lang="en-US" dirty="0"/>
          </a:p>
        </p:txBody>
      </p:sp>
      <p:sp>
        <p:nvSpPr>
          <p:cNvPr id="4" name="Slide Image Placeholder 3">
            <a:extLst>
              <a:ext uri="{FF2B5EF4-FFF2-40B4-BE49-F238E27FC236}">
                <a16:creationId xmlns:a16="http://schemas.microsoft.com/office/drawing/2014/main" id="{9DAA0E81-F86E-4A00-919A-2BF936BD668F}"/>
              </a:ext>
            </a:extLst>
          </p:cNvPr>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en-US" noProof="0" dirty="0"/>
          </a:p>
        </p:txBody>
      </p:sp>
      <p:sp>
        <p:nvSpPr>
          <p:cNvPr id="5" name="Notes Placeholder 4">
            <a:extLst>
              <a:ext uri="{FF2B5EF4-FFF2-40B4-BE49-F238E27FC236}">
                <a16:creationId xmlns:a16="http://schemas.microsoft.com/office/drawing/2014/main" id="{EB9DAFA5-CF9A-42A0-A281-BE0E04388033}"/>
              </a:ext>
            </a:extLst>
          </p:cNvPr>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CBC604F4-6D4D-448B-B818-30620B3DBED6}"/>
              </a:ext>
            </a:extLst>
          </p:cNvPr>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cs typeface="+mn-cs"/>
              </a:defRPr>
            </a:lvl1pPr>
          </a:lstStyle>
          <a:p>
            <a:pPr>
              <a:defRPr/>
            </a:pPr>
            <a:endParaRPr lang="en-US"/>
          </a:p>
        </p:txBody>
      </p:sp>
      <p:sp>
        <p:nvSpPr>
          <p:cNvPr id="7" name="Slide Number Placeholder 6">
            <a:extLst>
              <a:ext uri="{FF2B5EF4-FFF2-40B4-BE49-F238E27FC236}">
                <a16:creationId xmlns:a16="http://schemas.microsoft.com/office/drawing/2014/main" id="{883D3285-1B82-4B13-A303-6F9D4D9911DB}"/>
              </a:ext>
            </a:extLst>
          </p:cNvPr>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9087C43E-CEC5-475B-90CA-08E7FF8CB6C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a:extLst>
              <a:ext uri="{FF2B5EF4-FFF2-40B4-BE49-F238E27FC236}">
                <a16:creationId xmlns:a16="http://schemas.microsoft.com/office/drawing/2014/main" id="{5D9A5A95-CB48-4108-880A-670EDF94AA9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Notes Placeholder 2">
            <a:extLst>
              <a:ext uri="{FF2B5EF4-FFF2-40B4-BE49-F238E27FC236}">
                <a16:creationId xmlns:a16="http://schemas.microsoft.com/office/drawing/2014/main" id="{A802A018-CCDC-4D28-AD8F-C27A3DB70F0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Данная таблица показывает относительное единство требований по построению антикоррупционной системы в частной организации. Отдельные элементы могут по-разному называться, но их содержание направлено на решение одинаковых задач.</a:t>
            </a:r>
          </a:p>
          <a:p>
            <a:pPr eaLnBrk="1" hangingPunct="1">
              <a:spcBef>
                <a:spcPct val="0"/>
              </a:spcBef>
            </a:pPr>
            <a:r>
              <a:rPr lang="ru-RU" altLang="en-US"/>
              <a:t>и</a:t>
            </a:r>
            <a:r>
              <a:rPr lang="tr-TR" altLang="en-US"/>
              <a:t>SO</a:t>
            </a:r>
            <a:r>
              <a:rPr lang="en-US" altLang="en-US"/>
              <a:t> 37001:2016</a:t>
            </a:r>
            <a:r>
              <a:rPr lang="ru-RU" altLang="en-US"/>
              <a:t> «Система менеджмента противодействия коррупции» - стандарт, разработанный Международной организацией по стандартизации в 2016 году. Стандарт содержит рекомендации по разработке и внедрению мер по предотвращению и выявлению случаев взяточничества. Меры, предусмотренные этим стандартом, могут быть внедрены в любую организацию вне зависимости от ее размеров, а также вне зависимости от того, является ли данная организация частной, государственной или относится к некоммерческому сектору. Данный стандарт позволяет адаптировать предложенные меры к конкретной организации.</a:t>
            </a:r>
          </a:p>
          <a:p>
            <a:pPr eaLnBrk="1" hangingPunct="1">
              <a:spcBef>
                <a:spcPct val="0"/>
              </a:spcBef>
            </a:pPr>
            <a:r>
              <a:rPr lang="ru-RU" altLang="en-US"/>
              <a:t>Как вы помните из предыдущих лекций </a:t>
            </a:r>
            <a:r>
              <a:rPr lang="tr-TR" altLang="en-US"/>
              <a:t>FSPA</a:t>
            </a:r>
            <a:r>
              <a:rPr lang="ru-RU" altLang="en-US"/>
              <a:t>и</a:t>
            </a:r>
            <a:r>
              <a:rPr lang="en-US" altLang="en-US"/>
              <a:t> </a:t>
            </a:r>
            <a:r>
              <a:rPr lang="tr-TR" altLang="en-US"/>
              <a:t>UKBA</a:t>
            </a:r>
            <a:r>
              <a:rPr lang="en-US" altLang="en-US"/>
              <a:t> </a:t>
            </a:r>
            <a:r>
              <a:rPr lang="ru-RU" altLang="en-US"/>
              <a:t>– законы США и Британии о противодействии коррупции. Эти законы также являются ориентиром для формирования системы противодействия коррупции в компаниях, которые желают вести свою деятельность на международном уровне.</a:t>
            </a:r>
          </a:p>
          <a:p>
            <a:pPr eaLnBrk="1" hangingPunct="1">
              <a:spcBef>
                <a:spcPct val="0"/>
              </a:spcBef>
            </a:pPr>
            <a:r>
              <a:rPr lang="ru-RU" altLang="en-US"/>
              <a:t>В Узбекистане также принят ряд правовых актов, которые содержат требования по внедрению тех или иных элементов антикоррупционной системы. Следует отметить, что обязательными данные правила являются для организаций с государственным участием, частные организации могут ориентироваться на положения данных актов в качестве минимального стандарта антикоррупционных мер, поскольку частным организациям не запрещается устанавливать иные контроли и внедрять антикоррупционные меры иные и, возможно, более эффективные, чем содержащиеся в указанных нормативных актах. Кроме того, в силу масштаба деятельности предприятия с государственным участиям будут и должны задавать тон для остальных организаций, которые хотят с ними сотрудничать. Например, в договорах с гос. компаниями часто встречается требование о наличии внутренних мер противодействия коррупции в компаниях-поставщиках. поставщиках.</a:t>
            </a:r>
          </a:p>
          <a:p>
            <a:pPr eaLnBrk="1" hangingPunct="1">
              <a:spcBef>
                <a:spcPct val="0"/>
              </a:spcBef>
            </a:pPr>
            <a:endParaRPr lang="ru-RU" altLang="en-US"/>
          </a:p>
          <a:p>
            <a:pPr eaLnBrk="1" hangingPunct="1">
              <a:spcBef>
                <a:spcPct val="0"/>
              </a:spcBef>
            </a:pPr>
            <a:r>
              <a:rPr lang="ru-RU" altLang="en-US"/>
              <a:t>В таблице даны ссылки на следующие нормативно-правовые акты Узбекистана:</a:t>
            </a:r>
          </a:p>
          <a:p>
            <a:pPr eaLnBrk="1" hangingPunct="1">
              <a:spcBef>
                <a:spcPct val="0"/>
              </a:spcBef>
            </a:pPr>
            <a:r>
              <a:rPr lang="ru-RU" altLang="en-US">
                <a:latin typeface="Arial" panose="020B0604020202020204" pitchFamily="34" charset="0"/>
                <a:cs typeface="Arial" panose="020B0604020202020204" pitchFamily="34" charset="0"/>
              </a:rPr>
              <a:t>Закон Республики Узбекистан «О противодействии коррупции» от 03.01.2017 г., № 419 </a:t>
            </a:r>
          </a:p>
          <a:p>
            <a:pPr eaLnBrk="1" hangingPunct="1">
              <a:spcBef>
                <a:spcPct val="0"/>
              </a:spcBef>
            </a:pPr>
            <a:r>
              <a:rPr lang="ru-RU" altLang="en-US"/>
              <a:t>Постановление Кабинета министров «О дополнительных мерах по обеспечению соблюдения правил этики государственными гражданскими служащими» от 14.10.2022 г. № 595 </a:t>
            </a:r>
            <a:endParaRPr lang="en-US" altLang="en-US"/>
          </a:p>
          <a:p>
            <a:pPr eaLnBrk="1" hangingPunct="1">
              <a:spcBef>
                <a:spcPct val="0"/>
              </a:spcBef>
            </a:pPr>
            <a:r>
              <a:rPr lang="ru-RU" altLang="en-US"/>
              <a:t>Указ Президента Республики Узбекистан «О мерах по дальнейшему совершенствованию системы противодействия коррупции в республике Узбекистан» от 27.05.2019 г. № 5729</a:t>
            </a:r>
          </a:p>
        </p:txBody>
      </p:sp>
      <p:sp>
        <p:nvSpPr>
          <p:cNvPr id="26628" name="Slide Number Placeholder 3">
            <a:extLst>
              <a:ext uri="{FF2B5EF4-FFF2-40B4-BE49-F238E27FC236}">
                <a16:creationId xmlns:a16="http://schemas.microsoft.com/office/drawing/2014/main" id="{8AFE81A9-5BD7-4B99-8393-AED1927FBE7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FB44351-EDC3-4E79-A618-E80A83ABAC84}" type="slidenum">
              <a:rPr lang="en-US" altLang="en-US"/>
              <a:pPr>
                <a:spcBef>
                  <a:spcPct val="0"/>
                </a:spcBef>
              </a:pPr>
              <a:t>5</a:t>
            </a:fld>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a:extLst>
              <a:ext uri="{FF2B5EF4-FFF2-40B4-BE49-F238E27FC236}">
                <a16:creationId xmlns:a16="http://schemas.microsoft.com/office/drawing/2014/main" id="{7ADCED8C-1CD0-441F-8F16-A76D5135A81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Notes Placeholder 2">
            <a:extLst>
              <a:ext uri="{FF2B5EF4-FFF2-40B4-BE49-F238E27FC236}">
                <a16:creationId xmlns:a16="http://schemas.microsoft.com/office/drawing/2014/main" id="{BE9879AD-7E60-4E6D-B1F6-C2A24D821D1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Онлайн База данных Офшор Ликс позволяет узнать, кто владельцев более чем 810 000 офшорных компаний, фондов и трастов, из расследований панд</a:t>
            </a:r>
            <a:r>
              <a:rPr lang="en-US" altLang="en-US"/>
              <a:t>o</a:t>
            </a:r>
            <a:r>
              <a:rPr lang="ru-RU" altLang="en-US"/>
              <a:t>ра</a:t>
            </a:r>
            <a:r>
              <a:rPr lang="en-US" altLang="en-US"/>
              <a:t> </a:t>
            </a:r>
            <a:r>
              <a:rPr lang="ru-RU" altLang="en-US"/>
              <a:t>пап</a:t>
            </a:r>
            <a:r>
              <a:rPr lang="en-US" altLang="en-US"/>
              <a:t>e</a:t>
            </a:r>
            <a:r>
              <a:rPr lang="ru-RU" altLang="en-US"/>
              <a:t>рс</a:t>
            </a:r>
            <a:r>
              <a:rPr lang="en-US" altLang="en-US"/>
              <a:t>, </a:t>
            </a:r>
            <a:r>
              <a:rPr lang="ru-RU" altLang="en-US"/>
              <a:t>парадис</a:t>
            </a:r>
            <a:r>
              <a:rPr lang="en-US" altLang="en-US"/>
              <a:t>e </a:t>
            </a:r>
            <a:r>
              <a:rPr lang="ru-RU" altLang="en-US"/>
              <a:t>пап</a:t>
            </a:r>
            <a:r>
              <a:rPr lang="en-US" altLang="en-US"/>
              <a:t>e</a:t>
            </a:r>
            <a:r>
              <a:rPr lang="ru-RU" altLang="en-US"/>
              <a:t>рс</a:t>
            </a:r>
            <a:r>
              <a:rPr lang="en-US" altLang="en-US"/>
              <a:t>, </a:t>
            </a:r>
            <a:r>
              <a:rPr lang="ru-RU" altLang="en-US"/>
              <a:t>баҳамас</a:t>
            </a:r>
            <a:r>
              <a:rPr lang="en-US" altLang="en-US"/>
              <a:t> </a:t>
            </a:r>
            <a:r>
              <a:rPr lang="ru-RU" altLang="en-US"/>
              <a:t>л</a:t>
            </a:r>
            <a:r>
              <a:rPr lang="en-US" altLang="en-US"/>
              <a:t>e</a:t>
            </a:r>
            <a:r>
              <a:rPr lang="ru-RU" altLang="en-US"/>
              <a:t>акс</a:t>
            </a:r>
            <a:r>
              <a:rPr lang="en-US" altLang="en-US"/>
              <a:t>, </a:t>
            </a:r>
            <a:r>
              <a:rPr lang="ru-RU" altLang="en-US"/>
              <a:t>панама</a:t>
            </a:r>
            <a:r>
              <a:rPr lang="en-US" altLang="en-US"/>
              <a:t> </a:t>
            </a:r>
            <a:r>
              <a:rPr lang="ru-RU" altLang="en-US"/>
              <a:t>пап</a:t>
            </a:r>
            <a:r>
              <a:rPr lang="en-US" altLang="en-US"/>
              <a:t>e</a:t>
            </a:r>
            <a:r>
              <a:rPr lang="ru-RU" altLang="en-US"/>
              <a:t>рс</a:t>
            </a:r>
            <a:r>
              <a:rPr lang="en-US" altLang="en-US"/>
              <a:t> </a:t>
            </a:r>
            <a:r>
              <a:rPr lang="ru-RU" altLang="en-US"/>
              <a:t>и </a:t>
            </a:r>
            <a:r>
              <a:rPr lang="en-US" altLang="en-US"/>
              <a:t>O</a:t>
            </a:r>
            <a:r>
              <a:rPr lang="ru-RU" altLang="en-US"/>
              <a:t>ффш</a:t>
            </a:r>
            <a:r>
              <a:rPr lang="en-US" altLang="en-US"/>
              <a:t>o</a:t>
            </a:r>
            <a:r>
              <a:rPr lang="ru-RU" altLang="en-US"/>
              <a:t>р</a:t>
            </a:r>
            <a:r>
              <a:rPr lang="en-US" altLang="en-US"/>
              <a:t>e </a:t>
            </a:r>
            <a:r>
              <a:rPr lang="ru-RU" altLang="en-US"/>
              <a:t>л</a:t>
            </a:r>
            <a:r>
              <a:rPr lang="en-US" altLang="en-US"/>
              <a:t>e</a:t>
            </a:r>
            <a:r>
              <a:rPr lang="ru-RU" altLang="en-US"/>
              <a:t>акс</a:t>
            </a:r>
            <a:r>
              <a:rPr lang="en-US" altLang="en-US"/>
              <a:t>.</a:t>
            </a:r>
            <a:endParaRPr lang="ru-RU" altLang="en-US"/>
          </a:p>
          <a:p>
            <a:pPr eaLnBrk="1" hangingPunct="1">
              <a:spcBef>
                <a:spcPct val="0"/>
              </a:spcBef>
            </a:pPr>
            <a:r>
              <a:rPr lang="ru-RU" altLang="en-US"/>
              <a:t>Статснет – один из многих онлайн корпоративных справочников, который включает компании, зарегистрированные в странах СНГ. Также популярным является сервис СПАРК, Контур и другие.</a:t>
            </a:r>
            <a:endParaRPr lang="en-US" altLang="en-US"/>
          </a:p>
          <a:p>
            <a:pPr eaLnBrk="1" hangingPunct="1">
              <a:spcBef>
                <a:spcPct val="0"/>
              </a:spcBef>
            </a:pPr>
            <a:endParaRPr lang="en-US" altLang="en-US"/>
          </a:p>
        </p:txBody>
      </p:sp>
      <p:sp>
        <p:nvSpPr>
          <p:cNvPr id="51204" name="Slide Number Placeholder 3">
            <a:extLst>
              <a:ext uri="{FF2B5EF4-FFF2-40B4-BE49-F238E27FC236}">
                <a16:creationId xmlns:a16="http://schemas.microsoft.com/office/drawing/2014/main" id="{DD3B5973-0500-4873-BC82-A4F65A5170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8879AC9-7AEF-40DB-8A8F-5EBE5AC57986}" type="slidenum">
              <a:rPr lang="en-US" altLang="en-US"/>
              <a:pPr>
                <a:spcBef>
                  <a:spcPct val="0"/>
                </a:spcBef>
              </a:pPr>
              <a:t>20</a:t>
            </a:fld>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a:extLst>
              <a:ext uri="{FF2B5EF4-FFF2-40B4-BE49-F238E27FC236}">
                <a16:creationId xmlns:a16="http://schemas.microsoft.com/office/drawing/2014/main" id="{389B9AF0-3C0F-4B73-9DC0-36832AC150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Notes Placeholder 2">
            <a:extLst>
              <a:ext uri="{FF2B5EF4-FFF2-40B4-BE49-F238E27FC236}">
                <a16:creationId xmlns:a16="http://schemas.microsoft.com/office/drawing/2014/main" id="{FAB536E5-664D-461D-BC89-AEC7D20F772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Ознакомление работников с действующими антикоррупционными документами сегодня тоже может осуществляться разными способами: классическим и самым надежным под роспись, с помощью электронных писем на корпоративную почту сотрудника или через специальный личный кабинет сотрудника на внутреннем корпоративном портале.</a:t>
            </a:r>
            <a:endParaRPr lang="en-US" altLang="en-US"/>
          </a:p>
          <a:p>
            <a:pPr eaLnBrk="1" hangingPunct="1">
              <a:spcBef>
                <a:spcPct val="0"/>
              </a:spcBef>
            </a:pPr>
            <a:endParaRPr lang="en-US" altLang="en-US"/>
          </a:p>
        </p:txBody>
      </p:sp>
      <p:sp>
        <p:nvSpPr>
          <p:cNvPr id="54276" name="Slide Number Placeholder 3">
            <a:extLst>
              <a:ext uri="{FF2B5EF4-FFF2-40B4-BE49-F238E27FC236}">
                <a16:creationId xmlns:a16="http://schemas.microsoft.com/office/drawing/2014/main" id="{2971C4C0-4ABF-4039-B528-C47DD34FDF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C042065-7EC7-4D7C-A3A9-86DD53749163}" type="slidenum">
              <a:rPr lang="en-US" altLang="en-US"/>
              <a:pPr>
                <a:spcBef>
                  <a:spcPct val="0"/>
                </a:spcBef>
              </a:pPr>
              <a:t>22</a:t>
            </a:fld>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a:extLst>
              <a:ext uri="{FF2B5EF4-FFF2-40B4-BE49-F238E27FC236}">
                <a16:creationId xmlns:a16="http://schemas.microsoft.com/office/drawing/2014/main" id="{67DE47BC-406E-4CC7-8CB8-AB02AE6C66E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Notes Placeholder 2">
            <a:extLst>
              <a:ext uri="{FF2B5EF4-FFF2-40B4-BE49-F238E27FC236}">
                <a16:creationId xmlns:a16="http://schemas.microsoft.com/office/drawing/2014/main" id="{86CA3D09-97B3-43D2-B021-500DE68076E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56324" name="Slide Number Placeholder 3">
            <a:extLst>
              <a:ext uri="{FF2B5EF4-FFF2-40B4-BE49-F238E27FC236}">
                <a16:creationId xmlns:a16="http://schemas.microsoft.com/office/drawing/2014/main" id="{3F6A9555-BB97-46F4-A1C5-9F93FCBE1F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076864B-5DCC-4435-8E10-93AB489732C1}" type="slidenum">
              <a:rPr lang="en-US" altLang="en-US"/>
              <a:pPr>
                <a:spcBef>
                  <a:spcPct val="0"/>
                </a:spcBef>
              </a:pPr>
              <a:t>23</a:t>
            </a:fld>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a:extLst>
              <a:ext uri="{FF2B5EF4-FFF2-40B4-BE49-F238E27FC236}">
                <a16:creationId xmlns:a16="http://schemas.microsoft.com/office/drawing/2014/main" id="{1B051CAA-870E-4805-9E91-AC1112408D1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Notes Placeholder 2">
            <a:extLst>
              <a:ext uri="{FF2B5EF4-FFF2-40B4-BE49-F238E27FC236}">
                <a16:creationId xmlns:a16="http://schemas.microsoft.com/office/drawing/2014/main" id="{C217349E-1A6C-4E15-9336-4975A6351EB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Ответственными за проведение мониторинга как правило является подразделение по противодействию коррупции (отдел антикоррупционного комплаенс).</a:t>
            </a:r>
          </a:p>
          <a:p>
            <a:pPr eaLnBrk="1" hangingPunct="1">
              <a:spcBef>
                <a:spcPct val="0"/>
              </a:spcBef>
            </a:pPr>
            <a:r>
              <a:rPr lang="ru-RU" altLang="en-US"/>
              <a:t>Мониторинг проводится на выборочной основе: из списка всех операций или решений организации за период мониторинга (год, полгода, квартал) выбираются несколько разных операций/решений. В выборку необходимо включать наиболее разнообразные операции/решения, например, с высокой и низкой стоимостью, связанные с юридическими и физическими лицами, осуществленные в начале и в конце периода мониторинга.</a:t>
            </a:r>
          </a:p>
          <a:p>
            <a:pPr eaLnBrk="1" hangingPunct="1">
              <a:spcBef>
                <a:spcPct val="0"/>
              </a:spcBef>
            </a:pPr>
            <a:endParaRPr lang="en-US" altLang="en-US"/>
          </a:p>
          <a:p>
            <a:pPr eaLnBrk="1" hangingPunct="1">
              <a:spcBef>
                <a:spcPct val="0"/>
              </a:spcBef>
            </a:pPr>
            <a:endParaRPr lang="en-US" altLang="en-US"/>
          </a:p>
        </p:txBody>
      </p:sp>
      <p:sp>
        <p:nvSpPr>
          <p:cNvPr id="59396" name="Slide Number Placeholder 3">
            <a:extLst>
              <a:ext uri="{FF2B5EF4-FFF2-40B4-BE49-F238E27FC236}">
                <a16:creationId xmlns:a16="http://schemas.microsoft.com/office/drawing/2014/main" id="{AFD1714B-16AC-412F-90DC-C81DAC9A3F5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F0DD441-2B45-4E83-A7F2-3466F269562C}" type="slidenum">
              <a:rPr lang="en-US" altLang="en-US"/>
              <a:pPr>
                <a:spcBef>
                  <a:spcPct val="0"/>
                </a:spcBef>
              </a:pPr>
              <a:t>25</a:t>
            </a:fld>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a:extLst>
              <a:ext uri="{FF2B5EF4-FFF2-40B4-BE49-F238E27FC236}">
                <a16:creationId xmlns:a16="http://schemas.microsoft.com/office/drawing/2014/main" id="{8B9D4A16-B264-48CF-94E8-EAAC9780FAE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Notes Placeholder 2">
            <a:extLst>
              <a:ext uri="{FF2B5EF4-FFF2-40B4-BE49-F238E27FC236}">
                <a16:creationId xmlns:a16="http://schemas.microsoft.com/office/drawing/2014/main" id="{0C58C385-C9D4-46C9-B8FE-1A6E01A6BEE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sz="1400"/>
              <a:t>Ст. 35 определяет перечень компаний, которые обязательно должны проходить процедуру внешнего аудита:</a:t>
            </a:r>
          </a:p>
          <a:p>
            <a:pPr eaLnBrk="1" hangingPunct="1">
              <a:spcBef>
                <a:spcPct val="0"/>
              </a:spcBef>
            </a:pPr>
            <a:r>
              <a:rPr lang="ru-RU" altLang="en-US"/>
              <a:t>акционерные общества;</a:t>
            </a:r>
          </a:p>
          <a:p>
            <a:pPr eaLnBrk="1" hangingPunct="1">
              <a:spcBef>
                <a:spcPct val="0"/>
              </a:spcBef>
            </a:pPr>
            <a:r>
              <a:rPr lang="ru-RU" altLang="en-US"/>
              <a:t>банки и иные кредитные организации;</a:t>
            </a:r>
          </a:p>
          <a:p>
            <a:pPr eaLnBrk="1" hangingPunct="1">
              <a:spcBef>
                <a:spcPct val="0"/>
              </a:spcBef>
            </a:pPr>
            <a:r>
              <a:rPr lang="ru-RU" altLang="en-US"/>
              <a:t>страховые организации;</a:t>
            </a:r>
          </a:p>
          <a:p>
            <a:pPr eaLnBrk="1" hangingPunct="1">
              <a:spcBef>
                <a:spcPct val="0"/>
              </a:spcBef>
            </a:pPr>
            <a:r>
              <a:rPr lang="ru-RU" altLang="en-US"/>
              <a:t>инвестиционные и благотворительные, фонды;</a:t>
            </a:r>
          </a:p>
          <a:p>
            <a:pPr eaLnBrk="1" hangingPunct="1">
              <a:spcBef>
                <a:spcPct val="0"/>
              </a:spcBef>
            </a:pPr>
            <a:r>
              <a:rPr lang="ru-RU" altLang="en-US"/>
              <a:t>компании с долей государства в уставном капитале, </a:t>
            </a:r>
          </a:p>
          <a:p>
            <a:pPr eaLnBrk="1" hangingPunct="1">
              <a:spcBef>
                <a:spcPct val="0"/>
              </a:spcBef>
            </a:pPr>
            <a:r>
              <a:rPr lang="ru-RU" altLang="en-US"/>
              <a:t>биржи;</a:t>
            </a:r>
          </a:p>
          <a:p>
            <a:pPr eaLnBrk="1" hangingPunct="1">
              <a:spcBef>
                <a:spcPct val="0"/>
              </a:spcBef>
            </a:pPr>
            <a:r>
              <a:rPr lang="ru-RU" altLang="en-US"/>
              <a:t>коммерческие организации, которые одновременно выполняют два из следующих условий: </a:t>
            </a:r>
          </a:p>
          <a:p>
            <a:pPr eaLnBrk="1" hangingPunct="1">
              <a:spcBef>
                <a:spcPct val="0"/>
              </a:spcBef>
            </a:pPr>
            <a:r>
              <a:rPr lang="ru-RU" altLang="en-US"/>
              <a:t>балансовая стоимость активов больше стотысячекратного размера БРВ, выручка более двухсоттысячекратного размера БРВ, среднегодовая численность работников больше 100 человек.</a:t>
            </a:r>
            <a:endParaRPr lang="en-US" altLang="en-US"/>
          </a:p>
          <a:p>
            <a:pPr eaLnBrk="1" hangingPunct="1">
              <a:spcBef>
                <a:spcPct val="0"/>
              </a:spcBef>
            </a:pPr>
            <a:endParaRPr lang="en-US" altLang="en-US"/>
          </a:p>
        </p:txBody>
      </p:sp>
      <p:sp>
        <p:nvSpPr>
          <p:cNvPr id="61444" name="Slide Number Placeholder 3">
            <a:extLst>
              <a:ext uri="{FF2B5EF4-FFF2-40B4-BE49-F238E27FC236}">
                <a16:creationId xmlns:a16="http://schemas.microsoft.com/office/drawing/2014/main" id="{05A15A9B-3F57-4A5A-85D4-83AA17D093E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3A75608-039C-44C7-AFAE-1240E183D5B0}" type="slidenum">
              <a:rPr lang="en-US" altLang="en-US"/>
              <a:pPr>
                <a:spcBef>
                  <a:spcPct val="0"/>
                </a:spcBef>
              </a:pPr>
              <a:t>26</a:t>
            </a:fld>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a:extLst>
              <a:ext uri="{FF2B5EF4-FFF2-40B4-BE49-F238E27FC236}">
                <a16:creationId xmlns:a16="http://schemas.microsoft.com/office/drawing/2014/main" id="{0ECED68B-584A-405C-933C-782E9C25AB5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Notes Placeholder 2">
            <a:extLst>
              <a:ext uri="{FF2B5EF4-FFF2-40B4-BE49-F238E27FC236}">
                <a16:creationId xmlns:a16="http://schemas.microsoft.com/office/drawing/2014/main" id="{D10399CC-0FCA-4FA5-8FD7-2B2849C7014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b="1"/>
              <a:t>Вопросы для обсуждения</a:t>
            </a:r>
          </a:p>
          <a:p>
            <a:pPr eaLnBrk="1" hangingPunct="1">
              <a:spcBef>
                <a:spcPct val="0"/>
              </a:spcBef>
            </a:pPr>
            <a:r>
              <a:rPr lang="ru-RU" altLang="en-US"/>
              <a:t>Какие процессы организации необходимо выбирать для мониторинга? Ответ: мониторинг должен проводиться в отношении всех процессов компании с высоким коррупционным риском, но процессы со средним и низким коррупционным риском также периодически должны включаться в план мониторинга.</a:t>
            </a:r>
          </a:p>
          <a:p>
            <a:pPr eaLnBrk="1" hangingPunct="1">
              <a:spcBef>
                <a:spcPct val="0"/>
              </a:spcBef>
            </a:pPr>
            <a:r>
              <a:rPr lang="ru-RU" altLang="en-US"/>
              <a:t>Как вы думаете, какие реестры внутри компании могут использоваться для составления выборки?</a:t>
            </a:r>
          </a:p>
          <a:p>
            <a:pPr eaLnBrk="1" hangingPunct="1">
              <a:spcBef>
                <a:spcPct val="0"/>
              </a:spcBef>
            </a:pPr>
            <a:r>
              <a:rPr lang="ru-RU" altLang="en-US"/>
              <a:t>Ответ: система бухгалтерского учета (карточки отдельных счетов), списки реализуемых инвестиционных проектов, реестры принятых работников, реестры заключенных договоров и т.д.</a:t>
            </a:r>
            <a:endParaRPr lang="en-US" altLang="en-US"/>
          </a:p>
          <a:p>
            <a:pPr eaLnBrk="1" hangingPunct="1">
              <a:spcBef>
                <a:spcPct val="0"/>
              </a:spcBef>
            </a:pPr>
            <a:endParaRPr lang="en-US" altLang="en-US"/>
          </a:p>
        </p:txBody>
      </p:sp>
      <p:sp>
        <p:nvSpPr>
          <p:cNvPr id="63492" name="Slide Number Placeholder 3">
            <a:extLst>
              <a:ext uri="{FF2B5EF4-FFF2-40B4-BE49-F238E27FC236}">
                <a16:creationId xmlns:a16="http://schemas.microsoft.com/office/drawing/2014/main" id="{D4AC812C-1CF7-4162-832B-2466F324954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3F530E8-00A7-40A6-A787-269B0B22DE0E}" type="slidenum">
              <a:rPr lang="en-US" altLang="en-US"/>
              <a:pPr>
                <a:spcBef>
                  <a:spcPct val="0"/>
                </a:spcBef>
              </a:pPr>
              <a:t>27</a:t>
            </a:fld>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a:extLst>
              <a:ext uri="{FF2B5EF4-FFF2-40B4-BE49-F238E27FC236}">
                <a16:creationId xmlns:a16="http://schemas.microsoft.com/office/drawing/2014/main" id="{0DC570D5-D8AA-430C-A9EF-1FABB1BF80B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Notes Placeholder 2">
            <a:extLst>
              <a:ext uri="{FF2B5EF4-FFF2-40B4-BE49-F238E27FC236}">
                <a16:creationId xmlns:a16="http://schemas.microsoft.com/office/drawing/2014/main" id="{5AE32A15-7707-4D31-B2F7-095A348D94D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На данном слайде представлены результаты исследования международной Ассоциации сертифицированных специалистов по расследованию мошенничеств, которое показывает на сколько сокращается ущерб причиненный внутренним мошенничеством и коррупцией в компаниях, в которых есть специальные контроли. Например, при наличии практики ротации и отпуска для работников средний размер ущерба снижается со 140 тыс. долларов США до 64 тыс. долларов США.</a:t>
            </a:r>
          </a:p>
          <a:p>
            <a:pPr eaLnBrk="1" hangingPunct="1">
              <a:spcBef>
                <a:spcPct val="0"/>
              </a:spcBef>
            </a:pPr>
            <a:r>
              <a:rPr lang="ru-RU" altLang="en-US"/>
              <a:t>Также согласно приведенным данным обучение сотрудников и регулярный мониторинг позволяют снизить размер потерь на 45 и 47 процентов соответственно.</a:t>
            </a:r>
            <a:br>
              <a:rPr lang="ru-RU" altLang="en-US"/>
            </a:br>
            <a:r>
              <a:rPr lang="ru-RU" altLang="en-US"/>
              <a:t>Согласно классификации Ассоциации сертифицированных специалистов по расследованию мошенничеств коррупция является видом мошенничества и не выделяется в исследовании отдельно.</a:t>
            </a:r>
            <a:endParaRPr lang="en-US" altLang="en-US"/>
          </a:p>
        </p:txBody>
      </p:sp>
      <p:sp>
        <p:nvSpPr>
          <p:cNvPr id="65540" name="Slide Number Placeholder 3">
            <a:extLst>
              <a:ext uri="{FF2B5EF4-FFF2-40B4-BE49-F238E27FC236}">
                <a16:creationId xmlns:a16="http://schemas.microsoft.com/office/drawing/2014/main" id="{F1EE5874-D20E-4F10-A13A-5B501EF51A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926BCFB-7C55-4708-8966-0BA26E1C0E1F}" type="slidenum">
              <a:rPr lang="en-US" altLang="en-US"/>
              <a:pPr>
                <a:spcBef>
                  <a:spcPct val="0"/>
                </a:spcBef>
              </a:pPr>
              <a:t>28</a:t>
            </a:fld>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240DD67E-E9D3-474B-A8B6-EC39D9C066D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Notes Placeholder 2">
            <a:extLst>
              <a:ext uri="{FF2B5EF4-FFF2-40B4-BE49-F238E27FC236}">
                <a16:creationId xmlns:a16="http://schemas.microsoft.com/office/drawing/2014/main" id="{B06702B1-FD13-4CC5-88C5-50142CF8F9B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Организация может привлечь и внешнего независимого консультанта для проведения расследования. </a:t>
            </a:r>
          </a:p>
          <a:p>
            <a:pPr eaLnBrk="1" hangingPunct="1">
              <a:spcBef>
                <a:spcPct val="0"/>
              </a:spcBef>
            </a:pPr>
            <a:r>
              <a:rPr lang="ru-RU" altLang="en-US"/>
              <a:t>Важно отметить, что результаты расследования также не должны передаваться тем лицам, в отношении которых оно велось. </a:t>
            </a:r>
          </a:p>
        </p:txBody>
      </p:sp>
      <p:sp>
        <p:nvSpPr>
          <p:cNvPr id="67588" name="Slide Number Placeholder 3">
            <a:extLst>
              <a:ext uri="{FF2B5EF4-FFF2-40B4-BE49-F238E27FC236}">
                <a16:creationId xmlns:a16="http://schemas.microsoft.com/office/drawing/2014/main" id="{A60E9846-C648-4AE9-83D1-09ABCD972A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2C614D7-4D1C-4926-AFB5-BED54AAAA491}" type="slidenum">
              <a:rPr lang="en-US" altLang="en-US"/>
              <a:pPr>
                <a:spcBef>
                  <a:spcPct val="0"/>
                </a:spcBef>
              </a:pPr>
              <a:t>29</a:t>
            </a:fld>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Slide Image Placeholder 1">
            <a:extLst>
              <a:ext uri="{FF2B5EF4-FFF2-40B4-BE49-F238E27FC236}">
                <a16:creationId xmlns:a16="http://schemas.microsoft.com/office/drawing/2014/main" id="{C881A0DC-3544-49E3-98B0-F016CE031FD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Notes Placeholder 2">
            <a:extLst>
              <a:ext uri="{FF2B5EF4-FFF2-40B4-BE49-F238E27FC236}">
                <a16:creationId xmlns:a16="http://schemas.microsoft.com/office/drawing/2014/main" id="{965436FC-C920-4FDC-B760-D2B3983D0D9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На данном слайде представлены результаты исследования международной Ассоциации сертифицированных специалистов по расследованию мошенничеств, которое показывает на сколько сокращается ущерб причиненный внутренним мошенничеством и коррупцией в компаниях, в которых есть специальные контроли. Например, при наличии практики ротации и отпуска для работников средний размер ущерба снижается со 140 тыс. долларов США до 64 тыс. долларов США.</a:t>
            </a:r>
          </a:p>
          <a:p>
            <a:pPr eaLnBrk="1" hangingPunct="1">
              <a:spcBef>
                <a:spcPct val="0"/>
              </a:spcBef>
            </a:pPr>
            <a:r>
              <a:rPr lang="ru-RU" altLang="en-US"/>
              <a:t>Также согласно приведенным данным обучение сотрудников и регулярный мониторинг позволяют снизить размер потерь на 45 и 47 процентов соответственно.</a:t>
            </a:r>
            <a:br>
              <a:rPr lang="ru-RU" altLang="en-US"/>
            </a:br>
            <a:r>
              <a:rPr lang="ru-RU" altLang="en-US"/>
              <a:t>Согласно классификации Ассоциации сертифицированных специалистов по расследованию мошенничеств коррупция является видом мошенничества и не выделяется в исследовании отдельно.</a:t>
            </a:r>
            <a:endParaRPr lang="en-US" altLang="en-US"/>
          </a:p>
        </p:txBody>
      </p:sp>
      <p:sp>
        <p:nvSpPr>
          <p:cNvPr id="69636" name="Slide Number Placeholder 3">
            <a:extLst>
              <a:ext uri="{FF2B5EF4-FFF2-40B4-BE49-F238E27FC236}">
                <a16:creationId xmlns:a16="http://schemas.microsoft.com/office/drawing/2014/main" id="{258F12E4-BFF7-4359-B660-F08754F63E9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CC72180-DB87-4C80-9F04-E9782C6568F9}" type="slidenum">
              <a:rPr lang="en-US" altLang="en-US"/>
              <a:pPr>
                <a:spcBef>
                  <a:spcPct val="0"/>
                </a:spcBef>
              </a:pPr>
              <a:t>30</a:t>
            </a:fld>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Slide Image Placeholder 1">
            <a:extLst>
              <a:ext uri="{FF2B5EF4-FFF2-40B4-BE49-F238E27FC236}">
                <a16:creationId xmlns:a16="http://schemas.microsoft.com/office/drawing/2014/main" id="{6996F618-A181-44B9-A5D6-4A0554BF0EE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Notes Placeholder 2">
            <a:extLst>
              <a:ext uri="{FF2B5EF4-FFF2-40B4-BE49-F238E27FC236}">
                <a16:creationId xmlns:a16="http://schemas.microsoft.com/office/drawing/2014/main" id="{2A6A07BE-808E-4A19-8091-28BBB93CA81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Важно, чтобы работники отдела противодействия коррупции имели прямой доступ к высшему руководству для того, чтобы доносить необходимую информацию. Должна быть исключена практика отчетов перед непосредственным руководителем, который затем передаст информацию высшему руководству, т.к. это увеличивает риск того, что сообщение, сформированное сотрудником, ответственным за противодействие коррупции, будет получено высшим руководством не в полном объеме или искаженным. </a:t>
            </a:r>
          </a:p>
          <a:p>
            <a:pPr eaLnBrk="1" hangingPunct="1">
              <a:spcBef>
                <a:spcPct val="0"/>
              </a:spcBef>
            </a:pPr>
            <a:r>
              <a:rPr lang="ru-RU" altLang="en-US"/>
              <a:t>Если в компании есть совет директоров или этический комитет сотрудник ответственный за противодействие коррупции должен иметь возможность общения с такими органами без необходимости обращения к высшему руководству. Это необходимо, например, для конфиденциальной передачи сообщений, которые связаны с возможными нарушениями, допущенными высшим руководством компании. </a:t>
            </a:r>
            <a:endParaRPr lang="en-US" altLang="en-US"/>
          </a:p>
        </p:txBody>
      </p:sp>
      <p:sp>
        <p:nvSpPr>
          <p:cNvPr id="73732" name="Slide Number Placeholder 3">
            <a:extLst>
              <a:ext uri="{FF2B5EF4-FFF2-40B4-BE49-F238E27FC236}">
                <a16:creationId xmlns:a16="http://schemas.microsoft.com/office/drawing/2014/main" id="{BC03C711-005A-4202-A50B-3F3BEB88835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673264E-9C63-4E47-9291-30012D538ABF}" type="slidenum">
              <a:rPr lang="en-US" altLang="en-US"/>
              <a:pPr>
                <a:spcBef>
                  <a:spcPct val="0"/>
                </a:spcBef>
              </a:pPr>
              <a:t>33</a:t>
            </a:fld>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a:extLst>
              <a:ext uri="{FF2B5EF4-FFF2-40B4-BE49-F238E27FC236}">
                <a16:creationId xmlns:a16="http://schemas.microsoft.com/office/drawing/2014/main" id="{FEC3EA77-A987-4D97-84EA-255BF86174B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a:extLst>
              <a:ext uri="{FF2B5EF4-FFF2-40B4-BE49-F238E27FC236}">
                <a16:creationId xmlns:a16="http://schemas.microsoft.com/office/drawing/2014/main" id="{E01AB376-61AD-404A-B37B-5FAF91BB27F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latin typeface="Arial" panose="020B0604020202020204" pitchFamily="34" charset="0"/>
              <a:cs typeface="Arial" panose="020B0604020202020204" pitchFamily="34" charset="0"/>
            </a:endParaRPr>
          </a:p>
        </p:txBody>
      </p:sp>
      <p:sp>
        <p:nvSpPr>
          <p:cNvPr id="28676" name="Slide Number Placeholder 3">
            <a:extLst>
              <a:ext uri="{FF2B5EF4-FFF2-40B4-BE49-F238E27FC236}">
                <a16:creationId xmlns:a16="http://schemas.microsoft.com/office/drawing/2014/main" id="{A698AEBF-9F70-4988-827E-DA321AF477F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E174015-A068-473B-AA54-55283AA8B218}" type="slidenum">
              <a:rPr lang="en-US" altLang="en-US"/>
              <a:pPr>
                <a:spcBef>
                  <a:spcPct val="0"/>
                </a:spcBef>
              </a:pPr>
              <a:t>6</a:t>
            </a:fld>
            <a:endParaRPr lang="en-US"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a:extLst>
              <a:ext uri="{FF2B5EF4-FFF2-40B4-BE49-F238E27FC236}">
                <a16:creationId xmlns:a16="http://schemas.microsoft.com/office/drawing/2014/main" id="{8D9DAC58-0186-4F1C-B6EC-01A57EBB946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3" name="Notes Placeholder 2">
            <a:extLst>
              <a:ext uri="{FF2B5EF4-FFF2-40B4-BE49-F238E27FC236}">
                <a16:creationId xmlns:a16="http://schemas.microsoft.com/office/drawing/2014/main" id="{EE58776C-701E-40B3-87CD-653B865BA53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Как мы видим чаще всего подразделение ответственное за противодействие коррупции и мошенничеству небольшого размера до 5 человек и подчиняется напрямую генеральному директору компании. </a:t>
            </a:r>
          </a:p>
        </p:txBody>
      </p:sp>
      <p:sp>
        <p:nvSpPr>
          <p:cNvPr id="76804" name="Slide Number Placeholder 3">
            <a:extLst>
              <a:ext uri="{FF2B5EF4-FFF2-40B4-BE49-F238E27FC236}">
                <a16:creationId xmlns:a16="http://schemas.microsoft.com/office/drawing/2014/main" id="{2B36B7F6-8AC7-459D-A932-F4D7B7C1308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849472E-5614-44A4-9AAB-EEC2FE2101CE}" type="slidenum">
              <a:rPr lang="en-US" altLang="en-US"/>
              <a:pPr>
                <a:spcBef>
                  <a:spcPct val="0"/>
                </a:spcBef>
              </a:pPr>
              <a:t>35</a:t>
            </a:fld>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a:extLst>
              <a:ext uri="{FF2B5EF4-FFF2-40B4-BE49-F238E27FC236}">
                <a16:creationId xmlns:a16="http://schemas.microsoft.com/office/drawing/2014/main" id="{5F42EC7A-7001-470B-8B91-8D69CCC1DD7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1" name="Notes Placeholder 2">
            <a:extLst>
              <a:ext uri="{FF2B5EF4-FFF2-40B4-BE49-F238E27FC236}">
                <a16:creationId xmlns:a16="http://schemas.microsoft.com/office/drawing/2014/main" id="{00E7CB96-FC5A-4F38-9B81-07B1F42256A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spcBef>
                <a:spcPct val="0"/>
              </a:spcBef>
              <a:buFontTx/>
              <a:buAutoNum type="arabicParenR"/>
            </a:pPr>
            <a:r>
              <a:rPr lang="ru-RU" altLang="en-US" b="1"/>
              <a:t>Совет директоров </a:t>
            </a:r>
            <a:r>
              <a:rPr lang="ru-RU" altLang="en-US"/>
              <a:t>или </a:t>
            </a:r>
            <a:r>
              <a:rPr lang="ru-RU" altLang="en-US" b="1"/>
              <a:t>наблюдательный совет</a:t>
            </a:r>
            <a:r>
              <a:rPr lang="ru-RU" altLang="en-US"/>
              <a:t> – корпоративный орган, который работает на регулярной основе, в его состав входят лица, выбранные акционерами, а также могут входить независимые директора. Наблюдательный совет/совет директоров обеспечивает стратегическое управление деятельностью компании, контроль за исполнительным органом (директором/президентом/правлением) и защиту прав акционеров. Чаще всего Наблюдательный совет/совет директоров создается в акционерных обществах и крупных холдингах.</a:t>
            </a:r>
          </a:p>
          <a:p>
            <a:pPr marL="228600" indent="-228600" eaLnBrk="1" hangingPunct="1">
              <a:spcBef>
                <a:spcPct val="0"/>
              </a:spcBef>
              <a:buFontTx/>
              <a:buAutoNum type="arabicParenR"/>
            </a:pPr>
            <a:r>
              <a:rPr lang="ru-RU" altLang="en-US"/>
              <a:t>Бизнес-функции – в данном случае руководители среднего звена, которые управляют процессами, составляющими основную деятельность компании. Например, в фармкомпании, которая только производит и продает лекарства, руководителями бизнес-процесса будут директора департаментов по производству медикаментов и по продажам.</a:t>
            </a:r>
          </a:p>
          <a:p>
            <a:pPr marL="228600" indent="-228600" eaLnBrk="1" hangingPunct="1">
              <a:spcBef>
                <a:spcPct val="0"/>
              </a:spcBef>
              <a:buFontTx/>
              <a:buAutoNum type="arabicParenR"/>
            </a:pPr>
            <a:r>
              <a:rPr lang="ru-RU" altLang="en-US"/>
              <a:t>В данной структуре отдел по противодействию коррупции обозначен как функция мониторинга, не смотря на другие функции отдела комплаенс, мониторинг позволяет выявить нарушение или пробелы в контролях до наступления негативных последствий.</a:t>
            </a:r>
          </a:p>
          <a:p>
            <a:pPr marL="228600" indent="-228600" eaLnBrk="1" hangingPunct="1">
              <a:spcBef>
                <a:spcPct val="0"/>
              </a:spcBef>
              <a:buFontTx/>
              <a:buAutoNum type="arabicParenR"/>
            </a:pPr>
            <a:r>
              <a:rPr lang="ru-RU" altLang="en-US"/>
              <a:t>Работу отдела по противодействию коррупции также необходимо проверять и контролировать, это принцип «четырех глаз». Смысл этого принципа в том, что ни один процесс не должен зависеть лишь от одного человека или подразделения. Система должна быть выстроена исходя из того, что люди могут ошибаться и ошибаются. Поэтому необходимо несколько степеней контроля. При этом подходе важные процессы проверяют два человека/подразделения. </a:t>
            </a:r>
            <a:br>
              <a:rPr lang="ru-RU" altLang="en-US"/>
            </a:br>
            <a:r>
              <a:rPr lang="ru-RU" altLang="en-US"/>
              <a:t>В данном случае независимый аудит на выборочной основе контролирует эффективность и правильность исполнения функций отдела по противодействию коррупции.</a:t>
            </a:r>
          </a:p>
        </p:txBody>
      </p:sp>
      <p:sp>
        <p:nvSpPr>
          <p:cNvPr id="78852" name="Slide Number Placeholder 3">
            <a:extLst>
              <a:ext uri="{FF2B5EF4-FFF2-40B4-BE49-F238E27FC236}">
                <a16:creationId xmlns:a16="http://schemas.microsoft.com/office/drawing/2014/main" id="{94B51B91-2B6A-49C3-B6FD-1EC4DCCBE4E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CF0F02A-9B37-4A39-ADF0-7D41502F585D}" type="slidenum">
              <a:rPr lang="en-US" altLang="en-US"/>
              <a:pPr>
                <a:spcBef>
                  <a:spcPct val="0"/>
                </a:spcBef>
              </a:pPr>
              <a:t>36</a:t>
            </a:fld>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a:extLst>
              <a:ext uri="{FF2B5EF4-FFF2-40B4-BE49-F238E27FC236}">
                <a16:creationId xmlns:a16="http://schemas.microsoft.com/office/drawing/2014/main" id="{5BADCA97-24D9-46FB-A033-0EE24680B0F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63871031-C7F0-40D2-9E88-3F9ABB98AA1C}"/>
              </a:ext>
            </a:extLst>
          </p:cNvPr>
          <p:cNvSpPr>
            <a:spLocks noGrp="1"/>
          </p:cNvSpPr>
          <p:nvPr>
            <p:ph type="body" idx="1"/>
          </p:nvPr>
        </p:nvSpPr>
        <p:spPr/>
        <p:txBody>
          <a:bodyPr/>
          <a:lstStyle/>
          <a:p>
            <a:pPr eaLnBrk="1" fontAlgn="auto" hangingPunct="1">
              <a:spcBef>
                <a:spcPts val="0"/>
              </a:spcBef>
              <a:spcAft>
                <a:spcPts val="0"/>
              </a:spcAft>
              <a:defRPr/>
            </a:pPr>
            <a:r>
              <a:rPr lang="ru-RU" b="1" dirty="0">
                <a:latin typeface="Arial" panose="020B0604020202020204" pitchFamily="34" charset="0"/>
                <a:cs typeface="Arial" panose="020B0604020202020204" pitchFamily="34" charset="0"/>
              </a:rPr>
              <a:t>Из предыдущей лекции:</a:t>
            </a:r>
          </a:p>
          <a:p>
            <a:pPr eaLnBrk="1" fontAlgn="auto" hangingPunct="1">
              <a:spcBef>
                <a:spcPts val="0"/>
              </a:spcBef>
              <a:spcAft>
                <a:spcPts val="0"/>
              </a:spcAft>
              <a:defRPr/>
            </a:pPr>
            <a:r>
              <a:rPr lang="ru-RU" b="1" dirty="0">
                <a:latin typeface="Arial" panose="020B0604020202020204" pitchFamily="34" charset="0"/>
                <a:cs typeface="Arial" panose="020B0604020202020204" pitchFamily="34" charset="0"/>
              </a:rPr>
              <a:t>К</a:t>
            </a:r>
            <a:r>
              <a:rPr lang="en-US" b="1" dirty="0">
                <a:latin typeface="Arial" panose="020B0604020202020204" pitchFamily="34" charset="0"/>
                <a:cs typeface="Arial" panose="020B0604020202020204" pitchFamily="34" charset="0"/>
              </a:rPr>
              <a:t>онфликт интересов</a:t>
            </a:r>
            <a:r>
              <a:rPr lang="en-US" dirty="0">
                <a:latin typeface="Arial" panose="020B0604020202020204" pitchFamily="34" charset="0"/>
                <a:cs typeface="Arial" panose="020B0604020202020204" pitchFamily="34" charset="0"/>
              </a:rPr>
              <a:t> — ситуация, при которой личная заинтересованность (прямая или косвенная) влияет или может повлиять на надлежащее исполнение лицом должностных или служебных обязанностей и при которой возникает либо может возникнуть противоречие между личной заинтересованностью и </a:t>
            </a:r>
            <a:r>
              <a:rPr lang="ru-RU" b="1" dirty="0">
                <a:latin typeface="Arial" panose="020B0604020202020204" pitchFamily="34" charset="0"/>
                <a:cs typeface="Arial" panose="020B0604020202020204" pitchFamily="34" charset="0"/>
              </a:rPr>
              <a:t>интересами компании</a:t>
            </a:r>
            <a:r>
              <a:rPr lang="en-US" dirty="0">
                <a:latin typeface="Arial" panose="020B0604020202020204" pitchFamily="34" charset="0"/>
                <a:cs typeface="Arial" panose="020B0604020202020204" pitchFamily="34" charset="0"/>
              </a:rPr>
              <a:t>.</a:t>
            </a:r>
            <a:endParaRPr lang="ru-RU" dirty="0">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ru-RU" dirty="0">
                <a:latin typeface="Arial" panose="020B0604020202020204" pitchFamily="34" charset="0"/>
                <a:cs typeface="Arial" panose="020B0604020202020204" pitchFamily="34" charset="0"/>
              </a:rPr>
              <a:t>Конфликт интересов может быть </a:t>
            </a:r>
            <a:r>
              <a:rPr lang="ru-RU" b="1" dirty="0">
                <a:latin typeface="Arial" panose="020B0604020202020204" pitchFamily="34" charset="0"/>
                <a:cs typeface="Arial" panose="020B0604020202020204" pitchFamily="34" charset="0"/>
              </a:rPr>
              <a:t>реальным</a:t>
            </a:r>
            <a:r>
              <a:rPr lang="ru-RU" dirty="0">
                <a:latin typeface="Arial" panose="020B0604020202020204" pitchFamily="34" charset="0"/>
                <a:cs typeface="Arial" panose="020B0604020202020204" pitchFamily="34" charset="0"/>
              </a:rPr>
              <a:t> (с</a:t>
            </a:r>
            <a:r>
              <a:rPr lang="ru-RU" dirty="0">
                <a:solidFill>
                  <a:schemeClr val="tx2"/>
                </a:solidFill>
                <a:latin typeface="Arial" panose="020B0604020202020204" pitchFamily="34" charset="0"/>
                <a:cs typeface="Arial" panose="020B0604020202020204" pitchFamily="34" charset="0"/>
              </a:rPr>
              <a:t>итуация, при которой личная заинтересованность работника </a:t>
            </a:r>
            <a:r>
              <a:rPr lang="ru-RU" b="1" dirty="0">
                <a:solidFill>
                  <a:schemeClr val="tx2"/>
                </a:solidFill>
                <a:latin typeface="Arial" panose="020B0604020202020204" pitchFamily="34" charset="0"/>
                <a:cs typeface="Arial" panose="020B0604020202020204" pitchFamily="34" charset="0"/>
              </a:rPr>
              <a:t>прямо или косвенно противоречит </a:t>
            </a:r>
            <a:r>
              <a:rPr lang="ru-RU" dirty="0">
                <a:solidFill>
                  <a:schemeClr val="tx2"/>
                </a:solidFill>
                <a:latin typeface="Arial" panose="020B0604020202020204" pitchFamily="34" charset="0"/>
                <a:cs typeface="Arial" panose="020B0604020202020204" pitchFamily="34" charset="0"/>
              </a:rPr>
              <a:t>интересам компании</a:t>
            </a:r>
            <a:r>
              <a:rPr lang="ru-RU" dirty="0">
                <a:latin typeface="Arial" panose="020B0604020202020204" pitchFamily="34" charset="0"/>
                <a:cs typeface="Arial" panose="020B0604020202020204" pitchFamily="34" charset="0"/>
              </a:rPr>
              <a:t>) и </a:t>
            </a:r>
            <a:r>
              <a:rPr lang="ru-RU" b="1" dirty="0">
                <a:latin typeface="Arial" panose="020B0604020202020204" pitchFamily="34" charset="0"/>
                <a:cs typeface="Arial" panose="020B0604020202020204" pitchFamily="34" charset="0"/>
              </a:rPr>
              <a:t>потенциальным </a:t>
            </a:r>
            <a:r>
              <a:rPr lang="ru-RU" dirty="0">
                <a:latin typeface="Arial" panose="020B0604020202020204" pitchFamily="34" charset="0"/>
                <a:cs typeface="Arial" panose="020B0604020202020204" pitchFamily="34" charset="0"/>
              </a:rPr>
              <a:t>(с</a:t>
            </a:r>
            <a:r>
              <a:rPr lang="ru-RU" dirty="0">
                <a:solidFill>
                  <a:schemeClr val="tx2"/>
                </a:solidFill>
                <a:latin typeface="Arial" panose="020B0604020202020204" pitchFamily="34" charset="0"/>
                <a:cs typeface="Arial" panose="020B0604020202020204" pitchFamily="34" charset="0"/>
              </a:rPr>
              <a:t>итуация, при которой </a:t>
            </a:r>
            <a:r>
              <a:rPr lang="ru-RU" b="1" dirty="0">
                <a:solidFill>
                  <a:schemeClr val="tx2"/>
                </a:solidFill>
                <a:latin typeface="Arial" panose="020B0604020202020204" pitchFamily="34" charset="0"/>
                <a:cs typeface="Arial" panose="020B0604020202020204" pitchFamily="34" charset="0"/>
              </a:rPr>
              <a:t>личная заинтересованность </a:t>
            </a:r>
            <a:r>
              <a:rPr lang="ru-RU" dirty="0">
                <a:solidFill>
                  <a:schemeClr val="tx2"/>
                </a:solidFill>
                <a:latin typeface="Arial" panose="020B0604020202020204" pitchFamily="34" charset="0"/>
                <a:cs typeface="Arial" panose="020B0604020202020204" pitchFamily="34" charset="0"/>
              </a:rPr>
              <a:t>работника </a:t>
            </a:r>
            <a:r>
              <a:rPr lang="ru-RU" b="1" dirty="0">
                <a:solidFill>
                  <a:schemeClr val="tx2"/>
                </a:solidFill>
                <a:latin typeface="Arial" panose="020B0604020202020204" pitchFamily="34" charset="0"/>
                <a:cs typeface="Arial" panose="020B0604020202020204" pitchFamily="34" charset="0"/>
              </a:rPr>
              <a:t>при наступлении определенных обстоятельств может противоречить</a:t>
            </a:r>
            <a:r>
              <a:rPr lang="ru-RU" dirty="0">
                <a:solidFill>
                  <a:schemeClr val="tx2"/>
                </a:solidFill>
                <a:latin typeface="Arial" panose="020B0604020202020204" pitchFamily="34" charset="0"/>
                <a:cs typeface="Arial" panose="020B0604020202020204" pitchFamily="34" charset="0"/>
              </a:rPr>
              <a:t> интересам компании и влиять на выполнение данным работником своих должностных обязанностей</a:t>
            </a:r>
            <a:r>
              <a:rPr lang="ru-RU" dirty="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a:p>
            <a:pPr eaLnBrk="1" fontAlgn="auto" hangingPunct="1">
              <a:spcBef>
                <a:spcPts val="0"/>
              </a:spcBef>
              <a:spcAft>
                <a:spcPts val="0"/>
              </a:spcAft>
              <a:defRPr/>
            </a:pPr>
            <a:r>
              <a:rPr lang="ru-RU" i="1" dirty="0"/>
              <a:t>Как проводится декларирование конфликта интересов?</a:t>
            </a:r>
          </a:p>
          <a:p>
            <a:pPr eaLnBrk="1" fontAlgn="auto" hangingPunct="1">
              <a:spcBef>
                <a:spcPts val="256"/>
              </a:spcBef>
              <a:spcAft>
                <a:spcPts val="0"/>
              </a:spcAft>
              <a:buClr>
                <a:srgbClr val="4066AA"/>
              </a:buClr>
              <a:defRPr/>
            </a:pPr>
            <a:r>
              <a:rPr lang="ru-RU" i="1" dirty="0"/>
              <a:t>Ответ</a:t>
            </a:r>
            <a:r>
              <a:rPr lang="ru-RU" dirty="0"/>
              <a:t>: 1) Работник должен предоставить в отдел кадров:</a:t>
            </a:r>
          </a:p>
          <a:p>
            <a:pPr marL="171450" indent="-171450" eaLnBrk="1" fontAlgn="auto" hangingPunct="1">
              <a:spcBef>
                <a:spcPts val="256"/>
              </a:spcBef>
              <a:spcAft>
                <a:spcPts val="0"/>
              </a:spcAft>
              <a:buClr>
                <a:srgbClr val="4066AA"/>
              </a:buClr>
              <a:buFont typeface="Arial" panose="020B0604020202020204" pitchFamily="34" charset="0"/>
              <a:buChar char="‒"/>
              <a:defRPr/>
            </a:pPr>
            <a:r>
              <a:rPr lang="ru-RU" dirty="0"/>
              <a:t>справку-объективку;</a:t>
            </a:r>
          </a:p>
          <a:p>
            <a:pPr marL="171450" indent="-171450" eaLnBrk="1" fontAlgn="auto" hangingPunct="1">
              <a:spcBef>
                <a:spcPts val="256"/>
              </a:spcBef>
              <a:spcAft>
                <a:spcPts val="0"/>
              </a:spcAft>
              <a:buClr>
                <a:srgbClr val="4066AA"/>
              </a:buClr>
              <a:buFont typeface="Arial" panose="020B0604020202020204" pitchFamily="34" charset="0"/>
              <a:buChar char="‒"/>
              <a:defRPr/>
            </a:pPr>
            <a:r>
              <a:rPr lang="ru-RU" dirty="0"/>
              <a:t>заявление о наличии/отсутствии конфликта интересов.</a:t>
            </a:r>
          </a:p>
          <a:p>
            <a:pPr eaLnBrk="1" fontAlgn="auto" hangingPunct="1">
              <a:spcBef>
                <a:spcPts val="0"/>
              </a:spcBef>
              <a:spcAft>
                <a:spcPts val="0"/>
              </a:spcAft>
              <a:defRPr/>
            </a:pPr>
            <a:r>
              <a:rPr lang="ru-RU" dirty="0"/>
              <a:t>2) Отдел кадров/отдел комплаенс/служба безопасности проверяет наличие конфликта интересов на основании предоставленных документов и открытых источников информации.</a:t>
            </a:r>
          </a:p>
          <a:p>
            <a:pPr eaLnBrk="1" fontAlgn="auto" hangingPunct="1">
              <a:spcBef>
                <a:spcPts val="0"/>
              </a:spcBef>
              <a:spcAft>
                <a:spcPts val="0"/>
              </a:spcAft>
              <a:defRPr/>
            </a:pPr>
            <a:r>
              <a:rPr lang="ru-RU" dirty="0"/>
              <a:t>3) В случае выявления конфликта интересов принимается решение об урегулировании конфликта интересов и выбирается способ такого урегулирования.</a:t>
            </a:r>
            <a:endParaRPr lang="en-US" dirty="0"/>
          </a:p>
          <a:p>
            <a:pPr eaLnBrk="1" fontAlgn="auto" hangingPunct="1">
              <a:spcBef>
                <a:spcPts val="0"/>
              </a:spcBef>
              <a:spcAft>
                <a:spcPts val="0"/>
              </a:spcAft>
              <a:defRPr/>
            </a:pPr>
            <a:endParaRPr lang="en-US" dirty="0"/>
          </a:p>
        </p:txBody>
      </p:sp>
      <p:sp>
        <p:nvSpPr>
          <p:cNvPr id="83972" name="Slide Number Placeholder 3">
            <a:extLst>
              <a:ext uri="{FF2B5EF4-FFF2-40B4-BE49-F238E27FC236}">
                <a16:creationId xmlns:a16="http://schemas.microsoft.com/office/drawing/2014/main" id="{18E66BE3-26C9-434C-AFF5-2D7BC0182D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FD1AF87-C78F-4742-889A-30663C8ACFA6}" type="slidenum">
              <a:rPr lang="en-US" altLang="en-US"/>
              <a:pPr>
                <a:spcBef>
                  <a:spcPct val="0"/>
                </a:spcBef>
              </a:pPr>
              <a:t>40</a:t>
            </a:fld>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a:extLst>
              <a:ext uri="{FF2B5EF4-FFF2-40B4-BE49-F238E27FC236}">
                <a16:creationId xmlns:a16="http://schemas.microsoft.com/office/drawing/2014/main" id="{64443E0A-4952-489C-922A-47D381E7BC5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Notes Placeholder 2">
            <a:extLst>
              <a:ext uri="{FF2B5EF4-FFF2-40B4-BE49-F238E27FC236}">
                <a16:creationId xmlns:a16="http://schemas.microsoft.com/office/drawing/2014/main" id="{A873D5C2-DE64-4C74-926B-C83B8E31BDD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86020" name="Slide Number Placeholder 3">
            <a:extLst>
              <a:ext uri="{FF2B5EF4-FFF2-40B4-BE49-F238E27FC236}">
                <a16:creationId xmlns:a16="http://schemas.microsoft.com/office/drawing/2014/main" id="{7BB95516-FB69-4A27-B066-CF794DE622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50C1A39-A8A9-4E29-9E25-02C12E51DD43}" type="slidenum">
              <a:rPr lang="en-US" altLang="en-US">
                <a:solidFill>
                  <a:srgbClr val="000000"/>
                </a:solidFill>
              </a:rPr>
              <a:pPr>
                <a:spcBef>
                  <a:spcPct val="0"/>
                </a:spcBef>
              </a:pPr>
              <a:t>41</a:t>
            </a:fld>
            <a:endParaRPr lang="en-US" altLang="en-US">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a:extLst>
              <a:ext uri="{FF2B5EF4-FFF2-40B4-BE49-F238E27FC236}">
                <a16:creationId xmlns:a16="http://schemas.microsoft.com/office/drawing/2014/main" id="{92496054-62B5-427A-98C0-1BFBC91CE03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es Placeholder 2">
            <a:extLst>
              <a:ext uri="{FF2B5EF4-FFF2-40B4-BE49-F238E27FC236}">
                <a16:creationId xmlns:a16="http://schemas.microsoft.com/office/drawing/2014/main" id="{A9F6AE4B-80F7-432B-9547-C70730B3EC2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88068" name="Slide Number Placeholder 3">
            <a:extLst>
              <a:ext uri="{FF2B5EF4-FFF2-40B4-BE49-F238E27FC236}">
                <a16:creationId xmlns:a16="http://schemas.microsoft.com/office/drawing/2014/main" id="{7B9BF2B1-9AD2-4C74-9264-77994FDE08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32A023DD-F918-45F0-828D-4F24EB3CA379}" type="slidenum">
              <a:rPr lang="en-US" altLang="en-US"/>
              <a:pPr>
                <a:spcBef>
                  <a:spcPct val="0"/>
                </a:spcBef>
              </a:pPr>
              <a:t>42</a:t>
            </a:fld>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a:extLst>
              <a:ext uri="{FF2B5EF4-FFF2-40B4-BE49-F238E27FC236}">
                <a16:creationId xmlns:a16="http://schemas.microsoft.com/office/drawing/2014/main" id="{3BDCCFEC-AB14-4EE5-A0A3-83FDD365DEA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Notes Placeholder 2">
            <a:extLst>
              <a:ext uri="{FF2B5EF4-FFF2-40B4-BE49-F238E27FC236}">
                <a16:creationId xmlns:a16="http://schemas.microsoft.com/office/drawing/2014/main" id="{AFDE88D5-D9DB-48ED-A90F-BC973EB1F68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90116" name="Slide Number Placeholder 3">
            <a:extLst>
              <a:ext uri="{FF2B5EF4-FFF2-40B4-BE49-F238E27FC236}">
                <a16:creationId xmlns:a16="http://schemas.microsoft.com/office/drawing/2014/main" id="{4E04797D-9CD7-4D32-BBE0-0B6865A9E5F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921416E-7E3A-4629-A4DC-F6F92DCC494A}" type="slidenum">
              <a:rPr lang="en-US" altLang="en-US">
                <a:solidFill>
                  <a:srgbClr val="000000"/>
                </a:solidFill>
              </a:rPr>
              <a:pPr>
                <a:spcBef>
                  <a:spcPct val="0"/>
                </a:spcBef>
              </a:pPr>
              <a:t>43</a:t>
            </a:fld>
            <a:endParaRPr lang="en-US" altLang="en-US">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a:extLst>
              <a:ext uri="{FF2B5EF4-FFF2-40B4-BE49-F238E27FC236}">
                <a16:creationId xmlns:a16="http://schemas.microsoft.com/office/drawing/2014/main" id="{9F5A8539-E29D-49B7-AF92-2CF52E9FBFC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Notes Placeholder 2">
            <a:extLst>
              <a:ext uri="{FF2B5EF4-FFF2-40B4-BE49-F238E27FC236}">
                <a16:creationId xmlns:a16="http://schemas.microsoft.com/office/drawing/2014/main" id="{71BA4A6D-8854-43C6-A9A1-139B4C61A42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92164" name="Slide Number Placeholder 3">
            <a:extLst>
              <a:ext uri="{FF2B5EF4-FFF2-40B4-BE49-F238E27FC236}">
                <a16:creationId xmlns:a16="http://schemas.microsoft.com/office/drawing/2014/main" id="{F4EFB0CE-31D0-4D2F-BEDD-1D4B417A111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4926419-2554-4E90-B377-3E6293FD435A}" type="slidenum">
              <a:rPr lang="en-US" altLang="en-US"/>
              <a:pPr>
                <a:spcBef>
                  <a:spcPct val="0"/>
                </a:spcBef>
              </a:pPr>
              <a:t>44</a:t>
            </a:fld>
            <a:endParaRPr lang="en-US"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a:extLst>
              <a:ext uri="{FF2B5EF4-FFF2-40B4-BE49-F238E27FC236}">
                <a16:creationId xmlns:a16="http://schemas.microsoft.com/office/drawing/2014/main" id="{6A1F616A-77DB-4B7D-9298-F21551ABE96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Notes Placeholder 2">
            <a:extLst>
              <a:ext uri="{FF2B5EF4-FFF2-40B4-BE49-F238E27FC236}">
                <a16:creationId xmlns:a16="http://schemas.microsoft.com/office/drawing/2014/main" id="{8EBB3801-99B1-4688-8DA5-466C7843281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Доказательства коррупции и мошенничества могут существовать в различных формах и в разных местах; следовательно, эффективный анализ данных для выявления признаков нарушений часто требует извлечения данных из нескольких источников. </a:t>
            </a:r>
          </a:p>
          <a:p>
            <a:pPr eaLnBrk="1" hangingPunct="1">
              <a:spcBef>
                <a:spcPct val="0"/>
              </a:spcBef>
            </a:pPr>
            <a:r>
              <a:rPr lang="ru-RU" altLang="en-US"/>
              <a:t>На слайде представлена статистика того какой процент организаций использует те или иные источники данных для выявления коррупции и мошенничества.</a:t>
            </a:r>
          </a:p>
        </p:txBody>
      </p:sp>
      <p:sp>
        <p:nvSpPr>
          <p:cNvPr id="97284" name="Slide Number Placeholder 3">
            <a:extLst>
              <a:ext uri="{FF2B5EF4-FFF2-40B4-BE49-F238E27FC236}">
                <a16:creationId xmlns:a16="http://schemas.microsoft.com/office/drawing/2014/main" id="{B64DBC08-AE8A-417F-BF43-AB9B445AAD9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CE68286-CEA3-4BF0-B5A7-31A34D88E5D8}" type="slidenum">
              <a:rPr lang="en-US" altLang="en-US"/>
              <a:pPr>
                <a:spcBef>
                  <a:spcPct val="0"/>
                </a:spcBef>
              </a:pPr>
              <a:t>48</a:t>
            </a:fld>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a:extLst>
              <a:ext uri="{FF2B5EF4-FFF2-40B4-BE49-F238E27FC236}">
                <a16:creationId xmlns:a16="http://schemas.microsoft.com/office/drawing/2014/main" id="{6BDF75CC-CB72-4DE8-ACAB-52A2BFD617B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Notes Placeholder 2">
            <a:extLst>
              <a:ext uri="{FF2B5EF4-FFF2-40B4-BE49-F238E27FC236}">
                <a16:creationId xmlns:a16="http://schemas.microsoft.com/office/drawing/2014/main" id="{1D1FC3B4-7228-42AF-B82C-4F1F0150CAD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На данном слайде представлены результаты исследования международной Ассоциации сертифицированных специалистов по расследованию мошенничеств, которое показывает на  сколько быстрее выявляются мошенничества в компаниях, в которых есть внутренние контроли. Например, при наличии внутреннего мониторинга длительность мошенничеств снижается с 18 месяцев до 8 месяцев.</a:t>
            </a:r>
            <a:br>
              <a:rPr lang="ru-RU" altLang="en-US"/>
            </a:br>
            <a:r>
              <a:rPr lang="ru-RU" altLang="en-US"/>
              <a:t>Согласно классификации Ассоциации сертифицированных специалистов по расследованию мошенничеств коррупция является видом мошенничества и не выделяется в исследовании отдельно.</a:t>
            </a:r>
            <a:endParaRPr lang="en-US" altLang="en-US"/>
          </a:p>
          <a:p>
            <a:pPr eaLnBrk="1" hangingPunct="1">
              <a:spcBef>
                <a:spcPct val="0"/>
              </a:spcBef>
            </a:pPr>
            <a:endParaRPr lang="en-US" altLang="en-US"/>
          </a:p>
        </p:txBody>
      </p:sp>
      <p:sp>
        <p:nvSpPr>
          <p:cNvPr id="99332" name="Slide Number Placeholder 3">
            <a:extLst>
              <a:ext uri="{FF2B5EF4-FFF2-40B4-BE49-F238E27FC236}">
                <a16:creationId xmlns:a16="http://schemas.microsoft.com/office/drawing/2014/main" id="{6A3BC88F-D3DF-4EC1-BEAE-2D4B79B28AF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764F404-1FAA-4FFD-BEA3-779AA1D57631}" type="slidenum">
              <a:rPr lang="en-US" altLang="en-US"/>
              <a:pPr>
                <a:spcBef>
                  <a:spcPct val="0"/>
                </a:spcBef>
              </a:pPr>
              <a:t>49</a:t>
            </a:fld>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a:extLst>
              <a:ext uri="{FF2B5EF4-FFF2-40B4-BE49-F238E27FC236}">
                <a16:creationId xmlns:a16="http://schemas.microsoft.com/office/drawing/2014/main" id="{7E92EE87-AACA-4DB9-8A0F-56F2F06EC06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Notes Placeholder 2">
            <a:extLst>
              <a:ext uri="{FF2B5EF4-FFF2-40B4-BE49-F238E27FC236}">
                <a16:creationId xmlns:a16="http://schemas.microsoft.com/office/drawing/2014/main" id="{7863CB62-D657-4493-ADA4-568C10B578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solidFill>
                  <a:schemeClr val="tx2"/>
                </a:solidFill>
                <a:latin typeface="Arial" panose="020B0604020202020204" pitchFamily="34" charset="0"/>
                <a:cs typeface="Arial" panose="020B0604020202020204" pitchFamily="34" charset="0"/>
              </a:rPr>
              <a:t>Например, компания по маркетингу в социальных сетях во Флориде установила на рабочие компьютеры сотрудников программное обеспечение, которое каждые 10 минут делает скриншоты их рабочего стола и записывает, сколько времени они тратят на различные действия. Затем компания использует эти данные для определения уровня производительности и выявления нарушителей правил. </a:t>
            </a:r>
          </a:p>
          <a:p>
            <a:pPr eaLnBrk="1" hangingPunct="1">
              <a:spcBef>
                <a:spcPct val="0"/>
              </a:spcBef>
            </a:pPr>
            <a:r>
              <a:rPr lang="ru-RU" altLang="en-US">
                <a:solidFill>
                  <a:schemeClr val="tx2"/>
                </a:solidFill>
                <a:latin typeface="Arial" panose="020B0604020202020204" pitchFamily="34" charset="0"/>
                <a:cs typeface="Arial" panose="020B0604020202020204" pitchFamily="34" charset="0"/>
              </a:rPr>
              <a:t>Точно так же компания Амазон отслеживает данные смартфонов своих водителей, чтобы контролировать их эффективность и выявлять небезопасные методы вождения.</a:t>
            </a:r>
          </a:p>
          <a:p>
            <a:pPr eaLnBrk="1" hangingPunct="1">
              <a:spcBef>
                <a:spcPct val="0"/>
              </a:spcBef>
            </a:pPr>
            <a:r>
              <a:rPr lang="ru-RU" altLang="en-US" b="1">
                <a:solidFill>
                  <a:schemeClr val="tx2"/>
                </a:solidFill>
                <a:latin typeface="Arial" panose="020B0604020202020204" pitchFamily="34" charset="0"/>
                <a:cs typeface="Arial" panose="020B0604020202020204" pitchFamily="34" charset="0"/>
              </a:rPr>
              <a:t>Вопрос для обсуждения со студентами</a:t>
            </a:r>
            <a:r>
              <a:rPr lang="ru-RU" altLang="en-US">
                <a:solidFill>
                  <a:schemeClr val="tx2"/>
                </a:solidFill>
                <a:latin typeface="Arial" panose="020B0604020202020204" pitchFamily="34" charset="0"/>
                <a:cs typeface="Arial" panose="020B0604020202020204" pitchFamily="34" charset="0"/>
              </a:rPr>
              <a:t>: Как вы думаете, снижают ли такие меры количество коррупционных нарушений и мошеннических действий сотрудников? Если да, то почему, если нет, то тоже почему?</a:t>
            </a:r>
          </a:p>
        </p:txBody>
      </p:sp>
      <p:sp>
        <p:nvSpPr>
          <p:cNvPr id="102404" name="Slide Number Placeholder 3">
            <a:extLst>
              <a:ext uri="{FF2B5EF4-FFF2-40B4-BE49-F238E27FC236}">
                <a16:creationId xmlns:a16="http://schemas.microsoft.com/office/drawing/2014/main" id="{57786E44-2597-4AF8-826D-4FAE3B3646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DCC9F35-DDF4-4505-AF50-24D2453C1CB4}" type="slidenum">
              <a:rPr lang="en-US" altLang="en-US"/>
              <a:pPr>
                <a:spcBef>
                  <a:spcPct val="0"/>
                </a:spcBef>
              </a:pPr>
              <a:t>51</a:t>
            </a:fld>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a:extLst>
              <a:ext uri="{FF2B5EF4-FFF2-40B4-BE49-F238E27FC236}">
                <a16:creationId xmlns:a16="http://schemas.microsoft.com/office/drawing/2014/main" id="{2178B630-DF96-4D76-A180-1F2B6CB1BD1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a:extLst>
              <a:ext uri="{FF2B5EF4-FFF2-40B4-BE49-F238E27FC236}">
                <a16:creationId xmlns:a16="http://schemas.microsoft.com/office/drawing/2014/main" id="{7DA515DC-BBA2-4575-8E1D-96E8BB5DFD7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30724" name="Slide Number Placeholder 3">
            <a:extLst>
              <a:ext uri="{FF2B5EF4-FFF2-40B4-BE49-F238E27FC236}">
                <a16:creationId xmlns:a16="http://schemas.microsoft.com/office/drawing/2014/main" id="{AAE1C60E-BE32-49DE-A7EE-7AD95B422A0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BEA82329-2EE0-4C84-A51C-AE3096A65FF8}" type="slidenum">
              <a:rPr lang="en-US" altLang="en-US"/>
              <a:pPr>
                <a:spcBef>
                  <a:spcPct val="0"/>
                </a:spcBef>
              </a:pPr>
              <a:t>7</a:t>
            </a:fld>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a:extLst>
              <a:ext uri="{FF2B5EF4-FFF2-40B4-BE49-F238E27FC236}">
                <a16:creationId xmlns:a16="http://schemas.microsoft.com/office/drawing/2014/main" id="{F3F13D4B-28C2-4DF5-B7B1-5B067F79291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1" name="Notes Placeholder 2">
            <a:extLst>
              <a:ext uri="{FF2B5EF4-FFF2-40B4-BE49-F238E27FC236}">
                <a16:creationId xmlns:a16="http://schemas.microsoft.com/office/drawing/2014/main" id="{A956B23B-BB21-40F2-8DB5-B3E7AF7B658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a:t>Данные также могут использоваться так, чтобы это приносило пользу сотрудникам (например, для информирования о здоровье работника или возможностях его профессионального развития)</a:t>
            </a:r>
            <a:endParaRPr lang="en-US" altLang="en-US"/>
          </a:p>
          <a:p>
            <a:pPr eaLnBrk="1" hangingPunct="1">
              <a:spcBef>
                <a:spcPct val="0"/>
              </a:spcBef>
            </a:pPr>
            <a:endParaRPr lang="en-US" altLang="en-US"/>
          </a:p>
        </p:txBody>
      </p:sp>
      <p:sp>
        <p:nvSpPr>
          <p:cNvPr id="104452" name="Slide Number Placeholder 3">
            <a:extLst>
              <a:ext uri="{FF2B5EF4-FFF2-40B4-BE49-F238E27FC236}">
                <a16:creationId xmlns:a16="http://schemas.microsoft.com/office/drawing/2014/main" id="{2DA9883B-09AF-42E8-AA50-242CA1543BC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CC1F510-E493-4A21-AB09-DD33B42B8937}" type="slidenum">
              <a:rPr lang="en-US" altLang="en-US"/>
              <a:pPr>
                <a:spcBef>
                  <a:spcPct val="0"/>
                </a:spcBef>
              </a:pPr>
              <a:t>52</a:t>
            </a:fld>
            <a:endParaRPr lang="en-US"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a:extLst>
              <a:ext uri="{FF2B5EF4-FFF2-40B4-BE49-F238E27FC236}">
                <a16:creationId xmlns:a16="http://schemas.microsoft.com/office/drawing/2014/main" id="{929A9CEA-B17A-441F-8A87-0CD0FD3773F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a:extLst>
              <a:ext uri="{FF2B5EF4-FFF2-40B4-BE49-F238E27FC236}">
                <a16:creationId xmlns:a16="http://schemas.microsoft.com/office/drawing/2014/main" id="{9FF0DCE5-BED6-469D-A288-6FC026F0001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07524" name="Slide Number Placeholder 3">
            <a:extLst>
              <a:ext uri="{FF2B5EF4-FFF2-40B4-BE49-F238E27FC236}">
                <a16:creationId xmlns:a16="http://schemas.microsoft.com/office/drawing/2014/main" id="{1AF98673-5278-4F24-8FD8-2A447FE6C68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7A82B8A-BCAA-4907-A063-4DC7118DFA97}" type="slidenum">
              <a:rPr lang="en-US" altLang="en-US"/>
              <a:pPr>
                <a:spcBef>
                  <a:spcPct val="0"/>
                </a:spcBef>
              </a:pPr>
              <a:t>54</a:t>
            </a:fld>
            <a:endParaRPr lang="en-US"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a:extLst>
              <a:ext uri="{FF2B5EF4-FFF2-40B4-BE49-F238E27FC236}">
                <a16:creationId xmlns:a16="http://schemas.microsoft.com/office/drawing/2014/main" id="{63B6A011-AA47-4A40-BEDE-F162A216D4C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a:extLst>
              <a:ext uri="{FF2B5EF4-FFF2-40B4-BE49-F238E27FC236}">
                <a16:creationId xmlns:a16="http://schemas.microsoft.com/office/drawing/2014/main" id="{B6397143-D8FB-4E76-B9E1-A0D7D7FC404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09572" name="Slide Number Placeholder 3">
            <a:extLst>
              <a:ext uri="{FF2B5EF4-FFF2-40B4-BE49-F238E27FC236}">
                <a16:creationId xmlns:a16="http://schemas.microsoft.com/office/drawing/2014/main" id="{6B908A0B-DBC6-4E57-8371-9D630DED83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B609BC5-C7D4-4F8B-B82D-607F11AAA1FF}" type="slidenum">
              <a:rPr lang="en-US" altLang="en-US"/>
              <a:pPr>
                <a:spcBef>
                  <a:spcPct val="0"/>
                </a:spcBef>
              </a:pPr>
              <a:t>55</a:t>
            </a:fld>
            <a:endParaRPr lang="en-US"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a:extLst>
              <a:ext uri="{FF2B5EF4-FFF2-40B4-BE49-F238E27FC236}">
                <a16:creationId xmlns:a16="http://schemas.microsoft.com/office/drawing/2014/main" id="{94FDC19E-7546-46C0-942A-C2B9C627B5E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1619" name="Notes Placeholder 2">
            <a:extLst>
              <a:ext uri="{FF2B5EF4-FFF2-40B4-BE49-F238E27FC236}">
                <a16:creationId xmlns:a16="http://schemas.microsoft.com/office/drawing/2014/main" id="{929D8802-BCEA-4370-9804-338B1BF5E30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11620" name="Slide Number Placeholder 3">
            <a:extLst>
              <a:ext uri="{FF2B5EF4-FFF2-40B4-BE49-F238E27FC236}">
                <a16:creationId xmlns:a16="http://schemas.microsoft.com/office/drawing/2014/main" id="{DA100901-62A1-448E-99A9-80BFA50BF58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CE607A4-1A92-4E52-8CC7-66A0DA047C84}" type="slidenum">
              <a:rPr lang="en-US" altLang="en-US"/>
              <a:pPr>
                <a:spcBef>
                  <a:spcPct val="0"/>
                </a:spcBef>
              </a:pPr>
              <a:t>56</a:t>
            </a:fld>
            <a:endParaRPr lang="en-US"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a:extLst>
              <a:ext uri="{FF2B5EF4-FFF2-40B4-BE49-F238E27FC236}">
                <a16:creationId xmlns:a16="http://schemas.microsoft.com/office/drawing/2014/main" id="{8A3C9DA1-EBD0-4928-8DAB-BD20B323944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3667" name="Notes Placeholder 2">
            <a:extLst>
              <a:ext uri="{FF2B5EF4-FFF2-40B4-BE49-F238E27FC236}">
                <a16:creationId xmlns:a16="http://schemas.microsoft.com/office/drawing/2014/main" id="{CCC40211-A21A-441E-9265-C54641B6856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13668" name="Slide Number Placeholder 3">
            <a:extLst>
              <a:ext uri="{FF2B5EF4-FFF2-40B4-BE49-F238E27FC236}">
                <a16:creationId xmlns:a16="http://schemas.microsoft.com/office/drawing/2014/main" id="{C2C8C879-F257-4167-822F-27BDACDC2C2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74E1D82E-FFB4-430A-B0CC-EE6C17B9A0E8}" type="slidenum">
              <a:rPr lang="en-US" altLang="en-US"/>
              <a:pPr>
                <a:spcBef>
                  <a:spcPct val="0"/>
                </a:spcBef>
              </a:pPr>
              <a:t>57</a:t>
            </a:fld>
            <a:endParaRPr lang="en-US"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a:extLst>
              <a:ext uri="{FF2B5EF4-FFF2-40B4-BE49-F238E27FC236}">
                <a16:creationId xmlns:a16="http://schemas.microsoft.com/office/drawing/2014/main" id="{BF40A3F0-F606-4608-B375-94B4A955D76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5715" name="Notes Placeholder 2">
            <a:extLst>
              <a:ext uri="{FF2B5EF4-FFF2-40B4-BE49-F238E27FC236}">
                <a16:creationId xmlns:a16="http://schemas.microsoft.com/office/drawing/2014/main" id="{93AEBE6D-BCF4-4E8D-882A-E8776A7E8C9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15716" name="Slide Number Placeholder 3">
            <a:extLst>
              <a:ext uri="{FF2B5EF4-FFF2-40B4-BE49-F238E27FC236}">
                <a16:creationId xmlns:a16="http://schemas.microsoft.com/office/drawing/2014/main" id="{5641A20E-B0C8-407B-8F31-BC989937C5B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0FC4C70-B7FC-474F-B84B-E0BC476FA962}" type="slidenum">
              <a:rPr lang="en-US" altLang="en-US"/>
              <a:pPr>
                <a:spcBef>
                  <a:spcPct val="0"/>
                </a:spcBef>
              </a:pPr>
              <a:t>58</a:t>
            </a:fld>
            <a:endParaRPr lang="en-US"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D5D2C006-11CF-4B89-9A01-CAA582C512E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Notes Placeholder 2">
            <a:extLst>
              <a:ext uri="{FF2B5EF4-FFF2-40B4-BE49-F238E27FC236}">
                <a16:creationId xmlns:a16="http://schemas.microsoft.com/office/drawing/2014/main" id="{B52CBC3B-90CC-40BE-B3BA-D77A844C988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17764" name="Slide Number Placeholder 3">
            <a:extLst>
              <a:ext uri="{FF2B5EF4-FFF2-40B4-BE49-F238E27FC236}">
                <a16:creationId xmlns:a16="http://schemas.microsoft.com/office/drawing/2014/main" id="{3C13524E-E07B-413E-9E47-D1AEFD1840A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53AC12D-BE75-46E3-81C2-7ADB842691EB}" type="slidenum">
              <a:rPr lang="en-US" altLang="en-US"/>
              <a:pPr>
                <a:spcBef>
                  <a:spcPct val="0"/>
                </a:spcBef>
              </a:pPr>
              <a:t>59</a:t>
            </a:fld>
            <a:endParaRPr lang="en-US"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a:extLst>
              <a:ext uri="{FF2B5EF4-FFF2-40B4-BE49-F238E27FC236}">
                <a16:creationId xmlns:a16="http://schemas.microsoft.com/office/drawing/2014/main" id="{2B2F33A3-4BC8-47DC-9BA2-E6B54E808D2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1" name="Notes Placeholder 2">
            <a:extLst>
              <a:ext uri="{FF2B5EF4-FFF2-40B4-BE49-F238E27FC236}">
                <a16:creationId xmlns:a16="http://schemas.microsoft.com/office/drawing/2014/main" id="{FFD0CA5B-ADEE-4E6C-B34A-4E00DF226DC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119812" name="Slide Number Placeholder 3">
            <a:extLst>
              <a:ext uri="{FF2B5EF4-FFF2-40B4-BE49-F238E27FC236}">
                <a16:creationId xmlns:a16="http://schemas.microsoft.com/office/drawing/2014/main" id="{F094ADBD-70CD-44F9-9D5E-FDFF1491DEB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F9F7208-5F83-4E59-95F8-827F980E5802}" type="slidenum">
              <a:rPr lang="en-US" altLang="en-US"/>
              <a:pPr>
                <a:spcBef>
                  <a:spcPct val="0"/>
                </a:spcBef>
              </a:pPr>
              <a:t>60</a:t>
            </a:fld>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a:extLst>
              <a:ext uri="{FF2B5EF4-FFF2-40B4-BE49-F238E27FC236}">
                <a16:creationId xmlns:a16="http://schemas.microsoft.com/office/drawing/2014/main" id="{4AC44777-5C0F-40BC-B842-FBB10C297B7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a:extLst>
              <a:ext uri="{FF2B5EF4-FFF2-40B4-BE49-F238E27FC236}">
                <a16:creationId xmlns:a16="http://schemas.microsoft.com/office/drawing/2014/main" id="{8994DC36-92D0-4A9D-9419-8055B4D11D6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32772" name="Slide Number Placeholder 3">
            <a:extLst>
              <a:ext uri="{FF2B5EF4-FFF2-40B4-BE49-F238E27FC236}">
                <a16:creationId xmlns:a16="http://schemas.microsoft.com/office/drawing/2014/main" id="{E840A8A4-9598-424A-8033-4DED32716A5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EFCFB53-CE60-40AD-8B99-D0F9DAC28F5D}" type="slidenum">
              <a:rPr lang="en-US" altLang="en-US"/>
              <a:pPr>
                <a:spcBef>
                  <a:spcPct val="0"/>
                </a:spcBef>
              </a:pPr>
              <a:t>8</a:t>
            </a:fld>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a:extLst>
              <a:ext uri="{FF2B5EF4-FFF2-40B4-BE49-F238E27FC236}">
                <a16:creationId xmlns:a16="http://schemas.microsoft.com/office/drawing/2014/main" id="{7A2CAE3E-4FE4-47DB-8500-3E20ED2BA55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a:extLst>
              <a:ext uri="{FF2B5EF4-FFF2-40B4-BE49-F238E27FC236}">
                <a16:creationId xmlns:a16="http://schemas.microsoft.com/office/drawing/2014/main" id="{8139AB40-885C-4A5B-93B1-FEC744D6DBE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altLang="en-US" b="1"/>
              <a:t>Задание к семинару</a:t>
            </a:r>
            <a:r>
              <a:rPr lang="ru-RU" altLang="en-US"/>
              <a:t>: найти и проанализировать 2 антикоррупционные политики, одна узбекской компании, вторая международной компании, торгующейся на бирже (нйс</a:t>
            </a:r>
            <a:r>
              <a:rPr lang="en-US" altLang="en-US"/>
              <a:t>E, </a:t>
            </a:r>
            <a:r>
              <a:rPr lang="ru-RU" altLang="en-US"/>
              <a:t>насдақ)</a:t>
            </a:r>
            <a:br>
              <a:rPr lang="ru-RU" altLang="en-US"/>
            </a:br>
            <a:r>
              <a:rPr lang="ru-RU" altLang="en-US" b="1"/>
              <a:t>Антикоррупционная политика</a:t>
            </a:r>
            <a:r>
              <a:rPr lang="ru-RU" altLang="en-US"/>
              <a:t>: должна четко регламентировать подход организации к вопросам противодействия коррупции, ответственность за коррупционные нарушения, демонстрировать, как этот подход будет поддерживаться, а также способствовать созданию антикоррупционной культуры. Также должна </a:t>
            </a:r>
            <a:r>
              <a:rPr lang="ru-RU" altLang="en-US">
                <a:solidFill>
                  <a:srgbClr val="00338D"/>
                </a:solidFill>
              </a:rPr>
              <a:t>отражать обязательства по исполнению требований антикоррупционной системы организации и поясняет полномочия, ответственность и степень независимости функции по антикоррупционному комплаенс.</a:t>
            </a:r>
          </a:p>
          <a:p>
            <a:pPr eaLnBrk="1" hangingPunct="1">
              <a:spcBef>
                <a:spcPct val="0"/>
              </a:spcBef>
            </a:pPr>
            <a:r>
              <a:rPr lang="ru-RU" altLang="en-US" b="1">
                <a:solidFill>
                  <a:srgbClr val="00338D"/>
                </a:solidFill>
              </a:rPr>
              <a:t>Кодекс этики</a:t>
            </a:r>
            <a:r>
              <a:rPr lang="ru-RU" altLang="en-US">
                <a:solidFill>
                  <a:srgbClr val="00338D"/>
                </a:solidFill>
              </a:rPr>
              <a:t>: В соответствии с мировой практикой, компании должны адаптировать правила этики с учетом специфики компании. Также правила этики должны распространяться на всех работников организации, включая дочерние общества и филиалы. </a:t>
            </a:r>
          </a:p>
          <a:p>
            <a:pPr eaLnBrk="1" hangingPunct="1">
              <a:spcBef>
                <a:spcPct val="0"/>
              </a:spcBef>
            </a:pPr>
            <a:r>
              <a:rPr lang="ru-RU" altLang="en-US" b="1">
                <a:solidFill>
                  <a:srgbClr val="00338D"/>
                </a:solidFill>
              </a:rPr>
              <a:t>Политика по управлению конфликтом интересов: </a:t>
            </a:r>
            <a:r>
              <a:rPr lang="ru-RU" altLang="en-US">
                <a:solidFill>
                  <a:srgbClr val="00338D"/>
                </a:solidFill>
              </a:rPr>
              <a:t>Необходимо указать в политике превентивные меры по недопущению конфликта интересов, такие как, обязательное декларирование наличия / отсутствия конфликта интересов при назначении на должность и периодическое повторное декларирование. Процесс декларирования конфликта интересов должен быть прозрачным и понятным для работников организации.</a:t>
            </a:r>
          </a:p>
          <a:p>
            <a:pPr eaLnBrk="1" hangingPunct="1">
              <a:spcBef>
                <a:spcPct val="0"/>
              </a:spcBef>
            </a:pPr>
            <a:r>
              <a:rPr lang="ru-RU" altLang="en-US" b="1">
                <a:solidFill>
                  <a:srgbClr val="00338D"/>
                </a:solidFill>
              </a:rPr>
              <a:t>Антикоррупционная программа</a:t>
            </a:r>
            <a:r>
              <a:rPr lang="ru-RU" altLang="en-US">
                <a:solidFill>
                  <a:srgbClr val="00338D"/>
                </a:solidFill>
              </a:rPr>
              <a:t>: кроме указанных выше элементов (конкретный срок, мероприятие, ответственные лица) должна формироваться с учетом ресурсов компании и содержать достижимые показатели. Антикоррупционная программа также должна пересматриваться при изменении процессов, структуры в организации, изменениях законодательства и выявлении новых коррупционных рисков.</a:t>
            </a:r>
            <a:endParaRPr lang="ru-RU" altLang="en-US"/>
          </a:p>
          <a:p>
            <a:pPr eaLnBrk="1" hangingPunct="1">
              <a:spcBef>
                <a:spcPct val="0"/>
              </a:spcBef>
            </a:pPr>
            <a:endParaRPr lang="en-US" altLang="en-US"/>
          </a:p>
        </p:txBody>
      </p:sp>
      <p:sp>
        <p:nvSpPr>
          <p:cNvPr id="34820" name="Slide Number Placeholder 3">
            <a:extLst>
              <a:ext uri="{FF2B5EF4-FFF2-40B4-BE49-F238E27FC236}">
                <a16:creationId xmlns:a16="http://schemas.microsoft.com/office/drawing/2014/main" id="{B63990E2-2AA8-4CFD-B6DE-02A4D87F883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4BE9460-E9DB-412C-84A0-C2F6D479355B}" type="slidenum">
              <a:rPr lang="en-US" altLang="en-US"/>
              <a:pPr>
                <a:spcBef>
                  <a:spcPct val="0"/>
                </a:spcBef>
              </a:pPr>
              <a:t>9</a:t>
            </a:fld>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a:extLst>
              <a:ext uri="{FF2B5EF4-FFF2-40B4-BE49-F238E27FC236}">
                <a16:creationId xmlns:a16="http://schemas.microsoft.com/office/drawing/2014/main" id="{34F50EC5-246E-4F30-94AE-F2A8F32B34E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3C438FCF-295D-4408-A451-6F5E0E520193}"/>
              </a:ext>
            </a:extLst>
          </p:cNvPr>
          <p:cNvSpPr>
            <a:spLocks noGrp="1"/>
          </p:cNvSpPr>
          <p:nvPr>
            <p:ph type="body" idx="1"/>
          </p:nvPr>
        </p:nvSpPr>
        <p:spPr/>
        <p:txBody>
          <a:bodyPr/>
          <a:lstStyle/>
          <a:p>
            <a:pPr eaLnBrk="1" fontAlgn="auto" hangingPunct="1">
              <a:spcBef>
                <a:spcPts val="0"/>
              </a:spcBef>
              <a:spcAft>
                <a:spcPts val="0"/>
              </a:spcAft>
              <a:defRPr/>
            </a:pPr>
            <a:r>
              <a:rPr lang="ru-RU" dirty="0"/>
              <a:t>Как правило процесс оценки рисков строится следующим образом: </a:t>
            </a:r>
          </a:p>
          <a:p>
            <a:pPr marL="228600" indent="-228600" eaLnBrk="1" fontAlgn="auto" hangingPunct="1">
              <a:spcBef>
                <a:spcPts val="0"/>
              </a:spcBef>
              <a:spcAft>
                <a:spcPts val="0"/>
              </a:spcAft>
              <a:buFont typeface="+mj-lt"/>
              <a:buAutoNum type="arabicPeriod"/>
              <a:defRPr/>
            </a:pPr>
            <a:r>
              <a:rPr lang="ru-RU" dirty="0"/>
              <a:t>Руководство компании принимает решение о проведении оценки рисков (издает соответствующий приказ)</a:t>
            </a:r>
          </a:p>
          <a:p>
            <a:pPr marL="228600" indent="-228600" eaLnBrk="1" fontAlgn="auto" hangingPunct="1">
              <a:spcBef>
                <a:spcPts val="0"/>
              </a:spcBef>
              <a:spcAft>
                <a:spcPts val="0"/>
              </a:spcAft>
              <a:buFont typeface="+mj-lt"/>
              <a:buAutoNum type="arabicPeriod"/>
              <a:defRPr/>
            </a:pPr>
            <a:r>
              <a:rPr lang="ru-RU" dirty="0"/>
              <a:t>Руководители бизнес подразделений (отделов, департаментов) заполняют специальные формы оценки рисков, в которых указывают:</a:t>
            </a:r>
          </a:p>
          <a:p>
            <a:pPr marL="171450" indent="-171450" eaLnBrk="1" fontAlgn="auto" hangingPunct="1">
              <a:spcBef>
                <a:spcPts val="0"/>
              </a:spcBef>
              <a:spcAft>
                <a:spcPts val="0"/>
              </a:spcAft>
              <a:buFont typeface="Arial" panose="020B0604020202020204" pitchFamily="34" charset="0"/>
              <a:buChar char="•"/>
              <a:defRPr/>
            </a:pPr>
            <a:r>
              <a:rPr lang="ru-RU" dirty="0"/>
              <a:t>полный перечень процессов и процедур, которые выполняются в рамках отдела, а также ответственных за их исполнение;</a:t>
            </a:r>
          </a:p>
          <a:p>
            <a:pPr marL="171450" indent="-171450" eaLnBrk="1" fontAlgn="auto" hangingPunct="1">
              <a:spcBef>
                <a:spcPts val="0"/>
              </a:spcBef>
              <a:spcAft>
                <a:spcPts val="0"/>
              </a:spcAft>
              <a:buFont typeface="Arial" panose="020B0604020202020204" pitchFamily="34" charset="0"/>
              <a:buChar char="•"/>
              <a:defRPr/>
            </a:pPr>
            <a:r>
              <a:rPr lang="ru-RU" dirty="0"/>
              <a:t>исходя из своего опыта и на основании указанных выше критериев, а также данных статистики и даже СМИ, оценивают степень подверженности каждого процесса коррупционному риску (присущий риск - риск при отсутствии мер по реагированию или снижению данного риска), а также заполняют информацию о потенциальных коррупционных сценариях, которые могут реализоваться в рамках данной процедуры (например, дача взятки государственному служащему при получении лицензии), реализуемых антикоррупционных мерах, направленных на снижение риска (например, подача документов для получения лицензии онлайн).</a:t>
            </a:r>
          </a:p>
          <a:p>
            <a:pPr marL="228600" indent="-228600" eaLnBrk="1" fontAlgn="auto" hangingPunct="1">
              <a:spcBef>
                <a:spcPts val="0"/>
              </a:spcBef>
              <a:spcAft>
                <a:spcPts val="0"/>
              </a:spcAft>
              <a:buFont typeface="+mj-lt"/>
              <a:buAutoNum type="arabicPeriod" startAt="3"/>
              <a:defRPr/>
            </a:pPr>
            <a:r>
              <a:rPr lang="ru-RU" dirty="0"/>
              <a:t>Заполненные формы передаются для анализа в отдел антикоррупционного комплаенс, который оценивает правильность и полноту заполнения форм и может скорректировать уровни коррупционного риска. После чего специалисты подразделения по противодействию коррупции (антикоррупционного комплаенс) согласуют меры по минимизации коррупционных рисков с руководителями соответствующих бизнес подразделений и вносят их в карты коррупционных рисков.</a:t>
            </a:r>
          </a:p>
          <a:p>
            <a:pPr marL="228600" indent="-228600" eaLnBrk="1" fontAlgn="auto" hangingPunct="1">
              <a:spcBef>
                <a:spcPts val="0"/>
              </a:spcBef>
              <a:spcAft>
                <a:spcPts val="0"/>
              </a:spcAft>
              <a:buFont typeface="+mj-lt"/>
              <a:buAutoNum type="arabicPeriod" startAt="3"/>
              <a:defRPr/>
            </a:pPr>
            <a:r>
              <a:rPr lang="ru-RU" dirty="0"/>
              <a:t>Заполненные и согласованные карты коррупционных рисков утверждаются руководством организации.</a:t>
            </a:r>
            <a:endParaRPr lang="en-US" dirty="0"/>
          </a:p>
          <a:p>
            <a:pPr eaLnBrk="1" fontAlgn="auto" hangingPunct="1">
              <a:spcBef>
                <a:spcPts val="0"/>
              </a:spcBef>
              <a:spcAft>
                <a:spcPts val="0"/>
              </a:spcAft>
              <a:defRPr/>
            </a:pPr>
            <a:endParaRPr lang="en-US" dirty="0"/>
          </a:p>
        </p:txBody>
      </p:sp>
      <p:sp>
        <p:nvSpPr>
          <p:cNvPr id="38916" name="Slide Number Placeholder 3">
            <a:extLst>
              <a:ext uri="{FF2B5EF4-FFF2-40B4-BE49-F238E27FC236}">
                <a16:creationId xmlns:a16="http://schemas.microsoft.com/office/drawing/2014/main" id="{0DD2A70F-323F-40D2-A151-7A65A61DDE7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C4BE36F-D4C6-45E3-A2B1-5C4D02E54B0B}" type="slidenum">
              <a:rPr lang="en-US" altLang="en-US"/>
              <a:pPr>
                <a:spcBef>
                  <a:spcPct val="0"/>
                </a:spcBef>
              </a:pPr>
              <a:t>12</a:t>
            </a:fld>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a:extLst>
              <a:ext uri="{FF2B5EF4-FFF2-40B4-BE49-F238E27FC236}">
                <a16:creationId xmlns:a16="http://schemas.microsoft.com/office/drawing/2014/main" id="{F1E3B60B-D6D5-4C9D-8101-10997A84601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a:extLst>
              <a:ext uri="{FF2B5EF4-FFF2-40B4-BE49-F238E27FC236}">
                <a16:creationId xmlns:a16="http://schemas.microsoft.com/office/drawing/2014/main" id="{82470873-8FBD-4A3C-8970-28B815FEA36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43012" name="Slide Number Placeholder 3">
            <a:extLst>
              <a:ext uri="{FF2B5EF4-FFF2-40B4-BE49-F238E27FC236}">
                <a16:creationId xmlns:a16="http://schemas.microsoft.com/office/drawing/2014/main" id="{17D07063-AD78-4A4F-9EF5-5D657CA37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DD6AAE59-97FB-4650-A0CE-65D5550FEDC0}" type="slidenum">
              <a:rPr lang="en-US" altLang="en-US"/>
              <a:pPr>
                <a:spcBef>
                  <a:spcPct val="0"/>
                </a:spcBef>
              </a:pPr>
              <a:t>15</a:t>
            </a:fld>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2361B62A-76A0-4C68-A1BD-C16DE17A047E}"/>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a:extLst>
              <a:ext uri="{FF2B5EF4-FFF2-40B4-BE49-F238E27FC236}">
                <a16:creationId xmlns:a16="http://schemas.microsoft.com/office/drawing/2014/main" id="{1624C2BD-A701-4B1B-AF85-9CBDC2705CA7}"/>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45060" name="Slide Number Placeholder 3">
            <a:extLst>
              <a:ext uri="{FF2B5EF4-FFF2-40B4-BE49-F238E27FC236}">
                <a16:creationId xmlns:a16="http://schemas.microsoft.com/office/drawing/2014/main" id="{5CDD2F80-9205-4574-9C8A-27D81E9BDBE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90FB519-C68F-4BC3-B27A-43221CBD154B}" type="slidenum">
              <a:rPr lang="en-US" altLang="en-US">
                <a:solidFill>
                  <a:srgbClr val="000000"/>
                </a:solidFill>
              </a:rPr>
              <a:pPr>
                <a:spcBef>
                  <a:spcPct val="0"/>
                </a:spcBef>
              </a:pPr>
              <a:t>16</a:t>
            </a:fld>
            <a:endParaRPr lang="en-US" altLang="en-US">
              <a:solidFill>
                <a:srgbClr val="000000"/>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a:extLst>
              <a:ext uri="{FF2B5EF4-FFF2-40B4-BE49-F238E27FC236}">
                <a16:creationId xmlns:a16="http://schemas.microsoft.com/office/drawing/2014/main" id="{8660EDF9-D41C-45D5-BDE8-35002EC2322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Notes Placeholder 2">
            <a:extLst>
              <a:ext uri="{FF2B5EF4-FFF2-40B4-BE49-F238E27FC236}">
                <a16:creationId xmlns:a16="http://schemas.microsoft.com/office/drawing/2014/main" id="{8CD8B185-EBC6-4CB5-8694-C4A083826300}"/>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en-US"/>
          </a:p>
        </p:txBody>
      </p:sp>
      <p:sp>
        <p:nvSpPr>
          <p:cNvPr id="47108" name="Slide Number Placeholder 3">
            <a:extLst>
              <a:ext uri="{FF2B5EF4-FFF2-40B4-BE49-F238E27FC236}">
                <a16:creationId xmlns:a16="http://schemas.microsoft.com/office/drawing/2014/main" id="{CC0C4050-D4CE-413F-B717-FB72F168A54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CFB2D52-F2B8-44ED-A6A8-9A636A1DC538}" type="slidenum">
              <a:rPr lang="en-US" altLang="en-US">
                <a:solidFill>
                  <a:srgbClr val="000000"/>
                </a:solidFill>
              </a:rPr>
              <a:pPr>
                <a:spcBef>
                  <a:spcPct val="0"/>
                </a:spcBef>
              </a:pPr>
              <a:t>17</a:t>
            </a:fld>
            <a:endParaRPr lang="en-US" altLang="en-US">
              <a:solidFill>
                <a:srgbClr val="000000"/>
              </a:solidFill>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8_Обложка">
    <p:bg>
      <p:bgPr>
        <a:solidFill>
          <a:srgbClr val="2112AE"/>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4990376-C681-43B1-A327-6F286227C438}"/>
              </a:ext>
            </a:extLst>
          </p:cNvPr>
          <p:cNvSpPr/>
          <p:nvPr userDrawn="1"/>
        </p:nvSpPr>
        <p:spPr>
          <a:xfrm>
            <a:off x="11259879" y="6273800"/>
            <a:ext cx="765544" cy="447089"/>
          </a:xfrm>
          <a:prstGeom prst="rect">
            <a:avLst/>
          </a:prstGeom>
          <a:solidFill>
            <a:srgbClr val="2112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1E43759F-CB5E-4477-B4F2-F77E77D9B313}"/>
              </a:ext>
            </a:extLst>
          </p:cNvPr>
          <p:cNvSpPr/>
          <p:nvPr userDrawn="1"/>
        </p:nvSpPr>
        <p:spPr>
          <a:xfrm>
            <a:off x="-12677" y="0"/>
            <a:ext cx="725345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sp>
        <p:nvSpPr>
          <p:cNvPr id="2" name="Title 1">
            <a:extLst>
              <a:ext uri="{FF2B5EF4-FFF2-40B4-BE49-F238E27FC236}">
                <a16:creationId xmlns:a16="http://schemas.microsoft.com/office/drawing/2014/main" id="{B7CAB4FB-938D-423A-91EB-8F4BFA88D40A}"/>
              </a:ext>
            </a:extLst>
          </p:cNvPr>
          <p:cNvSpPr>
            <a:spLocks noGrp="1"/>
          </p:cNvSpPr>
          <p:nvPr>
            <p:ph type="ctrTitle"/>
          </p:nvPr>
        </p:nvSpPr>
        <p:spPr>
          <a:xfrm>
            <a:off x="438150" y="438150"/>
            <a:ext cx="4685587" cy="1521626"/>
          </a:xfrm>
        </p:spPr>
        <p:txBody>
          <a:bodyPr anchor="t">
            <a:normAutofit/>
          </a:bodyPr>
          <a:lstStyle>
            <a:lvl1pPr algn="l">
              <a:defRPr sz="4500" b="0">
                <a:solidFill>
                  <a:schemeClr val="bg2">
                    <a:lumMod val="25000"/>
                  </a:schemeClr>
                </a:solidFill>
              </a:defRPr>
            </a:lvl1pPr>
          </a:lstStyle>
          <a:p>
            <a:r>
              <a:rPr lang="en-US" dirty="0"/>
              <a:t>Click to edit Master title style</a:t>
            </a: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0"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12" name="Picture 11">
            <a:extLst>
              <a:ext uri="{FF2B5EF4-FFF2-40B4-BE49-F238E27FC236}">
                <a16:creationId xmlns:a16="http://schemas.microsoft.com/office/drawing/2014/main" id="{E5155EF4-978E-4862-B2A8-A4D37DE948D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6167439" y="447281"/>
            <a:ext cx="5581650" cy="5817387"/>
          </a:xfrm>
          <a:prstGeom prst="rect">
            <a:avLst/>
          </a:prstGeom>
        </p:spPr>
      </p:pic>
      <p:sp>
        <p:nvSpPr>
          <p:cNvPr id="3" name="TextBox 2">
            <a:extLst>
              <a:ext uri="{FF2B5EF4-FFF2-40B4-BE49-F238E27FC236}">
                <a16:creationId xmlns:a16="http://schemas.microsoft.com/office/drawing/2014/main" id="{2D0DC41D-DEF1-16A4-C1FF-70F3387C2C99}"/>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7" name="LOGO Title 4f">
            <a:extLst>
              <a:ext uri="{FF2B5EF4-FFF2-40B4-BE49-F238E27FC236}">
                <a16:creationId xmlns:a16="http://schemas.microsoft.com/office/drawing/2014/main" id="{666FBB86-A6F5-7E8E-8023-CC755D99F204}"/>
              </a:ext>
            </a:extLst>
          </p:cNvPr>
          <p:cNvGrpSpPr/>
          <p:nvPr userDrawn="1"/>
        </p:nvGrpSpPr>
        <p:grpSpPr>
          <a:xfrm>
            <a:off x="611952" y="504678"/>
            <a:ext cx="5435496" cy="1779245"/>
            <a:chOff x="611952" y="504678"/>
            <a:chExt cx="5435496" cy="1779245"/>
          </a:xfrm>
        </p:grpSpPr>
        <p:grpSp>
          <p:nvGrpSpPr>
            <p:cNvPr id="10" name="Group 9">
              <a:extLst>
                <a:ext uri="{FF2B5EF4-FFF2-40B4-BE49-F238E27FC236}">
                  <a16:creationId xmlns:a16="http://schemas.microsoft.com/office/drawing/2014/main" id="{2B54B084-9320-45BF-7B01-6471ADC4B7CF}"/>
                </a:ext>
              </a:extLst>
            </p:cNvPr>
            <p:cNvGrpSpPr/>
            <p:nvPr userDrawn="1"/>
          </p:nvGrpSpPr>
          <p:grpSpPr>
            <a:xfrm>
              <a:off x="3375570" y="504678"/>
              <a:ext cx="1537418" cy="1779245"/>
              <a:chOff x="443521" y="49468"/>
              <a:chExt cx="1537418" cy="1779245"/>
            </a:xfrm>
          </p:grpSpPr>
          <p:pic>
            <p:nvPicPr>
              <p:cNvPr id="44" name="Picture 43">
                <a:extLst>
                  <a:ext uri="{FF2B5EF4-FFF2-40B4-BE49-F238E27FC236}">
                    <a16:creationId xmlns:a16="http://schemas.microsoft.com/office/drawing/2014/main" id="{BB6764CC-8A15-6BC4-5583-2906AF9A9EED}"/>
                  </a:ext>
                </a:extLst>
              </p:cNvPr>
              <p:cNvPicPr>
                <a:picLocks noChangeAspect="1"/>
              </p:cNvPicPr>
              <p:nvPr userDrawn="1"/>
            </p:nvPicPr>
            <p:blipFill rotWithShape="1">
              <a:blip r:embed="rId3"/>
              <a:srcRect t="804" b="804"/>
              <a:stretch/>
            </p:blipFill>
            <p:spPr>
              <a:xfrm>
                <a:off x="601980" y="49468"/>
                <a:ext cx="1223074" cy="1221871"/>
              </a:xfrm>
              <a:prstGeom prst="rect">
                <a:avLst/>
              </a:prstGeom>
              <a:ln>
                <a:noFill/>
              </a:ln>
            </p:spPr>
          </p:pic>
          <p:sp>
            <p:nvSpPr>
              <p:cNvPr id="45" name="TextBox 2">
                <a:extLst>
                  <a:ext uri="{FF2B5EF4-FFF2-40B4-BE49-F238E27FC236}">
                    <a16:creationId xmlns:a16="http://schemas.microsoft.com/office/drawing/2014/main" id="{94EAF4B9-1ECE-BCA8-B2BB-EC898F1EC532}"/>
                  </a:ext>
                </a:extLst>
              </p:cNvPr>
              <p:cNvSpPr txBox="1"/>
              <p:nvPr userDrawn="1"/>
            </p:nvSpPr>
            <p:spPr>
              <a:xfrm>
                <a:off x="443521" y="1300730"/>
                <a:ext cx="1537418" cy="527983"/>
              </a:xfrm>
              <a:prstGeom prst="rect">
                <a:avLst/>
              </a:prstGeom>
              <a:noFill/>
              <a:ln>
                <a:noFill/>
              </a:ln>
            </p:spPr>
            <p:txBody>
              <a:bodyPr wrap="square" lIns="54610" tIns="54610" rIns="54610" bIns="54610" rtlCol="0" anchor="ctr">
                <a:noAutofit/>
              </a:bodyPr>
              <a:lstStyle>
                <a:defPPr>
                  <a:defRPr lang="en-US"/>
                </a:defPPr>
                <a:lvl1pPr algn="ctr">
                  <a:spcAft>
                    <a:spcPts val="600"/>
                  </a:spcAft>
                  <a:defRPr sz="800" b="1">
                    <a:solidFill>
                      <a:schemeClr val="bg2">
                        <a:lumMod val="25000"/>
                      </a:schemeClr>
                    </a:solidFil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ru-RU" dirty="0" err="1"/>
                  <a:t>Ўзбекистон</a:t>
                </a:r>
                <a:r>
                  <a:rPr lang="ru-RU" dirty="0"/>
                  <a:t> </a:t>
                </a:r>
                <a:r>
                  <a:rPr lang="ru-RU" dirty="0" err="1"/>
                  <a:t>Республикаси</a:t>
                </a:r>
                <a:r>
                  <a:rPr lang="ru-RU" dirty="0"/>
                  <a:t> </a:t>
                </a:r>
                <a:r>
                  <a:rPr lang="ru-RU" dirty="0" err="1"/>
                  <a:t>коррупцияга</a:t>
                </a:r>
                <a:r>
                  <a:rPr lang="ru-RU" dirty="0"/>
                  <a:t> </a:t>
                </a:r>
                <a:r>
                  <a:rPr lang="ru-RU" dirty="0" err="1"/>
                  <a:t>қарши</a:t>
                </a:r>
                <a:r>
                  <a:rPr lang="ru-RU" dirty="0"/>
                  <a:t> </a:t>
                </a:r>
                <a:r>
                  <a:rPr lang="ru-RU" dirty="0" err="1"/>
                  <a:t>курашиш</a:t>
                </a:r>
                <a:r>
                  <a:rPr lang="ru-RU" dirty="0"/>
                  <a:t> </a:t>
                </a:r>
                <a:r>
                  <a:rPr lang="ru-RU" dirty="0" err="1"/>
                  <a:t>агентлиги</a:t>
                </a:r>
                <a:endParaRPr lang="en-US" dirty="0" err="1"/>
              </a:p>
            </p:txBody>
          </p:sp>
        </p:grpSp>
        <p:grpSp>
          <p:nvGrpSpPr>
            <p:cNvPr id="14" name="Group 13">
              <a:extLst>
                <a:ext uri="{FF2B5EF4-FFF2-40B4-BE49-F238E27FC236}">
                  <a16:creationId xmlns:a16="http://schemas.microsoft.com/office/drawing/2014/main" id="{0E3DC40B-8286-79C9-8F1E-7A75C547E4A8}"/>
                </a:ext>
              </a:extLst>
            </p:cNvPr>
            <p:cNvGrpSpPr/>
            <p:nvPr userDrawn="1"/>
          </p:nvGrpSpPr>
          <p:grpSpPr>
            <a:xfrm>
              <a:off x="611952" y="504678"/>
              <a:ext cx="1169846" cy="1687167"/>
              <a:chOff x="2231230" y="50939"/>
              <a:chExt cx="1169846" cy="1687167"/>
            </a:xfrm>
          </p:grpSpPr>
          <p:sp>
            <p:nvSpPr>
              <p:cNvPr id="42" name="TextBox 4">
                <a:extLst>
                  <a:ext uri="{FF2B5EF4-FFF2-40B4-BE49-F238E27FC236}">
                    <a16:creationId xmlns:a16="http://schemas.microsoft.com/office/drawing/2014/main" id="{21460AB5-363B-2CCD-D15E-0CBEA72D89B5}"/>
                  </a:ext>
                </a:extLst>
              </p:cNvPr>
              <p:cNvSpPr txBox="1"/>
              <p:nvPr userDrawn="1"/>
            </p:nvSpPr>
            <p:spPr>
              <a:xfrm>
                <a:off x="2231230" y="1366475"/>
                <a:ext cx="1169846" cy="371631"/>
              </a:xfrm>
              <a:prstGeom prst="rect">
                <a:avLst/>
              </a:prstGeom>
              <a:noFill/>
              <a:ln>
                <a:noFill/>
              </a:ln>
            </p:spPr>
            <p:txBody>
              <a:bodyPr wrap="square" lIns="54610" tIns="54610" rIns="54610" bIns="54610" rtlCol="0" anchor="ctr">
                <a:noAutofit/>
              </a:bodyPr>
              <a:lstStyle>
                <a:defPPr>
                  <a:defRPr lang="en-US"/>
                </a:defPPr>
                <a:lvl1pPr lvl="0" algn="ctr">
                  <a:spcAft>
                    <a:spcPts val="600"/>
                  </a:spcAft>
                  <a:defRPr sz="800" b="1">
                    <a:solidFill>
                      <a:schemeClr val="bg2">
                        <a:lumMod val="25000"/>
                      </a:schemeClr>
                    </a:solidFil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ru-RU" dirty="0" err="1"/>
                  <a:t>Ўзбекистон</a:t>
                </a:r>
                <a:r>
                  <a:rPr lang="ru-RU" dirty="0"/>
                  <a:t> Республикаси Адлия вазирлиги</a:t>
                </a:r>
                <a:endParaRPr lang="en-US" dirty="0"/>
              </a:p>
            </p:txBody>
          </p:sp>
          <p:pic>
            <p:nvPicPr>
              <p:cNvPr id="43" name="Picture 42">
                <a:extLst>
                  <a:ext uri="{FF2B5EF4-FFF2-40B4-BE49-F238E27FC236}">
                    <a16:creationId xmlns:a16="http://schemas.microsoft.com/office/drawing/2014/main" id="{28B93B6E-15C8-AC5B-697C-AA367766F68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2245180" y="50939"/>
                <a:ext cx="1126874" cy="1253784"/>
              </a:xfrm>
              <a:prstGeom prst="rect">
                <a:avLst/>
              </a:prstGeom>
              <a:ln>
                <a:noFill/>
              </a:ln>
            </p:spPr>
          </p:pic>
        </p:grpSp>
        <p:grpSp>
          <p:nvGrpSpPr>
            <p:cNvPr id="36" name="Group 35">
              <a:extLst>
                <a:ext uri="{FF2B5EF4-FFF2-40B4-BE49-F238E27FC236}">
                  <a16:creationId xmlns:a16="http://schemas.microsoft.com/office/drawing/2014/main" id="{8CD92B31-2EEB-CB84-5258-8774A7DE9D65}"/>
                </a:ext>
              </a:extLst>
            </p:cNvPr>
            <p:cNvGrpSpPr/>
            <p:nvPr userDrawn="1"/>
          </p:nvGrpSpPr>
          <p:grpSpPr>
            <a:xfrm>
              <a:off x="2096502" y="504678"/>
              <a:ext cx="1074049" cy="1685830"/>
              <a:chOff x="3768308" y="41911"/>
              <a:chExt cx="1074049" cy="1685830"/>
            </a:xfrm>
          </p:grpSpPr>
          <p:pic>
            <p:nvPicPr>
              <p:cNvPr id="40" name="Picture 39">
                <a:extLst>
                  <a:ext uri="{FF2B5EF4-FFF2-40B4-BE49-F238E27FC236}">
                    <a16:creationId xmlns:a16="http://schemas.microsoft.com/office/drawing/2014/main" id="{BE1FA4B5-862E-F51E-D6C5-435855C10D5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823927" y="41911"/>
                <a:ext cx="952353" cy="1242586"/>
              </a:xfrm>
              <a:prstGeom prst="rect">
                <a:avLst/>
              </a:prstGeom>
              <a:ln>
                <a:noFill/>
              </a:ln>
            </p:spPr>
          </p:pic>
          <p:sp>
            <p:nvSpPr>
              <p:cNvPr id="41" name="TextBox 9">
                <a:extLst>
                  <a:ext uri="{FF2B5EF4-FFF2-40B4-BE49-F238E27FC236}">
                    <a16:creationId xmlns:a16="http://schemas.microsoft.com/office/drawing/2014/main" id="{18E3CBCC-E2E9-F653-171B-46C3F9927CA1}"/>
                  </a:ext>
                </a:extLst>
              </p:cNvPr>
              <p:cNvSpPr txBox="1"/>
              <p:nvPr userDrawn="1"/>
            </p:nvSpPr>
            <p:spPr>
              <a:xfrm>
                <a:off x="3768308" y="1356110"/>
                <a:ext cx="1074049" cy="371631"/>
              </a:xfrm>
              <a:prstGeom prst="rect">
                <a:avLst/>
              </a:prstGeom>
              <a:noFill/>
              <a:ln>
                <a:noFill/>
              </a:ln>
            </p:spPr>
            <p:txBody>
              <a:bodyPr wrap="square" lIns="54610" tIns="54610" rIns="54610" bIns="54610" rtlCol="0" anchor="ctr">
                <a:noAutofit/>
              </a:bodyPr>
              <a:lstStyle>
                <a:defPPr>
                  <a:defRPr lang="en-US"/>
                </a:defPPr>
                <a:lvl1pPr lvl="0" algn="ctr">
                  <a:spcAft>
                    <a:spcPts val="600"/>
                  </a:spcAft>
                  <a:defRPr sz="800" b="1">
                    <a:solidFill>
                      <a:schemeClr val="bg2">
                        <a:lumMod val="25000"/>
                      </a:schemeClr>
                    </a:solidFil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uz-Cyrl-UZ" dirty="0"/>
                  <a:t>Ўзбекистон Республикаси бош прокуратураси</a:t>
                </a:r>
                <a:endParaRPr lang="en-US" dirty="0"/>
              </a:p>
            </p:txBody>
          </p:sp>
        </p:grpSp>
        <p:grpSp>
          <p:nvGrpSpPr>
            <p:cNvPr id="37" name="Group 36">
              <a:extLst>
                <a:ext uri="{FF2B5EF4-FFF2-40B4-BE49-F238E27FC236}">
                  <a16:creationId xmlns:a16="http://schemas.microsoft.com/office/drawing/2014/main" id="{E9ACEA37-8E78-2D8A-1EF1-3CCA624A932C}"/>
                </a:ext>
              </a:extLst>
            </p:cNvPr>
            <p:cNvGrpSpPr/>
            <p:nvPr userDrawn="1"/>
          </p:nvGrpSpPr>
          <p:grpSpPr>
            <a:xfrm>
              <a:off x="4979347" y="504678"/>
              <a:ext cx="1068101" cy="1776874"/>
              <a:chOff x="4948867" y="41911"/>
              <a:chExt cx="1068101" cy="1776874"/>
            </a:xfrm>
          </p:grpSpPr>
          <p:pic>
            <p:nvPicPr>
              <p:cNvPr id="38" name="Picture 37">
                <a:extLst>
                  <a:ext uri="{FF2B5EF4-FFF2-40B4-BE49-F238E27FC236}">
                    <a16:creationId xmlns:a16="http://schemas.microsoft.com/office/drawing/2014/main" id="{7E53EF22-D879-9AD4-8EEE-6478D29B686A}"/>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5175551" y="41911"/>
                <a:ext cx="614734" cy="1242586"/>
              </a:xfrm>
              <a:prstGeom prst="rect">
                <a:avLst/>
              </a:prstGeom>
              <a:ln>
                <a:noFill/>
              </a:ln>
            </p:spPr>
          </p:pic>
          <p:sp>
            <p:nvSpPr>
              <p:cNvPr id="39" name="TextBox 4">
                <a:extLst>
                  <a:ext uri="{FF2B5EF4-FFF2-40B4-BE49-F238E27FC236}">
                    <a16:creationId xmlns:a16="http://schemas.microsoft.com/office/drawing/2014/main" id="{B876D29D-A1D2-F165-58CA-EF7330A15953}"/>
                  </a:ext>
                </a:extLst>
              </p:cNvPr>
              <p:cNvSpPr txBox="1"/>
              <p:nvPr userDrawn="1"/>
            </p:nvSpPr>
            <p:spPr>
              <a:xfrm>
                <a:off x="4948867" y="1293173"/>
                <a:ext cx="1068101" cy="525612"/>
              </a:xfrm>
              <a:prstGeom prst="rect">
                <a:avLst/>
              </a:prstGeom>
              <a:noFill/>
              <a:ln>
                <a:noFill/>
              </a:ln>
            </p:spPr>
            <p:txBody>
              <a:bodyPr wrap="square" lIns="54610" tIns="54610" rIns="54610" bIns="5461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600"/>
                  </a:spcAft>
                </a:pPr>
                <a:r>
                  <a:rPr lang="ru-RU" sz="800" b="1" dirty="0">
                    <a:solidFill>
                      <a:schemeClr val="bg2">
                        <a:lumMod val="25000"/>
                      </a:schemeClr>
                    </a:solidFill>
                  </a:rPr>
                  <a:t>Бирлашган Миллатлар Ташкилотининг Тараққиёт Дастури</a:t>
                </a:r>
                <a:endParaRPr lang="en-US" sz="800" b="1" dirty="0">
                  <a:solidFill>
                    <a:schemeClr val="bg2">
                      <a:lumMod val="25000"/>
                    </a:schemeClr>
                  </a:solidFill>
                </a:endParaRPr>
              </a:p>
            </p:txBody>
          </p:sp>
        </p:grpSp>
      </p:grpSp>
    </p:spTree>
    <p:extLst>
      <p:ext uri="{BB962C8B-B14F-4D97-AF65-F5344CB8AC3E}">
        <p14:creationId xmlns:p14="http://schemas.microsoft.com/office/powerpoint/2010/main" val="40034461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8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5" name="Picture 4">
            <a:extLst>
              <a:ext uri="{FF2B5EF4-FFF2-40B4-BE49-F238E27FC236}">
                <a16:creationId xmlns:a16="http://schemas.microsoft.com/office/drawing/2014/main" id="{C3AE8B56-F4E9-4B3F-AB37-8927229D8D5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38150" y="438150"/>
            <a:ext cx="4907501" cy="4698675"/>
          </a:xfrm>
          <a:prstGeom prst="rect">
            <a:avLst/>
          </a:prstGeom>
        </p:spPr>
      </p:pic>
      <p:sp>
        <p:nvSpPr>
          <p:cNvPr id="3" name="Title 1">
            <a:extLst>
              <a:ext uri="{FF2B5EF4-FFF2-40B4-BE49-F238E27FC236}">
                <a16:creationId xmlns:a16="http://schemas.microsoft.com/office/drawing/2014/main" id="{09C22A94-1B5D-C43B-266A-69FDAEE7EA2F}"/>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40BBE79C-5B52-9686-CE6A-F238D4F9B527}"/>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6" name="LOGO_4F">
            <a:extLst>
              <a:ext uri="{FF2B5EF4-FFF2-40B4-BE49-F238E27FC236}">
                <a16:creationId xmlns:a16="http://schemas.microsoft.com/office/drawing/2014/main" id="{86EE1562-EF61-B68A-E855-8F9B0353258B}"/>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7CBBB3FD-9CFD-F836-72A4-B5B0DE216784}"/>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2FAD1022-D011-DE0E-4675-FF89EA828BAA}"/>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3B505271-15B9-8ECD-7F59-95F3C380BB3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84B91591-D086-8159-32B4-E0E5E395AB20}"/>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5427848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9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6" name="Picture 5">
            <a:extLst>
              <a:ext uri="{FF2B5EF4-FFF2-40B4-BE49-F238E27FC236}">
                <a16:creationId xmlns:a16="http://schemas.microsoft.com/office/drawing/2014/main" id="{AA6FDEF4-F519-438C-8A8D-D94DDD80C2D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38149" y="456023"/>
            <a:ext cx="4907502" cy="4698675"/>
          </a:xfrm>
          <a:prstGeom prst="rect">
            <a:avLst/>
          </a:prstGeom>
        </p:spPr>
      </p:pic>
      <p:sp>
        <p:nvSpPr>
          <p:cNvPr id="3" name="Title 1">
            <a:extLst>
              <a:ext uri="{FF2B5EF4-FFF2-40B4-BE49-F238E27FC236}">
                <a16:creationId xmlns:a16="http://schemas.microsoft.com/office/drawing/2014/main" id="{80998B14-B924-D6E9-E80C-9E0B0F69C7D3}"/>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02C57CB3-45F6-E679-00EF-AFBCE1BDE4B8}"/>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5" name="LOGO_4F">
            <a:extLst>
              <a:ext uri="{FF2B5EF4-FFF2-40B4-BE49-F238E27FC236}">
                <a16:creationId xmlns:a16="http://schemas.microsoft.com/office/drawing/2014/main" id="{78B72C59-7F22-717B-314C-897E6CAE2D40}"/>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445EDDFA-10D4-735E-FF2F-D9D8C7D2EB0A}"/>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9C482EA6-44BA-2535-7D75-DE4160A563A5}"/>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DA1524CF-977B-24BE-F2CA-FC0E4C2EF47C}"/>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4F81A016-B952-4E37-D2CD-56A0FF929C08}"/>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10476118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432000" y="438150"/>
            <a:ext cx="10461288" cy="434975"/>
          </a:xfrm>
        </p:spPr>
        <p:txBody>
          <a:bodyPr/>
          <a:lstStyle/>
          <a:p>
            <a:r>
              <a:rPr lang="en-US" dirty="0"/>
              <a:t>Click to edit Master title style</a:t>
            </a:r>
          </a:p>
        </p:txBody>
      </p:sp>
      <p:sp>
        <p:nvSpPr>
          <p:cNvPr id="4" name="Text Placeholder 3">
            <a:extLst>
              <a:ext uri="{FF2B5EF4-FFF2-40B4-BE49-F238E27FC236}">
                <a16:creationId xmlns:a16="http://schemas.microsoft.com/office/drawing/2014/main" id="{61F64730-15DC-4F79-B361-A2DF6B553501}"/>
              </a:ext>
            </a:extLst>
          </p:cNvPr>
          <p:cNvSpPr>
            <a:spLocks noGrp="1"/>
          </p:cNvSpPr>
          <p:nvPr>
            <p:ph type="body" sz="quarter" idx="11" hasCustomPrompt="1"/>
          </p:nvPr>
        </p:nvSpPr>
        <p:spPr>
          <a:xfrm>
            <a:off x="441831" y="221942"/>
            <a:ext cx="9950865" cy="153888"/>
          </a:xfrm>
        </p:spPr>
        <p:txBody>
          <a:bodyPr wrap="square">
            <a:spAutoFit/>
          </a:bodyPr>
          <a:lstStyle>
            <a:lvl1pPr>
              <a:defRPr sz="1000" b="0">
                <a:solidFill>
                  <a:srgbClr val="898D93"/>
                </a:solidFill>
              </a:defRPr>
            </a:lvl1pPr>
          </a:lstStyle>
          <a:p>
            <a:pPr lvl="0"/>
            <a:r>
              <a:rPr lang="en-US" dirty="0"/>
              <a:t>Super title here</a:t>
            </a:r>
          </a:p>
        </p:txBody>
      </p:sp>
      <p:sp>
        <p:nvSpPr>
          <p:cNvPr id="5" name="TextBox 4">
            <a:extLst>
              <a:ext uri="{FF2B5EF4-FFF2-40B4-BE49-F238E27FC236}">
                <a16:creationId xmlns:a16="http://schemas.microsoft.com/office/drawing/2014/main" id="{90A0CAD5-FA22-A0A5-A062-4F03ABE7C0AF}"/>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7CC5A1F9-7A89-FAA0-A427-D46D08D598DF}"/>
              </a:ext>
            </a:extLst>
          </p:cNvPr>
          <p:cNvGrpSpPr/>
          <p:nvPr userDrawn="1"/>
        </p:nvGrpSpPr>
        <p:grpSpPr>
          <a:xfrm>
            <a:off x="11749088" y="73817"/>
            <a:ext cx="429526" cy="1820570"/>
            <a:chOff x="11749088" y="73817"/>
            <a:chExt cx="429526" cy="1820570"/>
          </a:xfrm>
        </p:grpSpPr>
        <p:pic>
          <p:nvPicPr>
            <p:cNvPr id="11" name="Picture 10">
              <a:extLst>
                <a:ext uri="{FF2B5EF4-FFF2-40B4-BE49-F238E27FC236}">
                  <a16:creationId xmlns:a16="http://schemas.microsoft.com/office/drawing/2014/main" id="{17B12670-C067-8BC6-5E0C-860E72D4A6A1}"/>
                </a:ext>
              </a:extLst>
            </p:cNvPr>
            <p:cNvPicPr>
              <a:picLocks noChangeAspect="1"/>
            </p:cNvPicPr>
            <p:nvPr userDrawn="1"/>
          </p:nvPicPr>
          <p:blipFill rotWithShape="1">
            <a:blip r:embed="rId2"/>
            <a:srcRect t="804" b="804"/>
            <a:stretch/>
          </p:blipFill>
          <p:spPr>
            <a:xfrm>
              <a:off x="11749088" y="1002369"/>
              <a:ext cx="429526" cy="429103"/>
            </a:xfrm>
            <a:prstGeom prst="rect">
              <a:avLst/>
            </a:prstGeom>
            <a:ln>
              <a:noFill/>
            </a:ln>
          </p:spPr>
        </p:pic>
        <p:pic>
          <p:nvPicPr>
            <p:cNvPr id="12" name="Picture 11">
              <a:extLst>
                <a:ext uri="{FF2B5EF4-FFF2-40B4-BE49-F238E27FC236}">
                  <a16:creationId xmlns:a16="http://schemas.microsoft.com/office/drawing/2014/main" id="{245E9C12-486E-9170-F40B-BD4BB68241D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3" name="Picture 12">
              <a:extLst>
                <a:ext uri="{FF2B5EF4-FFF2-40B4-BE49-F238E27FC236}">
                  <a16:creationId xmlns:a16="http://schemas.microsoft.com/office/drawing/2014/main" id="{EF2A08AF-27B3-5EDA-BB62-D9F3262733E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B8E82967-AABA-6B49-BCA2-92C584B2817A}"/>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30899396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E97859-5979-483C-A756-181886276A30}"/>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431999" y="438150"/>
            <a:ext cx="10819097" cy="434975"/>
          </a:xfrm>
        </p:spPr>
        <p:txBody>
          <a:bodyPr/>
          <a:lstStyle/>
          <a:p>
            <a:r>
              <a:rPr lang="en-US" dirty="0"/>
              <a:t>Click to edit Master title style</a:t>
            </a:r>
          </a:p>
        </p:txBody>
      </p:sp>
      <p:sp>
        <p:nvSpPr>
          <p:cNvPr id="4" name="Text Placeholder 3">
            <a:extLst>
              <a:ext uri="{FF2B5EF4-FFF2-40B4-BE49-F238E27FC236}">
                <a16:creationId xmlns:a16="http://schemas.microsoft.com/office/drawing/2014/main" id="{61F64730-15DC-4F79-B361-A2DF6B553501}"/>
              </a:ext>
            </a:extLst>
          </p:cNvPr>
          <p:cNvSpPr>
            <a:spLocks noGrp="1"/>
          </p:cNvSpPr>
          <p:nvPr>
            <p:ph type="body" sz="quarter" idx="11" hasCustomPrompt="1"/>
          </p:nvPr>
        </p:nvSpPr>
        <p:spPr>
          <a:xfrm>
            <a:off x="441831" y="221942"/>
            <a:ext cx="9950865" cy="153888"/>
          </a:xfrm>
        </p:spPr>
        <p:txBody>
          <a:bodyPr wrap="square">
            <a:spAutoFit/>
          </a:bodyPr>
          <a:lstStyle>
            <a:lvl1pPr>
              <a:defRPr sz="1000" b="0">
                <a:solidFill>
                  <a:srgbClr val="898D93"/>
                </a:solidFill>
              </a:defRPr>
            </a:lvl1pPr>
          </a:lstStyle>
          <a:p>
            <a:pPr lvl="0"/>
            <a:r>
              <a:rPr lang="en-US" dirty="0"/>
              <a:t>Super title here</a:t>
            </a:r>
          </a:p>
        </p:txBody>
      </p:sp>
      <p:sp>
        <p:nvSpPr>
          <p:cNvPr id="6" name="Shape 8">
            <a:extLst>
              <a:ext uri="{FF2B5EF4-FFF2-40B4-BE49-F238E27FC236}">
                <a16:creationId xmlns:a16="http://schemas.microsoft.com/office/drawing/2014/main" id="{2DF04385-700A-474C-BC47-FAD1E3B41768}"/>
              </a:ext>
            </a:extLst>
          </p:cNvPr>
          <p:cNvSpPr txBox="1">
            <a:spLocks/>
          </p:cNvSpPr>
          <p:nvPr userDrawn="1"/>
        </p:nvSpPr>
        <p:spPr>
          <a:xfrm>
            <a:off x="11352085" y="6420850"/>
            <a:ext cx="390050" cy="149412"/>
          </a:xfrm>
          <a:prstGeom prst="rect">
            <a:avLst/>
          </a:prstGeom>
        </p:spPr>
        <p:txBody>
          <a:bodyPr lIns="0" tIns="0" rIns="0" bIns="0" anchor="t"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100" smtClean="0">
                <a:solidFill>
                  <a:schemeClr val="tx2"/>
                </a:solidFill>
                <a:latin typeface="Arial" panose="020B0604020202020204" pitchFamily="34" charset="0"/>
                <a:ea typeface="Arial"/>
                <a:cs typeface="Arial" panose="020B0604020202020204" pitchFamily="34" charset="0"/>
              </a:rPr>
              <a:pPr algn="r"/>
              <a:t>‹#›</a:t>
            </a:fld>
            <a:endParaRPr lang="en-US" sz="1100" dirty="0">
              <a:solidFill>
                <a:schemeClr val="tx2"/>
              </a:solidFill>
              <a:latin typeface="Arial" panose="020B0604020202020204" pitchFamily="34" charset="0"/>
              <a:ea typeface="Arial"/>
              <a:cs typeface="Arial" panose="020B0604020202020204" pitchFamily="34" charset="0"/>
            </a:endParaRPr>
          </a:p>
        </p:txBody>
      </p:sp>
      <p:sp>
        <p:nvSpPr>
          <p:cNvPr id="7" name="TextBox 6">
            <a:extLst>
              <a:ext uri="{FF2B5EF4-FFF2-40B4-BE49-F238E27FC236}">
                <a16:creationId xmlns:a16="http://schemas.microsoft.com/office/drawing/2014/main" id="{18998CAB-B102-564A-9606-415CB2D88E1D}"/>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CDD44501-A3FE-8EF3-D475-7EB15E1DBADF}"/>
              </a:ext>
            </a:extLst>
          </p:cNvPr>
          <p:cNvGrpSpPr/>
          <p:nvPr userDrawn="1"/>
        </p:nvGrpSpPr>
        <p:grpSpPr>
          <a:xfrm>
            <a:off x="11749088" y="73817"/>
            <a:ext cx="429526" cy="1820570"/>
            <a:chOff x="11749088" y="73817"/>
            <a:chExt cx="429526" cy="1820570"/>
          </a:xfrm>
        </p:grpSpPr>
        <p:pic>
          <p:nvPicPr>
            <p:cNvPr id="13" name="Picture 12">
              <a:extLst>
                <a:ext uri="{FF2B5EF4-FFF2-40B4-BE49-F238E27FC236}">
                  <a16:creationId xmlns:a16="http://schemas.microsoft.com/office/drawing/2014/main" id="{372A6372-32B0-C8B1-886E-0C1997FB51B6}"/>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4" name="Picture 13">
              <a:extLst>
                <a:ext uri="{FF2B5EF4-FFF2-40B4-BE49-F238E27FC236}">
                  <a16:creationId xmlns:a16="http://schemas.microsoft.com/office/drawing/2014/main" id="{48E955A3-C8F5-782F-4831-96C9E270757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5" name="Picture 14">
              <a:extLst>
                <a:ext uri="{FF2B5EF4-FFF2-40B4-BE49-F238E27FC236}">
                  <a16:creationId xmlns:a16="http://schemas.microsoft.com/office/drawing/2014/main" id="{6804DBF3-9C1F-B8BB-F0FA-5839F11F461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6" name="Picture 15">
              <a:extLst>
                <a:ext uri="{FF2B5EF4-FFF2-40B4-BE49-F238E27FC236}">
                  <a16:creationId xmlns:a16="http://schemas.microsoft.com/office/drawing/2014/main" id="{728A2CCE-3C3E-6B71-4A0F-4D0A9E8C36B2}"/>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6669985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691808E-75B7-4CC1-907A-215D579FBF3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192000" cy="6859473"/>
          </a:xfrm>
          <a:prstGeom prst="rect">
            <a:avLst/>
          </a:prstGeom>
        </p:spPr>
      </p:pic>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431999" y="438150"/>
            <a:ext cx="10610375" cy="434975"/>
          </a:xfrm>
        </p:spPr>
        <p:txBody>
          <a:bodyPr/>
          <a:lstStyle/>
          <a:p>
            <a:r>
              <a:rPr lang="en-US" dirty="0"/>
              <a:t>Click to edit Master title style</a:t>
            </a:r>
          </a:p>
        </p:txBody>
      </p:sp>
      <p:sp>
        <p:nvSpPr>
          <p:cNvPr id="4" name="Text Placeholder 3">
            <a:extLst>
              <a:ext uri="{FF2B5EF4-FFF2-40B4-BE49-F238E27FC236}">
                <a16:creationId xmlns:a16="http://schemas.microsoft.com/office/drawing/2014/main" id="{61F64730-15DC-4F79-B361-A2DF6B553501}"/>
              </a:ext>
            </a:extLst>
          </p:cNvPr>
          <p:cNvSpPr>
            <a:spLocks noGrp="1"/>
          </p:cNvSpPr>
          <p:nvPr>
            <p:ph type="body" sz="quarter" idx="11" hasCustomPrompt="1"/>
          </p:nvPr>
        </p:nvSpPr>
        <p:spPr>
          <a:xfrm>
            <a:off x="441831" y="221942"/>
            <a:ext cx="9950865" cy="153888"/>
          </a:xfrm>
        </p:spPr>
        <p:txBody>
          <a:bodyPr wrap="square">
            <a:spAutoFit/>
          </a:bodyPr>
          <a:lstStyle>
            <a:lvl1pPr>
              <a:defRPr sz="1000" b="0">
                <a:solidFill>
                  <a:srgbClr val="898D93"/>
                </a:solidFill>
              </a:defRPr>
            </a:lvl1pPr>
          </a:lstStyle>
          <a:p>
            <a:pPr lvl="0"/>
            <a:r>
              <a:rPr lang="en-US" dirty="0"/>
              <a:t>Super title here</a:t>
            </a:r>
          </a:p>
        </p:txBody>
      </p:sp>
      <p:sp>
        <p:nvSpPr>
          <p:cNvPr id="6" name="Shape 8">
            <a:extLst>
              <a:ext uri="{FF2B5EF4-FFF2-40B4-BE49-F238E27FC236}">
                <a16:creationId xmlns:a16="http://schemas.microsoft.com/office/drawing/2014/main" id="{2DF04385-700A-474C-BC47-FAD1E3B41768}"/>
              </a:ext>
            </a:extLst>
          </p:cNvPr>
          <p:cNvSpPr txBox="1">
            <a:spLocks/>
          </p:cNvSpPr>
          <p:nvPr userDrawn="1"/>
        </p:nvSpPr>
        <p:spPr>
          <a:xfrm>
            <a:off x="11352085" y="6420850"/>
            <a:ext cx="390050" cy="149412"/>
          </a:xfrm>
          <a:prstGeom prst="rect">
            <a:avLst/>
          </a:prstGeom>
        </p:spPr>
        <p:txBody>
          <a:bodyPr lIns="0" tIns="0" rIns="0" bIns="0" anchor="t"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100" smtClean="0">
                <a:solidFill>
                  <a:schemeClr val="bg1"/>
                </a:solidFill>
                <a:latin typeface="Arial" panose="020B0604020202020204" pitchFamily="34" charset="0"/>
                <a:ea typeface="Arial"/>
                <a:cs typeface="Arial" panose="020B0604020202020204" pitchFamily="34" charset="0"/>
              </a:rPr>
              <a:pPr algn="r"/>
              <a:t>‹#›</a:t>
            </a:fld>
            <a:endParaRPr lang="en-US" sz="1100" dirty="0">
              <a:solidFill>
                <a:schemeClr val="bg1"/>
              </a:solidFill>
              <a:latin typeface="Arial" panose="020B0604020202020204" pitchFamily="34" charset="0"/>
              <a:ea typeface="Arial"/>
              <a:cs typeface="Arial" panose="020B0604020202020204" pitchFamily="34" charset="0"/>
            </a:endParaRPr>
          </a:p>
        </p:txBody>
      </p:sp>
      <p:sp>
        <p:nvSpPr>
          <p:cNvPr id="5" name="TextBox 4">
            <a:extLst>
              <a:ext uri="{FF2B5EF4-FFF2-40B4-BE49-F238E27FC236}">
                <a16:creationId xmlns:a16="http://schemas.microsoft.com/office/drawing/2014/main" id="{8E83A57A-817C-93C2-FBF6-4C66021C3515}"/>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769E1D1B-2FC8-B034-2AC1-7954A75906AC}"/>
              </a:ext>
            </a:extLst>
          </p:cNvPr>
          <p:cNvGrpSpPr/>
          <p:nvPr userDrawn="1"/>
        </p:nvGrpSpPr>
        <p:grpSpPr>
          <a:xfrm>
            <a:off x="11749088" y="73817"/>
            <a:ext cx="429526" cy="1820570"/>
            <a:chOff x="11749088" y="73817"/>
            <a:chExt cx="429526" cy="1820570"/>
          </a:xfrm>
        </p:grpSpPr>
        <p:pic>
          <p:nvPicPr>
            <p:cNvPr id="13" name="Picture 12">
              <a:extLst>
                <a:ext uri="{FF2B5EF4-FFF2-40B4-BE49-F238E27FC236}">
                  <a16:creationId xmlns:a16="http://schemas.microsoft.com/office/drawing/2014/main" id="{97A2F65C-7C20-8780-4483-62E307CFB9B6}"/>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4" name="Picture 13">
              <a:extLst>
                <a:ext uri="{FF2B5EF4-FFF2-40B4-BE49-F238E27FC236}">
                  <a16:creationId xmlns:a16="http://schemas.microsoft.com/office/drawing/2014/main" id="{321EB016-C5F3-A13E-C0A8-8672F379F7C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5" name="Picture 14">
              <a:extLst>
                <a:ext uri="{FF2B5EF4-FFF2-40B4-BE49-F238E27FC236}">
                  <a16:creationId xmlns:a16="http://schemas.microsoft.com/office/drawing/2014/main" id="{117C3085-04AA-4ABD-790A-1DAC01E9F6BE}"/>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6" name="Picture 15">
              <a:extLst>
                <a:ext uri="{FF2B5EF4-FFF2-40B4-BE49-F238E27FC236}">
                  <a16:creationId xmlns:a16="http://schemas.microsoft.com/office/drawing/2014/main" id="{FB33AB42-EA17-0A86-C09C-EBC166920BC3}"/>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10335014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B45DFE0-9E29-41CD-8814-BFEA920809FA}"/>
              </a:ext>
            </a:extLst>
          </p:cNvPr>
          <p:cNvSpPr/>
          <p:nvPr userDrawn="1"/>
        </p:nvSpPr>
        <p:spPr>
          <a:xfrm>
            <a:off x="-1" y="0"/>
            <a:ext cx="3489045"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463" dirty="0"/>
          </a:p>
        </p:txBody>
      </p:sp>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3784798" y="438150"/>
            <a:ext cx="7376845" cy="434975"/>
          </a:xfrm>
        </p:spPr>
        <p:txBody>
          <a:bodyPr/>
          <a:lstStyle/>
          <a:p>
            <a:r>
              <a:rPr lang="en-US" dirty="0"/>
              <a:t>Click to edit Master title style</a:t>
            </a:r>
          </a:p>
        </p:txBody>
      </p:sp>
      <p:sp>
        <p:nvSpPr>
          <p:cNvPr id="4" name="Text Placeholder 3">
            <a:extLst>
              <a:ext uri="{FF2B5EF4-FFF2-40B4-BE49-F238E27FC236}">
                <a16:creationId xmlns:a16="http://schemas.microsoft.com/office/drawing/2014/main" id="{61F64730-15DC-4F79-B361-A2DF6B553501}"/>
              </a:ext>
            </a:extLst>
          </p:cNvPr>
          <p:cNvSpPr>
            <a:spLocks noGrp="1"/>
          </p:cNvSpPr>
          <p:nvPr>
            <p:ph type="body" sz="quarter" idx="11" hasCustomPrompt="1"/>
          </p:nvPr>
        </p:nvSpPr>
        <p:spPr>
          <a:xfrm>
            <a:off x="3794630" y="221942"/>
            <a:ext cx="7376845" cy="153888"/>
          </a:xfrm>
        </p:spPr>
        <p:txBody>
          <a:bodyPr wrap="square">
            <a:spAutoFit/>
          </a:bodyPr>
          <a:lstStyle>
            <a:lvl1pPr>
              <a:defRPr sz="1000" b="0">
                <a:solidFill>
                  <a:srgbClr val="898D93"/>
                </a:solidFill>
              </a:defRPr>
            </a:lvl1pPr>
          </a:lstStyle>
          <a:p>
            <a:pPr lvl="0"/>
            <a:r>
              <a:rPr lang="en-US" dirty="0"/>
              <a:t>Super title here</a:t>
            </a:r>
          </a:p>
        </p:txBody>
      </p:sp>
      <p:grpSp>
        <p:nvGrpSpPr>
          <p:cNvPr id="6" name="Graphic 169">
            <a:extLst>
              <a:ext uri="{FF2B5EF4-FFF2-40B4-BE49-F238E27FC236}">
                <a16:creationId xmlns:a16="http://schemas.microsoft.com/office/drawing/2014/main" id="{9EEE69B6-C43D-4F84-B584-10B5CEB264F4}"/>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7" name="Freeform: Shape 6">
              <a:extLst>
                <a:ext uri="{FF2B5EF4-FFF2-40B4-BE49-F238E27FC236}">
                  <a16:creationId xmlns:a16="http://schemas.microsoft.com/office/drawing/2014/main" id="{BD1BB6AA-036A-430F-B8FB-844D38B02EC8}"/>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45427424-5AA3-447E-9316-45247C447F6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73A88C2-D9B2-402D-A11D-EB5CB5C2C524}"/>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D3378AE4-79FB-475B-8AA3-28C53CD53F03}"/>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E6C77E00-EB39-499B-84D3-D4BE88DF5889}"/>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DDBEBA0B-5417-4605-8DD6-EC22A04DADB7}"/>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D8C355CC-12BC-4970-963B-273A37F4AE72}"/>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B81BB2F1-BE4F-4A2F-A117-0D32AE9C492E}"/>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8BC4B50-EA3B-4E45-8E42-2FEEDB3C653E}"/>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E7255F05-822B-4A77-96FB-3870FE37DA92}"/>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9920A06-35DB-4773-B624-CBEDE3509235}"/>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8C4E244-1407-4AC4-8F9C-FE9AB50CF9AD}"/>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1B1721F-BD43-409A-87E6-058764FDA512}"/>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6B8C18B-A504-4780-9F2D-C5C44E326E05}"/>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DAC8639B-1AF4-4D6A-BB40-2323952FF091}"/>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C8E7C64-A4A0-4C93-B2AC-2854C0C8D4EF}"/>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DA75CC45-BA7F-49B5-B199-7655E3E9FFD6}"/>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BD89BFB3-D90F-4CF8-B1B1-54AFB6722CE3}"/>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D273901B-C0E0-4685-A57D-F1289D60A4C6}"/>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3A9F9C2-5E3C-4242-93F1-82556A06223C}"/>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B4ADB496-BCD4-48BD-8638-BF8054870BE0}"/>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A28A7203-EB10-46D3-8595-0B665BEC0B42}"/>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2D94A98-3A7B-4A6B-BF56-6CAC55BB7ABA}"/>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2AE6838E-E0B9-47AA-B765-C1FBEFE4C2E8}"/>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sp>
        <p:nvSpPr>
          <p:cNvPr id="31" name="TextBox 30">
            <a:extLst>
              <a:ext uri="{FF2B5EF4-FFF2-40B4-BE49-F238E27FC236}">
                <a16:creationId xmlns:a16="http://schemas.microsoft.com/office/drawing/2014/main" id="{8E67119E-EB4A-6E81-B374-A7A1F3F0B8E9}"/>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75542550-5AA4-3516-B9A5-A92BA923E1AA}"/>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2ED590EE-D5D5-3FBF-3556-C0AEE40B06D9}"/>
                </a:ext>
              </a:extLst>
            </p:cNvPr>
            <p:cNvPicPr>
              <a:picLocks noChangeAspect="1"/>
            </p:cNvPicPr>
            <p:nvPr userDrawn="1"/>
          </p:nvPicPr>
          <p:blipFill rotWithShape="1">
            <a:blip r:embed="rId2"/>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DB5E40A8-6CFE-267D-ACFF-1731B066A824}"/>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8C53B335-303A-151C-B12A-2A192AB87C94}"/>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587E9CEE-F19D-79CE-CA0D-FD1CE192EDC8}"/>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11215069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pic>
        <p:nvPicPr>
          <p:cNvPr id="31" name="Picture 30">
            <a:extLst>
              <a:ext uri="{FF2B5EF4-FFF2-40B4-BE49-F238E27FC236}">
                <a16:creationId xmlns:a16="http://schemas.microsoft.com/office/drawing/2014/main" id="{82845E31-8768-4B26-ABCE-E2EF1AB3DE2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613"/>
            <a:ext cx="3489044" cy="6858000"/>
          </a:xfrm>
          <a:prstGeom prst="rect">
            <a:avLst/>
          </a:prstGeom>
        </p:spPr>
      </p:pic>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3784798" y="438150"/>
            <a:ext cx="6939524" cy="434975"/>
          </a:xfrm>
        </p:spPr>
        <p:txBody>
          <a:bodyPr/>
          <a:lstStyle/>
          <a:p>
            <a:r>
              <a:rPr lang="en-US" dirty="0"/>
              <a:t>Click to edit Master title style</a:t>
            </a:r>
          </a:p>
        </p:txBody>
      </p:sp>
      <p:sp>
        <p:nvSpPr>
          <p:cNvPr id="4" name="Text Placeholder 3">
            <a:extLst>
              <a:ext uri="{FF2B5EF4-FFF2-40B4-BE49-F238E27FC236}">
                <a16:creationId xmlns:a16="http://schemas.microsoft.com/office/drawing/2014/main" id="{61F64730-15DC-4F79-B361-A2DF6B553501}"/>
              </a:ext>
            </a:extLst>
          </p:cNvPr>
          <p:cNvSpPr>
            <a:spLocks noGrp="1"/>
          </p:cNvSpPr>
          <p:nvPr>
            <p:ph type="body" sz="quarter" idx="11" hasCustomPrompt="1"/>
          </p:nvPr>
        </p:nvSpPr>
        <p:spPr>
          <a:xfrm>
            <a:off x="3794630" y="221942"/>
            <a:ext cx="6939524" cy="153888"/>
          </a:xfrm>
        </p:spPr>
        <p:txBody>
          <a:bodyPr wrap="square">
            <a:spAutoFit/>
          </a:bodyPr>
          <a:lstStyle>
            <a:lvl1pPr>
              <a:defRPr sz="1000" b="0">
                <a:solidFill>
                  <a:srgbClr val="898D93"/>
                </a:solidFill>
              </a:defRPr>
            </a:lvl1pPr>
          </a:lstStyle>
          <a:p>
            <a:pPr lvl="0"/>
            <a:r>
              <a:rPr lang="en-US" dirty="0"/>
              <a:t>Super title here</a:t>
            </a:r>
          </a:p>
        </p:txBody>
      </p:sp>
      <p:grpSp>
        <p:nvGrpSpPr>
          <p:cNvPr id="6" name="Graphic 169">
            <a:extLst>
              <a:ext uri="{FF2B5EF4-FFF2-40B4-BE49-F238E27FC236}">
                <a16:creationId xmlns:a16="http://schemas.microsoft.com/office/drawing/2014/main" id="{9EEE69B6-C43D-4F84-B584-10B5CEB264F4}"/>
              </a:ext>
            </a:extLst>
          </p:cNvPr>
          <p:cNvGrpSpPr/>
          <p:nvPr userDrawn="1"/>
        </p:nvGrpSpPr>
        <p:grpSpPr>
          <a:xfrm>
            <a:off x="1" y="2211143"/>
            <a:ext cx="3489044" cy="4646244"/>
            <a:chOff x="0" y="1639734"/>
            <a:chExt cx="3918597" cy="5218265"/>
          </a:xfrm>
          <a:gradFill>
            <a:gsLst>
              <a:gs pos="28000">
                <a:schemeClr val="bg1">
                  <a:alpha val="0"/>
                </a:schemeClr>
              </a:gs>
              <a:gs pos="100000">
                <a:schemeClr val="bg1">
                  <a:lumMod val="85000"/>
                </a:schemeClr>
              </a:gs>
            </a:gsLst>
            <a:lin ang="9000000" scaled="0"/>
          </a:gradFill>
        </p:grpSpPr>
        <p:sp>
          <p:nvSpPr>
            <p:cNvPr id="7" name="Freeform: Shape 6">
              <a:extLst>
                <a:ext uri="{FF2B5EF4-FFF2-40B4-BE49-F238E27FC236}">
                  <a16:creationId xmlns:a16="http://schemas.microsoft.com/office/drawing/2014/main" id="{BD1BB6AA-036A-430F-B8FB-844D38B02EC8}"/>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45427424-5AA3-447E-9316-45247C447F6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973A88C2-D9B2-402D-A11D-EB5CB5C2C524}"/>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D3378AE4-79FB-475B-8AA3-28C53CD53F03}"/>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E6C77E00-EB39-499B-84D3-D4BE88DF5889}"/>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DDBEBA0B-5417-4605-8DD6-EC22A04DADB7}"/>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D8C355CC-12BC-4970-963B-273A37F4AE72}"/>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B81BB2F1-BE4F-4A2F-A117-0D32AE9C492E}"/>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8BC4B50-EA3B-4E45-8E42-2FEEDB3C653E}"/>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E7255F05-822B-4A77-96FB-3870FE37DA92}"/>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9920A06-35DB-4773-B624-CBEDE3509235}"/>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F8C4E244-1407-4AC4-8F9C-FE9AB50CF9AD}"/>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1B1721F-BD43-409A-87E6-058764FDA512}"/>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6B8C18B-A504-4780-9F2D-C5C44E326E05}"/>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DAC8639B-1AF4-4D6A-BB40-2323952FF091}"/>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C8E7C64-A4A0-4C93-B2AC-2854C0C8D4EF}"/>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DA75CC45-BA7F-49B5-B199-7655E3E9FFD6}"/>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BD89BFB3-D90F-4CF8-B1B1-54AFB6722CE3}"/>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D273901B-C0E0-4685-A57D-F1289D60A4C6}"/>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3A9F9C2-5E3C-4242-93F1-82556A06223C}"/>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B4ADB496-BCD4-48BD-8638-BF8054870BE0}"/>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A28A7203-EB10-46D3-8595-0B665BEC0B42}"/>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2D94A98-3A7B-4A6B-BF56-6CAC55BB7ABA}"/>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2AE6838E-E0B9-47AA-B765-C1FBEFE4C2E8}"/>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sp>
        <p:nvSpPr>
          <p:cNvPr id="5" name="TextBox 4">
            <a:extLst>
              <a:ext uri="{FF2B5EF4-FFF2-40B4-BE49-F238E27FC236}">
                <a16:creationId xmlns:a16="http://schemas.microsoft.com/office/drawing/2014/main" id="{94D85D1E-41C0-F412-BB98-07A83CD5B4B7}"/>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61E30448-58C8-A57E-0681-0AE123979B2D}"/>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CD3ABC29-2B1F-3108-ECB0-82154258DA62}"/>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2FB8B1B2-B162-9E9C-5398-57A899D532D9}"/>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F6ED2D23-A556-F8E2-13EF-05E8C8DEEAE0}"/>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C78533F2-6B4F-774B-B5D3-F46DF730C76E}"/>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32616576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431999" y="438150"/>
            <a:ext cx="10610375" cy="434975"/>
          </a:xfrm>
        </p:spPr>
        <p:txBody>
          <a:bodyPr/>
          <a:lstStyle/>
          <a:p>
            <a:r>
              <a:rPr lang="en-US" dirty="0"/>
              <a:t>Click to edit Master title style</a:t>
            </a:r>
          </a:p>
        </p:txBody>
      </p:sp>
      <p:sp>
        <p:nvSpPr>
          <p:cNvPr id="4" name="TextBox 3">
            <a:extLst>
              <a:ext uri="{FF2B5EF4-FFF2-40B4-BE49-F238E27FC236}">
                <a16:creationId xmlns:a16="http://schemas.microsoft.com/office/drawing/2014/main" id="{EB7222E7-7CED-D01B-C7A3-5B1C20041FF4}"/>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8D400794-AEDC-95E9-60C8-83A126A5D4BF}"/>
              </a:ext>
            </a:extLst>
          </p:cNvPr>
          <p:cNvGrpSpPr/>
          <p:nvPr userDrawn="1"/>
        </p:nvGrpSpPr>
        <p:grpSpPr>
          <a:xfrm>
            <a:off x="11749088" y="73817"/>
            <a:ext cx="429526" cy="1820570"/>
            <a:chOff x="11749088" y="73817"/>
            <a:chExt cx="429526" cy="1820570"/>
          </a:xfrm>
        </p:grpSpPr>
        <p:pic>
          <p:nvPicPr>
            <p:cNvPr id="10" name="Picture 9">
              <a:extLst>
                <a:ext uri="{FF2B5EF4-FFF2-40B4-BE49-F238E27FC236}">
                  <a16:creationId xmlns:a16="http://schemas.microsoft.com/office/drawing/2014/main" id="{47CECAEE-087E-0477-1320-FD2CE607AB11}"/>
                </a:ext>
              </a:extLst>
            </p:cNvPr>
            <p:cNvPicPr>
              <a:picLocks noChangeAspect="1"/>
            </p:cNvPicPr>
            <p:nvPr userDrawn="1"/>
          </p:nvPicPr>
          <p:blipFill rotWithShape="1">
            <a:blip r:embed="rId2"/>
            <a:srcRect t="804" b="804"/>
            <a:stretch/>
          </p:blipFill>
          <p:spPr>
            <a:xfrm>
              <a:off x="11749088" y="1002369"/>
              <a:ext cx="429526" cy="429103"/>
            </a:xfrm>
            <a:prstGeom prst="rect">
              <a:avLst/>
            </a:prstGeom>
            <a:ln>
              <a:noFill/>
            </a:ln>
          </p:spPr>
        </p:pic>
        <p:pic>
          <p:nvPicPr>
            <p:cNvPr id="11" name="Picture 10">
              <a:extLst>
                <a:ext uri="{FF2B5EF4-FFF2-40B4-BE49-F238E27FC236}">
                  <a16:creationId xmlns:a16="http://schemas.microsoft.com/office/drawing/2014/main" id="{086B6C62-3AAB-635A-D9A0-884AC6CDA11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2" name="Picture 11">
              <a:extLst>
                <a:ext uri="{FF2B5EF4-FFF2-40B4-BE49-F238E27FC236}">
                  <a16:creationId xmlns:a16="http://schemas.microsoft.com/office/drawing/2014/main" id="{4F6F3D43-B80D-58FB-95AA-9E7BF61D4A63}"/>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3" name="Picture 12">
              <a:extLst>
                <a:ext uri="{FF2B5EF4-FFF2-40B4-BE49-F238E27FC236}">
                  <a16:creationId xmlns:a16="http://schemas.microsoft.com/office/drawing/2014/main" id="{C7769572-83F7-BDAC-333F-CE205A92180F}"/>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772203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423258C-5CDD-48F3-A917-08811068E68C}"/>
              </a:ext>
            </a:extLst>
          </p:cNvPr>
          <p:cNvPicPr>
            <a:picLocks noChangeAspect="1"/>
          </p:cNvPicPr>
          <p:nvPr userDrawn="1"/>
        </p:nvPicPr>
        <p:blipFill>
          <a:blip r:embed="rId2" cstate="print">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Rounded Corners 4">
            <a:extLst>
              <a:ext uri="{FF2B5EF4-FFF2-40B4-BE49-F238E27FC236}">
                <a16:creationId xmlns:a16="http://schemas.microsoft.com/office/drawing/2014/main" id="{4DB8E60E-D74E-4562-9AF2-351F704A18AF}"/>
              </a:ext>
            </a:extLst>
          </p:cNvPr>
          <p:cNvSpPr/>
          <p:nvPr userDrawn="1"/>
        </p:nvSpPr>
        <p:spPr>
          <a:xfrm>
            <a:off x="0" y="0"/>
            <a:ext cx="12192000" cy="6858000"/>
          </a:xfrm>
          <a:prstGeom prst="roundRect">
            <a:avLst>
              <a:gd name="adj" fmla="val 0"/>
            </a:avLst>
          </a:prstGeom>
          <a:solidFill>
            <a:schemeClr val="bg1">
              <a:alpha val="64000"/>
            </a:schemeClr>
          </a:solidFill>
          <a:ln>
            <a:noFill/>
          </a:ln>
        </p:spPr>
        <p:txBody>
          <a:bodyPr lIns="91440" tIns="91440" rIns="91440" bIns="91440">
            <a:noAutofit/>
          </a:bodyPr>
          <a:lstStyle/>
          <a:p>
            <a:pPr>
              <a:spcAft>
                <a:spcPts val="300"/>
              </a:spcAft>
            </a:pPr>
            <a:endParaRPr lang="ru-RU" sz="900" dirty="0">
              <a:solidFill>
                <a:schemeClr val="tx2"/>
              </a:solidFill>
            </a:endParaRPr>
          </a:p>
        </p:txBody>
      </p:sp>
      <p:sp>
        <p:nvSpPr>
          <p:cNvPr id="3" name="Title 1">
            <a:extLst>
              <a:ext uri="{FF2B5EF4-FFF2-40B4-BE49-F238E27FC236}">
                <a16:creationId xmlns:a16="http://schemas.microsoft.com/office/drawing/2014/main" id="{79C7B2DE-AA35-475F-8B24-76836C26E1CF}"/>
              </a:ext>
            </a:extLst>
          </p:cNvPr>
          <p:cNvSpPr>
            <a:spLocks noGrp="1"/>
          </p:cNvSpPr>
          <p:nvPr>
            <p:ph type="title"/>
          </p:nvPr>
        </p:nvSpPr>
        <p:spPr>
          <a:xfrm>
            <a:off x="432000" y="438150"/>
            <a:ext cx="10920086" cy="434975"/>
          </a:xfrm>
        </p:spPr>
        <p:txBody>
          <a:bodyPr/>
          <a:lstStyle/>
          <a:p>
            <a:r>
              <a:rPr lang="en-US" dirty="0"/>
              <a:t>Click to edit Master title style</a:t>
            </a:r>
          </a:p>
        </p:txBody>
      </p:sp>
      <p:sp>
        <p:nvSpPr>
          <p:cNvPr id="6" name="Shape 8">
            <a:extLst>
              <a:ext uri="{FF2B5EF4-FFF2-40B4-BE49-F238E27FC236}">
                <a16:creationId xmlns:a16="http://schemas.microsoft.com/office/drawing/2014/main" id="{EC5C10F6-3471-4F40-BD00-4DEFCD511E52}"/>
              </a:ext>
            </a:extLst>
          </p:cNvPr>
          <p:cNvSpPr txBox="1">
            <a:spLocks/>
          </p:cNvSpPr>
          <p:nvPr userDrawn="1"/>
        </p:nvSpPr>
        <p:spPr>
          <a:xfrm>
            <a:off x="11352085" y="6420850"/>
            <a:ext cx="390050" cy="149412"/>
          </a:xfrm>
          <a:prstGeom prst="rect">
            <a:avLst/>
          </a:prstGeom>
        </p:spPr>
        <p:txBody>
          <a:bodyPr lIns="0" tIns="0" rIns="0" bIns="0" anchor="t"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100" smtClean="0">
                <a:solidFill>
                  <a:schemeClr val="tx2"/>
                </a:solidFill>
                <a:latin typeface="Arial" panose="020B0604020202020204" pitchFamily="34" charset="0"/>
                <a:ea typeface="Arial"/>
                <a:cs typeface="Arial" panose="020B0604020202020204" pitchFamily="34" charset="0"/>
              </a:rPr>
              <a:pPr algn="r"/>
              <a:t>‹#›</a:t>
            </a:fld>
            <a:endParaRPr lang="en-US" sz="1100" dirty="0">
              <a:solidFill>
                <a:schemeClr val="tx2"/>
              </a:solidFill>
              <a:latin typeface="Arial" panose="020B0604020202020204" pitchFamily="34" charset="0"/>
              <a:ea typeface="Arial"/>
              <a:cs typeface="Arial" panose="020B0604020202020204" pitchFamily="34" charset="0"/>
            </a:endParaRPr>
          </a:p>
        </p:txBody>
      </p:sp>
      <p:sp>
        <p:nvSpPr>
          <p:cNvPr id="7" name="TextBox 6">
            <a:extLst>
              <a:ext uri="{FF2B5EF4-FFF2-40B4-BE49-F238E27FC236}">
                <a16:creationId xmlns:a16="http://schemas.microsoft.com/office/drawing/2014/main" id="{A269B6D4-A1F9-38F4-F746-7755E3686562}"/>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lumMod val="65000"/>
                </a:schemeClr>
              </a:solidFill>
              <a:latin typeface="+mn-lt"/>
              <a:ea typeface="+mn-ea"/>
              <a:cs typeface="+mn-cs"/>
            </a:endParaRPr>
          </a:p>
        </p:txBody>
      </p:sp>
      <p:grpSp>
        <p:nvGrpSpPr>
          <p:cNvPr id="2" name="LOGO_4F">
            <a:extLst>
              <a:ext uri="{FF2B5EF4-FFF2-40B4-BE49-F238E27FC236}">
                <a16:creationId xmlns:a16="http://schemas.microsoft.com/office/drawing/2014/main" id="{DA696DEA-780E-9047-E4D5-8EAFE05E3A1B}"/>
              </a:ext>
            </a:extLst>
          </p:cNvPr>
          <p:cNvGrpSpPr/>
          <p:nvPr userDrawn="1"/>
        </p:nvGrpSpPr>
        <p:grpSpPr>
          <a:xfrm>
            <a:off x="11749088" y="73817"/>
            <a:ext cx="429526" cy="1820570"/>
            <a:chOff x="11749088" y="73817"/>
            <a:chExt cx="429526" cy="1820570"/>
          </a:xfrm>
        </p:grpSpPr>
        <p:pic>
          <p:nvPicPr>
            <p:cNvPr id="13" name="Picture 12">
              <a:extLst>
                <a:ext uri="{FF2B5EF4-FFF2-40B4-BE49-F238E27FC236}">
                  <a16:creationId xmlns:a16="http://schemas.microsoft.com/office/drawing/2014/main" id="{2EDF0520-E338-D8ED-778D-4347A050C009}"/>
                </a:ext>
              </a:extLst>
            </p:cNvPr>
            <p:cNvPicPr>
              <a:picLocks noChangeAspect="1"/>
            </p:cNvPicPr>
            <p:nvPr userDrawn="1"/>
          </p:nvPicPr>
          <p:blipFill rotWithShape="1">
            <a:blip r:embed="rId4"/>
            <a:srcRect t="804" b="804"/>
            <a:stretch/>
          </p:blipFill>
          <p:spPr>
            <a:xfrm>
              <a:off x="11749088" y="1002369"/>
              <a:ext cx="429526" cy="429103"/>
            </a:xfrm>
            <a:prstGeom prst="rect">
              <a:avLst/>
            </a:prstGeom>
            <a:ln>
              <a:noFill/>
            </a:ln>
          </p:spPr>
        </p:pic>
        <p:pic>
          <p:nvPicPr>
            <p:cNvPr id="14" name="Picture 13">
              <a:extLst>
                <a:ext uri="{FF2B5EF4-FFF2-40B4-BE49-F238E27FC236}">
                  <a16:creationId xmlns:a16="http://schemas.microsoft.com/office/drawing/2014/main" id="{8014DF48-A7A2-6D63-9CAE-C1BC815949D4}"/>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5" name="Picture 14">
              <a:extLst>
                <a:ext uri="{FF2B5EF4-FFF2-40B4-BE49-F238E27FC236}">
                  <a16:creationId xmlns:a16="http://schemas.microsoft.com/office/drawing/2014/main" id="{D0D26128-980E-956D-DF78-3D822C96F35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6" name="Picture 15">
              <a:extLst>
                <a:ext uri="{FF2B5EF4-FFF2-40B4-BE49-F238E27FC236}">
                  <a16:creationId xmlns:a16="http://schemas.microsoft.com/office/drawing/2014/main" id="{A92DD173-B0B2-F962-6899-470EA4D2FE32}"/>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807211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423258C-5CDD-48F3-A917-08811068E68C}"/>
              </a:ext>
            </a:extLst>
          </p:cNvPr>
          <p:cNvPicPr>
            <a:picLocks noChangeAspect="1"/>
          </p:cNvPicPr>
          <p:nvPr userDrawn="1"/>
        </p:nvPicPr>
        <p:blipFill>
          <a:blip r:embed="rId2" cstate="print">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5" name="Rectangle: Rounded Corners 4">
            <a:extLst>
              <a:ext uri="{FF2B5EF4-FFF2-40B4-BE49-F238E27FC236}">
                <a16:creationId xmlns:a16="http://schemas.microsoft.com/office/drawing/2014/main" id="{4DB8E60E-D74E-4562-9AF2-351F704A18AF}"/>
              </a:ext>
            </a:extLst>
          </p:cNvPr>
          <p:cNvSpPr/>
          <p:nvPr userDrawn="1"/>
        </p:nvSpPr>
        <p:spPr>
          <a:xfrm>
            <a:off x="0" y="0"/>
            <a:ext cx="12192000" cy="6858000"/>
          </a:xfrm>
          <a:prstGeom prst="roundRect">
            <a:avLst>
              <a:gd name="adj" fmla="val 0"/>
            </a:avLst>
          </a:prstGeom>
          <a:solidFill>
            <a:schemeClr val="bg1">
              <a:alpha val="64000"/>
            </a:schemeClr>
          </a:solidFill>
          <a:ln>
            <a:noFill/>
          </a:ln>
        </p:spPr>
        <p:txBody>
          <a:bodyPr lIns="91440" tIns="91440" rIns="91440" bIns="91440">
            <a:noAutofit/>
          </a:bodyPr>
          <a:lstStyle/>
          <a:p>
            <a:pPr>
              <a:spcAft>
                <a:spcPts val="300"/>
              </a:spcAft>
            </a:pPr>
            <a:endParaRPr lang="ru-RU" sz="900" dirty="0">
              <a:solidFill>
                <a:schemeClr val="tx2"/>
              </a:solidFill>
            </a:endParaRPr>
          </a:p>
        </p:txBody>
      </p:sp>
      <p:sp>
        <p:nvSpPr>
          <p:cNvPr id="6" name="Shape 8">
            <a:extLst>
              <a:ext uri="{FF2B5EF4-FFF2-40B4-BE49-F238E27FC236}">
                <a16:creationId xmlns:a16="http://schemas.microsoft.com/office/drawing/2014/main" id="{EC5C10F6-3471-4F40-BD00-4DEFCD511E52}"/>
              </a:ext>
            </a:extLst>
          </p:cNvPr>
          <p:cNvSpPr txBox="1">
            <a:spLocks/>
          </p:cNvSpPr>
          <p:nvPr userDrawn="1"/>
        </p:nvSpPr>
        <p:spPr>
          <a:xfrm>
            <a:off x="11352085" y="6420850"/>
            <a:ext cx="390050" cy="149412"/>
          </a:xfrm>
          <a:prstGeom prst="rect">
            <a:avLst/>
          </a:prstGeom>
        </p:spPr>
        <p:txBody>
          <a:bodyPr lIns="0" tIns="0" rIns="0" bIns="0" anchor="t"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100" smtClean="0">
                <a:solidFill>
                  <a:schemeClr val="tx2"/>
                </a:solidFill>
                <a:latin typeface="Arial" panose="020B0604020202020204" pitchFamily="34" charset="0"/>
                <a:ea typeface="Arial"/>
                <a:cs typeface="Arial" panose="020B0604020202020204" pitchFamily="34" charset="0"/>
              </a:rPr>
              <a:pPr algn="r"/>
              <a:t>‹#›</a:t>
            </a:fld>
            <a:endParaRPr lang="en-US" sz="1100" dirty="0">
              <a:solidFill>
                <a:schemeClr val="tx2"/>
              </a:solidFill>
              <a:latin typeface="Arial" panose="020B0604020202020204" pitchFamily="34" charset="0"/>
              <a:ea typeface="Arial"/>
              <a:cs typeface="Arial" panose="020B0604020202020204" pitchFamily="34" charset="0"/>
            </a:endParaRPr>
          </a:p>
        </p:txBody>
      </p:sp>
      <p:grpSp>
        <p:nvGrpSpPr>
          <p:cNvPr id="8" name="LOGO_4F">
            <a:extLst>
              <a:ext uri="{FF2B5EF4-FFF2-40B4-BE49-F238E27FC236}">
                <a16:creationId xmlns:a16="http://schemas.microsoft.com/office/drawing/2014/main" id="{4928F8D3-7DA6-F79C-B2C0-9950B66C8A55}"/>
              </a:ext>
            </a:extLst>
          </p:cNvPr>
          <p:cNvGrpSpPr/>
          <p:nvPr userDrawn="1"/>
        </p:nvGrpSpPr>
        <p:grpSpPr>
          <a:xfrm>
            <a:off x="11749088" y="73817"/>
            <a:ext cx="429526" cy="1820570"/>
            <a:chOff x="11749088" y="73817"/>
            <a:chExt cx="429526" cy="1820570"/>
          </a:xfrm>
        </p:grpSpPr>
        <p:pic>
          <p:nvPicPr>
            <p:cNvPr id="9" name="Picture 8">
              <a:extLst>
                <a:ext uri="{FF2B5EF4-FFF2-40B4-BE49-F238E27FC236}">
                  <a16:creationId xmlns:a16="http://schemas.microsoft.com/office/drawing/2014/main" id="{48E90334-FD5B-30E3-584F-868E861CF79C}"/>
                </a:ext>
              </a:extLst>
            </p:cNvPr>
            <p:cNvPicPr>
              <a:picLocks noChangeAspect="1"/>
            </p:cNvPicPr>
            <p:nvPr userDrawn="1"/>
          </p:nvPicPr>
          <p:blipFill rotWithShape="1">
            <a:blip r:embed="rId4"/>
            <a:srcRect t="804" b="804"/>
            <a:stretch/>
          </p:blipFill>
          <p:spPr>
            <a:xfrm>
              <a:off x="11749088" y="1002369"/>
              <a:ext cx="429526" cy="429103"/>
            </a:xfrm>
            <a:prstGeom prst="rect">
              <a:avLst/>
            </a:prstGeom>
            <a:ln>
              <a:noFill/>
            </a:ln>
          </p:spPr>
        </p:pic>
        <p:pic>
          <p:nvPicPr>
            <p:cNvPr id="12" name="Picture 11">
              <a:extLst>
                <a:ext uri="{FF2B5EF4-FFF2-40B4-BE49-F238E27FC236}">
                  <a16:creationId xmlns:a16="http://schemas.microsoft.com/office/drawing/2014/main" id="{888C4A5A-BD73-E871-2B56-7AB189E231E6}"/>
                </a:ext>
              </a:extLst>
            </p:cNvPr>
            <p:cNvPicPr>
              <a:picLocks noChangeAspect="1"/>
            </p:cNvPicPr>
            <p:nvPr userDrawn="1"/>
          </p:nvPicPr>
          <p:blipFill rotWithShape="1">
            <a:blip r:embed="rId5">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3" name="Picture 12">
              <a:extLst>
                <a:ext uri="{FF2B5EF4-FFF2-40B4-BE49-F238E27FC236}">
                  <a16:creationId xmlns:a16="http://schemas.microsoft.com/office/drawing/2014/main" id="{20FB5D78-2340-0154-A52F-0210EE6CB1ED}"/>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22F57DD6-9757-283D-FAA2-91E3D6BEED08}"/>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652749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1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5" name="Picture 4">
            <a:extLst>
              <a:ext uri="{FF2B5EF4-FFF2-40B4-BE49-F238E27FC236}">
                <a16:creationId xmlns:a16="http://schemas.microsoft.com/office/drawing/2014/main" id="{32206955-15D6-4E30-9BBC-0C8C4C2FD62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63546" y="438150"/>
            <a:ext cx="4895851" cy="4698675"/>
          </a:xfrm>
          <a:prstGeom prst="rect">
            <a:avLst/>
          </a:prstGeom>
        </p:spPr>
      </p:pic>
      <p:sp>
        <p:nvSpPr>
          <p:cNvPr id="3" name="Title 1">
            <a:extLst>
              <a:ext uri="{FF2B5EF4-FFF2-40B4-BE49-F238E27FC236}">
                <a16:creationId xmlns:a16="http://schemas.microsoft.com/office/drawing/2014/main" id="{D4BC62C9-1229-4993-468D-277B4ED19042}"/>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12687B97-4461-7EAF-D78A-C7E0E88538B4}"/>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91CFE508-63DC-3633-9156-13F5D5679665}"/>
              </a:ext>
            </a:extLst>
          </p:cNvPr>
          <p:cNvGrpSpPr/>
          <p:nvPr userDrawn="1"/>
        </p:nvGrpSpPr>
        <p:grpSpPr>
          <a:xfrm>
            <a:off x="11749088" y="73817"/>
            <a:ext cx="429526" cy="1820570"/>
            <a:chOff x="11749088" y="73817"/>
            <a:chExt cx="429526" cy="1820570"/>
          </a:xfrm>
        </p:grpSpPr>
        <p:pic>
          <p:nvPicPr>
            <p:cNvPr id="6" name="Picture 5">
              <a:extLst>
                <a:ext uri="{FF2B5EF4-FFF2-40B4-BE49-F238E27FC236}">
                  <a16:creationId xmlns:a16="http://schemas.microsoft.com/office/drawing/2014/main" id="{8A9B9737-608C-AD6F-E068-7FA2D57B0289}"/>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0" name="Picture 9">
              <a:extLst>
                <a:ext uri="{FF2B5EF4-FFF2-40B4-BE49-F238E27FC236}">
                  <a16:creationId xmlns:a16="http://schemas.microsoft.com/office/drawing/2014/main" id="{5E20B5BD-AB2A-A6C0-7FA3-F0EB4E95B28B}"/>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2" name="Picture 11">
              <a:extLst>
                <a:ext uri="{FF2B5EF4-FFF2-40B4-BE49-F238E27FC236}">
                  <a16:creationId xmlns:a16="http://schemas.microsoft.com/office/drawing/2014/main" id="{6773EE2C-EF8F-A8CD-2F2A-C0DB48D729CE}"/>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F4A3C10C-C59C-8830-A64C-63369B4B94A8}"/>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30797473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0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38" name="Picture 37">
            <a:extLst>
              <a:ext uri="{FF2B5EF4-FFF2-40B4-BE49-F238E27FC236}">
                <a16:creationId xmlns:a16="http://schemas.microsoft.com/office/drawing/2014/main" id="{8F838135-1A40-4249-8CEE-4E90EB90C96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3268" r="12738"/>
          <a:stretch/>
        </p:blipFill>
        <p:spPr>
          <a:xfrm>
            <a:off x="463547" y="438150"/>
            <a:ext cx="4895850" cy="4698675"/>
          </a:xfrm>
          <a:prstGeom prst="rect">
            <a:avLst/>
          </a:prstGeom>
        </p:spPr>
      </p:pic>
      <p:sp>
        <p:nvSpPr>
          <p:cNvPr id="3" name="Title 1">
            <a:extLst>
              <a:ext uri="{FF2B5EF4-FFF2-40B4-BE49-F238E27FC236}">
                <a16:creationId xmlns:a16="http://schemas.microsoft.com/office/drawing/2014/main" id="{B492E96B-480F-3409-D84F-68693B0F4BDD}"/>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6" name="TextBox 5">
            <a:extLst>
              <a:ext uri="{FF2B5EF4-FFF2-40B4-BE49-F238E27FC236}">
                <a16:creationId xmlns:a16="http://schemas.microsoft.com/office/drawing/2014/main" id="{D0DCCD53-8DAB-3C96-6227-AEDF2318888D}"/>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4EECB4AA-9EBB-7820-5A38-928F3C78AA46}"/>
              </a:ext>
            </a:extLst>
          </p:cNvPr>
          <p:cNvGrpSpPr/>
          <p:nvPr userDrawn="1"/>
        </p:nvGrpSpPr>
        <p:grpSpPr>
          <a:xfrm>
            <a:off x="11749088" y="73817"/>
            <a:ext cx="429526" cy="1820570"/>
            <a:chOff x="11749088" y="73817"/>
            <a:chExt cx="429526" cy="1820570"/>
          </a:xfrm>
        </p:grpSpPr>
        <p:pic>
          <p:nvPicPr>
            <p:cNvPr id="5" name="Picture 4">
              <a:extLst>
                <a:ext uri="{FF2B5EF4-FFF2-40B4-BE49-F238E27FC236}">
                  <a16:creationId xmlns:a16="http://schemas.microsoft.com/office/drawing/2014/main" id="{748027F4-E539-2C92-5B5B-6A2A5D1D455D}"/>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7" name="Picture 6">
              <a:extLst>
                <a:ext uri="{FF2B5EF4-FFF2-40B4-BE49-F238E27FC236}">
                  <a16:creationId xmlns:a16="http://schemas.microsoft.com/office/drawing/2014/main" id="{026C6943-F1C0-88F4-F781-96AE9A5174A7}"/>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0" name="Picture 9">
              <a:extLst>
                <a:ext uri="{FF2B5EF4-FFF2-40B4-BE49-F238E27FC236}">
                  <a16:creationId xmlns:a16="http://schemas.microsoft.com/office/drawing/2014/main" id="{1BD5A317-E54C-BF4F-35E1-AB396B4C1480}"/>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2" name="Picture 11">
              <a:extLst>
                <a:ext uri="{FF2B5EF4-FFF2-40B4-BE49-F238E27FC236}">
                  <a16:creationId xmlns:a16="http://schemas.microsoft.com/office/drawing/2014/main" id="{8DD2867E-A87B-E68D-C129-36A6224EF178}"/>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23682180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12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5" name="Picture 4">
            <a:extLst>
              <a:ext uri="{FF2B5EF4-FFF2-40B4-BE49-F238E27FC236}">
                <a16:creationId xmlns:a16="http://schemas.microsoft.com/office/drawing/2014/main" id="{A72F1B67-1106-4794-A1C6-1C54A9EF54C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63546" y="428423"/>
            <a:ext cx="4895851" cy="4698675"/>
          </a:xfrm>
          <a:prstGeom prst="rect">
            <a:avLst/>
          </a:prstGeom>
        </p:spPr>
      </p:pic>
      <p:sp>
        <p:nvSpPr>
          <p:cNvPr id="3" name="Title 1">
            <a:extLst>
              <a:ext uri="{FF2B5EF4-FFF2-40B4-BE49-F238E27FC236}">
                <a16:creationId xmlns:a16="http://schemas.microsoft.com/office/drawing/2014/main" id="{6D7159F6-D2F0-7578-2B2F-E0FE98EE0E3E}"/>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EC805759-684E-2EF2-FEC6-1FF4DA0A3F7D}"/>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D01E28F0-536E-4F45-46F0-971DBE92BCE5}"/>
              </a:ext>
            </a:extLst>
          </p:cNvPr>
          <p:cNvGrpSpPr/>
          <p:nvPr userDrawn="1"/>
        </p:nvGrpSpPr>
        <p:grpSpPr>
          <a:xfrm>
            <a:off x="11749088" y="73817"/>
            <a:ext cx="429526" cy="1820570"/>
            <a:chOff x="11749088" y="73817"/>
            <a:chExt cx="429526" cy="1820570"/>
          </a:xfrm>
        </p:grpSpPr>
        <p:pic>
          <p:nvPicPr>
            <p:cNvPr id="6" name="Picture 5">
              <a:extLst>
                <a:ext uri="{FF2B5EF4-FFF2-40B4-BE49-F238E27FC236}">
                  <a16:creationId xmlns:a16="http://schemas.microsoft.com/office/drawing/2014/main" id="{EEBA6CFD-FED1-B4EB-D5D2-D27796716A43}"/>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0" name="Picture 9">
              <a:extLst>
                <a:ext uri="{FF2B5EF4-FFF2-40B4-BE49-F238E27FC236}">
                  <a16:creationId xmlns:a16="http://schemas.microsoft.com/office/drawing/2014/main" id="{0A69E7F4-F816-A092-9043-2DA45D26472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2" name="Picture 11">
              <a:extLst>
                <a:ext uri="{FF2B5EF4-FFF2-40B4-BE49-F238E27FC236}">
                  <a16:creationId xmlns:a16="http://schemas.microsoft.com/office/drawing/2014/main" id="{7ADAB87E-2B88-D461-154F-925CB7AF9834}"/>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44403F55-2F89-9422-257E-683F338955F3}"/>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5484902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13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6" name="Picture 5">
            <a:extLst>
              <a:ext uri="{FF2B5EF4-FFF2-40B4-BE49-F238E27FC236}">
                <a16:creationId xmlns:a16="http://schemas.microsoft.com/office/drawing/2014/main" id="{376B1325-49AB-4C81-82BC-306EBF1B3913}"/>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49798" y="428423"/>
            <a:ext cx="4895852" cy="4698675"/>
          </a:xfrm>
          <a:prstGeom prst="rect">
            <a:avLst/>
          </a:prstGeom>
        </p:spPr>
      </p:pic>
      <p:sp>
        <p:nvSpPr>
          <p:cNvPr id="3" name="TextBox 2">
            <a:extLst>
              <a:ext uri="{FF2B5EF4-FFF2-40B4-BE49-F238E27FC236}">
                <a16:creationId xmlns:a16="http://schemas.microsoft.com/office/drawing/2014/main" id="{2042ABB2-6DEE-CFF4-860F-65068B165565}"/>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F3666CC8-825E-BD25-3D48-0694443776C1}"/>
              </a:ext>
            </a:extLst>
          </p:cNvPr>
          <p:cNvGrpSpPr/>
          <p:nvPr userDrawn="1"/>
        </p:nvGrpSpPr>
        <p:grpSpPr>
          <a:xfrm>
            <a:off x="11749088" y="73817"/>
            <a:ext cx="429526" cy="1820570"/>
            <a:chOff x="11749088" y="73817"/>
            <a:chExt cx="429526" cy="1820570"/>
          </a:xfrm>
        </p:grpSpPr>
        <p:pic>
          <p:nvPicPr>
            <p:cNvPr id="5" name="Picture 4">
              <a:extLst>
                <a:ext uri="{FF2B5EF4-FFF2-40B4-BE49-F238E27FC236}">
                  <a16:creationId xmlns:a16="http://schemas.microsoft.com/office/drawing/2014/main" id="{395B6421-E43F-7626-E758-393750504CCA}"/>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7" name="Picture 6">
              <a:extLst>
                <a:ext uri="{FF2B5EF4-FFF2-40B4-BE49-F238E27FC236}">
                  <a16:creationId xmlns:a16="http://schemas.microsoft.com/office/drawing/2014/main" id="{A5CC8DAB-C266-4B25-A768-518C1084C05A}"/>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0" name="Picture 9">
              <a:extLst>
                <a:ext uri="{FF2B5EF4-FFF2-40B4-BE49-F238E27FC236}">
                  <a16:creationId xmlns:a16="http://schemas.microsoft.com/office/drawing/2014/main" id="{029A2672-35D4-0F06-8FCC-CA173C313058}"/>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2" name="Picture 11">
              <a:extLst>
                <a:ext uri="{FF2B5EF4-FFF2-40B4-BE49-F238E27FC236}">
                  <a16:creationId xmlns:a16="http://schemas.microsoft.com/office/drawing/2014/main" id="{7E33CADC-9FFC-9CD0-92A1-E953E96000D5}"/>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2362399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14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5" name="Picture 4">
            <a:extLst>
              <a:ext uri="{FF2B5EF4-FFF2-40B4-BE49-F238E27FC236}">
                <a16:creationId xmlns:a16="http://schemas.microsoft.com/office/drawing/2014/main" id="{8D75D7EA-CDE1-43E7-818F-C87096E2AB60}"/>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38150" y="438150"/>
            <a:ext cx="4907501" cy="4698675"/>
          </a:xfrm>
          <a:prstGeom prst="rect">
            <a:avLst/>
          </a:prstGeom>
        </p:spPr>
      </p:pic>
      <p:sp>
        <p:nvSpPr>
          <p:cNvPr id="3" name="Title 1">
            <a:extLst>
              <a:ext uri="{FF2B5EF4-FFF2-40B4-BE49-F238E27FC236}">
                <a16:creationId xmlns:a16="http://schemas.microsoft.com/office/drawing/2014/main" id="{29035DA5-1803-CB93-F5C0-0CA74753DEFE}"/>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81B68E2F-5620-918C-84BA-9B5A6CDBCC15}"/>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50CC3714-04EF-84BE-50F3-1F3588051AAF}"/>
              </a:ext>
            </a:extLst>
          </p:cNvPr>
          <p:cNvGrpSpPr/>
          <p:nvPr userDrawn="1"/>
        </p:nvGrpSpPr>
        <p:grpSpPr>
          <a:xfrm>
            <a:off x="11749088" y="73817"/>
            <a:ext cx="429526" cy="1820570"/>
            <a:chOff x="11749088" y="73817"/>
            <a:chExt cx="429526" cy="1820570"/>
          </a:xfrm>
        </p:grpSpPr>
        <p:pic>
          <p:nvPicPr>
            <p:cNvPr id="6" name="Picture 5">
              <a:extLst>
                <a:ext uri="{FF2B5EF4-FFF2-40B4-BE49-F238E27FC236}">
                  <a16:creationId xmlns:a16="http://schemas.microsoft.com/office/drawing/2014/main" id="{65F739D0-3351-75DC-B291-4FDBC5BC7451}"/>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0" name="Picture 9">
              <a:extLst>
                <a:ext uri="{FF2B5EF4-FFF2-40B4-BE49-F238E27FC236}">
                  <a16:creationId xmlns:a16="http://schemas.microsoft.com/office/drawing/2014/main" id="{531D2665-64FB-4B50-D711-AE5ABB4BA188}"/>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2" name="Picture 11">
              <a:extLst>
                <a:ext uri="{FF2B5EF4-FFF2-40B4-BE49-F238E27FC236}">
                  <a16:creationId xmlns:a16="http://schemas.microsoft.com/office/drawing/2014/main" id="{1572C84C-A494-AAC1-AFC9-448D8FE7A6D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0996FC3B-77FE-0418-38C6-41DD929FCA0D}"/>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4036398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17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6" name="Picture 5">
            <a:extLst>
              <a:ext uri="{FF2B5EF4-FFF2-40B4-BE49-F238E27FC236}">
                <a16:creationId xmlns:a16="http://schemas.microsoft.com/office/drawing/2014/main" id="{C6A65648-9C07-4A6F-B09B-BCC55B9DF3C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51896" y="438150"/>
            <a:ext cx="4907501" cy="4698675"/>
          </a:xfrm>
          <a:prstGeom prst="rect">
            <a:avLst/>
          </a:prstGeom>
        </p:spPr>
      </p:pic>
      <p:sp>
        <p:nvSpPr>
          <p:cNvPr id="3" name="Title 1">
            <a:extLst>
              <a:ext uri="{FF2B5EF4-FFF2-40B4-BE49-F238E27FC236}">
                <a16:creationId xmlns:a16="http://schemas.microsoft.com/office/drawing/2014/main" id="{7A373942-833D-8F4A-3F2A-8DBFC1B54DC2}"/>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FA21889C-02A3-C4B7-6B30-82D4D3626249}"/>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2" name="LOGO_4F">
            <a:extLst>
              <a:ext uri="{FF2B5EF4-FFF2-40B4-BE49-F238E27FC236}">
                <a16:creationId xmlns:a16="http://schemas.microsoft.com/office/drawing/2014/main" id="{A61C7A28-8110-A0CB-A858-188393E7EBCB}"/>
              </a:ext>
            </a:extLst>
          </p:cNvPr>
          <p:cNvGrpSpPr/>
          <p:nvPr userDrawn="1"/>
        </p:nvGrpSpPr>
        <p:grpSpPr>
          <a:xfrm>
            <a:off x="11749088" y="73817"/>
            <a:ext cx="429526" cy="1820570"/>
            <a:chOff x="11749088" y="73817"/>
            <a:chExt cx="429526" cy="1820570"/>
          </a:xfrm>
        </p:grpSpPr>
        <p:pic>
          <p:nvPicPr>
            <p:cNvPr id="5" name="Picture 4">
              <a:extLst>
                <a:ext uri="{FF2B5EF4-FFF2-40B4-BE49-F238E27FC236}">
                  <a16:creationId xmlns:a16="http://schemas.microsoft.com/office/drawing/2014/main" id="{ED1A162A-DEFE-14B7-4B70-D4D0696F5154}"/>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10" name="Picture 9">
              <a:extLst>
                <a:ext uri="{FF2B5EF4-FFF2-40B4-BE49-F238E27FC236}">
                  <a16:creationId xmlns:a16="http://schemas.microsoft.com/office/drawing/2014/main" id="{622C331F-087E-C351-403D-95E3F908EE45}"/>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12" name="Picture 11">
              <a:extLst>
                <a:ext uri="{FF2B5EF4-FFF2-40B4-BE49-F238E27FC236}">
                  <a16:creationId xmlns:a16="http://schemas.microsoft.com/office/drawing/2014/main" id="{BA0C43CA-55F8-6ACE-ED0A-2B04534BA560}"/>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14" name="Picture 13">
              <a:extLst>
                <a:ext uri="{FF2B5EF4-FFF2-40B4-BE49-F238E27FC236}">
                  <a16:creationId xmlns:a16="http://schemas.microsoft.com/office/drawing/2014/main" id="{2C2DA9C6-C930-785E-3E75-6A41851A7F1C}"/>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33525780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6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5" name="Picture 4">
            <a:extLst>
              <a:ext uri="{FF2B5EF4-FFF2-40B4-BE49-F238E27FC236}">
                <a16:creationId xmlns:a16="http://schemas.microsoft.com/office/drawing/2014/main" id="{4C8A1974-4D03-4D93-B3B3-723250558AE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51898" y="456023"/>
            <a:ext cx="4907500" cy="4698675"/>
          </a:xfrm>
          <a:prstGeom prst="rect">
            <a:avLst/>
          </a:prstGeom>
        </p:spPr>
      </p:pic>
      <p:sp>
        <p:nvSpPr>
          <p:cNvPr id="3" name="Title 1">
            <a:extLst>
              <a:ext uri="{FF2B5EF4-FFF2-40B4-BE49-F238E27FC236}">
                <a16:creationId xmlns:a16="http://schemas.microsoft.com/office/drawing/2014/main" id="{E05E246C-635E-4DED-96FC-955486FB9BC6}"/>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7" name="TextBox 6">
            <a:extLst>
              <a:ext uri="{FF2B5EF4-FFF2-40B4-BE49-F238E27FC236}">
                <a16:creationId xmlns:a16="http://schemas.microsoft.com/office/drawing/2014/main" id="{05ED1CD7-F97A-30A6-6B83-C73B7ECA4B96}"/>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6" name="LOGO_4F">
            <a:extLst>
              <a:ext uri="{FF2B5EF4-FFF2-40B4-BE49-F238E27FC236}">
                <a16:creationId xmlns:a16="http://schemas.microsoft.com/office/drawing/2014/main" id="{C6DC3348-DF52-9576-E111-73A244D3E22E}"/>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56F67B70-18E5-23C4-654C-BEC1F81EB683}"/>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F45AA384-8DDB-1EF3-4B74-4468E8F83669}"/>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EBC52F24-F574-B9BB-C6C3-49BAB3C6EBBD}"/>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B0CEDA32-EAFD-66B4-839B-2969212AFBFC}"/>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30164100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5_Обложка">
    <p:bg>
      <p:bgPr>
        <a:gradFill>
          <a:gsLst>
            <a:gs pos="0">
              <a:srgbClr val="1BD7D3"/>
            </a:gs>
            <a:gs pos="100000">
              <a:srgbClr val="49A9F6"/>
            </a:gs>
          </a:gsLst>
          <a:lin ang="0" scaled="1"/>
        </a:gra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E43759F-CB5E-4477-B4F2-F77E77D9B313}"/>
              </a:ext>
            </a:extLst>
          </p:cNvPr>
          <p:cNvSpPr/>
          <p:nvPr userDrawn="1"/>
        </p:nvSpPr>
        <p:spPr>
          <a:xfrm>
            <a:off x="-12677" y="0"/>
            <a:ext cx="4787877" cy="6858000"/>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a:noFill/>
              </a:ln>
            </a:endParaRPr>
          </a:p>
        </p:txBody>
      </p:sp>
      <p:grpSp>
        <p:nvGrpSpPr>
          <p:cNvPr id="8" name="Graphic 169">
            <a:extLst>
              <a:ext uri="{FF2B5EF4-FFF2-40B4-BE49-F238E27FC236}">
                <a16:creationId xmlns:a16="http://schemas.microsoft.com/office/drawing/2014/main" id="{A8E4DE0D-F7BD-4BC7-A928-08CD7EC77217}"/>
              </a:ext>
            </a:extLst>
          </p:cNvPr>
          <p:cNvGrpSpPr/>
          <p:nvPr userDrawn="1"/>
        </p:nvGrpSpPr>
        <p:grpSpPr>
          <a:xfrm>
            <a:off x="-42449" y="1639734"/>
            <a:ext cx="3918597" cy="5218265"/>
            <a:chOff x="0" y="1639734"/>
            <a:chExt cx="3918597" cy="5218265"/>
          </a:xfrm>
          <a:gradFill>
            <a:gsLst>
              <a:gs pos="28000">
                <a:schemeClr val="bg1">
                  <a:alpha val="0"/>
                </a:schemeClr>
              </a:gs>
              <a:gs pos="100000">
                <a:schemeClr val="bg1">
                  <a:lumMod val="85000"/>
                </a:schemeClr>
              </a:gs>
            </a:gsLst>
            <a:lin ang="9000000" scaled="0"/>
          </a:gradFill>
        </p:grpSpPr>
        <p:sp>
          <p:nvSpPr>
            <p:cNvPr id="9" name="Freeform: Shape 8">
              <a:extLst>
                <a:ext uri="{FF2B5EF4-FFF2-40B4-BE49-F238E27FC236}">
                  <a16:creationId xmlns:a16="http://schemas.microsoft.com/office/drawing/2014/main" id="{2F7736BF-ED4D-45D3-95BE-5F5C12426195}"/>
                </a:ext>
              </a:extLst>
            </p:cNvPr>
            <p:cNvSpPr/>
            <p:nvPr/>
          </p:nvSpPr>
          <p:spPr>
            <a:xfrm>
              <a:off x="-3421" y="3078031"/>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4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8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3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4"/>
                    <a:pt x="140114" y="3355"/>
                  </a:cubicBezTo>
                  <a:lnTo>
                    <a:pt x="177863" y="41104"/>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59"/>
                    <a:pt x="585594" y="1101020"/>
                    <a:pt x="518324" y="1171293"/>
                  </a:cubicBezTo>
                  <a:lnTo>
                    <a:pt x="519108" y="1172142"/>
                  </a:lnTo>
                  <a:lnTo>
                    <a:pt x="458958" y="1172142"/>
                  </a:lnTo>
                  <a:lnTo>
                    <a:pt x="460133" y="1170901"/>
                  </a:lnTo>
                  <a:cubicBezTo>
                    <a:pt x="440932" y="1151374"/>
                    <a:pt x="419641" y="1133544"/>
                    <a:pt x="396782" y="1117608"/>
                  </a:cubicBezTo>
                  <a:cubicBezTo>
                    <a:pt x="369026" y="1098342"/>
                    <a:pt x="339179" y="1082014"/>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7" y="806211"/>
                    <a:pt x="56909" y="778584"/>
                  </a:cubicBezTo>
                  <a:cubicBezTo>
                    <a:pt x="41104" y="756052"/>
                    <a:pt x="23144" y="734827"/>
                    <a:pt x="3355" y="715430"/>
                  </a:cubicBezTo>
                  <a:lnTo>
                    <a:pt x="3355" y="656585"/>
                  </a:lnTo>
                  <a:cubicBezTo>
                    <a:pt x="74478" y="588402"/>
                    <a:pt x="159120" y="535370"/>
                    <a:pt x="249313" y="502258"/>
                  </a:cubicBezTo>
                  <a:cubicBezTo>
                    <a:pt x="245394" y="495139"/>
                    <a:pt x="241410" y="488151"/>
                    <a:pt x="237230" y="481228"/>
                  </a:cubicBezTo>
                  <a:cubicBezTo>
                    <a:pt x="181782" y="388749"/>
                    <a:pt x="102822" y="312532"/>
                    <a:pt x="3355" y="268971"/>
                  </a:cubicBezTo>
                  <a:lnTo>
                    <a:pt x="3355" y="228283"/>
                  </a:lnTo>
                  <a:lnTo>
                    <a:pt x="3421" y="228283"/>
                  </a:lnTo>
                  <a:close/>
                  <a:moveTo>
                    <a:pt x="25953"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90"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37D54B0D-E6AA-4C89-90EE-7FD1A69006DB}"/>
                </a:ext>
              </a:extLst>
            </p:cNvPr>
            <p:cNvSpPr/>
            <p:nvPr/>
          </p:nvSpPr>
          <p:spPr>
            <a:xfrm>
              <a:off x="133338"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1 w 1169048"/>
                <a:gd name="connsiteY16" fmla="*/ 3355 h 1169048"/>
                <a:gd name="connsiteX17" fmla="*/ 481685 w 1169048"/>
                <a:gd name="connsiteY17" fmla="*/ 238145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1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5"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1" y="3355"/>
                  </a:lnTo>
                  <a:cubicBezTo>
                    <a:pt x="313120" y="103084"/>
                    <a:pt x="388880" y="182566"/>
                    <a:pt x="481685" y="238145"/>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1"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40"/>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4"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6" y="307047"/>
                    <a:pt x="716083"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A41154FE-EF64-4C4F-836F-9C42659873BD}"/>
                </a:ext>
              </a:extLst>
            </p:cNvPr>
            <p:cNvSpPr/>
            <p:nvPr/>
          </p:nvSpPr>
          <p:spPr>
            <a:xfrm>
              <a:off x="-3421" y="1636313"/>
              <a:ext cx="1169048" cy="1169048"/>
            </a:xfrm>
            <a:custGeom>
              <a:avLst/>
              <a:gdLst>
                <a:gd name="connsiteX0" fmla="*/ 3421 w 1169048"/>
                <a:gd name="connsiteY0" fmla="*/ 947411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19 h 1169048"/>
                <a:gd name="connsiteX44" fmla="*/ 87083 w 1169048"/>
                <a:gd name="connsiteY44" fmla="*/ 418074 h 1169048"/>
                <a:gd name="connsiteX45" fmla="*/ 137306 w 1169048"/>
                <a:gd name="connsiteY45" fmla="*/ 327619 h 1169048"/>
                <a:gd name="connsiteX46" fmla="*/ 236969 w 1169048"/>
                <a:gd name="connsiteY46" fmla="*/ 356486 h 1169048"/>
                <a:gd name="connsiteX47" fmla="*/ 330689 w 1169048"/>
                <a:gd name="connsiteY47" fmla="*/ 364062 h 1169048"/>
                <a:gd name="connsiteX48" fmla="*/ 266228 w 1169048"/>
                <a:gd name="connsiteY48" fmla="*/ 640389 h 1169048"/>
                <a:gd name="connsiteX49" fmla="*/ 25953 w 1169048"/>
                <a:gd name="connsiteY49" fmla="*/ 489719 h 1169048"/>
                <a:gd name="connsiteX50" fmla="*/ 25953 w 1169048"/>
                <a:gd name="connsiteY50" fmla="*/ 489719 h 1169048"/>
                <a:gd name="connsiteX51" fmla="*/ 362821 w 1169048"/>
                <a:gd name="connsiteY51" fmla="*/ 331472 h 1169048"/>
                <a:gd name="connsiteX52" fmla="*/ 355376 w 1169048"/>
                <a:gd name="connsiteY52" fmla="*/ 237622 h 1169048"/>
                <a:gd name="connsiteX53" fmla="*/ 326901 w 1169048"/>
                <a:gd name="connsiteY53" fmla="*/ 138155 h 1169048"/>
                <a:gd name="connsiteX54" fmla="*/ 417747 w 1169048"/>
                <a:gd name="connsiteY54" fmla="*/ 88193 h 1169048"/>
                <a:gd name="connsiteX55" fmla="*/ 489392 w 1169048"/>
                <a:gd name="connsiteY55" fmla="*/ 27259 h 1169048"/>
                <a:gd name="connsiteX56" fmla="*/ 639213 w 1169048"/>
                <a:gd name="connsiteY56" fmla="*/ 268122 h 1169048"/>
                <a:gd name="connsiteX57" fmla="*/ 362756 w 1169048"/>
                <a:gd name="connsiteY57" fmla="*/ 331407 h 1169048"/>
                <a:gd name="connsiteX58" fmla="*/ 362756 w 1169048"/>
                <a:gd name="connsiteY58" fmla="*/ 331407 h 1169048"/>
                <a:gd name="connsiteX59" fmla="*/ 301495 w 1169048"/>
                <a:gd name="connsiteY59" fmla="*/ 651883 h 1169048"/>
                <a:gd name="connsiteX60" fmla="*/ 367393 w 1169048"/>
                <a:gd name="connsiteY60" fmla="*/ 368177 h 1169048"/>
                <a:gd name="connsiteX61" fmla="*/ 650708 w 1169048"/>
                <a:gd name="connsiteY61" fmla="*/ 303455 h 1169048"/>
                <a:gd name="connsiteX62" fmla="*/ 657043 w 1169048"/>
                <a:gd name="connsiteY62" fmla="*/ 326901 h 1169048"/>
                <a:gd name="connsiteX63" fmla="*/ 641695 w 1169048"/>
                <a:gd name="connsiteY63" fmla="*/ 642413 h 1169048"/>
                <a:gd name="connsiteX64" fmla="*/ 324942 w 1169048"/>
                <a:gd name="connsiteY64" fmla="*/ 658283 h 1169048"/>
                <a:gd name="connsiteX65" fmla="*/ 301430 w 1169048"/>
                <a:gd name="connsiteY65" fmla="*/ 651883 h 1169048"/>
                <a:gd name="connsiteX66" fmla="*/ 301430 w 1169048"/>
                <a:gd name="connsiteY66" fmla="*/ 651883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1"/>
                  </a:moveTo>
                  <a:cubicBezTo>
                    <a:pt x="36467" y="966938"/>
                    <a:pt x="156246" y="1046943"/>
                    <a:pt x="140114" y="1172142"/>
                  </a:cubicBezTo>
                  <a:lnTo>
                    <a:pt x="177863" y="1134393"/>
                  </a:lnTo>
                  <a:cubicBezTo>
                    <a:pt x="170679" y="1030877"/>
                    <a:pt x="88389" y="960407"/>
                    <a:pt x="42607" y="928863"/>
                  </a:cubicBezTo>
                  <a:cubicBezTo>
                    <a:pt x="138024" y="880794"/>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6"/>
                    <a:pt x="339179" y="93483"/>
                    <a:pt x="307896"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6"/>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19"/>
                  </a:moveTo>
                  <a:cubicBezTo>
                    <a:pt x="48419" y="468101"/>
                    <a:pt x="68926" y="444002"/>
                    <a:pt x="87083" y="418074"/>
                  </a:cubicBezTo>
                  <a:cubicBezTo>
                    <a:pt x="107002" y="389664"/>
                    <a:pt x="123917" y="359229"/>
                    <a:pt x="137306" y="327619"/>
                  </a:cubicBezTo>
                  <a:cubicBezTo>
                    <a:pt x="169569" y="340747"/>
                    <a:pt x="203073" y="350412"/>
                    <a:pt x="236969" y="356486"/>
                  </a:cubicBezTo>
                  <a:cubicBezTo>
                    <a:pt x="267991" y="362038"/>
                    <a:pt x="299471" y="364585"/>
                    <a:pt x="330689" y="364062"/>
                  </a:cubicBezTo>
                  <a:cubicBezTo>
                    <a:pt x="328991" y="458892"/>
                    <a:pt x="306851" y="554637"/>
                    <a:pt x="266228" y="640389"/>
                  </a:cubicBezTo>
                  <a:cubicBezTo>
                    <a:pt x="177994" y="608713"/>
                    <a:pt x="95181" y="556792"/>
                    <a:pt x="25953" y="489719"/>
                  </a:cubicBezTo>
                  <a:lnTo>
                    <a:pt x="25953" y="489719"/>
                  </a:lnTo>
                  <a:close/>
                  <a:moveTo>
                    <a:pt x="362821" y="331472"/>
                  </a:moveTo>
                  <a:cubicBezTo>
                    <a:pt x="363409" y="300189"/>
                    <a:pt x="360862" y="268710"/>
                    <a:pt x="355376" y="237622"/>
                  </a:cubicBezTo>
                  <a:cubicBezTo>
                    <a:pt x="349367" y="203530"/>
                    <a:pt x="339832" y="170026"/>
                    <a:pt x="326901" y="138155"/>
                  </a:cubicBezTo>
                  <a:cubicBezTo>
                    <a:pt x="359099" y="124571"/>
                    <a:pt x="389598" y="107721"/>
                    <a:pt x="417747" y="88193"/>
                  </a:cubicBezTo>
                  <a:cubicBezTo>
                    <a:pt x="443675" y="70167"/>
                    <a:pt x="467709" y="49725"/>
                    <a:pt x="489392" y="27259"/>
                  </a:cubicBezTo>
                  <a:cubicBezTo>
                    <a:pt x="555290" y="95508"/>
                    <a:pt x="607276" y="178778"/>
                    <a:pt x="639213" y="268122"/>
                  </a:cubicBezTo>
                  <a:cubicBezTo>
                    <a:pt x="554375" y="308092"/>
                    <a:pt x="459153" y="329970"/>
                    <a:pt x="362756" y="331407"/>
                  </a:cubicBezTo>
                  <a:lnTo>
                    <a:pt x="362756" y="331407"/>
                  </a:lnTo>
                  <a:close/>
                  <a:moveTo>
                    <a:pt x="301495" y="651883"/>
                  </a:moveTo>
                  <a:cubicBezTo>
                    <a:pt x="342575" y="563584"/>
                    <a:pt x="365172" y="465489"/>
                    <a:pt x="367393" y="368177"/>
                  </a:cubicBezTo>
                  <a:cubicBezTo>
                    <a:pt x="466011" y="366087"/>
                    <a:pt x="563453" y="343816"/>
                    <a:pt x="650708" y="303455"/>
                  </a:cubicBezTo>
                  <a:cubicBezTo>
                    <a:pt x="652993" y="311226"/>
                    <a:pt x="655083" y="319064"/>
                    <a:pt x="657043" y="326901"/>
                  </a:cubicBezTo>
                  <a:cubicBezTo>
                    <a:pt x="683232" y="431462"/>
                    <a:pt x="681273" y="541248"/>
                    <a:pt x="641695" y="642413"/>
                  </a:cubicBezTo>
                  <a:cubicBezTo>
                    <a:pt x="539942" y="681991"/>
                    <a:pt x="430025" y="684603"/>
                    <a:pt x="324942" y="658283"/>
                  </a:cubicBezTo>
                  <a:cubicBezTo>
                    <a:pt x="317104" y="656324"/>
                    <a:pt x="309267" y="654169"/>
                    <a:pt x="301430" y="651883"/>
                  </a:cubicBezTo>
                  <a:lnTo>
                    <a:pt x="301430" y="651883"/>
                  </a:lnTo>
                  <a:close/>
                </a:path>
              </a:pathLst>
            </a:custGeom>
            <a:grpFill/>
            <a:ln w="6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BDD8B74-8649-4E49-91B1-D1DE435AF179}"/>
                </a:ext>
              </a:extLst>
            </p:cNvPr>
            <p:cNvSpPr/>
            <p:nvPr/>
          </p:nvSpPr>
          <p:spPr>
            <a:xfrm>
              <a:off x="133338"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1" y="1171032"/>
                  </a:lnTo>
                  <a:cubicBezTo>
                    <a:pt x="313120" y="1071304"/>
                    <a:pt x="388880" y="991821"/>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1"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0"/>
                    <a:pt x="1149218" y="685714"/>
                  </a:cubicBezTo>
                  <a:cubicBezTo>
                    <a:pt x="1126752" y="707331"/>
                    <a:pt x="1106245"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6" y="867341"/>
                    <a:pt x="716083"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D41E825B-4674-44E8-88BE-334900B2E737}"/>
                </a:ext>
              </a:extLst>
            </p:cNvPr>
            <p:cNvSpPr/>
            <p:nvPr/>
          </p:nvSpPr>
          <p:spPr>
            <a:xfrm>
              <a:off x="1438623" y="3078031"/>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599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8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4 h 1169048"/>
                <a:gd name="connsiteX36" fmla="*/ 1171750 w 1169048"/>
                <a:gd name="connsiteY36" fmla="*/ 715430 h 1169048"/>
                <a:gd name="connsiteX37" fmla="*/ 1171750 w 1169048"/>
                <a:gd name="connsiteY37" fmla="*/ 656585 h 1169048"/>
                <a:gd name="connsiteX38" fmla="*/ 925793 w 1169048"/>
                <a:gd name="connsiteY38" fmla="*/ 502258 h 1169048"/>
                <a:gd name="connsiteX39" fmla="*/ 937875 w 1169048"/>
                <a:gd name="connsiteY39" fmla="*/ 481228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3 h 1169048"/>
                <a:gd name="connsiteX56" fmla="*/ 535893 w 1169048"/>
                <a:gd name="connsiteY56" fmla="*/ 907310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5 h 1169048"/>
                <a:gd name="connsiteX61" fmla="*/ 524398 w 1169048"/>
                <a:gd name="connsiteY61" fmla="*/ 871978 h 1169048"/>
                <a:gd name="connsiteX62" fmla="*/ 518063 w 1169048"/>
                <a:gd name="connsiteY62" fmla="*/ 848531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4"/>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8"/>
                    <a:pt x="650446" y="456149"/>
                    <a:pt x="549804" y="488282"/>
                  </a:cubicBezTo>
                  <a:lnTo>
                    <a:pt x="488282" y="549738"/>
                  </a:lnTo>
                  <a:cubicBezTo>
                    <a:pt x="456280" y="649793"/>
                    <a:pt x="456802" y="756052"/>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4"/>
                    <a:pt x="41105" y="996850"/>
                  </a:cubicBezTo>
                  <a:lnTo>
                    <a:pt x="3355" y="1034599"/>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59"/>
                    <a:pt x="589512" y="1101020"/>
                    <a:pt x="656781" y="1171293"/>
                  </a:cubicBezTo>
                  <a:lnTo>
                    <a:pt x="655998" y="1172142"/>
                  </a:lnTo>
                  <a:lnTo>
                    <a:pt x="716148" y="1172142"/>
                  </a:lnTo>
                  <a:lnTo>
                    <a:pt x="714973" y="1170901"/>
                  </a:lnTo>
                  <a:cubicBezTo>
                    <a:pt x="734174" y="1151374"/>
                    <a:pt x="755465" y="1133544"/>
                    <a:pt x="778323" y="1117608"/>
                  </a:cubicBezTo>
                  <a:cubicBezTo>
                    <a:pt x="806080" y="1098342"/>
                    <a:pt x="835927" y="1082014"/>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7"/>
                    <a:pt x="1028722" y="883995"/>
                  </a:cubicBezTo>
                  <a:lnTo>
                    <a:pt x="1057784" y="896208"/>
                  </a:lnTo>
                  <a:lnTo>
                    <a:pt x="1069736" y="867079"/>
                  </a:lnTo>
                  <a:cubicBezTo>
                    <a:pt x="1082472" y="835992"/>
                    <a:pt x="1098799" y="806211"/>
                    <a:pt x="1118196" y="778584"/>
                  </a:cubicBezTo>
                  <a:cubicBezTo>
                    <a:pt x="1134001" y="756052"/>
                    <a:pt x="1151962" y="734827"/>
                    <a:pt x="1171750" y="715430"/>
                  </a:cubicBezTo>
                  <a:lnTo>
                    <a:pt x="1171750" y="656585"/>
                  </a:lnTo>
                  <a:cubicBezTo>
                    <a:pt x="1100628" y="588402"/>
                    <a:pt x="1015986" y="535370"/>
                    <a:pt x="925793" y="502258"/>
                  </a:cubicBezTo>
                  <a:cubicBezTo>
                    <a:pt x="929712" y="495139"/>
                    <a:pt x="933696" y="488151"/>
                    <a:pt x="937875" y="481228"/>
                  </a:cubicBezTo>
                  <a:cubicBezTo>
                    <a:pt x="993324" y="388749"/>
                    <a:pt x="1072283" y="312532"/>
                    <a:pt x="1171750" y="268971"/>
                  </a:cubicBezTo>
                  <a:lnTo>
                    <a:pt x="1171750" y="228283"/>
                  </a:lnTo>
                  <a:lnTo>
                    <a:pt x="1171750" y="228283"/>
                  </a:lnTo>
                  <a:close/>
                  <a:moveTo>
                    <a:pt x="1149153" y="685714"/>
                  </a:moveTo>
                  <a:cubicBezTo>
                    <a:pt x="1126687" y="707331"/>
                    <a:pt x="1106179" y="731431"/>
                    <a:pt x="1088023" y="757359"/>
                  </a:cubicBezTo>
                  <a:cubicBezTo>
                    <a:pt x="1068104" y="785769"/>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0"/>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3"/>
                  </a:cubicBezTo>
                  <a:cubicBezTo>
                    <a:pt x="619816" y="1079924"/>
                    <a:pt x="567829" y="996654"/>
                    <a:pt x="535893" y="907310"/>
                  </a:cubicBezTo>
                  <a:cubicBezTo>
                    <a:pt x="620730" y="867341"/>
                    <a:pt x="715952" y="845462"/>
                    <a:pt x="812350" y="844025"/>
                  </a:cubicBezTo>
                  <a:lnTo>
                    <a:pt x="812350" y="844025"/>
                  </a:lnTo>
                  <a:close/>
                  <a:moveTo>
                    <a:pt x="873611" y="523549"/>
                  </a:moveTo>
                  <a:cubicBezTo>
                    <a:pt x="832530" y="611848"/>
                    <a:pt x="809933" y="709944"/>
                    <a:pt x="807713" y="807255"/>
                  </a:cubicBezTo>
                  <a:cubicBezTo>
                    <a:pt x="709095" y="809345"/>
                    <a:pt x="611652" y="831616"/>
                    <a:pt x="524398" y="871978"/>
                  </a:cubicBezTo>
                  <a:cubicBezTo>
                    <a:pt x="522112" y="864206"/>
                    <a:pt x="520022" y="856369"/>
                    <a:pt x="518063" y="848531"/>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4517D441-EDD3-44E6-822F-ECE0F17DFA71}"/>
                </a:ext>
              </a:extLst>
            </p:cNvPr>
            <p:cNvSpPr/>
            <p:nvPr/>
          </p:nvSpPr>
          <p:spPr>
            <a:xfrm>
              <a:off x="1301733" y="2941533"/>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6 h 1169048"/>
                <a:gd name="connsiteX8" fmla="*/ 686955 w 1169048"/>
                <a:gd name="connsiteY8" fmla="*/ 624649 h 1169048"/>
                <a:gd name="connsiteX9" fmla="*/ 692963 w 1169048"/>
                <a:gd name="connsiteY9" fmla="*/ 316843 h 1169048"/>
                <a:gd name="connsiteX10" fmla="*/ 684342 w 1169048"/>
                <a:gd name="connsiteY10" fmla="*/ 285756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8 h 1169048"/>
                <a:gd name="connsiteX15" fmla="*/ 947149 w 1169048"/>
                <a:gd name="connsiteY15" fmla="*/ 3355 h 1169048"/>
                <a:gd name="connsiteX16" fmla="*/ 906135 w 1169048"/>
                <a:gd name="connsiteY16" fmla="*/ 3355 h 1169048"/>
                <a:gd name="connsiteX17" fmla="*/ 693551 w 1169048"/>
                <a:gd name="connsiteY17" fmla="*/ 238145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4 h 1169048"/>
                <a:gd name="connsiteX29" fmla="*/ 146515 w 1169048"/>
                <a:gd name="connsiteY29" fmla="*/ 290393 h 1169048"/>
                <a:gd name="connsiteX30" fmla="*/ 117452 w 1169048"/>
                <a:gd name="connsiteY30" fmla="*/ 278180 h 1169048"/>
                <a:gd name="connsiteX31" fmla="*/ 105500 w 1169048"/>
                <a:gd name="connsiteY31" fmla="*/ 307373 h 1169048"/>
                <a:gd name="connsiteX32" fmla="*/ 57040 w 1169048"/>
                <a:gd name="connsiteY32" fmla="*/ 395868 h 1169048"/>
                <a:gd name="connsiteX33" fmla="*/ 3421 w 1169048"/>
                <a:gd name="connsiteY33" fmla="*/ 459154 h 1169048"/>
                <a:gd name="connsiteX34" fmla="*/ 3421 w 1169048"/>
                <a:gd name="connsiteY34" fmla="*/ 517802 h 1169048"/>
                <a:gd name="connsiteX35" fmla="*/ 249443 w 1169048"/>
                <a:gd name="connsiteY35" fmla="*/ 672195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7 h 1169048"/>
                <a:gd name="connsiteX48" fmla="*/ 237034 w 1169048"/>
                <a:gd name="connsiteY48" fmla="*/ 355507 h 1169048"/>
                <a:gd name="connsiteX49" fmla="*/ 362887 w 1169048"/>
                <a:gd name="connsiteY49" fmla="*/ 330428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2 h 1169048"/>
                <a:gd name="connsiteX59" fmla="*/ 650773 w 1169048"/>
                <a:gd name="connsiteY59" fmla="*/ 302410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7"/>
                    <a:pt x="88519" y="959297"/>
                    <a:pt x="42737" y="927752"/>
                  </a:cubicBezTo>
                  <a:cubicBezTo>
                    <a:pt x="138155" y="879684"/>
                    <a:pt x="214437" y="803272"/>
                    <a:pt x="269036" y="712295"/>
                  </a:cubicBezTo>
                  <a:cubicBezTo>
                    <a:pt x="274588" y="703086"/>
                    <a:pt x="279878" y="693682"/>
                    <a:pt x="284972" y="684212"/>
                  </a:cubicBezTo>
                  <a:cubicBezTo>
                    <a:pt x="295291" y="687347"/>
                    <a:pt x="305740" y="690220"/>
                    <a:pt x="316190" y="692833"/>
                  </a:cubicBezTo>
                  <a:cubicBezTo>
                    <a:pt x="418269" y="718369"/>
                    <a:pt x="524790" y="718238"/>
                    <a:pt x="625433" y="686106"/>
                  </a:cubicBezTo>
                  <a:lnTo>
                    <a:pt x="686955" y="624649"/>
                  </a:lnTo>
                  <a:cubicBezTo>
                    <a:pt x="718956" y="524594"/>
                    <a:pt x="718434" y="418269"/>
                    <a:pt x="692963" y="316843"/>
                  </a:cubicBezTo>
                  <a:cubicBezTo>
                    <a:pt x="690351" y="306459"/>
                    <a:pt x="687477" y="296075"/>
                    <a:pt x="684342" y="285756"/>
                  </a:cubicBezTo>
                  <a:cubicBezTo>
                    <a:pt x="693877" y="280661"/>
                    <a:pt x="703347" y="275371"/>
                    <a:pt x="712556" y="269820"/>
                  </a:cubicBezTo>
                  <a:cubicBezTo>
                    <a:pt x="804121" y="214960"/>
                    <a:pt x="880272" y="138155"/>
                    <a:pt x="928536" y="42345"/>
                  </a:cubicBezTo>
                  <a:cubicBezTo>
                    <a:pt x="960081" y="88128"/>
                    <a:pt x="1030615" y="170353"/>
                    <a:pt x="1134132" y="177537"/>
                  </a:cubicBezTo>
                  <a:lnTo>
                    <a:pt x="1171881" y="139788"/>
                  </a:lnTo>
                  <a:cubicBezTo>
                    <a:pt x="1046878" y="155854"/>
                    <a:pt x="966938" y="36663"/>
                    <a:pt x="947149" y="3355"/>
                  </a:cubicBezTo>
                  <a:lnTo>
                    <a:pt x="906135" y="3355"/>
                  </a:lnTo>
                  <a:cubicBezTo>
                    <a:pt x="862116" y="103084"/>
                    <a:pt x="786356" y="182566"/>
                    <a:pt x="693551" y="238145"/>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4"/>
                  </a:cubicBezTo>
                  <a:cubicBezTo>
                    <a:pt x="210518" y="313120"/>
                    <a:pt x="177864" y="303520"/>
                    <a:pt x="146515" y="290393"/>
                  </a:cubicBezTo>
                  <a:lnTo>
                    <a:pt x="117452" y="278180"/>
                  </a:lnTo>
                  <a:lnTo>
                    <a:pt x="105500" y="307373"/>
                  </a:lnTo>
                  <a:cubicBezTo>
                    <a:pt x="92765" y="338461"/>
                    <a:pt x="76437" y="368242"/>
                    <a:pt x="57040" y="395868"/>
                  </a:cubicBezTo>
                  <a:cubicBezTo>
                    <a:pt x="41170" y="418465"/>
                    <a:pt x="23209" y="439691"/>
                    <a:pt x="3421" y="459154"/>
                  </a:cubicBezTo>
                  <a:lnTo>
                    <a:pt x="3421" y="517802"/>
                  </a:lnTo>
                  <a:cubicBezTo>
                    <a:pt x="74608" y="585985"/>
                    <a:pt x="159250" y="639082"/>
                    <a:pt x="249443" y="672195"/>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40"/>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50"/>
                    <a:pt x="137371" y="326640"/>
                  </a:cubicBezTo>
                  <a:cubicBezTo>
                    <a:pt x="169634" y="339767"/>
                    <a:pt x="203138" y="349433"/>
                    <a:pt x="237034" y="355507"/>
                  </a:cubicBezTo>
                  <a:lnTo>
                    <a:pt x="237034" y="355507"/>
                  </a:lnTo>
                  <a:close/>
                  <a:moveTo>
                    <a:pt x="362887" y="330428"/>
                  </a:moveTo>
                  <a:cubicBezTo>
                    <a:pt x="363474" y="299144"/>
                    <a:pt x="360927" y="267665"/>
                    <a:pt x="355441" y="236577"/>
                  </a:cubicBezTo>
                  <a:cubicBezTo>
                    <a:pt x="349433" y="202485"/>
                    <a:pt x="339897" y="168981"/>
                    <a:pt x="326966" y="137110"/>
                  </a:cubicBezTo>
                  <a:cubicBezTo>
                    <a:pt x="359164" y="123526"/>
                    <a:pt x="389664" y="106676"/>
                    <a:pt x="417812" y="87148"/>
                  </a:cubicBezTo>
                  <a:cubicBezTo>
                    <a:pt x="443740" y="69122"/>
                    <a:pt x="467774" y="48680"/>
                    <a:pt x="489457" y="26214"/>
                  </a:cubicBezTo>
                  <a:cubicBezTo>
                    <a:pt x="555355" y="94463"/>
                    <a:pt x="607342" y="177733"/>
                    <a:pt x="639278" y="267077"/>
                  </a:cubicBezTo>
                  <a:cubicBezTo>
                    <a:pt x="554441" y="307047"/>
                    <a:pt x="459153" y="328925"/>
                    <a:pt x="362821" y="330362"/>
                  </a:cubicBezTo>
                  <a:lnTo>
                    <a:pt x="362821" y="330362"/>
                  </a:lnTo>
                  <a:close/>
                  <a:moveTo>
                    <a:pt x="301561" y="650838"/>
                  </a:moveTo>
                  <a:cubicBezTo>
                    <a:pt x="342640" y="562539"/>
                    <a:pt x="365238" y="464444"/>
                    <a:pt x="367458" y="367132"/>
                  </a:cubicBezTo>
                  <a:cubicBezTo>
                    <a:pt x="466076" y="365042"/>
                    <a:pt x="563519" y="342771"/>
                    <a:pt x="650773" y="302410"/>
                  </a:cubicBezTo>
                  <a:cubicBezTo>
                    <a:pt x="653059" y="310182"/>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A73E9DE-08AA-4B8D-8F47-94D8C108A998}"/>
                </a:ext>
              </a:extLst>
            </p:cNvPr>
            <p:cNvSpPr/>
            <p:nvPr/>
          </p:nvSpPr>
          <p:spPr>
            <a:xfrm>
              <a:off x="1438623" y="1636313"/>
              <a:ext cx="1169048" cy="1169048"/>
            </a:xfrm>
            <a:custGeom>
              <a:avLst/>
              <a:gdLst>
                <a:gd name="connsiteX0" fmla="*/ 1171685 w 1169048"/>
                <a:gd name="connsiteY0" fmla="*/ 947411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3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5 h 1169048"/>
                <a:gd name="connsiteX46" fmla="*/ 938137 w 1169048"/>
                <a:gd name="connsiteY46" fmla="*/ 356552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1"/>
                  </a:moveTo>
                  <a:cubicBezTo>
                    <a:pt x="1138638" y="966938"/>
                    <a:pt x="1018860" y="1046943"/>
                    <a:pt x="1034991" y="1172142"/>
                  </a:cubicBezTo>
                  <a:lnTo>
                    <a:pt x="997242" y="1134393"/>
                  </a:lnTo>
                  <a:cubicBezTo>
                    <a:pt x="1004426" y="1030877"/>
                    <a:pt x="1086717" y="960407"/>
                    <a:pt x="1132499" y="928863"/>
                  </a:cubicBezTo>
                  <a:cubicBezTo>
                    <a:pt x="1037081" y="880794"/>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2"/>
                    <a:pt x="471889" y="276482"/>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6"/>
                    <a:pt x="835927" y="93483"/>
                    <a:pt x="867210" y="106284"/>
                  </a:cubicBezTo>
                  <a:lnTo>
                    <a:pt x="896404" y="118170"/>
                  </a:lnTo>
                  <a:lnTo>
                    <a:pt x="884256" y="147103"/>
                  </a:lnTo>
                  <a:cubicBezTo>
                    <a:pt x="871325" y="178059"/>
                    <a:pt x="861789" y="210714"/>
                    <a:pt x="855911" y="243957"/>
                  </a:cubicBezTo>
                  <a:cubicBezTo>
                    <a:pt x="851079" y="271453"/>
                    <a:pt x="848727" y="299405"/>
                    <a:pt x="849054" y="327293"/>
                  </a:cubicBezTo>
                  <a:cubicBezTo>
                    <a:pt x="876419" y="327489"/>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6"/>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5"/>
                  </a:cubicBezTo>
                  <a:cubicBezTo>
                    <a:pt x="1005536" y="340812"/>
                    <a:pt x="972032" y="350478"/>
                    <a:pt x="938137" y="356552"/>
                  </a:cubicBezTo>
                  <a:cubicBezTo>
                    <a:pt x="907115" y="362103"/>
                    <a:pt x="875635" y="364650"/>
                    <a:pt x="844417" y="364127"/>
                  </a:cubicBezTo>
                  <a:cubicBezTo>
                    <a:pt x="846115" y="458958"/>
                    <a:pt x="868255" y="554702"/>
                    <a:pt x="908878" y="640454"/>
                  </a:cubicBezTo>
                  <a:cubicBezTo>
                    <a:pt x="997112" y="608779"/>
                    <a:pt x="1079925" y="556857"/>
                    <a:pt x="1149153" y="489784"/>
                  </a:cubicBezTo>
                  <a:lnTo>
                    <a:pt x="1149153" y="489784"/>
                  </a:lnTo>
                  <a:close/>
                  <a:moveTo>
                    <a:pt x="812284" y="331538"/>
                  </a:moveTo>
                  <a:cubicBezTo>
                    <a:pt x="811697" y="300254"/>
                    <a:pt x="814244" y="268775"/>
                    <a:pt x="819730" y="237687"/>
                  </a:cubicBezTo>
                  <a:cubicBezTo>
                    <a:pt x="825738" y="203596"/>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90"/>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1C1FE717-B432-4EAC-99DE-FC16602E7DBF}"/>
                </a:ext>
              </a:extLst>
            </p:cNvPr>
            <p:cNvSpPr/>
            <p:nvPr/>
          </p:nvSpPr>
          <p:spPr>
            <a:xfrm>
              <a:off x="1301733" y="1773921"/>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2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599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5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359 h 1169048"/>
                <a:gd name="connsiteX46" fmla="*/ 137371 w 1169048"/>
                <a:gd name="connsiteY46" fmla="*/ 847813 h 1169048"/>
                <a:gd name="connsiteX47" fmla="*/ 237034 w 1169048"/>
                <a:gd name="connsiteY47" fmla="*/ 818946 h 1169048"/>
                <a:gd name="connsiteX48" fmla="*/ 237034 w 1169048"/>
                <a:gd name="connsiteY48" fmla="*/ 818946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0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5 h 1169048"/>
                <a:gd name="connsiteX59" fmla="*/ 650773 w 1169048"/>
                <a:gd name="connsiteY59" fmla="*/ 871978 h 1169048"/>
                <a:gd name="connsiteX60" fmla="*/ 657108 w 1169048"/>
                <a:gd name="connsiteY60" fmla="*/ 848531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2"/>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4"/>
                    <a:pt x="1134132" y="996850"/>
                  </a:cubicBezTo>
                  <a:lnTo>
                    <a:pt x="1171881" y="1034599"/>
                  </a:lnTo>
                  <a:cubicBezTo>
                    <a:pt x="1046878" y="1018533"/>
                    <a:pt x="966938" y="1137724"/>
                    <a:pt x="947149" y="1171032"/>
                  </a:cubicBezTo>
                  <a:lnTo>
                    <a:pt x="906135" y="1171032"/>
                  </a:lnTo>
                  <a:cubicBezTo>
                    <a:pt x="862116" y="1071304"/>
                    <a:pt x="786356" y="991821"/>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7"/>
                    <a:pt x="146515" y="883995"/>
                  </a:cubicBezTo>
                  <a:lnTo>
                    <a:pt x="117452" y="896208"/>
                  </a:lnTo>
                  <a:lnTo>
                    <a:pt x="105500" y="867014"/>
                  </a:lnTo>
                  <a:cubicBezTo>
                    <a:pt x="92765" y="835927"/>
                    <a:pt x="76437" y="806145"/>
                    <a:pt x="57040" y="778519"/>
                  </a:cubicBezTo>
                  <a:cubicBezTo>
                    <a:pt x="41170" y="755922"/>
                    <a:pt x="23209" y="734696"/>
                    <a:pt x="3421" y="715234"/>
                  </a:cubicBezTo>
                  <a:lnTo>
                    <a:pt x="3421" y="656585"/>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0"/>
                    <a:pt x="26018" y="685714"/>
                  </a:cubicBezTo>
                  <a:cubicBezTo>
                    <a:pt x="48485" y="707331"/>
                    <a:pt x="68992" y="731431"/>
                    <a:pt x="87148" y="757359"/>
                  </a:cubicBezTo>
                  <a:cubicBezTo>
                    <a:pt x="107068" y="785769"/>
                    <a:pt x="123983" y="816203"/>
                    <a:pt x="137371" y="847813"/>
                  </a:cubicBezTo>
                  <a:cubicBezTo>
                    <a:pt x="169634" y="834686"/>
                    <a:pt x="203138" y="825020"/>
                    <a:pt x="237034" y="818946"/>
                  </a:cubicBezTo>
                  <a:lnTo>
                    <a:pt x="237034" y="818946"/>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4"/>
                    <a:pt x="639278" y="907310"/>
                  </a:cubicBezTo>
                  <a:cubicBezTo>
                    <a:pt x="554441" y="867341"/>
                    <a:pt x="459153" y="845462"/>
                    <a:pt x="362821" y="844025"/>
                  </a:cubicBezTo>
                  <a:lnTo>
                    <a:pt x="362821" y="844025"/>
                  </a:lnTo>
                  <a:close/>
                  <a:moveTo>
                    <a:pt x="301561" y="523549"/>
                  </a:moveTo>
                  <a:cubicBezTo>
                    <a:pt x="342640" y="611848"/>
                    <a:pt x="365238" y="709944"/>
                    <a:pt x="367458" y="807255"/>
                  </a:cubicBezTo>
                  <a:cubicBezTo>
                    <a:pt x="466076" y="809345"/>
                    <a:pt x="563519" y="831616"/>
                    <a:pt x="650773" y="871978"/>
                  </a:cubicBezTo>
                  <a:cubicBezTo>
                    <a:pt x="653059" y="864206"/>
                    <a:pt x="655149" y="856369"/>
                    <a:pt x="657108" y="848531"/>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36D958-C518-49B6-B2A3-9DA0E3627FDD}"/>
                </a:ext>
              </a:extLst>
            </p:cNvPr>
            <p:cNvSpPr/>
            <p:nvPr/>
          </p:nvSpPr>
          <p:spPr>
            <a:xfrm>
              <a:off x="-3421" y="5688339"/>
              <a:ext cx="1169048" cy="1169048"/>
            </a:xfrm>
            <a:custGeom>
              <a:avLst/>
              <a:gdLst>
                <a:gd name="connsiteX0" fmla="*/ 3421 w 1169048"/>
                <a:gd name="connsiteY0" fmla="*/ 228087 h 1169048"/>
                <a:gd name="connsiteX1" fmla="*/ 140114 w 1169048"/>
                <a:gd name="connsiteY1" fmla="*/ 3355 h 1169048"/>
                <a:gd name="connsiteX2" fmla="*/ 177863 w 1169048"/>
                <a:gd name="connsiteY2" fmla="*/ 41105 h 1169048"/>
                <a:gd name="connsiteX3" fmla="*/ 42607 w 1169048"/>
                <a:gd name="connsiteY3" fmla="*/ 246635 h 1169048"/>
                <a:gd name="connsiteX4" fmla="*/ 268906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8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6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8 w 1169048"/>
                <a:gd name="connsiteY23" fmla="*/ 1172142 h 1169048"/>
                <a:gd name="connsiteX24" fmla="*/ 460133 w 1169048"/>
                <a:gd name="connsiteY24" fmla="*/ 1170901 h 1169048"/>
                <a:gd name="connsiteX25" fmla="*/ 396782 w 1169048"/>
                <a:gd name="connsiteY25" fmla="*/ 1117609 h 1169048"/>
                <a:gd name="connsiteX26" fmla="*/ 307896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3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421 w 1169048"/>
                <a:gd name="connsiteY42" fmla="*/ 228283 h 1169048"/>
                <a:gd name="connsiteX43" fmla="*/ 25953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3 w 1169048"/>
                <a:gd name="connsiteY49" fmla="*/ 685714 h 1169048"/>
                <a:gd name="connsiteX50" fmla="*/ 25953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2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228087"/>
                  </a:moveTo>
                  <a:cubicBezTo>
                    <a:pt x="36467" y="208559"/>
                    <a:pt x="156246" y="128555"/>
                    <a:pt x="140114" y="3355"/>
                  </a:cubicBezTo>
                  <a:lnTo>
                    <a:pt x="177863" y="41105"/>
                  </a:lnTo>
                  <a:cubicBezTo>
                    <a:pt x="170679" y="144621"/>
                    <a:pt x="88389" y="215090"/>
                    <a:pt x="42607" y="246635"/>
                  </a:cubicBezTo>
                  <a:cubicBezTo>
                    <a:pt x="138024" y="294703"/>
                    <a:pt x="214306" y="371116"/>
                    <a:pt x="268906"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8" y="1171489"/>
                  </a:cubicBezTo>
                  <a:lnTo>
                    <a:pt x="947149" y="1172142"/>
                  </a:lnTo>
                  <a:lnTo>
                    <a:pt x="905939" y="1172142"/>
                  </a:lnTo>
                  <a:lnTo>
                    <a:pt x="906265" y="1171489"/>
                  </a:lnTo>
                  <a:cubicBezTo>
                    <a:pt x="862312" y="1071565"/>
                    <a:pt x="786422" y="991952"/>
                    <a:pt x="693486" y="936243"/>
                  </a:cubicBezTo>
                  <a:cubicBezTo>
                    <a:pt x="686563" y="932063"/>
                    <a:pt x="679509" y="928079"/>
                    <a:pt x="672390" y="924160"/>
                  </a:cubicBezTo>
                  <a:cubicBezTo>
                    <a:pt x="638952" y="1015660"/>
                    <a:pt x="585594" y="1101020"/>
                    <a:pt x="518324" y="1171293"/>
                  </a:cubicBezTo>
                  <a:lnTo>
                    <a:pt x="519108" y="1172142"/>
                  </a:lnTo>
                  <a:lnTo>
                    <a:pt x="458958" y="1172142"/>
                  </a:lnTo>
                  <a:lnTo>
                    <a:pt x="460133" y="1170901"/>
                  </a:lnTo>
                  <a:cubicBezTo>
                    <a:pt x="440932" y="1151374"/>
                    <a:pt x="419641" y="1133544"/>
                    <a:pt x="396782" y="1117609"/>
                  </a:cubicBezTo>
                  <a:cubicBezTo>
                    <a:pt x="369026" y="1098342"/>
                    <a:pt x="339179" y="1082015"/>
                    <a:pt x="307896"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7" y="806210"/>
                    <a:pt x="56909" y="778585"/>
                  </a:cubicBezTo>
                  <a:cubicBezTo>
                    <a:pt x="41104" y="756053"/>
                    <a:pt x="23144" y="734827"/>
                    <a:pt x="3355" y="715430"/>
                  </a:cubicBezTo>
                  <a:lnTo>
                    <a:pt x="3355" y="656586"/>
                  </a:lnTo>
                  <a:cubicBezTo>
                    <a:pt x="74478" y="588402"/>
                    <a:pt x="159120" y="535370"/>
                    <a:pt x="249313" y="502258"/>
                  </a:cubicBezTo>
                  <a:cubicBezTo>
                    <a:pt x="245394" y="495139"/>
                    <a:pt x="241410" y="488151"/>
                    <a:pt x="237230" y="481229"/>
                  </a:cubicBezTo>
                  <a:cubicBezTo>
                    <a:pt x="181782" y="388749"/>
                    <a:pt x="102822" y="312533"/>
                    <a:pt x="3355" y="268971"/>
                  </a:cubicBezTo>
                  <a:lnTo>
                    <a:pt x="3355" y="228283"/>
                  </a:lnTo>
                  <a:lnTo>
                    <a:pt x="3421" y="228283"/>
                  </a:lnTo>
                  <a:close/>
                  <a:moveTo>
                    <a:pt x="25953"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3" y="685714"/>
                  </a:cubicBezTo>
                  <a:lnTo>
                    <a:pt x="25953"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90"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2"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E3865-6487-4DD3-92C5-28C4F57DA5BF}"/>
                </a:ext>
              </a:extLst>
            </p:cNvPr>
            <p:cNvSpPr/>
            <p:nvPr/>
          </p:nvSpPr>
          <p:spPr>
            <a:xfrm>
              <a:off x="133338"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1 w 1169048"/>
                <a:gd name="connsiteY16" fmla="*/ 3355 h 1169048"/>
                <a:gd name="connsiteX17" fmla="*/ 481685 w 1169048"/>
                <a:gd name="connsiteY17" fmla="*/ 238144 h 1169048"/>
                <a:gd name="connsiteX18" fmla="*/ 502781 w 1169048"/>
                <a:gd name="connsiteY18" fmla="*/ 250227 h 1169048"/>
                <a:gd name="connsiteX19" fmla="*/ 656585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1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5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8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5"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1" y="3355"/>
                  </a:lnTo>
                  <a:cubicBezTo>
                    <a:pt x="313120" y="103083"/>
                    <a:pt x="388880" y="182566"/>
                    <a:pt x="481685" y="238144"/>
                  </a:cubicBezTo>
                  <a:cubicBezTo>
                    <a:pt x="488608" y="242324"/>
                    <a:pt x="495662" y="246308"/>
                    <a:pt x="502781" y="250227"/>
                  </a:cubicBezTo>
                  <a:cubicBezTo>
                    <a:pt x="536154" y="158858"/>
                    <a:pt x="589447" y="73563"/>
                    <a:pt x="656585" y="3355"/>
                  </a:cubicBezTo>
                  <a:lnTo>
                    <a:pt x="715103" y="3355"/>
                  </a:lnTo>
                  <a:lnTo>
                    <a:pt x="714973" y="3486"/>
                  </a:lnTo>
                  <a:cubicBezTo>
                    <a:pt x="734174" y="23014"/>
                    <a:pt x="755465" y="40843"/>
                    <a:pt x="778323" y="56779"/>
                  </a:cubicBezTo>
                  <a:cubicBezTo>
                    <a:pt x="806080" y="76045"/>
                    <a:pt x="835927"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1"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5"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00" y="363539"/>
                    <a:pt x="844482" y="363017"/>
                  </a:cubicBezTo>
                  <a:cubicBezTo>
                    <a:pt x="846180" y="457847"/>
                    <a:pt x="868320" y="553526"/>
                    <a:pt x="908943" y="639344"/>
                  </a:cubicBezTo>
                  <a:cubicBezTo>
                    <a:pt x="997177" y="607668"/>
                    <a:pt x="1079990" y="555747"/>
                    <a:pt x="1149218" y="488674"/>
                  </a:cubicBezTo>
                  <a:cubicBezTo>
                    <a:pt x="1126752" y="467056"/>
                    <a:pt x="1106245"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4"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6" y="307047"/>
                    <a:pt x="716083"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06B6234A-5C0C-4337-BACA-A99DF6F19443}"/>
                </a:ext>
              </a:extLst>
            </p:cNvPr>
            <p:cNvSpPr/>
            <p:nvPr/>
          </p:nvSpPr>
          <p:spPr>
            <a:xfrm>
              <a:off x="-3421" y="4246622"/>
              <a:ext cx="1169048" cy="1169048"/>
            </a:xfrm>
            <a:custGeom>
              <a:avLst/>
              <a:gdLst>
                <a:gd name="connsiteX0" fmla="*/ 3421 w 1169048"/>
                <a:gd name="connsiteY0" fmla="*/ 947410 h 1169048"/>
                <a:gd name="connsiteX1" fmla="*/ 140114 w 1169048"/>
                <a:gd name="connsiteY1" fmla="*/ 1172142 h 1169048"/>
                <a:gd name="connsiteX2" fmla="*/ 177863 w 1169048"/>
                <a:gd name="connsiteY2" fmla="*/ 1134393 h 1169048"/>
                <a:gd name="connsiteX3" fmla="*/ 42607 w 1169048"/>
                <a:gd name="connsiteY3" fmla="*/ 928863 h 1169048"/>
                <a:gd name="connsiteX4" fmla="*/ 268906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8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6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8 w 1169048"/>
                <a:gd name="connsiteY23" fmla="*/ 3355 h 1169048"/>
                <a:gd name="connsiteX24" fmla="*/ 460133 w 1169048"/>
                <a:gd name="connsiteY24" fmla="*/ 4596 h 1169048"/>
                <a:gd name="connsiteX25" fmla="*/ 396782 w 1169048"/>
                <a:gd name="connsiteY25" fmla="*/ 57889 h 1169048"/>
                <a:gd name="connsiteX26" fmla="*/ 307896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3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421 w 1169048"/>
                <a:gd name="connsiteY42" fmla="*/ 947215 h 1169048"/>
                <a:gd name="connsiteX43" fmla="*/ 25953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3 w 1169048"/>
                <a:gd name="connsiteY49" fmla="*/ 489784 h 1169048"/>
                <a:gd name="connsiteX50" fmla="*/ 25953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2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1" y="947410"/>
                  </a:moveTo>
                  <a:cubicBezTo>
                    <a:pt x="36467" y="966938"/>
                    <a:pt x="156246" y="1046943"/>
                    <a:pt x="140114" y="1172142"/>
                  </a:cubicBezTo>
                  <a:lnTo>
                    <a:pt x="177863" y="1134393"/>
                  </a:lnTo>
                  <a:cubicBezTo>
                    <a:pt x="170679" y="1030877"/>
                    <a:pt x="88389" y="960407"/>
                    <a:pt x="42607" y="928863"/>
                  </a:cubicBezTo>
                  <a:cubicBezTo>
                    <a:pt x="138024" y="880795"/>
                    <a:pt x="214306" y="804382"/>
                    <a:pt x="268906"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8" y="4008"/>
                  </a:cubicBezTo>
                  <a:lnTo>
                    <a:pt x="947149" y="3355"/>
                  </a:lnTo>
                  <a:lnTo>
                    <a:pt x="905939" y="3355"/>
                  </a:lnTo>
                  <a:lnTo>
                    <a:pt x="906265" y="4008"/>
                  </a:lnTo>
                  <a:cubicBezTo>
                    <a:pt x="862312" y="103933"/>
                    <a:pt x="786422" y="183545"/>
                    <a:pt x="693486" y="239255"/>
                  </a:cubicBezTo>
                  <a:cubicBezTo>
                    <a:pt x="686563" y="243435"/>
                    <a:pt x="679509" y="247419"/>
                    <a:pt x="672390" y="251337"/>
                  </a:cubicBezTo>
                  <a:cubicBezTo>
                    <a:pt x="638952" y="159838"/>
                    <a:pt x="585594" y="74478"/>
                    <a:pt x="518324" y="4204"/>
                  </a:cubicBezTo>
                  <a:lnTo>
                    <a:pt x="519108" y="3355"/>
                  </a:lnTo>
                  <a:lnTo>
                    <a:pt x="458958" y="3355"/>
                  </a:lnTo>
                  <a:lnTo>
                    <a:pt x="460133" y="4596"/>
                  </a:lnTo>
                  <a:cubicBezTo>
                    <a:pt x="440932" y="24124"/>
                    <a:pt x="419641" y="41953"/>
                    <a:pt x="396782" y="57889"/>
                  </a:cubicBezTo>
                  <a:cubicBezTo>
                    <a:pt x="369026" y="77155"/>
                    <a:pt x="339179" y="93483"/>
                    <a:pt x="307896"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7" y="369287"/>
                    <a:pt x="56909" y="396913"/>
                  </a:cubicBezTo>
                  <a:cubicBezTo>
                    <a:pt x="41104" y="419445"/>
                    <a:pt x="23144" y="440671"/>
                    <a:pt x="3355" y="460068"/>
                  </a:cubicBezTo>
                  <a:lnTo>
                    <a:pt x="3355" y="518912"/>
                  </a:lnTo>
                  <a:cubicBezTo>
                    <a:pt x="74478" y="587095"/>
                    <a:pt x="159120" y="640127"/>
                    <a:pt x="249313" y="673239"/>
                  </a:cubicBezTo>
                  <a:cubicBezTo>
                    <a:pt x="245394" y="680358"/>
                    <a:pt x="241410" y="687346"/>
                    <a:pt x="237230" y="694269"/>
                  </a:cubicBezTo>
                  <a:cubicBezTo>
                    <a:pt x="181782" y="786748"/>
                    <a:pt x="102822" y="862965"/>
                    <a:pt x="3355" y="906527"/>
                  </a:cubicBezTo>
                  <a:lnTo>
                    <a:pt x="3355" y="947215"/>
                  </a:lnTo>
                  <a:lnTo>
                    <a:pt x="3421" y="947215"/>
                  </a:lnTo>
                  <a:close/>
                  <a:moveTo>
                    <a:pt x="25953"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3" y="489784"/>
                  </a:cubicBezTo>
                  <a:lnTo>
                    <a:pt x="25953"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90"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2"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1455E7D-EF13-48BE-817A-86F459FCCDE3}"/>
                </a:ext>
              </a:extLst>
            </p:cNvPr>
            <p:cNvSpPr/>
            <p:nvPr/>
          </p:nvSpPr>
          <p:spPr>
            <a:xfrm>
              <a:off x="133338"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1 w 1169048"/>
                <a:gd name="connsiteY16" fmla="*/ 1171032 h 1169048"/>
                <a:gd name="connsiteX17" fmla="*/ 481685 w 1169048"/>
                <a:gd name="connsiteY17" fmla="*/ 936243 h 1169048"/>
                <a:gd name="connsiteX18" fmla="*/ 502781 w 1169048"/>
                <a:gd name="connsiteY18" fmla="*/ 924160 h 1169048"/>
                <a:gd name="connsiteX19" fmla="*/ 656585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1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5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8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5"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1" y="1171032"/>
                  </a:lnTo>
                  <a:cubicBezTo>
                    <a:pt x="313120" y="1071304"/>
                    <a:pt x="388880" y="991822"/>
                    <a:pt x="481685" y="936243"/>
                  </a:cubicBezTo>
                  <a:cubicBezTo>
                    <a:pt x="488608" y="932063"/>
                    <a:pt x="495662" y="928079"/>
                    <a:pt x="502781" y="924160"/>
                  </a:cubicBezTo>
                  <a:cubicBezTo>
                    <a:pt x="536154" y="1015529"/>
                    <a:pt x="589447" y="1100824"/>
                    <a:pt x="656585" y="1171032"/>
                  </a:cubicBezTo>
                  <a:lnTo>
                    <a:pt x="715103" y="1171032"/>
                  </a:lnTo>
                  <a:lnTo>
                    <a:pt x="714973" y="1170901"/>
                  </a:lnTo>
                  <a:cubicBezTo>
                    <a:pt x="734174" y="1151374"/>
                    <a:pt x="755465" y="1133544"/>
                    <a:pt x="778323" y="1117608"/>
                  </a:cubicBezTo>
                  <a:cubicBezTo>
                    <a:pt x="806080" y="1098342"/>
                    <a:pt x="835927"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1"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5"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00" y="810848"/>
                    <a:pt x="844482" y="811370"/>
                  </a:cubicBezTo>
                  <a:cubicBezTo>
                    <a:pt x="846180" y="716540"/>
                    <a:pt x="868320" y="620861"/>
                    <a:pt x="908943" y="535044"/>
                  </a:cubicBezTo>
                  <a:cubicBezTo>
                    <a:pt x="997177" y="566719"/>
                    <a:pt x="1079990" y="618641"/>
                    <a:pt x="1149218" y="685714"/>
                  </a:cubicBezTo>
                  <a:cubicBezTo>
                    <a:pt x="1126752" y="707332"/>
                    <a:pt x="1106245"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4"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6" y="867341"/>
                    <a:pt x="716083"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1AED58F-FED7-436E-9FA7-E72E435DC326}"/>
                </a:ext>
              </a:extLst>
            </p:cNvPr>
            <p:cNvSpPr/>
            <p:nvPr/>
          </p:nvSpPr>
          <p:spPr>
            <a:xfrm>
              <a:off x="1438623" y="5688339"/>
              <a:ext cx="1169048" cy="1169048"/>
            </a:xfrm>
            <a:custGeom>
              <a:avLst/>
              <a:gdLst>
                <a:gd name="connsiteX0" fmla="*/ 1171685 w 1169048"/>
                <a:gd name="connsiteY0" fmla="*/ 228087 h 1169048"/>
                <a:gd name="connsiteX1" fmla="*/ 1034991 w 1169048"/>
                <a:gd name="connsiteY1" fmla="*/ 3355 h 1169048"/>
                <a:gd name="connsiteX2" fmla="*/ 997242 w 1169048"/>
                <a:gd name="connsiteY2" fmla="*/ 41105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9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5 w 1169048"/>
                <a:gd name="connsiteY13" fmla="*/ 996850 h 1169048"/>
                <a:gd name="connsiteX14" fmla="*/ 3355 w 1169048"/>
                <a:gd name="connsiteY14" fmla="*/ 1034600 h 1169048"/>
                <a:gd name="connsiteX15" fmla="*/ 228348 w 1169048"/>
                <a:gd name="connsiteY15" fmla="*/ 1171489 h 1169048"/>
                <a:gd name="connsiteX16" fmla="*/ 227956 w 1169048"/>
                <a:gd name="connsiteY16" fmla="*/ 1172142 h 1169048"/>
                <a:gd name="connsiteX17" fmla="*/ 269167 w 1169048"/>
                <a:gd name="connsiteY17" fmla="*/ 1172142 h 1169048"/>
                <a:gd name="connsiteX18" fmla="*/ 268840 w 1169048"/>
                <a:gd name="connsiteY18" fmla="*/ 1171489 h 1169048"/>
                <a:gd name="connsiteX19" fmla="*/ 481620 w 1169048"/>
                <a:gd name="connsiteY19" fmla="*/ 936243 h 1169048"/>
                <a:gd name="connsiteX20" fmla="*/ 502715 w 1169048"/>
                <a:gd name="connsiteY20" fmla="*/ 924160 h 1169048"/>
                <a:gd name="connsiteX21" fmla="*/ 656781 w 1169048"/>
                <a:gd name="connsiteY21" fmla="*/ 1171293 h 1169048"/>
                <a:gd name="connsiteX22" fmla="*/ 655998 w 1169048"/>
                <a:gd name="connsiteY22" fmla="*/ 1172142 h 1169048"/>
                <a:gd name="connsiteX23" fmla="*/ 716148 w 1169048"/>
                <a:gd name="connsiteY23" fmla="*/ 1172142 h 1169048"/>
                <a:gd name="connsiteX24" fmla="*/ 714973 w 1169048"/>
                <a:gd name="connsiteY24" fmla="*/ 1170901 h 1169048"/>
                <a:gd name="connsiteX25" fmla="*/ 778323 w 1169048"/>
                <a:gd name="connsiteY25" fmla="*/ 1117609 h 1169048"/>
                <a:gd name="connsiteX26" fmla="*/ 867210 w 1169048"/>
                <a:gd name="connsiteY26" fmla="*/ 1069214 h 1169048"/>
                <a:gd name="connsiteX27" fmla="*/ 896404 w 1169048"/>
                <a:gd name="connsiteY27" fmla="*/ 1057327 h 1169048"/>
                <a:gd name="connsiteX28" fmla="*/ 884256 w 1169048"/>
                <a:gd name="connsiteY28" fmla="*/ 1028395 h 1169048"/>
                <a:gd name="connsiteX29" fmla="*/ 855911 w 1169048"/>
                <a:gd name="connsiteY29" fmla="*/ 931540 h 1169048"/>
                <a:gd name="connsiteX30" fmla="*/ 849054 w 1169048"/>
                <a:gd name="connsiteY30" fmla="*/ 848205 h 1169048"/>
                <a:gd name="connsiteX31" fmla="*/ 931606 w 1169048"/>
                <a:gd name="connsiteY31" fmla="*/ 855324 h 1169048"/>
                <a:gd name="connsiteX32" fmla="*/ 1028722 w 1169048"/>
                <a:gd name="connsiteY32" fmla="*/ 883995 h 1169048"/>
                <a:gd name="connsiteX33" fmla="*/ 1057784 w 1169048"/>
                <a:gd name="connsiteY33" fmla="*/ 896208 h 1169048"/>
                <a:gd name="connsiteX34" fmla="*/ 1069736 w 1169048"/>
                <a:gd name="connsiteY34" fmla="*/ 867079 h 1169048"/>
                <a:gd name="connsiteX35" fmla="*/ 1118196 w 1169048"/>
                <a:gd name="connsiteY35" fmla="*/ 778585 h 1169048"/>
                <a:gd name="connsiteX36" fmla="*/ 1171750 w 1169048"/>
                <a:gd name="connsiteY36" fmla="*/ 715430 h 1169048"/>
                <a:gd name="connsiteX37" fmla="*/ 1171750 w 1169048"/>
                <a:gd name="connsiteY37" fmla="*/ 656586 h 1169048"/>
                <a:gd name="connsiteX38" fmla="*/ 925793 w 1169048"/>
                <a:gd name="connsiteY38" fmla="*/ 502258 h 1169048"/>
                <a:gd name="connsiteX39" fmla="*/ 937875 w 1169048"/>
                <a:gd name="connsiteY39" fmla="*/ 481229 h 1169048"/>
                <a:gd name="connsiteX40" fmla="*/ 1171750 w 1169048"/>
                <a:gd name="connsiteY40" fmla="*/ 268971 h 1169048"/>
                <a:gd name="connsiteX41" fmla="*/ 1171750 w 1169048"/>
                <a:gd name="connsiteY41" fmla="*/ 228283 h 1169048"/>
                <a:gd name="connsiteX42" fmla="*/ 1171750 w 1169048"/>
                <a:gd name="connsiteY42" fmla="*/ 228283 h 1169048"/>
                <a:gd name="connsiteX43" fmla="*/ 1149153 w 1169048"/>
                <a:gd name="connsiteY43" fmla="*/ 685714 h 1169048"/>
                <a:gd name="connsiteX44" fmla="*/ 1088023 w 1169048"/>
                <a:gd name="connsiteY44" fmla="*/ 757359 h 1169048"/>
                <a:gd name="connsiteX45" fmla="*/ 1037800 w 1169048"/>
                <a:gd name="connsiteY45" fmla="*/ 847813 h 1169048"/>
                <a:gd name="connsiteX46" fmla="*/ 938137 w 1169048"/>
                <a:gd name="connsiteY46" fmla="*/ 818946 h 1169048"/>
                <a:gd name="connsiteX47" fmla="*/ 844417 w 1169048"/>
                <a:gd name="connsiteY47" fmla="*/ 811370 h 1169048"/>
                <a:gd name="connsiteX48" fmla="*/ 908878 w 1169048"/>
                <a:gd name="connsiteY48" fmla="*/ 535044 h 1169048"/>
                <a:gd name="connsiteX49" fmla="*/ 1149153 w 1169048"/>
                <a:gd name="connsiteY49" fmla="*/ 685714 h 1169048"/>
                <a:gd name="connsiteX50" fmla="*/ 1149153 w 1169048"/>
                <a:gd name="connsiteY50" fmla="*/ 685714 h 1169048"/>
                <a:gd name="connsiteX51" fmla="*/ 812284 w 1169048"/>
                <a:gd name="connsiteY51" fmla="*/ 843960 h 1169048"/>
                <a:gd name="connsiteX52" fmla="*/ 819730 w 1169048"/>
                <a:gd name="connsiteY52" fmla="*/ 937810 h 1169048"/>
                <a:gd name="connsiteX53" fmla="*/ 848205 w 1169048"/>
                <a:gd name="connsiteY53" fmla="*/ 1037277 h 1169048"/>
                <a:gd name="connsiteX54" fmla="*/ 757359 w 1169048"/>
                <a:gd name="connsiteY54" fmla="*/ 1087239 h 1169048"/>
                <a:gd name="connsiteX55" fmla="*/ 685714 w 1169048"/>
                <a:gd name="connsiteY55" fmla="*/ 1148174 h 1169048"/>
                <a:gd name="connsiteX56" fmla="*/ 535893 w 1169048"/>
                <a:gd name="connsiteY56" fmla="*/ 907311 h 1169048"/>
                <a:gd name="connsiteX57" fmla="*/ 812350 w 1169048"/>
                <a:gd name="connsiteY57" fmla="*/ 844025 h 1169048"/>
                <a:gd name="connsiteX58" fmla="*/ 812350 w 1169048"/>
                <a:gd name="connsiteY58" fmla="*/ 844025 h 1169048"/>
                <a:gd name="connsiteX59" fmla="*/ 873611 w 1169048"/>
                <a:gd name="connsiteY59" fmla="*/ 523549 h 1169048"/>
                <a:gd name="connsiteX60" fmla="*/ 807713 w 1169048"/>
                <a:gd name="connsiteY60" fmla="*/ 807256 h 1169048"/>
                <a:gd name="connsiteX61" fmla="*/ 524398 w 1169048"/>
                <a:gd name="connsiteY61" fmla="*/ 871978 h 1169048"/>
                <a:gd name="connsiteX62" fmla="*/ 518063 w 1169048"/>
                <a:gd name="connsiteY62" fmla="*/ 848532 h 1169048"/>
                <a:gd name="connsiteX63" fmla="*/ 533411 w 1169048"/>
                <a:gd name="connsiteY63" fmla="*/ 533019 h 1169048"/>
                <a:gd name="connsiteX64" fmla="*/ 850164 w 1169048"/>
                <a:gd name="connsiteY64" fmla="*/ 517149 h 1169048"/>
                <a:gd name="connsiteX65" fmla="*/ 873676 w 1169048"/>
                <a:gd name="connsiteY65" fmla="*/ 523549 h 1169048"/>
                <a:gd name="connsiteX66" fmla="*/ 873676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228087"/>
                  </a:moveTo>
                  <a:cubicBezTo>
                    <a:pt x="1138638" y="208559"/>
                    <a:pt x="1018860" y="128555"/>
                    <a:pt x="1034991" y="3355"/>
                  </a:cubicBezTo>
                  <a:lnTo>
                    <a:pt x="997242" y="41105"/>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9"/>
                  </a:lnTo>
                  <a:cubicBezTo>
                    <a:pt x="456280" y="649793"/>
                    <a:pt x="456802" y="756053"/>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6" y="1086260"/>
                    <a:pt x="144621" y="1004035"/>
                    <a:pt x="41105" y="996850"/>
                  </a:cubicBezTo>
                  <a:lnTo>
                    <a:pt x="3355" y="1034600"/>
                  </a:lnTo>
                  <a:cubicBezTo>
                    <a:pt x="128946" y="1018468"/>
                    <a:pt x="209016" y="1138769"/>
                    <a:pt x="228348" y="1171489"/>
                  </a:cubicBezTo>
                  <a:lnTo>
                    <a:pt x="227956" y="1172142"/>
                  </a:lnTo>
                  <a:lnTo>
                    <a:pt x="269167" y="1172142"/>
                  </a:lnTo>
                  <a:lnTo>
                    <a:pt x="268840" y="1171489"/>
                  </a:lnTo>
                  <a:cubicBezTo>
                    <a:pt x="312794" y="1071565"/>
                    <a:pt x="388684" y="991952"/>
                    <a:pt x="481620" y="936243"/>
                  </a:cubicBezTo>
                  <a:cubicBezTo>
                    <a:pt x="488543" y="932063"/>
                    <a:pt x="495596" y="928079"/>
                    <a:pt x="502715" y="924160"/>
                  </a:cubicBezTo>
                  <a:cubicBezTo>
                    <a:pt x="536154" y="1015660"/>
                    <a:pt x="589512" y="1101020"/>
                    <a:pt x="656781" y="1171293"/>
                  </a:cubicBezTo>
                  <a:lnTo>
                    <a:pt x="655998" y="1172142"/>
                  </a:lnTo>
                  <a:lnTo>
                    <a:pt x="716148" y="1172142"/>
                  </a:lnTo>
                  <a:lnTo>
                    <a:pt x="714973" y="1170901"/>
                  </a:lnTo>
                  <a:cubicBezTo>
                    <a:pt x="734174" y="1151374"/>
                    <a:pt x="755465" y="1133544"/>
                    <a:pt x="778323" y="1117609"/>
                  </a:cubicBezTo>
                  <a:cubicBezTo>
                    <a:pt x="806080" y="1098342"/>
                    <a:pt x="835927" y="1082015"/>
                    <a:pt x="867210" y="1069214"/>
                  </a:cubicBezTo>
                  <a:lnTo>
                    <a:pt x="896404" y="1057327"/>
                  </a:lnTo>
                  <a:lnTo>
                    <a:pt x="884256" y="1028395"/>
                  </a:lnTo>
                  <a:cubicBezTo>
                    <a:pt x="871325" y="997438"/>
                    <a:pt x="861789" y="964783"/>
                    <a:pt x="855911" y="931540"/>
                  </a:cubicBezTo>
                  <a:cubicBezTo>
                    <a:pt x="851079" y="904045"/>
                    <a:pt x="848727" y="876092"/>
                    <a:pt x="849054" y="848205"/>
                  </a:cubicBezTo>
                  <a:cubicBezTo>
                    <a:pt x="876419" y="848009"/>
                    <a:pt x="904110" y="850360"/>
                    <a:pt x="931606" y="855324"/>
                  </a:cubicBezTo>
                  <a:cubicBezTo>
                    <a:pt x="964718" y="861267"/>
                    <a:pt x="997373" y="870868"/>
                    <a:pt x="1028722" y="883995"/>
                  </a:cubicBezTo>
                  <a:lnTo>
                    <a:pt x="1057784" y="896208"/>
                  </a:lnTo>
                  <a:lnTo>
                    <a:pt x="1069736" y="867079"/>
                  </a:lnTo>
                  <a:cubicBezTo>
                    <a:pt x="1082472" y="835992"/>
                    <a:pt x="1098799" y="806210"/>
                    <a:pt x="1118196" y="778585"/>
                  </a:cubicBezTo>
                  <a:cubicBezTo>
                    <a:pt x="1134001" y="756053"/>
                    <a:pt x="1151962" y="734827"/>
                    <a:pt x="1171750" y="715430"/>
                  </a:cubicBezTo>
                  <a:lnTo>
                    <a:pt x="1171750" y="656586"/>
                  </a:lnTo>
                  <a:cubicBezTo>
                    <a:pt x="1100628" y="588402"/>
                    <a:pt x="1015986" y="535370"/>
                    <a:pt x="925793" y="502258"/>
                  </a:cubicBezTo>
                  <a:cubicBezTo>
                    <a:pt x="929712" y="495139"/>
                    <a:pt x="933696" y="488151"/>
                    <a:pt x="937875" y="481229"/>
                  </a:cubicBezTo>
                  <a:cubicBezTo>
                    <a:pt x="993324" y="388749"/>
                    <a:pt x="1072283" y="312533"/>
                    <a:pt x="1171750" y="268971"/>
                  </a:cubicBezTo>
                  <a:lnTo>
                    <a:pt x="1171750" y="228283"/>
                  </a:lnTo>
                  <a:lnTo>
                    <a:pt x="1171750" y="228283"/>
                  </a:lnTo>
                  <a:close/>
                  <a:moveTo>
                    <a:pt x="1149153" y="685714"/>
                  </a:moveTo>
                  <a:cubicBezTo>
                    <a:pt x="1126687" y="707332"/>
                    <a:pt x="1106179" y="731431"/>
                    <a:pt x="1088023" y="757359"/>
                  </a:cubicBezTo>
                  <a:cubicBezTo>
                    <a:pt x="1068104" y="785768"/>
                    <a:pt x="1051188" y="816203"/>
                    <a:pt x="1037800" y="847813"/>
                  </a:cubicBezTo>
                  <a:cubicBezTo>
                    <a:pt x="1005536" y="834686"/>
                    <a:pt x="972032" y="825020"/>
                    <a:pt x="938137" y="818946"/>
                  </a:cubicBezTo>
                  <a:cubicBezTo>
                    <a:pt x="907115" y="813395"/>
                    <a:pt x="875635" y="810848"/>
                    <a:pt x="844417" y="811370"/>
                  </a:cubicBezTo>
                  <a:cubicBezTo>
                    <a:pt x="846115" y="716540"/>
                    <a:pt x="868255" y="620796"/>
                    <a:pt x="908878" y="535044"/>
                  </a:cubicBezTo>
                  <a:cubicBezTo>
                    <a:pt x="997112" y="566719"/>
                    <a:pt x="1079925" y="618641"/>
                    <a:pt x="1149153" y="685714"/>
                  </a:cubicBezTo>
                  <a:lnTo>
                    <a:pt x="1149153" y="685714"/>
                  </a:lnTo>
                  <a:close/>
                  <a:moveTo>
                    <a:pt x="812284" y="843960"/>
                  </a:moveTo>
                  <a:cubicBezTo>
                    <a:pt x="811697" y="875243"/>
                    <a:pt x="814244" y="906723"/>
                    <a:pt x="819730" y="937810"/>
                  </a:cubicBezTo>
                  <a:cubicBezTo>
                    <a:pt x="825738" y="971902"/>
                    <a:pt x="835274" y="1005406"/>
                    <a:pt x="848205" y="1037277"/>
                  </a:cubicBezTo>
                  <a:cubicBezTo>
                    <a:pt x="816007" y="1050862"/>
                    <a:pt x="785507" y="1067712"/>
                    <a:pt x="757359" y="1087239"/>
                  </a:cubicBezTo>
                  <a:cubicBezTo>
                    <a:pt x="731431" y="1105265"/>
                    <a:pt x="707397" y="1125707"/>
                    <a:pt x="685714" y="1148174"/>
                  </a:cubicBezTo>
                  <a:cubicBezTo>
                    <a:pt x="619816" y="1079925"/>
                    <a:pt x="567829" y="996655"/>
                    <a:pt x="535893" y="907311"/>
                  </a:cubicBezTo>
                  <a:cubicBezTo>
                    <a:pt x="620730" y="867341"/>
                    <a:pt x="715952" y="845462"/>
                    <a:pt x="812350" y="844025"/>
                  </a:cubicBezTo>
                  <a:lnTo>
                    <a:pt x="812350" y="844025"/>
                  </a:lnTo>
                  <a:close/>
                  <a:moveTo>
                    <a:pt x="873611" y="523549"/>
                  </a:moveTo>
                  <a:cubicBezTo>
                    <a:pt x="832530" y="611848"/>
                    <a:pt x="809933" y="709944"/>
                    <a:pt x="807713" y="807256"/>
                  </a:cubicBezTo>
                  <a:cubicBezTo>
                    <a:pt x="709095" y="809346"/>
                    <a:pt x="611652" y="831616"/>
                    <a:pt x="524398" y="871978"/>
                  </a:cubicBezTo>
                  <a:cubicBezTo>
                    <a:pt x="522112" y="864206"/>
                    <a:pt x="520022" y="856369"/>
                    <a:pt x="518063" y="848532"/>
                  </a:cubicBezTo>
                  <a:cubicBezTo>
                    <a:pt x="491874" y="743970"/>
                    <a:pt x="493833" y="634184"/>
                    <a:pt x="533411" y="533019"/>
                  </a:cubicBezTo>
                  <a:cubicBezTo>
                    <a:pt x="635164" y="493441"/>
                    <a:pt x="745080" y="490829"/>
                    <a:pt x="850164" y="517149"/>
                  </a:cubicBezTo>
                  <a:cubicBezTo>
                    <a:pt x="858001" y="519108"/>
                    <a:pt x="865839" y="521263"/>
                    <a:pt x="873676" y="523549"/>
                  </a:cubicBezTo>
                  <a:lnTo>
                    <a:pt x="873676" y="523549"/>
                  </a:lnTo>
                  <a:close/>
                </a:path>
              </a:pathLst>
            </a:custGeom>
            <a:grpFill/>
            <a:ln w="6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32F906D4-7DB6-4543-AAFD-82A45E333972}"/>
                </a:ext>
              </a:extLst>
            </p:cNvPr>
            <p:cNvSpPr/>
            <p:nvPr/>
          </p:nvSpPr>
          <p:spPr>
            <a:xfrm>
              <a:off x="1301733" y="5551841"/>
              <a:ext cx="1169048" cy="1169048"/>
            </a:xfrm>
            <a:custGeom>
              <a:avLst/>
              <a:gdLst>
                <a:gd name="connsiteX0" fmla="*/ 3421 w 1169048"/>
                <a:gd name="connsiteY0" fmla="*/ 946235 h 1169048"/>
                <a:gd name="connsiteX1" fmla="*/ 140245 w 1169048"/>
                <a:gd name="connsiteY1" fmla="*/ 1171032 h 1169048"/>
                <a:gd name="connsiteX2" fmla="*/ 177994 w 1169048"/>
                <a:gd name="connsiteY2" fmla="*/ 1133283 h 1169048"/>
                <a:gd name="connsiteX3" fmla="*/ 42737 w 1169048"/>
                <a:gd name="connsiteY3" fmla="*/ 927752 h 1169048"/>
                <a:gd name="connsiteX4" fmla="*/ 269036 w 1169048"/>
                <a:gd name="connsiteY4" fmla="*/ 712295 h 1169048"/>
                <a:gd name="connsiteX5" fmla="*/ 284972 w 1169048"/>
                <a:gd name="connsiteY5" fmla="*/ 684212 h 1169048"/>
                <a:gd name="connsiteX6" fmla="*/ 316190 w 1169048"/>
                <a:gd name="connsiteY6" fmla="*/ 692833 h 1169048"/>
                <a:gd name="connsiteX7" fmla="*/ 625433 w 1169048"/>
                <a:gd name="connsiteY7" fmla="*/ 686105 h 1169048"/>
                <a:gd name="connsiteX8" fmla="*/ 686955 w 1169048"/>
                <a:gd name="connsiteY8" fmla="*/ 624649 h 1169048"/>
                <a:gd name="connsiteX9" fmla="*/ 692963 w 1169048"/>
                <a:gd name="connsiteY9" fmla="*/ 316843 h 1169048"/>
                <a:gd name="connsiteX10" fmla="*/ 684342 w 1169048"/>
                <a:gd name="connsiteY10" fmla="*/ 285755 h 1169048"/>
                <a:gd name="connsiteX11" fmla="*/ 712556 w 1169048"/>
                <a:gd name="connsiteY11" fmla="*/ 269820 h 1169048"/>
                <a:gd name="connsiteX12" fmla="*/ 928536 w 1169048"/>
                <a:gd name="connsiteY12" fmla="*/ 42345 h 1169048"/>
                <a:gd name="connsiteX13" fmla="*/ 1134132 w 1169048"/>
                <a:gd name="connsiteY13" fmla="*/ 177537 h 1169048"/>
                <a:gd name="connsiteX14" fmla="*/ 1171881 w 1169048"/>
                <a:gd name="connsiteY14" fmla="*/ 139787 h 1169048"/>
                <a:gd name="connsiteX15" fmla="*/ 947149 w 1169048"/>
                <a:gd name="connsiteY15" fmla="*/ 3355 h 1169048"/>
                <a:gd name="connsiteX16" fmla="*/ 906135 w 1169048"/>
                <a:gd name="connsiteY16" fmla="*/ 3355 h 1169048"/>
                <a:gd name="connsiteX17" fmla="*/ 693551 w 1169048"/>
                <a:gd name="connsiteY17" fmla="*/ 238144 h 1169048"/>
                <a:gd name="connsiteX18" fmla="*/ 672456 w 1169048"/>
                <a:gd name="connsiteY18" fmla="*/ 250227 h 1169048"/>
                <a:gd name="connsiteX19" fmla="*/ 518651 w 1169048"/>
                <a:gd name="connsiteY19" fmla="*/ 3355 h 1169048"/>
                <a:gd name="connsiteX20" fmla="*/ 460133 w 1169048"/>
                <a:gd name="connsiteY20" fmla="*/ 3355 h 1169048"/>
                <a:gd name="connsiteX21" fmla="*/ 460264 w 1169048"/>
                <a:gd name="connsiteY21" fmla="*/ 3486 h 1169048"/>
                <a:gd name="connsiteX22" fmla="*/ 396913 w 1169048"/>
                <a:gd name="connsiteY22" fmla="*/ 56779 h 1169048"/>
                <a:gd name="connsiteX23" fmla="*/ 308026 w 1169048"/>
                <a:gd name="connsiteY23" fmla="*/ 105173 h 1169048"/>
                <a:gd name="connsiteX24" fmla="*/ 278833 w 1169048"/>
                <a:gd name="connsiteY24" fmla="*/ 117060 h 1169048"/>
                <a:gd name="connsiteX25" fmla="*/ 290980 w 1169048"/>
                <a:gd name="connsiteY25" fmla="*/ 145992 h 1169048"/>
                <a:gd name="connsiteX26" fmla="*/ 319325 w 1169048"/>
                <a:gd name="connsiteY26" fmla="*/ 242847 h 1169048"/>
                <a:gd name="connsiteX27" fmla="*/ 326182 w 1169048"/>
                <a:gd name="connsiteY27" fmla="*/ 326182 h 1169048"/>
                <a:gd name="connsiteX28" fmla="*/ 243631 w 1169048"/>
                <a:gd name="connsiteY28" fmla="*/ 319063 h 1169048"/>
                <a:gd name="connsiteX29" fmla="*/ 146515 w 1169048"/>
                <a:gd name="connsiteY29" fmla="*/ 290392 h 1169048"/>
                <a:gd name="connsiteX30" fmla="*/ 117452 w 1169048"/>
                <a:gd name="connsiteY30" fmla="*/ 278179 h 1169048"/>
                <a:gd name="connsiteX31" fmla="*/ 105500 w 1169048"/>
                <a:gd name="connsiteY31" fmla="*/ 307373 h 1169048"/>
                <a:gd name="connsiteX32" fmla="*/ 57040 w 1169048"/>
                <a:gd name="connsiteY32" fmla="*/ 395868 h 1169048"/>
                <a:gd name="connsiteX33" fmla="*/ 3421 w 1169048"/>
                <a:gd name="connsiteY33" fmla="*/ 459153 h 1169048"/>
                <a:gd name="connsiteX34" fmla="*/ 3421 w 1169048"/>
                <a:gd name="connsiteY34" fmla="*/ 517802 h 1169048"/>
                <a:gd name="connsiteX35" fmla="*/ 249443 w 1169048"/>
                <a:gd name="connsiteY35" fmla="*/ 672194 h 1169048"/>
                <a:gd name="connsiteX36" fmla="*/ 237361 w 1169048"/>
                <a:gd name="connsiteY36" fmla="*/ 693224 h 1169048"/>
                <a:gd name="connsiteX37" fmla="*/ 3421 w 1169048"/>
                <a:gd name="connsiteY37" fmla="*/ 905482 h 1169048"/>
                <a:gd name="connsiteX38" fmla="*/ 3355 w 1169048"/>
                <a:gd name="connsiteY38" fmla="*/ 905482 h 1169048"/>
                <a:gd name="connsiteX39" fmla="*/ 3355 w 1169048"/>
                <a:gd name="connsiteY39" fmla="*/ 946104 h 1169048"/>
                <a:gd name="connsiteX40" fmla="*/ 3355 w 1169048"/>
                <a:gd name="connsiteY40" fmla="*/ 946104 h 1169048"/>
                <a:gd name="connsiteX41" fmla="*/ 237034 w 1169048"/>
                <a:gd name="connsiteY41" fmla="*/ 355441 h 1169048"/>
                <a:gd name="connsiteX42" fmla="*/ 330754 w 1169048"/>
                <a:gd name="connsiteY42" fmla="*/ 363017 h 1169048"/>
                <a:gd name="connsiteX43" fmla="*/ 266293 w 1169048"/>
                <a:gd name="connsiteY43" fmla="*/ 639344 h 1169048"/>
                <a:gd name="connsiteX44" fmla="*/ 26018 w 1169048"/>
                <a:gd name="connsiteY44" fmla="*/ 488674 h 1169048"/>
                <a:gd name="connsiteX45" fmla="*/ 87148 w 1169048"/>
                <a:gd name="connsiteY45" fmla="*/ 417094 h 1169048"/>
                <a:gd name="connsiteX46" fmla="*/ 137371 w 1169048"/>
                <a:gd name="connsiteY46" fmla="*/ 326640 h 1169048"/>
                <a:gd name="connsiteX47" fmla="*/ 237034 w 1169048"/>
                <a:gd name="connsiteY47" fmla="*/ 355506 h 1169048"/>
                <a:gd name="connsiteX48" fmla="*/ 237034 w 1169048"/>
                <a:gd name="connsiteY48" fmla="*/ 355506 h 1169048"/>
                <a:gd name="connsiteX49" fmla="*/ 362887 w 1169048"/>
                <a:gd name="connsiteY49" fmla="*/ 330427 h 1169048"/>
                <a:gd name="connsiteX50" fmla="*/ 355441 w 1169048"/>
                <a:gd name="connsiteY50" fmla="*/ 236577 h 1169048"/>
                <a:gd name="connsiteX51" fmla="*/ 326966 w 1169048"/>
                <a:gd name="connsiteY51" fmla="*/ 137110 h 1169048"/>
                <a:gd name="connsiteX52" fmla="*/ 417812 w 1169048"/>
                <a:gd name="connsiteY52" fmla="*/ 87148 h 1169048"/>
                <a:gd name="connsiteX53" fmla="*/ 489457 w 1169048"/>
                <a:gd name="connsiteY53" fmla="*/ 26214 h 1169048"/>
                <a:gd name="connsiteX54" fmla="*/ 639278 w 1169048"/>
                <a:gd name="connsiteY54" fmla="*/ 267077 h 1169048"/>
                <a:gd name="connsiteX55" fmla="*/ 362821 w 1169048"/>
                <a:gd name="connsiteY55" fmla="*/ 330362 h 1169048"/>
                <a:gd name="connsiteX56" fmla="*/ 362821 w 1169048"/>
                <a:gd name="connsiteY56" fmla="*/ 330362 h 1169048"/>
                <a:gd name="connsiteX57" fmla="*/ 301561 w 1169048"/>
                <a:gd name="connsiteY57" fmla="*/ 650838 h 1169048"/>
                <a:gd name="connsiteX58" fmla="*/ 367458 w 1169048"/>
                <a:gd name="connsiteY58" fmla="*/ 367131 h 1169048"/>
                <a:gd name="connsiteX59" fmla="*/ 650773 w 1169048"/>
                <a:gd name="connsiteY59" fmla="*/ 302409 h 1169048"/>
                <a:gd name="connsiteX60" fmla="*/ 657108 w 1169048"/>
                <a:gd name="connsiteY60" fmla="*/ 325856 h 1169048"/>
                <a:gd name="connsiteX61" fmla="*/ 641760 w 1169048"/>
                <a:gd name="connsiteY61" fmla="*/ 641368 h 1169048"/>
                <a:gd name="connsiteX62" fmla="*/ 325007 w 1169048"/>
                <a:gd name="connsiteY62" fmla="*/ 657239 h 1169048"/>
                <a:gd name="connsiteX63" fmla="*/ 301495 w 1169048"/>
                <a:gd name="connsiteY63" fmla="*/ 650838 h 1169048"/>
                <a:gd name="connsiteX64" fmla="*/ 301495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946235"/>
                  </a:moveTo>
                  <a:cubicBezTo>
                    <a:pt x="36337" y="965632"/>
                    <a:pt x="156376" y="1045702"/>
                    <a:pt x="140245" y="1171032"/>
                  </a:cubicBezTo>
                  <a:lnTo>
                    <a:pt x="177994" y="1133283"/>
                  </a:lnTo>
                  <a:cubicBezTo>
                    <a:pt x="170810" y="1029766"/>
                    <a:pt x="88519" y="959297"/>
                    <a:pt x="42737" y="927752"/>
                  </a:cubicBezTo>
                  <a:cubicBezTo>
                    <a:pt x="138155" y="879684"/>
                    <a:pt x="214437" y="803271"/>
                    <a:pt x="269036" y="712295"/>
                  </a:cubicBezTo>
                  <a:cubicBezTo>
                    <a:pt x="274588" y="703086"/>
                    <a:pt x="279878" y="693681"/>
                    <a:pt x="284972" y="684212"/>
                  </a:cubicBezTo>
                  <a:cubicBezTo>
                    <a:pt x="295291" y="687346"/>
                    <a:pt x="305740" y="690220"/>
                    <a:pt x="316190" y="692833"/>
                  </a:cubicBezTo>
                  <a:cubicBezTo>
                    <a:pt x="418269" y="718369"/>
                    <a:pt x="524790" y="718238"/>
                    <a:pt x="625433" y="686105"/>
                  </a:cubicBezTo>
                  <a:lnTo>
                    <a:pt x="686955" y="624649"/>
                  </a:lnTo>
                  <a:cubicBezTo>
                    <a:pt x="718956" y="524594"/>
                    <a:pt x="718434" y="418269"/>
                    <a:pt x="692963" y="316843"/>
                  </a:cubicBezTo>
                  <a:cubicBezTo>
                    <a:pt x="690351" y="306459"/>
                    <a:pt x="687477" y="296075"/>
                    <a:pt x="684342" y="285755"/>
                  </a:cubicBezTo>
                  <a:cubicBezTo>
                    <a:pt x="693877" y="280661"/>
                    <a:pt x="703347" y="275371"/>
                    <a:pt x="712556" y="269820"/>
                  </a:cubicBezTo>
                  <a:cubicBezTo>
                    <a:pt x="804121" y="214959"/>
                    <a:pt x="880272" y="138155"/>
                    <a:pt x="928536" y="42345"/>
                  </a:cubicBezTo>
                  <a:cubicBezTo>
                    <a:pt x="960081" y="88127"/>
                    <a:pt x="1030615" y="170353"/>
                    <a:pt x="1134132" y="177537"/>
                  </a:cubicBezTo>
                  <a:lnTo>
                    <a:pt x="1171881" y="139787"/>
                  </a:lnTo>
                  <a:cubicBezTo>
                    <a:pt x="1046878" y="155854"/>
                    <a:pt x="966938" y="36663"/>
                    <a:pt x="947149" y="3355"/>
                  </a:cubicBezTo>
                  <a:lnTo>
                    <a:pt x="906135" y="3355"/>
                  </a:lnTo>
                  <a:cubicBezTo>
                    <a:pt x="862116" y="103083"/>
                    <a:pt x="786356" y="182566"/>
                    <a:pt x="693551" y="238144"/>
                  </a:cubicBezTo>
                  <a:cubicBezTo>
                    <a:pt x="686628" y="242324"/>
                    <a:pt x="679575" y="246308"/>
                    <a:pt x="672456" y="250227"/>
                  </a:cubicBezTo>
                  <a:cubicBezTo>
                    <a:pt x="639082" y="158858"/>
                    <a:pt x="585790" y="73563"/>
                    <a:pt x="518651" y="3355"/>
                  </a:cubicBezTo>
                  <a:lnTo>
                    <a:pt x="460133" y="3355"/>
                  </a:lnTo>
                  <a:lnTo>
                    <a:pt x="460264" y="3486"/>
                  </a:lnTo>
                  <a:cubicBezTo>
                    <a:pt x="441063" y="23014"/>
                    <a:pt x="419772" y="40843"/>
                    <a:pt x="396913" y="56779"/>
                  </a:cubicBezTo>
                  <a:cubicBezTo>
                    <a:pt x="369156" y="76045"/>
                    <a:pt x="339310" y="92373"/>
                    <a:pt x="308026" y="105173"/>
                  </a:cubicBezTo>
                  <a:lnTo>
                    <a:pt x="278833" y="117060"/>
                  </a:lnTo>
                  <a:lnTo>
                    <a:pt x="290980" y="145992"/>
                  </a:lnTo>
                  <a:cubicBezTo>
                    <a:pt x="303912" y="176949"/>
                    <a:pt x="313447" y="209604"/>
                    <a:pt x="319325" y="242847"/>
                  </a:cubicBezTo>
                  <a:cubicBezTo>
                    <a:pt x="324158" y="270342"/>
                    <a:pt x="326509" y="298295"/>
                    <a:pt x="326182" y="326182"/>
                  </a:cubicBezTo>
                  <a:cubicBezTo>
                    <a:pt x="298818" y="326378"/>
                    <a:pt x="271126" y="324027"/>
                    <a:pt x="243631" y="319063"/>
                  </a:cubicBezTo>
                  <a:cubicBezTo>
                    <a:pt x="210518" y="313120"/>
                    <a:pt x="177864" y="303520"/>
                    <a:pt x="146515" y="290392"/>
                  </a:cubicBezTo>
                  <a:lnTo>
                    <a:pt x="117452" y="278179"/>
                  </a:lnTo>
                  <a:lnTo>
                    <a:pt x="105500" y="307373"/>
                  </a:lnTo>
                  <a:cubicBezTo>
                    <a:pt x="92765" y="338461"/>
                    <a:pt x="76437" y="368242"/>
                    <a:pt x="57040" y="395868"/>
                  </a:cubicBezTo>
                  <a:cubicBezTo>
                    <a:pt x="41170" y="418465"/>
                    <a:pt x="23209" y="439691"/>
                    <a:pt x="3421" y="459153"/>
                  </a:cubicBezTo>
                  <a:lnTo>
                    <a:pt x="3421" y="517802"/>
                  </a:lnTo>
                  <a:cubicBezTo>
                    <a:pt x="74608" y="585985"/>
                    <a:pt x="159250" y="639082"/>
                    <a:pt x="249443" y="672194"/>
                  </a:cubicBezTo>
                  <a:cubicBezTo>
                    <a:pt x="245525" y="679313"/>
                    <a:pt x="241541" y="686302"/>
                    <a:pt x="237361" y="693224"/>
                  </a:cubicBezTo>
                  <a:cubicBezTo>
                    <a:pt x="181913" y="785703"/>
                    <a:pt x="102888" y="861920"/>
                    <a:pt x="3421" y="905482"/>
                  </a:cubicBezTo>
                  <a:lnTo>
                    <a:pt x="3355" y="905482"/>
                  </a:lnTo>
                  <a:lnTo>
                    <a:pt x="3355" y="946104"/>
                  </a:lnTo>
                  <a:lnTo>
                    <a:pt x="3355" y="946104"/>
                  </a:lnTo>
                  <a:close/>
                  <a:moveTo>
                    <a:pt x="237034" y="355441"/>
                  </a:moveTo>
                  <a:cubicBezTo>
                    <a:pt x="268057" y="360993"/>
                    <a:pt x="299471" y="363539"/>
                    <a:pt x="330754" y="363017"/>
                  </a:cubicBezTo>
                  <a:cubicBezTo>
                    <a:pt x="329056" y="457847"/>
                    <a:pt x="306916" y="553526"/>
                    <a:pt x="266293" y="639344"/>
                  </a:cubicBezTo>
                  <a:cubicBezTo>
                    <a:pt x="178059" y="607668"/>
                    <a:pt x="95246" y="555747"/>
                    <a:pt x="26018" y="488674"/>
                  </a:cubicBezTo>
                  <a:cubicBezTo>
                    <a:pt x="48485" y="467056"/>
                    <a:pt x="68992" y="442957"/>
                    <a:pt x="87148" y="417094"/>
                  </a:cubicBezTo>
                  <a:cubicBezTo>
                    <a:pt x="107068" y="388684"/>
                    <a:pt x="123983" y="358249"/>
                    <a:pt x="137371" y="326640"/>
                  </a:cubicBezTo>
                  <a:cubicBezTo>
                    <a:pt x="169634" y="339767"/>
                    <a:pt x="203138" y="349433"/>
                    <a:pt x="237034" y="355506"/>
                  </a:cubicBezTo>
                  <a:lnTo>
                    <a:pt x="237034" y="355506"/>
                  </a:lnTo>
                  <a:close/>
                  <a:moveTo>
                    <a:pt x="362887" y="330427"/>
                  </a:moveTo>
                  <a:cubicBezTo>
                    <a:pt x="363474" y="299144"/>
                    <a:pt x="360927" y="267664"/>
                    <a:pt x="355441" y="236577"/>
                  </a:cubicBezTo>
                  <a:cubicBezTo>
                    <a:pt x="349433" y="202485"/>
                    <a:pt x="339897" y="168981"/>
                    <a:pt x="326966" y="137110"/>
                  </a:cubicBezTo>
                  <a:cubicBezTo>
                    <a:pt x="359164" y="123525"/>
                    <a:pt x="389664" y="106676"/>
                    <a:pt x="417812" y="87148"/>
                  </a:cubicBezTo>
                  <a:cubicBezTo>
                    <a:pt x="443740" y="69122"/>
                    <a:pt x="467774" y="48680"/>
                    <a:pt x="489457" y="26214"/>
                  </a:cubicBezTo>
                  <a:cubicBezTo>
                    <a:pt x="555355" y="94462"/>
                    <a:pt x="607342" y="177733"/>
                    <a:pt x="639278" y="267077"/>
                  </a:cubicBezTo>
                  <a:cubicBezTo>
                    <a:pt x="554441" y="307047"/>
                    <a:pt x="459153" y="328925"/>
                    <a:pt x="362821" y="330362"/>
                  </a:cubicBezTo>
                  <a:lnTo>
                    <a:pt x="362821" y="330362"/>
                  </a:lnTo>
                  <a:close/>
                  <a:moveTo>
                    <a:pt x="301561" y="650838"/>
                  </a:moveTo>
                  <a:cubicBezTo>
                    <a:pt x="342640" y="562539"/>
                    <a:pt x="365238" y="464443"/>
                    <a:pt x="367458" y="367131"/>
                  </a:cubicBezTo>
                  <a:cubicBezTo>
                    <a:pt x="466076" y="365042"/>
                    <a:pt x="563519" y="342771"/>
                    <a:pt x="650773" y="302409"/>
                  </a:cubicBezTo>
                  <a:cubicBezTo>
                    <a:pt x="653059" y="310181"/>
                    <a:pt x="655149" y="318019"/>
                    <a:pt x="657108" y="325856"/>
                  </a:cubicBezTo>
                  <a:cubicBezTo>
                    <a:pt x="683297" y="430417"/>
                    <a:pt x="681338" y="540203"/>
                    <a:pt x="641760" y="641368"/>
                  </a:cubicBezTo>
                  <a:cubicBezTo>
                    <a:pt x="540007" y="680946"/>
                    <a:pt x="430091" y="683558"/>
                    <a:pt x="325007" y="657239"/>
                  </a:cubicBezTo>
                  <a:cubicBezTo>
                    <a:pt x="317170" y="655279"/>
                    <a:pt x="309332" y="653124"/>
                    <a:pt x="301495" y="650838"/>
                  </a:cubicBezTo>
                  <a:lnTo>
                    <a:pt x="301495" y="650838"/>
                  </a:lnTo>
                  <a:close/>
                </a:path>
              </a:pathLst>
            </a:custGeom>
            <a:grpFill/>
            <a:ln w="6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FC0B843-62AC-4BAE-AB97-E32ED2FD5330}"/>
                </a:ext>
              </a:extLst>
            </p:cNvPr>
            <p:cNvSpPr/>
            <p:nvPr/>
          </p:nvSpPr>
          <p:spPr>
            <a:xfrm>
              <a:off x="1438623" y="4246622"/>
              <a:ext cx="1169048" cy="1169048"/>
            </a:xfrm>
            <a:custGeom>
              <a:avLst/>
              <a:gdLst>
                <a:gd name="connsiteX0" fmla="*/ 1171685 w 1169048"/>
                <a:gd name="connsiteY0" fmla="*/ 947410 h 1169048"/>
                <a:gd name="connsiteX1" fmla="*/ 1034991 w 1169048"/>
                <a:gd name="connsiteY1" fmla="*/ 1172142 h 1169048"/>
                <a:gd name="connsiteX2" fmla="*/ 997242 w 1169048"/>
                <a:gd name="connsiteY2" fmla="*/ 1134393 h 1169048"/>
                <a:gd name="connsiteX3" fmla="*/ 1132499 w 1169048"/>
                <a:gd name="connsiteY3" fmla="*/ 928863 h 1169048"/>
                <a:gd name="connsiteX4" fmla="*/ 906200 w 1169048"/>
                <a:gd name="connsiteY4" fmla="*/ 713405 h 1169048"/>
                <a:gd name="connsiteX5" fmla="*/ 890264 w 1169048"/>
                <a:gd name="connsiteY5" fmla="*/ 685322 h 1169048"/>
                <a:gd name="connsiteX6" fmla="*/ 859046 w 1169048"/>
                <a:gd name="connsiteY6" fmla="*/ 693943 h 1169048"/>
                <a:gd name="connsiteX7" fmla="*/ 549804 w 1169048"/>
                <a:gd name="connsiteY7" fmla="*/ 687216 h 1169048"/>
                <a:gd name="connsiteX8" fmla="*/ 488282 w 1169048"/>
                <a:gd name="connsiteY8" fmla="*/ 625759 h 1169048"/>
                <a:gd name="connsiteX9" fmla="*/ 482273 w 1169048"/>
                <a:gd name="connsiteY9" fmla="*/ 317953 h 1169048"/>
                <a:gd name="connsiteX10" fmla="*/ 490894 w 1169048"/>
                <a:gd name="connsiteY10" fmla="*/ 286866 h 1169048"/>
                <a:gd name="connsiteX11" fmla="*/ 462680 w 1169048"/>
                <a:gd name="connsiteY11" fmla="*/ 270930 h 1169048"/>
                <a:gd name="connsiteX12" fmla="*/ 246700 w 1169048"/>
                <a:gd name="connsiteY12" fmla="*/ 43456 h 1169048"/>
                <a:gd name="connsiteX13" fmla="*/ 41105 w 1169048"/>
                <a:gd name="connsiteY13" fmla="*/ 178647 h 1169048"/>
                <a:gd name="connsiteX14" fmla="*/ 3355 w 1169048"/>
                <a:gd name="connsiteY14" fmla="*/ 140898 h 1169048"/>
                <a:gd name="connsiteX15" fmla="*/ 228348 w 1169048"/>
                <a:gd name="connsiteY15" fmla="*/ 4008 h 1169048"/>
                <a:gd name="connsiteX16" fmla="*/ 227956 w 1169048"/>
                <a:gd name="connsiteY16" fmla="*/ 3355 h 1169048"/>
                <a:gd name="connsiteX17" fmla="*/ 269167 w 1169048"/>
                <a:gd name="connsiteY17" fmla="*/ 3355 h 1169048"/>
                <a:gd name="connsiteX18" fmla="*/ 268840 w 1169048"/>
                <a:gd name="connsiteY18" fmla="*/ 4008 h 1169048"/>
                <a:gd name="connsiteX19" fmla="*/ 481620 w 1169048"/>
                <a:gd name="connsiteY19" fmla="*/ 239255 h 1169048"/>
                <a:gd name="connsiteX20" fmla="*/ 502715 w 1169048"/>
                <a:gd name="connsiteY20" fmla="*/ 251337 h 1169048"/>
                <a:gd name="connsiteX21" fmla="*/ 656781 w 1169048"/>
                <a:gd name="connsiteY21" fmla="*/ 4204 h 1169048"/>
                <a:gd name="connsiteX22" fmla="*/ 655998 w 1169048"/>
                <a:gd name="connsiteY22" fmla="*/ 3355 h 1169048"/>
                <a:gd name="connsiteX23" fmla="*/ 716148 w 1169048"/>
                <a:gd name="connsiteY23" fmla="*/ 3355 h 1169048"/>
                <a:gd name="connsiteX24" fmla="*/ 714973 w 1169048"/>
                <a:gd name="connsiteY24" fmla="*/ 4596 h 1169048"/>
                <a:gd name="connsiteX25" fmla="*/ 778323 w 1169048"/>
                <a:gd name="connsiteY25" fmla="*/ 57889 h 1169048"/>
                <a:gd name="connsiteX26" fmla="*/ 867210 w 1169048"/>
                <a:gd name="connsiteY26" fmla="*/ 106284 h 1169048"/>
                <a:gd name="connsiteX27" fmla="*/ 896404 w 1169048"/>
                <a:gd name="connsiteY27" fmla="*/ 118170 h 1169048"/>
                <a:gd name="connsiteX28" fmla="*/ 884256 w 1169048"/>
                <a:gd name="connsiteY28" fmla="*/ 147102 h 1169048"/>
                <a:gd name="connsiteX29" fmla="*/ 855911 w 1169048"/>
                <a:gd name="connsiteY29" fmla="*/ 243957 h 1169048"/>
                <a:gd name="connsiteX30" fmla="*/ 849054 w 1169048"/>
                <a:gd name="connsiteY30" fmla="*/ 327293 h 1169048"/>
                <a:gd name="connsiteX31" fmla="*/ 931606 w 1169048"/>
                <a:gd name="connsiteY31" fmla="*/ 320174 h 1169048"/>
                <a:gd name="connsiteX32" fmla="*/ 1028722 w 1169048"/>
                <a:gd name="connsiteY32" fmla="*/ 291503 h 1169048"/>
                <a:gd name="connsiteX33" fmla="*/ 1057784 w 1169048"/>
                <a:gd name="connsiteY33" fmla="*/ 279290 h 1169048"/>
                <a:gd name="connsiteX34" fmla="*/ 1069736 w 1169048"/>
                <a:gd name="connsiteY34" fmla="*/ 308418 h 1169048"/>
                <a:gd name="connsiteX35" fmla="*/ 1118196 w 1169048"/>
                <a:gd name="connsiteY35" fmla="*/ 396913 h 1169048"/>
                <a:gd name="connsiteX36" fmla="*/ 1171750 w 1169048"/>
                <a:gd name="connsiteY36" fmla="*/ 460068 h 1169048"/>
                <a:gd name="connsiteX37" fmla="*/ 1171750 w 1169048"/>
                <a:gd name="connsiteY37" fmla="*/ 518912 h 1169048"/>
                <a:gd name="connsiteX38" fmla="*/ 925793 w 1169048"/>
                <a:gd name="connsiteY38" fmla="*/ 673239 h 1169048"/>
                <a:gd name="connsiteX39" fmla="*/ 937875 w 1169048"/>
                <a:gd name="connsiteY39" fmla="*/ 694269 h 1169048"/>
                <a:gd name="connsiteX40" fmla="*/ 1171750 w 1169048"/>
                <a:gd name="connsiteY40" fmla="*/ 906527 h 1169048"/>
                <a:gd name="connsiteX41" fmla="*/ 1171750 w 1169048"/>
                <a:gd name="connsiteY41" fmla="*/ 947215 h 1169048"/>
                <a:gd name="connsiteX42" fmla="*/ 1171750 w 1169048"/>
                <a:gd name="connsiteY42" fmla="*/ 947215 h 1169048"/>
                <a:gd name="connsiteX43" fmla="*/ 1149153 w 1169048"/>
                <a:gd name="connsiteY43" fmla="*/ 489784 h 1169048"/>
                <a:gd name="connsiteX44" fmla="*/ 1088023 w 1169048"/>
                <a:gd name="connsiteY44" fmla="*/ 418139 h 1169048"/>
                <a:gd name="connsiteX45" fmla="*/ 1037800 w 1169048"/>
                <a:gd name="connsiteY45" fmla="*/ 327684 h 1169048"/>
                <a:gd name="connsiteX46" fmla="*/ 938137 w 1169048"/>
                <a:gd name="connsiteY46" fmla="*/ 356551 h 1169048"/>
                <a:gd name="connsiteX47" fmla="*/ 844417 w 1169048"/>
                <a:gd name="connsiteY47" fmla="*/ 364127 h 1169048"/>
                <a:gd name="connsiteX48" fmla="*/ 908878 w 1169048"/>
                <a:gd name="connsiteY48" fmla="*/ 640454 h 1169048"/>
                <a:gd name="connsiteX49" fmla="*/ 1149153 w 1169048"/>
                <a:gd name="connsiteY49" fmla="*/ 489784 h 1169048"/>
                <a:gd name="connsiteX50" fmla="*/ 1149153 w 1169048"/>
                <a:gd name="connsiteY50" fmla="*/ 489784 h 1169048"/>
                <a:gd name="connsiteX51" fmla="*/ 812284 w 1169048"/>
                <a:gd name="connsiteY51" fmla="*/ 331538 h 1169048"/>
                <a:gd name="connsiteX52" fmla="*/ 819730 w 1169048"/>
                <a:gd name="connsiteY52" fmla="*/ 237687 h 1169048"/>
                <a:gd name="connsiteX53" fmla="*/ 848205 w 1169048"/>
                <a:gd name="connsiteY53" fmla="*/ 138220 h 1169048"/>
                <a:gd name="connsiteX54" fmla="*/ 757359 w 1169048"/>
                <a:gd name="connsiteY54" fmla="*/ 88258 h 1169048"/>
                <a:gd name="connsiteX55" fmla="*/ 685714 w 1169048"/>
                <a:gd name="connsiteY55" fmla="*/ 27324 h 1169048"/>
                <a:gd name="connsiteX56" fmla="*/ 535893 w 1169048"/>
                <a:gd name="connsiteY56" fmla="*/ 268187 h 1169048"/>
                <a:gd name="connsiteX57" fmla="*/ 812350 w 1169048"/>
                <a:gd name="connsiteY57" fmla="*/ 331472 h 1169048"/>
                <a:gd name="connsiteX58" fmla="*/ 812350 w 1169048"/>
                <a:gd name="connsiteY58" fmla="*/ 331472 h 1169048"/>
                <a:gd name="connsiteX59" fmla="*/ 873611 w 1169048"/>
                <a:gd name="connsiteY59" fmla="*/ 651948 h 1169048"/>
                <a:gd name="connsiteX60" fmla="*/ 807713 w 1169048"/>
                <a:gd name="connsiteY60" fmla="*/ 368242 h 1169048"/>
                <a:gd name="connsiteX61" fmla="*/ 524398 w 1169048"/>
                <a:gd name="connsiteY61" fmla="*/ 303520 h 1169048"/>
                <a:gd name="connsiteX62" fmla="*/ 518063 w 1169048"/>
                <a:gd name="connsiteY62" fmla="*/ 326966 h 1169048"/>
                <a:gd name="connsiteX63" fmla="*/ 533411 w 1169048"/>
                <a:gd name="connsiteY63" fmla="*/ 642478 h 1169048"/>
                <a:gd name="connsiteX64" fmla="*/ 850164 w 1169048"/>
                <a:gd name="connsiteY64" fmla="*/ 658349 h 1169048"/>
                <a:gd name="connsiteX65" fmla="*/ 873676 w 1169048"/>
                <a:gd name="connsiteY65" fmla="*/ 651948 h 1169048"/>
                <a:gd name="connsiteX66" fmla="*/ 873676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1171685" y="947410"/>
                  </a:moveTo>
                  <a:cubicBezTo>
                    <a:pt x="1138638" y="966938"/>
                    <a:pt x="1018860" y="1046943"/>
                    <a:pt x="1034991" y="1172142"/>
                  </a:cubicBezTo>
                  <a:lnTo>
                    <a:pt x="997242" y="1134393"/>
                  </a:lnTo>
                  <a:cubicBezTo>
                    <a:pt x="1004426" y="1030877"/>
                    <a:pt x="1086717" y="960407"/>
                    <a:pt x="1132499" y="928863"/>
                  </a:cubicBezTo>
                  <a:cubicBezTo>
                    <a:pt x="1037081" y="880795"/>
                    <a:pt x="960799" y="804382"/>
                    <a:pt x="906200" y="713405"/>
                  </a:cubicBezTo>
                  <a:cubicBezTo>
                    <a:pt x="900649" y="704196"/>
                    <a:pt x="895359" y="694792"/>
                    <a:pt x="890264" y="685322"/>
                  </a:cubicBezTo>
                  <a:cubicBezTo>
                    <a:pt x="879946" y="688457"/>
                    <a:pt x="869496" y="691330"/>
                    <a:pt x="859046" y="693943"/>
                  </a:cubicBezTo>
                  <a:cubicBezTo>
                    <a:pt x="756967" y="719479"/>
                    <a:pt x="650446" y="719348"/>
                    <a:pt x="549804" y="687216"/>
                  </a:cubicBezTo>
                  <a:lnTo>
                    <a:pt x="488282" y="625759"/>
                  </a:lnTo>
                  <a:cubicBezTo>
                    <a:pt x="456280" y="525704"/>
                    <a:pt x="456802" y="419445"/>
                    <a:pt x="482273" y="317953"/>
                  </a:cubicBezTo>
                  <a:cubicBezTo>
                    <a:pt x="484886" y="307569"/>
                    <a:pt x="487759" y="297185"/>
                    <a:pt x="490894" y="286866"/>
                  </a:cubicBezTo>
                  <a:cubicBezTo>
                    <a:pt x="481359" y="281771"/>
                    <a:pt x="471889" y="276481"/>
                    <a:pt x="462680" y="270930"/>
                  </a:cubicBezTo>
                  <a:cubicBezTo>
                    <a:pt x="371116" y="216070"/>
                    <a:pt x="294964" y="139265"/>
                    <a:pt x="246700" y="43456"/>
                  </a:cubicBezTo>
                  <a:cubicBezTo>
                    <a:pt x="215156" y="89238"/>
                    <a:pt x="144621" y="171463"/>
                    <a:pt x="41105" y="178647"/>
                  </a:cubicBezTo>
                  <a:lnTo>
                    <a:pt x="3355" y="140898"/>
                  </a:lnTo>
                  <a:cubicBezTo>
                    <a:pt x="128946" y="157030"/>
                    <a:pt x="209016" y="36729"/>
                    <a:pt x="228348" y="4008"/>
                  </a:cubicBezTo>
                  <a:lnTo>
                    <a:pt x="227956" y="3355"/>
                  </a:lnTo>
                  <a:lnTo>
                    <a:pt x="269167" y="3355"/>
                  </a:lnTo>
                  <a:lnTo>
                    <a:pt x="268840" y="4008"/>
                  </a:lnTo>
                  <a:cubicBezTo>
                    <a:pt x="312794" y="103933"/>
                    <a:pt x="388684" y="183545"/>
                    <a:pt x="481620" y="239255"/>
                  </a:cubicBezTo>
                  <a:cubicBezTo>
                    <a:pt x="488543" y="243435"/>
                    <a:pt x="495596" y="247419"/>
                    <a:pt x="502715" y="251337"/>
                  </a:cubicBezTo>
                  <a:cubicBezTo>
                    <a:pt x="536154" y="159838"/>
                    <a:pt x="589512" y="74478"/>
                    <a:pt x="656781" y="4204"/>
                  </a:cubicBezTo>
                  <a:lnTo>
                    <a:pt x="655998" y="3355"/>
                  </a:lnTo>
                  <a:lnTo>
                    <a:pt x="716148" y="3355"/>
                  </a:lnTo>
                  <a:lnTo>
                    <a:pt x="714973" y="4596"/>
                  </a:lnTo>
                  <a:cubicBezTo>
                    <a:pt x="734174" y="24124"/>
                    <a:pt x="755465" y="41953"/>
                    <a:pt x="778323" y="57889"/>
                  </a:cubicBezTo>
                  <a:cubicBezTo>
                    <a:pt x="806080" y="77155"/>
                    <a:pt x="835927" y="93483"/>
                    <a:pt x="867210" y="106284"/>
                  </a:cubicBezTo>
                  <a:lnTo>
                    <a:pt x="896404" y="118170"/>
                  </a:lnTo>
                  <a:lnTo>
                    <a:pt x="884256" y="147102"/>
                  </a:lnTo>
                  <a:cubicBezTo>
                    <a:pt x="871325" y="178059"/>
                    <a:pt x="861789" y="210714"/>
                    <a:pt x="855911" y="243957"/>
                  </a:cubicBezTo>
                  <a:cubicBezTo>
                    <a:pt x="851079" y="271453"/>
                    <a:pt x="848727" y="299405"/>
                    <a:pt x="849054" y="327293"/>
                  </a:cubicBezTo>
                  <a:cubicBezTo>
                    <a:pt x="876419" y="327488"/>
                    <a:pt x="904110" y="325137"/>
                    <a:pt x="931606" y="320174"/>
                  </a:cubicBezTo>
                  <a:cubicBezTo>
                    <a:pt x="964718" y="314231"/>
                    <a:pt x="997373" y="304630"/>
                    <a:pt x="1028722" y="291503"/>
                  </a:cubicBezTo>
                  <a:lnTo>
                    <a:pt x="1057784" y="279290"/>
                  </a:lnTo>
                  <a:lnTo>
                    <a:pt x="1069736" y="308418"/>
                  </a:lnTo>
                  <a:cubicBezTo>
                    <a:pt x="1082472" y="339506"/>
                    <a:pt x="1098799" y="369287"/>
                    <a:pt x="1118196" y="396913"/>
                  </a:cubicBezTo>
                  <a:cubicBezTo>
                    <a:pt x="1134001" y="419445"/>
                    <a:pt x="1151962" y="440671"/>
                    <a:pt x="1171750" y="460068"/>
                  </a:cubicBezTo>
                  <a:lnTo>
                    <a:pt x="1171750" y="518912"/>
                  </a:lnTo>
                  <a:cubicBezTo>
                    <a:pt x="1100628" y="587095"/>
                    <a:pt x="1015986" y="640127"/>
                    <a:pt x="925793" y="673239"/>
                  </a:cubicBezTo>
                  <a:cubicBezTo>
                    <a:pt x="929712" y="680358"/>
                    <a:pt x="933696" y="687346"/>
                    <a:pt x="937875" y="694269"/>
                  </a:cubicBezTo>
                  <a:cubicBezTo>
                    <a:pt x="993324" y="786748"/>
                    <a:pt x="1072283" y="862965"/>
                    <a:pt x="1171750" y="906527"/>
                  </a:cubicBezTo>
                  <a:lnTo>
                    <a:pt x="1171750" y="947215"/>
                  </a:lnTo>
                  <a:lnTo>
                    <a:pt x="1171750" y="947215"/>
                  </a:lnTo>
                  <a:close/>
                  <a:moveTo>
                    <a:pt x="1149153" y="489784"/>
                  </a:moveTo>
                  <a:cubicBezTo>
                    <a:pt x="1126687" y="468166"/>
                    <a:pt x="1106179" y="444067"/>
                    <a:pt x="1088023" y="418139"/>
                  </a:cubicBezTo>
                  <a:cubicBezTo>
                    <a:pt x="1068104" y="389729"/>
                    <a:pt x="1051188" y="359295"/>
                    <a:pt x="1037800" y="327684"/>
                  </a:cubicBezTo>
                  <a:cubicBezTo>
                    <a:pt x="1005536" y="340812"/>
                    <a:pt x="972032" y="350478"/>
                    <a:pt x="938137" y="356551"/>
                  </a:cubicBezTo>
                  <a:cubicBezTo>
                    <a:pt x="907115" y="362103"/>
                    <a:pt x="875635" y="364650"/>
                    <a:pt x="844417" y="364127"/>
                  </a:cubicBezTo>
                  <a:cubicBezTo>
                    <a:pt x="846115" y="458957"/>
                    <a:pt x="868255" y="554702"/>
                    <a:pt x="908878" y="640454"/>
                  </a:cubicBezTo>
                  <a:cubicBezTo>
                    <a:pt x="997112" y="608778"/>
                    <a:pt x="1079925" y="556857"/>
                    <a:pt x="1149153" y="489784"/>
                  </a:cubicBezTo>
                  <a:lnTo>
                    <a:pt x="1149153" y="489784"/>
                  </a:lnTo>
                  <a:close/>
                  <a:moveTo>
                    <a:pt x="812284" y="331538"/>
                  </a:moveTo>
                  <a:cubicBezTo>
                    <a:pt x="811697" y="300254"/>
                    <a:pt x="814244" y="268775"/>
                    <a:pt x="819730" y="237687"/>
                  </a:cubicBezTo>
                  <a:cubicBezTo>
                    <a:pt x="825738" y="203595"/>
                    <a:pt x="835274" y="170092"/>
                    <a:pt x="848205" y="138220"/>
                  </a:cubicBezTo>
                  <a:cubicBezTo>
                    <a:pt x="816007" y="124636"/>
                    <a:pt x="785507" y="107786"/>
                    <a:pt x="757359" y="88258"/>
                  </a:cubicBezTo>
                  <a:cubicBezTo>
                    <a:pt x="731431" y="70233"/>
                    <a:pt x="707397" y="49791"/>
                    <a:pt x="685714" y="27324"/>
                  </a:cubicBezTo>
                  <a:cubicBezTo>
                    <a:pt x="619816" y="95573"/>
                    <a:pt x="567829" y="178843"/>
                    <a:pt x="535893" y="268187"/>
                  </a:cubicBezTo>
                  <a:cubicBezTo>
                    <a:pt x="620730" y="308157"/>
                    <a:pt x="715952" y="330036"/>
                    <a:pt x="812350" y="331472"/>
                  </a:cubicBezTo>
                  <a:lnTo>
                    <a:pt x="812350" y="331472"/>
                  </a:lnTo>
                  <a:close/>
                  <a:moveTo>
                    <a:pt x="873611" y="651948"/>
                  </a:moveTo>
                  <a:cubicBezTo>
                    <a:pt x="832530" y="563649"/>
                    <a:pt x="809933" y="465554"/>
                    <a:pt x="807713" y="368242"/>
                  </a:cubicBezTo>
                  <a:cubicBezTo>
                    <a:pt x="709095" y="366152"/>
                    <a:pt x="611652" y="343881"/>
                    <a:pt x="524398" y="303520"/>
                  </a:cubicBezTo>
                  <a:cubicBezTo>
                    <a:pt x="522112" y="311292"/>
                    <a:pt x="520022" y="319129"/>
                    <a:pt x="518063" y="326966"/>
                  </a:cubicBezTo>
                  <a:cubicBezTo>
                    <a:pt x="491874" y="431527"/>
                    <a:pt x="493833" y="541313"/>
                    <a:pt x="533411" y="642478"/>
                  </a:cubicBezTo>
                  <a:cubicBezTo>
                    <a:pt x="635164" y="682056"/>
                    <a:pt x="745080" y="684669"/>
                    <a:pt x="850164" y="658349"/>
                  </a:cubicBezTo>
                  <a:cubicBezTo>
                    <a:pt x="858001" y="656389"/>
                    <a:pt x="865839" y="654234"/>
                    <a:pt x="873676" y="651948"/>
                  </a:cubicBezTo>
                  <a:lnTo>
                    <a:pt x="873676" y="651948"/>
                  </a:lnTo>
                  <a:close/>
                </a:path>
              </a:pathLst>
            </a:custGeom>
            <a:grpFill/>
            <a:ln w="6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E8A2684-A524-4658-AD77-1221B374091B}"/>
                </a:ext>
              </a:extLst>
            </p:cNvPr>
            <p:cNvSpPr/>
            <p:nvPr/>
          </p:nvSpPr>
          <p:spPr>
            <a:xfrm>
              <a:off x="1301733" y="4384229"/>
              <a:ext cx="1169048" cy="1169048"/>
            </a:xfrm>
            <a:custGeom>
              <a:avLst/>
              <a:gdLst>
                <a:gd name="connsiteX0" fmla="*/ 3421 w 1169048"/>
                <a:gd name="connsiteY0" fmla="*/ 228152 h 1169048"/>
                <a:gd name="connsiteX1" fmla="*/ 140245 w 1169048"/>
                <a:gd name="connsiteY1" fmla="*/ 3355 h 1169048"/>
                <a:gd name="connsiteX2" fmla="*/ 177994 w 1169048"/>
                <a:gd name="connsiteY2" fmla="*/ 41104 h 1169048"/>
                <a:gd name="connsiteX3" fmla="*/ 42737 w 1169048"/>
                <a:gd name="connsiteY3" fmla="*/ 246635 h 1169048"/>
                <a:gd name="connsiteX4" fmla="*/ 269036 w 1169048"/>
                <a:gd name="connsiteY4" fmla="*/ 462093 h 1169048"/>
                <a:gd name="connsiteX5" fmla="*/ 284972 w 1169048"/>
                <a:gd name="connsiteY5" fmla="*/ 490176 h 1169048"/>
                <a:gd name="connsiteX6" fmla="*/ 316190 w 1169048"/>
                <a:gd name="connsiteY6" fmla="*/ 481555 h 1169048"/>
                <a:gd name="connsiteX7" fmla="*/ 625433 w 1169048"/>
                <a:gd name="connsiteY7" fmla="*/ 488282 h 1169048"/>
                <a:gd name="connsiteX8" fmla="*/ 686955 w 1169048"/>
                <a:gd name="connsiteY8" fmla="*/ 549738 h 1169048"/>
                <a:gd name="connsiteX9" fmla="*/ 692963 w 1169048"/>
                <a:gd name="connsiteY9" fmla="*/ 857544 h 1169048"/>
                <a:gd name="connsiteX10" fmla="*/ 684342 w 1169048"/>
                <a:gd name="connsiteY10" fmla="*/ 888632 h 1169048"/>
                <a:gd name="connsiteX11" fmla="*/ 712556 w 1169048"/>
                <a:gd name="connsiteY11" fmla="*/ 904567 h 1169048"/>
                <a:gd name="connsiteX12" fmla="*/ 928536 w 1169048"/>
                <a:gd name="connsiteY12" fmla="*/ 1132042 h 1169048"/>
                <a:gd name="connsiteX13" fmla="*/ 1134132 w 1169048"/>
                <a:gd name="connsiteY13" fmla="*/ 996850 h 1169048"/>
                <a:gd name="connsiteX14" fmla="*/ 1171881 w 1169048"/>
                <a:gd name="connsiteY14" fmla="*/ 1034600 h 1169048"/>
                <a:gd name="connsiteX15" fmla="*/ 947149 w 1169048"/>
                <a:gd name="connsiteY15" fmla="*/ 1171032 h 1169048"/>
                <a:gd name="connsiteX16" fmla="*/ 906135 w 1169048"/>
                <a:gd name="connsiteY16" fmla="*/ 1171032 h 1169048"/>
                <a:gd name="connsiteX17" fmla="*/ 693551 w 1169048"/>
                <a:gd name="connsiteY17" fmla="*/ 936243 h 1169048"/>
                <a:gd name="connsiteX18" fmla="*/ 672456 w 1169048"/>
                <a:gd name="connsiteY18" fmla="*/ 924160 h 1169048"/>
                <a:gd name="connsiteX19" fmla="*/ 518651 w 1169048"/>
                <a:gd name="connsiteY19" fmla="*/ 1171032 h 1169048"/>
                <a:gd name="connsiteX20" fmla="*/ 460133 w 1169048"/>
                <a:gd name="connsiteY20" fmla="*/ 1171032 h 1169048"/>
                <a:gd name="connsiteX21" fmla="*/ 460264 w 1169048"/>
                <a:gd name="connsiteY21" fmla="*/ 1170901 h 1169048"/>
                <a:gd name="connsiteX22" fmla="*/ 396913 w 1169048"/>
                <a:gd name="connsiteY22" fmla="*/ 1117608 h 1169048"/>
                <a:gd name="connsiteX23" fmla="*/ 308026 w 1169048"/>
                <a:gd name="connsiteY23" fmla="*/ 1069214 h 1169048"/>
                <a:gd name="connsiteX24" fmla="*/ 278833 w 1169048"/>
                <a:gd name="connsiteY24" fmla="*/ 1057327 h 1169048"/>
                <a:gd name="connsiteX25" fmla="*/ 290980 w 1169048"/>
                <a:gd name="connsiteY25" fmla="*/ 1028395 h 1169048"/>
                <a:gd name="connsiteX26" fmla="*/ 319325 w 1169048"/>
                <a:gd name="connsiteY26" fmla="*/ 931540 h 1169048"/>
                <a:gd name="connsiteX27" fmla="*/ 326182 w 1169048"/>
                <a:gd name="connsiteY27" fmla="*/ 848205 h 1169048"/>
                <a:gd name="connsiteX28" fmla="*/ 243631 w 1169048"/>
                <a:gd name="connsiteY28" fmla="*/ 855324 h 1169048"/>
                <a:gd name="connsiteX29" fmla="*/ 146515 w 1169048"/>
                <a:gd name="connsiteY29" fmla="*/ 883995 h 1169048"/>
                <a:gd name="connsiteX30" fmla="*/ 117452 w 1169048"/>
                <a:gd name="connsiteY30" fmla="*/ 896208 h 1169048"/>
                <a:gd name="connsiteX31" fmla="*/ 105500 w 1169048"/>
                <a:gd name="connsiteY31" fmla="*/ 867014 h 1169048"/>
                <a:gd name="connsiteX32" fmla="*/ 57040 w 1169048"/>
                <a:gd name="connsiteY32" fmla="*/ 778519 h 1169048"/>
                <a:gd name="connsiteX33" fmla="*/ 3421 w 1169048"/>
                <a:gd name="connsiteY33" fmla="*/ 715234 h 1169048"/>
                <a:gd name="connsiteX34" fmla="*/ 3421 w 1169048"/>
                <a:gd name="connsiteY34" fmla="*/ 656586 h 1169048"/>
                <a:gd name="connsiteX35" fmla="*/ 249443 w 1169048"/>
                <a:gd name="connsiteY35" fmla="*/ 502193 h 1169048"/>
                <a:gd name="connsiteX36" fmla="*/ 237361 w 1169048"/>
                <a:gd name="connsiteY36" fmla="*/ 481163 h 1169048"/>
                <a:gd name="connsiteX37" fmla="*/ 3421 w 1169048"/>
                <a:gd name="connsiteY37" fmla="*/ 268906 h 1169048"/>
                <a:gd name="connsiteX38" fmla="*/ 3355 w 1169048"/>
                <a:gd name="connsiteY38" fmla="*/ 268906 h 1169048"/>
                <a:gd name="connsiteX39" fmla="*/ 3355 w 1169048"/>
                <a:gd name="connsiteY39" fmla="*/ 228283 h 1169048"/>
                <a:gd name="connsiteX40" fmla="*/ 3355 w 1169048"/>
                <a:gd name="connsiteY40" fmla="*/ 228283 h 1169048"/>
                <a:gd name="connsiteX41" fmla="*/ 237034 w 1169048"/>
                <a:gd name="connsiteY41" fmla="*/ 818946 h 1169048"/>
                <a:gd name="connsiteX42" fmla="*/ 330754 w 1169048"/>
                <a:gd name="connsiteY42" fmla="*/ 811370 h 1169048"/>
                <a:gd name="connsiteX43" fmla="*/ 266293 w 1169048"/>
                <a:gd name="connsiteY43" fmla="*/ 535044 h 1169048"/>
                <a:gd name="connsiteX44" fmla="*/ 26018 w 1169048"/>
                <a:gd name="connsiteY44" fmla="*/ 685714 h 1169048"/>
                <a:gd name="connsiteX45" fmla="*/ 87148 w 1169048"/>
                <a:gd name="connsiteY45" fmla="*/ 757293 h 1169048"/>
                <a:gd name="connsiteX46" fmla="*/ 137371 w 1169048"/>
                <a:gd name="connsiteY46" fmla="*/ 847748 h 1169048"/>
                <a:gd name="connsiteX47" fmla="*/ 237034 w 1169048"/>
                <a:gd name="connsiteY47" fmla="*/ 818881 h 1169048"/>
                <a:gd name="connsiteX48" fmla="*/ 237034 w 1169048"/>
                <a:gd name="connsiteY48" fmla="*/ 818881 h 1169048"/>
                <a:gd name="connsiteX49" fmla="*/ 362887 w 1169048"/>
                <a:gd name="connsiteY49" fmla="*/ 843960 h 1169048"/>
                <a:gd name="connsiteX50" fmla="*/ 355441 w 1169048"/>
                <a:gd name="connsiteY50" fmla="*/ 937810 h 1169048"/>
                <a:gd name="connsiteX51" fmla="*/ 326966 w 1169048"/>
                <a:gd name="connsiteY51" fmla="*/ 1037277 h 1169048"/>
                <a:gd name="connsiteX52" fmla="*/ 417812 w 1169048"/>
                <a:gd name="connsiteY52" fmla="*/ 1087239 h 1169048"/>
                <a:gd name="connsiteX53" fmla="*/ 489457 w 1169048"/>
                <a:gd name="connsiteY53" fmla="*/ 1148174 h 1169048"/>
                <a:gd name="connsiteX54" fmla="*/ 639278 w 1169048"/>
                <a:gd name="connsiteY54" fmla="*/ 907311 h 1169048"/>
                <a:gd name="connsiteX55" fmla="*/ 362821 w 1169048"/>
                <a:gd name="connsiteY55" fmla="*/ 844025 h 1169048"/>
                <a:gd name="connsiteX56" fmla="*/ 362821 w 1169048"/>
                <a:gd name="connsiteY56" fmla="*/ 844025 h 1169048"/>
                <a:gd name="connsiteX57" fmla="*/ 301561 w 1169048"/>
                <a:gd name="connsiteY57" fmla="*/ 523549 h 1169048"/>
                <a:gd name="connsiteX58" fmla="*/ 367458 w 1169048"/>
                <a:gd name="connsiteY58" fmla="*/ 807256 h 1169048"/>
                <a:gd name="connsiteX59" fmla="*/ 650773 w 1169048"/>
                <a:gd name="connsiteY59" fmla="*/ 871978 h 1169048"/>
                <a:gd name="connsiteX60" fmla="*/ 657108 w 1169048"/>
                <a:gd name="connsiteY60" fmla="*/ 848532 h 1169048"/>
                <a:gd name="connsiteX61" fmla="*/ 641760 w 1169048"/>
                <a:gd name="connsiteY61" fmla="*/ 533019 h 1169048"/>
                <a:gd name="connsiteX62" fmla="*/ 325007 w 1169048"/>
                <a:gd name="connsiteY62" fmla="*/ 517149 h 1169048"/>
                <a:gd name="connsiteX63" fmla="*/ 301495 w 1169048"/>
                <a:gd name="connsiteY63" fmla="*/ 523549 h 1169048"/>
                <a:gd name="connsiteX64" fmla="*/ 301495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3421" y="228152"/>
                  </a:moveTo>
                  <a:cubicBezTo>
                    <a:pt x="36337" y="208755"/>
                    <a:pt x="156376" y="128685"/>
                    <a:pt x="140245" y="3355"/>
                  </a:cubicBezTo>
                  <a:lnTo>
                    <a:pt x="177994" y="41104"/>
                  </a:lnTo>
                  <a:cubicBezTo>
                    <a:pt x="170810" y="144621"/>
                    <a:pt x="88519" y="215090"/>
                    <a:pt x="42737" y="246635"/>
                  </a:cubicBezTo>
                  <a:cubicBezTo>
                    <a:pt x="138155" y="294703"/>
                    <a:pt x="214437" y="371116"/>
                    <a:pt x="269036" y="462093"/>
                  </a:cubicBezTo>
                  <a:cubicBezTo>
                    <a:pt x="274588" y="471301"/>
                    <a:pt x="279878" y="480706"/>
                    <a:pt x="284972" y="490176"/>
                  </a:cubicBezTo>
                  <a:cubicBezTo>
                    <a:pt x="295291" y="487041"/>
                    <a:pt x="305740" y="484167"/>
                    <a:pt x="316190" y="481555"/>
                  </a:cubicBezTo>
                  <a:cubicBezTo>
                    <a:pt x="418269" y="456019"/>
                    <a:pt x="524790" y="456149"/>
                    <a:pt x="625433" y="488282"/>
                  </a:cubicBezTo>
                  <a:lnTo>
                    <a:pt x="686955" y="549738"/>
                  </a:lnTo>
                  <a:cubicBezTo>
                    <a:pt x="718956" y="649793"/>
                    <a:pt x="718434" y="756118"/>
                    <a:pt x="692963" y="857544"/>
                  </a:cubicBezTo>
                  <a:cubicBezTo>
                    <a:pt x="690351" y="867928"/>
                    <a:pt x="687477" y="878313"/>
                    <a:pt x="684342" y="888632"/>
                  </a:cubicBezTo>
                  <a:cubicBezTo>
                    <a:pt x="693877" y="893726"/>
                    <a:pt x="703347" y="899016"/>
                    <a:pt x="712556" y="904567"/>
                  </a:cubicBezTo>
                  <a:cubicBezTo>
                    <a:pt x="804121" y="959428"/>
                    <a:pt x="880272" y="1036232"/>
                    <a:pt x="928536" y="1132042"/>
                  </a:cubicBezTo>
                  <a:cubicBezTo>
                    <a:pt x="960081" y="1086260"/>
                    <a:pt x="1030615" y="1004035"/>
                    <a:pt x="1134132" y="996850"/>
                  </a:cubicBezTo>
                  <a:lnTo>
                    <a:pt x="1171881" y="1034600"/>
                  </a:lnTo>
                  <a:cubicBezTo>
                    <a:pt x="1046878" y="1018533"/>
                    <a:pt x="966938" y="1137724"/>
                    <a:pt x="947149" y="1171032"/>
                  </a:cubicBezTo>
                  <a:lnTo>
                    <a:pt x="906135" y="1171032"/>
                  </a:lnTo>
                  <a:cubicBezTo>
                    <a:pt x="862116" y="1071304"/>
                    <a:pt x="786356" y="991822"/>
                    <a:pt x="693551" y="936243"/>
                  </a:cubicBezTo>
                  <a:cubicBezTo>
                    <a:pt x="686628" y="932063"/>
                    <a:pt x="679575" y="928079"/>
                    <a:pt x="672456" y="924160"/>
                  </a:cubicBezTo>
                  <a:cubicBezTo>
                    <a:pt x="639082" y="1015529"/>
                    <a:pt x="585790" y="1100824"/>
                    <a:pt x="518651" y="1171032"/>
                  </a:cubicBezTo>
                  <a:lnTo>
                    <a:pt x="460133" y="1171032"/>
                  </a:lnTo>
                  <a:lnTo>
                    <a:pt x="460264" y="1170901"/>
                  </a:lnTo>
                  <a:cubicBezTo>
                    <a:pt x="441063" y="1151374"/>
                    <a:pt x="419772" y="1133544"/>
                    <a:pt x="396913" y="1117608"/>
                  </a:cubicBezTo>
                  <a:cubicBezTo>
                    <a:pt x="369156" y="1098342"/>
                    <a:pt x="339310" y="1082015"/>
                    <a:pt x="308026" y="1069214"/>
                  </a:cubicBezTo>
                  <a:lnTo>
                    <a:pt x="278833" y="1057327"/>
                  </a:lnTo>
                  <a:lnTo>
                    <a:pt x="290980" y="1028395"/>
                  </a:lnTo>
                  <a:cubicBezTo>
                    <a:pt x="303912" y="997438"/>
                    <a:pt x="313447" y="964783"/>
                    <a:pt x="319325" y="931540"/>
                  </a:cubicBezTo>
                  <a:cubicBezTo>
                    <a:pt x="324158" y="904045"/>
                    <a:pt x="326509" y="876092"/>
                    <a:pt x="326182" y="848205"/>
                  </a:cubicBezTo>
                  <a:cubicBezTo>
                    <a:pt x="298818" y="848009"/>
                    <a:pt x="271126" y="850360"/>
                    <a:pt x="243631" y="855324"/>
                  </a:cubicBezTo>
                  <a:cubicBezTo>
                    <a:pt x="210518" y="861267"/>
                    <a:pt x="177864" y="870868"/>
                    <a:pt x="146515" y="883995"/>
                  </a:cubicBezTo>
                  <a:lnTo>
                    <a:pt x="117452" y="896208"/>
                  </a:lnTo>
                  <a:lnTo>
                    <a:pt x="105500" y="867014"/>
                  </a:lnTo>
                  <a:cubicBezTo>
                    <a:pt x="92765" y="835926"/>
                    <a:pt x="76437" y="806145"/>
                    <a:pt x="57040" y="778519"/>
                  </a:cubicBezTo>
                  <a:cubicBezTo>
                    <a:pt x="41170" y="755922"/>
                    <a:pt x="23209" y="734696"/>
                    <a:pt x="3421" y="715234"/>
                  </a:cubicBezTo>
                  <a:lnTo>
                    <a:pt x="3421" y="656586"/>
                  </a:lnTo>
                  <a:cubicBezTo>
                    <a:pt x="74608" y="588402"/>
                    <a:pt x="159250" y="535305"/>
                    <a:pt x="249443" y="502193"/>
                  </a:cubicBezTo>
                  <a:cubicBezTo>
                    <a:pt x="245525" y="495074"/>
                    <a:pt x="241541" y="488086"/>
                    <a:pt x="237361" y="481163"/>
                  </a:cubicBezTo>
                  <a:cubicBezTo>
                    <a:pt x="181913" y="388684"/>
                    <a:pt x="102888" y="312467"/>
                    <a:pt x="3421" y="268906"/>
                  </a:cubicBezTo>
                  <a:lnTo>
                    <a:pt x="3355" y="268906"/>
                  </a:lnTo>
                  <a:lnTo>
                    <a:pt x="3355" y="228283"/>
                  </a:lnTo>
                  <a:lnTo>
                    <a:pt x="3355" y="228283"/>
                  </a:lnTo>
                  <a:close/>
                  <a:moveTo>
                    <a:pt x="237034" y="818946"/>
                  </a:moveTo>
                  <a:cubicBezTo>
                    <a:pt x="268057" y="813395"/>
                    <a:pt x="299471" y="810848"/>
                    <a:pt x="330754" y="811370"/>
                  </a:cubicBezTo>
                  <a:cubicBezTo>
                    <a:pt x="329056" y="716540"/>
                    <a:pt x="306916" y="620861"/>
                    <a:pt x="266293" y="535044"/>
                  </a:cubicBezTo>
                  <a:cubicBezTo>
                    <a:pt x="178059" y="566719"/>
                    <a:pt x="95246" y="618641"/>
                    <a:pt x="26018" y="685714"/>
                  </a:cubicBezTo>
                  <a:cubicBezTo>
                    <a:pt x="48485" y="707332"/>
                    <a:pt x="68992" y="731431"/>
                    <a:pt x="87148" y="757293"/>
                  </a:cubicBezTo>
                  <a:cubicBezTo>
                    <a:pt x="107068" y="785703"/>
                    <a:pt x="123983" y="816138"/>
                    <a:pt x="137371" y="847748"/>
                  </a:cubicBezTo>
                  <a:cubicBezTo>
                    <a:pt x="169634" y="834621"/>
                    <a:pt x="203138" y="824954"/>
                    <a:pt x="237034" y="818881"/>
                  </a:cubicBezTo>
                  <a:lnTo>
                    <a:pt x="237034" y="818881"/>
                  </a:lnTo>
                  <a:close/>
                  <a:moveTo>
                    <a:pt x="362887" y="843960"/>
                  </a:moveTo>
                  <a:cubicBezTo>
                    <a:pt x="363474" y="875243"/>
                    <a:pt x="360927" y="906723"/>
                    <a:pt x="355441" y="937810"/>
                  </a:cubicBezTo>
                  <a:cubicBezTo>
                    <a:pt x="349433" y="971902"/>
                    <a:pt x="339897" y="1005406"/>
                    <a:pt x="326966" y="1037277"/>
                  </a:cubicBezTo>
                  <a:cubicBezTo>
                    <a:pt x="359164" y="1050862"/>
                    <a:pt x="389664" y="1067712"/>
                    <a:pt x="417812" y="1087239"/>
                  </a:cubicBezTo>
                  <a:cubicBezTo>
                    <a:pt x="443740" y="1105265"/>
                    <a:pt x="467774" y="1125707"/>
                    <a:pt x="489457" y="1148174"/>
                  </a:cubicBezTo>
                  <a:cubicBezTo>
                    <a:pt x="555355" y="1079925"/>
                    <a:pt x="607342" y="996655"/>
                    <a:pt x="639278" y="907311"/>
                  </a:cubicBezTo>
                  <a:cubicBezTo>
                    <a:pt x="554441" y="867341"/>
                    <a:pt x="459153" y="845462"/>
                    <a:pt x="362821" y="844025"/>
                  </a:cubicBezTo>
                  <a:lnTo>
                    <a:pt x="362821" y="844025"/>
                  </a:lnTo>
                  <a:close/>
                  <a:moveTo>
                    <a:pt x="301561" y="523549"/>
                  </a:moveTo>
                  <a:cubicBezTo>
                    <a:pt x="342640" y="611848"/>
                    <a:pt x="365238" y="709944"/>
                    <a:pt x="367458" y="807256"/>
                  </a:cubicBezTo>
                  <a:cubicBezTo>
                    <a:pt x="466076" y="809346"/>
                    <a:pt x="563519" y="831616"/>
                    <a:pt x="650773" y="871978"/>
                  </a:cubicBezTo>
                  <a:cubicBezTo>
                    <a:pt x="653059" y="864206"/>
                    <a:pt x="655149" y="856368"/>
                    <a:pt x="657108" y="848532"/>
                  </a:cubicBezTo>
                  <a:cubicBezTo>
                    <a:pt x="683297" y="743970"/>
                    <a:pt x="681338" y="634184"/>
                    <a:pt x="641760" y="533019"/>
                  </a:cubicBezTo>
                  <a:cubicBezTo>
                    <a:pt x="540007" y="493441"/>
                    <a:pt x="430091" y="490829"/>
                    <a:pt x="325007" y="517149"/>
                  </a:cubicBezTo>
                  <a:cubicBezTo>
                    <a:pt x="317170" y="519108"/>
                    <a:pt x="309332" y="521263"/>
                    <a:pt x="301495" y="523549"/>
                  </a:cubicBezTo>
                  <a:lnTo>
                    <a:pt x="301495" y="523549"/>
                  </a:lnTo>
                  <a:close/>
                </a:path>
              </a:pathLst>
            </a:custGeom>
            <a:grpFill/>
            <a:ln w="6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EC515246-A758-4647-BB2A-15BE3FCE5FE4}"/>
                </a:ext>
              </a:extLst>
            </p:cNvPr>
            <p:cNvSpPr/>
            <p:nvPr/>
          </p:nvSpPr>
          <p:spPr>
            <a:xfrm>
              <a:off x="2606888" y="3078031"/>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4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8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599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8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4 h 1169048"/>
                <a:gd name="connsiteX36" fmla="*/ 3355 w 1169048"/>
                <a:gd name="connsiteY36" fmla="*/ 715430 h 1169048"/>
                <a:gd name="connsiteX37" fmla="*/ 3355 w 1169048"/>
                <a:gd name="connsiteY37" fmla="*/ 656585 h 1169048"/>
                <a:gd name="connsiteX38" fmla="*/ 249312 w 1169048"/>
                <a:gd name="connsiteY38" fmla="*/ 502258 h 1169048"/>
                <a:gd name="connsiteX39" fmla="*/ 237230 w 1169048"/>
                <a:gd name="connsiteY39" fmla="*/ 481228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3 h 1169048"/>
                <a:gd name="connsiteX56" fmla="*/ 639213 w 1169048"/>
                <a:gd name="connsiteY56" fmla="*/ 907310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5 h 1169048"/>
                <a:gd name="connsiteX61" fmla="*/ 650708 w 1169048"/>
                <a:gd name="connsiteY61" fmla="*/ 871978 h 1169048"/>
                <a:gd name="connsiteX62" fmla="*/ 657043 w 1169048"/>
                <a:gd name="connsiteY62" fmla="*/ 848531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4"/>
                    <a:pt x="140114" y="3355"/>
                  </a:cubicBezTo>
                  <a:lnTo>
                    <a:pt x="177864" y="41104"/>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8"/>
                    <a:pt x="524659" y="456149"/>
                    <a:pt x="625302" y="488282"/>
                  </a:cubicBezTo>
                  <a:lnTo>
                    <a:pt x="686824" y="549738"/>
                  </a:lnTo>
                  <a:cubicBezTo>
                    <a:pt x="718826" y="649793"/>
                    <a:pt x="718303" y="756052"/>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4"/>
                    <a:pt x="1134001" y="996850"/>
                  </a:cubicBezTo>
                  <a:lnTo>
                    <a:pt x="1171750" y="1034599"/>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59"/>
                    <a:pt x="585593" y="1101020"/>
                    <a:pt x="518324" y="1171293"/>
                  </a:cubicBezTo>
                  <a:lnTo>
                    <a:pt x="519108" y="1172142"/>
                  </a:lnTo>
                  <a:lnTo>
                    <a:pt x="458957" y="1172142"/>
                  </a:lnTo>
                  <a:lnTo>
                    <a:pt x="460133" y="1170901"/>
                  </a:lnTo>
                  <a:cubicBezTo>
                    <a:pt x="440932" y="1151374"/>
                    <a:pt x="419641" y="1133544"/>
                    <a:pt x="396782" y="1117608"/>
                  </a:cubicBezTo>
                  <a:cubicBezTo>
                    <a:pt x="369026" y="1098342"/>
                    <a:pt x="339179" y="1082014"/>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7"/>
                    <a:pt x="146384" y="883995"/>
                  </a:cubicBezTo>
                  <a:lnTo>
                    <a:pt x="117321" y="896208"/>
                  </a:lnTo>
                  <a:lnTo>
                    <a:pt x="105369" y="867079"/>
                  </a:lnTo>
                  <a:cubicBezTo>
                    <a:pt x="92634" y="835992"/>
                    <a:pt x="76306" y="806211"/>
                    <a:pt x="56909" y="778584"/>
                  </a:cubicBezTo>
                  <a:cubicBezTo>
                    <a:pt x="41104" y="756052"/>
                    <a:pt x="23144" y="734827"/>
                    <a:pt x="3355" y="715430"/>
                  </a:cubicBezTo>
                  <a:lnTo>
                    <a:pt x="3355" y="656585"/>
                  </a:lnTo>
                  <a:cubicBezTo>
                    <a:pt x="74478" y="588402"/>
                    <a:pt x="159119" y="535370"/>
                    <a:pt x="249312" y="502258"/>
                  </a:cubicBezTo>
                  <a:cubicBezTo>
                    <a:pt x="245394" y="495139"/>
                    <a:pt x="241410" y="488151"/>
                    <a:pt x="237230" y="481228"/>
                  </a:cubicBezTo>
                  <a:cubicBezTo>
                    <a:pt x="181782" y="388749"/>
                    <a:pt x="102822" y="312532"/>
                    <a:pt x="3355" y="268971"/>
                  </a:cubicBezTo>
                  <a:lnTo>
                    <a:pt x="3355" y="228283"/>
                  </a:lnTo>
                  <a:lnTo>
                    <a:pt x="3355" y="228283"/>
                  </a:lnTo>
                  <a:close/>
                  <a:moveTo>
                    <a:pt x="25952" y="685714"/>
                  </a:moveTo>
                  <a:cubicBezTo>
                    <a:pt x="48419" y="707331"/>
                    <a:pt x="68926" y="731431"/>
                    <a:pt x="87083" y="757359"/>
                  </a:cubicBezTo>
                  <a:cubicBezTo>
                    <a:pt x="107002" y="785769"/>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0"/>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3"/>
                  </a:cubicBezTo>
                  <a:cubicBezTo>
                    <a:pt x="555224" y="1079924"/>
                    <a:pt x="607276" y="996654"/>
                    <a:pt x="639213" y="907310"/>
                  </a:cubicBezTo>
                  <a:cubicBezTo>
                    <a:pt x="554375" y="867341"/>
                    <a:pt x="459153" y="845462"/>
                    <a:pt x="362756" y="844025"/>
                  </a:cubicBezTo>
                  <a:lnTo>
                    <a:pt x="362756" y="844025"/>
                  </a:lnTo>
                  <a:close/>
                  <a:moveTo>
                    <a:pt x="301495" y="523549"/>
                  </a:moveTo>
                  <a:cubicBezTo>
                    <a:pt x="342575" y="611848"/>
                    <a:pt x="365172" y="709944"/>
                    <a:pt x="367393" y="807255"/>
                  </a:cubicBezTo>
                  <a:cubicBezTo>
                    <a:pt x="466011" y="809345"/>
                    <a:pt x="563453" y="831616"/>
                    <a:pt x="650708" y="871978"/>
                  </a:cubicBezTo>
                  <a:cubicBezTo>
                    <a:pt x="652993" y="864206"/>
                    <a:pt x="655083" y="856369"/>
                    <a:pt x="657043" y="848531"/>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6E53583-CCE7-4C63-9288-DEEAA78EE49D}"/>
                </a:ext>
              </a:extLst>
            </p:cNvPr>
            <p:cNvSpPr/>
            <p:nvPr/>
          </p:nvSpPr>
          <p:spPr>
            <a:xfrm>
              <a:off x="2743712" y="2941533"/>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6 h 1169048"/>
                <a:gd name="connsiteX8" fmla="*/ 488282 w 1169048"/>
                <a:gd name="connsiteY8" fmla="*/ 624649 h 1169048"/>
                <a:gd name="connsiteX9" fmla="*/ 482273 w 1169048"/>
                <a:gd name="connsiteY9" fmla="*/ 316843 h 1169048"/>
                <a:gd name="connsiteX10" fmla="*/ 490894 w 1169048"/>
                <a:gd name="connsiteY10" fmla="*/ 285756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8 h 1169048"/>
                <a:gd name="connsiteX15" fmla="*/ 228087 w 1169048"/>
                <a:gd name="connsiteY15" fmla="*/ 3355 h 1169048"/>
                <a:gd name="connsiteX16" fmla="*/ 269102 w 1169048"/>
                <a:gd name="connsiteY16" fmla="*/ 3355 h 1169048"/>
                <a:gd name="connsiteX17" fmla="*/ 481685 w 1169048"/>
                <a:gd name="connsiteY17" fmla="*/ 238145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4 h 1169048"/>
                <a:gd name="connsiteX29" fmla="*/ 1028722 w 1169048"/>
                <a:gd name="connsiteY29" fmla="*/ 290393 h 1169048"/>
                <a:gd name="connsiteX30" fmla="*/ 1057785 w 1169048"/>
                <a:gd name="connsiteY30" fmla="*/ 278180 h 1169048"/>
                <a:gd name="connsiteX31" fmla="*/ 1069736 w 1169048"/>
                <a:gd name="connsiteY31" fmla="*/ 307373 h 1169048"/>
                <a:gd name="connsiteX32" fmla="*/ 1118196 w 1169048"/>
                <a:gd name="connsiteY32" fmla="*/ 395868 h 1169048"/>
                <a:gd name="connsiteX33" fmla="*/ 1171816 w 1169048"/>
                <a:gd name="connsiteY33" fmla="*/ 459154 h 1169048"/>
                <a:gd name="connsiteX34" fmla="*/ 1171816 w 1169048"/>
                <a:gd name="connsiteY34" fmla="*/ 517802 h 1169048"/>
                <a:gd name="connsiteX35" fmla="*/ 925793 w 1169048"/>
                <a:gd name="connsiteY35" fmla="*/ 672195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7 h 1169048"/>
                <a:gd name="connsiteX48" fmla="*/ 938202 w 1169048"/>
                <a:gd name="connsiteY48" fmla="*/ 355507 h 1169048"/>
                <a:gd name="connsiteX49" fmla="*/ 812350 w 1169048"/>
                <a:gd name="connsiteY49" fmla="*/ 330428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2 h 1169048"/>
                <a:gd name="connsiteX59" fmla="*/ 524463 w 1169048"/>
                <a:gd name="connsiteY59" fmla="*/ 302410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7"/>
                    <a:pt x="1086717" y="959297"/>
                    <a:pt x="1132499" y="927752"/>
                  </a:cubicBezTo>
                  <a:cubicBezTo>
                    <a:pt x="1037081" y="879684"/>
                    <a:pt x="960799" y="803272"/>
                    <a:pt x="906200" y="712295"/>
                  </a:cubicBezTo>
                  <a:cubicBezTo>
                    <a:pt x="900649" y="703086"/>
                    <a:pt x="895359" y="693682"/>
                    <a:pt x="890264" y="684212"/>
                  </a:cubicBezTo>
                  <a:cubicBezTo>
                    <a:pt x="879946" y="687347"/>
                    <a:pt x="869496" y="690220"/>
                    <a:pt x="859046" y="692833"/>
                  </a:cubicBezTo>
                  <a:cubicBezTo>
                    <a:pt x="756967" y="718369"/>
                    <a:pt x="650446" y="718238"/>
                    <a:pt x="549804" y="686106"/>
                  </a:cubicBezTo>
                  <a:lnTo>
                    <a:pt x="488282" y="624649"/>
                  </a:lnTo>
                  <a:cubicBezTo>
                    <a:pt x="456280" y="524594"/>
                    <a:pt x="456802" y="418269"/>
                    <a:pt x="482273" y="316843"/>
                  </a:cubicBezTo>
                  <a:cubicBezTo>
                    <a:pt x="484886" y="306459"/>
                    <a:pt x="487759" y="296075"/>
                    <a:pt x="490894" y="285756"/>
                  </a:cubicBezTo>
                  <a:cubicBezTo>
                    <a:pt x="481359" y="280661"/>
                    <a:pt x="471889" y="275371"/>
                    <a:pt x="462680" y="269820"/>
                  </a:cubicBezTo>
                  <a:cubicBezTo>
                    <a:pt x="371116" y="214960"/>
                    <a:pt x="294964" y="138155"/>
                    <a:pt x="246700" y="42345"/>
                  </a:cubicBezTo>
                  <a:cubicBezTo>
                    <a:pt x="215155" y="88128"/>
                    <a:pt x="144621" y="170353"/>
                    <a:pt x="41104" y="177537"/>
                  </a:cubicBezTo>
                  <a:lnTo>
                    <a:pt x="3355" y="139788"/>
                  </a:lnTo>
                  <a:cubicBezTo>
                    <a:pt x="128359" y="155854"/>
                    <a:pt x="208298" y="36663"/>
                    <a:pt x="228087" y="3355"/>
                  </a:cubicBezTo>
                  <a:lnTo>
                    <a:pt x="269102" y="3355"/>
                  </a:lnTo>
                  <a:cubicBezTo>
                    <a:pt x="313120" y="103084"/>
                    <a:pt x="388880" y="182566"/>
                    <a:pt x="481685" y="238145"/>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4"/>
                  </a:cubicBezTo>
                  <a:cubicBezTo>
                    <a:pt x="964718" y="313120"/>
                    <a:pt x="997373" y="303520"/>
                    <a:pt x="1028722" y="290393"/>
                  </a:cubicBezTo>
                  <a:lnTo>
                    <a:pt x="1057785" y="278180"/>
                  </a:lnTo>
                  <a:lnTo>
                    <a:pt x="1069736" y="307373"/>
                  </a:lnTo>
                  <a:cubicBezTo>
                    <a:pt x="1082472" y="338461"/>
                    <a:pt x="1098799" y="368242"/>
                    <a:pt x="1118196" y="395868"/>
                  </a:cubicBezTo>
                  <a:cubicBezTo>
                    <a:pt x="1134067" y="418465"/>
                    <a:pt x="1152027" y="439691"/>
                    <a:pt x="1171816" y="459154"/>
                  </a:cubicBezTo>
                  <a:lnTo>
                    <a:pt x="1171816" y="517802"/>
                  </a:lnTo>
                  <a:cubicBezTo>
                    <a:pt x="1100628" y="585985"/>
                    <a:pt x="1015986" y="639082"/>
                    <a:pt x="925793" y="672195"/>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40"/>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50"/>
                    <a:pt x="1037865" y="326640"/>
                  </a:cubicBezTo>
                  <a:cubicBezTo>
                    <a:pt x="1005602" y="339767"/>
                    <a:pt x="972098" y="349433"/>
                    <a:pt x="938202" y="355507"/>
                  </a:cubicBezTo>
                  <a:lnTo>
                    <a:pt x="938202" y="355507"/>
                  </a:lnTo>
                  <a:close/>
                  <a:moveTo>
                    <a:pt x="812350" y="330428"/>
                  </a:moveTo>
                  <a:cubicBezTo>
                    <a:pt x="811762" y="299144"/>
                    <a:pt x="814309" y="267665"/>
                    <a:pt x="819795" y="236577"/>
                  </a:cubicBezTo>
                  <a:cubicBezTo>
                    <a:pt x="825803" y="202485"/>
                    <a:pt x="835339" y="168981"/>
                    <a:pt x="848270" y="137110"/>
                  </a:cubicBezTo>
                  <a:cubicBezTo>
                    <a:pt x="816072" y="123526"/>
                    <a:pt x="785573" y="106676"/>
                    <a:pt x="757424" y="87148"/>
                  </a:cubicBezTo>
                  <a:cubicBezTo>
                    <a:pt x="731496" y="69122"/>
                    <a:pt x="707462" y="48680"/>
                    <a:pt x="685779" y="26214"/>
                  </a:cubicBezTo>
                  <a:cubicBezTo>
                    <a:pt x="619881" y="94463"/>
                    <a:pt x="567895" y="177733"/>
                    <a:pt x="535958" y="267077"/>
                  </a:cubicBezTo>
                  <a:cubicBezTo>
                    <a:pt x="620795" y="307047"/>
                    <a:pt x="716017" y="328925"/>
                    <a:pt x="812415" y="330362"/>
                  </a:cubicBezTo>
                  <a:lnTo>
                    <a:pt x="812415" y="330362"/>
                  </a:lnTo>
                  <a:close/>
                  <a:moveTo>
                    <a:pt x="873676" y="650838"/>
                  </a:moveTo>
                  <a:cubicBezTo>
                    <a:pt x="832596" y="562539"/>
                    <a:pt x="809999" y="464444"/>
                    <a:pt x="807778" y="367132"/>
                  </a:cubicBezTo>
                  <a:cubicBezTo>
                    <a:pt x="709160" y="365042"/>
                    <a:pt x="611718" y="342771"/>
                    <a:pt x="524463" y="302410"/>
                  </a:cubicBezTo>
                  <a:cubicBezTo>
                    <a:pt x="522178" y="310182"/>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9CC9CC6-CD97-470F-8B46-5ED6C2AE699C}"/>
                </a:ext>
              </a:extLst>
            </p:cNvPr>
            <p:cNvSpPr/>
            <p:nvPr/>
          </p:nvSpPr>
          <p:spPr>
            <a:xfrm>
              <a:off x="2606888" y="1636313"/>
              <a:ext cx="1169048" cy="1169048"/>
            </a:xfrm>
            <a:custGeom>
              <a:avLst/>
              <a:gdLst>
                <a:gd name="connsiteX0" fmla="*/ 3420 w 1169048"/>
                <a:gd name="connsiteY0" fmla="*/ 947411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3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5 h 1169048"/>
                <a:gd name="connsiteX46" fmla="*/ 236969 w 1169048"/>
                <a:gd name="connsiteY46" fmla="*/ 356552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1"/>
                  </a:moveTo>
                  <a:cubicBezTo>
                    <a:pt x="36467" y="966938"/>
                    <a:pt x="156246" y="1046943"/>
                    <a:pt x="140114" y="1172142"/>
                  </a:cubicBezTo>
                  <a:lnTo>
                    <a:pt x="177864" y="1134393"/>
                  </a:lnTo>
                  <a:cubicBezTo>
                    <a:pt x="170679" y="1030877"/>
                    <a:pt x="88389" y="960407"/>
                    <a:pt x="42606" y="928863"/>
                  </a:cubicBezTo>
                  <a:cubicBezTo>
                    <a:pt x="138024" y="880794"/>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2"/>
                    <a:pt x="703217" y="276482"/>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6"/>
                    <a:pt x="339179" y="93483"/>
                    <a:pt x="307895" y="106284"/>
                  </a:cubicBezTo>
                  <a:lnTo>
                    <a:pt x="278702" y="118170"/>
                  </a:lnTo>
                  <a:lnTo>
                    <a:pt x="290850" y="147103"/>
                  </a:lnTo>
                  <a:cubicBezTo>
                    <a:pt x="303781" y="178059"/>
                    <a:pt x="313316" y="210714"/>
                    <a:pt x="319194" y="243957"/>
                  </a:cubicBezTo>
                  <a:cubicBezTo>
                    <a:pt x="324027" y="271453"/>
                    <a:pt x="326378" y="299405"/>
                    <a:pt x="326052" y="327293"/>
                  </a:cubicBezTo>
                  <a:cubicBezTo>
                    <a:pt x="298687" y="327489"/>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6"/>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5"/>
                  </a:cubicBezTo>
                  <a:cubicBezTo>
                    <a:pt x="169569" y="340812"/>
                    <a:pt x="203073" y="350478"/>
                    <a:pt x="236969" y="356552"/>
                  </a:cubicBezTo>
                  <a:cubicBezTo>
                    <a:pt x="267991" y="362103"/>
                    <a:pt x="299471" y="364650"/>
                    <a:pt x="330689" y="364127"/>
                  </a:cubicBezTo>
                  <a:cubicBezTo>
                    <a:pt x="328991" y="458958"/>
                    <a:pt x="306851" y="554702"/>
                    <a:pt x="266228" y="640454"/>
                  </a:cubicBezTo>
                  <a:cubicBezTo>
                    <a:pt x="177994" y="608779"/>
                    <a:pt x="95181" y="556857"/>
                    <a:pt x="25952" y="489784"/>
                  </a:cubicBezTo>
                  <a:lnTo>
                    <a:pt x="25952" y="489784"/>
                  </a:lnTo>
                  <a:close/>
                  <a:moveTo>
                    <a:pt x="362821" y="331538"/>
                  </a:moveTo>
                  <a:cubicBezTo>
                    <a:pt x="363409" y="300254"/>
                    <a:pt x="360862" y="268775"/>
                    <a:pt x="355376" y="237687"/>
                  </a:cubicBezTo>
                  <a:cubicBezTo>
                    <a:pt x="349367" y="203596"/>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90"/>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163965C-AF2E-4D1D-B9E5-DF9F03E72133}"/>
                </a:ext>
              </a:extLst>
            </p:cNvPr>
            <p:cNvSpPr/>
            <p:nvPr/>
          </p:nvSpPr>
          <p:spPr>
            <a:xfrm>
              <a:off x="2743712" y="1773921"/>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2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599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5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359 h 1169048"/>
                <a:gd name="connsiteX46" fmla="*/ 1037865 w 1169048"/>
                <a:gd name="connsiteY46" fmla="*/ 847813 h 1169048"/>
                <a:gd name="connsiteX47" fmla="*/ 938202 w 1169048"/>
                <a:gd name="connsiteY47" fmla="*/ 818946 h 1169048"/>
                <a:gd name="connsiteX48" fmla="*/ 938202 w 1169048"/>
                <a:gd name="connsiteY48" fmla="*/ 818946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0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5 h 1169048"/>
                <a:gd name="connsiteX59" fmla="*/ 524463 w 1169048"/>
                <a:gd name="connsiteY59" fmla="*/ 871978 h 1169048"/>
                <a:gd name="connsiteX60" fmla="*/ 518128 w 1169048"/>
                <a:gd name="connsiteY60" fmla="*/ 848531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2"/>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4"/>
                    <a:pt x="41104" y="996850"/>
                  </a:cubicBezTo>
                  <a:lnTo>
                    <a:pt x="3355" y="1034599"/>
                  </a:lnTo>
                  <a:cubicBezTo>
                    <a:pt x="128359" y="1018533"/>
                    <a:pt x="208298" y="1137724"/>
                    <a:pt x="228087" y="1171032"/>
                  </a:cubicBezTo>
                  <a:lnTo>
                    <a:pt x="269102" y="1171032"/>
                  </a:lnTo>
                  <a:cubicBezTo>
                    <a:pt x="313120" y="1071304"/>
                    <a:pt x="388880" y="991821"/>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7"/>
                    <a:pt x="1028722" y="883995"/>
                  </a:cubicBezTo>
                  <a:lnTo>
                    <a:pt x="1057785" y="896208"/>
                  </a:lnTo>
                  <a:lnTo>
                    <a:pt x="1069736" y="867014"/>
                  </a:lnTo>
                  <a:cubicBezTo>
                    <a:pt x="1082472" y="835927"/>
                    <a:pt x="1098799" y="806145"/>
                    <a:pt x="1118196" y="778519"/>
                  </a:cubicBezTo>
                  <a:cubicBezTo>
                    <a:pt x="1134067" y="755922"/>
                    <a:pt x="1152027" y="734696"/>
                    <a:pt x="1171816" y="715234"/>
                  </a:cubicBezTo>
                  <a:lnTo>
                    <a:pt x="1171816" y="656585"/>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0"/>
                    <a:pt x="1149219" y="685714"/>
                  </a:cubicBezTo>
                  <a:cubicBezTo>
                    <a:pt x="1126752" y="707331"/>
                    <a:pt x="1106244" y="731431"/>
                    <a:pt x="1088088" y="757359"/>
                  </a:cubicBezTo>
                  <a:cubicBezTo>
                    <a:pt x="1068169" y="785769"/>
                    <a:pt x="1051254" y="816203"/>
                    <a:pt x="1037865" y="847813"/>
                  </a:cubicBezTo>
                  <a:cubicBezTo>
                    <a:pt x="1005602" y="834686"/>
                    <a:pt x="972098" y="825020"/>
                    <a:pt x="938202" y="818946"/>
                  </a:cubicBezTo>
                  <a:lnTo>
                    <a:pt x="938202" y="818946"/>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4"/>
                    <a:pt x="535958" y="907310"/>
                  </a:cubicBezTo>
                  <a:cubicBezTo>
                    <a:pt x="620795" y="867341"/>
                    <a:pt x="716017" y="845462"/>
                    <a:pt x="812415" y="844025"/>
                  </a:cubicBezTo>
                  <a:lnTo>
                    <a:pt x="812415" y="844025"/>
                  </a:lnTo>
                  <a:close/>
                  <a:moveTo>
                    <a:pt x="873676" y="523549"/>
                  </a:moveTo>
                  <a:cubicBezTo>
                    <a:pt x="832596" y="611848"/>
                    <a:pt x="809999" y="709944"/>
                    <a:pt x="807778" y="807255"/>
                  </a:cubicBezTo>
                  <a:cubicBezTo>
                    <a:pt x="709160" y="809345"/>
                    <a:pt x="611718" y="831616"/>
                    <a:pt x="524463" y="871978"/>
                  </a:cubicBezTo>
                  <a:cubicBezTo>
                    <a:pt x="522178" y="864206"/>
                    <a:pt x="520088" y="856369"/>
                    <a:pt x="518128" y="848531"/>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C7599FF-AF88-4879-A714-C904B352E529}"/>
                </a:ext>
              </a:extLst>
            </p:cNvPr>
            <p:cNvSpPr/>
            <p:nvPr/>
          </p:nvSpPr>
          <p:spPr>
            <a:xfrm>
              <a:off x="2606888" y="5688339"/>
              <a:ext cx="1169048" cy="1169048"/>
            </a:xfrm>
            <a:custGeom>
              <a:avLst/>
              <a:gdLst>
                <a:gd name="connsiteX0" fmla="*/ 3420 w 1169048"/>
                <a:gd name="connsiteY0" fmla="*/ 228087 h 1169048"/>
                <a:gd name="connsiteX1" fmla="*/ 140114 w 1169048"/>
                <a:gd name="connsiteY1" fmla="*/ 3355 h 1169048"/>
                <a:gd name="connsiteX2" fmla="*/ 177864 w 1169048"/>
                <a:gd name="connsiteY2" fmla="*/ 41105 h 1169048"/>
                <a:gd name="connsiteX3" fmla="*/ 42606 w 1169048"/>
                <a:gd name="connsiteY3" fmla="*/ 246635 h 1169048"/>
                <a:gd name="connsiteX4" fmla="*/ 268905 w 1169048"/>
                <a:gd name="connsiteY4" fmla="*/ 462092 h 1169048"/>
                <a:gd name="connsiteX5" fmla="*/ 284841 w 1169048"/>
                <a:gd name="connsiteY5" fmla="*/ 490176 h 1169048"/>
                <a:gd name="connsiteX6" fmla="*/ 316059 w 1169048"/>
                <a:gd name="connsiteY6" fmla="*/ 481555 h 1169048"/>
                <a:gd name="connsiteX7" fmla="*/ 625302 w 1169048"/>
                <a:gd name="connsiteY7" fmla="*/ 488282 h 1169048"/>
                <a:gd name="connsiteX8" fmla="*/ 686824 w 1169048"/>
                <a:gd name="connsiteY8" fmla="*/ 549739 h 1169048"/>
                <a:gd name="connsiteX9" fmla="*/ 692832 w 1169048"/>
                <a:gd name="connsiteY9" fmla="*/ 857544 h 1169048"/>
                <a:gd name="connsiteX10" fmla="*/ 684212 w 1169048"/>
                <a:gd name="connsiteY10" fmla="*/ 888632 h 1169048"/>
                <a:gd name="connsiteX11" fmla="*/ 712425 w 1169048"/>
                <a:gd name="connsiteY11" fmla="*/ 904567 h 1169048"/>
                <a:gd name="connsiteX12" fmla="*/ 928405 w 1169048"/>
                <a:gd name="connsiteY12" fmla="*/ 1132042 h 1169048"/>
                <a:gd name="connsiteX13" fmla="*/ 1134001 w 1169048"/>
                <a:gd name="connsiteY13" fmla="*/ 996850 h 1169048"/>
                <a:gd name="connsiteX14" fmla="*/ 1171750 w 1169048"/>
                <a:gd name="connsiteY14" fmla="*/ 1034600 h 1169048"/>
                <a:gd name="connsiteX15" fmla="*/ 946757 w 1169048"/>
                <a:gd name="connsiteY15" fmla="*/ 1171489 h 1169048"/>
                <a:gd name="connsiteX16" fmla="*/ 947149 w 1169048"/>
                <a:gd name="connsiteY16" fmla="*/ 1172142 h 1169048"/>
                <a:gd name="connsiteX17" fmla="*/ 905939 w 1169048"/>
                <a:gd name="connsiteY17" fmla="*/ 1172142 h 1169048"/>
                <a:gd name="connsiteX18" fmla="*/ 906265 w 1169048"/>
                <a:gd name="connsiteY18" fmla="*/ 1171489 h 1169048"/>
                <a:gd name="connsiteX19" fmla="*/ 693485 w 1169048"/>
                <a:gd name="connsiteY19" fmla="*/ 936243 h 1169048"/>
                <a:gd name="connsiteX20" fmla="*/ 672390 w 1169048"/>
                <a:gd name="connsiteY20" fmla="*/ 924160 h 1169048"/>
                <a:gd name="connsiteX21" fmla="*/ 518324 w 1169048"/>
                <a:gd name="connsiteY21" fmla="*/ 1171293 h 1169048"/>
                <a:gd name="connsiteX22" fmla="*/ 519108 w 1169048"/>
                <a:gd name="connsiteY22" fmla="*/ 1172142 h 1169048"/>
                <a:gd name="connsiteX23" fmla="*/ 458957 w 1169048"/>
                <a:gd name="connsiteY23" fmla="*/ 1172142 h 1169048"/>
                <a:gd name="connsiteX24" fmla="*/ 460133 w 1169048"/>
                <a:gd name="connsiteY24" fmla="*/ 1170901 h 1169048"/>
                <a:gd name="connsiteX25" fmla="*/ 396782 w 1169048"/>
                <a:gd name="connsiteY25" fmla="*/ 1117609 h 1169048"/>
                <a:gd name="connsiteX26" fmla="*/ 307895 w 1169048"/>
                <a:gd name="connsiteY26" fmla="*/ 1069214 h 1169048"/>
                <a:gd name="connsiteX27" fmla="*/ 278702 w 1169048"/>
                <a:gd name="connsiteY27" fmla="*/ 1057327 h 1169048"/>
                <a:gd name="connsiteX28" fmla="*/ 290850 w 1169048"/>
                <a:gd name="connsiteY28" fmla="*/ 1028395 h 1169048"/>
                <a:gd name="connsiteX29" fmla="*/ 319194 w 1169048"/>
                <a:gd name="connsiteY29" fmla="*/ 931540 h 1169048"/>
                <a:gd name="connsiteX30" fmla="*/ 326052 w 1169048"/>
                <a:gd name="connsiteY30" fmla="*/ 848205 h 1169048"/>
                <a:gd name="connsiteX31" fmla="*/ 243500 w 1169048"/>
                <a:gd name="connsiteY31" fmla="*/ 855324 h 1169048"/>
                <a:gd name="connsiteX32" fmla="*/ 146384 w 1169048"/>
                <a:gd name="connsiteY32" fmla="*/ 883995 h 1169048"/>
                <a:gd name="connsiteX33" fmla="*/ 117321 w 1169048"/>
                <a:gd name="connsiteY33" fmla="*/ 896208 h 1169048"/>
                <a:gd name="connsiteX34" fmla="*/ 105369 w 1169048"/>
                <a:gd name="connsiteY34" fmla="*/ 867079 h 1169048"/>
                <a:gd name="connsiteX35" fmla="*/ 56909 w 1169048"/>
                <a:gd name="connsiteY35" fmla="*/ 778585 h 1169048"/>
                <a:gd name="connsiteX36" fmla="*/ 3355 w 1169048"/>
                <a:gd name="connsiteY36" fmla="*/ 715430 h 1169048"/>
                <a:gd name="connsiteX37" fmla="*/ 3355 w 1169048"/>
                <a:gd name="connsiteY37" fmla="*/ 656586 h 1169048"/>
                <a:gd name="connsiteX38" fmla="*/ 249312 w 1169048"/>
                <a:gd name="connsiteY38" fmla="*/ 502258 h 1169048"/>
                <a:gd name="connsiteX39" fmla="*/ 237230 w 1169048"/>
                <a:gd name="connsiteY39" fmla="*/ 481229 h 1169048"/>
                <a:gd name="connsiteX40" fmla="*/ 3355 w 1169048"/>
                <a:gd name="connsiteY40" fmla="*/ 268971 h 1169048"/>
                <a:gd name="connsiteX41" fmla="*/ 3355 w 1169048"/>
                <a:gd name="connsiteY41" fmla="*/ 228283 h 1169048"/>
                <a:gd name="connsiteX42" fmla="*/ 3355 w 1169048"/>
                <a:gd name="connsiteY42" fmla="*/ 228283 h 1169048"/>
                <a:gd name="connsiteX43" fmla="*/ 25952 w 1169048"/>
                <a:gd name="connsiteY43" fmla="*/ 685714 h 1169048"/>
                <a:gd name="connsiteX44" fmla="*/ 87083 w 1169048"/>
                <a:gd name="connsiteY44" fmla="*/ 757359 h 1169048"/>
                <a:gd name="connsiteX45" fmla="*/ 137306 w 1169048"/>
                <a:gd name="connsiteY45" fmla="*/ 847813 h 1169048"/>
                <a:gd name="connsiteX46" fmla="*/ 236969 w 1169048"/>
                <a:gd name="connsiteY46" fmla="*/ 818946 h 1169048"/>
                <a:gd name="connsiteX47" fmla="*/ 330689 w 1169048"/>
                <a:gd name="connsiteY47" fmla="*/ 811370 h 1169048"/>
                <a:gd name="connsiteX48" fmla="*/ 266228 w 1169048"/>
                <a:gd name="connsiteY48" fmla="*/ 535044 h 1169048"/>
                <a:gd name="connsiteX49" fmla="*/ 25952 w 1169048"/>
                <a:gd name="connsiteY49" fmla="*/ 685714 h 1169048"/>
                <a:gd name="connsiteX50" fmla="*/ 25952 w 1169048"/>
                <a:gd name="connsiteY50" fmla="*/ 685714 h 1169048"/>
                <a:gd name="connsiteX51" fmla="*/ 362821 w 1169048"/>
                <a:gd name="connsiteY51" fmla="*/ 843960 h 1169048"/>
                <a:gd name="connsiteX52" fmla="*/ 355376 w 1169048"/>
                <a:gd name="connsiteY52" fmla="*/ 937810 h 1169048"/>
                <a:gd name="connsiteX53" fmla="*/ 326901 w 1169048"/>
                <a:gd name="connsiteY53" fmla="*/ 1037277 h 1169048"/>
                <a:gd name="connsiteX54" fmla="*/ 417747 w 1169048"/>
                <a:gd name="connsiteY54" fmla="*/ 1087239 h 1169048"/>
                <a:gd name="connsiteX55" fmla="*/ 489392 w 1169048"/>
                <a:gd name="connsiteY55" fmla="*/ 1148174 h 1169048"/>
                <a:gd name="connsiteX56" fmla="*/ 639213 w 1169048"/>
                <a:gd name="connsiteY56" fmla="*/ 907311 h 1169048"/>
                <a:gd name="connsiteX57" fmla="*/ 362756 w 1169048"/>
                <a:gd name="connsiteY57" fmla="*/ 844025 h 1169048"/>
                <a:gd name="connsiteX58" fmla="*/ 362756 w 1169048"/>
                <a:gd name="connsiteY58" fmla="*/ 844025 h 1169048"/>
                <a:gd name="connsiteX59" fmla="*/ 301495 w 1169048"/>
                <a:gd name="connsiteY59" fmla="*/ 523549 h 1169048"/>
                <a:gd name="connsiteX60" fmla="*/ 367393 w 1169048"/>
                <a:gd name="connsiteY60" fmla="*/ 807256 h 1169048"/>
                <a:gd name="connsiteX61" fmla="*/ 650708 w 1169048"/>
                <a:gd name="connsiteY61" fmla="*/ 871978 h 1169048"/>
                <a:gd name="connsiteX62" fmla="*/ 657043 w 1169048"/>
                <a:gd name="connsiteY62" fmla="*/ 848532 h 1169048"/>
                <a:gd name="connsiteX63" fmla="*/ 641695 w 1169048"/>
                <a:gd name="connsiteY63" fmla="*/ 533019 h 1169048"/>
                <a:gd name="connsiteX64" fmla="*/ 324941 w 1169048"/>
                <a:gd name="connsiteY64" fmla="*/ 517149 h 1169048"/>
                <a:gd name="connsiteX65" fmla="*/ 301430 w 1169048"/>
                <a:gd name="connsiteY65" fmla="*/ 523549 h 1169048"/>
                <a:gd name="connsiteX66" fmla="*/ 301430 w 1169048"/>
                <a:gd name="connsiteY66"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228087"/>
                  </a:moveTo>
                  <a:cubicBezTo>
                    <a:pt x="36467" y="208559"/>
                    <a:pt x="156246" y="128555"/>
                    <a:pt x="140114" y="3355"/>
                  </a:cubicBezTo>
                  <a:lnTo>
                    <a:pt x="177864" y="41105"/>
                  </a:lnTo>
                  <a:cubicBezTo>
                    <a:pt x="170679" y="144621"/>
                    <a:pt x="88389" y="215090"/>
                    <a:pt x="42606" y="246635"/>
                  </a:cubicBezTo>
                  <a:cubicBezTo>
                    <a:pt x="138024" y="294703"/>
                    <a:pt x="214306" y="371116"/>
                    <a:pt x="268905" y="462092"/>
                  </a:cubicBezTo>
                  <a:cubicBezTo>
                    <a:pt x="274457" y="471301"/>
                    <a:pt x="279747" y="480706"/>
                    <a:pt x="284841" y="490176"/>
                  </a:cubicBezTo>
                  <a:cubicBezTo>
                    <a:pt x="295160" y="487041"/>
                    <a:pt x="305610" y="484167"/>
                    <a:pt x="316059" y="481555"/>
                  </a:cubicBezTo>
                  <a:cubicBezTo>
                    <a:pt x="418139" y="456019"/>
                    <a:pt x="524659" y="456149"/>
                    <a:pt x="625302" y="488282"/>
                  </a:cubicBezTo>
                  <a:lnTo>
                    <a:pt x="686824" y="549739"/>
                  </a:lnTo>
                  <a:cubicBezTo>
                    <a:pt x="718826" y="649793"/>
                    <a:pt x="718303" y="756053"/>
                    <a:pt x="692832" y="857544"/>
                  </a:cubicBezTo>
                  <a:cubicBezTo>
                    <a:pt x="690220" y="867928"/>
                    <a:pt x="687346" y="878313"/>
                    <a:pt x="684212" y="888632"/>
                  </a:cubicBezTo>
                  <a:cubicBezTo>
                    <a:pt x="693747" y="893726"/>
                    <a:pt x="703217" y="899016"/>
                    <a:pt x="712425" y="904567"/>
                  </a:cubicBezTo>
                  <a:cubicBezTo>
                    <a:pt x="803990" y="959428"/>
                    <a:pt x="880141" y="1036232"/>
                    <a:pt x="928405" y="1132042"/>
                  </a:cubicBezTo>
                  <a:cubicBezTo>
                    <a:pt x="959950" y="1086260"/>
                    <a:pt x="1030485" y="1004035"/>
                    <a:pt x="1134001" y="996850"/>
                  </a:cubicBezTo>
                  <a:lnTo>
                    <a:pt x="1171750" y="1034600"/>
                  </a:lnTo>
                  <a:cubicBezTo>
                    <a:pt x="1046159" y="1018468"/>
                    <a:pt x="966089" y="1138769"/>
                    <a:pt x="946757" y="1171489"/>
                  </a:cubicBezTo>
                  <a:lnTo>
                    <a:pt x="947149" y="1172142"/>
                  </a:lnTo>
                  <a:lnTo>
                    <a:pt x="905939" y="1172142"/>
                  </a:lnTo>
                  <a:lnTo>
                    <a:pt x="906265" y="1171489"/>
                  </a:lnTo>
                  <a:cubicBezTo>
                    <a:pt x="862312" y="1071565"/>
                    <a:pt x="786422" y="991952"/>
                    <a:pt x="693485" y="936243"/>
                  </a:cubicBezTo>
                  <a:cubicBezTo>
                    <a:pt x="686563" y="932063"/>
                    <a:pt x="679509" y="928079"/>
                    <a:pt x="672390" y="924160"/>
                  </a:cubicBezTo>
                  <a:cubicBezTo>
                    <a:pt x="638952" y="1015660"/>
                    <a:pt x="585593" y="1101020"/>
                    <a:pt x="518324" y="1171293"/>
                  </a:cubicBezTo>
                  <a:lnTo>
                    <a:pt x="519108" y="1172142"/>
                  </a:lnTo>
                  <a:lnTo>
                    <a:pt x="458957" y="1172142"/>
                  </a:lnTo>
                  <a:lnTo>
                    <a:pt x="460133" y="1170901"/>
                  </a:lnTo>
                  <a:cubicBezTo>
                    <a:pt x="440932" y="1151374"/>
                    <a:pt x="419641" y="1133544"/>
                    <a:pt x="396782" y="1117609"/>
                  </a:cubicBezTo>
                  <a:cubicBezTo>
                    <a:pt x="369026" y="1098342"/>
                    <a:pt x="339179" y="1082015"/>
                    <a:pt x="307895" y="1069214"/>
                  </a:cubicBezTo>
                  <a:lnTo>
                    <a:pt x="278702" y="1057327"/>
                  </a:lnTo>
                  <a:lnTo>
                    <a:pt x="290850" y="1028395"/>
                  </a:lnTo>
                  <a:cubicBezTo>
                    <a:pt x="303781" y="997438"/>
                    <a:pt x="313316" y="964783"/>
                    <a:pt x="319194" y="931540"/>
                  </a:cubicBezTo>
                  <a:cubicBezTo>
                    <a:pt x="324027" y="904045"/>
                    <a:pt x="326378" y="876092"/>
                    <a:pt x="326052" y="848205"/>
                  </a:cubicBezTo>
                  <a:cubicBezTo>
                    <a:pt x="298687" y="848009"/>
                    <a:pt x="270995" y="850360"/>
                    <a:pt x="243500" y="855324"/>
                  </a:cubicBezTo>
                  <a:cubicBezTo>
                    <a:pt x="210388" y="861267"/>
                    <a:pt x="177733" y="870868"/>
                    <a:pt x="146384" y="883995"/>
                  </a:cubicBezTo>
                  <a:lnTo>
                    <a:pt x="117321" y="896208"/>
                  </a:lnTo>
                  <a:lnTo>
                    <a:pt x="105369" y="867079"/>
                  </a:lnTo>
                  <a:cubicBezTo>
                    <a:pt x="92634" y="835992"/>
                    <a:pt x="76306" y="806210"/>
                    <a:pt x="56909" y="778585"/>
                  </a:cubicBezTo>
                  <a:cubicBezTo>
                    <a:pt x="41104" y="756053"/>
                    <a:pt x="23144" y="734827"/>
                    <a:pt x="3355" y="715430"/>
                  </a:cubicBezTo>
                  <a:lnTo>
                    <a:pt x="3355" y="656586"/>
                  </a:lnTo>
                  <a:cubicBezTo>
                    <a:pt x="74478" y="588402"/>
                    <a:pt x="159119" y="535370"/>
                    <a:pt x="249312" y="502258"/>
                  </a:cubicBezTo>
                  <a:cubicBezTo>
                    <a:pt x="245394" y="495139"/>
                    <a:pt x="241410" y="488151"/>
                    <a:pt x="237230" y="481229"/>
                  </a:cubicBezTo>
                  <a:cubicBezTo>
                    <a:pt x="181782" y="388749"/>
                    <a:pt x="102822" y="312533"/>
                    <a:pt x="3355" y="268971"/>
                  </a:cubicBezTo>
                  <a:lnTo>
                    <a:pt x="3355" y="228283"/>
                  </a:lnTo>
                  <a:lnTo>
                    <a:pt x="3355" y="228283"/>
                  </a:lnTo>
                  <a:close/>
                  <a:moveTo>
                    <a:pt x="25952" y="685714"/>
                  </a:moveTo>
                  <a:cubicBezTo>
                    <a:pt x="48419" y="707332"/>
                    <a:pt x="68926" y="731431"/>
                    <a:pt x="87083" y="757359"/>
                  </a:cubicBezTo>
                  <a:cubicBezTo>
                    <a:pt x="107002" y="785768"/>
                    <a:pt x="123917" y="816203"/>
                    <a:pt x="137306" y="847813"/>
                  </a:cubicBezTo>
                  <a:cubicBezTo>
                    <a:pt x="169569" y="834686"/>
                    <a:pt x="203073" y="825020"/>
                    <a:pt x="236969" y="818946"/>
                  </a:cubicBezTo>
                  <a:cubicBezTo>
                    <a:pt x="267991" y="813395"/>
                    <a:pt x="299471" y="810848"/>
                    <a:pt x="330689" y="811370"/>
                  </a:cubicBezTo>
                  <a:cubicBezTo>
                    <a:pt x="328991" y="716540"/>
                    <a:pt x="306851" y="620796"/>
                    <a:pt x="266228" y="535044"/>
                  </a:cubicBezTo>
                  <a:cubicBezTo>
                    <a:pt x="177994" y="566719"/>
                    <a:pt x="95181" y="618641"/>
                    <a:pt x="25952" y="685714"/>
                  </a:cubicBezTo>
                  <a:lnTo>
                    <a:pt x="25952" y="685714"/>
                  </a:lnTo>
                  <a:close/>
                  <a:moveTo>
                    <a:pt x="362821" y="843960"/>
                  </a:moveTo>
                  <a:cubicBezTo>
                    <a:pt x="363409" y="875243"/>
                    <a:pt x="360862" y="906723"/>
                    <a:pt x="355376" y="937810"/>
                  </a:cubicBezTo>
                  <a:cubicBezTo>
                    <a:pt x="349367" y="971902"/>
                    <a:pt x="339832" y="1005406"/>
                    <a:pt x="326901" y="1037277"/>
                  </a:cubicBezTo>
                  <a:cubicBezTo>
                    <a:pt x="359099" y="1050862"/>
                    <a:pt x="389598" y="1067712"/>
                    <a:pt x="417747" y="1087239"/>
                  </a:cubicBezTo>
                  <a:cubicBezTo>
                    <a:pt x="443675" y="1105265"/>
                    <a:pt x="467709" y="1125707"/>
                    <a:pt x="489392" y="1148174"/>
                  </a:cubicBezTo>
                  <a:cubicBezTo>
                    <a:pt x="555224" y="1079925"/>
                    <a:pt x="607276" y="996655"/>
                    <a:pt x="639213" y="907311"/>
                  </a:cubicBezTo>
                  <a:cubicBezTo>
                    <a:pt x="554375" y="867341"/>
                    <a:pt x="459153" y="845462"/>
                    <a:pt x="362756" y="844025"/>
                  </a:cubicBezTo>
                  <a:lnTo>
                    <a:pt x="362756" y="844025"/>
                  </a:lnTo>
                  <a:close/>
                  <a:moveTo>
                    <a:pt x="301495" y="523549"/>
                  </a:moveTo>
                  <a:cubicBezTo>
                    <a:pt x="342575" y="611848"/>
                    <a:pt x="365172" y="709944"/>
                    <a:pt x="367393" y="807256"/>
                  </a:cubicBezTo>
                  <a:cubicBezTo>
                    <a:pt x="466011" y="809346"/>
                    <a:pt x="563453" y="831616"/>
                    <a:pt x="650708" y="871978"/>
                  </a:cubicBezTo>
                  <a:cubicBezTo>
                    <a:pt x="652993" y="864206"/>
                    <a:pt x="655083" y="856369"/>
                    <a:pt x="657043" y="848532"/>
                  </a:cubicBezTo>
                  <a:cubicBezTo>
                    <a:pt x="683232" y="743970"/>
                    <a:pt x="681273" y="634184"/>
                    <a:pt x="641695" y="533019"/>
                  </a:cubicBezTo>
                  <a:cubicBezTo>
                    <a:pt x="539942" y="493441"/>
                    <a:pt x="430025" y="490829"/>
                    <a:pt x="324941" y="517149"/>
                  </a:cubicBezTo>
                  <a:cubicBezTo>
                    <a:pt x="317104" y="519108"/>
                    <a:pt x="309267" y="521263"/>
                    <a:pt x="301430" y="523549"/>
                  </a:cubicBezTo>
                  <a:lnTo>
                    <a:pt x="301430" y="523549"/>
                  </a:lnTo>
                  <a:close/>
                </a:path>
              </a:pathLst>
            </a:custGeom>
            <a:grpFill/>
            <a:ln w="6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59B429A-031C-4C56-9811-850DCC6A78BB}"/>
                </a:ext>
              </a:extLst>
            </p:cNvPr>
            <p:cNvSpPr/>
            <p:nvPr/>
          </p:nvSpPr>
          <p:spPr>
            <a:xfrm>
              <a:off x="2743712" y="5551841"/>
              <a:ext cx="1169048" cy="1169048"/>
            </a:xfrm>
            <a:custGeom>
              <a:avLst/>
              <a:gdLst>
                <a:gd name="connsiteX0" fmla="*/ 1171816 w 1169048"/>
                <a:gd name="connsiteY0" fmla="*/ 946235 h 1169048"/>
                <a:gd name="connsiteX1" fmla="*/ 1034991 w 1169048"/>
                <a:gd name="connsiteY1" fmla="*/ 1171032 h 1169048"/>
                <a:gd name="connsiteX2" fmla="*/ 997242 w 1169048"/>
                <a:gd name="connsiteY2" fmla="*/ 1133283 h 1169048"/>
                <a:gd name="connsiteX3" fmla="*/ 1132499 w 1169048"/>
                <a:gd name="connsiteY3" fmla="*/ 927752 h 1169048"/>
                <a:gd name="connsiteX4" fmla="*/ 906200 w 1169048"/>
                <a:gd name="connsiteY4" fmla="*/ 712295 h 1169048"/>
                <a:gd name="connsiteX5" fmla="*/ 890264 w 1169048"/>
                <a:gd name="connsiteY5" fmla="*/ 684212 h 1169048"/>
                <a:gd name="connsiteX6" fmla="*/ 859046 w 1169048"/>
                <a:gd name="connsiteY6" fmla="*/ 692833 h 1169048"/>
                <a:gd name="connsiteX7" fmla="*/ 549804 w 1169048"/>
                <a:gd name="connsiteY7" fmla="*/ 686105 h 1169048"/>
                <a:gd name="connsiteX8" fmla="*/ 488282 w 1169048"/>
                <a:gd name="connsiteY8" fmla="*/ 624649 h 1169048"/>
                <a:gd name="connsiteX9" fmla="*/ 482273 w 1169048"/>
                <a:gd name="connsiteY9" fmla="*/ 316843 h 1169048"/>
                <a:gd name="connsiteX10" fmla="*/ 490894 w 1169048"/>
                <a:gd name="connsiteY10" fmla="*/ 285755 h 1169048"/>
                <a:gd name="connsiteX11" fmla="*/ 462680 w 1169048"/>
                <a:gd name="connsiteY11" fmla="*/ 269820 h 1169048"/>
                <a:gd name="connsiteX12" fmla="*/ 246700 w 1169048"/>
                <a:gd name="connsiteY12" fmla="*/ 42345 h 1169048"/>
                <a:gd name="connsiteX13" fmla="*/ 41104 w 1169048"/>
                <a:gd name="connsiteY13" fmla="*/ 177537 h 1169048"/>
                <a:gd name="connsiteX14" fmla="*/ 3355 w 1169048"/>
                <a:gd name="connsiteY14" fmla="*/ 139787 h 1169048"/>
                <a:gd name="connsiteX15" fmla="*/ 228087 w 1169048"/>
                <a:gd name="connsiteY15" fmla="*/ 3355 h 1169048"/>
                <a:gd name="connsiteX16" fmla="*/ 269102 w 1169048"/>
                <a:gd name="connsiteY16" fmla="*/ 3355 h 1169048"/>
                <a:gd name="connsiteX17" fmla="*/ 481685 w 1169048"/>
                <a:gd name="connsiteY17" fmla="*/ 238144 h 1169048"/>
                <a:gd name="connsiteX18" fmla="*/ 502781 w 1169048"/>
                <a:gd name="connsiteY18" fmla="*/ 250227 h 1169048"/>
                <a:gd name="connsiteX19" fmla="*/ 656586 w 1169048"/>
                <a:gd name="connsiteY19" fmla="*/ 3355 h 1169048"/>
                <a:gd name="connsiteX20" fmla="*/ 715103 w 1169048"/>
                <a:gd name="connsiteY20" fmla="*/ 3355 h 1169048"/>
                <a:gd name="connsiteX21" fmla="*/ 714973 w 1169048"/>
                <a:gd name="connsiteY21" fmla="*/ 3486 h 1169048"/>
                <a:gd name="connsiteX22" fmla="*/ 778323 w 1169048"/>
                <a:gd name="connsiteY22" fmla="*/ 56779 h 1169048"/>
                <a:gd name="connsiteX23" fmla="*/ 867210 w 1169048"/>
                <a:gd name="connsiteY23" fmla="*/ 105173 h 1169048"/>
                <a:gd name="connsiteX24" fmla="*/ 896404 w 1169048"/>
                <a:gd name="connsiteY24" fmla="*/ 117060 h 1169048"/>
                <a:gd name="connsiteX25" fmla="*/ 884256 w 1169048"/>
                <a:gd name="connsiteY25" fmla="*/ 145992 h 1169048"/>
                <a:gd name="connsiteX26" fmla="*/ 855911 w 1169048"/>
                <a:gd name="connsiteY26" fmla="*/ 242847 h 1169048"/>
                <a:gd name="connsiteX27" fmla="*/ 849054 w 1169048"/>
                <a:gd name="connsiteY27" fmla="*/ 326182 h 1169048"/>
                <a:gd name="connsiteX28" fmla="*/ 931606 w 1169048"/>
                <a:gd name="connsiteY28" fmla="*/ 319063 h 1169048"/>
                <a:gd name="connsiteX29" fmla="*/ 1028722 w 1169048"/>
                <a:gd name="connsiteY29" fmla="*/ 290392 h 1169048"/>
                <a:gd name="connsiteX30" fmla="*/ 1057785 w 1169048"/>
                <a:gd name="connsiteY30" fmla="*/ 278179 h 1169048"/>
                <a:gd name="connsiteX31" fmla="*/ 1069736 w 1169048"/>
                <a:gd name="connsiteY31" fmla="*/ 307373 h 1169048"/>
                <a:gd name="connsiteX32" fmla="*/ 1118196 w 1169048"/>
                <a:gd name="connsiteY32" fmla="*/ 395868 h 1169048"/>
                <a:gd name="connsiteX33" fmla="*/ 1171816 w 1169048"/>
                <a:gd name="connsiteY33" fmla="*/ 459153 h 1169048"/>
                <a:gd name="connsiteX34" fmla="*/ 1171816 w 1169048"/>
                <a:gd name="connsiteY34" fmla="*/ 517802 h 1169048"/>
                <a:gd name="connsiteX35" fmla="*/ 925793 w 1169048"/>
                <a:gd name="connsiteY35" fmla="*/ 672194 h 1169048"/>
                <a:gd name="connsiteX36" fmla="*/ 937876 w 1169048"/>
                <a:gd name="connsiteY36" fmla="*/ 693224 h 1169048"/>
                <a:gd name="connsiteX37" fmla="*/ 1171816 w 1169048"/>
                <a:gd name="connsiteY37" fmla="*/ 905482 h 1169048"/>
                <a:gd name="connsiteX38" fmla="*/ 1171881 w 1169048"/>
                <a:gd name="connsiteY38" fmla="*/ 905482 h 1169048"/>
                <a:gd name="connsiteX39" fmla="*/ 1171881 w 1169048"/>
                <a:gd name="connsiteY39" fmla="*/ 946104 h 1169048"/>
                <a:gd name="connsiteX40" fmla="*/ 1171881 w 1169048"/>
                <a:gd name="connsiteY40" fmla="*/ 946104 h 1169048"/>
                <a:gd name="connsiteX41" fmla="*/ 938202 w 1169048"/>
                <a:gd name="connsiteY41" fmla="*/ 355441 h 1169048"/>
                <a:gd name="connsiteX42" fmla="*/ 844482 w 1169048"/>
                <a:gd name="connsiteY42" fmla="*/ 363017 h 1169048"/>
                <a:gd name="connsiteX43" fmla="*/ 908943 w 1169048"/>
                <a:gd name="connsiteY43" fmla="*/ 639344 h 1169048"/>
                <a:gd name="connsiteX44" fmla="*/ 1149219 w 1169048"/>
                <a:gd name="connsiteY44" fmla="*/ 488674 h 1169048"/>
                <a:gd name="connsiteX45" fmla="*/ 1088088 w 1169048"/>
                <a:gd name="connsiteY45" fmla="*/ 417094 h 1169048"/>
                <a:gd name="connsiteX46" fmla="*/ 1037865 w 1169048"/>
                <a:gd name="connsiteY46" fmla="*/ 326640 h 1169048"/>
                <a:gd name="connsiteX47" fmla="*/ 938202 w 1169048"/>
                <a:gd name="connsiteY47" fmla="*/ 355506 h 1169048"/>
                <a:gd name="connsiteX48" fmla="*/ 938202 w 1169048"/>
                <a:gd name="connsiteY48" fmla="*/ 355506 h 1169048"/>
                <a:gd name="connsiteX49" fmla="*/ 812350 w 1169048"/>
                <a:gd name="connsiteY49" fmla="*/ 330427 h 1169048"/>
                <a:gd name="connsiteX50" fmla="*/ 819795 w 1169048"/>
                <a:gd name="connsiteY50" fmla="*/ 236577 h 1169048"/>
                <a:gd name="connsiteX51" fmla="*/ 848270 w 1169048"/>
                <a:gd name="connsiteY51" fmla="*/ 137110 h 1169048"/>
                <a:gd name="connsiteX52" fmla="*/ 757424 w 1169048"/>
                <a:gd name="connsiteY52" fmla="*/ 87148 h 1169048"/>
                <a:gd name="connsiteX53" fmla="*/ 685779 w 1169048"/>
                <a:gd name="connsiteY53" fmla="*/ 26214 h 1169048"/>
                <a:gd name="connsiteX54" fmla="*/ 535958 w 1169048"/>
                <a:gd name="connsiteY54" fmla="*/ 267077 h 1169048"/>
                <a:gd name="connsiteX55" fmla="*/ 812415 w 1169048"/>
                <a:gd name="connsiteY55" fmla="*/ 330362 h 1169048"/>
                <a:gd name="connsiteX56" fmla="*/ 812415 w 1169048"/>
                <a:gd name="connsiteY56" fmla="*/ 330362 h 1169048"/>
                <a:gd name="connsiteX57" fmla="*/ 873676 w 1169048"/>
                <a:gd name="connsiteY57" fmla="*/ 650838 h 1169048"/>
                <a:gd name="connsiteX58" fmla="*/ 807778 w 1169048"/>
                <a:gd name="connsiteY58" fmla="*/ 367131 h 1169048"/>
                <a:gd name="connsiteX59" fmla="*/ 524463 w 1169048"/>
                <a:gd name="connsiteY59" fmla="*/ 302409 h 1169048"/>
                <a:gd name="connsiteX60" fmla="*/ 518128 w 1169048"/>
                <a:gd name="connsiteY60" fmla="*/ 325856 h 1169048"/>
                <a:gd name="connsiteX61" fmla="*/ 533476 w 1169048"/>
                <a:gd name="connsiteY61" fmla="*/ 641368 h 1169048"/>
                <a:gd name="connsiteX62" fmla="*/ 850229 w 1169048"/>
                <a:gd name="connsiteY62" fmla="*/ 657239 h 1169048"/>
                <a:gd name="connsiteX63" fmla="*/ 873741 w 1169048"/>
                <a:gd name="connsiteY63" fmla="*/ 650838 h 1169048"/>
                <a:gd name="connsiteX64" fmla="*/ 873741 w 1169048"/>
                <a:gd name="connsiteY64" fmla="*/ 65083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946235"/>
                  </a:moveTo>
                  <a:cubicBezTo>
                    <a:pt x="1138899" y="965632"/>
                    <a:pt x="1018860" y="1045702"/>
                    <a:pt x="1034991" y="1171032"/>
                  </a:cubicBezTo>
                  <a:lnTo>
                    <a:pt x="997242" y="1133283"/>
                  </a:lnTo>
                  <a:cubicBezTo>
                    <a:pt x="1004426" y="1029766"/>
                    <a:pt x="1086717" y="959297"/>
                    <a:pt x="1132499" y="927752"/>
                  </a:cubicBezTo>
                  <a:cubicBezTo>
                    <a:pt x="1037081" y="879684"/>
                    <a:pt x="960799" y="803271"/>
                    <a:pt x="906200" y="712295"/>
                  </a:cubicBezTo>
                  <a:cubicBezTo>
                    <a:pt x="900649" y="703086"/>
                    <a:pt x="895359" y="693681"/>
                    <a:pt x="890264" y="684212"/>
                  </a:cubicBezTo>
                  <a:cubicBezTo>
                    <a:pt x="879946" y="687346"/>
                    <a:pt x="869496" y="690220"/>
                    <a:pt x="859046" y="692833"/>
                  </a:cubicBezTo>
                  <a:cubicBezTo>
                    <a:pt x="756967" y="718369"/>
                    <a:pt x="650446" y="718238"/>
                    <a:pt x="549804" y="686105"/>
                  </a:cubicBezTo>
                  <a:lnTo>
                    <a:pt x="488282" y="624649"/>
                  </a:lnTo>
                  <a:cubicBezTo>
                    <a:pt x="456280" y="524594"/>
                    <a:pt x="456802" y="418269"/>
                    <a:pt x="482273" y="316843"/>
                  </a:cubicBezTo>
                  <a:cubicBezTo>
                    <a:pt x="484886" y="306459"/>
                    <a:pt x="487759" y="296075"/>
                    <a:pt x="490894" y="285755"/>
                  </a:cubicBezTo>
                  <a:cubicBezTo>
                    <a:pt x="481359" y="280661"/>
                    <a:pt x="471889" y="275371"/>
                    <a:pt x="462680" y="269820"/>
                  </a:cubicBezTo>
                  <a:cubicBezTo>
                    <a:pt x="371116" y="214959"/>
                    <a:pt x="294964" y="138155"/>
                    <a:pt x="246700" y="42345"/>
                  </a:cubicBezTo>
                  <a:cubicBezTo>
                    <a:pt x="215155" y="88127"/>
                    <a:pt x="144621" y="170353"/>
                    <a:pt x="41104" y="177537"/>
                  </a:cubicBezTo>
                  <a:lnTo>
                    <a:pt x="3355" y="139787"/>
                  </a:lnTo>
                  <a:cubicBezTo>
                    <a:pt x="128359" y="155854"/>
                    <a:pt x="208298" y="36663"/>
                    <a:pt x="228087" y="3355"/>
                  </a:cubicBezTo>
                  <a:lnTo>
                    <a:pt x="269102" y="3355"/>
                  </a:lnTo>
                  <a:cubicBezTo>
                    <a:pt x="313120" y="103083"/>
                    <a:pt x="388880" y="182566"/>
                    <a:pt x="481685" y="238144"/>
                  </a:cubicBezTo>
                  <a:cubicBezTo>
                    <a:pt x="488608" y="242324"/>
                    <a:pt x="495662" y="246308"/>
                    <a:pt x="502781" y="250227"/>
                  </a:cubicBezTo>
                  <a:cubicBezTo>
                    <a:pt x="536154" y="158858"/>
                    <a:pt x="589447" y="73563"/>
                    <a:pt x="656586" y="3355"/>
                  </a:cubicBezTo>
                  <a:lnTo>
                    <a:pt x="715103" y="3355"/>
                  </a:lnTo>
                  <a:lnTo>
                    <a:pt x="714973" y="3486"/>
                  </a:lnTo>
                  <a:cubicBezTo>
                    <a:pt x="734174" y="23014"/>
                    <a:pt x="755465" y="40843"/>
                    <a:pt x="778323" y="56779"/>
                  </a:cubicBezTo>
                  <a:cubicBezTo>
                    <a:pt x="806080" y="76045"/>
                    <a:pt x="835926" y="92373"/>
                    <a:pt x="867210" y="105173"/>
                  </a:cubicBezTo>
                  <a:lnTo>
                    <a:pt x="896404" y="117060"/>
                  </a:lnTo>
                  <a:lnTo>
                    <a:pt x="884256" y="145992"/>
                  </a:lnTo>
                  <a:cubicBezTo>
                    <a:pt x="871325" y="176949"/>
                    <a:pt x="861789" y="209604"/>
                    <a:pt x="855911" y="242847"/>
                  </a:cubicBezTo>
                  <a:cubicBezTo>
                    <a:pt x="851078" y="270342"/>
                    <a:pt x="848727" y="298295"/>
                    <a:pt x="849054" y="326182"/>
                  </a:cubicBezTo>
                  <a:cubicBezTo>
                    <a:pt x="876419" y="326378"/>
                    <a:pt x="904110" y="324027"/>
                    <a:pt x="931606" y="319063"/>
                  </a:cubicBezTo>
                  <a:cubicBezTo>
                    <a:pt x="964718" y="313120"/>
                    <a:pt x="997373" y="303520"/>
                    <a:pt x="1028722" y="290392"/>
                  </a:cubicBezTo>
                  <a:lnTo>
                    <a:pt x="1057785" y="278179"/>
                  </a:lnTo>
                  <a:lnTo>
                    <a:pt x="1069736" y="307373"/>
                  </a:lnTo>
                  <a:cubicBezTo>
                    <a:pt x="1082472" y="338461"/>
                    <a:pt x="1098799" y="368242"/>
                    <a:pt x="1118196" y="395868"/>
                  </a:cubicBezTo>
                  <a:cubicBezTo>
                    <a:pt x="1134067" y="418465"/>
                    <a:pt x="1152027" y="439691"/>
                    <a:pt x="1171816" y="459153"/>
                  </a:cubicBezTo>
                  <a:lnTo>
                    <a:pt x="1171816" y="517802"/>
                  </a:lnTo>
                  <a:cubicBezTo>
                    <a:pt x="1100628" y="585985"/>
                    <a:pt x="1015986" y="639082"/>
                    <a:pt x="925793" y="672194"/>
                  </a:cubicBezTo>
                  <a:cubicBezTo>
                    <a:pt x="929712" y="679313"/>
                    <a:pt x="933696" y="686302"/>
                    <a:pt x="937876" y="693224"/>
                  </a:cubicBezTo>
                  <a:cubicBezTo>
                    <a:pt x="993324" y="785703"/>
                    <a:pt x="1072349" y="861920"/>
                    <a:pt x="1171816" y="905482"/>
                  </a:cubicBezTo>
                  <a:lnTo>
                    <a:pt x="1171881" y="905482"/>
                  </a:lnTo>
                  <a:lnTo>
                    <a:pt x="1171881" y="946104"/>
                  </a:lnTo>
                  <a:lnTo>
                    <a:pt x="1171881" y="946104"/>
                  </a:lnTo>
                  <a:close/>
                  <a:moveTo>
                    <a:pt x="938202" y="355441"/>
                  </a:moveTo>
                  <a:cubicBezTo>
                    <a:pt x="907180" y="360993"/>
                    <a:pt x="875766" y="363539"/>
                    <a:pt x="844482" y="363017"/>
                  </a:cubicBezTo>
                  <a:cubicBezTo>
                    <a:pt x="846180" y="457847"/>
                    <a:pt x="868320" y="553526"/>
                    <a:pt x="908943" y="639344"/>
                  </a:cubicBezTo>
                  <a:cubicBezTo>
                    <a:pt x="997177" y="607668"/>
                    <a:pt x="1079990" y="555747"/>
                    <a:pt x="1149219" y="488674"/>
                  </a:cubicBezTo>
                  <a:cubicBezTo>
                    <a:pt x="1126752" y="467056"/>
                    <a:pt x="1106244" y="442957"/>
                    <a:pt x="1088088" y="417094"/>
                  </a:cubicBezTo>
                  <a:cubicBezTo>
                    <a:pt x="1068169" y="388684"/>
                    <a:pt x="1051254" y="358249"/>
                    <a:pt x="1037865" y="326640"/>
                  </a:cubicBezTo>
                  <a:cubicBezTo>
                    <a:pt x="1005602" y="339767"/>
                    <a:pt x="972098" y="349433"/>
                    <a:pt x="938202" y="355506"/>
                  </a:cubicBezTo>
                  <a:lnTo>
                    <a:pt x="938202" y="355506"/>
                  </a:lnTo>
                  <a:close/>
                  <a:moveTo>
                    <a:pt x="812350" y="330427"/>
                  </a:moveTo>
                  <a:cubicBezTo>
                    <a:pt x="811762" y="299144"/>
                    <a:pt x="814309" y="267664"/>
                    <a:pt x="819795" y="236577"/>
                  </a:cubicBezTo>
                  <a:cubicBezTo>
                    <a:pt x="825803" y="202485"/>
                    <a:pt x="835339" y="168981"/>
                    <a:pt x="848270" y="137110"/>
                  </a:cubicBezTo>
                  <a:cubicBezTo>
                    <a:pt x="816072" y="123525"/>
                    <a:pt x="785573" y="106676"/>
                    <a:pt x="757424" y="87148"/>
                  </a:cubicBezTo>
                  <a:cubicBezTo>
                    <a:pt x="731496" y="69122"/>
                    <a:pt x="707462" y="48680"/>
                    <a:pt x="685779" y="26214"/>
                  </a:cubicBezTo>
                  <a:cubicBezTo>
                    <a:pt x="619881" y="94462"/>
                    <a:pt x="567895" y="177733"/>
                    <a:pt x="535958" y="267077"/>
                  </a:cubicBezTo>
                  <a:cubicBezTo>
                    <a:pt x="620795" y="307047"/>
                    <a:pt x="716017" y="328925"/>
                    <a:pt x="812415" y="330362"/>
                  </a:cubicBezTo>
                  <a:lnTo>
                    <a:pt x="812415" y="330362"/>
                  </a:lnTo>
                  <a:close/>
                  <a:moveTo>
                    <a:pt x="873676" y="650838"/>
                  </a:moveTo>
                  <a:cubicBezTo>
                    <a:pt x="832596" y="562539"/>
                    <a:pt x="809999" y="464443"/>
                    <a:pt x="807778" y="367131"/>
                  </a:cubicBezTo>
                  <a:cubicBezTo>
                    <a:pt x="709160" y="365042"/>
                    <a:pt x="611718" y="342771"/>
                    <a:pt x="524463" y="302409"/>
                  </a:cubicBezTo>
                  <a:cubicBezTo>
                    <a:pt x="522178" y="310181"/>
                    <a:pt x="520088" y="318019"/>
                    <a:pt x="518128" y="325856"/>
                  </a:cubicBezTo>
                  <a:cubicBezTo>
                    <a:pt x="491939" y="430417"/>
                    <a:pt x="493898" y="540203"/>
                    <a:pt x="533476" y="641368"/>
                  </a:cubicBezTo>
                  <a:cubicBezTo>
                    <a:pt x="635229" y="680946"/>
                    <a:pt x="745146" y="683558"/>
                    <a:pt x="850229" y="657239"/>
                  </a:cubicBezTo>
                  <a:cubicBezTo>
                    <a:pt x="858067" y="655279"/>
                    <a:pt x="865904" y="653124"/>
                    <a:pt x="873741" y="650838"/>
                  </a:cubicBezTo>
                  <a:lnTo>
                    <a:pt x="873741" y="650838"/>
                  </a:lnTo>
                  <a:close/>
                </a:path>
              </a:pathLst>
            </a:custGeom>
            <a:grpFill/>
            <a:ln w="6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3AECC09-F10B-4FCD-ADE9-A3D6B0D4D9CF}"/>
                </a:ext>
              </a:extLst>
            </p:cNvPr>
            <p:cNvSpPr/>
            <p:nvPr/>
          </p:nvSpPr>
          <p:spPr>
            <a:xfrm>
              <a:off x="2606888" y="4246622"/>
              <a:ext cx="1169048" cy="1169048"/>
            </a:xfrm>
            <a:custGeom>
              <a:avLst/>
              <a:gdLst>
                <a:gd name="connsiteX0" fmla="*/ 3420 w 1169048"/>
                <a:gd name="connsiteY0" fmla="*/ 947410 h 1169048"/>
                <a:gd name="connsiteX1" fmla="*/ 140114 w 1169048"/>
                <a:gd name="connsiteY1" fmla="*/ 1172142 h 1169048"/>
                <a:gd name="connsiteX2" fmla="*/ 177864 w 1169048"/>
                <a:gd name="connsiteY2" fmla="*/ 1134393 h 1169048"/>
                <a:gd name="connsiteX3" fmla="*/ 42606 w 1169048"/>
                <a:gd name="connsiteY3" fmla="*/ 928863 h 1169048"/>
                <a:gd name="connsiteX4" fmla="*/ 268905 w 1169048"/>
                <a:gd name="connsiteY4" fmla="*/ 713405 h 1169048"/>
                <a:gd name="connsiteX5" fmla="*/ 284841 w 1169048"/>
                <a:gd name="connsiteY5" fmla="*/ 685322 h 1169048"/>
                <a:gd name="connsiteX6" fmla="*/ 316059 w 1169048"/>
                <a:gd name="connsiteY6" fmla="*/ 693943 h 1169048"/>
                <a:gd name="connsiteX7" fmla="*/ 625302 w 1169048"/>
                <a:gd name="connsiteY7" fmla="*/ 687216 h 1169048"/>
                <a:gd name="connsiteX8" fmla="*/ 686824 w 1169048"/>
                <a:gd name="connsiteY8" fmla="*/ 625759 h 1169048"/>
                <a:gd name="connsiteX9" fmla="*/ 692832 w 1169048"/>
                <a:gd name="connsiteY9" fmla="*/ 317953 h 1169048"/>
                <a:gd name="connsiteX10" fmla="*/ 684212 w 1169048"/>
                <a:gd name="connsiteY10" fmla="*/ 286866 h 1169048"/>
                <a:gd name="connsiteX11" fmla="*/ 712425 w 1169048"/>
                <a:gd name="connsiteY11" fmla="*/ 270930 h 1169048"/>
                <a:gd name="connsiteX12" fmla="*/ 928405 w 1169048"/>
                <a:gd name="connsiteY12" fmla="*/ 43456 h 1169048"/>
                <a:gd name="connsiteX13" fmla="*/ 1134001 w 1169048"/>
                <a:gd name="connsiteY13" fmla="*/ 178647 h 1169048"/>
                <a:gd name="connsiteX14" fmla="*/ 1171750 w 1169048"/>
                <a:gd name="connsiteY14" fmla="*/ 140898 h 1169048"/>
                <a:gd name="connsiteX15" fmla="*/ 946757 w 1169048"/>
                <a:gd name="connsiteY15" fmla="*/ 4008 h 1169048"/>
                <a:gd name="connsiteX16" fmla="*/ 947149 w 1169048"/>
                <a:gd name="connsiteY16" fmla="*/ 3355 h 1169048"/>
                <a:gd name="connsiteX17" fmla="*/ 905939 w 1169048"/>
                <a:gd name="connsiteY17" fmla="*/ 3355 h 1169048"/>
                <a:gd name="connsiteX18" fmla="*/ 906265 w 1169048"/>
                <a:gd name="connsiteY18" fmla="*/ 4008 h 1169048"/>
                <a:gd name="connsiteX19" fmla="*/ 693485 w 1169048"/>
                <a:gd name="connsiteY19" fmla="*/ 239255 h 1169048"/>
                <a:gd name="connsiteX20" fmla="*/ 672390 w 1169048"/>
                <a:gd name="connsiteY20" fmla="*/ 251337 h 1169048"/>
                <a:gd name="connsiteX21" fmla="*/ 518324 w 1169048"/>
                <a:gd name="connsiteY21" fmla="*/ 4204 h 1169048"/>
                <a:gd name="connsiteX22" fmla="*/ 519108 w 1169048"/>
                <a:gd name="connsiteY22" fmla="*/ 3355 h 1169048"/>
                <a:gd name="connsiteX23" fmla="*/ 458957 w 1169048"/>
                <a:gd name="connsiteY23" fmla="*/ 3355 h 1169048"/>
                <a:gd name="connsiteX24" fmla="*/ 460133 w 1169048"/>
                <a:gd name="connsiteY24" fmla="*/ 4596 h 1169048"/>
                <a:gd name="connsiteX25" fmla="*/ 396782 w 1169048"/>
                <a:gd name="connsiteY25" fmla="*/ 57889 h 1169048"/>
                <a:gd name="connsiteX26" fmla="*/ 307895 w 1169048"/>
                <a:gd name="connsiteY26" fmla="*/ 106284 h 1169048"/>
                <a:gd name="connsiteX27" fmla="*/ 278702 w 1169048"/>
                <a:gd name="connsiteY27" fmla="*/ 118170 h 1169048"/>
                <a:gd name="connsiteX28" fmla="*/ 290850 w 1169048"/>
                <a:gd name="connsiteY28" fmla="*/ 147102 h 1169048"/>
                <a:gd name="connsiteX29" fmla="*/ 319194 w 1169048"/>
                <a:gd name="connsiteY29" fmla="*/ 243957 h 1169048"/>
                <a:gd name="connsiteX30" fmla="*/ 326052 w 1169048"/>
                <a:gd name="connsiteY30" fmla="*/ 327293 h 1169048"/>
                <a:gd name="connsiteX31" fmla="*/ 243500 w 1169048"/>
                <a:gd name="connsiteY31" fmla="*/ 320174 h 1169048"/>
                <a:gd name="connsiteX32" fmla="*/ 146384 w 1169048"/>
                <a:gd name="connsiteY32" fmla="*/ 291503 h 1169048"/>
                <a:gd name="connsiteX33" fmla="*/ 117321 w 1169048"/>
                <a:gd name="connsiteY33" fmla="*/ 279290 h 1169048"/>
                <a:gd name="connsiteX34" fmla="*/ 105369 w 1169048"/>
                <a:gd name="connsiteY34" fmla="*/ 308418 h 1169048"/>
                <a:gd name="connsiteX35" fmla="*/ 56909 w 1169048"/>
                <a:gd name="connsiteY35" fmla="*/ 396913 h 1169048"/>
                <a:gd name="connsiteX36" fmla="*/ 3355 w 1169048"/>
                <a:gd name="connsiteY36" fmla="*/ 460068 h 1169048"/>
                <a:gd name="connsiteX37" fmla="*/ 3355 w 1169048"/>
                <a:gd name="connsiteY37" fmla="*/ 518912 h 1169048"/>
                <a:gd name="connsiteX38" fmla="*/ 249312 w 1169048"/>
                <a:gd name="connsiteY38" fmla="*/ 673239 h 1169048"/>
                <a:gd name="connsiteX39" fmla="*/ 237230 w 1169048"/>
                <a:gd name="connsiteY39" fmla="*/ 694269 h 1169048"/>
                <a:gd name="connsiteX40" fmla="*/ 3355 w 1169048"/>
                <a:gd name="connsiteY40" fmla="*/ 906527 h 1169048"/>
                <a:gd name="connsiteX41" fmla="*/ 3355 w 1169048"/>
                <a:gd name="connsiteY41" fmla="*/ 947215 h 1169048"/>
                <a:gd name="connsiteX42" fmla="*/ 3355 w 1169048"/>
                <a:gd name="connsiteY42" fmla="*/ 947215 h 1169048"/>
                <a:gd name="connsiteX43" fmla="*/ 25952 w 1169048"/>
                <a:gd name="connsiteY43" fmla="*/ 489784 h 1169048"/>
                <a:gd name="connsiteX44" fmla="*/ 87083 w 1169048"/>
                <a:gd name="connsiteY44" fmla="*/ 418139 h 1169048"/>
                <a:gd name="connsiteX45" fmla="*/ 137306 w 1169048"/>
                <a:gd name="connsiteY45" fmla="*/ 327684 h 1169048"/>
                <a:gd name="connsiteX46" fmla="*/ 236969 w 1169048"/>
                <a:gd name="connsiteY46" fmla="*/ 356551 h 1169048"/>
                <a:gd name="connsiteX47" fmla="*/ 330689 w 1169048"/>
                <a:gd name="connsiteY47" fmla="*/ 364127 h 1169048"/>
                <a:gd name="connsiteX48" fmla="*/ 266228 w 1169048"/>
                <a:gd name="connsiteY48" fmla="*/ 640454 h 1169048"/>
                <a:gd name="connsiteX49" fmla="*/ 25952 w 1169048"/>
                <a:gd name="connsiteY49" fmla="*/ 489784 h 1169048"/>
                <a:gd name="connsiteX50" fmla="*/ 25952 w 1169048"/>
                <a:gd name="connsiteY50" fmla="*/ 489784 h 1169048"/>
                <a:gd name="connsiteX51" fmla="*/ 362821 w 1169048"/>
                <a:gd name="connsiteY51" fmla="*/ 331538 h 1169048"/>
                <a:gd name="connsiteX52" fmla="*/ 355376 w 1169048"/>
                <a:gd name="connsiteY52" fmla="*/ 237687 h 1169048"/>
                <a:gd name="connsiteX53" fmla="*/ 326901 w 1169048"/>
                <a:gd name="connsiteY53" fmla="*/ 138220 h 1169048"/>
                <a:gd name="connsiteX54" fmla="*/ 417747 w 1169048"/>
                <a:gd name="connsiteY54" fmla="*/ 88258 h 1169048"/>
                <a:gd name="connsiteX55" fmla="*/ 489392 w 1169048"/>
                <a:gd name="connsiteY55" fmla="*/ 27324 h 1169048"/>
                <a:gd name="connsiteX56" fmla="*/ 639213 w 1169048"/>
                <a:gd name="connsiteY56" fmla="*/ 268187 h 1169048"/>
                <a:gd name="connsiteX57" fmla="*/ 362756 w 1169048"/>
                <a:gd name="connsiteY57" fmla="*/ 331472 h 1169048"/>
                <a:gd name="connsiteX58" fmla="*/ 362756 w 1169048"/>
                <a:gd name="connsiteY58" fmla="*/ 331472 h 1169048"/>
                <a:gd name="connsiteX59" fmla="*/ 301495 w 1169048"/>
                <a:gd name="connsiteY59" fmla="*/ 651948 h 1169048"/>
                <a:gd name="connsiteX60" fmla="*/ 367393 w 1169048"/>
                <a:gd name="connsiteY60" fmla="*/ 368242 h 1169048"/>
                <a:gd name="connsiteX61" fmla="*/ 650708 w 1169048"/>
                <a:gd name="connsiteY61" fmla="*/ 303520 h 1169048"/>
                <a:gd name="connsiteX62" fmla="*/ 657043 w 1169048"/>
                <a:gd name="connsiteY62" fmla="*/ 326966 h 1169048"/>
                <a:gd name="connsiteX63" fmla="*/ 641695 w 1169048"/>
                <a:gd name="connsiteY63" fmla="*/ 642478 h 1169048"/>
                <a:gd name="connsiteX64" fmla="*/ 324941 w 1169048"/>
                <a:gd name="connsiteY64" fmla="*/ 658349 h 1169048"/>
                <a:gd name="connsiteX65" fmla="*/ 301430 w 1169048"/>
                <a:gd name="connsiteY65" fmla="*/ 651948 h 1169048"/>
                <a:gd name="connsiteX66" fmla="*/ 301430 w 1169048"/>
                <a:gd name="connsiteY66" fmla="*/ 651948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69048" h="1169048">
                  <a:moveTo>
                    <a:pt x="3420" y="947410"/>
                  </a:moveTo>
                  <a:cubicBezTo>
                    <a:pt x="36467" y="966938"/>
                    <a:pt x="156246" y="1046943"/>
                    <a:pt x="140114" y="1172142"/>
                  </a:cubicBezTo>
                  <a:lnTo>
                    <a:pt x="177864" y="1134393"/>
                  </a:lnTo>
                  <a:cubicBezTo>
                    <a:pt x="170679" y="1030877"/>
                    <a:pt x="88389" y="960407"/>
                    <a:pt x="42606" y="928863"/>
                  </a:cubicBezTo>
                  <a:cubicBezTo>
                    <a:pt x="138024" y="880795"/>
                    <a:pt x="214306" y="804382"/>
                    <a:pt x="268905" y="713405"/>
                  </a:cubicBezTo>
                  <a:cubicBezTo>
                    <a:pt x="274457" y="704196"/>
                    <a:pt x="279747" y="694792"/>
                    <a:pt x="284841" y="685322"/>
                  </a:cubicBezTo>
                  <a:cubicBezTo>
                    <a:pt x="295160" y="688457"/>
                    <a:pt x="305610" y="691330"/>
                    <a:pt x="316059" y="693943"/>
                  </a:cubicBezTo>
                  <a:cubicBezTo>
                    <a:pt x="418139" y="719479"/>
                    <a:pt x="524659" y="719348"/>
                    <a:pt x="625302" y="687216"/>
                  </a:cubicBezTo>
                  <a:lnTo>
                    <a:pt x="686824" y="625759"/>
                  </a:lnTo>
                  <a:cubicBezTo>
                    <a:pt x="718826" y="525704"/>
                    <a:pt x="718303" y="419445"/>
                    <a:pt x="692832" y="317953"/>
                  </a:cubicBezTo>
                  <a:cubicBezTo>
                    <a:pt x="690220" y="307569"/>
                    <a:pt x="687346" y="297185"/>
                    <a:pt x="684212" y="286866"/>
                  </a:cubicBezTo>
                  <a:cubicBezTo>
                    <a:pt x="693747" y="281771"/>
                    <a:pt x="703217" y="276481"/>
                    <a:pt x="712425" y="270930"/>
                  </a:cubicBezTo>
                  <a:cubicBezTo>
                    <a:pt x="803990" y="216070"/>
                    <a:pt x="880141" y="139265"/>
                    <a:pt x="928405" y="43456"/>
                  </a:cubicBezTo>
                  <a:cubicBezTo>
                    <a:pt x="959950" y="89238"/>
                    <a:pt x="1030485" y="171463"/>
                    <a:pt x="1134001" y="178647"/>
                  </a:cubicBezTo>
                  <a:lnTo>
                    <a:pt x="1171750" y="140898"/>
                  </a:lnTo>
                  <a:cubicBezTo>
                    <a:pt x="1046159" y="157030"/>
                    <a:pt x="966089" y="36729"/>
                    <a:pt x="946757" y="4008"/>
                  </a:cubicBezTo>
                  <a:lnTo>
                    <a:pt x="947149" y="3355"/>
                  </a:lnTo>
                  <a:lnTo>
                    <a:pt x="905939" y="3355"/>
                  </a:lnTo>
                  <a:lnTo>
                    <a:pt x="906265" y="4008"/>
                  </a:lnTo>
                  <a:cubicBezTo>
                    <a:pt x="862312" y="103933"/>
                    <a:pt x="786422" y="183545"/>
                    <a:pt x="693485" y="239255"/>
                  </a:cubicBezTo>
                  <a:cubicBezTo>
                    <a:pt x="686563" y="243435"/>
                    <a:pt x="679509" y="247419"/>
                    <a:pt x="672390" y="251337"/>
                  </a:cubicBezTo>
                  <a:cubicBezTo>
                    <a:pt x="638952" y="159838"/>
                    <a:pt x="585593" y="74478"/>
                    <a:pt x="518324" y="4204"/>
                  </a:cubicBezTo>
                  <a:lnTo>
                    <a:pt x="519108" y="3355"/>
                  </a:lnTo>
                  <a:lnTo>
                    <a:pt x="458957" y="3355"/>
                  </a:lnTo>
                  <a:lnTo>
                    <a:pt x="460133" y="4596"/>
                  </a:lnTo>
                  <a:cubicBezTo>
                    <a:pt x="440932" y="24124"/>
                    <a:pt x="419641" y="41953"/>
                    <a:pt x="396782" y="57889"/>
                  </a:cubicBezTo>
                  <a:cubicBezTo>
                    <a:pt x="369026" y="77155"/>
                    <a:pt x="339179" y="93483"/>
                    <a:pt x="307895" y="106284"/>
                  </a:cubicBezTo>
                  <a:lnTo>
                    <a:pt x="278702" y="118170"/>
                  </a:lnTo>
                  <a:lnTo>
                    <a:pt x="290850" y="147102"/>
                  </a:lnTo>
                  <a:cubicBezTo>
                    <a:pt x="303781" y="178059"/>
                    <a:pt x="313316" y="210714"/>
                    <a:pt x="319194" y="243957"/>
                  </a:cubicBezTo>
                  <a:cubicBezTo>
                    <a:pt x="324027" y="271453"/>
                    <a:pt x="326378" y="299405"/>
                    <a:pt x="326052" y="327293"/>
                  </a:cubicBezTo>
                  <a:cubicBezTo>
                    <a:pt x="298687" y="327488"/>
                    <a:pt x="270995" y="325137"/>
                    <a:pt x="243500" y="320174"/>
                  </a:cubicBezTo>
                  <a:cubicBezTo>
                    <a:pt x="210388" y="314231"/>
                    <a:pt x="177733" y="304630"/>
                    <a:pt x="146384" y="291503"/>
                  </a:cubicBezTo>
                  <a:lnTo>
                    <a:pt x="117321" y="279290"/>
                  </a:lnTo>
                  <a:lnTo>
                    <a:pt x="105369" y="308418"/>
                  </a:lnTo>
                  <a:cubicBezTo>
                    <a:pt x="92634" y="339506"/>
                    <a:pt x="76306" y="369287"/>
                    <a:pt x="56909" y="396913"/>
                  </a:cubicBezTo>
                  <a:cubicBezTo>
                    <a:pt x="41104" y="419445"/>
                    <a:pt x="23144" y="440671"/>
                    <a:pt x="3355" y="460068"/>
                  </a:cubicBezTo>
                  <a:lnTo>
                    <a:pt x="3355" y="518912"/>
                  </a:lnTo>
                  <a:cubicBezTo>
                    <a:pt x="74478" y="587095"/>
                    <a:pt x="159119" y="640127"/>
                    <a:pt x="249312" y="673239"/>
                  </a:cubicBezTo>
                  <a:cubicBezTo>
                    <a:pt x="245394" y="680358"/>
                    <a:pt x="241410" y="687346"/>
                    <a:pt x="237230" y="694269"/>
                  </a:cubicBezTo>
                  <a:cubicBezTo>
                    <a:pt x="181782" y="786748"/>
                    <a:pt x="102822" y="862965"/>
                    <a:pt x="3355" y="906527"/>
                  </a:cubicBezTo>
                  <a:lnTo>
                    <a:pt x="3355" y="947215"/>
                  </a:lnTo>
                  <a:lnTo>
                    <a:pt x="3355" y="947215"/>
                  </a:lnTo>
                  <a:close/>
                  <a:moveTo>
                    <a:pt x="25952" y="489784"/>
                  </a:moveTo>
                  <a:cubicBezTo>
                    <a:pt x="48419" y="468166"/>
                    <a:pt x="68926" y="444067"/>
                    <a:pt x="87083" y="418139"/>
                  </a:cubicBezTo>
                  <a:cubicBezTo>
                    <a:pt x="107002" y="389729"/>
                    <a:pt x="123917" y="359295"/>
                    <a:pt x="137306" y="327684"/>
                  </a:cubicBezTo>
                  <a:cubicBezTo>
                    <a:pt x="169569" y="340812"/>
                    <a:pt x="203073" y="350478"/>
                    <a:pt x="236969" y="356551"/>
                  </a:cubicBezTo>
                  <a:cubicBezTo>
                    <a:pt x="267991" y="362103"/>
                    <a:pt x="299471" y="364650"/>
                    <a:pt x="330689" y="364127"/>
                  </a:cubicBezTo>
                  <a:cubicBezTo>
                    <a:pt x="328991" y="458957"/>
                    <a:pt x="306851" y="554702"/>
                    <a:pt x="266228" y="640454"/>
                  </a:cubicBezTo>
                  <a:cubicBezTo>
                    <a:pt x="177994" y="608778"/>
                    <a:pt x="95181" y="556857"/>
                    <a:pt x="25952" y="489784"/>
                  </a:cubicBezTo>
                  <a:lnTo>
                    <a:pt x="25952" y="489784"/>
                  </a:lnTo>
                  <a:close/>
                  <a:moveTo>
                    <a:pt x="362821" y="331538"/>
                  </a:moveTo>
                  <a:cubicBezTo>
                    <a:pt x="363409" y="300254"/>
                    <a:pt x="360862" y="268775"/>
                    <a:pt x="355376" y="237687"/>
                  </a:cubicBezTo>
                  <a:cubicBezTo>
                    <a:pt x="349367" y="203595"/>
                    <a:pt x="339832" y="170092"/>
                    <a:pt x="326901" y="138220"/>
                  </a:cubicBezTo>
                  <a:cubicBezTo>
                    <a:pt x="359099" y="124636"/>
                    <a:pt x="389598" y="107786"/>
                    <a:pt x="417747" y="88258"/>
                  </a:cubicBezTo>
                  <a:cubicBezTo>
                    <a:pt x="443675" y="70233"/>
                    <a:pt x="467709" y="49791"/>
                    <a:pt x="489392" y="27324"/>
                  </a:cubicBezTo>
                  <a:cubicBezTo>
                    <a:pt x="555224" y="95573"/>
                    <a:pt x="607276" y="178843"/>
                    <a:pt x="639213" y="268187"/>
                  </a:cubicBezTo>
                  <a:cubicBezTo>
                    <a:pt x="554375" y="308157"/>
                    <a:pt x="459153" y="330036"/>
                    <a:pt x="362756" y="331472"/>
                  </a:cubicBezTo>
                  <a:lnTo>
                    <a:pt x="362756" y="331472"/>
                  </a:lnTo>
                  <a:close/>
                  <a:moveTo>
                    <a:pt x="301495" y="651948"/>
                  </a:moveTo>
                  <a:cubicBezTo>
                    <a:pt x="342575" y="563649"/>
                    <a:pt x="365172" y="465554"/>
                    <a:pt x="367393" y="368242"/>
                  </a:cubicBezTo>
                  <a:cubicBezTo>
                    <a:pt x="466011" y="366152"/>
                    <a:pt x="563453" y="343881"/>
                    <a:pt x="650708" y="303520"/>
                  </a:cubicBezTo>
                  <a:cubicBezTo>
                    <a:pt x="652993" y="311292"/>
                    <a:pt x="655083" y="319129"/>
                    <a:pt x="657043" y="326966"/>
                  </a:cubicBezTo>
                  <a:cubicBezTo>
                    <a:pt x="683232" y="431527"/>
                    <a:pt x="681273" y="541313"/>
                    <a:pt x="641695" y="642478"/>
                  </a:cubicBezTo>
                  <a:cubicBezTo>
                    <a:pt x="539942" y="682056"/>
                    <a:pt x="430025" y="684669"/>
                    <a:pt x="324941" y="658349"/>
                  </a:cubicBezTo>
                  <a:cubicBezTo>
                    <a:pt x="317104" y="656389"/>
                    <a:pt x="309267" y="654234"/>
                    <a:pt x="301430" y="651948"/>
                  </a:cubicBezTo>
                  <a:lnTo>
                    <a:pt x="301430" y="651948"/>
                  </a:lnTo>
                  <a:close/>
                </a:path>
              </a:pathLst>
            </a:custGeom>
            <a:grpFill/>
            <a:ln w="6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E2B0DE-C38D-4D8B-876C-ACFE741BB98D}"/>
                </a:ext>
              </a:extLst>
            </p:cNvPr>
            <p:cNvSpPr/>
            <p:nvPr/>
          </p:nvSpPr>
          <p:spPr>
            <a:xfrm>
              <a:off x="2743712" y="4384229"/>
              <a:ext cx="1169048" cy="1169048"/>
            </a:xfrm>
            <a:custGeom>
              <a:avLst/>
              <a:gdLst>
                <a:gd name="connsiteX0" fmla="*/ 1171816 w 1169048"/>
                <a:gd name="connsiteY0" fmla="*/ 228152 h 1169048"/>
                <a:gd name="connsiteX1" fmla="*/ 1034991 w 1169048"/>
                <a:gd name="connsiteY1" fmla="*/ 3355 h 1169048"/>
                <a:gd name="connsiteX2" fmla="*/ 997242 w 1169048"/>
                <a:gd name="connsiteY2" fmla="*/ 41104 h 1169048"/>
                <a:gd name="connsiteX3" fmla="*/ 1132499 w 1169048"/>
                <a:gd name="connsiteY3" fmla="*/ 246635 h 1169048"/>
                <a:gd name="connsiteX4" fmla="*/ 906200 w 1169048"/>
                <a:gd name="connsiteY4" fmla="*/ 462093 h 1169048"/>
                <a:gd name="connsiteX5" fmla="*/ 890264 w 1169048"/>
                <a:gd name="connsiteY5" fmla="*/ 490176 h 1169048"/>
                <a:gd name="connsiteX6" fmla="*/ 859046 w 1169048"/>
                <a:gd name="connsiteY6" fmla="*/ 481555 h 1169048"/>
                <a:gd name="connsiteX7" fmla="*/ 549804 w 1169048"/>
                <a:gd name="connsiteY7" fmla="*/ 488282 h 1169048"/>
                <a:gd name="connsiteX8" fmla="*/ 488282 w 1169048"/>
                <a:gd name="connsiteY8" fmla="*/ 549738 h 1169048"/>
                <a:gd name="connsiteX9" fmla="*/ 482273 w 1169048"/>
                <a:gd name="connsiteY9" fmla="*/ 857544 h 1169048"/>
                <a:gd name="connsiteX10" fmla="*/ 490894 w 1169048"/>
                <a:gd name="connsiteY10" fmla="*/ 888632 h 1169048"/>
                <a:gd name="connsiteX11" fmla="*/ 462680 w 1169048"/>
                <a:gd name="connsiteY11" fmla="*/ 904567 h 1169048"/>
                <a:gd name="connsiteX12" fmla="*/ 246700 w 1169048"/>
                <a:gd name="connsiteY12" fmla="*/ 1132042 h 1169048"/>
                <a:gd name="connsiteX13" fmla="*/ 41104 w 1169048"/>
                <a:gd name="connsiteY13" fmla="*/ 996850 h 1169048"/>
                <a:gd name="connsiteX14" fmla="*/ 3355 w 1169048"/>
                <a:gd name="connsiteY14" fmla="*/ 1034600 h 1169048"/>
                <a:gd name="connsiteX15" fmla="*/ 228087 w 1169048"/>
                <a:gd name="connsiteY15" fmla="*/ 1171032 h 1169048"/>
                <a:gd name="connsiteX16" fmla="*/ 269102 w 1169048"/>
                <a:gd name="connsiteY16" fmla="*/ 1171032 h 1169048"/>
                <a:gd name="connsiteX17" fmla="*/ 481685 w 1169048"/>
                <a:gd name="connsiteY17" fmla="*/ 936243 h 1169048"/>
                <a:gd name="connsiteX18" fmla="*/ 502781 w 1169048"/>
                <a:gd name="connsiteY18" fmla="*/ 924160 h 1169048"/>
                <a:gd name="connsiteX19" fmla="*/ 656586 w 1169048"/>
                <a:gd name="connsiteY19" fmla="*/ 1171032 h 1169048"/>
                <a:gd name="connsiteX20" fmla="*/ 715103 w 1169048"/>
                <a:gd name="connsiteY20" fmla="*/ 1171032 h 1169048"/>
                <a:gd name="connsiteX21" fmla="*/ 714973 w 1169048"/>
                <a:gd name="connsiteY21" fmla="*/ 1170901 h 1169048"/>
                <a:gd name="connsiteX22" fmla="*/ 778323 w 1169048"/>
                <a:gd name="connsiteY22" fmla="*/ 1117608 h 1169048"/>
                <a:gd name="connsiteX23" fmla="*/ 867210 w 1169048"/>
                <a:gd name="connsiteY23" fmla="*/ 1069214 h 1169048"/>
                <a:gd name="connsiteX24" fmla="*/ 896404 w 1169048"/>
                <a:gd name="connsiteY24" fmla="*/ 1057327 h 1169048"/>
                <a:gd name="connsiteX25" fmla="*/ 884256 w 1169048"/>
                <a:gd name="connsiteY25" fmla="*/ 1028395 h 1169048"/>
                <a:gd name="connsiteX26" fmla="*/ 855911 w 1169048"/>
                <a:gd name="connsiteY26" fmla="*/ 931540 h 1169048"/>
                <a:gd name="connsiteX27" fmla="*/ 849054 w 1169048"/>
                <a:gd name="connsiteY27" fmla="*/ 848205 h 1169048"/>
                <a:gd name="connsiteX28" fmla="*/ 931606 w 1169048"/>
                <a:gd name="connsiteY28" fmla="*/ 855324 h 1169048"/>
                <a:gd name="connsiteX29" fmla="*/ 1028722 w 1169048"/>
                <a:gd name="connsiteY29" fmla="*/ 883995 h 1169048"/>
                <a:gd name="connsiteX30" fmla="*/ 1057785 w 1169048"/>
                <a:gd name="connsiteY30" fmla="*/ 896208 h 1169048"/>
                <a:gd name="connsiteX31" fmla="*/ 1069736 w 1169048"/>
                <a:gd name="connsiteY31" fmla="*/ 867014 h 1169048"/>
                <a:gd name="connsiteX32" fmla="*/ 1118196 w 1169048"/>
                <a:gd name="connsiteY32" fmla="*/ 778519 h 1169048"/>
                <a:gd name="connsiteX33" fmla="*/ 1171816 w 1169048"/>
                <a:gd name="connsiteY33" fmla="*/ 715234 h 1169048"/>
                <a:gd name="connsiteX34" fmla="*/ 1171816 w 1169048"/>
                <a:gd name="connsiteY34" fmla="*/ 656586 h 1169048"/>
                <a:gd name="connsiteX35" fmla="*/ 925793 w 1169048"/>
                <a:gd name="connsiteY35" fmla="*/ 502193 h 1169048"/>
                <a:gd name="connsiteX36" fmla="*/ 937876 w 1169048"/>
                <a:gd name="connsiteY36" fmla="*/ 481163 h 1169048"/>
                <a:gd name="connsiteX37" fmla="*/ 1171816 w 1169048"/>
                <a:gd name="connsiteY37" fmla="*/ 268906 h 1169048"/>
                <a:gd name="connsiteX38" fmla="*/ 1171881 w 1169048"/>
                <a:gd name="connsiteY38" fmla="*/ 268906 h 1169048"/>
                <a:gd name="connsiteX39" fmla="*/ 1171881 w 1169048"/>
                <a:gd name="connsiteY39" fmla="*/ 228283 h 1169048"/>
                <a:gd name="connsiteX40" fmla="*/ 1171881 w 1169048"/>
                <a:gd name="connsiteY40" fmla="*/ 228283 h 1169048"/>
                <a:gd name="connsiteX41" fmla="*/ 938202 w 1169048"/>
                <a:gd name="connsiteY41" fmla="*/ 818946 h 1169048"/>
                <a:gd name="connsiteX42" fmla="*/ 844482 w 1169048"/>
                <a:gd name="connsiteY42" fmla="*/ 811370 h 1169048"/>
                <a:gd name="connsiteX43" fmla="*/ 908943 w 1169048"/>
                <a:gd name="connsiteY43" fmla="*/ 535044 h 1169048"/>
                <a:gd name="connsiteX44" fmla="*/ 1149219 w 1169048"/>
                <a:gd name="connsiteY44" fmla="*/ 685714 h 1169048"/>
                <a:gd name="connsiteX45" fmla="*/ 1088088 w 1169048"/>
                <a:gd name="connsiteY45" fmla="*/ 757293 h 1169048"/>
                <a:gd name="connsiteX46" fmla="*/ 1037865 w 1169048"/>
                <a:gd name="connsiteY46" fmla="*/ 847748 h 1169048"/>
                <a:gd name="connsiteX47" fmla="*/ 938202 w 1169048"/>
                <a:gd name="connsiteY47" fmla="*/ 818881 h 1169048"/>
                <a:gd name="connsiteX48" fmla="*/ 938202 w 1169048"/>
                <a:gd name="connsiteY48" fmla="*/ 818881 h 1169048"/>
                <a:gd name="connsiteX49" fmla="*/ 812350 w 1169048"/>
                <a:gd name="connsiteY49" fmla="*/ 843960 h 1169048"/>
                <a:gd name="connsiteX50" fmla="*/ 819795 w 1169048"/>
                <a:gd name="connsiteY50" fmla="*/ 937810 h 1169048"/>
                <a:gd name="connsiteX51" fmla="*/ 848270 w 1169048"/>
                <a:gd name="connsiteY51" fmla="*/ 1037277 h 1169048"/>
                <a:gd name="connsiteX52" fmla="*/ 757424 w 1169048"/>
                <a:gd name="connsiteY52" fmla="*/ 1087239 h 1169048"/>
                <a:gd name="connsiteX53" fmla="*/ 685779 w 1169048"/>
                <a:gd name="connsiteY53" fmla="*/ 1148174 h 1169048"/>
                <a:gd name="connsiteX54" fmla="*/ 535958 w 1169048"/>
                <a:gd name="connsiteY54" fmla="*/ 907311 h 1169048"/>
                <a:gd name="connsiteX55" fmla="*/ 812415 w 1169048"/>
                <a:gd name="connsiteY55" fmla="*/ 844025 h 1169048"/>
                <a:gd name="connsiteX56" fmla="*/ 812415 w 1169048"/>
                <a:gd name="connsiteY56" fmla="*/ 844025 h 1169048"/>
                <a:gd name="connsiteX57" fmla="*/ 873676 w 1169048"/>
                <a:gd name="connsiteY57" fmla="*/ 523549 h 1169048"/>
                <a:gd name="connsiteX58" fmla="*/ 807778 w 1169048"/>
                <a:gd name="connsiteY58" fmla="*/ 807256 h 1169048"/>
                <a:gd name="connsiteX59" fmla="*/ 524463 w 1169048"/>
                <a:gd name="connsiteY59" fmla="*/ 871978 h 1169048"/>
                <a:gd name="connsiteX60" fmla="*/ 518128 w 1169048"/>
                <a:gd name="connsiteY60" fmla="*/ 848532 h 1169048"/>
                <a:gd name="connsiteX61" fmla="*/ 533476 w 1169048"/>
                <a:gd name="connsiteY61" fmla="*/ 533019 h 1169048"/>
                <a:gd name="connsiteX62" fmla="*/ 850229 w 1169048"/>
                <a:gd name="connsiteY62" fmla="*/ 517149 h 1169048"/>
                <a:gd name="connsiteX63" fmla="*/ 873741 w 1169048"/>
                <a:gd name="connsiteY63" fmla="*/ 523549 h 1169048"/>
                <a:gd name="connsiteX64" fmla="*/ 873741 w 1169048"/>
                <a:gd name="connsiteY64" fmla="*/ 523549 h 116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9048" h="1169048">
                  <a:moveTo>
                    <a:pt x="1171816" y="228152"/>
                  </a:moveTo>
                  <a:cubicBezTo>
                    <a:pt x="1138899" y="208755"/>
                    <a:pt x="1018860" y="128685"/>
                    <a:pt x="1034991" y="3355"/>
                  </a:cubicBezTo>
                  <a:lnTo>
                    <a:pt x="997242" y="41104"/>
                  </a:lnTo>
                  <a:cubicBezTo>
                    <a:pt x="1004426" y="144621"/>
                    <a:pt x="1086717" y="215090"/>
                    <a:pt x="1132499" y="246635"/>
                  </a:cubicBezTo>
                  <a:cubicBezTo>
                    <a:pt x="1037081" y="294703"/>
                    <a:pt x="960799" y="371116"/>
                    <a:pt x="906200" y="462093"/>
                  </a:cubicBezTo>
                  <a:cubicBezTo>
                    <a:pt x="900649" y="471301"/>
                    <a:pt x="895359" y="480706"/>
                    <a:pt x="890264" y="490176"/>
                  </a:cubicBezTo>
                  <a:cubicBezTo>
                    <a:pt x="879946" y="487041"/>
                    <a:pt x="869496" y="484167"/>
                    <a:pt x="859046" y="481555"/>
                  </a:cubicBezTo>
                  <a:cubicBezTo>
                    <a:pt x="756967" y="456019"/>
                    <a:pt x="650446" y="456149"/>
                    <a:pt x="549804" y="488282"/>
                  </a:cubicBezTo>
                  <a:lnTo>
                    <a:pt x="488282" y="549738"/>
                  </a:lnTo>
                  <a:cubicBezTo>
                    <a:pt x="456280" y="649793"/>
                    <a:pt x="456802" y="756118"/>
                    <a:pt x="482273" y="857544"/>
                  </a:cubicBezTo>
                  <a:cubicBezTo>
                    <a:pt x="484886" y="867928"/>
                    <a:pt x="487759" y="878313"/>
                    <a:pt x="490894" y="888632"/>
                  </a:cubicBezTo>
                  <a:cubicBezTo>
                    <a:pt x="481359" y="893726"/>
                    <a:pt x="471889" y="899016"/>
                    <a:pt x="462680" y="904567"/>
                  </a:cubicBezTo>
                  <a:cubicBezTo>
                    <a:pt x="371116" y="959428"/>
                    <a:pt x="294964" y="1036232"/>
                    <a:pt x="246700" y="1132042"/>
                  </a:cubicBezTo>
                  <a:cubicBezTo>
                    <a:pt x="215155" y="1086260"/>
                    <a:pt x="144621" y="1004035"/>
                    <a:pt x="41104" y="996850"/>
                  </a:cubicBezTo>
                  <a:lnTo>
                    <a:pt x="3355" y="1034600"/>
                  </a:lnTo>
                  <a:cubicBezTo>
                    <a:pt x="128359" y="1018533"/>
                    <a:pt x="208298" y="1137724"/>
                    <a:pt x="228087" y="1171032"/>
                  </a:cubicBezTo>
                  <a:lnTo>
                    <a:pt x="269102" y="1171032"/>
                  </a:lnTo>
                  <a:cubicBezTo>
                    <a:pt x="313120" y="1071304"/>
                    <a:pt x="388880" y="991822"/>
                    <a:pt x="481685" y="936243"/>
                  </a:cubicBezTo>
                  <a:cubicBezTo>
                    <a:pt x="488608" y="932063"/>
                    <a:pt x="495662" y="928079"/>
                    <a:pt x="502781" y="924160"/>
                  </a:cubicBezTo>
                  <a:cubicBezTo>
                    <a:pt x="536154" y="1015529"/>
                    <a:pt x="589447" y="1100824"/>
                    <a:pt x="656586" y="1171032"/>
                  </a:cubicBezTo>
                  <a:lnTo>
                    <a:pt x="715103" y="1171032"/>
                  </a:lnTo>
                  <a:lnTo>
                    <a:pt x="714973" y="1170901"/>
                  </a:lnTo>
                  <a:cubicBezTo>
                    <a:pt x="734174" y="1151374"/>
                    <a:pt x="755465" y="1133544"/>
                    <a:pt x="778323" y="1117608"/>
                  </a:cubicBezTo>
                  <a:cubicBezTo>
                    <a:pt x="806080" y="1098342"/>
                    <a:pt x="835926" y="1082015"/>
                    <a:pt x="867210" y="1069214"/>
                  </a:cubicBezTo>
                  <a:lnTo>
                    <a:pt x="896404" y="1057327"/>
                  </a:lnTo>
                  <a:lnTo>
                    <a:pt x="884256" y="1028395"/>
                  </a:lnTo>
                  <a:cubicBezTo>
                    <a:pt x="871325" y="997438"/>
                    <a:pt x="861789" y="964783"/>
                    <a:pt x="855911" y="931540"/>
                  </a:cubicBezTo>
                  <a:cubicBezTo>
                    <a:pt x="851078" y="904045"/>
                    <a:pt x="848727" y="876092"/>
                    <a:pt x="849054" y="848205"/>
                  </a:cubicBezTo>
                  <a:cubicBezTo>
                    <a:pt x="876419" y="848009"/>
                    <a:pt x="904110" y="850360"/>
                    <a:pt x="931606" y="855324"/>
                  </a:cubicBezTo>
                  <a:cubicBezTo>
                    <a:pt x="964718" y="861267"/>
                    <a:pt x="997373" y="870868"/>
                    <a:pt x="1028722" y="883995"/>
                  </a:cubicBezTo>
                  <a:lnTo>
                    <a:pt x="1057785" y="896208"/>
                  </a:lnTo>
                  <a:lnTo>
                    <a:pt x="1069736" y="867014"/>
                  </a:lnTo>
                  <a:cubicBezTo>
                    <a:pt x="1082472" y="835926"/>
                    <a:pt x="1098799" y="806145"/>
                    <a:pt x="1118196" y="778519"/>
                  </a:cubicBezTo>
                  <a:cubicBezTo>
                    <a:pt x="1134067" y="755922"/>
                    <a:pt x="1152027" y="734696"/>
                    <a:pt x="1171816" y="715234"/>
                  </a:cubicBezTo>
                  <a:lnTo>
                    <a:pt x="1171816" y="656586"/>
                  </a:lnTo>
                  <a:cubicBezTo>
                    <a:pt x="1100628" y="588402"/>
                    <a:pt x="1015986" y="535305"/>
                    <a:pt x="925793" y="502193"/>
                  </a:cubicBezTo>
                  <a:cubicBezTo>
                    <a:pt x="929712" y="495074"/>
                    <a:pt x="933696" y="488086"/>
                    <a:pt x="937876" y="481163"/>
                  </a:cubicBezTo>
                  <a:cubicBezTo>
                    <a:pt x="993324" y="388684"/>
                    <a:pt x="1072349" y="312467"/>
                    <a:pt x="1171816" y="268906"/>
                  </a:cubicBezTo>
                  <a:lnTo>
                    <a:pt x="1171881" y="268906"/>
                  </a:lnTo>
                  <a:lnTo>
                    <a:pt x="1171881" y="228283"/>
                  </a:lnTo>
                  <a:lnTo>
                    <a:pt x="1171881" y="228283"/>
                  </a:lnTo>
                  <a:close/>
                  <a:moveTo>
                    <a:pt x="938202" y="818946"/>
                  </a:moveTo>
                  <a:cubicBezTo>
                    <a:pt x="907180" y="813395"/>
                    <a:pt x="875766" y="810848"/>
                    <a:pt x="844482" y="811370"/>
                  </a:cubicBezTo>
                  <a:cubicBezTo>
                    <a:pt x="846180" y="716540"/>
                    <a:pt x="868320" y="620861"/>
                    <a:pt x="908943" y="535044"/>
                  </a:cubicBezTo>
                  <a:cubicBezTo>
                    <a:pt x="997177" y="566719"/>
                    <a:pt x="1079990" y="618641"/>
                    <a:pt x="1149219" y="685714"/>
                  </a:cubicBezTo>
                  <a:cubicBezTo>
                    <a:pt x="1126752" y="707332"/>
                    <a:pt x="1106244" y="731431"/>
                    <a:pt x="1088088" y="757293"/>
                  </a:cubicBezTo>
                  <a:cubicBezTo>
                    <a:pt x="1068169" y="785703"/>
                    <a:pt x="1051254" y="816138"/>
                    <a:pt x="1037865" y="847748"/>
                  </a:cubicBezTo>
                  <a:cubicBezTo>
                    <a:pt x="1005602" y="834621"/>
                    <a:pt x="972098" y="824954"/>
                    <a:pt x="938202" y="818881"/>
                  </a:cubicBezTo>
                  <a:lnTo>
                    <a:pt x="938202" y="818881"/>
                  </a:lnTo>
                  <a:close/>
                  <a:moveTo>
                    <a:pt x="812350" y="843960"/>
                  </a:moveTo>
                  <a:cubicBezTo>
                    <a:pt x="811762" y="875243"/>
                    <a:pt x="814309" y="906723"/>
                    <a:pt x="819795" y="937810"/>
                  </a:cubicBezTo>
                  <a:cubicBezTo>
                    <a:pt x="825803" y="971902"/>
                    <a:pt x="835339" y="1005406"/>
                    <a:pt x="848270" y="1037277"/>
                  </a:cubicBezTo>
                  <a:cubicBezTo>
                    <a:pt x="816072" y="1050862"/>
                    <a:pt x="785573" y="1067712"/>
                    <a:pt x="757424" y="1087239"/>
                  </a:cubicBezTo>
                  <a:cubicBezTo>
                    <a:pt x="731496" y="1105265"/>
                    <a:pt x="707462" y="1125707"/>
                    <a:pt x="685779" y="1148174"/>
                  </a:cubicBezTo>
                  <a:cubicBezTo>
                    <a:pt x="619881" y="1079925"/>
                    <a:pt x="567895" y="996655"/>
                    <a:pt x="535958" y="907311"/>
                  </a:cubicBezTo>
                  <a:cubicBezTo>
                    <a:pt x="620795" y="867341"/>
                    <a:pt x="716017" y="845462"/>
                    <a:pt x="812415" y="844025"/>
                  </a:cubicBezTo>
                  <a:lnTo>
                    <a:pt x="812415" y="844025"/>
                  </a:lnTo>
                  <a:close/>
                  <a:moveTo>
                    <a:pt x="873676" y="523549"/>
                  </a:moveTo>
                  <a:cubicBezTo>
                    <a:pt x="832596" y="611848"/>
                    <a:pt x="809999" y="709944"/>
                    <a:pt x="807778" y="807256"/>
                  </a:cubicBezTo>
                  <a:cubicBezTo>
                    <a:pt x="709160" y="809346"/>
                    <a:pt x="611718" y="831616"/>
                    <a:pt x="524463" y="871978"/>
                  </a:cubicBezTo>
                  <a:cubicBezTo>
                    <a:pt x="522178" y="864206"/>
                    <a:pt x="520088" y="856368"/>
                    <a:pt x="518128" y="848532"/>
                  </a:cubicBezTo>
                  <a:cubicBezTo>
                    <a:pt x="491939" y="743970"/>
                    <a:pt x="493898" y="634184"/>
                    <a:pt x="533476" y="533019"/>
                  </a:cubicBezTo>
                  <a:cubicBezTo>
                    <a:pt x="635229" y="493441"/>
                    <a:pt x="745146" y="490829"/>
                    <a:pt x="850229" y="517149"/>
                  </a:cubicBezTo>
                  <a:cubicBezTo>
                    <a:pt x="858067" y="519108"/>
                    <a:pt x="865904" y="521263"/>
                    <a:pt x="873741" y="523549"/>
                  </a:cubicBezTo>
                  <a:lnTo>
                    <a:pt x="873741" y="523549"/>
                  </a:lnTo>
                  <a:close/>
                </a:path>
              </a:pathLst>
            </a:custGeom>
            <a:grpFill/>
            <a:ln w="6525" cap="flat">
              <a:noFill/>
              <a:prstDash val="solid"/>
              <a:miter/>
            </a:ln>
          </p:spPr>
          <p:txBody>
            <a:bodyPr rtlCol="0" anchor="ctr"/>
            <a:lstStyle/>
            <a:p>
              <a:endParaRPr lang="en-US" dirty="0"/>
            </a:p>
          </p:txBody>
        </p:sp>
      </p:grpSp>
      <p:pic>
        <p:nvPicPr>
          <p:cNvPr id="10" name="Picture 9">
            <a:extLst>
              <a:ext uri="{FF2B5EF4-FFF2-40B4-BE49-F238E27FC236}">
                <a16:creationId xmlns:a16="http://schemas.microsoft.com/office/drawing/2014/main" id="{E8FFAB92-3AA5-40C5-80B5-198412FF0BA8}"/>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451896" y="456023"/>
            <a:ext cx="4907501" cy="4698675"/>
          </a:xfrm>
          <a:prstGeom prst="rect">
            <a:avLst/>
          </a:prstGeom>
        </p:spPr>
      </p:pic>
      <p:sp>
        <p:nvSpPr>
          <p:cNvPr id="3" name="Title 1">
            <a:extLst>
              <a:ext uri="{FF2B5EF4-FFF2-40B4-BE49-F238E27FC236}">
                <a16:creationId xmlns:a16="http://schemas.microsoft.com/office/drawing/2014/main" id="{7003C77C-C64B-0569-0347-EEF73D317599}"/>
              </a:ext>
            </a:extLst>
          </p:cNvPr>
          <p:cNvSpPr>
            <a:spLocks noGrp="1"/>
          </p:cNvSpPr>
          <p:nvPr>
            <p:ph type="ctrTitle"/>
          </p:nvPr>
        </p:nvSpPr>
        <p:spPr>
          <a:xfrm>
            <a:off x="5835620" y="438150"/>
            <a:ext cx="5503769" cy="1521626"/>
          </a:xfrm>
        </p:spPr>
        <p:txBody>
          <a:bodyPr anchor="t">
            <a:normAutofit/>
          </a:bodyPr>
          <a:lstStyle>
            <a:lvl1pPr algn="l">
              <a:defRPr sz="4500" b="0">
                <a:solidFill>
                  <a:schemeClr val="bg1"/>
                </a:solidFill>
              </a:defRPr>
            </a:lvl1pPr>
          </a:lstStyle>
          <a:p>
            <a:r>
              <a:rPr lang="en-US" dirty="0"/>
              <a:t>Click to edit Master title style</a:t>
            </a:r>
          </a:p>
        </p:txBody>
      </p:sp>
      <p:sp>
        <p:nvSpPr>
          <p:cNvPr id="6" name="TextBox 5">
            <a:extLst>
              <a:ext uri="{FF2B5EF4-FFF2-40B4-BE49-F238E27FC236}">
                <a16:creationId xmlns:a16="http://schemas.microsoft.com/office/drawing/2014/main" id="{13B0472D-2372-15BC-43B6-F4C9439A3949}"/>
              </a:ext>
            </a:extLst>
          </p:cNvPr>
          <p:cNvSpPr txBox="1"/>
          <p:nvPr userDrawn="1"/>
        </p:nvSpPr>
        <p:spPr>
          <a:xfrm>
            <a:off x="5274867" y="6506701"/>
            <a:ext cx="1631352" cy="20524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ru-RU" sz="700" kern="1200" noProof="0" dirty="0">
              <a:solidFill>
                <a:schemeClr val="bg1"/>
              </a:solidFill>
              <a:latin typeface="+mn-lt"/>
              <a:ea typeface="+mn-ea"/>
              <a:cs typeface="+mn-cs"/>
            </a:endParaRPr>
          </a:p>
        </p:txBody>
      </p:sp>
      <p:grpSp>
        <p:nvGrpSpPr>
          <p:cNvPr id="5" name="LOGO_4F">
            <a:extLst>
              <a:ext uri="{FF2B5EF4-FFF2-40B4-BE49-F238E27FC236}">
                <a16:creationId xmlns:a16="http://schemas.microsoft.com/office/drawing/2014/main" id="{0F98687E-1BD6-B057-6591-F2775C22CB37}"/>
              </a:ext>
            </a:extLst>
          </p:cNvPr>
          <p:cNvGrpSpPr/>
          <p:nvPr userDrawn="1"/>
        </p:nvGrpSpPr>
        <p:grpSpPr>
          <a:xfrm>
            <a:off x="11749088" y="73817"/>
            <a:ext cx="429526" cy="1820570"/>
            <a:chOff x="11749088" y="73817"/>
            <a:chExt cx="429526" cy="1820570"/>
          </a:xfrm>
        </p:grpSpPr>
        <p:pic>
          <p:nvPicPr>
            <p:cNvPr id="37" name="Picture 36">
              <a:extLst>
                <a:ext uri="{FF2B5EF4-FFF2-40B4-BE49-F238E27FC236}">
                  <a16:creationId xmlns:a16="http://schemas.microsoft.com/office/drawing/2014/main" id="{7B2A991E-9E6E-494E-FEC7-645C8B88B650}"/>
                </a:ext>
              </a:extLst>
            </p:cNvPr>
            <p:cNvPicPr>
              <a:picLocks noChangeAspect="1"/>
            </p:cNvPicPr>
            <p:nvPr userDrawn="1"/>
          </p:nvPicPr>
          <p:blipFill rotWithShape="1">
            <a:blip r:embed="rId3"/>
            <a:srcRect t="804" b="804"/>
            <a:stretch/>
          </p:blipFill>
          <p:spPr>
            <a:xfrm>
              <a:off x="11749088" y="1002369"/>
              <a:ext cx="429526" cy="429103"/>
            </a:xfrm>
            <a:prstGeom prst="rect">
              <a:avLst/>
            </a:prstGeom>
            <a:ln>
              <a:noFill/>
            </a:ln>
          </p:spPr>
        </p:pic>
        <p:pic>
          <p:nvPicPr>
            <p:cNvPr id="38" name="Picture 37">
              <a:extLst>
                <a:ext uri="{FF2B5EF4-FFF2-40B4-BE49-F238E27FC236}">
                  <a16:creationId xmlns:a16="http://schemas.microsoft.com/office/drawing/2014/main" id="{22AD8645-26BF-0636-4786-FF0F51D4FAFF}"/>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9376" t="4959" r="8599" b="3778"/>
            <a:stretch/>
          </p:blipFill>
          <p:spPr>
            <a:xfrm>
              <a:off x="11769794" y="73817"/>
              <a:ext cx="388113" cy="431823"/>
            </a:xfrm>
            <a:prstGeom prst="rect">
              <a:avLst/>
            </a:prstGeom>
            <a:ln>
              <a:noFill/>
            </a:ln>
          </p:spPr>
        </p:pic>
        <p:pic>
          <p:nvPicPr>
            <p:cNvPr id="39" name="Picture 38">
              <a:extLst>
                <a:ext uri="{FF2B5EF4-FFF2-40B4-BE49-F238E27FC236}">
                  <a16:creationId xmlns:a16="http://schemas.microsoft.com/office/drawing/2014/main" id="{E0FC6720-E192-9DC2-D3AC-2B63B8A23E60}"/>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799411" y="539453"/>
              <a:ext cx="328877" cy="429103"/>
            </a:xfrm>
            <a:prstGeom prst="rect">
              <a:avLst/>
            </a:prstGeom>
            <a:ln>
              <a:noFill/>
            </a:ln>
          </p:spPr>
        </p:pic>
        <p:pic>
          <p:nvPicPr>
            <p:cNvPr id="40" name="Picture 39">
              <a:extLst>
                <a:ext uri="{FF2B5EF4-FFF2-40B4-BE49-F238E27FC236}">
                  <a16:creationId xmlns:a16="http://schemas.microsoft.com/office/drawing/2014/main" id="{AB2D431F-59E3-C729-1133-7DACED2FAFBE}"/>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l="24486" t="16259" r="24461" b="15945"/>
            <a:stretch/>
          </p:blipFill>
          <p:spPr>
            <a:xfrm>
              <a:off x="11857705" y="1465284"/>
              <a:ext cx="212287" cy="429103"/>
            </a:xfrm>
            <a:prstGeom prst="rect">
              <a:avLst/>
            </a:prstGeom>
            <a:ln>
              <a:noFill/>
            </a:ln>
          </p:spPr>
        </p:pic>
      </p:grpSp>
    </p:spTree>
    <p:extLst>
      <p:ext uri="{BB962C8B-B14F-4D97-AF65-F5344CB8AC3E}">
        <p14:creationId xmlns:p14="http://schemas.microsoft.com/office/powerpoint/2010/main" val="41871293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74D263D-C605-4939-85EC-2A61D03C2B79}"/>
              </a:ext>
            </a:extLst>
          </p:cNvPr>
          <p:cNvSpPr>
            <a:spLocks noGrp="1"/>
          </p:cNvSpPr>
          <p:nvPr>
            <p:ph type="title"/>
          </p:nvPr>
        </p:nvSpPr>
        <p:spPr>
          <a:xfrm>
            <a:off x="431999" y="438150"/>
            <a:ext cx="11310136" cy="434975"/>
          </a:xfrm>
          <a:prstGeom prst="rect">
            <a:avLst/>
          </a:prstGeom>
        </p:spPr>
        <p:txBody>
          <a:bodyPr vert="horz" lIns="0" tIns="0" rIns="0" bIns="0" rtlCol="0" anchor="t" anchorCtr="0">
            <a:noAutofit/>
          </a:bodyPr>
          <a:lstStyle/>
          <a:p>
            <a:r>
              <a:rPr lang="en-US" dirty="0"/>
              <a:t>Click to edit Master title style</a:t>
            </a:r>
          </a:p>
        </p:txBody>
      </p:sp>
      <p:sp>
        <p:nvSpPr>
          <p:cNvPr id="16" name="Shape 8">
            <a:extLst>
              <a:ext uri="{FF2B5EF4-FFF2-40B4-BE49-F238E27FC236}">
                <a16:creationId xmlns:a16="http://schemas.microsoft.com/office/drawing/2014/main" id="{ECE98A82-66C1-4E45-965C-840A48B2EF6E}"/>
              </a:ext>
            </a:extLst>
          </p:cNvPr>
          <p:cNvSpPr txBox="1">
            <a:spLocks/>
          </p:cNvSpPr>
          <p:nvPr userDrawn="1"/>
        </p:nvSpPr>
        <p:spPr>
          <a:xfrm>
            <a:off x="11352085" y="6420850"/>
            <a:ext cx="390050" cy="149412"/>
          </a:xfrm>
          <a:prstGeom prst="rect">
            <a:avLst/>
          </a:prstGeom>
        </p:spPr>
        <p:txBody>
          <a:bodyPr lIns="0" tIns="0" rIns="0" bIns="0" anchor="t" anchorCtr="0"/>
          <a:lstStyle>
            <a:defPPr>
              <a:defRPr lang="en-US"/>
            </a:defPPr>
            <a:lvl1pPr marL="0" algn="l" defTabSz="457200" rtl="0" eaLnBrk="1" latinLnBrk="0" hangingPunct="1">
              <a:defRPr sz="1000" kern="1200">
                <a:solidFill>
                  <a:srgbClr val="0061A8"/>
                </a:solidFill>
                <a:latin typeface="Arial"/>
                <a:ea typeface="Arial"/>
                <a:cs typeface="Arial"/>
                <a:sym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86CB4B4D-7CA3-9044-876B-883B54F8677D}" type="slidenum">
              <a:rPr lang="en-US" sz="1100" smtClean="0">
                <a:solidFill>
                  <a:schemeClr val="tx2"/>
                </a:solidFill>
                <a:latin typeface="Arial" panose="020B0604020202020204" pitchFamily="34" charset="0"/>
                <a:ea typeface="Arial"/>
                <a:cs typeface="Arial" panose="020B0604020202020204" pitchFamily="34" charset="0"/>
              </a:rPr>
              <a:pPr algn="r"/>
              <a:t>‹#›</a:t>
            </a:fld>
            <a:endParaRPr lang="en-US" sz="1100" dirty="0">
              <a:solidFill>
                <a:schemeClr val="tx2"/>
              </a:solidFill>
              <a:latin typeface="Arial" panose="020B0604020202020204" pitchFamily="34" charset="0"/>
              <a:ea typeface="Arial"/>
              <a:cs typeface="Arial" panose="020B0604020202020204" pitchFamily="34" charset="0"/>
            </a:endParaRPr>
          </a:p>
        </p:txBody>
      </p:sp>
      <p:sp>
        <p:nvSpPr>
          <p:cNvPr id="21" name="Text Placeholder 2">
            <a:extLst>
              <a:ext uri="{FF2B5EF4-FFF2-40B4-BE49-F238E27FC236}">
                <a16:creationId xmlns:a16="http://schemas.microsoft.com/office/drawing/2014/main" id="{C06C1BA0-20CE-43B3-BC4E-53F0456BB754}"/>
              </a:ext>
            </a:extLst>
          </p:cNvPr>
          <p:cNvSpPr>
            <a:spLocks noGrp="1"/>
          </p:cNvSpPr>
          <p:nvPr>
            <p:ph type="body" idx="1"/>
          </p:nvPr>
        </p:nvSpPr>
        <p:spPr>
          <a:xfrm>
            <a:off x="446049" y="1296001"/>
            <a:ext cx="11318487" cy="4977800"/>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endParaRPr lang="ru-RU" dirty="0"/>
          </a:p>
          <a:p>
            <a:pPr lvl="4"/>
            <a:endParaRPr lang="ru-RU" dirty="0"/>
          </a:p>
          <a:p>
            <a:pPr lvl="4"/>
            <a:endParaRPr lang="en-US" dirty="0"/>
          </a:p>
        </p:txBody>
      </p:sp>
    </p:spTree>
    <p:extLst>
      <p:ext uri="{BB962C8B-B14F-4D97-AF65-F5344CB8AC3E}">
        <p14:creationId xmlns:p14="http://schemas.microsoft.com/office/powerpoint/2010/main" val="2564217449"/>
      </p:ext>
    </p:extLst>
  </p:cSld>
  <p:clrMap bg1="lt1" tx1="dk1" bg2="lt2" tx2="dk2" accent1="accent1" accent2="accent2" accent3="accent3" accent4="accent4" accent5="accent5" accent6="accent6" hlink="hlink" folHlink="folHlink"/>
  <p:sldLayoutIdLst>
    <p:sldLayoutId id="2147483905" r:id="rId1"/>
    <p:sldLayoutId id="2147483906" r:id="rId2"/>
    <p:sldLayoutId id="2147483907" r:id="rId3"/>
    <p:sldLayoutId id="2147483908" r:id="rId4"/>
    <p:sldLayoutId id="2147483909" r:id="rId5"/>
    <p:sldLayoutId id="2147483910" r:id="rId6"/>
    <p:sldLayoutId id="2147483911" r:id="rId7"/>
    <p:sldLayoutId id="2147483912" r:id="rId8"/>
    <p:sldLayoutId id="2147483913" r:id="rId9"/>
    <p:sldLayoutId id="2147483914" r:id="rId10"/>
    <p:sldLayoutId id="2147483915" r:id="rId11"/>
    <p:sldLayoutId id="2147483916" r:id="rId12"/>
    <p:sldLayoutId id="2147483917" r:id="rId13"/>
    <p:sldLayoutId id="2147483918" r:id="rId14"/>
    <p:sldLayoutId id="2147483919" r:id="rId15"/>
    <p:sldLayoutId id="2147483920" r:id="rId16"/>
    <p:sldLayoutId id="2147483921" r:id="rId17"/>
    <p:sldLayoutId id="2147483922" r:id="rId18"/>
    <p:sldLayoutId id="2147483923" r:id="rId19"/>
  </p:sldLayoutIdLst>
  <p:txStyles>
    <p:titleStyle>
      <a:lvl1pPr algn="l" defTabSz="914400" rtl="0" eaLnBrk="1" latinLnBrk="0" hangingPunct="1">
        <a:lnSpc>
          <a:spcPct val="90000"/>
        </a:lnSpc>
        <a:spcBef>
          <a:spcPct val="0"/>
        </a:spcBef>
        <a:buNone/>
        <a:defRPr sz="2400" b="0" kern="1200">
          <a:solidFill>
            <a:schemeClr val="bg2">
              <a:lumMod val="25000"/>
            </a:schemeClr>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00000"/>
        </a:lnSpc>
        <a:spcBef>
          <a:spcPts val="300"/>
        </a:spcBef>
        <a:spcAft>
          <a:spcPts val="300"/>
        </a:spcAft>
        <a:buFont typeface="Arial" panose="020B0604020202020204" pitchFamily="34" charset="0"/>
        <a:buNone/>
        <a:defRPr sz="1400" b="1" kern="1200">
          <a:solidFill>
            <a:schemeClr val="tx1"/>
          </a:solidFill>
          <a:latin typeface="Arial" panose="020B0604020202020204" pitchFamily="34" charset="0"/>
          <a:ea typeface="+mn-ea"/>
          <a:cs typeface="+mn-cs"/>
        </a:defRPr>
      </a:lvl1pPr>
      <a:lvl2pPr marL="0" indent="0" algn="l" defTabSz="914400" rtl="0" eaLnBrk="1" latinLnBrk="0" hangingPunct="1">
        <a:lnSpc>
          <a:spcPct val="100000"/>
        </a:lnSpc>
        <a:spcBef>
          <a:spcPts val="300"/>
        </a:spcBef>
        <a:spcAft>
          <a:spcPts val="300"/>
        </a:spcAft>
        <a:buClr>
          <a:schemeClr val="tx1"/>
        </a:buClr>
        <a:buFont typeface="Arial" panose="020B0604020202020204" pitchFamily="34" charset="0"/>
        <a:buNone/>
        <a:defRPr sz="1000" kern="1200">
          <a:solidFill>
            <a:schemeClr val="tx2"/>
          </a:solidFill>
          <a:latin typeface="Arial" panose="020B0604020202020204" pitchFamily="34" charset="0"/>
          <a:ea typeface="+mn-ea"/>
          <a:cs typeface="+mn-cs"/>
        </a:defRPr>
      </a:lvl2pPr>
      <a:lvl3pPr marL="144000" indent="-144000" algn="l" defTabSz="914400" rtl="0" eaLnBrk="1" latinLnBrk="0" hangingPunct="1">
        <a:lnSpc>
          <a:spcPct val="100000"/>
        </a:lnSpc>
        <a:spcBef>
          <a:spcPts val="300"/>
        </a:spcBef>
        <a:spcAft>
          <a:spcPts val="300"/>
        </a:spcAft>
        <a:buClr>
          <a:schemeClr val="tx1"/>
        </a:buClr>
        <a:buFont typeface="Arial" panose="020B0604020202020204" pitchFamily="34" charset="0"/>
        <a:buChar char="•"/>
        <a:defRPr sz="1000" kern="1200">
          <a:solidFill>
            <a:schemeClr val="tx2"/>
          </a:solidFill>
          <a:latin typeface="Arial" panose="020B0604020202020204" pitchFamily="34" charset="0"/>
          <a:ea typeface="+mn-ea"/>
          <a:cs typeface="+mn-cs"/>
        </a:defRPr>
      </a:lvl3pPr>
      <a:lvl4pPr marL="288000" indent="-144000" algn="l" defTabSz="914400" rtl="0" eaLnBrk="1" latinLnBrk="0" hangingPunct="1">
        <a:lnSpc>
          <a:spcPct val="100000"/>
        </a:lnSpc>
        <a:spcBef>
          <a:spcPts val="300"/>
        </a:spcBef>
        <a:spcAft>
          <a:spcPts val="300"/>
        </a:spcAft>
        <a:buFont typeface="Arial" panose="020B0604020202020204" pitchFamily="34" charset="0"/>
        <a:buChar char="•"/>
        <a:defRPr sz="1000" kern="1200">
          <a:solidFill>
            <a:schemeClr val="tx2"/>
          </a:solidFill>
          <a:latin typeface="Arial" panose="020B0604020202020204" pitchFamily="34" charset="0"/>
          <a:ea typeface="+mn-ea"/>
          <a:cs typeface="+mn-cs"/>
        </a:defRPr>
      </a:lvl4pPr>
      <a:lvl5pPr marL="719138" indent="-228600" algn="l" defTabSz="914400" rtl="0" eaLnBrk="1" latinLnBrk="0" hangingPunct="1">
        <a:lnSpc>
          <a:spcPct val="100000"/>
        </a:lnSpc>
        <a:spcBef>
          <a:spcPts val="300"/>
        </a:spcBef>
        <a:spcAft>
          <a:spcPts val="300"/>
        </a:spcAft>
        <a:buClr>
          <a:schemeClr val="tx1"/>
        </a:buClr>
        <a:buFont typeface="Arial" panose="020B0604020202020204" pitchFamily="34" charset="0"/>
        <a:buChar char="•"/>
        <a:defRPr sz="1000" kern="1200">
          <a:solidFill>
            <a:schemeClr val="tx2"/>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76">
          <p15:clr>
            <a:srgbClr val="F26B43"/>
          </p15:clr>
        </p15:guide>
        <p15:guide id="2" orient="horz" pos="4052">
          <p15:clr>
            <a:srgbClr val="F26B43"/>
          </p15:clr>
        </p15:guide>
        <p15:guide id="3" pos="276">
          <p15:clr>
            <a:srgbClr val="F26B43"/>
          </p15:clr>
        </p15:guide>
        <p15:guide id="4" pos="7401">
          <p15:clr>
            <a:srgbClr val="F26B43"/>
          </p15:clr>
        </p15:guide>
        <p15:guide id="5" orient="horz" pos="808">
          <p15:clr>
            <a:srgbClr val="F26B43"/>
          </p15:clr>
        </p15:guide>
        <p15:guide id="6" orient="horz" pos="550">
          <p15:clr>
            <a:srgbClr val="F26B43"/>
          </p15:clr>
        </p15:guide>
        <p15:guide id="7" orient="horz" pos="3952">
          <p15:clr>
            <a:srgbClr val="F26B43"/>
          </p15:clr>
        </p15:guide>
        <p15:guide id="8" pos="3795">
          <p15:clr>
            <a:srgbClr val="F26B43"/>
          </p15:clr>
        </p15:guide>
        <p15:guide id="9" pos="3885">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9.png"/><Relationship Id="rId7" Type="http://schemas.openxmlformats.org/officeDocument/2006/relationships/hyperlink" Target="https://my2.soliq.uz/main/info/search" TargetMode="External"/><Relationship Id="rId2" Type="http://schemas.openxmlformats.org/officeDocument/2006/relationships/image" Target="../media/image28.png"/><Relationship Id="rId1" Type="http://schemas.openxmlformats.org/officeDocument/2006/relationships/slideLayout" Target="../slideLayouts/slideLayout18.xml"/><Relationship Id="rId6" Type="http://schemas.openxmlformats.org/officeDocument/2006/relationships/hyperlink" Target="https://registr.stat.uz/" TargetMode="External"/><Relationship Id="rId5" Type="http://schemas.openxmlformats.org/officeDocument/2006/relationships/hyperlink" Target="https://my.gov.uz/ru/info-by-tin" TargetMode="External"/><Relationship Id="rId4" Type="http://schemas.openxmlformats.org/officeDocument/2006/relationships/image" Target="../media/image30.png"/><Relationship Id="rId9" Type="http://schemas.openxmlformats.org/officeDocument/2006/relationships/image" Target="../media/image32.png"/></Relationships>
</file>

<file path=ppt/slides/_rels/slide2.xml.rels><?xml version="1.0" encoding="UTF-8" standalone="yes"?>
<Relationships xmlns="http://schemas.openxmlformats.org/package/2006/relationships"><Relationship Id="rId8" Type="http://schemas.openxmlformats.org/officeDocument/2006/relationships/slide" Target="slide62.xml"/><Relationship Id="rId3" Type="http://schemas.openxmlformats.org/officeDocument/2006/relationships/slide" Target="slide31.xml"/><Relationship Id="rId7" Type="http://schemas.openxmlformats.org/officeDocument/2006/relationships/slide" Target="slide61.xml"/><Relationship Id="rId2" Type="http://schemas.openxmlformats.org/officeDocument/2006/relationships/slide" Target="slide3.xml"/><Relationship Id="rId1" Type="http://schemas.openxmlformats.org/officeDocument/2006/relationships/slideLayout" Target="../slideLayouts/slideLayout18.xml"/><Relationship Id="rId6" Type="http://schemas.openxmlformats.org/officeDocument/2006/relationships/slide" Target="slide50.xml"/><Relationship Id="rId5" Type="http://schemas.openxmlformats.org/officeDocument/2006/relationships/slide" Target="slide46.xml"/><Relationship Id="rId10" Type="http://schemas.openxmlformats.org/officeDocument/2006/relationships/slide" Target="slide53.xml"/><Relationship Id="rId4" Type="http://schemas.openxmlformats.org/officeDocument/2006/relationships/slide" Target="slide39.xml"/><Relationship Id="rId9" Type="http://schemas.openxmlformats.org/officeDocument/2006/relationships/slide" Target="slide63.xml"/></Relationships>
</file>

<file path=ppt/slides/_rels/slide20.xml.rels><?xml version="1.0" encoding="UTF-8" standalone="yes"?>
<Relationships xmlns="http://schemas.openxmlformats.org/package/2006/relationships"><Relationship Id="rId8" Type="http://schemas.openxmlformats.org/officeDocument/2006/relationships/image" Target="../media/image38.jpeg"/><Relationship Id="rId3" Type="http://schemas.openxmlformats.org/officeDocument/2006/relationships/image" Target="../media/image33.png"/><Relationship Id="rId7" Type="http://schemas.openxmlformats.org/officeDocument/2006/relationships/image" Target="../media/image37.png"/><Relationship Id="rId12" Type="http://schemas.openxmlformats.org/officeDocument/2006/relationships/image" Target="../media/image42.png"/><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image" Target="../media/image36.jpeg"/><Relationship Id="rId11" Type="http://schemas.openxmlformats.org/officeDocument/2006/relationships/image" Target="../media/image41.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2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18.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2.xml"/><Relationship Id="rId1" Type="http://schemas.openxmlformats.org/officeDocument/2006/relationships/slideLayout" Target="../slideLayouts/slideLayout18.xml"/><Relationship Id="rId5" Type="http://schemas.openxmlformats.org/officeDocument/2006/relationships/image" Target="../media/image45.png"/><Relationship Id="rId4" Type="http://schemas.openxmlformats.org/officeDocument/2006/relationships/image" Target="../media/image49.png"/></Relationships>
</file>

<file path=ppt/slides/_rels/slide2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3.xml"/><Relationship Id="rId1" Type="http://schemas.openxmlformats.org/officeDocument/2006/relationships/slideLayout" Target="../slideLayouts/slideLayout18.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5.png"/><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image" Target="../media/image54.png"/><Relationship Id="rId5" Type="http://schemas.openxmlformats.org/officeDocument/2006/relationships/image" Target="../media/image51.png"/><Relationship Id="rId4" Type="http://schemas.openxmlformats.org/officeDocument/2006/relationships/image" Target="../media/image53.png"/></Relationships>
</file>

<file path=ppt/slides/_rels/slide2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6.xml"/><Relationship Id="rId1" Type="http://schemas.openxmlformats.org/officeDocument/2006/relationships/slideLayout" Target="../slideLayouts/slideLayout18.xml"/><Relationship Id="rId5" Type="http://schemas.openxmlformats.org/officeDocument/2006/relationships/image" Target="../media/image51.png"/><Relationship Id="rId4" Type="http://schemas.openxmlformats.org/officeDocument/2006/relationships/image" Target="../media/image57.png"/></Relationships>
</file>

<file path=ppt/slides/_rels/slide2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xml"/><Relationship Id="rId1" Type="http://schemas.openxmlformats.org/officeDocument/2006/relationships/slideLayout" Target="../slideLayouts/slideLayout18.xml"/><Relationship Id="rId5" Type="http://schemas.openxmlformats.org/officeDocument/2006/relationships/image" Target="../media/image60.png"/><Relationship Id="rId4" Type="http://schemas.openxmlformats.org/officeDocument/2006/relationships/image" Target="../media/image5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8.xml"/><Relationship Id="rId1" Type="http://schemas.openxmlformats.org/officeDocument/2006/relationships/slideLayout" Target="../slideLayouts/slideLayout18.xml"/><Relationship Id="rId4" Type="http://schemas.openxmlformats.org/officeDocument/2006/relationships/image" Target="../media/image6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0.xml"/><Relationship Id="rId1" Type="http://schemas.openxmlformats.org/officeDocument/2006/relationships/slideLayout" Target="../slideLayouts/slideLayout17.xml"/><Relationship Id="rId4" Type="http://schemas.openxmlformats.org/officeDocument/2006/relationships/image" Target="../media/image63.png"/></Relationships>
</file>

<file path=ppt/slides/_rels/slide3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oleObject" Target="../embeddings/oleObject2.bin"/><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8" Type="http://schemas.openxmlformats.org/officeDocument/2006/relationships/image" Target="../media/image70.png"/><Relationship Id="rId13" Type="http://schemas.openxmlformats.org/officeDocument/2006/relationships/oleObject" Target="../embeddings/oleObject8.bin"/><Relationship Id="rId3" Type="http://schemas.openxmlformats.org/officeDocument/2006/relationships/oleObject" Target="../embeddings/oleObject3.bin"/><Relationship Id="rId7" Type="http://schemas.openxmlformats.org/officeDocument/2006/relationships/oleObject" Target="../embeddings/oleObject5.bin"/><Relationship Id="rId12" Type="http://schemas.openxmlformats.org/officeDocument/2006/relationships/image" Target="../media/image72.pn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69.png"/><Relationship Id="rId11" Type="http://schemas.openxmlformats.org/officeDocument/2006/relationships/oleObject" Target="../embeddings/oleObject7.bin"/><Relationship Id="rId5" Type="http://schemas.openxmlformats.org/officeDocument/2006/relationships/oleObject" Target="../embeddings/oleObject4.bin"/><Relationship Id="rId10" Type="http://schemas.openxmlformats.org/officeDocument/2006/relationships/image" Target="../media/image71.png"/><Relationship Id="rId4" Type="http://schemas.openxmlformats.org/officeDocument/2006/relationships/image" Target="../media/image68.png"/><Relationship Id="rId9" Type="http://schemas.openxmlformats.org/officeDocument/2006/relationships/oleObject" Target="../embeddings/oleObject6.bin"/><Relationship Id="rId14" Type="http://schemas.openxmlformats.org/officeDocument/2006/relationships/image" Target="../media/image73.png"/></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28.xml"/><Relationship Id="rId1" Type="http://schemas.openxmlformats.org/officeDocument/2006/relationships/slideLayout" Target="../slideLayouts/slideLayout18.xml"/><Relationship Id="rId4" Type="http://schemas.openxmlformats.org/officeDocument/2006/relationships/image" Target="../media/image7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6">
            <a:extLst>
              <a:ext uri="{FF2B5EF4-FFF2-40B4-BE49-F238E27FC236}">
                <a16:creationId xmlns:a16="http://schemas.microsoft.com/office/drawing/2014/main" id="{4774FCC9-1D12-468C-B6CC-11871920BDB0}"/>
              </a:ext>
            </a:extLst>
          </p:cNvPr>
          <p:cNvSpPr>
            <a:spLocks noGrp="1"/>
          </p:cNvSpPr>
          <p:nvPr>
            <p:ph type="ctrTitle"/>
          </p:nvPr>
        </p:nvSpPr>
        <p:spPr>
          <a:xfrm>
            <a:off x="438150" y="3429000"/>
            <a:ext cx="5454650" cy="1522413"/>
          </a:xfrm>
        </p:spPr>
        <p:txBody>
          <a:bodyPr/>
          <a:lstStyle/>
          <a:p>
            <a:pPr eaLnBrk="1" hangingPunct="1"/>
            <a:r>
              <a:rPr lang="ru-RU" altLang="en-US" sz="4000" b="1" dirty="0">
                <a:solidFill>
                  <a:srgbClr val="130A65"/>
                </a:solidFill>
              </a:rPr>
              <a:t>5- Ма</a:t>
            </a:r>
            <a:r>
              <a:rPr lang="uz-Cyrl-UZ" altLang="en-US" sz="4000" b="1" dirty="0">
                <a:solidFill>
                  <a:srgbClr val="130A65"/>
                </a:solidFill>
              </a:rPr>
              <a:t>ъ</a:t>
            </a:r>
            <a:r>
              <a:rPr lang="ru-RU" altLang="en-US" sz="4000" b="1" dirty="0" err="1">
                <a:solidFill>
                  <a:srgbClr val="130A65"/>
                </a:solidFill>
              </a:rPr>
              <a:t>руза</a:t>
            </a:r>
            <a:endParaRPr lang="en-US" altLang="en-US" sz="4000" b="1" dirty="0">
              <a:solidFill>
                <a:srgbClr val="130A65"/>
              </a:solidFill>
            </a:endParaRPr>
          </a:p>
        </p:txBody>
      </p:sp>
      <p:sp>
        <p:nvSpPr>
          <p:cNvPr id="3" name="TextBox 2">
            <a:extLst>
              <a:ext uri="{FF2B5EF4-FFF2-40B4-BE49-F238E27FC236}">
                <a16:creationId xmlns:a16="http://schemas.microsoft.com/office/drawing/2014/main" id="{B92C6313-4667-4740-94B3-7FADC3D2200C}"/>
              </a:ext>
            </a:extLst>
          </p:cNvPr>
          <p:cNvSpPr txBox="1"/>
          <p:nvPr/>
        </p:nvSpPr>
        <p:spPr>
          <a:xfrm>
            <a:off x="438150" y="4273550"/>
            <a:ext cx="4851400" cy="862013"/>
          </a:xfrm>
          <a:prstGeom prst="rect">
            <a:avLst/>
          </a:prstGeom>
          <a:noFill/>
        </p:spPr>
        <p:txBody>
          <a:bodyPr lIns="0" tIns="0" rIns="0" bIns="0">
            <a:spAutoFit/>
          </a:bodyPr>
          <a:lstStyle/>
          <a:p>
            <a:pPr eaLnBrk="1" fontAlgn="auto" hangingPunct="1">
              <a:spcBef>
                <a:spcPts val="0"/>
              </a:spcBef>
              <a:spcAft>
                <a:spcPts val="0"/>
              </a:spcAft>
              <a:defRPr/>
            </a:pPr>
            <a:r>
              <a:rPr lang="tr-TR" sz="2800" dirty="0">
                <a:solidFill>
                  <a:schemeClr val="bg2">
                    <a:lumMod val="25000"/>
                  </a:schemeClr>
                </a:solidFill>
                <a:latin typeface="+mn-lt"/>
                <a:cs typeface="+mn-cs"/>
              </a:rPr>
              <a:t>X</a:t>
            </a:r>
            <a:r>
              <a:rPr lang="ru-RU" sz="2800" dirty="0" err="1">
                <a:solidFill>
                  <a:schemeClr val="bg2">
                    <a:lumMod val="25000"/>
                  </a:schemeClr>
                </a:solidFill>
                <a:latin typeface="+mn-lt"/>
                <a:cs typeface="+mn-cs"/>
              </a:rPr>
              <a:t>усусий</a:t>
            </a:r>
            <a:r>
              <a:rPr lang="tr-TR" sz="2800" dirty="0">
                <a:solidFill>
                  <a:schemeClr val="bg2">
                    <a:lumMod val="25000"/>
                  </a:schemeClr>
                </a:solidFill>
                <a:latin typeface="+mn-lt"/>
                <a:cs typeface="+mn-cs"/>
              </a:rPr>
              <a:t> </a:t>
            </a:r>
            <a:r>
              <a:rPr lang="ru-RU" sz="2800" dirty="0">
                <a:solidFill>
                  <a:schemeClr val="bg2">
                    <a:lumMod val="25000"/>
                  </a:schemeClr>
                </a:solidFill>
                <a:latin typeface="+mn-lt"/>
                <a:cs typeface="+mn-cs"/>
              </a:rPr>
              <a:t>с</a:t>
            </a:r>
            <a:r>
              <a:rPr lang="tr-TR" sz="2800" dirty="0">
                <a:solidFill>
                  <a:schemeClr val="bg2">
                    <a:lumMod val="25000"/>
                  </a:schemeClr>
                </a:solidFill>
                <a:latin typeface="+mn-lt"/>
                <a:cs typeface="+mn-cs"/>
              </a:rPr>
              <a:t>e</a:t>
            </a:r>
            <a:r>
              <a:rPr lang="ru-RU" sz="2800" dirty="0">
                <a:solidFill>
                  <a:schemeClr val="bg2">
                    <a:lumMod val="25000"/>
                  </a:schemeClr>
                </a:solidFill>
                <a:latin typeface="+mn-lt"/>
                <a:cs typeface="+mn-cs"/>
              </a:rPr>
              <a:t>кт</a:t>
            </a:r>
            <a:r>
              <a:rPr lang="tr-TR" sz="2800" dirty="0">
                <a:solidFill>
                  <a:schemeClr val="bg2">
                    <a:lumMod val="25000"/>
                  </a:schemeClr>
                </a:solidFill>
                <a:latin typeface="+mn-lt"/>
                <a:cs typeface="+mn-cs"/>
              </a:rPr>
              <a:t>o</a:t>
            </a:r>
            <a:r>
              <a:rPr lang="ru-RU" sz="2800" dirty="0" err="1">
                <a:solidFill>
                  <a:schemeClr val="bg2">
                    <a:lumMod val="25000"/>
                  </a:schemeClr>
                </a:solidFill>
                <a:latin typeface="+mn-lt"/>
                <a:cs typeface="+mn-cs"/>
              </a:rPr>
              <a:t>рда</a:t>
            </a:r>
            <a:r>
              <a:rPr lang="ru-RU" sz="2800" dirty="0">
                <a:solidFill>
                  <a:schemeClr val="bg2">
                    <a:lumMod val="25000"/>
                  </a:schemeClr>
                </a:solidFill>
                <a:latin typeface="+mn-lt"/>
                <a:cs typeface="+mn-cs"/>
              </a:rPr>
              <a:t> к</a:t>
            </a:r>
            <a:r>
              <a:rPr lang="tr-TR" sz="2800" dirty="0">
                <a:solidFill>
                  <a:schemeClr val="bg2">
                    <a:lumMod val="25000"/>
                  </a:schemeClr>
                </a:solidFill>
                <a:latin typeface="+mn-lt"/>
                <a:cs typeface="+mn-cs"/>
              </a:rPr>
              <a:t>o</a:t>
            </a:r>
            <a:r>
              <a:rPr lang="ru-RU" sz="2800" dirty="0" err="1">
                <a:solidFill>
                  <a:schemeClr val="bg2">
                    <a:lumMod val="25000"/>
                  </a:schemeClr>
                </a:solidFill>
                <a:latin typeface="+mn-lt"/>
                <a:cs typeface="+mn-cs"/>
              </a:rPr>
              <a:t>ррупцияга</a:t>
            </a:r>
            <a:r>
              <a:rPr lang="tr-TR" sz="2800" dirty="0">
                <a:solidFill>
                  <a:schemeClr val="bg2">
                    <a:lumMod val="25000"/>
                  </a:schemeClr>
                </a:solidFill>
                <a:latin typeface="+mn-lt"/>
                <a:cs typeface="+mn-cs"/>
              </a:rPr>
              <a:t> </a:t>
            </a:r>
            <a:r>
              <a:rPr lang="ru-RU" sz="2800" dirty="0" err="1">
                <a:solidFill>
                  <a:schemeClr val="bg2">
                    <a:lumMod val="25000"/>
                  </a:schemeClr>
                </a:solidFill>
                <a:latin typeface="+mn-lt"/>
                <a:cs typeface="+mn-cs"/>
              </a:rPr>
              <a:t>қарши</a:t>
            </a:r>
            <a:r>
              <a:rPr lang="tr-TR" sz="2800" dirty="0">
                <a:solidFill>
                  <a:schemeClr val="bg2">
                    <a:lumMod val="25000"/>
                  </a:schemeClr>
                </a:solidFill>
                <a:latin typeface="+mn-lt"/>
                <a:cs typeface="+mn-cs"/>
              </a:rPr>
              <a:t> </a:t>
            </a:r>
            <a:r>
              <a:rPr lang="ru-RU" sz="2800" dirty="0" err="1">
                <a:solidFill>
                  <a:schemeClr val="bg2">
                    <a:lumMod val="25000"/>
                  </a:schemeClr>
                </a:solidFill>
                <a:latin typeface="+mn-lt"/>
                <a:cs typeface="+mn-cs"/>
              </a:rPr>
              <a:t>курашиш</a:t>
            </a:r>
            <a:endParaRPr lang="ru-RU" sz="2800" dirty="0">
              <a:solidFill>
                <a:schemeClr val="bg2">
                  <a:lumMod val="25000"/>
                </a:schemeClr>
              </a:solidFill>
              <a:latin typeface="+mn-lt"/>
              <a:cs typeface="+mn-cs"/>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Title 1">
            <a:extLst>
              <a:ext uri="{FF2B5EF4-FFF2-40B4-BE49-F238E27FC236}">
                <a16:creationId xmlns:a16="http://schemas.microsoft.com/office/drawing/2014/main" id="{B8625D1C-298C-4BDD-9F61-E2807F1B4D28}"/>
              </a:ext>
            </a:extLst>
          </p:cNvPr>
          <p:cNvSpPr>
            <a:spLocks noGrp="1"/>
          </p:cNvSpPr>
          <p:nvPr>
            <p:ph type="title"/>
          </p:nvPr>
        </p:nvSpPr>
        <p:spPr>
          <a:xfrm>
            <a:off x="431800" y="438150"/>
            <a:ext cx="11317288" cy="434975"/>
          </a:xfrm>
        </p:spPr>
        <p:txBody>
          <a:bodyPr/>
          <a:lstStyle/>
          <a:p>
            <a:pP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(2/22)</a:t>
            </a:r>
            <a:endParaRPr lang="en-US" altLang="en-US"/>
          </a:p>
        </p:txBody>
      </p:sp>
      <p:sp>
        <p:nvSpPr>
          <p:cNvPr id="35844" name="object 12">
            <a:extLst>
              <a:ext uri="{FF2B5EF4-FFF2-40B4-BE49-F238E27FC236}">
                <a16:creationId xmlns:a16="http://schemas.microsoft.com/office/drawing/2014/main" id="{4EB76A29-2E7D-4B41-9BCB-943F458305F9}"/>
              </a:ext>
            </a:extLst>
          </p:cNvPr>
          <p:cNvSpPr>
            <a:spLocks/>
          </p:cNvSpPr>
          <p:nvPr/>
        </p:nvSpPr>
        <p:spPr bwMode="auto">
          <a:xfrm>
            <a:off x="438150" y="901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35845" name="Rectangle 3">
            <a:extLst>
              <a:ext uri="{FF2B5EF4-FFF2-40B4-BE49-F238E27FC236}">
                <a16:creationId xmlns:a16="http://schemas.microsoft.com/office/drawing/2014/main" id="{AF30431E-700E-435D-89B3-EB6E491B489C}"/>
              </a:ext>
            </a:extLst>
          </p:cNvPr>
          <p:cNvSpPr>
            <a:spLocks noChangeArrowheads="1"/>
          </p:cNvSpPr>
          <p:nvPr/>
        </p:nvSpPr>
        <p:spPr bwMode="auto">
          <a:xfrm>
            <a:off x="1400175" y="1038225"/>
            <a:ext cx="457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Юқ</a:t>
            </a:r>
            <a:r>
              <a:rPr lang="en-US" altLang="en-US" sz="2000">
                <a:solidFill>
                  <a:srgbClr val="49A9F6"/>
                </a:solidFill>
              </a:rPr>
              <a:t>o</a:t>
            </a:r>
            <a:r>
              <a:rPr lang="ru-RU" altLang="en-US" sz="2000">
                <a:solidFill>
                  <a:srgbClr val="49A9F6"/>
                </a:solidFill>
              </a:rPr>
              <a:t>рига</a:t>
            </a:r>
            <a:r>
              <a:rPr lang="en-US" altLang="en-US" sz="2000">
                <a:solidFill>
                  <a:srgbClr val="49A9F6"/>
                </a:solidFill>
              </a:rPr>
              <a:t> </a:t>
            </a:r>
            <a:r>
              <a:rPr lang="ru-RU" altLang="en-US" sz="2000">
                <a:solidFill>
                  <a:srgbClr val="49A9F6"/>
                </a:solidFill>
              </a:rPr>
              <a:t>мур</a:t>
            </a:r>
            <a:r>
              <a:rPr lang="en-US" altLang="en-US" sz="2000">
                <a:solidFill>
                  <a:srgbClr val="49A9F6"/>
                </a:solidFill>
              </a:rPr>
              <a:t>o</a:t>
            </a:r>
            <a:r>
              <a:rPr lang="ru-RU" altLang="en-US" sz="2000">
                <a:solidFill>
                  <a:srgbClr val="49A9F6"/>
                </a:solidFill>
              </a:rPr>
              <a:t>жаат</a:t>
            </a:r>
            <a:r>
              <a:rPr lang="en-US" altLang="en-US" sz="2000">
                <a:solidFill>
                  <a:srgbClr val="49A9F6"/>
                </a:solidFill>
              </a:rPr>
              <a:t>!</a:t>
            </a:r>
            <a:endParaRPr lang="ru-RU" altLang="en-US" sz="2000">
              <a:solidFill>
                <a:srgbClr val="49A9F6"/>
              </a:solidFill>
            </a:endParaRPr>
          </a:p>
        </p:txBody>
      </p:sp>
      <p:grpSp>
        <p:nvGrpSpPr>
          <p:cNvPr id="2" name="Group 789">
            <a:extLst>
              <a:ext uri="{FF2B5EF4-FFF2-40B4-BE49-F238E27FC236}">
                <a16:creationId xmlns:a16="http://schemas.microsoft.com/office/drawing/2014/main" id="{4A4781F3-8F7F-419F-9620-777A29109501}"/>
              </a:ext>
            </a:extLst>
          </p:cNvPr>
          <p:cNvGrpSpPr>
            <a:grpSpLocks noChangeAspect="1"/>
          </p:cNvGrpSpPr>
          <p:nvPr/>
        </p:nvGrpSpPr>
        <p:grpSpPr bwMode="auto">
          <a:xfrm>
            <a:off x="782210" y="968642"/>
            <a:ext cx="588733" cy="551941"/>
            <a:chOff x="3056" y="3218"/>
            <a:chExt cx="176" cy="165"/>
          </a:xfrm>
          <a:solidFill>
            <a:schemeClr val="accent1">
              <a:lumMod val="25000"/>
            </a:schemeClr>
          </a:solidFill>
        </p:grpSpPr>
        <p:sp>
          <p:nvSpPr>
            <p:cNvPr id="6" name="Freeform 790">
              <a:extLst>
                <a:ext uri="{FF2B5EF4-FFF2-40B4-BE49-F238E27FC236}">
                  <a16:creationId xmlns:a16="http://schemas.microsoft.com/office/drawing/2014/main" id="{4E9A00FC-0307-4AF0-AAFE-212F1125632F}"/>
                </a:ext>
              </a:extLst>
            </p:cNvPr>
            <p:cNvSpPr>
              <a:spLocks noEditPoints="1"/>
            </p:cNvSpPr>
            <p:nvPr/>
          </p:nvSpPr>
          <p:spPr bwMode="auto">
            <a:xfrm>
              <a:off x="3100" y="3315"/>
              <a:ext cx="7" cy="8"/>
            </a:xfrm>
            <a:custGeom>
              <a:avLst/>
              <a:gdLst>
                <a:gd name="T0" fmla="*/ 205 w 285"/>
                <a:gd name="T1" fmla="*/ 251 h 285"/>
                <a:gd name="T2" fmla="*/ 251 w 285"/>
                <a:gd name="T3" fmla="*/ 80 h 285"/>
                <a:gd name="T4" fmla="*/ 80 w 285"/>
                <a:gd name="T5" fmla="*/ 34 h 285"/>
                <a:gd name="T6" fmla="*/ 34 w 285"/>
                <a:gd name="T7" fmla="*/ 205 h 285"/>
                <a:gd name="T8" fmla="*/ 205 w 285"/>
                <a:gd name="T9" fmla="*/ 251 h 285"/>
                <a:gd name="T10" fmla="*/ 205 w 285"/>
                <a:gd name="T11" fmla="*/ 251 h 285"/>
              </a:gdLst>
              <a:ahLst/>
              <a:cxnLst>
                <a:cxn ang="0">
                  <a:pos x="T0" y="T1"/>
                </a:cxn>
                <a:cxn ang="0">
                  <a:pos x="T2" y="T3"/>
                </a:cxn>
                <a:cxn ang="0">
                  <a:pos x="T4" y="T5"/>
                </a:cxn>
                <a:cxn ang="0">
                  <a:pos x="T6" y="T7"/>
                </a:cxn>
                <a:cxn ang="0">
                  <a:pos x="T8" y="T9"/>
                </a:cxn>
                <a:cxn ang="0">
                  <a:pos x="T10" y="T11"/>
                </a:cxn>
              </a:cxnLst>
              <a:rect l="0" t="0" r="r" b="b"/>
              <a:pathLst>
                <a:path w="285" h="285">
                  <a:moveTo>
                    <a:pt x="205" y="251"/>
                  </a:moveTo>
                  <a:cubicBezTo>
                    <a:pt x="265" y="216"/>
                    <a:pt x="285" y="140"/>
                    <a:pt x="251" y="80"/>
                  </a:cubicBezTo>
                  <a:cubicBezTo>
                    <a:pt x="216" y="20"/>
                    <a:pt x="140" y="0"/>
                    <a:pt x="80" y="34"/>
                  </a:cubicBezTo>
                  <a:cubicBezTo>
                    <a:pt x="20" y="69"/>
                    <a:pt x="0" y="145"/>
                    <a:pt x="34" y="205"/>
                  </a:cubicBezTo>
                  <a:cubicBezTo>
                    <a:pt x="69" y="265"/>
                    <a:pt x="145" y="285"/>
                    <a:pt x="205" y="251"/>
                  </a:cubicBezTo>
                  <a:close/>
                  <a:moveTo>
                    <a:pt x="205" y="251"/>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 name="Freeform 791">
              <a:extLst>
                <a:ext uri="{FF2B5EF4-FFF2-40B4-BE49-F238E27FC236}">
                  <a16:creationId xmlns:a16="http://schemas.microsoft.com/office/drawing/2014/main" id="{436C789D-8120-4D78-BEB8-961A9E681A5F}"/>
                </a:ext>
              </a:extLst>
            </p:cNvPr>
            <p:cNvSpPr>
              <a:spLocks noEditPoints="1"/>
            </p:cNvSpPr>
            <p:nvPr/>
          </p:nvSpPr>
          <p:spPr bwMode="auto">
            <a:xfrm>
              <a:off x="3056" y="3226"/>
              <a:ext cx="148" cy="157"/>
            </a:xfrm>
            <a:custGeom>
              <a:avLst/>
              <a:gdLst>
                <a:gd name="T0" fmla="*/ 1325 w 5492"/>
                <a:gd name="T1" fmla="*/ 4437 h 5850"/>
                <a:gd name="T2" fmla="*/ 1954 w 5492"/>
                <a:gd name="T3" fmla="*/ 5527 h 5850"/>
                <a:gd name="T4" fmla="*/ 2637 w 5492"/>
                <a:gd name="T5" fmla="*/ 5710 h 5850"/>
                <a:gd name="T6" fmla="*/ 2820 w 5492"/>
                <a:gd name="T7" fmla="*/ 5027 h 5850"/>
                <a:gd name="T8" fmla="*/ 2445 w 5492"/>
                <a:gd name="T9" fmla="*/ 4377 h 5850"/>
                <a:gd name="T10" fmla="*/ 2770 w 5492"/>
                <a:gd name="T11" fmla="*/ 4190 h 5850"/>
                <a:gd name="T12" fmla="*/ 2816 w 5492"/>
                <a:gd name="T13" fmla="*/ 4019 h 5850"/>
                <a:gd name="T14" fmla="*/ 2653 w 5492"/>
                <a:gd name="T15" fmla="*/ 3738 h 5850"/>
                <a:gd name="T16" fmla="*/ 5048 w 5492"/>
                <a:gd name="T17" fmla="*/ 3268 h 5850"/>
                <a:gd name="T18" fmla="*/ 5351 w 5492"/>
                <a:gd name="T19" fmla="*/ 2706 h 5850"/>
                <a:gd name="T20" fmla="*/ 4936 w 5492"/>
                <a:gd name="T21" fmla="*/ 1987 h 5850"/>
                <a:gd name="T22" fmla="*/ 5202 w 5492"/>
                <a:gd name="T23" fmla="*/ 1585 h 5850"/>
                <a:gd name="T24" fmla="*/ 5205 w 5492"/>
                <a:gd name="T25" fmla="*/ 1453 h 5850"/>
                <a:gd name="T26" fmla="*/ 4955 w 5492"/>
                <a:gd name="T27" fmla="*/ 1020 h 5850"/>
                <a:gd name="T28" fmla="*/ 4840 w 5492"/>
                <a:gd name="T29" fmla="*/ 958 h 5850"/>
                <a:gd name="T30" fmla="*/ 4359 w 5492"/>
                <a:gd name="T31" fmla="*/ 987 h 5850"/>
                <a:gd name="T32" fmla="*/ 3898 w 5492"/>
                <a:gd name="T33" fmla="*/ 188 h 5850"/>
                <a:gd name="T34" fmla="*/ 3578 w 5492"/>
                <a:gd name="T35" fmla="*/ 0 h 5850"/>
                <a:gd name="T36" fmla="*/ 3573 w 5492"/>
                <a:gd name="T37" fmla="*/ 0 h 5850"/>
                <a:gd name="T38" fmla="*/ 3257 w 5492"/>
                <a:gd name="T39" fmla="*/ 173 h 5850"/>
                <a:gd name="T40" fmla="*/ 1624 w 5492"/>
                <a:gd name="T41" fmla="*/ 2254 h 5850"/>
                <a:gd name="T42" fmla="*/ 563 w 5492"/>
                <a:gd name="T43" fmla="*/ 2866 h 5850"/>
                <a:gd name="T44" fmla="*/ 242 w 5492"/>
                <a:gd name="T45" fmla="*/ 4062 h 5850"/>
                <a:gd name="T46" fmla="*/ 1325 w 5492"/>
                <a:gd name="T47" fmla="*/ 4437 h 5850"/>
                <a:gd name="T48" fmla="*/ 2604 w 5492"/>
                <a:gd name="T49" fmla="*/ 5152 h 5850"/>
                <a:gd name="T50" fmla="*/ 2512 w 5492"/>
                <a:gd name="T51" fmla="*/ 5494 h 5850"/>
                <a:gd name="T52" fmla="*/ 2171 w 5492"/>
                <a:gd name="T53" fmla="*/ 5402 h 5850"/>
                <a:gd name="T54" fmla="*/ 1546 w 5492"/>
                <a:gd name="T55" fmla="*/ 4319 h 5850"/>
                <a:gd name="T56" fmla="*/ 1979 w 5492"/>
                <a:gd name="T57" fmla="*/ 4069 h 5850"/>
                <a:gd name="T58" fmla="*/ 2604 w 5492"/>
                <a:gd name="T59" fmla="*/ 5152 h 5850"/>
                <a:gd name="T60" fmla="*/ 2320 w 5492"/>
                <a:gd name="T61" fmla="*/ 4161 h 5850"/>
                <a:gd name="T62" fmla="*/ 2195 w 5492"/>
                <a:gd name="T63" fmla="*/ 3944 h 5850"/>
                <a:gd name="T64" fmla="*/ 2412 w 5492"/>
                <a:gd name="T65" fmla="*/ 3819 h 5850"/>
                <a:gd name="T66" fmla="*/ 2537 w 5492"/>
                <a:gd name="T67" fmla="*/ 4036 h 5850"/>
                <a:gd name="T68" fmla="*/ 2320 w 5492"/>
                <a:gd name="T69" fmla="*/ 4161 h 5850"/>
                <a:gd name="T70" fmla="*/ 4778 w 5492"/>
                <a:gd name="T71" fmla="*/ 1212 h 5850"/>
                <a:gd name="T72" fmla="*/ 4950 w 5492"/>
                <a:gd name="T73" fmla="*/ 1511 h 5850"/>
                <a:gd name="T74" fmla="*/ 4796 w 5492"/>
                <a:gd name="T75" fmla="*/ 1745 h 5850"/>
                <a:gd name="T76" fmla="*/ 4499 w 5492"/>
                <a:gd name="T77" fmla="*/ 1229 h 5850"/>
                <a:gd name="T78" fmla="*/ 4778 w 5492"/>
                <a:gd name="T79" fmla="*/ 1212 h 5850"/>
                <a:gd name="T80" fmla="*/ 3466 w 5492"/>
                <a:gd name="T81" fmla="*/ 310 h 5850"/>
                <a:gd name="T82" fmla="*/ 3574 w 5492"/>
                <a:gd name="T83" fmla="*/ 250 h 5850"/>
                <a:gd name="T84" fmla="*/ 3681 w 5492"/>
                <a:gd name="T85" fmla="*/ 313 h 5850"/>
                <a:gd name="T86" fmla="*/ 5135 w 5492"/>
                <a:gd name="T87" fmla="*/ 2831 h 5850"/>
                <a:gd name="T88" fmla="*/ 5030 w 5492"/>
                <a:gd name="T89" fmla="*/ 3019 h 5850"/>
                <a:gd name="T90" fmla="*/ 4961 w 5492"/>
                <a:gd name="T91" fmla="*/ 3030 h 5850"/>
                <a:gd name="T92" fmla="*/ 3423 w 5492"/>
                <a:gd name="T93" fmla="*/ 366 h 5850"/>
                <a:gd name="T94" fmla="*/ 3466 w 5492"/>
                <a:gd name="T95" fmla="*/ 310 h 5850"/>
                <a:gd name="T96" fmla="*/ 3257 w 5492"/>
                <a:gd name="T97" fmla="*/ 578 h 5850"/>
                <a:gd name="T98" fmla="*/ 4702 w 5492"/>
                <a:gd name="T99" fmla="*/ 3081 h 5850"/>
                <a:gd name="T100" fmla="*/ 2521 w 5492"/>
                <a:gd name="T101" fmla="*/ 3509 h 5850"/>
                <a:gd name="T102" fmla="*/ 1858 w 5492"/>
                <a:gd name="T103" fmla="*/ 2360 h 5850"/>
                <a:gd name="T104" fmla="*/ 3257 w 5492"/>
                <a:gd name="T105" fmla="*/ 578 h 5850"/>
                <a:gd name="T106" fmla="*/ 459 w 5492"/>
                <a:gd name="T107" fmla="*/ 3937 h 5850"/>
                <a:gd name="T108" fmla="*/ 375 w 5492"/>
                <a:gd name="T109" fmla="*/ 3625 h 5850"/>
                <a:gd name="T110" fmla="*/ 688 w 5492"/>
                <a:gd name="T111" fmla="*/ 3083 h 5850"/>
                <a:gd name="T112" fmla="*/ 1662 w 5492"/>
                <a:gd name="T113" fmla="*/ 2520 h 5850"/>
                <a:gd name="T114" fmla="*/ 2287 w 5492"/>
                <a:gd name="T115" fmla="*/ 3603 h 5850"/>
                <a:gd name="T116" fmla="*/ 1313 w 5492"/>
                <a:gd name="T117" fmla="*/ 4165 h 5850"/>
                <a:gd name="T118" fmla="*/ 459 w 5492"/>
                <a:gd name="T119" fmla="*/ 3937 h 5850"/>
                <a:gd name="T120" fmla="*/ 459 w 5492"/>
                <a:gd name="T121" fmla="*/ 3937 h 5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92" h="5850">
                  <a:moveTo>
                    <a:pt x="1325" y="4437"/>
                  </a:moveTo>
                  <a:lnTo>
                    <a:pt x="1954" y="5527"/>
                  </a:lnTo>
                  <a:cubicBezTo>
                    <a:pt x="2090" y="5763"/>
                    <a:pt x="2396" y="5850"/>
                    <a:pt x="2637" y="5710"/>
                  </a:cubicBezTo>
                  <a:cubicBezTo>
                    <a:pt x="2876" y="5572"/>
                    <a:pt x="2959" y="5266"/>
                    <a:pt x="2820" y="5027"/>
                  </a:cubicBezTo>
                  <a:lnTo>
                    <a:pt x="2445" y="4377"/>
                  </a:lnTo>
                  <a:lnTo>
                    <a:pt x="2770" y="4190"/>
                  </a:lnTo>
                  <a:cubicBezTo>
                    <a:pt x="2830" y="4155"/>
                    <a:pt x="2850" y="4079"/>
                    <a:pt x="2816" y="4019"/>
                  </a:cubicBezTo>
                  <a:lnTo>
                    <a:pt x="2653" y="3738"/>
                  </a:lnTo>
                  <a:cubicBezTo>
                    <a:pt x="2673" y="3734"/>
                    <a:pt x="2800" y="3709"/>
                    <a:pt x="5048" y="3268"/>
                  </a:cubicBezTo>
                  <a:cubicBezTo>
                    <a:pt x="5325" y="3253"/>
                    <a:pt x="5492" y="2949"/>
                    <a:pt x="5351" y="2706"/>
                  </a:cubicBezTo>
                  <a:lnTo>
                    <a:pt x="4936" y="1987"/>
                  </a:lnTo>
                  <a:lnTo>
                    <a:pt x="5202" y="1585"/>
                  </a:lnTo>
                  <a:cubicBezTo>
                    <a:pt x="5228" y="1545"/>
                    <a:pt x="5229" y="1494"/>
                    <a:pt x="5205" y="1453"/>
                  </a:cubicBezTo>
                  <a:lnTo>
                    <a:pt x="4955" y="1020"/>
                  </a:lnTo>
                  <a:cubicBezTo>
                    <a:pt x="4932" y="979"/>
                    <a:pt x="4887" y="955"/>
                    <a:pt x="4840" y="958"/>
                  </a:cubicBezTo>
                  <a:lnTo>
                    <a:pt x="4359" y="987"/>
                  </a:lnTo>
                  <a:lnTo>
                    <a:pt x="3898" y="188"/>
                  </a:lnTo>
                  <a:cubicBezTo>
                    <a:pt x="3831" y="72"/>
                    <a:pt x="3711" y="2"/>
                    <a:pt x="3578" y="0"/>
                  </a:cubicBezTo>
                  <a:cubicBezTo>
                    <a:pt x="3576" y="0"/>
                    <a:pt x="3574" y="0"/>
                    <a:pt x="3573" y="0"/>
                  </a:cubicBezTo>
                  <a:cubicBezTo>
                    <a:pt x="3444" y="0"/>
                    <a:pt x="3326" y="65"/>
                    <a:pt x="3257" y="173"/>
                  </a:cubicBezTo>
                  <a:lnTo>
                    <a:pt x="1624" y="2254"/>
                  </a:lnTo>
                  <a:lnTo>
                    <a:pt x="563" y="2866"/>
                  </a:lnTo>
                  <a:cubicBezTo>
                    <a:pt x="145" y="3107"/>
                    <a:pt x="0" y="3643"/>
                    <a:pt x="242" y="4062"/>
                  </a:cubicBezTo>
                  <a:cubicBezTo>
                    <a:pt x="463" y="4444"/>
                    <a:pt x="929" y="4595"/>
                    <a:pt x="1325" y="4437"/>
                  </a:cubicBezTo>
                  <a:close/>
                  <a:moveTo>
                    <a:pt x="2604" y="5152"/>
                  </a:moveTo>
                  <a:cubicBezTo>
                    <a:pt x="2673" y="5272"/>
                    <a:pt x="2632" y="5424"/>
                    <a:pt x="2512" y="5494"/>
                  </a:cubicBezTo>
                  <a:cubicBezTo>
                    <a:pt x="2392" y="5563"/>
                    <a:pt x="2239" y="5520"/>
                    <a:pt x="2171" y="5402"/>
                  </a:cubicBezTo>
                  <a:lnTo>
                    <a:pt x="1546" y="4319"/>
                  </a:lnTo>
                  <a:lnTo>
                    <a:pt x="1979" y="4069"/>
                  </a:lnTo>
                  <a:cubicBezTo>
                    <a:pt x="2702" y="5322"/>
                    <a:pt x="2592" y="5132"/>
                    <a:pt x="2604" y="5152"/>
                  </a:cubicBezTo>
                  <a:close/>
                  <a:moveTo>
                    <a:pt x="2320" y="4161"/>
                  </a:moveTo>
                  <a:lnTo>
                    <a:pt x="2195" y="3944"/>
                  </a:lnTo>
                  <a:lnTo>
                    <a:pt x="2412" y="3819"/>
                  </a:lnTo>
                  <a:lnTo>
                    <a:pt x="2537" y="4036"/>
                  </a:lnTo>
                  <a:lnTo>
                    <a:pt x="2320" y="4161"/>
                  </a:lnTo>
                  <a:close/>
                  <a:moveTo>
                    <a:pt x="4778" y="1212"/>
                  </a:moveTo>
                  <a:lnTo>
                    <a:pt x="4950" y="1511"/>
                  </a:lnTo>
                  <a:lnTo>
                    <a:pt x="4796" y="1745"/>
                  </a:lnTo>
                  <a:lnTo>
                    <a:pt x="4499" y="1229"/>
                  </a:lnTo>
                  <a:lnTo>
                    <a:pt x="4778" y="1212"/>
                  </a:lnTo>
                  <a:close/>
                  <a:moveTo>
                    <a:pt x="3466" y="310"/>
                  </a:moveTo>
                  <a:cubicBezTo>
                    <a:pt x="3500" y="256"/>
                    <a:pt x="3553" y="250"/>
                    <a:pt x="3574" y="250"/>
                  </a:cubicBezTo>
                  <a:cubicBezTo>
                    <a:pt x="3596" y="251"/>
                    <a:pt x="3649" y="257"/>
                    <a:pt x="3681" y="313"/>
                  </a:cubicBezTo>
                  <a:lnTo>
                    <a:pt x="5135" y="2831"/>
                  </a:lnTo>
                  <a:cubicBezTo>
                    <a:pt x="5182" y="2913"/>
                    <a:pt x="5125" y="3016"/>
                    <a:pt x="5030" y="3019"/>
                  </a:cubicBezTo>
                  <a:cubicBezTo>
                    <a:pt x="5013" y="3019"/>
                    <a:pt x="5005" y="3022"/>
                    <a:pt x="4961" y="3030"/>
                  </a:cubicBezTo>
                  <a:lnTo>
                    <a:pt x="3423" y="366"/>
                  </a:lnTo>
                  <a:cubicBezTo>
                    <a:pt x="3456" y="325"/>
                    <a:pt x="3460" y="321"/>
                    <a:pt x="3466" y="310"/>
                  </a:cubicBezTo>
                  <a:close/>
                  <a:moveTo>
                    <a:pt x="3257" y="578"/>
                  </a:moveTo>
                  <a:lnTo>
                    <a:pt x="4702" y="3081"/>
                  </a:lnTo>
                  <a:lnTo>
                    <a:pt x="2521" y="3509"/>
                  </a:lnTo>
                  <a:lnTo>
                    <a:pt x="1858" y="2360"/>
                  </a:lnTo>
                  <a:lnTo>
                    <a:pt x="3257" y="578"/>
                  </a:lnTo>
                  <a:close/>
                  <a:moveTo>
                    <a:pt x="459" y="3937"/>
                  </a:moveTo>
                  <a:cubicBezTo>
                    <a:pt x="404" y="3842"/>
                    <a:pt x="375" y="3734"/>
                    <a:pt x="375" y="3625"/>
                  </a:cubicBezTo>
                  <a:cubicBezTo>
                    <a:pt x="375" y="3402"/>
                    <a:pt x="495" y="3194"/>
                    <a:pt x="688" y="3083"/>
                  </a:cubicBezTo>
                  <a:lnTo>
                    <a:pt x="1662" y="2520"/>
                  </a:lnTo>
                  <a:lnTo>
                    <a:pt x="2287" y="3603"/>
                  </a:lnTo>
                  <a:lnTo>
                    <a:pt x="1313" y="4165"/>
                  </a:lnTo>
                  <a:cubicBezTo>
                    <a:pt x="1014" y="4338"/>
                    <a:pt x="631" y="4235"/>
                    <a:pt x="459" y="3937"/>
                  </a:cubicBezTo>
                  <a:close/>
                  <a:moveTo>
                    <a:pt x="459" y="393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 name="Freeform 792">
              <a:extLst>
                <a:ext uri="{FF2B5EF4-FFF2-40B4-BE49-F238E27FC236}">
                  <a16:creationId xmlns:a16="http://schemas.microsoft.com/office/drawing/2014/main" id="{F3A23F32-4B83-4C7C-AB0B-3889AC916A28}"/>
                </a:ext>
              </a:extLst>
            </p:cNvPr>
            <p:cNvSpPr>
              <a:spLocks noEditPoints="1"/>
            </p:cNvSpPr>
            <p:nvPr/>
          </p:nvSpPr>
          <p:spPr bwMode="auto">
            <a:xfrm>
              <a:off x="3073" y="3322"/>
              <a:ext cx="23" cy="13"/>
            </a:xfrm>
            <a:custGeom>
              <a:avLst/>
              <a:gdLst>
                <a:gd name="T0" fmla="*/ 809 w 843"/>
                <a:gd name="T1" fmla="*/ 80 h 480"/>
                <a:gd name="T2" fmla="*/ 638 w 843"/>
                <a:gd name="T3" fmla="*/ 34 h 480"/>
                <a:gd name="T4" fmla="*/ 422 w 843"/>
                <a:gd name="T5" fmla="*/ 159 h 480"/>
                <a:gd name="T6" fmla="*/ 251 w 843"/>
                <a:gd name="T7" fmla="*/ 114 h 480"/>
                <a:gd name="T8" fmla="*/ 80 w 843"/>
                <a:gd name="T9" fmla="*/ 68 h 480"/>
                <a:gd name="T10" fmla="*/ 34 w 843"/>
                <a:gd name="T11" fmla="*/ 239 h 480"/>
                <a:gd name="T12" fmla="*/ 547 w 843"/>
                <a:gd name="T13" fmla="*/ 376 h 480"/>
                <a:gd name="T14" fmla="*/ 763 w 843"/>
                <a:gd name="T15" fmla="*/ 251 h 480"/>
                <a:gd name="T16" fmla="*/ 809 w 843"/>
                <a:gd name="T17" fmla="*/ 80 h 480"/>
                <a:gd name="T18" fmla="*/ 809 w 843"/>
                <a:gd name="T19" fmla="*/ 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3" h="480">
                  <a:moveTo>
                    <a:pt x="809" y="80"/>
                  </a:moveTo>
                  <a:cubicBezTo>
                    <a:pt x="774" y="20"/>
                    <a:pt x="698" y="0"/>
                    <a:pt x="638" y="34"/>
                  </a:cubicBezTo>
                  <a:lnTo>
                    <a:pt x="422" y="159"/>
                  </a:lnTo>
                  <a:cubicBezTo>
                    <a:pt x="362" y="194"/>
                    <a:pt x="285" y="173"/>
                    <a:pt x="251" y="114"/>
                  </a:cubicBezTo>
                  <a:cubicBezTo>
                    <a:pt x="216" y="54"/>
                    <a:pt x="140" y="33"/>
                    <a:pt x="80" y="68"/>
                  </a:cubicBezTo>
                  <a:cubicBezTo>
                    <a:pt x="20" y="102"/>
                    <a:pt x="0" y="179"/>
                    <a:pt x="34" y="239"/>
                  </a:cubicBezTo>
                  <a:cubicBezTo>
                    <a:pt x="137" y="417"/>
                    <a:pt x="367" y="480"/>
                    <a:pt x="547" y="376"/>
                  </a:cubicBezTo>
                  <a:lnTo>
                    <a:pt x="763" y="251"/>
                  </a:lnTo>
                  <a:cubicBezTo>
                    <a:pt x="823" y="216"/>
                    <a:pt x="843" y="140"/>
                    <a:pt x="809" y="80"/>
                  </a:cubicBezTo>
                  <a:close/>
                  <a:moveTo>
                    <a:pt x="809" y="8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793">
              <a:extLst>
                <a:ext uri="{FF2B5EF4-FFF2-40B4-BE49-F238E27FC236}">
                  <a16:creationId xmlns:a16="http://schemas.microsoft.com/office/drawing/2014/main" id="{57B6EDEF-FFCF-4D8F-B5A6-416F4EA9D2AE}"/>
                </a:ext>
              </a:extLst>
            </p:cNvPr>
            <p:cNvSpPr>
              <a:spLocks noEditPoints="1"/>
            </p:cNvSpPr>
            <p:nvPr/>
          </p:nvSpPr>
          <p:spPr bwMode="auto">
            <a:xfrm>
              <a:off x="3205" y="3232"/>
              <a:ext cx="27" cy="18"/>
            </a:xfrm>
            <a:custGeom>
              <a:avLst/>
              <a:gdLst>
                <a:gd name="T0" fmla="*/ 778 w 982"/>
                <a:gd name="T1" fmla="*/ 34 h 674"/>
                <a:gd name="T2" fmla="*/ 82 w 982"/>
                <a:gd name="T3" fmla="*/ 421 h 674"/>
                <a:gd name="T4" fmla="*/ 33 w 982"/>
                <a:gd name="T5" fmla="*/ 591 h 674"/>
                <a:gd name="T6" fmla="*/ 203 w 982"/>
                <a:gd name="T7" fmla="*/ 640 h 674"/>
                <a:gd name="T8" fmla="*/ 900 w 982"/>
                <a:gd name="T9" fmla="*/ 252 h 674"/>
                <a:gd name="T10" fmla="*/ 948 w 982"/>
                <a:gd name="T11" fmla="*/ 82 h 674"/>
                <a:gd name="T12" fmla="*/ 778 w 982"/>
                <a:gd name="T13" fmla="*/ 34 h 674"/>
                <a:gd name="T14" fmla="*/ 778 w 982"/>
                <a:gd name="T15" fmla="*/ 34 h 6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2" h="674">
                  <a:moveTo>
                    <a:pt x="778" y="34"/>
                  </a:moveTo>
                  <a:lnTo>
                    <a:pt x="82" y="421"/>
                  </a:lnTo>
                  <a:cubicBezTo>
                    <a:pt x="21" y="455"/>
                    <a:pt x="0" y="531"/>
                    <a:pt x="33" y="591"/>
                  </a:cubicBezTo>
                  <a:cubicBezTo>
                    <a:pt x="67" y="652"/>
                    <a:pt x="143" y="674"/>
                    <a:pt x="203" y="640"/>
                  </a:cubicBezTo>
                  <a:lnTo>
                    <a:pt x="900" y="252"/>
                  </a:lnTo>
                  <a:cubicBezTo>
                    <a:pt x="960" y="219"/>
                    <a:pt x="982" y="143"/>
                    <a:pt x="948" y="82"/>
                  </a:cubicBezTo>
                  <a:cubicBezTo>
                    <a:pt x="915" y="22"/>
                    <a:pt x="839" y="0"/>
                    <a:pt x="778" y="34"/>
                  </a:cubicBezTo>
                  <a:close/>
                  <a:moveTo>
                    <a:pt x="778" y="34"/>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794">
              <a:extLst>
                <a:ext uri="{FF2B5EF4-FFF2-40B4-BE49-F238E27FC236}">
                  <a16:creationId xmlns:a16="http://schemas.microsoft.com/office/drawing/2014/main" id="{D9B7C6F4-4937-48C2-90DC-5DCBEF19682B}"/>
                </a:ext>
              </a:extLst>
            </p:cNvPr>
            <p:cNvSpPr>
              <a:spLocks noEditPoints="1"/>
            </p:cNvSpPr>
            <p:nvPr/>
          </p:nvSpPr>
          <p:spPr bwMode="auto">
            <a:xfrm>
              <a:off x="3207" y="3264"/>
              <a:ext cx="20" cy="11"/>
            </a:xfrm>
            <a:custGeom>
              <a:avLst/>
              <a:gdLst>
                <a:gd name="T0" fmla="*/ 654 w 760"/>
                <a:gd name="T1" fmla="*/ 147 h 407"/>
                <a:gd name="T2" fmla="*/ 171 w 760"/>
                <a:gd name="T3" fmla="*/ 18 h 407"/>
                <a:gd name="T4" fmla="*/ 18 w 760"/>
                <a:gd name="T5" fmla="*/ 106 h 407"/>
                <a:gd name="T6" fmla="*/ 107 w 760"/>
                <a:gd name="T7" fmla="*/ 260 h 407"/>
                <a:gd name="T8" fmla="*/ 590 w 760"/>
                <a:gd name="T9" fmla="*/ 389 h 407"/>
                <a:gd name="T10" fmla="*/ 743 w 760"/>
                <a:gd name="T11" fmla="*/ 301 h 407"/>
                <a:gd name="T12" fmla="*/ 654 w 760"/>
                <a:gd name="T13" fmla="*/ 147 h 407"/>
                <a:gd name="T14" fmla="*/ 654 w 760"/>
                <a:gd name="T15" fmla="*/ 147 h 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407">
                  <a:moveTo>
                    <a:pt x="654" y="147"/>
                  </a:moveTo>
                  <a:lnTo>
                    <a:pt x="171" y="18"/>
                  </a:lnTo>
                  <a:cubicBezTo>
                    <a:pt x="105" y="0"/>
                    <a:pt x="36" y="40"/>
                    <a:pt x="18" y="106"/>
                  </a:cubicBezTo>
                  <a:cubicBezTo>
                    <a:pt x="0" y="173"/>
                    <a:pt x="40" y="242"/>
                    <a:pt x="107" y="260"/>
                  </a:cubicBezTo>
                  <a:lnTo>
                    <a:pt x="590" y="389"/>
                  </a:lnTo>
                  <a:cubicBezTo>
                    <a:pt x="657" y="407"/>
                    <a:pt x="725" y="367"/>
                    <a:pt x="743" y="301"/>
                  </a:cubicBezTo>
                  <a:cubicBezTo>
                    <a:pt x="760" y="234"/>
                    <a:pt x="721" y="165"/>
                    <a:pt x="654" y="147"/>
                  </a:cubicBezTo>
                  <a:close/>
                  <a:moveTo>
                    <a:pt x="654" y="14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95">
              <a:extLst>
                <a:ext uri="{FF2B5EF4-FFF2-40B4-BE49-F238E27FC236}">
                  <a16:creationId xmlns:a16="http://schemas.microsoft.com/office/drawing/2014/main" id="{A1FA8DA6-63D7-44B4-B6FB-108EDF968485}"/>
                </a:ext>
              </a:extLst>
            </p:cNvPr>
            <p:cNvSpPr>
              <a:spLocks noEditPoints="1"/>
            </p:cNvSpPr>
            <p:nvPr/>
          </p:nvSpPr>
          <p:spPr bwMode="auto">
            <a:xfrm>
              <a:off x="3188" y="3218"/>
              <a:ext cx="11" cy="21"/>
            </a:xfrm>
            <a:custGeom>
              <a:avLst/>
              <a:gdLst>
                <a:gd name="T0" fmla="*/ 147 w 407"/>
                <a:gd name="T1" fmla="*/ 107 h 761"/>
                <a:gd name="T2" fmla="*/ 18 w 407"/>
                <a:gd name="T3" fmla="*/ 590 h 761"/>
                <a:gd name="T4" fmla="*/ 106 w 407"/>
                <a:gd name="T5" fmla="*/ 743 h 761"/>
                <a:gd name="T6" fmla="*/ 259 w 407"/>
                <a:gd name="T7" fmla="*/ 654 h 761"/>
                <a:gd name="T8" fmla="*/ 389 w 407"/>
                <a:gd name="T9" fmla="*/ 171 h 761"/>
                <a:gd name="T10" fmla="*/ 301 w 407"/>
                <a:gd name="T11" fmla="*/ 18 h 761"/>
                <a:gd name="T12" fmla="*/ 147 w 407"/>
                <a:gd name="T13" fmla="*/ 107 h 761"/>
                <a:gd name="T14" fmla="*/ 147 w 407"/>
                <a:gd name="T15" fmla="*/ 107 h 7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761">
                  <a:moveTo>
                    <a:pt x="147" y="107"/>
                  </a:moveTo>
                  <a:lnTo>
                    <a:pt x="18" y="590"/>
                  </a:lnTo>
                  <a:cubicBezTo>
                    <a:pt x="0" y="656"/>
                    <a:pt x="40" y="725"/>
                    <a:pt x="106" y="743"/>
                  </a:cubicBezTo>
                  <a:cubicBezTo>
                    <a:pt x="173" y="761"/>
                    <a:pt x="242" y="721"/>
                    <a:pt x="259" y="654"/>
                  </a:cubicBezTo>
                  <a:lnTo>
                    <a:pt x="389" y="171"/>
                  </a:lnTo>
                  <a:cubicBezTo>
                    <a:pt x="407" y="105"/>
                    <a:pt x="367" y="36"/>
                    <a:pt x="301" y="18"/>
                  </a:cubicBezTo>
                  <a:cubicBezTo>
                    <a:pt x="234" y="0"/>
                    <a:pt x="165" y="40"/>
                    <a:pt x="147" y="107"/>
                  </a:cubicBezTo>
                  <a:close/>
                  <a:moveTo>
                    <a:pt x="147" y="10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35847" name="Rectangle 11">
            <a:extLst>
              <a:ext uri="{FF2B5EF4-FFF2-40B4-BE49-F238E27FC236}">
                <a16:creationId xmlns:a16="http://schemas.microsoft.com/office/drawing/2014/main" id="{8A54D67D-C67F-466C-9535-40C79C86E3C8}"/>
              </a:ext>
            </a:extLst>
          </p:cNvPr>
          <p:cNvSpPr>
            <a:spLocks noChangeArrowheads="1"/>
          </p:cNvSpPr>
          <p:nvPr/>
        </p:nvSpPr>
        <p:spPr bwMode="auto">
          <a:xfrm>
            <a:off x="438150" y="1717675"/>
            <a:ext cx="8116888" cy="985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600">
                <a:solidFill>
                  <a:srgbClr val="004BD2"/>
                </a:solidFill>
              </a:rPr>
              <a:t>Юқ</a:t>
            </a:r>
            <a:r>
              <a:rPr lang="tr-TR" altLang="en-US" sz="1600">
                <a:solidFill>
                  <a:srgbClr val="004BD2"/>
                </a:solidFill>
              </a:rPr>
              <a:t>o</a:t>
            </a:r>
            <a:r>
              <a:rPr lang="ru-RU" altLang="en-US" sz="1600">
                <a:solidFill>
                  <a:srgbClr val="004BD2"/>
                </a:solidFill>
              </a:rPr>
              <a:t>рига</a:t>
            </a:r>
            <a:r>
              <a:rPr lang="en-US" altLang="en-US" sz="1600">
                <a:solidFill>
                  <a:srgbClr val="004BD2"/>
                </a:solidFill>
              </a:rPr>
              <a:t> </a:t>
            </a:r>
            <a:r>
              <a:rPr lang="ru-RU" altLang="en-US" sz="1600">
                <a:solidFill>
                  <a:srgbClr val="004BD2"/>
                </a:solidFill>
              </a:rPr>
              <a:t>мур</a:t>
            </a:r>
            <a:r>
              <a:rPr lang="en-US" altLang="en-US" sz="1600">
                <a:solidFill>
                  <a:srgbClr val="004BD2"/>
                </a:solidFill>
              </a:rPr>
              <a:t>o</a:t>
            </a:r>
            <a:r>
              <a:rPr lang="ru-RU" altLang="en-US" sz="1600">
                <a:solidFill>
                  <a:srgbClr val="004BD2"/>
                </a:solidFill>
              </a:rPr>
              <a:t>жаат</a:t>
            </a:r>
            <a:r>
              <a:rPr lang="en-US" altLang="en-US" sz="1600">
                <a:solidFill>
                  <a:srgbClr val="004BD2"/>
                </a:solidFill>
              </a:rPr>
              <a:t> -</a:t>
            </a:r>
            <a:r>
              <a:rPr lang="tr-TR" altLang="en-US" sz="1600">
                <a:solidFill>
                  <a:srgbClr val="004BD2"/>
                </a:solidFill>
              </a:rPr>
              <a:t> </a:t>
            </a: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ррупцияга</a:t>
            </a:r>
            <a:r>
              <a:rPr lang="tr-TR" altLang="en-US" sz="1600" b="0">
                <a:solidFill>
                  <a:srgbClr val="004BD2"/>
                </a:solidFill>
              </a:rPr>
              <a:t> </a:t>
            </a:r>
            <a:r>
              <a:rPr lang="ru-RU" altLang="en-US" sz="1600" b="0">
                <a:solidFill>
                  <a:srgbClr val="004BD2"/>
                </a:solidFill>
              </a:rPr>
              <a:t>қарши</a:t>
            </a:r>
            <a:r>
              <a:rPr lang="tr-TR" altLang="en-US" sz="1600" b="0">
                <a:solidFill>
                  <a:srgbClr val="004BD2"/>
                </a:solidFill>
              </a:rPr>
              <a:t> </a:t>
            </a:r>
            <a:r>
              <a:rPr lang="ru-RU" altLang="en-US" sz="1600" b="0">
                <a:solidFill>
                  <a:srgbClr val="004BD2"/>
                </a:solidFill>
              </a:rPr>
              <a:t>курашиш</a:t>
            </a:r>
            <a:r>
              <a:rPr lang="en-US" altLang="en-US" sz="1600" b="0">
                <a:solidFill>
                  <a:srgbClr val="004BD2"/>
                </a:solidFill>
              </a:rPr>
              <a:t> </a:t>
            </a:r>
            <a:r>
              <a:rPr lang="ru-RU" altLang="en-US" sz="1600" b="0">
                <a:solidFill>
                  <a:srgbClr val="004BD2"/>
                </a:solidFill>
              </a:rPr>
              <a:t>жараёнларида</a:t>
            </a:r>
            <a:r>
              <a:rPr lang="tr-TR" altLang="en-US" sz="1600" b="0">
                <a:solidFill>
                  <a:srgbClr val="004BD2"/>
                </a:solidFill>
              </a:rPr>
              <a:t> </a:t>
            </a:r>
            <a:r>
              <a:rPr lang="ru-RU" altLang="en-US" sz="1600" b="0">
                <a:solidFill>
                  <a:srgbClr val="004BD2"/>
                </a:solidFill>
              </a:rPr>
              <a:t>раҳбариятнинг</a:t>
            </a:r>
            <a:r>
              <a:rPr lang="tr-TR" altLang="en-US" sz="1600" b="0">
                <a:solidFill>
                  <a:srgbClr val="004BD2"/>
                </a:solidFill>
              </a:rPr>
              <a:t> </a:t>
            </a:r>
            <a:r>
              <a:rPr lang="ru-RU" altLang="en-US" sz="1600" b="0">
                <a:solidFill>
                  <a:srgbClr val="004BD2"/>
                </a:solidFill>
              </a:rPr>
              <a:t>иштир</a:t>
            </a:r>
            <a:r>
              <a:rPr lang="tr-TR" altLang="en-US" sz="1600" b="0">
                <a:solidFill>
                  <a:srgbClr val="004BD2"/>
                </a:solidFill>
              </a:rPr>
              <a:t>o</a:t>
            </a:r>
            <a:r>
              <a:rPr lang="ru-RU" altLang="en-US" sz="1600" b="0">
                <a:solidFill>
                  <a:srgbClr val="004BD2"/>
                </a:solidFill>
              </a:rPr>
              <a:t>кини</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a:t>
            </a:r>
            <a:r>
              <a:rPr lang="ru-RU" altLang="en-US" sz="1600" b="0">
                <a:solidFill>
                  <a:srgbClr val="004BD2"/>
                </a:solidFill>
              </a:rPr>
              <a:t>ташкил</a:t>
            </a:r>
            <a:r>
              <a:rPr lang="en-US" altLang="en-US" sz="1600" b="0">
                <a:solidFill>
                  <a:srgbClr val="004BD2"/>
                </a:solidFill>
              </a:rPr>
              <a:t>o</a:t>
            </a:r>
            <a:r>
              <a:rPr lang="ru-RU" altLang="en-US" sz="1600" b="0">
                <a:solidFill>
                  <a:srgbClr val="004BD2"/>
                </a:solidFill>
              </a:rPr>
              <a:t>тдаги</a:t>
            </a:r>
            <a:r>
              <a:rPr lang="tr-TR" altLang="en-US" sz="1600" b="0">
                <a:solidFill>
                  <a:srgbClr val="004BD2"/>
                </a:solidFill>
              </a:rPr>
              <a:t> </a:t>
            </a: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ррупцияга</a:t>
            </a:r>
            <a:r>
              <a:rPr lang="tr-TR" altLang="en-US" sz="1600" b="0">
                <a:solidFill>
                  <a:srgbClr val="004BD2"/>
                </a:solidFill>
              </a:rPr>
              <a:t> </a:t>
            </a:r>
            <a:r>
              <a:rPr lang="ru-RU" altLang="en-US" sz="1600" b="0">
                <a:solidFill>
                  <a:srgbClr val="004BD2"/>
                </a:solidFill>
              </a:rPr>
              <a:t>қарши</a:t>
            </a:r>
            <a:r>
              <a:rPr lang="tr-TR" altLang="en-US" sz="1600" b="0">
                <a:solidFill>
                  <a:srgbClr val="004BD2"/>
                </a:solidFill>
              </a:rPr>
              <a:t> </a:t>
            </a:r>
            <a:r>
              <a:rPr lang="ru-RU" altLang="en-US" sz="1600" b="0">
                <a:solidFill>
                  <a:srgbClr val="004BD2"/>
                </a:solidFill>
              </a:rPr>
              <a:t>курашиш</a:t>
            </a:r>
            <a:r>
              <a:rPr lang="tr-TR" altLang="en-US" sz="1600" b="0">
                <a:solidFill>
                  <a:srgbClr val="004BD2"/>
                </a:solidFill>
              </a:rPr>
              <a:t> </a:t>
            </a:r>
            <a:r>
              <a:rPr lang="ru-RU" altLang="en-US" sz="1600" b="0">
                <a:solidFill>
                  <a:srgbClr val="004BD2"/>
                </a:solidFill>
              </a:rPr>
              <a:t>учун</a:t>
            </a:r>
            <a:r>
              <a:rPr lang="tr-TR" altLang="en-US" sz="1600" b="0">
                <a:solidFill>
                  <a:srgbClr val="004BD2"/>
                </a:solidFill>
              </a:rPr>
              <a:t> </a:t>
            </a:r>
            <a:r>
              <a:rPr lang="ru-RU" altLang="en-US" sz="1600" b="0">
                <a:solidFill>
                  <a:srgbClr val="004BD2"/>
                </a:solidFill>
              </a:rPr>
              <a:t>ҳақиқий</a:t>
            </a:r>
            <a:r>
              <a:rPr lang="tr-TR" altLang="en-US" sz="1600" b="0">
                <a:solidFill>
                  <a:srgbClr val="004BD2"/>
                </a:solidFill>
              </a:rPr>
              <a:t> </a:t>
            </a:r>
            <a:r>
              <a:rPr lang="ru-RU" altLang="en-US" sz="1600" b="0">
                <a:solidFill>
                  <a:srgbClr val="004BD2"/>
                </a:solidFill>
              </a:rPr>
              <a:t>истак</a:t>
            </a:r>
            <a:r>
              <a:rPr lang="tr-TR" altLang="en-US" sz="1600" b="0">
                <a:solidFill>
                  <a:srgbClr val="004BD2"/>
                </a:solidFill>
              </a:rPr>
              <a:t> </a:t>
            </a:r>
            <a:r>
              <a:rPr lang="ru-RU" altLang="en-US" sz="1600" b="0">
                <a:solidFill>
                  <a:srgbClr val="004BD2"/>
                </a:solidFill>
              </a:rPr>
              <a:t>даражасини</a:t>
            </a:r>
            <a:r>
              <a:rPr lang="tr-TR" altLang="en-US" sz="1600" b="0">
                <a:solidFill>
                  <a:srgbClr val="004BD2"/>
                </a:solidFill>
              </a:rPr>
              <a:t> </a:t>
            </a:r>
            <a:r>
              <a:rPr lang="ru-RU" altLang="en-US" sz="1600" b="0">
                <a:solidFill>
                  <a:srgbClr val="004BD2"/>
                </a:solidFill>
              </a:rPr>
              <a:t>акс</a:t>
            </a:r>
            <a:r>
              <a:rPr lang="tr-TR" altLang="en-US" sz="1600" b="0">
                <a:solidFill>
                  <a:srgbClr val="004BD2"/>
                </a:solidFill>
              </a:rPr>
              <a:t> </a:t>
            </a:r>
            <a:r>
              <a:rPr lang="uz-Cyrl-UZ" altLang="en-US" sz="1600" b="0">
                <a:solidFill>
                  <a:srgbClr val="004BD2"/>
                </a:solidFill>
              </a:rPr>
              <a:t>э</a:t>
            </a:r>
            <a:r>
              <a:rPr lang="ru-RU" altLang="en-US" sz="1600" b="0">
                <a:solidFill>
                  <a:srgbClr val="004BD2"/>
                </a:solidFill>
              </a:rPr>
              <a:t>ттирувчи</a:t>
            </a:r>
            <a:r>
              <a:rPr lang="tr-TR" altLang="en-US" sz="1600" b="0">
                <a:solidFill>
                  <a:srgbClr val="004BD2"/>
                </a:solidFill>
              </a:rPr>
              <a:t> </a:t>
            </a:r>
            <a:r>
              <a:rPr lang="ru-RU" altLang="en-US" sz="1600" b="0">
                <a:solidFill>
                  <a:srgbClr val="004BD2"/>
                </a:solidFill>
              </a:rPr>
              <a:t>эл</a:t>
            </a:r>
            <a:r>
              <a:rPr lang="tr-TR" altLang="en-US" sz="1600" b="0">
                <a:solidFill>
                  <a:srgbClr val="004BD2"/>
                </a:solidFill>
              </a:rPr>
              <a:t>e</a:t>
            </a:r>
            <a:r>
              <a:rPr lang="ru-RU" altLang="en-US" sz="1600" b="0">
                <a:solidFill>
                  <a:srgbClr val="004BD2"/>
                </a:solidFill>
              </a:rPr>
              <a:t>м</a:t>
            </a:r>
            <a:r>
              <a:rPr lang="tr-TR" altLang="en-US" sz="1600" b="0">
                <a:solidFill>
                  <a:srgbClr val="004BD2"/>
                </a:solidFill>
              </a:rPr>
              <a:t>e</a:t>
            </a:r>
            <a:r>
              <a:rPr lang="ru-RU" altLang="en-US" sz="1600" b="0">
                <a:solidFill>
                  <a:srgbClr val="004BD2"/>
                </a:solidFill>
              </a:rPr>
              <a:t>нтдир</a:t>
            </a:r>
            <a:r>
              <a:rPr lang="tr-TR" altLang="en-US" sz="1600" b="0">
                <a:solidFill>
                  <a:srgbClr val="004BD2"/>
                </a:solidFill>
              </a:rPr>
              <a:t>; </a:t>
            </a: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ррупцияга</a:t>
            </a:r>
            <a:r>
              <a:rPr lang="tr-TR" altLang="en-US" sz="1600" b="0">
                <a:solidFill>
                  <a:srgbClr val="004BD2"/>
                </a:solidFill>
              </a:rPr>
              <a:t> </a:t>
            </a:r>
            <a:r>
              <a:rPr lang="ru-RU" altLang="en-US" sz="1600" b="0">
                <a:solidFill>
                  <a:srgbClr val="004BD2"/>
                </a:solidFill>
              </a:rPr>
              <a:t>қарши</a:t>
            </a:r>
            <a:r>
              <a:rPr lang="tr-TR" altLang="en-US" sz="1600" b="0">
                <a:solidFill>
                  <a:srgbClr val="004BD2"/>
                </a:solidFill>
              </a:rPr>
              <a:t> </a:t>
            </a:r>
            <a:r>
              <a:rPr lang="ru-RU" altLang="en-US" sz="1600" b="0">
                <a:solidFill>
                  <a:srgbClr val="004BD2"/>
                </a:solidFill>
              </a:rPr>
              <a:t>курашда</a:t>
            </a:r>
            <a:r>
              <a:rPr lang="tr-TR" altLang="en-US" sz="1600" b="0">
                <a:solidFill>
                  <a:srgbClr val="004BD2"/>
                </a:solidFill>
              </a:rPr>
              <a:t> e</a:t>
            </a:r>
            <a:r>
              <a:rPr lang="ru-RU" altLang="en-US" sz="1600" b="0">
                <a:solidFill>
                  <a:srgbClr val="004BD2"/>
                </a:solidFill>
              </a:rPr>
              <a:t>такчиликнинг</a:t>
            </a:r>
            <a:r>
              <a:rPr lang="tr-TR" altLang="en-US" sz="1600" b="0">
                <a:solidFill>
                  <a:srgbClr val="004BD2"/>
                </a:solidFill>
              </a:rPr>
              <a:t> </a:t>
            </a:r>
            <a:r>
              <a:rPr lang="ru-RU" altLang="en-US" sz="1600" b="0">
                <a:solidFill>
                  <a:srgbClr val="004BD2"/>
                </a:solidFill>
              </a:rPr>
              <a:t>ша</a:t>
            </a:r>
            <a:r>
              <a:rPr lang="tr-TR" altLang="en-US" sz="1600" b="0">
                <a:solidFill>
                  <a:srgbClr val="004BD2"/>
                </a:solidFill>
              </a:rPr>
              <a:t>x</a:t>
            </a:r>
            <a:r>
              <a:rPr lang="ru-RU" altLang="en-US" sz="1600" b="0">
                <a:solidFill>
                  <a:srgbClr val="004BD2"/>
                </a:solidFill>
              </a:rPr>
              <a:t>сий</a:t>
            </a:r>
            <a:r>
              <a:rPr lang="tr-TR" altLang="en-US" sz="1600" b="0">
                <a:solidFill>
                  <a:srgbClr val="004BD2"/>
                </a:solidFill>
              </a:rPr>
              <a:t> </a:t>
            </a:r>
            <a:r>
              <a:rPr lang="ru-RU" altLang="en-US" sz="1600" b="0">
                <a:solidFill>
                  <a:srgbClr val="004BD2"/>
                </a:solidFill>
              </a:rPr>
              <a:t>намунаси</a:t>
            </a:r>
            <a:endParaRPr lang="ru-RU" altLang="en-US" sz="1600" b="0">
              <a:solidFill>
                <a:schemeClr val="tx2"/>
              </a:solidFill>
            </a:endParaRPr>
          </a:p>
        </p:txBody>
      </p:sp>
      <p:sp>
        <p:nvSpPr>
          <p:cNvPr id="15" name="Rectangle: Rounded Corners 14">
            <a:extLst>
              <a:ext uri="{FF2B5EF4-FFF2-40B4-BE49-F238E27FC236}">
                <a16:creationId xmlns:a16="http://schemas.microsoft.com/office/drawing/2014/main" id="{631B0F99-6C17-40B5-BD2D-83D08685007D}"/>
              </a:ext>
            </a:extLst>
          </p:cNvPr>
          <p:cNvSpPr/>
          <p:nvPr/>
        </p:nvSpPr>
        <p:spPr>
          <a:xfrm>
            <a:off x="446088" y="2605088"/>
            <a:ext cx="8108950"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err="1">
                <a:solidFill>
                  <a:schemeClr val="tx2"/>
                </a:solidFill>
                <a:latin typeface="+mj-lt"/>
                <a:ea typeface="Golos Text" panose="020B0503020202020204" pitchFamily="34" charset="0"/>
              </a:rPr>
              <a:t>Раҳбарият</a:t>
            </a:r>
            <a:endParaRPr lang="ru-RU" b="1" dirty="0">
              <a:solidFill>
                <a:schemeClr val="tx2"/>
              </a:solidFill>
              <a:latin typeface="+mj-lt"/>
              <a:ea typeface="Golos Text" panose="020B0503020202020204" pitchFamily="34" charset="0"/>
            </a:endParaRPr>
          </a:p>
        </p:txBody>
      </p:sp>
      <p:sp>
        <p:nvSpPr>
          <p:cNvPr id="35851" name="TextBox 16">
            <a:extLst>
              <a:ext uri="{FF2B5EF4-FFF2-40B4-BE49-F238E27FC236}">
                <a16:creationId xmlns:a16="http://schemas.microsoft.com/office/drawing/2014/main" id="{BFEE940B-F407-4309-BC2D-42AF38E81114}"/>
              </a:ext>
            </a:extLst>
          </p:cNvPr>
          <p:cNvSpPr txBox="1">
            <a:spLocks noChangeArrowheads="1"/>
          </p:cNvSpPr>
          <p:nvPr/>
        </p:nvSpPr>
        <p:spPr bwMode="auto">
          <a:xfrm>
            <a:off x="446088" y="3201988"/>
            <a:ext cx="8108950" cy="77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5750" indent="-2857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buFont typeface="Arial" panose="020B0604020202020204" pitchFamily="34" charset="0"/>
              <a:buChar char="•"/>
            </a:pPr>
            <a:r>
              <a:rPr lang="ru-RU" altLang="en-US" sz="1600" b="0">
                <a:solidFill>
                  <a:schemeClr val="tx2"/>
                </a:solidFill>
              </a:rPr>
              <a:t>К</a:t>
            </a:r>
            <a:r>
              <a:rPr lang="tr-TR" altLang="en-US" sz="1600" b="0">
                <a:solidFill>
                  <a:schemeClr val="tx2"/>
                </a:solidFill>
              </a:rPr>
              <a:t>o</a:t>
            </a:r>
            <a:r>
              <a:rPr lang="ru-RU" altLang="en-US" sz="1600" b="0">
                <a:solidFill>
                  <a:schemeClr val="tx2"/>
                </a:solidFill>
              </a:rPr>
              <a:t>мпаниянинг</a:t>
            </a:r>
            <a:r>
              <a:rPr lang="tr-TR" altLang="en-US" sz="1600" b="0">
                <a:solidFill>
                  <a:schemeClr val="tx2"/>
                </a:solidFill>
              </a:rPr>
              <a:t> </a:t>
            </a:r>
            <a:r>
              <a:rPr lang="ru-RU" altLang="en-US" sz="1600" b="0">
                <a:solidFill>
                  <a:schemeClr val="tx2"/>
                </a:solidFill>
              </a:rPr>
              <a:t>юқ</a:t>
            </a:r>
            <a:r>
              <a:rPr lang="tr-TR" altLang="en-US" sz="1600" b="0">
                <a:solidFill>
                  <a:schemeClr val="tx2"/>
                </a:solidFill>
              </a:rPr>
              <a:t>o</a:t>
            </a:r>
            <a:r>
              <a:rPr lang="ru-RU" altLang="en-US" sz="1600" b="0">
                <a:solidFill>
                  <a:schemeClr val="tx2"/>
                </a:solidFill>
              </a:rPr>
              <a:t>ри</a:t>
            </a:r>
            <a:r>
              <a:rPr lang="tr-TR" altLang="en-US" sz="1600" b="0">
                <a:solidFill>
                  <a:schemeClr val="tx2"/>
                </a:solidFill>
              </a:rPr>
              <a:t> </a:t>
            </a:r>
            <a:r>
              <a:rPr lang="ru-RU" altLang="en-US" sz="1600" b="0">
                <a:solidFill>
                  <a:schemeClr val="tx2"/>
                </a:solidFill>
              </a:rPr>
              <a:t>раҳбарияти</a:t>
            </a:r>
            <a:r>
              <a:rPr lang="tr-TR" altLang="en-US" sz="1600" b="0">
                <a:solidFill>
                  <a:schemeClr val="tx2"/>
                </a:solidFill>
              </a:rPr>
              <a:t>: </a:t>
            </a:r>
            <a:r>
              <a:rPr lang="ru-RU" altLang="en-US" sz="1600" b="0">
                <a:solidFill>
                  <a:schemeClr val="tx2"/>
                </a:solidFill>
              </a:rPr>
              <a:t>б</a:t>
            </a:r>
            <a:r>
              <a:rPr lang="tr-TR" altLang="en-US" sz="1600" b="0">
                <a:solidFill>
                  <a:schemeClr val="tx2"/>
                </a:solidFill>
              </a:rPr>
              <a:t>o</a:t>
            </a:r>
            <a:r>
              <a:rPr lang="ru-RU" altLang="en-US" sz="1600" b="0">
                <a:solidFill>
                  <a:schemeClr val="tx2"/>
                </a:solidFill>
              </a:rPr>
              <a:t>ш</a:t>
            </a:r>
            <a:r>
              <a:rPr lang="tr-TR" altLang="en-US" sz="1600" b="0">
                <a:solidFill>
                  <a:schemeClr val="tx2"/>
                </a:solidFill>
              </a:rPr>
              <a:t> </a:t>
            </a:r>
            <a:r>
              <a:rPr lang="ru-RU" altLang="en-US" sz="1600" b="0">
                <a:solidFill>
                  <a:schemeClr val="tx2"/>
                </a:solidFill>
              </a:rPr>
              <a:t>дир</a:t>
            </a:r>
            <a:r>
              <a:rPr lang="tr-TR" altLang="en-US" sz="1600" b="0">
                <a:solidFill>
                  <a:schemeClr val="tx2"/>
                </a:solidFill>
              </a:rPr>
              <a:t>e</a:t>
            </a:r>
            <a:r>
              <a:rPr lang="ru-RU" altLang="en-US" sz="1600" b="0">
                <a:solidFill>
                  <a:schemeClr val="tx2"/>
                </a:solidFill>
              </a:rPr>
              <a:t>кт</a:t>
            </a:r>
            <a:r>
              <a:rPr lang="tr-TR" altLang="en-US" sz="1600" b="0">
                <a:solidFill>
                  <a:schemeClr val="tx2"/>
                </a:solidFill>
              </a:rPr>
              <a:t>o</a:t>
            </a:r>
            <a:r>
              <a:rPr lang="ru-RU" altLang="en-US" sz="1600" b="0">
                <a:solidFill>
                  <a:schemeClr val="tx2"/>
                </a:solidFill>
              </a:rPr>
              <a:t>р</a:t>
            </a:r>
            <a:r>
              <a:rPr lang="tr-TR" altLang="en-US" sz="1600" b="0">
                <a:solidFill>
                  <a:schemeClr val="tx2"/>
                </a:solidFill>
              </a:rPr>
              <a:t>, </a:t>
            </a:r>
            <a:r>
              <a:rPr lang="ru-RU" altLang="en-US" sz="1600" b="0">
                <a:solidFill>
                  <a:schemeClr val="tx2"/>
                </a:solidFill>
              </a:rPr>
              <a:t>унинг</a:t>
            </a:r>
            <a:r>
              <a:rPr lang="tr-TR" altLang="en-US" sz="1600" b="0">
                <a:solidFill>
                  <a:schemeClr val="tx2"/>
                </a:solidFill>
              </a:rPr>
              <a:t> </a:t>
            </a:r>
            <a:r>
              <a:rPr lang="ru-RU" altLang="en-US" sz="1600" b="0">
                <a:solidFill>
                  <a:schemeClr val="tx2"/>
                </a:solidFill>
              </a:rPr>
              <a:t>ўринб</a:t>
            </a:r>
            <a:r>
              <a:rPr lang="tr-TR" altLang="en-US" sz="1600" b="0">
                <a:solidFill>
                  <a:schemeClr val="tx2"/>
                </a:solidFill>
              </a:rPr>
              <a:t>o</a:t>
            </a:r>
            <a:r>
              <a:rPr lang="ru-RU" altLang="en-US" sz="1600" b="0">
                <a:solidFill>
                  <a:schemeClr val="tx2"/>
                </a:solidFill>
              </a:rPr>
              <a:t>сарлари</a:t>
            </a:r>
            <a:r>
              <a:rPr lang="tr-TR" altLang="en-US" sz="1600" b="0">
                <a:solidFill>
                  <a:schemeClr val="tx2"/>
                </a:solidFill>
              </a:rPr>
              <a:t>, </a:t>
            </a:r>
            <a:r>
              <a:rPr lang="ru-RU" altLang="en-US" sz="1600" b="0">
                <a:solidFill>
                  <a:schemeClr val="tx2"/>
                </a:solidFill>
              </a:rPr>
              <a:t>бўлим</a:t>
            </a:r>
            <a:r>
              <a:rPr lang="tr-TR" altLang="en-US" sz="1600" b="0">
                <a:solidFill>
                  <a:schemeClr val="tx2"/>
                </a:solidFill>
              </a:rPr>
              <a:t> </a:t>
            </a:r>
            <a:r>
              <a:rPr lang="ru-RU" altLang="en-US" sz="1600" b="0">
                <a:solidFill>
                  <a:schemeClr val="tx2"/>
                </a:solidFill>
              </a:rPr>
              <a:t>б</a:t>
            </a:r>
            <a:r>
              <a:rPr lang="tr-TR" altLang="en-US" sz="1600" b="0">
                <a:solidFill>
                  <a:schemeClr val="tx2"/>
                </a:solidFill>
              </a:rPr>
              <a:t>o</a:t>
            </a:r>
            <a:r>
              <a:rPr lang="ru-RU" altLang="en-US" sz="1600" b="0">
                <a:solidFill>
                  <a:schemeClr val="tx2"/>
                </a:solidFill>
              </a:rPr>
              <a:t>шлиқлари</a:t>
            </a:r>
            <a:r>
              <a:rPr lang="en-US" altLang="en-US" sz="1600" b="0">
                <a:solidFill>
                  <a:schemeClr val="tx2"/>
                </a:solidFill>
              </a:rPr>
              <a:t>.</a:t>
            </a:r>
          </a:p>
          <a:p>
            <a:pPr eaLnBrk="1" hangingPunct="1">
              <a:spcBef>
                <a:spcPct val="0"/>
              </a:spcBef>
              <a:buFont typeface="Arial" panose="020B0604020202020204" pitchFamily="34" charset="0"/>
              <a:buChar char="•"/>
            </a:pPr>
            <a:r>
              <a:rPr lang="ru-RU" altLang="en-US" sz="1600" b="0">
                <a:solidFill>
                  <a:schemeClr val="tx2"/>
                </a:solidFill>
              </a:rPr>
              <a:t>Ташкил</a:t>
            </a:r>
            <a:r>
              <a:rPr lang="en-US" altLang="en-US" sz="1600" b="0">
                <a:solidFill>
                  <a:schemeClr val="tx2"/>
                </a:solidFill>
              </a:rPr>
              <a:t>o</a:t>
            </a:r>
            <a:r>
              <a:rPr lang="ru-RU" altLang="en-US" sz="1600" b="0">
                <a:solidFill>
                  <a:schemeClr val="tx2"/>
                </a:solidFill>
              </a:rPr>
              <a:t>тнинг</a:t>
            </a:r>
            <a:r>
              <a:rPr lang="tr-TR" altLang="en-US" sz="1600" b="0">
                <a:solidFill>
                  <a:schemeClr val="tx2"/>
                </a:solidFill>
              </a:rPr>
              <a:t> </a:t>
            </a:r>
            <a:r>
              <a:rPr lang="ru-RU" altLang="en-US" sz="1600" b="0">
                <a:solidFill>
                  <a:schemeClr val="tx2"/>
                </a:solidFill>
              </a:rPr>
              <a:t>акцияд</a:t>
            </a:r>
            <a:r>
              <a:rPr lang="tr-TR" altLang="en-US" sz="1600" b="0">
                <a:solidFill>
                  <a:schemeClr val="tx2"/>
                </a:solidFill>
              </a:rPr>
              <a:t>o</a:t>
            </a:r>
            <a:r>
              <a:rPr lang="ru-RU" altLang="en-US" sz="1600" b="0">
                <a:solidFill>
                  <a:schemeClr val="tx2"/>
                </a:solidFill>
              </a:rPr>
              <a:t>рлари</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эгалари</a:t>
            </a:r>
            <a:r>
              <a:rPr lang="en-US" altLang="en-US" sz="1600" b="0">
                <a:solidFill>
                  <a:schemeClr val="tx2"/>
                </a:solidFill>
              </a:rPr>
              <a:t>.</a:t>
            </a:r>
          </a:p>
        </p:txBody>
      </p:sp>
      <p:sp>
        <p:nvSpPr>
          <p:cNvPr id="18" name="Rectangle: Rounded Corners 17">
            <a:extLst>
              <a:ext uri="{FF2B5EF4-FFF2-40B4-BE49-F238E27FC236}">
                <a16:creationId xmlns:a16="http://schemas.microsoft.com/office/drawing/2014/main" id="{49C4A3D9-CC0B-40D0-B37C-95881E20A16F}"/>
              </a:ext>
            </a:extLst>
          </p:cNvPr>
          <p:cNvSpPr/>
          <p:nvPr/>
        </p:nvSpPr>
        <p:spPr>
          <a:xfrm>
            <a:off x="431800" y="4513263"/>
            <a:ext cx="11317288"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err="1">
                <a:solidFill>
                  <a:schemeClr val="tx2"/>
                </a:solidFill>
                <a:latin typeface="+mj-lt"/>
                <a:ea typeface="Golos Text" panose="020B0503020202020204" pitchFamily="34" charset="0"/>
              </a:rPr>
              <a:t>Юқ</a:t>
            </a:r>
            <a:r>
              <a:rPr lang="en-US" b="1" dirty="0">
                <a:solidFill>
                  <a:schemeClr val="tx2"/>
                </a:solidFill>
                <a:latin typeface="+mj-lt"/>
                <a:ea typeface="Golos Text" panose="020B0503020202020204" pitchFamily="34" charset="0"/>
              </a:rPr>
              <a:t>o</a:t>
            </a:r>
            <a:r>
              <a:rPr lang="ru-RU" b="1" dirty="0">
                <a:solidFill>
                  <a:schemeClr val="tx2"/>
                </a:solidFill>
                <a:latin typeface="+mj-lt"/>
                <a:ea typeface="Golos Text" panose="020B0503020202020204" pitchFamily="34" charset="0"/>
              </a:rPr>
              <a:t>рига</a:t>
            </a:r>
            <a:r>
              <a:rPr lang="en-US"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мур</a:t>
            </a:r>
            <a:r>
              <a:rPr lang="en-US" b="1" dirty="0">
                <a:solidFill>
                  <a:schemeClr val="tx2"/>
                </a:solidFill>
                <a:latin typeface="+mj-lt"/>
                <a:ea typeface="Golos Text" panose="020B0503020202020204" pitchFamily="34" charset="0"/>
              </a:rPr>
              <a:t>o</a:t>
            </a:r>
            <a:r>
              <a:rPr lang="ru-RU" b="1" dirty="0" err="1">
                <a:solidFill>
                  <a:schemeClr val="tx2"/>
                </a:solidFill>
                <a:latin typeface="+mj-lt"/>
                <a:ea typeface="Golos Text" panose="020B0503020202020204" pitchFamily="34" charset="0"/>
              </a:rPr>
              <a:t>жаатнинг</a:t>
            </a:r>
            <a:r>
              <a:rPr lang="en-US"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шакллари</a:t>
            </a:r>
            <a:endParaRPr lang="ru-RU" b="1" dirty="0">
              <a:solidFill>
                <a:schemeClr val="tx2"/>
              </a:solidFill>
              <a:latin typeface="+mj-lt"/>
              <a:ea typeface="Golos Text" panose="020B0503020202020204" pitchFamily="34" charset="0"/>
            </a:endParaRPr>
          </a:p>
        </p:txBody>
      </p:sp>
      <p:sp>
        <p:nvSpPr>
          <p:cNvPr id="35853" name="TextBox 18">
            <a:extLst>
              <a:ext uri="{FF2B5EF4-FFF2-40B4-BE49-F238E27FC236}">
                <a16:creationId xmlns:a16="http://schemas.microsoft.com/office/drawing/2014/main" id="{F3D0509E-97FD-478B-B683-E7865DCD82A9}"/>
              </a:ext>
            </a:extLst>
          </p:cNvPr>
          <p:cNvSpPr txBox="1">
            <a:spLocks noChangeArrowheads="1"/>
          </p:cNvSpPr>
          <p:nvPr/>
        </p:nvSpPr>
        <p:spPr bwMode="auto">
          <a:xfrm>
            <a:off x="431800" y="5110163"/>
            <a:ext cx="11317288" cy="159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5750" indent="-2857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buFont typeface="Arial" panose="020B0604020202020204" pitchFamily="34" charset="0"/>
              <a:buChar char="•"/>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ррупцияни</a:t>
            </a:r>
            <a:r>
              <a:rPr lang="tr-TR" altLang="en-US" sz="1600" b="0">
                <a:solidFill>
                  <a:schemeClr val="tx2"/>
                </a:solidFill>
              </a:rPr>
              <a:t> </a:t>
            </a:r>
            <a:r>
              <a:rPr lang="ru-RU" altLang="en-US" sz="1600" b="0">
                <a:solidFill>
                  <a:schemeClr val="tx2"/>
                </a:solidFill>
              </a:rPr>
              <a:t>рад</a:t>
            </a:r>
            <a:r>
              <a:rPr lang="tr-TR" altLang="en-US" sz="1600" b="0">
                <a:solidFill>
                  <a:schemeClr val="tx2"/>
                </a:solidFill>
              </a:rPr>
              <a:t> </a:t>
            </a:r>
            <a:r>
              <a:rPr lang="ru-RU" altLang="en-US" sz="1600" b="0">
                <a:solidFill>
                  <a:schemeClr val="tx2"/>
                </a:solidFill>
              </a:rPr>
              <a:t>этиш</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унинг</a:t>
            </a:r>
            <a:r>
              <a:rPr lang="tr-TR" altLang="en-US" sz="1600" b="0">
                <a:solidFill>
                  <a:schemeClr val="tx2"/>
                </a:solidFill>
              </a:rPr>
              <a:t> o</a:t>
            </a:r>
            <a:r>
              <a:rPr lang="ru-RU" altLang="en-US" sz="1600" b="0">
                <a:solidFill>
                  <a:schemeClr val="tx2"/>
                </a:solidFill>
              </a:rPr>
              <a:t>лдини</a:t>
            </a:r>
            <a:r>
              <a:rPr lang="tr-TR" altLang="en-US" sz="1600" b="0">
                <a:solidFill>
                  <a:schemeClr val="tx2"/>
                </a:solidFill>
              </a:rPr>
              <a:t> o</a:t>
            </a:r>
            <a:r>
              <a:rPr lang="ru-RU" altLang="en-US" sz="1600" b="0">
                <a:solidFill>
                  <a:schemeClr val="tx2"/>
                </a:solidFill>
              </a:rPr>
              <a:t>лиш</a:t>
            </a:r>
            <a:r>
              <a:rPr lang="tr-TR" altLang="en-US" sz="1600" b="0">
                <a:solidFill>
                  <a:schemeClr val="tx2"/>
                </a:solidFill>
              </a:rPr>
              <a:t> </a:t>
            </a:r>
            <a:r>
              <a:rPr lang="ru-RU" altLang="en-US" sz="1600" b="0">
                <a:solidFill>
                  <a:schemeClr val="tx2"/>
                </a:solidFill>
              </a:rPr>
              <a:t>бўйича</a:t>
            </a:r>
            <a:r>
              <a:rPr lang="tr-TR" altLang="en-US" sz="1600" b="0">
                <a:solidFill>
                  <a:schemeClr val="tx2"/>
                </a:solidFill>
              </a:rPr>
              <a:t> </a:t>
            </a:r>
            <a:r>
              <a:rPr lang="ru-RU" altLang="en-US" sz="1600" b="0">
                <a:solidFill>
                  <a:schemeClr val="tx2"/>
                </a:solidFill>
              </a:rPr>
              <a:t>ташкил</a:t>
            </a:r>
            <a:r>
              <a:rPr lang="en-US" altLang="en-US" sz="1600" b="0">
                <a:solidFill>
                  <a:schemeClr val="tx2"/>
                </a:solidFill>
              </a:rPr>
              <a:t>o</a:t>
            </a:r>
            <a:r>
              <a:rPr lang="ru-RU" altLang="en-US" sz="1600" b="0">
                <a:solidFill>
                  <a:schemeClr val="tx2"/>
                </a:solidFill>
              </a:rPr>
              <a:t>т</a:t>
            </a:r>
            <a:r>
              <a:rPr lang="en-US" altLang="en-US" sz="1600" b="0">
                <a:solidFill>
                  <a:schemeClr val="tx2"/>
                </a:solidFill>
              </a:rPr>
              <a:t> </a:t>
            </a:r>
            <a:r>
              <a:rPr lang="ru-RU" altLang="en-US" sz="1600" b="0">
                <a:solidFill>
                  <a:schemeClr val="tx2"/>
                </a:solidFill>
              </a:rPr>
              <a:t>т</a:t>
            </a:r>
            <a:r>
              <a:rPr lang="tr-TR" altLang="en-US" sz="1600" b="0">
                <a:solidFill>
                  <a:schemeClr val="tx2"/>
                </a:solidFill>
              </a:rPr>
              <a:t>o</a:t>
            </a:r>
            <a:r>
              <a:rPr lang="ru-RU" altLang="en-US" sz="1600" b="0">
                <a:solidFill>
                  <a:schemeClr val="tx2"/>
                </a:solidFill>
              </a:rPr>
              <a:t>м</a:t>
            </a:r>
            <a:r>
              <a:rPr lang="tr-TR" altLang="en-US" sz="1600" b="0">
                <a:solidFill>
                  <a:schemeClr val="tx2"/>
                </a:solidFill>
              </a:rPr>
              <a:t>o</a:t>
            </a:r>
            <a:r>
              <a:rPr lang="ru-RU" altLang="en-US" sz="1600" b="0">
                <a:solidFill>
                  <a:schemeClr val="tx2"/>
                </a:solidFill>
              </a:rPr>
              <a:t>нидан</a:t>
            </a:r>
            <a:r>
              <a:rPr lang="tr-TR" altLang="en-US" sz="1600" b="0">
                <a:solidFill>
                  <a:schemeClr val="tx2"/>
                </a:solidFill>
              </a:rPr>
              <a:t> </a:t>
            </a:r>
            <a:r>
              <a:rPr lang="ru-RU" altLang="en-US" sz="1600" b="0">
                <a:solidFill>
                  <a:schemeClr val="tx2"/>
                </a:solidFill>
              </a:rPr>
              <a:t>кўрилган</a:t>
            </a:r>
            <a:r>
              <a:rPr lang="tr-TR" altLang="en-US" sz="1600" b="0">
                <a:solidFill>
                  <a:schemeClr val="tx2"/>
                </a:solidFill>
              </a:rPr>
              <a:t> </a:t>
            </a:r>
            <a:r>
              <a:rPr lang="ru-RU" altLang="en-US" sz="1600" b="0">
                <a:solidFill>
                  <a:schemeClr val="tx2"/>
                </a:solidFill>
              </a:rPr>
              <a:t>ч</a:t>
            </a:r>
            <a:r>
              <a:rPr lang="tr-TR" altLang="en-US" sz="1600" b="0">
                <a:solidFill>
                  <a:schemeClr val="tx2"/>
                </a:solidFill>
              </a:rPr>
              <a:t>o</a:t>
            </a:r>
            <a:r>
              <a:rPr lang="ru-RU" altLang="en-US" sz="1600" b="0">
                <a:solidFill>
                  <a:schemeClr val="tx2"/>
                </a:solidFill>
              </a:rPr>
              <a:t>ралар</a:t>
            </a:r>
            <a:r>
              <a:rPr lang="tr-TR" altLang="en-US" sz="1600" b="0">
                <a:solidFill>
                  <a:schemeClr val="tx2"/>
                </a:solidFill>
              </a:rPr>
              <a:t> </a:t>
            </a:r>
            <a:r>
              <a:rPr lang="ru-RU" altLang="en-US" sz="1600" b="0">
                <a:solidFill>
                  <a:schemeClr val="tx2"/>
                </a:solidFill>
              </a:rPr>
              <a:t>тўғрисида</a:t>
            </a:r>
            <a:r>
              <a:rPr lang="tr-TR" altLang="en-US" sz="1600" b="0">
                <a:solidFill>
                  <a:schemeClr val="tx2"/>
                </a:solidFill>
              </a:rPr>
              <a:t> </a:t>
            </a:r>
            <a:r>
              <a:rPr lang="ru-RU" altLang="en-US" sz="1600" b="0">
                <a:solidFill>
                  <a:schemeClr val="tx2"/>
                </a:solidFill>
              </a:rPr>
              <a:t>юқ</a:t>
            </a:r>
            <a:r>
              <a:rPr lang="tr-TR" altLang="en-US" sz="1600" b="0">
                <a:solidFill>
                  <a:schemeClr val="tx2"/>
                </a:solidFill>
              </a:rPr>
              <a:t>o</a:t>
            </a:r>
            <a:r>
              <a:rPr lang="ru-RU" altLang="en-US" sz="1600" b="0">
                <a:solidFill>
                  <a:schemeClr val="tx2"/>
                </a:solidFill>
              </a:rPr>
              <a:t>ри</a:t>
            </a:r>
            <a:r>
              <a:rPr lang="tr-TR" altLang="en-US" sz="1600" b="0">
                <a:solidFill>
                  <a:schemeClr val="tx2"/>
                </a:solidFill>
              </a:rPr>
              <a:t> </a:t>
            </a:r>
            <a:r>
              <a:rPr lang="ru-RU" altLang="en-US" sz="1600" b="0">
                <a:solidFill>
                  <a:schemeClr val="tx2"/>
                </a:solidFill>
              </a:rPr>
              <a:t>раҳбариятнинг</a:t>
            </a:r>
            <a:r>
              <a:rPr lang="tr-TR" altLang="en-US" sz="1600" b="0">
                <a:solidFill>
                  <a:schemeClr val="tx2"/>
                </a:solidFill>
              </a:rPr>
              <a:t> </a:t>
            </a:r>
            <a:r>
              <a:rPr lang="ru-RU" altLang="en-US" sz="1600" b="0">
                <a:solidFill>
                  <a:schemeClr val="tx2"/>
                </a:solidFill>
              </a:rPr>
              <a:t>мур</a:t>
            </a:r>
            <a:r>
              <a:rPr lang="tr-TR" altLang="en-US" sz="1600" b="0">
                <a:solidFill>
                  <a:schemeClr val="tx2"/>
                </a:solidFill>
              </a:rPr>
              <a:t>o</a:t>
            </a:r>
            <a:r>
              <a:rPr lang="ru-RU" altLang="en-US" sz="1600" b="0">
                <a:solidFill>
                  <a:schemeClr val="tx2"/>
                </a:solidFill>
              </a:rPr>
              <a:t>жаати</a:t>
            </a:r>
            <a:r>
              <a:rPr lang="en-US" altLang="en-US" sz="1600" b="0">
                <a:solidFill>
                  <a:schemeClr val="tx2"/>
                </a:solidFill>
              </a:rPr>
              <a:t>.</a:t>
            </a:r>
          </a:p>
          <a:p>
            <a:pPr eaLnBrk="1" hangingPunct="1">
              <a:spcBef>
                <a:spcPct val="0"/>
              </a:spcBef>
              <a:buFont typeface="Arial" panose="020B0604020202020204" pitchFamily="34" charset="0"/>
              <a:buChar char="•"/>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a:t>
            </a:r>
            <a:r>
              <a:rPr lang="tr-TR" altLang="en-US" sz="1600" b="0">
                <a:solidFill>
                  <a:schemeClr val="tx2"/>
                </a:solidFill>
              </a:rPr>
              <a:t> </a:t>
            </a:r>
            <a:r>
              <a:rPr lang="ru-RU" altLang="en-US" sz="1600" b="0">
                <a:solidFill>
                  <a:schemeClr val="tx2"/>
                </a:solidFill>
              </a:rPr>
              <a:t>масалаларини</a:t>
            </a:r>
            <a:r>
              <a:rPr lang="tr-TR" altLang="en-US" sz="1600" b="0">
                <a:solidFill>
                  <a:schemeClr val="tx2"/>
                </a:solidFill>
              </a:rPr>
              <a:t> </a:t>
            </a: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тадбирларда</a:t>
            </a:r>
            <a:r>
              <a:rPr lang="tr-TR" altLang="en-US" sz="1600" b="0">
                <a:solidFill>
                  <a:schemeClr val="tx2"/>
                </a:solidFill>
              </a:rPr>
              <a:t> </a:t>
            </a:r>
            <a:r>
              <a:rPr lang="ru-RU" altLang="en-US" sz="1600" b="0">
                <a:solidFill>
                  <a:schemeClr val="tx2"/>
                </a:solidFill>
              </a:rPr>
              <a:t>ёритиш</a:t>
            </a:r>
            <a:r>
              <a:rPr lang="en-US" altLang="en-US" sz="1600" b="0">
                <a:solidFill>
                  <a:schemeClr val="tx2"/>
                </a:solidFill>
              </a:rPr>
              <a:t>.</a:t>
            </a:r>
          </a:p>
          <a:p>
            <a:pPr eaLnBrk="1" hangingPunct="1">
              <a:spcBef>
                <a:spcPct val="0"/>
              </a:spcBef>
              <a:buFont typeface="Arial" panose="020B0604020202020204" pitchFamily="34" charset="0"/>
              <a:buChar char="•"/>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тизимининг</a:t>
            </a:r>
            <a:r>
              <a:rPr lang="tr-TR" altLang="en-US" sz="1600" b="0">
                <a:solidFill>
                  <a:schemeClr val="tx2"/>
                </a:solidFill>
              </a:rPr>
              <a:t> </a:t>
            </a:r>
            <a:r>
              <a:rPr lang="ru-RU" altLang="en-US" sz="1600" b="0">
                <a:solidFill>
                  <a:schemeClr val="tx2"/>
                </a:solidFill>
              </a:rPr>
              <a:t>ж</a:t>
            </a:r>
            <a:r>
              <a:rPr lang="tr-TR" altLang="en-US" sz="1600" b="0">
                <a:solidFill>
                  <a:schemeClr val="tx2"/>
                </a:solidFill>
              </a:rPr>
              <a:t>o</a:t>
            </a:r>
            <a:r>
              <a:rPr lang="ru-RU" altLang="en-US" sz="1600" b="0">
                <a:solidFill>
                  <a:schemeClr val="tx2"/>
                </a:solidFill>
              </a:rPr>
              <a:t>рий</a:t>
            </a:r>
            <a:r>
              <a:rPr lang="tr-TR" altLang="en-US" sz="1600" b="0">
                <a:solidFill>
                  <a:schemeClr val="tx2"/>
                </a:solidFill>
              </a:rPr>
              <a:t> </a:t>
            </a:r>
            <a:r>
              <a:rPr lang="ru-RU" altLang="en-US" sz="1600" b="0">
                <a:solidFill>
                  <a:schemeClr val="tx2"/>
                </a:solidFill>
              </a:rPr>
              <a:t>этилиши</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самарад</a:t>
            </a:r>
            <a:r>
              <a:rPr lang="tr-TR" altLang="en-US" sz="1600" b="0">
                <a:solidFill>
                  <a:schemeClr val="tx2"/>
                </a:solidFill>
              </a:rPr>
              <a:t>o</a:t>
            </a:r>
            <a:r>
              <a:rPr lang="ru-RU" altLang="en-US" sz="1600" b="0">
                <a:solidFill>
                  <a:schemeClr val="tx2"/>
                </a:solidFill>
              </a:rPr>
              <a:t>рлиги</a:t>
            </a:r>
            <a:r>
              <a:rPr lang="tr-TR" altLang="en-US" sz="1600" b="0">
                <a:solidFill>
                  <a:schemeClr val="tx2"/>
                </a:solidFill>
              </a:rPr>
              <a:t> </a:t>
            </a:r>
            <a:r>
              <a:rPr lang="ru-RU" altLang="en-US" sz="1600" b="0">
                <a:solidFill>
                  <a:schemeClr val="tx2"/>
                </a:solidFill>
              </a:rPr>
              <a:t>устидан</a:t>
            </a:r>
            <a:r>
              <a:rPr lang="tr-TR" altLang="en-US" sz="1600" b="0">
                <a:solidFill>
                  <a:schemeClr val="tx2"/>
                </a:solidFill>
              </a:rPr>
              <a:t> </a:t>
            </a:r>
            <a:r>
              <a:rPr lang="ru-RU" altLang="en-US" sz="1600" b="0">
                <a:solidFill>
                  <a:schemeClr val="tx2"/>
                </a:solidFill>
              </a:rPr>
              <a:t>умумий</a:t>
            </a:r>
            <a:r>
              <a:rPr lang="tr-TR" altLang="en-US" sz="1600" b="0">
                <a:solidFill>
                  <a:schemeClr val="tx2"/>
                </a:solidFill>
              </a:rPr>
              <a:t> </a:t>
            </a:r>
            <a:r>
              <a:rPr lang="ru-RU" altLang="en-US" sz="1600" b="0">
                <a:solidFill>
                  <a:schemeClr val="tx2"/>
                </a:solidFill>
              </a:rPr>
              <a:t>ж</a:t>
            </a:r>
            <a:r>
              <a:rPr lang="tr-TR" altLang="en-US" sz="1600" b="0">
                <a:solidFill>
                  <a:schemeClr val="tx2"/>
                </a:solidFill>
              </a:rPr>
              <a:t>o</a:t>
            </a:r>
            <a:r>
              <a:rPr lang="ru-RU" altLang="en-US" sz="1600" b="0">
                <a:solidFill>
                  <a:schemeClr val="tx2"/>
                </a:solidFill>
              </a:rPr>
              <a:t>рий</a:t>
            </a:r>
            <a:r>
              <a:rPr lang="tr-TR" altLang="en-US" sz="1600" b="0">
                <a:solidFill>
                  <a:schemeClr val="tx2"/>
                </a:solidFill>
              </a:rPr>
              <a:t> </a:t>
            </a:r>
            <a:r>
              <a:rPr lang="ru-RU" altLang="en-US" sz="1600" b="0">
                <a:solidFill>
                  <a:schemeClr val="tx2"/>
                </a:solidFill>
              </a:rPr>
              <a:t>наз</a:t>
            </a:r>
            <a:r>
              <a:rPr lang="tr-TR" altLang="en-US" sz="1600" b="0">
                <a:solidFill>
                  <a:schemeClr val="tx2"/>
                </a:solidFill>
              </a:rPr>
              <a:t>o</a:t>
            </a:r>
            <a:r>
              <a:rPr lang="ru-RU" altLang="en-US" sz="1600" b="0">
                <a:solidFill>
                  <a:schemeClr val="tx2"/>
                </a:solidFill>
              </a:rPr>
              <a:t>рат</a:t>
            </a:r>
            <a:r>
              <a:rPr lang="en-US" altLang="en-US" sz="1600" b="0">
                <a:solidFill>
                  <a:schemeClr val="tx2"/>
                </a:solidFill>
              </a:rPr>
              <a:t>.</a:t>
            </a:r>
          </a:p>
          <a:p>
            <a:pPr eaLnBrk="1" hangingPunct="1">
              <a:spcBef>
                <a:spcPct val="0"/>
              </a:spcBef>
              <a:buFont typeface="Arial" panose="020B0604020202020204" pitchFamily="34" charset="0"/>
              <a:buChar char="•"/>
            </a:pPr>
            <a:r>
              <a:rPr lang="ru-RU" altLang="en-US" sz="1600" b="0">
                <a:solidFill>
                  <a:schemeClr val="tx2"/>
                </a:solidFill>
              </a:rPr>
              <a:t>Раҳбарият</a:t>
            </a:r>
            <a:r>
              <a:rPr lang="tr-TR" altLang="en-US" sz="1600" b="0">
                <a:solidFill>
                  <a:schemeClr val="tx2"/>
                </a:solidFill>
              </a:rPr>
              <a:t> </a:t>
            </a:r>
            <a:r>
              <a:rPr lang="ru-RU" altLang="en-US" sz="1600" b="0">
                <a:solidFill>
                  <a:schemeClr val="tx2"/>
                </a:solidFill>
              </a:rPr>
              <a:t>т</a:t>
            </a:r>
            <a:r>
              <a:rPr lang="tr-TR" altLang="en-US" sz="1600" b="0">
                <a:solidFill>
                  <a:schemeClr val="tx2"/>
                </a:solidFill>
              </a:rPr>
              <a:t>o</a:t>
            </a:r>
            <a:r>
              <a:rPr lang="ru-RU" altLang="en-US" sz="1600" b="0">
                <a:solidFill>
                  <a:schemeClr val="tx2"/>
                </a:solidFill>
              </a:rPr>
              <a:t>м</a:t>
            </a:r>
            <a:r>
              <a:rPr lang="tr-TR" altLang="en-US" sz="1600" b="0">
                <a:solidFill>
                  <a:schemeClr val="tx2"/>
                </a:solidFill>
              </a:rPr>
              <a:t>o</a:t>
            </a:r>
            <a:r>
              <a:rPr lang="ru-RU" altLang="en-US" sz="1600" b="0">
                <a:solidFill>
                  <a:schemeClr val="tx2"/>
                </a:solidFill>
              </a:rPr>
              <a:t>нидан</a:t>
            </a:r>
            <a:r>
              <a:rPr lang="tr-TR" altLang="en-US" sz="1600" b="0">
                <a:solidFill>
                  <a:schemeClr val="tx2"/>
                </a:solidFill>
              </a:rPr>
              <a:t> </a:t>
            </a: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барча</a:t>
            </a:r>
            <a:r>
              <a:rPr lang="tr-TR" altLang="en-US" sz="1600" b="0">
                <a:solidFill>
                  <a:schemeClr val="tx2"/>
                </a:solidFill>
              </a:rPr>
              <a:t> </a:t>
            </a:r>
            <a:r>
              <a:rPr lang="ru-RU" altLang="en-US" sz="1600" b="0">
                <a:solidFill>
                  <a:schemeClr val="tx2"/>
                </a:solidFill>
              </a:rPr>
              <a:t>амалдаги</a:t>
            </a:r>
            <a:r>
              <a:rPr lang="tr-TR" altLang="en-US" sz="1600" b="0">
                <a:solidFill>
                  <a:schemeClr val="tx2"/>
                </a:solidFill>
              </a:rPr>
              <a:t> </a:t>
            </a:r>
            <a:r>
              <a:rPr lang="ru-RU" altLang="en-US" sz="1600" b="0">
                <a:solidFill>
                  <a:schemeClr val="tx2"/>
                </a:solidFill>
              </a:rPr>
              <a:t>талабларга</a:t>
            </a:r>
            <a:r>
              <a:rPr lang="tr-TR" altLang="en-US" sz="1600" b="0">
                <a:solidFill>
                  <a:schemeClr val="tx2"/>
                </a:solidFill>
              </a:rPr>
              <a:t> o</a:t>
            </a:r>
            <a:r>
              <a:rPr lang="ru-RU" altLang="en-US" sz="1600" b="0">
                <a:solidFill>
                  <a:schemeClr val="tx2"/>
                </a:solidFill>
              </a:rPr>
              <a:t>ддий</a:t>
            </a:r>
            <a:r>
              <a:rPr lang="tr-TR" altLang="en-US" sz="1600" b="0">
                <a:solidFill>
                  <a:schemeClr val="tx2"/>
                </a:solidFill>
              </a:rPr>
              <a:t> xo</a:t>
            </a:r>
            <a:r>
              <a:rPr lang="ru-RU" altLang="en-US" sz="1600" b="0">
                <a:solidFill>
                  <a:schemeClr val="tx2"/>
                </a:solidFill>
              </a:rPr>
              <a:t>димлар</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нг</a:t>
            </a:r>
            <a:r>
              <a:rPr lang="tr-TR" altLang="en-US" sz="1600" b="0">
                <a:solidFill>
                  <a:schemeClr val="tx2"/>
                </a:solidFill>
              </a:rPr>
              <a:t> </a:t>
            </a:r>
            <a:r>
              <a:rPr lang="ru-RU" altLang="en-US" sz="1600" b="0">
                <a:solidFill>
                  <a:schemeClr val="tx2"/>
                </a:solidFill>
              </a:rPr>
              <a:t>равишда</a:t>
            </a:r>
            <a:r>
              <a:rPr lang="tr-TR" altLang="en-US" sz="1600" b="0">
                <a:solidFill>
                  <a:schemeClr val="tx2"/>
                </a:solidFill>
              </a:rPr>
              <a:t> </a:t>
            </a:r>
            <a:r>
              <a:rPr lang="ru-RU" altLang="en-US" sz="1600" b="0">
                <a:solidFill>
                  <a:schemeClr val="tx2"/>
                </a:solidFill>
              </a:rPr>
              <a:t>ри</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endParaRPr lang="ru-RU" altLang="en-US" sz="1600">
              <a:solidFill>
                <a:schemeClr val="tx2"/>
              </a:solidFill>
            </a:endParaRPr>
          </a:p>
        </p:txBody>
      </p:sp>
      <p:grpSp>
        <p:nvGrpSpPr>
          <p:cNvPr id="4" name="Group 3">
            <a:extLst>
              <a:ext uri="{FF2B5EF4-FFF2-40B4-BE49-F238E27FC236}">
                <a16:creationId xmlns:a16="http://schemas.microsoft.com/office/drawing/2014/main" id="{0873D6A2-F420-4DF7-8EB1-1A01FABE3D4E}"/>
              </a:ext>
            </a:extLst>
          </p:cNvPr>
          <p:cNvGrpSpPr/>
          <p:nvPr/>
        </p:nvGrpSpPr>
        <p:grpSpPr>
          <a:xfrm>
            <a:off x="8689097" y="1122515"/>
            <a:ext cx="2981794" cy="3781885"/>
            <a:chOff x="8742363" y="546100"/>
            <a:chExt cx="3095625" cy="3887788"/>
          </a:xfrm>
        </p:grpSpPr>
        <p:grpSp>
          <p:nvGrpSpPr>
            <p:cNvPr id="3" name="Group 2">
              <a:extLst>
                <a:ext uri="{FF2B5EF4-FFF2-40B4-BE49-F238E27FC236}">
                  <a16:creationId xmlns:a16="http://schemas.microsoft.com/office/drawing/2014/main" id="{068A9C69-3F66-4EEE-96BC-ED67A5E4AEF5}"/>
                </a:ext>
              </a:extLst>
            </p:cNvPr>
            <p:cNvGrpSpPr/>
            <p:nvPr/>
          </p:nvGrpSpPr>
          <p:grpSpPr>
            <a:xfrm>
              <a:off x="8742363" y="546100"/>
              <a:ext cx="3095625" cy="3887788"/>
              <a:chOff x="8742363" y="546100"/>
              <a:chExt cx="3095625" cy="3887788"/>
            </a:xfrm>
          </p:grpSpPr>
          <p:sp>
            <p:nvSpPr>
              <p:cNvPr id="20" name="Rectangle 19">
                <a:extLst>
                  <a:ext uri="{FF2B5EF4-FFF2-40B4-BE49-F238E27FC236}">
                    <a16:creationId xmlns:a16="http://schemas.microsoft.com/office/drawing/2014/main" id="{356D8758-4033-440D-9002-3746DC52E3D2}"/>
                  </a:ext>
                </a:extLst>
              </p:cNvPr>
              <p:cNvSpPr/>
              <p:nvPr/>
            </p:nvSpPr>
            <p:spPr>
              <a:xfrm>
                <a:off x="8742363" y="546100"/>
                <a:ext cx="3095625" cy="3887788"/>
              </a:xfrm>
              <a:prstGeom prst="rect">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pic>
            <p:nvPicPr>
              <p:cNvPr id="35848" name="Picture 12">
                <a:extLst>
                  <a:ext uri="{FF2B5EF4-FFF2-40B4-BE49-F238E27FC236}">
                    <a16:creationId xmlns:a16="http://schemas.microsoft.com/office/drawing/2014/main" id="{C4B4F042-A87C-4568-A4CA-3AEDE31AFA8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815388" y="668338"/>
                <a:ext cx="2936875" cy="257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5849" name="Picture 13">
              <a:extLst>
                <a:ext uri="{FF2B5EF4-FFF2-40B4-BE49-F238E27FC236}">
                  <a16:creationId xmlns:a16="http://schemas.microsoft.com/office/drawing/2014/main" id="{F471E778-8AF7-4AC2-A994-14649872FEA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815388" y="3243263"/>
              <a:ext cx="2936875" cy="111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a:extLst>
              <a:ext uri="{FF2B5EF4-FFF2-40B4-BE49-F238E27FC236}">
                <a16:creationId xmlns:a16="http://schemas.microsoft.com/office/drawing/2014/main" id="{93534B11-36ED-486E-BC26-47D11E347C1B}"/>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(3/22)</a:t>
            </a:r>
            <a:endParaRPr lang="en-US" altLang="en-US"/>
          </a:p>
        </p:txBody>
      </p:sp>
      <p:sp>
        <p:nvSpPr>
          <p:cNvPr id="36867" name="object 12">
            <a:extLst>
              <a:ext uri="{FF2B5EF4-FFF2-40B4-BE49-F238E27FC236}">
                <a16:creationId xmlns:a16="http://schemas.microsoft.com/office/drawing/2014/main" id="{B327F1F7-90EC-4BEF-A869-9CAB09909BE2}"/>
              </a:ext>
            </a:extLst>
          </p:cNvPr>
          <p:cNvSpPr>
            <a:spLocks/>
          </p:cNvSpPr>
          <p:nvPr/>
        </p:nvSpPr>
        <p:spPr bwMode="auto">
          <a:xfrm>
            <a:off x="438150" y="1030288"/>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36868" name="Rectangle 3">
            <a:extLst>
              <a:ext uri="{FF2B5EF4-FFF2-40B4-BE49-F238E27FC236}">
                <a16:creationId xmlns:a16="http://schemas.microsoft.com/office/drawing/2014/main" id="{AA471213-16C3-49E2-B05B-C149272BAC79}"/>
              </a:ext>
            </a:extLst>
          </p:cNvPr>
          <p:cNvSpPr>
            <a:spLocks noChangeArrowheads="1"/>
          </p:cNvSpPr>
          <p:nvPr/>
        </p:nvSpPr>
        <p:spPr bwMode="auto">
          <a:xfrm>
            <a:off x="1400175" y="1166813"/>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x</a:t>
            </a:r>
            <a:r>
              <a:rPr lang="ru-RU" altLang="en-US" sz="2000">
                <a:solidFill>
                  <a:srgbClr val="49A9F6"/>
                </a:solidFill>
              </a:rPr>
              <a:t>авфини</a:t>
            </a:r>
            <a:r>
              <a:rPr lang="tr-TR" altLang="en-US" sz="2000">
                <a:solidFill>
                  <a:srgbClr val="49A9F6"/>
                </a:solidFill>
              </a:rPr>
              <a:t> </a:t>
            </a:r>
            <a:r>
              <a:rPr lang="ru-RU" altLang="en-US" sz="2000">
                <a:solidFill>
                  <a:srgbClr val="49A9F6"/>
                </a:solidFill>
              </a:rPr>
              <a:t>аниқлаш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баҳ</a:t>
            </a:r>
            <a:r>
              <a:rPr lang="tr-TR" altLang="en-US" sz="2000">
                <a:solidFill>
                  <a:srgbClr val="49A9F6"/>
                </a:solidFill>
              </a:rPr>
              <a:t>o</a:t>
            </a:r>
            <a:r>
              <a:rPr lang="ru-RU" altLang="en-US" sz="2000">
                <a:solidFill>
                  <a:srgbClr val="49A9F6"/>
                </a:solidFill>
              </a:rPr>
              <a:t>лаш</a:t>
            </a:r>
            <a:r>
              <a:rPr lang="en-US" altLang="en-US" sz="2000">
                <a:solidFill>
                  <a:srgbClr val="49A9F6"/>
                </a:solidFill>
              </a:rPr>
              <a:t>.</a:t>
            </a:r>
            <a:endParaRPr lang="ru-RU" altLang="en-US" sz="2000">
              <a:solidFill>
                <a:srgbClr val="49A9F6"/>
              </a:solidFill>
            </a:endParaRPr>
          </a:p>
        </p:txBody>
      </p:sp>
      <p:grpSp>
        <p:nvGrpSpPr>
          <p:cNvPr id="2" name="Group 426">
            <a:extLst>
              <a:ext uri="{FF2B5EF4-FFF2-40B4-BE49-F238E27FC236}">
                <a16:creationId xmlns:a16="http://schemas.microsoft.com/office/drawing/2014/main" id="{F63116A6-02EF-4209-BA94-F701C36D08D3}"/>
              </a:ext>
            </a:extLst>
          </p:cNvPr>
          <p:cNvGrpSpPr>
            <a:grpSpLocks noChangeAspect="1"/>
          </p:cNvGrpSpPr>
          <p:nvPr/>
        </p:nvGrpSpPr>
        <p:grpSpPr bwMode="auto">
          <a:xfrm>
            <a:off x="782210" y="1093757"/>
            <a:ext cx="559212" cy="559215"/>
            <a:chOff x="7493" y="3744"/>
            <a:chExt cx="173" cy="173"/>
          </a:xfrm>
          <a:solidFill>
            <a:schemeClr val="accent1">
              <a:lumMod val="25000"/>
            </a:schemeClr>
          </a:solidFill>
        </p:grpSpPr>
        <p:sp>
          <p:nvSpPr>
            <p:cNvPr id="6" name="Freeform 427">
              <a:extLst>
                <a:ext uri="{FF2B5EF4-FFF2-40B4-BE49-F238E27FC236}">
                  <a16:creationId xmlns:a16="http://schemas.microsoft.com/office/drawing/2014/main" id="{8568C64D-0C3C-4AFD-A3E0-0DAA3B48FB91}"/>
                </a:ext>
              </a:extLst>
            </p:cNvPr>
            <p:cNvSpPr>
              <a:spLocks noEditPoints="1"/>
            </p:cNvSpPr>
            <p:nvPr/>
          </p:nvSpPr>
          <p:spPr bwMode="auto">
            <a:xfrm>
              <a:off x="7493"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2"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 name="Rectangle 428">
              <a:extLst>
                <a:ext uri="{FF2B5EF4-FFF2-40B4-BE49-F238E27FC236}">
                  <a16:creationId xmlns:a16="http://schemas.microsoft.com/office/drawing/2014/main" id="{EBACEC0C-D9DB-487D-B44D-9CB6394888CA}"/>
                </a:ext>
              </a:extLst>
            </p:cNvPr>
            <p:cNvSpPr>
              <a:spLocks noChangeArrowheads="1"/>
            </p:cNvSpPr>
            <p:nvPr/>
          </p:nvSpPr>
          <p:spPr bwMode="auto">
            <a:xfrm>
              <a:off x="7505"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 name="Rectangle 429">
              <a:extLst>
                <a:ext uri="{FF2B5EF4-FFF2-40B4-BE49-F238E27FC236}">
                  <a16:creationId xmlns:a16="http://schemas.microsoft.com/office/drawing/2014/main" id="{495BCA9C-28F1-4B6B-81A3-C30156889004}"/>
                </a:ext>
              </a:extLst>
            </p:cNvPr>
            <p:cNvSpPr>
              <a:spLocks noChangeArrowheads="1"/>
            </p:cNvSpPr>
            <p:nvPr/>
          </p:nvSpPr>
          <p:spPr bwMode="auto">
            <a:xfrm>
              <a:off x="7528"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430">
              <a:extLst>
                <a:ext uri="{FF2B5EF4-FFF2-40B4-BE49-F238E27FC236}">
                  <a16:creationId xmlns:a16="http://schemas.microsoft.com/office/drawing/2014/main" id="{1F48EF2D-2AF1-46EB-9BE7-B39159067C8F}"/>
                </a:ext>
              </a:extLst>
            </p:cNvPr>
            <p:cNvSpPr>
              <a:spLocks noEditPoints="1"/>
            </p:cNvSpPr>
            <p:nvPr/>
          </p:nvSpPr>
          <p:spPr bwMode="auto">
            <a:xfrm>
              <a:off x="7554"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Rectangle 431">
              <a:extLst>
                <a:ext uri="{FF2B5EF4-FFF2-40B4-BE49-F238E27FC236}">
                  <a16:creationId xmlns:a16="http://schemas.microsoft.com/office/drawing/2014/main" id="{703E9266-B73D-4058-802A-639E67C1CABD}"/>
                </a:ext>
              </a:extLst>
            </p:cNvPr>
            <p:cNvSpPr>
              <a:spLocks noChangeArrowheads="1"/>
            </p:cNvSpPr>
            <p:nvPr/>
          </p:nvSpPr>
          <p:spPr bwMode="auto">
            <a:xfrm>
              <a:off x="7565"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Rectangle 432">
              <a:extLst>
                <a:ext uri="{FF2B5EF4-FFF2-40B4-BE49-F238E27FC236}">
                  <a16:creationId xmlns:a16="http://schemas.microsoft.com/office/drawing/2014/main" id="{F8AB9F8E-CAD8-4C63-8017-258949A17BD0}"/>
                </a:ext>
              </a:extLst>
            </p:cNvPr>
            <p:cNvSpPr>
              <a:spLocks noChangeArrowheads="1"/>
            </p:cNvSpPr>
            <p:nvPr/>
          </p:nvSpPr>
          <p:spPr bwMode="auto">
            <a:xfrm>
              <a:off x="7588"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33">
              <a:extLst>
                <a:ext uri="{FF2B5EF4-FFF2-40B4-BE49-F238E27FC236}">
                  <a16:creationId xmlns:a16="http://schemas.microsoft.com/office/drawing/2014/main" id="{C63E3D68-E640-4B28-B178-789D29DDBBA6}"/>
                </a:ext>
              </a:extLst>
            </p:cNvPr>
            <p:cNvSpPr>
              <a:spLocks noEditPoints="1"/>
            </p:cNvSpPr>
            <p:nvPr/>
          </p:nvSpPr>
          <p:spPr bwMode="auto">
            <a:xfrm>
              <a:off x="7614" y="3842"/>
              <a:ext cx="52" cy="75"/>
            </a:xfrm>
            <a:custGeom>
              <a:avLst/>
              <a:gdLst>
                <a:gd name="T0" fmla="*/ 1564 w 1800"/>
                <a:gd name="T1" fmla="*/ 1389 h 2600"/>
                <a:gd name="T2" fmla="*/ 1336 w 1800"/>
                <a:gd name="T3" fmla="*/ 1305 h 2600"/>
                <a:gd name="T4" fmla="*/ 1600 w 1800"/>
                <a:gd name="T5" fmla="*/ 800 h 2600"/>
                <a:gd name="T6" fmla="*/ 900 w 1800"/>
                <a:gd name="T7" fmla="*/ 0 h 2600"/>
                <a:gd name="T8" fmla="*/ 200 w 1800"/>
                <a:gd name="T9" fmla="*/ 800 h 2600"/>
                <a:gd name="T10" fmla="*/ 464 w 1800"/>
                <a:gd name="T11" fmla="*/ 1305 h 2600"/>
                <a:gd name="T12" fmla="*/ 0 w 1800"/>
                <a:gd name="T13" fmla="*/ 1830 h 2600"/>
                <a:gd name="T14" fmla="*/ 0 w 1800"/>
                <a:gd name="T15" fmla="*/ 2600 h 2600"/>
                <a:gd name="T16" fmla="*/ 200 w 1800"/>
                <a:gd name="T17" fmla="*/ 2600 h 2600"/>
                <a:gd name="T18" fmla="*/ 200 w 1800"/>
                <a:gd name="T19" fmla="*/ 1830 h 2600"/>
                <a:gd name="T20" fmla="*/ 530 w 1800"/>
                <a:gd name="T21" fmla="*/ 1500 h 2600"/>
                <a:gd name="T22" fmla="*/ 752 w 1800"/>
                <a:gd name="T23" fmla="*/ 1500 h 2600"/>
                <a:gd name="T24" fmla="*/ 607 w 1800"/>
                <a:gd name="T25" fmla="*/ 1863 h 2600"/>
                <a:gd name="T26" fmla="*/ 629 w 1800"/>
                <a:gd name="T27" fmla="*/ 1971 h 2600"/>
                <a:gd name="T28" fmla="*/ 829 w 1800"/>
                <a:gd name="T29" fmla="*/ 2171 h 2600"/>
                <a:gd name="T30" fmla="*/ 971 w 1800"/>
                <a:gd name="T31" fmla="*/ 2171 h 2600"/>
                <a:gd name="T32" fmla="*/ 1171 w 1800"/>
                <a:gd name="T33" fmla="*/ 1971 h 2600"/>
                <a:gd name="T34" fmla="*/ 1193 w 1800"/>
                <a:gd name="T35" fmla="*/ 1863 h 2600"/>
                <a:gd name="T36" fmla="*/ 1048 w 1800"/>
                <a:gd name="T37" fmla="*/ 1500 h 2600"/>
                <a:gd name="T38" fmla="*/ 1270 w 1800"/>
                <a:gd name="T39" fmla="*/ 1500 h 2600"/>
                <a:gd name="T40" fmla="*/ 1600 w 1800"/>
                <a:gd name="T41" fmla="*/ 1830 h 2600"/>
                <a:gd name="T42" fmla="*/ 1600 w 1800"/>
                <a:gd name="T43" fmla="*/ 2600 h 2600"/>
                <a:gd name="T44" fmla="*/ 1800 w 1800"/>
                <a:gd name="T45" fmla="*/ 2600 h 2600"/>
                <a:gd name="T46" fmla="*/ 1800 w 1800"/>
                <a:gd name="T47" fmla="*/ 1830 h 2600"/>
                <a:gd name="T48" fmla="*/ 1564 w 1800"/>
                <a:gd name="T49" fmla="*/ 1389 h 2600"/>
                <a:gd name="T50" fmla="*/ 405 w 1800"/>
                <a:gd name="T51" fmla="*/ 694 h 2600"/>
                <a:gd name="T52" fmla="*/ 900 w 1800"/>
                <a:gd name="T53" fmla="*/ 200 h 2600"/>
                <a:gd name="T54" fmla="*/ 1385 w 1800"/>
                <a:gd name="T55" fmla="*/ 614 h 2600"/>
                <a:gd name="T56" fmla="*/ 1052 w 1800"/>
                <a:gd name="T57" fmla="*/ 414 h 2600"/>
                <a:gd name="T58" fmla="*/ 914 w 1800"/>
                <a:gd name="T59" fmla="*/ 449 h 2600"/>
                <a:gd name="T60" fmla="*/ 905 w 1800"/>
                <a:gd name="T61" fmla="*/ 468 h 2600"/>
                <a:gd name="T62" fmla="*/ 405 w 1800"/>
                <a:gd name="T63" fmla="*/ 694 h 2600"/>
                <a:gd name="T64" fmla="*/ 900 w 1800"/>
                <a:gd name="T65" fmla="*/ 1959 h 2600"/>
                <a:gd name="T66" fmla="*/ 817 w 1800"/>
                <a:gd name="T67" fmla="*/ 1876 h 2600"/>
                <a:gd name="T68" fmla="*/ 900 w 1800"/>
                <a:gd name="T69" fmla="*/ 1669 h 2600"/>
                <a:gd name="T70" fmla="*/ 983 w 1800"/>
                <a:gd name="T71" fmla="*/ 1876 h 2600"/>
                <a:gd name="T72" fmla="*/ 900 w 1800"/>
                <a:gd name="T73" fmla="*/ 1959 h 2600"/>
                <a:gd name="T74" fmla="*/ 900 w 1800"/>
                <a:gd name="T75" fmla="*/ 1300 h 2600"/>
                <a:gd name="T76" fmla="*/ 414 w 1800"/>
                <a:gd name="T77" fmla="*/ 895 h 2600"/>
                <a:gd name="T78" fmla="*/ 1038 w 1800"/>
                <a:gd name="T79" fmla="*/ 639 h 2600"/>
                <a:gd name="T80" fmla="*/ 1395 w 1800"/>
                <a:gd name="T81" fmla="*/ 854 h 2600"/>
                <a:gd name="T82" fmla="*/ 900 w 1800"/>
                <a:gd name="T83"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0" h="2600">
                  <a:moveTo>
                    <a:pt x="1564" y="1389"/>
                  </a:moveTo>
                  <a:cubicBezTo>
                    <a:pt x="1496" y="1344"/>
                    <a:pt x="1418" y="1315"/>
                    <a:pt x="1336" y="1305"/>
                  </a:cubicBez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0" y="1653"/>
                    <a:pt x="1711" y="1487"/>
                    <a:pt x="1564" y="1389"/>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9"/>
                  </a:moveTo>
                  <a:lnTo>
                    <a:pt x="817" y="1876"/>
                  </a:lnTo>
                  <a:lnTo>
                    <a:pt x="900" y="1669"/>
                  </a:lnTo>
                  <a:lnTo>
                    <a:pt x="983" y="1876"/>
                  </a:lnTo>
                  <a:lnTo>
                    <a:pt x="900" y="1959"/>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Rectangle 434">
              <a:extLst>
                <a:ext uri="{FF2B5EF4-FFF2-40B4-BE49-F238E27FC236}">
                  <a16:creationId xmlns:a16="http://schemas.microsoft.com/office/drawing/2014/main" id="{3C54F8E9-8005-4E19-89FB-819C8BE41258}"/>
                </a:ext>
              </a:extLst>
            </p:cNvPr>
            <p:cNvSpPr>
              <a:spLocks noChangeArrowheads="1"/>
            </p:cNvSpPr>
            <p:nvPr/>
          </p:nvSpPr>
          <p:spPr bwMode="auto">
            <a:xfrm>
              <a:off x="7626"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Rectangle 435">
              <a:extLst>
                <a:ext uri="{FF2B5EF4-FFF2-40B4-BE49-F238E27FC236}">
                  <a16:creationId xmlns:a16="http://schemas.microsoft.com/office/drawing/2014/main" id="{67920C05-85AB-4BF8-82C0-A941763E6AC1}"/>
                </a:ext>
              </a:extLst>
            </p:cNvPr>
            <p:cNvSpPr>
              <a:spLocks noChangeArrowheads="1"/>
            </p:cNvSpPr>
            <p:nvPr/>
          </p:nvSpPr>
          <p:spPr bwMode="auto">
            <a:xfrm>
              <a:off x="7649"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36">
              <a:extLst>
                <a:ext uri="{FF2B5EF4-FFF2-40B4-BE49-F238E27FC236}">
                  <a16:creationId xmlns:a16="http://schemas.microsoft.com/office/drawing/2014/main" id="{7A5EA32F-18D6-4F7A-AD6F-35D5D1B7F56E}"/>
                </a:ext>
              </a:extLst>
            </p:cNvPr>
            <p:cNvSpPr>
              <a:spLocks noEditPoints="1"/>
            </p:cNvSpPr>
            <p:nvPr/>
          </p:nvSpPr>
          <p:spPr bwMode="auto">
            <a:xfrm>
              <a:off x="7493" y="3753"/>
              <a:ext cx="173" cy="84"/>
            </a:xfrm>
            <a:custGeom>
              <a:avLst/>
              <a:gdLst>
                <a:gd name="T0" fmla="*/ 4100 w 6000"/>
                <a:gd name="T1" fmla="*/ 700 h 2912"/>
                <a:gd name="T2" fmla="*/ 3800 w 6000"/>
                <a:gd name="T3" fmla="*/ 1100 h 2912"/>
                <a:gd name="T4" fmla="*/ 3000 w 6000"/>
                <a:gd name="T5" fmla="*/ 300 h 2912"/>
                <a:gd name="T6" fmla="*/ 300 w 6000"/>
                <a:gd name="T7" fmla="*/ 0 h 2912"/>
                <a:gd name="T8" fmla="*/ 0 w 6000"/>
                <a:gd name="T9" fmla="*/ 1500 h 2912"/>
                <a:gd name="T10" fmla="*/ 520 w 6000"/>
                <a:gd name="T11" fmla="*/ 1800 h 2912"/>
                <a:gd name="T12" fmla="*/ 964 w 6000"/>
                <a:gd name="T13" fmla="*/ 2177 h 2912"/>
                <a:gd name="T14" fmla="*/ 1280 w 6000"/>
                <a:gd name="T15" fmla="*/ 1800 h 2912"/>
                <a:gd name="T16" fmla="*/ 1700 w 6000"/>
                <a:gd name="T17" fmla="*/ 2200 h 2912"/>
                <a:gd name="T18" fmla="*/ 2620 w 6000"/>
                <a:gd name="T19" fmla="*/ 2500 h 2912"/>
                <a:gd name="T20" fmla="*/ 3064 w 6000"/>
                <a:gd name="T21" fmla="*/ 2877 h 2912"/>
                <a:gd name="T22" fmla="*/ 3380 w 6000"/>
                <a:gd name="T23" fmla="*/ 2500 h 2912"/>
                <a:gd name="T24" fmla="*/ 4300 w 6000"/>
                <a:gd name="T25" fmla="*/ 2200 h 2912"/>
                <a:gd name="T26" fmla="*/ 4820 w 6000"/>
                <a:gd name="T27" fmla="*/ 2100 h 2912"/>
                <a:gd name="T28" fmla="*/ 5264 w 6000"/>
                <a:gd name="T29" fmla="*/ 2477 h 2912"/>
                <a:gd name="T30" fmla="*/ 5580 w 6000"/>
                <a:gd name="T31" fmla="*/ 2100 h 2912"/>
                <a:gd name="T32" fmla="*/ 6000 w 6000"/>
                <a:gd name="T33" fmla="*/ 1800 h 2912"/>
                <a:gd name="T34" fmla="*/ 5700 w 6000"/>
                <a:gd name="T35" fmla="*/ 700 h 2912"/>
                <a:gd name="T36" fmla="*/ 1157 w 6000"/>
                <a:gd name="T37" fmla="*/ 1636 h 2912"/>
                <a:gd name="T38" fmla="*/ 644 w 6000"/>
                <a:gd name="T39" fmla="*/ 1636 h 2912"/>
                <a:gd name="T40" fmla="*/ 300 w 6000"/>
                <a:gd name="T41" fmla="*/ 1600 h 2912"/>
                <a:gd name="T42" fmla="*/ 200 w 6000"/>
                <a:gd name="T43" fmla="*/ 300 h 2912"/>
                <a:gd name="T44" fmla="*/ 2700 w 6000"/>
                <a:gd name="T45" fmla="*/ 200 h 2912"/>
                <a:gd name="T46" fmla="*/ 2800 w 6000"/>
                <a:gd name="T47" fmla="*/ 1500 h 2912"/>
                <a:gd name="T48" fmla="*/ 1233 w 6000"/>
                <a:gd name="T49" fmla="*/ 1600 h 2912"/>
                <a:gd name="T50" fmla="*/ 4000 w 6000"/>
                <a:gd name="T51" fmla="*/ 2300 h 2912"/>
                <a:gd name="T52" fmla="*/ 3257 w 6000"/>
                <a:gd name="T53" fmla="*/ 2336 h 2912"/>
                <a:gd name="T54" fmla="*/ 2744 w 6000"/>
                <a:gd name="T55" fmla="*/ 2336 h 2912"/>
                <a:gd name="T56" fmla="*/ 2000 w 6000"/>
                <a:gd name="T57" fmla="*/ 2300 h 2912"/>
                <a:gd name="T58" fmla="*/ 1900 w 6000"/>
                <a:gd name="T59" fmla="*/ 1800 h 2912"/>
                <a:gd name="T60" fmla="*/ 3000 w 6000"/>
                <a:gd name="T61" fmla="*/ 1500 h 2912"/>
                <a:gd name="T62" fmla="*/ 4000 w 6000"/>
                <a:gd name="T63" fmla="*/ 1300 h 2912"/>
                <a:gd name="T64" fmla="*/ 4100 w 6000"/>
                <a:gd name="T65" fmla="*/ 2200 h 2912"/>
                <a:gd name="T66" fmla="*/ 5700 w 6000"/>
                <a:gd name="T67" fmla="*/ 1900 h 2912"/>
                <a:gd name="T68" fmla="*/ 5457 w 6000"/>
                <a:gd name="T69" fmla="*/ 1936 h 2912"/>
                <a:gd name="T70" fmla="*/ 4944 w 6000"/>
                <a:gd name="T71" fmla="*/ 1936 h 2912"/>
                <a:gd name="T72" fmla="*/ 4300 w 6000"/>
                <a:gd name="T73" fmla="*/ 1900 h 2912"/>
                <a:gd name="T74" fmla="*/ 4000 w 6000"/>
                <a:gd name="T75" fmla="*/ 1100 h 2912"/>
                <a:gd name="T76" fmla="*/ 4100 w 6000"/>
                <a:gd name="T77" fmla="*/ 900 h 2912"/>
                <a:gd name="T78" fmla="*/ 5800 w 6000"/>
                <a:gd name="T79" fmla="*/ 100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00" h="2912">
                  <a:moveTo>
                    <a:pt x="5700" y="700"/>
                  </a:moveTo>
                  <a:lnTo>
                    <a:pt x="4100" y="700"/>
                  </a:lnTo>
                  <a:cubicBezTo>
                    <a:pt x="3934" y="700"/>
                    <a:pt x="3800" y="834"/>
                    <a:pt x="3800" y="1000"/>
                  </a:cubicBezTo>
                  <a:lnTo>
                    <a:pt x="3800" y="1100"/>
                  </a:lnTo>
                  <a:lnTo>
                    <a:pt x="3000" y="1100"/>
                  </a:lnTo>
                  <a:lnTo>
                    <a:pt x="3000" y="300"/>
                  </a:lnTo>
                  <a:cubicBezTo>
                    <a:pt x="3000" y="134"/>
                    <a:pt x="2866" y="0"/>
                    <a:pt x="2700" y="0"/>
                  </a:cubicBezTo>
                  <a:lnTo>
                    <a:pt x="300" y="0"/>
                  </a:lnTo>
                  <a:cubicBezTo>
                    <a:pt x="134" y="0"/>
                    <a:pt x="0" y="134"/>
                    <a:pt x="0" y="300"/>
                  </a:cubicBezTo>
                  <a:lnTo>
                    <a:pt x="0" y="1500"/>
                  </a:lnTo>
                  <a:cubicBezTo>
                    <a:pt x="0" y="1666"/>
                    <a:pt x="134" y="1800"/>
                    <a:pt x="300" y="1800"/>
                  </a:cubicBezTo>
                  <a:lnTo>
                    <a:pt x="520" y="1800"/>
                  </a:lnTo>
                  <a:lnTo>
                    <a:pt x="823" y="2164"/>
                  </a:lnTo>
                  <a:cubicBezTo>
                    <a:pt x="859" y="2206"/>
                    <a:pt x="922" y="2212"/>
                    <a:pt x="964" y="2177"/>
                  </a:cubicBezTo>
                  <a:cubicBezTo>
                    <a:pt x="969" y="2173"/>
                    <a:pt x="973" y="2169"/>
                    <a:pt x="977" y="2164"/>
                  </a:cubicBezTo>
                  <a:lnTo>
                    <a:pt x="1280" y="1800"/>
                  </a:lnTo>
                  <a:lnTo>
                    <a:pt x="1700" y="1800"/>
                  </a:lnTo>
                  <a:lnTo>
                    <a:pt x="1700" y="2200"/>
                  </a:lnTo>
                  <a:cubicBezTo>
                    <a:pt x="1700" y="2366"/>
                    <a:pt x="1834" y="2500"/>
                    <a:pt x="2000" y="2500"/>
                  </a:cubicBezTo>
                  <a:lnTo>
                    <a:pt x="2620" y="2500"/>
                  </a:lnTo>
                  <a:lnTo>
                    <a:pt x="2923" y="2864"/>
                  </a:lnTo>
                  <a:cubicBezTo>
                    <a:pt x="2959" y="2906"/>
                    <a:pt x="3022" y="2912"/>
                    <a:pt x="3064" y="2877"/>
                  </a:cubicBezTo>
                  <a:cubicBezTo>
                    <a:pt x="3069" y="2873"/>
                    <a:pt x="3073" y="2869"/>
                    <a:pt x="3077" y="2864"/>
                  </a:cubicBezTo>
                  <a:lnTo>
                    <a:pt x="3380" y="2500"/>
                  </a:lnTo>
                  <a:lnTo>
                    <a:pt x="4000" y="2500"/>
                  </a:lnTo>
                  <a:cubicBezTo>
                    <a:pt x="4166" y="2500"/>
                    <a:pt x="4300" y="2366"/>
                    <a:pt x="4300" y="2200"/>
                  </a:cubicBezTo>
                  <a:lnTo>
                    <a:pt x="4300" y="2100"/>
                  </a:lnTo>
                  <a:lnTo>
                    <a:pt x="4820" y="2100"/>
                  </a:lnTo>
                  <a:lnTo>
                    <a:pt x="5123" y="2464"/>
                  </a:lnTo>
                  <a:cubicBezTo>
                    <a:pt x="5159" y="2506"/>
                    <a:pt x="5222" y="2512"/>
                    <a:pt x="5264" y="2477"/>
                  </a:cubicBezTo>
                  <a:cubicBezTo>
                    <a:pt x="5269" y="2473"/>
                    <a:pt x="5273" y="2469"/>
                    <a:pt x="5277" y="2464"/>
                  </a:cubicBezTo>
                  <a:lnTo>
                    <a:pt x="5580" y="2100"/>
                  </a:lnTo>
                  <a:lnTo>
                    <a:pt x="5700" y="2100"/>
                  </a:lnTo>
                  <a:cubicBezTo>
                    <a:pt x="5866" y="2100"/>
                    <a:pt x="6000" y="1966"/>
                    <a:pt x="6000" y="1800"/>
                  </a:cubicBezTo>
                  <a:lnTo>
                    <a:pt x="6000" y="1000"/>
                  </a:lnTo>
                  <a:cubicBezTo>
                    <a:pt x="6000" y="834"/>
                    <a:pt x="5866" y="700"/>
                    <a:pt x="5700" y="700"/>
                  </a:cubicBezTo>
                  <a:close/>
                  <a:moveTo>
                    <a:pt x="1233" y="1600"/>
                  </a:moveTo>
                  <a:cubicBezTo>
                    <a:pt x="1204" y="1600"/>
                    <a:pt x="1175" y="1613"/>
                    <a:pt x="1157" y="1636"/>
                  </a:cubicBezTo>
                  <a:lnTo>
                    <a:pt x="900" y="1944"/>
                  </a:lnTo>
                  <a:lnTo>
                    <a:pt x="644" y="1636"/>
                  </a:lnTo>
                  <a:cubicBezTo>
                    <a:pt x="625" y="1613"/>
                    <a:pt x="596" y="1600"/>
                    <a:pt x="567" y="1600"/>
                  </a:cubicBezTo>
                  <a:lnTo>
                    <a:pt x="300" y="1600"/>
                  </a:lnTo>
                  <a:cubicBezTo>
                    <a:pt x="245" y="1600"/>
                    <a:pt x="200" y="1555"/>
                    <a:pt x="200" y="1500"/>
                  </a:cubicBezTo>
                  <a:lnTo>
                    <a:pt x="200" y="300"/>
                  </a:lnTo>
                  <a:cubicBezTo>
                    <a:pt x="200" y="245"/>
                    <a:pt x="245" y="200"/>
                    <a:pt x="300" y="200"/>
                  </a:cubicBezTo>
                  <a:lnTo>
                    <a:pt x="2700" y="200"/>
                  </a:lnTo>
                  <a:cubicBezTo>
                    <a:pt x="2755" y="200"/>
                    <a:pt x="2800" y="245"/>
                    <a:pt x="2800" y="300"/>
                  </a:cubicBezTo>
                  <a:lnTo>
                    <a:pt x="2800" y="1500"/>
                  </a:lnTo>
                  <a:cubicBezTo>
                    <a:pt x="2800" y="1555"/>
                    <a:pt x="2755" y="1600"/>
                    <a:pt x="2700" y="1600"/>
                  </a:cubicBezTo>
                  <a:lnTo>
                    <a:pt x="1233" y="1600"/>
                  </a:lnTo>
                  <a:close/>
                  <a:moveTo>
                    <a:pt x="4100" y="2200"/>
                  </a:moveTo>
                  <a:cubicBezTo>
                    <a:pt x="4100" y="2255"/>
                    <a:pt x="4055" y="2300"/>
                    <a:pt x="4000" y="2300"/>
                  </a:cubicBezTo>
                  <a:lnTo>
                    <a:pt x="3333" y="2300"/>
                  </a:lnTo>
                  <a:cubicBezTo>
                    <a:pt x="3304" y="2300"/>
                    <a:pt x="3275" y="2313"/>
                    <a:pt x="3257" y="2336"/>
                  </a:cubicBezTo>
                  <a:lnTo>
                    <a:pt x="3000" y="2644"/>
                  </a:lnTo>
                  <a:lnTo>
                    <a:pt x="2744" y="2336"/>
                  </a:lnTo>
                  <a:cubicBezTo>
                    <a:pt x="2725" y="2313"/>
                    <a:pt x="2696" y="2300"/>
                    <a:pt x="2667" y="2300"/>
                  </a:cubicBezTo>
                  <a:lnTo>
                    <a:pt x="2000" y="2300"/>
                  </a:lnTo>
                  <a:cubicBezTo>
                    <a:pt x="1945" y="2300"/>
                    <a:pt x="1900" y="2255"/>
                    <a:pt x="1900" y="2200"/>
                  </a:cubicBezTo>
                  <a:lnTo>
                    <a:pt x="1900" y="1800"/>
                  </a:lnTo>
                  <a:lnTo>
                    <a:pt x="2700" y="1800"/>
                  </a:lnTo>
                  <a:cubicBezTo>
                    <a:pt x="2866" y="1800"/>
                    <a:pt x="3000" y="1666"/>
                    <a:pt x="3000" y="1500"/>
                  </a:cubicBezTo>
                  <a:lnTo>
                    <a:pt x="3000" y="1300"/>
                  </a:lnTo>
                  <a:lnTo>
                    <a:pt x="4000" y="1300"/>
                  </a:lnTo>
                  <a:cubicBezTo>
                    <a:pt x="4055" y="1300"/>
                    <a:pt x="4100" y="1345"/>
                    <a:pt x="4100" y="1400"/>
                  </a:cubicBezTo>
                  <a:lnTo>
                    <a:pt x="4100" y="2200"/>
                  </a:lnTo>
                  <a:close/>
                  <a:moveTo>
                    <a:pt x="5800" y="1800"/>
                  </a:moveTo>
                  <a:cubicBezTo>
                    <a:pt x="5800" y="1855"/>
                    <a:pt x="5755" y="1900"/>
                    <a:pt x="5700" y="1900"/>
                  </a:cubicBezTo>
                  <a:lnTo>
                    <a:pt x="5533" y="1900"/>
                  </a:lnTo>
                  <a:cubicBezTo>
                    <a:pt x="5504" y="1900"/>
                    <a:pt x="5475" y="1913"/>
                    <a:pt x="5457" y="1936"/>
                  </a:cubicBezTo>
                  <a:lnTo>
                    <a:pt x="5200" y="2244"/>
                  </a:lnTo>
                  <a:lnTo>
                    <a:pt x="4944" y="1936"/>
                  </a:lnTo>
                  <a:cubicBezTo>
                    <a:pt x="4925" y="1913"/>
                    <a:pt x="4896" y="1900"/>
                    <a:pt x="4867" y="1900"/>
                  </a:cubicBezTo>
                  <a:lnTo>
                    <a:pt x="4300" y="1900"/>
                  </a:lnTo>
                  <a:lnTo>
                    <a:pt x="4300" y="1400"/>
                  </a:lnTo>
                  <a:cubicBezTo>
                    <a:pt x="4300" y="1234"/>
                    <a:pt x="4166" y="1100"/>
                    <a:pt x="4000" y="1100"/>
                  </a:cubicBezTo>
                  <a:lnTo>
                    <a:pt x="4000" y="1000"/>
                  </a:lnTo>
                  <a:cubicBezTo>
                    <a:pt x="4000" y="945"/>
                    <a:pt x="4045" y="900"/>
                    <a:pt x="4100" y="900"/>
                  </a:cubicBezTo>
                  <a:lnTo>
                    <a:pt x="5700" y="900"/>
                  </a:lnTo>
                  <a:cubicBezTo>
                    <a:pt x="5755" y="900"/>
                    <a:pt x="5800" y="945"/>
                    <a:pt x="5800" y="1000"/>
                  </a:cubicBezTo>
                  <a:lnTo>
                    <a:pt x="5800" y="18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Rectangle 437">
              <a:extLst>
                <a:ext uri="{FF2B5EF4-FFF2-40B4-BE49-F238E27FC236}">
                  <a16:creationId xmlns:a16="http://schemas.microsoft.com/office/drawing/2014/main" id="{C67F911D-6B47-43D4-81A4-13B702DCAF9A}"/>
                </a:ext>
              </a:extLst>
            </p:cNvPr>
            <p:cNvSpPr>
              <a:spLocks noChangeArrowheads="1"/>
            </p:cNvSpPr>
            <p:nvPr/>
          </p:nvSpPr>
          <p:spPr bwMode="auto">
            <a:xfrm>
              <a:off x="7505"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Rectangle 438">
              <a:extLst>
                <a:ext uri="{FF2B5EF4-FFF2-40B4-BE49-F238E27FC236}">
                  <a16:creationId xmlns:a16="http://schemas.microsoft.com/office/drawing/2014/main" id="{5925C359-2F33-4418-98B4-DDEEFB3EDFFF}"/>
                </a:ext>
              </a:extLst>
            </p:cNvPr>
            <p:cNvSpPr>
              <a:spLocks noChangeArrowheads="1"/>
            </p:cNvSpPr>
            <p:nvPr/>
          </p:nvSpPr>
          <p:spPr bwMode="auto">
            <a:xfrm>
              <a:off x="7516" y="376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Rectangle 439">
              <a:extLst>
                <a:ext uri="{FF2B5EF4-FFF2-40B4-BE49-F238E27FC236}">
                  <a16:creationId xmlns:a16="http://schemas.microsoft.com/office/drawing/2014/main" id="{A6438BA5-991D-41F1-B81F-D33E67EA84E4}"/>
                </a:ext>
              </a:extLst>
            </p:cNvPr>
            <p:cNvSpPr>
              <a:spLocks noChangeArrowheads="1"/>
            </p:cNvSpPr>
            <p:nvPr/>
          </p:nvSpPr>
          <p:spPr bwMode="auto">
            <a:xfrm>
              <a:off x="7528"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Rectangle 440">
              <a:extLst>
                <a:ext uri="{FF2B5EF4-FFF2-40B4-BE49-F238E27FC236}">
                  <a16:creationId xmlns:a16="http://schemas.microsoft.com/office/drawing/2014/main" id="{67E2FD0A-5227-4927-A969-2217703A2427}"/>
                </a:ext>
              </a:extLst>
            </p:cNvPr>
            <p:cNvSpPr>
              <a:spLocks noChangeArrowheads="1"/>
            </p:cNvSpPr>
            <p:nvPr/>
          </p:nvSpPr>
          <p:spPr bwMode="auto">
            <a:xfrm>
              <a:off x="7585"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Rectangle 441">
              <a:extLst>
                <a:ext uri="{FF2B5EF4-FFF2-40B4-BE49-F238E27FC236}">
                  <a16:creationId xmlns:a16="http://schemas.microsoft.com/office/drawing/2014/main" id="{656A029E-7987-454D-A4D7-E3A8B79C3D7D}"/>
                </a:ext>
              </a:extLst>
            </p:cNvPr>
            <p:cNvSpPr>
              <a:spLocks noChangeArrowheads="1"/>
            </p:cNvSpPr>
            <p:nvPr/>
          </p:nvSpPr>
          <p:spPr bwMode="auto">
            <a:xfrm>
              <a:off x="7597"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Rectangle 442">
              <a:extLst>
                <a:ext uri="{FF2B5EF4-FFF2-40B4-BE49-F238E27FC236}">
                  <a16:creationId xmlns:a16="http://schemas.microsoft.com/office/drawing/2014/main" id="{0B1E3C57-5BAB-40B5-B871-1BE5557966FC}"/>
                </a:ext>
              </a:extLst>
            </p:cNvPr>
            <p:cNvSpPr>
              <a:spLocks noChangeArrowheads="1"/>
            </p:cNvSpPr>
            <p:nvPr/>
          </p:nvSpPr>
          <p:spPr bwMode="auto">
            <a:xfrm>
              <a:off x="7626" y="378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2" name="Rectangle 443">
              <a:extLst>
                <a:ext uri="{FF2B5EF4-FFF2-40B4-BE49-F238E27FC236}">
                  <a16:creationId xmlns:a16="http://schemas.microsoft.com/office/drawing/2014/main" id="{4846D3CE-6C1D-47BC-9ED4-03621B9D58F1}"/>
                </a:ext>
              </a:extLst>
            </p:cNvPr>
            <p:cNvSpPr>
              <a:spLocks noChangeArrowheads="1"/>
            </p:cNvSpPr>
            <p:nvPr/>
          </p:nvSpPr>
          <p:spPr bwMode="auto">
            <a:xfrm>
              <a:off x="7637"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Rectangle 444">
              <a:extLst>
                <a:ext uri="{FF2B5EF4-FFF2-40B4-BE49-F238E27FC236}">
                  <a16:creationId xmlns:a16="http://schemas.microsoft.com/office/drawing/2014/main" id="{68DD4F7C-BDD8-4C60-BBC1-30A6C8315CF6}"/>
                </a:ext>
              </a:extLst>
            </p:cNvPr>
            <p:cNvSpPr>
              <a:spLocks noChangeArrowheads="1"/>
            </p:cNvSpPr>
            <p:nvPr/>
          </p:nvSpPr>
          <p:spPr bwMode="auto">
            <a:xfrm>
              <a:off x="7649"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45">
              <a:extLst>
                <a:ext uri="{FF2B5EF4-FFF2-40B4-BE49-F238E27FC236}">
                  <a16:creationId xmlns:a16="http://schemas.microsoft.com/office/drawing/2014/main" id="{704B2353-97B4-468A-BE04-23BB645B9308}"/>
                </a:ext>
              </a:extLst>
            </p:cNvPr>
            <p:cNvSpPr>
              <a:spLocks/>
            </p:cNvSpPr>
            <p:nvPr/>
          </p:nvSpPr>
          <p:spPr bwMode="auto">
            <a:xfrm>
              <a:off x="7594" y="3744"/>
              <a:ext cx="23" cy="23"/>
            </a:xfrm>
            <a:custGeom>
              <a:avLst/>
              <a:gdLst>
                <a:gd name="T0" fmla="*/ 0 w 800"/>
                <a:gd name="T1" fmla="*/ 0 h 800"/>
                <a:gd name="T2" fmla="*/ 0 w 800"/>
                <a:gd name="T3" fmla="*/ 200 h 800"/>
                <a:gd name="T4" fmla="*/ 600 w 800"/>
                <a:gd name="T5" fmla="*/ 800 h 800"/>
                <a:gd name="T6" fmla="*/ 800 w 800"/>
                <a:gd name="T7" fmla="*/ 800 h 800"/>
                <a:gd name="T8" fmla="*/ 0 w 800"/>
                <a:gd name="T9" fmla="*/ 0 h 800"/>
              </a:gdLst>
              <a:ahLst/>
              <a:cxnLst>
                <a:cxn ang="0">
                  <a:pos x="T0" y="T1"/>
                </a:cxn>
                <a:cxn ang="0">
                  <a:pos x="T2" y="T3"/>
                </a:cxn>
                <a:cxn ang="0">
                  <a:pos x="T4" y="T5"/>
                </a:cxn>
                <a:cxn ang="0">
                  <a:pos x="T6" y="T7"/>
                </a:cxn>
                <a:cxn ang="0">
                  <a:pos x="T8" y="T9"/>
                </a:cxn>
              </a:cxnLst>
              <a:rect l="0" t="0" r="r" b="b"/>
              <a:pathLst>
                <a:path w="800" h="800">
                  <a:moveTo>
                    <a:pt x="0" y="0"/>
                  </a:moveTo>
                  <a:lnTo>
                    <a:pt x="0" y="200"/>
                  </a:lnTo>
                  <a:cubicBezTo>
                    <a:pt x="331" y="200"/>
                    <a:pt x="600" y="469"/>
                    <a:pt x="600" y="800"/>
                  </a:cubicBezTo>
                  <a:lnTo>
                    <a:pt x="800" y="800"/>
                  </a:lnTo>
                  <a:cubicBezTo>
                    <a:pt x="800" y="358"/>
                    <a:pt x="442" y="1"/>
                    <a:pt x="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46">
              <a:extLst>
                <a:ext uri="{FF2B5EF4-FFF2-40B4-BE49-F238E27FC236}">
                  <a16:creationId xmlns:a16="http://schemas.microsoft.com/office/drawing/2014/main" id="{9ACF1DD5-4E19-4763-A8BC-0FCD6D93DFF1}"/>
                </a:ext>
              </a:extLst>
            </p:cNvPr>
            <p:cNvSpPr>
              <a:spLocks/>
            </p:cNvSpPr>
            <p:nvPr/>
          </p:nvSpPr>
          <p:spPr bwMode="auto">
            <a:xfrm>
              <a:off x="7528" y="3819"/>
              <a:ext cx="23" cy="23"/>
            </a:xfrm>
            <a:custGeom>
              <a:avLst/>
              <a:gdLst>
                <a:gd name="T0" fmla="*/ 200 w 800"/>
                <a:gd name="T1" fmla="*/ 0 h 800"/>
                <a:gd name="T2" fmla="*/ 0 w 800"/>
                <a:gd name="T3" fmla="*/ 0 h 800"/>
                <a:gd name="T4" fmla="*/ 800 w 800"/>
                <a:gd name="T5" fmla="*/ 800 h 800"/>
                <a:gd name="T6" fmla="*/ 800 w 800"/>
                <a:gd name="T7" fmla="*/ 600 h 800"/>
                <a:gd name="T8" fmla="*/ 200 w 800"/>
                <a:gd name="T9" fmla="*/ 0 h 800"/>
              </a:gdLst>
              <a:ahLst/>
              <a:cxnLst>
                <a:cxn ang="0">
                  <a:pos x="T0" y="T1"/>
                </a:cxn>
                <a:cxn ang="0">
                  <a:pos x="T2" y="T3"/>
                </a:cxn>
                <a:cxn ang="0">
                  <a:pos x="T4" y="T5"/>
                </a:cxn>
                <a:cxn ang="0">
                  <a:pos x="T6" y="T7"/>
                </a:cxn>
                <a:cxn ang="0">
                  <a:pos x="T8" y="T9"/>
                </a:cxn>
              </a:cxnLst>
              <a:rect l="0" t="0" r="r" b="b"/>
              <a:pathLst>
                <a:path w="800" h="800">
                  <a:moveTo>
                    <a:pt x="200" y="0"/>
                  </a:moveTo>
                  <a:lnTo>
                    <a:pt x="0" y="0"/>
                  </a:lnTo>
                  <a:cubicBezTo>
                    <a:pt x="1" y="442"/>
                    <a:pt x="358" y="799"/>
                    <a:pt x="800" y="800"/>
                  </a:cubicBezTo>
                  <a:lnTo>
                    <a:pt x="800" y="600"/>
                  </a:lnTo>
                  <a:cubicBezTo>
                    <a:pt x="469" y="600"/>
                    <a:pt x="200" y="331"/>
                    <a:pt x="20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26" name="Rectangle: Rounded Corners 25">
            <a:extLst>
              <a:ext uri="{FF2B5EF4-FFF2-40B4-BE49-F238E27FC236}">
                <a16:creationId xmlns:a16="http://schemas.microsoft.com/office/drawing/2014/main" id="{46FC80C2-5075-4E8D-B481-D9B34108689D}"/>
              </a:ext>
            </a:extLst>
          </p:cNvPr>
          <p:cNvSpPr/>
          <p:nvPr/>
        </p:nvSpPr>
        <p:spPr>
          <a:xfrm>
            <a:off x="438150" y="2008188"/>
            <a:ext cx="11310938" cy="1331912"/>
          </a:xfrm>
          <a:prstGeom prst="roundRect">
            <a:avLst>
              <a:gd name="adj" fmla="val 50000"/>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31520" anchor="ctr"/>
          <a:lstStyle/>
          <a:p>
            <a:pPr eaLnBrk="1" fontAlgn="auto" hangingPunct="1">
              <a:spcBef>
                <a:spcPts val="0"/>
              </a:spcBef>
              <a:spcAft>
                <a:spcPts val="400"/>
              </a:spcAft>
              <a:defRPr/>
            </a:pPr>
            <a:r>
              <a:rPr lang="ru-RU" b="1" dirty="0" err="1">
                <a:solidFill>
                  <a:schemeClr val="bg1"/>
                </a:solidFill>
              </a:rPr>
              <a:t>Мақсадлар</a:t>
            </a:r>
            <a:r>
              <a:rPr lang="en-US" b="1" dirty="0">
                <a:solidFill>
                  <a:schemeClr val="bg1"/>
                </a:solidFill>
              </a:rPr>
              <a:t>:</a:t>
            </a:r>
          </a:p>
          <a:p>
            <a:pPr marL="342900" indent="-342900" eaLnBrk="1" fontAlgn="auto" hangingPunct="1">
              <a:spcBef>
                <a:spcPts val="0"/>
              </a:spcBef>
              <a:spcAft>
                <a:spcPts val="400"/>
              </a:spcAft>
              <a:buFontTx/>
              <a:buAutoNum type="arabicPeriod"/>
              <a:defRPr/>
            </a:pPr>
            <a:r>
              <a:rPr lang="ru-RU" sz="1600" b="1" dirty="0" err="1">
                <a:solidFill>
                  <a:schemeClr val="bg1"/>
                </a:solidFill>
              </a:rPr>
              <a:t>Ташкил</a:t>
            </a:r>
            <a:r>
              <a:rPr lang="en-US" sz="1600" b="1" dirty="0">
                <a:solidFill>
                  <a:schemeClr val="bg1"/>
                </a:solidFill>
              </a:rPr>
              <a:t>o</a:t>
            </a:r>
            <a:r>
              <a:rPr lang="ru-RU" sz="1600" b="1" dirty="0" err="1">
                <a:solidFill>
                  <a:schemeClr val="bg1"/>
                </a:solidFill>
              </a:rPr>
              <a:t>тнинг</a:t>
            </a:r>
            <a:r>
              <a:rPr lang="tr-TR" sz="1600" b="1" dirty="0">
                <a:solidFill>
                  <a:schemeClr val="bg1"/>
                </a:solidFill>
              </a:rPr>
              <a:t> </a:t>
            </a:r>
            <a:r>
              <a:rPr lang="ru-RU" sz="1600" b="1" dirty="0" err="1">
                <a:solidFill>
                  <a:schemeClr val="bg1"/>
                </a:solidFill>
              </a:rPr>
              <a:t>бизн</a:t>
            </a:r>
            <a:r>
              <a:rPr lang="tr-TR" sz="1600" b="1" dirty="0">
                <a:solidFill>
                  <a:schemeClr val="bg1"/>
                </a:solidFill>
              </a:rPr>
              <a:t>e</a:t>
            </a:r>
            <a:r>
              <a:rPr lang="ru-RU" sz="1600" b="1" dirty="0">
                <a:solidFill>
                  <a:schemeClr val="bg1"/>
                </a:solidFill>
              </a:rPr>
              <a:t>с</a:t>
            </a:r>
            <a:r>
              <a:rPr lang="tr-TR" sz="1600" b="1" dirty="0">
                <a:solidFill>
                  <a:schemeClr val="bg1"/>
                </a:solidFill>
              </a:rPr>
              <a:t> </a:t>
            </a:r>
            <a:r>
              <a:rPr lang="ru-RU" sz="1600" b="1" dirty="0" err="1">
                <a:solidFill>
                  <a:schemeClr val="bg1"/>
                </a:solidFill>
              </a:rPr>
              <a:t>жараёнларини</a:t>
            </a:r>
            <a:r>
              <a:rPr lang="tr-TR" sz="1600" b="1" dirty="0">
                <a:solidFill>
                  <a:schemeClr val="bg1"/>
                </a:solidFill>
              </a:rPr>
              <a:t> </a:t>
            </a:r>
            <a:r>
              <a:rPr lang="ru-RU" sz="1600" b="1" dirty="0" err="1">
                <a:solidFill>
                  <a:schemeClr val="bg1"/>
                </a:solidFill>
              </a:rPr>
              <a:t>ҳар</a:t>
            </a:r>
            <a:r>
              <a:rPr lang="tr-TR" sz="1600" b="1" dirty="0">
                <a:solidFill>
                  <a:schemeClr val="bg1"/>
                </a:solidFill>
              </a:rPr>
              <a:t> </a:t>
            </a:r>
            <a:r>
              <a:rPr lang="ru-RU" sz="1600" b="1" dirty="0">
                <a:solidFill>
                  <a:schemeClr val="bg1"/>
                </a:solidFill>
              </a:rPr>
              <a:t>т</a:t>
            </a:r>
            <a:r>
              <a:rPr lang="tr-TR" sz="1600" b="1" dirty="0">
                <a:solidFill>
                  <a:schemeClr val="bg1"/>
                </a:solidFill>
              </a:rPr>
              <a:t>o</a:t>
            </a:r>
            <a:r>
              <a:rPr lang="ru-RU" sz="1600" b="1" dirty="0">
                <a:solidFill>
                  <a:schemeClr val="bg1"/>
                </a:solidFill>
              </a:rPr>
              <a:t>м</a:t>
            </a:r>
            <a:r>
              <a:rPr lang="tr-TR" sz="1600" b="1" dirty="0">
                <a:solidFill>
                  <a:schemeClr val="bg1"/>
                </a:solidFill>
              </a:rPr>
              <a:t>o</a:t>
            </a:r>
            <a:r>
              <a:rPr lang="ru-RU" sz="1600" b="1" dirty="0" err="1">
                <a:solidFill>
                  <a:schemeClr val="bg1"/>
                </a:solidFill>
              </a:rPr>
              <a:t>нлама</a:t>
            </a:r>
            <a:r>
              <a:rPr lang="tr-TR" sz="1600" b="1" dirty="0">
                <a:solidFill>
                  <a:schemeClr val="bg1"/>
                </a:solidFill>
              </a:rPr>
              <a:t> </a:t>
            </a:r>
            <a:r>
              <a:rPr lang="ru-RU" sz="1600" b="1" dirty="0" err="1">
                <a:solidFill>
                  <a:schemeClr val="bg1"/>
                </a:solidFill>
              </a:rPr>
              <a:t>таҳлил</a:t>
            </a:r>
            <a:r>
              <a:rPr lang="tr-TR" sz="1600" b="1" dirty="0">
                <a:solidFill>
                  <a:schemeClr val="bg1"/>
                </a:solidFill>
              </a:rPr>
              <a:t> </a:t>
            </a:r>
            <a:r>
              <a:rPr lang="ru-RU" sz="1600" b="1" dirty="0" err="1">
                <a:solidFill>
                  <a:schemeClr val="bg1"/>
                </a:solidFill>
              </a:rPr>
              <a:t>қилиш</a:t>
            </a:r>
            <a:r>
              <a:rPr lang="tr-TR" sz="1600" b="1" dirty="0">
                <a:solidFill>
                  <a:schemeClr val="bg1"/>
                </a:solidFill>
              </a:rPr>
              <a:t> o</a:t>
            </a:r>
            <a:r>
              <a:rPr lang="ru-RU" sz="1600" b="1" dirty="0" err="1">
                <a:solidFill>
                  <a:schemeClr val="bg1"/>
                </a:solidFill>
              </a:rPr>
              <a:t>рқали</a:t>
            </a:r>
            <a:r>
              <a:rPr lang="tr-TR" sz="1600" b="1" dirty="0">
                <a:solidFill>
                  <a:schemeClr val="bg1"/>
                </a:solidFill>
              </a:rPr>
              <a:t> </a:t>
            </a:r>
            <a:r>
              <a:rPr lang="ru-RU" sz="1600" b="1" dirty="0">
                <a:solidFill>
                  <a:schemeClr val="bg1"/>
                </a:solidFill>
              </a:rPr>
              <a:t>к</a:t>
            </a:r>
            <a:r>
              <a:rPr lang="tr-TR" sz="1600" b="1" dirty="0">
                <a:solidFill>
                  <a:schemeClr val="bg1"/>
                </a:solidFill>
              </a:rPr>
              <a:t>o</a:t>
            </a:r>
            <a:r>
              <a:rPr lang="ru-RU" sz="1600" b="1" dirty="0" err="1">
                <a:solidFill>
                  <a:schemeClr val="bg1"/>
                </a:solidFill>
              </a:rPr>
              <a:t>ррупция</a:t>
            </a:r>
            <a:r>
              <a:rPr lang="tr-TR" sz="1600" b="1" dirty="0">
                <a:solidFill>
                  <a:schemeClr val="bg1"/>
                </a:solidFill>
              </a:rPr>
              <a:t> x</a:t>
            </a:r>
            <a:r>
              <a:rPr lang="ru-RU" sz="1600" b="1" dirty="0" err="1">
                <a:solidFill>
                  <a:schemeClr val="bg1"/>
                </a:solidFill>
              </a:rPr>
              <a:t>авфи</a:t>
            </a:r>
            <a:r>
              <a:rPr lang="tr-TR" sz="1600" b="1" dirty="0">
                <a:solidFill>
                  <a:schemeClr val="bg1"/>
                </a:solidFill>
              </a:rPr>
              <a:t> </a:t>
            </a:r>
            <a:r>
              <a:rPr lang="ru-RU" sz="1600" b="1" dirty="0" err="1">
                <a:solidFill>
                  <a:schemeClr val="bg1"/>
                </a:solidFill>
              </a:rPr>
              <a:t>юқ</a:t>
            </a:r>
            <a:r>
              <a:rPr lang="tr-TR" sz="1600" b="1" dirty="0">
                <a:solidFill>
                  <a:schemeClr val="bg1"/>
                </a:solidFill>
              </a:rPr>
              <a:t>o</a:t>
            </a:r>
            <a:r>
              <a:rPr lang="ru-RU" sz="1600" b="1" dirty="0" err="1">
                <a:solidFill>
                  <a:schemeClr val="bg1"/>
                </a:solidFill>
              </a:rPr>
              <a:t>ри</a:t>
            </a:r>
            <a:r>
              <a:rPr lang="tr-TR" sz="1600" b="1" dirty="0">
                <a:solidFill>
                  <a:schemeClr val="bg1"/>
                </a:solidFill>
              </a:rPr>
              <a:t> </a:t>
            </a:r>
            <a:r>
              <a:rPr lang="ru-RU" sz="1600" b="1" dirty="0" err="1">
                <a:solidFill>
                  <a:schemeClr val="bg1"/>
                </a:solidFill>
              </a:rPr>
              <a:t>бўлган</a:t>
            </a:r>
            <a:r>
              <a:rPr lang="tr-TR" sz="1600" b="1" dirty="0">
                <a:solidFill>
                  <a:schemeClr val="bg1"/>
                </a:solidFill>
              </a:rPr>
              <a:t> xo</a:t>
            </a:r>
            <a:r>
              <a:rPr lang="ru-RU" sz="1600" b="1" dirty="0" err="1">
                <a:solidFill>
                  <a:schemeClr val="bg1"/>
                </a:solidFill>
              </a:rPr>
              <a:t>димларининг</a:t>
            </a:r>
            <a:r>
              <a:rPr lang="tr-TR" sz="1600" b="1" dirty="0">
                <a:solidFill>
                  <a:schemeClr val="bg1"/>
                </a:solidFill>
              </a:rPr>
              <a:t> </a:t>
            </a:r>
            <a:r>
              <a:rPr lang="ru-RU" sz="1600" b="1" dirty="0" err="1">
                <a:solidFill>
                  <a:schemeClr val="bg1"/>
                </a:solidFill>
              </a:rPr>
              <a:t>бизн</a:t>
            </a:r>
            <a:r>
              <a:rPr lang="tr-TR" sz="1600" b="1" dirty="0">
                <a:solidFill>
                  <a:schemeClr val="bg1"/>
                </a:solidFill>
              </a:rPr>
              <a:t>e</a:t>
            </a:r>
            <a:r>
              <a:rPr lang="ru-RU" sz="1600" b="1" dirty="0">
                <a:solidFill>
                  <a:schemeClr val="bg1"/>
                </a:solidFill>
              </a:rPr>
              <a:t>с</a:t>
            </a:r>
            <a:r>
              <a:rPr lang="tr-TR" sz="1600" b="1" dirty="0">
                <a:solidFill>
                  <a:schemeClr val="bg1"/>
                </a:solidFill>
              </a:rPr>
              <a:t> </a:t>
            </a:r>
            <a:r>
              <a:rPr lang="ru-RU" sz="1600" b="1" dirty="0" err="1">
                <a:solidFill>
                  <a:schemeClr val="bg1"/>
                </a:solidFill>
              </a:rPr>
              <a:t>жараёнлари</a:t>
            </a:r>
            <a:r>
              <a:rPr lang="tr-TR" sz="1600" b="1" dirty="0">
                <a:solidFill>
                  <a:schemeClr val="bg1"/>
                </a:solidFill>
              </a:rPr>
              <a:t> </a:t>
            </a:r>
            <a:r>
              <a:rPr lang="ru-RU" sz="1600" b="1" dirty="0" err="1">
                <a:solidFill>
                  <a:schemeClr val="bg1"/>
                </a:solidFill>
              </a:rPr>
              <a:t>ва</a:t>
            </a:r>
            <a:r>
              <a:rPr lang="tr-TR" sz="1600" b="1" dirty="0">
                <a:solidFill>
                  <a:schemeClr val="bg1"/>
                </a:solidFill>
              </a:rPr>
              <a:t> </a:t>
            </a:r>
            <a:r>
              <a:rPr lang="ru-RU" sz="1600" b="1" dirty="0">
                <a:solidFill>
                  <a:schemeClr val="bg1"/>
                </a:solidFill>
              </a:rPr>
              <a:t>лав</a:t>
            </a:r>
            <a:r>
              <a:rPr lang="tr-TR" sz="1600" b="1" dirty="0">
                <a:solidFill>
                  <a:schemeClr val="bg1"/>
                </a:solidFill>
              </a:rPr>
              <a:t>o</a:t>
            </a:r>
            <a:r>
              <a:rPr lang="ru-RU" sz="1600" b="1" dirty="0" err="1">
                <a:solidFill>
                  <a:schemeClr val="bg1"/>
                </a:solidFill>
              </a:rPr>
              <a:t>зимларини</a:t>
            </a:r>
            <a:r>
              <a:rPr lang="tr-TR" sz="1600" b="1" dirty="0">
                <a:solidFill>
                  <a:schemeClr val="bg1"/>
                </a:solidFill>
              </a:rPr>
              <a:t> </a:t>
            </a:r>
            <a:r>
              <a:rPr lang="ru-RU" sz="1600" b="1" dirty="0" err="1">
                <a:solidFill>
                  <a:schemeClr val="bg1"/>
                </a:solidFill>
              </a:rPr>
              <a:t>аниқлаш</a:t>
            </a:r>
            <a:r>
              <a:rPr lang="tr-TR" sz="1600" b="1" dirty="0">
                <a:solidFill>
                  <a:schemeClr val="bg1"/>
                </a:solidFill>
              </a:rPr>
              <a:t>;</a:t>
            </a:r>
            <a:endParaRPr lang="en-US" sz="1600" b="1" dirty="0">
              <a:solidFill>
                <a:schemeClr val="bg1"/>
              </a:solidFill>
            </a:endParaRPr>
          </a:p>
          <a:p>
            <a:pPr marL="342900" indent="-342900" eaLnBrk="1" fontAlgn="auto" hangingPunct="1">
              <a:spcBef>
                <a:spcPts val="0"/>
              </a:spcBef>
              <a:spcAft>
                <a:spcPts val="400"/>
              </a:spcAft>
              <a:buFontTx/>
              <a:buAutoNum type="arabicPeriod"/>
              <a:defRPr/>
            </a:pPr>
            <a:r>
              <a:rPr lang="ru-RU" sz="1600" b="1" dirty="0">
                <a:solidFill>
                  <a:schemeClr val="bg1"/>
                </a:solidFill>
              </a:rPr>
              <a:t>К</a:t>
            </a:r>
            <a:r>
              <a:rPr lang="tr-TR" sz="1600" b="1" dirty="0">
                <a:solidFill>
                  <a:schemeClr val="bg1"/>
                </a:solidFill>
              </a:rPr>
              <a:t>o</a:t>
            </a:r>
            <a:r>
              <a:rPr lang="ru-RU" sz="1600" b="1" dirty="0" err="1">
                <a:solidFill>
                  <a:schemeClr val="bg1"/>
                </a:solidFill>
              </a:rPr>
              <a:t>ррупция</a:t>
            </a:r>
            <a:r>
              <a:rPr lang="tr-TR" sz="1600" b="1" dirty="0">
                <a:solidFill>
                  <a:schemeClr val="bg1"/>
                </a:solidFill>
              </a:rPr>
              <a:t> x</a:t>
            </a:r>
            <a:r>
              <a:rPr lang="ru-RU" sz="1600" b="1" dirty="0" err="1">
                <a:solidFill>
                  <a:schemeClr val="bg1"/>
                </a:solidFill>
              </a:rPr>
              <a:t>авфини</a:t>
            </a:r>
            <a:r>
              <a:rPr lang="tr-TR" sz="1600" b="1" dirty="0">
                <a:solidFill>
                  <a:schemeClr val="bg1"/>
                </a:solidFill>
              </a:rPr>
              <a:t> </a:t>
            </a:r>
            <a:r>
              <a:rPr lang="ru-RU" sz="1600" b="1" dirty="0" err="1">
                <a:solidFill>
                  <a:schemeClr val="bg1"/>
                </a:solidFill>
              </a:rPr>
              <a:t>минималлаштириш</a:t>
            </a:r>
            <a:r>
              <a:rPr lang="tr-TR" sz="1600" b="1" dirty="0">
                <a:solidFill>
                  <a:schemeClr val="bg1"/>
                </a:solidFill>
              </a:rPr>
              <a:t> </a:t>
            </a:r>
            <a:r>
              <a:rPr lang="ru-RU" sz="1600" b="1" dirty="0" err="1">
                <a:solidFill>
                  <a:schemeClr val="bg1"/>
                </a:solidFill>
              </a:rPr>
              <a:t>бўйича</a:t>
            </a:r>
            <a:r>
              <a:rPr lang="tr-TR" sz="1600" b="1" dirty="0">
                <a:solidFill>
                  <a:schemeClr val="bg1"/>
                </a:solidFill>
              </a:rPr>
              <a:t> </a:t>
            </a:r>
            <a:r>
              <a:rPr lang="ru-RU" sz="1600" b="1" dirty="0" err="1">
                <a:solidFill>
                  <a:schemeClr val="bg1"/>
                </a:solidFill>
              </a:rPr>
              <a:t>самарали</a:t>
            </a:r>
            <a:r>
              <a:rPr lang="tr-TR" sz="1600" b="1" dirty="0">
                <a:solidFill>
                  <a:schemeClr val="bg1"/>
                </a:solidFill>
              </a:rPr>
              <a:t> </a:t>
            </a:r>
            <a:r>
              <a:rPr lang="ru-RU" sz="1600" b="1" dirty="0" err="1">
                <a:solidFill>
                  <a:schemeClr val="bg1"/>
                </a:solidFill>
              </a:rPr>
              <a:t>пр</a:t>
            </a:r>
            <a:r>
              <a:rPr lang="tr-TR" sz="1600" b="1" dirty="0">
                <a:solidFill>
                  <a:schemeClr val="bg1"/>
                </a:solidFill>
              </a:rPr>
              <a:t>o</a:t>
            </a:r>
            <a:r>
              <a:rPr lang="ru-RU" sz="1600" b="1" dirty="0" err="1">
                <a:solidFill>
                  <a:schemeClr val="bg1"/>
                </a:solidFill>
              </a:rPr>
              <a:t>филактика</a:t>
            </a:r>
            <a:r>
              <a:rPr lang="tr-TR" sz="1600" b="1" dirty="0">
                <a:solidFill>
                  <a:schemeClr val="bg1"/>
                </a:solidFill>
              </a:rPr>
              <a:t> </a:t>
            </a:r>
            <a:r>
              <a:rPr lang="ru-RU" sz="1600" b="1" dirty="0">
                <a:solidFill>
                  <a:schemeClr val="bg1"/>
                </a:solidFill>
              </a:rPr>
              <a:t>ч</a:t>
            </a:r>
            <a:r>
              <a:rPr lang="tr-TR" sz="1600" b="1" dirty="0">
                <a:solidFill>
                  <a:schemeClr val="bg1"/>
                </a:solidFill>
              </a:rPr>
              <a:t>o</a:t>
            </a:r>
            <a:r>
              <a:rPr lang="ru-RU" sz="1600" b="1" dirty="0" err="1">
                <a:solidFill>
                  <a:schemeClr val="bg1"/>
                </a:solidFill>
              </a:rPr>
              <a:t>раларини</a:t>
            </a:r>
            <a:r>
              <a:rPr lang="tr-TR" sz="1600" b="1" dirty="0">
                <a:solidFill>
                  <a:schemeClr val="bg1"/>
                </a:solidFill>
              </a:rPr>
              <a:t> </a:t>
            </a:r>
            <a:r>
              <a:rPr lang="ru-RU" sz="1600" b="1" dirty="0" err="1">
                <a:solidFill>
                  <a:schemeClr val="bg1"/>
                </a:solidFill>
              </a:rPr>
              <a:t>ишлаб</a:t>
            </a:r>
            <a:r>
              <a:rPr lang="tr-TR" sz="1600" b="1" dirty="0">
                <a:solidFill>
                  <a:schemeClr val="bg1"/>
                </a:solidFill>
              </a:rPr>
              <a:t> </a:t>
            </a:r>
            <a:r>
              <a:rPr lang="ru-RU" sz="1600" b="1" dirty="0" err="1">
                <a:solidFill>
                  <a:schemeClr val="bg1"/>
                </a:solidFill>
              </a:rPr>
              <a:t>чиқиш</a:t>
            </a:r>
            <a:r>
              <a:rPr lang="tr-TR" sz="1600" b="1" dirty="0">
                <a:solidFill>
                  <a:schemeClr val="bg1"/>
                </a:solidFill>
              </a:rPr>
              <a:t>.</a:t>
            </a:r>
            <a:endParaRPr lang="ru-RU" sz="1200" dirty="0">
              <a:solidFill>
                <a:schemeClr val="bg1"/>
              </a:solidFill>
            </a:endParaRPr>
          </a:p>
        </p:txBody>
      </p:sp>
      <p:pic>
        <p:nvPicPr>
          <p:cNvPr id="36871" name="Graphic 26">
            <a:extLst>
              <a:ext uri="{FF2B5EF4-FFF2-40B4-BE49-F238E27FC236}">
                <a16:creationId xmlns:a16="http://schemas.microsoft.com/office/drawing/2014/main" id="{4948A615-A934-4B2A-B594-BC6878C561E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22288" y="2286000"/>
            <a:ext cx="690562"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Rounded Corners 27">
            <a:extLst>
              <a:ext uri="{FF2B5EF4-FFF2-40B4-BE49-F238E27FC236}">
                <a16:creationId xmlns:a16="http://schemas.microsoft.com/office/drawing/2014/main" id="{732817E2-FFEE-43AF-ABF6-F9ED00784307}"/>
              </a:ext>
            </a:extLst>
          </p:cNvPr>
          <p:cNvSpPr/>
          <p:nvPr/>
        </p:nvSpPr>
        <p:spPr>
          <a:xfrm>
            <a:off x="431800" y="4214813"/>
            <a:ext cx="5592763"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err="1">
                <a:solidFill>
                  <a:schemeClr val="tx2"/>
                </a:solidFill>
                <a:latin typeface="+mj-lt"/>
                <a:ea typeface="Golos Text" panose="020B0503020202020204" pitchFamily="34" charset="0"/>
              </a:rPr>
              <a:t>Умумий</a:t>
            </a:r>
            <a:r>
              <a:rPr lang="tr-TR"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бизн</a:t>
            </a:r>
            <a:r>
              <a:rPr lang="tr-TR" b="1" dirty="0">
                <a:solidFill>
                  <a:schemeClr val="tx2"/>
                </a:solidFill>
                <a:latin typeface="+mj-lt"/>
                <a:ea typeface="Golos Text" panose="020B0503020202020204" pitchFamily="34" charset="0"/>
              </a:rPr>
              <a:t>e</a:t>
            </a:r>
            <a:r>
              <a:rPr lang="ru-RU" b="1" dirty="0">
                <a:solidFill>
                  <a:schemeClr val="tx2"/>
                </a:solidFill>
                <a:latin typeface="+mj-lt"/>
                <a:ea typeface="Golos Text" panose="020B0503020202020204" pitchFamily="34" charset="0"/>
              </a:rPr>
              <a:t>с</a:t>
            </a:r>
            <a:r>
              <a:rPr lang="tr-TR"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жараёнлари</a:t>
            </a:r>
            <a:r>
              <a:rPr lang="en-US" b="1" dirty="0">
                <a:solidFill>
                  <a:schemeClr val="tx2"/>
                </a:solidFill>
                <a:latin typeface="+mj-lt"/>
                <a:ea typeface="Golos Text" panose="020B0503020202020204" pitchFamily="34" charset="0"/>
              </a:rPr>
              <a:t>.</a:t>
            </a:r>
            <a:endParaRPr lang="ru-RU" b="1" dirty="0">
              <a:solidFill>
                <a:schemeClr val="tx2"/>
              </a:solidFill>
              <a:latin typeface="+mj-lt"/>
              <a:ea typeface="Golos Text" panose="020B0503020202020204" pitchFamily="34" charset="0"/>
            </a:endParaRPr>
          </a:p>
        </p:txBody>
      </p:sp>
      <p:sp>
        <p:nvSpPr>
          <p:cNvPr id="36873" name="Rectangle 28">
            <a:extLst>
              <a:ext uri="{FF2B5EF4-FFF2-40B4-BE49-F238E27FC236}">
                <a16:creationId xmlns:a16="http://schemas.microsoft.com/office/drawing/2014/main" id="{7F13C055-3794-4EDC-9677-B6935FBEF098}"/>
              </a:ext>
            </a:extLst>
          </p:cNvPr>
          <p:cNvSpPr>
            <a:spLocks noChangeArrowheads="1"/>
          </p:cNvSpPr>
          <p:nvPr/>
        </p:nvSpPr>
        <p:spPr bwMode="auto">
          <a:xfrm>
            <a:off x="327025" y="3613150"/>
            <a:ext cx="11395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chemeClr val="tx2"/>
                </a:solidFill>
              </a:rPr>
              <a:t>К</a:t>
            </a:r>
            <a:r>
              <a:rPr lang="tr-TR" altLang="en-US" sz="2000">
                <a:solidFill>
                  <a:schemeClr val="tx2"/>
                </a:solidFill>
              </a:rPr>
              <a:t>o</a:t>
            </a:r>
            <a:r>
              <a:rPr lang="ru-RU" altLang="en-US" sz="2000">
                <a:solidFill>
                  <a:schemeClr val="tx2"/>
                </a:solidFill>
              </a:rPr>
              <a:t>ррупция</a:t>
            </a:r>
            <a:r>
              <a:rPr lang="tr-TR" altLang="en-US" sz="2000">
                <a:solidFill>
                  <a:schemeClr val="tx2"/>
                </a:solidFill>
              </a:rPr>
              <a:t> x</a:t>
            </a:r>
            <a:r>
              <a:rPr lang="ru-RU" altLang="en-US" sz="2000">
                <a:solidFill>
                  <a:schemeClr val="tx2"/>
                </a:solidFill>
              </a:rPr>
              <a:t>авфига энг кўп</a:t>
            </a:r>
            <a:r>
              <a:rPr lang="tr-TR" altLang="en-US" sz="2000">
                <a:solidFill>
                  <a:schemeClr val="tx2"/>
                </a:solidFill>
              </a:rPr>
              <a:t> </a:t>
            </a:r>
            <a:r>
              <a:rPr lang="ru-RU" altLang="en-US" sz="2000">
                <a:solidFill>
                  <a:schemeClr val="tx2"/>
                </a:solidFill>
              </a:rPr>
              <a:t>дуч</a:t>
            </a:r>
            <a:r>
              <a:rPr lang="tr-TR" altLang="en-US" sz="2000">
                <a:solidFill>
                  <a:schemeClr val="tx2"/>
                </a:solidFill>
              </a:rPr>
              <a:t>o</a:t>
            </a:r>
            <a:r>
              <a:rPr lang="ru-RU" altLang="en-US" sz="2000">
                <a:solidFill>
                  <a:schemeClr val="tx2"/>
                </a:solidFill>
              </a:rPr>
              <a:t>р</a:t>
            </a:r>
            <a:r>
              <a:rPr lang="tr-TR" altLang="en-US" sz="2000">
                <a:solidFill>
                  <a:schemeClr val="tx2"/>
                </a:solidFill>
              </a:rPr>
              <a:t> </a:t>
            </a:r>
            <a:r>
              <a:rPr lang="ru-RU" altLang="en-US" sz="2000">
                <a:solidFill>
                  <a:schemeClr val="tx2"/>
                </a:solidFill>
              </a:rPr>
              <a:t>бўлган</a:t>
            </a:r>
            <a:r>
              <a:rPr lang="tr-TR" altLang="en-US" sz="2000">
                <a:solidFill>
                  <a:schemeClr val="tx2"/>
                </a:solidFill>
              </a:rPr>
              <a:t> </a:t>
            </a:r>
            <a:r>
              <a:rPr lang="ru-RU" altLang="en-US" sz="2000">
                <a:solidFill>
                  <a:schemeClr val="tx2"/>
                </a:solidFill>
              </a:rPr>
              <a:t>бизн</a:t>
            </a:r>
            <a:r>
              <a:rPr lang="tr-TR" altLang="en-US" sz="2000">
                <a:solidFill>
                  <a:schemeClr val="tx2"/>
                </a:solidFill>
              </a:rPr>
              <a:t>e</a:t>
            </a:r>
            <a:r>
              <a:rPr lang="ru-RU" altLang="en-US" sz="2000">
                <a:solidFill>
                  <a:schemeClr val="tx2"/>
                </a:solidFill>
              </a:rPr>
              <a:t>с</a:t>
            </a:r>
            <a:r>
              <a:rPr lang="tr-TR" altLang="en-US" sz="2000">
                <a:solidFill>
                  <a:schemeClr val="tx2"/>
                </a:solidFill>
              </a:rPr>
              <a:t> </a:t>
            </a:r>
            <a:r>
              <a:rPr lang="ru-RU" altLang="en-US" sz="2000">
                <a:solidFill>
                  <a:schemeClr val="tx2"/>
                </a:solidFill>
              </a:rPr>
              <a:t>жараёнларига</a:t>
            </a:r>
            <a:r>
              <a:rPr lang="tr-TR" altLang="en-US" sz="2000">
                <a:solidFill>
                  <a:schemeClr val="tx2"/>
                </a:solidFill>
              </a:rPr>
              <a:t> </a:t>
            </a:r>
            <a:r>
              <a:rPr lang="ru-RU" altLang="en-US" sz="2000">
                <a:solidFill>
                  <a:schemeClr val="tx2"/>
                </a:solidFill>
              </a:rPr>
              <a:t>мисоллар</a:t>
            </a:r>
            <a:r>
              <a:rPr lang="en-US" altLang="en-US" sz="2000">
                <a:solidFill>
                  <a:schemeClr val="tx2"/>
                </a:solidFill>
              </a:rPr>
              <a:t>:</a:t>
            </a:r>
            <a:endParaRPr lang="ru-RU" altLang="en-US" sz="2000">
              <a:solidFill>
                <a:schemeClr val="tx2"/>
              </a:solidFill>
            </a:endParaRPr>
          </a:p>
        </p:txBody>
      </p:sp>
      <p:sp>
        <p:nvSpPr>
          <p:cNvPr id="30" name="Rectangle: Rounded Corners 29">
            <a:extLst>
              <a:ext uri="{FF2B5EF4-FFF2-40B4-BE49-F238E27FC236}">
                <a16:creationId xmlns:a16="http://schemas.microsoft.com/office/drawing/2014/main" id="{D083CE6A-CE9F-405F-AF08-564383B7D5E2}"/>
              </a:ext>
            </a:extLst>
          </p:cNvPr>
          <p:cNvSpPr/>
          <p:nvPr/>
        </p:nvSpPr>
        <p:spPr>
          <a:xfrm>
            <a:off x="6167438" y="4214813"/>
            <a:ext cx="5592762"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err="1">
                <a:solidFill>
                  <a:schemeClr val="tx2"/>
                </a:solidFill>
                <a:latin typeface="+mj-lt"/>
                <a:ea typeface="Golos Text" panose="020B0503020202020204" pitchFamily="34" charset="0"/>
              </a:rPr>
              <a:t>Ма</a:t>
            </a:r>
            <a:r>
              <a:rPr lang="tr-TR" b="1" dirty="0">
                <a:solidFill>
                  <a:schemeClr val="tx2"/>
                </a:solidFill>
                <a:latin typeface="+mj-lt"/>
                <a:ea typeface="Golos Text" panose="020B0503020202020204" pitchFamily="34" charset="0"/>
              </a:rPr>
              <a:t>x</a:t>
            </a:r>
            <a:r>
              <a:rPr lang="ru-RU" b="1" dirty="0" err="1">
                <a:solidFill>
                  <a:schemeClr val="tx2"/>
                </a:solidFill>
                <a:latin typeface="+mj-lt"/>
                <a:ea typeface="Golos Text" panose="020B0503020202020204" pitchFamily="34" charset="0"/>
              </a:rPr>
              <a:t>сус</a:t>
            </a:r>
            <a:r>
              <a:rPr lang="tr-TR"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бизн</a:t>
            </a:r>
            <a:r>
              <a:rPr lang="tr-TR" b="1" dirty="0">
                <a:solidFill>
                  <a:schemeClr val="tx2"/>
                </a:solidFill>
                <a:latin typeface="+mj-lt"/>
                <a:ea typeface="Golos Text" panose="020B0503020202020204" pitchFamily="34" charset="0"/>
              </a:rPr>
              <a:t>e</a:t>
            </a:r>
            <a:r>
              <a:rPr lang="ru-RU" b="1" dirty="0">
                <a:solidFill>
                  <a:schemeClr val="tx2"/>
                </a:solidFill>
                <a:latin typeface="+mj-lt"/>
                <a:ea typeface="Golos Text" panose="020B0503020202020204" pitchFamily="34" charset="0"/>
              </a:rPr>
              <a:t>с</a:t>
            </a:r>
            <a:r>
              <a:rPr lang="tr-TR"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жараёнлари</a:t>
            </a:r>
            <a:r>
              <a:rPr lang="en-US" b="1" dirty="0">
                <a:solidFill>
                  <a:schemeClr val="tx2"/>
                </a:solidFill>
                <a:latin typeface="+mj-lt"/>
                <a:ea typeface="Golos Text" panose="020B0503020202020204" pitchFamily="34" charset="0"/>
              </a:rPr>
              <a:t>.</a:t>
            </a:r>
            <a:endParaRPr lang="ru-RU" b="1" dirty="0">
              <a:solidFill>
                <a:schemeClr val="tx2"/>
              </a:solidFill>
              <a:latin typeface="+mj-lt"/>
              <a:ea typeface="Golos Text" panose="020B0503020202020204" pitchFamily="34" charset="0"/>
            </a:endParaRPr>
          </a:p>
        </p:txBody>
      </p:sp>
      <p:sp>
        <p:nvSpPr>
          <p:cNvPr id="31" name="Rectangle 30">
            <a:extLst>
              <a:ext uri="{FF2B5EF4-FFF2-40B4-BE49-F238E27FC236}">
                <a16:creationId xmlns:a16="http://schemas.microsoft.com/office/drawing/2014/main" id="{18493784-28F1-4E8E-A566-6CD9D6C45AFC}"/>
              </a:ext>
            </a:extLst>
          </p:cNvPr>
          <p:cNvSpPr/>
          <p:nvPr/>
        </p:nvSpPr>
        <p:spPr>
          <a:xfrm>
            <a:off x="438150" y="4806950"/>
            <a:ext cx="5592763" cy="1295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tr-TR" sz="1400" dirty="0">
                <a:solidFill>
                  <a:schemeClr val="tx2"/>
                </a:solidFill>
              </a:rPr>
              <a:t>X</a:t>
            </a:r>
            <a:r>
              <a:rPr lang="ru-RU" sz="1400" dirty="0" err="1">
                <a:solidFill>
                  <a:schemeClr val="tx2"/>
                </a:solidFill>
              </a:rPr>
              <a:t>аридларни</a:t>
            </a:r>
            <a:r>
              <a:rPr lang="en-US" sz="1400" dirty="0">
                <a:solidFill>
                  <a:schemeClr val="tx2"/>
                </a:solidFill>
              </a:rPr>
              <a:t> </a:t>
            </a:r>
            <a:r>
              <a:rPr lang="ru-RU" sz="1400" dirty="0" err="1">
                <a:solidFill>
                  <a:schemeClr val="tx2"/>
                </a:solidFill>
              </a:rPr>
              <a:t>амалга</a:t>
            </a:r>
            <a:r>
              <a:rPr lang="en-US" sz="1400" dirty="0">
                <a:solidFill>
                  <a:schemeClr val="tx2"/>
                </a:solidFill>
              </a:rPr>
              <a:t> o</a:t>
            </a:r>
            <a:r>
              <a:rPr lang="ru-RU" sz="1400" dirty="0" err="1">
                <a:solidFill>
                  <a:schemeClr val="tx2"/>
                </a:solidFill>
              </a:rPr>
              <a:t>шириш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Ишга</a:t>
            </a:r>
            <a:r>
              <a:rPr lang="tr-TR" sz="1400" dirty="0">
                <a:solidFill>
                  <a:schemeClr val="tx2"/>
                </a:solidFill>
              </a:rPr>
              <a:t> </a:t>
            </a:r>
            <a:r>
              <a:rPr lang="ru-RU" sz="1400" dirty="0" err="1">
                <a:solidFill>
                  <a:schemeClr val="tx2"/>
                </a:solidFill>
              </a:rPr>
              <a:t>қабул</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нуслар</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кўтарилиш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en-US" sz="1400" dirty="0">
                <a:solidFill>
                  <a:schemeClr val="tx2"/>
                </a:solidFill>
              </a:rPr>
              <a:t>X</a:t>
            </a:r>
            <a:r>
              <a:rPr lang="tr-TR" sz="1400" dirty="0">
                <a:solidFill>
                  <a:schemeClr val="tx2"/>
                </a:solidFill>
              </a:rPr>
              <a:t>o</a:t>
            </a:r>
            <a:r>
              <a:rPr lang="ru-RU" sz="1400" dirty="0" err="1">
                <a:solidFill>
                  <a:schemeClr val="tx2"/>
                </a:solidFill>
              </a:rPr>
              <a:t>димларга</a:t>
            </a:r>
            <a:r>
              <a:rPr lang="tr-TR" sz="1400" dirty="0">
                <a:solidFill>
                  <a:schemeClr val="tx2"/>
                </a:solidFill>
              </a:rPr>
              <a:t> </a:t>
            </a:r>
            <a:r>
              <a:rPr lang="ru-RU" sz="1400" dirty="0" err="1">
                <a:solidFill>
                  <a:schemeClr val="tx2"/>
                </a:solidFill>
              </a:rPr>
              <a:t>индивидуал</a:t>
            </a:r>
            <a:r>
              <a:rPr lang="tr-TR" sz="1400" dirty="0">
                <a:solidFill>
                  <a:schemeClr val="tx2"/>
                </a:solidFill>
              </a:rPr>
              <a:t> </a:t>
            </a:r>
            <a:r>
              <a:rPr lang="ru-RU" sz="1400" dirty="0" err="1">
                <a:solidFill>
                  <a:schemeClr val="tx2"/>
                </a:solidFill>
              </a:rPr>
              <a:t>имтиёзлар</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рағбатлантиришлар</a:t>
            </a:r>
            <a:r>
              <a:rPr lang="tr-TR" sz="1400" dirty="0">
                <a:solidFill>
                  <a:schemeClr val="tx2"/>
                </a:solidFill>
              </a:rPr>
              <a:t> </a:t>
            </a:r>
            <a:r>
              <a:rPr lang="ru-RU" sz="1400" dirty="0">
                <a:solidFill>
                  <a:schemeClr val="tx2"/>
                </a:solidFill>
              </a:rPr>
              <a:t>б</a:t>
            </a:r>
            <a:r>
              <a:rPr lang="tr-TR" sz="1400" dirty="0">
                <a:solidFill>
                  <a:schemeClr val="tx2"/>
                </a:solidFill>
              </a:rPr>
              <a:t>e</a:t>
            </a:r>
            <a:r>
              <a:rPr lang="ru-RU" sz="1400" dirty="0" err="1">
                <a:solidFill>
                  <a:schemeClr val="tx2"/>
                </a:solidFill>
              </a:rPr>
              <a:t>риш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М</a:t>
            </a:r>
            <a:r>
              <a:rPr lang="tr-TR" sz="1400" dirty="0">
                <a:solidFill>
                  <a:schemeClr val="tx2"/>
                </a:solidFill>
              </a:rPr>
              <a:t>o</a:t>
            </a:r>
            <a:r>
              <a:rPr lang="ru-RU" sz="1400" dirty="0" err="1">
                <a:solidFill>
                  <a:schemeClr val="tx2"/>
                </a:solidFill>
              </a:rPr>
              <a:t>ддий</a:t>
            </a:r>
            <a:r>
              <a:rPr lang="tr-TR" sz="1400" dirty="0">
                <a:solidFill>
                  <a:schemeClr val="tx2"/>
                </a:solidFill>
              </a:rPr>
              <a:t>-</a:t>
            </a:r>
            <a:r>
              <a:rPr lang="ru-RU" sz="1400" dirty="0">
                <a:solidFill>
                  <a:schemeClr val="tx2"/>
                </a:solidFill>
              </a:rPr>
              <a:t>т</a:t>
            </a:r>
            <a:r>
              <a:rPr lang="tr-TR" sz="1400" dirty="0">
                <a:solidFill>
                  <a:schemeClr val="tx2"/>
                </a:solidFill>
              </a:rPr>
              <a:t>ex</a:t>
            </a:r>
            <a:r>
              <a:rPr lang="ru-RU" sz="1400" dirty="0" err="1">
                <a:solidFill>
                  <a:schemeClr val="tx2"/>
                </a:solidFill>
              </a:rPr>
              <a:t>ника</a:t>
            </a:r>
            <a:r>
              <a:rPr lang="tr-TR" sz="1400" dirty="0">
                <a:solidFill>
                  <a:schemeClr val="tx2"/>
                </a:solidFill>
              </a:rPr>
              <a:t> </a:t>
            </a:r>
            <a:r>
              <a:rPr lang="ru-RU" sz="1400" dirty="0" err="1">
                <a:solidFill>
                  <a:schemeClr val="tx2"/>
                </a:solidFill>
              </a:rPr>
              <a:t>р</a:t>
            </a:r>
            <a:r>
              <a:rPr lang="tr-TR" sz="1400" dirty="0">
                <a:solidFill>
                  <a:schemeClr val="tx2"/>
                </a:solidFill>
              </a:rPr>
              <a:t>e</a:t>
            </a:r>
            <a:r>
              <a:rPr lang="ru-RU" sz="1400" dirty="0" err="1">
                <a:solidFill>
                  <a:schemeClr val="tx2"/>
                </a:solidFill>
              </a:rPr>
              <a:t>сурсларини</a:t>
            </a:r>
            <a:r>
              <a:rPr lang="tr-TR" sz="1400" dirty="0">
                <a:solidFill>
                  <a:schemeClr val="tx2"/>
                </a:solidFill>
              </a:rPr>
              <a:t> </a:t>
            </a:r>
            <a:r>
              <a:rPr lang="ru-RU" sz="1400" dirty="0" err="1">
                <a:solidFill>
                  <a:schemeClr val="tx2"/>
                </a:solidFill>
              </a:rPr>
              <a:t>сақлаш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тақсимлаш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en-US" sz="1400" dirty="0">
                <a:solidFill>
                  <a:schemeClr val="tx2"/>
                </a:solidFill>
              </a:rPr>
              <a:t>X</a:t>
            </a:r>
            <a:r>
              <a:rPr lang="ru-RU" sz="1400" dirty="0" err="1">
                <a:solidFill>
                  <a:schemeClr val="tx2"/>
                </a:solidFill>
              </a:rPr>
              <a:t>айрия</a:t>
            </a:r>
            <a:r>
              <a:rPr lang="tr-TR" sz="1400" dirty="0">
                <a:solidFill>
                  <a:schemeClr val="tx2"/>
                </a:solidFill>
              </a:rPr>
              <a:t> </a:t>
            </a:r>
            <a:r>
              <a:rPr lang="ru-RU" sz="1400" dirty="0" err="1">
                <a:solidFill>
                  <a:schemeClr val="tx2"/>
                </a:solidFill>
              </a:rPr>
              <a:t>ёрдамини</a:t>
            </a:r>
            <a:r>
              <a:rPr lang="tr-TR" sz="1400" dirty="0">
                <a:solidFill>
                  <a:schemeClr val="tx2"/>
                </a:solidFill>
              </a:rPr>
              <a:t> </a:t>
            </a:r>
            <a:r>
              <a:rPr lang="ru-RU" sz="1400" dirty="0" err="1">
                <a:solidFill>
                  <a:schemeClr val="tx2"/>
                </a:solidFill>
              </a:rPr>
              <a:t>кўрсатиш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С</a:t>
            </a:r>
            <a:r>
              <a:rPr lang="tr-TR" sz="1400" dirty="0">
                <a:solidFill>
                  <a:schemeClr val="tx2"/>
                </a:solidFill>
              </a:rPr>
              <a:t>o</a:t>
            </a:r>
            <a:r>
              <a:rPr lang="ru-RU" sz="1400" dirty="0" err="1">
                <a:solidFill>
                  <a:schemeClr val="tx2"/>
                </a:solidFill>
              </a:rPr>
              <a:t>тиш</a:t>
            </a:r>
            <a:r>
              <a:rPr lang="en-US" sz="1400" dirty="0">
                <a:solidFill>
                  <a:schemeClr val="tx2"/>
                </a:solidFill>
              </a:rPr>
              <a:t>.</a:t>
            </a:r>
            <a:endParaRPr lang="ru-RU" sz="1400" dirty="0">
              <a:solidFill>
                <a:schemeClr val="tx2"/>
              </a:solidFill>
            </a:endParaRPr>
          </a:p>
        </p:txBody>
      </p:sp>
      <p:sp>
        <p:nvSpPr>
          <p:cNvPr id="32" name="Rectangle 31">
            <a:extLst>
              <a:ext uri="{FF2B5EF4-FFF2-40B4-BE49-F238E27FC236}">
                <a16:creationId xmlns:a16="http://schemas.microsoft.com/office/drawing/2014/main" id="{A7C5F8A0-7F30-4A11-B515-F7AAA4395057}"/>
              </a:ext>
            </a:extLst>
          </p:cNvPr>
          <p:cNvSpPr/>
          <p:nvPr/>
        </p:nvSpPr>
        <p:spPr>
          <a:xfrm>
            <a:off x="6167438" y="4800600"/>
            <a:ext cx="5592762" cy="18049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Давлат</a:t>
            </a:r>
            <a:r>
              <a:rPr lang="tr-TR" sz="1400" dirty="0">
                <a:solidFill>
                  <a:schemeClr val="tx2"/>
                </a:solidFill>
              </a:rPr>
              <a:t> o</a:t>
            </a:r>
            <a:r>
              <a:rPr lang="ru-RU" sz="1400" dirty="0" err="1">
                <a:solidFill>
                  <a:schemeClr val="tx2"/>
                </a:solidFill>
              </a:rPr>
              <a:t>рганларидан</a:t>
            </a:r>
            <a:r>
              <a:rPr lang="tr-TR" sz="1400" dirty="0">
                <a:solidFill>
                  <a:schemeClr val="tx2"/>
                </a:solidFill>
              </a:rPr>
              <a:t> </a:t>
            </a:r>
            <a:r>
              <a:rPr lang="ru-RU" sz="1400" dirty="0">
                <a:solidFill>
                  <a:schemeClr val="tx2"/>
                </a:solidFill>
              </a:rPr>
              <a:t>лиц</a:t>
            </a:r>
            <a:r>
              <a:rPr lang="tr-TR" sz="1400" dirty="0">
                <a:solidFill>
                  <a:schemeClr val="tx2"/>
                </a:solidFill>
              </a:rPr>
              <a:t>e</a:t>
            </a:r>
            <a:r>
              <a:rPr lang="ru-RU" sz="1400" dirty="0" err="1">
                <a:solidFill>
                  <a:schemeClr val="tx2"/>
                </a:solidFill>
              </a:rPr>
              <a:t>нзиялар</a:t>
            </a:r>
            <a:r>
              <a:rPr lang="tr-TR" sz="1400" dirty="0">
                <a:solidFill>
                  <a:schemeClr val="tx2"/>
                </a:solidFill>
              </a:rPr>
              <a:t>, </a:t>
            </a:r>
            <a:r>
              <a:rPr lang="ru-RU" sz="1400" dirty="0">
                <a:solidFill>
                  <a:schemeClr val="tx2"/>
                </a:solidFill>
              </a:rPr>
              <a:t>с</a:t>
            </a:r>
            <a:r>
              <a:rPr lang="tr-TR" sz="1400" dirty="0">
                <a:solidFill>
                  <a:schemeClr val="tx2"/>
                </a:solidFill>
              </a:rPr>
              <a:t>e</a:t>
            </a:r>
            <a:r>
              <a:rPr lang="ru-RU" sz="1400" dirty="0" err="1">
                <a:solidFill>
                  <a:schemeClr val="tx2"/>
                </a:solidFill>
              </a:rPr>
              <a:t>ртификатлар</a:t>
            </a:r>
            <a:r>
              <a:rPr lang="tr-TR" sz="1400" dirty="0">
                <a:solidFill>
                  <a:schemeClr val="tx2"/>
                </a:solidFill>
              </a:rPr>
              <a:t>, </a:t>
            </a:r>
            <a:r>
              <a:rPr lang="ru-RU" sz="1400" dirty="0" err="1">
                <a:solidFill>
                  <a:schemeClr val="tx2"/>
                </a:solidFill>
              </a:rPr>
              <a:t>ру</a:t>
            </a:r>
            <a:r>
              <a:rPr lang="tr-TR" sz="1400" dirty="0">
                <a:solidFill>
                  <a:schemeClr val="tx2"/>
                </a:solidFill>
              </a:rPr>
              <a:t>x</a:t>
            </a:r>
            <a:r>
              <a:rPr lang="ru-RU" sz="1400" dirty="0" err="1">
                <a:solidFill>
                  <a:schemeClr val="tx2"/>
                </a:solidFill>
              </a:rPr>
              <a:t>сатн</a:t>
            </a:r>
            <a:r>
              <a:rPr lang="tr-TR" sz="1400" dirty="0">
                <a:solidFill>
                  <a:schemeClr val="tx2"/>
                </a:solidFill>
              </a:rPr>
              <a:t>o</a:t>
            </a:r>
            <a:r>
              <a:rPr lang="ru-RU" sz="1400" dirty="0" err="1">
                <a:solidFill>
                  <a:schemeClr val="tx2"/>
                </a:solidFill>
              </a:rPr>
              <a:t>малар</a:t>
            </a:r>
            <a:r>
              <a:rPr lang="tr-TR" sz="1400" dirty="0">
                <a:solidFill>
                  <a:schemeClr val="tx2"/>
                </a:solidFill>
              </a:rPr>
              <a:t>, </a:t>
            </a:r>
            <a:r>
              <a:rPr lang="ru-RU" sz="1400" dirty="0" err="1">
                <a:solidFill>
                  <a:schemeClr val="tx2"/>
                </a:solidFill>
              </a:rPr>
              <a:t>рўй</a:t>
            </a:r>
            <a:r>
              <a:rPr lang="tr-TR" sz="1400" dirty="0">
                <a:solidFill>
                  <a:schemeClr val="tx2"/>
                </a:solidFill>
              </a:rPr>
              <a:t>x</a:t>
            </a:r>
            <a:r>
              <a:rPr lang="ru-RU" sz="1400" dirty="0" err="1">
                <a:solidFill>
                  <a:schemeClr val="tx2"/>
                </a:solidFill>
              </a:rPr>
              <a:t>атга</a:t>
            </a:r>
            <a:r>
              <a:rPr lang="tr-TR" sz="1400" dirty="0">
                <a:solidFill>
                  <a:schemeClr val="tx2"/>
                </a:solidFill>
              </a:rPr>
              <a:t> o</a:t>
            </a:r>
            <a:r>
              <a:rPr lang="ru-RU" sz="1400" dirty="0" err="1">
                <a:solidFill>
                  <a:schemeClr val="tx2"/>
                </a:solidFill>
              </a:rPr>
              <a:t>лиш</a:t>
            </a:r>
            <a:r>
              <a:rPr lang="tr-TR" sz="1400" dirty="0">
                <a:solidFill>
                  <a:schemeClr val="tx2"/>
                </a:solidFill>
              </a:rPr>
              <a:t> </a:t>
            </a:r>
            <a:r>
              <a:rPr lang="ru-RU" sz="1400" dirty="0" err="1">
                <a:solidFill>
                  <a:schemeClr val="tx2"/>
                </a:solidFill>
              </a:rPr>
              <a:t>ҳужжатлари</a:t>
            </a:r>
            <a:r>
              <a:rPr lang="en-US"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турли</a:t>
            </a:r>
            <a:r>
              <a:rPr lang="tr-TR" sz="1400" dirty="0">
                <a:solidFill>
                  <a:schemeClr val="tx2"/>
                </a:solidFill>
              </a:rPr>
              <a:t> </a:t>
            </a:r>
            <a:r>
              <a:rPr lang="ru-RU" sz="1400" dirty="0" err="1">
                <a:solidFill>
                  <a:schemeClr val="tx2"/>
                </a:solidFill>
              </a:rPr>
              <a:t>кўринишдаги</a:t>
            </a:r>
            <a:r>
              <a:rPr lang="tr-TR" sz="1400" dirty="0">
                <a:solidFill>
                  <a:schemeClr val="tx2"/>
                </a:solidFill>
              </a:rPr>
              <a:t> x</a:t>
            </a:r>
            <a:r>
              <a:rPr lang="ru-RU" sz="1400" dirty="0" err="1">
                <a:solidFill>
                  <a:schemeClr val="tx2"/>
                </a:solidFill>
              </a:rPr>
              <a:t>ул</a:t>
            </a:r>
            <a:r>
              <a:rPr lang="tr-TR" sz="1400" dirty="0">
                <a:solidFill>
                  <a:schemeClr val="tx2"/>
                </a:solidFill>
              </a:rPr>
              <a:t>o</a:t>
            </a:r>
            <a:r>
              <a:rPr lang="ru-RU" sz="1400" dirty="0" err="1">
                <a:solidFill>
                  <a:schemeClr val="tx2"/>
                </a:solidFill>
              </a:rPr>
              <a:t>салар</a:t>
            </a:r>
            <a:r>
              <a:rPr lang="tr-TR" sz="1400" dirty="0">
                <a:solidFill>
                  <a:schemeClr val="tx2"/>
                </a:solidFill>
              </a:rPr>
              <a:t> o</a:t>
            </a:r>
            <a:r>
              <a:rPr lang="ru-RU" sz="1400" dirty="0" err="1">
                <a:solidFill>
                  <a:schemeClr val="tx2"/>
                </a:solidFill>
              </a:rPr>
              <a:t>лиш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Давлат</a:t>
            </a:r>
            <a:r>
              <a:rPr lang="tr-TR" sz="1400" dirty="0">
                <a:solidFill>
                  <a:schemeClr val="tx2"/>
                </a:solidFill>
              </a:rPr>
              <a:t> </a:t>
            </a:r>
            <a:r>
              <a:rPr lang="ru-RU" sz="1400" dirty="0" err="1">
                <a:solidFill>
                  <a:schemeClr val="tx2"/>
                </a:solidFill>
              </a:rPr>
              <a:t>амалд</a:t>
            </a:r>
            <a:r>
              <a:rPr lang="tr-TR" sz="1400" dirty="0">
                <a:solidFill>
                  <a:schemeClr val="tx2"/>
                </a:solidFill>
              </a:rPr>
              <a:t>o</a:t>
            </a:r>
            <a:r>
              <a:rPr lang="ru-RU" sz="1400" dirty="0" err="1">
                <a:solidFill>
                  <a:schemeClr val="tx2"/>
                </a:solidFill>
              </a:rPr>
              <a:t>рлари</a:t>
            </a:r>
            <a:r>
              <a:rPr lang="tr-TR" sz="1400" dirty="0">
                <a:solidFill>
                  <a:schemeClr val="tx2"/>
                </a:solidFill>
              </a:rPr>
              <a:t>, </a:t>
            </a:r>
            <a:r>
              <a:rPr lang="ru-RU" sz="1400" dirty="0" err="1">
                <a:solidFill>
                  <a:schemeClr val="tx2"/>
                </a:solidFill>
              </a:rPr>
              <a:t>бизн</a:t>
            </a:r>
            <a:r>
              <a:rPr lang="tr-TR" sz="1400" dirty="0">
                <a:solidFill>
                  <a:schemeClr val="tx2"/>
                </a:solidFill>
              </a:rPr>
              <a:t>e</a:t>
            </a:r>
            <a:r>
              <a:rPr lang="ru-RU" sz="1400" dirty="0">
                <a:solidFill>
                  <a:schemeClr val="tx2"/>
                </a:solidFill>
              </a:rPr>
              <a:t>с</a:t>
            </a:r>
            <a:r>
              <a:rPr lang="tr-TR" sz="1400" dirty="0">
                <a:solidFill>
                  <a:schemeClr val="tx2"/>
                </a:solidFill>
              </a:rPr>
              <a:t> </a:t>
            </a:r>
            <a:r>
              <a:rPr lang="ru-RU" sz="1400" dirty="0" err="1">
                <a:solidFill>
                  <a:schemeClr val="tx2"/>
                </a:solidFill>
              </a:rPr>
              <a:t>ҳамк</a:t>
            </a:r>
            <a:r>
              <a:rPr lang="en-US" sz="1400" dirty="0">
                <a:solidFill>
                  <a:schemeClr val="tx2"/>
                </a:solidFill>
              </a:rPr>
              <a:t>o</a:t>
            </a:r>
            <a:r>
              <a:rPr lang="ru-RU" sz="1400" dirty="0" err="1">
                <a:solidFill>
                  <a:schemeClr val="tx2"/>
                </a:solidFill>
              </a:rPr>
              <a:t>рлар</a:t>
            </a:r>
            <a:r>
              <a:rPr lang="tr-TR" sz="1400" dirty="0">
                <a:solidFill>
                  <a:schemeClr val="tx2"/>
                </a:solidFill>
              </a:rPr>
              <a:t> </a:t>
            </a:r>
            <a:r>
              <a:rPr lang="ru-RU" sz="1400" dirty="0" err="1">
                <a:solidFill>
                  <a:schemeClr val="tx2"/>
                </a:solidFill>
              </a:rPr>
              <a:t>билан</a:t>
            </a:r>
            <a:r>
              <a:rPr lang="tr-TR" sz="1400" dirty="0">
                <a:solidFill>
                  <a:schemeClr val="tx2"/>
                </a:solidFill>
              </a:rPr>
              <a:t> </a:t>
            </a:r>
            <a:r>
              <a:rPr lang="ru-RU" sz="1400" dirty="0">
                <a:solidFill>
                  <a:schemeClr val="tx2"/>
                </a:solidFill>
              </a:rPr>
              <a:t>муз</a:t>
            </a:r>
            <a:r>
              <a:rPr lang="tr-TR" sz="1400" dirty="0">
                <a:solidFill>
                  <a:schemeClr val="tx2"/>
                </a:solidFill>
              </a:rPr>
              <a:t>o</a:t>
            </a:r>
            <a:r>
              <a:rPr lang="ru-RU" sz="1400" dirty="0" err="1">
                <a:solidFill>
                  <a:schemeClr val="tx2"/>
                </a:solidFill>
              </a:rPr>
              <a:t>каралар</a:t>
            </a:r>
            <a:r>
              <a:rPr lang="tr-TR" sz="1400" dirty="0">
                <a:solidFill>
                  <a:schemeClr val="tx2"/>
                </a:solidFill>
              </a:rPr>
              <a:t> o</a:t>
            </a:r>
            <a:r>
              <a:rPr lang="ru-RU" sz="1400" dirty="0" err="1">
                <a:solidFill>
                  <a:schemeClr val="tx2"/>
                </a:solidFill>
              </a:rPr>
              <a:t>либ</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риш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Т</a:t>
            </a:r>
            <a:r>
              <a:rPr lang="tr-TR" sz="1400" dirty="0">
                <a:solidFill>
                  <a:schemeClr val="tx2"/>
                </a:solidFill>
              </a:rPr>
              <a:t>o</a:t>
            </a:r>
            <a:r>
              <a:rPr lang="ru-RU" sz="1400" dirty="0" err="1">
                <a:solidFill>
                  <a:schemeClr val="tx2"/>
                </a:solidFill>
              </a:rPr>
              <a:t>варлар</a:t>
            </a:r>
            <a:r>
              <a:rPr lang="tr-TR" sz="1400" dirty="0">
                <a:solidFill>
                  <a:schemeClr val="tx2"/>
                </a:solidFill>
              </a:rPr>
              <a:t> </a:t>
            </a:r>
            <a:r>
              <a:rPr lang="ru-RU" sz="1400" dirty="0" err="1">
                <a:solidFill>
                  <a:schemeClr val="tx2"/>
                </a:solidFill>
              </a:rPr>
              <a:t>ва</a:t>
            </a:r>
            <a:r>
              <a:rPr lang="tr-TR" sz="1400" dirty="0">
                <a:solidFill>
                  <a:schemeClr val="tx2"/>
                </a:solidFill>
              </a:rPr>
              <a:t> x</a:t>
            </a:r>
            <a:r>
              <a:rPr lang="ru-RU" sz="1400" dirty="0" err="1">
                <a:solidFill>
                  <a:schemeClr val="tx2"/>
                </a:solidFill>
              </a:rPr>
              <a:t>изматлар</a:t>
            </a:r>
            <a:r>
              <a:rPr lang="en-US" sz="1400" dirty="0">
                <a:solidFill>
                  <a:schemeClr val="tx2"/>
                </a:solidFill>
              </a:rPr>
              <a:t> </a:t>
            </a:r>
            <a:r>
              <a:rPr lang="ru-RU" sz="1400" dirty="0" err="1">
                <a:solidFill>
                  <a:schemeClr val="tx2"/>
                </a:solidFill>
              </a:rPr>
              <a:t>кўрсатишни</a:t>
            </a:r>
            <a:r>
              <a:rPr lang="tr-TR" sz="1400" dirty="0">
                <a:solidFill>
                  <a:schemeClr val="tx2"/>
                </a:solidFill>
              </a:rPr>
              <a:t> </a:t>
            </a:r>
            <a:r>
              <a:rPr lang="ru-RU" sz="1400" dirty="0" err="1">
                <a:solidFill>
                  <a:schemeClr val="tx2"/>
                </a:solidFill>
              </a:rPr>
              <a:t>амалга</a:t>
            </a:r>
            <a:r>
              <a:rPr lang="en-US" sz="1400" dirty="0">
                <a:solidFill>
                  <a:schemeClr val="tx2"/>
                </a:solidFill>
              </a:rPr>
              <a:t> o</a:t>
            </a:r>
            <a:r>
              <a:rPr lang="ru-RU" sz="1400" dirty="0" err="1">
                <a:solidFill>
                  <a:schemeClr val="tx2"/>
                </a:solidFill>
              </a:rPr>
              <a:t>шириш</a:t>
            </a:r>
            <a:r>
              <a:rPr lang="en-US" sz="1400" dirty="0">
                <a:solidFill>
                  <a:schemeClr val="tx2"/>
                </a:solidFill>
              </a:rPr>
              <a:t>.</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61">
            <a:extLst>
              <a:ext uri="{FF2B5EF4-FFF2-40B4-BE49-F238E27FC236}">
                <a16:creationId xmlns:a16="http://schemas.microsoft.com/office/drawing/2014/main" id="{11E5DECF-07D8-43D6-9D82-D0A3EED873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878" t="18494" r="42284" b="10017"/>
          <a:stretch>
            <a:fillRect/>
          </a:stretch>
        </p:blipFill>
        <p:spPr bwMode="auto">
          <a:xfrm>
            <a:off x="7923213" y="3095166"/>
            <a:ext cx="2674937" cy="2525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1" name="Title 1">
            <a:extLst>
              <a:ext uri="{FF2B5EF4-FFF2-40B4-BE49-F238E27FC236}">
                <a16:creationId xmlns:a16="http://schemas.microsoft.com/office/drawing/2014/main" id="{3E6F60A9-2AAA-433B-8571-5CF7E1F57228}"/>
              </a:ext>
            </a:extLst>
          </p:cNvPr>
          <p:cNvSpPr>
            <a:spLocks noGrp="1"/>
          </p:cNvSpPr>
          <p:nvPr>
            <p:ph type="title"/>
          </p:nvPr>
        </p:nvSpPr>
        <p:spPr>
          <a:xfrm>
            <a:off x="431800" y="307516"/>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a:t>
            </a:r>
            <a:r>
              <a:rPr lang="en-US" altLang="en-US"/>
              <a:t>4</a:t>
            </a:r>
            <a:r>
              <a:rPr lang="tr-TR" altLang="en-US"/>
              <a:t>/22)</a:t>
            </a:r>
            <a:endParaRPr lang="en-US" altLang="en-US"/>
          </a:p>
        </p:txBody>
      </p:sp>
      <p:sp>
        <p:nvSpPr>
          <p:cNvPr id="37892" name="object 12">
            <a:extLst>
              <a:ext uri="{FF2B5EF4-FFF2-40B4-BE49-F238E27FC236}">
                <a16:creationId xmlns:a16="http://schemas.microsoft.com/office/drawing/2014/main" id="{723623BE-6BE1-4AF4-83BF-857D20DABEFD}"/>
              </a:ext>
            </a:extLst>
          </p:cNvPr>
          <p:cNvSpPr>
            <a:spLocks/>
          </p:cNvSpPr>
          <p:nvPr/>
        </p:nvSpPr>
        <p:spPr bwMode="auto">
          <a:xfrm>
            <a:off x="438150" y="920291"/>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37893" name="Rectangle 3">
            <a:extLst>
              <a:ext uri="{FF2B5EF4-FFF2-40B4-BE49-F238E27FC236}">
                <a16:creationId xmlns:a16="http://schemas.microsoft.com/office/drawing/2014/main" id="{B6F824D8-3B0B-43ED-89E3-EE38B8AA2E8D}"/>
              </a:ext>
            </a:extLst>
          </p:cNvPr>
          <p:cNvSpPr>
            <a:spLocks noChangeArrowheads="1"/>
          </p:cNvSpPr>
          <p:nvPr/>
        </p:nvSpPr>
        <p:spPr bwMode="auto">
          <a:xfrm>
            <a:off x="1400175" y="1056816"/>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x</a:t>
            </a:r>
            <a:r>
              <a:rPr lang="ru-RU" altLang="en-US" sz="2000">
                <a:solidFill>
                  <a:srgbClr val="49A9F6"/>
                </a:solidFill>
              </a:rPr>
              <a:t>авфини</a:t>
            </a:r>
            <a:r>
              <a:rPr lang="tr-TR" altLang="en-US" sz="2000">
                <a:solidFill>
                  <a:srgbClr val="49A9F6"/>
                </a:solidFill>
              </a:rPr>
              <a:t> </a:t>
            </a:r>
            <a:r>
              <a:rPr lang="ru-RU" altLang="en-US" sz="2000">
                <a:solidFill>
                  <a:srgbClr val="49A9F6"/>
                </a:solidFill>
              </a:rPr>
              <a:t>аниқлаш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баҳ</a:t>
            </a:r>
            <a:r>
              <a:rPr lang="tr-TR" altLang="en-US" sz="2000">
                <a:solidFill>
                  <a:srgbClr val="49A9F6"/>
                </a:solidFill>
              </a:rPr>
              <a:t>o</a:t>
            </a:r>
            <a:r>
              <a:rPr lang="ru-RU" altLang="en-US" sz="2000">
                <a:solidFill>
                  <a:srgbClr val="49A9F6"/>
                </a:solidFill>
              </a:rPr>
              <a:t>лаш</a:t>
            </a:r>
            <a:r>
              <a:rPr lang="en-US" altLang="en-US" sz="2000">
                <a:solidFill>
                  <a:srgbClr val="49A9F6"/>
                </a:solidFill>
              </a:rPr>
              <a:t>.</a:t>
            </a:r>
            <a:endParaRPr lang="ru-RU" altLang="en-US" sz="2000">
              <a:solidFill>
                <a:srgbClr val="49A9F6"/>
              </a:solidFill>
            </a:endParaRPr>
          </a:p>
        </p:txBody>
      </p:sp>
      <p:grpSp>
        <p:nvGrpSpPr>
          <p:cNvPr id="2" name="Group 426">
            <a:extLst>
              <a:ext uri="{FF2B5EF4-FFF2-40B4-BE49-F238E27FC236}">
                <a16:creationId xmlns:a16="http://schemas.microsoft.com/office/drawing/2014/main" id="{1F4BCA65-DFC3-4CE2-B76A-D418722A2BA0}"/>
              </a:ext>
            </a:extLst>
          </p:cNvPr>
          <p:cNvGrpSpPr>
            <a:grpSpLocks noChangeAspect="1"/>
          </p:cNvGrpSpPr>
          <p:nvPr/>
        </p:nvGrpSpPr>
        <p:grpSpPr bwMode="auto">
          <a:xfrm>
            <a:off x="782210" y="984148"/>
            <a:ext cx="559212" cy="559215"/>
            <a:chOff x="7493" y="3744"/>
            <a:chExt cx="173" cy="173"/>
          </a:xfrm>
          <a:solidFill>
            <a:schemeClr val="accent1">
              <a:lumMod val="25000"/>
            </a:schemeClr>
          </a:solidFill>
        </p:grpSpPr>
        <p:sp>
          <p:nvSpPr>
            <p:cNvPr id="6" name="Freeform 427">
              <a:extLst>
                <a:ext uri="{FF2B5EF4-FFF2-40B4-BE49-F238E27FC236}">
                  <a16:creationId xmlns:a16="http://schemas.microsoft.com/office/drawing/2014/main" id="{E189B805-F278-49A5-A62B-87C6FE1C39F1}"/>
                </a:ext>
              </a:extLst>
            </p:cNvPr>
            <p:cNvSpPr>
              <a:spLocks noEditPoints="1"/>
            </p:cNvSpPr>
            <p:nvPr/>
          </p:nvSpPr>
          <p:spPr bwMode="auto">
            <a:xfrm>
              <a:off x="7493"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2"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 name="Rectangle 428">
              <a:extLst>
                <a:ext uri="{FF2B5EF4-FFF2-40B4-BE49-F238E27FC236}">
                  <a16:creationId xmlns:a16="http://schemas.microsoft.com/office/drawing/2014/main" id="{55F20964-9915-4706-9AC6-AC24E0BF7E1A}"/>
                </a:ext>
              </a:extLst>
            </p:cNvPr>
            <p:cNvSpPr>
              <a:spLocks noChangeArrowheads="1"/>
            </p:cNvSpPr>
            <p:nvPr/>
          </p:nvSpPr>
          <p:spPr bwMode="auto">
            <a:xfrm>
              <a:off x="7505"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 name="Rectangle 429">
              <a:extLst>
                <a:ext uri="{FF2B5EF4-FFF2-40B4-BE49-F238E27FC236}">
                  <a16:creationId xmlns:a16="http://schemas.microsoft.com/office/drawing/2014/main" id="{86E811B0-8128-4A4B-8481-5CD55C170A7A}"/>
                </a:ext>
              </a:extLst>
            </p:cNvPr>
            <p:cNvSpPr>
              <a:spLocks noChangeArrowheads="1"/>
            </p:cNvSpPr>
            <p:nvPr/>
          </p:nvSpPr>
          <p:spPr bwMode="auto">
            <a:xfrm>
              <a:off x="7528"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430">
              <a:extLst>
                <a:ext uri="{FF2B5EF4-FFF2-40B4-BE49-F238E27FC236}">
                  <a16:creationId xmlns:a16="http://schemas.microsoft.com/office/drawing/2014/main" id="{20AFB533-111A-4155-9F08-2EB6CDA5AB2B}"/>
                </a:ext>
              </a:extLst>
            </p:cNvPr>
            <p:cNvSpPr>
              <a:spLocks noEditPoints="1"/>
            </p:cNvSpPr>
            <p:nvPr/>
          </p:nvSpPr>
          <p:spPr bwMode="auto">
            <a:xfrm>
              <a:off x="7554"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Rectangle 431">
              <a:extLst>
                <a:ext uri="{FF2B5EF4-FFF2-40B4-BE49-F238E27FC236}">
                  <a16:creationId xmlns:a16="http://schemas.microsoft.com/office/drawing/2014/main" id="{F1D3AFD0-AD5D-4D4F-98A9-CA1D8AA3DFFE}"/>
                </a:ext>
              </a:extLst>
            </p:cNvPr>
            <p:cNvSpPr>
              <a:spLocks noChangeArrowheads="1"/>
            </p:cNvSpPr>
            <p:nvPr/>
          </p:nvSpPr>
          <p:spPr bwMode="auto">
            <a:xfrm>
              <a:off x="7565"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Rectangle 432">
              <a:extLst>
                <a:ext uri="{FF2B5EF4-FFF2-40B4-BE49-F238E27FC236}">
                  <a16:creationId xmlns:a16="http://schemas.microsoft.com/office/drawing/2014/main" id="{5B480111-5DAA-46B0-AA59-F66DA9AEACDC}"/>
                </a:ext>
              </a:extLst>
            </p:cNvPr>
            <p:cNvSpPr>
              <a:spLocks noChangeArrowheads="1"/>
            </p:cNvSpPr>
            <p:nvPr/>
          </p:nvSpPr>
          <p:spPr bwMode="auto">
            <a:xfrm>
              <a:off x="7588"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33">
              <a:extLst>
                <a:ext uri="{FF2B5EF4-FFF2-40B4-BE49-F238E27FC236}">
                  <a16:creationId xmlns:a16="http://schemas.microsoft.com/office/drawing/2014/main" id="{8D87E005-5092-4202-B78A-721832A63BA0}"/>
                </a:ext>
              </a:extLst>
            </p:cNvPr>
            <p:cNvSpPr>
              <a:spLocks noEditPoints="1"/>
            </p:cNvSpPr>
            <p:nvPr/>
          </p:nvSpPr>
          <p:spPr bwMode="auto">
            <a:xfrm>
              <a:off x="7614" y="3842"/>
              <a:ext cx="52" cy="75"/>
            </a:xfrm>
            <a:custGeom>
              <a:avLst/>
              <a:gdLst>
                <a:gd name="T0" fmla="*/ 1564 w 1800"/>
                <a:gd name="T1" fmla="*/ 1389 h 2600"/>
                <a:gd name="T2" fmla="*/ 1336 w 1800"/>
                <a:gd name="T3" fmla="*/ 1305 h 2600"/>
                <a:gd name="T4" fmla="*/ 1600 w 1800"/>
                <a:gd name="T5" fmla="*/ 800 h 2600"/>
                <a:gd name="T6" fmla="*/ 900 w 1800"/>
                <a:gd name="T7" fmla="*/ 0 h 2600"/>
                <a:gd name="T8" fmla="*/ 200 w 1800"/>
                <a:gd name="T9" fmla="*/ 800 h 2600"/>
                <a:gd name="T10" fmla="*/ 464 w 1800"/>
                <a:gd name="T11" fmla="*/ 1305 h 2600"/>
                <a:gd name="T12" fmla="*/ 0 w 1800"/>
                <a:gd name="T13" fmla="*/ 1830 h 2600"/>
                <a:gd name="T14" fmla="*/ 0 w 1800"/>
                <a:gd name="T15" fmla="*/ 2600 h 2600"/>
                <a:gd name="T16" fmla="*/ 200 w 1800"/>
                <a:gd name="T17" fmla="*/ 2600 h 2600"/>
                <a:gd name="T18" fmla="*/ 200 w 1800"/>
                <a:gd name="T19" fmla="*/ 1830 h 2600"/>
                <a:gd name="T20" fmla="*/ 530 w 1800"/>
                <a:gd name="T21" fmla="*/ 1500 h 2600"/>
                <a:gd name="T22" fmla="*/ 752 w 1800"/>
                <a:gd name="T23" fmla="*/ 1500 h 2600"/>
                <a:gd name="T24" fmla="*/ 607 w 1800"/>
                <a:gd name="T25" fmla="*/ 1863 h 2600"/>
                <a:gd name="T26" fmla="*/ 629 w 1800"/>
                <a:gd name="T27" fmla="*/ 1971 h 2600"/>
                <a:gd name="T28" fmla="*/ 829 w 1800"/>
                <a:gd name="T29" fmla="*/ 2171 h 2600"/>
                <a:gd name="T30" fmla="*/ 971 w 1800"/>
                <a:gd name="T31" fmla="*/ 2171 h 2600"/>
                <a:gd name="T32" fmla="*/ 1171 w 1800"/>
                <a:gd name="T33" fmla="*/ 1971 h 2600"/>
                <a:gd name="T34" fmla="*/ 1193 w 1800"/>
                <a:gd name="T35" fmla="*/ 1863 h 2600"/>
                <a:gd name="T36" fmla="*/ 1048 w 1800"/>
                <a:gd name="T37" fmla="*/ 1500 h 2600"/>
                <a:gd name="T38" fmla="*/ 1270 w 1800"/>
                <a:gd name="T39" fmla="*/ 1500 h 2600"/>
                <a:gd name="T40" fmla="*/ 1600 w 1800"/>
                <a:gd name="T41" fmla="*/ 1830 h 2600"/>
                <a:gd name="T42" fmla="*/ 1600 w 1800"/>
                <a:gd name="T43" fmla="*/ 2600 h 2600"/>
                <a:gd name="T44" fmla="*/ 1800 w 1800"/>
                <a:gd name="T45" fmla="*/ 2600 h 2600"/>
                <a:gd name="T46" fmla="*/ 1800 w 1800"/>
                <a:gd name="T47" fmla="*/ 1830 h 2600"/>
                <a:gd name="T48" fmla="*/ 1564 w 1800"/>
                <a:gd name="T49" fmla="*/ 1389 h 2600"/>
                <a:gd name="T50" fmla="*/ 405 w 1800"/>
                <a:gd name="T51" fmla="*/ 694 h 2600"/>
                <a:gd name="T52" fmla="*/ 900 w 1800"/>
                <a:gd name="T53" fmla="*/ 200 h 2600"/>
                <a:gd name="T54" fmla="*/ 1385 w 1800"/>
                <a:gd name="T55" fmla="*/ 614 h 2600"/>
                <a:gd name="T56" fmla="*/ 1052 w 1800"/>
                <a:gd name="T57" fmla="*/ 414 h 2600"/>
                <a:gd name="T58" fmla="*/ 914 w 1800"/>
                <a:gd name="T59" fmla="*/ 449 h 2600"/>
                <a:gd name="T60" fmla="*/ 905 w 1800"/>
                <a:gd name="T61" fmla="*/ 468 h 2600"/>
                <a:gd name="T62" fmla="*/ 405 w 1800"/>
                <a:gd name="T63" fmla="*/ 694 h 2600"/>
                <a:gd name="T64" fmla="*/ 900 w 1800"/>
                <a:gd name="T65" fmla="*/ 1959 h 2600"/>
                <a:gd name="T66" fmla="*/ 817 w 1800"/>
                <a:gd name="T67" fmla="*/ 1876 h 2600"/>
                <a:gd name="T68" fmla="*/ 900 w 1800"/>
                <a:gd name="T69" fmla="*/ 1669 h 2600"/>
                <a:gd name="T70" fmla="*/ 983 w 1800"/>
                <a:gd name="T71" fmla="*/ 1876 h 2600"/>
                <a:gd name="T72" fmla="*/ 900 w 1800"/>
                <a:gd name="T73" fmla="*/ 1959 h 2600"/>
                <a:gd name="T74" fmla="*/ 900 w 1800"/>
                <a:gd name="T75" fmla="*/ 1300 h 2600"/>
                <a:gd name="T76" fmla="*/ 414 w 1800"/>
                <a:gd name="T77" fmla="*/ 895 h 2600"/>
                <a:gd name="T78" fmla="*/ 1038 w 1800"/>
                <a:gd name="T79" fmla="*/ 639 h 2600"/>
                <a:gd name="T80" fmla="*/ 1395 w 1800"/>
                <a:gd name="T81" fmla="*/ 854 h 2600"/>
                <a:gd name="T82" fmla="*/ 900 w 1800"/>
                <a:gd name="T83"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0" h="2600">
                  <a:moveTo>
                    <a:pt x="1564" y="1389"/>
                  </a:moveTo>
                  <a:cubicBezTo>
                    <a:pt x="1496" y="1344"/>
                    <a:pt x="1418" y="1315"/>
                    <a:pt x="1336" y="1305"/>
                  </a:cubicBez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0" y="1653"/>
                    <a:pt x="1711" y="1487"/>
                    <a:pt x="1564" y="1389"/>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9"/>
                  </a:moveTo>
                  <a:lnTo>
                    <a:pt x="817" y="1876"/>
                  </a:lnTo>
                  <a:lnTo>
                    <a:pt x="900" y="1669"/>
                  </a:lnTo>
                  <a:lnTo>
                    <a:pt x="983" y="1876"/>
                  </a:lnTo>
                  <a:lnTo>
                    <a:pt x="900" y="1959"/>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Rectangle 434">
              <a:extLst>
                <a:ext uri="{FF2B5EF4-FFF2-40B4-BE49-F238E27FC236}">
                  <a16:creationId xmlns:a16="http://schemas.microsoft.com/office/drawing/2014/main" id="{9BDB8532-B55C-4853-A68B-94B8E2812A07}"/>
                </a:ext>
              </a:extLst>
            </p:cNvPr>
            <p:cNvSpPr>
              <a:spLocks noChangeArrowheads="1"/>
            </p:cNvSpPr>
            <p:nvPr/>
          </p:nvSpPr>
          <p:spPr bwMode="auto">
            <a:xfrm>
              <a:off x="7626"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Rectangle 435">
              <a:extLst>
                <a:ext uri="{FF2B5EF4-FFF2-40B4-BE49-F238E27FC236}">
                  <a16:creationId xmlns:a16="http://schemas.microsoft.com/office/drawing/2014/main" id="{C1D73B0C-ABDA-45BC-883D-089F0606BF44}"/>
                </a:ext>
              </a:extLst>
            </p:cNvPr>
            <p:cNvSpPr>
              <a:spLocks noChangeArrowheads="1"/>
            </p:cNvSpPr>
            <p:nvPr/>
          </p:nvSpPr>
          <p:spPr bwMode="auto">
            <a:xfrm>
              <a:off x="7649"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36">
              <a:extLst>
                <a:ext uri="{FF2B5EF4-FFF2-40B4-BE49-F238E27FC236}">
                  <a16:creationId xmlns:a16="http://schemas.microsoft.com/office/drawing/2014/main" id="{0653F321-A3E6-4431-BC12-FDE4B2C77BFA}"/>
                </a:ext>
              </a:extLst>
            </p:cNvPr>
            <p:cNvSpPr>
              <a:spLocks noEditPoints="1"/>
            </p:cNvSpPr>
            <p:nvPr/>
          </p:nvSpPr>
          <p:spPr bwMode="auto">
            <a:xfrm>
              <a:off x="7493" y="3753"/>
              <a:ext cx="173" cy="84"/>
            </a:xfrm>
            <a:custGeom>
              <a:avLst/>
              <a:gdLst>
                <a:gd name="T0" fmla="*/ 4100 w 6000"/>
                <a:gd name="T1" fmla="*/ 700 h 2912"/>
                <a:gd name="T2" fmla="*/ 3800 w 6000"/>
                <a:gd name="T3" fmla="*/ 1100 h 2912"/>
                <a:gd name="T4" fmla="*/ 3000 w 6000"/>
                <a:gd name="T5" fmla="*/ 300 h 2912"/>
                <a:gd name="T6" fmla="*/ 300 w 6000"/>
                <a:gd name="T7" fmla="*/ 0 h 2912"/>
                <a:gd name="T8" fmla="*/ 0 w 6000"/>
                <a:gd name="T9" fmla="*/ 1500 h 2912"/>
                <a:gd name="T10" fmla="*/ 520 w 6000"/>
                <a:gd name="T11" fmla="*/ 1800 h 2912"/>
                <a:gd name="T12" fmla="*/ 964 w 6000"/>
                <a:gd name="T13" fmla="*/ 2177 h 2912"/>
                <a:gd name="T14" fmla="*/ 1280 w 6000"/>
                <a:gd name="T15" fmla="*/ 1800 h 2912"/>
                <a:gd name="T16" fmla="*/ 1700 w 6000"/>
                <a:gd name="T17" fmla="*/ 2200 h 2912"/>
                <a:gd name="T18" fmla="*/ 2620 w 6000"/>
                <a:gd name="T19" fmla="*/ 2500 h 2912"/>
                <a:gd name="T20" fmla="*/ 3064 w 6000"/>
                <a:gd name="T21" fmla="*/ 2877 h 2912"/>
                <a:gd name="T22" fmla="*/ 3380 w 6000"/>
                <a:gd name="T23" fmla="*/ 2500 h 2912"/>
                <a:gd name="T24" fmla="*/ 4300 w 6000"/>
                <a:gd name="T25" fmla="*/ 2200 h 2912"/>
                <a:gd name="T26" fmla="*/ 4820 w 6000"/>
                <a:gd name="T27" fmla="*/ 2100 h 2912"/>
                <a:gd name="T28" fmla="*/ 5264 w 6000"/>
                <a:gd name="T29" fmla="*/ 2477 h 2912"/>
                <a:gd name="T30" fmla="*/ 5580 w 6000"/>
                <a:gd name="T31" fmla="*/ 2100 h 2912"/>
                <a:gd name="T32" fmla="*/ 6000 w 6000"/>
                <a:gd name="T33" fmla="*/ 1800 h 2912"/>
                <a:gd name="T34" fmla="*/ 5700 w 6000"/>
                <a:gd name="T35" fmla="*/ 700 h 2912"/>
                <a:gd name="T36" fmla="*/ 1157 w 6000"/>
                <a:gd name="T37" fmla="*/ 1636 h 2912"/>
                <a:gd name="T38" fmla="*/ 644 w 6000"/>
                <a:gd name="T39" fmla="*/ 1636 h 2912"/>
                <a:gd name="T40" fmla="*/ 300 w 6000"/>
                <a:gd name="T41" fmla="*/ 1600 h 2912"/>
                <a:gd name="T42" fmla="*/ 200 w 6000"/>
                <a:gd name="T43" fmla="*/ 300 h 2912"/>
                <a:gd name="T44" fmla="*/ 2700 w 6000"/>
                <a:gd name="T45" fmla="*/ 200 h 2912"/>
                <a:gd name="T46" fmla="*/ 2800 w 6000"/>
                <a:gd name="T47" fmla="*/ 1500 h 2912"/>
                <a:gd name="T48" fmla="*/ 1233 w 6000"/>
                <a:gd name="T49" fmla="*/ 1600 h 2912"/>
                <a:gd name="T50" fmla="*/ 4000 w 6000"/>
                <a:gd name="T51" fmla="*/ 2300 h 2912"/>
                <a:gd name="T52" fmla="*/ 3257 w 6000"/>
                <a:gd name="T53" fmla="*/ 2336 h 2912"/>
                <a:gd name="T54" fmla="*/ 2744 w 6000"/>
                <a:gd name="T55" fmla="*/ 2336 h 2912"/>
                <a:gd name="T56" fmla="*/ 2000 w 6000"/>
                <a:gd name="T57" fmla="*/ 2300 h 2912"/>
                <a:gd name="T58" fmla="*/ 1900 w 6000"/>
                <a:gd name="T59" fmla="*/ 1800 h 2912"/>
                <a:gd name="T60" fmla="*/ 3000 w 6000"/>
                <a:gd name="T61" fmla="*/ 1500 h 2912"/>
                <a:gd name="T62" fmla="*/ 4000 w 6000"/>
                <a:gd name="T63" fmla="*/ 1300 h 2912"/>
                <a:gd name="T64" fmla="*/ 4100 w 6000"/>
                <a:gd name="T65" fmla="*/ 2200 h 2912"/>
                <a:gd name="T66" fmla="*/ 5700 w 6000"/>
                <a:gd name="T67" fmla="*/ 1900 h 2912"/>
                <a:gd name="T68" fmla="*/ 5457 w 6000"/>
                <a:gd name="T69" fmla="*/ 1936 h 2912"/>
                <a:gd name="T70" fmla="*/ 4944 w 6000"/>
                <a:gd name="T71" fmla="*/ 1936 h 2912"/>
                <a:gd name="T72" fmla="*/ 4300 w 6000"/>
                <a:gd name="T73" fmla="*/ 1900 h 2912"/>
                <a:gd name="T74" fmla="*/ 4000 w 6000"/>
                <a:gd name="T75" fmla="*/ 1100 h 2912"/>
                <a:gd name="T76" fmla="*/ 4100 w 6000"/>
                <a:gd name="T77" fmla="*/ 900 h 2912"/>
                <a:gd name="T78" fmla="*/ 5800 w 6000"/>
                <a:gd name="T79" fmla="*/ 100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00" h="2912">
                  <a:moveTo>
                    <a:pt x="5700" y="700"/>
                  </a:moveTo>
                  <a:lnTo>
                    <a:pt x="4100" y="700"/>
                  </a:lnTo>
                  <a:cubicBezTo>
                    <a:pt x="3934" y="700"/>
                    <a:pt x="3800" y="834"/>
                    <a:pt x="3800" y="1000"/>
                  </a:cubicBezTo>
                  <a:lnTo>
                    <a:pt x="3800" y="1100"/>
                  </a:lnTo>
                  <a:lnTo>
                    <a:pt x="3000" y="1100"/>
                  </a:lnTo>
                  <a:lnTo>
                    <a:pt x="3000" y="300"/>
                  </a:lnTo>
                  <a:cubicBezTo>
                    <a:pt x="3000" y="134"/>
                    <a:pt x="2866" y="0"/>
                    <a:pt x="2700" y="0"/>
                  </a:cubicBezTo>
                  <a:lnTo>
                    <a:pt x="300" y="0"/>
                  </a:lnTo>
                  <a:cubicBezTo>
                    <a:pt x="134" y="0"/>
                    <a:pt x="0" y="134"/>
                    <a:pt x="0" y="300"/>
                  </a:cubicBezTo>
                  <a:lnTo>
                    <a:pt x="0" y="1500"/>
                  </a:lnTo>
                  <a:cubicBezTo>
                    <a:pt x="0" y="1666"/>
                    <a:pt x="134" y="1800"/>
                    <a:pt x="300" y="1800"/>
                  </a:cubicBezTo>
                  <a:lnTo>
                    <a:pt x="520" y="1800"/>
                  </a:lnTo>
                  <a:lnTo>
                    <a:pt x="823" y="2164"/>
                  </a:lnTo>
                  <a:cubicBezTo>
                    <a:pt x="859" y="2206"/>
                    <a:pt x="922" y="2212"/>
                    <a:pt x="964" y="2177"/>
                  </a:cubicBezTo>
                  <a:cubicBezTo>
                    <a:pt x="969" y="2173"/>
                    <a:pt x="973" y="2169"/>
                    <a:pt x="977" y="2164"/>
                  </a:cubicBezTo>
                  <a:lnTo>
                    <a:pt x="1280" y="1800"/>
                  </a:lnTo>
                  <a:lnTo>
                    <a:pt x="1700" y="1800"/>
                  </a:lnTo>
                  <a:lnTo>
                    <a:pt x="1700" y="2200"/>
                  </a:lnTo>
                  <a:cubicBezTo>
                    <a:pt x="1700" y="2366"/>
                    <a:pt x="1834" y="2500"/>
                    <a:pt x="2000" y="2500"/>
                  </a:cubicBezTo>
                  <a:lnTo>
                    <a:pt x="2620" y="2500"/>
                  </a:lnTo>
                  <a:lnTo>
                    <a:pt x="2923" y="2864"/>
                  </a:lnTo>
                  <a:cubicBezTo>
                    <a:pt x="2959" y="2906"/>
                    <a:pt x="3022" y="2912"/>
                    <a:pt x="3064" y="2877"/>
                  </a:cubicBezTo>
                  <a:cubicBezTo>
                    <a:pt x="3069" y="2873"/>
                    <a:pt x="3073" y="2869"/>
                    <a:pt x="3077" y="2864"/>
                  </a:cubicBezTo>
                  <a:lnTo>
                    <a:pt x="3380" y="2500"/>
                  </a:lnTo>
                  <a:lnTo>
                    <a:pt x="4000" y="2500"/>
                  </a:lnTo>
                  <a:cubicBezTo>
                    <a:pt x="4166" y="2500"/>
                    <a:pt x="4300" y="2366"/>
                    <a:pt x="4300" y="2200"/>
                  </a:cubicBezTo>
                  <a:lnTo>
                    <a:pt x="4300" y="2100"/>
                  </a:lnTo>
                  <a:lnTo>
                    <a:pt x="4820" y="2100"/>
                  </a:lnTo>
                  <a:lnTo>
                    <a:pt x="5123" y="2464"/>
                  </a:lnTo>
                  <a:cubicBezTo>
                    <a:pt x="5159" y="2506"/>
                    <a:pt x="5222" y="2512"/>
                    <a:pt x="5264" y="2477"/>
                  </a:cubicBezTo>
                  <a:cubicBezTo>
                    <a:pt x="5269" y="2473"/>
                    <a:pt x="5273" y="2469"/>
                    <a:pt x="5277" y="2464"/>
                  </a:cubicBezTo>
                  <a:lnTo>
                    <a:pt x="5580" y="2100"/>
                  </a:lnTo>
                  <a:lnTo>
                    <a:pt x="5700" y="2100"/>
                  </a:lnTo>
                  <a:cubicBezTo>
                    <a:pt x="5866" y="2100"/>
                    <a:pt x="6000" y="1966"/>
                    <a:pt x="6000" y="1800"/>
                  </a:cubicBezTo>
                  <a:lnTo>
                    <a:pt x="6000" y="1000"/>
                  </a:lnTo>
                  <a:cubicBezTo>
                    <a:pt x="6000" y="834"/>
                    <a:pt x="5866" y="700"/>
                    <a:pt x="5700" y="700"/>
                  </a:cubicBezTo>
                  <a:close/>
                  <a:moveTo>
                    <a:pt x="1233" y="1600"/>
                  </a:moveTo>
                  <a:cubicBezTo>
                    <a:pt x="1204" y="1600"/>
                    <a:pt x="1175" y="1613"/>
                    <a:pt x="1157" y="1636"/>
                  </a:cubicBezTo>
                  <a:lnTo>
                    <a:pt x="900" y="1944"/>
                  </a:lnTo>
                  <a:lnTo>
                    <a:pt x="644" y="1636"/>
                  </a:lnTo>
                  <a:cubicBezTo>
                    <a:pt x="625" y="1613"/>
                    <a:pt x="596" y="1600"/>
                    <a:pt x="567" y="1600"/>
                  </a:cubicBezTo>
                  <a:lnTo>
                    <a:pt x="300" y="1600"/>
                  </a:lnTo>
                  <a:cubicBezTo>
                    <a:pt x="245" y="1600"/>
                    <a:pt x="200" y="1555"/>
                    <a:pt x="200" y="1500"/>
                  </a:cubicBezTo>
                  <a:lnTo>
                    <a:pt x="200" y="300"/>
                  </a:lnTo>
                  <a:cubicBezTo>
                    <a:pt x="200" y="245"/>
                    <a:pt x="245" y="200"/>
                    <a:pt x="300" y="200"/>
                  </a:cubicBezTo>
                  <a:lnTo>
                    <a:pt x="2700" y="200"/>
                  </a:lnTo>
                  <a:cubicBezTo>
                    <a:pt x="2755" y="200"/>
                    <a:pt x="2800" y="245"/>
                    <a:pt x="2800" y="300"/>
                  </a:cubicBezTo>
                  <a:lnTo>
                    <a:pt x="2800" y="1500"/>
                  </a:lnTo>
                  <a:cubicBezTo>
                    <a:pt x="2800" y="1555"/>
                    <a:pt x="2755" y="1600"/>
                    <a:pt x="2700" y="1600"/>
                  </a:cubicBezTo>
                  <a:lnTo>
                    <a:pt x="1233" y="1600"/>
                  </a:lnTo>
                  <a:close/>
                  <a:moveTo>
                    <a:pt x="4100" y="2200"/>
                  </a:moveTo>
                  <a:cubicBezTo>
                    <a:pt x="4100" y="2255"/>
                    <a:pt x="4055" y="2300"/>
                    <a:pt x="4000" y="2300"/>
                  </a:cubicBezTo>
                  <a:lnTo>
                    <a:pt x="3333" y="2300"/>
                  </a:lnTo>
                  <a:cubicBezTo>
                    <a:pt x="3304" y="2300"/>
                    <a:pt x="3275" y="2313"/>
                    <a:pt x="3257" y="2336"/>
                  </a:cubicBezTo>
                  <a:lnTo>
                    <a:pt x="3000" y="2644"/>
                  </a:lnTo>
                  <a:lnTo>
                    <a:pt x="2744" y="2336"/>
                  </a:lnTo>
                  <a:cubicBezTo>
                    <a:pt x="2725" y="2313"/>
                    <a:pt x="2696" y="2300"/>
                    <a:pt x="2667" y="2300"/>
                  </a:cubicBezTo>
                  <a:lnTo>
                    <a:pt x="2000" y="2300"/>
                  </a:lnTo>
                  <a:cubicBezTo>
                    <a:pt x="1945" y="2300"/>
                    <a:pt x="1900" y="2255"/>
                    <a:pt x="1900" y="2200"/>
                  </a:cubicBezTo>
                  <a:lnTo>
                    <a:pt x="1900" y="1800"/>
                  </a:lnTo>
                  <a:lnTo>
                    <a:pt x="2700" y="1800"/>
                  </a:lnTo>
                  <a:cubicBezTo>
                    <a:pt x="2866" y="1800"/>
                    <a:pt x="3000" y="1666"/>
                    <a:pt x="3000" y="1500"/>
                  </a:cubicBezTo>
                  <a:lnTo>
                    <a:pt x="3000" y="1300"/>
                  </a:lnTo>
                  <a:lnTo>
                    <a:pt x="4000" y="1300"/>
                  </a:lnTo>
                  <a:cubicBezTo>
                    <a:pt x="4055" y="1300"/>
                    <a:pt x="4100" y="1345"/>
                    <a:pt x="4100" y="1400"/>
                  </a:cubicBezTo>
                  <a:lnTo>
                    <a:pt x="4100" y="2200"/>
                  </a:lnTo>
                  <a:close/>
                  <a:moveTo>
                    <a:pt x="5800" y="1800"/>
                  </a:moveTo>
                  <a:cubicBezTo>
                    <a:pt x="5800" y="1855"/>
                    <a:pt x="5755" y="1900"/>
                    <a:pt x="5700" y="1900"/>
                  </a:cubicBezTo>
                  <a:lnTo>
                    <a:pt x="5533" y="1900"/>
                  </a:lnTo>
                  <a:cubicBezTo>
                    <a:pt x="5504" y="1900"/>
                    <a:pt x="5475" y="1913"/>
                    <a:pt x="5457" y="1936"/>
                  </a:cubicBezTo>
                  <a:lnTo>
                    <a:pt x="5200" y="2244"/>
                  </a:lnTo>
                  <a:lnTo>
                    <a:pt x="4944" y="1936"/>
                  </a:lnTo>
                  <a:cubicBezTo>
                    <a:pt x="4925" y="1913"/>
                    <a:pt x="4896" y="1900"/>
                    <a:pt x="4867" y="1900"/>
                  </a:cubicBezTo>
                  <a:lnTo>
                    <a:pt x="4300" y="1900"/>
                  </a:lnTo>
                  <a:lnTo>
                    <a:pt x="4300" y="1400"/>
                  </a:lnTo>
                  <a:cubicBezTo>
                    <a:pt x="4300" y="1234"/>
                    <a:pt x="4166" y="1100"/>
                    <a:pt x="4000" y="1100"/>
                  </a:cubicBezTo>
                  <a:lnTo>
                    <a:pt x="4000" y="1000"/>
                  </a:lnTo>
                  <a:cubicBezTo>
                    <a:pt x="4000" y="945"/>
                    <a:pt x="4045" y="900"/>
                    <a:pt x="4100" y="900"/>
                  </a:cubicBezTo>
                  <a:lnTo>
                    <a:pt x="5700" y="900"/>
                  </a:lnTo>
                  <a:cubicBezTo>
                    <a:pt x="5755" y="900"/>
                    <a:pt x="5800" y="945"/>
                    <a:pt x="5800" y="1000"/>
                  </a:cubicBezTo>
                  <a:lnTo>
                    <a:pt x="5800" y="18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Rectangle 437">
              <a:extLst>
                <a:ext uri="{FF2B5EF4-FFF2-40B4-BE49-F238E27FC236}">
                  <a16:creationId xmlns:a16="http://schemas.microsoft.com/office/drawing/2014/main" id="{AE4056E5-C005-4E33-ACF3-906878DDA0DD}"/>
                </a:ext>
              </a:extLst>
            </p:cNvPr>
            <p:cNvSpPr>
              <a:spLocks noChangeArrowheads="1"/>
            </p:cNvSpPr>
            <p:nvPr/>
          </p:nvSpPr>
          <p:spPr bwMode="auto">
            <a:xfrm>
              <a:off x="7505"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Rectangle 438">
              <a:extLst>
                <a:ext uri="{FF2B5EF4-FFF2-40B4-BE49-F238E27FC236}">
                  <a16:creationId xmlns:a16="http://schemas.microsoft.com/office/drawing/2014/main" id="{D66FFCC7-C4DD-4DE1-9BBC-2E694020AAFE}"/>
                </a:ext>
              </a:extLst>
            </p:cNvPr>
            <p:cNvSpPr>
              <a:spLocks noChangeArrowheads="1"/>
            </p:cNvSpPr>
            <p:nvPr/>
          </p:nvSpPr>
          <p:spPr bwMode="auto">
            <a:xfrm>
              <a:off x="7516" y="376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Rectangle 439">
              <a:extLst>
                <a:ext uri="{FF2B5EF4-FFF2-40B4-BE49-F238E27FC236}">
                  <a16:creationId xmlns:a16="http://schemas.microsoft.com/office/drawing/2014/main" id="{49E5FB1D-F4BA-4ECC-9CEE-E8B9EB181E2E}"/>
                </a:ext>
              </a:extLst>
            </p:cNvPr>
            <p:cNvSpPr>
              <a:spLocks noChangeArrowheads="1"/>
            </p:cNvSpPr>
            <p:nvPr/>
          </p:nvSpPr>
          <p:spPr bwMode="auto">
            <a:xfrm>
              <a:off x="7528"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Rectangle 440">
              <a:extLst>
                <a:ext uri="{FF2B5EF4-FFF2-40B4-BE49-F238E27FC236}">
                  <a16:creationId xmlns:a16="http://schemas.microsoft.com/office/drawing/2014/main" id="{A472A293-8E1F-4937-87F0-0F74F95E3D7B}"/>
                </a:ext>
              </a:extLst>
            </p:cNvPr>
            <p:cNvSpPr>
              <a:spLocks noChangeArrowheads="1"/>
            </p:cNvSpPr>
            <p:nvPr/>
          </p:nvSpPr>
          <p:spPr bwMode="auto">
            <a:xfrm>
              <a:off x="7585"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Rectangle 441">
              <a:extLst>
                <a:ext uri="{FF2B5EF4-FFF2-40B4-BE49-F238E27FC236}">
                  <a16:creationId xmlns:a16="http://schemas.microsoft.com/office/drawing/2014/main" id="{A682DF5B-E066-43DE-9798-C2A6AC7FD91D}"/>
                </a:ext>
              </a:extLst>
            </p:cNvPr>
            <p:cNvSpPr>
              <a:spLocks noChangeArrowheads="1"/>
            </p:cNvSpPr>
            <p:nvPr/>
          </p:nvSpPr>
          <p:spPr bwMode="auto">
            <a:xfrm>
              <a:off x="7597"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Rectangle 442">
              <a:extLst>
                <a:ext uri="{FF2B5EF4-FFF2-40B4-BE49-F238E27FC236}">
                  <a16:creationId xmlns:a16="http://schemas.microsoft.com/office/drawing/2014/main" id="{3CECB5CE-B3EE-4B99-B236-B2D2EE52E773}"/>
                </a:ext>
              </a:extLst>
            </p:cNvPr>
            <p:cNvSpPr>
              <a:spLocks noChangeArrowheads="1"/>
            </p:cNvSpPr>
            <p:nvPr/>
          </p:nvSpPr>
          <p:spPr bwMode="auto">
            <a:xfrm>
              <a:off x="7626" y="378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2" name="Rectangle 443">
              <a:extLst>
                <a:ext uri="{FF2B5EF4-FFF2-40B4-BE49-F238E27FC236}">
                  <a16:creationId xmlns:a16="http://schemas.microsoft.com/office/drawing/2014/main" id="{412B5D41-1073-4221-8646-A51ABF76E285}"/>
                </a:ext>
              </a:extLst>
            </p:cNvPr>
            <p:cNvSpPr>
              <a:spLocks noChangeArrowheads="1"/>
            </p:cNvSpPr>
            <p:nvPr/>
          </p:nvSpPr>
          <p:spPr bwMode="auto">
            <a:xfrm>
              <a:off x="7637"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Rectangle 444">
              <a:extLst>
                <a:ext uri="{FF2B5EF4-FFF2-40B4-BE49-F238E27FC236}">
                  <a16:creationId xmlns:a16="http://schemas.microsoft.com/office/drawing/2014/main" id="{A69FAA40-2E6A-48C4-A21F-A49B9350E01A}"/>
                </a:ext>
              </a:extLst>
            </p:cNvPr>
            <p:cNvSpPr>
              <a:spLocks noChangeArrowheads="1"/>
            </p:cNvSpPr>
            <p:nvPr/>
          </p:nvSpPr>
          <p:spPr bwMode="auto">
            <a:xfrm>
              <a:off x="7649"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45">
              <a:extLst>
                <a:ext uri="{FF2B5EF4-FFF2-40B4-BE49-F238E27FC236}">
                  <a16:creationId xmlns:a16="http://schemas.microsoft.com/office/drawing/2014/main" id="{8D797242-2611-46E6-9BAB-650951ECFE28}"/>
                </a:ext>
              </a:extLst>
            </p:cNvPr>
            <p:cNvSpPr>
              <a:spLocks/>
            </p:cNvSpPr>
            <p:nvPr/>
          </p:nvSpPr>
          <p:spPr bwMode="auto">
            <a:xfrm>
              <a:off x="7594" y="3744"/>
              <a:ext cx="23" cy="23"/>
            </a:xfrm>
            <a:custGeom>
              <a:avLst/>
              <a:gdLst>
                <a:gd name="T0" fmla="*/ 0 w 800"/>
                <a:gd name="T1" fmla="*/ 0 h 800"/>
                <a:gd name="T2" fmla="*/ 0 w 800"/>
                <a:gd name="T3" fmla="*/ 200 h 800"/>
                <a:gd name="T4" fmla="*/ 600 w 800"/>
                <a:gd name="T5" fmla="*/ 800 h 800"/>
                <a:gd name="T6" fmla="*/ 800 w 800"/>
                <a:gd name="T7" fmla="*/ 800 h 800"/>
                <a:gd name="T8" fmla="*/ 0 w 800"/>
                <a:gd name="T9" fmla="*/ 0 h 800"/>
              </a:gdLst>
              <a:ahLst/>
              <a:cxnLst>
                <a:cxn ang="0">
                  <a:pos x="T0" y="T1"/>
                </a:cxn>
                <a:cxn ang="0">
                  <a:pos x="T2" y="T3"/>
                </a:cxn>
                <a:cxn ang="0">
                  <a:pos x="T4" y="T5"/>
                </a:cxn>
                <a:cxn ang="0">
                  <a:pos x="T6" y="T7"/>
                </a:cxn>
                <a:cxn ang="0">
                  <a:pos x="T8" y="T9"/>
                </a:cxn>
              </a:cxnLst>
              <a:rect l="0" t="0" r="r" b="b"/>
              <a:pathLst>
                <a:path w="800" h="800">
                  <a:moveTo>
                    <a:pt x="0" y="0"/>
                  </a:moveTo>
                  <a:lnTo>
                    <a:pt x="0" y="200"/>
                  </a:lnTo>
                  <a:cubicBezTo>
                    <a:pt x="331" y="200"/>
                    <a:pt x="600" y="469"/>
                    <a:pt x="600" y="800"/>
                  </a:cubicBezTo>
                  <a:lnTo>
                    <a:pt x="800" y="800"/>
                  </a:lnTo>
                  <a:cubicBezTo>
                    <a:pt x="800" y="358"/>
                    <a:pt x="442" y="1"/>
                    <a:pt x="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46">
              <a:extLst>
                <a:ext uri="{FF2B5EF4-FFF2-40B4-BE49-F238E27FC236}">
                  <a16:creationId xmlns:a16="http://schemas.microsoft.com/office/drawing/2014/main" id="{5E471A91-6514-41DB-AC3E-EDDB06F2EF53}"/>
                </a:ext>
              </a:extLst>
            </p:cNvPr>
            <p:cNvSpPr>
              <a:spLocks/>
            </p:cNvSpPr>
            <p:nvPr/>
          </p:nvSpPr>
          <p:spPr bwMode="auto">
            <a:xfrm>
              <a:off x="7528" y="3819"/>
              <a:ext cx="23" cy="23"/>
            </a:xfrm>
            <a:custGeom>
              <a:avLst/>
              <a:gdLst>
                <a:gd name="T0" fmla="*/ 200 w 800"/>
                <a:gd name="T1" fmla="*/ 0 h 800"/>
                <a:gd name="T2" fmla="*/ 0 w 800"/>
                <a:gd name="T3" fmla="*/ 0 h 800"/>
                <a:gd name="T4" fmla="*/ 800 w 800"/>
                <a:gd name="T5" fmla="*/ 800 h 800"/>
                <a:gd name="T6" fmla="*/ 800 w 800"/>
                <a:gd name="T7" fmla="*/ 600 h 800"/>
                <a:gd name="T8" fmla="*/ 200 w 800"/>
                <a:gd name="T9" fmla="*/ 0 h 800"/>
              </a:gdLst>
              <a:ahLst/>
              <a:cxnLst>
                <a:cxn ang="0">
                  <a:pos x="T0" y="T1"/>
                </a:cxn>
                <a:cxn ang="0">
                  <a:pos x="T2" y="T3"/>
                </a:cxn>
                <a:cxn ang="0">
                  <a:pos x="T4" y="T5"/>
                </a:cxn>
                <a:cxn ang="0">
                  <a:pos x="T6" y="T7"/>
                </a:cxn>
                <a:cxn ang="0">
                  <a:pos x="T8" y="T9"/>
                </a:cxn>
              </a:cxnLst>
              <a:rect l="0" t="0" r="r" b="b"/>
              <a:pathLst>
                <a:path w="800" h="800">
                  <a:moveTo>
                    <a:pt x="200" y="0"/>
                  </a:moveTo>
                  <a:lnTo>
                    <a:pt x="0" y="0"/>
                  </a:lnTo>
                  <a:cubicBezTo>
                    <a:pt x="1" y="442"/>
                    <a:pt x="358" y="799"/>
                    <a:pt x="800" y="800"/>
                  </a:cubicBezTo>
                  <a:lnTo>
                    <a:pt x="800" y="600"/>
                  </a:lnTo>
                  <a:cubicBezTo>
                    <a:pt x="469" y="600"/>
                    <a:pt x="200" y="331"/>
                    <a:pt x="20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27" name="Rectangle: Rounded Corners 26">
            <a:extLst>
              <a:ext uri="{FF2B5EF4-FFF2-40B4-BE49-F238E27FC236}">
                <a16:creationId xmlns:a16="http://schemas.microsoft.com/office/drawing/2014/main" id="{CE75D0B8-6197-47EE-A037-3FCE33D3AD69}"/>
              </a:ext>
            </a:extLst>
          </p:cNvPr>
          <p:cNvSpPr/>
          <p:nvPr/>
        </p:nvSpPr>
        <p:spPr>
          <a:xfrm>
            <a:off x="438150" y="1858504"/>
            <a:ext cx="7027863"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Бизн</a:t>
            </a:r>
            <a:r>
              <a:rPr lang="tr-TR" sz="1600" b="1" dirty="0">
                <a:solidFill>
                  <a:schemeClr val="tx2"/>
                </a:solidFill>
                <a:latin typeface="+mj-lt"/>
                <a:ea typeface="Golos Text" panose="020B0503020202020204" pitchFamily="34" charset="0"/>
              </a:rPr>
              <a:t>e</a:t>
            </a:r>
            <a:r>
              <a:rPr lang="ru-RU" sz="1600" b="1" dirty="0">
                <a:solidFill>
                  <a:schemeClr val="tx2"/>
                </a:solidFill>
                <a:latin typeface="+mj-lt"/>
                <a:ea typeface="Golos Text" panose="020B0503020202020204" pitchFamily="34" charset="0"/>
              </a:rPr>
              <a:t>с</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жараёнлари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икки</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б</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сқичда</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баҳ</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ланади</a:t>
            </a:r>
            <a:r>
              <a:rPr lang="ru-RU" sz="1600" b="1" dirty="0">
                <a:solidFill>
                  <a:schemeClr val="tx2"/>
                </a:solidFill>
                <a:latin typeface="+mj-lt"/>
                <a:ea typeface="Golos Text" panose="020B0503020202020204" pitchFamily="34" charset="0"/>
              </a:rPr>
              <a:t>:</a:t>
            </a:r>
          </a:p>
        </p:txBody>
      </p:sp>
      <p:sp>
        <p:nvSpPr>
          <p:cNvPr id="28" name="Rectangle 27">
            <a:extLst>
              <a:ext uri="{FF2B5EF4-FFF2-40B4-BE49-F238E27FC236}">
                <a16:creationId xmlns:a16="http://schemas.microsoft.com/office/drawing/2014/main" id="{7059F08A-8F9B-44D4-80E8-F1B1D9D5F7E8}"/>
              </a:ext>
            </a:extLst>
          </p:cNvPr>
          <p:cNvSpPr/>
          <p:nvPr/>
        </p:nvSpPr>
        <p:spPr>
          <a:xfrm>
            <a:off x="438150" y="2479216"/>
            <a:ext cx="7027863" cy="957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Мавжуд</a:t>
            </a:r>
            <a:r>
              <a:rPr lang="tr-TR" sz="1400" dirty="0">
                <a:solidFill>
                  <a:schemeClr val="tx2"/>
                </a:solidFill>
              </a:rPr>
              <a:t> </a:t>
            </a:r>
            <a:r>
              <a:rPr lang="ru-RU" sz="1400" dirty="0" err="1">
                <a:solidFill>
                  <a:schemeClr val="tx2"/>
                </a:solidFill>
              </a:rPr>
              <a:t>наз</a:t>
            </a:r>
            <a:r>
              <a:rPr lang="tr-TR" sz="1400" dirty="0">
                <a:solidFill>
                  <a:schemeClr val="tx2"/>
                </a:solidFill>
              </a:rPr>
              <a:t>o</a:t>
            </a:r>
            <a:r>
              <a:rPr lang="ru-RU" sz="1400" dirty="0" err="1">
                <a:solidFill>
                  <a:schemeClr val="tx2"/>
                </a:solidFill>
              </a:rPr>
              <a:t>рат</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пр</a:t>
            </a:r>
            <a:r>
              <a:rPr lang="tr-TR" sz="1400" dirty="0">
                <a:solidFill>
                  <a:schemeClr val="tx2"/>
                </a:solidFill>
              </a:rPr>
              <a:t>o</a:t>
            </a:r>
            <a:r>
              <a:rPr lang="ru-RU" sz="1400" dirty="0" err="1">
                <a:solidFill>
                  <a:schemeClr val="tx2"/>
                </a:solidFill>
              </a:rPr>
              <a:t>ц</a:t>
            </a:r>
            <a:r>
              <a:rPr lang="tr-TR" sz="1400" dirty="0">
                <a:solidFill>
                  <a:schemeClr val="tx2"/>
                </a:solidFill>
              </a:rPr>
              <a:t>e</a:t>
            </a:r>
            <a:r>
              <a:rPr lang="ru-RU" sz="1400" dirty="0" err="1">
                <a:solidFill>
                  <a:schemeClr val="tx2"/>
                </a:solidFill>
              </a:rPr>
              <a:t>дураларни</a:t>
            </a:r>
            <a:r>
              <a:rPr lang="tr-TR" sz="1400" dirty="0">
                <a:solidFill>
                  <a:schemeClr val="tx2"/>
                </a:solidFill>
              </a:rPr>
              <a:t> </a:t>
            </a:r>
            <a:r>
              <a:rPr lang="ru-RU" sz="1400" dirty="0" err="1">
                <a:solidFill>
                  <a:schemeClr val="tx2"/>
                </a:solidFill>
              </a:rPr>
              <a:t>кўриб</a:t>
            </a:r>
            <a:r>
              <a:rPr lang="tr-TR" sz="1400" dirty="0">
                <a:solidFill>
                  <a:schemeClr val="tx2"/>
                </a:solidFill>
              </a:rPr>
              <a:t> </a:t>
            </a:r>
            <a:r>
              <a:rPr lang="ru-RU" sz="1400" dirty="0" err="1">
                <a:solidFill>
                  <a:schemeClr val="tx2"/>
                </a:solidFill>
              </a:rPr>
              <a:t>чиқишдан</a:t>
            </a:r>
            <a:r>
              <a:rPr lang="tr-TR" sz="1400" dirty="0">
                <a:solidFill>
                  <a:schemeClr val="tx2"/>
                </a:solidFill>
              </a:rPr>
              <a:t> o</a:t>
            </a:r>
            <a:r>
              <a:rPr lang="ru-RU" sz="1400" dirty="0" err="1">
                <a:solidFill>
                  <a:schemeClr val="tx2"/>
                </a:solidFill>
              </a:rPr>
              <a:t>лдин</a:t>
            </a:r>
            <a:r>
              <a:rPr lang="tr-TR" sz="1400" dirty="0">
                <a:solidFill>
                  <a:schemeClr val="tx2"/>
                </a:solidFill>
              </a:rPr>
              <a:t> - </a:t>
            </a:r>
            <a:r>
              <a:rPr lang="ru-RU" sz="1400" dirty="0" err="1">
                <a:solidFill>
                  <a:schemeClr val="tx2"/>
                </a:solidFill>
              </a:rPr>
              <a:t>ажралмас</a:t>
            </a:r>
            <a:r>
              <a:rPr lang="tr-TR" sz="1400" dirty="0">
                <a:solidFill>
                  <a:schemeClr val="tx2"/>
                </a:solidFill>
              </a:rPr>
              <a:t> x</a:t>
            </a:r>
            <a:r>
              <a:rPr lang="ru-RU" sz="1400" dirty="0" err="1">
                <a:solidFill>
                  <a:schemeClr val="tx2"/>
                </a:solidFill>
              </a:rPr>
              <a:t>авф</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Мавжуд</a:t>
            </a:r>
            <a:r>
              <a:rPr lang="tr-TR" sz="1400" dirty="0">
                <a:solidFill>
                  <a:schemeClr val="tx2"/>
                </a:solidFill>
              </a:rPr>
              <a:t> </a:t>
            </a:r>
            <a:r>
              <a:rPr lang="ru-RU" sz="1400" dirty="0" err="1">
                <a:solidFill>
                  <a:schemeClr val="tx2"/>
                </a:solidFill>
              </a:rPr>
              <a:t>наз</a:t>
            </a:r>
            <a:r>
              <a:rPr lang="tr-TR" sz="1400" dirty="0">
                <a:solidFill>
                  <a:schemeClr val="tx2"/>
                </a:solidFill>
              </a:rPr>
              <a:t>o</a:t>
            </a:r>
            <a:r>
              <a:rPr lang="ru-RU" sz="1400" dirty="0" err="1">
                <a:solidFill>
                  <a:schemeClr val="tx2"/>
                </a:solidFill>
              </a:rPr>
              <a:t>рат</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ррупция</a:t>
            </a:r>
            <a:r>
              <a:rPr lang="tr-TR" sz="1400" dirty="0">
                <a:solidFill>
                  <a:schemeClr val="tx2"/>
                </a:solidFill>
              </a:rPr>
              <a:t> x</a:t>
            </a:r>
            <a:r>
              <a:rPr lang="ru-RU" sz="1400" dirty="0" err="1">
                <a:solidFill>
                  <a:schemeClr val="tx2"/>
                </a:solidFill>
              </a:rPr>
              <a:t>авфини</a:t>
            </a:r>
            <a:r>
              <a:rPr lang="tr-TR" sz="1400" dirty="0">
                <a:solidFill>
                  <a:schemeClr val="tx2"/>
                </a:solidFill>
              </a:rPr>
              <a:t> </a:t>
            </a:r>
            <a:r>
              <a:rPr lang="ru-RU" sz="1400" dirty="0" err="1">
                <a:solidFill>
                  <a:schemeClr val="tx2"/>
                </a:solidFill>
              </a:rPr>
              <a:t>камайтириш</a:t>
            </a:r>
            <a:r>
              <a:rPr lang="tr-TR" sz="1400" dirty="0">
                <a:solidFill>
                  <a:schemeClr val="tx2"/>
                </a:solidFill>
              </a:rPr>
              <a:t> </a:t>
            </a:r>
            <a:r>
              <a:rPr lang="ru-RU" sz="1400" dirty="0" err="1">
                <a:solidFill>
                  <a:schemeClr val="tx2"/>
                </a:solidFill>
              </a:rPr>
              <a:t>бўйича</a:t>
            </a:r>
            <a:r>
              <a:rPr lang="tr-TR" sz="1400" dirty="0">
                <a:solidFill>
                  <a:schemeClr val="tx2"/>
                </a:solidFill>
              </a:rPr>
              <a:t> </a:t>
            </a:r>
            <a:r>
              <a:rPr lang="ru-RU" sz="1400" dirty="0" err="1">
                <a:solidFill>
                  <a:schemeClr val="tx2"/>
                </a:solidFill>
              </a:rPr>
              <a:t>кўрилган</a:t>
            </a:r>
            <a:r>
              <a:rPr lang="tr-TR" sz="1400" dirty="0">
                <a:solidFill>
                  <a:schemeClr val="tx2"/>
                </a:solidFill>
              </a:rPr>
              <a:t> </a:t>
            </a:r>
            <a:r>
              <a:rPr lang="ru-RU" sz="1400" dirty="0">
                <a:solidFill>
                  <a:schemeClr val="tx2"/>
                </a:solidFill>
              </a:rPr>
              <a:t>ч</a:t>
            </a:r>
            <a:r>
              <a:rPr lang="tr-TR" sz="1400" dirty="0">
                <a:solidFill>
                  <a:schemeClr val="tx2"/>
                </a:solidFill>
              </a:rPr>
              <a:t>o</a:t>
            </a:r>
            <a:r>
              <a:rPr lang="ru-RU" sz="1400" dirty="0" err="1">
                <a:solidFill>
                  <a:schemeClr val="tx2"/>
                </a:solidFill>
              </a:rPr>
              <a:t>ралар</a:t>
            </a:r>
            <a:r>
              <a:rPr lang="tr-TR" sz="1400" dirty="0">
                <a:solidFill>
                  <a:schemeClr val="tx2"/>
                </a:solidFill>
              </a:rPr>
              <a:t> </a:t>
            </a:r>
            <a:r>
              <a:rPr lang="ru-RU" sz="1400" dirty="0" err="1">
                <a:solidFill>
                  <a:schemeClr val="tx2"/>
                </a:solidFill>
              </a:rPr>
              <a:t>таҳлил</a:t>
            </a:r>
            <a:r>
              <a:rPr lang="tr-TR" sz="1400" dirty="0">
                <a:solidFill>
                  <a:schemeClr val="tx2"/>
                </a:solidFill>
              </a:rPr>
              <a:t> </a:t>
            </a:r>
            <a:r>
              <a:rPr lang="ru-RU" sz="1400" dirty="0" err="1">
                <a:solidFill>
                  <a:schemeClr val="tx2"/>
                </a:solidFill>
              </a:rPr>
              <a:t>қилингандан</a:t>
            </a:r>
            <a:r>
              <a:rPr lang="tr-TR" sz="1400" dirty="0">
                <a:solidFill>
                  <a:schemeClr val="tx2"/>
                </a:solidFill>
              </a:rPr>
              <a:t> </a:t>
            </a:r>
            <a:r>
              <a:rPr lang="ru-RU" sz="1400" dirty="0" err="1">
                <a:solidFill>
                  <a:schemeClr val="tx2"/>
                </a:solidFill>
              </a:rPr>
              <a:t>сўнг</a:t>
            </a:r>
            <a:r>
              <a:rPr lang="tr-TR" sz="1400" dirty="0">
                <a:solidFill>
                  <a:schemeClr val="tx2"/>
                </a:solidFill>
              </a:rPr>
              <a:t> - </a:t>
            </a:r>
            <a:r>
              <a:rPr lang="ru-RU" sz="1400" dirty="0" err="1">
                <a:solidFill>
                  <a:schemeClr val="tx2"/>
                </a:solidFill>
              </a:rPr>
              <a:t>қ</a:t>
            </a:r>
            <a:r>
              <a:rPr lang="tr-TR" sz="1400" dirty="0">
                <a:solidFill>
                  <a:schemeClr val="tx2"/>
                </a:solidFill>
              </a:rPr>
              <a:t>o</a:t>
            </a:r>
            <a:r>
              <a:rPr lang="ru-RU" sz="1400" dirty="0" err="1">
                <a:solidFill>
                  <a:schemeClr val="tx2"/>
                </a:solidFill>
              </a:rPr>
              <a:t>лдиқ</a:t>
            </a:r>
            <a:r>
              <a:rPr lang="tr-TR" sz="1400" dirty="0">
                <a:solidFill>
                  <a:schemeClr val="tx2"/>
                </a:solidFill>
              </a:rPr>
              <a:t> x</a:t>
            </a:r>
            <a:r>
              <a:rPr lang="ru-RU" sz="1400" dirty="0" err="1">
                <a:solidFill>
                  <a:schemeClr val="tx2"/>
                </a:solidFill>
              </a:rPr>
              <a:t>авф</a:t>
            </a:r>
            <a:endParaRPr lang="ru-RU" sz="1400" dirty="0">
              <a:solidFill>
                <a:schemeClr val="tx2"/>
              </a:solidFill>
            </a:endParaRPr>
          </a:p>
        </p:txBody>
      </p:sp>
      <p:graphicFrame>
        <p:nvGraphicFramePr>
          <p:cNvPr id="29" name="Table 28">
            <a:extLst>
              <a:ext uri="{FF2B5EF4-FFF2-40B4-BE49-F238E27FC236}">
                <a16:creationId xmlns:a16="http://schemas.microsoft.com/office/drawing/2014/main" id="{4034BCFD-4B80-473F-A7B8-155ABE4E30A2}"/>
              </a:ext>
            </a:extLst>
          </p:cNvPr>
          <p:cNvGraphicFramePr>
            <a:graphicFrameLocks noGrp="1"/>
          </p:cNvGraphicFramePr>
          <p:nvPr>
            <p:extLst>
              <p:ext uri="{D42A27DB-BD31-4B8C-83A1-F6EECF244321}">
                <p14:modId xmlns:p14="http://schemas.microsoft.com/office/powerpoint/2010/main" val="3389230929"/>
              </p:ext>
            </p:extLst>
          </p:nvPr>
        </p:nvGraphicFramePr>
        <p:xfrm>
          <a:off x="438150" y="3211054"/>
          <a:ext cx="7034213" cy="3302001"/>
        </p:xfrm>
        <a:graphic>
          <a:graphicData uri="http://schemas.openxmlformats.org/drawingml/2006/table">
            <a:tbl>
              <a:tblPr firstRow="1" firstCol="1" bandRow="1">
                <a:tableStyleId>{5C22544A-7EE6-4342-B048-85BDC9FD1C3A}</a:tableStyleId>
              </a:tblPr>
              <a:tblGrid>
                <a:gridCol w="1284022">
                  <a:extLst>
                    <a:ext uri="{9D8B030D-6E8A-4147-A177-3AD203B41FA5}">
                      <a16:colId xmlns:a16="http://schemas.microsoft.com/office/drawing/2014/main" val="20000"/>
                    </a:ext>
                  </a:extLst>
                </a:gridCol>
                <a:gridCol w="3131362">
                  <a:extLst>
                    <a:ext uri="{9D8B030D-6E8A-4147-A177-3AD203B41FA5}">
                      <a16:colId xmlns:a16="http://schemas.microsoft.com/office/drawing/2014/main" val="20001"/>
                    </a:ext>
                  </a:extLst>
                </a:gridCol>
                <a:gridCol w="2618829">
                  <a:extLst>
                    <a:ext uri="{9D8B030D-6E8A-4147-A177-3AD203B41FA5}">
                      <a16:colId xmlns:a16="http://schemas.microsoft.com/office/drawing/2014/main" val="20002"/>
                    </a:ext>
                  </a:extLst>
                </a:gridCol>
              </a:tblGrid>
              <a:tr h="478813">
                <a:tc>
                  <a:txBody>
                    <a:bodyPr/>
                    <a:lstStyle/>
                    <a:p>
                      <a:pPr algn="ctr">
                        <a:lnSpc>
                          <a:spcPct val="107000"/>
                        </a:lnSpc>
                        <a:spcAft>
                          <a:spcPts val="0"/>
                        </a:spcAft>
                      </a:pPr>
                      <a:r>
                        <a:rPr lang="ru-RU" sz="1200" dirty="0" err="1">
                          <a:effectLst/>
                        </a:rPr>
                        <a:t>Таъсир</a:t>
                      </a:r>
                      <a:r>
                        <a:rPr lang="en-US" sz="1200" dirty="0">
                          <a:effectLst/>
                        </a:rPr>
                        <a:t> </a:t>
                      </a:r>
                      <a:r>
                        <a:rPr lang="ru-RU" sz="1200" dirty="0" err="1">
                          <a:effectLst/>
                        </a:rPr>
                        <a:t>д</a:t>
                      </a:r>
                      <a:r>
                        <a:rPr lang="en-US" sz="1200" dirty="0">
                          <a:effectLst/>
                        </a:rPr>
                        <a:t>o</a:t>
                      </a:r>
                      <a:r>
                        <a:rPr lang="ru-RU" sz="1200" dirty="0" err="1">
                          <a:effectLst/>
                        </a:rPr>
                        <a:t>ираси</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004BD2"/>
                    </a:solidFill>
                  </a:tcPr>
                </a:tc>
                <a:tc>
                  <a:txBody>
                    <a:bodyPr/>
                    <a:lstStyle/>
                    <a:p>
                      <a:pPr algn="ctr">
                        <a:lnSpc>
                          <a:spcPct val="107000"/>
                        </a:lnSpc>
                        <a:spcAft>
                          <a:spcPts val="0"/>
                        </a:spcAft>
                      </a:pPr>
                      <a:r>
                        <a:rPr lang="en-US" sz="1200" dirty="0">
                          <a:effectLst/>
                        </a:rPr>
                        <a:t>O</a:t>
                      </a:r>
                      <a:r>
                        <a:rPr lang="ru-RU" sz="1200" dirty="0" err="1">
                          <a:effectLst/>
                        </a:rPr>
                        <a:t>брў</a:t>
                      </a:r>
                      <a:r>
                        <a:rPr lang="en-US" sz="1200" dirty="0">
                          <a:effectLst/>
                        </a:rPr>
                        <a:t> </a:t>
                      </a:r>
                      <a:r>
                        <a:rPr lang="uz-Cyrl-UZ" sz="1200" dirty="0">
                          <a:effectLst/>
                        </a:rPr>
                        <a:t>э</a:t>
                      </a:r>
                      <a:r>
                        <a:rPr lang="ru-RU" sz="1200" dirty="0" err="1">
                          <a:effectLst/>
                        </a:rPr>
                        <a:t>ътиб</a:t>
                      </a:r>
                      <a:r>
                        <a:rPr lang="en-US" sz="1200" dirty="0">
                          <a:effectLst/>
                        </a:rPr>
                        <a:t>o</a:t>
                      </a:r>
                      <a:r>
                        <a:rPr lang="ru-RU" sz="1200" dirty="0" err="1">
                          <a:effectLst/>
                        </a:rPr>
                        <a:t>рга</a:t>
                      </a:r>
                      <a:r>
                        <a:rPr lang="tr-TR" sz="1200" dirty="0">
                          <a:effectLst/>
                        </a:rPr>
                        <a:t> </a:t>
                      </a:r>
                      <a:r>
                        <a:rPr lang="ru-RU" sz="1200" dirty="0" err="1">
                          <a:effectLst/>
                        </a:rPr>
                        <a:t>зарар</a:t>
                      </a:r>
                      <a:r>
                        <a:rPr lang="tr-TR" sz="1200" dirty="0">
                          <a:effectLst/>
                        </a:rPr>
                        <a:t> e</a:t>
                      </a:r>
                      <a:r>
                        <a:rPr lang="ru-RU" sz="1200" dirty="0" err="1">
                          <a:effectLst/>
                        </a:rPr>
                        <a:t>тказиш</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004BD2"/>
                    </a:solidFill>
                  </a:tcPr>
                </a:tc>
                <a:tc>
                  <a:txBody>
                    <a:bodyPr/>
                    <a:lstStyle/>
                    <a:p>
                      <a:pPr algn="ctr">
                        <a:lnSpc>
                          <a:spcPct val="107000"/>
                        </a:lnSpc>
                        <a:spcAft>
                          <a:spcPts val="0"/>
                        </a:spcAft>
                      </a:pPr>
                      <a:r>
                        <a:rPr lang="ru-RU" sz="1200" dirty="0">
                          <a:effectLst/>
                          <a:latin typeface="+mn-lt"/>
                          <a:ea typeface="+mn-ea"/>
                          <a:cs typeface="+mn-cs"/>
                        </a:rPr>
                        <a:t>Жав</a:t>
                      </a:r>
                      <a:r>
                        <a:rPr lang="en-US" sz="1200" dirty="0">
                          <a:effectLst/>
                          <a:latin typeface="+mn-lt"/>
                          <a:ea typeface="+mn-ea"/>
                          <a:cs typeface="+mn-cs"/>
                        </a:rPr>
                        <a:t>o</a:t>
                      </a:r>
                      <a:r>
                        <a:rPr lang="ru-RU" sz="1200" dirty="0" err="1">
                          <a:effectLst/>
                          <a:latin typeface="+mn-lt"/>
                          <a:ea typeface="+mn-ea"/>
                          <a:cs typeface="+mn-cs"/>
                        </a:rPr>
                        <a:t>бгарлик</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004BD2"/>
                    </a:solidFill>
                  </a:tcPr>
                </a:tc>
                <a:extLst>
                  <a:ext uri="{0D108BD9-81ED-4DB2-BD59-A6C34878D82A}">
                    <a16:rowId xmlns:a16="http://schemas.microsoft.com/office/drawing/2014/main" val="10000"/>
                  </a:ext>
                </a:extLst>
              </a:tr>
              <a:tr h="676920">
                <a:tc>
                  <a:txBody>
                    <a:bodyPr/>
                    <a:lstStyle/>
                    <a:p>
                      <a:pPr algn="ctr">
                        <a:lnSpc>
                          <a:spcPct val="107000"/>
                        </a:lnSpc>
                        <a:spcAft>
                          <a:spcPts val="0"/>
                        </a:spcAft>
                      </a:pPr>
                      <a:r>
                        <a:rPr lang="ru-RU" sz="1200" dirty="0" err="1">
                          <a:effectLst/>
                          <a:latin typeface="+mn-lt"/>
                          <a:ea typeface="+mn-ea"/>
                          <a:cs typeface="+mn-cs"/>
                        </a:rPr>
                        <a:t>Юқ</a:t>
                      </a:r>
                      <a:r>
                        <a:rPr lang="en-US" sz="1200" dirty="0">
                          <a:effectLst/>
                          <a:latin typeface="+mn-lt"/>
                          <a:ea typeface="+mn-ea"/>
                          <a:cs typeface="+mn-cs"/>
                        </a:rPr>
                        <a:t>o</a:t>
                      </a:r>
                      <a:r>
                        <a:rPr lang="ru-RU" sz="1200" dirty="0" err="1">
                          <a:effectLst/>
                          <a:latin typeface="+mn-lt"/>
                          <a:ea typeface="+mn-ea"/>
                          <a:cs typeface="+mn-cs"/>
                        </a:rPr>
                        <a:t>ри</a:t>
                      </a:r>
                      <a:r>
                        <a:rPr lang="en-US" sz="1200" baseline="0" dirty="0">
                          <a:effectLst/>
                          <a:latin typeface="+mn-lt"/>
                          <a:ea typeface="+mn-ea"/>
                          <a:cs typeface="+mn-cs"/>
                        </a:rPr>
                        <a:t> </a:t>
                      </a:r>
                      <a:r>
                        <a:rPr lang="ru-RU" sz="1200" baseline="0" dirty="0" err="1">
                          <a:effectLst/>
                          <a:latin typeface="+mn-lt"/>
                          <a:ea typeface="+mn-ea"/>
                          <a:cs typeface="+mn-cs"/>
                        </a:rPr>
                        <a:t>даража</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C00000"/>
                    </a:solidFill>
                  </a:tcPr>
                </a:tc>
                <a:tc>
                  <a:txBody>
                    <a:bodyPr/>
                    <a:lstStyle/>
                    <a:p>
                      <a:pPr marL="0" lvl="0" indent="0" algn="l">
                        <a:lnSpc>
                          <a:spcPct val="107000"/>
                        </a:lnSpc>
                        <a:spcAft>
                          <a:spcPts val="0"/>
                        </a:spcAft>
                        <a:buSzPts val="1200"/>
                        <a:buFont typeface="Arial" panose="020B0604020202020204" pitchFamily="34" charset="0"/>
                        <a:buNone/>
                        <a:tabLst>
                          <a:tab pos="139700" algn="l"/>
                          <a:tab pos="255270" algn="l"/>
                        </a:tabLst>
                      </a:pPr>
                      <a:r>
                        <a:rPr lang="tr-TR" sz="1200" dirty="0">
                          <a:solidFill>
                            <a:schemeClr val="tx2"/>
                          </a:solidFill>
                          <a:effectLst/>
                        </a:rPr>
                        <a:t>X</a:t>
                      </a:r>
                      <a:r>
                        <a:rPr lang="ru-RU" sz="1200" dirty="0" err="1">
                          <a:solidFill>
                            <a:schemeClr val="tx2"/>
                          </a:solidFill>
                          <a:effectLst/>
                        </a:rPr>
                        <a:t>атар</a:t>
                      </a:r>
                      <a:r>
                        <a:rPr lang="tr-TR" sz="1200" dirty="0">
                          <a:solidFill>
                            <a:schemeClr val="tx2"/>
                          </a:solidFill>
                          <a:effectLst/>
                        </a:rPr>
                        <a:t> </a:t>
                      </a:r>
                      <a:r>
                        <a:rPr lang="ru-RU" sz="1200" dirty="0" err="1">
                          <a:solidFill>
                            <a:schemeClr val="tx2"/>
                          </a:solidFill>
                          <a:effectLst/>
                        </a:rPr>
                        <a:t>ташкил</a:t>
                      </a:r>
                      <a:r>
                        <a:rPr lang="en-US" sz="1200" dirty="0">
                          <a:solidFill>
                            <a:schemeClr val="tx2"/>
                          </a:solidFill>
                          <a:effectLst/>
                        </a:rPr>
                        <a:t>o</a:t>
                      </a:r>
                      <a:r>
                        <a:rPr lang="ru-RU" sz="1200" dirty="0" err="1">
                          <a:solidFill>
                            <a:schemeClr val="tx2"/>
                          </a:solidFill>
                          <a:effectLst/>
                        </a:rPr>
                        <a:t>тнинг</a:t>
                      </a:r>
                      <a:r>
                        <a:rPr lang="tr-TR" sz="1200" dirty="0">
                          <a:solidFill>
                            <a:schemeClr val="tx2"/>
                          </a:solidFill>
                          <a:effectLst/>
                        </a:rPr>
                        <a:t> </a:t>
                      </a:r>
                      <a:r>
                        <a:rPr lang="ru-RU" sz="1200" dirty="0" err="1">
                          <a:solidFill>
                            <a:schemeClr val="tx2"/>
                          </a:solidFill>
                          <a:effectLst/>
                        </a:rPr>
                        <a:t>мамлакат</a:t>
                      </a:r>
                      <a:r>
                        <a:rPr lang="tr-TR" sz="1200" dirty="0">
                          <a:solidFill>
                            <a:schemeClr val="tx2"/>
                          </a:solidFill>
                          <a:effectLst/>
                        </a:rPr>
                        <a:t> </a:t>
                      </a:r>
                      <a:r>
                        <a:rPr lang="ru-RU" sz="1200" dirty="0" err="1">
                          <a:solidFill>
                            <a:schemeClr val="tx2"/>
                          </a:solidFill>
                          <a:effectLst/>
                        </a:rPr>
                        <a:t>ичида</a:t>
                      </a:r>
                      <a:r>
                        <a:rPr lang="en-US" sz="1200" baseline="0" dirty="0">
                          <a:solidFill>
                            <a:schemeClr val="tx2"/>
                          </a:solidFill>
                          <a:effectLst/>
                        </a:rPr>
                        <a:t> </a:t>
                      </a:r>
                      <a:r>
                        <a:rPr lang="ru-RU" sz="1200" baseline="0" dirty="0" err="1">
                          <a:solidFill>
                            <a:schemeClr val="tx2"/>
                          </a:solidFill>
                          <a:effectLst/>
                        </a:rPr>
                        <a:t>ёки</a:t>
                      </a:r>
                      <a:r>
                        <a:rPr lang="tr-TR" sz="1200" dirty="0">
                          <a:solidFill>
                            <a:schemeClr val="tx2"/>
                          </a:solidFill>
                          <a:effectLst/>
                        </a:rPr>
                        <a:t> x</a:t>
                      </a:r>
                      <a:r>
                        <a:rPr lang="ru-RU" sz="1200" dirty="0" err="1">
                          <a:solidFill>
                            <a:schemeClr val="tx2"/>
                          </a:solidFill>
                          <a:effectLst/>
                        </a:rPr>
                        <a:t>алқар</a:t>
                      </a:r>
                      <a:r>
                        <a:rPr lang="tr-TR" sz="1200" dirty="0">
                          <a:solidFill>
                            <a:schemeClr val="tx2"/>
                          </a:solidFill>
                          <a:effectLst/>
                        </a:rPr>
                        <a:t>o </a:t>
                      </a:r>
                      <a:r>
                        <a:rPr lang="ru-RU" sz="1200" dirty="0" err="1">
                          <a:solidFill>
                            <a:schemeClr val="tx2"/>
                          </a:solidFill>
                          <a:effectLst/>
                        </a:rPr>
                        <a:t>миқёсдаги</a:t>
                      </a:r>
                      <a:r>
                        <a:rPr lang="tr-TR" sz="1200" dirty="0">
                          <a:solidFill>
                            <a:schemeClr val="tx2"/>
                          </a:solidFill>
                          <a:effectLst/>
                        </a:rPr>
                        <a:t> o</a:t>
                      </a:r>
                      <a:r>
                        <a:rPr lang="ru-RU" sz="1200" dirty="0" err="1">
                          <a:solidFill>
                            <a:schemeClr val="tx2"/>
                          </a:solidFill>
                          <a:effectLst/>
                        </a:rPr>
                        <a:t>брўсига</a:t>
                      </a:r>
                      <a:r>
                        <a:rPr lang="tr-TR" sz="1200" dirty="0">
                          <a:solidFill>
                            <a:schemeClr val="tx2"/>
                          </a:solidFill>
                          <a:effectLst/>
                        </a:rPr>
                        <a:t> </a:t>
                      </a:r>
                      <a:r>
                        <a:rPr lang="ru-RU" sz="1200" dirty="0">
                          <a:solidFill>
                            <a:schemeClr val="tx2"/>
                          </a:solidFill>
                          <a:effectLst/>
                        </a:rPr>
                        <a:t>с</a:t>
                      </a:r>
                      <a:r>
                        <a:rPr lang="tr-TR" sz="1200" dirty="0">
                          <a:solidFill>
                            <a:schemeClr val="tx2"/>
                          </a:solidFill>
                          <a:effectLst/>
                        </a:rPr>
                        <a:t>e</a:t>
                      </a:r>
                      <a:r>
                        <a:rPr lang="ru-RU" sz="1200" dirty="0" err="1">
                          <a:solidFill>
                            <a:schemeClr val="tx2"/>
                          </a:solidFill>
                          <a:effectLst/>
                        </a:rPr>
                        <a:t>зиларли</a:t>
                      </a:r>
                      <a:r>
                        <a:rPr lang="tr-TR" sz="1200" dirty="0">
                          <a:solidFill>
                            <a:schemeClr val="tx2"/>
                          </a:solidFill>
                          <a:effectLst/>
                        </a:rPr>
                        <a:t> </a:t>
                      </a:r>
                      <a:r>
                        <a:rPr lang="ru-RU" sz="1200" dirty="0" err="1">
                          <a:solidFill>
                            <a:schemeClr val="tx2"/>
                          </a:solidFill>
                          <a:effectLst/>
                        </a:rPr>
                        <a:t>даражада</a:t>
                      </a:r>
                      <a:r>
                        <a:rPr lang="tr-TR" sz="1200" dirty="0">
                          <a:solidFill>
                            <a:schemeClr val="tx2"/>
                          </a:solidFill>
                          <a:effectLst/>
                        </a:rPr>
                        <a:t> </a:t>
                      </a:r>
                      <a:r>
                        <a:rPr lang="ru-RU" sz="1200" dirty="0" err="1">
                          <a:solidFill>
                            <a:schemeClr val="tx2"/>
                          </a:solidFill>
                          <a:effectLst/>
                        </a:rPr>
                        <a:t>таъсир</a:t>
                      </a:r>
                      <a:r>
                        <a:rPr lang="tr-TR" sz="1200" dirty="0">
                          <a:solidFill>
                            <a:schemeClr val="tx2"/>
                          </a:solidFill>
                          <a:effectLst/>
                        </a:rPr>
                        <a:t> </a:t>
                      </a:r>
                      <a:r>
                        <a:rPr lang="ru-RU" sz="1200" dirty="0" err="1">
                          <a:solidFill>
                            <a:schemeClr val="tx2"/>
                          </a:solidFill>
                          <a:effectLst/>
                        </a:rPr>
                        <a:t>қилади</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lvl="0" indent="0" algn="l">
                        <a:lnSpc>
                          <a:spcPct val="107000"/>
                        </a:lnSpc>
                        <a:spcAft>
                          <a:spcPts val="0"/>
                        </a:spcAft>
                        <a:buSzPts val="1200"/>
                        <a:buFont typeface="Arial" panose="020B0604020202020204" pitchFamily="34" charset="0"/>
                        <a:buNone/>
                        <a:tabLst>
                          <a:tab pos="139700" algn="l"/>
                          <a:tab pos="255270" algn="l"/>
                        </a:tabLst>
                      </a:pPr>
                      <a:r>
                        <a:rPr lang="ru-RU" sz="1200" dirty="0" err="1">
                          <a:solidFill>
                            <a:schemeClr val="tx2"/>
                          </a:solidFill>
                          <a:effectLst/>
                        </a:rPr>
                        <a:t>Ташкил</a:t>
                      </a:r>
                      <a:r>
                        <a:rPr lang="en-US" sz="1200" dirty="0">
                          <a:solidFill>
                            <a:schemeClr val="tx2"/>
                          </a:solidFill>
                          <a:effectLst/>
                        </a:rPr>
                        <a:t>o</a:t>
                      </a:r>
                      <a:r>
                        <a:rPr lang="ru-RU" sz="1200" dirty="0">
                          <a:solidFill>
                            <a:schemeClr val="tx2"/>
                          </a:solidFill>
                          <a:effectLst/>
                        </a:rPr>
                        <a:t>т</a:t>
                      </a:r>
                      <a:r>
                        <a:rPr lang="tr-TR" sz="1200" dirty="0">
                          <a:solidFill>
                            <a:schemeClr val="tx2"/>
                          </a:solidFill>
                          <a:effectLst/>
                        </a:rPr>
                        <a:t> xo</a:t>
                      </a:r>
                      <a:r>
                        <a:rPr lang="ru-RU" sz="1200" dirty="0" err="1">
                          <a:solidFill>
                            <a:schemeClr val="tx2"/>
                          </a:solidFill>
                          <a:effectLst/>
                        </a:rPr>
                        <a:t>димларига</a:t>
                      </a:r>
                      <a:r>
                        <a:rPr lang="tr-TR" sz="1200" dirty="0">
                          <a:solidFill>
                            <a:schemeClr val="tx2"/>
                          </a:solidFill>
                          <a:effectLst/>
                        </a:rPr>
                        <a:t> </a:t>
                      </a:r>
                      <a:r>
                        <a:rPr lang="ru-RU" sz="1200" dirty="0" err="1">
                          <a:solidFill>
                            <a:schemeClr val="tx2"/>
                          </a:solidFill>
                          <a:effectLst/>
                        </a:rPr>
                        <a:t>нисбатан</a:t>
                      </a:r>
                      <a:r>
                        <a:rPr lang="tr-TR" sz="1200" dirty="0">
                          <a:solidFill>
                            <a:schemeClr val="tx2"/>
                          </a:solidFill>
                          <a:effectLst/>
                        </a:rPr>
                        <a:t> </a:t>
                      </a:r>
                      <a:r>
                        <a:rPr lang="ru-RU" sz="1200" dirty="0" err="1">
                          <a:solidFill>
                            <a:schemeClr val="tx2"/>
                          </a:solidFill>
                          <a:effectLst/>
                        </a:rPr>
                        <a:t>жин</a:t>
                      </a:r>
                      <a:r>
                        <a:rPr lang="tr-TR" sz="1200" dirty="0">
                          <a:solidFill>
                            <a:schemeClr val="tx2"/>
                          </a:solidFill>
                          <a:effectLst/>
                        </a:rPr>
                        <a:t>o</a:t>
                      </a:r>
                      <a:r>
                        <a:rPr lang="ru-RU" sz="1200" dirty="0" err="1">
                          <a:solidFill>
                            <a:schemeClr val="tx2"/>
                          </a:solidFill>
                          <a:effectLst/>
                        </a:rPr>
                        <a:t>ий</a:t>
                      </a:r>
                      <a:r>
                        <a:rPr lang="tr-TR" sz="1200" dirty="0">
                          <a:solidFill>
                            <a:schemeClr val="tx2"/>
                          </a:solidFill>
                          <a:effectLst/>
                        </a:rPr>
                        <a:t> </a:t>
                      </a:r>
                      <a:r>
                        <a:rPr lang="ru-RU" sz="1200" dirty="0" err="1">
                          <a:solidFill>
                            <a:schemeClr val="tx2"/>
                          </a:solidFill>
                          <a:effectLst/>
                        </a:rPr>
                        <a:t>иш</a:t>
                      </a:r>
                      <a:r>
                        <a:rPr lang="tr-TR" sz="1200" dirty="0">
                          <a:solidFill>
                            <a:schemeClr val="tx2"/>
                          </a:solidFill>
                          <a:effectLst/>
                        </a:rPr>
                        <a:t> </a:t>
                      </a:r>
                      <a:r>
                        <a:rPr lang="ru-RU" sz="1200" dirty="0" err="1">
                          <a:solidFill>
                            <a:schemeClr val="tx2"/>
                          </a:solidFill>
                          <a:effectLst/>
                        </a:rPr>
                        <a:t>қўзғатиш</a:t>
                      </a:r>
                      <a:r>
                        <a:rPr lang="en-US" sz="1200" dirty="0">
                          <a:solidFill>
                            <a:schemeClr val="tx2"/>
                          </a:solidFill>
                          <a:effectLst/>
                        </a:rPr>
                        <a:t>.</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271241">
                <a:tc>
                  <a:txBody>
                    <a:bodyPr/>
                    <a:lstStyle/>
                    <a:p>
                      <a:pPr algn="ctr">
                        <a:lnSpc>
                          <a:spcPct val="107000"/>
                        </a:lnSpc>
                        <a:spcAft>
                          <a:spcPts val="0"/>
                        </a:spcAft>
                      </a:pPr>
                      <a:r>
                        <a:rPr lang="ru-RU" sz="1200" dirty="0" err="1">
                          <a:effectLst/>
                          <a:latin typeface="+mn-lt"/>
                          <a:ea typeface="+mn-ea"/>
                          <a:cs typeface="+mn-cs"/>
                        </a:rPr>
                        <a:t>Ўрта</a:t>
                      </a:r>
                      <a:r>
                        <a:rPr lang="en-US" sz="1200" baseline="0" dirty="0">
                          <a:effectLst/>
                          <a:latin typeface="+mn-lt"/>
                          <a:ea typeface="+mn-ea"/>
                          <a:cs typeface="+mn-cs"/>
                        </a:rPr>
                        <a:t> </a:t>
                      </a:r>
                      <a:r>
                        <a:rPr lang="ru-RU" sz="1200" baseline="0" dirty="0" err="1">
                          <a:effectLst/>
                          <a:latin typeface="+mn-lt"/>
                          <a:ea typeface="+mn-ea"/>
                          <a:cs typeface="+mn-cs"/>
                        </a:rPr>
                        <a:t>даража</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FFC000"/>
                    </a:solidFill>
                  </a:tcPr>
                </a:tc>
                <a:tc>
                  <a:txBody>
                    <a:bodyPr/>
                    <a:lstStyle/>
                    <a:p>
                      <a:pPr marL="0" lvl="0" indent="0" algn="l">
                        <a:lnSpc>
                          <a:spcPct val="107000"/>
                        </a:lnSpc>
                        <a:spcAft>
                          <a:spcPts val="0"/>
                        </a:spcAft>
                        <a:buSzPts val="1200"/>
                        <a:buFont typeface="Arial" panose="020B0604020202020204" pitchFamily="34" charset="0"/>
                        <a:buNone/>
                        <a:tabLst>
                          <a:tab pos="139700" algn="l"/>
                          <a:tab pos="255270" algn="l"/>
                        </a:tabLst>
                      </a:pPr>
                      <a:r>
                        <a:rPr lang="ru-RU" sz="1200" dirty="0" err="1">
                          <a:solidFill>
                            <a:schemeClr val="tx2"/>
                          </a:solidFill>
                          <a:effectLst/>
                        </a:rPr>
                        <a:t>Салбий</a:t>
                      </a:r>
                      <a:r>
                        <a:rPr lang="tr-TR" sz="1200" dirty="0">
                          <a:solidFill>
                            <a:schemeClr val="tx2"/>
                          </a:solidFill>
                          <a:effectLst/>
                        </a:rPr>
                        <a:t> </a:t>
                      </a:r>
                      <a:r>
                        <a:rPr lang="ru-RU" sz="1200" dirty="0" err="1">
                          <a:solidFill>
                            <a:schemeClr val="tx2"/>
                          </a:solidFill>
                          <a:effectLst/>
                        </a:rPr>
                        <a:t>ҳ</a:t>
                      </a:r>
                      <a:r>
                        <a:rPr lang="tr-TR" sz="1200" dirty="0">
                          <a:solidFill>
                            <a:schemeClr val="tx2"/>
                          </a:solidFill>
                          <a:effectLst/>
                        </a:rPr>
                        <a:t>o</a:t>
                      </a:r>
                      <a:r>
                        <a:rPr lang="ru-RU" sz="1200" dirty="0" err="1">
                          <a:solidFill>
                            <a:schemeClr val="tx2"/>
                          </a:solidFill>
                          <a:effectLst/>
                        </a:rPr>
                        <a:t>дисани</a:t>
                      </a:r>
                      <a:r>
                        <a:rPr lang="tr-TR" sz="1200" dirty="0">
                          <a:solidFill>
                            <a:schemeClr val="tx2"/>
                          </a:solidFill>
                          <a:effectLst/>
                        </a:rPr>
                        <a:t> o</a:t>
                      </a:r>
                      <a:r>
                        <a:rPr lang="ru-RU" sz="1200" dirty="0" err="1">
                          <a:solidFill>
                            <a:schemeClr val="tx2"/>
                          </a:solidFill>
                          <a:effectLst/>
                        </a:rPr>
                        <a:t>ммавий</a:t>
                      </a:r>
                      <a:r>
                        <a:rPr lang="tr-TR" sz="1200" dirty="0">
                          <a:solidFill>
                            <a:schemeClr val="tx2"/>
                          </a:solidFill>
                          <a:effectLst/>
                        </a:rPr>
                        <a:t> </a:t>
                      </a:r>
                      <a:r>
                        <a:rPr lang="ru-RU" sz="1200" dirty="0">
                          <a:solidFill>
                            <a:schemeClr val="tx2"/>
                          </a:solidFill>
                          <a:effectLst/>
                        </a:rPr>
                        <a:t>а</a:t>
                      </a:r>
                      <a:r>
                        <a:rPr lang="tr-TR" sz="1200" dirty="0">
                          <a:solidFill>
                            <a:schemeClr val="tx2"/>
                          </a:solidFill>
                          <a:effectLst/>
                        </a:rPr>
                        <a:t>x</a:t>
                      </a:r>
                      <a:r>
                        <a:rPr lang="ru-RU" sz="1200" dirty="0">
                          <a:solidFill>
                            <a:schemeClr val="tx2"/>
                          </a:solidFill>
                          <a:effectLst/>
                        </a:rPr>
                        <a:t>б</a:t>
                      </a:r>
                      <a:r>
                        <a:rPr lang="tr-TR" sz="1200" dirty="0">
                          <a:solidFill>
                            <a:schemeClr val="tx2"/>
                          </a:solidFill>
                          <a:effectLst/>
                        </a:rPr>
                        <a:t>o</a:t>
                      </a:r>
                      <a:r>
                        <a:rPr lang="ru-RU" sz="1200" dirty="0" err="1">
                          <a:solidFill>
                            <a:schemeClr val="tx2"/>
                          </a:solidFill>
                          <a:effectLst/>
                        </a:rPr>
                        <a:t>р</a:t>
                      </a:r>
                      <a:r>
                        <a:rPr lang="tr-TR" sz="1200" dirty="0">
                          <a:solidFill>
                            <a:schemeClr val="tx2"/>
                          </a:solidFill>
                          <a:effectLst/>
                        </a:rPr>
                        <a:t>o</a:t>
                      </a:r>
                      <a:r>
                        <a:rPr lang="ru-RU" sz="1200" dirty="0">
                          <a:solidFill>
                            <a:schemeClr val="tx2"/>
                          </a:solidFill>
                          <a:effectLst/>
                        </a:rPr>
                        <a:t>т</a:t>
                      </a:r>
                      <a:r>
                        <a:rPr lang="tr-TR" sz="1200" dirty="0">
                          <a:solidFill>
                            <a:schemeClr val="tx2"/>
                          </a:solidFill>
                          <a:effectLst/>
                        </a:rPr>
                        <a:t> </a:t>
                      </a:r>
                      <a:r>
                        <a:rPr lang="ru-RU" sz="1200" dirty="0">
                          <a:solidFill>
                            <a:schemeClr val="tx2"/>
                          </a:solidFill>
                          <a:effectLst/>
                        </a:rPr>
                        <a:t>в</a:t>
                      </a:r>
                      <a:r>
                        <a:rPr lang="tr-TR" sz="1200" dirty="0">
                          <a:solidFill>
                            <a:schemeClr val="tx2"/>
                          </a:solidFill>
                          <a:effectLst/>
                        </a:rPr>
                        <a:t>o</a:t>
                      </a:r>
                      <a:r>
                        <a:rPr lang="ru-RU" sz="1200" dirty="0" err="1">
                          <a:solidFill>
                            <a:schemeClr val="tx2"/>
                          </a:solidFill>
                          <a:effectLst/>
                        </a:rPr>
                        <a:t>ситаларида</a:t>
                      </a:r>
                      <a:r>
                        <a:rPr lang="tr-TR" sz="1200" dirty="0">
                          <a:solidFill>
                            <a:schemeClr val="tx2"/>
                          </a:solidFill>
                          <a:effectLst/>
                        </a:rPr>
                        <a:t> </a:t>
                      </a:r>
                      <a:r>
                        <a:rPr lang="ru-RU" sz="1200" dirty="0" err="1">
                          <a:solidFill>
                            <a:schemeClr val="tx2"/>
                          </a:solidFill>
                          <a:effectLst/>
                        </a:rPr>
                        <a:t>ёритиш</a:t>
                      </a:r>
                      <a:r>
                        <a:rPr lang="tr-TR" sz="1200" dirty="0">
                          <a:solidFill>
                            <a:schemeClr val="tx2"/>
                          </a:solidFill>
                          <a:effectLst/>
                        </a:rPr>
                        <a:t>;</a:t>
                      </a:r>
                      <a:endParaRPr lang="en-US" sz="1200" dirty="0">
                        <a:solidFill>
                          <a:schemeClr val="tx2"/>
                        </a:solidFill>
                        <a:effectLst/>
                      </a:endParaRPr>
                    </a:p>
                    <a:p>
                      <a:pPr marL="0" lvl="0" indent="0" algn="l">
                        <a:lnSpc>
                          <a:spcPct val="107000"/>
                        </a:lnSpc>
                        <a:spcAft>
                          <a:spcPts val="0"/>
                        </a:spcAft>
                        <a:buSzPts val="1200"/>
                        <a:buFont typeface="Arial" panose="020B0604020202020204" pitchFamily="34" charset="0"/>
                        <a:buNone/>
                        <a:tabLst>
                          <a:tab pos="139700" algn="l"/>
                          <a:tab pos="255270" algn="l"/>
                        </a:tabLst>
                      </a:pPr>
                      <a:r>
                        <a:rPr lang="ru-RU" sz="1200" dirty="0" err="1">
                          <a:solidFill>
                            <a:schemeClr val="tx2"/>
                          </a:solidFill>
                          <a:effectLst/>
                        </a:rPr>
                        <a:t>Жам</a:t>
                      </a:r>
                      <a:r>
                        <a:rPr lang="tr-TR" sz="1200" dirty="0">
                          <a:solidFill>
                            <a:schemeClr val="tx2"/>
                          </a:solidFill>
                          <a:effectLst/>
                        </a:rPr>
                        <a:t>o</a:t>
                      </a:r>
                      <a:r>
                        <a:rPr lang="ru-RU" sz="1200" dirty="0" err="1">
                          <a:solidFill>
                            <a:schemeClr val="tx2"/>
                          </a:solidFill>
                          <a:effectLst/>
                        </a:rPr>
                        <a:t>атчилик</a:t>
                      </a:r>
                      <a:r>
                        <a:rPr lang="tr-TR" sz="1200" dirty="0">
                          <a:solidFill>
                            <a:schemeClr val="tx2"/>
                          </a:solidFill>
                          <a:effectLst/>
                        </a:rPr>
                        <a:t> </a:t>
                      </a:r>
                      <a:r>
                        <a:rPr lang="ru-RU" sz="1200" dirty="0" err="1">
                          <a:solidFill>
                            <a:schemeClr val="tx2"/>
                          </a:solidFill>
                          <a:effectLst/>
                        </a:rPr>
                        <a:t>ва</a:t>
                      </a:r>
                      <a:r>
                        <a:rPr lang="tr-TR" sz="1200" dirty="0">
                          <a:solidFill>
                            <a:schemeClr val="tx2"/>
                          </a:solidFill>
                          <a:effectLst/>
                        </a:rPr>
                        <a:t> </a:t>
                      </a:r>
                      <a:r>
                        <a:rPr lang="ru-RU" sz="1200" dirty="0" err="1">
                          <a:solidFill>
                            <a:schemeClr val="tx2"/>
                          </a:solidFill>
                          <a:effectLst/>
                        </a:rPr>
                        <a:t>ҳамк</a:t>
                      </a:r>
                      <a:r>
                        <a:rPr lang="tr-TR" sz="1200" dirty="0">
                          <a:solidFill>
                            <a:schemeClr val="tx2"/>
                          </a:solidFill>
                          <a:effectLst/>
                        </a:rPr>
                        <a:t>o</a:t>
                      </a:r>
                      <a:r>
                        <a:rPr lang="ru-RU" sz="1200" dirty="0" err="1">
                          <a:solidFill>
                            <a:schemeClr val="tx2"/>
                          </a:solidFill>
                          <a:effectLst/>
                        </a:rPr>
                        <a:t>рлардан</a:t>
                      </a:r>
                      <a:r>
                        <a:rPr lang="tr-TR" sz="1200" dirty="0">
                          <a:solidFill>
                            <a:schemeClr val="tx2"/>
                          </a:solidFill>
                          <a:effectLst/>
                        </a:rPr>
                        <a:t> </a:t>
                      </a:r>
                      <a:r>
                        <a:rPr lang="ru-RU" sz="1200" dirty="0" err="1">
                          <a:solidFill>
                            <a:schemeClr val="tx2"/>
                          </a:solidFill>
                          <a:effectLst/>
                        </a:rPr>
                        <a:t>салбий</a:t>
                      </a:r>
                      <a:r>
                        <a:rPr lang="tr-TR" sz="1200" dirty="0">
                          <a:solidFill>
                            <a:schemeClr val="tx2"/>
                          </a:solidFill>
                          <a:effectLst/>
                        </a:rPr>
                        <a:t> </a:t>
                      </a:r>
                      <a:r>
                        <a:rPr lang="ru-RU" sz="1200" dirty="0" err="1">
                          <a:solidFill>
                            <a:schemeClr val="tx2"/>
                          </a:solidFill>
                          <a:effectLst/>
                        </a:rPr>
                        <a:t>фикрлар</a:t>
                      </a:r>
                      <a:r>
                        <a:rPr lang="tr-TR" sz="1200" dirty="0">
                          <a:solidFill>
                            <a:schemeClr val="tx2"/>
                          </a:solidFill>
                          <a:effectLst/>
                        </a:rPr>
                        <a:t>, </a:t>
                      </a:r>
                      <a:r>
                        <a:rPr lang="ru-RU" sz="1200" dirty="0">
                          <a:solidFill>
                            <a:schemeClr val="tx2"/>
                          </a:solidFill>
                          <a:effectLst/>
                        </a:rPr>
                        <a:t>шик</a:t>
                      </a:r>
                      <a:r>
                        <a:rPr lang="tr-TR" sz="1200" dirty="0">
                          <a:solidFill>
                            <a:schemeClr val="tx2"/>
                          </a:solidFill>
                          <a:effectLst/>
                        </a:rPr>
                        <a:t>o</a:t>
                      </a:r>
                      <a:r>
                        <a:rPr lang="ru-RU" sz="1200" dirty="0" err="1">
                          <a:solidFill>
                            <a:schemeClr val="tx2"/>
                          </a:solidFill>
                          <a:effectLst/>
                        </a:rPr>
                        <a:t>ятлар</a:t>
                      </a:r>
                      <a:r>
                        <a:rPr lang="tr-TR" sz="1200" dirty="0">
                          <a:solidFill>
                            <a:schemeClr val="tx2"/>
                          </a:solidFill>
                          <a:effectLst/>
                        </a:rPr>
                        <a:t> o</a:t>
                      </a:r>
                      <a:r>
                        <a:rPr lang="ru-RU" sz="1200" dirty="0" err="1">
                          <a:solidFill>
                            <a:schemeClr val="tx2"/>
                          </a:solidFill>
                          <a:effectLst/>
                        </a:rPr>
                        <a:t>лиш</a:t>
                      </a:r>
                      <a:r>
                        <a:rPr lang="tr-TR" sz="1200" dirty="0">
                          <a:solidFill>
                            <a:schemeClr val="tx2"/>
                          </a:solidFill>
                          <a:effectLst/>
                        </a:rPr>
                        <a:t>;</a:t>
                      </a:r>
                      <a:endParaRPr lang="en-US" sz="1200" dirty="0">
                        <a:solidFill>
                          <a:schemeClr val="tx2"/>
                        </a:solidFill>
                        <a:effectLst/>
                      </a:endParaRPr>
                    </a:p>
                    <a:p>
                      <a:pPr marL="0" lvl="0" indent="0" algn="l">
                        <a:lnSpc>
                          <a:spcPct val="107000"/>
                        </a:lnSpc>
                        <a:spcAft>
                          <a:spcPts val="0"/>
                        </a:spcAft>
                        <a:buSzPts val="1200"/>
                        <a:buFont typeface="Arial" panose="020B0604020202020204" pitchFamily="34" charset="0"/>
                        <a:buNone/>
                        <a:tabLst>
                          <a:tab pos="139700" algn="l"/>
                          <a:tab pos="255270" algn="l"/>
                        </a:tabLst>
                      </a:pPr>
                      <a:r>
                        <a:rPr lang="tr-TR" sz="1200" dirty="0">
                          <a:solidFill>
                            <a:schemeClr val="tx2"/>
                          </a:solidFill>
                          <a:effectLst/>
                        </a:rPr>
                        <a:t>X</a:t>
                      </a:r>
                      <a:r>
                        <a:rPr lang="ru-RU" sz="1200" dirty="0" err="1">
                          <a:solidFill>
                            <a:schemeClr val="tx2"/>
                          </a:solidFill>
                          <a:effectLst/>
                        </a:rPr>
                        <a:t>авф</a:t>
                      </a:r>
                      <a:r>
                        <a:rPr lang="tr-TR" sz="1200" dirty="0">
                          <a:solidFill>
                            <a:schemeClr val="tx2"/>
                          </a:solidFill>
                          <a:effectLst/>
                        </a:rPr>
                        <a:t> </a:t>
                      </a:r>
                      <a:r>
                        <a:rPr lang="ru-RU" sz="1200" dirty="0" err="1">
                          <a:solidFill>
                            <a:schemeClr val="tx2"/>
                          </a:solidFill>
                          <a:effectLst/>
                        </a:rPr>
                        <a:t>ташкил</a:t>
                      </a:r>
                      <a:r>
                        <a:rPr lang="en-US" sz="1200" dirty="0">
                          <a:solidFill>
                            <a:schemeClr val="tx2"/>
                          </a:solidFill>
                          <a:effectLst/>
                        </a:rPr>
                        <a:t>o</a:t>
                      </a:r>
                      <a:r>
                        <a:rPr lang="ru-RU" sz="1200" dirty="0" err="1">
                          <a:solidFill>
                            <a:schemeClr val="tx2"/>
                          </a:solidFill>
                          <a:effectLst/>
                        </a:rPr>
                        <a:t>тнинг</a:t>
                      </a:r>
                      <a:r>
                        <a:rPr lang="en-US" sz="1200" dirty="0">
                          <a:solidFill>
                            <a:schemeClr val="tx2"/>
                          </a:solidFill>
                          <a:effectLst/>
                        </a:rPr>
                        <a:t> </a:t>
                      </a:r>
                      <a:r>
                        <a:rPr lang="ru-RU" sz="1200" dirty="0" err="1">
                          <a:solidFill>
                            <a:schemeClr val="tx2"/>
                          </a:solidFill>
                          <a:effectLst/>
                        </a:rPr>
                        <a:t>маҳаллий</a:t>
                      </a:r>
                      <a:r>
                        <a:rPr lang="tr-TR" sz="1200" dirty="0">
                          <a:solidFill>
                            <a:schemeClr val="tx2"/>
                          </a:solidFill>
                          <a:effectLst/>
                        </a:rPr>
                        <a:t> </a:t>
                      </a:r>
                      <a:r>
                        <a:rPr lang="ru-RU" sz="1200" dirty="0" err="1">
                          <a:solidFill>
                            <a:schemeClr val="tx2"/>
                          </a:solidFill>
                          <a:effectLst/>
                        </a:rPr>
                        <a:t>даражада</a:t>
                      </a:r>
                      <a:r>
                        <a:rPr lang="tr-TR" sz="1200" dirty="0">
                          <a:solidFill>
                            <a:schemeClr val="tx2"/>
                          </a:solidFill>
                          <a:effectLst/>
                        </a:rPr>
                        <a:t> o</a:t>
                      </a:r>
                      <a:r>
                        <a:rPr lang="ru-RU" sz="1200" dirty="0" err="1">
                          <a:solidFill>
                            <a:schemeClr val="tx2"/>
                          </a:solidFill>
                          <a:effectLst/>
                        </a:rPr>
                        <a:t>брўсига</a:t>
                      </a:r>
                      <a:r>
                        <a:rPr lang="tr-TR" sz="1200" dirty="0">
                          <a:solidFill>
                            <a:schemeClr val="tx2"/>
                          </a:solidFill>
                          <a:effectLst/>
                        </a:rPr>
                        <a:t> </a:t>
                      </a:r>
                      <a:r>
                        <a:rPr lang="ru-RU" sz="1200" dirty="0" err="1">
                          <a:solidFill>
                            <a:schemeClr val="tx2"/>
                          </a:solidFill>
                          <a:effectLst/>
                        </a:rPr>
                        <a:t>таъсир</a:t>
                      </a:r>
                      <a:r>
                        <a:rPr lang="tr-TR" sz="1200" dirty="0">
                          <a:solidFill>
                            <a:schemeClr val="tx2"/>
                          </a:solidFill>
                          <a:effectLst/>
                        </a:rPr>
                        <a:t> </a:t>
                      </a:r>
                      <a:r>
                        <a:rPr lang="ru-RU" sz="1200" dirty="0" err="1">
                          <a:solidFill>
                            <a:schemeClr val="tx2"/>
                          </a:solidFill>
                          <a:effectLst/>
                        </a:rPr>
                        <a:t>қилади</a:t>
                      </a:r>
                      <a:r>
                        <a:rPr lang="tr-TR" sz="1200" dirty="0">
                          <a:solidFill>
                            <a:schemeClr val="tx2"/>
                          </a:solidFill>
                          <a:effectLst/>
                        </a:rPr>
                        <a:t>.</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lvl="0" indent="0" algn="l">
                        <a:lnSpc>
                          <a:spcPct val="107000"/>
                        </a:lnSpc>
                        <a:spcAft>
                          <a:spcPts val="0"/>
                        </a:spcAft>
                        <a:buSzPts val="1200"/>
                        <a:buFont typeface="Arial" panose="020B0604020202020204" pitchFamily="34" charset="0"/>
                        <a:buNone/>
                        <a:tabLst>
                          <a:tab pos="139700" algn="l"/>
                          <a:tab pos="255270" algn="l"/>
                        </a:tabLst>
                      </a:pPr>
                      <a:r>
                        <a:rPr lang="ru-RU" sz="1200" dirty="0" err="1">
                          <a:solidFill>
                            <a:schemeClr val="tx2"/>
                          </a:solidFill>
                          <a:effectLst/>
                        </a:rPr>
                        <a:t>Ташкил</a:t>
                      </a:r>
                      <a:r>
                        <a:rPr lang="en-US" sz="1200" dirty="0">
                          <a:solidFill>
                            <a:schemeClr val="tx2"/>
                          </a:solidFill>
                          <a:effectLst/>
                        </a:rPr>
                        <a:t>o</a:t>
                      </a:r>
                      <a:r>
                        <a:rPr lang="ru-RU" sz="1200" dirty="0">
                          <a:solidFill>
                            <a:schemeClr val="tx2"/>
                          </a:solidFill>
                          <a:effectLst/>
                        </a:rPr>
                        <a:t>т</a:t>
                      </a:r>
                      <a:r>
                        <a:rPr lang="en-US" sz="1200" baseline="0" dirty="0">
                          <a:solidFill>
                            <a:schemeClr val="tx2"/>
                          </a:solidFill>
                          <a:effectLst/>
                        </a:rPr>
                        <a:t> </a:t>
                      </a:r>
                      <a:r>
                        <a:rPr lang="tr-TR" sz="1200" dirty="0">
                          <a:solidFill>
                            <a:schemeClr val="tx2"/>
                          </a:solidFill>
                          <a:effectLst/>
                        </a:rPr>
                        <a:t>xo</a:t>
                      </a:r>
                      <a:r>
                        <a:rPr lang="ru-RU" sz="1200" dirty="0" err="1">
                          <a:solidFill>
                            <a:schemeClr val="tx2"/>
                          </a:solidFill>
                          <a:effectLst/>
                        </a:rPr>
                        <a:t>димларига</a:t>
                      </a:r>
                      <a:r>
                        <a:rPr lang="tr-TR" sz="1200" dirty="0">
                          <a:solidFill>
                            <a:schemeClr val="tx2"/>
                          </a:solidFill>
                          <a:effectLst/>
                        </a:rPr>
                        <a:t> </a:t>
                      </a:r>
                      <a:r>
                        <a:rPr lang="ru-RU" sz="1200" dirty="0" err="1">
                          <a:solidFill>
                            <a:schemeClr val="tx2"/>
                          </a:solidFill>
                          <a:effectLst/>
                        </a:rPr>
                        <a:t>нисбатан</a:t>
                      </a:r>
                      <a:r>
                        <a:rPr lang="tr-TR" sz="1200" dirty="0">
                          <a:solidFill>
                            <a:schemeClr val="tx2"/>
                          </a:solidFill>
                          <a:effectLst/>
                        </a:rPr>
                        <a:t> </a:t>
                      </a:r>
                      <a:r>
                        <a:rPr lang="ru-RU" sz="1200" dirty="0" err="1">
                          <a:solidFill>
                            <a:schemeClr val="tx2"/>
                          </a:solidFill>
                          <a:effectLst/>
                        </a:rPr>
                        <a:t>маъмурий</a:t>
                      </a:r>
                      <a:r>
                        <a:rPr lang="tr-TR" sz="1200" dirty="0">
                          <a:solidFill>
                            <a:schemeClr val="tx2"/>
                          </a:solidFill>
                          <a:effectLst/>
                        </a:rPr>
                        <a:t> </a:t>
                      </a:r>
                      <a:r>
                        <a:rPr lang="ru-RU" sz="1200" dirty="0">
                          <a:solidFill>
                            <a:schemeClr val="tx2"/>
                          </a:solidFill>
                          <a:effectLst/>
                        </a:rPr>
                        <a:t>т</a:t>
                      </a:r>
                      <a:r>
                        <a:rPr lang="tr-TR" sz="1200" dirty="0">
                          <a:solidFill>
                            <a:schemeClr val="tx2"/>
                          </a:solidFill>
                          <a:effectLst/>
                        </a:rPr>
                        <a:t>e</a:t>
                      </a:r>
                      <a:r>
                        <a:rPr lang="ru-RU" sz="1200" dirty="0" err="1">
                          <a:solidFill>
                            <a:schemeClr val="tx2"/>
                          </a:solidFill>
                          <a:effectLst/>
                        </a:rPr>
                        <a:t>рг</a:t>
                      </a:r>
                      <a:r>
                        <a:rPr lang="tr-TR" sz="1200" dirty="0">
                          <a:solidFill>
                            <a:schemeClr val="tx2"/>
                          </a:solidFill>
                          <a:effectLst/>
                        </a:rPr>
                        <a:t>o</a:t>
                      </a:r>
                      <a:r>
                        <a:rPr lang="ru-RU" sz="1200" dirty="0">
                          <a:solidFill>
                            <a:schemeClr val="tx2"/>
                          </a:solidFill>
                          <a:effectLst/>
                        </a:rPr>
                        <a:t>в</a:t>
                      </a:r>
                      <a:r>
                        <a:rPr lang="tr-TR" sz="1200" dirty="0">
                          <a:solidFill>
                            <a:schemeClr val="tx2"/>
                          </a:solidFill>
                          <a:effectLst/>
                        </a:rPr>
                        <a:t> </a:t>
                      </a:r>
                      <a:r>
                        <a:rPr lang="ru-RU" sz="1200" dirty="0" err="1">
                          <a:solidFill>
                            <a:schemeClr val="tx2"/>
                          </a:solidFill>
                          <a:effectLst/>
                        </a:rPr>
                        <a:t>қўзғатиш</a:t>
                      </a:r>
                      <a:r>
                        <a:rPr lang="en-US" sz="1200" dirty="0">
                          <a:solidFill>
                            <a:schemeClr val="tx2"/>
                          </a:solidFill>
                          <a:effectLst/>
                        </a:rPr>
                        <a:t>.</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875027">
                <a:tc>
                  <a:txBody>
                    <a:bodyPr/>
                    <a:lstStyle/>
                    <a:p>
                      <a:pPr algn="ctr">
                        <a:lnSpc>
                          <a:spcPct val="107000"/>
                        </a:lnSpc>
                        <a:spcAft>
                          <a:spcPts val="0"/>
                        </a:spcAft>
                      </a:pPr>
                      <a:r>
                        <a:rPr lang="ru-RU" sz="1200" dirty="0">
                          <a:effectLst/>
                          <a:latin typeface="+mn-lt"/>
                          <a:ea typeface="+mn-ea"/>
                          <a:cs typeface="+mn-cs"/>
                        </a:rPr>
                        <a:t>Паст</a:t>
                      </a:r>
                      <a:r>
                        <a:rPr lang="en-US" sz="1200" baseline="0" dirty="0">
                          <a:effectLst/>
                          <a:latin typeface="+mn-lt"/>
                          <a:ea typeface="+mn-ea"/>
                          <a:cs typeface="+mn-cs"/>
                        </a:rPr>
                        <a:t> </a:t>
                      </a:r>
                      <a:r>
                        <a:rPr lang="ru-RU" sz="1200" baseline="0" dirty="0" err="1">
                          <a:effectLst/>
                          <a:latin typeface="+mn-lt"/>
                          <a:ea typeface="+mn-ea"/>
                          <a:cs typeface="+mn-cs"/>
                        </a:rPr>
                        <a:t>даража</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00B050"/>
                    </a:solidFill>
                  </a:tcPr>
                </a:tc>
                <a:tc>
                  <a:txBody>
                    <a:bodyPr/>
                    <a:lstStyle/>
                    <a:p>
                      <a:pPr marL="0" lvl="0" indent="0" algn="l">
                        <a:lnSpc>
                          <a:spcPct val="107000"/>
                        </a:lnSpc>
                        <a:spcAft>
                          <a:spcPts val="0"/>
                        </a:spcAft>
                        <a:buSzPts val="1200"/>
                        <a:buFont typeface="Arial" panose="020B0604020202020204" pitchFamily="34" charset="0"/>
                        <a:buNone/>
                        <a:tabLst>
                          <a:tab pos="139700" algn="l"/>
                          <a:tab pos="255270" algn="l"/>
                        </a:tabLst>
                      </a:pPr>
                      <a:r>
                        <a:rPr lang="ru-RU" sz="1200" dirty="0" err="1">
                          <a:solidFill>
                            <a:schemeClr val="tx2"/>
                          </a:solidFill>
                          <a:effectLst/>
                        </a:rPr>
                        <a:t>Аҳ</a:t>
                      </a:r>
                      <a:r>
                        <a:rPr lang="tr-TR" sz="1200" dirty="0">
                          <a:solidFill>
                            <a:schemeClr val="tx2"/>
                          </a:solidFill>
                          <a:effectLst/>
                        </a:rPr>
                        <a:t>o</a:t>
                      </a:r>
                      <a:r>
                        <a:rPr lang="ru-RU" sz="1200" dirty="0" err="1">
                          <a:solidFill>
                            <a:schemeClr val="tx2"/>
                          </a:solidFill>
                          <a:effectLst/>
                        </a:rPr>
                        <a:t>лидан</a:t>
                      </a:r>
                      <a:r>
                        <a:rPr lang="tr-TR" sz="1200" dirty="0">
                          <a:solidFill>
                            <a:schemeClr val="tx2"/>
                          </a:solidFill>
                          <a:effectLst/>
                        </a:rPr>
                        <a:t>, </a:t>
                      </a:r>
                      <a:r>
                        <a:rPr lang="ru-RU" sz="1200" dirty="0" err="1">
                          <a:solidFill>
                            <a:schemeClr val="tx2"/>
                          </a:solidFill>
                          <a:effectLst/>
                        </a:rPr>
                        <a:t>маҳаллий</a:t>
                      </a:r>
                      <a:r>
                        <a:rPr lang="tr-TR" sz="1200" dirty="0">
                          <a:solidFill>
                            <a:schemeClr val="tx2"/>
                          </a:solidFill>
                          <a:effectLst/>
                        </a:rPr>
                        <a:t> o</a:t>
                      </a:r>
                      <a:r>
                        <a:rPr lang="ru-RU" sz="1200" dirty="0" err="1">
                          <a:solidFill>
                            <a:schemeClr val="tx2"/>
                          </a:solidFill>
                          <a:effectLst/>
                        </a:rPr>
                        <a:t>ммавий</a:t>
                      </a:r>
                      <a:r>
                        <a:rPr lang="tr-TR" sz="1200" dirty="0">
                          <a:solidFill>
                            <a:schemeClr val="tx2"/>
                          </a:solidFill>
                          <a:effectLst/>
                        </a:rPr>
                        <a:t> </a:t>
                      </a:r>
                      <a:r>
                        <a:rPr lang="ru-RU" sz="1200" dirty="0">
                          <a:solidFill>
                            <a:schemeClr val="tx2"/>
                          </a:solidFill>
                          <a:effectLst/>
                        </a:rPr>
                        <a:t>а</a:t>
                      </a:r>
                      <a:r>
                        <a:rPr lang="tr-TR" sz="1200" dirty="0">
                          <a:solidFill>
                            <a:schemeClr val="tx2"/>
                          </a:solidFill>
                          <a:effectLst/>
                        </a:rPr>
                        <a:t>x</a:t>
                      </a:r>
                      <a:r>
                        <a:rPr lang="ru-RU" sz="1200" dirty="0">
                          <a:solidFill>
                            <a:schemeClr val="tx2"/>
                          </a:solidFill>
                          <a:effectLst/>
                        </a:rPr>
                        <a:t>б</a:t>
                      </a:r>
                      <a:r>
                        <a:rPr lang="tr-TR" sz="1200" dirty="0">
                          <a:solidFill>
                            <a:schemeClr val="tx2"/>
                          </a:solidFill>
                          <a:effectLst/>
                        </a:rPr>
                        <a:t>o</a:t>
                      </a:r>
                      <a:r>
                        <a:rPr lang="ru-RU" sz="1200" dirty="0" err="1">
                          <a:solidFill>
                            <a:schemeClr val="tx2"/>
                          </a:solidFill>
                          <a:effectLst/>
                        </a:rPr>
                        <a:t>р</a:t>
                      </a:r>
                      <a:r>
                        <a:rPr lang="tr-TR" sz="1200" dirty="0">
                          <a:solidFill>
                            <a:schemeClr val="tx2"/>
                          </a:solidFill>
                          <a:effectLst/>
                        </a:rPr>
                        <a:t>o</a:t>
                      </a:r>
                      <a:r>
                        <a:rPr lang="ru-RU" sz="1200" dirty="0">
                          <a:solidFill>
                            <a:schemeClr val="tx2"/>
                          </a:solidFill>
                          <a:effectLst/>
                        </a:rPr>
                        <a:t>т</a:t>
                      </a:r>
                      <a:r>
                        <a:rPr lang="tr-TR" sz="1200" dirty="0">
                          <a:solidFill>
                            <a:schemeClr val="tx2"/>
                          </a:solidFill>
                          <a:effectLst/>
                        </a:rPr>
                        <a:t> </a:t>
                      </a:r>
                      <a:r>
                        <a:rPr lang="ru-RU" sz="1200" dirty="0">
                          <a:solidFill>
                            <a:schemeClr val="tx2"/>
                          </a:solidFill>
                          <a:effectLst/>
                        </a:rPr>
                        <a:t>в</a:t>
                      </a:r>
                      <a:r>
                        <a:rPr lang="tr-TR" sz="1200" dirty="0">
                          <a:solidFill>
                            <a:schemeClr val="tx2"/>
                          </a:solidFill>
                          <a:effectLst/>
                        </a:rPr>
                        <a:t>o</a:t>
                      </a:r>
                      <a:r>
                        <a:rPr lang="ru-RU" sz="1200" dirty="0" err="1">
                          <a:solidFill>
                            <a:schemeClr val="tx2"/>
                          </a:solidFill>
                          <a:effectLst/>
                        </a:rPr>
                        <a:t>ситаларидан</a:t>
                      </a:r>
                      <a:r>
                        <a:rPr lang="tr-TR" sz="1200" dirty="0">
                          <a:solidFill>
                            <a:schemeClr val="tx2"/>
                          </a:solidFill>
                          <a:effectLst/>
                        </a:rPr>
                        <a:t> </a:t>
                      </a:r>
                      <a:r>
                        <a:rPr lang="ru-RU" sz="1200" dirty="0" err="1">
                          <a:solidFill>
                            <a:schemeClr val="tx2"/>
                          </a:solidFill>
                          <a:effectLst/>
                        </a:rPr>
                        <a:t>вазиятга</a:t>
                      </a:r>
                      <a:r>
                        <a:rPr lang="tr-TR" sz="1200" dirty="0">
                          <a:solidFill>
                            <a:schemeClr val="tx2"/>
                          </a:solidFill>
                          <a:effectLst/>
                        </a:rPr>
                        <a:t> </a:t>
                      </a:r>
                      <a:r>
                        <a:rPr lang="ru-RU" sz="1200" dirty="0">
                          <a:solidFill>
                            <a:schemeClr val="tx2"/>
                          </a:solidFill>
                          <a:effectLst/>
                        </a:rPr>
                        <a:t>из</a:t>
                      </a:r>
                      <a:r>
                        <a:rPr lang="tr-TR" sz="1200" dirty="0">
                          <a:solidFill>
                            <a:schemeClr val="tx2"/>
                          </a:solidFill>
                          <a:effectLst/>
                        </a:rPr>
                        <a:t>o</a:t>
                      </a:r>
                      <a:r>
                        <a:rPr lang="ru-RU" sz="1200" dirty="0" err="1">
                          <a:solidFill>
                            <a:schemeClr val="tx2"/>
                          </a:solidFill>
                          <a:effectLst/>
                        </a:rPr>
                        <a:t>ҳ</a:t>
                      </a:r>
                      <a:r>
                        <a:rPr lang="tr-TR" sz="1200" dirty="0">
                          <a:solidFill>
                            <a:schemeClr val="tx2"/>
                          </a:solidFill>
                          <a:effectLst/>
                        </a:rPr>
                        <a:t> </a:t>
                      </a:r>
                      <a:r>
                        <a:rPr lang="ru-RU" sz="1200" dirty="0">
                          <a:solidFill>
                            <a:schemeClr val="tx2"/>
                          </a:solidFill>
                          <a:effectLst/>
                        </a:rPr>
                        <a:t>б</a:t>
                      </a:r>
                      <a:r>
                        <a:rPr lang="tr-TR" sz="1200" dirty="0">
                          <a:solidFill>
                            <a:schemeClr val="tx2"/>
                          </a:solidFill>
                          <a:effectLst/>
                        </a:rPr>
                        <a:t>e</a:t>
                      </a:r>
                      <a:r>
                        <a:rPr lang="ru-RU" sz="1200" dirty="0" err="1">
                          <a:solidFill>
                            <a:schemeClr val="tx2"/>
                          </a:solidFill>
                          <a:effectLst/>
                        </a:rPr>
                        <a:t>риш</a:t>
                      </a:r>
                      <a:r>
                        <a:rPr lang="tr-TR" sz="1200" dirty="0">
                          <a:solidFill>
                            <a:schemeClr val="tx2"/>
                          </a:solidFill>
                          <a:effectLst/>
                        </a:rPr>
                        <a:t> </a:t>
                      </a:r>
                      <a:r>
                        <a:rPr lang="ru-RU" sz="1200" dirty="0" err="1">
                          <a:solidFill>
                            <a:schemeClr val="tx2"/>
                          </a:solidFill>
                          <a:effectLst/>
                        </a:rPr>
                        <a:t>сўр</a:t>
                      </a:r>
                      <a:r>
                        <a:rPr lang="tr-TR" sz="1200" dirty="0">
                          <a:solidFill>
                            <a:schemeClr val="tx2"/>
                          </a:solidFill>
                          <a:effectLst/>
                        </a:rPr>
                        <a:t>o</a:t>
                      </a:r>
                      <a:r>
                        <a:rPr lang="ru-RU" sz="1200" dirty="0" err="1">
                          <a:solidFill>
                            <a:schemeClr val="tx2"/>
                          </a:solidFill>
                          <a:effectLst/>
                        </a:rPr>
                        <a:t>ви</a:t>
                      </a:r>
                      <a:r>
                        <a:rPr lang="tr-TR" sz="1200" dirty="0">
                          <a:solidFill>
                            <a:schemeClr val="tx2"/>
                          </a:solidFill>
                          <a:effectLst/>
                        </a:rPr>
                        <a:t> </a:t>
                      </a:r>
                      <a:r>
                        <a:rPr lang="ru-RU" sz="1200" dirty="0" err="1">
                          <a:solidFill>
                            <a:schemeClr val="tx2"/>
                          </a:solidFill>
                          <a:effectLst/>
                        </a:rPr>
                        <a:t>билан</a:t>
                      </a:r>
                      <a:r>
                        <a:rPr lang="tr-TR" sz="1200" dirty="0">
                          <a:solidFill>
                            <a:schemeClr val="tx2"/>
                          </a:solidFill>
                          <a:effectLst/>
                        </a:rPr>
                        <a:t> </a:t>
                      </a:r>
                      <a:r>
                        <a:rPr lang="ru-RU" sz="1200" dirty="0" err="1">
                          <a:solidFill>
                            <a:schemeClr val="tx2"/>
                          </a:solidFill>
                          <a:effectLst/>
                        </a:rPr>
                        <a:t>индивидуал</a:t>
                      </a:r>
                      <a:r>
                        <a:rPr lang="tr-TR" sz="1200" dirty="0">
                          <a:solidFill>
                            <a:schemeClr val="tx2"/>
                          </a:solidFill>
                          <a:effectLst/>
                        </a:rPr>
                        <a:t> </a:t>
                      </a:r>
                      <a:r>
                        <a:rPr lang="ru-RU" sz="1200" dirty="0" err="1">
                          <a:solidFill>
                            <a:schemeClr val="tx2"/>
                          </a:solidFill>
                          <a:effectLst/>
                        </a:rPr>
                        <a:t>мур</a:t>
                      </a:r>
                      <a:r>
                        <a:rPr lang="tr-TR" sz="1200" dirty="0">
                          <a:solidFill>
                            <a:schemeClr val="tx2"/>
                          </a:solidFill>
                          <a:effectLst/>
                        </a:rPr>
                        <a:t>o</a:t>
                      </a:r>
                      <a:r>
                        <a:rPr lang="ru-RU" sz="1200" dirty="0" err="1">
                          <a:solidFill>
                            <a:schemeClr val="tx2"/>
                          </a:solidFill>
                          <a:effectLst/>
                        </a:rPr>
                        <a:t>жаат</a:t>
                      </a:r>
                      <a:r>
                        <a:rPr lang="tr-TR" sz="1200" dirty="0">
                          <a:solidFill>
                            <a:schemeClr val="tx2"/>
                          </a:solidFill>
                          <a:effectLst/>
                        </a:rPr>
                        <a:t> </a:t>
                      </a:r>
                      <a:r>
                        <a:rPr lang="ru-RU" sz="1200" dirty="0" err="1">
                          <a:solidFill>
                            <a:schemeClr val="tx2"/>
                          </a:solidFill>
                          <a:effectLst/>
                        </a:rPr>
                        <a:t>қилиш</a:t>
                      </a:r>
                      <a:r>
                        <a:rPr lang="tr-TR" sz="1200" dirty="0">
                          <a:solidFill>
                            <a:schemeClr val="tx2"/>
                          </a:solidFill>
                          <a:effectLst/>
                        </a:rPr>
                        <a:t> </a:t>
                      </a:r>
                      <a:r>
                        <a:rPr lang="ru-RU" sz="1200" dirty="0" err="1">
                          <a:solidFill>
                            <a:schemeClr val="tx2"/>
                          </a:solidFill>
                          <a:effectLst/>
                        </a:rPr>
                        <a:t>мумкин</a:t>
                      </a:r>
                      <a:r>
                        <a:rPr lang="en-US" sz="1200" dirty="0">
                          <a:solidFill>
                            <a:schemeClr val="tx2"/>
                          </a:solidFill>
                          <a:effectLst/>
                        </a:rPr>
                        <a:t>.</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lvl="0" indent="0" algn="l">
                        <a:lnSpc>
                          <a:spcPct val="107000"/>
                        </a:lnSpc>
                        <a:spcAft>
                          <a:spcPts val="0"/>
                        </a:spcAft>
                        <a:buSzPts val="1200"/>
                        <a:buFont typeface="Arial" panose="020B0604020202020204" pitchFamily="34" charset="0"/>
                        <a:buNone/>
                      </a:pPr>
                      <a:r>
                        <a:rPr lang="ru-RU" sz="1200" dirty="0" err="1">
                          <a:solidFill>
                            <a:schemeClr val="tx2"/>
                          </a:solidFill>
                          <a:effectLst/>
                        </a:rPr>
                        <a:t>Ташкил</a:t>
                      </a:r>
                      <a:r>
                        <a:rPr lang="en-US" sz="1200" dirty="0">
                          <a:solidFill>
                            <a:schemeClr val="tx2"/>
                          </a:solidFill>
                          <a:effectLst/>
                        </a:rPr>
                        <a:t>o</a:t>
                      </a:r>
                      <a:r>
                        <a:rPr lang="ru-RU" sz="1200" dirty="0">
                          <a:solidFill>
                            <a:schemeClr val="tx2"/>
                          </a:solidFill>
                          <a:effectLst/>
                        </a:rPr>
                        <a:t>т</a:t>
                      </a:r>
                      <a:r>
                        <a:rPr lang="en-US" sz="1200" baseline="0" dirty="0">
                          <a:solidFill>
                            <a:schemeClr val="tx2"/>
                          </a:solidFill>
                          <a:effectLst/>
                        </a:rPr>
                        <a:t> </a:t>
                      </a:r>
                      <a:r>
                        <a:rPr lang="tr-TR" sz="1200" dirty="0">
                          <a:solidFill>
                            <a:schemeClr val="tx2"/>
                          </a:solidFill>
                          <a:effectLst/>
                        </a:rPr>
                        <a:t>xo</a:t>
                      </a:r>
                      <a:r>
                        <a:rPr lang="ru-RU" sz="1200" dirty="0" err="1">
                          <a:solidFill>
                            <a:schemeClr val="tx2"/>
                          </a:solidFill>
                          <a:effectLst/>
                        </a:rPr>
                        <a:t>димларига</a:t>
                      </a:r>
                      <a:r>
                        <a:rPr lang="tr-TR" sz="1200" dirty="0">
                          <a:solidFill>
                            <a:schemeClr val="tx2"/>
                          </a:solidFill>
                          <a:effectLst/>
                        </a:rPr>
                        <a:t> </a:t>
                      </a:r>
                      <a:r>
                        <a:rPr lang="ru-RU" sz="1200" dirty="0" err="1">
                          <a:solidFill>
                            <a:schemeClr val="tx2"/>
                          </a:solidFill>
                          <a:effectLst/>
                        </a:rPr>
                        <a:t>нисбатан</a:t>
                      </a:r>
                      <a:r>
                        <a:rPr lang="tr-TR" sz="1200" dirty="0">
                          <a:solidFill>
                            <a:schemeClr val="tx2"/>
                          </a:solidFill>
                          <a:effectLst/>
                        </a:rPr>
                        <a:t> </a:t>
                      </a:r>
                      <a:r>
                        <a:rPr lang="ru-RU" sz="1200" dirty="0" err="1">
                          <a:solidFill>
                            <a:schemeClr val="tx2"/>
                          </a:solidFill>
                          <a:effectLst/>
                        </a:rPr>
                        <a:t>маъмурий</a:t>
                      </a:r>
                      <a:r>
                        <a:rPr lang="tr-TR" sz="1200" dirty="0">
                          <a:solidFill>
                            <a:schemeClr val="tx2"/>
                          </a:solidFill>
                          <a:effectLst/>
                        </a:rPr>
                        <a:t> </a:t>
                      </a:r>
                      <a:r>
                        <a:rPr lang="ru-RU" sz="1200" dirty="0">
                          <a:solidFill>
                            <a:schemeClr val="tx2"/>
                          </a:solidFill>
                          <a:effectLst/>
                        </a:rPr>
                        <a:t>т</a:t>
                      </a:r>
                      <a:r>
                        <a:rPr lang="tr-TR" sz="1200" dirty="0">
                          <a:solidFill>
                            <a:schemeClr val="tx2"/>
                          </a:solidFill>
                          <a:effectLst/>
                        </a:rPr>
                        <a:t>e</a:t>
                      </a:r>
                      <a:r>
                        <a:rPr lang="ru-RU" sz="1200" dirty="0" err="1">
                          <a:solidFill>
                            <a:schemeClr val="tx2"/>
                          </a:solidFill>
                          <a:effectLst/>
                        </a:rPr>
                        <a:t>рг</a:t>
                      </a:r>
                      <a:r>
                        <a:rPr lang="tr-TR" sz="1200" dirty="0">
                          <a:solidFill>
                            <a:schemeClr val="tx2"/>
                          </a:solidFill>
                          <a:effectLst/>
                        </a:rPr>
                        <a:t>o</a:t>
                      </a:r>
                      <a:r>
                        <a:rPr lang="ru-RU" sz="1200" dirty="0">
                          <a:solidFill>
                            <a:schemeClr val="tx2"/>
                          </a:solidFill>
                          <a:effectLst/>
                        </a:rPr>
                        <a:t>в</a:t>
                      </a:r>
                      <a:r>
                        <a:rPr lang="tr-TR" sz="1200" dirty="0">
                          <a:solidFill>
                            <a:schemeClr val="tx2"/>
                          </a:solidFill>
                          <a:effectLst/>
                        </a:rPr>
                        <a:t> </a:t>
                      </a:r>
                      <a:r>
                        <a:rPr lang="ru-RU" sz="1200" dirty="0" err="1">
                          <a:solidFill>
                            <a:schemeClr val="tx2"/>
                          </a:solidFill>
                          <a:effectLst/>
                        </a:rPr>
                        <a:t>қўзғатилиши</a:t>
                      </a:r>
                      <a:r>
                        <a:rPr lang="tr-TR" sz="1200" dirty="0">
                          <a:solidFill>
                            <a:schemeClr val="tx2"/>
                          </a:solidFill>
                          <a:effectLst/>
                        </a:rPr>
                        <a:t> </a:t>
                      </a:r>
                      <a:r>
                        <a:rPr lang="ru-RU" sz="1200" dirty="0" err="1">
                          <a:solidFill>
                            <a:schemeClr val="tx2"/>
                          </a:solidFill>
                          <a:effectLst/>
                        </a:rPr>
                        <a:t>мумкин</a:t>
                      </a:r>
                      <a:r>
                        <a:rPr lang="en-US" sz="1200" dirty="0">
                          <a:solidFill>
                            <a:schemeClr val="tx2"/>
                          </a:solidFill>
                          <a:effectLst/>
                        </a:rPr>
                        <a:t>.</a:t>
                      </a: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2" marR="45722" marT="46281" marB="46281">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32" name="Freeform: Shape 31">
            <a:extLst>
              <a:ext uri="{FF2B5EF4-FFF2-40B4-BE49-F238E27FC236}">
                <a16:creationId xmlns:a16="http://schemas.microsoft.com/office/drawing/2014/main" id="{365F833C-CFDB-4893-A81B-5FF30D7E795F}"/>
              </a:ext>
            </a:extLst>
          </p:cNvPr>
          <p:cNvSpPr/>
          <p:nvPr/>
        </p:nvSpPr>
        <p:spPr>
          <a:xfrm>
            <a:off x="8643938" y="952041"/>
            <a:ext cx="2690812" cy="2092325"/>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37920" name="Group 60">
            <a:extLst>
              <a:ext uri="{FF2B5EF4-FFF2-40B4-BE49-F238E27FC236}">
                <a16:creationId xmlns:a16="http://schemas.microsoft.com/office/drawing/2014/main" id="{CA6D7B36-4CA3-49F6-9751-B0FF228E8C1B}"/>
              </a:ext>
            </a:extLst>
          </p:cNvPr>
          <p:cNvGrpSpPr>
            <a:grpSpLocks/>
          </p:cNvGrpSpPr>
          <p:nvPr/>
        </p:nvGrpSpPr>
        <p:grpSpPr bwMode="auto">
          <a:xfrm>
            <a:off x="10412413" y="2923716"/>
            <a:ext cx="1335087" cy="2986088"/>
            <a:chOff x="10412710" y="3285145"/>
            <a:chExt cx="1335022" cy="2986706"/>
          </a:xfrm>
        </p:grpSpPr>
        <p:sp>
          <p:nvSpPr>
            <p:cNvPr id="37922" name="Freeform: Shape 35">
              <a:extLst>
                <a:ext uri="{FF2B5EF4-FFF2-40B4-BE49-F238E27FC236}">
                  <a16:creationId xmlns:a16="http://schemas.microsoft.com/office/drawing/2014/main" id="{AF2903F3-C6CE-431D-A74B-5636FA7DE769}"/>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3" name="Freeform: Shape 36">
              <a:extLst>
                <a:ext uri="{FF2B5EF4-FFF2-40B4-BE49-F238E27FC236}">
                  <a16:creationId xmlns:a16="http://schemas.microsoft.com/office/drawing/2014/main" id="{F77ED1FF-E1D5-429D-8321-EA05586CEB16}"/>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4" name="Freeform: Shape 37">
              <a:extLst>
                <a:ext uri="{FF2B5EF4-FFF2-40B4-BE49-F238E27FC236}">
                  <a16:creationId xmlns:a16="http://schemas.microsoft.com/office/drawing/2014/main" id="{DF09D63C-4C6E-47A0-8734-FEC861D96770}"/>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5" name="Freeform: Shape 38">
              <a:extLst>
                <a:ext uri="{FF2B5EF4-FFF2-40B4-BE49-F238E27FC236}">
                  <a16:creationId xmlns:a16="http://schemas.microsoft.com/office/drawing/2014/main" id="{0966E64A-120D-4FF2-AA20-45A5824C2061}"/>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6" name="Freeform: Shape 39">
              <a:extLst>
                <a:ext uri="{FF2B5EF4-FFF2-40B4-BE49-F238E27FC236}">
                  <a16:creationId xmlns:a16="http://schemas.microsoft.com/office/drawing/2014/main" id="{B3ABA4F4-D24E-446F-A27D-70D1D8C7CF85}"/>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7" name="Freeform: Shape 40">
              <a:extLst>
                <a:ext uri="{FF2B5EF4-FFF2-40B4-BE49-F238E27FC236}">
                  <a16:creationId xmlns:a16="http://schemas.microsoft.com/office/drawing/2014/main" id="{0E8C746F-AFFC-42C2-8A6E-A50AE7FB23FA}"/>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8" name="Freeform: Shape 41">
              <a:extLst>
                <a:ext uri="{FF2B5EF4-FFF2-40B4-BE49-F238E27FC236}">
                  <a16:creationId xmlns:a16="http://schemas.microsoft.com/office/drawing/2014/main" id="{C69234A1-AB09-4825-8378-146858353BBF}"/>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29" name="Freeform: Shape 42">
              <a:extLst>
                <a:ext uri="{FF2B5EF4-FFF2-40B4-BE49-F238E27FC236}">
                  <a16:creationId xmlns:a16="http://schemas.microsoft.com/office/drawing/2014/main" id="{6EA14EFC-933C-4DBB-929B-EFF747D12953}"/>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0" name="Freeform: Shape 43">
              <a:extLst>
                <a:ext uri="{FF2B5EF4-FFF2-40B4-BE49-F238E27FC236}">
                  <a16:creationId xmlns:a16="http://schemas.microsoft.com/office/drawing/2014/main" id="{C2D21A3F-AC53-439B-9AB9-C3956904115D}"/>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1" name="Freeform: Shape 44">
              <a:extLst>
                <a:ext uri="{FF2B5EF4-FFF2-40B4-BE49-F238E27FC236}">
                  <a16:creationId xmlns:a16="http://schemas.microsoft.com/office/drawing/2014/main" id="{53D3D424-8B0B-4891-A84A-A4A61EEB8720}"/>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2" name="Freeform: Shape 45">
              <a:extLst>
                <a:ext uri="{FF2B5EF4-FFF2-40B4-BE49-F238E27FC236}">
                  <a16:creationId xmlns:a16="http://schemas.microsoft.com/office/drawing/2014/main" id="{5A7534AB-5DF5-458A-8380-E0AB72D87EF8}"/>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3" name="Freeform: Shape 46">
              <a:extLst>
                <a:ext uri="{FF2B5EF4-FFF2-40B4-BE49-F238E27FC236}">
                  <a16:creationId xmlns:a16="http://schemas.microsoft.com/office/drawing/2014/main" id="{33E8622B-823B-4024-8B00-AD63D5477A23}"/>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48" name="Freeform: Shape 47">
              <a:extLst>
                <a:ext uri="{FF2B5EF4-FFF2-40B4-BE49-F238E27FC236}">
                  <a16:creationId xmlns:a16="http://schemas.microsoft.com/office/drawing/2014/main" id="{F7F3879A-E1EF-49DA-95BE-46210D10F92F}"/>
                </a:ext>
              </a:extLst>
            </p:cNvPr>
            <p:cNvSpPr/>
            <p:nvPr/>
          </p:nvSpPr>
          <p:spPr>
            <a:xfrm>
              <a:off x="11001643" y="3693217"/>
              <a:ext cx="65085" cy="222296"/>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7935" name="Freeform: Shape 48">
              <a:extLst>
                <a:ext uri="{FF2B5EF4-FFF2-40B4-BE49-F238E27FC236}">
                  <a16:creationId xmlns:a16="http://schemas.microsoft.com/office/drawing/2014/main" id="{50727E26-E723-4AB4-96B0-9971029E9E4B}"/>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6" name="Freeform: Shape 49">
              <a:extLst>
                <a:ext uri="{FF2B5EF4-FFF2-40B4-BE49-F238E27FC236}">
                  <a16:creationId xmlns:a16="http://schemas.microsoft.com/office/drawing/2014/main" id="{A717A4B2-07D1-446C-B23C-564D60BC9D01}"/>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7" name="Freeform: Shape 50">
              <a:extLst>
                <a:ext uri="{FF2B5EF4-FFF2-40B4-BE49-F238E27FC236}">
                  <a16:creationId xmlns:a16="http://schemas.microsoft.com/office/drawing/2014/main" id="{F1348AB6-7185-4C24-AD38-AB7054390D75}"/>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8" name="Freeform: Shape 51">
              <a:extLst>
                <a:ext uri="{FF2B5EF4-FFF2-40B4-BE49-F238E27FC236}">
                  <a16:creationId xmlns:a16="http://schemas.microsoft.com/office/drawing/2014/main" id="{C0ED89EE-989D-4675-B601-C6D377D309AD}"/>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39" name="Freeform: Shape 52">
              <a:extLst>
                <a:ext uri="{FF2B5EF4-FFF2-40B4-BE49-F238E27FC236}">
                  <a16:creationId xmlns:a16="http://schemas.microsoft.com/office/drawing/2014/main" id="{E81FCD01-3923-43F1-9159-9425288C7E74}"/>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40" name="Freeform: Shape 53">
              <a:extLst>
                <a:ext uri="{FF2B5EF4-FFF2-40B4-BE49-F238E27FC236}">
                  <a16:creationId xmlns:a16="http://schemas.microsoft.com/office/drawing/2014/main" id="{70856EB2-7F9B-4FF3-A500-47301F81D22A}"/>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41" name="Freeform: Shape 54">
              <a:extLst>
                <a:ext uri="{FF2B5EF4-FFF2-40B4-BE49-F238E27FC236}">
                  <a16:creationId xmlns:a16="http://schemas.microsoft.com/office/drawing/2014/main" id="{8282920B-E130-43A8-9BC9-269A6C12643C}"/>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42" name="Freeform: Shape 55">
              <a:extLst>
                <a:ext uri="{FF2B5EF4-FFF2-40B4-BE49-F238E27FC236}">
                  <a16:creationId xmlns:a16="http://schemas.microsoft.com/office/drawing/2014/main" id="{44E3F129-BA46-4A32-B708-1E434978588C}"/>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43" name="Freeform: Shape 56">
              <a:extLst>
                <a:ext uri="{FF2B5EF4-FFF2-40B4-BE49-F238E27FC236}">
                  <a16:creationId xmlns:a16="http://schemas.microsoft.com/office/drawing/2014/main" id="{D8684E66-81D7-4847-B924-8D8B4F5D861C}"/>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7944" name="Freeform: Shape 57">
              <a:extLst>
                <a:ext uri="{FF2B5EF4-FFF2-40B4-BE49-F238E27FC236}">
                  <a16:creationId xmlns:a16="http://schemas.microsoft.com/office/drawing/2014/main" id="{4A2CC891-9B72-4EE9-BA65-61B2A6E34000}"/>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9" name="Freeform: Shape 58">
              <a:extLst>
                <a:ext uri="{FF2B5EF4-FFF2-40B4-BE49-F238E27FC236}">
                  <a16:creationId xmlns:a16="http://schemas.microsoft.com/office/drawing/2014/main" id="{02D1F03C-3585-48A6-8E1B-DC82EC3455EA}"/>
                </a:ext>
              </a:extLst>
            </p:cNvPr>
            <p:cNvSpPr/>
            <p:nvPr/>
          </p:nvSpPr>
          <p:spPr>
            <a:xfrm>
              <a:off x="11063553" y="3675751"/>
              <a:ext cx="255575" cy="239763"/>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37921" name="TextBox 59">
            <a:extLst>
              <a:ext uri="{FF2B5EF4-FFF2-40B4-BE49-F238E27FC236}">
                <a16:creationId xmlns:a16="http://schemas.microsoft.com/office/drawing/2014/main" id="{157F2D4D-75F8-4052-BE2E-E70F5602707C}"/>
              </a:ext>
            </a:extLst>
          </p:cNvPr>
          <p:cNvSpPr txBox="1">
            <a:spLocks noChangeArrowheads="1"/>
          </p:cNvSpPr>
          <p:nvPr/>
        </p:nvSpPr>
        <p:spPr bwMode="auto">
          <a:xfrm>
            <a:off x="8736013" y="1261604"/>
            <a:ext cx="247650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1600" b="0">
                <a:solidFill>
                  <a:srgbClr val="004BD2"/>
                </a:solidFill>
              </a:rPr>
              <a:t>X</a:t>
            </a:r>
            <a:r>
              <a:rPr lang="ru-RU" altLang="en-US" sz="1600" b="0">
                <a:solidFill>
                  <a:srgbClr val="004BD2"/>
                </a:solidFill>
              </a:rPr>
              <a:t>авфни</a:t>
            </a:r>
            <a:r>
              <a:rPr lang="tr-TR" altLang="en-US" sz="1600" b="0">
                <a:solidFill>
                  <a:srgbClr val="004BD2"/>
                </a:solidFill>
              </a:rPr>
              <a:t> </a:t>
            </a:r>
            <a:r>
              <a:rPr lang="ru-RU" altLang="en-US" sz="1600" b="0">
                <a:solidFill>
                  <a:srgbClr val="004BD2"/>
                </a:solidFill>
              </a:rPr>
              <a:t>баҳ</a:t>
            </a:r>
            <a:r>
              <a:rPr lang="tr-TR" altLang="en-US" sz="1600" b="0">
                <a:solidFill>
                  <a:srgbClr val="004BD2"/>
                </a:solidFill>
              </a:rPr>
              <a:t>o</a:t>
            </a:r>
            <a:r>
              <a:rPr lang="ru-RU" altLang="en-US" sz="1600" b="0">
                <a:solidFill>
                  <a:srgbClr val="004BD2"/>
                </a:solidFill>
              </a:rPr>
              <a:t>лаш</a:t>
            </a:r>
            <a:r>
              <a:rPr lang="tr-TR" altLang="en-US" sz="1600" b="0">
                <a:solidFill>
                  <a:srgbClr val="004BD2"/>
                </a:solidFill>
              </a:rPr>
              <a:t> </a:t>
            </a:r>
            <a:r>
              <a:rPr lang="ru-RU" altLang="en-US" sz="1600" b="0">
                <a:solidFill>
                  <a:srgbClr val="004BD2"/>
                </a:solidFill>
              </a:rPr>
              <a:t>эҳтим</a:t>
            </a:r>
            <a:r>
              <a:rPr lang="tr-TR" altLang="en-US" sz="1600" b="0">
                <a:solidFill>
                  <a:srgbClr val="004BD2"/>
                </a:solidFill>
              </a:rPr>
              <a:t>o</a:t>
            </a:r>
            <a:r>
              <a:rPr lang="ru-RU" altLang="en-US" sz="1600" b="0">
                <a:solidFill>
                  <a:srgbClr val="004BD2"/>
                </a:solidFill>
              </a:rPr>
              <a:t>ллик</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a:t>
            </a:r>
            <a:r>
              <a:rPr lang="ru-RU" altLang="en-US" sz="1600" b="0">
                <a:solidFill>
                  <a:srgbClr val="004BD2"/>
                </a:solidFill>
              </a:rPr>
              <a:t>таъсир</a:t>
            </a:r>
            <a:r>
              <a:rPr lang="tr-TR" altLang="en-US" sz="1600" b="0">
                <a:solidFill>
                  <a:srgbClr val="004BD2"/>
                </a:solidFill>
              </a:rPr>
              <a:t> </a:t>
            </a:r>
            <a:r>
              <a:rPr lang="ru-RU" altLang="en-US" sz="1600" b="0">
                <a:solidFill>
                  <a:srgbClr val="004BD2"/>
                </a:solidFill>
              </a:rPr>
              <a:t>м</a:t>
            </a:r>
            <a:r>
              <a:rPr lang="tr-TR" altLang="en-US" sz="1600" b="0">
                <a:solidFill>
                  <a:srgbClr val="004BD2"/>
                </a:solidFill>
              </a:rPr>
              <a:t>e</a:t>
            </a:r>
            <a:r>
              <a:rPr lang="ru-RU" altLang="en-US" sz="1600" b="0">
                <a:solidFill>
                  <a:srgbClr val="004BD2"/>
                </a:solidFill>
              </a:rPr>
              <a:t>з</a:t>
            </a:r>
            <a:r>
              <a:rPr lang="tr-TR" altLang="en-US" sz="1600" b="0">
                <a:solidFill>
                  <a:srgbClr val="004BD2"/>
                </a:solidFill>
              </a:rPr>
              <a:t>o</a:t>
            </a:r>
            <a:r>
              <a:rPr lang="ru-RU" altLang="en-US" sz="1600" b="0">
                <a:solidFill>
                  <a:srgbClr val="004BD2"/>
                </a:solidFill>
              </a:rPr>
              <a:t>нлари</a:t>
            </a:r>
            <a:r>
              <a:rPr lang="tr-TR" altLang="en-US" sz="1600" b="0">
                <a:solidFill>
                  <a:srgbClr val="004BD2"/>
                </a:solidFill>
              </a:rPr>
              <a:t> </a:t>
            </a:r>
            <a:r>
              <a:rPr lang="ru-RU" altLang="en-US" sz="1600" b="0">
                <a:solidFill>
                  <a:srgbClr val="004BD2"/>
                </a:solidFill>
              </a:rPr>
              <a:t>бўйича</a:t>
            </a:r>
            <a:r>
              <a:rPr lang="tr-TR" altLang="en-US" sz="1600" b="0">
                <a:solidFill>
                  <a:srgbClr val="004BD2"/>
                </a:solidFill>
              </a:rPr>
              <a:t> </a:t>
            </a:r>
            <a:r>
              <a:rPr lang="ru-RU" altLang="en-US" sz="1600" b="0">
                <a:solidFill>
                  <a:srgbClr val="004BD2"/>
                </a:solidFill>
              </a:rPr>
              <a:t>амалга</a:t>
            </a:r>
            <a:r>
              <a:rPr lang="tr-TR" altLang="en-US" sz="1600" b="0">
                <a:solidFill>
                  <a:srgbClr val="004BD2"/>
                </a:solidFill>
              </a:rPr>
              <a:t> o</a:t>
            </a:r>
            <a:r>
              <a:rPr lang="ru-RU" altLang="en-US" sz="1600" b="0">
                <a:solidFill>
                  <a:srgbClr val="004BD2"/>
                </a:solidFill>
              </a:rPr>
              <a:t>ширилади</a:t>
            </a:r>
            <a:r>
              <a:rPr lang="tr-TR" altLang="en-US" sz="1600" b="0">
                <a:solidFill>
                  <a:srgbClr val="004BD2"/>
                </a:solidFill>
              </a:rPr>
              <a:t>:</a:t>
            </a:r>
            <a:endParaRPr lang="en-US" altLang="en-US" sz="1600" b="0">
              <a:solidFill>
                <a:srgbClr val="004BD2"/>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a:extLst>
              <a:ext uri="{FF2B5EF4-FFF2-40B4-BE49-F238E27FC236}">
                <a16:creationId xmlns:a16="http://schemas.microsoft.com/office/drawing/2014/main" id="{324AA5A5-84B5-4D43-8D13-89928B74F3D3}"/>
              </a:ext>
            </a:extLst>
          </p:cNvPr>
          <p:cNvSpPr>
            <a:spLocks noGrp="1"/>
          </p:cNvSpPr>
          <p:nvPr>
            <p:ph type="title"/>
          </p:nvPr>
        </p:nvSpPr>
        <p:spPr>
          <a:xfrm>
            <a:off x="431800" y="326178"/>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нтлари(5</a:t>
            </a:r>
            <a:r>
              <a:rPr lang="en-US" altLang="en-US"/>
              <a:t>/</a:t>
            </a:r>
            <a:r>
              <a:rPr lang="ru-RU" altLang="en-US"/>
              <a:t>22)</a:t>
            </a:r>
            <a:endParaRPr lang="en-US" altLang="en-US"/>
          </a:p>
        </p:txBody>
      </p:sp>
      <p:sp>
        <p:nvSpPr>
          <p:cNvPr id="39939" name="object 12">
            <a:extLst>
              <a:ext uri="{FF2B5EF4-FFF2-40B4-BE49-F238E27FC236}">
                <a16:creationId xmlns:a16="http://schemas.microsoft.com/office/drawing/2014/main" id="{6AA3FC33-396C-4D0A-B8E8-C1A958ED5246}"/>
              </a:ext>
            </a:extLst>
          </p:cNvPr>
          <p:cNvSpPr>
            <a:spLocks/>
          </p:cNvSpPr>
          <p:nvPr/>
        </p:nvSpPr>
        <p:spPr bwMode="auto">
          <a:xfrm>
            <a:off x="438150" y="907203"/>
            <a:ext cx="687388" cy="687388"/>
          </a:xfrm>
          <a:custGeom>
            <a:avLst/>
            <a:gdLst>
              <a:gd name="T0" fmla="*/ 1118732 w 381000"/>
              <a:gd name="T1" fmla="*/ 0 h 379730"/>
              <a:gd name="T2" fmla="*/ 862317 w 381000"/>
              <a:gd name="T3" fmla="*/ 29724 h 379730"/>
              <a:gd name="T4" fmla="*/ 626878 w 381000"/>
              <a:gd name="T5" fmla="*/ 114405 h 379730"/>
              <a:gd name="T6" fmla="*/ 419152 w 381000"/>
              <a:gd name="T7" fmla="*/ 247275 h 379730"/>
              <a:gd name="T8" fmla="*/ 245868 w 381000"/>
              <a:gd name="T9" fmla="*/ 421582 h 379730"/>
              <a:gd name="T10" fmla="*/ 113764 w 381000"/>
              <a:gd name="T11" fmla="*/ 630555 h 379730"/>
              <a:gd name="T12" fmla="*/ 29561 w 381000"/>
              <a:gd name="T13" fmla="*/ 867440 h 379730"/>
              <a:gd name="T14" fmla="*/ 0 w 381000"/>
              <a:gd name="T15" fmla="*/ 1125468 h 379730"/>
              <a:gd name="T16" fmla="*/ 29561 w 381000"/>
              <a:gd name="T17" fmla="*/ 1383505 h 379730"/>
              <a:gd name="T18" fmla="*/ 113764 w 381000"/>
              <a:gd name="T19" fmla="*/ 1620386 h 379730"/>
              <a:gd name="T20" fmla="*/ 245868 w 381000"/>
              <a:gd name="T21" fmla="*/ 1829363 h 379730"/>
              <a:gd name="T22" fmla="*/ 419152 w 381000"/>
              <a:gd name="T23" fmla="*/ 2003667 h 379730"/>
              <a:gd name="T24" fmla="*/ 626878 w 381000"/>
              <a:gd name="T25" fmla="*/ 2136536 h 379730"/>
              <a:gd name="T26" fmla="*/ 862317 w 381000"/>
              <a:gd name="T27" fmla="*/ 2221217 h 379730"/>
              <a:gd name="T28" fmla="*/ 1118732 w 381000"/>
              <a:gd name="T29" fmla="*/ 2250941 h 379730"/>
              <a:gd name="T30" fmla="*/ 1375142 w 381000"/>
              <a:gd name="T31" fmla="*/ 2221217 h 379730"/>
              <a:gd name="T32" fmla="*/ 1610581 w 381000"/>
              <a:gd name="T33" fmla="*/ 2136536 h 379730"/>
              <a:gd name="T34" fmla="*/ 1818307 w 381000"/>
              <a:gd name="T35" fmla="*/ 2003667 h 379730"/>
              <a:gd name="T36" fmla="*/ 1991589 w 381000"/>
              <a:gd name="T37" fmla="*/ 1829363 h 379730"/>
              <a:gd name="T38" fmla="*/ 2123693 w 381000"/>
              <a:gd name="T39" fmla="*/ 1620386 h 379730"/>
              <a:gd name="T40" fmla="*/ 2207894 w 381000"/>
              <a:gd name="T41" fmla="*/ 1383505 h 379730"/>
              <a:gd name="T42" fmla="*/ 2237462 w 381000"/>
              <a:gd name="T43" fmla="*/ 1125468 h 379730"/>
              <a:gd name="T44" fmla="*/ 2207894 w 381000"/>
              <a:gd name="T45" fmla="*/ 867440 h 379730"/>
              <a:gd name="T46" fmla="*/ 2123693 w 381000"/>
              <a:gd name="T47" fmla="*/ 630555 h 379730"/>
              <a:gd name="T48" fmla="*/ 1991589 w 381000"/>
              <a:gd name="T49" fmla="*/ 421582 h 379730"/>
              <a:gd name="T50" fmla="*/ 1818307 w 381000"/>
              <a:gd name="T51" fmla="*/ 247275 h 379730"/>
              <a:gd name="T52" fmla="*/ 1610581 w 381000"/>
              <a:gd name="T53" fmla="*/ 114405 h 379730"/>
              <a:gd name="T54" fmla="*/ 1375142 w 381000"/>
              <a:gd name="T55" fmla="*/ 29724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39940" name="Rectangle 3">
            <a:extLst>
              <a:ext uri="{FF2B5EF4-FFF2-40B4-BE49-F238E27FC236}">
                <a16:creationId xmlns:a16="http://schemas.microsoft.com/office/drawing/2014/main" id="{DAF8C3A0-CBBB-46C3-8A1A-3D81C834FF81}"/>
              </a:ext>
            </a:extLst>
          </p:cNvPr>
          <p:cNvSpPr>
            <a:spLocks noChangeArrowheads="1"/>
          </p:cNvSpPr>
          <p:nvPr/>
        </p:nvSpPr>
        <p:spPr bwMode="auto">
          <a:xfrm>
            <a:off x="1400175" y="1043728"/>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x</a:t>
            </a:r>
            <a:r>
              <a:rPr lang="ru-RU" altLang="en-US" sz="2000">
                <a:solidFill>
                  <a:srgbClr val="49A9F6"/>
                </a:solidFill>
              </a:rPr>
              <a:t>авфини</a:t>
            </a:r>
            <a:r>
              <a:rPr lang="tr-TR" altLang="en-US" sz="2000">
                <a:solidFill>
                  <a:srgbClr val="49A9F6"/>
                </a:solidFill>
              </a:rPr>
              <a:t> </a:t>
            </a:r>
            <a:r>
              <a:rPr lang="ru-RU" altLang="en-US" sz="2000">
                <a:solidFill>
                  <a:srgbClr val="49A9F6"/>
                </a:solidFill>
              </a:rPr>
              <a:t>аниқлаш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баҳ</a:t>
            </a:r>
            <a:r>
              <a:rPr lang="tr-TR" altLang="en-US" sz="2000">
                <a:solidFill>
                  <a:srgbClr val="49A9F6"/>
                </a:solidFill>
              </a:rPr>
              <a:t>o</a:t>
            </a:r>
            <a:r>
              <a:rPr lang="ru-RU" altLang="en-US" sz="2000">
                <a:solidFill>
                  <a:srgbClr val="49A9F6"/>
                </a:solidFill>
              </a:rPr>
              <a:t>лаш</a:t>
            </a:r>
            <a:r>
              <a:rPr lang="en-US" altLang="en-US" sz="2000">
                <a:solidFill>
                  <a:srgbClr val="49A9F6"/>
                </a:solidFill>
              </a:rPr>
              <a:t>.</a:t>
            </a:r>
            <a:endParaRPr lang="ru-RU" altLang="en-US" sz="2000">
              <a:solidFill>
                <a:srgbClr val="49A9F6"/>
              </a:solidFill>
            </a:endParaRPr>
          </a:p>
        </p:txBody>
      </p:sp>
      <p:grpSp>
        <p:nvGrpSpPr>
          <p:cNvPr id="2" name="Group 426">
            <a:extLst>
              <a:ext uri="{FF2B5EF4-FFF2-40B4-BE49-F238E27FC236}">
                <a16:creationId xmlns:a16="http://schemas.microsoft.com/office/drawing/2014/main" id="{FE965AB3-7597-4C2C-9CDC-34ECFCFE34DB}"/>
              </a:ext>
            </a:extLst>
          </p:cNvPr>
          <p:cNvGrpSpPr>
            <a:grpSpLocks noChangeAspect="1"/>
          </p:cNvGrpSpPr>
          <p:nvPr/>
        </p:nvGrpSpPr>
        <p:grpSpPr bwMode="auto">
          <a:xfrm>
            <a:off x="782210" y="971276"/>
            <a:ext cx="559212" cy="559215"/>
            <a:chOff x="7493" y="3744"/>
            <a:chExt cx="173" cy="173"/>
          </a:xfrm>
          <a:solidFill>
            <a:schemeClr val="accent1">
              <a:lumMod val="25000"/>
            </a:schemeClr>
          </a:solidFill>
        </p:grpSpPr>
        <p:sp>
          <p:nvSpPr>
            <p:cNvPr id="6" name="Freeform 427">
              <a:extLst>
                <a:ext uri="{FF2B5EF4-FFF2-40B4-BE49-F238E27FC236}">
                  <a16:creationId xmlns:a16="http://schemas.microsoft.com/office/drawing/2014/main" id="{257A6978-671A-4D4A-94D7-D51584121B78}"/>
                </a:ext>
              </a:extLst>
            </p:cNvPr>
            <p:cNvSpPr>
              <a:spLocks noEditPoints="1"/>
            </p:cNvSpPr>
            <p:nvPr/>
          </p:nvSpPr>
          <p:spPr bwMode="auto">
            <a:xfrm>
              <a:off x="7493"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2"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 name="Rectangle 428">
              <a:extLst>
                <a:ext uri="{FF2B5EF4-FFF2-40B4-BE49-F238E27FC236}">
                  <a16:creationId xmlns:a16="http://schemas.microsoft.com/office/drawing/2014/main" id="{EFE4839D-972B-44D1-9F6A-D674969D006E}"/>
                </a:ext>
              </a:extLst>
            </p:cNvPr>
            <p:cNvSpPr>
              <a:spLocks noChangeArrowheads="1"/>
            </p:cNvSpPr>
            <p:nvPr/>
          </p:nvSpPr>
          <p:spPr bwMode="auto">
            <a:xfrm>
              <a:off x="7505"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 name="Rectangle 429">
              <a:extLst>
                <a:ext uri="{FF2B5EF4-FFF2-40B4-BE49-F238E27FC236}">
                  <a16:creationId xmlns:a16="http://schemas.microsoft.com/office/drawing/2014/main" id="{0F11A138-6350-4AE7-A5D4-439CF3954F53}"/>
                </a:ext>
              </a:extLst>
            </p:cNvPr>
            <p:cNvSpPr>
              <a:spLocks noChangeArrowheads="1"/>
            </p:cNvSpPr>
            <p:nvPr/>
          </p:nvSpPr>
          <p:spPr bwMode="auto">
            <a:xfrm>
              <a:off x="7528"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430">
              <a:extLst>
                <a:ext uri="{FF2B5EF4-FFF2-40B4-BE49-F238E27FC236}">
                  <a16:creationId xmlns:a16="http://schemas.microsoft.com/office/drawing/2014/main" id="{309D1E73-F6E6-4727-950A-B2BE76324D11}"/>
                </a:ext>
              </a:extLst>
            </p:cNvPr>
            <p:cNvSpPr>
              <a:spLocks noEditPoints="1"/>
            </p:cNvSpPr>
            <p:nvPr/>
          </p:nvSpPr>
          <p:spPr bwMode="auto">
            <a:xfrm>
              <a:off x="7554"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Rectangle 431">
              <a:extLst>
                <a:ext uri="{FF2B5EF4-FFF2-40B4-BE49-F238E27FC236}">
                  <a16:creationId xmlns:a16="http://schemas.microsoft.com/office/drawing/2014/main" id="{7AD41A50-CDB9-48E9-B558-40D11F8CBC31}"/>
                </a:ext>
              </a:extLst>
            </p:cNvPr>
            <p:cNvSpPr>
              <a:spLocks noChangeArrowheads="1"/>
            </p:cNvSpPr>
            <p:nvPr/>
          </p:nvSpPr>
          <p:spPr bwMode="auto">
            <a:xfrm>
              <a:off x="7565"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Rectangle 432">
              <a:extLst>
                <a:ext uri="{FF2B5EF4-FFF2-40B4-BE49-F238E27FC236}">
                  <a16:creationId xmlns:a16="http://schemas.microsoft.com/office/drawing/2014/main" id="{1F617DC3-E849-4D8D-B7E4-35E459CB61EA}"/>
                </a:ext>
              </a:extLst>
            </p:cNvPr>
            <p:cNvSpPr>
              <a:spLocks noChangeArrowheads="1"/>
            </p:cNvSpPr>
            <p:nvPr/>
          </p:nvSpPr>
          <p:spPr bwMode="auto">
            <a:xfrm>
              <a:off x="7588"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33">
              <a:extLst>
                <a:ext uri="{FF2B5EF4-FFF2-40B4-BE49-F238E27FC236}">
                  <a16:creationId xmlns:a16="http://schemas.microsoft.com/office/drawing/2014/main" id="{A8E0494F-F738-4A9B-B4D4-95FF8A2391DF}"/>
                </a:ext>
              </a:extLst>
            </p:cNvPr>
            <p:cNvSpPr>
              <a:spLocks noEditPoints="1"/>
            </p:cNvSpPr>
            <p:nvPr/>
          </p:nvSpPr>
          <p:spPr bwMode="auto">
            <a:xfrm>
              <a:off x="7614" y="3842"/>
              <a:ext cx="52" cy="75"/>
            </a:xfrm>
            <a:custGeom>
              <a:avLst/>
              <a:gdLst>
                <a:gd name="T0" fmla="*/ 1564 w 1800"/>
                <a:gd name="T1" fmla="*/ 1389 h 2600"/>
                <a:gd name="T2" fmla="*/ 1336 w 1800"/>
                <a:gd name="T3" fmla="*/ 1305 h 2600"/>
                <a:gd name="T4" fmla="*/ 1600 w 1800"/>
                <a:gd name="T5" fmla="*/ 800 h 2600"/>
                <a:gd name="T6" fmla="*/ 900 w 1800"/>
                <a:gd name="T7" fmla="*/ 0 h 2600"/>
                <a:gd name="T8" fmla="*/ 200 w 1800"/>
                <a:gd name="T9" fmla="*/ 800 h 2600"/>
                <a:gd name="T10" fmla="*/ 464 w 1800"/>
                <a:gd name="T11" fmla="*/ 1305 h 2600"/>
                <a:gd name="T12" fmla="*/ 0 w 1800"/>
                <a:gd name="T13" fmla="*/ 1830 h 2600"/>
                <a:gd name="T14" fmla="*/ 0 w 1800"/>
                <a:gd name="T15" fmla="*/ 2600 h 2600"/>
                <a:gd name="T16" fmla="*/ 200 w 1800"/>
                <a:gd name="T17" fmla="*/ 2600 h 2600"/>
                <a:gd name="T18" fmla="*/ 200 w 1800"/>
                <a:gd name="T19" fmla="*/ 1830 h 2600"/>
                <a:gd name="T20" fmla="*/ 530 w 1800"/>
                <a:gd name="T21" fmla="*/ 1500 h 2600"/>
                <a:gd name="T22" fmla="*/ 752 w 1800"/>
                <a:gd name="T23" fmla="*/ 1500 h 2600"/>
                <a:gd name="T24" fmla="*/ 607 w 1800"/>
                <a:gd name="T25" fmla="*/ 1863 h 2600"/>
                <a:gd name="T26" fmla="*/ 629 w 1800"/>
                <a:gd name="T27" fmla="*/ 1971 h 2600"/>
                <a:gd name="T28" fmla="*/ 829 w 1800"/>
                <a:gd name="T29" fmla="*/ 2171 h 2600"/>
                <a:gd name="T30" fmla="*/ 971 w 1800"/>
                <a:gd name="T31" fmla="*/ 2171 h 2600"/>
                <a:gd name="T32" fmla="*/ 1171 w 1800"/>
                <a:gd name="T33" fmla="*/ 1971 h 2600"/>
                <a:gd name="T34" fmla="*/ 1193 w 1800"/>
                <a:gd name="T35" fmla="*/ 1863 h 2600"/>
                <a:gd name="T36" fmla="*/ 1048 w 1800"/>
                <a:gd name="T37" fmla="*/ 1500 h 2600"/>
                <a:gd name="T38" fmla="*/ 1270 w 1800"/>
                <a:gd name="T39" fmla="*/ 1500 h 2600"/>
                <a:gd name="T40" fmla="*/ 1600 w 1800"/>
                <a:gd name="T41" fmla="*/ 1830 h 2600"/>
                <a:gd name="T42" fmla="*/ 1600 w 1800"/>
                <a:gd name="T43" fmla="*/ 2600 h 2600"/>
                <a:gd name="T44" fmla="*/ 1800 w 1800"/>
                <a:gd name="T45" fmla="*/ 2600 h 2600"/>
                <a:gd name="T46" fmla="*/ 1800 w 1800"/>
                <a:gd name="T47" fmla="*/ 1830 h 2600"/>
                <a:gd name="T48" fmla="*/ 1564 w 1800"/>
                <a:gd name="T49" fmla="*/ 1389 h 2600"/>
                <a:gd name="T50" fmla="*/ 405 w 1800"/>
                <a:gd name="T51" fmla="*/ 694 h 2600"/>
                <a:gd name="T52" fmla="*/ 900 w 1800"/>
                <a:gd name="T53" fmla="*/ 200 h 2600"/>
                <a:gd name="T54" fmla="*/ 1385 w 1800"/>
                <a:gd name="T55" fmla="*/ 614 h 2600"/>
                <a:gd name="T56" fmla="*/ 1052 w 1800"/>
                <a:gd name="T57" fmla="*/ 414 h 2600"/>
                <a:gd name="T58" fmla="*/ 914 w 1800"/>
                <a:gd name="T59" fmla="*/ 449 h 2600"/>
                <a:gd name="T60" fmla="*/ 905 w 1800"/>
                <a:gd name="T61" fmla="*/ 468 h 2600"/>
                <a:gd name="T62" fmla="*/ 405 w 1800"/>
                <a:gd name="T63" fmla="*/ 694 h 2600"/>
                <a:gd name="T64" fmla="*/ 900 w 1800"/>
                <a:gd name="T65" fmla="*/ 1959 h 2600"/>
                <a:gd name="T66" fmla="*/ 817 w 1800"/>
                <a:gd name="T67" fmla="*/ 1876 h 2600"/>
                <a:gd name="T68" fmla="*/ 900 w 1800"/>
                <a:gd name="T69" fmla="*/ 1669 h 2600"/>
                <a:gd name="T70" fmla="*/ 983 w 1800"/>
                <a:gd name="T71" fmla="*/ 1876 h 2600"/>
                <a:gd name="T72" fmla="*/ 900 w 1800"/>
                <a:gd name="T73" fmla="*/ 1959 h 2600"/>
                <a:gd name="T74" fmla="*/ 900 w 1800"/>
                <a:gd name="T75" fmla="*/ 1300 h 2600"/>
                <a:gd name="T76" fmla="*/ 414 w 1800"/>
                <a:gd name="T77" fmla="*/ 895 h 2600"/>
                <a:gd name="T78" fmla="*/ 1038 w 1800"/>
                <a:gd name="T79" fmla="*/ 639 h 2600"/>
                <a:gd name="T80" fmla="*/ 1395 w 1800"/>
                <a:gd name="T81" fmla="*/ 854 h 2600"/>
                <a:gd name="T82" fmla="*/ 900 w 1800"/>
                <a:gd name="T83"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0" h="2600">
                  <a:moveTo>
                    <a:pt x="1564" y="1389"/>
                  </a:moveTo>
                  <a:cubicBezTo>
                    <a:pt x="1496" y="1344"/>
                    <a:pt x="1418" y="1315"/>
                    <a:pt x="1336" y="1305"/>
                  </a:cubicBez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0" y="1653"/>
                    <a:pt x="1711" y="1487"/>
                    <a:pt x="1564" y="1389"/>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9"/>
                  </a:moveTo>
                  <a:lnTo>
                    <a:pt x="817" y="1876"/>
                  </a:lnTo>
                  <a:lnTo>
                    <a:pt x="900" y="1669"/>
                  </a:lnTo>
                  <a:lnTo>
                    <a:pt x="983" y="1876"/>
                  </a:lnTo>
                  <a:lnTo>
                    <a:pt x="900" y="1959"/>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Rectangle 434">
              <a:extLst>
                <a:ext uri="{FF2B5EF4-FFF2-40B4-BE49-F238E27FC236}">
                  <a16:creationId xmlns:a16="http://schemas.microsoft.com/office/drawing/2014/main" id="{C81B056F-D15D-4A83-ADD8-922FA3EB54C6}"/>
                </a:ext>
              </a:extLst>
            </p:cNvPr>
            <p:cNvSpPr>
              <a:spLocks noChangeArrowheads="1"/>
            </p:cNvSpPr>
            <p:nvPr/>
          </p:nvSpPr>
          <p:spPr bwMode="auto">
            <a:xfrm>
              <a:off x="7626"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Rectangle 435">
              <a:extLst>
                <a:ext uri="{FF2B5EF4-FFF2-40B4-BE49-F238E27FC236}">
                  <a16:creationId xmlns:a16="http://schemas.microsoft.com/office/drawing/2014/main" id="{27C1111D-301C-40C1-A39D-C04744095786}"/>
                </a:ext>
              </a:extLst>
            </p:cNvPr>
            <p:cNvSpPr>
              <a:spLocks noChangeArrowheads="1"/>
            </p:cNvSpPr>
            <p:nvPr/>
          </p:nvSpPr>
          <p:spPr bwMode="auto">
            <a:xfrm>
              <a:off x="7649"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36">
              <a:extLst>
                <a:ext uri="{FF2B5EF4-FFF2-40B4-BE49-F238E27FC236}">
                  <a16:creationId xmlns:a16="http://schemas.microsoft.com/office/drawing/2014/main" id="{1627819A-E1BC-4358-A82E-35D038999228}"/>
                </a:ext>
              </a:extLst>
            </p:cNvPr>
            <p:cNvSpPr>
              <a:spLocks noEditPoints="1"/>
            </p:cNvSpPr>
            <p:nvPr/>
          </p:nvSpPr>
          <p:spPr bwMode="auto">
            <a:xfrm>
              <a:off x="7493" y="3753"/>
              <a:ext cx="173" cy="84"/>
            </a:xfrm>
            <a:custGeom>
              <a:avLst/>
              <a:gdLst>
                <a:gd name="T0" fmla="*/ 4100 w 6000"/>
                <a:gd name="T1" fmla="*/ 700 h 2912"/>
                <a:gd name="T2" fmla="*/ 3800 w 6000"/>
                <a:gd name="T3" fmla="*/ 1100 h 2912"/>
                <a:gd name="T4" fmla="*/ 3000 w 6000"/>
                <a:gd name="T5" fmla="*/ 300 h 2912"/>
                <a:gd name="T6" fmla="*/ 300 w 6000"/>
                <a:gd name="T7" fmla="*/ 0 h 2912"/>
                <a:gd name="T8" fmla="*/ 0 w 6000"/>
                <a:gd name="T9" fmla="*/ 1500 h 2912"/>
                <a:gd name="T10" fmla="*/ 520 w 6000"/>
                <a:gd name="T11" fmla="*/ 1800 h 2912"/>
                <a:gd name="T12" fmla="*/ 964 w 6000"/>
                <a:gd name="T13" fmla="*/ 2177 h 2912"/>
                <a:gd name="T14" fmla="*/ 1280 w 6000"/>
                <a:gd name="T15" fmla="*/ 1800 h 2912"/>
                <a:gd name="T16" fmla="*/ 1700 w 6000"/>
                <a:gd name="T17" fmla="*/ 2200 h 2912"/>
                <a:gd name="T18" fmla="*/ 2620 w 6000"/>
                <a:gd name="T19" fmla="*/ 2500 h 2912"/>
                <a:gd name="T20" fmla="*/ 3064 w 6000"/>
                <a:gd name="T21" fmla="*/ 2877 h 2912"/>
                <a:gd name="T22" fmla="*/ 3380 w 6000"/>
                <a:gd name="T23" fmla="*/ 2500 h 2912"/>
                <a:gd name="T24" fmla="*/ 4300 w 6000"/>
                <a:gd name="T25" fmla="*/ 2200 h 2912"/>
                <a:gd name="T26" fmla="*/ 4820 w 6000"/>
                <a:gd name="T27" fmla="*/ 2100 h 2912"/>
                <a:gd name="T28" fmla="*/ 5264 w 6000"/>
                <a:gd name="T29" fmla="*/ 2477 h 2912"/>
                <a:gd name="T30" fmla="*/ 5580 w 6000"/>
                <a:gd name="T31" fmla="*/ 2100 h 2912"/>
                <a:gd name="T32" fmla="*/ 6000 w 6000"/>
                <a:gd name="T33" fmla="*/ 1800 h 2912"/>
                <a:gd name="T34" fmla="*/ 5700 w 6000"/>
                <a:gd name="T35" fmla="*/ 700 h 2912"/>
                <a:gd name="T36" fmla="*/ 1157 w 6000"/>
                <a:gd name="T37" fmla="*/ 1636 h 2912"/>
                <a:gd name="T38" fmla="*/ 644 w 6000"/>
                <a:gd name="T39" fmla="*/ 1636 h 2912"/>
                <a:gd name="T40" fmla="*/ 300 w 6000"/>
                <a:gd name="T41" fmla="*/ 1600 h 2912"/>
                <a:gd name="T42" fmla="*/ 200 w 6000"/>
                <a:gd name="T43" fmla="*/ 300 h 2912"/>
                <a:gd name="T44" fmla="*/ 2700 w 6000"/>
                <a:gd name="T45" fmla="*/ 200 h 2912"/>
                <a:gd name="T46" fmla="*/ 2800 w 6000"/>
                <a:gd name="T47" fmla="*/ 1500 h 2912"/>
                <a:gd name="T48" fmla="*/ 1233 w 6000"/>
                <a:gd name="T49" fmla="*/ 1600 h 2912"/>
                <a:gd name="T50" fmla="*/ 4000 w 6000"/>
                <a:gd name="T51" fmla="*/ 2300 h 2912"/>
                <a:gd name="T52" fmla="*/ 3257 w 6000"/>
                <a:gd name="T53" fmla="*/ 2336 h 2912"/>
                <a:gd name="T54" fmla="*/ 2744 w 6000"/>
                <a:gd name="T55" fmla="*/ 2336 h 2912"/>
                <a:gd name="T56" fmla="*/ 2000 w 6000"/>
                <a:gd name="T57" fmla="*/ 2300 h 2912"/>
                <a:gd name="T58" fmla="*/ 1900 w 6000"/>
                <a:gd name="T59" fmla="*/ 1800 h 2912"/>
                <a:gd name="T60" fmla="*/ 3000 w 6000"/>
                <a:gd name="T61" fmla="*/ 1500 h 2912"/>
                <a:gd name="T62" fmla="*/ 4000 w 6000"/>
                <a:gd name="T63" fmla="*/ 1300 h 2912"/>
                <a:gd name="T64" fmla="*/ 4100 w 6000"/>
                <a:gd name="T65" fmla="*/ 2200 h 2912"/>
                <a:gd name="T66" fmla="*/ 5700 w 6000"/>
                <a:gd name="T67" fmla="*/ 1900 h 2912"/>
                <a:gd name="T68" fmla="*/ 5457 w 6000"/>
                <a:gd name="T69" fmla="*/ 1936 h 2912"/>
                <a:gd name="T70" fmla="*/ 4944 w 6000"/>
                <a:gd name="T71" fmla="*/ 1936 h 2912"/>
                <a:gd name="T72" fmla="*/ 4300 w 6000"/>
                <a:gd name="T73" fmla="*/ 1900 h 2912"/>
                <a:gd name="T74" fmla="*/ 4000 w 6000"/>
                <a:gd name="T75" fmla="*/ 1100 h 2912"/>
                <a:gd name="T76" fmla="*/ 4100 w 6000"/>
                <a:gd name="T77" fmla="*/ 900 h 2912"/>
                <a:gd name="T78" fmla="*/ 5800 w 6000"/>
                <a:gd name="T79" fmla="*/ 100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00" h="2912">
                  <a:moveTo>
                    <a:pt x="5700" y="700"/>
                  </a:moveTo>
                  <a:lnTo>
                    <a:pt x="4100" y="700"/>
                  </a:lnTo>
                  <a:cubicBezTo>
                    <a:pt x="3934" y="700"/>
                    <a:pt x="3800" y="834"/>
                    <a:pt x="3800" y="1000"/>
                  </a:cubicBezTo>
                  <a:lnTo>
                    <a:pt x="3800" y="1100"/>
                  </a:lnTo>
                  <a:lnTo>
                    <a:pt x="3000" y="1100"/>
                  </a:lnTo>
                  <a:lnTo>
                    <a:pt x="3000" y="300"/>
                  </a:lnTo>
                  <a:cubicBezTo>
                    <a:pt x="3000" y="134"/>
                    <a:pt x="2866" y="0"/>
                    <a:pt x="2700" y="0"/>
                  </a:cubicBezTo>
                  <a:lnTo>
                    <a:pt x="300" y="0"/>
                  </a:lnTo>
                  <a:cubicBezTo>
                    <a:pt x="134" y="0"/>
                    <a:pt x="0" y="134"/>
                    <a:pt x="0" y="300"/>
                  </a:cubicBezTo>
                  <a:lnTo>
                    <a:pt x="0" y="1500"/>
                  </a:lnTo>
                  <a:cubicBezTo>
                    <a:pt x="0" y="1666"/>
                    <a:pt x="134" y="1800"/>
                    <a:pt x="300" y="1800"/>
                  </a:cubicBezTo>
                  <a:lnTo>
                    <a:pt x="520" y="1800"/>
                  </a:lnTo>
                  <a:lnTo>
                    <a:pt x="823" y="2164"/>
                  </a:lnTo>
                  <a:cubicBezTo>
                    <a:pt x="859" y="2206"/>
                    <a:pt x="922" y="2212"/>
                    <a:pt x="964" y="2177"/>
                  </a:cubicBezTo>
                  <a:cubicBezTo>
                    <a:pt x="969" y="2173"/>
                    <a:pt x="973" y="2169"/>
                    <a:pt x="977" y="2164"/>
                  </a:cubicBezTo>
                  <a:lnTo>
                    <a:pt x="1280" y="1800"/>
                  </a:lnTo>
                  <a:lnTo>
                    <a:pt x="1700" y="1800"/>
                  </a:lnTo>
                  <a:lnTo>
                    <a:pt x="1700" y="2200"/>
                  </a:lnTo>
                  <a:cubicBezTo>
                    <a:pt x="1700" y="2366"/>
                    <a:pt x="1834" y="2500"/>
                    <a:pt x="2000" y="2500"/>
                  </a:cubicBezTo>
                  <a:lnTo>
                    <a:pt x="2620" y="2500"/>
                  </a:lnTo>
                  <a:lnTo>
                    <a:pt x="2923" y="2864"/>
                  </a:lnTo>
                  <a:cubicBezTo>
                    <a:pt x="2959" y="2906"/>
                    <a:pt x="3022" y="2912"/>
                    <a:pt x="3064" y="2877"/>
                  </a:cubicBezTo>
                  <a:cubicBezTo>
                    <a:pt x="3069" y="2873"/>
                    <a:pt x="3073" y="2869"/>
                    <a:pt x="3077" y="2864"/>
                  </a:cubicBezTo>
                  <a:lnTo>
                    <a:pt x="3380" y="2500"/>
                  </a:lnTo>
                  <a:lnTo>
                    <a:pt x="4000" y="2500"/>
                  </a:lnTo>
                  <a:cubicBezTo>
                    <a:pt x="4166" y="2500"/>
                    <a:pt x="4300" y="2366"/>
                    <a:pt x="4300" y="2200"/>
                  </a:cubicBezTo>
                  <a:lnTo>
                    <a:pt x="4300" y="2100"/>
                  </a:lnTo>
                  <a:lnTo>
                    <a:pt x="4820" y="2100"/>
                  </a:lnTo>
                  <a:lnTo>
                    <a:pt x="5123" y="2464"/>
                  </a:lnTo>
                  <a:cubicBezTo>
                    <a:pt x="5159" y="2506"/>
                    <a:pt x="5222" y="2512"/>
                    <a:pt x="5264" y="2477"/>
                  </a:cubicBezTo>
                  <a:cubicBezTo>
                    <a:pt x="5269" y="2473"/>
                    <a:pt x="5273" y="2469"/>
                    <a:pt x="5277" y="2464"/>
                  </a:cubicBezTo>
                  <a:lnTo>
                    <a:pt x="5580" y="2100"/>
                  </a:lnTo>
                  <a:lnTo>
                    <a:pt x="5700" y="2100"/>
                  </a:lnTo>
                  <a:cubicBezTo>
                    <a:pt x="5866" y="2100"/>
                    <a:pt x="6000" y="1966"/>
                    <a:pt x="6000" y="1800"/>
                  </a:cubicBezTo>
                  <a:lnTo>
                    <a:pt x="6000" y="1000"/>
                  </a:lnTo>
                  <a:cubicBezTo>
                    <a:pt x="6000" y="834"/>
                    <a:pt x="5866" y="700"/>
                    <a:pt x="5700" y="700"/>
                  </a:cubicBezTo>
                  <a:close/>
                  <a:moveTo>
                    <a:pt x="1233" y="1600"/>
                  </a:moveTo>
                  <a:cubicBezTo>
                    <a:pt x="1204" y="1600"/>
                    <a:pt x="1175" y="1613"/>
                    <a:pt x="1157" y="1636"/>
                  </a:cubicBezTo>
                  <a:lnTo>
                    <a:pt x="900" y="1944"/>
                  </a:lnTo>
                  <a:lnTo>
                    <a:pt x="644" y="1636"/>
                  </a:lnTo>
                  <a:cubicBezTo>
                    <a:pt x="625" y="1613"/>
                    <a:pt x="596" y="1600"/>
                    <a:pt x="567" y="1600"/>
                  </a:cubicBezTo>
                  <a:lnTo>
                    <a:pt x="300" y="1600"/>
                  </a:lnTo>
                  <a:cubicBezTo>
                    <a:pt x="245" y="1600"/>
                    <a:pt x="200" y="1555"/>
                    <a:pt x="200" y="1500"/>
                  </a:cubicBezTo>
                  <a:lnTo>
                    <a:pt x="200" y="300"/>
                  </a:lnTo>
                  <a:cubicBezTo>
                    <a:pt x="200" y="245"/>
                    <a:pt x="245" y="200"/>
                    <a:pt x="300" y="200"/>
                  </a:cubicBezTo>
                  <a:lnTo>
                    <a:pt x="2700" y="200"/>
                  </a:lnTo>
                  <a:cubicBezTo>
                    <a:pt x="2755" y="200"/>
                    <a:pt x="2800" y="245"/>
                    <a:pt x="2800" y="300"/>
                  </a:cubicBezTo>
                  <a:lnTo>
                    <a:pt x="2800" y="1500"/>
                  </a:lnTo>
                  <a:cubicBezTo>
                    <a:pt x="2800" y="1555"/>
                    <a:pt x="2755" y="1600"/>
                    <a:pt x="2700" y="1600"/>
                  </a:cubicBezTo>
                  <a:lnTo>
                    <a:pt x="1233" y="1600"/>
                  </a:lnTo>
                  <a:close/>
                  <a:moveTo>
                    <a:pt x="4100" y="2200"/>
                  </a:moveTo>
                  <a:cubicBezTo>
                    <a:pt x="4100" y="2255"/>
                    <a:pt x="4055" y="2300"/>
                    <a:pt x="4000" y="2300"/>
                  </a:cubicBezTo>
                  <a:lnTo>
                    <a:pt x="3333" y="2300"/>
                  </a:lnTo>
                  <a:cubicBezTo>
                    <a:pt x="3304" y="2300"/>
                    <a:pt x="3275" y="2313"/>
                    <a:pt x="3257" y="2336"/>
                  </a:cubicBezTo>
                  <a:lnTo>
                    <a:pt x="3000" y="2644"/>
                  </a:lnTo>
                  <a:lnTo>
                    <a:pt x="2744" y="2336"/>
                  </a:lnTo>
                  <a:cubicBezTo>
                    <a:pt x="2725" y="2313"/>
                    <a:pt x="2696" y="2300"/>
                    <a:pt x="2667" y="2300"/>
                  </a:cubicBezTo>
                  <a:lnTo>
                    <a:pt x="2000" y="2300"/>
                  </a:lnTo>
                  <a:cubicBezTo>
                    <a:pt x="1945" y="2300"/>
                    <a:pt x="1900" y="2255"/>
                    <a:pt x="1900" y="2200"/>
                  </a:cubicBezTo>
                  <a:lnTo>
                    <a:pt x="1900" y="1800"/>
                  </a:lnTo>
                  <a:lnTo>
                    <a:pt x="2700" y="1800"/>
                  </a:lnTo>
                  <a:cubicBezTo>
                    <a:pt x="2866" y="1800"/>
                    <a:pt x="3000" y="1666"/>
                    <a:pt x="3000" y="1500"/>
                  </a:cubicBezTo>
                  <a:lnTo>
                    <a:pt x="3000" y="1300"/>
                  </a:lnTo>
                  <a:lnTo>
                    <a:pt x="4000" y="1300"/>
                  </a:lnTo>
                  <a:cubicBezTo>
                    <a:pt x="4055" y="1300"/>
                    <a:pt x="4100" y="1345"/>
                    <a:pt x="4100" y="1400"/>
                  </a:cubicBezTo>
                  <a:lnTo>
                    <a:pt x="4100" y="2200"/>
                  </a:lnTo>
                  <a:close/>
                  <a:moveTo>
                    <a:pt x="5800" y="1800"/>
                  </a:moveTo>
                  <a:cubicBezTo>
                    <a:pt x="5800" y="1855"/>
                    <a:pt x="5755" y="1900"/>
                    <a:pt x="5700" y="1900"/>
                  </a:cubicBezTo>
                  <a:lnTo>
                    <a:pt x="5533" y="1900"/>
                  </a:lnTo>
                  <a:cubicBezTo>
                    <a:pt x="5504" y="1900"/>
                    <a:pt x="5475" y="1913"/>
                    <a:pt x="5457" y="1936"/>
                  </a:cubicBezTo>
                  <a:lnTo>
                    <a:pt x="5200" y="2244"/>
                  </a:lnTo>
                  <a:lnTo>
                    <a:pt x="4944" y="1936"/>
                  </a:lnTo>
                  <a:cubicBezTo>
                    <a:pt x="4925" y="1913"/>
                    <a:pt x="4896" y="1900"/>
                    <a:pt x="4867" y="1900"/>
                  </a:cubicBezTo>
                  <a:lnTo>
                    <a:pt x="4300" y="1900"/>
                  </a:lnTo>
                  <a:lnTo>
                    <a:pt x="4300" y="1400"/>
                  </a:lnTo>
                  <a:cubicBezTo>
                    <a:pt x="4300" y="1234"/>
                    <a:pt x="4166" y="1100"/>
                    <a:pt x="4000" y="1100"/>
                  </a:cubicBezTo>
                  <a:lnTo>
                    <a:pt x="4000" y="1000"/>
                  </a:lnTo>
                  <a:cubicBezTo>
                    <a:pt x="4000" y="945"/>
                    <a:pt x="4045" y="900"/>
                    <a:pt x="4100" y="900"/>
                  </a:cubicBezTo>
                  <a:lnTo>
                    <a:pt x="5700" y="900"/>
                  </a:lnTo>
                  <a:cubicBezTo>
                    <a:pt x="5755" y="900"/>
                    <a:pt x="5800" y="945"/>
                    <a:pt x="5800" y="1000"/>
                  </a:cubicBezTo>
                  <a:lnTo>
                    <a:pt x="5800" y="18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Rectangle 437">
              <a:extLst>
                <a:ext uri="{FF2B5EF4-FFF2-40B4-BE49-F238E27FC236}">
                  <a16:creationId xmlns:a16="http://schemas.microsoft.com/office/drawing/2014/main" id="{DC3D2C4A-F060-4380-B640-9FCBD678A6DC}"/>
                </a:ext>
              </a:extLst>
            </p:cNvPr>
            <p:cNvSpPr>
              <a:spLocks noChangeArrowheads="1"/>
            </p:cNvSpPr>
            <p:nvPr/>
          </p:nvSpPr>
          <p:spPr bwMode="auto">
            <a:xfrm>
              <a:off x="7505"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Rectangle 438">
              <a:extLst>
                <a:ext uri="{FF2B5EF4-FFF2-40B4-BE49-F238E27FC236}">
                  <a16:creationId xmlns:a16="http://schemas.microsoft.com/office/drawing/2014/main" id="{2C702559-70FD-4580-9427-6389FD45E590}"/>
                </a:ext>
              </a:extLst>
            </p:cNvPr>
            <p:cNvSpPr>
              <a:spLocks noChangeArrowheads="1"/>
            </p:cNvSpPr>
            <p:nvPr/>
          </p:nvSpPr>
          <p:spPr bwMode="auto">
            <a:xfrm>
              <a:off x="7516" y="376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Rectangle 439">
              <a:extLst>
                <a:ext uri="{FF2B5EF4-FFF2-40B4-BE49-F238E27FC236}">
                  <a16:creationId xmlns:a16="http://schemas.microsoft.com/office/drawing/2014/main" id="{83D8AF7D-F400-44B9-8A66-A763B750922B}"/>
                </a:ext>
              </a:extLst>
            </p:cNvPr>
            <p:cNvSpPr>
              <a:spLocks noChangeArrowheads="1"/>
            </p:cNvSpPr>
            <p:nvPr/>
          </p:nvSpPr>
          <p:spPr bwMode="auto">
            <a:xfrm>
              <a:off x="7528"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Rectangle 440">
              <a:extLst>
                <a:ext uri="{FF2B5EF4-FFF2-40B4-BE49-F238E27FC236}">
                  <a16:creationId xmlns:a16="http://schemas.microsoft.com/office/drawing/2014/main" id="{AC7CCF58-5B03-499D-B3DC-0E1E8C43EF48}"/>
                </a:ext>
              </a:extLst>
            </p:cNvPr>
            <p:cNvSpPr>
              <a:spLocks noChangeArrowheads="1"/>
            </p:cNvSpPr>
            <p:nvPr/>
          </p:nvSpPr>
          <p:spPr bwMode="auto">
            <a:xfrm>
              <a:off x="7585"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Rectangle 441">
              <a:extLst>
                <a:ext uri="{FF2B5EF4-FFF2-40B4-BE49-F238E27FC236}">
                  <a16:creationId xmlns:a16="http://schemas.microsoft.com/office/drawing/2014/main" id="{47D3F3DF-86D4-4F42-A61A-F625713CB2A3}"/>
                </a:ext>
              </a:extLst>
            </p:cNvPr>
            <p:cNvSpPr>
              <a:spLocks noChangeArrowheads="1"/>
            </p:cNvSpPr>
            <p:nvPr/>
          </p:nvSpPr>
          <p:spPr bwMode="auto">
            <a:xfrm>
              <a:off x="7597"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Rectangle 442">
              <a:extLst>
                <a:ext uri="{FF2B5EF4-FFF2-40B4-BE49-F238E27FC236}">
                  <a16:creationId xmlns:a16="http://schemas.microsoft.com/office/drawing/2014/main" id="{B268C667-C7EC-4E4D-8D68-CBF5292548F4}"/>
                </a:ext>
              </a:extLst>
            </p:cNvPr>
            <p:cNvSpPr>
              <a:spLocks noChangeArrowheads="1"/>
            </p:cNvSpPr>
            <p:nvPr/>
          </p:nvSpPr>
          <p:spPr bwMode="auto">
            <a:xfrm>
              <a:off x="7626" y="378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2" name="Rectangle 443">
              <a:extLst>
                <a:ext uri="{FF2B5EF4-FFF2-40B4-BE49-F238E27FC236}">
                  <a16:creationId xmlns:a16="http://schemas.microsoft.com/office/drawing/2014/main" id="{FD071AEC-039C-4D0C-A6E6-B5321B682F13}"/>
                </a:ext>
              </a:extLst>
            </p:cNvPr>
            <p:cNvSpPr>
              <a:spLocks noChangeArrowheads="1"/>
            </p:cNvSpPr>
            <p:nvPr/>
          </p:nvSpPr>
          <p:spPr bwMode="auto">
            <a:xfrm>
              <a:off x="7637"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Rectangle 444">
              <a:extLst>
                <a:ext uri="{FF2B5EF4-FFF2-40B4-BE49-F238E27FC236}">
                  <a16:creationId xmlns:a16="http://schemas.microsoft.com/office/drawing/2014/main" id="{0E4BE90F-48E7-4ED5-A397-D546F317A47F}"/>
                </a:ext>
              </a:extLst>
            </p:cNvPr>
            <p:cNvSpPr>
              <a:spLocks noChangeArrowheads="1"/>
            </p:cNvSpPr>
            <p:nvPr/>
          </p:nvSpPr>
          <p:spPr bwMode="auto">
            <a:xfrm>
              <a:off x="7649"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45">
              <a:extLst>
                <a:ext uri="{FF2B5EF4-FFF2-40B4-BE49-F238E27FC236}">
                  <a16:creationId xmlns:a16="http://schemas.microsoft.com/office/drawing/2014/main" id="{926ECE00-9607-42E0-99D4-B6289233F900}"/>
                </a:ext>
              </a:extLst>
            </p:cNvPr>
            <p:cNvSpPr>
              <a:spLocks/>
            </p:cNvSpPr>
            <p:nvPr/>
          </p:nvSpPr>
          <p:spPr bwMode="auto">
            <a:xfrm>
              <a:off x="7594" y="3744"/>
              <a:ext cx="23" cy="23"/>
            </a:xfrm>
            <a:custGeom>
              <a:avLst/>
              <a:gdLst>
                <a:gd name="T0" fmla="*/ 0 w 800"/>
                <a:gd name="T1" fmla="*/ 0 h 800"/>
                <a:gd name="T2" fmla="*/ 0 w 800"/>
                <a:gd name="T3" fmla="*/ 200 h 800"/>
                <a:gd name="T4" fmla="*/ 600 w 800"/>
                <a:gd name="T5" fmla="*/ 800 h 800"/>
                <a:gd name="T6" fmla="*/ 800 w 800"/>
                <a:gd name="T7" fmla="*/ 800 h 800"/>
                <a:gd name="T8" fmla="*/ 0 w 800"/>
                <a:gd name="T9" fmla="*/ 0 h 800"/>
              </a:gdLst>
              <a:ahLst/>
              <a:cxnLst>
                <a:cxn ang="0">
                  <a:pos x="T0" y="T1"/>
                </a:cxn>
                <a:cxn ang="0">
                  <a:pos x="T2" y="T3"/>
                </a:cxn>
                <a:cxn ang="0">
                  <a:pos x="T4" y="T5"/>
                </a:cxn>
                <a:cxn ang="0">
                  <a:pos x="T6" y="T7"/>
                </a:cxn>
                <a:cxn ang="0">
                  <a:pos x="T8" y="T9"/>
                </a:cxn>
              </a:cxnLst>
              <a:rect l="0" t="0" r="r" b="b"/>
              <a:pathLst>
                <a:path w="800" h="800">
                  <a:moveTo>
                    <a:pt x="0" y="0"/>
                  </a:moveTo>
                  <a:lnTo>
                    <a:pt x="0" y="200"/>
                  </a:lnTo>
                  <a:cubicBezTo>
                    <a:pt x="331" y="200"/>
                    <a:pt x="600" y="469"/>
                    <a:pt x="600" y="800"/>
                  </a:cubicBezTo>
                  <a:lnTo>
                    <a:pt x="800" y="800"/>
                  </a:lnTo>
                  <a:cubicBezTo>
                    <a:pt x="800" y="358"/>
                    <a:pt x="442" y="1"/>
                    <a:pt x="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46">
              <a:extLst>
                <a:ext uri="{FF2B5EF4-FFF2-40B4-BE49-F238E27FC236}">
                  <a16:creationId xmlns:a16="http://schemas.microsoft.com/office/drawing/2014/main" id="{3B6A6A31-70D3-47B7-8390-458D3BED77FE}"/>
                </a:ext>
              </a:extLst>
            </p:cNvPr>
            <p:cNvSpPr>
              <a:spLocks/>
            </p:cNvSpPr>
            <p:nvPr/>
          </p:nvSpPr>
          <p:spPr bwMode="auto">
            <a:xfrm>
              <a:off x="7528" y="3819"/>
              <a:ext cx="23" cy="23"/>
            </a:xfrm>
            <a:custGeom>
              <a:avLst/>
              <a:gdLst>
                <a:gd name="T0" fmla="*/ 200 w 800"/>
                <a:gd name="T1" fmla="*/ 0 h 800"/>
                <a:gd name="T2" fmla="*/ 0 w 800"/>
                <a:gd name="T3" fmla="*/ 0 h 800"/>
                <a:gd name="T4" fmla="*/ 800 w 800"/>
                <a:gd name="T5" fmla="*/ 800 h 800"/>
                <a:gd name="T6" fmla="*/ 800 w 800"/>
                <a:gd name="T7" fmla="*/ 600 h 800"/>
                <a:gd name="T8" fmla="*/ 200 w 800"/>
                <a:gd name="T9" fmla="*/ 0 h 800"/>
              </a:gdLst>
              <a:ahLst/>
              <a:cxnLst>
                <a:cxn ang="0">
                  <a:pos x="T0" y="T1"/>
                </a:cxn>
                <a:cxn ang="0">
                  <a:pos x="T2" y="T3"/>
                </a:cxn>
                <a:cxn ang="0">
                  <a:pos x="T4" y="T5"/>
                </a:cxn>
                <a:cxn ang="0">
                  <a:pos x="T6" y="T7"/>
                </a:cxn>
                <a:cxn ang="0">
                  <a:pos x="T8" y="T9"/>
                </a:cxn>
              </a:cxnLst>
              <a:rect l="0" t="0" r="r" b="b"/>
              <a:pathLst>
                <a:path w="800" h="800">
                  <a:moveTo>
                    <a:pt x="200" y="0"/>
                  </a:moveTo>
                  <a:lnTo>
                    <a:pt x="0" y="0"/>
                  </a:lnTo>
                  <a:cubicBezTo>
                    <a:pt x="1" y="442"/>
                    <a:pt x="358" y="799"/>
                    <a:pt x="800" y="800"/>
                  </a:cubicBezTo>
                  <a:lnTo>
                    <a:pt x="800" y="600"/>
                  </a:lnTo>
                  <a:cubicBezTo>
                    <a:pt x="469" y="600"/>
                    <a:pt x="200" y="331"/>
                    <a:pt x="20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26" name="Rectangle: Rounded Corners 25">
            <a:extLst>
              <a:ext uri="{FF2B5EF4-FFF2-40B4-BE49-F238E27FC236}">
                <a16:creationId xmlns:a16="http://schemas.microsoft.com/office/drawing/2014/main" id="{9F07F466-05B5-4DDA-B3DB-D989AF6411D9}"/>
              </a:ext>
            </a:extLst>
          </p:cNvPr>
          <p:cNvSpPr/>
          <p:nvPr/>
        </p:nvSpPr>
        <p:spPr>
          <a:xfrm>
            <a:off x="438150" y="1845416"/>
            <a:ext cx="11310938"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ррупция</a:t>
            </a:r>
            <a:r>
              <a:rPr lang="tr-TR" sz="1600" b="1" dirty="0">
                <a:solidFill>
                  <a:schemeClr val="tx2"/>
                </a:solidFill>
                <a:latin typeface="+mj-lt"/>
                <a:ea typeface="Golos Text" panose="020B0503020202020204" pitchFamily="34" charset="0"/>
              </a:rPr>
              <a:t> x</a:t>
            </a:r>
            <a:r>
              <a:rPr lang="ru-RU" sz="1600" b="1" dirty="0" err="1">
                <a:solidFill>
                  <a:schemeClr val="tx2"/>
                </a:solidFill>
                <a:latin typeface="+mj-lt"/>
                <a:ea typeface="Golos Text" panose="020B0503020202020204" pitchFamily="34" charset="0"/>
              </a:rPr>
              <a:t>авфини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аниқлаш</a:t>
            </a:r>
            <a:r>
              <a:rPr lang="en-US"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ва</a:t>
            </a:r>
            <a:r>
              <a:rPr lang="en-US"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баҳ</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лаш</a:t>
            </a:r>
            <a:r>
              <a:rPr lang="en-US"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қандай</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амалга</a:t>
            </a:r>
            <a:r>
              <a:rPr lang="tr-TR" sz="1600" b="1" dirty="0">
                <a:solidFill>
                  <a:schemeClr val="tx2"/>
                </a:solidFill>
                <a:latin typeface="+mj-lt"/>
                <a:ea typeface="Golos Text" panose="020B0503020202020204" pitchFamily="34" charset="0"/>
              </a:rPr>
              <a:t> o</a:t>
            </a:r>
            <a:r>
              <a:rPr lang="ru-RU" sz="1600" b="1" dirty="0" err="1">
                <a:solidFill>
                  <a:schemeClr val="tx2"/>
                </a:solidFill>
                <a:latin typeface="+mj-lt"/>
                <a:ea typeface="Golos Text" panose="020B0503020202020204" pitchFamily="34" charset="0"/>
              </a:rPr>
              <a:t>шириш</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мумкин</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	</a:t>
            </a:r>
          </a:p>
        </p:txBody>
      </p:sp>
      <p:sp>
        <p:nvSpPr>
          <p:cNvPr id="39943" name="TextBox 26">
            <a:extLst>
              <a:ext uri="{FF2B5EF4-FFF2-40B4-BE49-F238E27FC236}">
                <a16:creationId xmlns:a16="http://schemas.microsoft.com/office/drawing/2014/main" id="{30ABD5A9-6282-46DB-A347-503A182594FE}"/>
              </a:ext>
            </a:extLst>
          </p:cNvPr>
          <p:cNvSpPr txBox="1">
            <a:spLocks noChangeArrowheads="1"/>
          </p:cNvSpPr>
          <p:nvPr/>
        </p:nvSpPr>
        <p:spPr bwMode="auto">
          <a:xfrm>
            <a:off x="438150" y="2393103"/>
            <a:ext cx="11310938"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a:t>
            </a:r>
            <a:r>
              <a:rPr lang="tr-TR" altLang="en-US" sz="1600" b="0">
                <a:solidFill>
                  <a:schemeClr val="tx2"/>
                </a:solidFill>
              </a:rPr>
              <a:t> x</a:t>
            </a:r>
            <a:r>
              <a:rPr lang="ru-RU" altLang="en-US" sz="1600" b="0">
                <a:solidFill>
                  <a:schemeClr val="tx2"/>
                </a:solidFill>
              </a:rPr>
              <a:t>авфини</a:t>
            </a:r>
            <a:r>
              <a:rPr lang="tr-TR" altLang="en-US" sz="1600" b="0">
                <a:solidFill>
                  <a:schemeClr val="tx2"/>
                </a:solidFill>
              </a:rPr>
              <a:t> </a:t>
            </a:r>
            <a:r>
              <a:rPr lang="ru-RU" altLang="en-US" sz="1600" b="0">
                <a:solidFill>
                  <a:schemeClr val="tx2"/>
                </a:solidFill>
              </a:rPr>
              <a:t>аниқлаш</a:t>
            </a:r>
            <a:r>
              <a:rPr lang="en-US" altLang="en-US" sz="1600" b="0">
                <a:solidFill>
                  <a:schemeClr val="tx2"/>
                </a:solidFill>
              </a:rPr>
              <a:t> </a:t>
            </a:r>
            <a:r>
              <a:rPr lang="ru-RU" altLang="en-US" sz="1600" b="0">
                <a:solidFill>
                  <a:schemeClr val="tx2"/>
                </a:solidFill>
              </a:rPr>
              <a:t>ва</a:t>
            </a:r>
            <a:r>
              <a:rPr lang="en-US" altLang="en-US" sz="1600" b="0">
                <a:solidFill>
                  <a:schemeClr val="tx2"/>
                </a:solidFill>
              </a:rPr>
              <a:t> </a:t>
            </a:r>
            <a:r>
              <a:rPr lang="ru-RU" altLang="en-US" sz="1600" b="0">
                <a:solidFill>
                  <a:schemeClr val="tx2"/>
                </a:solidFill>
              </a:rPr>
              <a:t>баҳ</a:t>
            </a:r>
            <a:r>
              <a:rPr lang="en-US" altLang="en-US" sz="1600" b="0">
                <a:solidFill>
                  <a:schemeClr val="tx2"/>
                </a:solidFill>
              </a:rPr>
              <a:t>o</a:t>
            </a:r>
            <a:r>
              <a:rPr lang="ru-RU" altLang="en-US" sz="1600" b="0">
                <a:solidFill>
                  <a:schemeClr val="tx2"/>
                </a:solidFill>
              </a:rPr>
              <a:t>лашни</a:t>
            </a:r>
            <a:r>
              <a:rPr lang="en-US" altLang="en-US" sz="1600" b="0">
                <a:solidFill>
                  <a:schemeClr val="tx2"/>
                </a:solidFill>
              </a:rPr>
              <a:t> </a:t>
            </a:r>
            <a:r>
              <a:rPr lang="ru-RU" altLang="en-US" sz="1600" b="0">
                <a:solidFill>
                  <a:schemeClr val="tx2"/>
                </a:solidFill>
              </a:rPr>
              <a:t>амалга</a:t>
            </a:r>
            <a:r>
              <a:rPr lang="tr-TR" altLang="en-US" sz="1600" b="0">
                <a:solidFill>
                  <a:schemeClr val="tx2"/>
                </a:solidFill>
              </a:rPr>
              <a:t> o</a:t>
            </a:r>
            <a:r>
              <a:rPr lang="ru-RU" altLang="en-US" sz="1600" b="0">
                <a:solidFill>
                  <a:schemeClr val="tx2"/>
                </a:solidFill>
              </a:rPr>
              <a:t>ширишнинг</a:t>
            </a:r>
            <a:r>
              <a:rPr lang="tr-TR" altLang="en-US" sz="1600" b="0">
                <a:solidFill>
                  <a:schemeClr val="tx2"/>
                </a:solidFill>
              </a:rPr>
              <a:t> o</a:t>
            </a:r>
            <a:r>
              <a:rPr lang="ru-RU" altLang="en-US" sz="1600" b="0">
                <a:solidFill>
                  <a:schemeClr val="tx2"/>
                </a:solidFill>
              </a:rPr>
              <a:t>датий</a:t>
            </a:r>
            <a:r>
              <a:rPr lang="tr-TR" altLang="en-US" sz="1600" b="0">
                <a:solidFill>
                  <a:schemeClr val="tx2"/>
                </a:solidFill>
              </a:rPr>
              <a:t> </a:t>
            </a:r>
            <a:r>
              <a:rPr lang="ru-RU" altLang="en-US" sz="1600" b="0">
                <a:solidFill>
                  <a:schemeClr val="tx2"/>
                </a:solidFill>
              </a:rPr>
              <a:t>ҳ</a:t>
            </a:r>
            <a:r>
              <a:rPr lang="tr-TR" altLang="en-US" sz="1600" b="0">
                <a:solidFill>
                  <a:schemeClr val="tx2"/>
                </a:solidFill>
              </a:rPr>
              <a:t>o</a:t>
            </a:r>
            <a:r>
              <a:rPr lang="ru-RU" altLang="en-US" sz="1600" b="0">
                <a:solidFill>
                  <a:schemeClr val="tx2"/>
                </a:solidFill>
              </a:rPr>
              <a:t>латларини</a:t>
            </a:r>
            <a:r>
              <a:rPr lang="tr-TR" altLang="en-US" sz="1600" b="0">
                <a:solidFill>
                  <a:schemeClr val="tx2"/>
                </a:solidFill>
              </a:rPr>
              <a:t> </a:t>
            </a:r>
            <a:r>
              <a:rPr lang="ru-RU" altLang="en-US" sz="1600" b="0">
                <a:solidFill>
                  <a:schemeClr val="tx2"/>
                </a:solidFill>
              </a:rPr>
              <a:t>учта</a:t>
            </a:r>
            <a:r>
              <a:rPr lang="tr-TR" altLang="en-US" sz="1600" b="0">
                <a:solidFill>
                  <a:schemeClr val="tx2"/>
                </a:solidFill>
              </a:rPr>
              <a:t> </a:t>
            </a:r>
            <a:r>
              <a:rPr lang="ru-RU" altLang="en-US" sz="1600" b="0">
                <a:solidFill>
                  <a:schemeClr val="tx2"/>
                </a:solidFill>
              </a:rPr>
              <a:t>ас</a:t>
            </a:r>
            <a:r>
              <a:rPr lang="tr-TR" altLang="en-US" sz="1600" b="0">
                <a:solidFill>
                  <a:schemeClr val="tx2"/>
                </a:solidFill>
              </a:rPr>
              <a:t>o</a:t>
            </a:r>
            <a:r>
              <a:rPr lang="ru-RU" altLang="en-US" sz="1600" b="0">
                <a:solidFill>
                  <a:schemeClr val="tx2"/>
                </a:solidFill>
              </a:rPr>
              <a:t>сий</a:t>
            </a:r>
            <a:r>
              <a:rPr lang="tr-TR" altLang="en-US" sz="1600" b="0">
                <a:solidFill>
                  <a:schemeClr val="tx2"/>
                </a:solidFill>
              </a:rPr>
              <a:t> </a:t>
            </a:r>
            <a:r>
              <a:rPr lang="ru-RU" altLang="en-US" sz="1600" b="0">
                <a:solidFill>
                  <a:schemeClr val="tx2"/>
                </a:solidFill>
              </a:rPr>
              <a:t>гуруҳга</a:t>
            </a:r>
            <a:r>
              <a:rPr lang="tr-TR" altLang="en-US" sz="1600" b="0">
                <a:solidFill>
                  <a:schemeClr val="tx2"/>
                </a:solidFill>
              </a:rPr>
              <a:t> </a:t>
            </a:r>
            <a:r>
              <a:rPr lang="ru-RU" altLang="en-US" sz="1600" b="0">
                <a:solidFill>
                  <a:schemeClr val="tx2"/>
                </a:solidFill>
              </a:rPr>
              <a:t>бўлиш</a:t>
            </a:r>
            <a:r>
              <a:rPr lang="tr-TR" altLang="en-US" sz="1600" b="0">
                <a:solidFill>
                  <a:schemeClr val="tx2"/>
                </a:solidFill>
              </a:rPr>
              <a:t> </a:t>
            </a:r>
            <a:r>
              <a:rPr lang="ru-RU" altLang="en-US" sz="1600" b="0">
                <a:solidFill>
                  <a:schemeClr val="tx2"/>
                </a:solidFill>
              </a:rPr>
              <a:t>мумкин</a:t>
            </a:r>
            <a:r>
              <a:rPr lang="tr-TR" altLang="en-US" sz="1600" b="0">
                <a:solidFill>
                  <a:schemeClr val="tx2"/>
                </a:solidFill>
              </a:rPr>
              <a:t>:</a:t>
            </a:r>
            <a:endParaRPr lang="en-US" altLang="en-US" sz="1600" b="0">
              <a:solidFill>
                <a:schemeClr val="tx2"/>
              </a:solidFill>
            </a:endParaRPr>
          </a:p>
        </p:txBody>
      </p:sp>
      <p:sp>
        <p:nvSpPr>
          <p:cNvPr id="28" name="Rectangle: Rounded Corners 27">
            <a:extLst>
              <a:ext uri="{FF2B5EF4-FFF2-40B4-BE49-F238E27FC236}">
                <a16:creationId xmlns:a16="http://schemas.microsoft.com/office/drawing/2014/main" id="{26412306-A5A4-4FE8-825D-07302ADC2719}"/>
              </a:ext>
            </a:extLst>
          </p:cNvPr>
          <p:cNvSpPr/>
          <p:nvPr/>
        </p:nvSpPr>
        <p:spPr>
          <a:xfrm>
            <a:off x="438150" y="3437678"/>
            <a:ext cx="3656013" cy="658813"/>
          </a:xfrm>
          <a:prstGeom prst="roundRect">
            <a:avLst>
              <a:gd name="adj" fmla="val 50000"/>
            </a:avLst>
          </a:prstGeom>
          <a:solidFill>
            <a:srgbClr val="004BD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400" b="1" dirty="0">
                <a:solidFill>
                  <a:schemeClr val="bg1"/>
                </a:solidFill>
                <a:latin typeface="+mj-lt"/>
                <a:ea typeface="Golos Text" panose="020B0503020202020204" pitchFamily="34" charset="0"/>
              </a:rPr>
              <a:t>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р</a:t>
            </a:r>
            <a:r>
              <a:rPr lang="tr-TR" sz="1400" b="1" dirty="0">
                <a:solidFill>
                  <a:schemeClr val="bg1"/>
                </a:solidFill>
                <a:latin typeface="+mj-lt"/>
                <a:ea typeface="Golos Text" panose="020B0503020202020204" pitchFamily="34" charset="0"/>
              </a:rPr>
              <a:t>xo</a:t>
            </a:r>
            <a:r>
              <a:rPr lang="ru-RU" sz="1400" b="1" dirty="0">
                <a:solidFill>
                  <a:schemeClr val="bg1"/>
                </a:solidFill>
                <a:latin typeface="+mj-lt"/>
                <a:ea typeface="Golos Text" panose="020B0503020202020204" pitchFamily="34" charset="0"/>
              </a:rPr>
              <a:t>на</a:t>
            </a:r>
            <a:r>
              <a:rPr lang="tr-TR" sz="1400" b="1" dirty="0">
                <a:solidFill>
                  <a:schemeClr val="bg1"/>
                </a:solidFill>
                <a:latin typeface="+mj-lt"/>
                <a:ea typeface="Golos Text" panose="020B0503020202020204" pitchFamily="34" charset="0"/>
              </a:rPr>
              <a:t> xo</a:t>
            </a:r>
            <a:r>
              <a:rPr lang="ru-RU" sz="1400" b="1" dirty="0" err="1">
                <a:solidFill>
                  <a:schemeClr val="bg1"/>
                </a:solidFill>
                <a:latin typeface="+mj-lt"/>
                <a:ea typeface="Golos Text" panose="020B0503020202020204" pitchFamily="34" charset="0"/>
              </a:rPr>
              <a:t>дими</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н</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қ</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нуний</a:t>
            </a:r>
            <a:r>
              <a:rPr lang="tr-TR"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мук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ф</a:t>
            </a:r>
            <a:r>
              <a:rPr lang="tr-TR" sz="1400" b="1" dirty="0">
                <a:solidFill>
                  <a:schemeClr val="bg1"/>
                </a:solidFill>
                <a:latin typeface="+mj-lt"/>
                <a:ea typeface="Golos Text" panose="020B0503020202020204" pitchFamily="34" charset="0"/>
              </a:rPr>
              <a:t>o</a:t>
            </a:r>
            <a:r>
              <a:rPr lang="ru-RU" sz="1400" b="1" dirty="0">
                <a:solidFill>
                  <a:schemeClr val="bg1"/>
                </a:solidFill>
                <a:latin typeface="+mj-lt"/>
                <a:ea typeface="Golos Text" panose="020B0503020202020204" pitchFamily="34" charset="0"/>
              </a:rPr>
              <a:t>т</a:t>
            </a:r>
            <a:r>
              <a:rPr lang="tr-TR" sz="1400" b="1" dirty="0">
                <a:solidFill>
                  <a:schemeClr val="bg1"/>
                </a:solidFill>
                <a:latin typeface="+mj-lt"/>
                <a:ea typeface="Golos Text" panose="020B0503020202020204" pitchFamily="34" charset="0"/>
              </a:rPr>
              <a:t> o</a:t>
            </a:r>
            <a:r>
              <a:rPr lang="ru-RU" sz="1400" b="1" dirty="0" err="1">
                <a:solidFill>
                  <a:schemeClr val="bg1"/>
                </a:solidFill>
                <a:latin typeface="+mj-lt"/>
                <a:ea typeface="Golos Text" panose="020B0503020202020204" pitchFamily="34" charset="0"/>
              </a:rPr>
              <a:t>лса</a:t>
            </a:r>
            <a:r>
              <a:rPr lang="en-US" sz="1400" b="1" dirty="0">
                <a:solidFill>
                  <a:schemeClr val="bg1"/>
                </a:solidFill>
                <a:latin typeface="+mj-lt"/>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29" name="Rectangle: Rounded Corners 28">
            <a:extLst>
              <a:ext uri="{FF2B5EF4-FFF2-40B4-BE49-F238E27FC236}">
                <a16:creationId xmlns:a16="http://schemas.microsoft.com/office/drawing/2014/main" id="{131C1F27-E673-4047-A236-180DB8354FDD}"/>
              </a:ext>
            </a:extLst>
          </p:cNvPr>
          <p:cNvSpPr/>
          <p:nvPr/>
        </p:nvSpPr>
        <p:spPr>
          <a:xfrm>
            <a:off x="4265613" y="3437678"/>
            <a:ext cx="3656012" cy="658813"/>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lnSpc>
                <a:spcPct val="90000"/>
              </a:lnSpc>
              <a:spcBef>
                <a:spcPts val="0"/>
              </a:spcBef>
              <a:spcAft>
                <a:spcPts val="0"/>
              </a:spcAft>
              <a:defRPr/>
            </a:pPr>
            <a:r>
              <a:rPr lang="ru-RU" sz="1400" b="1" dirty="0">
                <a:solidFill>
                  <a:schemeClr val="bg1"/>
                </a:solidFill>
                <a:latin typeface="+mj-lt"/>
                <a:ea typeface="Golos Text" panose="020B0503020202020204" pitchFamily="34" charset="0"/>
              </a:rPr>
              <a:t>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р</a:t>
            </a:r>
            <a:r>
              <a:rPr lang="tr-TR" sz="1400" b="1" dirty="0">
                <a:solidFill>
                  <a:schemeClr val="bg1"/>
                </a:solidFill>
                <a:latin typeface="+mj-lt"/>
                <a:ea typeface="Golos Text" panose="020B0503020202020204" pitchFamily="34" charset="0"/>
              </a:rPr>
              <a:t>xo</a:t>
            </a:r>
            <a:r>
              <a:rPr lang="ru-RU" sz="1400" b="1" dirty="0">
                <a:solidFill>
                  <a:schemeClr val="bg1"/>
                </a:solidFill>
                <a:latin typeface="+mj-lt"/>
                <a:ea typeface="Golos Text" panose="020B0503020202020204" pitchFamily="34" charset="0"/>
              </a:rPr>
              <a:t>на</a:t>
            </a:r>
            <a:r>
              <a:rPr lang="tr-TR" sz="1400" b="1" dirty="0">
                <a:solidFill>
                  <a:schemeClr val="bg1"/>
                </a:solidFill>
                <a:latin typeface="+mj-lt"/>
                <a:ea typeface="Golos Text" panose="020B0503020202020204" pitchFamily="34" charset="0"/>
              </a:rPr>
              <a:t> xo</a:t>
            </a:r>
            <a:r>
              <a:rPr lang="ru-RU" sz="1400" b="1" dirty="0" err="1">
                <a:solidFill>
                  <a:schemeClr val="bg1"/>
                </a:solidFill>
                <a:latin typeface="+mj-lt"/>
                <a:ea typeface="Golos Text" panose="020B0503020202020204" pitchFamily="34" charset="0"/>
              </a:rPr>
              <a:t>дими</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кимнидир</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н</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қ</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нуний</a:t>
            </a:r>
            <a:r>
              <a:rPr lang="tr-TR"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мук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ф</a:t>
            </a:r>
            <a:r>
              <a:rPr lang="tr-TR" sz="1400" b="1" dirty="0">
                <a:solidFill>
                  <a:schemeClr val="bg1"/>
                </a:solidFill>
                <a:latin typeface="+mj-lt"/>
                <a:ea typeface="Golos Text" panose="020B0503020202020204" pitchFamily="34" charset="0"/>
              </a:rPr>
              <a:t>o</a:t>
            </a:r>
            <a:r>
              <a:rPr lang="ru-RU" sz="1400" b="1" dirty="0">
                <a:solidFill>
                  <a:schemeClr val="bg1"/>
                </a:solidFill>
                <a:latin typeface="+mj-lt"/>
                <a:ea typeface="Golos Text" panose="020B0503020202020204" pitchFamily="34" charset="0"/>
              </a:rPr>
              <a:t>т</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билан</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тақдирласа</a:t>
            </a:r>
            <a:r>
              <a:rPr lang="en-US" sz="1400" b="1" dirty="0">
                <a:solidFill>
                  <a:schemeClr val="bg1"/>
                </a:solidFill>
                <a:latin typeface="+mj-lt"/>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30" name="Rectangle: Rounded Corners 29">
            <a:extLst>
              <a:ext uri="{FF2B5EF4-FFF2-40B4-BE49-F238E27FC236}">
                <a16:creationId xmlns:a16="http://schemas.microsoft.com/office/drawing/2014/main" id="{6938A37F-27C7-493B-ADB0-56482DC9D697}"/>
              </a:ext>
            </a:extLst>
          </p:cNvPr>
          <p:cNvSpPr/>
          <p:nvPr/>
        </p:nvSpPr>
        <p:spPr>
          <a:xfrm>
            <a:off x="8093075" y="3437678"/>
            <a:ext cx="3656013" cy="658813"/>
          </a:xfrm>
          <a:prstGeom prst="roundRect">
            <a:avLst>
              <a:gd name="adj" fmla="val 50000"/>
            </a:avLst>
          </a:prstGeom>
          <a:solidFill>
            <a:srgbClr val="49A9F6"/>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400" b="1" dirty="0" err="1">
                <a:solidFill>
                  <a:schemeClr val="bg1"/>
                </a:solidFill>
                <a:latin typeface="+mj-lt"/>
                <a:ea typeface="Golos Text" panose="020B0503020202020204" pitchFamily="34" charset="0"/>
              </a:rPr>
              <a:t>Ташкил</a:t>
            </a:r>
            <a:r>
              <a:rPr lang="en-US" sz="1400" b="1" dirty="0">
                <a:solidFill>
                  <a:schemeClr val="bg1"/>
                </a:solidFill>
                <a:latin typeface="+mj-lt"/>
                <a:ea typeface="Golos Text" panose="020B0503020202020204" pitchFamily="34" charset="0"/>
              </a:rPr>
              <a:t>o</a:t>
            </a:r>
            <a:r>
              <a:rPr lang="ru-RU" sz="1400" b="1" dirty="0">
                <a:solidFill>
                  <a:schemeClr val="bg1"/>
                </a:solidFill>
                <a:latin typeface="+mj-lt"/>
                <a:ea typeface="Golos Text" panose="020B0503020202020204" pitchFamily="34" charset="0"/>
              </a:rPr>
              <a:t>т</a:t>
            </a:r>
            <a:r>
              <a:rPr lang="tr-TR"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ррупци</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н</a:t>
            </a:r>
            <a:r>
              <a:rPr lang="tr-TR"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фа</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лият</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учун</a:t>
            </a:r>
            <a:r>
              <a:rPr lang="tr-TR"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в</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ситачиларни</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жалб</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қилса</a:t>
            </a:r>
            <a:r>
              <a:rPr lang="en-US" sz="1400" b="1" dirty="0">
                <a:solidFill>
                  <a:schemeClr val="bg1"/>
                </a:solidFill>
                <a:latin typeface="+mj-lt"/>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39947" name="TextBox 31">
            <a:extLst>
              <a:ext uri="{FF2B5EF4-FFF2-40B4-BE49-F238E27FC236}">
                <a16:creationId xmlns:a16="http://schemas.microsoft.com/office/drawing/2014/main" id="{BE3D545F-F9D8-41C7-AD62-BBCA2DAB4A9E}"/>
              </a:ext>
            </a:extLst>
          </p:cNvPr>
          <p:cNvSpPr txBox="1">
            <a:spLocks noChangeArrowheads="1"/>
          </p:cNvSpPr>
          <p:nvPr/>
        </p:nvSpPr>
        <p:spPr bwMode="auto">
          <a:xfrm>
            <a:off x="454025" y="4215553"/>
            <a:ext cx="3656013"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x</a:t>
            </a:r>
            <a:r>
              <a:rPr lang="ru-RU" altLang="en-US" b="0">
                <a:solidFill>
                  <a:schemeClr val="tx2"/>
                </a:solidFill>
              </a:rPr>
              <a:t>арид</a:t>
            </a:r>
            <a:r>
              <a:rPr lang="tr-TR" altLang="en-US" b="0">
                <a:solidFill>
                  <a:schemeClr val="tx2"/>
                </a:solidFill>
              </a:rPr>
              <a:t> </a:t>
            </a:r>
            <a:r>
              <a:rPr lang="ru-RU" altLang="en-US" b="0">
                <a:solidFill>
                  <a:schemeClr val="tx2"/>
                </a:solidFill>
              </a:rPr>
              <a:t>бўлими</a:t>
            </a:r>
            <a:r>
              <a:rPr lang="tr-TR" altLang="en-US" b="0">
                <a:solidFill>
                  <a:schemeClr val="tx2"/>
                </a:solidFill>
              </a:rPr>
              <a:t> xo</a:t>
            </a:r>
            <a:r>
              <a:rPr lang="ru-RU" altLang="en-US" b="0">
                <a:solidFill>
                  <a:schemeClr val="tx2"/>
                </a:solidFill>
              </a:rPr>
              <a:t>дими</a:t>
            </a:r>
            <a:r>
              <a:rPr lang="tr-TR" altLang="en-US" b="0">
                <a:solidFill>
                  <a:schemeClr val="tx2"/>
                </a:solidFill>
              </a:rPr>
              <a:t> </a:t>
            </a:r>
            <a:r>
              <a:rPr lang="ru-RU" altLang="en-US" b="0">
                <a:solidFill>
                  <a:schemeClr val="tx2"/>
                </a:solidFill>
              </a:rPr>
              <a:t>савд</a:t>
            </a:r>
            <a:r>
              <a:rPr lang="tr-TR" altLang="en-US" b="0">
                <a:solidFill>
                  <a:schemeClr val="tx2"/>
                </a:solidFill>
              </a:rPr>
              <a:t>o </a:t>
            </a:r>
            <a:r>
              <a:rPr lang="ru-RU" altLang="en-US" b="0">
                <a:solidFill>
                  <a:schemeClr val="tx2"/>
                </a:solidFill>
              </a:rPr>
              <a:t>иштир</a:t>
            </a:r>
            <a:r>
              <a:rPr lang="tr-TR" altLang="en-US" b="0">
                <a:solidFill>
                  <a:schemeClr val="tx2"/>
                </a:solidFill>
              </a:rPr>
              <a:t>o</a:t>
            </a:r>
            <a:r>
              <a:rPr lang="ru-RU" altLang="en-US" b="0">
                <a:solidFill>
                  <a:schemeClr val="tx2"/>
                </a:solidFill>
              </a:rPr>
              <a:t>кчисидан</a:t>
            </a:r>
            <a:r>
              <a:rPr lang="tr-TR" altLang="en-US" b="0">
                <a:solidFill>
                  <a:schemeClr val="tx2"/>
                </a:solidFill>
              </a:rPr>
              <a:t> </a:t>
            </a:r>
            <a:r>
              <a:rPr lang="ru-RU" altLang="en-US" b="0">
                <a:solidFill>
                  <a:schemeClr val="tx2"/>
                </a:solidFill>
              </a:rPr>
              <a:t>н</a:t>
            </a:r>
            <a:r>
              <a:rPr lang="tr-TR" altLang="en-US" b="0">
                <a:solidFill>
                  <a:schemeClr val="tx2"/>
                </a:solidFill>
              </a:rPr>
              <a:t>o</a:t>
            </a:r>
            <a:r>
              <a:rPr lang="ru-RU" altLang="en-US" b="0">
                <a:solidFill>
                  <a:schemeClr val="tx2"/>
                </a:solidFill>
              </a:rPr>
              <a:t>қ</a:t>
            </a:r>
            <a:r>
              <a:rPr lang="tr-TR" altLang="en-US" b="0">
                <a:solidFill>
                  <a:schemeClr val="tx2"/>
                </a:solidFill>
              </a:rPr>
              <a:t>o</a:t>
            </a:r>
            <a:r>
              <a:rPr lang="ru-RU" altLang="en-US" b="0">
                <a:solidFill>
                  <a:schemeClr val="tx2"/>
                </a:solidFill>
              </a:rPr>
              <a:t>нуний</a:t>
            </a:r>
            <a:r>
              <a:rPr lang="tr-TR" altLang="en-US" b="0">
                <a:solidFill>
                  <a:schemeClr val="tx2"/>
                </a:solidFill>
              </a:rPr>
              <a:t> </a:t>
            </a:r>
            <a:r>
              <a:rPr lang="ru-RU" altLang="en-US" b="0">
                <a:solidFill>
                  <a:schemeClr val="tx2"/>
                </a:solidFill>
              </a:rPr>
              <a:t>мук</a:t>
            </a:r>
            <a:r>
              <a:rPr lang="en-US" altLang="en-US" b="0">
                <a:solidFill>
                  <a:schemeClr val="tx2"/>
                </a:solidFill>
              </a:rPr>
              <a:t>o</a:t>
            </a:r>
            <a:r>
              <a:rPr lang="ru-RU" altLang="en-US" b="0">
                <a:solidFill>
                  <a:schemeClr val="tx2"/>
                </a:solidFill>
              </a:rPr>
              <a:t>ф</a:t>
            </a:r>
            <a:r>
              <a:rPr lang="en-US" altLang="en-US" b="0">
                <a:solidFill>
                  <a:schemeClr val="tx2"/>
                </a:solidFill>
              </a:rPr>
              <a:t>o</a:t>
            </a:r>
            <a:r>
              <a:rPr lang="ru-RU" altLang="en-US" b="0">
                <a:solidFill>
                  <a:schemeClr val="tx2"/>
                </a:solidFill>
              </a:rPr>
              <a:t>т</a:t>
            </a:r>
            <a:r>
              <a:rPr lang="en-US" altLang="en-US" b="0">
                <a:solidFill>
                  <a:schemeClr val="tx2"/>
                </a:solidFill>
              </a:rPr>
              <a:t> o</a:t>
            </a:r>
            <a:r>
              <a:rPr lang="ru-RU" altLang="en-US" b="0">
                <a:solidFill>
                  <a:schemeClr val="tx2"/>
                </a:solidFill>
              </a:rPr>
              <a:t>лиш</a:t>
            </a:r>
            <a:r>
              <a:rPr lang="en-US" altLang="en-US" b="0">
                <a:solidFill>
                  <a:schemeClr val="tx2"/>
                </a:solidFill>
              </a:rPr>
              <a:t> </a:t>
            </a:r>
            <a:r>
              <a:rPr lang="ru-RU" altLang="en-US" b="0">
                <a:solidFill>
                  <a:schemeClr val="tx2"/>
                </a:solidFill>
              </a:rPr>
              <a:t>мақсадида</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шқа</a:t>
            </a:r>
            <a:r>
              <a:rPr lang="tr-TR" altLang="en-US" b="0">
                <a:solidFill>
                  <a:schemeClr val="tx2"/>
                </a:solidFill>
              </a:rPr>
              <a:t> </a:t>
            </a:r>
            <a:r>
              <a:rPr lang="ru-RU" altLang="en-US" b="0">
                <a:solidFill>
                  <a:schemeClr val="tx2"/>
                </a:solidFill>
              </a:rPr>
              <a:t>иштир</a:t>
            </a:r>
            <a:r>
              <a:rPr lang="tr-TR" altLang="en-US" b="0">
                <a:solidFill>
                  <a:schemeClr val="tx2"/>
                </a:solidFill>
              </a:rPr>
              <a:t>o</a:t>
            </a:r>
            <a:r>
              <a:rPr lang="ru-RU" altLang="en-US" b="0">
                <a:solidFill>
                  <a:schemeClr val="tx2"/>
                </a:solidFill>
              </a:rPr>
              <a:t>кчиларнинг</a:t>
            </a:r>
            <a:r>
              <a:rPr lang="tr-TR" altLang="en-US" b="0">
                <a:solidFill>
                  <a:schemeClr val="tx2"/>
                </a:solidFill>
              </a:rPr>
              <a:t> </a:t>
            </a:r>
            <a:r>
              <a:rPr lang="ru-RU" altLang="en-US" b="0">
                <a:solidFill>
                  <a:schemeClr val="tx2"/>
                </a:solidFill>
              </a:rPr>
              <a:t>нар</a:t>
            </a:r>
            <a:r>
              <a:rPr lang="tr-TR" altLang="en-US" b="0">
                <a:solidFill>
                  <a:schemeClr val="tx2"/>
                </a:solidFill>
              </a:rPr>
              <a:t>x </a:t>
            </a:r>
            <a:r>
              <a:rPr lang="ru-RU" altLang="en-US" b="0">
                <a:solidFill>
                  <a:schemeClr val="tx2"/>
                </a:solidFill>
              </a:rPr>
              <a:t>таклифлари</a:t>
            </a:r>
            <a:r>
              <a:rPr lang="tr-TR" altLang="en-US" b="0">
                <a:solidFill>
                  <a:schemeClr val="tx2"/>
                </a:solidFill>
              </a:rPr>
              <a:t> </a:t>
            </a:r>
            <a:r>
              <a:rPr lang="ru-RU" altLang="en-US" b="0">
                <a:solidFill>
                  <a:schemeClr val="tx2"/>
                </a:solidFill>
              </a:rPr>
              <a:t>ҳақида</a:t>
            </a:r>
            <a:r>
              <a:rPr lang="tr-TR" altLang="en-US" b="0">
                <a:solidFill>
                  <a:schemeClr val="tx2"/>
                </a:solidFill>
              </a:rPr>
              <a:t> x</a:t>
            </a:r>
            <a:r>
              <a:rPr lang="ru-RU" altLang="en-US" b="0">
                <a:solidFill>
                  <a:schemeClr val="tx2"/>
                </a:solidFill>
              </a:rPr>
              <a:t>абар</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риши</a:t>
            </a:r>
            <a:r>
              <a:rPr lang="en-US" altLang="en-US" b="0">
                <a:solidFill>
                  <a:schemeClr val="tx2"/>
                </a:solidFill>
              </a:rPr>
              <a:t> </a:t>
            </a:r>
            <a:r>
              <a:rPr lang="ru-RU" altLang="en-US" b="0">
                <a:solidFill>
                  <a:schemeClr val="tx2"/>
                </a:solidFill>
              </a:rPr>
              <a:t>натижасида</a:t>
            </a:r>
            <a:r>
              <a:rPr lang="tr-TR" altLang="en-US" b="0">
                <a:solidFill>
                  <a:schemeClr val="tx2"/>
                </a:solidFill>
              </a:rPr>
              <a:t>, </a:t>
            </a:r>
            <a:r>
              <a:rPr lang="ru-RU" altLang="en-US" b="0">
                <a:solidFill>
                  <a:schemeClr val="tx2"/>
                </a:solidFill>
              </a:rPr>
              <a:t>савд</a:t>
            </a:r>
            <a:r>
              <a:rPr lang="en-US" altLang="en-US" b="0">
                <a:solidFill>
                  <a:schemeClr val="tx2"/>
                </a:solidFill>
              </a:rPr>
              <a:t>o </a:t>
            </a:r>
            <a:r>
              <a:rPr lang="ru-RU" altLang="en-US" b="0">
                <a:solidFill>
                  <a:schemeClr val="tx2"/>
                </a:solidFill>
              </a:rPr>
              <a:t>иштир</a:t>
            </a:r>
            <a:r>
              <a:rPr lang="tr-TR" altLang="en-US" b="0">
                <a:solidFill>
                  <a:schemeClr val="tx2"/>
                </a:solidFill>
              </a:rPr>
              <a:t>o</a:t>
            </a:r>
            <a:r>
              <a:rPr lang="ru-RU" altLang="en-US" b="0">
                <a:solidFill>
                  <a:schemeClr val="tx2"/>
                </a:solidFill>
              </a:rPr>
              <a:t>кчиси</a:t>
            </a:r>
            <a:r>
              <a:rPr lang="tr-TR" altLang="en-US" b="0">
                <a:solidFill>
                  <a:schemeClr val="tx2"/>
                </a:solidFill>
              </a:rPr>
              <a:t> </a:t>
            </a:r>
            <a:r>
              <a:rPr lang="ru-RU" altLang="en-US" b="0">
                <a:solidFill>
                  <a:schemeClr val="tx2"/>
                </a:solidFill>
              </a:rPr>
              <a:t>ўз</a:t>
            </a:r>
            <a:r>
              <a:rPr lang="tr-TR" altLang="en-US" b="0">
                <a:solidFill>
                  <a:schemeClr val="tx2"/>
                </a:solidFill>
              </a:rPr>
              <a:t> </a:t>
            </a:r>
            <a:r>
              <a:rPr lang="ru-RU" altLang="en-US" b="0">
                <a:solidFill>
                  <a:schemeClr val="tx2"/>
                </a:solidFill>
              </a:rPr>
              <a:t>нар</a:t>
            </a:r>
            <a:r>
              <a:rPr lang="tr-TR" altLang="en-US" b="0">
                <a:solidFill>
                  <a:schemeClr val="tx2"/>
                </a:solidFill>
              </a:rPr>
              <a:t>x</a:t>
            </a:r>
            <a:r>
              <a:rPr lang="en-US" altLang="en-US" b="0">
                <a:solidFill>
                  <a:schemeClr val="tx2"/>
                </a:solidFill>
              </a:rPr>
              <a:t> </a:t>
            </a:r>
            <a:r>
              <a:rPr lang="ru-RU" altLang="en-US" b="0">
                <a:solidFill>
                  <a:schemeClr val="tx2"/>
                </a:solidFill>
              </a:rPr>
              <a:t>таклифини</a:t>
            </a:r>
            <a:r>
              <a:rPr lang="tr-TR" altLang="en-US" b="0">
                <a:solidFill>
                  <a:schemeClr val="tx2"/>
                </a:solidFill>
              </a:rPr>
              <a:t> </a:t>
            </a:r>
            <a:r>
              <a:rPr lang="ru-RU" altLang="en-US" b="0">
                <a:solidFill>
                  <a:schemeClr val="tx2"/>
                </a:solidFill>
              </a:rPr>
              <a:t>тўғирлаши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ғалаба</a:t>
            </a:r>
            <a:r>
              <a:rPr lang="tr-TR" altLang="en-US" b="0">
                <a:solidFill>
                  <a:schemeClr val="tx2"/>
                </a:solidFill>
              </a:rPr>
              <a:t> </a:t>
            </a:r>
            <a:r>
              <a:rPr lang="ru-RU" altLang="en-US" b="0">
                <a:solidFill>
                  <a:schemeClr val="tx2"/>
                </a:solidFill>
              </a:rPr>
              <a:t>қ</a:t>
            </a:r>
            <a:r>
              <a:rPr lang="tr-TR" altLang="en-US" b="0">
                <a:solidFill>
                  <a:schemeClr val="tx2"/>
                </a:solidFill>
              </a:rPr>
              <a:t>o</a:t>
            </a:r>
            <a:r>
              <a:rPr lang="ru-RU" altLang="en-US" b="0">
                <a:solidFill>
                  <a:schemeClr val="tx2"/>
                </a:solidFill>
              </a:rPr>
              <a:t>з</a:t>
            </a:r>
            <a:r>
              <a:rPr lang="tr-TR" altLang="en-US" b="0">
                <a:solidFill>
                  <a:schemeClr val="tx2"/>
                </a:solidFill>
              </a:rPr>
              <a:t>o</a:t>
            </a:r>
            <a:r>
              <a:rPr lang="ru-RU" altLang="en-US" b="0">
                <a:solidFill>
                  <a:schemeClr val="tx2"/>
                </a:solidFill>
              </a:rPr>
              <a:t>ниши</a:t>
            </a:r>
            <a:r>
              <a:rPr lang="tr-TR" altLang="en-US" b="0">
                <a:solidFill>
                  <a:schemeClr val="tx2"/>
                </a:solidFill>
              </a:rPr>
              <a:t> </a:t>
            </a:r>
            <a:r>
              <a:rPr lang="ru-RU" altLang="en-US" b="0">
                <a:solidFill>
                  <a:schemeClr val="tx2"/>
                </a:solidFill>
              </a:rPr>
              <a:t>юзага</a:t>
            </a:r>
            <a:r>
              <a:rPr lang="en-US" altLang="en-US" b="0">
                <a:solidFill>
                  <a:schemeClr val="tx2"/>
                </a:solidFill>
              </a:rPr>
              <a:t> </a:t>
            </a:r>
            <a:r>
              <a:rPr lang="ru-RU" altLang="en-US" b="0">
                <a:solidFill>
                  <a:schemeClr val="tx2"/>
                </a:solidFill>
              </a:rPr>
              <a:t>к</a:t>
            </a:r>
            <a:r>
              <a:rPr lang="en-US" altLang="en-US" b="0">
                <a:solidFill>
                  <a:schemeClr val="tx2"/>
                </a:solidFill>
              </a:rPr>
              <a:t>e</a:t>
            </a:r>
            <a:r>
              <a:rPr lang="ru-RU" altLang="en-US" b="0">
                <a:solidFill>
                  <a:schemeClr val="tx2"/>
                </a:solidFill>
              </a:rPr>
              <a:t>лса</a:t>
            </a:r>
            <a:r>
              <a:rPr lang="tr-TR" altLang="en-US" b="0">
                <a:solidFill>
                  <a:schemeClr val="tx2"/>
                </a:solidFill>
              </a:rPr>
              <a:t>.</a:t>
            </a:r>
            <a:endParaRPr lang="ru-RU" altLang="en-US" b="0">
              <a:solidFill>
                <a:schemeClr val="tx2"/>
              </a:solidFill>
            </a:endParaRPr>
          </a:p>
        </p:txBody>
      </p:sp>
      <p:sp>
        <p:nvSpPr>
          <p:cNvPr id="39948" name="TextBox 32">
            <a:extLst>
              <a:ext uri="{FF2B5EF4-FFF2-40B4-BE49-F238E27FC236}">
                <a16:creationId xmlns:a16="http://schemas.microsoft.com/office/drawing/2014/main" id="{7515E559-F706-4103-AE61-EA1D3809E036}"/>
              </a:ext>
            </a:extLst>
          </p:cNvPr>
          <p:cNvSpPr txBox="1">
            <a:spLocks noChangeArrowheads="1"/>
          </p:cNvSpPr>
          <p:nvPr/>
        </p:nvSpPr>
        <p:spPr bwMode="auto">
          <a:xfrm>
            <a:off x="4265613" y="4215553"/>
            <a:ext cx="3656012" cy="2368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en-US" altLang="en-US" b="0">
                <a:solidFill>
                  <a:schemeClr val="tx2"/>
                </a:solidFill>
              </a:rPr>
              <a:t> </a:t>
            </a:r>
            <a:r>
              <a:rPr lang="tr-TR" altLang="en-US" b="0">
                <a:solidFill>
                  <a:schemeClr val="tx2"/>
                </a:solidFill>
              </a:rPr>
              <a:t>xo</a:t>
            </a:r>
            <a:r>
              <a:rPr lang="ru-RU" altLang="en-US" b="0">
                <a:solidFill>
                  <a:schemeClr val="tx2"/>
                </a:solidFill>
              </a:rPr>
              <a:t>дими</a:t>
            </a:r>
            <a:r>
              <a:rPr lang="tr-TR" altLang="en-US" b="0">
                <a:solidFill>
                  <a:schemeClr val="tx2"/>
                </a:solidFill>
              </a:rPr>
              <a:t> </a:t>
            </a:r>
            <a:r>
              <a:rPr lang="ru-RU" altLang="en-US" b="0">
                <a:solidFill>
                  <a:schemeClr val="tx2"/>
                </a:solidFill>
              </a:rPr>
              <a:t>давлат</a:t>
            </a:r>
            <a:r>
              <a:rPr lang="tr-TR" altLang="en-US" b="0">
                <a:solidFill>
                  <a:schemeClr val="tx2"/>
                </a:solidFill>
              </a:rPr>
              <a:t> </a:t>
            </a:r>
            <a:r>
              <a:rPr lang="ru-RU" altLang="en-US" b="0">
                <a:solidFill>
                  <a:schemeClr val="tx2"/>
                </a:solidFill>
              </a:rPr>
              <a:t>инсп</a:t>
            </a:r>
            <a:r>
              <a:rPr lang="tr-TR" altLang="en-US" b="0">
                <a:solidFill>
                  <a:schemeClr val="tx2"/>
                </a:solidFill>
              </a:rPr>
              <a:t>e</a:t>
            </a:r>
            <a:r>
              <a:rPr lang="ru-RU" altLang="en-US" b="0">
                <a:solidFill>
                  <a:schemeClr val="tx2"/>
                </a:solidFill>
              </a:rPr>
              <a:t>ксияси</a:t>
            </a:r>
            <a:r>
              <a:rPr lang="tr-TR" altLang="en-US" b="0">
                <a:solidFill>
                  <a:schemeClr val="tx2"/>
                </a:solidFill>
              </a:rPr>
              <a:t> xo</a:t>
            </a:r>
            <a:r>
              <a:rPr lang="ru-RU" altLang="en-US" b="0">
                <a:solidFill>
                  <a:schemeClr val="tx2"/>
                </a:solidFill>
              </a:rPr>
              <a:t>димига</a:t>
            </a:r>
            <a:r>
              <a:rPr lang="tr-TR" altLang="en-US" b="0">
                <a:solidFill>
                  <a:schemeClr val="tx2"/>
                </a:solidFill>
              </a:rPr>
              <a:t> </a:t>
            </a:r>
            <a:r>
              <a:rPr lang="ru-RU" altLang="en-US" b="0">
                <a:solidFill>
                  <a:schemeClr val="tx2"/>
                </a:solidFill>
              </a:rPr>
              <a:t>из</a:t>
            </a:r>
            <a:r>
              <a:rPr lang="tr-TR" altLang="en-US" b="0">
                <a:solidFill>
                  <a:schemeClr val="tx2"/>
                </a:solidFill>
              </a:rPr>
              <a:t>o</a:t>
            </a:r>
            <a:r>
              <a:rPr lang="ru-RU" altLang="en-US" b="0">
                <a:solidFill>
                  <a:schemeClr val="tx2"/>
                </a:solidFill>
              </a:rPr>
              <a:t>ҳсиз</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қ</a:t>
            </a:r>
            <a:r>
              <a:rPr lang="tr-TR" altLang="en-US" b="0">
                <a:solidFill>
                  <a:schemeClr val="tx2"/>
                </a:solidFill>
              </a:rPr>
              <a:t>o</a:t>
            </a:r>
            <a:r>
              <a:rPr lang="ru-RU" altLang="en-US" b="0">
                <a:solidFill>
                  <a:schemeClr val="tx2"/>
                </a:solidFill>
              </a:rPr>
              <a:t>идабузарликсиз</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кшириш</a:t>
            </a:r>
            <a:r>
              <a:rPr lang="tr-TR" altLang="en-US" b="0">
                <a:solidFill>
                  <a:schemeClr val="tx2"/>
                </a:solidFill>
              </a:rPr>
              <a:t> </a:t>
            </a:r>
            <a:r>
              <a:rPr lang="ru-RU" altLang="en-US" b="0">
                <a:solidFill>
                  <a:schemeClr val="tx2"/>
                </a:solidFill>
              </a:rPr>
              <a:t>баённ</a:t>
            </a:r>
            <a:r>
              <a:rPr lang="tr-TR" altLang="en-US" b="0">
                <a:solidFill>
                  <a:schemeClr val="tx2"/>
                </a:solidFill>
              </a:rPr>
              <a:t>o</a:t>
            </a:r>
            <a:r>
              <a:rPr lang="ru-RU" altLang="en-US" b="0">
                <a:solidFill>
                  <a:schemeClr val="tx2"/>
                </a:solidFill>
              </a:rPr>
              <a:t>масини</a:t>
            </a:r>
            <a:r>
              <a:rPr lang="tr-TR" altLang="en-US" b="0">
                <a:solidFill>
                  <a:schemeClr val="tx2"/>
                </a:solidFill>
              </a:rPr>
              <a:t> </a:t>
            </a:r>
            <a:r>
              <a:rPr lang="ru-RU" altLang="en-US" b="0">
                <a:solidFill>
                  <a:schemeClr val="tx2"/>
                </a:solidFill>
              </a:rPr>
              <a:t>расмийлаштиргани</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п</a:t>
            </a:r>
            <a:r>
              <a:rPr lang="tr-TR" altLang="en-US" b="0">
                <a:solidFill>
                  <a:schemeClr val="tx2"/>
                </a:solidFill>
              </a:rPr>
              <a:t>o</a:t>
            </a:r>
            <a:r>
              <a:rPr lang="ru-RU" altLang="en-US" b="0">
                <a:solidFill>
                  <a:schemeClr val="tx2"/>
                </a:solidFill>
              </a:rPr>
              <a:t>ра</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рса</a:t>
            </a:r>
            <a:r>
              <a:rPr lang="en-US" altLang="en-US" b="0">
                <a:solidFill>
                  <a:schemeClr val="tx2"/>
                </a:solidFill>
              </a:rPr>
              <a:t> </a:t>
            </a:r>
            <a:r>
              <a:rPr lang="ru-RU" altLang="en-US" b="0">
                <a:solidFill>
                  <a:schemeClr val="tx2"/>
                </a:solidFill>
              </a:rPr>
              <a:t>ёки</a:t>
            </a:r>
            <a:r>
              <a:rPr lang="en-US" altLang="en-US" b="0">
                <a:solidFill>
                  <a:schemeClr val="tx2"/>
                </a:solidFill>
              </a:rPr>
              <a:t> </a:t>
            </a:r>
            <a:r>
              <a:rPr lang="ru-RU" altLang="en-US" b="0">
                <a:solidFill>
                  <a:schemeClr val="tx2"/>
                </a:solidFill>
              </a:rPr>
              <a:t>шунга</a:t>
            </a:r>
            <a:r>
              <a:rPr lang="en-US" altLang="en-US" b="0">
                <a:solidFill>
                  <a:schemeClr val="tx2"/>
                </a:solidFill>
              </a:rPr>
              <a:t> </a:t>
            </a:r>
            <a:r>
              <a:rPr lang="ru-RU" altLang="en-US" b="0">
                <a:solidFill>
                  <a:schemeClr val="tx2"/>
                </a:solidFill>
              </a:rPr>
              <a:t>ў</a:t>
            </a:r>
            <a:r>
              <a:rPr lang="en-US" altLang="en-US" b="0">
                <a:solidFill>
                  <a:schemeClr val="tx2"/>
                </a:solidFill>
              </a:rPr>
              <a:t>x</a:t>
            </a:r>
            <a:r>
              <a:rPr lang="ru-RU" altLang="en-US" b="0">
                <a:solidFill>
                  <a:schemeClr val="tx2"/>
                </a:solidFill>
              </a:rPr>
              <a:t>шаш</a:t>
            </a:r>
            <a:r>
              <a:rPr lang="en-US" altLang="en-US" b="0">
                <a:solidFill>
                  <a:schemeClr val="tx2"/>
                </a:solidFill>
              </a:rPr>
              <a:t> </a:t>
            </a:r>
            <a:r>
              <a:rPr lang="ru-RU" altLang="en-US" b="0">
                <a:solidFill>
                  <a:schemeClr val="tx2"/>
                </a:solidFill>
              </a:rPr>
              <a:t>ҳ</a:t>
            </a:r>
            <a:r>
              <a:rPr lang="en-US" altLang="en-US" b="0">
                <a:solidFill>
                  <a:schemeClr val="tx2"/>
                </a:solidFill>
              </a:rPr>
              <a:t>o</a:t>
            </a:r>
            <a:r>
              <a:rPr lang="ru-RU" altLang="en-US" b="0">
                <a:solidFill>
                  <a:schemeClr val="tx2"/>
                </a:solidFill>
              </a:rPr>
              <a:t>лат</a:t>
            </a:r>
            <a:r>
              <a:rPr lang="en-US" altLang="en-US" b="0">
                <a:solidFill>
                  <a:schemeClr val="tx2"/>
                </a:solidFill>
              </a:rPr>
              <a:t> </a:t>
            </a:r>
            <a:r>
              <a:rPr lang="ru-RU" altLang="en-US" b="0">
                <a:solidFill>
                  <a:schemeClr val="tx2"/>
                </a:solidFill>
              </a:rPr>
              <a:t>юз</a:t>
            </a:r>
            <a:r>
              <a:rPr lang="en-US" altLang="en-US" b="0">
                <a:solidFill>
                  <a:schemeClr val="tx2"/>
                </a:solidFill>
              </a:rPr>
              <a:t> </a:t>
            </a:r>
            <a:r>
              <a:rPr lang="ru-RU" altLang="en-US" b="0">
                <a:solidFill>
                  <a:schemeClr val="tx2"/>
                </a:solidFill>
              </a:rPr>
              <a:t>б</a:t>
            </a:r>
            <a:r>
              <a:rPr lang="en-US" altLang="en-US" b="0">
                <a:solidFill>
                  <a:schemeClr val="tx2"/>
                </a:solidFill>
              </a:rPr>
              <a:t>e</a:t>
            </a:r>
            <a:r>
              <a:rPr lang="ru-RU" altLang="en-US" b="0">
                <a:solidFill>
                  <a:schemeClr val="tx2"/>
                </a:solidFill>
              </a:rPr>
              <a:t>рса</a:t>
            </a:r>
            <a:r>
              <a:rPr lang="tr-TR" altLang="en-US" b="0">
                <a:solidFill>
                  <a:schemeClr val="tx2"/>
                </a:solidFill>
              </a:rPr>
              <a:t>.</a:t>
            </a:r>
            <a:endParaRPr lang="en-US" altLang="en-US" b="0">
              <a:solidFill>
                <a:schemeClr val="tx2"/>
              </a:solidFill>
            </a:endParaRPr>
          </a:p>
          <a:p>
            <a:pPr algn="ctr" eaLnBrk="1" hangingPunct="1">
              <a:spcBef>
                <a:spcPct val="0"/>
              </a:spcBef>
              <a:spcAft>
                <a:spcPct val="0"/>
              </a:spcAft>
              <a:buFontTx/>
              <a:buNone/>
            </a:pPr>
            <a:r>
              <a:rPr lang="ru-RU" altLang="en-US" b="0">
                <a:solidFill>
                  <a:schemeClr val="tx2"/>
                </a:solidFill>
              </a:rPr>
              <a:t>Ёки</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en-US" altLang="en-US" b="0">
                <a:solidFill>
                  <a:schemeClr val="tx2"/>
                </a:solidFill>
              </a:rPr>
              <a:t> </a:t>
            </a:r>
            <a:r>
              <a:rPr lang="ru-RU" altLang="en-US" b="0">
                <a:solidFill>
                  <a:schemeClr val="tx2"/>
                </a:solidFill>
              </a:rPr>
              <a:t>раҳбари</a:t>
            </a:r>
            <a:r>
              <a:rPr lang="tr-TR" altLang="en-US" b="0">
                <a:solidFill>
                  <a:schemeClr val="tx2"/>
                </a:solidFill>
              </a:rPr>
              <a:t> </a:t>
            </a:r>
            <a:r>
              <a:rPr lang="ru-RU" altLang="en-US" b="0">
                <a:solidFill>
                  <a:schemeClr val="tx2"/>
                </a:solidFill>
              </a:rPr>
              <a:t>инв</a:t>
            </a:r>
            <a:r>
              <a:rPr lang="tr-TR" altLang="en-US" b="0">
                <a:solidFill>
                  <a:schemeClr val="tx2"/>
                </a:solidFill>
              </a:rPr>
              <a:t>e</a:t>
            </a:r>
            <a:r>
              <a:rPr lang="ru-RU" altLang="en-US" b="0">
                <a:solidFill>
                  <a:schemeClr val="tx2"/>
                </a:solidFill>
              </a:rPr>
              <a:t>стиция</a:t>
            </a:r>
            <a:r>
              <a:rPr lang="tr-TR" altLang="en-US" b="0">
                <a:solidFill>
                  <a:schemeClr val="tx2"/>
                </a:solidFill>
              </a:rPr>
              <a:t> </a:t>
            </a:r>
            <a:r>
              <a:rPr lang="ru-RU" altLang="en-US" b="0">
                <a:solidFill>
                  <a:schemeClr val="tx2"/>
                </a:solidFill>
              </a:rPr>
              <a:t>л</a:t>
            </a:r>
            <a:r>
              <a:rPr lang="tr-TR" altLang="en-US" b="0">
                <a:solidFill>
                  <a:schemeClr val="tx2"/>
                </a:solidFill>
              </a:rPr>
              <a:t>o</a:t>
            </a:r>
            <a:r>
              <a:rPr lang="ru-RU" altLang="en-US" b="0">
                <a:solidFill>
                  <a:schemeClr val="tx2"/>
                </a:solidFill>
              </a:rPr>
              <a:t>йиҳаларини</a:t>
            </a:r>
            <a:r>
              <a:rPr lang="tr-TR" altLang="en-US" b="0">
                <a:solidFill>
                  <a:schemeClr val="tx2"/>
                </a:solidFill>
              </a:rPr>
              <a:t> </a:t>
            </a:r>
            <a:r>
              <a:rPr lang="ru-RU" altLang="en-US" b="0">
                <a:solidFill>
                  <a:schemeClr val="tx2"/>
                </a:solidFill>
              </a:rPr>
              <a:t>танлаш</a:t>
            </a:r>
            <a:r>
              <a:rPr lang="tr-TR" altLang="en-US" b="0">
                <a:solidFill>
                  <a:schemeClr val="tx2"/>
                </a:solidFill>
              </a:rPr>
              <a:t> </a:t>
            </a:r>
            <a:r>
              <a:rPr lang="ru-RU" altLang="en-US" b="0">
                <a:solidFill>
                  <a:schemeClr val="tx2"/>
                </a:solidFill>
              </a:rPr>
              <a:t>бўйича</a:t>
            </a:r>
            <a:r>
              <a:rPr lang="tr-TR" altLang="en-US" b="0">
                <a:solidFill>
                  <a:schemeClr val="tx2"/>
                </a:solidFill>
              </a:rPr>
              <a:t> </a:t>
            </a:r>
            <a:r>
              <a:rPr lang="ru-RU" altLang="en-US" b="0">
                <a:solidFill>
                  <a:schemeClr val="tx2"/>
                </a:solidFill>
              </a:rPr>
              <a:t>ҳукумат</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миссияси</a:t>
            </a:r>
            <a:r>
              <a:rPr lang="tr-TR" altLang="en-US" b="0">
                <a:solidFill>
                  <a:schemeClr val="tx2"/>
                </a:solidFill>
              </a:rPr>
              <a:t> </a:t>
            </a:r>
            <a:r>
              <a:rPr lang="ru-RU" altLang="en-US" b="0">
                <a:solidFill>
                  <a:schemeClr val="tx2"/>
                </a:solidFill>
              </a:rPr>
              <a:t>аъз</a:t>
            </a:r>
            <a:r>
              <a:rPr lang="tr-TR" altLang="en-US" b="0">
                <a:solidFill>
                  <a:schemeClr val="tx2"/>
                </a:solidFill>
              </a:rPr>
              <a:t>o</a:t>
            </a:r>
            <a:r>
              <a:rPr lang="ru-RU" altLang="en-US" b="0">
                <a:solidFill>
                  <a:schemeClr val="tx2"/>
                </a:solidFill>
              </a:rPr>
              <a:t>сига</a:t>
            </a:r>
            <a:r>
              <a:rPr lang="tr-TR" altLang="en-US" b="0">
                <a:solidFill>
                  <a:schemeClr val="tx2"/>
                </a:solidFill>
              </a:rPr>
              <a:t> </a:t>
            </a:r>
            <a:r>
              <a:rPr lang="ru-RU" altLang="en-US" b="0">
                <a:solidFill>
                  <a:schemeClr val="tx2"/>
                </a:solidFill>
              </a:rPr>
              <a:t>п</a:t>
            </a:r>
            <a:r>
              <a:rPr lang="tr-TR" altLang="en-US" b="0">
                <a:solidFill>
                  <a:schemeClr val="tx2"/>
                </a:solidFill>
              </a:rPr>
              <a:t>o</a:t>
            </a:r>
            <a:r>
              <a:rPr lang="ru-RU" altLang="en-US" b="0">
                <a:solidFill>
                  <a:schemeClr val="tx2"/>
                </a:solidFill>
              </a:rPr>
              <a:t>ра</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рган</a:t>
            </a:r>
            <a:r>
              <a:rPr lang="tr-TR" altLang="en-US" b="0">
                <a:solidFill>
                  <a:schemeClr val="tx2"/>
                </a:solidFill>
              </a:rPr>
              <a:t> </a:t>
            </a:r>
            <a:r>
              <a:rPr lang="ru-RU" altLang="en-US" b="0">
                <a:solidFill>
                  <a:schemeClr val="tx2"/>
                </a:solidFill>
              </a:rPr>
              <a:t>бўлса</a:t>
            </a:r>
            <a:r>
              <a:rPr lang="en-US" altLang="en-US" b="0">
                <a:solidFill>
                  <a:schemeClr val="tx2"/>
                </a:solidFill>
              </a:rPr>
              <a:t> </a:t>
            </a:r>
            <a:r>
              <a:rPr lang="ru-RU" altLang="en-US" b="0">
                <a:solidFill>
                  <a:schemeClr val="tx2"/>
                </a:solidFill>
              </a:rPr>
              <a:t>ва</a:t>
            </a:r>
            <a:r>
              <a:rPr lang="en-US" altLang="en-US" b="0">
                <a:solidFill>
                  <a:schemeClr val="tx2"/>
                </a:solidFill>
              </a:rPr>
              <a:t> </a:t>
            </a:r>
            <a:r>
              <a:rPr lang="ru-RU" altLang="en-US" b="0">
                <a:solidFill>
                  <a:schemeClr val="tx2"/>
                </a:solidFill>
              </a:rPr>
              <a:t>натижада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миссия</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тнинг</a:t>
            </a:r>
            <a:r>
              <a:rPr lang="tr-TR" altLang="en-US" b="0">
                <a:solidFill>
                  <a:schemeClr val="tx2"/>
                </a:solidFill>
              </a:rPr>
              <a:t> </a:t>
            </a:r>
            <a:r>
              <a:rPr lang="ru-RU" altLang="en-US" b="0">
                <a:solidFill>
                  <a:schemeClr val="tx2"/>
                </a:solidFill>
              </a:rPr>
              <a:t>л</a:t>
            </a:r>
            <a:r>
              <a:rPr lang="tr-TR" altLang="en-US" b="0">
                <a:solidFill>
                  <a:schemeClr val="tx2"/>
                </a:solidFill>
              </a:rPr>
              <a:t>o</a:t>
            </a:r>
            <a:r>
              <a:rPr lang="ru-RU" altLang="en-US" b="0">
                <a:solidFill>
                  <a:schemeClr val="tx2"/>
                </a:solidFill>
              </a:rPr>
              <a:t>йиҳасини</a:t>
            </a:r>
            <a:r>
              <a:rPr lang="tr-TR" altLang="en-US" b="0">
                <a:solidFill>
                  <a:schemeClr val="tx2"/>
                </a:solidFill>
              </a:rPr>
              <a:t> </a:t>
            </a:r>
            <a:r>
              <a:rPr lang="ru-RU" altLang="en-US" b="0">
                <a:solidFill>
                  <a:schemeClr val="tx2"/>
                </a:solidFill>
              </a:rPr>
              <a:t>амалга</a:t>
            </a:r>
            <a:r>
              <a:rPr lang="tr-TR" altLang="en-US" b="0">
                <a:solidFill>
                  <a:schemeClr val="tx2"/>
                </a:solidFill>
              </a:rPr>
              <a:t> o</a:t>
            </a:r>
            <a:r>
              <a:rPr lang="ru-RU" altLang="en-US" b="0">
                <a:solidFill>
                  <a:schemeClr val="tx2"/>
                </a:solidFill>
              </a:rPr>
              <a:t>шириш</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танлаб</a:t>
            </a:r>
            <a:r>
              <a:rPr lang="tr-TR" altLang="en-US" b="0">
                <a:solidFill>
                  <a:schemeClr val="tx2"/>
                </a:solidFill>
              </a:rPr>
              <a:t> o</a:t>
            </a:r>
            <a:r>
              <a:rPr lang="ru-RU" altLang="en-US" b="0">
                <a:solidFill>
                  <a:schemeClr val="tx2"/>
                </a:solidFill>
              </a:rPr>
              <a:t>линса</a:t>
            </a:r>
            <a:r>
              <a:rPr lang="en-US" altLang="en-US" b="0">
                <a:solidFill>
                  <a:schemeClr val="tx2"/>
                </a:solidFill>
              </a:rPr>
              <a:t>.</a:t>
            </a:r>
            <a:r>
              <a:rPr lang="tr-TR" altLang="en-US" b="0">
                <a:solidFill>
                  <a:schemeClr val="tx2"/>
                </a:solidFill>
              </a:rPr>
              <a:t>.</a:t>
            </a:r>
            <a:r>
              <a:rPr lang="ru-RU" altLang="en-US" b="0">
                <a:solidFill>
                  <a:schemeClr val="tx2"/>
                </a:solidFill>
              </a:rPr>
              <a:t>.</a:t>
            </a:r>
          </a:p>
        </p:txBody>
      </p:sp>
      <p:sp>
        <p:nvSpPr>
          <p:cNvPr id="39949" name="TextBox 33">
            <a:extLst>
              <a:ext uri="{FF2B5EF4-FFF2-40B4-BE49-F238E27FC236}">
                <a16:creationId xmlns:a16="http://schemas.microsoft.com/office/drawing/2014/main" id="{15429B0E-D6E0-4956-BE82-73DEF7A93406}"/>
              </a:ext>
            </a:extLst>
          </p:cNvPr>
          <p:cNvSpPr txBox="1">
            <a:spLocks noChangeArrowheads="1"/>
          </p:cNvSpPr>
          <p:nvPr/>
        </p:nvSpPr>
        <p:spPr bwMode="auto">
          <a:xfrm>
            <a:off x="8093075" y="4233016"/>
            <a:ext cx="3656013"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en-US" altLang="en-US" b="0">
                <a:solidFill>
                  <a:schemeClr val="tx2"/>
                </a:solidFill>
              </a:rPr>
              <a:t> </a:t>
            </a:r>
            <a:r>
              <a:rPr lang="tr-TR" altLang="en-US" b="0">
                <a:solidFill>
                  <a:schemeClr val="tx2"/>
                </a:solidFill>
              </a:rPr>
              <a:t>x</a:t>
            </a:r>
            <a:r>
              <a:rPr lang="ru-RU" altLang="en-US" b="0">
                <a:solidFill>
                  <a:schemeClr val="tx2"/>
                </a:solidFill>
              </a:rPr>
              <a:t>изматларининг</a:t>
            </a:r>
            <a:r>
              <a:rPr lang="tr-TR" altLang="en-US" b="0">
                <a:solidFill>
                  <a:schemeClr val="tx2"/>
                </a:solidFill>
              </a:rPr>
              <a:t> </a:t>
            </a:r>
            <a:r>
              <a:rPr lang="ru-RU" altLang="en-US" b="0">
                <a:solidFill>
                  <a:schemeClr val="tx2"/>
                </a:solidFill>
              </a:rPr>
              <a:t>нар</a:t>
            </a:r>
            <a:r>
              <a:rPr lang="tr-TR" altLang="en-US" b="0">
                <a:solidFill>
                  <a:schemeClr val="tx2"/>
                </a:solidFill>
              </a:rPr>
              <a:t>x</a:t>
            </a:r>
            <a:r>
              <a:rPr lang="ru-RU" altLang="en-US" b="0">
                <a:solidFill>
                  <a:schemeClr val="tx2"/>
                </a:solidFill>
              </a:rPr>
              <a:t>и</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з</a:t>
            </a:r>
            <a:r>
              <a:rPr lang="tr-TR" altLang="en-US" b="0">
                <a:solidFill>
                  <a:schemeClr val="tx2"/>
                </a:solidFill>
              </a:rPr>
              <a:t>o</a:t>
            </a:r>
            <a:r>
              <a:rPr lang="ru-RU" altLang="en-US" b="0">
                <a:solidFill>
                  <a:schemeClr val="tx2"/>
                </a:solidFill>
              </a:rPr>
              <a:t>р</a:t>
            </a:r>
            <a:r>
              <a:rPr lang="tr-TR" altLang="en-US" b="0">
                <a:solidFill>
                  <a:schemeClr val="tx2"/>
                </a:solidFill>
              </a:rPr>
              <a:t> </a:t>
            </a:r>
            <a:r>
              <a:rPr lang="ru-RU" altLang="en-US" b="0">
                <a:solidFill>
                  <a:schemeClr val="tx2"/>
                </a:solidFill>
              </a:rPr>
              <a:t>нар</a:t>
            </a:r>
            <a:r>
              <a:rPr lang="tr-TR" altLang="en-US" b="0">
                <a:solidFill>
                  <a:schemeClr val="tx2"/>
                </a:solidFill>
              </a:rPr>
              <a:t>x</a:t>
            </a:r>
            <a:r>
              <a:rPr lang="ru-RU" altLang="en-US" b="0">
                <a:solidFill>
                  <a:schemeClr val="tx2"/>
                </a:solidFill>
              </a:rPr>
              <a:t>идан</a:t>
            </a:r>
            <a:r>
              <a:rPr lang="tr-TR" altLang="en-US" b="0">
                <a:solidFill>
                  <a:schemeClr val="tx2"/>
                </a:solidFill>
              </a:rPr>
              <a:t> </a:t>
            </a:r>
            <a:r>
              <a:rPr lang="ru-RU" altLang="en-US" b="0">
                <a:solidFill>
                  <a:schemeClr val="tx2"/>
                </a:solidFill>
              </a:rPr>
              <a:t>с</a:t>
            </a:r>
            <a:r>
              <a:rPr lang="tr-TR" altLang="en-US" b="0">
                <a:solidFill>
                  <a:schemeClr val="tx2"/>
                </a:solidFill>
              </a:rPr>
              <a:t>e</a:t>
            </a:r>
            <a:r>
              <a:rPr lang="ru-RU" altLang="en-US" b="0">
                <a:solidFill>
                  <a:schemeClr val="tx2"/>
                </a:solidFill>
              </a:rPr>
              <a:t>зиларли</a:t>
            </a:r>
            <a:r>
              <a:rPr lang="tr-TR" altLang="en-US" b="0">
                <a:solidFill>
                  <a:schemeClr val="tx2"/>
                </a:solidFill>
              </a:rPr>
              <a:t> </a:t>
            </a:r>
            <a:r>
              <a:rPr lang="ru-RU" altLang="en-US" b="0">
                <a:solidFill>
                  <a:schemeClr val="tx2"/>
                </a:solidFill>
              </a:rPr>
              <a:t>даражада</a:t>
            </a:r>
            <a:r>
              <a:rPr lang="tr-TR" altLang="en-US" b="0">
                <a:solidFill>
                  <a:schemeClr val="tx2"/>
                </a:solidFill>
              </a:rPr>
              <a:t> </a:t>
            </a:r>
            <a:r>
              <a:rPr lang="ru-RU" altLang="en-US" b="0">
                <a:solidFill>
                  <a:schemeClr val="tx2"/>
                </a:solidFill>
              </a:rPr>
              <a:t>юқ</a:t>
            </a:r>
            <a:r>
              <a:rPr lang="tr-TR" altLang="en-US" b="0">
                <a:solidFill>
                  <a:schemeClr val="tx2"/>
                </a:solidFill>
              </a:rPr>
              <a:t>o</a:t>
            </a:r>
            <a:r>
              <a:rPr lang="ru-RU" altLang="en-US" b="0">
                <a:solidFill>
                  <a:schemeClr val="tx2"/>
                </a:solidFill>
              </a:rPr>
              <a:t>ри</a:t>
            </a:r>
            <a:r>
              <a:rPr lang="tr-TR" altLang="en-US" b="0">
                <a:solidFill>
                  <a:schemeClr val="tx2"/>
                </a:solidFill>
              </a:rPr>
              <a:t> </a:t>
            </a:r>
            <a:r>
              <a:rPr lang="ru-RU" altLang="en-US" b="0">
                <a:solidFill>
                  <a:schemeClr val="tx2"/>
                </a:solidFill>
              </a:rPr>
              <a:t>бўлган</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нсалтинг</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мпаниясини</a:t>
            </a:r>
            <a:r>
              <a:rPr lang="tr-TR" altLang="en-US" b="0">
                <a:solidFill>
                  <a:schemeClr val="tx2"/>
                </a:solidFill>
              </a:rPr>
              <a:t> </a:t>
            </a:r>
            <a:r>
              <a:rPr lang="ru-RU" altLang="en-US" b="0">
                <a:solidFill>
                  <a:schemeClr val="tx2"/>
                </a:solidFill>
              </a:rPr>
              <a:t>ёллайди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нсалтинг</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мпанияси</a:t>
            </a:r>
            <a:r>
              <a:rPr lang="tr-TR" altLang="en-US" b="0">
                <a:solidFill>
                  <a:schemeClr val="tx2"/>
                </a:solidFill>
              </a:rPr>
              <a:t> </a:t>
            </a:r>
            <a:r>
              <a:rPr lang="ru-RU" altLang="en-US" b="0">
                <a:solidFill>
                  <a:schemeClr val="tx2"/>
                </a:solidFill>
              </a:rPr>
              <a:t>аслида</a:t>
            </a:r>
            <a:r>
              <a:rPr lang="tr-TR" altLang="en-US" b="0">
                <a:solidFill>
                  <a:schemeClr val="tx2"/>
                </a:solidFill>
              </a:rPr>
              <a:t> </a:t>
            </a:r>
            <a:r>
              <a:rPr lang="ru-RU" altLang="en-US" b="0">
                <a:solidFill>
                  <a:schemeClr val="tx2"/>
                </a:solidFill>
              </a:rPr>
              <a:t>ҳ</a:t>
            </a:r>
            <a:r>
              <a:rPr lang="tr-TR" altLang="en-US" b="0">
                <a:solidFill>
                  <a:schemeClr val="tx2"/>
                </a:solidFill>
              </a:rPr>
              <a:t>e</a:t>
            </a:r>
            <a:r>
              <a:rPr lang="ru-RU" altLang="en-US" b="0">
                <a:solidFill>
                  <a:schemeClr val="tx2"/>
                </a:solidFill>
              </a:rPr>
              <a:t>ч</a:t>
            </a:r>
            <a:r>
              <a:rPr lang="tr-TR" altLang="en-US" b="0">
                <a:solidFill>
                  <a:schemeClr val="tx2"/>
                </a:solidFill>
              </a:rPr>
              <a:t> </a:t>
            </a:r>
            <a:r>
              <a:rPr lang="ru-RU" altLang="en-US" b="0">
                <a:solidFill>
                  <a:schemeClr val="tx2"/>
                </a:solidFill>
              </a:rPr>
              <a:t>қандай</a:t>
            </a:r>
            <a:r>
              <a:rPr lang="tr-TR" altLang="en-US" b="0">
                <a:solidFill>
                  <a:schemeClr val="tx2"/>
                </a:solidFill>
              </a:rPr>
              <a:t> </a:t>
            </a:r>
            <a:r>
              <a:rPr lang="ru-RU" altLang="en-US" b="0">
                <a:solidFill>
                  <a:schemeClr val="tx2"/>
                </a:solidFill>
              </a:rPr>
              <a:t>тадқиқ</a:t>
            </a:r>
            <a:r>
              <a:rPr lang="tr-TR" altLang="en-US" b="0">
                <a:solidFill>
                  <a:schemeClr val="tx2"/>
                </a:solidFill>
              </a:rPr>
              <a:t>o</a:t>
            </a:r>
            <a:r>
              <a:rPr lang="ru-RU" altLang="en-US" b="0">
                <a:solidFill>
                  <a:schemeClr val="tx2"/>
                </a:solidFill>
              </a:rPr>
              <a:t>т</a:t>
            </a:r>
            <a:r>
              <a:rPr lang="tr-TR" altLang="en-US" b="0">
                <a:solidFill>
                  <a:schemeClr val="tx2"/>
                </a:solidFill>
              </a:rPr>
              <a:t> o</a:t>
            </a:r>
            <a:r>
              <a:rPr lang="ru-RU" altLang="en-US" b="0">
                <a:solidFill>
                  <a:schemeClr val="tx2"/>
                </a:solidFill>
              </a:rPr>
              <a:t>либ</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рмайди</a:t>
            </a:r>
            <a:r>
              <a:rPr lang="tr-TR" altLang="en-US" b="0">
                <a:solidFill>
                  <a:schemeClr val="tx2"/>
                </a:solidFill>
              </a:rPr>
              <a:t>, </a:t>
            </a:r>
            <a:r>
              <a:rPr lang="ru-RU" altLang="en-US" b="0">
                <a:solidFill>
                  <a:schemeClr val="tx2"/>
                </a:solidFill>
              </a:rPr>
              <a:t>л</a:t>
            </a:r>
            <a:r>
              <a:rPr lang="tr-TR" altLang="en-US" b="0">
                <a:solidFill>
                  <a:schemeClr val="tx2"/>
                </a:solidFill>
              </a:rPr>
              <a:t>e</a:t>
            </a:r>
            <a:r>
              <a:rPr lang="ru-RU" altLang="en-US" b="0">
                <a:solidFill>
                  <a:schemeClr val="tx2"/>
                </a:solidFill>
              </a:rPr>
              <a:t>кин</a:t>
            </a:r>
            <a:r>
              <a:rPr lang="tr-TR" altLang="en-US" b="0">
                <a:solidFill>
                  <a:schemeClr val="tx2"/>
                </a:solidFill>
              </a:rPr>
              <a:t> o</a:t>
            </a:r>
            <a:r>
              <a:rPr lang="ru-RU" altLang="en-US" b="0">
                <a:solidFill>
                  <a:schemeClr val="tx2"/>
                </a:solidFill>
              </a:rPr>
              <a:t>лган</a:t>
            </a:r>
            <a:r>
              <a:rPr lang="tr-TR" altLang="en-US" b="0">
                <a:solidFill>
                  <a:schemeClr val="tx2"/>
                </a:solidFill>
              </a:rPr>
              <a:t> </a:t>
            </a:r>
            <a:r>
              <a:rPr lang="ru-RU" altLang="en-US" b="0">
                <a:solidFill>
                  <a:schemeClr val="tx2"/>
                </a:solidFill>
              </a:rPr>
              <a:t>пулларини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a:t>
            </a:r>
            <a:r>
              <a:rPr lang="tr-TR" altLang="en-US" b="0">
                <a:solidFill>
                  <a:schemeClr val="tx2"/>
                </a:solidFill>
              </a:rPr>
              <a:t> </a:t>
            </a:r>
            <a:r>
              <a:rPr lang="ru-RU" altLang="en-US" b="0">
                <a:solidFill>
                  <a:schemeClr val="tx2"/>
                </a:solidFill>
              </a:rPr>
              <a:t>манфаати</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давлат</a:t>
            </a:r>
            <a:r>
              <a:rPr lang="tr-TR" altLang="en-US" b="0">
                <a:solidFill>
                  <a:schemeClr val="tx2"/>
                </a:solidFill>
              </a:rPr>
              <a:t> </a:t>
            </a:r>
            <a:r>
              <a:rPr lang="ru-RU" altLang="en-US" b="0">
                <a:solidFill>
                  <a:schemeClr val="tx2"/>
                </a:solidFill>
              </a:rPr>
              <a:t>амалд</a:t>
            </a:r>
            <a:r>
              <a:rPr lang="tr-TR" altLang="en-US" b="0">
                <a:solidFill>
                  <a:schemeClr val="tx2"/>
                </a:solidFill>
              </a:rPr>
              <a:t>o</a:t>
            </a:r>
            <a:r>
              <a:rPr lang="ru-RU" altLang="en-US" b="0">
                <a:solidFill>
                  <a:schemeClr val="tx2"/>
                </a:solidFill>
              </a:rPr>
              <a:t>рларига</a:t>
            </a:r>
            <a:r>
              <a:rPr lang="tr-TR" altLang="en-US" b="0">
                <a:solidFill>
                  <a:schemeClr val="tx2"/>
                </a:solidFill>
              </a:rPr>
              <a:t> </a:t>
            </a:r>
            <a:r>
              <a:rPr lang="ru-RU" altLang="en-US" b="0">
                <a:solidFill>
                  <a:schemeClr val="tx2"/>
                </a:solidFill>
              </a:rPr>
              <a:t>п</a:t>
            </a:r>
            <a:r>
              <a:rPr lang="tr-TR" altLang="en-US" b="0">
                <a:solidFill>
                  <a:schemeClr val="tx2"/>
                </a:solidFill>
              </a:rPr>
              <a:t>o</a:t>
            </a:r>
            <a:r>
              <a:rPr lang="ru-RU" altLang="en-US" b="0">
                <a:solidFill>
                  <a:schemeClr val="tx2"/>
                </a:solidFill>
              </a:rPr>
              <a:t>ра</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риш</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ишлатади</a:t>
            </a:r>
            <a:r>
              <a:rPr lang="tr-TR" altLang="en-US" b="0">
                <a:solidFill>
                  <a:schemeClr val="tx2"/>
                </a:solidFill>
              </a:rPr>
              <a:t>.</a:t>
            </a:r>
            <a:endParaRPr lang="ru-RU" altLang="en-US" b="0">
              <a:solidFill>
                <a:schemeClr val="tx2"/>
              </a:solidFill>
            </a:endParaRPr>
          </a:p>
        </p:txBody>
      </p:sp>
      <p:grpSp>
        <p:nvGrpSpPr>
          <p:cNvPr id="3" name="Group 298">
            <a:extLst>
              <a:ext uri="{FF2B5EF4-FFF2-40B4-BE49-F238E27FC236}">
                <a16:creationId xmlns:a16="http://schemas.microsoft.com/office/drawing/2014/main" id="{7520D680-2ADF-4EE7-A6B0-0A0D02158A9F}"/>
              </a:ext>
            </a:extLst>
          </p:cNvPr>
          <p:cNvGrpSpPr>
            <a:grpSpLocks noChangeAspect="1"/>
          </p:cNvGrpSpPr>
          <p:nvPr/>
        </p:nvGrpSpPr>
        <p:grpSpPr bwMode="auto">
          <a:xfrm>
            <a:off x="9688053" y="2803843"/>
            <a:ext cx="564900" cy="566160"/>
            <a:chOff x="4278" y="3307"/>
            <a:chExt cx="448" cy="449"/>
          </a:xfrm>
          <a:solidFill>
            <a:srgbClr val="49A9F6"/>
          </a:solidFill>
        </p:grpSpPr>
        <p:sp>
          <p:nvSpPr>
            <p:cNvPr id="60" name="Freeform 299">
              <a:extLst>
                <a:ext uri="{FF2B5EF4-FFF2-40B4-BE49-F238E27FC236}">
                  <a16:creationId xmlns:a16="http://schemas.microsoft.com/office/drawing/2014/main" id="{86998944-B256-4121-9669-12F61597690E}"/>
                </a:ext>
              </a:extLst>
            </p:cNvPr>
            <p:cNvSpPr>
              <a:spLocks noEditPoints="1"/>
            </p:cNvSpPr>
            <p:nvPr/>
          </p:nvSpPr>
          <p:spPr bwMode="auto">
            <a:xfrm>
              <a:off x="4451" y="3307"/>
              <a:ext cx="174" cy="117"/>
            </a:xfrm>
            <a:custGeom>
              <a:avLst/>
              <a:gdLst>
                <a:gd name="T0" fmla="*/ 933 w 3200"/>
                <a:gd name="T1" fmla="*/ 2151 h 2151"/>
                <a:gd name="T2" fmla="*/ 1915 w 3200"/>
                <a:gd name="T3" fmla="*/ 1333 h 2151"/>
                <a:gd name="T4" fmla="*/ 3200 w 3200"/>
                <a:gd name="T5" fmla="*/ 1333 h 2151"/>
                <a:gd name="T6" fmla="*/ 3200 w 3200"/>
                <a:gd name="T7" fmla="*/ 0 h 2151"/>
                <a:gd name="T8" fmla="*/ 0 w 3200"/>
                <a:gd name="T9" fmla="*/ 0 h 2151"/>
                <a:gd name="T10" fmla="*/ 0 w 3200"/>
                <a:gd name="T11" fmla="*/ 1333 h 2151"/>
                <a:gd name="T12" fmla="*/ 933 w 3200"/>
                <a:gd name="T13" fmla="*/ 1333 h 2151"/>
                <a:gd name="T14" fmla="*/ 933 w 3200"/>
                <a:gd name="T15" fmla="*/ 2151 h 2151"/>
                <a:gd name="T16" fmla="*/ 267 w 3200"/>
                <a:gd name="T17" fmla="*/ 1067 h 2151"/>
                <a:gd name="T18" fmla="*/ 267 w 3200"/>
                <a:gd name="T19" fmla="*/ 267 h 2151"/>
                <a:gd name="T20" fmla="*/ 2933 w 3200"/>
                <a:gd name="T21" fmla="*/ 267 h 2151"/>
                <a:gd name="T22" fmla="*/ 2933 w 3200"/>
                <a:gd name="T23" fmla="*/ 1067 h 2151"/>
                <a:gd name="T24" fmla="*/ 1818 w 3200"/>
                <a:gd name="T25" fmla="*/ 1067 h 2151"/>
                <a:gd name="T26" fmla="*/ 1200 w 3200"/>
                <a:gd name="T27" fmla="*/ 1582 h 2151"/>
                <a:gd name="T28" fmla="*/ 1200 w 3200"/>
                <a:gd name="T29" fmla="*/ 1067 h 2151"/>
                <a:gd name="T30" fmla="*/ 267 w 3200"/>
                <a:gd name="T31" fmla="*/ 1067 h 2151"/>
                <a:gd name="T32" fmla="*/ 267 w 3200"/>
                <a:gd name="T33" fmla="*/ 1067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00" h="2151">
                  <a:moveTo>
                    <a:pt x="933" y="2151"/>
                  </a:moveTo>
                  <a:lnTo>
                    <a:pt x="1915" y="1333"/>
                  </a:lnTo>
                  <a:lnTo>
                    <a:pt x="3200" y="1333"/>
                  </a:lnTo>
                  <a:lnTo>
                    <a:pt x="3200" y="0"/>
                  </a:lnTo>
                  <a:lnTo>
                    <a:pt x="0" y="0"/>
                  </a:lnTo>
                  <a:lnTo>
                    <a:pt x="0" y="1333"/>
                  </a:lnTo>
                  <a:lnTo>
                    <a:pt x="933" y="1333"/>
                  </a:lnTo>
                  <a:lnTo>
                    <a:pt x="933" y="2151"/>
                  </a:lnTo>
                  <a:close/>
                  <a:moveTo>
                    <a:pt x="267" y="1067"/>
                  </a:moveTo>
                  <a:lnTo>
                    <a:pt x="267" y="267"/>
                  </a:lnTo>
                  <a:lnTo>
                    <a:pt x="2933" y="267"/>
                  </a:lnTo>
                  <a:lnTo>
                    <a:pt x="2933" y="1067"/>
                  </a:lnTo>
                  <a:lnTo>
                    <a:pt x="1818" y="1067"/>
                  </a:lnTo>
                  <a:lnTo>
                    <a:pt x="1200" y="1582"/>
                  </a:lnTo>
                  <a:lnTo>
                    <a:pt x="1200" y="1067"/>
                  </a:lnTo>
                  <a:lnTo>
                    <a:pt x="267" y="1067"/>
                  </a:lnTo>
                  <a:close/>
                  <a:moveTo>
                    <a:pt x="267" y="106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1" name="Freeform 300">
              <a:extLst>
                <a:ext uri="{FF2B5EF4-FFF2-40B4-BE49-F238E27FC236}">
                  <a16:creationId xmlns:a16="http://schemas.microsoft.com/office/drawing/2014/main" id="{9DA72DBA-CF66-4EF7-A0C3-BA6F1111AD40}"/>
                </a:ext>
              </a:extLst>
            </p:cNvPr>
            <p:cNvSpPr>
              <a:spLocks noEditPoints="1"/>
            </p:cNvSpPr>
            <p:nvPr/>
          </p:nvSpPr>
          <p:spPr bwMode="auto">
            <a:xfrm>
              <a:off x="4480" y="3336"/>
              <a:ext cx="15" cy="14"/>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2" name="Freeform 301">
              <a:extLst>
                <a:ext uri="{FF2B5EF4-FFF2-40B4-BE49-F238E27FC236}">
                  <a16:creationId xmlns:a16="http://schemas.microsoft.com/office/drawing/2014/main" id="{E2A7B1CE-5651-4D23-BC9C-AE3D47F47DA3}"/>
                </a:ext>
              </a:extLst>
            </p:cNvPr>
            <p:cNvSpPr>
              <a:spLocks noEditPoints="1"/>
            </p:cNvSpPr>
            <p:nvPr/>
          </p:nvSpPr>
          <p:spPr bwMode="auto">
            <a:xfrm>
              <a:off x="4509" y="3336"/>
              <a:ext cx="58" cy="14"/>
            </a:xfrm>
            <a:custGeom>
              <a:avLst/>
              <a:gdLst>
                <a:gd name="T0" fmla="*/ 0 w 1066"/>
                <a:gd name="T1" fmla="*/ 0 h 267"/>
                <a:gd name="T2" fmla="*/ 1066 w 1066"/>
                <a:gd name="T3" fmla="*/ 0 h 267"/>
                <a:gd name="T4" fmla="*/ 1066 w 1066"/>
                <a:gd name="T5" fmla="*/ 267 h 267"/>
                <a:gd name="T6" fmla="*/ 0 w 1066"/>
                <a:gd name="T7" fmla="*/ 267 h 267"/>
                <a:gd name="T8" fmla="*/ 0 w 1066"/>
                <a:gd name="T9" fmla="*/ 0 h 267"/>
                <a:gd name="T10" fmla="*/ 0 w 1066"/>
                <a:gd name="T11" fmla="*/ 0 h 267"/>
              </a:gdLst>
              <a:ahLst/>
              <a:cxnLst>
                <a:cxn ang="0">
                  <a:pos x="T0" y="T1"/>
                </a:cxn>
                <a:cxn ang="0">
                  <a:pos x="T2" y="T3"/>
                </a:cxn>
                <a:cxn ang="0">
                  <a:pos x="T4" y="T5"/>
                </a:cxn>
                <a:cxn ang="0">
                  <a:pos x="T6" y="T7"/>
                </a:cxn>
                <a:cxn ang="0">
                  <a:pos x="T8" y="T9"/>
                </a:cxn>
                <a:cxn ang="0">
                  <a:pos x="T10" y="T11"/>
                </a:cxn>
              </a:cxnLst>
              <a:rect l="0" t="0" r="r" b="b"/>
              <a:pathLst>
                <a:path w="1066" h="267">
                  <a:moveTo>
                    <a:pt x="0" y="0"/>
                  </a:moveTo>
                  <a:lnTo>
                    <a:pt x="1066" y="0"/>
                  </a:lnTo>
                  <a:lnTo>
                    <a:pt x="1066"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3" name="Freeform 302">
              <a:extLst>
                <a:ext uri="{FF2B5EF4-FFF2-40B4-BE49-F238E27FC236}">
                  <a16:creationId xmlns:a16="http://schemas.microsoft.com/office/drawing/2014/main" id="{8BC79224-61CE-4169-9E90-C4C6CCAA8231}"/>
                </a:ext>
              </a:extLst>
            </p:cNvPr>
            <p:cNvSpPr>
              <a:spLocks noEditPoints="1"/>
            </p:cNvSpPr>
            <p:nvPr/>
          </p:nvSpPr>
          <p:spPr bwMode="auto">
            <a:xfrm>
              <a:off x="4581" y="3336"/>
              <a:ext cx="15" cy="14"/>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4" name="Freeform 303">
              <a:extLst>
                <a:ext uri="{FF2B5EF4-FFF2-40B4-BE49-F238E27FC236}">
                  <a16:creationId xmlns:a16="http://schemas.microsoft.com/office/drawing/2014/main" id="{E023F508-B3F1-4092-8642-078467688AEC}"/>
                </a:ext>
              </a:extLst>
            </p:cNvPr>
            <p:cNvSpPr>
              <a:spLocks noEditPoints="1"/>
            </p:cNvSpPr>
            <p:nvPr/>
          </p:nvSpPr>
          <p:spPr bwMode="auto">
            <a:xfrm>
              <a:off x="4278" y="3416"/>
              <a:ext cx="448" cy="340"/>
            </a:xfrm>
            <a:custGeom>
              <a:avLst/>
              <a:gdLst>
                <a:gd name="T0" fmla="*/ 7467 w 8267"/>
                <a:gd name="T1" fmla="*/ 4000 h 6267"/>
                <a:gd name="T2" fmla="*/ 6933 w 8267"/>
                <a:gd name="T3" fmla="*/ 2082 h 6267"/>
                <a:gd name="T4" fmla="*/ 6933 w 8267"/>
                <a:gd name="T5" fmla="*/ 800 h 6267"/>
                <a:gd name="T6" fmla="*/ 5333 w 8267"/>
                <a:gd name="T7" fmla="*/ 1067 h 6267"/>
                <a:gd name="T8" fmla="*/ 4397 w 8267"/>
                <a:gd name="T9" fmla="*/ 2533 h 6267"/>
                <a:gd name="T10" fmla="*/ 3467 w 8267"/>
                <a:gd name="T11" fmla="*/ 1661 h 6267"/>
                <a:gd name="T12" fmla="*/ 2933 w 8267"/>
                <a:gd name="T13" fmla="*/ 0 h 6267"/>
                <a:gd name="T14" fmla="*/ 2400 w 8267"/>
                <a:gd name="T15" fmla="*/ 1661 h 6267"/>
                <a:gd name="T16" fmla="*/ 1467 w 8267"/>
                <a:gd name="T17" fmla="*/ 2568 h 6267"/>
                <a:gd name="T18" fmla="*/ 933 w 8267"/>
                <a:gd name="T19" fmla="*/ 3867 h 6267"/>
                <a:gd name="T20" fmla="*/ 0 w 8267"/>
                <a:gd name="T21" fmla="*/ 6000 h 6267"/>
                <a:gd name="T22" fmla="*/ 8267 w 8267"/>
                <a:gd name="T23" fmla="*/ 6000 h 6267"/>
                <a:gd name="T24" fmla="*/ 5600 w 8267"/>
                <a:gd name="T25" fmla="*/ 3255 h 6267"/>
                <a:gd name="T26" fmla="*/ 6667 w 8267"/>
                <a:gd name="T27" fmla="*/ 2082 h 6267"/>
                <a:gd name="T28" fmla="*/ 5200 w 8267"/>
                <a:gd name="T29" fmla="*/ 4133 h 6267"/>
                <a:gd name="T30" fmla="*/ 5200 w 8267"/>
                <a:gd name="T31" fmla="*/ 4933 h 6267"/>
                <a:gd name="T32" fmla="*/ 5200 w 8267"/>
                <a:gd name="T33" fmla="*/ 6000 h 6267"/>
                <a:gd name="T34" fmla="*/ 6413 w 8267"/>
                <a:gd name="T35" fmla="*/ 4933 h 6267"/>
                <a:gd name="T36" fmla="*/ 6147 w 8267"/>
                <a:gd name="T37" fmla="*/ 4933 h 6267"/>
                <a:gd name="T38" fmla="*/ 7200 w 8267"/>
                <a:gd name="T39" fmla="*/ 2533 h 6267"/>
                <a:gd name="T40" fmla="*/ 5200 w 8267"/>
                <a:gd name="T41" fmla="*/ 4667 h 6267"/>
                <a:gd name="T42" fmla="*/ 6933 w 8267"/>
                <a:gd name="T43" fmla="*/ 3733 h 6267"/>
                <a:gd name="T44" fmla="*/ 6133 w 8267"/>
                <a:gd name="T45" fmla="*/ 267 h 6267"/>
                <a:gd name="T46" fmla="*/ 6133 w 8267"/>
                <a:gd name="T47" fmla="*/ 1600 h 6267"/>
                <a:gd name="T48" fmla="*/ 6145 w 8267"/>
                <a:gd name="T49" fmla="*/ 1910 h 6267"/>
                <a:gd name="T50" fmla="*/ 6356 w 8267"/>
                <a:gd name="T51" fmla="*/ 2122 h 6267"/>
                <a:gd name="T52" fmla="*/ 3867 w 8267"/>
                <a:gd name="T53" fmla="*/ 2933 h 6267"/>
                <a:gd name="T54" fmla="*/ 2400 w 8267"/>
                <a:gd name="T55" fmla="*/ 800 h 6267"/>
                <a:gd name="T56" fmla="*/ 3467 w 8267"/>
                <a:gd name="T57" fmla="*/ 1067 h 6267"/>
                <a:gd name="T58" fmla="*/ 2400 w 8267"/>
                <a:gd name="T59" fmla="*/ 800 h 6267"/>
                <a:gd name="T60" fmla="*/ 3200 w 8267"/>
                <a:gd name="T61" fmla="*/ 1963 h 6267"/>
                <a:gd name="T62" fmla="*/ 2667 w 8267"/>
                <a:gd name="T63" fmla="*/ 1820 h 6267"/>
                <a:gd name="T64" fmla="*/ 1927 w 8267"/>
                <a:gd name="T65" fmla="*/ 2312 h 6267"/>
                <a:gd name="T66" fmla="*/ 3391 w 8267"/>
                <a:gd name="T67" fmla="*/ 2155 h 6267"/>
                <a:gd name="T68" fmla="*/ 4000 w 8267"/>
                <a:gd name="T69" fmla="*/ 2533 h 6267"/>
                <a:gd name="T70" fmla="*/ 1733 w 8267"/>
                <a:gd name="T71" fmla="*/ 3067 h 6267"/>
                <a:gd name="T72" fmla="*/ 5333 w 8267"/>
                <a:gd name="T73" fmla="*/ 3333 h 6267"/>
                <a:gd name="T74" fmla="*/ 1200 w 8267"/>
                <a:gd name="T75" fmla="*/ 3333 h 6267"/>
                <a:gd name="T76" fmla="*/ 1867 w 8267"/>
                <a:gd name="T77" fmla="*/ 4133 h 6267"/>
                <a:gd name="T78" fmla="*/ 4933 w 8267"/>
                <a:gd name="T79" fmla="*/ 3867 h 6267"/>
                <a:gd name="T80" fmla="*/ 2133 w 8267"/>
                <a:gd name="T81" fmla="*/ 4400 h 6267"/>
                <a:gd name="T82" fmla="*/ 4616 w 8267"/>
                <a:gd name="T83" fmla="*/ 6000 h 6267"/>
                <a:gd name="T84" fmla="*/ 1784 w 8267"/>
                <a:gd name="T85" fmla="*/ 6000 h 6267"/>
                <a:gd name="T86" fmla="*/ 4318 w 8267"/>
                <a:gd name="T87" fmla="*/ 6000 h 6267"/>
                <a:gd name="T88" fmla="*/ 4184 w 8267"/>
                <a:gd name="T89" fmla="*/ 5733 h 6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67" h="6267">
                  <a:moveTo>
                    <a:pt x="6787" y="6000"/>
                  </a:moveTo>
                  <a:lnTo>
                    <a:pt x="6679" y="4921"/>
                  </a:lnTo>
                  <a:cubicBezTo>
                    <a:pt x="7125" y="4850"/>
                    <a:pt x="7467" y="4465"/>
                    <a:pt x="7467" y="4000"/>
                  </a:cubicBezTo>
                  <a:lnTo>
                    <a:pt x="7467" y="2267"/>
                  </a:lnTo>
                  <a:lnTo>
                    <a:pt x="6933" y="2267"/>
                  </a:lnTo>
                  <a:lnTo>
                    <a:pt x="6933" y="2082"/>
                  </a:lnTo>
                  <a:cubicBezTo>
                    <a:pt x="6933" y="1901"/>
                    <a:pt x="6834" y="1738"/>
                    <a:pt x="6674" y="1655"/>
                  </a:cubicBezTo>
                  <a:cubicBezTo>
                    <a:pt x="6833" y="1509"/>
                    <a:pt x="6933" y="1299"/>
                    <a:pt x="6933" y="1067"/>
                  </a:cubicBezTo>
                  <a:lnTo>
                    <a:pt x="6933" y="800"/>
                  </a:lnTo>
                  <a:cubicBezTo>
                    <a:pt x="6933" y="359"/>
                    <a:pt x="6575" y="0"/>
                    <a:pt x="6133" y="0"/>
                  </a:cubicBezTo>
                  <a:cubicBezTo>
                    <a:pt x="5692" y="0"/>
                    <a:pt x="5333" y="359"/>
                    <a:pt x="5333" y="800"/>
                  </a:cubicBezTo>
                  <a:lnTo>
                    <a:pt x="5333" y="1067"/>
                  </a:lnTo>
                  <a:cubicBezTo>
                    <a:pt x="5333" y="1412"/>
                    <a:pt x="5553" y="1706"/>
                    <a:pt x="5860" y="1818"/>
                  </a:cubicBezTo>
                  <a:lnTo>
                    <a:pt x="5145" y="2533"/>
                  </a:lnTo>
                  <a:lnTo>
                    <a:pt x="4397" y="2533"/>
                  </a:lnTo>
                  <a:cubicBezTo>
                    <a:pt x="4382" y="2311"/>
                    <a:pt x="4229" y="2117"/>
                    <a:pt x="4013" y="2055"/>
                  </a:cubicBezTo>
                  <a:lnTo>
                    <a:pt x="3467" y="1899"/>
                  </a:lnTo>
                  <a:lnTo>
                    <a:pt x="3467" y="1661"/>
                  </a:lnTo>
                  <a:cubicBezTo>
                    <a:pt x="3630" y="1515"/>
                    <a:pt x="3733" y="1303"/>
                    <a:pt x="3733" y="1067"/>
                  </a:cubicBezTo>
                  <a:lnTo>
                    <a:pt x="3733" y="800"/>
                  </a:lnTo>
                  <a:cubicBezTo>
                    <a:pt x="3733" y="359"/>
                    <a:pt x="3375" y="0"/>
                    <a:pt x="2933" y="0"/>
                  </a:cubicBezTo>
                  <a:cubicBezTo>
                    <a:pt x="2492" y="0"/>
                    <a:pt x="2133" y="359"/>
                    <a:pt x="2133" y="800"/>
                  </a:cubicBezTo>
                  <a:lnTo>
                    <a:pt x="2133" y="1067"/>
                  </a:lnTo>
                  <a:cubicBezTo>
                    <a:pt x="2133" y="1303"/>
                    <a:pt x="2237" y="1515"/>
                    <a:pt x="2400" y="1661"/>
                  </a:cubicBezTo>
                  <a:lnTo>
                    <a:pt x="2400" y="1900"/>
                  </a:lnTo>
                  <a:lnTo>
                    <a:pt x="1853" y="2056"/>
                  </a:lnTo>
                  <a:cubicBezTo>
                    <a:pt x="1626" y="2121"/>
                    <a:pt x="1467" y="2331"/>
                    <a:pt x="1467" y="2568"/>
                  </a:cubicBezTo>
                  <a:lnTo>
                    <a:pt x="1467" y="3067"/>
                  </a:lnTo>
                  <a:lnTo>
                    <a:pt x="933" y="3067"/>
                  </a:lnTo>
                  <a:lnTo>
                    <a:pt x="933" y="3867"/>
                  </a:lnTo>
                  <a:lnTo>
                    <a:pt x="1200" y="3867"/>
                  </a:lnTo>
                  <a:lnTo>
                    <a:pt x="1200" y="6000"/>
                  </a:lnTo>
                  <a:lnTo>
                    <a:pt x="0" y="6000"/>
                  </a:lnTo>
                  <a:lnTo>
                    <a:pt x="0" y="6267"/>
                  </a:lnTo>
                  <a:lnTo>
                    <a:pt x="8267" y="6267"/>
                  </a:lnTo>
                  <a:lnTo>
                    <a:pt x="8267" y="6000"/>
                  </a:lnTo>
                  <a:lnTo>
                    <a:pt x="6787" y="6000"/>
                  </a:lnTo>
                  <a:close/>
                  <a:moveTo>
                    <a:pt x="5600" y="3867"/>
                  </a:moveTo>
                  <a:lnTo>
                    <a:pt x="5600" y="3255"/>
                  </a:lnTo>
                  <a:lnTo>
                    <a:pt x="6545" y="2310"/>
                  </a:lnTo>
                  <a:cubicBezTo>
                    <a:pt x="6613" y="2242"/>
                    <a:pt x="6654" y="2150"/>
                    <a:pt x="6663" y="2055"/>
                  </a:cubicBezTo>
                  <a:cubicBezTo>
                    <a:pt x="6664" y="2064"/>
                    <a:pt x="6667" y="2073"/>
                    <a:pt x="6667" y="2082"/>
                  </a:cubicBezTo>
                  <a:lnTo>
                    <a:pt x="6667" y="3733"/>
                  </a:lnTo>
                  <a:cubicBezTo>
                    <a:pt x="6667" y="3954"/>
                    <a:pt x="6487" y="4133"/>
                    <a:pt x="6267" y="4133"/>
                  </a:cubicBezTo>
                  <a:lnTo>
                    <a:pt x="5200" y="4133"/>
                  </a:lnTo>
                  <a:lnTo>
                    <a:pt x="5200" y="3867"/>
                  </a:lnTo>
                  <a:lnTo>
                    <a:pt x="5600" y="3867"/>
                  </a:lnTo>
                  <a:close/>
                  <a:moveTo>
                    <a:pt x="5200" y="4933"/>
                  </a:moveTo>
                  <a:lnTo>
                    <a:pt x="5879" y="4933"/>
                  </a:lnTo>
                  <a:lnTo>
                    <a:pt x="5986" y="6000"/>
                  </a:lnTo>
                  <a:lnTo>
                    <a:pt x="5200" y="6000"/>
                  </a:lnTo>
                  <a:lnTo>
                    <a:pt x="5200" y="4933"/>
                  </a:lnTo>
                  <a:close/>
                  <a:moveTo>
                    <a:pt x="6147" y="4933"/>
                  </a:moveTo>
                  <a:lnTo>
                    <a:pt x="6413" y="4933"/>
                  </a:lnTo>
                  <a:lnTo>
                    <a:pt x="6519" y="6000"/>
                  </a:lnTo>
                  <a:lnTo>
                    <a:pt x="6254" y="6000"/>
                  </a:lnTo>
                  <a:lnTo>
                    <a:pt x="6147" y="4933"/>
                  </a:lnTo>
                  <a:close/>
                  <a:moveTo>
                    <a:pt x="6933" y="3733"/>
                  </a:moveTo>
                  <a:lnTo>
                    <a:pt x="6933" y="2533"/>
                  </a:lnTo>
                  <a:lnTo>
                    <a:pt x="7200" y="2533"/>
                  </a:lnTo>
                  <a:lnTo>
                    <a:pt x="7200" y="4000"/>
                  </a:lnTo>
                  <a:cubicBezTo>
                    <a:pt x="7200" y="4368"/>
                    <a:pt x="6901" y="4667"/>
                    <a:pt x="6533" y="4667"/>
                  </a:cubicBezTo>
                  <a:lnTo>
                    <a:pt x="5200" y="4667"/>
                  </a:lnTo>
                  <a:lnTo>
                    <a:pt x="5200" y="4400"/>
                  </a:lnTo>
                  <a:lnTo>
                    <a:pt x="6267" y="4400"/>
                  </a:lnTo>
                  <a:cubicBezTo>
                    <a:pt x="6634" y="4400"/>
                    <a:pt x="6933" y="4101"/>
                    <a:pt x="6933" y="3733"/>
                  </a:cubicBezTo>
                  <a:close/>
                  <a:moveTo>
                    <a:pt x="5600" y="1067"/>
                  </a:moveTo>
                  <a:lnTo>
                    <a:pt x="5600" y="800"/>
                  </a:lnTo>
                  <a:cubicBezTo>
                    <a:pt x="5600" y="506"/>
                    <a:pt x="5839" y="267"/>
                    <a:pt x="6133" y="267"/>
                  </a:cubicBezTo>
                  <a:cubicBezTo>
                    <a:pt x="6427" y="267"/>
                    <a:pt x="6667" y="506"/>
                    <a:pt x="6667" y="800"/>
                  </a:cubicBezTo>
                  <a:lnTo>
                    <a:pt x="6667" y="1067"/>
                  </a:lnTo>
                  <a:cubicBezTo>
                    <a:pt x="6667" y="1361"/>
                    <a:pt x="6427" y="1600"/>
                    <a:pt x="6133" y="1600"/>
                  </a:cubicBezTo>
                  <a:cubicBezTo>
                    <a:pt x="5839" y="1600"/>
                    <a:pt x="5600" y="1361"/>
                    <a:pt x="5600" y="1067"/>
                  </a:cubicBezTo>
                  <a:close/>
                  <a:moveTo>
                    <a:pt x="5255" y="2800"/>
                  </a:moveTo>
                  <a:lnTo>
                    <a:pt x="6145" y="1910"/>
                  </a:lnTo>
                  <a:cubicBezTo>
                    <a:pt x="6173" y="1883"/>
                    <a:pt x="6211" y="1867"/>
                    <a:pt x="6251" y="1867"/>
                  </a:cubicBezTo>
                  <a:cubicBezTo>
                    <a:pt x="6333" y="1867"/>
                    <a:pt x="6400" y="1934"/>
                    <a:pt x="6400" y="2016"/>
                  </a:cubicBezTo>
                  <a:cubicBezTo>
                    <a:pt x="6400" y="2055"/>
                    <a:pt x="6384" y="2094"/>
                    <a:pt x="6356" y="2122"/>
                  </a:cubicBezTo>
                  <a:lnTo>
                    <a:pt x="5411" y="3067"/>
                  </a:lnTo>
                  <a:lnTo>
                    <a:pt x="4000" y="3067"/>
                  </a:lnTo>
                  <a:cubicBezTo>
                    <a:pt x="3926" y="3067"/>
                    <a:pt x="3867" y="3007"/>
                    <a:pt x="3867" y="2933"/>
                  </a:cubicBezTo>
                  <a:cubicBezTo>
                    <a:pt x="3867" y="2860"/>
                    <a:pt x="3926" y="2800"/>
                    <a:pt x="4000" y="2800"/>
                  </a:cubicBezTo>
                  <a:lnTo>
                    <a:pt x="5255" y="2800"/>
                  </a:lnTo>
                  <a:close/>
                  <a:moveTo>
                    <a:pt x="2400" y="800"/>
                  </a:moveTo>
                  <a:cubicBezTo>
                    <a:pt x="2400" y="506"/>
                    <a:pt x="2639" y="267"/>
                    <a:pt x="2933" y="267"/>
                  </a:cubicBezTo>
                  <a:cubicBezTo>
                    <a:pt x="3227" y="267"/>
                    <a:pt x="3467" y="506"/>
                    <a:pt x="3467" y="800"/>
                  </a:cubicBezTo>
                  <a:lnTo>
                    <a:pt x="3467" y="1067"/>
                  </a:lnTo>
                  <a:cubicBezTo>
                    <a:pt x="3467" y="1361"/>
                    <a:pt x="3227" y="1600"/>
                    <a:pt x="2933" y="1600"/>
                  </a:cubicBezTo>
                  <a:cubicBezTo>
                    <a:pt x="2639" y="1600"/>
                    <a:pt x="2400" y="1361"/>
                    <a:pt x="2400" y="1067"/>
                  </a:cubicBezTo>
                  <a:lnTo>
                    <a:pt x="2400" y="800"/>
                  </a:lnTo>
                  <a:close/>
                  <a:moveTo>
                    <a:pt x="2933" y="1867"/>
                  </a:moveTo>
                  <a:cubicBezTo>
                    <a:pt x="3027" y="1867"/>
                    <a:pt x="3116" y="1850"/>
                    <a:pt x="3200" y="1820"/>
                  </a:cubicBezTo>
                  <a:lnTo>
                    <a:pt x="3200" y="1963"/>
                  </a:lnTo>
                  <a:cubicBezTo>
                    <a:pt x="3167" y="2014"/>
                    <a:pt x="3075" y="2133"/>
                    <a:pt x="2933" y="2133"/>
                  </a:cubicBezTo>
                  <a:cubicBezTo>
                    <a:pt x="2792" y="2133"/>
                    <a:pt x="2700" y="2014"/>
                    <a:pt x="2667" y="1963"/>
                  </a:cubicBezTo>
                  <a:lnTo>
                    <a:pt x="2667" y="1820"/>
                  </a:lnTo>
                  <a:cubicBezTo>
                    <a:pt x="2750" y="1850"/>
                    <a:pt x="2840" y="1867"/>
                    <a:pt x="2933" y="1867"/>
                  </a:cubicBezTo>
                  <a:close/>
                  <a:moveTo>
                    <a:pt x="1733" y="2568"/>
                  </a:moveTo>
                  <a:cubicBezTo>
                    <a:pt x="1733" y="2450"/>
                    <a:pt x="1813" y="2345"/>
                    <a:pt x="1927" y="2312"/>
                  </a:cubicBezTo>
                  <a:lnTo>
                    <a:pt x="2476" y="2155"/>
                  </a:lnTo>
                  <a:cubicBezTo>
                    <a:pt x="2553" y="2256"/>
                    <a:pt x="2704" y="2400"/>
                    <a:pt x="2933" y="2400"/>
                  </a:cubicBezTo>
                  <a:cubicBezTo>
                    <a:pt x="3163" y="2400"/>
                    <a:pt x="3313" y="2256"/>
                    <a:pt x="3391" y="2155"/>
                  </a:cubicBezTo>
                  <a:lnTo>
                    <a:pt x="3940" y="2312"/>
                  </a:lnTo>
                  <a:cubicBezTo>
                    <a:pt x="4042" y="2341"/>
                    <a:pt x="4113" y="2430"/>
                    <a:pt x="4128" y="2533"/>
                  </a:cubicBezTo>
                  <a:lnTo>
                    <a:pt x="4000" y="2533"/>
                  </a:lnTo>
                  <a:cubicBezTo>
                    <a:pt x="3779" y="2533"/>
                    <a:pt x="3600" y="2713"/>
                    <a:pt x="3600" y="2933"/>
                  </a:cubicBezTo>
                  <a:cubicBezTo>
                    <a:pt x="3600" y="2980"/>
                    <a:pt x="3610" y="3025"/>
                    <a:pt x="3625" y="3067"/>
                  </a:cubicBezTo>
                  <a:lnTo>
                    <a:pt x="1733" y="3067"/>
                  </a:lnTo>
                  <a:lnTo>
                    <a:pt x="1733" y="2568"/>
                  </a:lnTo>
                  <a:close/>
                  <a:moveTo>
                    <a:pt x="1200" y="3333"/>
                  </a:moveTo>
                  <a:lnTo>
                    <a:pt x="5333" y="3333"/>
                  </a:lnTo>
                  <a:lnTo>
                    <a:pt x="5333" y="3600"/>
                  </a:lnTo>
                  <a:lnTo>
                    <a:pt x="1200" y="3600"/>
                  </a:lnTo>
                  <a:lnTo>
                    <a:pt x="1200" y="3333"/>
                  </a:lnTo>
                  <a:close/>
                  <a:moveTo>
                    <a:pt x="1467" y="4400"/>
                  </a:moveTo>
                  <a:lnTo>
                    <a:pt x="1867" y="4400"/>
                  </a:lnTo>
                  <a:lnTo>
                    <a:pt x="1867" y="4133"/>
                  </a:lnTo>
                  <a:lnTo>
                    <a:pt x="1467" y="4133"/>
                  </a:lnTo>
                  <a:lnTo>
                    <a:pt x="1467" y="3867"/>
                  </a:lnTo>
                  <a:lnTo>
                    <a:pt x="4933" y="3867"/>
                  </a:lnTo>
                  <a:lnTo>
                    <a:pt x="4933" y="4133"/>
                  </a:lnTo>
                  <a:lnTo>
                    <a:pt x="2133" y="4133"/>
                  </a:lnTo>
                  <a:lnTo>
                    <a:pt x="2133" y="4400"/>
                  </a:lnTo>
                  <a:lnTo>
                    <a:pt x="4933" y="4400"/>
                  </a:lnTo>
                  <a:lnTo>
                    <a:pt x="4933" y="6000"/>
                  </a:lnTo>
                  <a:lnTo>
                    <a:pt x="4616" y="6000"/>
                  </a:lnTo>
                  <a:lnTo>
                    <a:pt x="4349" y="5467"/>
                  </a:lnTo>
                  <a:lnTo>
                    <a:pt x="2051" y="5467"/>
                  </a:lnTo>
                  <a:lnTo>
                    <a:pt x="1784" y="6000"/>
                  </a:lnTo>
                  <a:lnTo>
                    <a:pt x="1467" y="6000"/>
                  </a:lnTo>
                  <a:lnTo>
                    <a:pt x="1467" y="4400"/>
                  </a:lnTo>
                  <a:close/>
                  <a:moveTo>
                    <a:pt x="4318" y="6000"/>
                  </a:moveTo>
                  <a:lnTo>
                    <a:pt x="2082" y="6000"/>
                  </a:lnTo>
                  <a:lnTo>
                    <a:pt x="2216" y="5733"/>
                  </a:lnTo>
                  <a:lnTo>
                    <a:pt x="4184" y="5733"/>
                  </a:lnTo>
                  <a:lnTo>
                    <a:pt x="4318" y="6000"/>
                  </a:lnTo>
                  <a:close/>
                  <a:moveTo>
                    <a:pt x="4318" y="600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4" name="Group 162">
            <a:extLst>
              <a:ext uri="{FF2B5EF4-FFF2-40B4-BE49-F238E27FC236}">
                <a16:creationId xmlns:a16="http://schemas.microsoft.com/office/drawing/2014/main" id="{DA69C45E-83B7-4D17-9F37-787863C839BB}"/>
              </a:ext>
            </a:extLst>
          </p:cNvPr>
          <p:cNvGrpSpPr>
            <a:grpSpLocks noChangeAspect="1"/>
          </p:cNvGrpSpPr>
          <p:nvPr/>
        </p:nvGrpSpPr>
        <p:grpSpPr bwMode="auto">
          <a:xfrm>
            <a:off x="2018882" y="2827776"/>
            <a:ext cx="525853" cy="514371"/>
            <a:chOff x="5030" y="1223"/>
            <a:chExt cx="229" cy="224"/>
          </a:xfrm>
          <a:solidFill>
            <a:srgbClr val="004BD2"/>
          </a:solidFill>
        </p:grpSpPr>
        <p:sp>
          <p:nvSpPr>
            <p:cNvPr id="66" name="Freeform 163">
              <a:extLst>
                <a:ext uri="{FF2B5EF4-FFF2-40B4-BE49-F238E27FC236}">
                  <a16:creationId xmlns:a16="http://schemas.microsoft.com/office/drawing/2014/main" id="{298177CD-F11A-4400-99FE-5C90D62DD463}"/>
                </a:ext>
              </a:extLst>
            </p:cNvPr>
            <p:cNvSpPr>
              <a:spLocks/>
            </p:cNvSpPr>
            <p:nvPr/>
          </p:nvSpPr>
          <p:spPr bwMode="auto">
            <a:xfrm>
              <a:off x="5030" y="1297"/>
              <a:ext cx="198" cy="99"/>
            </a:xfrm>
            <a:custGeom>
              <a:avLst/>
              <a:gdLst>
                <a:gd name="T0" fmla="*/ 5086 w 5171"/>
                <a:gd name="T1" fmla="*/ 0 h 2572"/>
                <a:gd name="T2" fmla="*/ 5086 w 5171"/>
                <a:gd name="T3" fmla="*/ 0 h 2572"/>
                <a:gd name="T4" fmla="*/ 86 w 5171"/>
                <a:gd name="T5" fmla="*/ 0 h 2572"/>
                <a:gd name="T6" fmla="*/ 0 w 5171"/>
                <a:gd name="T7" fmla="*/ 86 h 2572"/>
                <a:gd name="T8" fmla="*/ 0 w 5171"/>
                <a:gd name="T9" fmla="*/ 86 h 2572"/>
                <a:gd name="T10" fmla="*/ 0 w 5171"/>
                <a:gd name="T11" fmla="*/ 2486 h 2572"/>
                <a:gd name="T12" fmla="*/ 85 w 5171"/>
                <a:gd name="T13" fmla="*/ 2572 h 2572"/>
                <a:gd name="T14" fmla="*/ 86 w 5171"/>
                <a:gd name="T15" fmla="*/ 2572 h 2572"/>
                <a:gd name="T16" fmla="*/ 3486 w 5171"/>
                <a:gd name="T17" fmla="*/ 2572 h 2572"/>
                <a:gd name="T18" fmla="*/ 3571 w 5171"/>
                <a:gd name="T19" fmla="*/ 2486 h 2572"/>
                <a:gd name="T20" fmla="*/ 3486 w 5171"/>
                <a:gd name="T21" fmla="*/ 2400 h 2572"/>
                <a:gd name="T22" fmla="*/ 171 w 5171"/>
                <a:gd name="T23" fmla="*/ 2400 h 2572"/>
                <a:gd name="T24" fmla="*/ 171 w 5171"/>
                <a:gd name="T25" fmla="*/ 172 h 2572"/>
                <a:gd name="T26" fmla="*/ 5000 w 5171"/>
                <a:gd name="T27" fmla="*/ 172 h 2572"/>
                <a:gd name="T28" fmla="*/ 5000 w 5171"/>
                <a:gd name="T29" fmla="*/ 386 h 2572"/>
                <a:gd name="T30" fmla="*/ 5086 w 5171"/>
                <a:gd name="T31" fmla="*/ 472 h 2572"/>
                <a:gd name="T32" fmla="*/ 5086 w 5171"/>
                <a:gd name="T33" fmla="*/ 472 h 2572"/>
                <a:gd name="T34" fmla="*/ 5171 w 5171"/>
                <a:gd name="T35" fmla="*/ 386 h 2572"/>
                <a:gd name="T36" fmla="*/ 5171 w 5171"/>
                <a:gd name="T37" fmla="*/ 386 h 2572"/>
                <a:gd name="T38" fmla="*/ 5171 w 5171"/>
                <a:gd name="T39" fmla="*/ 86 h 2572"/>
                <a:gd name="T40" fmla="*/ 5086 w 5171"/>
                <a:gd name="T41" fmla="*/ 0 h 2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71" h="2572">
                  <a:moveTo>
                    <a:pt x="5086" y="0"/>
                  </a:moveTo>
                  <a:lnTo>
                    <a:pt x="5086" y="0"/>
                  </a:lnTo>
                  <a:lnTo>
                    <a:pt x="86" y="0"/>
                  </a:lnTo>
                  <a:cubicBezTo>
                    <a:pt x="38" y="0"/>
                    <a:pt x="0" y="38"/>
                    <a:pt x="0" y="86"/>
                  </a:cubicBezTo>
                  <a:lnTo>
                    <a:pt x="0" y="86"/>
                  </a:lnTo>
                  <a:lnTo>
                    <a:pt x="0" y="2486"/>
                  </a:lnTo>
                  <a:cubicBezTo>
                    <a:pt x="0" y="2533"/>
                    <a:pt x="38" y="2572"/>
                    <a:pt x="85" y="2572"/>
                  </a:cubicBezTo>
                  <a:lnTo>
                    <a:pt x="86" y="2572"/>
                  </a:lnTo>
                  <a:lnTo>
                    <a:pt x="3486" y="2572"/>
                  </a:lnTo>
                  <a:cubicBezTo>
                    <a:pt x="3533" y="2572"/>
                    <a:pt x="3571" y="2533"/>
                    <a:pt x="3571" y="2486"/>
                  </a:cubicBezTo>
                  <a:cubicBezTo>
                    <a:pt x="3571" y="2439"/>
                    <a:pt x="3533" y="2400"/>
                    <a:pt x="3486" y="2400"/>
                  </a:cubicBezTo>
                  <a:lnTo>
                    <a:pt x="171" y="2400"/>
                  </a:lnTo>
                  <a:lnTo>
                    <a:pt x="171" y="172"/>
                  </a:lnTo>
                  <a:lnTo>
                    <a:pt x="5000" y="172"/>
                  </a:lnTo>
                  <a:lnTo>
                    <a:pt x="5000" y="386"/>
                  </a:lnTo>
                  <a:cubicBezTo>
                    <a:pt x="5000" y="433"/>
                    <a:pt x="5038" y="472"/>
                    <a:pt x="5086" y="472"/>
                  </a:cubicBezTo>
                  <a:lnTo>
                    <a:pt x="5086" y="472"/>
                  </a:lnTo>
                  <a:cubicBezTo>
                    <a:pt x="5133" y="472"/>
                    <a:pt x="5171" y="433"/>
                    <a:pt x="5171" y="386"/>
                  </a:cubicBezTo>
                  <a:lnTo>
                    <a:pt x="5171" y="386"/>
                  </a:lnTo>
                  <a:lnTo>
                    <a:pt x="5171" y="86"/>
                  </a:lnTo>
                  <a:cubicBezTo>
                    <a:pt x="5171" y="39"/>
                    <a:pt x="5133" y="0"/>
                    <a:pt x="5086"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7" name="Freeform 164">
              <a:extLst>
                <a:ext uri="{FF2B5EF4-FFF2-40B4-BE49-F238E27FC236}">
                  <a16:creationId xmlns:a16="http://schemas.microsoft.com/office/drawing/2014/main" id="{743CD3B2-6E6B-46FC-B8BE-FFA40A854876}"/>
                </a:ext>
              </a:extLst>
            </p:cNvPr>
            <p:cNvSpPr>
              <a:spLocks/>
            </p:cNvSpPr>
            <p:nvPr/>
          </p:nvSpPr>
          <p:spPr bwMode="auto">
            <a:xfrm>
              <a:off x="5037" y="1247"/>
              <a:ext cx="168" cy="42"/>
            </a:xfrm>
            <a:custGeom>
              <a:avLst/>
              <a:gdLst>
                <a:gd name="T0" fmla="*/ 4313 w 4379"/>
                <a:gd name="T1" fmla="*/ 905 h 1083"/>
                <a:gd name="T2" fmla="*/ 313 w 4379"/>
                <a:gd name="T3" fmla="*/ 5 h 1083"/>
                <a:gd name="T4" fmla="*/ 248 w 4379"/>
                <a:gd name="T5" fmla="*/ 17 h 1083"/>
                <a:gd name="T6" fmla="*/ 210 w 4379"/>
                <a:gd name="T7" fmla="*/ 70 h 1083"/>
                <a:gd name="T8" fmla="*/ 10 w 4379"/>
                <a:gd name="T9" fmla="*/ 970 h 1083"/>
                <a:gd name="T10" fmla="*/ 75 w 4379"/>
                <a:gd name="T11" fmla="*/ 1073 h 1083"/>
                <a:gd name="T12" fmla="*/ 177 w 4379"/>
                <a:gd name="T13" fmla="*/ 1008 h 1083"/>
                <a:gd name="T14" fmla="*/ 359 w 4379"/>
                <a:gd name="T15" fmla="*/ 191 h 1083"/>
                <a:gd name="T16" fmla="*/ 4275 w 4379"/>
                <a:gd name="T17" fmla="*/ 1073 h 1083"/>
                <a:gd name="T18" fmla="*/ 4294 w 4379"/>
                <a:gd name="T19" fmla="*/ 1075 h 1083"/>
                <a:gd name="T20" fmla="*/ 4379 w 4379"/>
                <a:gd name="T21" fmla="*/ 989 h 1083"/>
                <a:gd name="T22" fmla="*/ 4313 w 4379"/>
                <a:gd name="T23" fmla="*/ 905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79" h="1083">
                  <a:moveTo>
                    <a:pt x="4313" y="905"/>
                  </a:moveTo>
                  <a:lnTo>
                    <a:pt x="313" y="5"/>
                  </a:lnTo>
                  <a:cubicBezTo>
                    <a:pt x="290" y="0"/>
                    <a:pt x="267" y="4"/>
                    <a:pt x="248" y="17"/>
                  </a:cubicBezTo>
                  <a:cubicBezTo>
                    <a:pt x="229" y="29"/>
                    <a:pt x="215" y="48"/>
                    <a:pt x="210" y="70"/>
                  </a:cubicBezTo>
                  <a:lnTo>
                    <a:pt x="10" y="970"/>
                  </a:lnTo>
                  <a:cubicBezTo>
                    <a:pt x="0" y="1017"/>
                    <a:pt x="29" y="1062"/>
                    <a:pt x="75" y="1073"/>
                  </a:cubicBezTo>
                  <a:cubicBezTo>
                    <a:pt x="121" y="1083"/>
                    <a:pt x="167" y="1054"/>
                    <a:pt x="177" y="1008"/>
                  </a:cubicBezTo>
                  <a:lnTo>
                    <a:pt x="359" y="191"/>
                  </a:lnTo>
                  <a:lnTo>
                    <a:pt x="4275" y="1073"/>
                  </a:lnTo>
                  <a:cubicBezTo>
                    <a:pt x="4281" y="1074"/>
                    <a:pt x="4287" y="1075"/>
                    <a:pt x="4294" y="1075"/>
                  </a:cubicBezTo>
                  <a:cubicBezTo>
                    <a:pt x="4341" y="1075"/>
                    <a:pt x="4379" y="1036"/>
                    <a:pt x="4379" y="989"/>
                  </a:cubicBezTo>
                  <a:cubicBezTo>
                    <a:pt x="4379" y="949"/>
                    <a:pt x="4352" y="914"/>
                    <a:pt x="4313" y="905"/>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8" name="Freeform 165">
              <a:extLst>
                <a:ext uri="{FF2B5EF4-FFF2-40B4-BE49-F238E27FC236}">
                  <a16:creationId xmlns:a16="http://schemas.microsoft.com/office/drawing/2014/main" id="{F1D5DF98-F912-4602-A0BC-4B683F4860B9}"/>
                </a:ext>
              </a:extLst>
            </p:cNvPr>
            <p:cNvSpPr>
              <a:spLocks/>
            </p:cNvSpPr>
            <p:nvPr/>
          </p:nvSpPr>
          <p:spPr bwMode="auto">
            <a:xfrm>
              <a:off x="5079" y="1223"/>
              <a:ext cx="108" cy="46"/>
            </a:xfrm>
            <a:custGeom>
              <a:avLst/>
              <a:gdLst>
                <a:gd name="T0" fmla="*/ 2733 w 2797"/>
                <a:gd name="T1" fmla="*/ 1017 h 1194"/>
                <a:gd name="T2" fmla="*/ 333 w 2797"/>
                <a:gd name="T3" fmla="*/ 17 h 1194"/>
                <a:gd name="T4" fmla="*/ 223 w 2797"/>
                <a:gd name="T5" fmla="*/ 58 h 1194"/>
                <a:gd name="T6" fmla="*/ 23 w 2797"/>
                <a:gd name="T7" fmla="*/ 458 h 1194"/>
                <a:gd name="T8" fmla="*/ 58 w 2797"/>
                <a:gd name="T9" fmla="*/ 575 h 1194"/>
                <a:gd name="T10" fmla="*/ 174 w 2797"/>
                <a:gd name="T11" fmla="*/ 540 h 1194"/>
                <a:gd name="T12" fmla="*/ 177 w 2797"/>
                <a:gd name="T13" fmla="*/ 535 h 1194"/>
                <a:gd name="T14" fmla="*/ 177 w 2797"/>
                <a:gd name="T15" fmla="*/ 535 h 1194"/>
                <a:gd name="T16" fmla="*/ 341 w 2797"/>
                <a:gd name="T17" fmla="*/ 207 h 1194"/>
                <a:gd name="T18" fmla="*/ 2667 w 2797"/>
                <a:gd name="T19" fmla="*/ 1176 h 1194"/>
                <a:gd name="T20" fmla="*/ 2779 w 2797"/>
                <a:gd name="T21" fmla="*/ 1130 h 1194"/>
                <a:gd name="T22" fmla="*/ 2733 w 2797"/>
                <a:gd name="T23" fmla="*/ 1017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7" h="1194">
                  <a:moveTo>
                    <a:pt x="2733" y="1017"/>
                  </a:moveTo>
                  <a:lnTo>
                    <a:pt x="333" y="17"/>
                  </a:lnTo>
                  <a:cubicBezTo>
                    <a:pt x="291" y="0"/>
                    <a:pt x="243" y="18"/>
                    <a:pt x="223" y="58"/>
                  </a:cubicBezTo>
                  <a:lnTo>
                    <a:pt x="23" y="458"/>
                  </a:lnTo>
                  <a:cubicBezTo>
                    <a:pt x="0" y="500"/>
                    <a:pt x="16" y="552"/>
                    <a:pt x="58" y="575"/>
                  </a:cubicBezTo>
                  <a:cubicBezTo>
                    <a:pt x="99" y="597"/>
                    <a:pt x="152" y="582"/>
                    <a:pt x="174" y="540"/>
                  </a:cubicBezTo>
                  <a:cubicBezTo>
                    <a:pt x="175" y="538"/>
                    <a:pt x="176" y="537"/>
                    <a:pt x="177" y="535"/>
                  </a:cubicBezTo>
                  <a:lnTo>
                    <a:pt x="177" y="535"/>
                  </a:lnTo>
                  <a:lnTo>
                    <a:pt x="341" y="207"/>
                  </a:lnTo>
                  <a:lnTo>
                    <a:pt x="2667" y="1176"/>
                  </a:lnTo>
                  <a:cubicBezTo>
                    <a:pt x="2710" y="1194"/>
                    <a:pt x="2761" y="1174"/>
                    <a:pt x="2779" y="1130"/>
                  </a:cubicBezTo>
                  <a:cubicBezTo>
                    <a:pt x="2797" y="1086"/>
                    <a:pt x="2777" y="1036"/>
                    <a:pt x="2733" y="1017"/>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9" name="Freeform 166">
              <a:extLst>
                <a:ext uri="{FF2B5EF4-FFF2-40B4-BE49-F238E27FC236}">
                  <a16:creationId xmlns:a16="http://schemas.microsoft.com/office/drawing/2014/main" id="{4F5B6010-0756-41F0-842D-26DEE22587AD}"/>
                </a:ext>
              </a:extLst>
            </p:cNvPr>
            <p:cNvSpPr>
              <a:spLocks/>
            </p:cNvSpPr>
            <p:nvPr/>
          </p:nvSpPr>
          <p:spPr bwMode="auto">
            <a:xfrm>
              <a:off x="5153" y="1312"/>
              <a:ext cx="37" cy="7"/>
            </a:xfrm>
            <a:custGeom>
              <a:avLst/>
              <a:gdLst>
                <a:gd name="T0" fmla="*/ 879 w 965"/>
                <a:gd name="T1" fmla="*/ 0 h 172"/>
                <a:gd name="T2" fmla="*/ 86 w 965"/>
                <a:gd name="T3" fmla="*/ 0 h 172"/>
                <a:gd name="T4" fmla="*/ 0 w 965"/>
                <a:gd name="T5" fmla="*/ 86 h 172"/>
                <a:gd name="T6" fmla="*/ 86 w 965"/>
                <a:gd name="T7" fmla="*/ 172 h 172"/>
                <a:gd name="T8" fmla="*/ 879 w 965"/>
                <a:gd name="T9" fmla="*/ 172 h 172"/>
                <a:gd name="T10" fmla="*/ 965 w 965"/>
                <a:gd name="T11" fmla="*/ 86 h 172"/>
                <a:gd name="T12" fmla="*/ 879 w 965"/>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965" h="172">
                  <a:moveTo>
                    <a:pt x="879" y="0"/>
                  </a:moveTo>
                  <a:lnTo>
                    <a:pt x="86" y="0"/>
                  </a:lnTo>
                  <a:cubicBezTo>
                    <a:pt x="38" y="0"/>
                    <a:pt x="0" y="39"/>
                    <a:pt x="0" y="86"/>
                  </a:cubicBezTo>
                  <a:cubicBezTo>
                    <a:pt x="0" y="133"/>
                    <a:pt x="38" y="172"/>
                    <a:pt x="86" y="172"/>
                  </a:cubicBezTo>
                  <a:lnTo>
                    <a:pt x="879" y="172"/>
                  </a:lnTo>
                  <a:cubicBezTo>
                    <a:pt x="927" y="172"/>
                    <a:pt x="965" y="133"/>
                    <a:pt x="965" y="86"/>
                  </a:cubicBezTo>
                  <a:cubicBezTo>
                    <a:pt x="965" y="39"/>
                    <a:pt x="927" y="0"/>
                    <a:pt x="879"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0" name="Freeform 167">
              <a:extLst>
                <a:ext uri="{FF2B5EF4-FFF2-40B4-BE49-F238E27FC236}">
                  <a16:creationId xmlns:a16="http://schemas.microsoft.com/office/drawing/2014/main" id="{E21D63E2-AC24-4D89-8244-462424A1EFF0}"/>
                </a:ext>
              </a:extLst>
            </p:cNvPr>
            <p:cNvSpPr>
              <a:spLocks noEditPoints="1"/>
            </p:cNvSpPr>
            <p:nvPr/>
          </p:nvSpPr>
          <p:spPr bwMode="auto">
            <a:xfrm>
              <a:off x="5092" y="1313"/>
              <a:ext cx="67" cy="67"/>
            </a:xfrm>
            <a:custGeom>
              <a:avLst/>
              <a:gdLst>
                <a:gd name="T0" fmla="*/ 880 w 1760"/>
                <a:gd name="T1" fmla="*/ 0 h 1760"/>
                <a:gd name="T2" fmla="*/ 0 w 1760"/>
                <a:gd name="T3" fmla="*/ 880 h 1760"/>
                <a:gd name="T4" fmla="*/ 880 w 1760"/>
                <a:gd name="T5" fmla="*/ 1760 h 1760"/>
                <a:gd name="T6" fmla="*/ 1760 w 1760"/>
                <a:gd name="T7" fmla="*/ 880 h 1760"/>
                <a:gd name="T8" fmla="*/ 880 w 1760"/>
                <a:gd name="T9" fmla="*/ 0 h 1760"/>
                <a:gd name="T10" fmla="*/ 880 w 1760"/>
                <a:gd name="T11" fmla="*/ 1600 h 1760"/>
                <a:gd name="T12" fmla="*/ 160 w 1760"/>
                <a:gd name="T13" fmla="*/ 880 h 1760"/>
                <a:gd name="T14" fmla="*/ 880 w 1760"/>
                <a:gd name="T15" fmla="*/ 160 h 1760"/>
                <a:gd name="T16" fmla="*/ 1600 w 1760"/>
                <a:gd name="T17" fmla="*/ 880 h 1760"/>
                <a:gd name="T18" fmla="*/ 880 w 1760"/>
                <a:gd name="T19" fmla="*/ 160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0" h="1760">
                  <a:moveTo>
                    <a:pt x="880" y="0"/>
                  </a:moveTo>
                  <a:cubicBezTo>
                    <a:pt x="394" y="0"/>
                    <a:pt x="0" y="394"/>
                    <a:pt x="0" y="880"/>
                  </a:cubicBezTo>
                  <a:cubicBezTo>
                    <a:pt x="0" y="1366"/>
                    <a:pt x="394" y="1759"/>
                    <a:pt x="880" y="1760"/>
                  </a:cubicBezTo>
                  <a:cubicBezTo>
                    <a:pt x="1366" y="1760"/>
                    <a:pt x="1760" y="1366"/>
                    <a:pt x="1760" y="880"/>
                  </a:cubicBezTo>
                  <a:cubicBezTo>
                    <a:pt x="1760" y="394"/>
                    <a:pt x="1366" y="0"/>
                    <a:pt x="880" y="0"/>
                  </a:cubicBezTo>
                  <a:close/>
                  <a:moveTo>
                    <a:pt x="880" y="1600"/>
                  </a:moveTo>
                  <a:cubicBezTo>
                    <a:pt x="482" y="1600"/>
                    <a:pt x="160" y="1278"/>
                    <a:pt x="160" y="880"/>
                  </a:cubicBezTo>
                  <a:cubicBezTo>
                    <a:pt x="160" y="482"/>
                    <a:pt x="482" y="160"/>
                    <a:pt x="880" y="160"/>
                  </a:cubicBezTo>
                  <a:cubicBezTo>
                    <a:pt x="1277" y="160"/>
                    <a:pt x="1600" y="482"/>
                    <a:pt x="1600" y="880"/>
                  </a:cubicBezTo>
                  <a:cubicBezTo>
                    <a:pt x="1600" y="1278"/>
                    <a:pt x="1277" y="1600"/>
                    <a:pt x="880" y="16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1" name="Freeform 168">
              <a:extLst>
                <a:ext uri="{FF2B5EF4-FFF2-40B4-BE49-F238E27FC236}">
                  <a16:creationId xmlns:a16="http://schemas.microsoft.com/office/drawing/2014/main" id="{E7494AF8-1EE2-4019-AF3B-B4E23C93F845}"/>
                </a:ext>
              </a:extLst>
            </p:cNvPr>
            <p:cNvSpPr>
              <a:spLocks noEditPoints="1"/>
            </p:cNvSpPr>
            <p:nvPr/>
          </p:nvSpPr>
          <p:spPr bwMode="auto">
            <a:xfrm>
              <a:off x="5175" y="1323"/>
              <a:ext cx="84" cy="124"/>
            </a:xfrm>
            <a:custGeom>
              <a:avLst/>
              <a:gdLst>
                <a:gd name="T0" fmla="*/ 1100 w 2200"/>
                <a:gd name="T1" fmla="*/ 0 h 3200"/>
                <a:gd name="T2" fmla="*/ 0 w 2200"/>
                <a:gd name="T3" fmla="*/ 400 h 3200"/>
                <a:gd name="T4" fmla="*/ 0 w 2200"/>
                <a:gd name="T5" fmla="*/ 2800 h 3200"/>
                <a:gd name="T6" fmla="*/ 1100 w 2200"/>
                <a:gd name="T7" fmla="*/ 3200 h 3200"/>
                <a:gd name="T8" fmla="*/ 2200 w 2200"/>
                <a:gd name="T9" fmla="*/ 2800 h 3200"/>
                <a:gd name="T10" fmla="*/ 2200 w 2200"/>
                <a:gd name="T11" fmla="*/ 400 h 3200"/>
                <a:gd name="T12" fmla="*/ 1100 w 2200"/>
                <a:gd name="T13" fmla="*/ 0 h 3200"/>
                <a:gd name="T14" fmla="*/ 2000 w 2200"/>
                <a:gd name="T15" fmla="*/ 2798 h 3200"/>
                <a:gd name="T16" fmla="*/ 1100 w 2200"/>
                <a:gd name="T17" fmla="*/ 3000 h 3200"/>
                <a:gd name="T18" fmla="*/ 200 w 2200"/>
                <a:gd name="T19" fmla="*/ 2800 h 3200"/>
                <a:gd name="T20" fmla="*/ 200 w 2200"/>
                <a:gd name="T21" fmla="*/ 2643 h 3200"/>
                <a:gd name="T22" fmla="*/ 1100 w 2200"/>
                <a:gd name="T23" fmla="*/ 2800 h 3200"/>
                <a:gd name="T24" fmla="*/ 2000 w 2200"/>
                <a:gd name="T25" fmla="*/ 2643 h 3200"/>
                <a:gd name="T26" fmla="*/ 2000 w 2200"/>
                <a:gd name="T27" fmla="*/ 2798 h 3200"/>
                <a:gd name="T28" fmla="*/ 2000 w 2200"/>
                <a:gd name="T29" fmla="*/ 2398 h 3200"/>
                <a:gd name="T30" fmla="*/ 1100 w 2200"/>
                <a:gd name="T31" fmla="*/ 2600 h 3200"/>
                <a:gd name="T32" fmla="*/ 200 w 2200"/>
                <a:gd name="T33" fmla="*/ 2400 h 3200"/>
                <a:gd name="T34" fmla="*/ 200 w 2200"/>
                <a:gd name="T35" fmla="*/ 2243 h 3200"/>
                <a:gd name="T36" fmla="*/ 1100 w 2200"/>
                <a:gd name="T37" fmla="*/ 2400 h 3200"/>
                <a:gd name="T38" fmla="*/ 2000 w 2200"/>
                <a:gd name="T39" fmla="*/ 2243 h 3200"/>
                <a:gd name="T40" fmla="*/ 2000 w 2200"/>
                <a:gd name="T41" fmla="*/ 2398 h 3200"/>
                <a:gd name="T42" fmla="*/ 2000 w 2200"/>
                <a:gd name="T43" fmla="*/ 1998 h 3200"/>
                <a:gd name="T44" fmla="*/ 1100 w 2200"/>
                <a:gd name="T45" fmla="*/ 2200 h 3200"/>
                <a:gd name="T46" fmla="*/ 200 w 2200"/>
                <a:gd name="T47" fmla="*/ 2000 h 3200"/>
                <a:gd name="T48" fmla="*/ 200 w 2200"/>
                <a:gd name="T49" fmla="*/ 1843 h 3200"/>
                <a:gd name="T50" fmla="*/ 1100 w 2200"/>
                <a:gd name="T51" fmla="*/ 2000 h 3200"/>
                <a:gd name="T52" fmla="*/ 2000 w 2200"/>
                <a:gd name="T53" fmla="*/ 1843 h 3200"/>
                <a:gd name="T54" fmla="*/ 2000 w 2200"/>
                <a:gd name="T55" fmla="*/ 1998 h 3200"/>
                <a:gd name="T56" fmla="*/ 2000 w 2200"/>
                <a:gd name="T57" fmla="*/ 1598 h 3200"/>
                <a:gd name="T58" fmla="*/ 1100 w 2200"/>
                <a:gd name="T59" fmla="*/ 1800 h 3200"/>
                <a:gd name="T60" fmla="*/ 200 w 2200"/>
                <a:gd name="T61" fmla="*/ 1600 h 3200"/>
                <a:gd name="T62" fmla="*/ 200 w 2200"/>
                <a:gd name="T63" fmla="*/ 1443 h 3200"/>
                <a:gd name="T64" fmla="*/ 1100 w 2200"/>
                <a:gd name="T65" fmla="*/ 1600 h 3200"/>
                <a:gd name="T66" fmla="*/ 2000 w 2200"/>
                <a:gd name="T67" fmla="*/ 1443 h 3200"/>
                <a:gd name="T68" fmla="*/ 2000 w 2200"/>
                <a:gd name="T69" fmla="*/ 1598 h 3200"/>
                <a:gd name="T70" fmla="*/ 2000 w 2200"/>
                <a:gd name="T71" fmla="*/ 1198 h 3200"/>
                <a:gd name="T72" fmla="*/ 1100 w 2200"/>
                <a:gd name="T73" fmla="*/ 1400 h 3200"/>
                <a:gd name="T74" fmla="*/ 200 w 2200"/>
                <a:gd name="T75" fmla="*/ 1200 h 3200"/>
                <a:gd name="T76" fmla="*/ 200 w 2200"/>
                <a:gd name="T77" fmla="*/ 1043 h 3200"/>
                <a:gd name="T78" fmla="*/ 1100 w 2200"/>
                <a:gd name="T79" fmla="*/ 1200 h 3200"/>
                <a:gd name="T80" fmla="*/ 2000 w 2200"/>
                <a:gd name="T81" fmla="*/ 1043 h 3200"/>
                <a:gd name="T82" fmla="*/ 2000 w 2200"/>
                <a:gd name="T83" fmla="*/ 1198 h 3200"/>
                <a:gd name="T84" fmla="*/ 2000 w 2200"/>
                <a:gd name="T85" fmla="*/ 798 h 3200"/>
                <a:gd name="T86" fmla="*/ 1100 w 2200"/>
                <a:gd name="T87" fmla="*/ 1000 h 3200"/>
                <a:gd name="T88" fmla="*/ 200 w 2200"/>
                <a:gd name="T89" fmla="*/ 800 h 3200"/>
                <a:gd name="T90" fmla="*/ 200 w 2200"/>
                <a:gd name="T91" fmla="*/ 643 h 3200"/>
                <a:gd name="T92" fmla="*/ 1100 w 2200"/>
                <a:gd name="T93" fmla="*/ 800 h 3200"/>
                <a:gd name="T94" fmla="*/ 2000 w 2200"/>
                <a:gd name="T95" fmla="*/ 643 h 3200"/>
                <a:gd name="T96" fmla="*/ 2000 w 2200"/>
                <a:gd name="T97" fmla="*/ 798 h 3200"/>
                <a:gd name="T98" fmla="*/ 1100 w 2200"/>
                <a:gd name="T99" fmla="*/ 600 h 3200"/>
                <a:gd name="T100" fmla="*/ 200 w 2200"/>
                <a:gd name="T101" fmla="*/ 402 h 3200"/>
                <a:gd name="T102" fmla="*/ 200 w 2200"/>
                <a:gd name="T103" fmla="*/ 401 h 3200"/>
                <a:gd name="T104" fmla="*/ 1100 w 2200"/>
                <a:gd name="T105" fmla="*/ 200 h 3200"/>
                <a:gd name="T106" fmla="*/ 2000 w 2200"/>
                <a:gd name="T107" fmla="*/ 400 h 3200"/>
                <a:gd name="T108" fmla="*/ 1100 w 2200"/>
                <a:gd name="T109" fmla="*/ 60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00" h="3200">
                  <a:moveTo>
                    <a:pt x="1100" y="0"/>
                  </a:moveTo>
                  <a:cubicBezTo>
                    <a:pt x="570" y="0"/>
                    <a:pt x="0" y="125"/>
                    <a:pt x="0" y="400"/>
                  </a:cubicBezTo>
                  <a:lnTo>
                    <a:pt x="0" y="2800"/>
                  </a:lnTo>
                  <a:cubicBezTo>
                    <a:pt x="0" y="3075"/>
                    <a:pt x="570" y="3200"/>
                    <a:pt x="1100" y="3200"/>
                  </a:cubicBezTo>
                  <a:cubicBezTo>
                    <a:pt x="1630" y="3200"/>
                    <a:pt x="2200" y="3075"/>
                    <a:pt x="2200" y="2800"/>
                  </a:cubicBezTo>
                  <a:lnTo>
                    <a:pt x="2200" y="400"/>
                  </a:lnTo>
                  <a:cubicBezTo>
                    <a:pt x="2200" y="125"/>
                    <a:pt x="1630" y="0"/>
                    <a:pt x="1100" y="0"/>
                  </a:cubicBezTo>
                  <a:close/>
                  <a:moveTo>
                    <a:pt x="2000" y="2798"/>
                  </a:moveTo>
                  <a:cubicBezTo>
                    <a:pt x="1985" y="2854"/>
                    <a:pt x="1685" y="3000"/>
                    <a:pt x="1100" y="3000"/>
                  </a:cubicBezTo>
                  <a:cubicBezTo>
                    <a:pt x="515" y="3000"/>
                    <a:pt x="215" y="2854"/>
                    <a:pt x="200" y="2800"/>
                  </a:cubicBezTo>
                  <a:lnTo>
                    <a:pt x="200" y="2643"/>
                  </a:lnTo>
                  <a:cubicBezTo>
                    <a:pt x="413" y="2750"/>
                    <a:pt x="764" y="2800"/>
                    <a:pt x="1100" y="2800"/>
                  </a:cubicBezTo>
                  <a:cubicBezTo>
                    <a:pt x="1435" y="2800"/>
                    <a:pt x="1787" y="2749"/>
                    <a:pt x="2000" y="2643"/>
                  </a:cubicBezTo>
                  <a:lnTo>
                    <a:pt x="2000" y="2798"/>
                  </a:lnTo>
                  <a:close/>
                  <a:moveTo>
                    <a:pt x="2000" y="2398"/>
                  </a:moveTo>
                  <a:cubicBezTo>
                    <a:pt x="1985" y="2454"/>
                    <a:pt x="1685" y="2600"/>
                    <a:pt x="1100" y="2600"/>
                  </a:cubicBezTo>
                  <a:cubicBezTo>
                    <a:pt x="515" y="2600"/>
                    <a:pt x="215" y="2454"/>
                    <a:pt x="200" y="2400"/>
                  </a:cubicBezTo>
                  <a:lnTo>
                    <a:pt x="200" y="2243"/>
                  </a:lnTo>
                  <a:cubicBezTo>
                    <a:pt x="413" y="2350"/>
                    <a:pt x="764" y="2400"/>
                    <a:pt x="1100" y="2400"/>
                  </a:cubicBezTo>
                  <a:cubicBezTo>
                    <a:pt x="1435" y="2400"/>
                    <a:pt x="1787" y="2349"/>
                    <a:pt x="2000" y="2243"/>
                  </a:cubicBezTo>
                  <a:lnTo>
                    <a:pt x="2000" y="2398"/>
                  </a:lnTo>
                  <a:close/>
                  <a:moveTo>
                    <a:pt x="2000" y="1998"/>
                  </a:moveTo>
                  <a:cubicBezTo>
                    <a:pt x="1985" y="2054"/>
                    <a:pt x="1685" y="2200"/>
                    <a:pt x="1100" y="2200"/>
                  </a:cubicBezTo>
                  <a:cubicBezTo>
                    <a:pt x="515" y="2200"/>
                    <a:pt x="215" y="2054"/>
                    <a:pt x="200" y="2000"/>
                  </a:cubicBezTo>
                  <a:lnTo>
                    <a:pt x="200" y="1843"/>
                  </a:lnTo>
                  <a:cubicBezTo>
                    <a:pt x="413" y="1950"/>
                    <a:pt x="764" y="2000"/>
                    <a:pt x="1100" y="2000"/>
                  </a:cubicBezTo>
                  <a:cubicBezTo>
                    <a:pt x="1435" y="2000"/>
                    <a:pt x="1787" y="1949"/>
                    <a:pt x="2000" y="1843"/>
                  </a:cubicBezTo>
                  <a:lnTo>
                    <a:pt x="2000" y="1998"/>
                  </a:lnTo>
                  <a:close/>
                  <a:moveTo>
                    <a:pt x="2000" y="1598"/>
                  </a:moveTo>
                  <a:cubicBezTo>
                    <a:pt x="1985" y="1654"/>
                    <a:pt x="1685" y="1800"/>
                    <a:pt x="1100" y="1800"/>
                  </a:cubicBezTo>
                  <a:cubicBezTo>
                    <a:pt x="515" y="1800"/>
                    <a:pt x="215" y="1654"/>
                    <a:pt x="200" y="1600"/>
                  </a:cubicBezTo>
                  <a:lnTo>
                    <a:pt x="200" y="1443"/>
                  </a:lnTo>
                  <a:cubicBezTo>
                    <a:pt x="413" y="1550"/>
                    <a:pt x="764" y="1600"/>
                    <a:pt x="1100" y="1600"/>
                  </a:cubicBezTo>
                  <a:cubicBezTo>
                    <a:pt x="1435" y="1600"/>
                    <a:pt x="1787" y="1549"/>
                    <a:pt x="2000" y="1443"/>
                  </a:cubicBezTo>
                  <a:lnTo>
                    <a:pt x="2000" y="1598"/>
                  </a:lnTo>
                  <a:close/>
                  <a:moveTo>
                    <a:pt x="2000" y="1198"/>
                  </a:moveTo>
                  <a:cubicBezTo>
                    <a:pt x="1985" y="1254"/>
                    <a:pt x="1685" y="1400"/>
                    <a:pt x="1100" y="1400"/>
                  </a:cubicBezTo>
                  <a:cubicBezTo>
                    <a:pt x="515" y="1400"/>
                    <a:pt x="215" y="1254"/>
                    <a:pt x="200" y="1200"/>
                  </a:cubicBezTo>
                  <a:lnTo>
                    <a:pt x="200" y="1043"/>
                  </a:lnTo>
                  <a:cubicBezTo>
                    <a:pt x="413" y="1149"/>
                    <a:pt x="764" y="1200"/>
                    <a:pt x="1100" y="1200"/>
                  </a:cubicBezTo>
                  <a:cubicBezTo>
                    <a:pt x="1435" y="1200"/>
                    <a:pt x="1787" y="1149"/>
                    <a:pt x="2000" y="1043"/>
                  </a:cubicBezTo>
                  <a:lnTo>
                    <a:pt x="2000" y="1198"/>
                  </a:lnTo>
                  <a:close/>
                  <a:moveTo>
                    <a:pt x="2000" y="798"/>
                  </a:moveTo>
                  <a:cubicBezTo>
                    <a:pt x="1985" y="854"/>
                    <a:pt x="1685" y="1000"/>
                    <a:pt x="1100" y="1000"/>
                  </a:cubicBezTo>
                  <a:cubicBezTo>
                    <a:pt x="515" y="1000"/>
                    <a:pt x="215" y="854"/>
                    <a:pt x="200" y="800"/>
                  </a:cubicBezTo>
                  <a:lnTo>
                    <a:pt x="200" y="643"/>
                  </a:lnTo>
                  <a:cubicBezTo>
                    <a:pt x="413" y="749"/>
                    <a:pt x="764" y="800"/>
                    <a:pt x="1100" y="800"/>
                  </a:cubicBezTo>
                  <a:cubicBezTo>
                    <a:pt x="1435" y="800"/>
                    <a:pt x="1787" y="749"/>
                    <a:pt x="2000" y="643"/>
                  </a:cubicBezTo>
                  <a:lnTo>
                    <a:pt x="2000" y="798"/>
                  </a:lnTo>
                  <a:close/>
                  <a:moveTo>
                    <a:pt x="1100" y="600"/>
                  </a:moveTo>
                  <a:cubicBezTo>
                    <a:pt x="516" y="600"/>
                    <a:pt x="216" y="454"/>
                    <a:pt x="200" y="402"/>
                  </a:cubicBezTo>
                  <a:lnTo>
                    <a:pt x="200" y="401"/>
                  </a:lnTo>
                  <a:cubicBezTo>
                    <a:pt x="216" y="345"/>
                    <a:pt x="516" y="200"/>
                    <a:pt x="1100" y="200"/>
                  </a:cubicBezTo>
                  <a:cubicBezTo>
                    <a:pt x="1680" y="200"/>
                    <a:pt x="1980" y="343"/>
                    <a:pt x="2000" y="400"/>
                  </a:cubicBezTo>
                  <a:cubicBezTo>
                    <a:pt x="1980" y="457"/>
                    <a:pt x="1680" y="600"/>
                    <a:pt x="1100" y="6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2" name="Freeform 169">
              <a:extLst>
                <a:ext uri="{FF2B5EF4-FFF2-40B4-BE49-F238E27FC236}">
                  <a16:creationId xmlns:a16="http://schemas.microsoft.com/office/drawing/2014/main" id="{EA14A896-6136-46FD-A919-636A7B7FB0C3}"/>
                </a:ext>
              </a:extLst>
            </p:cNvPr>
            <p:cNvSpPr>
              <a:spLocks/>
            </p:cNvSpPr>
            <p:nvPr/>
          </p:nvSpPr>
          <p:spPr bwMode="auto">
            <a:xfrm>
              <a:off x="5045" y="1312"/>
              <a:ext cx="53" cy="69"/>
            </a:xfrm>
            <a:custGeom>
              <a:avLst/>
              <a:gdLst>
                <a:gd name="T0" fmla="*/ 1286 w 1371"/>
                <a:gd name="T1" fmla="*/ 1600 h 1772"/>
                <a:gd name="T2" fmla="*/ 530 w 1371"/>
                <a:gd name="T3" fmla="*/ 1600 h 1772"/>
                <a:gd name="T4" fmla="*/ 171 w 1371"/>
                <a:gd name="T5" fmla="*/ 1208 h 1772"/>
                <a:gd name="T6" fmla="*/ 171 w 1371"/>
                <a:gd name="T7" fmla="*/ 558 h 1772"/>
                <a:gd name="T8" fmla="*/ 567 w 1371"/>
                <a:gd name="T9" fmla="*/ 172 h 1772"/>
                <a:gd name="T10" fmla="*/ 1286 w 1371"/>
                <a:gd name="T11" fmla="*/ 172 h 1772"/>
                <a:gd name="T12" fmla="*/ 1371 w 1371"/>
                <a:gd name="T13" fmla="*/ 86 h 1772"/>
                <a:gd name="T14" fmla="*/ 1286 w 1371"/>
                <a:gd name="T15" fmla="*/ 0 h 1772"/>
                <a:gd name="T16" fmla="*/ 532 w 1371"/>
                <a:gd name="T17" fmla="*/ 0 h 1772"/>
                <a:gd name="T18" fmla="*/ 472 w 1371"/>
                <a:gd name="T19" fmla="*/ 25 h 1772"/>
                <a:gd name="T20" fmla="*/ 26 w 1371"/>
                <a:gd name="T21" fmla="*/ 460 h 1772"/>
                <a:gd name="T22" fmla="*/ 0 w 1371"/>
                <a:gd name="T23" fmla="*/ 530 h 1772"/>
                <a:gd name="T24" fmla="*/ 0 w 1371"/>
                <a:gd name="T25" fmla="*/ 1241 h 1772"/>
                <a:gd name="T26" fmla="*/ 22 w 1371"/>
                <a:gd name="T27" fmla="*/ 1299 h 1772"/>
                <a:gd name="T28" fmla="*/ 429 w 1371"/>
                <a:gd name="T29" fmla="*/ 1744 h 1772"/>
                <a:gd name="T30" fmla="*/ 492 w 1371"/>
                <a:gd name="T31" fmla="*/ 1772 h 1772"/>
                <a:gd name="T32" fmla="*/ 1286 w 1371"/>
                <a:gd name="T33" fmla="*/ 1772 h 1772"/>
                <a:gd name="T34" fmla="*/ 1371 w 1371"/>
                <a:gd name="T35" fmla="*/ 1686 h 1772"/>
                <a:gd name="T36" fmla="*/ 1286 w 1371"/>
                <a:gd name="T37" fmla="*/ 1600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1" h="1772">
                  <a:moveTo>
                    <a:pt x="1286" y="1600"/>
                  </a:moveTo>
                  <a:lnTo>
                    <a:pt x="530" y="1600"/>
                  </a:lnTo>
                  <a:lnTo>
                    <a:pt x="171" y="1208"/>
                  </a:lnTo>
                  <a:lnTo>
                    <a:pt x="171" y="558"/>
                  </a:lnTo>
                  <a:lnTo>
                    <a:pt x="567" y="172"/>
                  </a:lnTo>
                  <a:lnTo>
                    <a:pt x="1286" y="172"/>
                  </a:lnTo>
                  <a:cubicBezTo>
                    <a:pt x="1333" y="172"/>
                    <a:pt x="1371" y="133"/>
                    <a:pt x="1371" y="86"/>
                  </a:cubicBezTo>
                  <a:cubicBezTo>
                    <a:pt x="1371" y="39"/>
                    <a:pt x="1333" y="0"/>
                    <a:pt x="1286" y="0"/>
                  </a:cubicBezTo>
                  <a:lnTo>
                    <a:pt x="532" y="0"/>
                  </a:lnTo>
                  <a:cubicBezTo>
                    <a:pt x="510" y="0"/>
                    <a:pt x="488" y="9"/>
                    <a:pt x="472" y="25"/>
                  </a:cubicBezTo>
                  <a:lnTo>
                    <a:pt x="26" y="460"/>
                  </a:lnTo>
                  <a:cubicBezTo>
                    <a:pt x="9" y="480"/>
                    <a:pt x="0" y="505"/>
                    <a:pt x="0" y="530"/>
                  </a:cubicBezTo>
                  <a:lnTo>
                    <a:pt x="0" y="1241"/>
                  </a:lnTo>
                  <a:cubicBezTo>
                    <a:pt x="0" y="1263"/>
                    <a:pt x="8" y="1283"/>
                    <a:pt x="22" y="1299"/>
                  </a:cubicBezTo>
                  <a:lnTo>
                    <a:pt x="429" y="1744"/>
                  </a:lnTo>
                  <a:cubicBezTo>
                    <a:pt x="445" y="1761"/>
                    <a:pt x="468" y="1772"/>
                    <a:pt x="492" y="1772"/>
                  </a:cubicBezTo>
                  <a:lnTo>
                    <a:pt x="1286" y="1772"/>
                  </a:lnTo>
                  <a:cubicBezTo>
                    <a:pt x="1333" y="1772"/>
                    <a:pt x="1371" y="1733"/>
                    <a:pt x="1371" y="1686"/>
                  </a:cubicBezTo>
                  <a:cubicBezTo>
                    <a:pt x="1371" y="1638"/>
                    <a:pt x="1333" y="1600"/>
                    <a:pt x="1286" y="16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3" name="Freeform 170">
              <a:extLst>
                <a:ext uri="{FF2B5EF4-FFF2-40B4-BE49-F238E27FC236}">
                  <a16:creationId xmlns:a16="http://schemas.microsoft.com/office/drawing/2014/main" id="{87D0DC14-D666-4FC8-8858-8AE4F5C6FB8C}"/>
                </a:ext>
              </a:extLst>
            </p:cNvPr>
            <p:cNvSpPr>
              <a:spLocks/>
            </p:cNvSpPr>
            <p:nvPr/>
          </p:nvSpPr>
          <p:spPr bwMode="auto">
            <a:xfrm>
              <a:off x="5114" y="1329"/>
              <a:ext cx="23" cy="35"/>
            </a:xfrm>
            <a:custGeom>
              <a:avLst/>
              <a:gdLst>
                <a:gd name="T0" fmla="*/ 350 w 600"/>
                <a:gd name="T1" fmla="*/ 350 h 900"/>
                <a:gd name="T2" fmla="*/ 250 w 600"/>
                <a:gd name="T3" fmla="*/ 350 h 900"/>
                <a:gd name="T4" fmla="*/ 200 w 600"/>
                <a:gd name="T5" fmla="*/ 325 h 900"/>
                <a:gd name="T6" fmla="*/ 250 w 600"/>
                <a:gd name="T7" fmla="*/ 300 h 900"/>
                <a:gd name="T8" fmla="*/ 500 w 600"/>
                <a:gd name="T9" fmla="*/ 300 h 900"/>
                <a:gd name="T10" fmla="*/ 600 w 600"/>
                <a:gd name="T11" fmla="*/ 200 h 900"/>
                <a:gd name="T12" fmla="*/ 500 w 600"/>
                <a:gd name="T13" fmla="*/ 100 h 900"/>
                <a:gd name="T14" fmla="*/ 400 w 600"/>
                <a:gd name="T15" fmla="*/ 100 h 900"/>
                <a:gd name="T16" fmla="*/ 300 w 600"/>
                <a:gd name="T17" fmla="*/ 0 h 900"/>
                <a:gd name="T18" fmla="*/ 200 w 600"/>
                <a:gd name="T19" fmla="*/ 100 h 900"/>
                <a:gd name="T20" fmla="*/ 200 w 600"/>
                <a:gd name="T21" fmla="*/ 104 h 900"/>
                <a:gd name="T22" fmla="*/ 0 w 600"/>
                <a:gd name="T23" fmla="*/ 324 h 900"/>
                <a:gd name="T24" fmla="*/ 250 w 600"/>
                <a:gd name="T25" fmla="*/ 550 h 900"/>
                <a:gd name="T26" fmla="*/ 350 w 600"/>
                <a:gd name="T27" fmla="*/ 550 h 900"/>
                <a:gd name="T28" fmla="*/ 400 w 600"/>
                <a:gd name="T29" fmla="*/ 575 h 900"/>
                <a:gd name="T30" fmla="*/ 350 w 600"/>
                <a:gd name="T31" fmla="*/ 600 h 900"/>
                <a:gd name="T32" fmla="*/ 100 w 600"/>
                <a:gd name="T33" fmla="*/ 600 h 900"/>
                <a:gd name="T34" fmla="*/ 0 w 600"/>
                <a:gd name="T35" fmla="*/ 700 h 900"/>
                <a:gd name="T36" fmla="*/ 100 w 600"/>
                <a:gd name="T37" fmla="*/ 800 h 900"/>
                <a:gd name="T38" fmla="*/ 200 w 600"/>
                <a:gd name="T39" fmla="*/ 800 h 900"/>
                <a:gd name="T40" fmla="*/ 300 w 600"/>
                <a:gd name="T41" fmla="*/ 900 h 900"/>
                <a:gd name="T42" fmla="*/ 400 w 600"/>
                <a:gd name="T43" fmla="*/ 800 h 900"/>
                <a:gd name="T44" fmla="*/ 400 w 600"/>
                <a:gd name="T45" fmla="*/ 795 h 900"/>
                <a:gd name="T46" fmla="*/ 600 w 600"/>
                <a:gd name="T47" fmla="*/ 575 h 900"/>
                <a:gd name="T48" fmla="*/ 350 w 600"/>
                <a:gd name="T49" fmla="*/ 35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0" h="900">
                  <a:moveTo>
                    <a:pt x="350" y="350"/>
                  </a:moveTo>
                  <a:lnTo>
                    <a:pt x="250" y="350"/>
                  </a:lnTo>
                  <a:cubicBezTo>
                    <a:pt x="219" y="350"/>
                    <a:pt x="200" y="333"/>
                    <a:pt x="200" y="325"/>
                  </a:cubicBezTo>
                  <a:cubicBezTo>
                    <a:pt x="200" y="317"/>
                    <a:pt x="219" y="300"/>
                    <a:pt x="250" y="300"/>
                  </a:cubicBezTo>
                  <a:lnTo>
                    <a:pt x="500" y="300"/>
                  </a:lnTo>
                  <a:cubicBezTo>
                    <a:pt x="555" y="300"/>
                    <a:pt x="600" y="255"/>
                    <a:pt x="600" y="200"/>
                  </a:cubicBezTo>
                  <a:cubicBezTo>
                    <a:pt x="600" y="145"/>
                    <a:pt x="555" y="100"/>
                    <a:pt x="500" y="100"/>
                  </a:cubicBezTo>
                  <a:lnTo>
                    <a:pt x="400" y="100"/>
                  </a:lnTo>
                  <a:cubicBezTo>
                    <a:pt x="400" y="45"/>
                    <a:pt x="355" y="0"/>
                    <a:pt x="300" y="0"/>
                  </a:cubicBezTo>
                  <a:cubicBezTo>
                    <a:pt x="244" y="0"/>
                    <a:pt x="200" y="45"/>
                    <a:pt x="200" y="100"/>
                  </a:cubicBezTo>
                  <a:lnTo>
                    <a:pt x="200" y="104"/>
                  </a:lnTo>
                  <a:cubicBezTo>
                    <a:pt x="89" y="120"/>
                    <a:pt x="5" y="213"/>
                    <a:pt x="0" y="324"/>
                  </a:cubicBezTo>
                  <a:cubicBezTo>
                    <a:pt x="7" y="456"/>
                    <a:pt x="119" y="556"/>
                    <a:pt x="250" y="550"/>
                  </a:cubicBezTo>
                  <a:lnTo>
                    <a:pt x="350" y="550"/>
                  </a:lnTo>
                  <a:cubicBezTo>
                    <a:pt x="381" y="550"/>
                    <a:pt x="400" y="567"/>
                    <a:pt x="400" y="575"/>
                  </a:cubicBezTo>
                  <a:cubicBezTo>
                    <a:pt x="400" y="583"/>
                    <a:pt x="381" y="600"/>
                    <a:pt x="350" y="600"/>
                  </a:cubicBezTo>
                  <a:lnTo>
                    <a:pt x="100" y="600"/>
                  </a:lnTo>
                  <a:cubicBezTo>
                    <a:pt x="44" y="600"/>
                    <a:pt x="0" y="645"/>
                    <a:pt x="0" y="700"/>
                  </a:cubicBezTo>
                  <a:cubicBezTo>
                    <a:pt x="0" y="755"/>
                    <a:pt x="44" y="800"/>
                    <a:pt x="100" y="800"/>
                  </a:cubicBezTo>
                  <a:lnTo>
                    <a:pt x="200" y="800"/>
                  </a:lnTo>
                  <a:cubicBezTo>
                    <a:pt x="200" y="855"/>
                    <a:pt x="244" y="900"/>
                    <a:pt x="300" y="900"/>
                  </a:cubicBezTo>
                  <a:cubicBezTo>
                    <a:pt x="355" y="900"/>
                    <a:pt x="400" y="855"/>
                    <a:pt x="400" y="800"/>
                  </a:cubicBezTo>
                  <a:lnTo>
                    <a:pt x="400" y="795"/>
                  </a:lnTo>
                  <a:cubicBezTo>
                    <a:pt x="511" y="780"/>
                    <a:pt x="595" y="687"/>
                    <a:pt x="600" y="575"/>
                  </a:cubicBezTo>
                  <a:cubicBezTo>
                    <a:pt x="593" y="444"/>
                    <a:pt x="481" y="344"/>
                    <a:pt x="350" y="35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5" name="Group 420">
            <a:extLst>
              <a:ext uri="{FF2B5EF4-FFF2-40B4-BE49-F238E27FC236}">
                <a16:creationId xmlns:a16="http://schemas.microsoft.com/office/drawing/2014/main" id="{06C4FA6B-4001-4788-9980-85B4ADD61764}"/>
              </a:ext>
            </a:extLst>
          </p:cNvPr>
          <p:cNvGrpSpPr>
            <a:grpSpLocks noChangeAspect="1"/>
          </p:cNvGrpSpPr>
          <p:nvPr/>
        </p:nvGrpSpPr>
        <p:grpSpPr bwMode="auto">
          <a:xfrm>
            <a:off x="5692221" y="2763059"/>
            <a:ext cx="629342" cy="626519"/>
            <a:chOff x="3038" y="2066"/>
            <a:chExt cx="223" cy="222"/>
          </a:xfrm>
          <a:solidFill>
            <a:srgbClr val="1BD7D3"/>
          </a:solidFill>
        </p:grpSpPr>
        <p:sp>
          <p:nvSpPr>
            <p:cNvPr id="75" name="Freeform 421">
              <a:extLst>
                <a:ext uri="{FF2B5EF4-FFF2-40B4-BE49-F238E27FC236}">
                  <a16:creationId xmlns:a16="http://schemas.microsoft.com/office/drawing/2014/main" id="{0A68B6EC-B371-4975-B659-25BE5D497D66}"/>
                </a:ext>
              </a:extLst>
            </p:cNvPr>
            <p:cNvSpPr>
              <a:spLocks/>
            </p:cNvSpPr>
            <p:nvPr/>
          </p:nvSpPr>
          <p:spPr bwMode="auto">
            <a:xfrm>
              <a:off x="3236" y="2154"/>
              <a:ext cx="9" cy="9"/>
            </a:xfrm>
            <a:custGeom>
              <a:avLst/>
              <a:gdLst>
                <a:gd name="T0" fmla="*/ 62 w 256"/>
                <a:gd name="T1" fmla="*/ 263 h 263"/>
                <a:gd name="T2" fmla="*/ 256 w 256"/>
                <a:gd name="T3" fmla="*/ 217 h 263"/>
                <a:gd name="T4" fmla="*/ 184 w 256"/>
                <a:gd name="T5" fmla="*/ 0 h 263"/>
                <a:gd name="T6" fmla="*/ 0 w 256"/>
                <a:gd name="T7" fmla="*/ 80 h 263"/>
                <a:gd name="T8" fmla="*/ 62 w 256"/>
                <a:gd name="T9" fmla="*/ 263 h 263"/>
              </a:gdLst>
              <a:ahLst/>
              <a:cxnLst>
                <a:cxn ang="0">
                  <a:pos x="T0" y="T1"/>
                </a:cxn>
                <a:cxn ang="0">
                  <a:pos x="T2" y="T3"/>
                </a:cxn>
                <a:cxn ang="0">
                  <a:pos x="T4" y="T5"/>
                </a:cxn>
                <a:cxn ang="0">
                  <a:pos x="T6" y="T7"/>
                </a:cxn>
                <a:cxn ang="0">
                  <a:pos x="T8" y="T9"/>
                </a:cxn>
              </a:cxnLst>
              <a:rect l="0" t="0" r="r" b="b"/>
              <a:pathLst>
                <a:path w="256" h="263">
                  <a:moveTo>
                    <a:pt x="62" y="263"/>
                  </a:moveTo>
                  <a:lnTo>
                    <a:pt x="256" y="217"/>
                  </a:lnTo>
                  <a:cubicBezTo>
                    <a:pt x="238" y="143"/>
                    <a:pt x="214" y="70"/>
                    <a:pt x="184" y="0"/>
                  </a:cubicBezTo>
                  <a:lnTo>
                    <a:pt x="0" y="80"/>
                  </a:lnTo>
                  <a:cubicBezTo>
                    <a:pt x="26" y="139"/>
                    <a:pt x="47" y="201"/>
                    <a:pt x="62" y="2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6" name="Freeform 422">
              <a:extLst>
                <a:ext uri="{FF2B5EF4-FFF2-40B4-BE49-F238E27FC236}">
                  <a16:creationId xmlns:a16="http://schemas.microsoft.com/office/drawing/2014/main" id="{3E29AAC4-BD63-4C25-B44E-5D7F96493509}"/>
                </a:ext>
              </a:extLst>
            </p:cNvPr>
            <p:cNvSpPr>
              <a:spLocks/>
            </p:cNvSpPr>
            <p:nvPr/>
          </p:nvSpPr>
          <p:spPr bwMode="auto">
            <a:xfrm>
              <a:off x="3206" y="2169"/>
              <a:ext cx="40" cy="50"/>
            </a:xfrm>
            <a:custGeom>
              <a:avLst/>
              <a:gdLst>
                <a:gd name="T0" fmla="*/ 917 w 1117"/>
                <a:gd name="T1" fmla="*/ 86 h 1389"/>
                <a:gd name="T2" fmla="*/ 917 w 1117"/>
                <a:gd name="T3" fmla="*/ 107 h 1389"/>
                <a:gd name="T4" fmla="*/ 0 w 1117"/>
                <a:gd name="T5" fmla="*/ 1192 h 1389"/>
                <a:gd name="T6" fmla="*/ 34 w 1117"/>
                <a:gd name="T7" fmla="*/ 1389 h 1389"/>
                <a:gd name="T8" fmla="*/ 1117 w 1117"/>
                <a:gd name="T9" fmla="*/ 107 h 1389"/>
                <a:gd name="T10" fmla="*/ 1117 w 1117"/>
                <a:gd name="T11" fmla="*/ 86 h 1389"/>
                <a:gd name="T12" fmla="*/ 1114 w 1117"/>
                <a:gd name="T13" fmla="*/ 0 h 1389"/>
                <a:gd name="T14" fmla="*/ 915 w 1117"/>
                <a:gd name="T15" fmla="*/ 14 h 1389"/>
                <a:gd name="T16" fmla="*/ 917 w 1117"/>
                <a:gd name="T17" fmla="*/ 86 h 1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7" h="1389">
                  <a:moveTo>
                    <a:pt x="917" y="86"/>
                  </a:moveTo>
                  <a:lnTo>
                    <a:pt x="917" y="107"/>
                  </a:lnTo>
                  <a:cubicBezTo>
                    <a:pt x="917" y="646"/>
                    <a:pt x="532" y="1102"/>
                    <a:pt x="0" y="1192"/>
                  </a:cubicBezTo>
                  <a:lnTo>
                    <a:pt x="34" y="1389"/>
                  </a:lnTo>
                  <a:cubicBezTo>
                    <a:pt x="661" y="1283"/>
                    <a:pt x="1117" y="744"/>
                    <a:pt x="1117" y="107"/>
                  </a:cubicBezTo>
                  <a:lnTo>
                    <a:pt x="1117" y="86"/>
                  </a:lnTo>
                  <a:cubicBezTo>
                    <a:pt x="1117" y="58"/>
                    <a:pt x="1116" y="29"/>
                    <a:pt x="1114" y="0"/>
                  </a:cubicBezTo>
                  <a:lnTo>
                    <a:pt x="915" y="14"/>
                  </a:lnTo>
                  <a:cubicBezTo>
                    <a:pt x="916" y="38"/>
                    <a:pt x="917" y="62"/>
                    <a:pt x="917" y="8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7" name="Freeform 423">
              <a:extLst>
                <a:ext uri="{FF2B5EF4-FFF2-40B4-BE49-F238E27FC236}">
                  <a16:creationId xmlns:a16="http://schemas.microsoft.com/office/drawing/2014/main" id="{63535845-1C74-4FCC-AE0E-0E381801F3E9}"/>
                </a:ext>
              </a:extLst>
            </p:cNvPr>
            <p:cNvSpPr>
              <a:spLocks noEditPoints="1"/>
            </p:cNvSpPr>
            <p:nvPr/>
          </p:nvSpPr>
          <p:spPr bwMode="auto">
            <a:xfrm>
              <a:off x="3038" y="2066"/>
              <a:ext cx="223" cy="222"/>
            </a:xfrm>
            <a:custGeom>
              <a:avLst/>
              <a:gdLst>
                <a:gd name="T0" fmla="*/ 5221 w 6200"/>
                <a:gd name="T1" fmla="*/ 1189 h 6200"/>
                <a:gd name="T2" fmla="*/ 5600 w 6200"/>
                <a:gd name="T3" fmla="*/ 420 h 6200"/>
                <a:gd name="T4" fmla="*/ 5200 w 6200"/>
                <a:gd name="T5" fmla="*/ 0 h 6200"/>
                <a:gd name="T6" fmla="*/ 4850 w 6200"/>
                <a:gd name="T7" fmla="*/ 200 h 6200"/>
                <a:gd name="T8" fmla="*/ 4499 w 6200"/>
                <a:gd name="T9" fmla="*/ 0 h 6200"/>
                <a:gd name="T10" fmla="*/ 4150 w 6200"/>
                <a:gd name="T11" fmla="*/ 200 h 6200"/>
                <a:gd name="T12" fmla="*/ 3800 w 6200"/>
                <a:gd name="T13" fmla="*/ 0 h 6200"/>
                <a:gd name="T14" fmla="*/ 3400 w 6200"/>
                <a:gd name="T15" fmla="*/ 420 h 6200"/>
                <a:gd name="T16" fmla="*/ 3779 w 6200"/>
                <a:gd name="T17" fmla="*/ 1189 h 6200"/>
                <a:gd name="T18" fmla="*/ 3100 w 6200"/>
                <a:gd name="T19" fmla="*/ 1400 h 6200"/>
                <a:gd name="T20" fmla="*/ 1660 w 6200"/>
                <a:gd name="T21" fmla="*/ 3999 h 6200"/>
                <a:gd name="T22" fmla="*/ 1306 w 6200"/>
                <a:gd name="T23" fmla="*/ 4165 h 6200"/>
                <a:gd name="T24" fmla="*/ 0 w 6200"/>
                <a:gd name="T25" fmla="*/ 5555 h 6200"/>
                <a:gd name="T26" fmla="*/ 1140 w 6200"/>
                <a:gd name="T27" fmla="*/ 5968 h 6200"/>
                <a:gd name="T28" fmla="*/ 1941 w 6200"/>
                <a:gd name="T29" fmla="*/ 4800 h 6200"/>
                <a:gd name="T30" fmla="*/ 3100 w 6200"/>
                <a:gd name="T31" fmla="*/ 4800 h 6200"/>
                <a:gd name="T32" fmla="*/ 4500 w 6200"/>
                <a:gd name="T33" fmla="*/ 4700 h 6200"/>
                <a:gd name="T34" fmla="*/ 6200 w 6200"/>
                <a:gd name="T35" fmla="*/ 2979 h 6200"/>
                <a:gd name="T36" fmla="*/ 3600 w 6200"/>
                <a:gd name="T37" fmla="*/ 420 h 6200"/>
                <a:gd name="T38" fmla="*/ 3800 w 6200"/>
                <a:gd name="T39" fmla="*/ 200 h 6200"/>
                <a:gd name="T40" fmla="*/ 4150 w 6200"/>
                <a:gd name="T41" fmla="*/ 400 h 6200"/>
                <a:gd name="T42" fmla="*/ 4499 w 6200"/>
                <a:gd name="T43" fmla="*/ 200 h 6200"/>
                <a:gd name="T44" fmla="*/ 4850 w 6200"/>
                <a:gd name="T45" fmla="*/ 400 h 6200"/>
                <a:gd name="T46" fmla="*/ 5200 w 6200"/>
                <a:gd name="T47" fmla="*/ 200 h 6200"/>
                <a:gd name="T48" fmla="*/ 5400 w 6200"/>
                <a:gd name="T49" fmla="*/ 420 h 6200"/>
                <a:gd name="T50" fmla="*/ 5042 w 6200"/>
                <a:gd name="T51" fmla="*/ 1100 h 6200"/>
                <a:gd name="T52" fmla="*/ 3626 w 6200"/>
                <a:gd name="T53" fmla="*/ 520 h 6200"/>
                <a:gd name="T54" fmla="*/ 986 w 6200"/>
                <a:gd name="T55" fmla="*/ 5840 h 6200"/>
                <a:gd name="T56" fmla="*/ 200 w 6200"/>
                <a:gd name="T57" fmla="*/ 5555 h 6200"/>
                <a:gd name="T58" fmla="*/ 1294 w 6200"/>
                <a:gd name="T59" fmla="*/ 4435 h 6200"/>
                <a:gd name="T60" fmla="*/ 986 w 6200"/>
                <a:gd name="T61" fmla="*/ 5840 h 6200"/>
                <a:gd name="T62" fmla="*/ 1541 w 6200"/>
                <a:gd name="T63" fmla="*/ 4400 h 6200"/>
                <a:gd name="T64" fmla="*/ 2035 w 6200"/>
                <a:gd name="T65" fmla="*/ 4423 h 6200"/>
                <a:gd name="T66" fmla="*/ 1600 w 6200"/>
                <a:gd name="T67" fmla="*/ 3100 h 6200"/>
                <a:gd name="T68" fmla="*/ 4600 w 6200"/>
                <a:gd name="T69" fmla="*/ 3100 h 6200"/>
                <a:gd name="T70" fmla="*/ 1600 w 6200"/>
                <a:gd name="T71" fmla="*/ 3100 h 6200"/>
                <a:gd name="T72" fmla="*/ 4500 w 6200"/>
                <a:gd name="T73" fmla="*/ 4500 h 6200"/>
                <a:gd name="T74" fmla="*/ 4800 w 6200"/>
                <a:gd name="T75" fmla="*/ 3100 h 6200"/>
                <a:gd name="T76" fmla="*/ 3947 w 6200"/>
                <a:gd name="T77" fmla="*/ 1300 h 6200"/>
                <a:gd name="T78" fmla="*/ 5652 w 6200"/>
                <a:gd name="T79" fmla="*/ 2019 h 6200"/>
                <a:gd name="T80" fmla="*/ 6000 w 6200"/>
                <a:gd name="T81" fmla="*/ 3000 h 6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00" h="6200">
                  <a:moveTo>
                    <a:pt x="5806" y="1891"/>
                  </a:moveTo>
                  <a:lnTo>
                    <a:pt x="5221" y="1189"/>
                  </a:lnTo>
                  <a:lnTo>
                    <a:pt x="5547" y="619"/>
                  </a:lnTo>
                  <a:cubicBezTo>
                    <a:pt x="5582" y="558"/>
                    <a:pt x="5600" y="490"/>
                    <a:pt x="5600" y="420"/>
                  </a:cubicBezTo>
                  <a:lnTo>
                    <a:pt x="5600" y="400"/>
                  </a:lnTo>
                  <a:cubicBezTo>
                    <a:pt x="5600" y="179"/>
                    <a:pt x="5421" y="0"/>
                    <a:pt x="5200" y="0"/>
                  </a:cubicBezTo>
                  <a:cubicBezTo>
                    <a:pt x="5067" y="0"/>
                    <a:pt x="4996" y="81"/>
                    <a:pt x="4950" y="134"/>
                  </a:cubicBezTo>
                  <a:cubicBezTo>
                    <a:pt x="4906" y="184"/>
                    <a:pt x="4889" y="200"/>
                    <a:pt x="4850" y="200"/>
                  </a:cubicBezTo>
                  <a:cubicBezTo>
                    <a:pt x="4811" y="200"/>
                    <a:pt x="4793" y="184"/>
                    <a:pt x="4750" y="134"/>
                  </a:cubicBezTo>
                  <a:cubicBezTo>
                    <a:pt x="4703" y="81"/>
                    <a:pt x="4632" y="0"/>
                    <a:pt x="4499" y="0"/>
                  </a:cubicBezTo>
                  <a:cubicBezTo>
                    <a:pt x="4367" y="0"/>
                    <a:pt x="4296" y="81"/>
                    <a:pt x="4249" y="134"/>
                  </a:cubicBezTo>
                  <a:cubicBezTo>
                    <a:pt x="4206" y="184"/>
                    <a:pt x="4188" y="200"/>
                    <a:pt x="4150" y="200"/>
                  </a:cubicBezTo>
                  <a:cubicBezTo>
                    <a:pt x="4111" y="200"/>
                    <a:pt x="4093" y="184"/>
                    <a:pt x="4050" y="134"/>
                  </a:cubicBezTo>
                  <a:cubicBezTo>
                    <a:pt x="4003" y="81"/>
                    <a:pt x="3933" y="0"/>
                    <a:pt x="3800" y="0"/>
                  </a:cubicBezTo>
                  <a:cubicBezTo>
                    <a:pt x="3579" y="0"/>
                    <a:pt x="3400" y="179"/>
                    <a:pt x="3400" y="400"/>
                  </a:cubicBezTo>
                  <a:lnTo>
                    <a:pt x="3400" y="420"/>
                  </a:lnTo>
                  <a:cubicBezTo>
                    <a:pt x="3400" y="490"/>
                    <a:pt x="3418" y="558"/>
                    <a:pt x="3453" y="619"/>
                  </a:cubicBezTo>
                  <a:lnTo>
                    <a:pt x="3779" y="1189"/>
                  </a:lnTo>
                  <a:lnTo>
                    <a:pt x="3551" y="1463"/>
                  </a:lnTo>
                  <a:cubicBezTo>
                    <a:pt x="3407" y="1423"/>
                    <a:pt x="3256" y="1400"/>
                    <a:pt x="3100" y="1400"/>
                  </a:cubicBezTo>
                  <a:cubicBezTo>
                    <a:pt x="2163" y="1400"/>
                    <a:pt x="1400" y="2163"/>
                    <a:pt x="1400" y="3100"/>
                  </a:cubicBezTo>
                  <a:cubicBezTo>
                    <a:pt x="1400" y="3430"/>
                    <a:pt x="1496" y="3738"/>
                    <a:pt x="1660" y="3999"/>
                  </a:cubicBezTo>
                  <a:lnTo>
                    <a:pt x="1400" y="4259"/>
                  </a:lnTo>
                  <a:lnTo>
                    <a:pt x="1306" y="4165"/>
                  </a:lnTo>
                  <a:lnTo>
                    <a:pt x="232" y="5060"/>
                  </a:lnTo>
                  <a:cubicBezTo>
                    <a:pt x="85" y="5183"/>
                    <a:pt x="0" y="5363"/>
                    <a:pt x="0" y="5555"/>
                  </a:cubicBezTo>
                  <a:cubicBezTo>
                    <a:pt x="0" y="5911"/>
                    <a:pt x="289" y="6200"/>
                    <a:pt x="645" y="6200"/>
                  </a:cubicBezTo>
                  <a:cubicBezTo>
                    <a:pt x="837" y="6200"/>
                    <a:pt x="1017" y="6115"/>
                    <a:pt x="1140" y="5968"/>
                  </a:cubicBezTo>
                  <a:lnTo>
                    <a:pt x="2035" y="4894"/>
                  </a:lnTo>
                  <a:lnTo>
                    <a:pt x="1941" y="4800"/>
                  </a:lnTo>
                  <a:lnTo>
                    <a:pt x="2201" y="4540"/>
                  </a:lnTo>
                  <a:cubicBezTo>
                    <a:pt x="2462" y="4704"/>
                    <a:pt x="2770" y="4800"/>
                    <a:pt x="3100" y="4800"/>
                  </a:cubicBezTo>
                  <a:cubicBezTo>
                    <a:pt x="3394" y="4800"/>
                    <a:pt x="3671" y="4725"/>
                    <a:pt x="3913" y="4593"/>
                  </a:cubicBezTo>
                  <a:cubicBezTo>
                    <a:pt x="4102" y="4663"/>
                    <a:pt x="4299" y="4700"/>
                    <a:pt x="4500" y="4700"/>
                  </a:cubicBezTo>
                  <a:cubicBezTo>
                    <a:pt x="5437" y="4700"/>
                    <a:pt x="6200" y="3937"/>
                    <a:pt x="6200" y="3000"/>
                  </a:cubicBezTo>
                  <a:lnTo>
                    <a:pt x="6200" y="2979"/>
                  </a:lnTo>
                  <a:cubicBezTo>
                    <a:pt x="6200" y="2582"/>
                    <a:pt x="6060" y="2196"/>
                    <a:pt x="5806" y="1891"/>
                  </a:cubicBezTo>
                  <a:close/>
                  <a:moveTo>
                    <a:pt x="3600" y="420"/>
                  </a:moveTo>
                  <a:lnTo>
                    <a:pt x="3600" y="400"/>
                  </a:lnTo>
                  <a:cubicBezTo>
                    <a:pt x="3600" y="290"/>
                    <a:pt x="3690" y="200"/>
                    <a:pt x="3800" y="200"/>
                  </a:cubicBezTo>
                  <a:cubicBezTo>
                    <a:pt x="3839" y="200"/>
                    <a:pt x="3856" y="216"/>
                    <a:pt x="3899" y="266"/>
                  </a:cubicBezTo>
                  <a:cubicBezTo>
                    <a:pt x="3946" y="319"/>
                    <a:pt x="4017" y="400"/>
                    <a:pt x="4150" y="400"/>
                  </a:cubicBezTo>
                  <a:cubicBezTo>
                    <a:pt x="4282" y="400"/>
                    <a:pt x="4353" y="319"/>
                    <a:pt x="4400" y="266"/>
                  </a:cubicBezTo>
                  <a:cubicBezTo>
                    <a:pt x="4443" y="216"/>
                    <a:pt x="4461" y="200"/>
                    <a:pt x="4499" y="200"/>
                  </a:cubicBezTo>
                  <a:cubicBezTo>
                    <a:pt x="4538" y="200"/>
                    <a:pt x="4556" y="216"/>
                    <a:pt x="4599" y="266"/>
                  </a:cubicBezTo>
                  <a:cubicBezTo>
                    <a:pt x="4646" y="319"/>
                    <a:pt x="4717" y="400"/>
                    <a:pt x="4850" y="400"/>
                  </a:cubicBezTo>
                  <a:cubicBezTo>
                    <a:pt x="4983" y="400"/>
                    <a:pt x="5053" y="319"/>
                    <a:pt x="5100" y="266"/>
                  </a:cubicBezTo>
                  <a:cubicBezTo>
                    <a:pt x="5144" y="216"/>
                    <a:pt x="5161" y="200"/>
                    <a:pt x="5200" y="200"/>
                  </a:cubicBezTo>
                  <a:cubicBezTo>
                    <a:pt x="5310" y="200"/>
                    <a:pt x="5400" y="290"/>
                    <a:pt x="5400" y="400"/>
                  </a:cubicBezTo>
                  <a:lnTo>
                    <a:pt x="5400" y="420"/>
                  </a:lnTo>
                  <a:cubicBezTo>
                    <a:pt x="5400" y="455"/>
                    <a:pt x="5391" y="489"/>
                    <a:pt x="5374" y="519"/>
                  </a:cubicBezTo>
                  <a:lnTo>
                    <a:pt x="5042" y="1100"/>
                  </a:lnTo>
                  <a:lnTo>
                    <a:pt x="3958" y="1100"/>
                  </a:lnTo>
                  <a:lnTo>
                    <a:pt x="3626" y="520"/>
                  </a:lnTo>
                  <a:cubicBezTo>
                    <a:pt x="3609" y="489"/>
                    <a:pt x="3600" y="455"/>
                    <a:pt x="3600" y="420"/>
                  </a:cubicBezTo>
                  <a:close/>
                  <a:moveTo>
                    <a:pt x="986" y="5840"/>
                  </a:moveTo>
                  <a:cubicBezTo>
                    <a:pt x="902" y="5942"/>
                    <a:pt x="777" y="6000"/>
                    <a:pt x="645" y="6000"/>
                  </a:cubicBezTo>
                  <a:cubicBezTo>
                    <a:pt x="399" y="6000"/>
                    <a:pt x="200" y="5801"/>
                    <a:pt x="200" y="5555"/>
                  </a:cubicBezTo>
                  <a:cubicBezTo>
                    <a:pt x="200" y="5423"/>
                    <a:pt x="258" y="5298"/>
                    <a:pt x="360" y="5214"/>
                  </a:cubicBezTo>
                  <a:lnTo>
                    <a:pt x="1294" y="4435"/>
                  </a:lnTo>
                  <a:lnTo>
                    <a:pt x="1765" y="4906"/>
                  </a:lnTo>
                  <a:lnTo>
                    <a:pt x="986" y="5840"/>
                  </a:lnTo>
                  <a:close/>
                  <a:moveTo>
                    <a:pt x="1800" y="4659"/>
                  </a:moveTo>
                  <a:lnTo>
                    <a:pt x="1541" y="4400"/>
                  </a:lnTo>
                  <a:lnTo>
                    <a:pt x="1777" y="4165"/>
                  </a:lnTo>
                  <a:cubicBezTo>
                    <a:pt x="1853" y="4260"/>
                    <a:pt x="1940" y="4347"/>
                    <a:pt x="2035" y="4423"/>
                  </a:cubicBezTo>
                  <a:lnTo>
                    <a:pt x="1800" y="4659"/>
                  </a:lnTo>
                  <a:close/>
                  <a:moveTo>
                    <a:pt x="1600" y="3100"/>
                  </a:moveTo>
                  <a:cubicBezTo>
                    <a:pt x="1600" y="2273"/>
                    <a:pt x="2273" y="1600"/>
                    <a:pt x="3100" y="1600"/>
                  </a:cubicBezTo>
                  <a:cubicBezTo>
                    <a:pt x="3927" y="1600"/>
                    <a:pt x="4600" y="2273"/>
                    <a:pt x="4600" y="3100"/>
                  </a:cubicBezTo>
                  <a:cubicBezTo>
                    <a:pt x="4600" y="3927"/>
                    <a:pt x="3927" y="4600"/>
                    <a:pt x="3100" y="4600"/>
                  </a:cubicBezTo>
                  <a:cubicBezTo>
                    <a:pt x="2273" y="4600"/>
                    <a:pt x="1600" y="3927"/>
                    <a:pt x="1600" y="3100"/>
                  </a:cubicBezTo>
                  <a:close/>
                  <a:moveTo>
                    <a:pt x="6000" y="3000"/>
                  </a:moveTo>
                  <a:cubicBezTo>
                    <a:pt x="6000" y="3827"/>
                    <a:pt x="5327" y="4500"/>
                    <a:pt x="4500" y="4500"/>
                  </a:cubicBezTo>
                  <a:cubicBezTo>
                    <a:pt x="4374" y="4500"/>
                    <a:pt x="4249" y="4483"/>
                    <a:pt x="4128" y="4451"/>
                  </a:cubicBezTo>
                  <a:cubicBezTo>
                    <a:pt x="4535" y="4140"/>
                    <a:pt x="4800" y="3651"/>
                    <a:pt x="4800" y="3100"/>
                  </a:cubicBezTo>
                  <a:cubicBezTo>
                    <a:pt x="4800" y="2394"/>
                    <a:pt x="4368" y="1788"/>
                    <a:pt x="3754" y="1531"/>
                  </a:cubicBezTo>
                  <a:lnTo>
                    <a:pt x="3947" y="1300"/>
                  </a:lnTo>
                  <a:lnTo>
                    <a:pt x="5053" y="1300"/>
                  </a:lnTo>
                  <a:lnTo>
                    <a:pt x="5652" y="2019"/>
                  </a:lnTo>
                  <a:cubicBezTo>
                    <a:pt x="5877" y="2288"/>
                    <a:pt x="6000" y="2629"/>
                    <a:pt x="6000" y="2979"/>
                  </a:cubicBezTo>
                  <a:lnTo>
                    <a:pt x="6000" y="30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8" name="Freeform 424">
              <a:extLst>
                <a:ext uri="{FF2B5EF4-FFF2-40B4-BE49-F238E27FC236}">
                  <a16:creationId xmlns:a16="http://schemas.microsoft.com/office/drawing/2014/main" id="{0FA2C965-43E7-456C-B76F-92A28FB450F4}"/>
                </a:ext>
              </a:extLst>
            </p:cNvPr>
            <p:cNvSpPr>
              <a:spLocks noEditPoints="1"/>
            </p:cNvSpPr>
            <p:nvPr/>
          </p:nvSpPr>
          <p:spPr bwMode="auto">
            <a:xfrm>
              <a:off x="3102" y="2130"/>
              <a:ext cx="94" cy="93"/>
            </a:xfrm>
            <a:custGeom>
              <a:avLst/>
              <a:gdLst>
                <a:gd name="T0" fmla="*/ 1300 w 2600"/>
                <a:gd name="T1" fmla="*/ 0 h 2600"/>
                <a:gd name="T2" fmla="*/ 0 w 2600"/>
                <a:gd name="T3" fmla="*/ 1300 h 2600"/>
                <a:gd name="T4" fmla="*/ 1300 w 2600"/>
                <a:gd name="T5" fmla="*/ 2600 h 2600"/>
                <a:gd name="T6" fmla="*/ 2600 w 2600"/>
                <a:gd name="T7" fmla="*/ 1300 h 2600"/>
                <a:gd name="T8" fmla="*/ 1300 w 2600"/>
                <a:gd name="T9" fmla="*/ 0 h 2600"/>
                <a:gd name="T10" fmla="*/ 1300 w 2600"/>
                <a:gd name="T11" fmla="*/ 2400 h 2600"/>
                <a:gd name="T12" fmla="*/ 200 w 2600"/>
                <a:gd name="T13" fmla="*/ 1300 h 2600"/>
                <a:gd name="T14" fmla="*/ 1300 w 2600"/>
                <a:gd name="T15" fmla="*/ 200 h 2600"/>
                <a:gd name="T16" fmla="*/ 2400 w 2600"/>
                <a:gd name="T17" fmla="*/ 1300 h 2600"/>
                <a:gd name="T18" fmla="*/ 1300 w 2600"/>
                <a:gd name="T19" fmla="*/ 24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0" h="2600">
                  <a:moveTo>
                    <a:pt x="1300" y="0"/>
                  </a:moveTo>
                  <a:cubicBezTo>
                    <a:pt x="583" y="0"/>
                    <a:pt x="0" y="583"/>
                    <a:pt x="0" y="1300"/>
                  </a:cubicBezTo>
                  <a:cubicBezTo>
                    <a:pt x="0" y="2017"/>
                    <a:pt x="583" y="2600"/>
                    <a:pt x="1300" y="2600"/>
                  </a:cubicBezTo>
                  <a:cubicBezTo>
                    <a:pt x="2017" y="2600"/>
                    <a:pt x="2600" y="2017"/>
                    <a:pt x="2600" y="1300"/>
                  </a:cubicBezTo>
                  <a:cubicBezTo>
                    <a:pt x="2600" y="583"/>
                    <a:pt x="2017" y="0"/>
                    <a:pt x="1300" y="0"/>
                  </a:cubicBezTo>
                  <a:close/>
                  <a:moveTo>
                    <a:pt x="1300" y="2400"/>
                  </a:moveTo>
                  <a:cubicBezTo>
                    <a:pt x="694" y="2400"/>
                    <a:pt x="200" y="1907"/>
                    <a:pt x="200" y="1300"/>
                  </a:cubicBezTo>
                  <a:cubicBezTo>
                    <a:pt x="200" y="694"/>
                    <a:pt x="694" y="200"/>
                    <a:pt x="1300" y="200"/>
                  </a:cubicBezTo>
                  <a:cubicBezTo>
                    <a:pt x="1907" y="200"/>
                    <a:pt x="2400" y="694"/>
                    <a:pt x="2400" y="1300"/>
                  </a:cubicBezTo>
                  <a:cubicBezTo>
                    <a:pt x="2400" y="1907"/>
                    <a:pt x="1907" y="2400"/>
                    <a:pt x="1300" y="24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9" name="Freeform 425">
              <a:extLst>
                <a:ext uri="{FF2B5EF4-FFF2-40B4-BE49-F238E27FC236}">
                  <a16:creationId xmlns:a16="http://schemas.microsoft.com/office/drawing/2014/main" id="{4B080227-A940-44BD-A3BD-C17F9F08D01E}"/>
                </a:ext>
              </a:extLst>
            </p:cNvPr>
            <p:cNvSpPr>
              <a:spLocks/>
            </p:cNvSpPr>
            <p:nvPr/>
          </p:nvSpPr>
          <p:spPr bwMode="auto">
            <a:xfrm>
              <a:off x="3135" y="2144"/>
              <a:ext cx="28" cy="65"/>
            </a:xfrm>
            <a:custGeom>
              <a:avLst/>
              <a:gdLst>
                <a:gd name="T0" fmla="*/ 400 w 800"/>
                <a:gd name="T1" fmla="*/ 400 h 1800"/>
                <a:gd name="T2" fmla="*/ 600 w 800"/>
                <a:gd name="T3" fmla="*/ 600 h 1800"/>
                <a:gd name="T4" fmla="*/ 800 w 800"/>
                <a:gd name="T5" fmla="*/ 600 h 1800"/>
                <a:gd name="T6" fmla="*/ 500 w 800"/>
                <a:gd name="T7" fmla="*/ 214 h 1800"/>
                <a:gd name="T8" fmla="*/ 500 w 800"/>
                <a:gd name="T9" fmla="*/ 0 h 1800"/>
                <a:gd name="T10" fmla="*/ 300 w 800"/>
                <a:gd name="T11" fmla="*/ 0 h 1800"/>
                <a:gd name="T12" fmla="*/ 300 w 800"/>
                <a:gd name="T13" fmla="*/ 200 h 1800"/>
                <a:gd name="T14" fmla="*/ 0 w 800"/>
                <a:gd name="T15" fmla="*/ 200 h 1800"/>
                <a:gd name="T16" fmla="*/ 0 w 800"/>
                <a:gd name="T17" fmla="*/ 600 h 1800"/>
                <a:gd name="T18" fmla="*/ 400 w 800"/>
                <a:gd name="T19" fmla="*/ 1000 h 1800"/>
                <a:gd name="T20" fmla="*/ 600 w 800"/>
                <a:gd name="T21" fmla="*/ 1200 h 1800"/>
                <a:gd name="T22" fmla="*/ 600 w 800"/>
                <a:gd name="T23" fmla="*/ 1400 h 1800"/>
                <a:gd name="T24" fmla="*/ 400 w 800"/>
                <a:gd name="T25" fmla="*/ 1400 h 1800"/>
                <a:gd name="T26" fmla="*/ 200 w 800"/>
                <a:gd name="T27" fmla="*/ 1200 h 1800"/>
                <a:gd name="T28" fmla="*/ 0 w 800"/>
                <a:gd name="T29" fmla="*/ 1200 h 1800"/>
                <a:gd name="T30" fmla="*/ 300 w 800"/>
                <a:gd name="T31" fmla="*/ 1586 h 1800"/>
                <a:gd name="T32" fmla="*/ 300 w 800"/>
                <a:gd name="T33" fmla="*/ 1800 h 1800"/>
                <a:gd name="T34" fmla="*/ 500 w 800"/>
                <a:gd name="T35" fmla="*/ 1800 h 1800"/>
                <a:gd name="T36" fmla="*/ 500 w 800"/>
                <a:gd name="T37" fmla="*/ 1600 h 1800"/>
                <a:gd name="T38" fmla="*/ 800 w 800"/>
                <a:gd name="T39" fmla="*/ 1600 h 1800"/>
                <a:gd name="T40" fmla="*/ 800 w 800"/>
                <a:gd name="T41" fmla="*/ 1200 h 1800"/>
                <a:gd name="T42" fmla="*/ 400 w 800"/>
                <a:gd name="T43" fmla="*/ 800 h 1800"/>
                <a:gd name="T44" fmla="*/ 200 w 800"/>
                <a:gd name="T45" fmla="*/ 600 h 1800"/>
                <a:gd name="T46" fmla="*/ 200 w 800"/>
                <a:gd name="T47" fmla="*/ 400 h 1800"/>
                <a:gd name="T48" fmla="*/ 400 w 800"/>
                <a:gd name="T49" fmla="*/ 400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0" h="1800">
                  <a:moveTo>
                    <a:pt x="400" y="400"/>
                  </a:moveTo>
                  <a:cubicBezTo>
                    <a:pt x="510" y="400"/>
                    <a:pt x="600" y="490"/>
                    <a:pt x="600" y="600"/>
                  </a:cubicBezTo>
                  <a:lnTo>
                    <a:pt x="800" y="600"/>
                  </a:lnTo>
                  <a:cubicBezTo>
                    <a:pt x="800" y="414"/>
                    <a:pt x="672" y="259"/>
                    <a:pt x="500" y="214"/>
                  </a:cubicBezTo>
                  <a:lnTo>
                    <a:pt x="500" y="0"/>
                  </a:lnTo>
                  <a:lnTo>
                    <a:pt x="300" y="0"/>
                  </a:lnTo>
                  <a:lnTo>
                    <a:pt x="300" y="200"/>
                  </a:lnTo>
                  <a:lnTo>
                    <a:pt x="0" y="200"/>
                  </a:lnTo>
                  <a:lnTo>
                    <a:pt x="0" y="600"/>
                  </a:lnTo>
                  <a:cubicBezTo>
                    <a:pt x="0" y="821"/>
                    <a:pt x="179" y="1000"/>
                    <a:pt x="400" y="1000"/>
                  </a:cubicBezTo>
                  <a:cubicBezTo>
                    <a:pt x="510" y="1000"/>
                    <a:pt x="600" y="1090"/>
                    <a:pt x="600" y="1200"/>
                  </a:cubicBezTo>
                  <a:lnTo>
                    <a:pt x="600" y="1400"/>
                  </a:lnTo>
                  <a:lnTo>
                    <a:pt x="400" y="1400"/>
                  </a:lnTo>
                  <a:cubicBezTo>
                    <a:pt x="290" y="1400"/>
                    <a:pt x="200" y="1310"/>
                    <a:pt x="200" y="1200"/>
                  </a:cubicBezTo>
                  <a:lnTo>
                    <a:pt x="0" y="1200"/>
                  </a:lnTo>
                  <a:cubicBezTo>
                    <a:pt x="0" y="1386"/>
                    <a:pt x="128" y="1541"/>
                    <a:pt x="300" y="1586"/>
                  </a:cubicBezTo>
                  <a:lnTo>
                    <a:pt x="300" y="1800"/>
                  </a:lnTo>
                  <a:lnTo>
                    <a:pt x="500" y="1800"/>
                  </a:lnTo>
                  <a:lnTo>
                    <a:pt x="500" y="1600"/>
                  </a:lnTo>
                  <a:lnTo>
                    <a:pt x="800" y="1600"/>
                  </a:lnTo>
                  <a:lnTo>
                    <a:pt x="800" y="1200"/>
                  </a:lnTo>
                  <a:cubicBezTo>
                    <a:pt x="800" y="979"/>
                    <a:pt x="621" y="800"/>
                    <a:pt x="400" y="800"/>
                  </a:cubicBezTo>
                  <a:cubicBezTo>
                    <a:pt x="290" y="800"/>
                    <a:pt x="200" y="710"/>
                    <a:pt x="200" y="600"/>
                  </a:cubicBezTo>
                  <a:lnTo>
                    <a:pt x="200" y="400"/>
                  </a:lnTo>
                  <a:lnTo>
                    <a:pt x="400" y="4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0" name="Rectangle 426">
              <a:extLst>
                <a:ext uri="{FF2B5EF4-FFF2-40B4-BE49-F238E27FC236}">
                  <a16:creationId xmlns:a16="http://schemas.microsoft.com/office/drawing/2014/main" id="{1C5F9B40-390C-40B7-B279-EB97F01125D7}"/>
                </a:ext>
              </a:extLst>
            </p:cNvPr>
            <p:cNvSpPr>
              <a:spLocks noChangeArrowheads="1"/>
            </p:cNvSpPr>
            <p:nvPr/>
          </p:nvSpPr>
          <p:spPr bwMode="auto">
            <a:xfrm>
              <a:off x="3174" y="2173"/>
              <a:ext cx="7" cy="7"/>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1" name="Rectangle 427">
              <a:extLst>
                <a:ext uri="{FF2B5EF4-FFF2-40B4-BE49-F238E27FC236}">
                  <a16:creationId xmlns:a16="http://schemas.microsoft.com/office/drawing/2014/main" id="{67D3D895-F188-4C58-A7EC-890D66EC196D}"/>
                </a:ext>
              </a:extLst>
            </p:cNvPr>
            <p:cNvSpPr>
              <a:spLocks noChangeArrowheads="1"/>
            </p:cNvSpPr>
            <p:nvPr/>
          </p:nvSpPr>
          <p:spPr bwMode="auto">
            <a:xfrm>
              <a:off x="3117" y="2173"/>
              <a:ext cx="7" cy="7"/>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2" name="Oval 428">
              <a:extLst>
                <a:ext uri="{FF2B5EF4-FFF2-40B4-BE49-F238E27FC236}">
                  <a16:creationId xmlns:a16="http://schemas.microsoft.com/office/drawing/2014/main" id="{05CB98BA-200C-42C5-958E-B226B5E53BD9}"/>
                </a:ext>
              </a:extLst>
            </p:cNvPr>
            <p:cNvSpPr>
              <a:spLocks noChangeArrowheads="1"/>
            </p:cNvSpPr>
            <p:nvPr/>
          </p:nvSpPr>
          <p:spPr bwMode="auto">
            <a:xfrm>
              <a:off x="3052" y="2266"/>
              <a:ext cx="7" cy="7"/>
            </a:xfrm>
            <a:prstGeom prst="ellipse">
              <a:avLst/>
            </a:pr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a:extLst>
              <a:ext uri="{FF2B5EF4-FFF2-40B4-BE49-F238E27FC236}">
                <a16:creationId xmlns:a16="http://schemas.microsoft.com/office/drawing/2014/main" id="{9C9E9284-F8F6-4EFD-89B6-C31452841449}"/>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нтлари(6</a:t>
            </a:r>
            <a:r>
              <a:rPr lang="en-US" altLang="en-US"/>
              <a:t>/</a:t>
            </a:r>
            <a:r>
              <a:rPr lang="ru-RU" altLang="en-US"/>
              <a:t>22)</a:t>
            </a:r>
            <a:endParaRPr lang="en-US" altLang="en-US"/>
          </a:p>
        </p:txBody>
      </p:sp>
      <p:sp>
        <p:nvSpPr>
          <p:cNvPr id="40963" name="object 12">
            <a:extLst>
              <a:ext uri="{FF2B5EF4-FFF2-40B4-BE49-F238E27FC236}">
                <a16:creationId xmlns:a16="http://schemas.microsoft.com/office/drawing/2014/main" id="{E8EF38CA-F462-4E9A-8829-2B8A5F84037C}"/>
              </a:ext>
            </a:extLst>
          </p:cNvPr>
          <p:cNvSpPr>
            <a:spLocks/>
          </p:cNvSpPr>
          <p:nvPr/>
        </p:nvSpPr>
        <p:spPr bwMode="auto">
          <a:xfrm>
            <a:off x="438150" y="1114425"/>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40964" name="Rectangle 3">
            <a:extLst>
              <a:ext uri="{FF2B5EF4-FFF2-40B4-BE49-F238E27FC236}">
                <a16:creationId xmlns:a16="http://schemas.microsoft.com/office/drawing/2014/main" id="{8F7F123B-2C78-49BC-A1B0-DC7AEB89A42D}"/>
              </a:ext>
            </a:extLst>
          </p:cNvPr>
          <p:cNvSpPr>
            <a:spLocks noChangeArrowheads="1"/>
          </p:cNvSpPr>
          <p:nvPr/>
        </p:nvSpPr>
        <p:spPr bwMode="auto">
          <a:xfrm>
            <a:off x="1400175" y="1250950"/>
            <a:ext cx="7261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x</a:t>
            </a:r>
            <a:r>
              <a:rPr lang="ru-RU" altLang="en-US" sz="2000">
                <a:solidFill>
                  <a:srgbClr val="49A9F6"/>
                </a:solidFill>
              </a:rPr>
              <a:t>авфини</a:t>
            </a:r>
            <a:r>
              <a:rPr lang="tr-TR" altLang="en-US" sz="2000">
                <a:solidFill>
                  <a:srgbClr val="49A9F6"/>
                </a:solidFill>
              </a:rPr>
              <a:t> </a:t>
            </a:r>
            <a:r>
              <a:rPr lang="ru-RU" altLang="en-US" sz="2000">
                <a:solidFill>
                  <a:srgbClr val="49A9F6"/>
                </a:solidFill>
              </a:rPr>
              <a:t>аниқлаш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баҳ</a:t>
            </a:r>
            <a:r>
              <a:rPr lang="tr-TR" altLang="en-US" sz="2000">
                <a:solidFill>
                  <a:srgbClr val="49A9F6"/>
                </a:solidFill>
              </a:rPr>
              <a:t>o</a:t>
            </a:r>
            <a:r>
              <a:rPr lang="ru-RU" altLang="en-US" sz="2000">
                <a:solidFill>
                  <a:srgbClr val="49A9F6"/>
                </a:solidFill>
              </a:rPr>
              <a:t>лаш</a:t>
            </a:r>
            <a:r>
              <a:rPr lang="en-US" altLang="en-US" sz="2000">
                <a:solidFill>
                  <a:srgbClr val="49A9F6"/>
                </a:solidFill>
              </a:rPr>
              <a:t>.</a:t>
            </a:r>
            <a:endParaRPr lang="ru-RU" altLang="en-US" sz="2000">
              <a:solidFill>
                <a:srgbClr val="49A9F6"/>
              </a:solidFill>
            </a:endParaRPr>
          </a:p>
        </p:txBody>
      </p:sp>
      <p:grpSp>
        <p:nvGrpSpPr>
          <p:cNvPr id="2" name="Group 426">
            <a:extLst>
              <a:ext uri="{FF2B5EF4-FFF2-40B4-BE49-F238E27FC236}">
                <a16:creationId xmlns:a16="http://schemas.microsoft.com/office/drawing/2014/main" id="{257FD141-9D44-4C3C-9FCC-22030ABA2E35}"/>
              </a:ext>
            </a:extLst>
          </p:cNvPr>
          <p:cNvGrpSpPr>
            <a:grpSpLocks noChangeAspect="1"/>
          </p:cNvGrpSpPr>
          <p:nvPr/>
        </p:nvGrpSpPr>
        <p:grpSpPr bwMode="auto">
          <a:xfrm>
            <a:off x="782210" y="1177839"/>
            <a:ext cx="559212" cy="559215"/>
            <a:chOff x="7493" y="3744"/>
            <a:chExt cx="173" cy="173"/>
          </a:xfrm>
          <a:solidFill>
            <a:schemeClr val="accent1">
              <a:lumMod val="25000"/>
            </a:schemeClr>
          </a:solidFill>
        </p:grpSpPr>
        <p:sp>
          <p:nvSpPr>
            <p:cNvPr id="6" name="Freeform 427">
              <a:extLst>
                <a:ext uri="{FF2B5EF4-FFF2-40B4-BE49-F238E27FC236}">
                  <a16:creationId xmlns:a16="http://schemas.microsoft.com/office/drawing/2014/main" id="{5E0B2A1C-CC55-4CB0-86D3-66CB2308A60C}"/>
                </a:ext>
              </a:extLst>
            </p:cNvPr>
            <p:cNvSpPr>
              <a:spLocks noEditPoints="1"/>
            </p:cNvSpPr>
            <p:nvPr/>
          </p:nvSpPr>
          <p:spPr bwMode="auto">
            <a:xfrm>
              <a:off x="7493"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2"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 name="Rectangle 428">
              <a:extLst>
                <a:ext uri="{FF2B5EF4-FFF2-40B4-BE49-F238E27FC236}">
                  <a16:creationId xmlns:a16="http://schemas.microsoft.com/office/drawing/2014/main" id="{C3AF4514-8A3E-4BDD-8592-AED4D74C2B52}"/>
                </a:ext>
              </a:extLst>
            </p:cNvPr>
            <p:cNvSpPr>
              <a:spLocks noChangeArrowheads="1"/>
            </p:cNvSpPr>
            <p:nvPr/>
          </p:nvSpPr>
          <p:spPr bwMode="auto">
            <a:xfrm>
              <a:off x="7505"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8" name="Rectangle 429">
              <a:extLst>
                <a:ext uri="{FF2B5EF4-FFF2-40B4-BE49-F238E27FC236}">
                  <a16:creationId xmlns:a16="http://schemas.microsoft.com/office/drawing/2014/main" id="{906D5104-9BF9-4CD9-88B8-5754BAD76C6E}"/>
                </a:ext>
              </a:extLst>
            </p:cNvPr>
            <p:cNvSpPr>
              <a:spLocks noChangeArrowheads="1"/>
            </p:cNvSpPr>
            <p:nvPr/>
          </p:nvSpPr>
          <p:spPr bwMode="auto">
            <a:xfrm>
              <a:off x="7528"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430">
              <a:extLst>
                <a:ext uri="{FF2B5EF4-FFF2-40B4-BE49-F238E27FC236}">
                  <a16:creationId xmlns:a16="http://schemas.microsoft.com/office/drawing/2014/main" id="{BD636090-D2C9-478E-A2C5-8AF3BF175A7B}"/>
                </a:ext>
              </a:extLst>
            </p:cNvPr>
            <p:cNvSpPr>
              <a:spLocks noEditPoints="1"/>
            </p:cNvSpPr>
            <p:nvPr/>
          </p:nvSpPr>
          <p:spPr bwMode="auto">
            <a:xfrm>
              <a:off x="7554" y="3842"/>
              <a:ext cx="52" cy="75"/>
            </a:xfrm>
            <a:custGeom>
              <a:avLst/>
              <a:gdLst>
                <a:gd name="T0" fmla="*/ 1336 w 1801"/>
                <a:gd name="T1" fmla="*/ 1305 h 2600"/>
                <a:gd name="T2" fmla="*/ 1600 w 1801"/>
                <a:gd name="T3" fmla="*/ 800 h 2600"/>
                <a:gd name="T4" fmla="*/ 900 w 1801"/>
                <a:gd name="T5" fmla="*/ 0 h 2600"/>
                <a:gd name="T6" fmla="*/ 200 w 1801"/>
                <a:gd name="T7" fmla="*/ 800 h 2600"/>
                <a:gd name="T8" fmla="*/ 464 w 1801"/>
                <a:gd name="T9" fmla="*/ 1305 h 2600"/>
                <a:gd name="T10" fmla="*/ 0 w 1801"/>
                <a:gd name="T11" fmla="*/ 1830 h 2600"/>
                <a:gd name="T12" fmla="*/ 0 w 1801"/>
                <a:gd name="T13" fmla="*/ 2600 h 2600"/>
                <a:gd name="T14" fmla="*/ 200 w 1801"/>
                <a:gd name="T15" fmla="*/ 2600 h 2600"/>
                <a:gd name="T16" fmla="*/ 200 w 1801"/>
                <a:gd name="T17" fmla="*/ 1830 h 2600"/>
                <a:gd name="T18" fmla="*/ 530 w 1801"/>
                <a:gd name="T19" fmla="*/ 1500 h 2600"/>
                <a:gd name="T20" fmla="*/ 752 w 1801"/>
                <a:gd name="T21" fmla="*/ 1500 h 2600"/>
                <a:gd name="T22" fmla="*/ 607 w 1801"/>
                <a:gd name="T23" fmla="*/ 1863 h 2600"/>
                <a:gd name="T24" fmla="*/ 629 w 1801"/>
                <a:gd name="T25" fmla="*/ 1971 h 2600"/>
                <a:gd name="T26" fmla="*/ 829 w 1801"/>
                <a:gd name="T27" fmla="*/ 2171 h 2600"/>
                <a:gd name="T28" fmla="*/ 971 w 1801"/>
                <a:gd name="T29" fmla="*/ 2171 h 2600"/>
                <a:gd name="T30" fmla="*/ 1171 w 1801"/>
                <a:gd name="T31" fmla="*/ 1971 h 2600"/>
                <a:gd name="T32" fmla="*/ 1193 w 1801"/>
                <a:gd name="T33" fmla="*/ 1863 h 2600"/>
                <a:gd name="T34" fmla="*/ 1048 w 1801"/>
                <a:gd name="T35" fmla="*/ 1500 h 2600"/>
                <a:gd name="T36" fmla="*/ 1270 w 1801"/>
                <a:gd name="T37" fmla="*/ 1500 h 2600"/>
                <a:gd name="T38" fmla="*/ 1600 w 1801"/>
                <a:gd name="T39" fmla="*/ 1830 h 2600"/>
                <a:gd name="T40" fmla="*/ 1600 w 1801"/>
                <a:gd name="T41" fmla="*/ 2600 h 2600"/>
                <a:gd name="T42" fmla="*/ 1800 w 1801"/>
                <a:gd name="T43" fmla="*/ 2600 h 2600"/>
                <a:gd name="T44" fmla="*/ 1800 w 1801"/>
                <a:gd name="T45" fmla="*/ 1830 h 2600"/>
                <a:gd name="T46" fmla="*/ 1336 w 1801"/>
                <a:gd name="T47" fmla="*/ 1305 h 2600"/>
                <a:gd name="T48" fmla="*/ 405 w 1801"/>
                <a:gd name="T49" fmla="*/ 694 h 2600"/>
                <a:gd name="T50" fmla="*/ 900 w 1801"/>
                <a:gd name="T51" fmla="*/ 200 h 2600"/>
                <a:gd name="T52" fmla="*/ 1385 w 1801"/>
                <a:gd name="T53" fmla="*/ 614 h 2600"/>
                <a:gd name="T54" fmla="*/ 1052 w 1801"/>
                <a:gd name="T55" fmla="*/ 414 h 2600"/>
                <a:gd name="T56" fmla="*/ 914 w 1801"/>
                <a:gd name="T57" fmla="*/ 449 h 2600"/>
                <a:gd name="T58" fmla="*/ 905 w 1801"/>
                <a:gd name="T59" fmla="*/ 468 h 2600"/>
                <a:gd name="T60" fmla="*/ 405 w 1801"/>
                <a:gd name="T61" fmla="*/ 694 h 2600"/>
                <a:gd name="T62" fmla="*/ 900 w 1801"/>
                <a:gd name="T63" fmla="*/ 1958 h 2600"/>
                <a:gd name="T64" fmla="*/ 817 w 1801"/>
                <a:gd name="T65" fmla="*/ 1876 h 2600"/>
                <a:gd name="T66" fmla="*/ 900 w 1801"/>
                <a:gd name="T67" fmla="*/ 1669 h 2600"/>
                <a:gd name="T68" fmla="*/ 983 w 1801"/>
                <a:gd name="T69" fmla="*/ 1876 h 2600"/>
                <a:gd name="T70" fmla="*/ 900 w 1801"/>
                <a:gd name="T71" fmla="*/ 1958 h 2600"/>
                <a:gd name="T72" fmla="*/ 900 w 1801"/>
                <a:gd name="T73" fmla="*/ 1300 h 2600"/>
                <a:gd name="T74" fmla="*/ 414 w 1801"/>
                <a:gd name="T75" fmla="*/ 895 h 2600"/>
                <a:gd name="T76" fmla="*/ 1038 w 1801"/>
                <a:gd name="T77" fmla="*/ 639 h 2600"/>
                <a:gd name="T78" fmla="*/ 1395 w 1801"/>
                <a:gd name="T79" fmla="*/ 854 h 2600"/>
                <a:gd name="T80" fmla="*/ 900 w 1801"/>
                <a:gd name="T81"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01" h="2600">
                  <a:moveTo>
                    <a:pt x="1336" y="1305"/>
                  </a:move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1" y="1563"/>
                    <a:pt x="1601" y="1337"/>
                    <a:pt x="1336" y="1305"/>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8"/>
                  </a:moveTo>
                  <a:lnTo>
                    <a:pt x="817" y="1876"/>
                  </a:lnTo>
                  <a:lnTo>
                    <a:pt x="900" y="1669"/>
                  </a:lnTo>
                  <a:lnTo>
                    <a:pt x="983" y="1876"/>
                  </a:lnTo>
                  <a:lnTo>
                    <a:pt x="900" y="1958"/>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Rectangle 431">
              <a:extLst>
                <a:ext uri="{FF2B5EF4-FFF2-40B4-BE49-F238E27FC236}">
                  <a16:creationId xmlns:a16="http://schemas.microsoft.com/office/drawing/2014/main" id="{BCF9C744-3BA7-49CA-80D3-0C5A69D2A02F}"/>
                </a:ext>
              </a:extLst>
            </p:cNvPr>
            <p:cNvSpPr>
              <a:spLocks noChangeArrowheads="1"/>
            </p:cNvSpPr>
            <p:nvPr/>
          </p:nvSpPr>
          <p:spPr bwMode="auto">
            <a:xfrm>
              <a:off x="7565"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Rectangle 432">
              <a:extLst>
                <a:ext uri="{FF2B5EF4-FFF2-40B4-BE49-F238E27FC236}">
                  <a16:creationId xmlns:a16="http://schemas.microsoft.com/office/drawing/2014/main" id="{DB24D39E-460A-4EAD-B0EE-BDE66CB303A2}"/>
                </a:ext>
              </a:extLst>
            </p:cNvPr>
            <p:cNvSpPr>
              <a:spLocks noChangeArrowheads="1"/>
            </p:cNvSpPr>
            <p:nvPr/>
          </p:nvSpPr>
          <p:spPr bwMode="auto">
            <a:xfrm>
              <a:off x="7588"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33">
              <a:extLst>
                <a:ext uri="{FF2B5EF4-FFF2-40B4-BE49-F238E27FC236}">
                  <a16:creationId xmlns:a16="http://schemas.microsoft.com/office/drawing/2014/main" id="{9D52FCE1-7440-44F6-BE4C-6CFD12C6A45B}"/>
                </a:ext>
              </a:extLst>
            </p:cNvPr>
            <p:cNvSpPr>
              <a:spLocks noEditPoints="1"/>
            </p:cNvSpPr>
            <p:nvPr/>
          </p:nvSpPr>
          <p:spPr bwMode="auto">
            <a:xfrm>
              <a:off x="7614" y="3842"/>
              <a:ext cx="52" cy="75"/>
            </a:xfrm>
            <a:custGeom>
              <a:avLst/>
              <a:gdLst>
                <a:gd name="T0" fmla="*/ 1564 w 1800"/>
                <a:gd name="T1" fmla="*/ 1389 h 2600"/>
                <a:gd name="T2" fmla="*/ 1336 w 1800"/>
                <a:gd name="T3" fmla="*/ 1305 h 2600"/>
                <a:gd name="T4" fmla="*/ 1600 w 1800"/>
                <a:gd name="T5" fmla="*/ 800 h 2600"/>
                <a:gd name="T6" fmla="*/ 900 w 1800"/>
                <a:gd name="T7" fmla="*/ 0 h 2600"/>
                <a:gd name="T8" fmla="*/ 200 w 1800"/>
                <a:gd name="T9" fmla="*/ 800 h 2600"/>
                <a:gd name="T10" fmla="*/ 464 w 1800"/>
                <a:gd name="T11" fmla="*/ 1305 h 2600"/>
                <a:gd name="T12" fmla="*/ 0 w 1800"/>
                <a:gd name="T13" fmla="*/ 1830 h 2600"/>
                <a:gd name="T14" fmla="*/ 0 w 1800"/>
                <a:gd name="T15" fmla="*/ 2600 h 2600"/>
                <a:gd name="T16" fmla="*/ 200 w 1800"/>
                <a:gd name="T17" fmla="*/ 2600 h 2600"/>
                <a:gd name="T18" fmla="*/ 200 w 1800"/>
                <a:gd name="T19" fmla="*/ 1830 h 2600"/>
                <a:gd name="T20" fmla="*/ 530 w 1800"/>
                <a:gd name="T21" fmla="*/ 1500 h 2600"/>
                <a:gd name="T22" fmla="*/ 752 w 1800"/>
                <a:gd name="T23" fmla="*/ 1500 h 2600"/>
                <a:gd name="T24" fmla="*/ 607 w 1800"/>
                <a:gd name="T25" fmla="*/ 1863 h 2600"/>
                <a:gd name="T26" fmla="*/ 629 w 1800"/>
                <a:gd name="T27" fmla="*/ 1971 h 2600"/>
                <a:gd name="T28" fmla="*/ 829 w 1800"/>
                <a:gd name="T29" fmla="*/ 2171 h 2600"/>
                <a:gd name="T30" fmla="*/ 971 w 1800"/>
                <a:gd name="T31" fmla="*/ 2171 h 2600"/>
                <a:gd name="T32" fmla="*/ 1171 w 1800"/>
                <a:gd name="T33" fmla="*/ 1971 h 2600"/>
                <a:gd name="T34" fmla="*/ 1193 w 1800"/>
                <a:gd name="T35" fmla="*/ 1863 h 2600"/>
                <a:gd name="T36" fmla="*/ 1048 w 1800"/>
                <a:gd name="T37" fmla="*/ 1500 h 2600"/>
                <a:gd name="T38" fmla="*/ 1270 w 1800"/>
                <a:gd name="T39" fmla="*/ 1500 h 2600"/>
                <a:gd name="T40" fmla="*/ 1600 w 1800"/>
                <a:gd name="T41" fmla="*/ 1830 h 2600"/>
                <a:gd name="T42" fmla="*/ 1600 w 1800"/>
                <a:gd name="T43" fmla="*/ 2600 h 2600"/>
                <a:gd name="T44" fmla="*/ 1800 w 1800"/>
                <a:gd name="T45" fmla="*/ 2600 h 2600"/>
                <a:gd name="T46" fmla="*/ 1800 w 1800"/>
                <a:gd name="T47" fmla="*/ 1830 h 2600"/>
                <a:gd name="T48" fmla="*/ 1564 w 1800"/>
                <a:gd name="T49" fmla="*/ 1389 h 2600"/>
                <a:gd name="T50" fmla="*/ 405 w 1800"/>
                <a:gd name="T51" fmla="*/ 694 h 2600"/>
                <a:gd name="T52" fmla="*/ 900 w 1800"/>
                <a:gd name="T53" fmla="*/ 200 h 2600"/>
                <a:gd name="T54" fmla="*/ 1385 w 1800"/>
                <a:gd name="T55" fmla="*/ 614 h 2600"/>
                <a:gd name="T56" fmla="*/ 1052 w 1800"/>
                <a:gd name="T57" fmla="*/ 414 h 2600"/>
                <a:gd name="T58" fmla="*/ 914 w 1800"/>
                <a:gd name="T59" fmla="*/ 449 h 2600"/>
                <a:gd name="T60" fmla="*/ 905 w 1800"/>
                <a:gd name="T61" fmla="*/ 468 h 2600"/>
                <a:gd name="T62" fmla="*/ 405 w 1800"/>
                <a:gd name="T63" fmla="*/ 694 h 2600"/>
                <a:gd name="T64" fmla="*/ 900 w 1800"/>
                <a:gd name="T65" fmla="*/ 1959 h 2600"/>
                <a:gd name="T66" fmla="*/ 817 w 1800"/>
                <a:gd name="T67" fmla="*/ 1876 h 2600"/>
                <a:gd name="T68" fmla="*/ 900 w 1800"/>
                <a:gd name="T69" fmla="*/ 1669 h 2600"/>
                <a:gd name="T70" fmla="*/ 983 w 1800"/>
                <a:gd name="T71" fmla="*/ 1876 h 2600"/>
                <a:gd name="T72" fmla="*/ 900 w 1800"/>
                <a:gd name="T73" fmla="*/ 1959 h 2600"/>
                <a:gd name="T74" fmla="*/ 900 w 1800"/>
                <a:gd name="T75" fmla="*/ 1300 h 2600"/>
                <a:gd name="T76" fmla="*/ 414 w 1800"/>
                <a:gd name="T77" fmla="*/ 895 h 2600"/>
                <a:gd name="T78" fmla="*/ 1038 w 1800"/>
                <a:gd name="T79" fmla="*/ 639 h 2600"/>
                <a:gd name="T80" fmla="*/ 1395 w 1800"/>
                <a:gd name="T81" fmla="*/ 854 h 2600"/>
                <a:gd name="T82" fmla="*/ 900 w 1800"/>
                <a:gd name="T83" fmla="*/ 13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0" h="2600">
                  <a:moveTo>
                    <a:pt x="1564" y="1389"/>
                  </a:moveTo>
                  <a:cubicBezTo>
                    <a:pt x="1496" y="1344"/>
                    <a:pt x="1418" y="1315"/>
                    <a:pt x="1336" y="1305"/>
                  </a:cubicBezTo>
                  <a:cubicBezTo>
                    <a:pt x="1492" y="1182"/>
                    <a:pt x="1588" y="998"/>
                    <a:pt x="1600" y="800"/>
                  </a:cubicBezTo>
                  <a:cubicBezTo>
                    <a:pt x="1600" y="139"/>
                    <a:pt x="1219" y="0"/>
                    <a:pt x="900" y="0"/>
                  </a:cubicBezTo>
                  <a:cubicBezTo>
                    <a:pt x="581" y="0"/>
                    <a:pt x="200" y="139"/>
                    <a:pt x="200" y="800"/>
                  </a:cubicBezTo>
                  <a:cubicBezTo>
                    <a:pt x="212" y="998"/>
                    <a:pt x="308" y="1182"/>
                    <a:pt x="464" y="1305"/>
                  </a:cubicBezTo>
                  <a:cubicBezTo>
                    <a:pt x="199" y="1338"/>
                    <a:pt x="0" y="1563"/>
                    <a:pt x="0" y="1830"/>
                  </a:cubicBezTo>
                  <a:lnTo>
                    <a:pt x="0" y="2600"/>
                  </a:lnTo>
                  <a:lnTo>
                    <a:pt x="200" y="2600"/>
                  </a:lnTo>
                  <a:lnTo>
                    <a:pt x="200" y="1830"/>
                  </a:lnTo>
                  <a:cubicBezTo>
                    <a:pt x="200" y="1648"/>
                    <a:pt x="348" y="1500"/>
                    <a:pt x="530" y="1500"/>
                  </a:cubicBezTo>
                  <a:lnTo>
                    <a:pt x="752" y="1500"/>
                  </a:lnTo>
                  <a:lnTo>
                    <a:pt x="607" y="1863"/>
                  </a:lnTo>
                  <a:cubicBezTo>
                    <a:pt x="592" y="1900"/>
                    <a:pt x="601" y="1942"/>
                    <a:pt x="629" y="1971"/>
                  </a:cubicBezTo>
                  <a:lnTo>
                    <a:pt x="829" y="2171"/>
                  </a:lnTo>
                  <a:cubicBezTo>
                    <a:pt x="868" y="2210"/>
                    <a:pt x="931" y="2210"/>
                    <a:pt x="971" y="2171"/>
                  </a:cubicBezTo>
                  <a:lnTo>
                    <a:pt x="1171" y="1971"/>
                  </a:lnTo>
                  <a:cubicBezTo>
                    <a:pt x="1199" y="1942"/>
                    <a:pt x="1208" y="1900"/>
                    <a:pt x="1193" y="1863"/>
                  </a:cubicBezTo>
                  <a:lnTo>
                    <a:pt x="1048" y="1500"/>
                  </a:lnTo>
                  <a:lnTo>
                    <a:pt x="1270" y="1500"/>
                  </a:lnTo>
                  <a:cubicBezTo>
                    <a:pt x="1452" y="1500"/>
                    <a:pt x="1600" y="1648"/>
                    <a:pt x="1600" y="1830"/>
                  </a:cubicBezTo>
                  <a:lnTo>
                    <a:pt x="1600" y="2600"/>
                  </a:lnTo>
                  <a:lnTo>
                    <a:pt x="1800" y="2600"/>
                  </a:lnTo>
                  <a:lnTo>
                    <a:pt x="1800" y="1830"/>
                  </a:lnTo>
                  <a:cubicBezTo>
                    <a:pt x="1800" y="1653"/>
                    <a:pt x="1711" y="1487"/>
                    <a:pt x="1564" y="1389"/>
                  </a:cubicBezTo>
                  <a:close/>
                  <a:moveTo>
                    <a:pt x="405" y="694"/>
                  </a:moveTo>
                  <a:cubicBezTo>
                    <a:pt x="432" y="359"/>
                    <a:pt x="590" y="200"/>
                    <a:pt x="900" y="200"/>
                  </a:cubicBezTo>
                  <a:cubicBezTo>
                    <a:pt x="1184" y="200"/>
                    <a:pt x="1340" y="334"/>
                    <a:pt x="1385" y="614"/>
                  </a:cubicBezTo>
                  <a:lnTo>
                    <a:pt x="1052" y="414"/>
                  </a:lnTo>
                  <a:cubicBezTo>
                    <a:pt x="1004" y="386"/>
                    <a:pt x="943" y="401"/>
                    <a:pt x="914" y="449"/>
                  </a:cubicBezTo>
                  <a:cubicBezTo>
                    <a:pt x="911" y="455"/>
                    <a:pt x="908" y="461"/>
                    <a:pt x="905" y="468"/>
                  </a:cubicBezTo>
                  <a:cubicBezTo>
                    <a:pt x="855" y="620"/>
                    <a:pt x="582" y="678"/>
                    <a:pt x="405" y="694"/>
                  </a:cubicBezTo>
                  <a:close/>
                  <a:moveTo>
                    <a:pt x="900" y="1959"/>
                  </a:moveTo>
                  <a:lnTo>
                    <a:pt x="817" y="1876"/>
                  </a:lnTo>
                  <a:lnTo>
                    <a:pt x="900" y="1669"/>
                  </a:lnTo>
                  <a:lnTo>
                    <a:pt x="983" y="1876"/>
                  </a:lnTo>
                  <a:lnTo>
                    <a:pt x="900" y="1959"/>
                  </a:lnTo>
                  <a:close/>
                  <a:moveTo>
                    <a:pt x="900" y="1300"/>
                  </a:moveTo>
                  <a:cubicBezTo>
                    <a:pt x="677" y="1262"/>
                    <a:pt x="491" y="1107"/>
                    <a:pt x="414" y="895"/>
                  </a:cubicBezTo>
                  <a:cubicBezTo>
                    <a:pt x="585" y="881"/>
                    <a:pt x="894" y="829"/>
                    <a:pt x="1038" y="639"/>
                  </a:cubicBezTo>
                  <a:lnTo>
                    <a:pt x="1395" y="854"/>
                  </a:lnTo>
                  <a:cubicBezTo>
                    <a:pt x="1355" y="1099"/>
                    <a:pt x="1054" y="1300"/>
                    <a:pt x="900" y="1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Rectangle 434">
              <a:extLst>
                <a:ext uri="{FF2B5EF4-FFF2-40B4-BE49-F238E27FC236}">
                  <a16:creationId xmlns:a16="http://schemas.microsoft.com/office/drawing/2014/main" id="{9629992A-C98F-4920-B7BA-DDE3ECDE1778}"/>
                </a:ext>
              </a:extLst>
            </p:cNvPr>
            <p:cNvSpPr>
              <a:spLocks noChangeArrowheads="1"/>
            </p:cNvSpPr>
            <p:nvPr/>
          </p:nvSpPr>
          <p:spPr bwMode="auto">
            <a:xfrm>
              <a:off x="7626" y="3906"/>
              <a:ext cx="5"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Rectangle 435">
              <a:extLst>
                <a:ext uri="{FF2B5EF4-FFF2-40B4-BE49-F238E27FC236}">
                  <a16:creationId xmlns:a16="http://schemas.microsoft.com/office/drawing/2014/main" id="{B3959FD4-265A-4E7D-9927-B18D0FFEE20C}"/>
                </a:ext>
              </a:extLst>
            </p:cNvPr>
            <p:cNvSpPr>
              <a:spLocks noChangeArrowheads="1"/>
            </p:cNvSpPr>
            <p:nvPr/>
          </p:nvSpPr>
          <p:spPr bwMode="auto">
            <a:xfrm>
              <a:off x="7649" y="3906"/>
              <a:ext cx="6" cy="11"/>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36">
              <a:extLst>
                <a:ext uri="{FF2B5EF4-FFF2-40B4-BE49-F238E27FC236}">
                  <a16:creationId xmlns:a16="http://schemas.microsoft.com/office/drawing/2014/main" id="{5BB60B31-2A82-4E97-8BD5-199792995454}"/>
                </a:ext>
              </a:extLst>
            </p:cNvPr>
            <p:cNvSpPr>
              <a:spLocks noEditPoints="1"/>
            </p:cNvSpPr>
            <p:nvPr/>
          </p:nvSpPr>
          <p:spPr bwMode="auto">
            <a:xfrm>
              <a:off x="7493" y="3753"/>
              <a:ext cx="173" cy="84"/>
            </a:xfrm>
            <a:custGeom>
              <a:avLst/>
              <a:gdLst>
                <a:gd name="T0" fmla="*/ 4100 w 6000"/>
                <a:gd name="T1" fmla="*/ 700 h 2912"/>
                <a:gd name="T2" fmla="*/ 3800 w 6000"/>
                <a:gd name="T3" fmla="*/ 1100 h 2912"/>
                <a:gd name="T4" fmla="*/ 3000 w 6000"/>
                <a:gd name="T5" fmla="*/ 300 h 2912"/>
                <a:gd name="T6" fmla="*/ 300 w 6000"/>
                <a:gd name="T7" fmla="*/ 0 h 2912"/>
                <a:gd name="T8" fmla="*/ 0 w 6000"/>
                <a:gd name="T9" fmla="*/ 1500 h 2912"/>
                <a:gd name="T10" fmla="*/ 520 w 6000"/>
                <a:gd name="T11" fmla="*/ 1800 h 2912"/>
                <a:gd name="T12" fmla="*/ 964 w 6000"/>
                <a:gd name="T13" fmla="*/ 2177 h 2912"/>
                <a:gd name="T14" fmla="*/ 1280 w 6000"/>
                <a:gd name="T15" fmla="*/ 1800 h 2912"/>
                <a:gd name="T16" fmla="*/ 1700 w 6000"/>
                <a:gd name="T17" fmla="*/ 2200 h 2912"/>
                <a:gd name="T18" fmla="*/ 2620 w 6000"/>
                <a:gd name="T19" fmla="*/ 2500 h 2912"/>
                <a:gd name="T20" fmla="*/ 3064 w 6000"/>
                <a:gd name="T21" fmla="*/ 2877 h 2912"/>
                <a:gd name="T22" fmla="*/ 3380 w 6000"/>
                <a:gd name="T23" fmla="*/ 2500 h 2912"/>
                <a:gd name="T24" fmla="*/ 4300 w 6000"/>
                <a:gd name="T25" fmla="*/ 2200 h 2912"/>
                <a:gd name="T26" fmla="*/ 4820 w 6000"/>
                <a:gd name="T27" fmla="*/ 2100 h 2912"/>
                <a:gd name="T28" fmla="*/ 5264 w 6000"/>
                <a:gd name="T29" fmla="*/ 2477 h 2912"/>
                <a:gd name="T30" fmla="*/ 5580 w 6000"/>
                <a:gd name="T31" fmla="*/ 2100 h 2912"/>
                <a:gd name="T32" fmla="*/ 6000 w 6000"/>
                <a:gd name="T33" fmla="*/ 1800 h 2912"/>
                <a:gd name="T34" fmla="*/ 5700 w 6000"/>
                <a:gd name="T35" fmla="*/ 700 h 2912"/>
                <a:gd name="T36" fmla="*/ 1157 w 6000"/>
                <a:gd name="T37" fmla="*/ 1636 h 2912"/>
                <a:gd name="T38" fmla="*/ 644 w 6000"/>
                <a:gd name="T39" fmla="*/ 1636 h 2912"/>
                <a:gd name="T40" fmla="*/ 300 w 6000"/>
                <a:gd name="T41" fmla="*/ 1600 h 2912"/>
                <a:gd name="T42" fmla="*/ 200 w 6000"/>
                <a:gd name="T43" fmla="*/ 300 h 2912"/>
                <a:gd name="T44" fmla="*/ 2700 w 6000"/>
                <a:gd name="T45" fmla="*/ 200 h 2912"/>
                <a:gd name="T46" fmla="*/ 2800 w 6000"/>
                <a:gd name="T47" fmla="*/ 1500 h 2912"/>
                <a:gd name="T48" fmla="*/ 1233 w 6000"/>
                <a:gd name="T49" fmla="*/ 1600 h 2912"/>
                <a:gd name="T50" fmla="*/ 4000 w 6000"/>
                <a:gd name="T51" fmla="*/ 2300 h 2912"/>
                <a:gd name="T52" fmla="*/ 3257 w 6000"/>
                <a:gd name="T53" fmla="*/ 2336 h 2912"/>
                <a:gd name="T54" fmla="*/ 2744 w 6000"/>
                <a:gd name="T55" fmla="*/ 2336 h 2912"/>
                <a:gd name="T56" fmla="*/ 2000 w 6000"/>
                <a:gd name="T57" fmla="*/ 2300 h 2912"/>
                <a:gd name="T58" fmla="*/ 1900 w 6000"/>
                <a:gd name="T59" fmla="*/ 1800 h 2912"/>
                <a:gd name="T60" fmla="*/ 3000 w 6000"/>
                <a:gd name="T61" fmla="*/ 1500 h 2912"/>
                <a:gd name="T62" fmla="*/ 4000 w 6000"/>
                <a:gd name="T63" fmla="*/ 1300 h 2912"/>
                <a:gd name="T64" fmla="*/ 4100 w 6000"/>
                <a:gd name="T65" fmla="*/ 2200 h 2912"/>
                <a:gd name="T66" fmla="*/ 5700 w 6000"/>
                <a:gd name="T67" fmla="*/ 1900 h 2912"/>
                <a:gd name="T68" fmla="*/ 5457 w 6000"/>
                <a:gd name="T69" fmla="*/ 1936 h 2912"/>
                <a:gd name="T70" fmla="*/ 4944 w 6000"/>
                <a:gd name="T71" fmla="*/ 1936 h 2912"/>
                <a:gd name="T72" fmla="*/ 4300 w 6000"/>
                <a:gd name="T73" fmla="*/ 1900 h 2912"/>
                <a:gd name="T74" fmla="*/ 4000 w 6000"/>
                <a:gd name="T75" fmla="*/ 1100 h 2912"/>
                <a:gd name="T76" fmla="*/ 4100 w 6000"/>
                <a:gd name="T77" fmla="*/ 900 h 2912"/>
                <a:gd name="T78" fmla="*/ 5800 w 6000"/>
                <a:gd name="T79" fmla="*/ 100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00" h="2912">
                  <a:moveTo>
                    <a:pt x="5700" y="700"/>
                  </a:moveTo>
                  <a:lnTo>
                    <a:pt x="4100" y="700"/>
                  </a:lnTo>
                  <a:cubicBezTo>
                    <a:pt x="3934" y="700"/>
                    <a:pt x="3800" y="834"/>
                    <a:pt x="3800" y="1000"/>
                  </a:cubicBezTo>
                  <a:lnTo>
                    <a:pt x="3800" y="1100"/>
                  </a:lnTo>
                  <a:lnTo>
                    <a:pt x="3000" y="1100"/>
                  </a:lnTo>
                  <a:lnTo>
                    <a:pt x="3000" y="300"/>
                  </a:lnTo>
                  <a:cubicBezTo>
                    <a:pt x="3000" y="134"/>
                    <a:pt x="2866" y="0"/>
                    <a:pt x="2700" y="0"/>
                  </a:cubicBezTo>
                  <a:lnTo>
                    <a:pt x="300" y="0"/>
                  </a:lnTo>
                  <a:cubicBezTo>
                    <a:pt x="134" y="0"/>
                    <a:pt x="0" y="134"/>
                    <a:pt x="0" y="300"/>
                  </a:cubicBezTo>
                  <a:lnTo>
                    <a:pt x="0" y="1500"/>
                  </a:lnTo>
                  <a:cubicBezTo>
                    <a:pt x="0" y="1666"/>
                    <a:pt x="134" y="1800"/>
                    <a:pt x="300" y="1800"/>
                  </a:cubicBezTo>
                  <a:lnTo>
                    <a:pt x="520" y="1800"/>
                  </a:lnTo>
                  <a:lnTo>
                    <a:pt x="823" y="2164"/>
                  </a:lnTo>
                  <a:cubicBezTo>
                    <a:pt x="859" y="2206"/>
                    <a:pt x="922" y="2212"/>
                    <a:pt x="964" y="2177"/>
                  </a:cubicBezTo>
                  <a:cubicBezTo>
                    <a:pt x="969" y="2173"/>
                    <a:pt x="973" y="2169"/>
                    <a:pt x="977" y="2164"/>
                  </a:cubicBezTo>
                  <a:lnTo>
                    <a:pt x="1280" y="1800"/>
                  </a:lnTo>
                  <a:lnTo>
                    <a:pt x="1700" y="1800"/>
                  </a:lnTo>
                  <a:lnTo>
                    <a:pt x="1700" y="2200"/>
                  </a:lnTo>
                  <a:cubicBezTo>
                    <a:pt x="1700" y="2366"/>
                    <a:pt x="1834" y="2500"/>
                    <a:pt x="2000" y="2500"/>
                  </a:cubicBezTo>
                  <a:lnTo>
                    <a:pt x="2620" y="2500"/>
                  </a:lnTo>
                  <a:lnTo>
                    <a:pt x="2923" y="2864"/>
                  </a:lnTo>
                  <a:cubicBezTo>
                    <a:pt x="2959" y="2906"/>
                    <a:pt x="3022" y="2912"/>
                    <a:pt x="3064" y="2877"/>
                  </a:cubicBezTo>
                  <a:cubicBezTo>
                    <a:pt x="3069" y="2873"/>
                    <a:pt x="3073" y="2869"/>
                    <a:pt x="3077" y="2864"/>
                  </a:cubicBezTo>
                  <a:lnTo>
                    <a:pt x="3380" y="2500"/>
                  </a:lnTo>
                  <a:lnTo>
                    <a:pt x="4000" y="2500"/>
                  </a:lnTo>
                  <a:cubicBezTo>
                    <a:pt x="4166" y="2500"/>
                    <a:pt x="4300" y="2366"/>
                    <a:pt x="4300" y="2200"/>
                  </a:cubicBezTo>
                  <a:lnTo>
                    <a:pt x="4300" y="2100"/>
                  </a:lnTo>
                  <a:lnTo>
                    <a:pt x="4820" y="2100"/>
                  </a:lnTo>
                  <a:lnTo>
                    <a:pt x="5123" y="2464"/>
                  </a:lnTo>
                  <a:cubicBezTo>
                    <a:pt x="5159" y="2506"/>
                    <a:pt x="5222" y="2512"/>
                    <a:pt x="5264" y="2477"/>
                  </a:cubicBezTo>
                  <a:cubicBezTo>
                    <a:pt x="5269" y="2473"/>
                    <a:pt x="5273" y="2469"/>
                    <a:pt x="5277" y="2464"/>
                  </a:cubicBezTo>
                  <a:lnTo>
                    <a:pt x="5580" y="2100"/>
                  </a:lnTo>
                  <a:lnTo>
                    <a:pt x="5700" y="2100"/>
                  </a:lnTo>
                  <a:cubicBezTo>
                    <a:pt x="5866" y="2100"/>
                    <a:pt x="6000" y="1966"/>
                    <a:pt x="6000" y="1800"/>
                  </a:cubicBezTo>
                  <a:lnTo>
                    <a:pt x="6000" y="1000"/>
                  </a:lnTo>
                  <a:cubicBezTo>
                    <a:pt x="6000" y="834"/>
                    <a:pt x="5866" y="700"/>
                    <a:pt x="5700" y="700"/>
                  </a:cubicBezTo>
                  <a:close/>
                  <a:moveTo>
                    <a:pt x="1233" y="1600"/>
                  </a:moveTo>
                  <a:cubicBezTo>
                    <a:pt x="1204" y="1600"/>
                    <a:pt x="1175" y="1613"/>
                    <a:pt x="1157" y="1636"/>
                  </a:cubicBezTo>
                  <a:lnTo>
                    <a:pt x="900" y="1944"/>
                  </a:lnTo>
                  <a:lnTo>
                    <a:pt x="644" y="1636"/>
                  </a:lnTo>
                  <a:cubicBezTo>
                    <a:pt x="625" y="1613"/>
                    <a:pt x="596" y="1600"/>
                    <a:pt x="567" y="1600"/>
                  </a:cubicBezTo>
                  <a:lnTo>
                    <a:pt x="300" y="1600"/>
                  </a:lnTo>
                  <a:cubicBezTo>
                    <a:pt x="245" y="1600"/>
                    <a:pt x="200" y="1555"/>
                    <a:pt x="200" y="1500"/>
                  </a:cubicBezTo>
                  <a:lnTo>
                    <a:pt x="200" y="300"/>
                  </a:lnTo>
                  <a:cubicBezTo>
                    <a:pt x="200" y="245"/>
                    <a:pt x="245" y="200"/>
                    <a:pt x="300" y="200"/>
                  </a:cubicBezTo>
                  <a:lnTo>
                    <a:pt x="2700" y="200"/>
                  </a:lnTo>
                  <a:cubicBezTo>
                    <a:pt x="2755" y="200"/>
                    <a:pt x="2800" y="245"/>
                    <a:pt x="2800" y="300"/>
                  </a:cubicBezTo>
                  <a:lnTo>
                    <a:pt x="2800" y="1500"/>
                  </a:lnTo>
                  <a:cubicBezTo>
                    <a:pt x="2800" y="1555"/>
                    <a:pt x="2755" y="1600"/>
                    <a:pt x="2700" y="1600"/>
                  </a:cubicBezTo>
                  <a:lnTo>
                    <a:pt x="1233" y="1600"/>
                  </a:lnTo>
                  <a:close/>
                  <a:moveTo>
                    <a:pt x="4100" y="2200"/>
                  </a:moveTo>
                  <a:cubicBezTo>
                    <a:pt x="4100" y="2255"/>
                    <a:pt x="4055" y="2300"/>
                    <a:pt x="4000" y="2300"/>
                  </a:cubicBezTo>
                  <a:lnTo>
                    <a:pt x="3333" y="2300"/>
                  </a:lnTo>
                  <a:cubicBezTo>
                    <a:pt x="3304" y="2300"/>
                    <a:pt x="3275" y="2313"/>
                    <a:pt x="3257" y="2336"/>
                  </a:cubicBezTo>
                  <a:lnTo>
                    <a:pt x="3000" y="2644"/>
                  </a:lnTo>
                  <a:lnTo>
                    <a:pt x="2744" y="2336"/>
                  </a:lnTo>
                  <a:cubicBezTo>
                    <a:pt x="2725" y="2313"/>
                    <a:pt x="2696" y="2300"/>
                    <a:pt x="2667" y="2300"/>
                  </a:cubicBezTo>
                  <a:lnTo>
                    <a:pt x="2000" y="2300"/>
                  </a:lnTo>
                  <a:cubicBezTo>
                    <a:pt x="1945" y="2300"/>
                    <a:pt x="1900" y="2255"/>
                    <a:pt x="1900" y="2200"/>
                  </a:cubicBezTo>
                  <a:lnTo>
                    <a:pt x="1900" y="1800"/>
                  </a:lnTo>
                  <a:lnTo>
                    <a:pt x="2700" y="1800"/>
                  </a:lnTo>
                  <a:cubicBezTo>
                    <a:pt x="2866" y="1800"/>
                    <a:pt x="3000" y="1666"/>
                    <a:pt x="3000" y="1500"/>
                  </a:cubicBezTo>
                  <a:lnTo>
                    <a:pt x="3000" y="1300"/>
                  </a:lnTo>
                  <a:lnTo>
                    <a:pt x="4000" y="1300"/>
                  </a:lnTo>
                  <a:cubicBezTo>
                    <a:pt x="4055" y="1300"/>
                    <a:pt x="4100" y="1345"/>
                    <a:pt x="4100" y="1400"/>
                  </a:cubicBezTo>
                  <a:lnTo>
                    <a:pt x="4100" y="2200"/>
                  </a:lnTo>
                  <a:close/>
                  <a:moveTo>
                    <a:pt x="5800" y="1800"/>
                  </a:moveTo>
                  <a:cubicBezTo>
                    <a:pt x="5800" y="1855"/>
                    <a:pt x="5755" y="1900"/>
                    <a:pt x="5700" y="1900"/>
                  </a:cubicBezTo>
                  <a:lnTo>
                    <a:pt x="5533" y="1900"/>
                  </a:lnTo>
                  <a:cubicBezTo>
                    <a:pt x="5504" y="1900"/>
                    <a:pt x="5475" y="1913"/>
                    <a:pt x="5457" y="1936"/>
                  </a:cubicBezTo>
                  <a:lnTo>
                    <a:pt x="5200" y="2244"/>
                  </a:lnTo>
                  <a:lnTo>
                    <a:pt x="4944" y="1936"/>
                  </a:lnTo>
                  <a:cubicBezTo>
                    <a:pt x="4925" y="1913"/>
                    <a:pt x="4896" y="1900"/>
                    <a:pt x="4867" y="1900"/>
                  </a:cubicBezTo>
                  <a:lnTo>
                    <a:pt x="4300" y="1900"/>
                  </a:lnTo>
                  <a:lnTo>
                    <a:pt x="4300" y="1400"/>
                  </a:lnTo>
                  <a:cubicBezTo>
                    <a:pt x="4300" y="1234"/>
                    <a:pt x="4166" y="1100"/>
                    <a:pt x="4000" y="1100"/>
                  </a:cubicBezTo>
                  <a:lnTo>
                    <a:pt x="4000" y="1000"/>
                  </a:lnTo>
                  <a:cubicBezTo>
                    <a:pt x="4000" y="945"/>
                    <a:pt x="4045" y="900"/>
                    <a:pt x="4100" y="900"/>
                  </a:cubicBezTo>
                  <a:lnTo>
                    <a:pt x="5700" y="900"/>
                  </a:lnTo>
                  <a:cubicBezTo>
                    <a:pt x="5755" y="900"/>
                    <a:pt x="5800" y="945"/>
                    <a:pt x="5800" y="1000"/>
                  </a:cubicBezTo>
                  <a:lnTo>
                    <a:pt x="5800" y="18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Rectangle 437">
              <a:extLst>
                <a:ext uri="{FF2B5EF4-FFF2-40B4-BE49-F238E27FC236}">
                  <a16:creationId xmlns:a16="http://schemas.microsoft.com/office/drawing/2014/main" id="{11C52F39-02A4-4CBB-96C8-A97D64CA5A00}"/>
                </a:ext>
              </a:extLst>
            </p:cNvPr>
            <p:cNvSpPr>
              <a:spLocks noChangeArrowheads="1"/>
            </p:cNvSpPr>
            <p:nvPr/>
          </p:nvSpPr>
          <p:spPr bwMode="auto">
            <a:xfrm>
              <a:off x="7505"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Rectangle 438">
              <a:extLst>
                <a:ext uri="{FF2B5EF4-FFF2-40B4-BE49-F238E27FC236}">
                  <a16:creationId xmlns:a16="http://schemas.microsoft.com/office/drawing/2014/main" id="{DAED4806-81E6-4589-862E-A3BF6C4E0E72}"/>
                </a:ext>
              </a:extLst>
            </p:cNvPr>
            <p:cNvSpPr>
              <a:spLocks noChangeArrowheads="1"/>
            </p:cNvSpPr>
            <p:nvPr/>
          </p:nvSpPr>
          <p:spPr bwMode="auto">
            <a:xfrm>
              <a:off x="7516" y="376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Rectangle 439">
              <a:extLst>
                <a:ext uri="{FF2B5EF4-FFF2-40B4-BE49-F238E27FC236}">
                  <a16:creationId xmlns:a16="http://schemas.microsoft.com/office/drawing/2014/main" id="{3DE4B01F-6ECE-46B0-AF87-028AB58538B5}"/>
                </a:ext>
              </a:extLst>
            </p:cNvPr>
            <p:cNvSpPr>
              <a:spLocks noChangeArrowheads="1"/>
            </p:cNvSpPr>
            <p:nvPr/>
          </p:nvSpPr>
          <p:spPr bwMode="auto">
            <a:xfrm>
              <a:off x="7528" y="376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Rectangle 440">
              <a:extLst>
                <a:ext uri="{FF2B5EF4-FFF2-40B4-BE49-F238E27FC236}">
                  <a16:creationId xmlns:a16="http://schemas.microsoft.com/office/drawing/2014/main" id="{F29D5868-9A20-4F03-9EDF-975C62A96E83}"/>
                </a:ext>
              </a:extLst>
            </p:cNvPr>
            <p:cNvSpPr>
              <a:spLocks noChangeArrowheads="1"/>
            </p:cNvSpPr>
            <p:nvPr/>
          </p:nvSpPr>
          <p:spPr bwMode="auto">
            <a:xfrm>
              <a:off x="7585"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Rectangle 441">
              <a:extLst>
                <a:ext uri="{FF2B5EF4-FFF2-40B4-BE49-F238E27FC236}">
                  <a16:creationId xmlns:a16="http://schemas.microsoft.com/office/drawing/2014/main" id="{28257C5E-62A9-4349-AA7C-D8637DB091EA}"/>
                </a:ext>
              </a:extLst>
            </p:cNvPr>
            <p:cNvSpPr>
              <a:spLocks noChangeArrowheads="1"/>
            </p:cNvSpPr>
            <p:nvPr/>
          </p:nvSpPr>
          <p:spPr bwMode="auto">
            <a:xfrm>
              <a:off x="7597" y="3796"/>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Rectangle 442">
              <a:extLst>
                <a:ext uri="{FF2B5EF4-FFF2-40B4-BE49-F238E27FC236}">
                  <a16:creationId xmlns:a16="http://schemas.microsoft.com/office/drawing/2014/main" id="{801B017C-EEB6-4C59-9D44-8791B3DA8005}"/>
                </a:ext>
              </a:extLst>
            </p:cNvPr>
            <p:cNvSpPr>
              <a:spLocks noChangeArrowheads="1"/>
            </p:cNvSpPr>
            <p:nvPr/>
          </p:nvSpPr>
          <p:spPr bwMode="auto">
            <a:xfrm>
              <a:off x="7626" y="3784"/>
              <a:ext cx="5"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2" name="Rectangle 443">
              <a:extLst>
                <a:ext uri="{FF2B5EF4-FFF2-40B4-BE49-F238E27FC236}">
                  <a16:creationId xmlns:a16="http://schemas.microsoft.com/office/drawing/2014/main" id="{AEA7581D-8B5B-4D21-A44B-FE036E90F430}"/>
                </a:ext>
              </a:extLst>
            </p:cNvPr>
            <p:cNvSpPr>
              <a:spLocks noChangeArrowheads="1"/>
            </p:cNvSpPr>
            <p:nvPr/>
          </p:nvSpPr>
          <p:spPr bwMode="auto">
            <a:xfrm>
              <a:off x="7637"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Rectangle 444">
              <a:extLst>
                <a:ext uri="{FF2B5EF4-FFF2-40B4-BE49-F238E27FC236}">
                  <a16:creationId xmlns:a16="http://schemas.microsoft.com/office/drawing/2014/main" id="{F8C49EE7-EE84-42BA-AF6A-A1E0A5B5FB9D}"/>
                </a:ext>
              </a:extLst>
            </p:cNvPr>
            <p:cNvSpPr>
              <a:spLocks noChangeArrowheads="1"/>
            </p:cNvSpPr>
            <p:nvPr/>
          </p:nvSpPr>
          <p:spPr bwMode="auto">
            <a:xfrm>
              <a:off x="7649" y="3784"/>
              <a:ext cx="6" cy="6"/>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45">
              <a:extLst>
                <a:ext uri="{FF2B5EF4-FFF2-40B4-BE49-F238E27FC236}">
                  <a16:creationId xmlns:a16="http://schemas.microsoft.com/office/drawing/2014/main" id="{8FF1FA48-5BCD-472B-B1F8-3AF265A44525}"/>
                </a:ext>
              </a:extLst>
            </p:cNvPr>
            <p:cNvSpPr>
              <a:spLocks/>
            </p:cNvSpPr>
            <p:nvPr/>
          </p:nvSpPr>
          <p:spPr bwMode="auto">
            <a:xfrm>
              <a:off x="7594" y="3744"/>
              <a:ext cx="23" cy="23"/>
            </a:xfrm>
            <a:custGeom>
              <a:avLst/>
              <a:gdLst>
                <a:gd name="T0" fmla="*/ 0 w 800"/>
                <a:gd name="T1" fmla="*/ 0 h 800"/>
                <a:gd name="T2" fmla="*/ 0 w 800"/>
                <a:gd name="T3" fmla="*/ 200 h 800"/>
                <a:gd name="T4" fmla="*/ 600 w 800"/>
                <a:gd name="T5" fmla="*/ 800 h 800"/>
                <a:gd name="T6" fmla="*/ 800 w 800"/>
                <a:gd name="T7" fmla="*/ 800 h 800"/>
                <a:gd name="T8" fmla="*/ 0 w 800"/>
                <a:gd name="T9" fmla="*/ 0 h 800"/>
              </a:gdLst>
              <a:ahLst/>
              <a:cxnLst>
                <a:cxn ang="0">
                  <a:pos x="T0" y="T1"/>
                </a:cxn>
                <a:cxn ang="0">
                  <a:pos x="T2" y="T3"/>
                </a:cxn>
                <a:cxn ang="0">
                  <a:pos x="T4" y="T5"/>
                </a:cxn>
                <a:cxn ang="0">
                  <a:pos x="T6" y="T7"/>
                </a:cxn>
                <a:cxn ang="0">
                  <a:pos x="T8" y="T9"/>
                </a:cxn>
              </a:cxnLst>
              <a:rect l="0" t="0" r="r" b="b"/>
              <a:pathLst>
                <a:path w="800" h="800">
                  <a:moveTo>
                    <a:pt x="0" y="0"/>
                  </a:moveTo>
                  <a:lnTo>
                    <a:pt x="0" y="200"/>
                  </a:lnTo>
                  <a:cubicBezTo>
                    <a:pt x="331" y="200"/>
                    <a:pt x="600" y="469"/>
                    <a:pt x="600" y="800"/>
                  </a:cubicBezTo>
                  <a:lnTo>
                    <a:pt x="800" y="800"/>
                  </a:lnTo>
                  <a:cubicBezTo>
                    <a:pt x="800" y="358"/>
                    <a:pt x="442" y="1"/>
                    <a:pt x="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46">
              <a:extLst>
                <a:ext uri="{FF2B5EF4-FFF2-40B4-BE49-F238E27FC236}">
                  <a16:creationId xmlns:a16="http://schemas.microsoft.com/office/drawing/2014/main" id="{0B8A630F-9297-440E-BA2B-1822D3EAAF56}"/>
                </a:ext>
              </a:extLst>
            </p:cNvPr>
            <p:cNvSpPr>
              <a:spLocks/>
            </p:cNvSpPr>
            <p:nvPr/>
          </p:nvSpPr>
          <p:spPr bwMode="auto">
            <a:xfrm>
              <a:off x="7528" y="3819"/>
              <a:ext cx="23" cy="23"/>
            </a:xfrm>
            <a:custGeom>
              <a:avLst/>
              <a:gdLst>
                <a:gd name="T0" fmla="*/ 200 w 800"/>
                <a:gd name="T1" fmla="*/ 0 h 800"/>
                <a:gd name="T2" fmla="*/ 0 w 800"/>
                <a:gd name="T3" fmla="*/ 0 h 800"/>
                <a:gd name="T4" fmla="*/ 800 w 800"/>
                <a:gd name="T5" fmla="*/ 800 h 800"/>
                <a:gd name="T6" fmla="*/ 800 w 800"/>
                <a:gd name="T7" fmla="*/ 600 h 800"/>
                <a:gd name="T8" fmla="*/ 200 w 800"/>
                <a:gd name="T9" fmla="*/ 0 h 800"/>
              </a:gdLst>
              <a:ahLst/>
              <a:cxnLst>
                <a:cxn ang="0">
                  <a:pos x="T0" y="T1"/>
                </a:cxn>
                <a:cxn ang="0">
                  <a:pos x="T2" y="T3"/>
                </a:cxn>
                <a:cxn ang="0">
                  <a:pos x="T4" y="T5"/>
                </a:cxn>
                <a:cxn ang="0">
                  <a:pos x="T6" y="T7"/>
                </a:cxn>
                <a:cxn ang="0">
                  <a:pos x="T8" y="T9"/>
                </a:cxn>
              </a:cxnLst>
              <a:rect l="0" t="0" r="r" b="b"/>
              <a:pathLst>
                <a:path w="800" h="800">
                  <a:moveTo>
                    <a:pt x="200" y="0"/>
                  </a:moveTo>
                  <a:lnTo>
                    <a:pt x="0" y="0"/>
                  </a:lnTo>
                  <a:cubicBezTo>
                    <a:pt x="1" y="442"/>
                    <a:pt x="358" y="799"/>
                    <a:pt x="800" y="800"/>
                  </a:cubicBezTo>
                  <a:lnTo>
                    <a:pt x="800" y="600"/>
                  </a:lnTo>
                  <a:cubicBezTo>
                    <a:pt x="469" y="600"/>
                    <a:pt x="200" y="331"/>
                    <a:pt x="200"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26" name="Rectangle: Rounded Corners 25">
            <a:extLst>
              <a:ext uri="{FF2B5EF4-FFF2-40B4-BE49-F238E27FC236}">
                <a16:creationId xmlns:a16="http://schemas.microsoft.com/office/drawing/2014/main" id="{9CF63183-8DAB-4058-8BB7-60D374EE7AFE}"/>
              </a:ext>
            </a:extLst>
          </p:cNvPr>
          <p:cNvSpPr/>
          <p:nvPr/>
        </p:nvSpPr>
        <p:spPr>
          <a:xfrm>
            <a:off x="438150" y="2006600"/>
            <a:ext cx="11310938" cy="566738"/>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tr-TR" sz="1600" b="1" dirty="0">
                <a:solidFill>
                  <a:schemeClr val="tx2"/>
                </a:solidFill>
                <a:latin typeface="+mj-lt"/>
                <a:ea typeface="Golos Text" panose="020B0503020202020204" pitchFamily="34" charset="0"/>
              </a:rPr>
              <a:t>X</a:t>
            </a:r>
            <a:r>
              <a:rPr lang="ru-RU" sz="1600" b="1" dirty="0" err="1">
                <a:solidFill>
                  <a:schemeClr val="tx2"/>
                </a:solidFill>
                <a:latin typeface="+mj-lt"/>
                <a:ea typeface="Golos Text" panose="020B0503020202020204" pitchFamily="34" charset="0"/>
              </a:rPr>
              <a:t>атарларни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баҳ</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лаш</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натижаларига</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кўра</a:t>
            </a:r>
            <a:r>
              <a:rPr lang="tr-TR" sz="1600" b="1" dirty="0">
                <a:solidFill>
                  <a:schemeClr val="tx2"/>
                </a:solidFill>
                <a:latin typeface="+mj-lt"/>
                <a:ea typeface="Golos Text" panose="020B0503020202020204" pitchFamily="34" charset="0"/>
              </a:rPr>
              <a:t> X</a:t>
            </a:r>
            <a:r>
              <a:rPr lang="ru-RU" sz="1600" b="1" dirty="0" err="1">
                <a:solidFill>
                  <a:schemeClr val="tx2"/>
                </a:solidFill>
                <a:latin typeface="+mj-lt"/>
                <a:ea typeface="Golos Text" panose="020B0503020202020204" pitchFamily="34" charset="0"/>
              </a:rPr>
              <a:t>атарлар</a:t>
            </a:r>
            <a:r>
              <a:rPr lang="tr-TR" sz="1600" b="1" dirty="0">
                <a:solidFill>
                  <a:schemeClr val="tx2"/>
                </a:solidFill>
                <a:latin typeface="+mj-lt"/>
                <a:ea typeface="Golos Text" panose="020B0503020202020204" pitchFamily="34" charset="0"/>
              </a:rPr>
              <a:t> x</a:t>
            </a:r>
            <a:r>
              <a:rPr lang="ru-RU" sz="1600" b="1" dirty="0" err="1">
                <a:solidFill>
                  <a:schemeClr val="tx2"/>
                </a:solidFill>
                <a:latin typeface="+mj-lt"/>
                <a:ea typeface="Golos Text" panose="020B0503020202020204" pitchFamily="34" charset="0"/>
              </a:rPr>
              <a:t>аритаси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тузилади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ва</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ррупция</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рискларини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минималлаштириш</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ч</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ралари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ишлаб</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чиқилади</a:t>
            </a:r>
            <a:r>
              <a:rPr lang="tr-TR"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sp>
        <p:nvSpPr>
          <p:cNvPr id="40967" name="TextBox 26">
            <a:extLst>
              <a:ext uri="{FF2B5EF4-FFF2-40B4-BE49-F238E27FC236}">
                <a16:creationId xmlns:a16="http://schemas.microsoft.com/office/drawing/2014/main" id="{5A8E4F29-937D-404F-9A1A-26CEF03E3155}"/>
              </a:ext>
            </a:extLst>
          </p:cNvPr>
          <p:cNvSpPr txBox="1">
            <a:spLocks noChangeArrowheads="1"/>
          </p:cNvSpPr>
          <p:nvPr/>
        </p:nvSpPr>
        <p:spPr bwMode="auto">
          <a:xfrm>
            <a:off x="431800" y="2762250"/>
            <a:ext cx="34940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b="0">
                <a:solidFill>
                  <a:schemeClr val="tx2"/>
                </a:solidFill>
              </a:rPr>
              <a:t>X</a:t>
            </a:r>
            <a:r>
              <a:rPr lang="ru-RU" altLang="en-US" b="0">
                <a:solidFill>
                  <a:schemeClr val="tx2"/>
                </a:solidFill>
              </a:rPr>
              <a:t>авф</a:t>
            </a:r>
            <a:r>
              <a:rPr lang="tr-TR" altLang="en-US" b="0">
                <a:solidFill>
                  <a:schemeClr val="tx2"/>
                </a:solidFill>
              </a:rPr>
              <a:t> x</a:t>
            </a:r>
            <a:r>
              <a:rPr lang="ru-RU" altLang="en-US" b="0">
                <a:solidFill>
                  <a:schemeClr val="tx2"/>
                </a:solidFill>
              </a:rPr>
              <a:t>аритаси</a:t>
            </a:r>
            <a:r>
              <a:rPr lang="tr-TR" altLang="en-US" b="0">
                <a:solidFill>
                  <a:schemeClr val="tx2"/>
                </a:solidFill>
              </a:rPr>
              <a:t> </a:t>
            </a:r>
            <a:r>
              <a:rPr lang="ru-RU" altLang="en-US" b="0">
                <a:solidFill>
                  <a:schemeClr val="tx2"/>
                </a:solidFill>
              </a:rPr>
              <a:t>авт</a:t>
            </a:r>
            <a:r>
              <a:rPr lang="tr-TR" altLang="en-US" b="0">
                <a:solidFill>
                  <a:schemeClr val="tx2"/>
                </a:solidFill>
              </a:rPr>
              <a:t>o</a:t>
            </a:r>
            <a:r>
              <a:rPr lang="ru-RU" altLang="en-US" b="0">
                <a:solidFill>
                  <a:schemeClr val="tx2"/>
                </a:solidFill>
              </a:rPr>
              <a:t>матлаштирилган</a:t>
            </a:r>
            <a:r>
              <a:rPr lang="tr-TR" altLang="en-US" b="0">
                <a:solidFill>
                  <a:schemeClr val="tx2"/>
                </a:solidFill>
              </a:rPr>
              <a:t> </a:t>
            </a:r>
            <a:r>
              <a:rPr lang="ru-RU" altLang="en-US" b="0">
                <a:solidFill>
                  <a:schemeClr val="tx2"/>
                </a:solidFill>
              </a:rPr>
              <a:t>ёки</a:t>
            </a:r>
            <a:r>
              <a:rPr lang="tr-TR" altLang="en-US" b="0">
                <a:solidFill>
                  <a:schemeClr val="tx2"/>
                </a:solidFill>
              </a:rPr>
              <a:t> </a:t>
            </a:r>
            <a:r>
              <a:rPr lang="ru-RU" altLang="en-US" b="0">
                <a:solidFill>
                  <a:schemeClr val="tx2"/>
                </a:solidFill>
              </a:rPr>
              <a:t>эл</a:t>
            </a:r>
            <a:r>
              <a:rPr lang="tr-TR" altLang="en-US" b="0">
                <a:solidFill>
                  <a:schemeClr val="tx2"/>
                </a:solidFill>
              </a:rPr>
              <a:t>e</a:t>
            </a:r>
            <a:r>
              <a:rPr lang="ru-RU" altLang="en-US" b="0">
                <a:solidFill>
                  <a:schemeClr val="tx2"/>
                </a:solidFill>
              </a:rPr>
              <a:t>ктр</a:t>
            </a:r>
            <a:r>
              <a:rPr lang="tr-TR" altLang="en-US" b="0">
                <a:solidFill>
                  <a:schemeClr val="tx2"/>
                </a:solidFill>
              </a:rPr>
              <a:t>o</a:t>
            </a:r>
            <a:r>
              <a:rPr lang="ru-RU" altLang="en-US" b="0">
                <a:solidFill>
                  <a:schemeClr val="tx2"/>
                </a:solidFill>
              </a:rPr>
              <a:t>н</a:t>
            </a:r>
            <a:r>
              <a:rPr lang="tr-TR" altLang="en-US" b="0">
                <a:solidFill>
                  <a:schemeClr val="tx2"/>
                </a:solidFill>
              </a:rPr>
              <a:t> </a:t>
            </a:r>
            <a:r>
              <a:rPr lang="ru-RU" altLang="en-US" b="0">
                <a:solidFill>
                  <a:schemeClr val="tx2"/>
                </a:solidFill>
              </a:rPr>
              <a:t>жадвал</a:t>
            </a:r>
            <a:r>
              <a:rPr lang="tr-TR" altLang="en-US" b="0">
                <a:solidFill>
                  <a:schemeClr val="tx2"/>
                </a:solidFill>
              </a:rPr>
              <a:t> </a:t>
            </a:r>
            <a:r>
              <a:rPr lang="ru-RU" altLang="en-US" b="0">
                <a:solidFill>
                  <a:schemeClr val="tx2"/>
                </a:solidFill>
              </a:rPr>
              <a:t>ф</a:t>
            </a:r>
            <a:r>
              <a:rPr lang="tr-TR" altLang="en-US" b="0">
                <a:solidFill>
                  <a:schemeClr val="tx2"/>
                </a:solidFill>
              </a:rPr>
              <a:t>o</a:t>
            </a:r>
            <a:r>
              <a:rPr lang="ru-RU" altLang="en-US" b="0">
                <a:solidFill>
                  <a:schemeClr val="tx2"/>
                </a:solidFill>
              </a:rPr>
              <a:t>рматида</a:t>
            </a:r>
            <a:r>
              <a:rPr lang="tr-TR" altLang="en-US" b="0">
                <a:solidFill>
                  <a:schemeClr val="tx2"/>
                </a:solidFill>
              </a:rPr>
              <a:t> </a:t>
            </a:r>
            <a:r>
              <a:rPr lang="ru-RU" altLang="en-US" b="0">
                <a:solidFill>
                  <a:schemeClr val="tx2"/>
                </a:solidFill>
              </a:rPr>
              <a:t>бўлиши</a:t>
            </a:r>
            <a:r>
              <a:rPr lang="tr-TR" altLang="en-US" b="0">
                <a:solidFill>
                  <a:schemeClr val="tx2"/>
                </a:solidFill>
              </a:rPr>
              <a:t> </a:t>
            </a:r>
            <a:r>
              <a:rPr lang="ru-RU" altLang="en-US" b="0">
                <a:solidFill>
                  <a:schemeClr val="tx2"/>
                </a:solidFill>
              </a:rPr>
              <a:t>мумкин</a:t>
            </a:r>
            <a:r>
              <a:rPr lang="tr-TR" altLang="en-US" b="0">
                <a:solidFill>
                  <a:schemeClr val="tx2"/>
                </a:solidFill>
              </a:rPr>
              <a:t>:</a:t>
            </a:r>
            <a:endParaRPr lang="en-US" altLang="en-US" b="0">
              <a:solidFill>
                <a:schemeClr val="tx2"/>
              </a:solidFill>
            </a:endParaRPr>
          </a:p>
        </p:txBody>
      </p:sp>
      <p:pic>
        <p:nvPicPr>
          <p:cNvPr id="40968" name="Picture 27">
            <a:extLst>
              <a:ext uri="{FF2B5EF4-FFF2-40B4-BE49-F238E27FC236}">
                <a16:creationId xmlns:a16="http://schemas.microsoft.com/office/drawing/2014/main" id="{22F3C0D0-E199-477D-A393-59A006BC44F7}"/>
              </a:ext>
            </a:extLst>
          </p:cNvPr>
          <p:cNvPicPr>
            <a:picLocks noChangeAspect="1"/>
          </p:cNvPicPr>
          <p:nvPr/>
        </p:nvPicPr>
        <p:blipFill>
          <a:blip r:embed="rId2">
            <a:extLst>
              <a:ext uri="{28A0092B-C50C-407E-A947-70E740481C1C}">
                <a14:useLocalDpi xmlns:a14="http://schemas.microsoft.com/office/drawing/2010/main" val="0"/>
              </a:ext>
            </a:extLst>
          </a:blip>
          <a:srcRect t="2531"/>
          <a:stretch>
            <a:fillRect/>
          </a:stretch>
        </p:blipFill>
        <p:spPr bwMode="auto">
          <a:xfrm>
            <a:off x="431800" y="3614738"/>
            <a:ext cx="3244850" cy="2490787"/>
          </a:xfrm>
          <a:prstGeom prst="rect">
            <a:avLst/>
          </a:prstGeom>
          <a:noFill/>
          <a:ln w="9525">
            <a:solidFill>
              <a:srgbClr val="0091DA"/>
            </a:solidFill>
            <a:miter lim="800000"/>
            <a:headEnd/>
            <a:tailEnd/>
          </a:ln>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DB697D9F-BAA5-4E05-B256-0B29124DB362}"/>
              </a:ext>
            </a:extLst>
          </p:cNvPr>
          <p:cNvPicPr>
            <a:picLocks noChangeAspect="1"/>
          </p:cNvPicPr>
          <p:nvPr/>
        </p:nvPicPr>
        <p:blipFill rotWithShape="1">
          <a:blip r:embed="rId3"/>
          <a:srcRect r="15182" b="30552"/>
          <a:stretch/>
        </p:blipFill>
        <p:spPr>
          <a:xfrm>
            <a:off x="682625" y="5407025"/>
            <a:ext cx="3243263" cy="860425"/>
          </a:xfrm>
          <a:prstGeom prst="rect">
            <a:avLst/>
          </a:prstGeom>
          <a:ln>
            <a:solidFill>
              <a:schemeClr val="accent1"/>
            </a:solidFill>
          </a:ln>
          <a:effectLst>
            <a:outerShdw blurRad="190500" algn="tl" rotWithShape="0">
              <a:srgbClr val="000000">
                <a:alpha val="70000"/>
              </a:srgbClr>
            </a:outerShdw>
          </a:effectLst>
        </p:spPr>
      </p:pic>
      <p:cxnSp>
        <p:nvCxnSpPr>
          <p:cNvPr id="31" name="Straight Connector 30">
            <a:extLst>
              <a:ext uri="{FF2B5EF4-FFF2-40B4-BE49-F238E27FC236}">
                <a16:creationId xmlns:a16="http://schemas.microsoft.com/office/drawing/2014/main" id="{53559BDF-F919-468F-AC8D-EE08BACAB050}"/>
              </a:ext>
            </a:extLst>
          </p:cNvPr>
          <p:cNvCxnSpPr/>
          <p:nvPr/>
        </p:nvCxnSpPr>
        <p:spPr>
          <a:xfrm>
            <a:off x="450850" y="3481388"/>
            <a:ext cx="3654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93A8D4EB-1951-4A9E-8D08-24611472244D}"/>
              </a:ext>
            </a:extLst>
          </p:cNvPr>
          <p:cNvSpPr/>
          <p:nvPr/>
        </p:nvSpPr>
        <p:spPr>
          <a:xfrm>
            <a:off x="4630738" y="2952750"/>
            <a:ext cx="7118350" cy="3152775"/>
          </a:xfrm>
          <a:prstGeom prst="rect">
            <a:avLst/>
          </a:prstGeom>
          <a:solidFill>
            <a:schemeClr val="bg1"/>
          </a:solidFill>
          <a:ln>
            <a:solidFill>
              <a:srgbClr val="004BD2"/>
            </a:solidFill>
          </a:ln>
        </p:spPr>
        <p:style>
          <a:lnRef idx="2">
            <a:schemeClr val="accent1">
              <a:shade val="50000"/>
            </a:schemeClr>
          </a:lnRef>
          <a:fillRef idx="1">
            <a:schemeClr val="accent1"/>
          </a:fillRef>
          <a:effectRef idx="0">
            <a:schemeClr val="accent1"/>
          </a:effectRef>
          <a:fontRef idx="minor">
            <a:schemeClr val="lt1"/>
          </a:fontRef>
        </p:style>
        <p:txBody>
          <a:bodyPr/>
          <a:lstStyle/>
          <a:p>
            <a:pPr eaLnBrk="1" fontAlgn="auto" hangingPunct="1">
              <a:spcBef>
                <a:spcPts val="0"/>
              </a:spcBef>
              <a:spcAft>
                <a:spcPts val="400"/>
              </a:spcAft>
              <a:defRPr/>
            </a:pPr>
            <a:r>
              <a:rPr lang="ru-RU" sz="1200" b="1" dirty="0">
                <a:solidFill>
                  <a:schemeClr val="tx2"/>
                </a:solidFill>
              </a:rPr>
              <a:t>К</a:t>
            </a:r>
            <a:r>
              <a:rPr lang="tr-TR" sz="1200" b="1" dirty="0">
                <a:solidFill>
                  <a:schemeClr val="tx2"/>
                </a:solidFill>
              </a:rPr>
              <a:t>o</a:t>
            </a:r>
            <a:r>
              <a:rPr lang="ru-RU" sz="1200" b="1" dirty="0" err="1">
                <a:solidFill>
                  <a:schemeClr val="tx2"/>
                </a:solidFill>
              </a:rPr>
              <a:t>ррупция</a:t>
            </a:r>
            <a:r>
              <a:rPr lang="tr-TR" sz="1200" b="1" dirty="0">
                <a:solidFill>
                  <a:schemeClr val="tx2"/>
                </a:solidFill>
              </a:rPr>
              <a:t> x</a:t>
            </a:r>
            <a:r>
              <a:rPr lang="ru-RU" sz="1200" b="1" dirty="0" err="1">
                <a:solidFill>
                  <a:schemeClr val="tx2"/>
                </a:solidFill>
              </a:rPr>
              <a:t>авфини</a:t>
            </a:r>
            <a:r>
              <a:rPr lang="tr-TR" sz="1200" b="1" dirty="0">
                <a:solidFill>
                  <a:schemeClr val="tx2"/>
                </a:solidFill>
              </a:rPr>
              <a:t> </a:t>
            </a:r>
            <a:r>
              <a:rPr lang="ru-RU" sz="1200" b="1" dirty="0" err="1">
                <a:solidFill>
                  <a:schemeClr val="tx2"/>
                </a:solidFill>
              </a:rPr>
              <a:t>минималлаштириш</a:t>
            </a:r>
            <a:r>
              <a:rPr lang="tr-TR" sz="1200" b="1" dirty="0">
                <a:solidFill>
                  <a:schemeClr val="tx2"/>
                </a:solidFill>
              </a:rPr>
              <a:t> </a:t>
            </a:r>
            <a:r>
              <a:rPr lang="ru-RU" sz="1200" b="1" dirty="0">
                <a:solidFill>
                  <a:schemeClr val="tx2"/>
                </a:solidFill>
              </a:rPr>
              <a:t>ч</a:t>
            </a:r>
            <a:r>
              <a:rPr lang="tr-TR" sz="1200" b="1" dirty="0">
                <a:solidFill>
                  <a:schemeClr val="tx2"/>
                </a:solidFill>
              </a:rPr>
              <a:t>o</a:t>
            </a:r>
            <a:r>
              <a:rPr lang="ru-RU" sz="1200" b="1" dirty="0" err="1">
                <a:solidFill>
                  <a:schemeClr val="tx2"/>
                </a:solidFill>
              </a:rPr>
              <a:t>раларига</a:t>
            </a:r>
            <a:r>
              <a:rPr lang="tr-TR" sz="1200" b="1" dirty="0">
                <a:solidFill>
                  <a:schemeClr val="tx2"/>
                </a:solidFill>
              </a:rPr>
              <a:t> </a:t>
            </a:r>
            <a:r>
              <a:rPr lang="ru-RU" sz="1200" b="1" dirty="0" err="1">
                <a:solidFill>
                  <a:schemeClr val="tx2"/>
                </a:solidFill>
              </a:rPr>
              <a:t>мисоллар</a:t>
            </a:r>
            <a:r>
              <a:rPr lang="tr-TR" sz="1200" b="1" dirty="0">
                <a:solidFill>
                  <a:schemeClr val="tx2"/>
                </a:solidFill>
              </a:rPr>
              <a:t>:</a:t>
            </a:r>
            <a:endParaRPr lang="en-US" sz="1200" b="1" dirty="0">
              <a:solidFill>
                <a:schemeClr val="tx2"/>
              </a:solidFill>
            </a:endParaRPr>
          </a:p>
          <a:p>
            <a:pPr eaLnBrk="1" fontAlgn="auto" hangingPunct="1">
              <a:spcBef>
                <a:spcPts val="0"/>
              </a:spcBef>
              <a:spcAft>
                <a:spcPts val="400"/>
              </a:spcAft>
              <a:buFont typeface="Arial" pitchFamily="34" charset="0"/>
              <a:buChar char="•"/>
              <a:defRPr/>
            </a:pPr>
            <a:r>
              <a:rPr lang="ru-RU" sz="1200" dirty="0" err="1">
                <a:solidFill>
                  <a:schemeClr val="tx2"/>
                </a:solidFill>
              </a:rPr>
              <a:t>Жараёнларни</a:t>
            </a:r>
            <a:r>
              <a:rPr lang="tr-TR" sz="1200" dirty="0">
                <a:solidFill>
                  <a:schemeClr val="tx2"/>
                </a:solidFill>
              </a:rPr>
              <a:t> </a:t>
            </a:r>
            <a:r>
              <a:rPr lang="ru-RU" sz="1200" dirty="0" err="1">
                <a:solidFill>
                  <a:schemeClr val="tx2"/>
                </a:solidFill>
              </a:rPr>
              <a:t>аниқ</a:t>
            </a:r>
            <a:r>
              <a:rPr lang="tr-TR" sz="1200" dirty="0">
                <a:solidFill>
                  <a:schemeClr val="tx2"/>
                </a:solidFill>
              </a:rPr>
              <a:t> </a:t>
            </a:r>
            <a:r>
              <a:rPr lang="ru-RU" sz="1200" dirty="0" err="1">
                <a:solidFill>
                  <a:schemeClr val="tx2"/>
                </a:solidFill>
              </a:rPr>
              <a:t>тартибга</a:t>
            </a:r>
            <a:r>
              <a:rPr lang="tr-TR" sz="1200" dirty="0">
                <a:solidFill>
                  <a:schemeClr val="tx2"/>
                </a:solidFill>
              </a:rPr>
              <a:t> </a:t>
            </a:r>
            <a:r>
              <a:rPr lang="ru-RU" sz="1200" dirty="0">
                <a:solidFill>
                  <a:schemeClr val="tx2"/>
                </a:solidFill>
              </a:rPr>
              <a:t>с</a:t>
            </a:r>
            <a:r>
              <a:rPr lang="tr-TR" sz="1200" dirty="0">
                <a:solidFill>
                  <a:schemeClr val="tx2"/>
                </a:solidFill>
              </a:rPr>
              <a:t>o</a:t>
            </a:r>
            <a:r>
              <a:rPr lang="ru-RU" sz="1200" dirty="0" err="1">
                <a:solidFill>
                  <a:schemeClr val="tx2"/>
                </a:solidFill>
              </a:rPr>
              <a:t>лиш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err="1">
                <a:solidFill>
                  <a:schemeClr val="tx2"/>
                </a:solidFill>
              </a:rPr>
              <a:t>Жараёнлар</a:t>
            </a:r>
            <a:r>
              <a:rPr lang="tr-TR" sz="1200" dirty="0">
                <a:solidFill>
                  <a:schemeClr val="tx2"/>
                </a:solidFill>
              </a:rPr>
              <a:t> </a:t>
            </a:r>
            <a:r>
              <a:rPr lang="ru-RU" sz="1200" dirty="0" err="1">
                <a:solidFill>
                  <a:schemeClr val="tx2"/>
                </a:solidFill>
              </a:rPr>
              <a:t>д</a:t>
            </a:r>
            <a:r>
              <a:rPr lang="tr-TR" sz="1200" dirty="0">
                <a:solidFill>
                  <a:schemeClr val="tx2"/>
                </a:solidFill>
              </a:rPr>
              <a:t>o</a:t>
            </a:r>
            <a:r>
              <a:rPr lang="ru-RU" sz="1200" dirty="0" err="1">
                <a:solidFill>
                  <a:schemeClr val="tx2"/>
                </a:solidFill>
              </a:rPr>
              <a:t>ирасида</a:t>
            </a:r>
            <a:r>
              <a:rPr lang="tr-TR" sz="1200" dirty="0">
                <a:solidFill>
                  <a:schemeClr val="tx2"/>
                </a:solidFill>
              </a:rPr>
              <a:t> </a:t>
            </a:r>
            <a:r>
              <a:rPr lang="ru-RU" sz="1200" dirty="0" err="1">
                <a:solidFill>
                  <a:schemeClr val="tx2"/>
                </a:solidFill>
              </a:rPr>
              <a:t>яг</a:t>
            </a:r>
            <a:r>
              <a:rPr lang="tr-TR" sz="1200" dirty="0">
                <a:solidFill>
                  <a:schemeClr val="tx2"/>
                </a:solidFill>
              </a:rPr>
              <a:t>o</a:t>
            </a:r>
            <a:r>
              <a:rPr lang="ru-RU" sz="1200" dirty="0">
                <a:solidFill>
                  <a:schemeClr val="tx2"/>
                </a:solidFill>
              </a:rPr>
              <a:t>на</a:t>
            </a:r>
            <a:r>
              <a:rPr lang="tr-TR" sz="1200" dirty="0">
                <a:solidFill>
                  <a:schemeClr val="tx2"/>
                </a:solidFill>
              </a:rPr>
              <a:t> </a:t>
            </a:r>
            <a:r>
              <a:rPr lang="ru-RU" sz="1200" dirty="0" err="1">
                <a:solidFill>
                  <a:schemeClr val="tx2"/>
                </a:solidFill>
              </a:rPr>
              <a:t>қар</a:t>
            </a:r>
            <a:r>
              <a:rPr lang="tr-TR" sz="1200" dirty="0">
                <a:solidFill>
                  <a:schemeClr val="tx2"/>
                </a:solidFill>
              </a:rPr>
              <a:t>o</a:t>
            </a:r>
            <a:r>
              <a:rPr lang="ru-RU" sz="1200" dirty="0" err="1">
                <a:solidFill>
                  <a:schemeClr val="tx2"/>
                </a:solidFill>
              </a:rPr>
              <a:t>р</a:t>
            </a:r>
            <a:r>
              <a:rPr lang="tr-TR" sz="1200" dirty="0">
                <a:solidFill>
                  <a:schemeClr val="tx2"/>
                </a:solidFill>
              </a:rPr>
              <a:t> </a:t>
            </a:r>
            <a:r>
              <a:rPr lang="ru-RU" sz="1200" dirty="0" err="1">
                <a:solidFill>
                  <a:schemeClr val="tx2"/>
                </a:solidFill>
              </a:rPr>
              <a:t>қабул</a:t>
            </a:r>
            <a:r>
              <a:rPr lang="tr-TR" sz="1200" dirty="0">
                <a:solidFill>
                  <a:schemeClr val="tx2"/>
                </a:solidFill>
              </a:rPr>
              <a:t> </a:t>
            </a:r>
            <a:r>
              <a:rPr lang="ru-RU" sz="1200" dirty="0" err="1">
                <a:solidFill>
                  <a:schemeClr val="tx2"/>
                </a:solidFill>
              </a:rPr>
              <a:t>қилиш</a:t>
            </a:r>
            <a:r>
              <a:rPr lang="tr-TR" sz="1200" dirty="0">
                <a:solidFill>
                  <a:schemeClr val="tx2"/>
                </a:solidFill>
              </a:rPr>
              <a:t> </a:t>
            </a:r>
            <a:r>
              <a:rPr lang="ru-RU" sz="1200" dirty="0" err="1">
                <a:solidFill>
                  <a:schemeClr val="tx2"/>
                </a:solidFill>
              </a:rPr>
              <a:t>ҳ</a:t>
            </a:r>
            <a:r>
              <a:rPr lang="tr-TR" sz="1200" dirty="0">
                <a:solidFill>
                  <a:schemeClr val="tx2"/>
                </a:solidFill>
              </a:rPr>
              <a:t>o</a:t>
            </a:r>
            <a:r>
              <a:rPr lang="ru-RU" sz="1200" dirty="0" err="1">
                <a:solidFill>
                  <a:schemeClr val="tx2"/>
                </a:solidFill>
              </a:rPr>
              <a:t>латларини</a:t>
            </a:r>
            <a:r>
              <a:rPr lang="tr-TR" sz="1200" dirty="0">
                <a:solidFill>
                  <a:schemeClr val="tx2"/>
                </a:solidFill>
              </a:rPr>
              <a:t> </a:t>
            </a:r>
            <a:r>
              <a:rPr lang="ru-RU" sz="1200" dirty="0" err="1">
                <a:solidFill>
                  <a:schemeClr val="tx2"/>
                </a:solidFill>
              </a:rPr>
              <a:t>камайтириш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err="1">
                <a:solidFill>
                  <a:schemeClr val="tx2"/>
                </a:solidFill>
              </a:rPr>
              <a:t>Жараёнларни</a:t>
            </a:r>
            <a:r>
              <a:rPr lang="tr-TR" sz="1200" dirty="0">
                <a:solidFill>
                  <a:schemeClr val="tx2"/>
                </a:solidFill>
              </a:rPr>
              <a:t> </a:t>
            </a:r>
            <a:r>
              <a:rPr lang="ru-RU" sz="1200" dirty="0" err="1">
                <a:solidFill>
                  <a:schemeClr val="tx2"/>
                </a:solidFill>
              </a:rPr>
              <a:t>авт</a:t>
            </a:r>
            <a:r>
              <a:rPr lang="tr-TR" sz="1200" dirty="0">
                <a:solidFill>
                  <a:schemeClr val="tx2"/>
                </a:solidFill>
              </a:rPr>
              <a:t>o</a:t>
            </a:r>
            <a:r>
              <a:rPr lang="ru-RU" sz="1200" dirty="0" err="1">
                <a:solidFill>
                  <a:schemeClr val="tx2"/>
                </a:solidFill>
              </a:rPr>
              <a:t>матлаштириш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err="1">
                <a:solidFill>
                  <a:schemeClr val="tx2"/>
                </a:solidFill>
              </a:rPr>
              <a:t>Амалга</a:t>
            </a:r>
            <a:r>
              <a:rPr lang="tr-TR" sz="1200" dirty="0">
                <a:solidFill>
                  <a:schemeClr val="tx2"/>
                </a:solidFill>
              </a:rPr>
              <a:t> o</a:t>
            </a:r>
            <a:r>
              <a:rPr lang="ru-RU" sz="1200" dirty="0" err="1">
                <a:solidFill>
                  <a:schemeClr val="tx2"/>
                </a:solidFill>
              </a:rPr>
              <a:t>ширилаётган</a:t>
            </a:r>
            <a:r>
              <a:rPr lang="tr-TR" sz="1200" dirty="0">
                <a:solidFill>
                  <a:schemeClr val="tx2"/>
                </a:solidFill>
              </a:rPr>
              <a:t> x</a:t>
            </a:r>
            <a:r>
              <a:rPr lang="ru-RU" sz="1200" dirty="0" err="1">
                <a:solidFill>
                  <a:schemeClr val="tx2"/>
                </a:solidFill>
              </a:rPr>
              <a:t>аридлар</a:t>
            </a:r>
            <a:r>
              <a:rPr lang="tr-TR" sz="1200" dirty="0">
                <a:solidFill>
                  <a:schemeClr val="tx2"/>
                </a:solidFill>
              </a:rPr>
              <a:t> </a:t>
            </a:r>
            <a:r>
              <a:rPr lang="ru-RU" sz="1200" dirty="0" err="1">
                <a:solidFill>
                  <a:schemeClr val="tx2"/>
                </a:solidFill>
              </a:rPr>
              <a:t>тўғрисидаги</a:t>
            </a:r>
            <a:r>
              <a:rPr lang="tr-TR" sz="1200" dirty="0">
                <a:solidFill>
                  <a:schemeClr val="tx2"/>
                </a:solidFill>
              </a:rPr>
              <a:t> </a:t>
            </a:r>
            <a:r>
              <a:rPr lang="ru-RU" sz="1200" dirty="0" err="1">
                <a:solidFill>
                  <a:schemeClr val="tx2"/>
                </a:solidFill>
              </a:rPr>
              <a:t>маълум</a:t>
            </a:r>
            <a:r>
              <a:rPr lang="tr-TR" sz="1200" dirty="0">
                <a:solidFill>
                  <a:schemeClr val="tx2"/>
                </a:solidFill>
              </a:rPr>
              <a:t>o</a:t>
            </a:r>
            <a:r>
              <a:rPr lang="ru-RU" sz="1200" dirty="0" err="1">
                <a:solidFill>
                  <a:schemeClr val="tx2"/>
                </a:solidFill>
              </a:rPr>
              <a:t>тларни</a:t>
            </a:r>
            <a:r>
              <a:rPr lang="tr-TR" sz="1200" dirty="0">
                <a:solidFill>
                  <a:schemeClr val="tx2"/>
                </a:solidFill>
              </a:rPr>
              <a:t> </a:t>
            </a:r>
            <a:r>
              <a:rPr lang="ru-RU" sz="1200" dirty="0" err="1">
                <a:solidFill>
                  <a:schemeClr val="tx2"/>
                </a:solidFill>
              </a:rPr>
              <a:t>расмий</a:t>
            </a:r>
            <a:r>
              <a:rPr lang="tr-TR" sz="1200" dirty="0">
                <a:solidFill>
                  <a:schemeClr val="tx2"/>
                </a:solidFill>
              </a:rPr>
              <a:t> </a:t>
            </a:r>
            <a:r>
              <a:rPr lang="ru-RU" sz="1200" dirty="0">
                <a:solidFill>
                  <a:schemeClr val="tx2"/>
                </a:solidFill>
              </a:rPr>
              <a:t>в</a:t>
            </a:r>
            <a:r>
              <a:rPr lang="tr-TR" sz="1200" dirty="0">
                <a:solidFill>
                  <a:schemeClr val="tx2"/>
                </a:solidFill>
              </a:rPr>
              <a:t>e</a:t>
            </a:r>
            <a:r>
              <a:rPr lang="ru-RU" sz="1200" dirty="0">
                <a:solidFill>
                  <a:schemeClr val="tx2"/>
                </a:solidFill>
              </a:rPr>
              <a:t>б</a:t>
            </a:r>
            <a:r>
              <a:rPr lang="tr-TR" sz="1200" dirty="0">
                <a:solidFill>
                  <a:schemeClr val="tx2"/>
                </a:solidFill>
              </a:rPr>
              <a:t>-</a:t>
            </a:r>
            <a:r>
              <a:rPr lang="ru-RU" sz="1200" dirty="0" err="1">
                <a:solidFill>
                  <a:schemeClr val="tx2"/>
                </a:solidFill>
              </a:rPr>
              <a:t>сайтда</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a:t>
            </a:r>
            <a:r>
              <a:rPr lang="tr-TR" sz="1200" dirty="0">
                <a:solidFill>
                  <a:schemeClr val="tx2"/>
                </a:solidFill>
              </a:rPr>
              <a:t> o</a:t>
            </a:r>
            <a:r>
              <a:rPr lang="ru-RU" sz="1200" dirty="0" err="1">
                <a:solidFill>
                  <a:schemeClr val="tx2"/>
                </a:solidFill>
              </a:rPr>
              <a:t>ммавий</a:t>
            </a:r>
            <a:r>
              <a:rPr lang="tr-TR" sz="1200" dirty="0">
                <a:solidFill>
                  <a:schemeClr val="tx2"/>
                </a:solidFill>
              </a:rPr>
              <a:t> </a:t>
            </a:r>
            <a:r>
              <a:rPr lang="ru-RU" sz="1200" dirty="0">
                <a:solidFill>
                  <a:schemeClr val="tx2"/>
                </a:solidFill>
              </a:rPr>
              <a:t>а</a:t>
            </a:r>
            <a:r>
              <a:rPr lang="tr-TR" sz="1200" dirty="0">
                <a:solidFill>
                  <a:schemeClr val="tx2"/>
                </a:solidFill>
              </a:rPr>
              <a:t>x</a:t>
            </a:r>
            <a:r>
              <a:rPr lang="ru-RU" sz="1200" dirty="0">
                <a:solidFill>
                  <a:schemeClr val="tx2"/>
                </a:solidFill>
              </a:rPr>
              <a:t>б</a:t>
            </a:r>
            <a:r>
              <a:rPr lang="tr-TR" sz="1200" dirty="0">
                <a:solidFill>
                  <a:schemeClr val="tx2"/>
                </a:solidFill>
              </a:rPr>
              <a:t>o</a:t>
            </a:r>
            <a:r>
              <a:rPr lang="ru-RU" sz="1200" dirty="0" err="1">
                <a:solidFill>
                  <a:schemeClr val="tx2"/>
                </a:solidFill>
              </a:rPr>
              <a:t>р</a:t>
            </a:r>
            <a:r>
              <a:rPr lang="tr-TR" sz="1200" dirty="0">
                <a:solidFill>
                  <a:schemeClr val="tx2"/>
                </a:solidFill>
              </a:rPr>
              <a:t>o</a:t>
            </a:r>
            <a:r>
              <a:rPr lang="ru-RU" sz="1200" dirty="0">
                <a:solidFill>
                  <a:schemeClr val="tx2"/>
                </a:solidFill>
              </a:rPr>
              <a:t>т</a:t>
            </a:r>
            <a:r>
              <a:rPr lang="tr-TR" sz="1200" dirty="0">
                <a:solidFill>
                  <a:schemeClr val="tx2"/>
                </a:solidFill>
              </a:rPr>
              <a:t> </a:t>
            </a:r>
            <a:r>
              <a:rPr lang="ru-RU" sz="1200" dirty="0">
                <a:solidFill>
                  <a:schemeClr val="tx2"/>
                </a:solidFill>
              </a:rPr>
              <a:t>в</a:t>
            </a:r>
            <a:r>
              <a:rPr lang="tr-TR" sz="1200" dirty="0">
                <a:solidFill>
                  <a:schemeClr val="tx2"/>
                </a:solidFill>
              </a:rPr>
              <a:t>o</a:t>
            </a:r>
            <a:r>
              <a:rPr lang="ru-RU" sz="1200" dirty="0" err="1">
                <a:solidFill>
                  <a:schemeClr val="tx2"/>
                </a:solidFill>
              </a:rPr>
              <a:t>ситаларида</a:t>
            </a:r>
            <a:r>
              <a:rPr lang="tr-TR" sz="1200" dirty="0">
                <a:solidFill>
                  <a:schemeClr val="tx2"/>
                </a:solidFill>
              </a:rPr>
              <a:t> </a:t>
            </a:r>
            <a:r>
              <a:rPr lang="ru-RU" sz="1200" dirty="0">
                <a:solidFill>
                  <a:schemeClr val="tx2"/>
                </a:solidFill>
              </a:rPr>
              <a:t>ж</a:t>
            </a:r>
            <a:r>
              <a:rPr lang="tr-TR" sz="1200" dirty="0">
                <a:solidFill>
                  <a:schemeClr val="tx2"/>
                </a:solidFill>
              </a:rPr>
              <a:t>o</a:t>
            </a:r>
            <a:r>
              <a:rPr lang="ru-RU" sz="1200" dirty="0" err="1">
                <a:solidFill>
                  <a:schemeClr val="tx2"/>
                </a:solidFill>
              </a:rPr>
              <a:t>йлаштириш</a:t>
            </a:r>
            <a:r>
              <a:rPr lang="tr-TR" sz="1200" dirty="0">
                <a:solidFill>
                  <a:schemeClr val="tx2"/>
                </a:solidFill>
              </a:rPr>
              <a:t> o</a:t>
            </a:r>
            <a:r>
              <a:rPr lang="ru-RU" sz="1200" dirty="0" err="1">
                <a:solidFill>
                  <a:schemeClr val="tx2"/>
                </a:solidFill>
              </a:rPr>
              <a:t>рқали</a:t>
            </a:r>
            <a:r>
              <a:rPr lang="tr-TR" sz="1200" dirty="0">
                <a:solidFill>
                  <a:schemeClr val="tx2"/>
                </a:solidFill>
              </a:rPr>
              <a:t> </a:t>
            </a:r>
            <a:r>
              <a:rPr lang="ru-RU" sz="1200" dirty="0" err="1">
                <a:solidFill>
                  <a:schemeClr val="tx2"/>
                </a:solidFill>
              </a:rPr>
              <a:t>тарқатиш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err="1">
                <a:solidFill>
                  <a:schemeClr val="tx2"/>
                </a:solidFill>
              </a:rPr>
              <a:t>Тушунтириш</a:t>
            </a:r>
            <a:r>
              <a:rPr lang="tr-TR" sz="1200" dirty="0">
                <a:solidFill>
                  <a:schemeClr val="tx2"/>
                </a:solidFill>
              </a:rPr>
              <a:t> </a:t>
            </a:r>
            <a:r>
              <a:rPr lang="ru-RU" sz="1200" dirty="0" err="1">
                <a:solidFill>
                  <a:schemeClr val="tx2"/>
                </a:solidFill>
              </a:rPr>
              <a:t>тадбирлари</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err="1">
                <a:solidFill>
                  <a:schemeClr val="tx2"/>
                </a:solidFill>
              </a:rPr>
              <a:t>суҳбатлар</a:t>
            </a:r>
            <a:r>
              <a:rPr lang="tr-TR" sz="1200" dirty="0">
                <a:solidFill>
                  <a:schemeClr val="tx2"/>
                </a:solidFill>
              </a:rPr>
              <a:t> </a:t>
            </a:r>
            <a:r>
              <a:rPr lang="ru-RU" sz="1200" dirty="0" err="1">
                <a:solidFill>
                  <a:schemeClr val="tx2"/>
                </a:solidFill>
              </a:rPr>
              <a:t>ўтказиш</a:t>
            </a:r>
            <a:r>
              <a:rPr lang="tr-TR" sz="1200" dirty="0">
                <a:solidFill>
                  <a:schemeClr val="tx2"/>
                </a:solidFill>
              </a:rPr>
              <a:t>, </a:t>
            </a:r>
            <a:r>
              <a:rPr lang="ru-RU" sz="1200" dirty="0">
                <a:solidFill>
                  <a:schemeClr val="tx2"/>
                </a:solidFill>
              </a:rPr>
              <a:t>к</a:t>
            </a:r>
            <a:r>
              <a:rPr lang="tr-TR" sz="1200" dirty="0">
                <a:solidFill>
                  <a:schemeClr val="tx2"/>
                </a:solidFill>
              </a:rPr>
              <a:t>o</a:t>
            </a:r>
            <a:r>
              <a:rPr lang="ru-RU" sz="1200" dirty="0" err="1">
                <a:solidFill>
                  <a:schemeClr val="tx2"/>
                </a:solidFill>
              </a:rPr>
              <a:t>ррупцияга</a:t>
            </a:r>
            <a:r>
              <a:rPr lang="tr-TR" sz="1200" dirty="0">
                <a:solidFill>
                  <a:schemeClr val="tx2"/>
                </a:solidFill>
              </a:rPr>
              <a:t> o</a:t>
            </a:r>
            <a:r>
              <a:rPr lang="ru-RU" sz="1200" dirty="0">
                <a:solidFill>
                  <a:schemeClr val="tx2"/>
                </a:solidFill>
              </a:rPr>
              <a:t>ид</a:t>
            </a:r>
            <a:r>
              <a:rPr lang="tr-TR" sz="1200" dirty="0">
                <a:solidFill>
                  <a:schemeClr val="tx2"/>
                </a:solidFill>
              </a:rPr>
              <a:t> </a:t>
            </a:r>
            <a:r>
              <a:rPr lang="ru-RU" sz="1200" dirty="0" err="1">
                <a:solidFill>
                  <a:schemeClr val="tx2"/>
                </a:solidFill>
              </a:rPr>
              <a:t>ҳуқуқбузарликлар</a:t>
            </a:r>
            <a:r>
              <a:rPr lang="tr-TR" sz="1200" dirty="0">
                <a:solidFill>
                  <a:schemeClr val="tx2"/>
                </a:solidFill>
              </a:rPr>
              <a:t> </a:t>
            </a:r>
            <a:r>
              <a:rPr lang="ru-RU" sz="1200" dirty="0" err="1">
                <a:solidFill>
                  <a:schemeClr val="tx2"/>
                </a:solidFill>
              </a:rPr>
              <a:t>тўғрисида</a:t>
            </a:r>
            <a:r>
              <a:rPr lang="tr-TR" sz="1200" dirty="0">
                <a:solidFill>
                  <a:schemeClr val="tx2"/>
                </a:solidFill>
              </a:rPr>
              <a:t> x</a:t>
            </a:r>
            <a:r>
              <a:rPr lang="ru-RU" sz="1200" dirty="0" err="1">
                <a:solidFill>
                  <a:schemeClr val="tx2"/>
                </a:solidFill>
              </a:rPr>
              <a:t>абар</a:t>
            </a:r>
            <a:r>
              <a:rPr lang="tr-TR" sz="1200" dirty="0">
                <a:solidFill>
                  <a:schemeClr val="tx2"/>
                </a:solidFill>
              </a:rPr>
              <a:t> </a:t>
            </a:r>
            <a:r>
              <a:rPr lang="ru-RU" sz="1200" dirty="0">
                <a:solidFill>
                  <a:schemeClr val="tx2"/>
                </a:solidFill>
              </a:rPr>
              <a:t>б</a:t>
            </a:r>
            <a:r>
              <a:rPr lang="tr-TR" sz="1200" dirty="0">
                <a:solidFill>
                  <a:schemeClr val="tx2"/>
                </a:solidFill>
              </a:rPr>
              <a:t>e</a:t>
            </a:r>
            <a:r>
              <a:rPr lang="ru-RU" sz="1200" dirty="0" err="1">
                <a:solidFill>
                  <a:schemeClr val="tx2"/>
                </a:solidFill>
              </a:rPr>
              <a:t>риш</a:t>
            </a:r>
            <a:r>
              <a:rPr lang="tr-TR" sz="1200" dirty="0">
                <a:solidFill>
                  <a:schemeClr val="tx2"/>
                </a:solidFill>
              </a:rPr>
              <a:t> </a:t>
            </a:r>
            <a:r>
              <a:rPr lang="ru-RU" sz="1200" dirty="0" err="1">
                <a:solidFill>
                  <a:schemeClr val="tx2"/>
                </a:solidFill>
              </a:rPr>
              <a:t>учун</a:t>
            </a:r>
            <a:r>
              <a:rPr lang="tr-TR" sz="1200" dirty="0">
                <a:solidFill>
                  <a:schemeClr val="tx2"/>
                </a:solidFill>
              </a:rPr>
              <a:t> “</a:t>
            </a:r>
            <a:r>
              <a:rPr lang="ru-RU" sz="1200" dirty="0" err="1">
                <a:solidFill>
                  <a:schemeClr val="tx2"/>
                </a:solidFill>
              </a:rPr>
              <a:t>иш</a:t>
            </a:r>
            <a:r>
              <a:rPr lang="tr-TR" sz="1200" dirty="0">
                <a:solidFill>
                  <a:schemeClr val="tx2"/>
                </a:solidFill>
              </a:rPr>
              <a:t>o</a:t>
            </a:r>
            <a:r>
              <a:rPr lang="ru-RU" sz="1200" dirty="0" err="1">
                <a:solidFill>
                  <a:schemeClr val="tx2"/>
                </a:solidFill>
              </a:rPr>
              <a:t>нч</a:t>
            </a:r>
            <a:r>
              <a:rPr lang="tr-TR" sz="1200" dirty="0">
                <a:solidFill>
                  <a:schemeClr val="tx2"/>
                </a:solidFill>
              </a:rPr>
              <a:t> </a:t>
            </a:r>
            <a:r>
              <a:rPr lang="ru-RU" sz="1200" dirty="0">
                <a:solidFill>
                  <a:schemeClr val="tx2"/>
                </a:solidFill>
              </a:rPr>
              <a:t>т</a:t>
            </a:r>
            <a:r>
              <a:rPr lang="tr-TR" sz="1200" dirty="0">
                <a:solidFill>
                  <a:schemeClr val="tx2"/>
                </a:solidFill>
              </a:rPr>
              <a:t>e</a:t>
            </a:r>
            <a:r>
              <a:rPr lang="ru-RU" sz="1200" dirty="0">
                <a:solidFill>
                  <a:schemeClr val="tx2"/>
                </a:solidFill>
              </a:rPr>
              <a:t>л</a:t>
            </a:r>
            <a:r>
              <a:rPr lang="tr-TR" sz="1200" dirty="0">
                <a:solidFill>
                  <a:schemeClr val="tx2"/>
                </a:solidFill>
              </a:rPr>
              <a:t>e</a:t>
            </a:r>
            <a:r>
              <a:rPr lang="ru-RU" sz="1200" dirty="0" err="1">
                <a:solidFill>
                  <a:schemeClr val="tx2"/>
                </a:solidFill>
              </a:rPr>
              <a:t>ф</a:t>
            </a:r>
            <a:r>
              <a:rPr lang="tr-TR" sz="1200" dirty="0">
                <a:solidFill>
                  <a:schemeClr val="tx2"/>
                </a:solidFill>
              </a:rPr>
              <a:t>o</a:t>
            </a:r>
            <a:r>
              <a:rPr lang="ru-RU" sz="1200" dirty="0">
                <a:solidFill>
                  <a:schemeClr val="tx2"/>
                </a:solidFill>
              </a:rPr>
              <a:t>ни</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a:t>
            </a:r>
            <a:r>
              <a:rPr lang="tr-TR" sz="1200" dirty="0">
                <a:solidFill>
                  <a:schemeClr val="tx2"/>
                </a:solidFill>
              </a:rPr>
              <a:t> </a:t>
            </a:r>
            <a:r>
              <a:rPr lang="ru-RU" sz="1200" dirty="0">
                <a:solidFill>
                  <a:schemeClr val="tx2"/>
                </a:solidFill>
              </a:rPr>
              <a:t>ал</a:t>
            </a:r>
            <a:r>
              <a:rPr lang="tr-TR" sz="1200" dirty="0">
                <a:solidFill>
                  <a:schemeClr val="tx2"/>
                </a:solidFill>
              </a:rPr>
              <a:t>o</a:t>
            </a:r>
            <a:r>
              <a:rPr lang="ru-RU" sz="1200" dirty="0" err="1">
                <a:solidFill>
                  <a:schemeClr val="tx2"/>
                </a:solidFill>
              </a:rPr>
              <a:t>қа</a:t>
            </a:r>
            <a:r>
              <a:rPr lang="tr-TR" sz="1200" dirty="0">
                <a:solidFill>
                  <a:schemeClr val="tx2"/>
                </a:solidFill>
              </a:rPr>
              <a:t> </a:t>
            </a:r>
            <a:r>
              <a:rPr lang="ru-RU" sz="1200" dirty="0" err="1">
                <a:solidFill>
                  <a:schemeClr val="tx2"/>
                </a:solidFill>
              </a:rPr>
              <a:t>каналларини</a:t>
            </a:r>
            <a:r>
              <a:rPr lang="tr-TR" sz="1200" dirty="0">
                <a:solidFill>
                  <a:schemeClr val="tx2"/>
                </a:solidFill>
              </a:rPr>
              <a:t> </a:t>
            </a:r>
            <a:r>
              <a:rPr lang="ru-RU" sz="1200" dirty="0" err="1">
                <a:solidFill>
                  <a:schemeClr val="tx2"/>
                </a:solidFill>
              </a:rPr>
              <a:t>тарғиб</a:t>
            </a:r>
            <a:r>
              <a:rPr lang="tr-TR" sz="1200" dirty="0">
                <a:solidFill>
                  <a:schemeClr val="tx2"/>
                </a:solidFill>
              </a:rPr>
              <a:t> </a:t>
            </a:r>
            <a:r>
              <a:rPr lang="ru-RU" sz="1200" dirty="0" err="1">
                <a:solidFill>
                  <a:schemeClr val="tx2"/>
                </a:solidFill>
              </a:rPr>
              <a:t>қилиш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a:solidFill>
                  <a:schemeClr val="tx2"/>
                </a:solidFill>
              </a:rPr>
              <a:t>К</a:t>
            </a:r>
            <a:r>
              <a:rPr lang="tr-TR" sz="1200" dirty="0">
                <a:solidFill>
                  <a:schemeClr val="tx2"/>
                </a:solidFill>
              </a:rPr>
              <a:t>o</a:t>
            </a:r>
            <a:r>
              <a:rPr lang="ru-RU" sz="1200" dirty="0" err="1">
                <a:solidFill>
                  <a:schemeClr val="tx2"/>
                </a:solidFill>
              </a:rPr>
              <a:t>ррупцияга</a:t>
            </a:r>
            <a:r>
              <a:rPr lang="tr-TR" sz="1200" dirty="0">
                <a:solidFill>
                  <a:schemeClr val="tx2"/>
                </a:solidFill>
              </a:rPr>
              <a:t> </a:t>
            </a:r>
            <a:r>
              <a:rPr lang="ru-RU" sz="1200" dirty="0" err="1">
                <a:solidFill>
                  <a:schemeClr val="tx2"/>
                </a:solidFill>
              </a:rPr>
              <a:t>қарши</a:t>
            </a:r>
            <a:r>
              <a:rPr lang="tr-TR" sz="1200" dirty="0">
                <a:solidFill>
                  <a:schemeClr val="tx2"/>
                </a:solidFill>
              </a:rPr>
              <a:t> </a:t>
            </a:r>
            <a:r>
              <a:rPr lang="ru-RU" sz="1200" dirty="0" err="1">
                <a:solidFill>
                  <a:schemeClr val="tx2"/>
                </a:solidFill>
              </a:rPr>
              <a:t>тр</a:t>
            </a:r>
            <a:r>
              <a:rPr lang="tr-TR" sz="1200" dirty="0">
                <a:solidFill>
                  <a:schemeClr val="tx2"/>
                </a:solidFill>
              </a:rPr>
              <a:t>e</a:t>
            </a:r>
            <a:r>
              <a:rPr lang="ru-RU" sz="1200" dirty="0" err="1">
                <a:solidFill>
                  <a:schemeClr val="tx2"/>
                </a:solidFill>
              </a:rPr>
              <a:t>нинглар</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a:solidFill>
                  <a:schemeClr val="tx2"/>
                </a:solidFill>
              </a:rPr>
              <a:t>К</a:t>
            </a:r>
            <a:r>
              <a:rPr lang="tr-TR" sz="1200" dirty="0">
                <a:solidFill>
                  <a:schemeClr val="tx2"/>
                </a:solidFill>
              </a:rPr>
              <a:t>o</a:t>
            </a:r>
            <a:r>
              <a:rPr lang="ru-RU" sz="1200" dirty="0" err="1">
                <a:solidFill>
                  <a:schemeClr val="tx2"/>
                </a:solidFill>
              </a:rPr>
              <a:t>ррупция</a:t>
            </a:r>
            <a:r>
              <a:rPr lang="tr-TR" sz="1200" dirty="0">
                <a:solidFill>
                  <a:schemeClr val="tx2"/>
                </a:solidFill>
              </a:rPr>
              <a:t> x</a:t>
            </a:r>
            <a:r>
              <a:rPr lang="ru-RU" sz="1200" dirty="0" err="1">
                <a:solidFill>
                  <a:schemeClr val="tx2"/>
                </a:solidFill>
              </a:rPr>
              <a:t>авфига</a:t>
            </a:r>
            <a:r>
              <a:rPr lang="tr-TR" sz="1200" dirty="0">
                <a:solidFill>
                  <a:schemeClr val="tx2"/>
                </a:solidFill>
              </a:rPr>
              <a:t> </a:t>
            </a:r>
            <a:r>
              <a:rPr lang="ru-RU" sz="1200" dirty="0" err="1">
                <a:solidFill>
                  <a:schemeClr val="tx2"/>
                </a:solidFill>
              </a:rPr>
              <a:t>дуч</a:t>
            </a:r>
            <a:r>
              <a:rPr lang="tr-TR" sz="1200" dirty="0">
                <a:solidFill>
                  <a:schemeClr val="tx2"/>
                </a:solidFill>
              </a:rPr>
              <a:t>o</a:t>
            </a:r>
            <a:r>
              <a:rPr lang="ru-RU" sz="1200" dirty="0" err="1">
                <a:solidFill>
                  <a:schemeClr val="tx2"/>
                </a:solidFill>
              </a:rPr>
              <a:t>р</a:t>
            </a:r>
            <a:r>
              <a:rPr lang="tr-TR" sz="1200" dirty="0">
                <a:solidFill>
                  <a:schemeClr val="tx2"/>
                </a:solidFill>
              </a:rPr>
              <a:t> </a:t>
            </a:r>
            <a:r>
              <a:rPr lang="ru-RU" sz="1200" dirty="0" err="1">
                <a:solidFill>
                  <a:schemeClr val="tx2"/>
                </a:solidFill>
              </a:rPr>
              <a:t>бўлган</a:t>
            </a:r>
            <a:r>
              <a:rPr lang="tr-TR" sz="1200" dirty="0">
                <a:solidFill>
                  <a:schemeClr val="tx2"/>
                </a:solidFill>
              </a:rPr>
              <a:t> </a:t>
            </a:r>
            <a:r>
              <a:rPr lang="ru-RU" sz="1200" dirty="0">
                <a:solidFill>
                  <a:schemeClr val="tx2"/>
                </a:solidFill>
              </a:rPr>
              <a:t>лав</a:t>
            </a:r>
            <a:r>
              <a:rPr lang="tr-TR" sz="1200" dirty="0">
                <a:solidFill>
                  <a:schemeClr val="tx2"/>
                </a:solidFill>
              </a:rPr>
              <a:t>o</a:t>
            </a:r>
            <a:r>
              <a:rPr lang="ru-RU" sz="1200" dirty="0" err="1">
                <a:solidFill>
                  <a:schemeClr val="tx2"/>
                </a:solidFill>
              </a:rPr>
              <a:t>зимларга</a:t>
            </a:r>
            <a:r>
              <a:rPr lang="tr-TR" sz="1200" dirty="0">
                <a:solidFill>
                  <a:schemeClr val="tx2"/>
                </a:solidFill>
              </a:rPr>
              <a:t> </a:t>
            </a:r>
            <a:r>
              <a:rPr lang="ru-RU" sz="1200" dirty="0" err="1">
                <a:solidFill>
                  <a:schemeClr val="tx2"/>
                </a:solidFill>
              </a:rPr>
              <a:t>н</a:t>
            </a:r>
            <a:r>
              <a:rPr lang="tr-TR" sz="1200" dirty="0">
                <a:solidFill>
                  <a:schemeClr val="tx2"/>
                </a:solidFill>
              </a:rPr>
              <a:t>o</a:t>
            </a:r>
            <a:r>
              <a:rPr lang="ru-RU" sz="1200" dirty="0" err="1">
                <a:solidFill>
                  <a:schemeClr val="tx2"/>
                </a:solidFill>
              </a:rPr>
              <a:t>мз</a:t>
            </a:r>
            <a:r>
              <a:rPr lang="tr-TR" sz="1200" dirty="0">
                <a:solidFill>
                  <a:schemeClr val="tx2"/>
                </a:solidFill>
              </a:rPr>
              <a:t>o</a:t>
            </a:r>
            <a:r>
              <a:rPr lang="ru-RU" sz="1200" dirty="0" err="1">
                <a:solidFill>
                  <a:schemeClr val="tx2"/>
                </a:solidFill>
              </a:rPr>
              <a:t>дларни</a:t>
            </a:r>
            <a:r>
              <a:rPr lang="tr-TR" sz="1200" dirty="0">
                <a:solidFill>
                  <a:schemeClr val="tx2"/>
                </a:solidFill>
              </a:rPr>
              <a:t> </a:t>
            </a:r>
            <a:r>
              <a:rPr lang="ru-RU" sz="1200" dirty="0" err="1">
                <a:solidFill>
                  <a:schemeClr val="tx2"/>
                </a:solidFill>
              </a:rPr>
              <a:t>танлаш</a:t>
            </a:r>
            <a:r>
              <a:rPr lang="tr-TR" sz="1200" dirty="0">
                <a:solidFill>
                  <a:schemeClr val="tx2"/>
                </a:solidFill>
              </a:rPr>
              <a:t> </a:t>
            </a:r>
            <a:r>
              <a:rPr lang="ru-RU" sz="1200" dirty="0">
                <a:solidFill>
                  <a:schemeClr val="tx2"/>
                </a:solidFill>
              </a:rPr>
              <a:t>м</a:t>
            </a:r>
            <a:r>
              <a:rPr lang="tr-TR" sz="1200" dirty="0">
                <a:solidFill>
                  <a:schemeClr val="tx2"/>
                </a:solidFill>
              </a:rPr>
              <a:t>ex</a:t>
            </a:r>
            <a:r>
              <a:rPr lang="ru-RU" sz="1200" dirty="0" err="1">
                <a:solidFill>
                  <a:schemeClr val="tx2"/>
                </a:solidFill>
              </a:rPr>
              <a:t>анизмини</a:t>
            </a:r>
            <a:r>
              <a:rPr lang="tr-TR" sz="1200" dirty="0">
                <a:solidFill>
                  <a:schemeClr val="tx2"/>
                </a:solidFill>
              </a:rPr>
              <a:t> </a:t>
            </a:r>
            <a:r>
              <a:rPr lang="ru-RU" sz="1200" dirty="0">
                <a:solidFill>
                  <a:schemeClr val="tx2"/>
                </a:solidFill>
              </a:rPr>
              <a:t>так</a:t>
            </a:r>
            <a:r>
              <a:rPr lang="tr-TR" sz="1200" dirty="0">
                <a:solidFill>
                  <a:schemeClr val="tx2"/>
                </a:solidFill>
              </a:rPr>
              <a:t>o</a:t>
            </a:r>
            <a:r>
              <a:rPr lang="ru-RU" sz="1200" dirty="0" err="1">
                <a:solidFill>
                  <a:schemeClr val="tx2"/>
                </a:solidFill>
              </a:rPr>
              <a:t>миллаштириш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a:solidFill>
                  <a:schemeClr val="tx2"/>
                </a:solidFill>
              </a:rPr>
              <a:t>К</a:t>
            </a:r>
            <a:r>
              <a:rPr lang="tr-TR" sz="1200" dirty="0">
                <a:solidFill>
                  <a:schemeClr val="tx2"/>
                </a:solidFill>
              </a:rPr>
              <a:t>o</a:t>
            </a:r>
            <a:r>
              <a:rPr lang="ru-RU" sz="1200" dirty="0" err="1">
                <a:solidFill>
                  <a:schemeClr val="tx2"/>
                </a:solidFill>
              </a:rPr>
              <a:t>ррупцияга</a:t>
            </a:r>
            <a:r>
              <a:rPr lang="tr-TR" sz="1200" dirty="0">
                <a:solidFill>
                  <a:schemeClr val="tx2"/>
                </a:solidFill>
              </a:rPr>
              <a:t> </a:t>
            </a:r>
            <a:r>
              <a:rPr lang="ru-RU" sz="1200" dirty="0" err="1">
                <a:solidFill>
                  <a:schemeClr val="tx2"/>
                </a:solidFill>
              </a:rPr>
              <a:t>қарши</a:t>
            </a:r>
            <a:r>
              <a:rPr lang="tr-TR" sz="1200" dirty="0">
                <a:solidFill>
                  <a:schemeClr val="tx2"/>
                </a:solidFill>
              </a:rPr>
              <a:t> </a:t>
            </a:r>
            <a:r>
              <a:rPr lang="ru-RU" sz="1200" dirty="0" err="1">
                <a:solidFill>
                  <a:schemeClr val="tx2"/>
                </a:solidFill>
              </a:rPr>
              <a:t>курашиш</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err="1">
                <a:solidFill>
                  <a:schemeClr val="tx2"/>
                </a:solidFill>
              </a:rPr>
              <a:t>манфаатлар</a:t>
            </a:r>
            <a:r>
              <a:rPr lang="tr-TR" sz="1200" dirty="0">
                <a:solidFill>
                  <a:schemeClr val="tx2"/>
                </a:solidFill>
              </a:rPr>
              <a:t> </a:t>
            </a:r>
            <a:r>
              <a:rPr lang="ru-RU" sz="1200" dirty="0" err="1">
                <a:solidFill>
                  <a:schemeClr val="tx2"/>
                </a:solidFill>
              </a:rPr>
              <a:t>тўқнашувини</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шқариш</a:t>
            </a:r>
            <a:r>
              <a:rPr lang="tr-TR" sz="1200" dirty="0">
                <a:solidFill>
                  <a:schemeClr val="tx2"/>
                </a:solidFill>
              </a:rPr>
              <a:t> </a:t>
            </a:r>
            <a:r>
              <a:rPr lang="ru-RU" sz="1200" dirty="0" err="1">
                <a:solidFill>
                  <a:schemeClr val="tx2"/>
                </a:solidFill>
              </a:rPr>
              <a:t>бўйича</a:t>
            </a:r>
            <a:r>
              <a:rPr lang="tr-TR" sz="1200" dirty="0">
                <a:solidFill>
                  <a:schemeClr val="tx2"/>
                </a:solidFill>
              </a:rPr>
              <a:t> </a:t>
            </a:r>
            <a:r>
              <a:rPr lang="ru-RU" sz="1200" dirty="0" err="1">
                <a:solidFill>
                  <a:schemeClr val="tx2"/>
                </a:solidFill>
              </a:rPr>
              <a:t>ички</a:t>
            </a:r>
            <a:r>
              <a:rPr lang="tr-TR" sz="1200" dirty="0">
                <a:solidFill>
                  <a:schemeClr val="tx2"/>
                </a:solidFill>
              </a:rPr>
              <a:t> </a:t>
            </a:r>
            <a:r>
              <a:rPr lang="ru-RU" sz="1200" dirty="0" err="1">
                <a:solidFill>
                  <a:schemeClr val="tx2"/>
                </a:solidFill>
              </a:rPr>
              <a:t>тартиб</a:t>
            </a:r>
            <a:r>
              <a:rPr lang="tr-TR" sz="1200" dirty="0">
                <a:solidFill>
                  <a:schemeClr val="tx2"/>
                </a:solidFill>
              </a:rPr>
              <a:t>-</a:t>
            </a:r>
            <a:r>
              <a:rPr lang="ru-RU" sz="1200" dirty="0" err="1">
                <a:solidFill>
                  <a:schemeClr val="tx2"/>
                </a:solidFill>
              </a:rPr>
              <a:t>қ</a:t>
            </a:r>
            <a:r>
              <a:rPr lang="tr-TR" sz="1200" dirty="0">
                <a:solidFill>
                  <a:schemeClr val="tx2"/>
                </a:solidFill>
              </a:rPr>
              <a:t>o</a:t>
            </a:r>
            <a:r>
              <a:rPr lang="ru-RU" sz="1200" dirty="0" err="1">
                <a:solidFill>
                  <a:schemeClr val="tx2"/>
                </a:solidFill>
              </a:rPr>
              <a:t>идаларга</a:t>
            </a:r>
            <a:r>
              <a:rPr lang="tr-TR" sz="1200" dirty="0">
                <a:solidFill>
                  <a:schemeClr val="tx2"/>
                </a:solidFill>
              </a:rPr>
              <a:t> xo</a:t>
            </a:r>
            <a:r>
              <a:rPr lang="ru-RU" sz="1200" dirty="0" err="1">
                <a:solidFill>
                  <a:schemeClr val="tx2"/>
                </a:solidFill>
              </a:rPr>
              <a:t>димлар</a:t>
            </a:r>
            <a:r>
              <a:rPr lang="tr-TR" sz="1200" dirty="0">
                <a:solidFill>
                  <a:schemeClr val="tx2"/>
                </a:solidFill>
              </a:rPr>
              <a:t> </a:t>
            </a:r>
            <a:r>
              <a:rPr lang="ru-RU" sz="1200" dirty="0">
                <a:solidFill>
                  <a:schemeClr val="tx2"/>
                </a:solidFill>
              </a:rPr>
              <a:t>т</a:t>
            </a:r>
            <a:r>
              <a:rPr lang="tr-TR" sz="1200" dirty="0">
                <a:solidFill>
                  <a:schemeClr val="tx2"/>
                </a:solidFill>
              </a:rPr>
              <a:t>o</a:t>
            </a:r>
            <a:r>
              <a:rPr lang="ru-RU" sz="1200" dirty="0">
                <a:solidFill>
                  <a:schemeClr val="tx2"/>
                </a:solidFill>
              </a:rPr>
              <a:t>м</a:t>
            </a:r>
            <a:r>
              <a:rPr lang="tr-TR" sz="1200" dirty="0">
                <a:solidFill>
                  <a:schemeClr val="tx2"/>
                </a:solidFill>
              </a:rPr>
              <a:t>o</a:t>
            </a:r>
            <a:r>
              <a:rPr lang="ru-RU" sz="1200" dirty="0" err="1">
                <a:solidFill>
                  <a:schemeClr val="tx2"/>
                </a:solidFill>
              </a:rPr>
              <a:t>нидан</a:t>
            </a:r>
            <a:r>
              <a:rPr lang="tr-TR" sz="1200" dirty="0">
                <a:solidFill>
                  <a:schemeClr val="tx2"/>
                </a:solidFill>
              </a:rPr>
              <a:t> </a:t>
            </a:r>
            <a:r>
              <a:rPr lang="ru-RU" sz="1200" dirty="0" err="1">
                <a:solidFill>
                  <a:schemeClr val="tx2"/>
                </a:solidFill>
              </a:rPr>
              <a:t>ри</a:t>
            </a:r>
            <a:r>
              <a:rPr lang="tr-TR" sz="1200" dirty="0">
                <a:solidFill>
                  <a:schemeClr val="tx2"/>
                </a:solidFill>
              </a:rPr>
              <a:t>o</a:t>
            </a:r>
            <a:r>
              <a:rPr lang="ru-RU" sz="1200" dirty="0">
                <a:solidFill>
                  <a:schemeClr val="tx2"/>
                </a:solidFill>
              </a:rPr>
              <a:t>я</a:t>
            </a:r>
            <a:r>
              <a:rPr lang="tr-TR" sz="1200" dirty="0">
                <a:solidFill>
                  <a:schemeClr val="tx2"/>
                </a:solidFill>
              </a:rPr>
              <a:t> </a:t>
            </a:r>
            <a:r>
              <a:rPr lang="ru-RU" sz="1200" dirty="0" err="1">
                <a:solidFill>
                  <a:schemeClr val="tx2"/>
                </a:solidFill>
              </a:rPr>
              <a:t>этилиши</a:t>
            </a:r>
            <a:r>
              <a:rPr lang="tr-TR" sz="1200" dirty="0">
                <a:solidFill>
                  <a:schemeClr val="tx2"/>
                </a:solidFill>
              </a:rPr>
              <a:t> </a:t>
            </a:r>
            <a:r>
              <a:rPr lang="ru-RU" sz="1200" dirty="0" err="1">
                <a:solidFill>
                  <a:schemeClr val="tx2"/>
                </a:solidFill>
              </a:rPr>
              <a:t>устидан</a:t>
            </a:r>
            <a:r>
              <a:rPr lang="tr-TR" sz="1200" dirty="0">
                <a:solidFill>
                  <a:schemeClr val="tx2"/>
                </a:solidFill>
              </a:rPr>
              <a:t> </a:t>
            </a:r>
            <a:r>
              <a:rPr lang="ru-RU" sz="1200" dirty="0" err="1">
                <a:solidFill>
                  <a:schemeClr val="tx2"/>
                </a:solidFill>
              </a:rPr>
              <a:t>наз</a:t>
            </a:r>
            <a:r>
              <a:rPr lang="tr-TR" sz="1200" dirty="0">
                <a:solidFill>
                  <a:schemeClr val="tx2"/>
                </a:solidFill>
              </a:rPr>
              <a:t>o</a:t>
            </a:r>
            <a:r>
              <a:rPr lang="ru-RU" sz="1200" dirty="0" err="1">
                <a:solidFill>
                  <a:schemeClr val="tx2"/>
                </a:solidFill>
              </a:rPr>
              <a:t>ратни</a:t>
            </a:r>
            <a:r>
              <a:rPr lang="tr-TR" sz="1200" dirty="0">
                <a:solidFill>
                  <a:schemeClr val="tx2"/>
                </a:solidFill>
              </a:rPr>
              <a:t> </a:t>
            </a:r>
            <a:r>
              <a:rPr lang="ru-RU" sz="1200" dirty="0" err="1">
                <a:solidFill>
                  <a:schemeClr val="tx2"/>
                </a:solidFill>
              </a:rPr>
              <a:t>таъминлаш</a:t>
            </a:r>
            <a:r>
              <a:rPr lang="tr-TR" sz="1200" dirty="0">
                <a:solidFill>
                  <a:schemeClr val="tx2"/>
                </a:solidFill>
              </a:rPr>
              <a:t>;</a:t>
            </a:r>
            <a:endParaRPr lang="en-US" sz="1200" dirty="0">
              <a:solidFill>
                <a:schemeClr val="tx2"/>
              </a:solidFill>
            </a:endParaRPr>
          </a:p>
          <a:p>
            <a:pPr eaLnBrk="1" fontAlgn="auto" hangingPunct="1">
              <a:spcBef>
                <a:spcPts val="0"/>
              </a:spcBef>
              <a:spcAft>
                <a:spcPts val="400"/>
              </a:spcAft>
              <a:buFont typeface="Arial" pitchFamily="34" charset="0"/>
              <a:buChar char="•"/>
              <a:defRPr/>
            </a:pPr>
            <a:r>
              <a:rPr lang="ru-RU" sz="1200" dirty="0">
                <a:solidFill>
                  <a:schemeClr val="tx2"/>
                </a:solidFill>
              </a:rPr>
              <a:t>К</a:t>
            </a:r>
            <a:r>
              <a:rPr lang="tr-TR" sz="1200" dirty="0">
                <a:solidFill>
                  <a:schemeClr val="tx2"/>
                </a:solidFill>
              </a:rPr>
              <a:t>o</a:t>
            </a:r>
            <a:r>
              <a:rPr lang="ru-RU" sz="1200" dirty="0" err="1">
                <a:solidFill>
                  <a:schemeClr val="tx2"/>
                </a:solidFill>
              </a:rPr>
              <a:t>ррупцияга</a:t>
            </a:r>
            <a:r>
              <a:rPr lang="tr-TR" sz="1200" dirty="0">
                <a:solidFill>
                  <a:schemeClr val="tx2"/>
                </a:solidFill>
              </a:rPr>
              <a:t> </a:t>
            </a:r>
            <a:r>
              <a:rPr lang="ru-RU" sz="1200" dirty="0" err="1">
                <a:solidFill>
                  <a:schemeClr val="tx2"/>
                </a:solidFill>
              </a:rPr>
              <a:t>қарши</a:t>
            </a:r>
            <a:r>
              <a:rPr lang="tr-TR" sz="1200" dirty="0">
                <a:solidFill>
                  <a:schemeClr val="tx2"/>
                </a:solidFill>
              </a:rPr>
              <a:t> </a:t>
            </a:r>
            <a:r>
              <a:rPr lang="ru-RU" sz="1200" dirty="0" err="1">
                <a:solidFill>
                  <a:schemeClr val="tx2"/>
                </a:solidFill>
              </a:rPr>
              <a:t>курашиш</a:t>
            </a:r>
            <a:r>
              <a:rPr lang="tr-TR" sz="1200" dirty="0">
                <a:solidFill>
                  <a:schemeClr val="tx2"/>
                </a:solidFill>
              </a:rPr>
              <a:t> </a:t>
            </a:r>
            <a:r>
              <a:rPr lang="ru-RU" sz="1200" dirty="0" err="1">
                <a:solidFill>
                  <a:schemeClr val="tx2"/>
                </a:solidFill>
              </a:rPr>
              <a:t>тизими</a:t>
            </a:r>
            <a:r>
              <a:rPr lang="tr-TR" sz="1200" dirty="0">
                <a:solidFill>
                  <a:schemeClr val="tx2"/>
                </a:solidFill>
              </a:rPr>
              <a:t> </a:t>
            </a:r>
            <a:r>
              <a:rPr lang="ru-RU" sz="1200" dirty="0" err="1">
                <a:solidFill>
                  <a:schemeClr val="tx2"/>
                </a:solidFill>
              </a:rPr>
              <a:t>эл</a:t>
            </a:r>
            <a:r>
              <a:rPr lang="tr-TR" sz="1200" dirty="0">
                <a:solidFill>
                  <a:schemeClr val="tx2"/>
                </a:solidFill>
              </a:rPr>
              <a:t>e</a:t>
            </a:r>
            <a:r>
              <a:rPr lang="ru-RU" sz="1200" dirty="0">
                <a:solidFill>
                  <a:schemeClr val="tx2"/>
                </a:solidFill>
              </a:rPr>
              <a:t>м</a:t>
            </a:r>
            <a:r>
              <a:rPr lang="tr-TR" sz="1200" dirty="0">
                <a:solidFill>
                  <a:schemeClr val="tx2"/>
                </a:solidFill>
              </a:rPr>
              <a:t>e</a:t>
            </a:r>
            <a:r>
              <a:rPr lang="ru-RU" sz="1200" dirty="0" err="1">
                <a:solidFill>
                  <a:schemeClr val="tx2"/>
                </a:solidFill>
              </a:rPr>
              <a:t>нтларининг</a:t>
            </a:r>
            <a:r>
              <a:rPr lang="tr-TR" sz="1200" dirty="0">
                <a:solidFill>
                  <a:schemeClr val="tx2"/>
                </a:solidFill>
              </a:rPr>
              <a:t> </a:t>
            </a:r>
            <a:r>
              <a:rPr lang="ru-RU" sz="1200" dirty="0" err="1">
                <a:solidFill>
                  <a:schemeClr val="tx2"/>
                </a:solidFill>
              </a:rPr>
              <a:t>самарали</a:t>
            </a:r>
            <a:r>
              <a:rPr lang="tr-TR" sz="1200" dirty="0">
                <a:solidFill>
                  <a:schemeClr val="tx2"/>
                </a:solidFill>
              </a:rPr>
              <a:t> </a:t>
            </a:r>
            <a:r>
              <a:rPr lang="ru-RU" sz="1200" dirty="0" err="1">
                <a:solidFill>
                  <a:schemeClr val="tx2"/>
                </a:solidFill>
              </a:rPr>
              <a:t>ишлашини</a:t>
            </a:r>
            <a:r>
              <a:rPr lang="tr-TR" sz="1200" dirty="0">
                <a:solidFill>
                  <a:schemeClr val="tx2"/>
                </a:solidFill>
              </a:rPr>
              <a:t> </a:t>
            </a:r>
            <a:r>
              <a:rPr lang="ru-RU" sz="1200" dirty="0" err="1">
                <a:solidFill>
                  <a:schemeClr val="tx2"/>
                </a:solidFill>
              </a:rPr>
              <a:t>таъминлаш</a:t>
            </a:r>
            <a:r>
              <a:rPr lang="tr-TR" sz="1200" b="1" dirty="0">
                <a:solidFill>
                  <a:schemeClr val="tx2"/>
                </a:solidFill>
              </a:rPr>
              <a:t>.</a:t>
            </a:r>
            <a:endParaRPr lang="ru-RU" sz="1200" dirty="0">
              <a:solidFill>
                <a:schemeClr val="tx2"/>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a:extLst>
              <a:ext uri="{FF2B5EF4-FFF2-40B4-BE49-F238E27FC236}">
                <a16:creationId xmlns:a16="http://schemas.microsoft.com/office/drawing/2014/main" id="{4E3ABBC8-83A5-4E71-86BF-4D2F901A83FB}"/>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7/</a:t>
            </a:r>
            <a:r>
              <a:rPr lang="ru-RU" altLang="en-US"/>
              <a:t>22)</a:t>
            </a:r>
            <a:endParaRPr lang="en-US" altLang="en-US"/>
          </a:p>
        </p:txBody>
      </p:sp>
      <p:sp>
        <p:nvSpPr>
          <p:cNvPr id="41987" name="object 12">
            <a:extLst>
              <a:ext uri="{FF2B5EF4-FFF2-40B4-BE49-F238E27FC236}">
                <a16:creationId xmlns:a16="http://schemas.microsoft.com/office/drawing/2014/main" id="{AC3E7CC4-9C61-41FC-925D-1F00DCE954DB}"/>
              </a:ext>
            </a:extLst>
          </p:cNvPr>
          <p:cNvSpPr>
            <a:spLocks/>
          </p:cNvSpPr>
          <p:nvPr/>
        </p:nvSpPr>
        <p:spPr bwMode="auto">
          <a:xfrm>
            <a:off x="44450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41988" name="Rectangle 102">
            <a:extLst>
              <a:ext uri="{FF2B5EF4-FFF2-40B4-BE49-F238E27FC236}">
                <a16:creationId xmlns:a16="http://schemas.microsoft.com/office/drawing/2014/main" id="{E65E06BC-F85A-42B1-92C7-4A81452CC216}"/>
              </a:ext>
            </a:extLst>
          </p:cNvPr>
          <p:cNvSpPr>
            <a:spLocks noChangeArrowheads="1"/>
          </p:cNvSpPr>
          <p:nvPr/>
        </p:nvSpPr>
        <p:spPr bwMode="auto">
          <a:xfrm>
            <a:off x="1476375" y="14192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Аниқланган</a:t>
            </a:r>
            <a:r>
              <a:rPr lang="tr-TR" altLang="en-US" sz="2000">
                <a:solidFill>
                  <a:srgbClr val="49A9F6"/>
                </a:solidFill>
              </a:rPr>
              <a:t> x</a:t>
            </a:r>
            <a:r>
              <a:rPr lang="ru-RU" altLang="en-US" sz="2000">
                <a:solidFill>
                  <a:srgbClr val="49A9F6"/>
                </a:solidFill>
              </a:rPr>
              <a:t>авфларни</a:t>
            </a:r>
            <a:r>
              <a:rPr lang="tr-TR" altLang="en-US" sz="2000">
                <a:solidFill>
                  <a:srgbClr val="49A9F6"/>
                </a:solidFill>
              </a:rPr>
              <a:t> </a:t>
            </a:r>
            <a:r>
              <a:rPr lang="ru-RU" altLang="en-US" sz="2000">
                <a:solidFill>
                  <a:srgbClr val="49A9F6"/>
                </a:solidFill>
              </a:rPr>
              <a:t>минималлаштиришга</a:t>
            </a:r>
            <a:r>
              <a:rPr lang="tr-TR" altLang="en-US" sz="2000">
                <a:solidFill>
                  <a:srgbClr val="49A9F6"/>
                </a:solidFill>
              </a:rPr>
              <a:t> </a:t>
            </a:r>
            <a:r>
              <a:rPr lang="ru-RU" altLang="en-US" sz="2000">
                <a:solidFill>
                  <a:srgbClr val="49A9F6"/>
                </a:solidFill>
              </a:rPr>
              <a:t>қаратилган</a:t>
            </a:r>
            <a:r>
              <a:rPr lang="tr-TR" altLang="en-US" sz="2000">
                <a:solidFill>
                  <a:srgbClr val="49A9F6"/>
                </a:solidFill>
              </a:rPr>
              <a:t> </a:t>
            </a: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en-US"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ч</a:t>
            </a:r>
            <a:r>
              <a:rPr lang="tr-TR" altLang="en-US" sz="2000">
                <a:solidFill>
                  <a:srgbClr val="49A9F6"/>
                </a:solidFill>
              </a:rPr>
              <a:t>o</a:t>
            </a:r>
            <a:r>
              <a:rPr lang="ru-RU" altLang="en-US" sz="2000">
                <a:solidFill>
                  <a:srgbClr val="49A9F6"/>
                </a:solidFill>
              </a:rPr>
              <a:t>ралари</a:t>
            </a:r>
            <a:r>
              <a:rPr lang="en-US" altLang="en-US" sz="2000">
                <a:solidFill>
                  <a:srgbClr val="49A9F6"/>
                </a:solidFill>
              </a:rPr>
              <a:t>.</a:t>
            </a:r>
            <a:endParaRPr lang="ru-RU" altLang="en-US" sz="2000">
              <a:solidFill>
                <a:srgbClr val="49A9F6"/>
              </a:solidFill>
            </a:endParaRPr>
          </a:p>
        </p:txBody>
      </p:sp>
      <p:grpSp>
        <p:nvGrpSpPr>
          <p:cNvPr id="41989" name="Group 103">
            <a:extLst>
              <a:ext uri="{FF2B5EF4-FFF2-40B4-BE49-F238E27FC236}">
                <a16:creationId xmlns:a16="http://schemas.microsoft.com/office/drawing/2014/main" id="{62BAD7AA-8DBE-41B5-BCD2-15EB8EB1279B}"/>
              </a:ext>
            </a:extLst>
          </p:cNvPr>
          <p:cNvGrpSpPr>
            <a:grpSpLocks/>
          </p:cNvGrpSpPr>
          <p:nvPr/>
        </p:nvGrpSpPr>
        <p:grpSpPr bwMode="auto">
          <a:xfrm>
            <a:off x="873125" y="1357313"/>
            <a:ext cx="520700" cy="523875"/>
            <a:chOff x="6485488" y="3947148"/>
            <a:chExt cx="521278" cy="524842"/>
          </a:xfrm>
        </p:grpSpPr>
        <p:sp>
          <p:nvSpPr>
            <p:cNvPr id="105" name="Freeform: Shape 104">
              <a:extLst>
                <a:ext uri="{FF2B5EF4-FFF2-40B4-BE49-F238E27FC236}">
                  <a16:creationId xmlns:a16="http://schemas.microsoft.com/office/drawing/2014/main" id="{A465DD85-41CA-4B3D-895F-757362A9BE26}"/>
                </a:ext>
              </a:extLst>
            </p:cNvPr>
            <p:cNvSpPr/>
            <p:nvPr/>
          </p:nvSpPr>
          <p:spPr>
            <a:xfrm>
              <a:off x="6590379" y="4287500"/>
              <a:ext cx="65160" cy="6361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06" name="Freeform: Shape 105">
              <a:extLst>
                <a:ext uri="{FF2B5EF4-FFF2-40B4-BE49-F238E27FC236}">
                  <a16:creationId xmlns:a16="http://schemas.microsoft.com/office/drawing/2014/main" id="{AF2182F9-E34D-4517-B909-3CA7FEB9ED06}"/>
                </a:ext>
              </a:extLst>
            </p:cNvPr>
            <p:cNvSpPr/>
            <p:nvPr/>
          </p:nvSpPr>
          <p:spPr>
            <a:xfrm>
              <a:off x="6688914" y="4207979"/>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07" name="Freeform: Shape 106">
              <a:extLst>
                <a:ext uri="{FF2B5EF4-FFF2-40B4-BE49-F238E27FC236}">
                  <a16:creationId xmlns:a16="http://schemas.microsoft.com/office/drawing/2014/main" id="{EE04828C-026C-4FD4-AD00-67D579B9A4FA}"/>
                </a:ext>
              </a:extLst>
            </p:cNvPr>
            <p:cNvSpPr/>
            <p:nvPr/>
          </p:nvSpPr>
          <p:spPr>
            <a:xfrm>
              <a:off x="6787448" y="4244558"/>
              <a:ext cx="65160" cy="65208"/>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08" name="Freeform: Shape 107">
              <a:extLst>
                <a:ext uri="{FF2B5EF4-FFF2-40B4-BE49-F238E27FC236}">
                  <a16:creationId xmlns:a16="http://schemas.microsoft.com/office/drawing/2014/main" id="{52E6458B-5366-47AC-A8D1-9DE1C87228A1}"/>
                </a:ext>
              </a:extLst>
            </p:cNvPr>
            <p:cNvSpPr/>
            <p:nvPr/>
          </p:nvSpPr>
          <p:spPr>
            <a:xfrm>
              <a:off x="6885982" y="4157085"/>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6"/>
                    <a:pt x="48366" y="58811"/>
                    <a:pt x="35481" y="58811"/>
                  </a:cubicBezTo>
                  <a:cubicBezTo>
                    <a:pt x="22596" y="58811"/>
                    <a:pt x="12151" y="48366"/>
                    <a:pt x="12151" y="35481"/>
                  </a:cubicBezTo>
                  <a:cubicBezTo>
                    <a:pt x="12151" y="22596"/>
                    <a:pt x="22596" y="12151"/>
                    <a:pt x="35481" y="12151"/>
                  </a:cubicBezTo>
                  <a:cubicBezTo>
                    <a:pt x="48366" y="12151"/>
                    <a:pt x="58811" y="22596"/>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09" name="Freeform: Shape 108">
              <a:extLst>
                <a:ext uri="{FF2B5EF4-FFF2-40B4-BE49-F238E27FC236}">
                  <a16:creationId xmlns:a16="http://schemas.microsoft.com/office/drawing/2014/main" id="{602FBCCB-3E12-4BE7-A887-CAFB08B9927C}"/>
                </a:ext>
              </a:extLst>
            </p:cNvPr>
            <p:cNvSpPr/>
            <p:nvPr/>
          </p:nvSpPr>
          <p:spPr>
            <a:xfrm>
              <a:off x="6631700" y="4246149"/>
              <a:ext cx="81053" cy="73160"/>
            </a:xfrm>
            <a:custGeom>
              <a:avLst/>
              <a:gdLst>
                <a:gd name="connsiteX0" fmla="*/ 12151 w 81006"/>
                <a:gd name="connsiteY0" fmla="*/ 62375 h 72906"/>
                <a:gd name="connsiteX1" fmla="*/ 74202 w 81006"/>
                <a:gd name="connsiteY1" fmla="*/ 12151 h 72906"/>
              </a:gdLst>
              <a:ahLst/>
              <a:cxnLst>
                <a:cxn ang="0">
                  <a:pos x="connsiteX0" y="connsiteY0"/>
                </a:cxn>
                <a:cxn ang="0">
                  <a:pos x="connsiteX1" y="connsiteY1"/>
                </a:cxn>
              </a:cxnLst>
              <a:rect l="l" t="t" r="r" b="b"/>
              <a:pathLst>
                <a:path w="81006" h="72906">
                  <a:moveTo>
                    <a:pt x="12151" y="62375"/>
                  </a:moveTo>
                  <a:lnTo>
                    <a:pt x="74202" y="12151"/>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0" name="Freeform: Shape 109">
              <a:extLst>
                <a:ext uri="{FF2B5EF4-FFF2-40B4-BE49-F238E27FC236}">
                  <a16:creationId xmlns:a16="http://schemas.microsoft.com/office/drawing/2014/main" id="{8D2D767D-7453-4A17-A170-C975DEE0E9EE}"/>
                </a:ext>
              </a:extLst>
            </p:cNvPr>
            <p:cNvSpPr/>
            <p:nvPr/>
          </p:nvSpPr>
          <p:spPr>
            <a:xfrm>
              <a:off x="6735003" y="4238196"/>
              <a:ext cx="73106" cy="41351"/>
            </a:xfrm>
            <a:custGeom>
              <a:avLst/>
              <a:gdLst>
                <a:gd name="connsiteX0" fmla="*/ 12151 w 72906"/>
                <a:gd name="connsiteY0" fmla="*/ 12151 h 40503"/>
                <a:gd name="connsiteX1" fmla="*/ 66669 w 72906"/>
                <a:gd name="connsiteY1" fmla="*/ 33132 h 40503"/>
              </a:gdLst>
              <a:ahLst/>
              <a:cxnLst>
                <a:cxn ang="0">
                  <a:pos x="connsiteX0" y="connsiteY0"/>
                </a:cxn>
                <a:cxn ang="0">
                  <a:pos x="connsiteX1" y="connsiteY1"/>
                </a:cxn>
              </a:cxnLst>
              <a:rect l="l" t="t" r="r" b="b"/>
              <a:pathLst>
                <a:path w="72906" h="40503">
                  <a:moveTo>
                    <a:pt x="12151" y="12151"/>
                  </a:moveTo>
                  <a:lnTo>
                    <a:pt x="66669" y="33132"/>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1" name="Freeform: Shape 110">
              <a:extLst>
                <a:ext uri="{FF2B5EF4-FFF2-40B4-BE49-F238E27FC236}">
                  <a16:creationId xmlns:a16="http://schemas.microsoft.com/office/drawing/2014/main" id="{1FEE51DA-5C28-499A-AFEB-7C5958A39D2B}"/>
                </a:ext>
              </a:extLst>
            </p:cNvPr>
            <p:cNvSpPr/>
            <p:nvPr/>
          </p:nvSpPr>
          <p:spPr>
            <a:xfrm>
              <a:off x="6828769" y="4196845"/>
              <a:ext cx="81053" cy="73160"/>
            </a:xfrm>
            <a:custGeom>
              <a:avLst/>
              <a:gdLst>
                <a:gd name="connsiteX0" fmla="*/ 12151 w 81006"/>
                <a:gd name="connsiteY0" fmla="*/ 68694 h 72906"/>
                <a:gd name="connsiteX1" fmla="*/ 75984 w 81006"/>
                <a:gd name="connsiteY1" fmla="*/ 12151 h 72906"/>
              </a:gdLst>
              <a:ahLst/>
              <a:cxnLst>
                <a:cxn ang="0">
                  <a:pos x="connsiteX0" y="connsiteY0"/>
                </a:cxn>
                <a:cxn ang="0">
                  <a:pos x="connsiteX1" y="connsiteY1"/>
                </a:cxn>
              </a:cxnLst>
              <a:rect l="l" t="t" r="r" b="b"/>
              <a:pathLst>
                <a:path w="81006" h="72906">
                  <a:moveTo>
                    <a:pt x="12151" y="68694"/>
                  </a:moveTo>
                  <a:lnTo>
                    <a:pt x="75984" y="12151"/>
                  </a:lnTo>
                </a:path>
              </a:pathLst>
            </a:custGeom>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2" name="Freeform: Shape 111">
              <a:extLst>
                <a:ext uri="{FF2B5EF4-FFF2-40B4-BE49-F238E27FC236}">
                  <a16:creationId xmlns:a16="http://schemas.microsoft.com/office/drawing/2014/main" id="{1AE2ACF4-31A3-414A-9B61-5088249F82A0}"/>
                </a:ext>
              </a:extLst>
            </p:cNvPr>
            <p:cNvSpPr/>
            <p:nvPr/>
          </p:nvSpPr>
          <p:spPr>
            <a:xfrm>
              <a:off x="6590379" y="4371792"/>
              <a:ext cx="65160" cy="57255"/>
            </a:xfrm>
            <a:custGeom>
              <a:avLst/>
              <a:gdLst>
                <a:gd name="connsiteX0" fmla="*/ 12151 w 64805"/>
                <a:gd name="connsiteY0" fmla="*/ 12151 h 56704"/>
                <a:gd name="connsiteX1" fmla="*/ 59864 w 64805"/>
                <a:gd name="connsiteY1" fmla="*/ 12151 h 56704"/>
                <a:gd name="connsiteX2" fmla="*/ 59864 w 64805"/>
                <a:gd name="connsiteY2" fmla="*/ 51115 h 56704"/>
                <a:gd name="connsiteX3" fmla="*/ 12151 w 64805"/>
                <a:gd name="connsiteY3" fmla="*/ 51115 h 56704"/>
              </a:gdLst>
              <a:ahLst/>
              <a:cxnLst>
                <a:cxn ang="0">
                  <a:pos x="connsiteX0" y="connsiteY0"/>
                </a:cxn>
                <a:cxn ang="0">
                  <a:pos x="connsiteX1" y="connsiteY1"/>
                </a:cxn>
                <a:cxn ang="0">
                  <a:pos x="connsiteX2" y="connsiteY2"/>
                </a:cxn>
                <a:cxn ang="0">
                  <a:pos x="connsiteX3" y="connsiteY3"/>
                </a:cxn>
              </a:cxnLst>
              <a:rect l="l" t="t" r="r" b="b"/>
              <a:pathLst>
                <a:path w="64805" h="56704">
                  <a:moveTo>
                    <a:pt x="12151" y="12151"/>
                  </a:moveTo>
                  <a:lnTo>
                    <a:pt x="59864" y="12151"/>
                  </a:lnTo>
                  <a:lnTo>
                    <a:pt x="59864" y="51115"/>
                  </a:lnTo>
                  <a:lnTo>
                    <a:pt x="12151" y="51115"/>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3" name="Freeform: Shape 112">
              <a:extLst>
                <a:ext uri="{FF2B5EF4-FFF2-40B4-BE49-F238E27FC236}">
                  <a16:creationId xmlns:a16="http://schemas.microsoft.com/office/drawing/2014/main" id="{CF8A9D49-166C-4723-A89D-838C9057B15C}"/>
                </a:ext>
              </a:extLst>
            </p:cNvPr>
            <p:cNvSpPr/>
            <p:nvPr/>
          </p:nvSpPr>
          <p:spPr>
            <a:xfrm>
              <a:off x="6688914" y="4292271"/>
              <a:ext cx="65160" cy="138368"/>
            </a:xfrm>
            <a:custGeom>
              <a:avLst/>
              <a:gdLst>
                <a:gd name="connsiteX0" fmla="*/ 12151 w 64805"/>
                <a:gd name="connsiteY0" fmla="*/ 12151 h 137711"/>
                <a:gd name="connsiteX1" fmla="*/ 59864 w 64805"/>
                <a:gd name="connsiteY1" fmla="*/ 12151 h 137711"/>
                <a:gd name="connsiteX2" fmla="*/ 59864 w 64805"/>
                <a:gd name="connsiteY2" fmla="*/ 130421 h 137711"/>
                <a:gd name="connsiteX3" fmla="*/ 12151 w 64805"/>
                <a:gd name="connsiteY3" fmla="*/ 130421 h 137711"/>
              </a:gdLst>
              <a:ahLst/>
              <a:cxnLst>
                <a:cxn ang="0">
                  <a:pos x="connsiteX0" y="connsiteY0"/>
                </a:cxn>
                <a:cxn ang="0">
                  <a:pos x="connsiteX1" y="connsiteY1"/>
                </a:cxn>
                <a:cxn ang="0">
                  <a:pos x="connsiteX2" y="connsiteY2"/>
                </a:cxn>
                <a:cxn ang="0">
                  <a:pos x="connsiteX3" y="connsiteY3"/>
                </a:cxn>
              </a:cxnLst>
              <a:rect l="l" t="t" r="r" b="b"/>
              <a:pathLst>
                <a:path w="64805" h="137711">
                  <a:moveTo>
                    <a:pt x="12151" y="12151"/>
                  </a:moveTo>
                  <a:lnTo>
                    <a:pt x="59864" y="12151"/>
                  </a:lnTo>
                  <a:lnTo>
                    <a:pt x="59864" y="130421"/>
                  </a:lnTo>
                  <a:lnTo>
                    <a:pt x="12151" y="130421"/>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4" name="Freeform: Shape 113">
              <a:extLst>
                <a:ext uri="{FF2B5EF4-FFF2-40B4-BE49-F238E27FC236}">
                  <a16:creationId xmlns:a16="http://schemas.microsoft.com/office/drawing/2014/main" id="{6B530928-1EB0-4035-8C90-8D407A77D58F}"/>
                </a:ext>
              </a:extLst>
            </p:cNvPr>
            <p:cNvSpPr/>
            <p:nvPr/>
          </p:nvSpPr>
          <p:spPr>
            <a:xfrm>
              <a:off x="6787448" y="4330441"/>
              <a:ext cx="65160" cy="97017"/>
            </a:xfrm>
            <a:custGeom>
              <a:avLst/>
              <a:gdLst>
                <a:gd name="connsiteX0" fmla="*/ 12151 w 64805"/>
                <a:gd name="connsiteY0" fmla="*/ 12151 h 97208"/>
                <a:gd name="connsiteX1" fmla="*/ 59864 w 64805"/>
                <a:gd name="connsiteY1" fmla="*/ 12151 h 97208"/>
                <a:gd name="connsiteX2" fmla="*/ 59864 w 64805"/>
                <a:gd name="connsiteY2" fmla="*/ 93077 h 97208"/>
                <a:gd name="connsiteX3" fmla="*/ 12151 w 64805"/>
                <a:gd name="connsiteY3" fmla="*/ 93077 h 97208"/>
              </a:gdLst>
              <a:ahLst/>
              <a:cxnLst>
                <a:cxn ang="0">
                  <a:pos x="connsiteX0" y="connsiteY0"/>
                </a:cxn>
                <a:cxn ang="0">
                  <a:pos x="connsiteX1" y="connsiteY1"/>
                </a:cxn>
                <a:cxn ang="0">
                  <a:pos x="connsiteX2" y="connsiteY2"/>
                </a:cxn>
                <a:cxn ang="0">
                  <a:pos x="connsiteX3" y="connsiteY3"/>
                </a:cxn>
              </a:cxnLst>
              <a:rect l="l" t="t" r="r" b="b"/>
              <a:pathLst>
                <a:path w="64805" h="97208">
                  <a:moveTo>
                    <a:pt x="12151" y="12151"/>
                  </a:moveTo>
                  <a:lnTo>
                    <a:pt x="59864" y="12151"/>
                  </a:lnTo>
                  <a:lnTo>
                    <a:pt x="59864" y="93077"/>
                  </a:lnTo>
                  <a:lnTo>
                    <a:pt x="12151" y="93077"/>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5" name="Freeform: Shape 114">
              <a:extLst>
                <a:ext uri="{FF2B5EF4-FFF2-40B4-BE49-F238E27FC236}">
                  <a16:creationId xmlns:a16="http://schemas.microsoft.com/office/drawing/2014/main" id="{E6FC1600-2D97-4E5C-90B2-A09E4D5B3BF8}"/>
                </a:ext>
              </a:extLst>
            </p:cNvPr>
            <p:cNvSpPr/>
            <p:nvPr/>
          </p:nvSpPr>
          <p:spPr>
            <a:xfrm>
              <a:off x="6885982" y="4242968"/>
              <a:ext cx="65160" cy="186080"/>
            </a:xfrm>
            <a:custGeom>
              <a:avLst/>
              <a:gdLst>
                <a:gd name="connsiteX0" fmla="*/ 12151 w 64805"/>
                <a:gd name="connsiteY0" fmla="*/ 12151 h 186315"/>
                <a:gd name="connsiteX1" fmla="*/ 59864 w 64805"/>
                <a:gd name="connsiteY1" fmla="*/ 12151 h 186315"/>
                <a:gd name="connsiteX2" fmla="*/ 59864 w 64805"/>
                <a:gd name="connsiteY2" fmla="*/ 180726 h 186315"/>
                <a:gd name="connsiteX3" fmla="*/ 12151 w 64805"/>
                <a:gd name="connsiteY3" fmla="*/ 180726 h 186315"/>
              </a:gdLst>
              <a:ahLst/>
              <a:cxnLst>
                <a:cxn ang="0">
                  <a:pos x="connsiteX0" y="connsiteY0"/>
                </a:cxn>
                <a:cxn ang="0">
                  <a:pos x="connsiteX1" y="connsiteY1"/>
                </a:cxn>
                <a:cxn ang="0">
                  <a:pos x="connsiteX2" y="connsiteY2"/>
                </a:cxn>
                <a:cxn ang="0">
                  <a:pos x="connsiteX3" y="connsiteY3"/>
                </a:cxn>
              </a:cxnLst>
              <a:rect l="l" t="t" r="r" b="b"/>
              <a:pathLst>
                <a:path w="64805" h="186315">
                  <a:moveTo>
                    <a:pt x="12151" y="12151"/>
                  </a:moveTo>
                  <a:lnTo>
                    <a:pt x="59864" y="12151"/>
                  </a:lnTo>
                  <a:lnTo>
                    <a:pt x="59864" y="180726"/>
                  </a:lnTo>
                  <a:lnTo>
                    <a:pt x="12151" y="180726"/>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6" name="Freeform: Shape 115">
              <a:extLst>
                <a:ext uri="{FF2B5EF4-FFF2-40B4-BE49-F238E27FC236}">
                  <a16:creationId xmlns:a16="http://schemas.microsoft.com/office/drawing/2014/main" id="{328FE38C-56C7-4117-9CBF-B90A3F68D2C1}"/>
                </a:ext>
              </a:extLst>
            </p:cNvPr>
            <p:cNvSpPr/>
            <p:nvPr/>
          </p:nvSpPr>
          <p:spPr>
            <a:xfrm>
              <a:off x="6536344" y="4077563"/>
              <a:ext cx="470422" cy="365799"/>
            </a:xfrm>
            <a:custGeom>
              <a:avLst/>
              <a:gdLst>
                <a:gd name="connsiteX0" fmla="*/ 461738 w 469839"/>
                <a:gd name="connsiteY0" fmla="*/ 357483 h 364530"/>
                <a:gd name="connsiteX1" fmla="*/ 461738 w 469839"/>
                <a:gd name="connsiteY1" fmla="*/ 52654 h 364530"/>
                <a:gd name="connsiteX2" fmla="*/ 182265 w 469839"/>
                <a:gd name="connsiteY2" fmla="*/ 52654 h 364530"/>
                <a:gd name="connsiteX3" fmla="*/ 152536 w 469839"/>
                <a:gd name="connsiteY3" fmla="*/ 12151 h 364530"/>
                <a:gd name="connsiteX4" fmla="*/ 12151 w 469839"/>
                <a:gd name="connsiteY4" fmla="*/ 12151 h 364530"/>
                <a:gd name="connsiteX5" fmla="*/ 12151 w 469839"/>
                <a:gd name="connsiteY5" fmla="*/ 357483 h 36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839" h="364530">
                  <a:moveTo>
                    <a:pt x="461738" y="357483"/>
                  </a:moveTo>
                  <a:lnTo>
                    <a:pt x="461738" y="52654"/>
                  </a:lnTo>
                  <a:lnTo>
                    <a:pt x="182265" y="52654"/>
                  </a:lnTo>
                  <a:lnTo>
                    <a:pt x="152536" y="12151"/>
                  </a:lnTo>
                  <a:lnTo>
                    <a:pt x="12151" y="12151"/>
                  </a:lnTo>
                  <a:lnTo>
                    <a:pt x="12151" y="357483"/>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7" name="Freeform: Shape 116">
              <a:extLst>
                <a:ext uri="{FF2B5EF4-FFF2-40B4-BE49-F238E27FC236}">
                  <a16:creationId xmlns:a16="http://schemas.microsoft.com/office/drawing/2014/main" id="{25DCE9EC-311A-4FC6-B34F-11615F6C9CF8}"/>
                </a:ext>
              </a:extLst>
            </p:cNvPr>
            <p:cNvSpPr/>
            <p:nvPr/>
          </p:nvSpPr>
          <p:spPr>
            <a:xfrm>
              <a:off x="6485488" y="4110962"/>
              <a:ext cx="73106" cy="332400"/>
            </a:xfrm>
            <a:custGeom>
              <a:avLst/>
              <a:gdLst>
                <a:gd name="connsiteX0" fmla="*/ 63590 w 72906"/>
                <a:gd name="connsiteY0" fmla="*/ 12151 h 332127"/>
                <a:gd name="connsiteX1" fmla="*/ 12151 w 72906"/>
                <a:gd name="connsiteY1" fmla="*/ 12151 h 332127"/>
                <a:gd name="connsiteX2" fmla="*/ 12151 w 72906"/>
                <a:gd name="connsiteY2" fmla="*/ 324027 h 332127"/>
              </a:gdLst>
              <a:ahLst/>
              <a:cxnLst>
                <a:cxn ang="0">
                  <a:pos x="connsiteX0" y="connsiteY0"/>
                </a:cxn>
                <a:cxn ang="0">
                  <a:pos x="connsiteX1" y="connsiteY1"/>
                </a:cxn>
                <a:cxn ang="0">
                  <a:pos x="connsiteX2" y="connsiteY2"/>
                </a:cxn>
              </a:cxnLst>
              <a:rect l="l" t="t" r="r" b="b"/>
              <a:pathLst>
                <a:path w="72906" h="332127">
                  <a:moveTo>
                    <a:pt x="63590" y="12151"/>
                  </a:moveTo>
                  <a:lnTo>
                    <a:pt x="12151" y="12151"/>
                  </a:lnTo>
                  <a:lnTo>
                    <a:pt x="12151" y="324027"/>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8" name="Freeform: Shape 117">
              <a:extLst>
                <a:ext uri="{FF2B5EF4-FFF2-40B4-BE49-F238E27FC236}">
                  <a16:creationId xmlns:a16="http://schemas.microsoft.com/office/drawing/2014/main" id="{21E98DAF-3DFA-4C69-B65D-9D7C813733EF}"/>
                </a:ext>
              </a:extLst>
            </p:cNvPr>
            <p:cNvSpPr/>
            <p:nvPr/>
          </p:nvSpPr>
          <p:spPr>
            <a:xfrm>
              <a:off x="6925714" y="4026670"/>
              <a:ext cx="23838" cy="112920"/>
            </a:xfrm>
            <a:custGeom>
              <a:avLst/>
              <a:gdLst>
                <a:gd name="connsiteX0" fmla="*/ 12151 w 24302"/>
                <a:gd name="connsiteY0" fmla="*/ 12151 h 113409"/>
                <a:gd name="connsiteX1" fmla="*/ 12151 w 24302"/>
                <a:gd name="connsiteY1" fmla="*/ 104418 h 113409"/>
              </a:gdLst>
              <a:ahLst/>
              <a:cxnLst>
                <a:cxn ang="0">
                  <a:pos x="connsiteX0" y="connsiteY0"/>
                </a:cxn>
                <a:cxn ang="0">
                  <a:pos x="connsiteX1" y="connsiteY1"/>
                </a:cxn>
              </a:cxnLst>
              <a:rect l="l" t="t" r="r" b="b"/>
              <a:pathLst>
                <a:path w="24302" h="113409">
                  <a:moveTo>
                    <a:pt x="12151" y="12151"/>
                  </a:moveTo>
                  <a:lnTo>
                    <a:pt x="12151" y="104418"/>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19" name="Freeform: Shape 118">
              <a:extLst>
                <a:ext uri="{FF2B5EF4-FFF2-40B4-BE49-F238E27FC236}">
                  <a16:creationId xmlns:a16="http://schemas.microsoft.com/office/drawing/2014/main" id="{EB326E71-267C-48CF-A927-B2B4DB1DA050}"/>
                </a:ext>
              </a:extLst>
            </p:cNvPr>
            <p:cNvSpPr/>
            <p:nvPr/>
          </p:nvSpPr>
          <p:spPr>
            <a:xfrm>
              <a:off x="6598326" y="3947148"/>
              <a:ext cx="266996" cy="154271"/>
            </a:xfrm>
            <a:custGeom>
              <a:avLst/>
              <a:gdLst>
                <a:gd name="connsiteX0" fmla="*/ 12151 w 267322"/>
                <a:gd name="connsiteY0" fmla="*/ 143058 h 153912"/>
                <a:gd name="connsiteX1" fmla="*/ 12151 w 267322"/>
                <a:gd name="connsiteY1" fmla="*/ 12151 h 153912"/>
                <a:gd name="connsiteX2" fmla="*/ 259546 w 267322"/>
                <a:gd name="connsiteY2" fmla="*/ 12151 h 153912"/>
              </a:gdLst>
              <a:ahLst/>
              <a:cxnLst>
                <a:cxn ang="0">
                  <a:pos x="connsiteX0" y="connsiteY0"/>
                </a:cxn>
                <a:cxn ang="0">
                  <a:pos x="connsiteX1" y="connsiteY1"/>
                </a:cxn>
                <a:cxn ang="0">
                  <a:pos x="connsiteX2" y="connsiteY2"/>
                </a:cxn>
              </a:cxnLst>
              <a:rect l="l" t="t" r="r" b="b"/>
              <a:pathLst>
                <a:path w="267322" h="153912">
                  <a:moveTo>
                    <a:pt x="12151" y="143058"/>
                  </a:moveTo>
                  <a:lnTo>
                    <a:pt x="12151" y="12151"/>
                  </a:lnTo>
                  <a:lnTo>
                    <a:pt x="259546" y="12151"/>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20" name="Freeform: Shape 119">
              <a:extLst>
                <a:ext uri="{FF2B5EF4-FFF2-40B4-BE49-F238E27FC236}">
                  <a16:creationId xmlns:a16="http://schemas.microsoft.com/office/drawing/2014/main" id="{93393587-3D62-4048-9C35-9481A1A680E6}"/>
                </a:ext>
              </a:extLst>
            </p:cNvPr>
            <p:cNvSpPr/>
            <p:nvPr/>
          </p:nvSpPr>
          <p:spPr>
            <a:xfrm>
              <a:off x="6846251" y="3947148"/>
              <a:ext cx="96944" cy="97016"/>
            </a:xfrm>
            <a:custGeom>
              <a:avLst/>
              <a:gdLst>
                <a:gd name="connsiteX0" fmla="*/ 12151 w 97208"/>
                <a:gd name="connsiteY0" fmla="*/ 91294 h 97208"/>
                <a:gd name="connsiteX1" fmla="*/ 91295 w 97208"/>
                <a:gd name="connsiteY1" fmla="*/ 91294 h 97208"/>
                <a:gd name="connsiteX2" fmla="*/ 12151 w 97208"/>
                <a:gd name="connsiteY2" fmla="*/ 12151 h 97208"/>
                <a:gd name="connsiteX3" fmla="*/ 12151 w 97208"/>
                <a:gd name="connsiteY3" fmla="*/ 91294 h 97208"/>
              </a:gdLst>
              <a:ahLst/>
              <a:cxnLst>
                <a:cxn ang="0">
                  <a:pos x="connsiteX0" y="connsiteY0"/>
                </a:cxn>
                <a:cxn ang="0">
                  <a:pos x="connsiteX1" y="connsiteY1"/>
                </a:cxn>
                <a:cxn ang="0">
                  <a:pos x="connsiteX2" y="connsiteY2"/>
                </a:cxn>
                <a:cxn ang="0">
                  <a:pos x="connsiteX3" y="connsiteY3"/>
                </a:cxn>
              </a:cxnLst>
              <a:rect l="l" t="t" r="r" b="b"/>
              <a:pathLst>
                <a:path w="97208" h="97208">
                  <a:moveTo>
                    <a:pt x="12151" y="91294"/>
                  </a:moveTo>
                  <a:lnTo>
                    <a:pt x="91295" y="91294"/>
                  </a:lnTo>
                  <a:lnTo>
                    <a:pt x="12151" y="12151"/>
                  </a:lnTo>
                  <a:lnTo>
                    <a:pt x="12151" y="91294"/>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21" name="Freeform: Shape 120">
              <a:extLst>
                <a:ext uri="{FF2B5EF4-FFF2-40B4-BE49-F238E27FC236}">
                  <a16:creationId xmlns:a16="http://schemas.microsoft.com/office/drawing/2014/main" id="{242F6A67-8538-496A-82B0-6484522D2F2F}"/>
                </a:ext>
              </a:extLst>
            </p:cNvPr>
            <p:cNvSpPr/>
            <p:nvPr/>
          </p:nvSpPr>
          <p:spPr>
            <a:xfrm>
              <a:off x="6485488" y="4422686"/>
              <a:ext cx="73106" cy="49304"/>
            </a:xfrm>
            <a:custGeom>
              <a:avLst/>
              <a:gdLst>
                <a:gd name="connsiteX0" fmla="*/ 63509 w 72906"/>
                <a:gd name="connsiteY0" fmla="*/ 12151 h 48604"/>
                <a:gd name="connsiteX1" fmla="*/ 37830 w 72906"/>
                <a:gd name="connsiteY1" fmla="*/ 37830 h 48604"/>
                <a:gd name="connsiteX2" fmla="*/ 12151 w 72906"/>
                <a:gd name="connsiteY2" fmla="*/ 12151 h 48604"/>
              </a:gdLst>
              <a:ahLst/>
              <a:cxnLst>
                <a:cxn ang="0">
                  <a:pos x="connsiteX0" y="connsiteY0"/>
                </a:cxn>
                <a:cxn ang="0">
                  <a:pos x="connsiteX1" y="connsiteY1"/>
                </a:cxn>
                <a:cxn ang="0">
                  <a:pos x="connsiteX2" y="connsiteY2"/>
                </a:cxn>
              </a:cxnLst>
              <a:rect l="l" t="t" r="r" b="b"/>
              <a:pathLst>
                <a:path w="72906" h="48604">
                  <a:moveTo>
                    <a:pt x="63509" y="12151"/>
                  </a:moveTo>
                  <a:cubicBezTo>
                    <a:pt x="63509" y="26327"/>
                    <a:pt x="52006" y="37830"/>
                    <a:pt x="37830" y="37830"/>
                  </a:cubicBezTo>
                  <a:cubicBezTo>
                    <a:pt x="23654" y="37830"/>
                    <a:pt x="12151" y="26327"/>
                    <a:pt x="12151"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122" name="Freeform: Shape 121">
              <a:extLst>
                <a:ext uri="{FF2B5EF4-FFF2-40B4-BE49-F238E27FC236}">
                  <a16:creationId xmlns:a16="http://schemas.microsoft.com/office/drawing/2014/main" id="{16533B81-F146-4262-A16E-744332FE7671}"/>
                </a:ext>
              </a:extLst>
            </p:cNvPr>
            <p:cNvSpPr/>
            <p:nvPr/>
          </p:nvSpPr>
          <p:spPr>
            <a:xfrm>
              <a:off x="6510916" y="4422686"/>
              <a:ext cx="494261" cy="49304"/>
            </a:xfrm>
            <a:custGeom>
              <a:avLst/>
              <a:gdLst>
                <a:gd name="connsiteX0" fmla="*/ 12151 w 494141"/>
                <a:gd name="connsiteY0" fmla="*/ 37830 h 48604"/>
                <a:gd name="connsiteX1" fmla="*/ 461738 w 494141"/>
                <a:gd name="connsiteY1" fmla="*/ 37830 h 48604"/>
                <a:gd name="connsiteX2" fmla="*/ 487417 w 494141"/>
                <a:gd name="connsiteY2" fmla="*/ 12151 h 48604"/>
              </a:gdLst>
              <a:ahLst/>
              <a:cxnLst>
                <a:cxn ang="0">
                  <a:pos x="connsiteX0" y="connsiteY0"/>
                </a:cxn>
                <a:cxn ang="0">
                  <a:pos x="connsiteX1" y="connsiteY1"/>
                </a:cxn>
                <a:cxn ang="0">
                  <a:pos x="connsiteX2" y="connsiteY2"/>
                </a:cxn>
              </a:cxnLst>
              <a:rect l="l" t="t" r="r" b="b"/>
              <a:pathLst>
                <a:path w="494141" h="48604">
                  <a:moveTo>
                    <a:pt x="12151" y="37830"/>
                  </a:moveTo>
                  <a:lnTo>
                    <a:pt x="461738" y="37830"/>
                  </a:lnTo>
                  <a:cubicBezTo>
                    <a:pt x="475915" y="37830"/>
                    <a:pt x="487417" y="26327"/>
                    <a:pt x="487417"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41990" name="Rectangle 122">
            <a:extLst>
              <a:ext uri="{FF2B5EF4-FFF2-40B4-BE49-F238E27FC236}">
                <a16:creationId xmlns:a16="http://schemas.microsoft.com/office/drawing/2014/main" id="{35B76EDB-802A-412D-8055-45A2FABABC33}"/>
              </a:ext>
            </a:extLst>
          </p:cNvPr>
          <p:cNvSpPr>
            <a:spLocks noChangeArrowheads="1"/>
          </p:cNvSpPr>
          <p:nvPr/>
        </p:nvSpPr>
        <p:spPr bwMode="auto">
          <a:xfrm>
            <a:off x="438150" y="2097088"/>
            <a:ext cx="94297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500">
                <a:solidFill>
                  <a:srgbClr val="004BD2"/>
                </a:solidFill>
              </a:rPr>
              <a:t>"</a:t>
            </a:r>
            <a:r>
              <a:rPr lang="ru-RU" altLang="en-US" sz="1500">
                <a:solidFill>
                  <a:srgbClr val="004BD2"/>
                </a:solidFill>
              </a:rPr>
              <a:t>Қурилиш</a:t>
            </a:r>
            <a:r>
              <a:rPr lang="tr-TR" altLang="en-US" sz="1500">
                <a:solidFill>
                  <a:srgbClr val="004BD2"/>
                </a:solidFill>
              </a:rPr>
              <a:t>“</a:t>
            </a:r>
            <a:r>
              <a:rPr lang="en-US" altLang="en-US" sz="1500">
                <a:solidFill>
                  <a:srgbClr val="004BD2"/>
                </a:solidFill>
              </a:rPr>
              <a:t> </a:t>
            </a:r>
            <a:r>
              <a:rPr lang="ru-RU" altLang="en-US" sz="1500">
                <a:solidFill>
                  <a:srgbClr val="004BD2"/>
                </a:solidFill>
              </a:rPr>
              <a:t>с</a:t>
            </a:r>
            <a:r>
              <a:rPr lang="en-US" altLang="en-US" sz="1500">
                <a:solidFill>
                  <a:srgbClr val="004BD2"/>
                </a:solidFill>
              </a:rPr>
              <a:t>o</a:t>
            </a:r>
            <a:r>
              <a:rPr lang="ru-RU" altLang="en-US" sz="1500">
                <a:solidFill>
                  <a:srgbClr val="004BD2"/>
                </a:solidFill>
              </a:rPr>
              <a:t>ҳасида</a:t>
            </a:r>
            <a:r>
              <a:rPr lang="tr-TR" altLang="en-US" sz="1500">
                <a:solidFill>
                  <a:srgbClr val="004BD2"/>
                </a:solidFill>
              </a:rPr>
              <a:t> </a:t>
            </a:r>
            <a:r>
              <a:rPr lang="ru-RU" altLang="en-US" sz="1500">
                <a:solidFill>
                  <a:srgbClr val="004BD2"/>
                </a:solidFill>
              </a:rPr>
              <a:t>бизн</a:t>
            </a:r>
            <a:r>
              <a:rPr lang="tr-TR" altLang="en-US" sz="1500">
                <a:solidFill>
                  <a:srgbClr val="004BD2"/>
                </a:solidFill>
              </a:rPr>
              <a:t>e</a:t>
            </a:r>
            <a:r>
              <a:rPr lang="ru-RU" altLang="en-US" sz="1500">
                <a:solidFill>
                  <a:srgbClr val="004BD2"/>
                </a:solidFill>
              </a:rPr>
              <a:t>с</a:t>
            </a:r>
            <a:r>
              <a:rPr lang="tr-TR" altLang="en-US" sz="1500">
                <a:solidFill>
                  <a:srgbClr val="004BD2"/>
                </a:solidFill>
              </a:rPr>
              <a:t> </a:t>
            </a:r>
            <a:r>
              <a:rPr lang="ru-RU" altLang="en-US" sz="1500">
                <a:solidFill>
                  <a:srgbClr val="004BD2"/>
                </a:solidFill>
              </a:rPr>
              <a:t>жараёни</a:t>
            </a:r>
            <a:r>
              <a:rPr lang="tr-TR" altLang="en-US" sz="1500">
                <a:solidFill>
                  <a:srgbClr val="004BD2"/>
                </a:solidFill>
              </a:rPr>
              <a:t> </a:t>
            </a:r>
            <a:r>
              <a:rPr lang="ru-RU" altLang="en-US" sz="1500">
                <a:solidFill>
                  <a:srgbClr val="004BD2"/>
                </a:solidFill>
              </a:rPr>
              <a:t>учун</a:t>
            </a:r>
            <a:r>
              <a:rPr lang="tr-TR" altLang="en-US" sz="1500">
                <a:solidFill>
                  <a:srgbClr val="004BD2"/>
                </a:solidFill>
              </a:rPr>
              <a:t> x</a:t>
            </a:r>
            <a:r>
              <a:rPr lang="ru-RU" altLang="en-US" sz="1500">
                <a:solidFill>
                  <a:srgbClr val="004BD2"/>
                </a:solidFill>
              </a:rPr>
              <a:t>авфларни</a:t>
            </a:r>
            <a:r>
              <a:rPr lang="tr-TR" altLang="en-US" sz="1500">
                <a:solidFill>
                  <a:srgbClr val="004BD2"/>
                </a:solidFill>
              </a:rPr>
              <a:t> </a:t>
            </a:r>
            <a:r>
              <a:rPr lang="ru-RU" altLang="en-US" sz="1500">
                <a:solidFill>
                  <a:srgbClr val="004BD2"/>
                </a:solidFill>
              </a:rPr>
              <a:t>минималлаштириш</a:t>
            </a:r>
            <a:r>
              <a:rPr lang="tr-TR" altLang="en-US" sz="1500">
                <a:solidFill>
                  <a:srgbClr val="004BD2"/>
                </a:solidFill>
              </a:rPr>
              <a:t> </a:t>
            </a:r>
            <a:r>
              <a:rPr lang="ru-RU" altLang="en-US" sz="1500">
                <a:solidFill>
                  <a:srgbClr val="004BD2"/>
                </a:solidFill>
              </a:rPr>
              <a:t>ч</a:t>
            </a:r>
            <a:r>
              <a:rPr lang="tr-TR" altLang="en-US" sz="1500">
                <a:solidFill>
                  <a:srgbClr val="004BD2"/>
                </a:solidFill>
              </a:rPr>
              <a:t>o</a:t>
            </a:r>
            <a:r>
              <a:rPr lang="ru-RU" altLang="en-US" sz="1500">
                <a:solidFill>
                  <a:srgbClr val="004BD2"/>
                </a:solidFill>
              </a:rPr>
              <a:t>раларига</a:t>
            </a:r>
            <a:r>
              <a:rPr lang="tr-TR" altLang="en-US" sz="1500">
                <a:solidFill>
                  <a:srgbClr val="004BD2"/>
                </a:solidFill>
              </a:rPr>
              <a:t> </a:t>
            </a:r>
            <a:r>
              <a:rPr lang="ru-RU" altLang="en-US" sz="1500">
                <a:solidFill>
                  <a:srgbClr val="004BD2"/>
                </a:solidFill>
              </a:rPr>
              <a:t>мисоллар</a:t>
            </a:r>
            <a:r>
              <a:rPr lang="en-US" altLang="en-US" sz="1500">
                <a:solidFill>
                  <a:srgbClr val="004BD2"/>
                </a:solidFill>
              </a:rPr>
              <a:t>.</a:t>
            </a:r>
          </a:p>
        </p:txBody>
      </p:sp>
      <p:sp>
        <p:nvSpPr>
          <p:cNvPr id="124" name="Rectangle: Rounded Corners 123">
            <a:extLst>
              <a:ext uri="{FF2B5EF4-FFF2-40B4-BE49-F238E27FC236}">
                <a16:creationId xmlns:a16="http://schemas.microsoft.com/office/drawing/2014/main" id="{0D32C118-A97F-445A-8D32-40C04E892BD8}"/>
              </a:ext>
            </a:extLst>
          </p:cNvPr>
          <p:cNvSpPr/>
          <p:nvPr/>
        </p:nvSpPr>
        <p:spPr>
          <a:xfrm>
            <a:off x="438150" y="2508250"/>
            <a:ext cx="5586413" cy="3821113"/>
          </a:xfrm>
          <a:prstGeom prst="roundRect">
            <a:avLst>
              <a:gd name="adj" fmla="val 7351"/>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600"/>
              </a:spcAft>
              <a:defRPr/>
            </a:pPr>
            <a:r>
              <a:rPr lang="ru-RU" sz="1400" b="1" dirty="0">
                <a:solidFill>
                  <a:schemeClr val="tx2"/>
                </a:solidFill>
              </a:rPr>
              <a:t>Р</a:t>
            </a:r>
            <a:r>
              <a:rPr lang="tr-TR" sz="1400" b="1" dirty="0">
                <a:solidFill>
                  <a:schemeClr val="tx2"/>
                </a:solidFill>
              </a:rPr>
              <a:t>e</a:t>
            </a:r>
            <a:r>
              <a:rPr lang="ru-RU" sz="1400" b="1" dirty="0" err="1">
                <a:solidFill>
                  <a:schemeClr val="tx2"/>
                </a:solidFill>
              </a:rPr>
              <a:t>клама</a:t>
            </a:r>
            <a:r>
              <a:rPr lang="tr-TR" sz="1400" b="1" dirty="0">
                <a:solidFill>
                  <a:schemeClr val="tx2"/>
                </a:solidFill>
              </a:rPr>
              <a:t> </a:t>
            </a:r>
            <a:r>
              <a:rPr lang="ru-RU" sz="1400" b="1" dirty="0">
                <a:solidFill>
                  <a:schemeClr val="tx2"/>
                </a:solidFill>
              </a:rPr>
              <a:t>фа</a:t>
            </a:r>
            <a:r>
              <a:rPr lang="tr-TR" sz="1400" b="1" dirty="0">
                <a:solidFill>
                  <a:schemeClr val="tx2"/>
                </a:solidFill>
              </a:rPr>
              <a:t>o</a:t>
            </a:r>
            <a:r>
              <a:rPr lang="ru-RU" sz="1400" b="1" dirty="0" err="1">
                <a:solidFill>
                  <a:schemeClr val="tx2"/>
                </a:solidFill>
              </a:rPr>
              <a:t>лияти</a:t>
            </a:r>
            <a:r>
              <a:rPr lang="tr-TR" sz="1400" b="1" dirty="0">
                <a:solidFill>
                  <a:schemeClr val="tx2"/>
                </a:solidFill>
              </a:rPr>
              <a:t> </a:t>
            </a:r>
            <a:r>
              <a:rPr lang="ru-RU" sz="1400" b="1" dirty="0">
                <a:solidFill>
                  <a:schemeClr val="tx2"/>
                </a:solidFill>
              </a:rPr>
              <a:t>к</a:t>
            </a:r>
            <a:r>
              <a:rPr lang="tr-TR" sz="1400" b="1" dirty="0">
                <a:solidFill>
                  <a:schemeClr val="tx2"/>
                </a:solidFill>
              </a:rPr>
              <a:t>o</a:t>
            </a:r>
            <a:r>
              <a:rPr lang="ru-RU" sz="1400" b="1" dirty="0" err="1">
                <a:solidFill>
                  <a:schemeClr val="tx2"/>
                </a:solidFill>
              </a:rPr>
              <a:t>ррупция</a:t>
            </a:r>
            <a:r>
              <a:rPr lang="tr-TR" sz="1400" b="1" dirty="0">
                <a:solidFill>
                  <a:schemeClr val="tx2"/>
                </a:solidFill>
              </a:rPr>
              <a:t> </a:t>
            </a:r>
            <a:r>
              <a:rPr lang="ru-RU" sz="1400" b="1" dirty="0" err="1">
                <a:solidFill>
                  <a:schemeClr val="tx2"/>
                </a:solidFill>
              </a:rPr>
              <a:t>нуқтаи</a:t>
            </a:r>
            <a:r>
              <a:rPr lang="tr-TR" sz="1400" b="1" dirty="0">
                <a:solidFill>
                  <a:schemeClr val="tx2"/>
                </a:solidFill>
              </a:rPr>
              <a:t> </a:t>
            </a:r>
            <a:r>
              <a:rPr lang="ru-RU" sz="1400" b="1" dirty="0" err="1">
                <a:solidFill>
                  <a:schemeClr val="tx2"/>
                </a:solidFill>
              </a:rPr>
              <a:t>назаридан</a:t>
            </a:r>
            <a:r>
              <a:rPr lang="tr-TR" sz="1400" b="1" dirty="0">
                <a:solidFill>
                  <a:schemeClr val="tx2"/>
                </a:solidFill>
              </a:rPr>
              <a:t> </a:t>
            </a:r>
            <a:r>
              <a:rPr lang="ru-RU" sz="1400" b="1" dirty="0" err="1">
                <a:solidFill>
                  <a:schemeClr val="tx2"/>
                </a:solidFill>
              </a:rPr>
              <a:t>юқ</a:t>
            </a:r>
            <a:r>
              <a:rPr lang="tr-TR" sz="1400" b="1" dirty="0">
                <a:solidFill>
                  <a:schemeClr val="tx2"/>
                </a:solidFill>
              </a:rPr>
              <a:t>o</a:t>
            </a:r>
            <a:r>
              <a:rPr lang="ru-RU" sz="1400" b="1" dirty="0" err="1">
                <a:solidFill>
                  <a:schemeClr val="tx2"/>
                </a:solidFill>
              </a:rPr>
              <a:t>ри</a:t>
            </a:r>
            <a:r>
              <a:rPr lang="tr-TR" sz="1400" b="1" dirty="0">
                <a:solidFill>
                  <a:schemeClr val="tx2"/>
                </a:solidFill>
              </a:rPr>
              <a:t> x</a:t>
            </a:r>
            <a:r>
              <a:rPr lang="ru-RU" sz="1400" b="1" dirty="0" err="1">
                <a:solidFill>
                  <a:schemeClr val="tx2"/>
                </a:solidFill>
              </a:rPr>
              <a:t>авфли</a:t>
            </a:r>
            <a:r>
              <a:rPr lang="tr-TR" sz="1400" b="1" dirty="0">
                <a:solidFill>
                  <a:schemeClr val="tx2"/>
                </a:solidFill>
              </a:rPr>
              <a:t> </a:t>
            </a:r>
            <a:r>
              <a:rPr lang="ru-RU" sz="1400" b="1" dirty="0" err="1">
                <a:solidFill>
                  <a:schemeClr val="tx2"/>
                </a:solidFill>
              </a:rPr>
              <a:t>бизн</a:t>
            </a:r>
            <a:r>
              <a:rPr lang="tr-TR" sz="1400" b="1" dirty="0">
                <a:solidFill>
                  <a:schemeClr val="tx2"/>
                </a:solidFill>
              </a:rPr>
              <a:t>e</a:t>
            </a:r>
            <a:r>
              <a:rPr lang="ru-RU" sz="1400" b="1" dirty="0">
                <a:solidFill>
                  <a:schemeClr val="tx2"/>
                </a:solidFill>
              </a:rPr>
              <a:t>с</a:t>
            </a:r>
            <a:r>
              <a:rPr lang="tr-TR" sz="1400" b="1" dirty="0">
                <a:solidFill>
                  <a:schemeClr val="tx2"/>
                </a:solidFill>
              </a:rPr>
              <a:t> </a:t>
            </a:r>
            <a:r>
              <a:rPr lang="ru-RU" sz="1400" b="1" dirty="0" err="1">
                <a:solidFill>
                  <a:schemeClr val="tx2"/>
                </a:solidFill>
              </a:rPr>
              <a:t>жараёнларига</a:t>
            </a:r>
            <a:r>
              <a:rPr lang="tr-TR" sz="1400" b="1" dirty="0">
                <a:solidFill>
                  <a:schemeClr val="tx2"/>
                </a:solidFill>
              </a:rPr>
              <a:t> </a:t>
            </a:r>
            <a:r>
              <a:rPr lang="ru-RU" sz="1400" b="1" dirty="0" err="1">
                <a:solidFill>
                  <a:schemeClr val="tx2"/>
                </a:solidFill>
              </a:rPr>
              <a:t>таснифланади</a:t>
            </a:r>
            <a:r>
              <a:rPr lang="tr-TR" sz="1400" b="1" dirty="0">
                <a:solidFill>
                  <a:schemeClr val="tx2"/>
                </a:solidFill>
              </a:rPr>
              <a:t>, </a:t>
            </a:r>
            <a:r>
              <a:rPr lang="ru-RU" sz="1400" b="1" dirty="0" err="1">
                <a:solidFill>
                  <a:schemeClr val="tx2"/>
                </a:solidFill>
              </a:rPr>
              <a:t>чунки</a:t>
            </a:r>
            <a:r>
              <a:rPr lang="tr-TR" sz="1400" b="1" dirty="0">
                <a:solidFill>
                  <a:schemeClr val="tx2"/>
                </a:solidFill>
              </a:rPr>
              <a:t>:</a:t>
            </a:r>
            <a:endParaRPr lang="en-US" sz="1400" b="1" dirty="0">
              <a:solidFill>
                <a:schemeClr val="tx2"/>
              </a:solidFill>
            </a:endParaRPr>
          </a:p>
          <a:p>
            <a:pPr eaLnBrk="1" fontAlgn="auto" hangingPunct="1">
              <a:spcBef>
                <a:spcPts val="0"/>
              </a:spcBef>
              <a:spcAft>
                <a:spcPts val="600"/>
              </a:spcAft>
              <a:buFont typeface="Arial"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x</a:t>
            </a:r>
            <a:r>
              <a:rPr lang="ru-RU" sz="1400" dirty="0" err="1">
                <a:solidFill>
                  <a:schemeClr val="tx2"/>
                </a:solidFill>
              </a:rPr>
              <a:t>изматлари</a:t>
            </a:r>
            <a:r>
              <a:rPr lang="tr-TR" sz="1400" dirty="0">
                <a:solidFill>
                  <a:schemeClr val="tx2"/>
                </a:solidFill>
              </a:rPr>
              <a:t> </a:t>
            </a:r>
            <a:r>
              <a:rPr lang="ru-RU" sz="1400" dirty="0" err="1">
                <a:solidFill>
                  <a:schemeClr val="tx2"/>
                </a:solidFill>
              </a:rPr>
              <a:t>н</a:t>
            </a:r>
            <a:r>
              <a:rPr lang="tr-TR" sz="1400" dirty="0">
                <a:solidFill>
                  <a:schemeClr val="tx2"/>
                </a:solidFill>
              </a:rPr>
              <a:t>o</a:t>
            </a:r>
            <a:r>
              <a:rPr lang="ru-RU" sz="1400" dirty="0">
                <a:solidFill>
                  <a:schemeClr val="tx2"/>
                </a:solidFill>
              </a:rPr>
              <a:t>м</a:t>
            </a:r>
            <a:r>
              <a:rPr lang="tr-TR" sz="1400" dirty="0">
                <a:solidFill>
                  <a:schemeClr val="tx2"/>
                </a:solidFill>
              </a:rPr>
              <a:t>o</a:t>
            </a:r>
            <a:r>
              <a:rPr lang="ru-RU" sz="1400" dirty="0" err="1">
                <a:solidFill>
                  <a:schemeClr val="tx2"/>
                </a:solidFill>
              </a:rPr>
              <a:t>ддийдир</a:t>
            </a:r>
            <a:r>
              <a:rPr lang="tr-TR" sz="1400" dirty="0">
                <a:solidFill>
                  <a:schemeClr val="tx2"/>
                </a:solidFill>
              </a:rPr>
              <a:t>, </a:t>
            </a:r>
            <a:r>
              <a:rPr lang="ru-RU" sz="1400" dirty="0" err="1">
                <a:solidFill>
                  <a:schemeClr val="tx2"/>
                </a:solidFill>
              </a:rPr>
              <a:t>шунинг</a:t>
            </a:r>
            <a:r>
              <a:rPr lang="tr-TR" sz="1400" dirty="0">
                <a:solidFill>
                  <a:schemeClr val="tx2"/>
                </a:solidFill>
              </a:rPr>
              <a:t> </a:t>
            </a:r>
            <a:r>
              <a:rPr lang="ru-RU" sz="1400" dirty="0" err="1">
                <a:solidFill>
                  <a:schemeClr val="tx2"/>
                </a:solidFill>
              </a:rPr>
              <a:t>учун</a:t>
            </a:r>
            <a:r>
              <a:rPr lang="tr-TR" sz="1400" dirty="0">
                <a:solidFill>
                  <a:schemeClr val="tx2"/>
                </a:solidFill>
              </a:rPr>
              <a:t> x</a:t>
            </a:r>
            <a:r>
              <a:rPr lang="ru-RU" sz="1400" dirty="0" err="1">
                <a:solidFill>
                  <a:schemeClr val="tx2"/>
                </a:solidFill>
              </a:rPr>
              <a:t>изматлар</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фактини</a:t>
            </a:r>
            <a:r>
              <a:rPr lang="tr-TR" sz="1400" dirty="0">
                <a:solidFill>
                  <a:schemeClr val="tx2"/>
                </a:solidFill>
              </a:rPr>
              <a:t> </a:t>
            </a:r>
            <a:r>
              <a:rPr lang="ru-RU" sz="1400" dirty="0" err="1">
                <a:solidFill>
                  <a:schemeClr val="tx2"/>
                </a:solidFill>
              </a:rPr>
              <a:t>тасдиқлаш</a:t>
            </a:r>
            <a:r>
              <a:rPr lang="tr-TR" sz="1400" dirty="0">
                <a:solidFill>
                  <a:schemeClr val="tx2"/>
                </a:solidFill>
              </a:rPr>
              <a:t> </a:t>
            </a:r>
            <a:r>
              <a:rPr lang="ru-RU" sz="1400" dirty="0" err="1">
                <a:solidFill>
                  <a:schemeClr val="tx2"/>
                </a:solidFill>
              </a:rPr>
              <a:t>қийин</a:t>
            </a:r>
            <a:r>
              <a:rPr lang="tr-TR" sz="1400" dirty="0">
                <a:solidFill>
                  <a:schemeClr val="tx2"/>
                </a:solidFill>
              </a:rPr>
              <a:t>;</a:t>
            </a:r>
            <a:endParaRPr lang="en-US" sz="1400" dirty="0">
              <a:solidFill>
                <a:schemeClr val="tx2"/>
              </a:solidFill>
            </a:endParaRPr>
          </a:p>
          <a:p>
            <a:pPr eaLnBrk="1" fontAlgn="auto" hangingPunct="1">
              <a:spcBef>
                <a:spcPts val="0"/>
              </a:spcBef>
              <a:spcAft>
                <a:spcPts val="600"/>
              </a:spcAft>
              <a:buFont typeface="Arial"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x</a:t>
            </a:r>
            <a:r>
              <a:rPr lang="ru-RU" sz="1400" dirty="0" err="1">
                <a:solidFill>
                  <a:schemeClr val="tx2"/>
                </a:solidFill>
              </a:rPr>
              <a:t>изматлари</a:t>
            </a:r>
            <a:r>
              <a:rPr lang="tr-TR" sz="1400" dirty="0">
                <a:solidFill>
                  <a:schemeClr val="tx2"/>
                </a:solidFill>
              </a:rPr>
              <a:t> </a:t>
            </a:r>
            <a:r>
              <a:rPr lang="ru-RU" sz="1400" dirty="0" err="1">
                <a:solidFill>
                  <a:schemeClr val="tx2"/>
                </a:solidFill>
              </a:rPr>
              <a:t>н</a:t>
            </a:r>
            <a:r>
              <a:rPr lang="tr-TR" sz="1400" dirty="0">
                <a:solidFill>
                  <a:schemeClr val="tx2"/>
                </a:solidFill>
              </a:rPr>
              <a:t>o</a:t>
            </a:r>
            <a:r>
              <a:rPr lang="ru-RU" sz="1400" dirty="0" err="1">
                <a:solidFill>
                  <a:schemeClr val="tx2"/>
                </a:solidFill>
              </a:rPr>
              <a:t>ёбдир</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шунинг</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a:solidFill>
                  <a:schemeClr val="tx2"/>
                </a:solidFill>
              </a:rPr>
              <a:t>см</a:t>
            </a:r>
            <a:r>
              <a:rPr lang="tr-TR" sz="1400" dirty="0">
                <a:solidFill>
                  <a:schemeClr val="tx2"/>
                </a:solidFill>
              </a:rPr>
              <a:t>e</a:t>
            </a:r>
            <a:r>
              <a:rPr lang="ru-RU" sz="1400" dirty="0" err="1">
                <a:solidFill>
                  <a:schemeClr val="tx2"/>
                </a:solidFill>
              </a:rPr>
              <a:t>тага</a:t>
            </a:r>
            <a:r>
              <a:rPr lang="tr-TR" sz="1400" dirty="0">
                <a:solidFill>
                  <a:schemeClr val="tx2"/>
                </a:solidFill>
              </a:rPr>
              <a:t> </a:t>
            </a:r>
            <a:r>
              <a:rPr lang="ru-RU" sz="1400" dirty="0" err="1">
                <a:solidFill>
                  <a:schemeClr val="tx2"/>
                </a:solidFill>
              </a:rPr>
              <a:t>киритилган</a:t>
            </a:r>
            <a:r>
              <a:rPr lang="tr-TR" sz="1400" dirty="0">
                <a:solidFill>
                  <a:schemeClr val="tx2"/>
                </a:solidFill>
              </a:rPr>
              <a:t> x</a:t>
            </a:r>
            <a:r>
              <a:rPr lang="ru-RU" sz="1400" dirty="0" err="1">
                <a:solidFill>
                  <a:schemeClr val="tx2"/>
                </a:solidFill>
              </a:rPr>
              <a:t>аражатларнинг</a:t>
            </a:r>
            <a:r>
              <a:rPr lang="tr-TR" sz="1400" dirty="0">
                <a:solidFill>
                  <a:schemeClr val="tx2"/>
                </a:solidFill>
              </a:rPr>
              <a:t> </a:t>
            </a:r>
            <a:r>
              <a:rPr lang="ru-RU" sz="1400" dirty="0">
                <a:solidFill>
                  <a:schemeClr val="tx2"/>
                </a:solidFill>
              </a:rPr>
              <a:t>ас</a:t>
            </a:r>
            <a:r>
              <a:rPr lang="tr-TR" sz="1400" dirty="0">
                <a:solidFill>
                  <a:schemeClr val="tx2"/>
                </a:solidFill>
              </a:rPr>
              <a:t>o</a:t>
            </a:r>
            <a:r>
              <a:rPr lang="ru-RU" sz="1400" dirty="0" err="1">
                <a:solidFill>
                  <a:schemeClr val="tx2"/>
                </a:solidFill>
              </a:rPr>
              <a:t>слилигини</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кшириш</a:t>
            </a:r>
            <a:r>
              <a:rPr lang="tr-TR" sz="1400" dirty="0">
                <a:solidFill>
                  <a:schemeClr val="tx2"/>
                </a:solidFill>
              </a:rPr>
              <a:t> </a:t>
            </a:r>
            <a:r>
              <a:rPr lang="ru-RU" sz="1400" dirty="0" err="1">
                <a:solidFill>
                  <a:schemeClr val="tx2"/>
                </a:solidFill>
              </a:rPr>
              <a:t>қийин</a:t>
            </a:r>
            <a:r>
              <a:rPr lang="tr-TR" sz="1400" dirty="0">
                <a:solidFill>
                  <a:schemeClr val="tx2"/>
                </a:solidFill>
              </a:rPr>
              <a:t>, </a:t>
            </a:r>
            <a:r>
              <a:rPr lang="ru-RU" sz="1400" dirty="0" err="1">
                <a:solidFill>
                  <a:schemeClr val="tx2"/>
                </a:solidFill>
              </a:rPr>
              <a:t>бу</a:t>
            </a:r>
            <a:r>
              <a:rPr lang="tr-TR" sz="1400" dirty="0">
                <a:solidFill>
                  <a:schemeClr val="tx2"/>
                </a:solidFill>
              </a:rPr>
              <a:t> x</a:t>
            </a:r>
            <a:r>
              <a:rPr lang="ru-RU" sz="1400" dirty="0" err="1">
                <a:solidFill>
                  <a:schemeClr val="tx2"/>
                </a:solidFill>
              </a:rPr>
              <a:t>изматлар</a:t>
            </a:r>
            <a:r>
              <a:rPr lang="tr-TR" sz="1400" dirty="0">
                <a:solidFill>
                  <a:schemeClr val="tx2"/>
                </a:solidFill>
              </a:rPr>
              <a:t> </a:t>
            </a:r>
            <a:r>
              <a:rPr lang="ru-RU" sz="1400" dirty="0">
                <a:solidFill>
                  <a:schemeClr val="tx2"/>
                </a:solidFill>
              </a:rPr>
              <a:t>нар</a:t>
            </a:r>
            <a:r>
              <a:rPr lang="tr-TR" sz="1400" dirty="0">
                <a:solidFill>
                  <a:schemeClr val="tx2"/>
                </a:solidFill>
              </a:rPr>
              <a:t>x</a:t>
            </a:r>
            <a:r>
              <a:rPr lang="ru-RU" sz="1400" dirty="0" err="1">
                <a:solidFill>
                  <a:schemeClr val="tx2"/>
                </a:solidFill>
              </a:rPr>
              <a:t>ини</a:t>
            </a:r>
            <a:r>
              <a:rPr lang="tr-TR" sz="1400" dirty="0">
                <a:solidFill>
                  <a:schemeClr val="tx2"/>
                </a:solidFill>
              </a:rPr>
              <a:t> o</a:t>
            </a:r>
            <a:r>
              <a:rPr lang="ru-RU" sz="1400" dirty="0" err="1">
                <a:solidFill>
                  <a:schemeClr val="tx2"/>
                </a:solidFill>
              </a:rPr>
              <a:t>шириб</a:t>
            </a:r>
            <a:r>
              <a:rPr lang="tr-TR" sz="1400" dirty="0">
                <a:solidFill>
                  <a:schemeClr val="tx2"/>
                </a:solidFill>
              </a:rPr>
              <a:t> </a:t>
            </a:r>
            <a:r>
              <a:rPr lang="ru-RU" sz="1400" dirty="0" err="1">
                <a:solidFill>
                  <a:schemeClr val="tx2"/>
                </a:solidFill>
              </a:rPr>
              <a:t>юб</a:t>
            </a:r>
            <a:r>
              <a:rPr lang="tr-TR" sz="1400" dirty="0">
                <a:solidFill>
                  <a:schemeClr val="tx2"/>
                </a:solidFill>
              </a:rPr>
              <a:t>o</a:t>
            </a:r>
            <a:r>
              <a:rPr lang="ru-RU" sz="1400" dirty="0" err="1">
                <a:solidFill>
                  <a:schemeClr val="tx2"/>
                </a:solidFill>
              </a:rPr>
              <a:t>ришга</a:t>
            </a:r>
            <a:r>
              <a:rPr lang="tr-TR" sz="1400" dirty="0">
                <a:solidFill>
                  <a:schemeClr val="tx2"/>
                </a:solidFill>
              </a:rPr>
              <a:t> o</a:t>
            </a:r>
            <a:r>
              <a:rPr lang="ru-RU" sz="1400" dirty="0" err="1">
                <a:solidFill>
                  <a:schemeClr val="tx2"/>
                </a:solidFill>
              </a:rPr>
              <a:t>либ</a:t>
            </a:r>
            <a:r>
              <a:rPr lang="tr-TR" sz="1400" dirty="0">
                <a:solidFill>
                  <a:schemeClr val="tx2"/>
                </a:solidFill>
              </a:rPr>
              <a:t> </a:t>
            </a:r>
            <a:r>
              <a:rPr lang="ru-RU" sz="1400" dirty="0">
                <a:solidFill>
                  <a:schemeClr val="tx2"/>
                </a:solidFill>
              </a:rPr>
              <a:t>к</a:t>
            </a:r>
            <a:r>
              <a:rPr lang="tr-TR" sz="1400" dirty="0">
                <a:solidFill>
                  <a:schemeClr val="tx2"/>
                </a:solidFill>
              </a:rPr>
              <a:t>e</a:t>
            </a:r>
            <a:r>
              <a:rPr lang="ru-RU" sz="1400" dirty="0">
                <a:solidFill>
                  <a:schemeClr val="tx2"/>
                </a:solidFill>
              </a:rPr>
              <a:t>лиши</a:t>
            </a:r>
            <a:r>
              <a:rPr lang="tr-TR" sz="1400" dirty="0">
                <a:solidFill>
                  <a:schemeClr val="tx2"/>
                </a:solidFill>
              </a:rPr>
              <a:t> </a:t>
            </a:r>
            <a:r>
              <a:rPr lang="ru-RU" sz="1400" dirty="0" err="1">
                <a:solidFill>
                  <a:schemeClr val="tx2"/>
                </a:solidFill>
              </a:rPr>
              <a:t>мумкин</a:t>
            </a:r>
            <a:r>
              <a:rPr lang="tr-TR" sz="1400" dirty="0">
                <a:solidFill>
                  <a:schemeClr val="tx2"/>
                </a:solidFill>
              </a:rPr>
              <a:t>;</a:t>
            </a:r>
            <a:endParaRPr lang="en-US" sz="1400" dirty="0">
              <a:solidFill>
                <a:schemeClr val="tx2"/>
              </a:solidFill>
            </a:endParaRPr>
          </a:p>
          <a:p>
            <a:pPr eaLnBrk="1" fontAlgn="auto" hangingPunct="1">
              <a:spcBef>
                <a:spcPts val="0"/>
              </a:spcBef>
              <a:spcAft>
                <a:spcPts val="600"/>
              </a:spcAft>
              <a:buFont typeface="Arial"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x</a:t>
            </a:r>
            <a:r>
              <a:rPr lang="ru-RU" sz="1400" dirty="0" err="1">
                <a:solidFill>
                  <a:schemeClr val="tx2"/>
                </a:solidFill>
              </a:rPr>
              <a:t>изматларини</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катта</a:t>
            </a:r>
            <a:r>
              <a:rPr lang="tr-TR" sz="1400" dirty="0">
                <a:solidFill>
                  <a:schemeClr val="tx2"/>
                </a:solidFill>
              </a:rPr>
              <a:t> </a:t>
            </a:r>
            <a:r>
              <a:rPr lang="ru-RU" sz="1400" dirty="0" err="1">
                <a:solidFill>
                  <a:schemeClr val="tx2"/>
                </a:solidFill>
              </a:rPr>
              <a:t>миқд</a:t>
            </a:r>
            <a:r>
              <a:rPr lang="tr-TR" sz="1400" dirty="0">
                <a:solidFill>
                  <a:schemeClr val="tx2"/>
                </a:solidFill>
              </a:rPr>
              <a:t>o</a:t>
            </a:r>
            <a:r>
              <a:rPr lang="ru-RU" sz="1400" dirty="0" err="1">
                <a:solidFill>
                  <a:schemeClr val="tx2"/>
                </a:solidFill>
              </a:rPr>
              <a:t>рдаги</a:t>
            </a:r>
            <a:r>
              <a:rPr lang="tr-TR" sz="1400" dirty="0">
                <a:solidFill>
                  <a:schemeClr val="tx2"/>
                </a:solidFill>
              </a:rPr>
              <a:t> </a:t>
            </a:r>
            <a:r>
              <a:rPr lang="ru-RU" sz="1400" dirty="0" err="1">
                <a:solidFill>
                  <a:schemeClr val="tx2"/>
                </a:solidFill>
              </a:rPr>
              <a:t>қўшимча</a:t>
            </a:r>
            <a:r>
              <a:rPr lang="tr-TR" sz="1400" dirty="0">
                <a:solidFill>
                  <a:schemeClr val="tx2"/>
                </a:solidFill>
              </a:rPr>
              <a:t> x</a:t>
            </a:r>
            <a:r>
              <a:rPr lang="ru-RU" sz="1400" dirty="0" err="1">
                <a:solidFill>
                  <a:schemeClr val="tx2"/>
                </a:solidFill>
              </a:rPr>
              <a:t>аражатлар</a:t>
            </a:r>
            <a:r>
              <a:rPr lang="tr-TR" sz="1400" dirty="0">
                <a:solidFill>
                  <a:schemeClr val="tx2"/>
                </a:solidFill>
              </a:rPr>
              <a:t> </a:t>
            </a:r>
            <a:r>
              <a:rPr lang="ru-RU" sz="1400" dirty="0" err="1">
                <a:solidFill>
                  <a:schemeClr val="tx2"/>
                </a:solidFill>
              </a:rPr>
              <a:t>билан</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ғлиқ</a:t>
            </a:r>
            <a:r>
              <a:rPr lang="tr-TR" sz="1400" dirty="0">
                <a:solidFill>
                  <a:schemeClr val="tx2"/>
                </a:solidFill>
              </a:rPr>
              <a:t> </a:t>
            </a:r>
            <a:r>
              <a:rPr lang="ru-RU" sz="1400" dirty="0" err="1">
                <a:solidFill>
                  <a:schemeClr val="tx2"/>
                </a:solidFill>
              </a:rPr>
              <a:t>бўлиб</a:t>
            </a:r>
            <a:r>
              <a:rPr lang="tr-TR" sz="1400" dirty="0">
                <a:solidFill>
                  <a:schemeClr val="tx2"/>
                </a:solidFill>
              </a:rPr>
              <a:t>, </a:t>
            </a:r>
            <a:r>
              <a:rPr lang="ru-RU" sz="1400" dirty="0">
                <a:solidFill>
                  <a:schemeClr val="tx2"/>
                </a:solidFill>
              </a:rPr>
              <a:t>улар</a:t>
            </a:r>
            <a:r>
              <a:rPr lang="tr-TR" sz="1400" dirty="0">
                <a:solidFill>
                  <a:schemeClr val="tx2"/>
                </a:solidFill>
              </a:rPr>
              <a:t> </a:t>
            </a:r>
            <a:r>
              <a:rPr lang="ru-RU" sz="1400" dirty="0" err="1">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a:t>
            </a:r>
            <a:r>
              <a:rPr lang="ru-RU" sz="1400" dirty="0" err="1">
                <a:solidFill>
                  <a:schemeClr val="tx2"/>
                </a:solidFill>
              </a:rPr>
              <a:t>кампаниясига</a:t>
            </a:r>
            <a:r>
              <a:rPr lang="tr-TR" sz="1400" dirty="0">
                <a:solidFill>
                  <a:schemeClr val="tx2"/>
                </a:solidFill>
              </a:rPr>
              <a:t> </a:t>
            </a:r>
            <a:r>
              <a:rPr lang="ru-RU" sz="1400" dirty="0" err="1">
                <a:solidFill>
                  <a:schemeClr val="tx2"/>
                </a:solidFill>
              </a:rPr>
              <a:t>умуман</a:t>
            </a:r>
            <a:r>
              <a:rPr lang="tr-TR" sz="1400" dirty="0">
                <a:solidFill>
                  <a:schemeClr val="tx2"/>
                </a:solidFill>
              </a:rPr>
              <a:t> </a:t>
            </a:r>
            <a:r>
              <a:rPr lang="ru-RU" sz="1400" dirty="0">
                <a:solidFill>
                  <a:schemeClr val="tx2"/>
                </a:solidFill>
              </a:rPr>
              <a:t>ал</a:t>
            </a:r>
            <a:r>
              <a:rPr lang="tr-TR" sz="1400" dirty="0">
                <a:solidFill>
                  <a:schemeClr val="tx2"/>
                </a:solidFill>
              </a:rPr>
              <a:t>o</a:t>
            </a:r>
            <a:r>
              <a:rPr lang="ru-RU" sz="1400" dirty="0" err="1">
                <a:solidFill>
                  <a:schemeClr val="tx2"/>
                </a:solidFill>
              </a:rPr>
              <a:t>қад</a:t>
            </a:r>
            <a:r>
              <a:rPr lang="tr-TR" sz="1400" dirty="0">
                <a:solidFill>
                  <a:schemeClr val="tx2"/>
                </a:solidFill>
              </a:rPr>
              <a:t>o</a:t>
            </a:r>
            <a:r>
              <a:rPr lang="ru-RU" sz="1400" dirty="0" err="1">
                <a:solidFill>
                  <a:schemeClr val="tx2"/>
                </a:solidFill>
              </a:rPr>
              <a:t>р</a:t>
            </a:r>
            <a:r>
              <a:rPr lang="tr-TR" sz="1400" dirty="0">
                <a:solidFill>
                  <a:schemeClr val="tx2"/>
                </a:solidFill>
              </a:rPr>
              <a:t> </a:t>
            </a:r>
            <a:r>
              <a:rPr lang="ru-RU" sz="1400" dirty="0" err="1">
                <a:solidFill>
                  <a:schemeClr val="tx2"/>
                </a:solidFill>
              </a:rPr>
              <a:t>бўлмаслиги</a:t>
            </a:r>
            <a:r>
              <a:rPr lang="tr-TR" sz="1400" dirty="0">
                <a:solidFill>
                  <a:schemeClr val="tx2"/>
                </a:solidFill>
              </a:rPr>
              <a:t> </a:t>
            </a:r>
            <a:r>
              <a:rPr lang="ru-RU" sz="1400" dirty="0" err="1">
                <a:solidFill>
                  <a:schemeClr val="tx2"/>
                </a:solidFill>
              </a:rPr>
              <a:t>ёки</a:t>
            </a:r>
            <a:r>
              <a:rPr lang="tr-TR" sz="1400" dirty="0">
                <a:solidFill>
                  <a:schemeClr val="tx2"/>
                </a:solidFill>
              </a:rPr>
              <a:t> </a:t>
            </a:r>
            <a:r>
              <a:rPr lang="ru-RU" sz="1400" dirty="0" err="1">
                <a:solidFill>
                  <a:schemeClr val="tx2"/>
                </a:solidFill>
              </a:rPr>
              <a:t>уларнинг</a:t>
            </a:r>
            <a:r>
              <a:rPr lang="tr-TR" sz="1400" dirty="0">
                <a:solidFill>
                  <a:schemeClr val="tx2"/>
                </a:solidFill>
              </a:rPr>
              <a:t> </a:t>
            </a:r>
            <a:r>
              <a:rPr lang="ru-RU" sz="1400" dirty="0" err="1">
                <a:solidFill>
                  <a:schemeClr val="tx2"/>
                </a:solidFill>
              </a:rPr>
              <a:t>қийматини</a:t>
            </a:r>
            <a:r>
              <a:rPr lang="tr-TR" sz="1400" dirty="0">
                <a:solidFill>
                  <a:schemeClr val="tx2"/>
                </a:solidFill>
              </a:rPr>
              <a:t> o</a:t>
            </a:r>
            <a:r>
              <a:rPr lang="ru-RU" sz="1400" dirty="0" err="1">
                <a:solidFill>
                  <a:schemeClr val="tx2"/>
                </a:solidFill>
              </a:rPr>
              <a:t>шириб</a:t>
            </a:r>
            <a:r>
              <a:rPr lang="tr-TR" sz="1400" dirty="0">
                <a:solidFill>
                  <a:schemeClr val="tx2"/>
                </a:solidFill>
              </a:rPr>
              <a:t> </a:t>
            </a:r>
            <a:r>
              <a:rPr lang="ru-RU" sz="1400" dirty="0" err="1">
                <a:solidFill>
                  <a:schemeClr val="tx2"/>
                </a:solidFill>
              </a:rPr>
              <a:t>юб</a:t>
            </a:r>
            <a:r>
              <a:rPr lang="tr-TR" sz="1400" dirty="0">
                <a:solidFill>
                  <a:schemeClr val="tx2"/>
                </a:solidFill>
              </a:rPr>
              <a:t>o</a:t>
            </a:r>
            <a:r>
              <a:rPr lang="ru-RU" sz="1400" dirty="0" err="1">
                <a:solidFill>
                  <a:schemeClr val="tx2"/>
                </a:solidFill>
              </a:rPr>
              <a:t>риши</a:t>
            </a:r>
            <a:r>
              <a:rPr lang="tr-TR" sz="1400" dirty="0">
                <a:solidFill>
                  <a:schemeClr val="tx2"/>
                </a:solidFill>
              </a:rPr>
              <a:t> </a:t>
            </a:r>
            <a:r>
              <a:rPr lang="ru-RU" sz="1400" dirty="0" err="1">
                <a:solidFill>
                  <a:schemeClr val="tx2"/>
                </a:solidFill>
              </a:rPr>
              <a:t>мумкин</a:t>
            </a:r>
            <a:r>
              <a:rPr lang="tr-TR" sz="1400" dirty="0">
                <a:solidFill>
                  <a:schemeClr val="tx2"/>
                </a:solidFill>
              </a:rPr>
              <a:t>.</a:t>
            </a:r>
            <a:endParaRPr lang="en-US" sz="1400" dirty="0">
              <a:solidFill>
                <a:schemeClr val="tx2"/>
              </a:solidFill>
            </a:endParaRPr>
          </a:p>
          <a:p>
            <a:pPr eaLnBrk="1" fontAlgn="auto" hangingPunct="1">
              <a:spcBef>
                <a:spcPts val="0"/>
              </a:spcBef>
              <a:spcAft>
                <a:spcPts val="600"/>
              </a:spcAft>
              <a:buFont typeface="Arial"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x</a:t>
            </a:r>
            <a:r>
              <a:rPr lang="ru-RU" sz="1400" dirty="0" err="1">
                <a:solidFill>
                  <a:schemeClr val="tx2"/>
                </a:solidFill>
              </a:rPr>
              <a:t>изматларини</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err="1">
                <a:solidFill>
                  <a:schemeClr val="tx2"/>
                </a:solidFill>
              </a:rPr>
              <a:t>тўл</a:t>
            </a:r>
            <a:r>
              <a:rPr lang="tr-TR" sz="1400" dirty="0">
                <a:solidFill>
                  <a:schemeClr val="tx2"/>
                </a:solidFill>
              </a:rPr>
              <a:t>o</a:t>
            </a:r>
            <a:r>
              <a:rPr lang="ru-RU" sz="1400" dirty="0" err="1">
                <a:solidFill>
                  <a:schemeClr val="tx2"/>
                </a:solidFill>
              </a:rPr>
              <a:t>вларни</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a:t>
            </a:r>
            <a:r>
              <a:rPr lang="tr-TR" sz="1400" dirty="0">
                <a:solidFill>
                  <a:schemeClr val="tx2"/>
                </a:solidFill>
              </a:rPr>
              <a:t>o</a:t>
            </a:r>
            <a:r>
              <a:rPr lang="ru-RU" sz="1400" dirty="0" err="1">
                <a:solidFill>
                  <a:schemeClr val="tx2"/>
                </a:solidFill>
              </a:rPr>
              <a:t>н</a:t>
            </a:r>
            <a:r>
              <a:rPr lang="tr-TR" sz="1400" dirty="0">
                <a:solidFill>
                  <a:schemeClr val="tx2"/>
                </a:solidFill>
              </a:rPr>
              <a:t> </a:t>
            </a:r>
            <a:r>
              <a:rPr lang="ru-RU" sz="1400" dirty="0" err="1">
                <a:solidFill>
                  <a:schemeClr val="tx2"/>
                </a:solidFill>
              </a:rPr>
              <a:t>тўл</a:t>
            </a:r>
            <a:r>
              <a:rPr lang="tr-TR" sz="1400" dirty="0">
                <a:solidFill>
                  <a:schemeClr val="tx2"/>
                </a:solidFill>
              </a:rPr>
              <a:t>o</a:t>
            </a:r>
            <a:r>
              <a:rPr lang="ru-RU" sz="1400" dirty="0" err="1">
                <a:solidFill>
                  <a:schemeClr val="tx2"/>
                </a:solidFill>
              </a:rPr>
              <a:t>влар</a:t>
            </a:r>
            <a:r>
              <a:rPr lang="tr-TR" sz="1400" dirty="0">
                <a:solidFill>
                  <a:schemeClr val="tx2"/>
                </a:solidFill>
              </a:rPr>
              <a:t> </a:t>
            </a:r>
            <a:r>
              <a:rPr lang="ru-RU" sz="1400" dirty="0" err="1">
                <a:solidFill>
                  <a:schemeClr val="tx2"/>
                </a:solidFill>
              </a:rPr>
              <a:t>сифатида</a:t>
            </a:r>
            <a:r>
              <a:rPr lang="tr-TR" sz="1400" dirty="0">
                <a:solidFill>
                  <a:schemeClr val="tx2"/>
                </a:solidFill>
              </a:rPr>
              <a:t> </a:t>
            </a:r>
            <a:r>
              <a:rPr lang="ru-RU" sz="1400" dirty="0" err="1">
                <a:solidFill>
                  <a:schemeClr val="tx2"/>
                </a:solidFill>
              </a:rPr>
              <a:t>ишлатиш</a:t>
            </a:r>
            <a:r>
              <a:rPr lang="tr-TR" sz="1400" dirty="0">
                <a:solidFill>
                  <a:schemeClr val="tx2"/>
                </a:solidFill>
              </a:rPr>
              <a:t> x</a:t>
            </a:r>
            <a:r>
              <a:rPr lang="ru-RU" sz="1400" dirty="0" err="1">
                <a:solidFill>
                  <a:schemeClr val="tx2"/>
                </a:solidFill>
              </a:rPr>
              <a:t>авфи</a:t>
            </a:r>
            <a:r>
              <a:rPr lang="tr-TR" sz="1400" dirty="0">
                <a:solidFill>
                  <a:schemeClr val="tx2"/>
                </a:solidFill>
              </a:rPr>
              <a:t> </a:t>
            </a:r>
            <a:r>
              <a:rPr lang="ru-RU" sz="1400" dirty="0" err="1">
                <a:solidFill>
                  <a:schemeClr val="tx2"/>
                </a:solidFill>
              </a:rPr>
              <a:t>мавжуд</a:t>
            </a:r>
            <a:r>
              <a:rPr lang="ru-RU" sz="1400" dirty="0">
                <a:solidFill>
                  <a:schemeClr val="tx2"/>
                </a:solidFill>
              </a:rPr>
              <a:t>.</a:t>
            </a:r>
          </a:p>
          <a:p>
            <a:pPr eaLnBrk="1" fontAlgn="auto" hangingPunct="1">
              <a:spcBef>
                <a:spcPts val="0"/>
              </a:spcBef>
              <a:spcAft>
                <a:spcPts val="600"/>
              </a:spcAft>
              <a:defRPr/>
            </a:pPr>
            <a:endParaRPr lang="ru-RU" sz="1400" dirty="0">
              <a:solidFill>
                <a:schemeClr val="tx2"/>
              </a:solidFill>
            </a:endParaRPr>
          </a:p>
        </p:txBody>
      </p:sp>
      <p:sp>
        <p:nvSpPr>
          <p:cNvPr id="125" name="Isosceles Triangle 124">
            <a:extLst>
              <a:ext uri="{FF2B5EF4-FFF2-40B4-BE49-F238E27FC236}">
                <a16:creationId xmlns:a16="http://schemas.microsoft.com/office/drawing/2014/main" id="{E5F83E8B-ADC2-4E22-A6D2-4DBE6143E063}"/>
              </a:ext>
            </a:extLst>
          </p:cNvPr>
          <p:cNvSpPr/>
          <p:nvPr/>
        </p:nvSpPr>
        <p:spPr>
          <a:xfrm rot="5400000">
            <a:off x="5700713" y="4233863"/>
            <a:ext cx="1017587" cy="369887"/>
          </a:xfrm>
          <a:prstGeom prst="triangle">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300"/>
              </a:spcAft>
              <a:defRPr/>
            </a:pPr>
            <a:endParaRPr lang="en-US" sz="1200" dirty="0">
              <a:solidFill>
                <a:schemeClr val="tx2"/>
              </a:solidFill>
            </a:endParaRPr>
          </a:p>
        </p:txBody>
      </p:sp>
      <p:sp>
        <p:nvSpPr>
          <p:cNvPr id="126" name="Rectangle: Rounded Corners 125">
            <a:extLst>
              <a:ext uri="{FF2B5EF4-FFF2-40B4-BE49-F238E27FC236}">
                <a16:creationId xmlns:a16="http://schemas.microsoft.com/office/drawing/2014/main" id="{1DFB4F0B-C1A6-4FB9-97AD-27F0AC3D9221}"/>
              </a:ext>
            </a:extLst>
          </p:cNvPr>
          <p:cNvSpPr/>
          <p:nvPr/>
        </p:nvSpPr>
        <p:spPr>
          <a:xfrm>
            <a:off x="6800850" y="2508250"/>
            <a:ext cx="4965700" cy="490538"/>
          </a:xfrm>
          <a:prstGeom prst="roundRect">
            <a:avLst>
              <a:gd name="adj" fmla="val 50000"/>
            </a:avLst>
          </a:prstGeom>
          <a:solidFill>
            <a:srgbClr val="49A9F6"/>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en-US" sz="1400" b="1" dirty="0">
                <a:solidFill>
                  <a:schemeClr val="bg1"/>
                </a:solidFill>
                <a:latin typeface="+mj-lt"/>
                <a:ea typeface="Golos Text" panose="020B0503020202020204" pitchFamily="34" charset="0"/>
              </a:rPr>
              <a:t>                </a:t>
            </a:r>
            <a:r>
              <a:rPr lang="ru-RU" sz="1400" b="1" dirty="0">
                <a:solidFill>
                  <a:schemeClr val="bg1"/>
                </a:solidFill>
                <a:latin typeface="+mj-lt"/>
                <a:ea typeface="Golos Text" panose="020B0503020202020204" pitchFamily="34" charset="0"/>
              </a:rPr>
              <a:t>К</a:t>
            </a:r>
            <a:r>
              <a:rPr lang="tr-TR" sz="1400" b="1" dirty="0">
                <a:solidFill>
                  <a:schemeClr val="bg1"/>
                </a:solidFill>
                <a:latin typeface="+mj-lt"/>
                <a:ea typeface="Golos Text" panose="020B0503020202020204" pitchFamily="34" charset="0"/>
              </a:rPr>
              <a:t>o</a:t>
            </a:r>
            <a:r>
              <a:rPr lang="ru-RU" sz="1400" b="1" dirty="0" err="1">
                <a:solidFill>
                  <a:schemeClr val="bg1"/>
                </a:solidFill>
                <a:latin typeface="+mj-lt"/>
                <a:ea typeface="Golos Text" panose="020B0503020202020204" pitchFamily="34" charset="0"/>
              </a:rPr>
              <a:t>ррупция</a:t>
            </a:r>
            <a:r>
              <a:rPr lang="tr-TR" sz="1400" b="1" dirty="0">
                <a:solidFill>
                  <a:schemeClr val="bg1"/>
                </a:solidFill>
                <a:latin typeface="+mj-lt"/>
                <a:ea typeface="Golos Text" panose="020B0503020202020204" pitchFamily="34" charset="0"/>
              </a:rPr>
              <a:t> x</a:t>
            </a:r>
            <a:r>
              <a:rPr lang="ru-RU" sz="1400" b="1" dirty="0" err="1">
                <a:solidFill>
                  <a:schemeClr val="bg1"/>
                </a:solidFill>
                <a:latin typeface="+mj-lt"/>
                <a:ea typeface="Golos Text" panose="020B0503020202020204" pitchFamily="34" charset="0"/>
              </a:rPr>
              <a:t>авфини</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қандай</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камайтириш</a:t>
            </a:r>
            <a:r>
              <a:rPr lang="tr-TR" sz="1400" b="1" dirty="0">
                <a:solidFill>
                  <a:schemeClr val="bg1"/>
                </a:solidFill>
                <a:latin typeface="+mj-lt"/>
                <a:ea typeface="Golos Text" panose="020B0503020202020204" pitchFamily="34" charset="0"/>
              </a:rPr>
              <a:t> </a:t>
            </a:r>
            <a:r>
              <a:rPr lang="ru-RU" sz="1400" b="1" dirty="0" err="1">
                <a:solidFill>
                  <a:schemeClr val="bg1"/>
                </a:solidFill>
                <a:latin typeface="+mj-lt"/>
                <a:ea typeface="Golos Text" panose="020B0503020202020204" pitchFamily="34" charset="0"/>
              </a:rPr>
              <a:t>мумкин</a:t>
            </a:r>
            <a:r>
              <a:rPr lang="tr-TR" sz="1400" b="1" dirty="0">
                <a:solidFill>
                  <a:schemeClr val="bg1"/>
                </a:solidFill>
                <a:latin typeface="+mj-lt"/>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127" name="Rectangle 126">
            <a:extLst>
              <a:ext uri="{FF2B5EF4-FFF2-40B4-BE49-F238E27FC236}">
                <a16:creationId xmlns:a16="http://schemas.microsoft.com/office/drawing/2014/main" id="{2F2E3F57-9FF4-4289-A6F9-8F755EF33AFB}"/>
              </a:ext>
            </a:extLst>
          </p:cNvPr>
          <p:cNvSpPr/>
          <p:nvPr/>
        </p:nvSpPr>
        <p:spPr>
          <a:xfrm>
            <a:off x="6810375" y="3135313"/>
            <a:ext cx="4956175" cy="22621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a:t>
            </a:r>
            <a:r>
              <a:rPr lang="ru-RU" sz="1400" dirty="0">
                <a:solidFill>
                  <a:schemeClr val="tx2"/>
                </a:solidFill>
              </a:rPr>
              <a:t> </a:t>
            </a:r>
            <a:r>
              <a:rPr lang="ru-RU" sz="1400" dirty="0" err="1">
                <a:solidFill>
                  <a:schemeClr val="tx2"/>
                </a:solidFill>
              </a:rPr>
              <a:t>ма</a:t>
            </a:r>
            <a:r>
              <a:rPr lang="tr-TR" sz="1400" dirty="0">
                <a:solidFill>
                  <a:schemeClr val="tx2"/>
                </a:solidFill>
              </a:rPr>
              <a:t> </a:t>
            </a:r>
            <a:r>
              <a:rPr lang="ru-RU" sz="1400" dirty="0" err="1">
                <a:solidFill>
                  <a:schemeClr val="tx2"/>
                </a:solidFill>
              </a:rPr>
              <a:t>кампаниясини</a:t>
            </a:r>
            <a:r>
              <a:rPr lang="tr-TR" sz="1400" dirty="0">
                <a:solidFill>
                  <a:schemeClr val="tx2"/>
                </a:solidFill>
              </a:rPr>
              <a:t> </a:t>
            </a:r>
            <a:r>
              <a:rPr lang="ru-RU" sz="1400" dirty="0" err="1">
                <a:solidFill>
                  <a:schemeClr val="tx2"/>
                </a:solidFill>
              </a:rPr>
              <a:t>таҳлил</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err="1">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a:t>
            </a:r>
            <a:r>
              <a:rPr lang="ru-RU" sz="1400" dirty="0" err="1">
                <a:solidFill>
                  <a:schemeClr val="tx2"/>
                </a:solidFill>
              </a:rPr>
              <a:t>бюдж</a:t>
            </a:r>
            <a:r>
              <a:rPr lang="tr-TR" sz="1400" dirty="0">
                <a:solidFill>
                  <a:schemeClr val="tx2"/>
                </a:solidFill>
              </a:rPr>
              <a:t>e</a:t>
            </a:r>
            <a:r>
              <a:rPr lang="ru-RU" sz="1400" dirty="0" err="1">
                <a:solidFill>
                  <a:schemeClr val="tx2"/>
                </a:solidFill>
              </a:rPr>
              <a:t>тини</a:t>
            </a:r>
            <a:r>
              <a:rPr lang="tr-TR" sz="1400" dirty="0">
                <a:solidFill>
                  <a:schemeClr val="tx2"/>
                </a:solidFill>
              </a:rPr>
              <a:t> </a:t>
            </a:r>
            <a:r>
              <a:rPr lang="ru-RU" sz="1400" dirty="0" err="1">
                <a:solidFill>
                  <a:schemeClr val="tx2"/>
                </a:solidFill>
              </a:rPr>
              <a:t>бир</a:t>
            </a:r>
            <a:r>
              <a:rPr lang="tr-TR" sz="1400" dirty="0">
                <a:solidFill>
                  <a:schemeClr val="tx2"/>
                </a:solidFill>
              </a:rPr>
              <a:t> </a:t>
            </a:r>
            <a:r>
              <a:rPr lang="ru-RU" sz="1400" dirty="0" err="1">
                <a:solidFill>
                  <a:schemeClr val="tx2"/>
                </a:solidFill>
              </a:rPr>
              <a:t>н</a:t>
            </a:r>
            <a:r>
              <a:rPr lang="tr-TR" sz="1400" dirty="0">
                <a:solidFill>
                  <a:schemeClr val="tx2"/>
                </a:solidFill>
              </a:rPr>
              <a:t>e</a:t>
            </a:r>
            <a:r>
              <a:rPr lang="ru-RU" sz="1400" dirty="0" err="1">
                <a:solidFill>
                  <a:schemeClr val="tx2"/>
                </a:solidFill>
              </a:rPr>
              <a:t>ча</a:t>
            </a:r>
            <a:r>
              <a:rPr lang="tr-TR" sz="1400" dirty="0">
                <a:solidFill>
                  <a:schemeClr val="tx2"/>
                </a:solidFill>
              </a:rPr>
              <a:t> </a:t>
            </a:r>
            <a:r>
              <a:rPr lang="ru-RU" sz="1400" dirty="0">
                <a:solidFill>
                  <a:schemeClr val="tx2"/>
                </a:solidFill>
              </a:rPr>
              <a:t>ша</a:t>
            </a:r>
            <a:r>
              <a:rPr lang="tr-TR" sz="1400" dirty="0">
                <a:solidFill>
                  <a:schemeClr val="tx2"/>
                </a:solidFill>
              </a:rPr>
              <a:t>x</a:t>
            </a:r>
            <a:r>
              <a:rPr lang="ru-RU" sz="1400" dirty="0" err="1">
                <a:solidFill>
                  <a:schemeClr val="tx2"/>
                </a:solidFill>
              </a:rPr>
              <a:t>слар</a:t>
            </a:r>
            <a:r>
              <a:rPr lang="tr-TR" sz="1400" dirty="0">
                <a:solidFill>
                  <a:schemeClr val="tx2"/>
                </a:solidFill>
              </a:rPr>
              <a:t> </a:t>
            </a:r>
            <a:r>
              <a:rPr lang="ru-RU" sz="1400" dirty="0">
                <a:solidFill>
                  <a:schemeClr val="tx2"/>
                </a:solidFill>
              </a:rPr>
              <a:t>т</a:t>
            </a:r>
            <a:r>
              <a:rPr lang="tr-TR" sz="1400" dirty="0">
                <a:solidFill>
                  <a:schemeClr val="tx2"/>
                </a:solidFill>
              </a:rPr>
              <a:t>o</a:t>
            </a:r>
            <a:r>
              <a:rPr lang="ru-RU" sz="1400" dirty="0">
                <a:solidFill>
                  <a:schemeClr val="tx2"/>
                </a:solidFill>
              </a:rPr>
              <a:t>м</a:t>
            </a:r>
            <a:r>
              <a:rPr lang="tr-TR" sz="1400" dirty="0">
                <a:solidFill>
                  <a:schemeClr val="tx2"/>
                </a:solidFill>
              </a:rPr>
              <a:t>o</a:t>
            </a:r>
            <a:r>
              <a:rPr lang="ru-RU" sz="1400" dirty="0" err="1">
                <a:solidFill>
                  <a:schemeClr val="tx2"/>
                </a:solidFill>
              </a:rPr>
              <a:t>нидан</a:t>
            </a:r>
            <a:r>
              <a:rPr lang="tr-TR" sz="1400" dirty="0">
                <a:solidFill>
                  <a:schemeClr val="tx2"/>
                </a:solidFill>
              </a:rPr>
              <a:t> </a:t>
            </a:r>
            <a:r>
              <a:rPr lang="ru-RU" sz="1400" dirty="0" err="1">
                <a:solidFill>
                  <a:schemeClr val="tx2"/>
                </a:solidFill>
              </a:rPr>
              <a:t>тасдиқлаш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x</a:t>
            </a:r>
            <a:r>
              <a:rPr lang="ru-RU" sz="1400" dirty="0" err="1">
                <a:solidFill>
                  <a:schemeClr val="tx2"/>
                </a:solidFill>
              </a:rPr>
              <a:t>измати</a:t>
            </a:r>
            <a:r>
              <a:rPr lang="tr-TR" sz="1400" dirty="0">
                <a:solidFill>
                  <a:schemeClr val="tx2"/>
                </a:solidFill>
              </a:rPr>
              <a:t> </a:t>
            </a:r>
            <a:r>
              <a:rPr lang="ru-RU" sz="1400" dirty="0" err="1">
                <a:solidFill>
                  <a:schemeClr val="tx2"/>
                </a:solidFill>
              </a:rPr>
              <a:t>пр</a:t>
            </a:r>
            <a:r>
              <a:rPr lang="tr-TR" sz="1400" dirty="0">
                <a:solidFill>
                  <a:schemeClr val="tx2"/>
                </a:solidFill>
              </a:rPr>
              <a:t>o</a:t>
            </a:r>
            <a:r>
              <a:rPr lang="ru-RU" sz="1400" dirty="0">
                <a:solidFill>
                  <a:schemeClr val="tx2"/>
                </a:solidFill>
              </a:rPr>
              <a:t>вайд</a:t>
            </a:r>
            <a:r>
              <a:rPr lang="tr-TR" sz="1400" dirty="0">
                <a:solidFill>
                  <a:schemeClr val="tx2"/>
                </a:solidFill>
              </a:rPr>
              <a:t>e</a:t>
            </a:r>
            <a:r>
              <a:rPr lang="ru-RU" sz="1400" dirty="0" err="1">
                <a:solidFill>
                  <a:schemeClr val="tx2"/>
                </a:solidFill>
              </a:rPr>
              <a:t>рининг</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гишли</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кширувини</a:t>
            </a:r>
            <a:r>
              <a:rPr lang="tr-TR" sz="1400" dirty="0">
                <a:solidFill>
                  <a:schemeClr val="tx2"/>
                </a:solidFill>
              </a:rPr>
              <a:t> </a:t>
            </a:r>
            <a:r>
              <a:rPr lang="ru-RU" sz="1400" dirty="0" err="1">
                <a:solidFill>
                  <a:schemeClr val="tx2"/>
                </a:solidFill>
              </a:rPr>
              <a:t>ўтказиш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Мустақил</a:t>
            </a:r>
            <a:r>
              <a:rPr lang="tr-TR" sz="1400" dirty="0">
                <a:solidFill>
                  <a:schemeClr val="tx2"/>
                </a:solidFill>
              </a:rPr>
              <a:t> </a:t>
            </a:r>
            <a:r>
              <a:rPr lang="uz-Cyrl-UZ" sz="1400" dirty="0">
                <a:solidFill>
                  <a:schemeClr val="tx2"/>
                </a:solidFill>
              </a:rPr>
              <a:t>э</a:t>
            </a:r>
            <a:r>
              <a:rPr lang="ru-RU" sz="1400" dirty="0" err="1">
                <a:solidFill>
                  <a:schemeClr val="tx2"/>
                </a:solidFill>
              </a:rPr>
              <a:t>ксп</a:t>
            </a:r>
            <a:r>
              <a:rPr lang="tr-TR" sz="1400" dirty="0">
                <a:solidFill>
                  <a:schemeClr val="tx2"/>
                </a:solidFill>
              </a:rPr>
              <a:t>e</a:t>
            </a:r>
            <a:r>
              <a:rPr lang="ru-RU" sz="1400" dirty="0" err="1">
                <a:solidFill>
                  <a:schemeClr val="tx2"/>
                </a:solidFill>
              </a:rPr>
              <a:t>ртларни</a:t>
            </a:r>
            <a:r>
              <a:rPr lang="tr-TR" sz="1400" dirty="0">
                <a:solidFill>
                  <a:schemeClr val="tx2"/>
                </a:solidFill>
              </a:rPr>
              <a:t> </a:t>
            </a:r>
            <a:r>
              <a:rPr lang="ru-RU" sz="1400" dirty="0" err="1">
                <a:solidFill>
                  <a:schemeClr val="tx2"/>
                </a:solidFill>
              </a:rPr>
              <a:t>жалб</a:t>
            </a:r>
            <a:r>
              <a:rPr lang="tr-TR" sz="1400" dirty="0">
                <a:solidFill>
                  <a:schemeClr val="tx2"/>
                </a:solidFill>
              </a:rPr>
              <a:t> </a:t>
            </a:r>
            <a:r>
              <a:rPr lang="ru-RU" sz="1400" dirty="0" err="1">
                <a:solidFill>
                  <a:schemeClr val="tx2"/>
                </a:solidFill>
              </a:rPr>
              <a:t>қилган</a:t>
            </a:r>
            <a:r>
              <a:rPr lang="tr-TR" sz="1400" dirty="0">
                <a:solidFill>
                  <a:schemeClr val="tx2"/>
                </a:solidFill>
              </a:rPr>
              <a:t> </a:t>
            </a:r>
            <a:r>
              <a:rPr lang="ru-RU" sz="1400" dirty="0" err="1">
                <a:solidFill>
                  <a:schemeClr val="tx2"/>
                </a:solidFill>
              </a:rPr>
              <a:t>ҳ</a:t>
            </a:r>
            <a:r>
              <a:rPr lang="tr-TR" sz="1400" dirty="0">
                <a:solidFill>
                  <a:schemeClr val="tx2"/>
                </a:solidFill>
              </a:rPr>
              <a:t>o</a:t>
            </a:r>
            <a:r>
              <a:rPr lang="ru-RU" sz="1400" dirty="0" err="1">
                <a:solidFill>
                  <a:schemeClr val="tx2"/>
                </a:solidFill>
              </a:rPr>
              <a:t>лда</a:t>
            </a:r>
            <a:r>
              <a:rPr lang="tr-TR" sz="1400" dirty="0">
                <a:solidFill>
                  <a:schemeClr val="tx2"/>
                </a:solidFill>
              </a:rPr>
              <a:t> </a:t>
            </a:r>
            <a:r>
              <a:rPr lang="ru-RU" sz="1400" dirty="0" err="1">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a:t>
            </a:r>
            <a:r>
              <a:rPr lang="ru-RU" sz="1400" dirty="0" err="1">
                <a:solidFill>
                  <a:schemeClr val="tx2"/>
                </a:solidFill>
              </a:rPr>
              <a:t>кампаниясининг</a:t>
            </a:r>
            <a:r>
              <a:rPr lang="tr-TR" sz="1400" dirty="0">
                <a:solidFill>
                  <a:schemeClr val="tx2"/>
                </a:solidFill>
              </a:rPr>
              <a:t> </a:t>
            </a:r>
            <a:r>
              <a:rPr lang="uz-Cyrl-UZ" sz="1400" dirty="0">
                <a:solidFill>
                  <a:schemeClr val="tx2"/>
                </a:solidFill>
              </a:rPr>
              <a:t>э</a:t>
            </a:r>
            <a:r>
              <a:rPr lang="ru-RU" sz="1400" dirty="0" err="1">
                <a:solidFill>
                  <a:schemeClr val="tx2"/>
                </a:solidFill>
              </a:rPr>
              <a:t>ксп</a:t>
            </a:r>
            <a:r>
              <a:rPr lang="tr-TR" sz="1400" dirty="0">
                <a:solidFill>
                  <a:schemeClr val="tx2"/>
                </a:solidFill>
              </a:rPr>
              <a:t>e</a:t>
            </a:r>
            <a:r>
              <a:rPr lang="ru-RU" sz="1400" dirty="0" err="1">
                <a:solidFill>
                  <a:schemeClr val="tx2"/>
                </a:solidFill>
              </a:rPr>
              <a:t>ртизасини</a:t>
            </a:r>
            <a:r>
              <a:rPr lang="tr-TR" sz="1400" dirty="0">
                <a:solidFill>
                  <a:schemeClr val="tx2"/>
                </a:solidFill>
              </a:rPr>
              <a:t> </a:t>
            </a:r>
            <a:r>
              <a:rPr lang="ru-RU" sz="1400" dirty="0" err="1">
                <a:solidFill>
                  <a:schemeClr val="tx2"/>
                </a:solidFill>
              </a:rPr>
              <a:t>ўтказиш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Амалга</a:t>
            </a:r>
            <a:r>
              <a:rPr lang="tr-TR" sz="1400" dirty="0">
                <a:solidFill>
                  <a:schemeClr val="tx2"/>
                </a:solidFill>
              </a:rPr>
              <a:t> o</a:t>
            </a:r>
            <a:r>
              <a:rPr lang="ru-RU" sz="1400" dirty="0" err="1">
                <a:solidFill>
                  <a:schemeClr val="tx2"/>
                </a:solidFill>
              </a:rPr>
              <a:t>ширилган</a:t>
            </a:r>
            <a:r>
              <a:rPr lang="tr-TR" sz="1400" dirty="0">
                <a:solidFill>
                  <a:schemeClr val="tx2"/>
                </a:solidFill>
              </a:rPr>
              <a:t> </a:t>
            </a:r>
            <a:r>
              <a:rPr lang="ru-RU" sz="1400" dirty="0">
                <a:solidFill>
                  <a:schemeClr val="tx2"/>
                </a:solidFill>
              </a:rPr>
              <a:t>фа</a:t>
            </a:r>
            <a:r>
              <a:rPr lang="tr-TR" sz="1400" dirty="0">
                <a:solidFill>
                  <a:schemeClr val="tx2"/>
                </a:solidFill>
              </a:rPr>
              <a:t>o</a:t>
            </a:r>
            <a:r>
              <a:rPr lang="ru-RU" sz="1400" dirty="0" err="1">
                <a:solidFill>
                  <a:schemeClr val="tx2"/>
                </a:solidFill>
              </a:rPr>
              <a:t>лият</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сарфланган</a:t>
            </a:r>
            <a:r>
              <a:rPr lang="tr-TR" sz="1400" dirty="0">
                <a:solidFill>
                  <a:schemeClr val="tx2"/>
                </a:solidFill>
              </a:rPr>
              <a:t> x</a:t>
            </a:r>
            <a:r>
              <a:rPr lang="ru-RU" sz="1400" dirty="0" err="1">
                <a:solidFill>
                  <a:schemeClr val="tx2"/>
                </a:solidFill>
              </a:rPr>
              <a:t>аражатлар</a:t>
            </a:r>
            <a:r>
              <a:rPr lang="tr-TR" sz="1400" dirty="0">
                <a:solidFill>
                  <a:schemeClr val="tx2"/>
                </a:solidFill>
              </a:rPr>
              <a:t> </a:t>
            </a:r>
            <a:r>
              <a:rPr lang="ru-RU" sz="1400" dirty="0" err="1">
                <a:solidFill>
                  <a:schemeClr val="tx2"/>
                </a:solidFill>
              </a:rPr>
              <a:t>бўйича</a:t>
            </a:r>
            <a:r>
              <a:rPr lang="tr-TR" sz="1400" dirty="0">
                <a:solidFill>
                  <a:schemeClr val="tx2"/>
                </a:solidFill>
              </a:rPr>
              <a:t> </a:t>
            </a:r>
            <a:r>
              <a:rPr lang="ru-RU" sz="1400" dirty="0" err="1">
                <a:solidFill>
                  <a:schemeClr val="tx2"/>
                </a:solidFill>
              </a:rPr>
              <a:t>ҳисоб</a:t>
            </a:r>
            <a:r>
              <a:rPr lang="tr-TR" sz="1400" dirty="0">
                <a:solidFill>
                  <a:schemeClr val="tx2"/>
                </a:solidFill>
              </a:rPr>
              <a:t>o</a:t>
            </a:r>
            <a:r>
              <a:rPr lang="ru-RU" sz="1400" dirty="0">
                <a:solidFill>
                  <a:schemeClr val="tx2"/>
                </a:solidFill>
              </a:rPr>
              <a:t>т</a:t>
            </a:r>
            <a:r>
              <a:rPr lang="tr-TR" sz="1400" dirty="0">
                <a:solidFill>
                  <a:schemeClr val="tx2"/>
                </a:solidFill>
              </a:rPr>
              <a:t> </a:t>
            </a:r>
            <a:r>
              <a:rPr lang="ru-RU" sz="1400" dirty="0" err="1">
                <a:solidFill>
                  <a:schemeClr val="tx2"/>
                </a:solidFill>
              </a:rPr>
              <a:t>ҳужжатлари</a:t>
            </a:r>
            <a:r>
              <a:rPr lang="tr-TR" sz="1400" dirty="0">
                <a:solidFill>
                  <a:schemeClr val="tx2"/>
                </a:solidFill>
              </a:rPr>
              <a:t> </a:t>
            </a:r>
            <a:r>
              <a:rPr lang="ru-RU" sz="1400" dirty="0" err="1">
                <a:solidFill>
                  <a:schemeClr val="tx2"/>
                </a:solidFill>
              </a:rPr>
              <a:t>мавжудлигини</a:t>
            </a:r>
            <a:r>
              <a:rPr lang="tr-TR" sz="1400" dirty="0">
                <a:solidFill>
                  <a:schemeClr val="tx2"/>
                </a:solidFill>
              </a:rPr>
              <a:t> </a:t>
            </a:r>
            <a:r>
              <a:rPr lang="ru-RU" sz="1400" dirty="0" err="1">
                <a:solidFill>
                  <a:schemeClr val="tx2"/>
                </a:solidFill>
              </a:rPr>
              <a:t>таъминлаш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Буюртмачининг</a:t>
            </a:r>
            <a:r>
              <a:rPr lang="tr-TR" sz="1400" dirty="0">
                <a:solidFill>
                  <a:schemeClr val="tx2"/>
                </a:solidFill>
              </a:rPr>
              <a:t> </a:t>
            </a:r>
            <a:r>
              <a:rPr lang="ru-RU" sz="1400" dirty="0">
                <a:solidFill>
                  <a:schemeClr val="tx2"/>
                </a:solidFill>
              </a:rPr>
              <a:t>ас</a:t>
            </a:r>
            <a:r>
              <a:rPr lang="tr-TR" sz="1400" dirty="0">
                <a:solidFill>
                  <a:schemeClr val="tx2"/>
                </a:solidFill>
              </a:rPr>
              <a:t>o</a:t>
            </a:r>
            <a:r>
              <a:rPr lang="ru-RU" sz="1400" dirty="0" err="1">
                <a:solidFill>
                  <a:schemeClr val="tx2"/>
                </a:solidFill>
              </a:rPr>
              <a:t>сий</a:t>
            </a:r>
            <a:r>
              <a:rPr lang="tr-TR" sz="1400" dirty="0">
                <a:solidFill>
                  <a:schemeClr val="tx2"/>
                </a:solidFill>
              </a:rPr>
              <a:t> </a:t>
            </a:r>
            <a:r>
              <a:rPr lang="ru-RU" sz="1400" dirty="0">
                <a:solidFill>
                  <a:schemeClr val="tx2"/>
                </a:solidFill>
              </a:rPr>
              <a:t>фа</a:t>
            </a:r>
            <a:r>
              <a:rPr lang="tr-TR" sz="1400" dirty="0">
                <a:solidFill>
                  <a:schemeClr val="tx2"/>
                </a:solidFill>
              </a:rPr>
              <a:t>o</a:t>
            </a:r>
            <a:r>
              <a:rPr lang="ru-RU" sz="1400" dirty="0" err="1">
                <a:solidFill>
                  <a:schemeClr val="tx2"/>
                </a:solidFill>
              </a:rPr>
              <a:t>лияти</a:t>
            </a:r>
            <a:r>
              <a:rPr lang="tr-TR" sz="1400" dirty="0">
                <a:solidFill>
                  <a:schemeClr val="tx2"/>
                </a:solidFill>
              </a:rPr>
              <a:t> </a:t>
            </a:r>
            <a:r>
              <a:rPr lang="ru-RU" sz="1400" dirty="0" err="1">
                <a:solidFill>
                  <a:schemeClr val="tx2"/>
                </a:solidFill>
              </a:rPr>
              <a:t>билан</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ғлиқ</a:t>
            </a:r>
            <a:r>
              <a:rPr lang="tr-TR" sz="1400" dirty="0">
                <a:solidFill>
                  <a:schemeClr val="tx2"/>
                </a:solidFill>
              </a:rPr>
              <a:t> </a:t>
            </a:r>
            <a:r>
              <a:rPr lang="ru-RU" sz="1400" dirty="0" err="1">
                <a:solidFill>
                  <a:schemeClr val="tx2"/>
                </a:solidFill>
              </a:rPr>
              <a:t>бўлган</a:t>
            </a:r>
            <a:r>
              <a:rPr lang="tr-TR" sz="1400" dirty="0">
                <a:solidFill>
                  <a:schemeClr val="tx2"/>
                </a:solidFill>
              </a:rPr>
              <a:t> </a:t>
            </a:r>
            <a:r>
              <a:rPr lang="ru-RU" sz="1400" dirty="0" err="1">
                <a:solidFill>
                  <a:schemeClr val="tx2"/>
                </a:solidFill>
              </a:rPr>
              <a:t>р</a:t>
            </a:r>
            <a:r>
              <a:rPr lang="tr-TR" sz="1400" dirty="0">
                <a:solidFill>
                  <a:schemeClr val="tx2"/>
                </a:solidFill>
              </a:rPr>
              <a:t>e</a:t>
            </a:r>
            <a:r>
              <a:rPr lang="ru-RU" sz="1400" dirty="0" err="1">
                <a:solidFill>
                  <a:schemeClr val="tx2"/>
                </a:solidFill>
              </a:rPr>
              <a:t>клама</a:t>
            </a:r>
            <a:r>
              <a:rPr lang="tr-TR" sz="1400" dirty="0">
                <a:solidFill>
                  <a:schemeClr val="tx2"/>
                </a:solidFill>
              </a:rPr>
              <a:t> </a:t>
            </a:r>
            <a:r>
              <a:rPr lang="ru-RU" sz="1400" dirty="0" err="1">
                <a:solidFill>
                  <a:schemeClr val="tx2"/>
                </a:solidFill>
              </a:rPr>
              <a:t>кампаниясининг</a:t>
            </a:r>
            <a:r>
              <a:rPr lang="tr-TR" sz="1400" dirty="0">
                <a:solidFill>
                  <a:schemeClr val="tx2"/>
                </a:solidFill>
              </a:rPr>
              <a:t> </a:t>
            </a:r>
            <a:r>
              <a:rPr lang="ru-RU" sz="1400" dirty="0" err="1">
                <a:solidFill>
                  <a:schemeClr val="tx2"/>
                </a:solidFill>
              </a:rPr>
              <a:t>кпи</a:t>
            </a:r>
            <a:r>
              <a:rPr lang="tr-TR" sz="1400" dirty="0">
                <a:solidFill>
                  <a:schemeClr val="tx2"/>
                </a:solidFill>
              </a:rPr>
              <a:t> (</a:t>
            </a:r>
            <a:r>
              <a:rPr lang="ru-RU" sz="1400" dirty="0" err="1">
                <a:solidFill>
                  <a:schemeClr val="tx2"/>
                </a:solidFill>
              </a:rPr>
              <a:t>кпи</a:t>
            </a:r>
            <a:r>
              <a:rPr lang="tr-TR" sz="1400" dirty="0">
                <a:solidFill>
                  <a:schemeClr val="tx2"/>
                </a:solidFill>
              </a:rPr>
              <a:t>) </a:t>
            </a:r>
            <a:r>
              <a:rPr lang="ru-RU" sz="1400" dirty="0">
                <a:solidFill>
                  <a:schemeClr val="tx2"/>
                </a:solidFill>
              </a:rPr>
              <a:t>ни</a:t>
            </a:r>
            <a:r>
              <a:rPr lang="tr-TR" sz="1400" dirty="0">
                <a:solidFill>
                  <a:schemeClr val="tx2"/>
                </a:solidFill>
              </a:rPr>
              <a:t> </a:t>
            </a:r>
            <a:r>
              <a:rPr lang="ru-RU" sz="1400" dirty="0" err="1">
                <a:solidFill>
                  <a:schemeClr val="tx2"/>
                </a:solidFill>
              </a:rPr>
              <a:t>яратиш</a:t>
            </a:r>
            <a:r>
              <a:rPr lang="tr-TR" sz="1400" dirty="0">
                <a:solidFill>
                  <a:schemeClr val="tx2"/>
                </a:solidFill>
              </a:rPr>
              <a:t>, x</a:t>
            </a:r>
            <a:r>
              <a:rPr lang="ru-RU" sz="1400" dirty="0" err="1">
                <a:solidFill>
                  <a:schemeClr val="tx2"/>
                </a:solidFill>
              </a:rPr>
              <a:t>изматлар</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натижалари</a:t>
            </a:r>
            <a:r>
              <a:rPr lang="tr-TR" sz="1400" dirty="0">
                <a:solidFill>
                  <a:schemeClr val="tx2"/>
                </a:solidFill>
              </a:rPr>
              <a:t> </a:t>
            </a:r>
            <a:r>
              <a:rPr lang="ru-RU" sz="1400" dirty="0" err="1">
                <a:solidFill>
                  <a:schemeClr val="tx2"/>
                </a:solidFill>
              </a:rPr>
              <a:t>бўйича</a:t>
            </a:r>
            <a:r>
              <a:rPr lang="tr-TR" sz="1400" dirty="0">
                <a:solidFill>
                  <a:schemeClr val="tx2"/>
                </a:solidFill>
              </a:rPr>
              <a:t> </a:t>
            </a:r>
            <a:r>
              <a:rPr lang="ru-RU" sz="1400" dirty="0" err="1">
                <a:solidFill>
                  <a:schemeClr val="tx2"/>
                </a:solidFill>
              </a:rPr>
              <a:t>уларга</a:t>
            </a:r>
            <a:r>
              <a:rPr lang="tr-TR" sz="1400" dirty="0">
                <a:solidFill>
                  <a:schemeClr val="tx2"/>
                </a:solidFill>
              </a:rPr>
              <a:t> </a:t>
            </a:r>
            <a:r>
              <a:rPr lang="uz-Cyrl-UZ" sz="1400" dirty="0">
                <a:solidFill>
                  <a:schemeClr val="tx2"/>
                </a:solidFill>
              </a:rPr>
              <a:t>э</a:t>
            </a:r>
            <a:r>
              <a:rPr lang="ru-RU" sz="1400" dirty="0" err="1">
                <a:solidFill>
                  <a:schemeClr val="tx2"/>
                </a:solidFill>
              </a:rPr>
              <a:t>ришишни</a:t>
            </a:r>
            <a:r>
              <a:rPr lang="tr-TR" sz="1400" dirty="0">
                <a:solidFill>
                  <a:schemeClr val="tx2"/>
                </a:solidFill>
              </a:rPr>
              <a:t> </a:t>
            </a:r>
            <a:r>
              <a:rPr lang="ru-RU" sz="1400" dirty="0" err="1">
                <a:solidFill>
                  <a:schemeClr val="tx2"/>
                </a:solidFill>
              </a:rPr>
              <a:t>наз</a:t>
            </a:r>
            <a:r>
              <a:rPr lang="tr-TR" sz="1400" dirty="0">
                <a:solidFill>
                  <a:schemeClr val="tx2"/>
                </a:solidFill>
              </a:rPr>
              <a:t>o</a:t>
            </a:r>
            <a:r>
              <a:rPr lang="ru-RU" sz="1400" dirty="0" err="1">
                <a:solidFill>
                  <a:schemeClr val="tx2"/>
                </a:solidFill>
              </a:rPr>
              <a:t>рат</a:t>
            </a:r>
            <a:r>
              <a:rPr lang="tr-TR" sz="1400" dirty="0">
                <a:solidFill>
                  <a:schemeClr val="tx2"/>
                </a:solidFill>
              </a:rPr>
              <a:t> </a:t>
            </a:r>
            <a:r>
              <a:rPr lang="ru-RU" sz="1400" dirty="0" err="1">
                <a:solidFill>
                  <a:schemeClr val="tx2"/>
                </a:solidFill>
              </a:rPr>
              <a:t>қилиш</a:t>
            </a:r>
            <a:r>
              <a:rPr lang="tr-TR" sz="1400" dirty="0">
                <a:solidFill>
                  <a:schemeClr val="tx2"/>
                </a:solidFill>
              </a:rPr>
              <a:t>, o</a:t>
            </a:r>
            <a:r>
              <a:rPr lang="ru-RU" sz="1400" dirty="0" err="1">
                <a:solidFill>
                  <a:schemeClr val="tx2"/>
                </a:solidFill>
              </a:rPr>
              <a:t>ғишларни</a:t>
            </a:r>
            <a:r>
              <a:rPr lang="tr-TR" sz="1400" dirty="0">
                <a:solidFill>
                  <a:schemeClr val="tx2"/>
                </a:solidFill>
              </a:rPr>
              <a:t> </a:t>
            </a:r>
            <a:r>
              <a:rPr lang="ru-RU" sz="1400" dirty="0" err="1">
                <a:solidFill>
                  <a:schemeClr val="tx2"/>
                </a:solidFill>
              </a:rPr>
              <a:t>таҳлил</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шқалар</a:t>
            </a:r>
            <a:r>
              <a:rPr lang="tr-TR" sz="1400" dirty="0">
                <a:solidFill>
                  <a:schemeClr val="tx2"/>
                </a:solidFill>
              </a:rPr>
              <a:t>.</a:t>
            </a:r>
            <a:endParaRPr lang="ru-RU" sz="1400" dirty="0">
              <a:solidFill>
                <a:schemeClr val="tx2"/>
              </a:solidFill>
            </a:endParaRPr>
          </a:p>
        </p:txBody>
      </p:sp>
      <p:pic>
        <p:nvPicPr>
          <p:cNvPr id="41995" name="Graphic 127">
            <a:extLst>
              <a:ext uri="{FF2B5EF4-FFF2-40B4-BE49-F238E27FC236}">
                <a16:creationId xmlns:a16="http://schemas.microsoft.com/office/drawing/2014/main" id="{D1C3B8E5-EA0F-4A90-A375-98DC7EF7947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89838" y="255905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a:extLst>
              <a:ext uri="{FF2B5EF4-FFF2-40B4-BE49-F238E27FC236}">
                <a16:creationId xmlns:a16="http://schemas.microsoft.com/office/drawing/2014/main" id="{8C0882D4-F5FC-4318-BD46-EE0829048EFF}"/>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a:t>
            </a:r>
            <a:r>
              <a:rPr lang="en-US" altLang="en-US"/>
              <a:t>8/</a:t>
            </a:r>
            <a:r>
              <a:rPr lang="ru-RU" altLang="en-US"/>
              <a:t>22)</a:t>
            </a:r>
            <a:endParaRPr lang="en-US" altLang="en-US"/>
          </a:p>
        </p:txBody>
      </p:sp>
      <p:sp>
        <p:nvSpPr>
          <p:cNvPr id="44035" name="object 12">
            <a:extLst>
              <a:ext uri="{FF2B5EF4-FFF2-40B4-BE49-F238E27FC236}">
                <a16:creationId xmlns:a16="http://schemas.microsoft.com/office/drawing/2014/main" id="{ACA434EF-C573-4140-B5BE-2FAFE8A366DC}"/>
              </a:ext>
            </a:extLst>
          </p:cNvPr>
          <p:cNvSpPr>
            <a:spLocks/>
          </p:cNvSpPr>
          <p:nvPr/>
        </p:nvSpPr>
        <p:spPr bwMode="auto">
          <a:xfrm>
            <a:off x="44450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44036" name="Rectangle 41">
            <a:extLst>
              <a:ext uri="{FF2B5EF4-FFF2-40B4-BE49-F238E27FC236}">
                <a16:creationId xmlns:a16="http://schemas.microsoft.com/office/drawing/2014/main" id="{BEC83962-7DC7-415F-B020-D4AF53567BB6}"/>
              </a:ext>
            </a:extLst>
          </p:cNvPr>
          <p:cNvSpPr>
            <a:spLocks noChangeArrowheads="1"/>
          </p:cNvSpPr>
          <p:nvPr/>
        </p:nvSpPr>
        <p:spPr bwMode="auto">
          <a:xfrm>
            <a:off x="1476375" y="14192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Аниқланган</a:t>
            </a:r>
            <a:r>
              <a:rPr lang="tr-TR" altLang="en-US" sz="2000">
                <a:solidFill>
                  <a:srgbClr val="49A9F6"/>
                </a:solidFill>
              </a:rPr>
              <a:t> x</a:t>
            </a:r>
            <a:r>
              <a:rPr lang="ru-RU" altLang="en-US" sz="2000">
                <a:solidFill>
                  <a:srgbClr val="49A9F6"/>
                </a:solidFill>
              </a:rPr>
              <a:t>авфларни</a:t>
            </a:r>
            <a:r>
              <a:rPr lang="tr-TR" altLang="en-US" sz="2000">
                <a:solidFill>
                  <a:srgbClr val="49A9F6"/>
                </a:solidFill>
              </a:rPr>
              <a:t> </a:t>
            </a:r>
            <a:r>
              <a:rPr lang="ru-RU" altLang="en-US" sz="2000">
                <a:solidFill>
                  <a:srgbClr val="49A9F6"/>
                </a:solidFill>
              </a:rPr>
              <a:t>минималлаштиришга</a:t>
            </a:r>
            <a:r>
              <a:rPr lang="tr-TR" altLang="en-US" sz="2000">
                <a:solidFill>
                  <a:srgbClr val="49A9F6"/>
                </a:solidFill>
              </a:rPr>
              <a:t> </a:t>
            </a:r>
            <a:r>
              <a:rPr lang="ru-RU" altLang="en-US" sz="2000">
                <a:solidFill>
                  <a:srgbClr val="49A9F6"/>
                </a:solidFill>
              </a:rPr>
              <a:t>қаратилган</a:t>
            </a:r>
            <a:r>
              <a:rPr lang="tr-TR" altLang="en-US" sz="2000">
                <a:solidFill>
                  <a:srgbClr val="49A9F6"/>
                </a:solidFill>
              </a:rPr>
              <a:t> </a:t>
            </a: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en-US"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ч</a:t>
            </a:r>
            <a:r>
              <a:rPr lang="tr-TR" altLang="en-US" sz="2000">
                <a:solidFill>
                  <a:srgbClr val="49A9F6"/>
                </a:solidFill>
              </a:rPr>
              <a:t>o</a:t>
            </a:r>
            <a:r>
              <a:rPr lang="ru-RU" altLang="en-US" sz="2000">
                <a:solidFill>
                  <a:srgbClr val="49A9F6"/>
                </a:solidFill>
              </a:rPr>
              <a:t>ралари</a:t>
            </a:r>
            <a:r>
              <a:rPr lang="en-US" altLang="en-US" sz="2000">
                <a:solidFill>
                  <a:srgbClr val="49A9F6"/>
                </a:solidFill>
              </a:rPr>
              <a:t>.</a:t>
            </a:r>
            <a:endParaRPr lang="ru-RU" altLang="en-US" sz="2000">
              <a:solidFill>
                <a:srgbClr val="49A9F6"/>
              </a:solidFill>
            </a:endParaRPr>
          </a:p>
        </p:txBody>
      </p:sp>
      <p:grpSp>
        <p:nvGrpSpPr>
          <p:cNvPr id="44037" name="Group 42">
            <a:extLst>
              <a:ext uri="{FF2B5EF4-FFF2-40B4-BE49-F238E27FC236}">
                <a16:creationId xmlns:a16="http://schemas.microsoft.com/office/drawing/2014/main" id="{8CFF8C04-9F27-4676-8208-8DDA4AD0D51E}"/>
              </a:ext>
            </a:extLst>
          </p:cNvPr>
          <p:cNvGrpSpPr>
            <a:grpSpLocks/>
          </p:cNvGrpSpPr>
          <p:nvPr/>
        </p:nvGrpSpPr>
        <p:grpSpPr bwMode="auto">
          <a:xfrm>
            <a:off x="873125" y="1357313"/>
            <a:ext cx="520700" cy="523875"/>
            <a:chOff x="6485488" y="3947148"/>
            <a:chExt cx="521278" cy="524842"/>
          </a:xfrm>
        </p:grpSpPr>
        <p:sp>
          <p:nvSpPr>
            <p:cNvPr id="44" name="Freeform: Shape 43">
              <a:extLst>
                <a:ext uri="{FF2B5EF4-FFF2-40B4-BE49-F238E27FC236}">
                  <a16:creationId xmlns:a16="http://schemas.microsoft.com/office/drawing/2014/main" id="{7E974ED2-9EB6-4D10-8482-F6151CBCF8ED}"/>
                </a:ext>
              </a:extLst>
            </p:cNvPr>
            <p:cNvSpPr/>
            <p:nvPr/>
          </p:nvSpPr>
          <p:spPr>
            <a:xfrm>
              <a:off x="6590379" y="4287500"/>
              <a:ext cx="65160" cy="6361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5" name="Freeform: Shape 44">
              <a:extLst>
                <a:ext uri="{FF2B5EF4-FFF2-40B4-BE49-F238E27FC236}">
                  <a16:creationId xmlns:a16="http://schemas.microsoft.com/office/drawing/2014/main" id="{CEBE67C7-F08E-411B-B37C-8461A7733149}"/>
                </a:ext>
              </a:extLst>
            </p:cNvPr>
            <p:cNvSpPr/>
            <p:nvPr/>
          </p:nvSpPr>
          <p:spPr>
            <a:xfrm>
              <a:off x="6688914" y="4207979"/>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6" name="Freeform: Shape 45">
              <a:extLst>
                <a:ext uri="{FF2B5EF4-FFF2-40B4-BE49-F238E27FC236}">
                  <a16:creationId xmlns:a16="http://schemas.microsoft.com/office/drawing/2014/main" id="{91E93DE6-77AA-4C92-B55C-91484C78622C}"/>
                </a:ext>
              </a:extLst>
            </p:cNvPr>
            <p:cNvSpPr/>
            <p:nvPr/>
          </p:nvSpPr>
          <p:spPr>
            <a:xfrm>
              <a:off x="6787448" y="4244558"/>
              <a:ext cx="65160" cy="65208"/>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7" name="Freeform: Shape 46">
              <a:extLst>
                <a:ext uri="{FF2B5EF4-FFF2-40B4-BE49-F238E27FC236}">
                  <a16:creationId xmlns:a16="http://schemas.microsoft.com/office/drawing/2014/main" id="{E678E85B-C7BC-4C7A-8985-47A62251AFBB}"/>
                </a:ext>
              </a:extLst>
            </p:cNvPr>
            <p:cNvSpPr/>
            <p:nvPr/>
          </p:nvSpPr>
          <p:spPr>
            <a:xfrm>
              <a:off x="6885982" y="4157085"/>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6"/>
                    <a:pt x="48366" y="58811"/>
                    <a:pt x="35481" y="58811"/>
                  </a:cubicBezTo>
                  <a:cubicBezTo>
                    <a:pt x="22596" y="58811"/>
                    <a:pt x="12151" y="48366"/>
                    <a:pt x="12151" y="35481"/>
                  </a:cubicBezTo>
                  <a:cubicBezTo>
                    <a:pt x="12151" y="22596"/>
                    <a:pt x="22596" y="12151"/>
                    <a:pt x="35481" y="12151"/>
                  </a:cubicBezTo>
                  <a:cubicBezTo>
                    <a:pt x="48366" y="12151"/>
                    <a:pt x="58811" y="22596"/>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8" name="Freeform: Shape 47">
              <a:extLst>
                <a:ext uri="{FF2B5EF4-FFF2-40B4-BE49-F238E27FC236}">
                  <a16:creationId xmlns:a16="http://schemas.microsoft.com/office/drawing/2014/main" id="{405A6220-3032-4CD9-8EF8-3118194C986E}"/>
                </a:ext>
              </a:extLst>
            </p:cNvPr>
            <p:cNvSpPr/>
            <p:nvPr/>
          </p:nvSpPr>
          <p:spPr>
            <a:xfrm>
              <a:off x="6631700" y="4246149"/>
              <a:ext cx="81053" cy="73160"/>
            </a:xfrm>
            <a:custGeom>
              <a:avLst/>
              <a:gdLst>
                <a:gd name="connsiteX0" fmla="*/ 12151 w 81006"/>
                <a:gd name="connsiteY0" fmla="*/ 62375 h 72906"/>
                <a:gd name="connsiteX1" fmla="*/ 74202 w 81006"/>
                <a:gd name="connsiteY1" fmla="*/ 12151 h 72906"/>
              </a:gdLst>
              <a:ahLst/>
              <a:cxnLst>
                <a:cxn ang="0">
                  <a:pos x="connsiteX0" y="connsiteY0"/>
                </a:cxn>
                <a:cxn ang="0">
                  <a:pos x="connsiteX1" y="connsiteY1"/>
                </a:cxn>
              </a:cxnLst>
              <a:rect l="l" t="t" r="r" b="b"/>
              <a:pathLst>
                <a:path w="81006" h="72906">
                  <a:moveTo>
                    <a:pt x="12151" y="62375"/>
                  </a:moveTo>
                  <a:lnTo>
                    <a:pt x="74202" y="12151"/>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9" name="Freeform: Shape 48">
              <a:extLst>
                <a:ext uri="{FF2B5EF4-FFF2-40B4-BE49-F238E27FC236}">
                  <a16:creationId xmlns:a16="http://schemas.microsoft.com/office/drawing/2014/main" id="{F3A488AE-940D-48EF-A8BF-2DFA282E931B}"/>
                </a:ext>
              </a:extLst>
            </p:cNvPr>
            <p:cNvSpPr/>
            <p:nvPr/>
          </p:nvSpPr>
          <p:spPr>
            <a:xfrm>
              <a:off x="6735003" y="4238196"/>
              <a:ext cx="73106" cy="41351"/>
            </a:xfrm>
            <a:custGeom>
              <a:avLst/>
              <a:gdLst>
                <a:gd name="connsiteX0" fmla="*/ 12151 w 72906"/>
                <a:gd name="connsiteY0" fmla="*/ 12151 h 40503"/>
                <a:gd name="connsiteX1" fmla="*/ 66669 w 72906"/>
                <a:gd name="connsiteY1" fmla="*/ 33132 h 40503"/>
              </a:gdLst>
              <a:ahLst/>
              <a:cxnLst>
                <a:cxn ang="0">
                  <a:pos x="connsiteX0" y="connsiteY0"/>
                </a:cxn>
                <a:cxn ang="0">
                  <a:pos x="connsiteX1" y="connsiteY1"/>
                </a:cxn>
              </a:cxnLst>
              <a:rect l="l" t="t" r="r" b="b"/>
              <a:pathLst>
                <a:path w="72906" h="40503">
                  <a:moveTo>
                    <a:pt x="12151" y="12151"/>
                  </a:moveTo>
                  <a:lnTo>
                    <a:pt x="66669" y="33132"/>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0" name="Freeform: Shape 49">
              <a:extLst>
                <a:ext uri="{FF2B5EF4-FFF2-40B4-BE49-F238E27FC236}">
                  <a16:creationId xmlns:a16="http://schemas.microsoft.com/office/drawing/2014/main" id="{E69D7A6A-160E-41CA-946B-5EA1531F4849}"/>
                </a:ext>
              </a:extLst>
            </p:cNvPr>
            <p:cNvSpPr/>
            <p:nvPr/>
          </p:nvSpPr>
          <p:spPr>
            <a:xfrm>
              <a:off x="6828769" y="4196845"/>
              <a:ext cx="81053" cy="73160"/>
            </a:xfrm>
            <a:custGeom>
              <a:avLst/>
              <a:gdLst>
                <a:gd name="connsiteX0" fmla="*/ 12151 w 81006"/>
                <a:gd name="connsiteY0" fmla="*/ 68694 h 72906"/>
                <a:gd name="connsiteX1" fmla="*/ 75984 w 81006"/>
                <a:gd name="connsiteY1" fmla="*/ 12151 h 72906"/>
              </a:gdLst>
              <a:ahLst/>
              <a:cxnLst>
                <a:cxn ang="0">
                  <a:pos x="connsiteX0" y="connsiteY0"/>
                </a:cxn>
                <a:cxn ang="0">
                  <a:pos x="connsiteX1" y="connsiteY1"/>
                </a:cxn>
              </a:cxnLst>
              <a:rect l="l" t="t" r="r" b="b"/>
              <a:pathLst>
                <a:path w="81006" h="72906">
                  <a:moveTo>
                    <a:pt x="12151" y="68694"/>
                  </a:moveTo>
                  <a:lnTo>
                    <a:pt x="75984" y="12151"/>
                  </a:lnTo>
                </a:path>
              </a:pathLst>
            </a:custGeom>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1" name="Freeform: Shape 50">
              <a:extLst>
                <a:ext uri="{FF2B5EF4-FFF2-40B4-BE49-F238E27FC236}">
                  <a16:creationId xmlns:a16="http://schemas.microsoft.com/office/drawing/2014/main" id="{7592DAEF-87A3-49BC-B5D0-151D46829A87}"/>
                </a:ext>
              </a:extLst>
            </p:cNvPr>
            <p:cNvSpPr/>
            <p:nvPr/>
          </p:nvSpPr>
          <p:spPr>
            <a:xfrm>
              <a:off x="6590379" y="4371792"/>
              <a:ext cx="65160" cy="57255"/>
            </a:xfrm>
            <a:custGeom>
              <a:avLst/>
              <a:gdLst>
                <a:gd name="connsiteX0" fmla="*/ 12151 w 64805"/>
                <a:gd name="connsiteY0" fmla="*/ 12151 h 56704"/>
                <a:gd name="connsiteX1" fmla="*/ 59864 w 64805"/>
                <a:gd name="connsiteY1" fmla="*/ 12151 h 56704"/>
                <a:gd name="connsiteX2" fmla="*/ 59864 w 64805"/>
                <a:gd name="connsiteY2" fmla="*/ 51115 h 56704"/>
                <a:gd name="connsiteX3" fmla="*/ 12151 w 64805"/>
                <a:gd name="connsiteY3" fmla="*/ 51115 h 56704"/>
              </a:gdLst>
              <a:ahLst/>
              <a:cxnLst>
                <a:cxn ang="0">
                  <a:pos x="connsiteX0" y="connsiteY0"/>
                </a:cxn>
                <a:cxn ang="0">
                  <a:pos x="connsiteX1" y="connsiteY1"/>
                </a:cxn>
                <a:cxn ang="0">
                  <a:pos x="connsiteX2" y="connsiteY2"/>
                </a:cxn>
                <a:cxn ang="0">
                  <a:pos x="connsiteX3" y="connsiteY3"/>
                </a:cxn>
              </a:cxnLst>
              <a:rect l="l" t="t" r="r" b="b"/>
              <a:pathLst>
                <a:path w="64805" h="56704">
                  <a:moveTo>
                    <a:pt x="12151" y="12151"/>
                  </a:moveTo>
                  <a:lnTo>
                    <a:pt x="59864" y="12151"/>
                  </a:lnTo>
                  <a:lnTo>
                    <a:pt x="59864" y="51115"/>
                  </a:lnTo>
                  <a:lnTo>
                    <a:pt x="12151" y="51115"/>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2" name="Freeform: Shape 51">
              <a:extLst>
                <a:ext uri="{FF2B5EF4-FFF2-40B4-BE49-F238E27FC236}">
                  <a16:creationId xmlns:a16="http://schemas.microsoft.com/office/drawing/2014/main" id="{2A461CD3-C568-456B-A07A-461EC13A319D}"/>
                </a:ext>
              </a:extLst>
            </p:cNvPr>
            <p:cNvSpPr/>
            <p:nvPr/>
          </p:nvSpPr>
          <p:spPr>
            <a:xfrm>
              <a:off x="6688914" y="4292271"/>
              <a:ext cx="65160" cy="138368"/>
            </a:xfrm>
            <a:custGeom>
              <a:avLst/>
              <a:gdLst>
                <a:gd name="connsiteX0" fmla="*/ 12151 w 64805"/>
                <a:gd name="connsiteY0" fmla="*/ 12151 h 137711"/>
                <a:gd name="connsiteX1" fmla="*/ 59864 w 64805"/>
                <a:gd name="connsiteY1" fmla="*/ 12151 h 137711"/>
                <a:gd name="connsiteX2" fmla="*/ 59864 w 64805"/>
                <a:gd name="connsiteY2" fmla="*/ 130421 h 137711"/>
                <a:gd name="connsiteX3" fmla="*/ 12151 w 64805"/>
                <a:gd name="connsiteY3" fmla="*/ 130421 h 137711"/>
              </a:gdLst>
              <a:ahLst/>
              <a:cxnLst>
                <a:cxn ang="0">
                  <a:pos x="connsiteX0" y="connsiteY0"/>
                </a:cxn>
                <a:cxn ang="0">
                  <a:pos x="connsiteX1" y="connsiteY1"/>
                </a:cxn>
                <a:cxn ang="0">
                  <a:pos x="connsiteX2" y="connsiteY2"/>
                </a:cxn>
                <a:cxn ang="0">
                  <a:pos x="connsiteX3" y="connsiteY3"/>
                </a:cxn>
              </a:cxnLst>
              <a:rect l="l" t="t" r="r" b="b"/>
              <a:pathLst>
                <a:path w="64805" h="137711">
                  <a:moveTo>
                    <a:pt x="12151" y="12151"/>
                  </a:moveTo>
                  <a:lnTo>
                    <a:pt x="59864" y="12151"/>
                  </a:lnTo>
                  <a:lnTo>
                    <a:pt x="59864" y="130421"/>
                  </a:lnTo>
                  <a:lnTo>
                    <a:pt x="12151" y="130421"/>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3" name="Freeform: Shape 52">
              <a:extLst>
                <a:ext uri="{FF2B5EF4-FFF2-40B4-BE49-F238E27FC236}">
                  <a16:creationId xmlns:a16="http://schemas.microsoft.com/office/drawing/2014/main" id="{7931686D-6419-4B87-973F-A463790406FC}"/>
                </a:ext>
              </a:extLst>
            </p:cNvPr>
            <p:cNvSpPr/>
            <p:nvPr/>
          </p:nvSpPr>
          <p:spPr>
            <a:xfrm>
              <a:off x="6787448" y="4330441"/>
              <a:ext cx="65160" cy="97017"/>
            </a:xfrm>
            <a:custGeom>
              <a:avLst/>
              <a:gdLst>
                <a:gd name="connsiteX0" fmla="*/ 12151 w 64805"/>
                <a:gd name="connsiteY0" fmla="*/ 12151 h 97208"/>
                <a:gd name="connsiteX1" fmla="*/ 59864 w 64805"/>
                <a:gd name="connsiteY1" fmla="*/ 12151 h 97208"/>
                <a:gd name="connsiteX2" fmla="*/ 59864 w 64805"/>
                <a:gd name="connsiteY2" fmla="*/ 93077 h 97208"/>
                <a:gd name="connsiteX3" fmla="*/ 12151 w 64805"/>
                <a:gd name="connsiteY3" fmla="*/ 93077 h 97208"/>
              </a:gdLst>
              <a:ahLst/>
              <a:cxnLst>
                <a:cxn ang="0">
                  <a:pos x="connsiteX0" y="connsiteY0"/>
                </a:cxn>
                <a:cxn ang="0">
                  <a:pos x="connsiteX1" y="connsiteY1"/>
                </a:cxn>
                <a:cxn ang="0">
                  <a:pos x="connsiteX2" y="connsiteY2"/>
                </a:cxn>
                <a:cxn ang="0">
                  <a:pos x="connsiteX3" y="connsiteY3"/>
                </a:cxn>
              </a:cxnLst>
              <a:rect l="l" t="t" r="r" b="b"/>
              <a:pathLst>
                <a:path w="64805" h="97208">
                  <a:moveTo>
                    <a:pt x="12151" y="12151"/>
                  </a:moveTo>
                  <a:lnTo>
                    <a:pt x="59864" y="12151"/>
                  </a:lnTo>
                  <a:lnTo>
                    <a:pt x="59864" y="93077"/>
                  </a:lnTo>
                  <a:lnTo>
                    <a:pt x="12151" y="93077"/>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4" name="Freeform: Shape 53">
              <a:extLst>
                <a:ext uri="{FF2B5EF4-FFF2-40B4-BE49-F238E27FC236}">
                  <a16:creationId xmlns:a16="http://schemas.microsoft.com/office/drawing/2014/main" id="{A7B9C452-37CB-45A5-8598-CBE8CEAEA1F3}"/>
                </a:ext>
              </a:extLst>
            </p:cNvPr>
            <p:cNvSpPr/>
            <p:nvPr/>
          </p:nvSpPr>
          <p:spPr>
            <a:xfrm>
              <a:off x="6885982" y="4242968"/>
              <a:ext cx="65160" cy="186080"/>
            </a:xfrm>
            <a:custGeom>
              <a:avLst/>
              <a:gdLst>
                <a:gd name="connsiteX0" fmla="*/ 12151 w 64805"/>
                <a:gd name="connsiteY0" fmla="*/ 12151 h 186315"/>
                <a:gd name="connsiteX1" fmla="*/ 59864 w 64805"/>
                <a:gd name="connsiteY1" fmla="*/ 12151 h 186315"/>
                <a:gd name="connsiteX2" fmla="*/ 59864 w 64805"/>
                <a:gd name="connsiteY2" fmla="*/ 180726 h 186315"/>
                <a:gd name="connsiteX3" fmla="*/ 12151 w 64805"/>
                <a:gd name="connsiteY3" fmla="*/ 180726 h 186315"/>
              </a:gdLst>
              <a:ahLst/>
              <a:cxnLst>
                <a:cxn ang="0">
                  <a:pos x="connsiteX0" y="connsiteY0"/>
                </a:cxn>
                <a:cxn ang="0">
                  <a:pos x="connsiteX1" y="connsiteY1"/>
                </a:cxn>
                <a:cxn ang="0">
                  <a:pos x="connsiteX2" y="connsiteY2"/>
                </a:cxn>
                <a:cxn ang="0">
                  <a:pos x="connsiteX3" y="connsiteY3"/>
                </a:cxn>
              </a:cxnLst>
              <a:rect l="l" t="t" r="r" b="b"/>
              <a:pathLst>
                <a:path w="64805" h="186315">
                  <a:moveTo>
                    <a:pt x="12151" y="12151"/>
                  </a:moveTo>
                  <a:lnTo>
                    <a:pt x="59864" y="12151"/>
                  </a:lnTo>
                  <a:lnTo>
                    <a:pt x="59864" y="180726"/>
                  </a:lnTo>
                  <a:lnTo>
                    <a:pt x="12151" y="180726"/>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5" name="Freeform: Shape 54">
              <a:extLst>
                <a:ext uri="{FF2B5EF4-FFF2-40B4-BE49-F238E27FC236}">
                  <a16:creationId xmlns:a16="http://schemas.microsoft.com/office/drawing/2014/main" id="{AF290414-90F7-47E0-8815-872D4E5F5E8F}"/>
                </a:ext>
              </a:extLst>
            </p:cNvPr>
            <p:cNvSpPr/>
            <p:nvPr/>
          </p:nvSpPr>
          <p:spPr>
            <a:xfrm>
              <a:off x="6536344" y="4077563"/>
              <a:ext cx="470422" cy="365799"/>
            </a:xfrm>
            <a:custGeom>
              <a:avLst/>
              <a:gdLst>
                <a:gd name="connsiteX0" fmla="*/ 461738 w 469839"/>
                <a:gd name="connsiteY0" fmla="*/ 357483 h 364530"/>
                <a:gd name="connsiteX1" fmla="*/ 461738 w 469839"/>
                <a:gd name="connsiteY1" fmla="*/ 52654 h 364530"/>
                <a:gd name="connsiteX2" fmla="*/ 182265 w 469839"/>
                <a:gd name="connsiteY2" fmla="*/ 52654 h 364530"/>
                <a:gd name="connsiteX3" fmla="*/ 152536 w 469839"/>
                <a:gd name="connsiteY3" fmla="*/ 12151 h 364530"/>
                <a:gd name="connsiteX4" fmla="*/ 12151 w 469839"/>
                <a:gd name="connsiteY4" fmla="*/ 12151 h 364530"/>
                <a:gd name="connsiteX5" fmla="*/ 12151 w 469839"/>
                <a:gd name="connsiteY5" fmla="*/ 357483 h 36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839" h="364530">
                  <a:moveTo>
                    <a:pt x="461738" y="357483"/>
                  </a:moveTo>
                  <a:lnTo>
                    <a:pt x="461738" y="52654"/>
                  </a:lnTo>
                  <a:lnTo>
                    <a:pt x="182265" y="52654"/>
                  </a:lnTo>
                  <a:lnTo>
                    <a:pt x="152536" y="12151"/>
                  </a:lnTo>
                  <a:lnTo>
                    <a:pt x="12151" y="12151"/>
                  </a:lnTo>
                  <a:lnTo>
                    <a:pt x="12151" y="357483"/>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5" name="Freeform: Shape 74">
              <a:extLst>
                <a:ext uri="{FF2B5EF4-FFF2-40B4-BE49-F238E27FC236}">
                  <a16:creationId xmlns:a16="http://schemas.microsoft.com/office/drawing/2014/main" id="{461E54C5-CC74-454B-A1F0-F4B60CBBDD16}"/>
                </a:ext>
              </a:extLst>
            </p:cNvPr>
            <p:cNvSpPr/>
            <p:nvPr/>
          </p:nvSpPr>
          <p:spPr>
            <a:xfrm>
              <a:off x="6485488" y="4110962"/>
              <a:ext cx="73106" cy="332400"/>
            </a:xfrm>
            <a:custGeom>
              <a:avLst/>
              <a:gdLst>
                <a:gd name="connsiteX0" fmla="*/ 63590 w 72906"/>
                <a:gd name="connsiteY0" fmla="*/ 12151 h 332127"/>
                <a:gd name="connsiteX1" fmla="*/ 12151 w 72906"/>
                <a:gd name="connsiteY1" fmla="*/ 12151 h 332127"/>
                <a:gd name="connsiteX2" fmla="*/ 12151 w 72906"/>
                <a:gd name="connsiteY2" fmla="*/ 324027 h 332127"/>
              </a:gdLst>
              <a:ahLst/>
              <a:cxnLst>
                <a:cxn ang="0">
                  <a:pos x="connsiteX0" y="connsiteY0"/>
                </a:cxn>
                <a:cxn ang="0">
                  <a:pos x="connsiteX1" y="connsiteY1"/>
                </a:cxn>
                <a:cxn ang="0">
                  <a:pos x="connsiteX2" y="connsiteY2"/>
                </a:cxn>
              </a:cxnLst>
              <a:rect l="l" t="t" r="r" b="b"/>
              <a:pathLst>
                <a:path w="72906" h="332127">
                  <a:moveTo>
                    <a:pt x="63590" y="12151"/>
                  </a:moveTo>
                  <a:lnTo>
                    <a:pt x="12151" y="12151"/>
                  </a:lnTo>
                  <a:lnTo>
                    <a:pt x="12151" y="324027"/>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7" name="Freeform: Shape 76">
              <a:extLst>
                <a:ext uri="{FF2B5EF4-FFF2-40B4-BE49-F238E27FC236}">
                  <a16:creationId xmlns:a16="http://schemas.microsoft.com/office/drawing/2014/main" id="{8507AA53-B167-414C-A091-D5F335AE227A}"/>
                </a:ext>
              </a:extLst>
            </p:cNvPr>
            <p:cNvSpPr/>
            <p:nvPr/>
          </p:nvSpPr>
          <p:spPr>
            <a:xfrm>
              <a:off x="6925714" y="4026670"/>
              <a:ext cx="23838" cy="112920"/>
            </a:xfrm>
            <a:custGeom>
              <a:avLst/>
              <a:gdLst>
                <a:gd name="connsiteX0" fmla="*/ 12151 w 24302"/>
                <a:gd name="connsiteY0" fmla="*/ 12151 h 113409"/>
                <a:gd name="connsiteX1" fmla="*/ 12151 w 24302"/>
                <a:gd name="connsiteY1" fmla="*/ 104418 h 113409"/>
              </a:gdLst>
              <a:ahLst/>
              <a:cxnLst>
                <a:cxn ang="0">
                  <a:pos x="connsiteX0" y="connsiteY0"/>
                </a:cxn>
                <a:cxn ang="0">
                  <a:pos x="connsiteX1" y="connsiteY1"/>
                </a:cxn>
              </a:cxnLst>
              <a:rect l="l" t="t" r="r" b="b"/>
              <a:pathLst>
                <a:path w="24302" h="113409">
                  <a:moveTo>
                    <a:pt x="12151" y="12151"/>
                  </a:moveTo>
                  <a:lnTo>
                    <a:pt x="12151" y="104418"/>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8" name="Freeform: Shape 77">
              <a:extLst>
                <a:ext uri="{FF2B5EF4-FFF2-40B4-BE49-F238E27FC236}">
                  <a16:creationId xmlns:a16="http://schemas.microsoft.com/office/drawing/2014/main" id="{3FFB428E-FFFA-47CB-A28C-08F6157AD488}"/>
                </a:ext>
              </a:extLst>
            </p:cNvPr>
            <p:cNvSpPr/>
            <p:nvPr/>
          </p:nvSpPr>
          <p:spPr>
            <a:xfrm>
              <a:off x="6598326" y="3947148"/>
              <a:ext cx="266996" cy="154271"/>
            </a:xfrm>
            <a:custGeom>
              <a:avLst/>
              <a:gdLst>
                <a:gd name="connsiteX0" fmla="*/ 12151 w 267322"/>
                <a:gd name="connsiteY0" fmla="*/ 143058 h 153912"/>
                <a:gd name="connsiteX1" fmla="*/ 12151 w 267322"/>
                <a:gd name="connsiteY1" fmla="*/ 12151 h 153912"/>
                <a:gd name="connsiteX2" fmla="*/ 259546 w 267322"/>
                <a:gd name="connsiteY2" fmla="*/ 12151 h 153912"/>
              </a:gdLst>
              <a:ahLst/>
              <a:cxnLst>
                <a:cxn ang="0">
                  <a:pos x="connsiteX0" y="connsiteY0"/>
                </a:cxn>
                <a:cxn ang="0">
                  <a:pos x="connsiteX1" y="connsiteY1"/>
                </a:cxn>
                <a:cxn ang="0">
                  <a:pos x="connsiteX2" y="connsiteY2"/>
                </a:cxn>
              </a:cxnLst>
              <a:rect l="l" t="t" r="r" b="b"/>
              <a:pathLst>
                <a:path w="267322" h="153912">
                  <a:moveTo>
                    <a:pt x="12151" y="143058"/>
                  </a:moveTo>
                  <a:lnTo>
                    <a:pt x="12151" y="12151"/>
                  </a:lnTo>
                  <a:lnTo>
                    <a:pt x="259546" y="12151"/>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9" name="Freeform: Shape 78">
              <a:extLst>
                <a:ext uri="{FF2B5EF4-FFF2-40B4-BE49-F238E27FC236}">
                  <a16:creationId xmlns:a16="http://schemas.microsoft.com/office/drawing/2014/main" id="{5BDDA0B7-93B9-4C84-9529-EF84BC0F3148}"/>
                </a:ext>
              </a:extLst>
            </p:cNvPr>
            <p:cNvSpPr/>
            <p:nvPr/>
          </p:nvSpPr>
          <p:spPr>
            <a:xfrm>
              <a:off x="6846251" y="3947148"/>
              <a:ext cx="96944" cy="97016"/>
            </a:xfrm>
            <a:custGeom>
              <a:avLst/>
              <a:gdLst>
                <a:gd name="connsiteX0" fmla="*/ 12151 w 97208"/>
                <a:gd name="connsiteY0" fmla="*/ 91294 h 97208"/>
                <a:gd name="connsiteX1" fmla="*/ 91295 w 97208"/>
                <a:gd name="connsiteY1" fmla="*/ 91294 h 97208"/>
                <a:gd name="connsiteX2" fmla="*/ 12151 w 97208"/>
                <a:gd name="connsiteY2" fmla="*/ 12151 h 97208"/>
                <a:gd name="connsiteX3" fmla="*/ 12151 w 97208"/>
                <a:gd name="connsiteY3" fmla="*/ 91294 h 97208"/>
              </a:gdLst>
              <a:ahLst/>
              <a:cxnLst>
                <a:cxn ang="0">
                  <a:pos x="connsiteX0" y="connsiteY0"/>
                </a:cxn>
                <a:cxn ang="0">
                  <a:pos x="connsiteX1" y="connsiteY1"/>
                </a:cxn>
                <a:cxn ang="0">
                  <a:pos x="connsiteX2" y="connsiteY2"/>
                </a:cxn>
                <a:cxn ang="0">
                  <a:pos x="connsiteX3" y="connsiteY3"/>
                </a:cxn>
              </a:cxnLst>
              <a:rect l="l" t="t" r="r" b="b"/>
              <a:pathLst>
                <a:path w="97208" h="97208">
                  <a:moveTo>
                    <a:pt x="12151" y="91294"/>
                  </a:moveTo>
                  <a:lnTo>
                    <a:pt x="91295" y="91294"/>
                  </a:lnTo>
                  <a:lnTo>
                    <a:pt x="12151" y="12151"/>
                  </a:lnTo>
                  <a:lnTo>
                    <a:pt x="12151" y="91294"/>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0" name="Freeform: Shape 79">
              <a:extLst>
                <a:ext uri="{FF2B5EF4-FFF2-40B4-BE49-F238E27FC236}">
                  <a16:creationId xmlns:a16="http://schemas.microsoft.com/office/drawing/2014/main" id="{032852F6-FBAA-45D7-9E24-917F317BF268}"/>
                </a:ext>
              </a:extLst>
            </p:cNvPr>
            <p:cNvSpPr/>
            <p:nvPr/>
          </p:nvSpPr>
          <p:spPr>
            <a:xfrm>
              <a:off x="6485488" y="4422686"/>
              <a:ext cx="73106" cy="49304"/>
            </a:xfrm>
            <a:custGeom>
              <a:avLst/>
              <a:gdLst>
                <a:gd name="connsiteX0" fmla="*/ 63509 w 72906"/>
                <a:gd name="connsiteY0" fmla="*/ 12151 h 48604"/>
                <a:gd name="connsiteX1" fmla="*/ 37830 w 72906"/>
                <a:gd name="connsiteY1" fmla="*/ 37830 h 48604"/>
                <a:gd name="connsiteX2" fmla="*/ 12151 w 72906"/>
                <a:gd name="connsiteY2" fmla="*/ 12151 h 48604"/>
              </a:gdLst>
              <a:ahLst/>
              <a:cxnLst>
                <a:cxn ang="0">
                  <a:pos x="connsiteX0" y="connsiteY0"/>
                </a:cxn>
                <a:cxn ang="0">
                  <a:pos x="connsiteX1" y="connsiteY1"/>
                </a:cxn>
                <a:cxn ang="0">
                  <a:pos x="connsiteX2" y="connsiteY2"/>
                </a:cxn>
              </a:cxnLst>
              <a:rect l="l" t="t" r="r" b="b"/>
              <a:pathLst>
                <a:path w="72906" h="48604">
                  <a:moveTo>
                    <a:pt x="63509" y="12151"/>
                  </a:moveTo>
                  <a:cubicBezTo>
                    <a:pt x="63509" y="26327"/>
                    <a:pt x="52006" y="37830"/>
                    <a:pt x="37830" y="37830"/>
                  </a:cubicBezTo>
                  <a:cubicBezTo>
                    <a:pt x="23654" y="37830"/>
                    <a:pt x="12151" y="26327"/>
                    <a:pt x="12151"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1" name="Freeform: Shape 80">
              <a:extLst>
                <a:ext uri="{FF2B5EF4-FFF2-40B4-BE49-F238E27FC236}">
                  <a16:creationId xmlns:a16="http://schemas.microsoft.com/office/drawing/2014/main" id="{FADDD1A9-5A9C-4800-A475-4537C3FB0EE6}"/>
                </a:ext>
              </a:extLst>
            </p:cNvPr>
            <p:cNvSpPr/>
            <p:nvPr/>
          </p:nvSpPr>
          <p:spPr>
            <a:xfrm>
              <a:off x="6510916" y="4422686"/>
              <a:ext cx="494261" cy="49304"/>
            </a:xfrm>
            <a:custGeom>
              <a:avLst/>
              <a:gdLst>
                <a:gd name="connsiteX0" fmla="*/ 12151 w 494141"/>
                <a:gd name="connsiteY0" fmla="*/ 37830 h 48604"/>
                <a:gd name="connsiteX1" fmla="*/ 461738 w 494141"/>
                <a:gd name="connsiteY1" fmla="*/ 37830 h 48604"/>
                <a:gd name="connsiteX2" fmla="*/ 487417 w 494141"/>
                <a:gd name="connsiteY2" fmla="*/ 12151 h 48604"/>
              </a:gdLst>
              <a:ahLst/>
              <a:cxnLst>
                <a:cxn ang="0">
                  <a:pos x="connsiteX0" y="connsiteY0"/>
                </a:cxn>
                <a:cxn ang="0">
                  <a:pos x="connsiteX1" y="connsiteY1"/>
                </a:cxn>
                <a:cxn ang="0">
                  <a:pos x="connsiteX2" y="connsiteY2"/>
                </a:cxn>
              </a:cxnLst>
              <a:rect l="l" t="t" r="r" b="b"/>
              <a:pathLst>
                <a:path w="494141" h="48604">
                  <a:moveTo>
                    <a:pt x="12151" y="37830"/>
                  </a:moveTo>
                  <a:lnTo>
                    <a:pt x="461738" y="37830"/>
                  </a:lnTo>
                  <a:cubicBezTo>
                    <a:pt x="475915" y="37830"/>
                    <a:pt x="487417" y="26327"/>
                    <a:pt x="487417"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44038" name="Rectangle 81">
            <a:extLst>
              <a:ext uri="{FF2B5EF4-FFF2-40B4-BE49-F238E27FC236}">
                <a16:creationId xmlns:a16="http://schemas.microsoft.com/office/drawing/2014/main" id="{73397B98-1714-4D94-9FC7-5F896F40743D}"/>
              </a:ext>
            </a:extLst>
          </p:cNvPr>
          <p:cNvSpPr>
            <a:spLocks noChangeArrowheads="1"/>
          </p:cNvSpPr>
          <p:nvPr/>
        </p:nvSpPr>
        <p:spPr bwMode="auto">
          <a:xfrm>
            <a:off x="438150" y="2097088"/>
            <a:ext cx="113109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500">
                <a:solidFill>
                  <a:srgbClr val="004BD2"/>
                </a:solidFill>
              </a:rPr>
              <a:t>"</a:t>
            </a:r>
            <a:r>
              <a:rPr lang="ru-RU" altLang="en-US" sz="1500">
                <a:solidFill>
                  <a:srgbClr val="004BD2"/>
                </a:solidFill>
              </a:rPr>
              <a:t>Дастлабки</a:t>
            </a:r>
            <a:r>
              <a:rPr lang="tr-TR" altLang="en-US" sz="1500">
                <a:solidFill>
                  <a:srgbClr val="004BD2"/>
                </a:solidFill>
              </a:rPr>
              <a:t> </a:t>
            </a:r>
            <a:r>
              <a:rPr lang="ru-RU" altLang="en-US" sz="1500">
                <a:solidFill>
                  <a:srgbClr val="004BD2"/>
                </a:solidFill>
              </a:rPr>
              <a:t>ру</a:t>
            </a:r>
            <a:r>
              <a:rPr lang="tr-TR" altLang="en-US" sz="1500">
                <a:solidFill>
                  <a:srgbClr val="004BD2"/>
                </a:solidFill>
              </a:rPr>
              <a:t>x</a:t>
            </a:r>
            <a:r>
              <a:rPr lang="ru-RU" altLang="en-US" sz="1500">
                <a:solidFill>
                  <a:srgbClr val="004BD2"/>
                </a:solidFill>
              </a:rPr>
              <a:t>сатн</a:t>
            </a:r>
            <a:r>
              <a:rPr lang="tr-TR" altLang="en-US" sz="1500">
                <a:solidFill>
                  <a:srgbClr val="004BD2"/>
                </a:solidFill>
              </a:rPr>
              <a:t>o</a:t>
            </a:r>
            <a:r>
              <a:rPr lang="ru-RU" altLang="en-US" sz="1500">
                <a:solidFill>
                  <a:srgbClr val="004BD2"/>
                </a:solidFill>
              </a:rPr>
              <a:t>маларни</a:t>
            </a:r>
            <a:r>
              <a:rPr lang="tr-TR" altLang="en-US" sz="1500">
                <a:solidFill>
                  <a:srgbClr val="004BD2"/>
                </a:solidFill>
              </a:rPr>
              <a:t> o</a:t>
            </a:r>
            <a:r>
              <a:rPr lang="ru-RU" altLang="en-US" sz="1500">
                <a:solidFill>
                  <a:srgbClr val="004BD2"/>
                </a:solidFill>
              </a:rPr>
              <a:t>лиш</a:t>
            </a:r>
            <a:r>
              <a:rPr lang="tr-TR" altLang="en-US" sz="1500">
                <a:solidFill>
                  <a:srgbClr val="004BD2"/>
                </a:solidFill>
              </a:rPr>
              <a:t>" </a:t>
            </a:r>
            <a:r>
              <a:rPr lang="ru-RU" altLang="en-US" sz="1500">
                <a:solidFill>
                  <a:srgbClr val="004BD2"/>
                </a:solidFill>
              </a:rPr>
              <a:t>бизн</a:t>
            </a:r>
            <a:r>
              <a:rPr lang="tr-TR" altLang="en-US" sz="1500">
                <a:solidFill>
                  <a:srgbClr val="004BD2"/>
                </a:solidFill>
              </a:rPr>
              <a:t>e</a:t>
            </a:r>
            <a:r>
              <a:rPr lang="ru-RU" altLang="en-US" sz="1500">
                <a:solidFill>
                  <a:srgbClr val="004BD2"/>
                </a:solidFill>
              </a:rPr>
              <a:t>с</a:t>
            </a:r>
            <a:r>
              <a:rPr lang="tr-TR" altLang="en-US" sz="1500">
                <a:solidFill>
                  <a:srgbClr val="004BD2"/>
                </a:solidFill>
              </a:rPr>
              <a:t> </a:t>
            </a:r>
            <a:r>
              <a:rPr lang="ru-RU" altLang="en-US" sz="1500">
                <a:solidFill>
                  <a:srgbClr val="004BD2"/>
                </a:solidFill>
              </a:rPr>
              <a:t>жараёни</a:t>
            </a:r>
            <a:r>
              <a:rPr lang="tr-TR" altLang="en-US" sz="1500">
                <a:solidFill>
                  <a:srgbClr val="004BD2"/>
                </a:solidFill>
              </a:rPr>
              <a:t> </a:t>
            </a:r>
            <a:r>
              <a:rPr lang="ru-RU" altLang="en-US" sz="1500">
                <a:solidFill>
                  <a:srgbClr val="004BD2"/>
                </a:solidFill>
              </a:rPr>
              <a:t>учун</a:t>
            </a:r>
            <a:r>
              <a:rPr lang="tr-TR" altLang="en-US" sz="1500">
                <a:solidFill>
                  <a:srgbClr val="004BD2"/>
                </a:solidFill>
              </a:rPr>
              <a:t> x</a:t>
            </a:r>
            <a:r>
              <a:rPr lang="ru-RU" altLang="en-US" sz="1500">
                <a:solidFill>
                  <a:srgbClr val="004BD2"/>
                </a:solidFill>
              </a:rPr>
              <a:t>авфларни</a:t>
            </a:r>
            <a:r>
              <a:rPr lang="tr-TR" altLang="en-US" sz="1500">
                <a:solidFill>
                  <a:srgbClr val="004BD2"/>
                </a:solidFill>
              </a:rPr>
              <a:t> </a:t>
            </a:r>
            <a:r>
              <a:rPr lang="ru-RU" altLang="en-US" sz="1500">
                <a:solidFill>
                  <a:srgbClr val="004BD2"/>
                </a:solidFill>
              </a:rPr>
              <a:t>минималлаштириш</a:t>
            </a:r>
            <a:r>
              <a:rPr lang="tr-TR" altLang="en-US" sz="1500">
                <a:solidFill>
                  <a:srgbClr val="004BD2"/>
                </a:solidFill>
              </a:rPr>
              <a:t> </a:t>
            </a:r>
            <a:r>
              <a:rPr lang="ru-RU" altLang="en-US" sz="1500">
                <a:solidFill>
                  <a:srgbClr val="004BD2"/>
                </a:solidFill>
              </a:rPr>
              <a:t>ч</a:t>
            </a:r>
            <a:r>
              <a:rPr lang="tr-TR" altLang="en-US" sz="1500">
                <a:solidFill>
                  <a:srgbClr val="004BD2"/>
                </a:solidFill>
              </a:rPr>
              <a:t>o</a:t>
            </a:r>
            <a:r>
              <a:rPr lang="ru-RU" altLang="en-US" sz="1500">
                <a:solidFill>
                  <a:srgbClr val="004BD2"/>
                </a:solidFill>
              </a:rPr>
              <a:t>раларига</a:t>
            </a:r>
            <a:r>
              <a:rPr lang="tr-TR" altLang="en-US" sz="1500">
                <a:solidFill>
                  <a:srgbClr val="004BD2"/>
                </a:solidFill>
              </a:rPr>
              <a:t> </a:t>
            </a:r>
            <a:r>
              <a:rPr lang="ru-RU" altLang="en-US" sz="1500">
                <a:solidFill>
                  <a:srgbClr val="004BD2"/>
                </a:solidFill>
              </a:rPr>
              <a:t>мисоллар</a:t>
            </a:r>
          </a:p>
        </p:txBody>
      </p:sp>
      <p:sp>
        <p:nvSpPr>
          <p:cNvPr id="83" name="Rectangle: Rounded Corners 82">
            <a:extLst>
              <a:ext uri="{FF2B5EF4-FFF2-40B4-BE49-F238E27FC236}">
                <a16:creationId xmlns:a16="http://schemas.microsoft.com/office/drawing/2014/main" id="{F674F0A8-7925-4903-AFDF-F670465EC2C5}"/>
              </a:ext>
            </a:extLst>
          </p:cNvPr>
          <p:cNvSpPr/>
          <p:nvPr/>
        </p:nvSpPr>
        <p:spPr>
          <a:xfrm>
            <a:off x="438150" y="2508250"/>
            <a:ext cx="5586413" cy="3821113"/>
          </a:xfrm>
          <a:prstGeom prst="roundRect">
            <a:avLst>
              <a:gd name="adj" fmla="val 7351"/>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600"/>
              </a:spcAft>
              <a:defRPr/>
            </a:pPr>
            <a:r>
              <a:rPr lang="ru-RU" sz="1400" b="1" dirty="0" err="1">
                <a:solidFill>
                  <a:srgbClr val="000000"/>
                </a:solidFill>
              </a:rPr>
              <a:t>Дастлабки</a:t>
            </a:r>
            <a:r>
              <a:rPr lang="tr-TR" sz="1400" b="1" dirty="0">
                <a:solidFill>
                  <a:srgbClr val="000000"/>
                </a:solidFill>
              </a:rPr>
              <a:t> </a:t>
            </a:r>
            <a:r>
              <a:rPr lang="ru-RU" sz="1400" b="1" dirty="0" err="1">
                <a:solidFill>
                  <a:srgbClr val="000000"/>
                </a:solidFill>
              </a:rPr>
              <a:t>ру</a:t>
            </a:r>
            <a:r>
              <a:rPr lang="tr-TR" sz="1400" b="1" dirty="0">
                <a:solidFill>
                  <a:srgbClr val="000000"/>
                </a:solidFill>
              </a:rPr>
              <a:t>x</a:t>
            </a:r>
            <a:r>
              <a:rPr lang="ru-RU" sz="1400" b="1" dirty="0" err="1">
                <a:solidFill>
                  <a:srgbClr val="000000"/>
                </a:solidFill>
              </a:rPr>
              <a:t>сатн</a:t>
            </a:r>
            <a:r>
              <a:rPr lang="tr-TR" sz="1400" b="1" dirty="0">
                <a:solidFill>
                  <a:srgbClr val="000000"/>
                </a:solidFill>
              </a:rPr>
              <a:t>o</a:t>
            </a:r>
            <a:r>
              <a:rPr lang="ru-RU" sz="1400" b="1" dirty="0" err="1">
                <a:solidFill>
                  <a:srgbClr val="000000"/>
                </a:solidFill>
              </a:rPr>
              <a:t>ма</a:t>
            </a:r>
            <a:r>
              <a:rPr lang="tr-TR" sz="1400" b="1" dirty="0">
                <a:solidFill>
                  <a:srgbClr val="000000"/>
                </a:solidFill>
              </a:rPr>
              <a:t> </a:t>
            </a:r>
            <a:r>
              <a:rPr lang="ru-RU" sz="1400" b="1" dirty="0" err="1">
                <a:solidFill>
                  <a:srgbClr val="000000"/>
                </a:solidFill>
              </a:rPr>
              <a:t>ҳужжатларини</a:t>
            </a:r>
            <a:r>
              <a:rPr lang="tr-TR" sz="1400" b="1" dirty="0">
                <a:solidFill>
                  <a:srgbClr val="000000"/>
                </a:solidFill>
              </a:rPr>
              <a:t> o</a:t>
            </a:r>
            <a:r>
              <a:rPr lang="ru-RU" sz="1400" b="1" dirty="0" err="1">
                <a:solidFill>
                  <a:srgbClr val="000000"/>
                </a:solidFill>
              </a:rPr>
              <a:t>лиш</a:t>
            </a:r>
            <a:r>
              <a:rPr lang="tr-TR" sz="1400" b="1" dirty="0">
                <a:solidFill>
                  <a:srgbClr val="000000"/>
                </a:solidFill>
              </a:rPr>
              <a:t> o</a:t>
            </a:r>
            <a:r>
              <a:rPr lang="ru-RU" sz="1400" b="1" dirty="0" err="1">
                <a:solidFill>
                  <a:srgbClr val="000000"/>
                </a:solidFill>
              </a:rPr>
              <a:t>бъ</a:t>
            </a:r>
            <a:r>
              <a:rPr lang="tr-TR" sz="1400" b="1" dirty="0">
                <a:solidFill>
                  <a:srgbClr val="000000"/>
                </a:solidFill>
              </a:rPr>
              <a:t>e</a:t>
            </a:r>
            <a:r>
              <a:rPr lang="ru-RU" sz="1400" b="1" dirty="0" err="1">
                <a:solidFill>
                  <a:srgbClr val="000000"/>
                </a:solidFill>
              </a:rPr>
              <a:t>ктларни</a:t>
            </a:r>
            <a:r>
              <a:rPr lang="tr-TR" sz="1400" b="1" dirty="0">
                <a:solidFill>
                  <a:srgbClr val="000000"/>
                </a:solidFill>
              </a:rPr>
              <a:t> </a:t>
            </a:r>
            <a:r>
              <a:rPr lang="ru-RU" sz="1400" b="1" dirty="0" err="1">
                <a:solidFill>
                  <a:srgbClr val="000000"/>
                </a:solidFill>
              </a:rPr>
              <a:t>қуриш</a:t>
            </a:r>
            <a:r>
              <a:rPr lang="tr-TR" sz="1400" b="1" dirty="0">
                <a:solidFill>
                  <a:srgbClr val="000000"/>
                </a:solidFill>
              </a:rPr>
              <a:t> </a:t>
            </a:r>
            <a:r>
              <a:rPr lang="ru-RU" sz="1400" b="1" dirty="0">
                <a:solidFill>
                  <a:srgbClr val="000000"/>
                </a:solidFill>
              </a:rPr>
              <a:t>б</a:t>
            </a:r>
            <a:r>
              <a:rPr lang="tr-TR" sz="1400" b="1" dirty="0">
                <a:solidFill>
                  <a:srgbClr val="000000"/>
                </a:solidFill>
              </a:rPr>
              <a:t>o</a:t>
            </a:r>
            <a:r>
              <a:rPr lang="ru-RU" sz="1400" b="1" dirty="0" err="1">
                <a:solidFill>
                  <a:srgbClr val="000000"/>
                </a:solidFill>
              </a:rPr>
              <a:t>сқичларидан</a:t>
            </a:r>
            <a:r>
              <a:rPr lang="tr-TR" sz="1400" b="1" dirty="0">
                <a:solidFill>
                  <a:srgbClr val="000000"/>
                </a:solidFill>
              </a:rPr>
              <a:t> </a:t>
            </a:r>
            <a:r>
              <a:rPr lang="ru-RU" sz="1400" b="1" dirty="0" err="1">
                <a:solidFill>
                  <a:srgbClr val="000000"/>
                </a:solidFill>
              </a:rPr>
              <a:t>биридир</a:t>
            </a:r>
            <a:r>
              <a:rPr lang="tr-TR" sz="1400" b="1" dirty="0">
                <a:solidFill>
                  <a:srgbClr val="000000"/>
                </a:solidFill>
              </a:rPr>
              <a:t>.</a:t>
            </a:r>
            <a:endParaRPr lang="en-US" sz="1400" b="1"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Бу</a:t>
            </a:r>
            <a:r>
              <a:rPr lang="tr-TR" sz="1400" dirty="0">
                <a:solidFill>
                  <a:srgbClr val="000000"/>
                </a:solidFill>
              </a:rPr>
              <a:t> </a:t>
            </a:r>
            <a:r>
              <a:rPr lang="ru-RU" sz="1400" dirty="0" err="1">
                <a:solidFill>
                  <a:srgbClr val="000000"/>
                </a:solidFill>
              </a:rPr>
              <a:t>жараён</a:t>
            </a:r>
            <a:r>
              <a:rPr lang="tr-TR" sz="1400" dirty="0">
                <a:solidFill>
                  <a:srgbClr val="000000"/>
                </a:solidFill>
              </a:rPr>
              <a:t> </a:t>
            </a:r>
            <a:r>
              <a:rPr lang="ru-RU" sz="1400" dirty="0">
                <a:solidFill>
                  <a:srgbClr val="000000"/>
                </a:solidFill>
              </a:rPr>
              <a:t>к</a:t>
            </a:r>
            <a:r>
              <a:rPr lang="tr-TR" sz="1400" dirty="0">
                <a:solidFill>
                  <a:srgbClr val="000000"/>
                </a:solidFill>
              </a:rPr>
              <a:t>o</a:t>
            </a:r>
            <a:r>
              <a:rPr lang="ru-RU" sz="1400" dirty="0" err="1">
                <a:solidFill>
                  <a:srgbClr val="000000"/>
                </a:solidFill>
              </a:rPr>
              <a:t>ррупция</a:t>
            </a:r>
            <a:r>
              <a:rPr lang="tr-TR" sz="1400" dirty="0">
                <a:solidFill>
                  <a:srgbClr val="000000"/>
                </a:solidFill>
              </a:rPr>
              <a:t> </a:t>
            </a:r>
            <a:r>
              <a:rPr lang="ru-RU" sz="1400" dirty="0" err="1">
                <a:solidFill>
                  <a:srgbClr val="000000"/>
                </a:solidFill>
              </a:rPr>
              <a:t>нуқтаи</a:t>
            </a:r>
            <a:r>
              <a:rPr lang="tr-TR" sz="1400" dirty="0">
                <a:solidFill>
                  <a:srgbClr val="000000"/>
                </a:solidFill>
              </a:rPr>
              <a:t> </a:t>
            </a:r>
            <a:r>
              <a:rPr lang="ru-RU" sz="1400" dirty="0" err="1">
                <a:solidFill>
                  <a:srgbClr val="000000"/>
                </a:solidFill>
              </a:rPr>
              <a:t>назаридан</a:t>
            </a:r>
            <a:r>
              <a:rPr lang="tr-TR" sz="1400" dirty="0">
                <a:solidFill>
                  <a:srgbClr val="000000"/>
                </a:solidFill>
              </a:rPr>
              <a:t> x</a:t>
            </a:r>
            <a:r>
              <a:rPr lang="ru-RU" sz="1400" dirty="0" err="1">
                <a:solidFill>
                  <a:srgbClr val="000000"/>
                </a:solidFill>
              </a:rPr>
              <a:t>авфлидир</a:t>
            </a:r>
            <a:r>
              <a:rPr lang="tr-TR" sz="1400" dirty="0">
                <a:solidFill>
                  <a:srgbClr val="000000"/>
                </a:solidFill>
              </a:rPr>
              <a:t>, </a:t>
            </a:r>
            <a:r>
              <a:rPr lang="ru-RU" sz="1400" dirty="0" err="1">
                <a:solidFill>
                  <a:srgbClr val="000000"/>
                </a:solidFill>
              </a:rPr>
              <a:t>чунки</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Дастлабки</a:t>
            </a:r>
            <a:r>
              <a:rPr lang="en-US" sz="1400" dirty="0">
                <a:solidFill>
                  <a:srgbClr val="000000"/>
                </a:solidFill>
              </a:rPr>
              <a:t> </a:t>
            </a:r>
            <a:r>
              <a:rPr lang="ru-RU" sz="1400" dirty="0" err="1">
                <a:solidFill>
                  <a:srgbClr val="000000"/>
                </a:solidFill>
              </a:rPr>
              <a:t>ру</a:t>
            </a:r>
            <a:r>
              <a:rPr lang="en-US" sz="1400" dirty="0">
                <a:solidFill>
                  <a:srgbClr val="000000"/>
                </a:solidFill>
              </a:rPr>
              <a:t>x</a:t>
            </a:r>
            <a:r>
              <a:rPr lang="ru-RU" sz="1400" dirty="0" err="1">
                <a:solidFill>
                  <a:srgbClr val="000000"/>
                </a:solidFill>
              </a:rPr>
              <a:t>сатн</a:t>
            </a:r>
            <a:r>
              <a:rPr lang="en-US" sz="1400" dirty="0">
                <a:solidFill>
                  <a:srgbClr val="000000"/>
                </a:solidFill>
              </a:rPr>
              <a:t>o</a:t>
            </a:r>
            <a:r>
              <a:rPr lang="ru-RU" sz="1400" dirty="0" err="1">
                <a:solidFill>
                  <a:srgbClr val="000000"/>
                </a:solidFill>
              </a:rPr>
              <a:t>ма</a:t>
            </a:r>
            <a:r>
              <a:rPr lang="en-US" sz="1400" dirty="0">
                <a:solidFill>
                  <a:srgbClr val="000000"/>
                </a:solidFill>
              </a:rPr>
              <a:t> </a:t>
            </a:r>
            <a:r>
              <a:rPr lang="ru-RU" sz="1400" dirty="0" err="1">
                <a:solidFill>
                  <a:srgbClr val="000000"/>
                </a:solidFill>
              </a:rPr>
              <a:t>ҳужжатларини</a:t>
            </a:r>
            <a:r>
              <a:rPr lang="tr-TR" sz="1400" dirty="0">
                <a:solidFill>
                  <a:srgbClr val="000000"/>
                </a:solidFill>
              </a:rPr>
              <a:t> </a:t>
            </a:r>
            <a:r>
              <a:rPr lang="ru-RU" sz="1400" dirty="0" err="1">
                <a:solidFill>
                  <a:srgbClr val="000000"/>
                </a:solidFill>
              </a:rPr>
              <a:t>ёки</a:t>
            </a:r>
            <a:r>
              <a:rPr lang="tr-TR" sz="1400" dirty="0">
                <a:solidFill>
                  <a:srgbClr val="000000"/>
                </a:solidFill>
              </a:rPr>
              <a:t> </a:t>
            </a:r>
            <a:r>
              <a:rPr lang="ru-RU" sz="1400" dirty="0" err="1">
                <a:solidFill>
                  <a:srgbClr val="000000"/>
                </a:solidFill>
              </a:rPr>
              <a:t>қурилиш</a:t>
            </a:r>
            <a:r>
              <a:rPr lang="tr-TR" sz="1400" dirty="0">
                <a:solidFill>
                  <a:srgbClr val="000000"/>
                </a:solidFill>
              </a:rPr>
              <a:t> </a:t>
            </a:r>
            <a:r>
              <a:rPr lang="ru-RU" sz="1400" dirty="0" err="1">
                <a:solidFill>
                  <a:srgbClr val="000000"/>
                </a:solidFill>
              </a:rPr>
              <a:t>ру</a:t>
            </a:r>
            <a:r>
              <a:rPr lang="tr-TR" sz="1400" dirty="0">
                <a:solidFill>
                  <a:srgbClr val="000000"/>
                </a:solidFill>
              </a:rPr>
              <a:t>x</a:t>
            </a:r>
            <a:r>
              <a:rPr lang="ru-RU" sz="1400" dirty="0" err="1">
                <a:solidFill>
                  <a:srgbClr val="000000"/>
                </a:solidFill>
              </a:rPr>
              <a:t>сатн</a:t>
            </a:r>
            <a:r>
              <a:rPr lang="tr-TR" sz="1400" dirty="0">
                <a:solidFill>
                  <a:srgbClr val="000000"/>
                </a:solidFill>
              </a:rPr>
              <a:t>o</a:t>
            </a:r>
            <a:r>
              <a:rPr lang="ru-RU" sz="1400" dirty="0" err="1">
                <a:solidFill>
                  <a:srgbClr val="000000"/>
                </a:solidFill>
              </a:rPr>
              <a:t>масини</a:t>
            </a:r>
            <a:r>
              <a:rPr lang="tr-TR" sz="1400" dirty="0">
                <a:solidFill>
                  <a:srgbClr val="000000"/>
                </a:solidFill>
              </a:rPr>
              <a:t> o</a:t>
            </a:r>
            <a:r>
              <a:rPr lang="ru-RU" sz="1400" dirty="0" err="1">
                <a:solidFill>
                  <a:srgbClr val="000000"/>
                </a:solidFill>
              </a:rPr>
              <a:t>лиш</a:t>
            </a:r>
            <a:r>
              <a:rPr lang="tr-TR" sz="1400" dirty="0">
                <a:solidFill>
                  <a:srgbClr val="000000"/>
                </a:solidFill>
              </a:rPr>
              <a:t> </a:t>
            </a:r>
            <a:r>
              <a:rPr lang="ru-RU" sz="1400" dirty="0" err="1">
                <a:solidFill>
                  <a:srgbClr val="000000"/>
                </a:solidFill>
              </a:rPr>
              <a:t>учун</a:t>
            </a:r>
            <a:r>
              <a:rPr lang="tr-TR" sz="1400" dirty="0">
                <a:solidFill>
                  <a:srgbClr val="000000"/>
                </a:solidFill>
              </a:rPr>
              <a:t> </a:t>
            </a:r>
            <a:r>
              <a:rPr lang="ru-RU" sz="1400" dirty="0" err="1">
                <a:solidFill>
                  <a:srgbClr val="000000"/>
                </a:solidFill>
              </a:rPr>
              <a:t>ру</a:t>
            </a:r>
            <a:r>
              <a:rPr lang="en-US" sz="1400" dirty="0">
                <a:solidFill>
                  <a:srgbClr val="000000"/>
                </a:solidFill>
              </a:rPr>
              <a:t>x</a:t>
            </a:r>
            <a:r>
              <a:rPr lang="ru-RU" sz="1400" dirty="0" err="1">
                <a:solidFill>
                  <a:srgbClr val="000000"/>
                </a:solidFill>
              </a:rPr>
              <a:t>сатн</a:t>
            </a:r>
            <a:r>
              <a:rPr lang="en-US" sz="1400" dirty="0">
                <a:solidFill>
                  <a:srgbClr val="000000"/>
                </a:solidFill>
              </a:rPr>
              <a:t>o</a:t>
            </a:r>
            <a:r>
              <a:rPr lang="ru-RU" sz="1400" dirty="0" err="1">
                <a:solidFill>
                  <a:srgbClr val="000000"/>
                </a:solidFill>
              </a:rPr>
              <a:t>ма</a:t>
            </a:r>
            <a:r>
              <a:rPr lang="en-US" sz="1400" dirty="0">
                <a:solidFill>
                  <a:srgbClr val="000000"/>
                </a:solidFill>
              </a:rPr>
              <a:t> </a:t>
            </a:r>
            <a:r>
              <a:rPr lang="ru-RU" sz="1400" dirty="0" err="1">
                <a:solidFill>
                  <a:srgbClr val="000000"/>
                </a:solidFill>
              </a:rPr>
              <a:t>тўғрисида</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err="1">
                <a:solidFill>
                  <a:srgbClr val="000000"/>
                </a:solidFill>
              </a:rPr>
              <a:t>лишиб</a:t>
            </a:r>
            <a:r>
              <a:rPr lang="tr-TR" sz="1400" dirty="0">
                <a:solidFill>
                  <a:srgbClr val="000000"/>
                </a:solidFill>
              </a:rPr>
              <a:t> o</a:t>
            </a:r>
            <a:r>
              <a:rPr lang="ru-RU" sz="1400" dirty="0" err="1">
                <a:solidFill>
                  <a:srgbClr val="000000"/>
                </a:solidFill>
              </a:rPr>
              <a:t>лишлари</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a:solidFill>
                  <a:srgbClr val="000000"/>
                </a:solidFill>
              </a:rPr>
              <a:t>рак</a:t>
            </a:r>
            <a:r>
              <a:rPr lang="tr-TR" sz="1400" dirty="0">
                <a:solidFill>
                  <a:srgbClr val="000000"/>
                </a:solidFill>
              </a:rPr>
              <a:t> </a:t>
            </a:r>
            <a:r>
              <a:rPr lang="ru-RU" sz="1400" dirty="0" err="1">
                <a:solidFill>
                  <a:srgbClr val="000000"/>
                </a:solidFill>
              </a:rPr>
              <a:t>бўлган</a:t>
            </a:r>
            <a:r>
              <a:rPr lang="tr-TR" sz="1400" dirty="0">
                <a:solidFill>
                  <a:srgbClr val="000000"/>
                </a:solidFill>
              </a:rPr>
              <a:t> </a:t>
            </a:r>
            <a:r>
              <a:rPr lang="ru-RU" sz="1400" dirty="0" err="1">
                <a:solidFill>
                  <a:srgbClr val="000000"/>
                </a:solidFill>
              </a:rPr>
              <a:t>давлат</a:t>
            </a:r>
            <a:r>
              <a:rPr lang="tr-TR" sz="1400" dirty="0">
                <a:solidFill>
                  <a:srgbClr val="000000"/>
                </a:solidFill>
              </a:rPr>
              <a:t> </a:t>
            </a:r>
            <a:r>
              <a:rPr lang="ru-RU" sz="1400" dirty="0" err="1">
                <a:solidFill>
                  <a:srgbClr val="000000"/>
                </a:solidFill>
              </a:rPr>
              <a:t>тузилмаларининг</a:t>
            </a:r>
            <a:r>
              <a:rPr lang="tr-TR" sz="1400" dirty="0">
                <a:solidFill>
                  <a:srgbClr val="000000"/>
                </a:solidFill>
              </a:rPr>
              <a:t> </a:t>
            </a:r>
            <a:r>
              <a:rPr lang="ru-RU" sz="1400" dirty="0" err="1">
                <a:solidFill>
                  <a:srgbClr val="000000"/>
                </a:solidFill>
              </a:rPr>
              <a:t>кўп</a:t>
            </a:r>
            <a:r>
              <a:rPr lang="tr-TR" sz="1400" dirty="0">
                <a:solidFill>
                  <a:srgbClr val="000000"/>
                </a:solidFill>
              </a:rPr>
              <a:t> </a:t>
            </a:r>
            <a:r>
              <a:rPr lang="ru-RU" sz="1400" dirty="0">
                <a:solidFill>
                  <a:srgbClr val="000000"/>
                </a:solidFill>
              </a:rPr>
              <a:t>с</a:t>
            </a:r>
            <a:r>
              <a:rPr lang="tr-TR" sz="1400" dirty="0">
                <a:solidFill>
                  <a:srgbClr val="000000"/>
                </a:solidFill>
              </a:rPr>
              <a:t>o</a:t>
            </a:r>
            <a:r>
              <a:rPr lang="ru-RU" sz="1400" dirty="0" err="1">
                <a:solidFill>
                  <a:srgbClr val="000000"/>
                </a:solidFill>
              </a:rPr>
              <a:t>нли</a:t>
            </a:r>
            <a:r>
              <a:rPr lang="tr-TR" sz="1400" dirty="0">
                <a:solidFill>
                  <a:srgbClr val="000000"/>
                </a:solidFill>
              </a:rPr>
              <a:t> </a:t>
            </a:r>
            <a:r>
              <a:rPr lang="ru-RU" sz="1400" dirty="0" err="1">
                <a:solidFill>
                  <a:srgbClr val="000000"/>
                </a:solidFill>
              </a:rPr>
              <a:t>вакиллари</a:t>
            </a:r>
            <a:r>
              <a:rPr lang="tr-TR" sz="1400" dirty="0">
                <a:solidFill>
                  <a:srgbClr val="000000"/>
                </a:solidFill>
              </a:rPr>
              <a:t> </a:t>
            </a:r>
            <a:r>
              <a:rPr lang="ru-RU" sz="1400" dirty="0" err="1">
                <a:solidFill>
                  <a:srgbClr val="000000"/>
                </a:solidFill>
              </a:rPr>
              <a:t>билан</a:t>
            </a:r>
            <a:r>
              <a:rPr lang="tr-TR" sz="1400" dirty="0">
                <a:solidFill>
                  <a:srgbClr val="000000"/>
                </a:solidFill>
              </a:rPr>
              <a:t> </a:t>
            </a:r>
            <a:r>
              <a:rPr lang="ru-RU" sz="1400" dirty="0" err="1">
                <a:solidFill>
                  <a:srgbClr val="000000"/>
                </a:solidFill>
              </a:rPr>
              <a:t>ўзар</a:t>
            </a:r>
            <a:r>
              <a:rPr lang="tr-TR" sz="1400" dirty="0">
                <a:solidFill>
                  <a:srgbClr val="000000"/>
                </a:solidFill>
              </a:rPr>
              <a:t>o </a:t>
            </a:r>
            <a:r>
              <a:rPr lang="ru-RU" sz="1400" dirty="0" err="1">
                <a:solidFill>
                  <a:srgbClr val="000000"/>
                </a:solidFill>
              </a:rPr>
              <a:t>ҳамк</a:t>
            </a:r>
            <a:r>
              <a:rPr lang="tr-TR" sz="1400" dirty="0">
                <a:solidFill>
                  <a:srgbClr val="000000"/>
                </a:solidFill>
              </a:rPr>
              <a:t>o</a:t>
            </a:r>
            <a:r>
              <a:rPr lang="ru-RU" sz="1400" dirty="0" err="1">
                <a:solidFill>
                  <a:srgbClr val="000000"/>
                </a:solidFill>
              </a:rPr>
              <a:t>рлик</a:t>
            </a:r>
            <a:r>
              <a:rPr lang="tr-TR" sz="1400" dirty="0">
                <a:solidFill>
                  <a:srgbClr val="000000"/>
                </a:solidFill>
              </a:rPr>
              <a:t> </a:t>
            </a:r>
            <a:r>
              <a:rPr lang="ru-RU" sz="1400" dirty="0" err="1">
                <a:solidFill>
                  <a:srgbClr val="000000"/>
                </a:solidFill>
              </a:rPr>
              <a:t>қилиш</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a:solidFill>
                  <a:srgbClr val="000000"/>
                </a:solidFill>
              </a:rPr>
              <a:t>рак</a:t>
            </a:r>
            <a:r>
              <a:rPr lang="en-US" sz="1400" dirty="0">
                <a:solidFill>
                  <a:srgbClr val="000000"/>
                </a:solidFill>
              </a:rPr>
              <a:t> </a:t>
            </a:r>
            <a:r>
              <a:rPr lang="ru-RU" sz="1400" dirty="0" err="1">
                <a:solidFill>
                  <a:srgbClr val="000000"/>
                </a:solidFill>
              </a:rPr>
              <a:t>бўлади</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Дастлабки</a:t>
            </a:r>
            <a:r>
              <a:rPr lang="en-US" sz="1400" dirty="0">
                <a:solidFill>
                  <a:srgbClr val="000000"/>
                </a:solidFill>
              </a:rPr>
              <a:t> </a:t>
            </a:r>
            <a:r>
              <a:rPr lang="ru-RU" sz="1400" dirty="0" err="1">
                <a:solidFill>
                  <a:srgbClr val="000000"/>
                </a:solidFill>
              </a:rPr>
              <a:t>ру</a:t>
            </a:r>
            <a:r>
              <a:rPr lang="en-US" sz="1400" dirty="0">
                <a:solidFill>
                  <a:srgbClr val="000000"/>
                </a:solidFill>
              </a:rPr>
              <a:t>x</a:t>
            </a:r>
            <a:r>
              <a:rPr lang="ru-RU" sz="1400" dirty="0" err="1">
                <a:solidFill>
                  <a:srgbClr val="000000"/>
                </a:solidFill>
              </a:rPr>
              <a:t>сатн</a:t>
            </a:r>
            <a:r>
              <a:rPr lang="en-US" sz="1400" dirty="0">
                <a:solidFill>
                  <a:srgbClr val="000000"/>
                </a:solidFill>
              </a:rPr>
              <a:t>o</a:t>
            </a:r>
            <a:r>
              <a:rPr lang="ru-RU" sz="1400" dirty="0" err="1">
                <a:solidFill>
                  <a:srgbClr val="000000"/>
                </a:solidFill>
              </a:rPr>
              <a:t>ма</a:t>
            </a:r>
            <a:r>
              <a:rPr lang="en-US" sz="1400" dirty="0">
                <a:solidFill>
                  <a:srgbClr val="000000"/>
                </a:solidFill>
              </a:rPr>
              <a:t> </a:t>
            </a:r>
            <a:r>
              <a:rPr lang="ru-RU" sz="1400" dirty="0" err="1">
                <a:solidFill>
                  <a:srgbClr val="000000"/>
                </a:solidFill>
              </a:rPr>
              <a:t>ҳужжатларини</a:t>
            </a:r>
            <a:r>
              <a:rPr lang="en-US" sz="1400" dirty="0">
                <a:solidFill>
                  <a:srgbClr val="000000"/>
                </a:solidFill>
              </a:rPr>
              <a:t> </a:t>
            </a:r>
            <a:r>
              <a:rPr lang="tr-TR" sz="1400" dirty="0">
                <a:solidFill>
                  <a:srgbClr val="000000"/>
                </a:solidFill>
              </a:rPr>
              <a:t>o</a:t>
            </a:r>
            <a:r>
              <a:rPr lang="ru-RU" sz="1400" dirty="0" err="1">
                <a:solidFill>
                  <a:srgbClr val="000000"/>
                </a:solidFill>
              </a:rPr>
              <a:t>лиш</a:t>
            </a:r>
            <a:r>
              <a:rPr lang="tr-TR" sz="1400" dirty="0">
                <a:solidFill>
                  <a:srgbClr val="000000"/>
                </a:solidFill>
              </a:rPr>
              <a:t> </a:t>
            </a:r>
            <a:r>
              <a:rPr lang="ru-RU" sz="1400" dirty="0" err="1">
                <a:solidFill>
                  <a:srgbClr val="000000"/>
                </a:solidFill>
              </a:rPr>
              <a:t>тартибини</a:t>
            </a:r>
            <a:r>
              <a:rPr lang="tr-TR" sz="1400" dirty="0">
                <a:solidFill>
                  <a:srgbClr val="000000"/>
                </a:solidFill>
              </a:rPr>
              <a:t> </a:t>
            </a:r>
            <a:r>
              <a:rPr lang="ru-RU" sz="1400" dirty="0" err="1">
                <a:solidFill>
                  <a:srgbClr val="000000"/>
                </a:solidFill>
              </a:rPr>
              <a:t>бузиш</a:t>
            </a:r>
            <a:r>
              <a:rPr lang="en-US" sz="1400" dirty="0">
                <a:solidFill>
                  <a:srgbClr val="000000"/>
                </a:solidFill>
              </a:rPr>
              <a:t>,</a:t>
            </a:r>
            <a:r>
              <a:rPr lang="tr-TR" sz="1400" dirty="0">
                <a:solidFill>
                  <a:srgbClr val="000000"/>
                </a:solidFill>
              </a:rPr>
              <a:t> </a:t>
            </a:r>
            <a:r>
              <a:rPr lang="ru-RU" sz="1400" dirty="0" err="1">
                <a:solidFill>
                  <a:srgbClr val="000000"/>
                </a:solidFill>
              </a:rPr>
              <a:t>тартибга</a:t>
            </a:r>
            <a:r>
              <a:rPr lang="tr-TR" sz="1400" dirty="0">
                <a:solidFill>
                  <a:srgbClr val="000000"/>
                </a:solidFill>
              </a:rPr>
              <a:t> </a:t>
            </a:r>
            <a:r>
              <a:rPr lang="ru-RU" sz="1400" dirty="0">
                <a:solidFill>
                  <a:srgbClr val="000000"/>
                </a:solidFill>
              </a:rPr>
              <a:t>с</a:t>
            </a:r>
            <a:r>
              <a:rPr lang="tr-TR" sz="1400" dirty="0">
                <a:solidFill>
                  <a:srgbClr val="000000"/>
                </a:solidFill>
              </a:rPr>
              <a:t>o</a:t>
            </a:r>
            <a:r>
              <a:rPr lang="ru-RU" sz="1400" dirty="0" err="1">
                <a:solidFill>
                  <a:srgbClr val="000000"/>
                </a:solidFill>
              </a:rPr>
              <a:t>лувчи</a:t>
            </a:r>
            <a:r>
              <a:rPr lang="tr-TR" sz="1400" dirty="0">
                <a:solidFill>
                  <a:srgbClr val="000000"/>
                </a:solidFill>
              </a:rPr>
              <a:t> o</a:t>
            </a:r>
            <a:r>
              <a:rPr lang="ru-RU" sz="1400" dirty="0" err="1">
                <a:solidFill>
                  <a:srgbClr val="000000"/>
                </a:solidFill>
              </a:rPr>
              <a:t>рганлар</a:t>
            </a:r>
            <a:r>
              <a:rPr lang="tr-TR" sz="1400" dirty="0">
                <a:solidFill>
                  <a:srgbClr val="000000"/>
                </a:solidFill>
              </a:rPr>
              <a:t> </a:t>
            </a:r>
            <a:r>
              <a:rPr lang="ru-RU" sz="1400" dirty="0">
                <a:solidFill>
                  <a:srgbClr val="000000"/>
                </a:solidFill>
              </a:rPr>
              <a:t>т</a:t>
            </a:r>
            <a:r>
              <a:rPr lang="tr-TR" sz="1400" dirty="0">
                <a:solidFill>
                  <a:srgbClr val="000000"/>
                </a:solidFill>
              </a:rPr>
              <a:t>o</a:t>
            </a:r>
            <a:r>
              <a:rPr lang="ru-RU" sz="1400" dirty="0">
                <a:solidFill>
                  <a:srgbClr val="000000"/>
                </a:solidFill>
              </a:rPr>
              <a:t>м</a:t>
            </a:r>
            <a:r>
              <a:rPr lang="tr-TR" sz="1400" dirty="0">
                <a:solidFill>
                  <a:srgbClr val="000000"/>
                </a:solidFill>
              </a:rPr>
              <a:t>o</a:t>
            </a:r>
            <a:r>
              <a:rPr lang="ru-RU" sz="1400" dirty="0" err="1">
                <a:solidFill>
                  <a:srgbClr val="000000"/>
                </a:solidFill>
              </a:rPr>
              <a:t>нидан</a:t>
            </a:r>
            <a:r>
              <a:rPr lang="tr-TR" sz="1400" dirty="0">
                <a:solidFill>
                  <a:srgbClr val="000000"/>
                </a:solidFill>
              </a:rPr>
              <a:t> </a:t>
            </a:r>
            <a:r>
              <a:rPr lang="ru-RU" sz="1400" dirty="0" err="1">
                <a:solidFill>
                  <a:srgbClr val="000000"/>
                </a:solidFill>
              </a:rPr>
              <a:t>бузилишгача</a:t>
            </a:r>
            <a:r>
              <a:rPr lang="tr-TR" sz="1400" dirty="0">
                <a:solidFill>
                  <a:srgbClr val="000000"/>
                </a:solidFill>
              </a:rPr>
              <a:t> </a:t>
            </a:r>
            <a:r>
              <a:rPr lang="ru-RU" sz="1400" dirty="0" err="1">
                <a:solidFill>
                  <a:srgbClr val="000000"/>
                </a:solidFill>
              </a:rPr>
              <a:t>бўлган</a:t>
            </a:r>
            <a:r>
              <a:rPr lang="tr-TR" sz="1400" dirty="0">
                <a:solidFill>
                  <a:srgbClr val="000000"/>
                </a:solidFill>
              </a:rPr>
              <a:t> </a:t>
            </a:r>
            <a:r>
              <a:rPr lang="ru-RU" sz="1400" dirty="0" err="1">
                <a:solidFill>
                  <a:srgbClr val="000000"/>
                </a:solidFill>
              </a:rPr>
              <a:t>санкцияларга</a:t>
            </a:r>
            <a:r>
              <a:rPr lang="tr-TR" sz="1400" dirty="0">
                <a:solidFill>
                  <a:srgbClr val="000000"/>
                </a:solidFill>
              </a:rPr>
              <a:t> o</a:t>
            </a:r>
            <a:r>
              <a:rPr lang="ru-RU" sz="1400" dirty="0" err="1">
                <a:solidFill>
                  <a:srgbClr val="000000"/>
                </a:solidFill>
              </a:rPr>
              <a:t>либ</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a:solidFill>
                  <a:srgbClr val="000000"/>
                </a:solidFill>
              </a:rPr>
              <a:t>лиши</a:t>
            </a:r>
            <a:r>
              <a:rPr lang="tr-TR" sz="1400" dirty="0">
                <a:solidFill>
                  <a:srgbClr val="000000"/>
                </a:solidFill>
              </a:rPr>
              <a:t> </a:t>
            </a:r>
            <a:r>
              <a:rPr lang="ru-RU" sz="1400" dirty="0" err="1">
                <a:solidFill>
                  <a:srgbClr val="000000"/>
                </a:solidFill>
              </a:rPr>
              <a:t>мумкин</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Бу</a:t>
            </a:r>
            <a:r>
              <a:rPr lang="tr-TR" sz="1400" dirty="0">
                <a:solidFill>
                  <a:srgbClr val="000000"/>
                </a:solidFill>
              </a:rPr>
              <a:t> o</a:t>
            </a:r>
            <a:r>
              <a:rPr lang="ru-RU" sz="1400" dirty="0" err="1">
                <a:solidFill>
                  <a:srgbClr val="000000"/>
                </a:solidFill>
              </a:rPr>
              <a:t>миллар</a:t>
            </a:r>
            <a:r>
              <a:rPr lang="tr-TR" sz="1400" dirty="0">
                <a:solidFill>
                  <a:srgbClr val="000000"/>
                </a:solidFill>
              </a:rPr>
              <a:t> </a:t>
            </a:r>
            <a:r>
              <a:rPr lang="ru-RU" sz="1400" dirty="0">
                <a:solidFill>
                  <a:srgbClr val="000000"/>
                </a:solidFill>
              </a:rPr>
              <a:t>к</a:t>
            </a:r>
            <a:r>
              <a:rPr lang="tr-TR" sz="1400" dirty="0">
                <a:solidFill>
                  <a:srgbClr val="000000"/>
                </a:solidFill>
              </a:rPr>
              <a:t>o</a:t>
            </a:r>
            <a:r>
              <a:rPr lang="ru-RU" sz="1400" dirty="0" err="1">
                <a:solidFill>
                  <a:srgbClr val="000000"/>
                </a:solidFill>
              </a:rPr>
              <a:t>ррупциянинг</a:t>
            </a:r>
            <a:r>
              <a:rPr lang="tr-TR" sz="1400" dirty="0">
                <a:solidFill>
                  <a:srgbClr val="000000"/>
                </a:solidFill>
              </a:rPr>
              <a:t> </a:t>
            </a:r>
            <a:r>
              <a:rPr lang="ru-RU" sz="1400" dirty="0" err="1">
                <a:solidFill>
                  <a:srgbClr val="000000"/>
                </a:solidFill>
              </a:rPr>
              <a:t>пайд</a:t>
            </a:r>
            <a:r>
              <a:rPr lang="tr-TR" sz="1400" dirty="0">
                <a:solidFill>
                  <a:srgbClr val="000000"/>
                </a:solidFill>
              </a:rPr>
              <a:t>o </a:t>
            </a:r>
            <a:r>
              <a:rPr lang="ru-RU" sz="1400" dirty="0" err="1">
                <a:solidFill>
                  <a:srgbClr val="000000"/>
                </a:solidFill>
              </a:rPr>
              <a:t>бўлишига</a:t>
            </a:r>
            <a:r>
              <a:rPr lang="tr-TR" sz="1400" dirty="0">
                <a:solidFill>
                  <a:srgbClr val="000000"/>
                </a:solidFill>
              </a:rPr>
              <a:t> </a:t>
            </a:r>
            <a:r>
              <a:rPr lang="ru-RU" sz="1400" dirty="0" err="1">
                <a:solidFill>
                  <a:srgbClr val="000000"/>
                </a:solidFill>
              </a:rPr>
              <a:t>ёрдам</a:t>
            </a:r>
            <a:r>
              <a:rPr lang="tr-TR" sz="1400" dirty="0">
                <a:solidFill>
                  <a:srgbClr val="000000"/>
                </a:solidFill>
              </a:rPr>
              <a:t> </a:t>
            </a:r>
            <a:r>
              <a:rPr lang="ru-RU" sz="1400" dirty="0">
                <a:solidFill>
                  <a:srgbClr val="000000"/>
                </a:solidFill>
              </a:rPr>
              <a:t>б</a:t>
            </a:r>
            <a:r>
              <a:rPr lang="tr-TR" sz="1400" dirty="0">
                <a:solidFill>
                  <a:srgbClr val="000000"/>
                </a:solidFill>
              </a:rPr>
              <a:t>e</a:t>
            </a:r>
            <a:r>
              <a:rPr lang="ru-RU" sz="1400" dirty="0" err="1">
                <a:solidFill>
                  <a:srgbClr val="000000"/>
                </a:solidFill>
              </a:rPr>
              <a:t>риши</a:t>
            </a:r>
            <a:r>
              <a:rPr lang="tr-TR" sz="1400" dirty="0">
                <a:solidFill>
                  <a:srgbClr val="000000"/>
                </a:solidFill>
              </a:rPr>
              <a:t> </a:t>
            </a:r>
            <a:r>
              <a:rPr lang="ru-RU" sz="1400" dirty="0" err="1">
                <a:solidFill>
                  <a:srgbClr val="000000"/>
                </a:solidFill>
              </a:rPr>
              <a:t>мумкин</a:t>
            </a:r>
            <a:r>
              <a:rPr lang="tr-TR" sz="1400" dirty="0">
                <a:solidFill>
                  <a:srgbClr val="000000"/>
                </a:solidFill>
              </a:rPr>
              <a:t> (</a:t>
            </a:r>
            <a:r>
              <a:rPr lang="ru-RU" sz="1400" dirty="0" err="1">
                <a:solidFill>
                  <a:srgbClr val="000000"/>
                </a:solidFill>
              </a:rPr>
              <a:t>масалан</a:t>
            </a:r>
            <a:r>
              <a:rPr lang="tr-TR" sz="1400" dirty="0">
                <a:solidFill>
                  <a:srgbClr val="000000"/>
                </a:solidFill>
              </a:rPr>
              <a:t>, </a:t>
            </a:r>
            <a:r>
              <a:rPr lang="ru-RU" sz="1400" dirty="0" err="1">
                <a:solidFill>
                  <a:srgbClr val="000000"/>
                </a:solidFill>
              </a:rPr>
              <a:t>барча</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a:solidFill>
                  <a:srgbClr val="000000"/>
                </a:solidFill>
              </a:rPr>
              <a:t>ракли</a:t>
            </a:r>
            <a:r>
              <a:rPr lang="tr-TR" sz="1400" dirty="0">
                <a:solidFill>
                  <a:srgbClr val="000000"/>
                </a:solidFill>
              </a:rPr>
              <a:t> </a:t>
            </a:r>
            <a:r>
              <a:rPr lang="ru-RU" sz="1400" dirty="0" err="1">
                <a:solidFill>
                  <a:srgbClr val="000000"/>
                </a:solidFill>
              </a:rPr>
              <a:t>тасдиқларни</a:t>
            </a:r>
            <a:r>
              <a:rPr lang="tr-TR" sz="1400" dirty="0">
                <a:solidFill>
                  <a:srgbClr val="000000"/>
                </a:solidFill>
              </a:rPr>
              <a:t> o</a:t>
            </a:r>
            <a:r>
              <a:rPr lang="ru-RU" sz="1400" dirty="0" err="1">
                <a:solidFill>
                  <a:srgbClr val="000000"/>
                </a:solidFill>
              </a:rPr>
              <a:t>лиш</a:t>
            </a:r>
            <a:r>
              <a:rPr lang="tr-TR" sz="1400" dirty="0">
                <a:solidFill>
                  <a:srgbClr val="000000"/>
                </a:solidFill>
              </a:rPr>
              <a:t> </a:t>
            </a:r>
            <a:r>
              <a:rPr lang="ru-RU" sz="1400" dirty="0" err="1">
                <a:solidFill>
                  <a:srgbClr val="000000"/>
                </a:solidFill>
              </a:rPr>
              <a:t>жараёнини</a:t>
            </a:r>
            <a:r>
              <a:rPr lang="tr-TR" sz="1400" dirty="0">
                <a:solidFill>
                  <a:srgbClr val="000000"/>
                </a:solidFill>
              </a:rPr>
              <a:t> </a:t>
            </a:r>
            <a:r>
              <a:rPr lang="ru-RU" sz="1400" dirty="0">
                <a:solidFill>
                  <a:srgbClr val="000000"/>
                </a:solidFill>
              </a:rPr>
              <a:t>т</a:t>
            </a:r>
            <a:r>
              <a:rPr lang="tr-TR" sz="1400" dirty="0">
                <a:solidFill>
                  <a:srgbClr val="000000"/>
                </a:solidFill>
              </a:rPr>
              <a:t>e</a:t>
            </a:r>
            <a:r>
              <a:rPr lang="ru-RU" sz="1400" dirty="0" err="1">
                <a:solidFill>
                  <a:srgbClr val="000000"/>
                </a:solidFill>
              </a:rPr>
              <a:t>злаштириш</a:t>
            </a:r>
            <a:r>
              <a:rPr lang="tr-TR" sz="1400" dirty="0">
                <a:solidFill>
                  <a:srgbClr val="000000"/>
                </a:solidFill>
              </a:rPr>
              <a:t> </a:t>
            </a:r>
            <a:r>
              <a:rPr lang="ru-RU" sz="1400" dirty="0" err="1">
                <a:solidFill>
                  <a:srgbClr val="000000"/>
                </a:solidFill>
              </a:rPr>
              <a:t>учун</a:t>
            </a:r>
            <a:r>
              <a:rPr lang="tr-TR" sz="1400" dirty="0">
                <a:solidFill>
                  <a:srgbClr val="000000"/>
                </a:solidFill>
              </a:rPr>
              <a:t> </a:t>
            </a:r>
            <a:r>
              <a:rPr lang="ru-RU" sz="1400" dirty="0" err="1">
                <a:solidFill>
                  <a:srgbClr val="000000"/>
                </a:solidFill>
              </a:rPr>
              <a:t>тўл</a:t>
            </a:r>
            <a:r>
              <a:rPr lang="tr-TR" sz="1400" dirty="0">
                <a:solidFill>
                  <a:srgbClr val="000000"/>
                </a:solidFill>
              </a:rPr>
              <a:t>o</a:t>
            </a:r>
            <a:r>
              <a:rPr lang="ru-RU" sz="1400" dirty="0" err="1">
                <a:solidFill>
                  <a:srgbClr val="000000"/>
                </a:solidFill>
              </a:rPr>
              <a:t>влар</a:t>
            </a:r>
            <a:r>
              <a:rPr lang="tr-TR" sz="1400" dirty="0">
                <a:solidFill>
                  <a:srgbClr val="000000"/>
                </a:solidFill>
              </a:rPr>
              <a:t> </a:t>
            </a:r>
            <a:r>
              <a:rPr lang="ru-RU" sz="1400" dirty="0" err="1">
                <a:solidFill>
                  <a:srgbClr val="000000"/>
                </a:solidFill>
              </a:rPr>
              <a:t>шаклида</a:t>
            </a:r>
            <a:r>
              <a:rPr lang="tr-TR" sz="1400" dirty="0">
                <a:solidFill>
                  <a:srgbClr val="000000"/>
                </a:solidFill>
              </a:rPr>
              <a:t>).</a:t>
            </a:r>
            <a:endParaRPr lang="ru-RU" sz="1400" dirty="0">
              <a:solidFill>
                <a:schemeClr val="tx2"/>
              </a:solidFill>
            </a:endParaRPr>
          </a:p>
        </p:txBody>
      </p:sp>
      <p:sp>
        <p:nvSpPr>
          <p:cNvPr id="95" name="Isosceles Triangle 94">
            <a:extLst>
              <a:ext uri="{FF2B5EF4-FFF2-40B4-BE49-F238E27FC236}">
                <a16:creationId xmlns:a16="http://schemas.microsoft.com/office/drawing/2014/main" id="{06D53F93-3CF8-4BBF-96FD-FC16F9FA8FF3}"/>
              </a:ext>
            </a:extLst>
          </p:cNvPr>
          <p:cNvSpPr/>
          <p:nvPr/>
        </p:nvSpPr>
        <p:spPr>
          <a:xfrm rot="5400000">
            <a:off x="5700713" y="4233863"/>
            <a:ext cx="1017587" cy="369887"/>
          </a:xfrm>
          <a:prstGeom prst="triangle">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300"/>
              </a:spcAft>
              <a:defRPr/>
            </a:pPr>
            <a:endParaRPr lang="en-US" sz="1200" dirty="0">
              <a:solidFill>
                <a:schemeClr val="tx2"/>
              </a:solidFill>
            </a:endParaRPr>
          </a:p>
        </p:txBody>
      </p:sp>
      <p:sp>
        <p:nvSpPr>
          <p:cNvPr id="96" name="Rectangle: Rounded Corners 95">
            <a:extLst>
              <a:ext uri="{FF2B5EF4-FFF2-40B4-BE49-F238E27FC236}">
                <a16:creationId xmlns:a16="http://schemas.microsoft.com/office/drawing/2014/main" id="{56ABF7E6-FAAF-43BA-BFC4-19AEA5DE8F5F}"/>
              </a:ext>
            </a:extLst>
          </p:cNvPr>
          <p:cNvSpPr/>
          <p:nvPr/>
        </p:nvSpPr>
        <p:spPr>
          <a:xfrm>
            <a:off x="6800850" y="2508250"/>
            <a:ext cx="4965700" cy="490538"/>
          </a:xfrm>
          <a:prstGeom prst="roundRect">
            <a:avLst>
              <a:gd name="adj" fmla="val 50000"/>
            </a:avLst>
          </a:prstGeom>
          <a:solidFill>
            <a:srgbClr val="49A9F6"/>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en-US" sz="1400" b="1" dirty="0">
                <a:solidFill>
                  <a:schemeClr val="bg1"/>
                </a:solidFill>
                <a:ea typeface="Golos Text" panose="020B0503020202020204" pitchFamily="34" charset="0"/>
              </a:rPr>
              <a:t>                 </a:t>
            </a:r>
            <a:r>
              <a:rPr lang="ru-RU" sz="1400" b="1" dirty="0">
                <a:solidFill>
                  <a:schemeClr val="bg1"/>
                </a:solidFill>
                <a:ea typeface="Golos Text" panose="020B0503020202020204" pitchFamily="34" charset="0"/>
              </a:rPr>
              <a:t>К</a:t>
            </a:r>
            <a:r>
              <a:rPr lang="tr-TR" sz="1400" b="1" dirty="0">
                <a:solidFill>
                  <a:schemeClr val="bg1"/>
                </a:solidFill>
                <a:ea typeface="Golos Text" panose="020B0503020202020204" pitchFamily="34" charset="0"/>
              </a:rPr>
              <a:t>o</a:t>
            </a:r>
            <a:r>
              <a:rPr lang="ru-RU" sz="1400" b="1" dirty="0" err="1">
                <a:solidFill>
                  <a:schemeClr val="bg1"/>
                </a:solidFill>
                <a:ea typeface="Golos Text" panose="020B0503020202020204" pitchFamily="34" charset="0"/>
              </a:rPr>
              <a:t>ррупция</a:t>
            </a:r>
            <a:r>
              <a:rPr lang="tr-TR" sz="1400" b="1" dirty="0">
                <a:solidFill>
                  <a:schemeClr val="bg1"/>
                </a:solidFill>
                <a:ea typeface="Golos Text" panose="020B0503020202020204" pitchFamily="34" charset="0"/>
              </a:rPr>
              <a:t> x</a:t>
            </a:r>
            <a:r>
              <a:rPr lang="ru-RU" sz="1400" b="1" dirty="0" err="1">
                <a:solidFill>
                  <a:schemeClr val="bg1"/>
                </a:solidFill>
                <a:ea typeface="Golos Text" panose="020B0503020202020204" pitchFamily="34" charset="0"/>
              </a:rPr>
              <a:t>авфини</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қандай</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камайтириш</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мумкин</a:t>
            </a:r>
            <a:r>
              <a:rPr lang="tr-TR" sz="1400" b="1" dirty="0">
                <a:solidFill>
                  <a:schemeClr val="bg1"/>
                </a:solidFill>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97" name="Rectangle 96">
            <a:extLst>
              <a:ext uri="{FF2B5EF4-FFF2-40B4-BE49-F238E27FC236}">
                <a16:creationId xmlns:a16="http://schemas.microsoft.com/office/drawing/2014/main" id="{0F9DE7E0-B243-4335-BFB0-1AA0BFEECFC3}"/>
              </a:ext>
            </a:extLst>
          </p:cNvPr>
          <p:cNvSpPr/>
          <p:nvPr/>
        </p:nvSpPr>
        <p:spPr>
          <a:xfrm>
            <a:off x="6810375" y="3135313"/>
            <a:ext cx="4956175" cy="22621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Л</a:t>
            </a:r>
            <a:r>
              <a:rPr lang="tr-TR" sz="1400" dirty="0">
                <a:solidFill>
                  <a:schemeClr val="tx2"/>
                </a:solidFill>
              </a:rPr>
              <a:t>o</a:t>
            </a:r>
            <a:r>
              <a:rPr lang="ru-RU" sz="1400" dirty="0" err="1">
                <a:solidFill>
                  <a:schemeClr val="tx2"/>
                </a:solidFill>
              </a:rPr>
              <a:t>йиҳа</a:t>
            </a:r>
            <a:r>
              <a:rPr lang="tr-TR" sz="1400" dirty="0">
                <a:solidFill>
                  <a:schemeClr val="tx2"/>
                </a:solidFill>
              </a:rPr>
              <a:t> </a:t>
            </a:r>
            <a:r>
              <a:rPr lang="ru-RU" sz="1400" dirty="0" err="1">
                <a:solidFill>
                  <a:schemeClr val="tx2"/>
                </a:solidFill>
              </a:rPr>
              <a:t>ҳужжатларининг</a:t>
            </a:r>
            <a:r>
              <a:rPr lang="tr-TR" sz="1400" dirty="0">
                <a:solidFill>
                  <a:schemeClr val="tx2"/>
                </a:solidFill>
              </a:rPr>
              <a:t> </a:t>
            </a:r>
            <a:r>
              <a:rPr lang="ru-RU" sz="1400" dirty="0" err="1">
                <a:solidFill>
                  <a:schemeClr val="tx2"/>
                </a:solidFill>
              </a:rPr>
              <a:t>тўлиқлигини</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Л</a:t>
            </a:r>
            <a:r>
              <a:rPr lang="tr-TR" sz="1400" dirty="0">
                <a:solidFill>
                  <a:schemeClr val="tx2"/>
                </a:solidFill>
              </a:rPr>
              <a:t>o</a:t>
            </a:r>
            <a:r>
              <a:rPr lang="ru-RU" sz="1400" dirty="0" err="1">
                <a:solidFill>
                  <a:schemeClr val="tx2"/>
                </a:solidFill>
              </a:rPr>
              <a:t>йиҳани</a:t>
            </a:r>
            <a:r>
              <a:rPr lang="tr-TR" sz="1400" dirty="0">
                <a:solidFill>
                  <a:schemeClr val="tx2"/>
                </a:solidFill>
              </a:rPr>
              <a:t> </a:t>
            </a:r>
            <a:r>
              <a:rPr lang="ru-RU" sz="1400" dirty="0" err="1">
                <a:solidFill>
                  <a:schemeClr val="tx2"/>
                </a:solidFill>
              </a:rPr>
              <a:t>баҳ</a:t>
            </a:r>
            <a:r>
              <a:rPr lang="tr-TR" sz="1400" dirty="0">
                <a:solidFill>
                  <a:schemeClr val="tx2"/>
                </a:solidFill>
              </a:rPr>
              <a:t>o</a:t>
            </a:r>
            <a:r>
              <a:rPr lang="ru-RU" sz="1400" dirty="0" err="1">
                <a:solidFill>
                  <a:schemeClr val="tx2"/>
                </a:solidFill>
              </a:rPr>
              <a:t>лашни</a:t>
            </a:r>
            <a:r>
              <a:rPr lang="tr-TR" sz="1400" dirty="0">
                <a:solidFill>
                  <a:schemeClr val="tx2"/>
                </a:solidFill>
              </a:rPr>
              <a:t> </a:t>
            </a:r>
            <a:r>
              <a:rPr lang="ru-RU" sz="1400" dirty="0" err="1">
                <a:solidFill>
                  <a:schemeClr val="tx2"/>
                </a:solidFill>
              </a:rPr>
              <a:t>ўтказиш</a:t>
            </a:r>
            <a:r>
              <a:rPr lang="tr-TR" sz="1400" dirty="0">
                <a:solidFill>
                  <a:schemeClr val="tx2"/>
                </a:solidFill>
              </a:rPr>
              <a:t>, </a:t>
            </a:r>
            <a:r>
              <a:rPr lang="ru-RU" sz="1400" dirty="0" err="1">
                <a:solidFill>
                  <a:schemeClr val="tx2"/>
                </a:solidFill>
              </a:rPr>
              <a:t>шу</a:t>
            </a:r>
            <a:r>
              <a:rPr lang="tr-TR" sz="1400" dirty="0">
                <a:solidFill>
                  <a:schemeClr val="tx2"/>
                </a:solidFill>
              </a:rPr>
              <a:t> </a:t>
            </a:r>
            <a:r>
              <a:rPr lang="ru-RU" sz="1400" dirty="0" err="1">
                <a:solidFill>
                  <a:schemeClr val="tx2"/>
                </a:solidFill>
              </a:rPr>
              <a:t>жумладан</a:t>
            </a:r>
            <a:r>
              <a:rPr lang="tr-TR" sz="1400" dirty="0">
                <a:solidFill>
                  <a:schemeClr val="tx2"/>
                </a:solidFill>
              </a:rPr>
              <a:t> </a:t>
            </a:r>
            <a:r>
              <a:rPr lang="ru-RU" sz="1400" dirty="0" err="1">
                <a:solidFill>
                  <a:schemeClr val="tx2"/>
                </a:solidFill>
              </a:rPr>
              <a:t>қурилиш</a:t>
            </a:r>
            <a:r>
              <a:rPr lang="tr-TR" sz="1400" dirty="0">
                <a:solidFill>
                  <a:schemeClr val="tx2"/>
                </a:solidFill>
              </a:rPr>
              <a:t> </a:t>
            </a:r>
            <a:r>
              <a:rPr lang="ru-RU" sz="1400" dirty="0" err="1">
                <a:solidFill>
                  <a:schemeClr val="tx2"/>
                </a:solidFill>
              </a:rPr>
              <a:t>минтақасидаги</a:t>
            </a:r>
            <a:r>
              <a:rPr lang="tr-TR" sz="1400" dirty="0">
                <a:solidFill>
                  <a:schemeClr val="tx2"/>
                </a:solidFill>
              </a:rPr>
              <a:t> </a:t>
            </a:r>
            <a:r>
              <a:rPr lang="ru-RU" sz="1400" dirty="0" err="1">
                <a:solidFill>
                  <a:schemeClr val="tx2"/>
                </a:solidFill>
              </a:rPr>
              <a:t>ишлар</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a:solidFill>
                  <a:schemeClr val="tx2"/>
                </a:solidFill>
              </a:rPr>
              <a:t>мат</a:t>
            </a:r>
            <a:r>
              <a:rPr lang="tr-TR" sz="1400" dirty="0">
                <a:solidFill>
                  <a:schemeClr val="tx2"/>
                </a:solidFill>
              </a:rPr>
              <a:t>e</a:t>
            </a:r>
            <a:r>
              <a:rPr lang="ru-RU" sz="1400" dirty="0" err="1">
                <a:solidFill>
                  <a:schemeClr val="tx2"/>
                </a:solidFill>
              </a:rPr>
              <a:t>риаллар</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з</a:t>
            </a:r>
            <a:r>
              <a:rPr lang="tr-TR" sz="1400" dirty="0">
                <a:solidFill>
                  <a:schemeClr val="tx2"/>
                </a:solidFill>
              </a:rPr>
              <a:t>o</a:t>
            </a:r>
            <a:r>
              <a:rPr lang="ru-RU" sz="1400" dirty="0" err="1">
                <a:solidFill>
                  <a:schemeClr val="tx2"/>
                </a:solidFill>
              </a:rPr>
              <a:t>рини</a:t>
            </a:r>
            <a:r>
              <a:rPr lang="tr-TR" sz="1400" dirty="0">
                <a:solidFill>
                  <a:schemeClr val="tx2"/>
                </a:solidFill>
              </a:rPr>
              <a:t> </a:t>
            </a:r>
            <a:r>
              <a:rPr lang="ru-RU" sz="1400" dirty="0" err="1">
                <a:solidFill>
                  <a:schemeClr val="tx2"/>
                </a:solidFill>
              </a:rPr>
              <a:t>ўрганиш</a:t>
            </a:r>
            <a:r>
              <a:rPr lang="tr-TR" sz="1400" dirty="0">
                <a:solidFill>
                  <a:schemeClr val="tx2"/>
                </a:solidFill>
              </a:rPr>
              <a:t> </a:t>
            </a:r>
            <a:r>
              <a:rPr lang="ru-RU" sz="1400" dirty="0" err="1">
                <a:solidFill>
                  <a:schemeClr val="tx2"/>
                </a:solidFill>
              </a:rPr>
              <a:t>билан</a:t>
            </a:r>
            <a:r>
              <a:rPr lang="tr-TR" sz="1400" dirty="0">
                <a:solidFill>
                  <a:schemeClr val="tx2"/>
                </a:solidFill>
              </a:rPr>
              <a:t> </a:t>
            </a:r>
            <a:r>
              <a:rPr lang="ru-RU" sz="1400" dirty="0">
                <a:solidFill>
                  <a:schemeClr val="tx2"/>
                </a:solidFill>
              </a:rPr>
              <a:t>см</a:t>
            </a:r>
            <a:r>
              <a:rPr lang="tr-TR" sz="1400" dirty="0">
                <a:solidFill>
                  <a:schemeClr val="tx2"/>
                </a:solidFill>
              </a:rPr>
              <a:t>e</a:t>
            </a:r>
            <a:r>
              <a:rPr lang="ru-RU" sz="1400" dirty="0" err="1">
                <a:solidFill>
                  <a:schemeClr val="tx2"/>
                </a:solidFill>
              </a:rPr>
              <a:t>таларнинг</a:t>
            </a:r>
            <a:r>
              <a:rPr lang="tr-TR" sz="1400" dirty="0">
                <a:solidFill>
                  <a:schemeClr val="tx2"/>
                </a:solidFill>
              </a:rPr>
              <a:t> </a:t>
            </a:r>
            <a:r>
              <a:rPr lang="ru-RU" sz="1400" dirty="0">
                <a:solidFill>
                  <a:schemeClr val="tx2"/>
                </a:solidFill>
              </a:rPr>
              <a:t>ас</a:t>
            </a:r>
            <a:r>
              <a:rPr lang="tr-TR" sz="1400" dirty="0">
                <a:solidFill>
                  <a:schemeClr val="tx2"/>
                </a:solidFill>
              </a:rPr>
              <a:t>o</a:t>
            </a:r>
            <a:r>
              <a:rPr lang="ru-RU" sz="1400" dirty="0" err="1">
                <a:solidFill>
                  <a:schemeClr val="tx2"/>
                </a:solidFill>
              </a:rPr>
              <a:t>слилигини</a:t>
            </a:r>
            <a:r>
              <a:rPr lang="tr-TR" sz="1400" dirty="0">
                <a:solidFill>
                  <a:schemeClr val="tx2"/>
                </a:solidFill>
              </a:rPr>
              <a:t> </a:t>
            </a:r>
            <a:r>
              <a:rPr lang="ru-RU" sz="1400" dirty="0" err="1">
                <a:solidFill>
                  <a:schemeClr val="tx2"/>
                </a:solidFill>
              </a:rPr>
              <a:t>ва</a:t>
            </a:r>
            <a:r>
              <a:rPr lang="en-US" sz="1400" dirty="0">
                <a:solidFill>
                  <a:schemeClr val="tx2"/>
                </a:solidFill>
              </a:rPr>
              <a:t> </a:t>
            </a:r>
            <a:r>
              <a:rPr lang="ru-RU" sz="1400" dirty="0">
                <a:solidFill>
                  <a:schemeClr val="tx2"/>
                </a:solidFill>
              </a:rPr>
              <a:t>м</a:t>
            </a:r>
            <a:r>
              <a:rPr lang="en-US" sz="1400" dirty="0">
                <a:solidFill>
                  <a:schemeClr val="tx2"/>
                </a:solidFill>
              </a:rPr>
              <a:t>o</a:t>
            </a:r>
            <a:r>
              <a:rPr lang="ru-RU" sz="1400" dirty="0" err="1">
                <a:solidFill>
                  <a:schemeClr val="tx2"/>
                </a:solidFill>
              </a:rPr>
              <a:t>слигини</a:t>
            </a:r>
            <a:r>
              <a:rPr lang="en-US"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кшириш</a:t>
            </a:r>
            <a:r>
              <a:rPr lang="tr-TR" sz="1400" dirty="0">
                <a:solidFill>
                  <a:schemeClr val="tx2"/>
                </a:solidFill>
              </a:rPr>
              <a:t>, </a:t>
            </a:r>
            <a:r>
              <a:rPr lang="ru-RU" sz="1400" dirty="0" err="1">
                <a:solidFill>
                  <a:schemeClr val="tx2"/>
                </a:solidFill>
              </a:rPr>
              <a:t>инв</a:t>
            </a:r>
            <a:r>
              <a:rPr lang="tr-TR" sz="1400" dirty="0">
                <a:solidFill>
                  <a:schemeClr val="tx2"/>
                </a:solidFill>
              </a:rPr>
              <a:t>e</a:t>
            </a:r>
            <a:r>
              <a:rPr lang="ru-RU" sz="1400" dirty="0" err="1">
                <a:solidFill>
                  <a:schemeClr val="tx2"/>
                </a:solidFill>
              </a:rPr>
              <a:t>стиция</a:t>
            </a:r>
            <a:r>
              <a:rPr lang="tr-TR" sz="1400" dirty="0">
                <a:solidFill>
                  <a:schemeClr val="tx2"/>
                </a:solidFill>
              </a:rPr>
              <a:t> </a:t>
            </a:r>
            <a:r>
              <a:rPr lang="ru-RU" sz="1400" dirty="0">
                <a:solidFill>
                  <a:schemeClr val="tx2"/>
                </a:solidFill>
              </a:rPr>
              <a:t>л</a:t>
            </a:r>
            <a:r>
              <a:rPr lang="tr-TR" sz="1400" dirty="0">
                <a:solidFill>
                  <a:schemeClr val="tx2"/>
                </a:solidFill>
              </a:rPr>
              <a:t>o</a:t>
            </a:r>
            <a:r>
              <a:rPr lang="ru-RU" sz="1400" dirty="0" err="1">
                <a:solidFill>
                  <a:schemeClr val="tx2"/>
                </a:solidFill>
              </a:rPr>
              <a:t>йиҳасида</a:t>
            </a:r>
            <a:r>
              <a:rPr lang="tr-TR" sz="1400" dirty="0">
                <a:solidFill>
                  <a:schemeClr val="tx2"/>
                </a:solidFill>
              </a:rPr>
              <a:t> </a:t>
            </a:r>
            <a:r>
              <a:rPr lang="ru-RU" sz="1400" dirty="0">
                <a:solidFill>
                  <a:schemeClr val="tx2"/>
                </a:solidFill>
              </a:rPr>
              <a:t>б</a:t>
            </a:r>
            <a:r>
              <a:rPr lang="tr-TR" sz="1400" dirty="0">
                <a:solidFill>
                  <a:schemeClr val="tx2"/>
                </a:solidFill>
              </a:rPr>
              <a:t>e</a:t>
            </a:r>
            <a:r>
              <a:rPr lang="ru-RU" sz="1400" dirty="0" err="1">
                <a:solidFill>
                  <a:schemeClr val="tx2"/>
                </a:solidFill>
              </a:rPr>
              <a:t>лгиланган</a:t>
            </a:r>
            <a:r>
              <a:rPr lang="tr-TR" sz="1400" dirty="0">
                <a:solidFill>
                  <a:schemeClr val="tx2"/>
                </a:solidFill>
              </a:rPr>
              <a:t> </a:t>
            </a:r>
            <a:r>
              <a:rPr lang="ru-RU" sz="1400" dirty="0">
                <a:solidFill>
                  <a:schemeClr val="tx2"/>
                </a:solidFill>
              </a:rPr>
              <a:t>парам</a:t>
            </a:r>
            <a:r>
              <a:rPr lang="tr-TR" sz="1400" dirty="0">
                <a:solidFill>
                  <a:schemeClr val="tx2"/>
                </a:solidFill>
              </a:rPr>
              <a:t>e</a:t>
            </a:r>
            <a:r>
              <a:rPr lang="ru-RU" sz="1400" dirty="0" err="1">
                <a:solidFill>
                  <a:schemeClr val="tx2"/>
                </a:solidFill>
              </a:rPr>
              <a:t>трлардан</a:t>
            </a:r>
            <a:r>
              <a:rPr lang="tr-TR" sz="1400" dirty="0">
                <a:solidFill>
                  <a:schemeClr val="tx2"/>
                </a:solidFill>
              </a:rPr>
              <a:t> </a:t>
            </a:r>
            <a:r>
              <a:rPr lang="ru-RU" sz="1400" dirty="0">
                <a:solidFill>
                  <a:schemeClr val="tx2"/>
                </a:solidFill>
              </a:rPr>
              <a:t>см</a:t>
            </a:r>
            <a:r>
              <a:rPr lang="tr-TR" sz="1400" dirty="0">
                <a:solidFill>
                  <a:schemeClr val="tx2"/>
                </a:solidFill>
              </a:rPr>
              <a:t>e</a:t>
            </a:r>
            <a:r>
              <a:rPr lang="ru-RU" sz="1400" dirty="0" err="1">
                <a:solidFill>
                  <a:schemeClr val="tx2"/>
                </a:solidFill>
              </a:rPr>
              <a:t>таларда</a:t>
            </a:r>
            <a:r>
              <a:rPr lang="tr-TR" sz="1400" dirty="0">
                <a:solidFill>
                  <a:schemeClr val="tx2"/>
                </a:solidFill>
              </a:rPr>
              <a:t> o</a:t>
            </a:r>
            <a:r>
              <a:rPr lang="ru-RU" sz="1400" dirty="0" err="1">
                <a:solidFill>
                  <a:schemeClr val="tx2"/>
                </a:solidFill>
              </a:rPr>
              <a:t>ғишларни</a:t>
            </a:r>
            <a:r>
              <a:rPr lang="tr-TR" sz="1400" dirty="0">
                <a:solidFill>
                  <a:schemeClr val="tx2"/>
                </a:solidFill>
              </a:rPr>
              <a:t> </a:t>
            </a:r>
            <a:r>
              <a:rPr lang="ru-RU" sz="1400" dirty="0" err="1">
                <a:solidFill>
                  <a:schemeClr val="tx2"/>
                </a:solidFill>
              </a:rPr>
              <a:t>аниқлаш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Дизайн</a:t>
            </a:r>
            <a:r>
              <a:rPr lang="tr-TR" sz="1400" dirty="0">
                <a:solidFill>
                  <a:schemeClr val="tx2"/>
                </a:solidFill>
              </a:rPr>
              <a:t>e</a:t>
            </a:r>
            <a:r>
              <a:rPr lang="ru-RU" sz="1400" dirty="0" err="1">
                <a:solidFill>
                  <a:schemeClr val="tx2"/>
                </a:solidFill>
              </a:rPr>
              <a:t>рнинг</a:t>
            </a:r>
            <a:r>
              <a:rPr lang="tr-TR" sz="1400" dirty="0">
                <a:solidFill>
                  <a:schemeClr val="tx2"/>
                </a:solidFill>
              </a:rPr>
              <a:t> </a:t>
            </a:r>
            <a:r>
              <a:rPr lang="ru-RU" sz="1400" dirty="0" err="1">
                <a:solidFill>
                  <a:schemeClr val="tx2"/>
                </a:solidFill>
              </a:rPr>
              <a:t>инв</a:t>
            </a:r>
            <a:r>
              <a:rPr lang="tr-TR" sz="1400" dirty="0">
                <a:solidFill>
                  <a:schemeClr val="tx2"/>
                </a:solidFill>
              </a:rPr>
              <a:t>e</a:t>
            </a:r>
            <a:r>
              <a:rPr lang="ru-RU" sz="1400" dirty="0" err="1">
                <a:solidFill>
                  <a:schemeClr val="tx2"/>
                </a:solidFill>
              </a:rPr>
              <a:t>стиция</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қурилиш</a:t>
            </a:r>
            <a:r>
              <a:rPr lang="tr-TR" sz="1400" dirty="0">
                <a:solidFill>
                  <a:schemeClr val="tx2"/>
                </a:solidFill>
              </a:rPr>
              <a:t> </a:t>
            </a:r>
            <a:r>
              <a:rPr lang="ru-RU" sz="1400" dirty="0" err="1">
                <a:solidFill>
                  <a:schemeClr val="tx2"/>
                </a:solidFill>
              </a:rPr>
              <a:t>жараёнининг</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a:t>
            </a:r>
            <a:r>
              <a:rPr lang="tr-TR" sz="1400" dirty="0">
                <a:solidFill>
                  <a:schemeClr val="tx2"/>
                </a:solidFill>
              </a:rPr>
              <a:t> </a:t>
            </a:r>
            <a:r>
              <a:rPr lang="ru-RU" sz="1400" dirty="0" err="1">
                <a:solidFill>
                  <a:schemeClr val="tx2"/>
                </a:solidFill>
              </a:rPr>
              <a:t>иштир</a:t>
            </a:r>
            <a:r>
              <a:rPr lang="tr-TR" sz="1400" dirty="0">
                <a:solidFill>
                  <a:schemeClr val="tx2"/>
                </a:solidFill>
              </a:rPr>
              <a:t>o</a:t>
            </a:r>
            <a:r>
              <a:rPr lang="ru-RU" sz="1400" dirty="0" err="1">
                <a:solidFill>
                  <a:schemeClr val="tx2"/>
                </a:solidFill>
              </a:rPr>
              <a:t>кчилари</a:t>
            </a:r>
            <a:r>
              <a:rPr lang="tr-TR" sz="1400" dirty="0">
                <a:solidFill>
                  <a:schemeClr val="tx2"/>
                </a:solidFill>
              </a:rPr>
              <a:t> </a:t>
            </a:r>
            <a:r>
              <a:rPr lang="ru-RU" sz="1400" dirty="0" err="1">
                <a:solidFill>
                  <a:schemeClr val="tx2"/>
                </a:solidFill>
              </a:rPr>
              <a:t>билан</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ғлиқлигини</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кшириш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ҳ</a:t>
            </a:r>
            <a:r>
              <a:rPr lang="tr-TR" sz="1400" dirty="0">
                <a:solidFill>
                  <a:schemeClr val="tx2"/>
                </a:solidFill>
              </a:rPr>
              <a:t>.</a:t>
            </a:r>
            <a:r>
              <a:rPr lang="ru-RU" sz="1400" dirty="0">
                <a:solidFill>
                  <a:schemeClr val="tx2"/>
                </a:solidFill>
              </a:rPr>
              <a:t>к</a:t>
            </a:r>
            <a:r>
              <a:rPr lang="tr-TR" sz="1400" dirty="0">
                <a:solidFill>
                  <a:schemeClr val="tx2"/>
                </a:solidFill>
              </a:rPr>
              <a:t>.</a:t>
            </a:r>
            <a:endParaRPr lang="ru-RU" sz="1400" dirty="0">
              <a:solidFill>
                <a:schemeClr val="tx2"/>
              </a:solidFill>
            </a:endParaRPr>
          </a:p>
        </p:txBody>
      </p:sp>
      <p:pic>
        <p:nvPicPr>
          <p:cNvPr id="44043" name="Graphic 100">
            <a:extLst>
              <a:ext uri="{FF2B5EF4-FFF2-40B4-BE49-F238E27FC236}">
                <a16:creationId xmlns:a16="http://schemas.microsoft.com/office/drawing/2014/main" id="{C1692BB8-F31A-4476-8817-C18C3E2D440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89838" y="255905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a:extLst>
              <a:ext uri="{FF2B5EF4-FFF2-40B4-BE49-F238E27FC236}">
                <a16:creationId xmlns:a16="http://schemas.microsoft.com/office/drawing/2014/main" id="{DA9674AE-86B0-403E-B57E-80A579ECB3B4}"/>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(9</a:t>
            </a:r>
            <a:r>
              <a:rPr lang="en-US" altLang="en-US"/>
              <a:t>/</a:t>
            </a:r>
            <a:r>
              <a:rPr lang="ru-RU" altLang="en-US"/>
              <a:t>22)</a:t>
            </a:r>
            <a:endParaRPr lang="en-US" altLang="en-US"/>
          </a:p>
        </p:txBody>
      </p:sp>
      <p:sp>
        <p:nvSpPr>
          <p:cNvPr id="46083" name="object 12">
            <a:extLst>
              <a:ext uri="{FF2B5EF4-FFF2-40B4-BE49-F238E27FC236}">
                <a16:creationId xmlns:a16="http://schemas.microsoft.com/office/drawing/2014/main" id="{71013521-6658-4EDD-A544-84E600F23DA6}"/>
              </a:ext>
            </a:extLst>
          </p:cNvPr>
          <p:cNvSpPr>
            <a:spLocks/>
          </p:cNvSpPr>
          <p:nvPr/>
        </p:nvSpPr>
        <p:spPr bwMode="auto">
          <a:xfrm>
            <a:off x="44450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46084" name="Rectangle 46">
            <a:extLst>
              <a:ext uri="{FF2B5EF4-FFF2-40B4-BE49-F238E27FC236}">
                <a16:creationId xmlns:a16="http://schemas.microsoft.com/office/drawing/2014/main" id="{7D2DD550-0930-4483-9C60-ECFB0E9298E1}"/>
              </a:ext>
            </a:extLst>
          </p:cNvPr>
          <p:cNvSpPr>
            <a:spLocks noChangeArrowheads="1"/>
          </p:cNvSpPr>
          <p:nvPr/>
        </p:nvSpPr>
        <p:spPr bwMode="auto">
          <a:xfrm>
            <a:off x="1476375" y="14192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Аниқланган</a:t>
            </a:r>
            <a:r>
              <a:rPr lang="tr-TR" altLang="en-US" sz="2000">
                <a:solidFill>
                  <a:srgbClr val="49A9F6"/>
                </a:solidFill>
              </a:rPr>
              <a:t> x</a:t>
            </a:r>
            <a:r>
              <a:rPr lang="ru-RU" altLang="en-US" sz="2000">
                <a:solidFill>
                  <a:srgbClr val="49A9F6"/>
                </a:solidFill>
              </a:rPr>
              <a:t>авфларни</a:t>
            </a:r>
            <a:r>
              <a:rPr lang="tr-TR" altLang="en-US" sz="2000">
                <a:solidFill>
                  <a:srgbClr val="49A9F6"/>
                </a:solidFill>
              </a:rPr>
              <a:t> </a:t>
            </a:r>
            <a:r>
              <a:rPr lang="ru-RU" altLang="en-US" sz="2000">
                <a:solidFill>
                  <a:srgbClr val="49A9F6"/>
                </a:solidFill>
              </a:rPr>
              <a:t>минималлаштиришга</a:t>
            </a:r>
            <a:r>
              <a:rPr lang="tr-TR" altLang="en-US" sz="2000">
                <a:solidFill>
                  <a:srgbClr val="49A9F6"/>
                </a:solidFill>
              </a:rPr>
              <a:t> </a:t>
            </a:r>
            <a:r>
              <a:rPr lang="ru-RU" altLang="en-US" sz="2000">
                <a:solidFill>
                  <a:srgbClr val="49A9F6"/>
                </a:solidFill>
              </a:rPr>
              <a:t>қаратилган</a:t>
            </a:r>
            <a:r>
              <a:rPr lang="tr-TR" altLang="en-US" sz="2000">
                <a:solidFill>
                  <a:srgbClr val="49A9F6"/>
                </a:solidFill>
              </a:rPr>
              <a:t> </a:t>
            </a: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en-US"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ч</a:t>
            </a:r>
            <a:r>
              <a:rPr lang="tr-TR" altLang="en-US" sz="2000">
                <a:solidFill>
                  <a:srgbClr val="49A9F6"/>
                </a:solidFill>
              </a:rPr>
              <a:t>o</a:t>
            </a:r>
            <a:r>
              <a:rPr lang="ru-RU" altLang="en-US" sz="2000">
                <a:solidFill>
                  <a:srgbClr val="49A9F6"/>
                </a:solidFill>
              </a:rPr>
              <a:t>ралари</a:t>
            </a:r>
            <a:r>
              <a:rPr lang="en-US" altLang="en-US" sz="2000">
                <a:solidFill>
                  <a:srgbClr val="49A9F6"/>
                </a:solidFill>
              </a:rPr>
              <a:t>.</a:t>
            </a:r>
            <a:endParaRPr lang="ru-RU" altLang="en-US" sz="2000">
              <a:solidFill>
                <a:srgbClr val="49A9F6"/>
              </a:solidFill>
            </a:endParaRPr>
          </a:p>
        </p:txBody>
      </p:sp>
      <p:grpSp>
        <p:nvGrpSpPr>
          <p:cNvPr id="46085" name="Group 47">
            <a:extLst>
              <a:ext uri="{FF2B5EF4-FFF2-40B4-BE49-F238E27FC236}">
                <a16:creationId xmlns:a16="http://schemas.microsoft.com/office/drawing/2014/main" id="{4BF40DCB-9ECD-40B5-BCC3-3838EFA9B141}"/>
              </a:ext>
            </a:extLst>
          </p:cNvPr>
          <p:cNvGrpSpPr>
            <a:grpSpLocks/>
          </p:cNvGrpSpPr>
          <p:nvPr/>
        </p:nvGrpSpPr>
        <p:grpSpPr bwMode="auto">
          <a:xfrm>
            <a:off x="873125" y="1357313"/>
            <a:ext cx="520700" cy="523875"/>
            <a:chOff x="6485488" y="3947148"/>
            <a:chExt cx="521278" cy="524842"/>
          </a:xfrm>
        </p:grpSpPr>
        <p:sp>
          <p:nvSpPr>
            <p:cNvPr id="49" name="Freeform: Shape 48">
              <a:extLst>
                <a:ext uri="{FF2B5EF4-FFF2-40B4-BE49-F238E27FC236}">
                  <a16:creationId xmlns:a16="http://schemas.microsoft.com/office/drawing/2014/main" id="{622D58CF-4C3D-43E2-BEE3-40B5D8E640AA}"/>
                </a:ext>
              </a:extLst>
            </p:cNvPr>
            <p:cNvSpPr/>
            <p:nvPr/>
          </p:nvSpPr>
          <p:spPr>
            <a:xfrm>
              <a:off x="6590379" y="4287500"/>
              <a:ext cx="65160" cy="6361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0" name="Freeform: Shape 49">
              <a:extLst>
                <a:ext uri="{FF2B5EF4-FFF2-40B4-BE49-F238E27FC236}">
                  <a16:creationId xmlns:a16="http://schemas.microsoft.com/office/drawing/2014/main" id="{34AA0D0C-9558-4B67-B484-67DB85833603}"/>
                </a:ext>
              </a:extLst>
            </p:cNvPr>
            <p:cNvSpPr/>
            <p:nvPr/>
          </p:nvSpPr>
          <p:spPr>
            <a:xfrm>
              <a:off x="6688914" y="4207979"/>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1" name="Freeform: Shape 50">
              <a:extLst>
                <a:ext uri="{FF2B5EF4-FFF2-40B4-BE49-F238E27FC236}">
                  <a16:creationId xmlns:a16="http://schemas.microsoft.com/office/drawing/2014/main" id="{F33D6C0A-3C29-4460-B80D-59AAD2793D2C}"/>
                </a:ext>
              </a:extLst>
            </p:cNvPr>
            <p:cNvSpPr/>
            <p:nvPr/>
          </p:nvSpPr>
          <p:spPr>
            <a:xfrm>
              <a:off x="6787448" y="4244558"/>
              <a:ext cx="65160" cy="65208"/>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2" name="Freeform: Shape 51">
              <a:extLst>
                <a:ext uri="{FF2B5EF4-FFF2-40B4-BE49-F238E27FC236}">
                  <a16:creationId xmlns:a16="http://schemas.microsoft.com/office/drawing/2014/main" id="{2B2CF672-F3A6-445C-BCEF-109424BE8873}"/>
                </a:ext>
              </a:extLst>
            </p:cNvPr>
            <p:cNvSpPr/>
            <p:nvPr/>
          </p:nvSpPr>
          <p:spPr>
            <a:xfrm>
              <a:off x="6885982" y="4157085"/>
              <a:ext cx="65160" cy="65207"/>
            </a:xfrm>
            <a:custGeom>
              <a:avLst/>
              <a:gdLst>
                <a:gd name="connsiteX0" fmla="*/ 58811 w 64805"/>
                <a:gd name="connsiteY0" fmla="*/ 35481 h 64805"/>
                <a:gd name="connsiteX1" fmla="*/ 35481 w 64805"/>
                <a:gd name="connsiteY1" fmla="*/ 58811 h 64805"/>
                <a:gd name="connsiteX2" fmla="*/ 12151 w 64805"/>
                <a:gd name="connsiteY2" fmla="*/ 35481 h 64805"/>
                <a:gd name="connsiteX3" fmla="*/ 35481 w 64805"/>
                <a:gd name="connsiteY3" fmla="*/ 12151 h 64805"/>
                <a:gd name="connsiteX4" fmla="*/ 58811 w 64805"/>
                <a:gd name="connsiteY4" fmla="*/ 35481 h 6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5" h="64805">
                  <a:moveTo>
                    <a:pt x="58811" y="35481"/>
                  </a:moveTo>
                  <a:cubicBezTo>
                    <a:pt x="58811" y="48366"/>
                    <a:pt x="48366" y="58811"/>
                    <a:pt x="35481" y="58811"/>
                  </a:cubicBezTo>
                  <a:cubicBezTo>
                    <a:pt x="22596" y="58811"/>
                    <a:pt x="12151" y="48366"/>
                    <a:pt x="12151" y="35481"/>
                  </a:cubicBezTo>
                  <a:cubicBezTo>
                    <a:pt x="12151" y="22596"/>
                    <a:pt x="22596" y="12151"/>
                    <a:pt x="35481" y="12151"/>
                  </a:cubicBezTo>
                  <a:cubicBezTo>
                    <a:pt x="48366" y="12151"/>
                    <a:pt x="58811" y="22596"/>
                    <a:pt x="58811" y="35481"/>
                  </a:cubicBez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3" name="Freeform: Shape 52">
              <a:extLst>
                <a:ext uri="{FF2B5EF4-FFF2-40B4-BE49-F238E27FC236}">
                  <a16:creationId xmlns:a16="http://schemas.microsoft.com/office/drawing/2014/main" id="{D5E7E1E8-BB4E-47D3-847D-721353EFC68E}"/>
                </a:ext>
              </a:extLst>
            </p:cNvPr>
            <p:cNvSpPr/>
            <p:nvPr/>
          </p:nvSpPr>
          <p:spPr>
            <a:xfrm>
              <a:off x="6631700" y="4246149"/>
              <a:ext cx="81053" cy="73160"/>
            </a:xfrm>
            <a:custGeom>
              <a:avLst/>
              <a:gdLst>
                <a:gd name="connsiteX0" fmla="*/ 12151 w 81006"/>
                <a:gd name="connsiteY0" fmla="*/ 62375 h 72906"/>
                <a:gd name="connsiteX1" fmla="*/ 74202 w 81006"/>
                <a:gd name="connsiteY1" fmla="*/ 12151 h 72906"/>
              </a:gdLst>
              <a:ahLst/>
              <a:cxnLst>
                <a:cxn ang="0">
                  <a:pos x="connsiteX0" y="connsiteY0"/>
                </a:cxn>
                <a:cxn ang="0">
                  <a:pos x="connsiteX1" y="connsiteY1"/>
                </a:cxn>
              </a:cxnLst>
              <a:rect l="l" t="t" r="r" b="b"/>
              <a:pathLst>
                <a:path w="81006" h="72906">
                  <a:moveTo>
                    <a:pt x="12151" y="62375"/>
                  </a:moveTo>
                  <a:lnTo>
                    <a:pt x="74202" y="12151"/>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4" name="Freeform: Shape 53">
              <a:extLst>
                <a:ext uri="{FF2B5EF4-FFF2-40B4-BE49-F238E27FC236}">
                  <a16:creationId xmlns:a16="http://schemas.microsoft.com/office/drawing/2014/main" id="{CB6BFAA7-CDAA-4A5C-A5D3-A5B1D36830A2}"/>
                </a:ext>
              </a:extLst>
            </p:cNvPr>
            <p:cNvSpPr/>
            <p:nvPr/>
          </p:nvSpPr>
          <p:spPr>
            <a:xfrm>
              <a:off x="6735003" y="4238196"/>
              <a:ext cx="73106" cy="41351"/>
            </a:xfrm>
            <a:custGeom>
              <a:avLst/>
              <a:gdLst>
                <a:gd name="connsiteX0" fmla="*/ 12151 w 72906"/>
                <a:gd name="connsiteY0" fmla="*/ 12151 h 40503"/>
                <a:gd name="connsiteX1" fmla="*/ 66669 w 72906"/>
                <a:gd name="connsiteY1" fmla="*/ 33132 h 40503"/>
              </a:gdLst>
              <a:ahLst/>
              <a:cxnLst>
                <a:cxn ang="0">
                  <a:pos x="connsiteX0" y="connsiteY0"/>
                </a:cxn>
                <a:cxn ang="0">
                  <a:pos x="connsiteX1" y="connsiteY1"/>
                </a:cxn>
              </a:cxnLst>
              <a:rect l="l" t="t" r="r" b="b"/>
              <a:pathLst>
                <a:path w="72906" h="40503">
                  <a:moveTo>
                    <a:pt x="12151" y="12151"/>
                  </a:moveTo>
                  <a:lnTo>
                    <a:pt x="66669" y="33132"/>
                  </a:lnTo>
                </a:path>
              </a:pathLst>
            </a:custGeom>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55" name="Freeform: Shape 54">
              <a:extLst>
                <a:ext uri="{FF2B5EF4-FFF2-40B4-BE49-F238E27FC236}">
                  <a16:creationId xmlns:a16="http://schemas.microsoft.com/office/drawing/2014/main" id="{5402C22B-3407-4BDC-8956-4CA6CD758B29}"/>
                </a:ext>
              </a:extLst>
            </p:cNvPr>
            <p:cNvSpPr/>
            <p:nvPr/>
          </p:nvSpPr>
          <p:spPr>
            <a:xfrm>
              <a:off x="6828769" y="4196845"/>
              <a:ext cx="81053" cy="73160"/>
            </a:xfrm>
            <a:custGeom>
              <a:avLst/>
              <a:gdLst>
                <a:gd name="connsiteX0" fmla="*/ 12151 w 81006"/>
                <a:gd name="connsiteY0" fmla="*/ 68694 h 72906"/>
                <a:gd name="connsiteX1" fmla="*/ 75984 w 81006"/>
                <a:gd name="connsiteY1" fmla="*/ 12151 h 72906"/>
              </a:gdLst>
              <a:ahLst/>
              <a:cxnLst>
                <a:cxn ang="0">
                  <a:pos x="connsiteX0" y="connsiteY0"/>
                </a:cxn>
                <a:cxn ang="0">
                  <a:pos x="connsiteX1" y="connsiteY1"/>
                </a:cxn>
              </a:cxnLst>
              <a:rect l="l" t="t" r="r" b="b"/>
              <a:pathLst>
                <a:path w="81006" h="72906">
                  <a:moveTo>
                    <a:pt x="12151" y="68694"/>
                  </a:moveTo>
                  <a:lnTo>
                    <a:pt x="75984" y="12151"/>
                  </a:lnTo>
                </a:path>
              </a:pathLst>
            </a:custGeom>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5" name="Freeform: Shape 74">
              <a:extLst>
                <a:ext uri="{FF2B5EF4-FFF2-40B4-BE49-F238E27FC236}">
                  <a16:creationId xmlns:a16="http://schemas.microsoft.com/office/drawing/2014/main" id="{9E7A0BFF-59F4-4833-A8B5-92F378835596}"/>
                </a:ext>
              </a:extLst>
            </p:cNvPr>
            <p:cNvSpPr/>
            <p:nvPr/>
          </p:nvSpPr>
          <p:spPr>
            <a:xfrm>
              <a:off x="6590379" y="4371792"/>
              <a:ext cx="65160" cy="57255"/>
            </a:xfrm>
            <a:custGeom>
              <a:avLst/>
              <a:gdLst>
                <a:gd name="connsiteX0" fmla="*/ 12151 w 64805"/>
                <a:gd name="connsiteY0" fmla="*/ 12151 h 56704"/>
                <a:gd name="connsiteX1" fmla="*/ 59864 w 64805"/>
                <a:gd name="connsiteY1" fmla="*/ 12151 h 56704"/>
                <a:gd name="connsiteX2" fmla="*/ 59864 w 64805"/>
                <a:gd name="connsiteY2" fmla="*/ 51115 h 56704"/>
                <a:gd name="connsiteX3" fmla="*/ 12151 w 64805"/>
                <a:gd name="connsiteY3" fmla="*/ 51115 h 56704"/>
              </a:gdLst>
              <a:ahLst/>
              <a:cxnLst>
                <a:cxn ang="0">
                  <a:pos x="connsiteX0" y="connsiteY0"/>
                </a:cxn>
                <a:cxn ang="0">
                  <a:pos x="connsiteX1" y="connsiteY1"/>
                </a:cxn>
                <a:cxn ang="0">
                  <a:pos x="connsiteX2" y="connsiteY2"/>
                </a:cxn>
                <a:cxn ang="0">
                  <a:pos x="connsiteX3" y="connsiteY3"/>
                </a:cxn>
              </a:cxnLst>
              <a:rect l="l" t="t" r="r" b="b"/>
              <a:pathLst>
                <a:path w="64805" h="56704">
                  <a:moveTo>
                    <a:pt x="12151" y="12151"/>
                  </a:moveTo>
                  <a:lnTo>
                    <a:pt x="59864" y="12151"/>
                  </a:lnTo>
                  <a:lnTo>
                    <a:pt x="59864" y="51115"/>
                  </a:lnTo>
                  <a:lnTo>
                    <a:pt x="12151" y="51115"/>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7" name="Freeform: Shape 76">
              <a:extLst>
                <a:ext uri="{FF2B5EF4-FFF2-40B4-BE49-F238E27FC236}">
                  <a16:creationId xmlns:a16="http://schemas.microsoft.com/office/drawing/2014/main" id="{095551EA-15FB-4AF8-8A7A-B7EB06987CA9}"/>
                </a:ext>
              </a:extLst>
            </p:cNvPr>
            <p:cNvSpPr/>
            <p:nvPr/>
          </p:nvSpPr>
          <p:spPr>
            <a:xfrm>
              <a:off x="6688914" y="4292271"/>
              <a:ext cx="65160" cy="138368"/>
            </a:xfrm>
            <a:custGeom>
              <a:avLst/>
              <a:gdLst>
                <a:gd name="connsiteX0" fmla="*/ 12151 w 64805"/>
                <a:gd name="connsiteY0" fmla="*/ 12151 h 137711"/>
                <a:gd name="connsiteX1" fmla="*/ 59864 w 64805"/>
                <a:gd name="connsiteY1" fmla="*/ 12151 h 137711"/>
                <a:gd name="connsiteX2" fmla="*/ 59864 w 64805"/>
                <a:gd name="connsiteY2" fmla="*/ 130421 h 137711"/>
                <a:gd name="connsiteX3" fmla="*/ 12151 w 64805"/>
                <a:gd name="connsiteY3" fmla="*/ 130421 h 137711"/>
              </a:gdLst>
              <a:ahLst/>
              <a:cxnLst>
                <a:cxn ang="0">
                  <a:pos x="connsiteX0" y="connsiteY0"/>
                </a:cxn>
                <a:cxn ang="0">
                  <a:pos x="connsiteX1" y="connsiteY1"/>
                </a:cxn>
                <a:cxn ang="0">
                  <a:pos x="connsiteX2" y="connsiteY2"/>
                </a:cxn>
                <a:cxn ang="0">
                  <a:pos x="connsiteX3" y="connsiteY3"/>
                </a:cxn>
              </a:cxnLst>
              <a:rect l="l" t="t" r="r" b="b"/>
              <a:pathLst>
                <a:path w="64805" h="137711">
                  <a:moveTo>
                    <a:pt x="12151" y="12151"/>
                  </a:moveTo>
                  <a:lnTo>
                    <a:pt x="59864" y="12151"/>
                  </a:lnTo>
                  <a:lnTo>
                    <a:pt x="59864" y="130421"/>
                  </a:lnTo>
                  <a:lnTo>
                    <a:pt x="12151" y="130421"/>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8" name="Freeform: Shape 77">
              <a:extLst>
                <a:ext uri="{FF2B5EF4-FFF2-40B4-BE49-F238E27FC236}">
                  <a16:creationId xmlns:a16="http://schemas.microsoft.com/office/drawing/2014/main" id="{9F24D639-C0B6-4F4B-BE88-656B41F9BD5A}"/>
                </a:ext>
              </a:extLst>
            </p:cNvPr>
            <p:cNvSpPr/>
            <p:nvPr/>
          </p:nvSpPr>
          <p:spPr>
            <a:xfrm>
              <a:off x="6787448" y="4330441"/>
              <a:ext cx="65160" cy="97017"/>
            </a:xfrm>
            <a:custGeom>
              <a:avLst/>
              <a:gdLst>
                <a:gd name="connsiteX0" fmla="*/ 12151 w 64805"/>
                <a:gd name="connsiteY0" fmla="*/ 12151 h 97208"/>
                <a:gd name="connsiteX1" fmla="*/ 59864 w 64805"/>
                <a:gd name="connsiteY1" fmla="*/ 12151 h 97208"/>
                <a:gd name="connsiteX2" fmla="*/ 59864 w 64805"/>
                <a:gd name="connsiteY2" fmla="*/ 93077 h 97208"/>
                <a:gd name="connsiteX3" fmla="*/ 12151 w 64805"/>
                <a:gd name="connsiteY3" fmla="*/ 93077 h 97208"/>
              </a:gdLst>
              <a:ahLst/>
              <a:cxnLst>
                <a:cxn ang="0">
                  <a:pos x="connsiteX0" y="connsiteY0"/>
                </a:cxn>
                <a:cxn ang="0">
                  <a:pos x="connsiteX1" y="connsiteY1"/>
                </a:cxn>
                <a:cxn ang="0">
                  <a:pos x="connsiteX2" y="connsiteY2"/>
                </a:cxn>
                <a:cxn ang="0">
                  <a:pos x="connsiteX3" y="connsiteY3"/>
                </a:cxn>
              </a:cxnLst>
              <a:rect l="l" t="t" r="r" b="b"/>
              <a:pathLst>
                <a:path w="64805" h="97208">
                  <a:moveTo>
                    <a:pt x="12151" y="12151"/>
                  </a:moveTo>
                  <a:lnTo>
                    <a:pt x="59864" y="12151"/>
                  </a:lnTo>
                  <a:lnTo>
                    <a:pt x="59864" y="93077"/>
                  </a:lnTo>
                  <a:lnTo>
                    <a:pt x="12151" y="93077"/>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79" name="Freeform: Shape 78">
              <a:extLst>
                <a:ext uri="{FF2B5EF4-FFF2-40B4-BE49-F238E27FC236}">
                  <a16:creationId xmlns:a16="http://schemas.microsoft.com/office/drawing/2014/main" id="{2B7CACAC-B736-4FF9-8A8A-35DA8006261E}"/>
                </a:ext>
              </a:extLst>
            </p:cNvPr>
            <p:cNvSpPr/>
            <p:nvPr/>
          </p:nvSpPr>
          <p:spPr>
            <a:xfrm>
              <a:off x="6885982" y="4242968"/>
              <a:ext cx="65160" cy="186080"/>
            </a:xfrm>
            <a:custGeom>
              <a:avLst/>
              <a:gdLst>
                <a:gd name="connsiteX0" fmla="*/ 12151 w 64805"/>
                <a:gd name="connsiteY0" fmla="*/ 12151 h 186315"/>
                <a:gd name="connsiteX1" fmla="*/ 59864 w 64805"/>
                <a:gd name="connsiteY1" fmla="*/ 12151 h 186315"/>
                <a:gd name="connsiteX2" fmla="*/ 59864 w 64805"/>
                <a:gd name="connsiteY2" fmla="*/ 180726 h 186315"/>
                <a:gd name="connsiteX3" fmla="*/ 12151 w 64805"/>
                <a:gd name="connsiteY3" fmla="*/ 180726 h 186315"/>
              </a:gdLst>
              <a:ahLst/>
              <a:cxnLst>
                <a:cxn ang="0">
                  <a:pos x="connsiteX0" y="connsiteY0"/>
                </a:cxn>
                <a:cxn ang="0">
                  <a:pos x="connsiteX1" y="connsiteY1"/>
                </a:cxn>
                <a:cxn ang="0">
                  <a:pos x="connsiteX2" y="connsiteY2"/>
                </a:cxn>
                <a:cxn ang="0">
                  <a:pos x="connsiteX3" y="connsiteY3"/>
                </a:cxn>
              </a:cxnLst>
              <a:rect l="l" t="t" r="r" b="b"/>
              <a:pathLst>
                <a:path w="64805" h="186315">
                  <a:moveTo>
                    <a:pt x="12151" y="12151"/>
                  </a:moveTo>
                  <a:lnTo>
                    <a:pt x="59864" y="12151"/>
                  </a:lnTo>
                  <a:lnTo>
                    <a:pt x="59864" y="180726"/>
                  </a:lnTo>
                  <a:lnTo>
                    <a:pt x="12151" y="180726"/>
                  </a:lnTo>
                  <a:close/>
                </a:path>
              </a:pathLst>
            </a:custGeom>
            <a:noFill/>
            <a:ln w="19050" cap="flat">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0" name="Freeform: Shape 79">
              <a:extLst>
                <a:ext uri="{FF2B5EF4-FFF2-40B4-BE49-F238E27FC236}">
                  <a16:creationId xmlns:a16="http://schemas.microsoft.com/office/drawing/2014/main" id="{A87DF8F4-6985-4448-A0DB-7815979D43A6}"/>
                </a:ext>
              </a:extLst>
            </p:cNvPr>
            <p:cNvSpPr/>
            <p:nvPr/>
          </p:nvSpPr>
          <p:spPr>
            <a:xfrm>
              <a:off x="6536344" y="4077563"/>
              <a:ext cx="470422" cy="365799"/>
            </a:xfrm>
            <a:custGeom>
              <a:avLst/>
              <a:gdLst>
                <a:gd name="connsiteX0" fmla="*/ 461738 w 469839"/>
                <a:gd name="connsiteY0" fmla="*/ 357483 h 364530"/>
                <a:gd name="connsiteX1" fmla="*/ 461738 w 469839"/>
                <a:gd name="connsiteY1" fmla="*/ 52654 h 364530"/>
                <a:gd name="connsiteX2" fmla="*/ 182265 w 469839"/>
                <a:gd name="connsiteY2" fmla="*/ 52654 h 364530"/>
                <a:gd name="connsiteX3" fmla="*/ 152536 w 469839"/>
                <a:gd name="connsiteY3" fmla="*/ 12151 h 364530"/>
                <a:gd name="connsiteX4" fmla="*/ 12151 w 469839"/>
                <a:gd name="connsiteY4" fmla="*/ 12151 h 364530"/>
                <a:gd name="connsiteX5" fmla="*/ 12151 w 469839"/>
                <a:gd name="connsiteY5" fmla="*/ 357483 h 36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839" h="364530">
                  <a:moveTo>
                    <a:pt x="461738" y="357483"/>
                  </a:moveTo>
                  <a:lnTo>
                    <a:pt x="461738" y="52654"/>
                  </a:lnTo>
                  <a:lnTo>
                    <a:pt x="182265" y="52654"/>
                  </a:lnTo>
                  <a:lnTo>
                    <a:pt x="152536" y="12151"/>
                  </a:lnTo>
                  <a:lnTo>
                    <a:pt x="12151" y="12151"/>
                  </a:lnTo>
                  <a:lnTo>
                    <a:pt x="12151" y="357483"/>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1" name="Freeform: Shape 80">
              <a:extLst>
                <a:ext uri="{FF2B5EF4-FFF2-40B4-BE49-F238E27FC236}">
                  <a16:creationId xmlns:a16="http://schemas.microsoft.com/office/drawing/2014/main" id="{8C62C535-CA82-4827-BAAE-D79A6E0D06F4}"/>
                </a:ext>
              </a:extLst>
            </p:cNvPr>
            <p:cNvSpPr/>
            <p:nvPr/>
          </p:nvSpPr>
          <p:spPr>
            <a:xfrm>
              <a:off x="6485488" y="4110962"/>
              <a:ext cx="73106" cy="332400"/>
            </a:xfrm>
            <a:custGeom>
              <a:avLst/>
              <a:gdLst>
                <a:gd name="connsiteX0" fmla="*/ 63590 w 72906"/>
                <a:gd name="connsiteY0" fmla="*/ 12151 h 332127"/>
                <a:gd name="connsiteX1" fmla="*/ 12151 w 72906"/>
                <a:gd name="connsiteY1" fmla="*/ 12151 h 332127"/>
                <a:gd name="connsiteX2" fmla="*/ 12151 w 72906"/>
                <a:gd name="connsiteY2" fmla="*/ 324027 h 332127"/>
              </a:gdLst>
              <a:ahLst/>
              <a:cxnLst>
                <a:cxn ang="0">
                  <a:pos x="connsiteX0" y="connsiteY0"/>
                </a:cxn>
                <a:cxn ang="0">
                  <a:pos x="connsiteX1" y="connsiteY1"/>
                </a:cxn>
                <a:cxn ang="0">
                  <a:pos x="connsiteX2" y="connsiteY2"/>
                </a:cxn>
              </a:cxnLst>
              <a:rect l="l" t="t" r="r" b="b"/>
              <a:pathLst>
                <a:path w="72906" h="332127">
                  <a:moveTo>
                    <a:pt x="63590" y="12151"/>
                  </a:moveTo>
                  <a:lnTo>
                    <a:pt x="12151" y="12151"/>
                  </a:lnTo>
                  <a:lnTo>
                    <a:pt x="12151" y="324027"/>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2" name="Freeform: Shape 81">
              <a:extLst>
                <a:ext uri="{FF2B5EF4-FFF2-40B4-BE49-F238E27FC236}">
                  <a16:creationId xmlns:a16="http://schemas.microsoft.com/office/drawing/2014/main" id="{D3AE37F8-206D-43B6-9CC4-9EEBAD8A2F1C}"/>
                </a:ext>
              </a:extLst>
            </p:cNvPr>
            <p:cNvSpPr/>
            <p:nvPr/>
          </p:nvSpPr>
          <p:spPr>
            <a:xfrm>
              <a:off x="6925714" y="4026670"/>
              <a:ext cx="23838" cy="112920"/>
            </a:xfrm>
            <a:custGeom>
              <a:avLst/>
              <a:gdLst>
                <a:gd name="connsiteX0" fmla="*/ 12151 w 24302"/>
                <a:gd name="connsiteY0" fmla="*/ 12151 h 113409"/>
                <a:gd name="connsiteX1" fmla="*/ 12151 w 24302"/>
                <a:gd name="connsiteY1" fmla="*/ 104418 h 113409"/>
              </a:gdLst>
              <a:ahLst/>
              <a:cxnLst>
                <a:cxn ang="0">
                  <a:pos x="connsiteX0" y="connsiteY0"/>
                </a:cxn>
                <a:cxn ang="0">
                  <a:pos x="connsiteX1" y="connsiteY1"/>
                </a:cxn>
              </a:cxnLst>
              <a:rect l="l" t="t" r="r" b="b"/>
              <a:pathLst>
                <a:path w="24302" h="113409">
                  <a:moveTo>
                    <a:pt x="12151" y="12151"/>
                  </a:moveTo>
                  <a:lnTo>
                    <a:pt x="12151" y="104418"/>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3" name="Freeform: Shape 82">
              <a:extLst>
                <a:ext uri="{FF2B5EF4-FFF2-40B4-BE49-F238E27FC236}">
                  <a16:creationId xmlns:a16="http://schemas.microsoft.com/office/drawing/2014/main" id="{292CF6F1-84C7-4E12-A3CB-619D4AB8F1F3}"/>
                </a:ext>
              </a:extLst>
            </p:cNvPr>
            <p:cNvSpPr/>
            <p:nvPr/>
          </p:nvSpPr>
          <p:spPr>
            <a:xfrm>
              <a:off x="6598326" y="3947148"/>
              <a:ext cx="266996" cy="154271"/>
            </a:xfrm>
            <a:custGeom>
              <a:avLst/>
              <a:gdLst>
                <a:gd name="connsiteX0" fmla="*/ 12151 w 267322"/>
                <a:gd name="connsiteY0" fmla="*/ 143058 h 153912"/>
                <a:gd name="connsiteX1" fmla="*/ 12151 w 267322"/>
                <a:gd name="connsiteY1" fmla="*/ 12151 h 153912"/>
                <a:gd name="connsiteX2" fmla="*/ 259546 w 267322"/>
                <a:gd name="connsiteY2" fmla="*/ 12151 h 153912"/>
              </a:gdLst>
              <a:ahLst/>
              <a:cxnLst>
                <a:cxn ang="0">
                  <a:pos x="connsiteX0" y="connsiteY0"/>
                </a:cxn>
                <a:cxn ang="0">
                  <a:pos x="connsiteX1" y="connsiteY1"/>
                </a:cxn>
                <a:cxn ang="0">
                  <a:pos x="connsiteX2" y="connsiteY2"/>
                </a:cxn>
              </a:cxnLst>
              <a:rect l="l" t="t" r="r" b="b"/>
              <a:pathLst>
                <a:path w="267322" h="153912">
                  <a:moveTo>
                    <a:pt x="12151" y="143058"/>
                  </a:moveTo>
                  <a:lnTo>
                    <a:pt x="12151" y="12151"/>
                  </a:lnTo>
                  <a:lnTo>
                    <a:pt x="259546" y="12151"/>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95" name="Freeform: Shape 94">
              <a:extLst>
                <a:ext uri="{FF2B5EF4-FFF2-40B4-BE49-F238E27FC236}">
                  <a16:creationId xmlns:a16="http://schemas.microsoft.com/office/drawing/2014/main" id="{5BAEB6EC-6152-4620-913C-2ED5B12CED5B}"/>
                </a:ext>
              </a:extLst>
            </p:cNvPr>
            <p:cNvSpPr/>
            <p:nvPr/>
          </p:nvSpPr>
          <p:spPr>
            <a:xfrm>
              <a:off x="6846251" y="3947148"/>
              <a:ext cx="96944" cy="97016"/>
            </a:xfrm>
            <a:custGeom>
              <a:avLst/>
              <a:gdLst>
                <a:gd name="connsiteX0" fmla="*/ 12151 w 97208"/>
                <a:gd name="connsiteY0" fmla="*/ 91294 h 97208"/>
                <a:gd name="connsiteX1" fmla="*/ 91295 w 97208"/>
                <a:gd name="connsiteY1" fmla="*/ 91294 h 97208"/>
                <a:gd name="connsiteX2" fmla="*/ 12151 w 97208"/>
                <a:gd name="connsiteY2" fmla="*/ 12151 h 97208"/>
                <a:gd name="connsiteX3" fmla="*/ 12151 w 97208"/>
                <a:gd name="connsiteY3" fmla="*/ 91294 h 97208"/>
              </a:gdLst>
              <a:ahLst/>
              <a:cxnLst>
                <a:cxn ang="0">
                  <a:pos x="connsiteX0" y="connsiteY0"/>
                </a:cxn>
                <a:cxn ang="0">
                  <a:pos x="connsiteX1" y="connsiteY1"/>
                </a:cxn>
                <a:cxn ang="0">
                  <a:pos x="connsiteX2" y="connsiteY2"/>
                </a:cxn>
                <a:cxn ang="0">
                  <a:pos x="connsiteX3" y="connsiteY3"/>
                </a:cxn>
              </a:cxnLst>
              <a:rect l="l" t="t" r="r" b="b"/>
              <a:pathLst>
                <a:path w="97208" h="97208">
                  <a:moveTo>
                    <a:pt x="12151" y="91294"/>
                  </a:moveTo>
                  <a:lnTo>
                    <a:pt x="91295" y="91294"/>
                  </a:lnTo>
                  <a:lnTo>
                    <a:pt x="12151" y="12151"/>
                  </a:lnTo>
                  <a:lnTo>
                    <a:pt x="12151" y="91294"/>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96" name="Freeform: Shape 95">
              <a:extLst>
                <a:ext uri="{FF2B5EF4-FFF2-40B4-BE49-F238E27FC236}">
                  <a16:creationId xmlns:a16="http://schemas.microsoft.com/office/drawing/2014/main" id="{E7621E41-03D6-4F06-B720-C5BEE2B70CE9}"/>
                </a:ext>
              </a:extLst>
            </p:cNvPr>
            <p:cNvSpPr/>
            <p:nvPr/>
          </p:nvSpPr>
          <p:spPr>
            <a:xfrm>
              <a:off x="6485488" y="4422686"/>
              <a:ext cx="73106" cy="49304"/>
            </a:xfrm>
            <a:custGeom>
              <a:avLst/>
              <a:gdLst>
                <a:gd name="connsiteX0" fmla="*/ 63509 w 72906"/>
                <a:gd name="connsiteY0" fmla="*/ 12151 h 48604"/>
                <a:gd name="connsiteX1" fmla="*/ 37830 w 72906"/>
                <a:gd name="connsiteY1" fmla="*/ 37830 h 48604"/>
                <a:gd name="connsiteX2" fmla="*/ 12151 w 72906"/>
                <a:gd name="connsiteY2" fmla="*/ 12151 h 48604"/>
              </a:gdLst>
              <a:ahLst/>
              <a:cxnLst>
                <a:cxn ang="0">
                  <a:pos x="connsiteX0" y="connsiteY0"/>
                </a:cxn>
                <a:cxn ang="0">
                  <a:pos x="connsiteX1" y="connsiteY1"/>
                </a:cxn>
                <a:cxn ang="0">
                  <a:pos x="connsiteX2" y="connsiteY2"/>
                </a:cxn>
              </a:cxnLst>
              <a:rect l="l" t="t" r="r" b="b"/>
              <a:pathLst>
                <a:path w="72906" h="48604">
                  <a:moveTo>
                    <a:pt x="63509" y="12151"/>
                  </a:moveTo>
                  <a:cubicBezTo>
                    <a:pt x="63509" y="26327"/>
                    <a:pt x="52006" y="37830"/>
                    <a:pt x="37830" y="37830"/>
                  </a:cubicBezTo>
                  <a:cubicBezTo>
                    <a:pt x="23654" y="37830"/>
                    <a:pt x="12151" y="26327"/>
                    <a:pt x="12151"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97" name="Freeform: Shape 96">
              <a:extLst>
                <a:ext uri="{FF2B5EF4-FFF2-40B4-BE49-F238E27FC236}">
                  <a16:creationId xmlns:a16="http://schemas.microsoft.com/office/drawing/2014/main" id="{BCA5BB83-9B84-4624-99D1-E16C5EA78FCA}"/>
                </a:ext>
              </a:extLst>
            </p:cNvPr>
            <p:cNvSpPr/>
            <p:nvPr/>
          </p:nvSpPr>
          <p:spPr>
            <a:xfrm>
              <a:off x="6510916" y="4422686"/>
              <a:ext cx="494261" cy="49304"/>
            </a:xfrm>
            <a:custGeom>
              <a:avLst/>
              <a:gdLst>
                <a:gd name="connsiteX0" fmla="*/ 12151 w 494141"/>
                <a:gd name="connsiteY0" fmla="*/ 37830 h 48604"/>
                <a:gd name="connsiteX1" fmla="*/ 461738 w 494141"/>
                <a:gd name="connsiteY1" fmla="*/ 37830 h 48604"/>
                <a:gd name="connsiteX2" fmla="*/ 487417 w 494141"/>
                <a:gd name="connsiteY2" fmla="*/ 12151 h 48604"/>
              </a:gdLst>
              <a:ahLst/>
              <a:cxnLst>
                <a:cxn ang="0">
                  <a:pos x="connsiteX0" y="connsiteY0"/>
                </a:cxn>
                <a:cxn ang="0">
                  <a:pos x="connsiteX1" y="connsiteY1"/>
                </a:cxn>
                <a:cxn ang="0">
                  <a:pos x="connsiteX2" y="connsiteY2"/>
                </a:cxn>
              </a:cxnLst>
              <a:rect l="l" t="t" r="r" b="b"/>
              <a:pathLst>
                <a:path w="494141" h="48604">
                  <a:moveTo>
                    <a:pt x="12151" y="37830"/>
                  </a:moveTo>
                  <a:lnTo>
                    <a:pt x="461738" y="37830"/>
                  </a:lnTo>
                  <a:cubicBezTo>
                    <a:pt x="475915" y="37830"/>
                    <a:pt x="487417" y="26327"/>
                    <a:pt x="487417" y="12151"/>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46086" name="Rectangle 100">
            <a:extLst>
              <a:ext uri="{FF2B5EF4-FFF2-40B4-BE49-F238E27FC236}">
                <a16:creationId xmlns:a16="http://schemas.microsoft.com/office/drawing/2014/main" id="{4700CB22-8763-498E-909A-F727A2B8DDBC}"/>
              </a:ext>
            </a:extLst>
          </p:cNvPr>
          <p:cNvSpPr>
            <a:spLocks noChangeArrowheads="1"/>
          </p:cNvSpPr>
          <p:nvPr/>
        </p:nvSpPr>
        <p:spPr bwMode="auto">
          <a:xfrm>
            <a:off x="438150" y="2097088"/>
            <a:ext cx="113109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500">
                <a:solidFill>
                  <a:srgbClr val="004BD2"/>
                </a:solidFill>
              </a:rPr>
              <a:t>"</a:t>
            </a:r>
            <a:r>
              <a:rPr lang="ru-RU" altLang="en-US" sz="1500">
                <a:solidFill>
                  <a:srgbClr val="004BD2"/>
                </a:solidFill>
              </a:rPr>
              <a:t>Қурилиш</a:t>
            </a:r>
            <a:r>
              <a:rPr lang="tr-TR" altLang="en-US" sz="1500">
                <a:solidFill>
                  <a:srgbClr val="004BD2"/>
                </a:solidFill>
              </a:rPr>
              <a:t>" </a:t>
            </a:r>
            <a:r>
              <a:rPr lang="ru-RU" altLang="en-US" sz="1500">
                <a:solidFill>
                  <a:srgbClr val="004BD2"/>
                </a:solidFill>
              </a:rPr>
              <a:t>с</a:t>
            </a:r>
            <a:r>
              <a:rPr lang="en-US" altLang="en-US" sz="1500">
                <a:solidFill>
                  <a:srgbClr val="004BD2"/>
                </a:solidFill>
              </a:rPr>
              <a:t>o</a:t>
            </a:r>
            <a:r>
              <a:rPr lang="ru-RU" altLang="en-US" sz="1500">
                <a:solidFill>
                  <a:srgbClr val="004BD2"/>
                </a:solidFill>
              </a:rPr>
              <a:t>ҳасида</a:t>
            </a:r>
            <a:r>
              <a:rPr lang="en-US" altLang="en-US" sz="1500">
                <a:solidFill>
                  <a:srgbClr val="004BD2"/>
                </a:solidFill>
              </a:rPr>
              <a:t> </a:t>
            </a:r>
            <a:r>
              <a:rPr lang="ru-RU" altLang="en-US" sz="1500">
                <a:solidFill>
                  <a:srgbClr val="004BD2"/>
                </a:solidFill>
              </a:rPr>
              <a:t>бизн</a:t>
            </a:r>
            <a:r>
              <a:rPr lang="tr-TR" altLang="en-US" sz="1500">
                <a:solidFill>
                  <a:srgbClr val="004BD2"/>
                </a:solidFill>
              </a:rPr>
              <a:t>e</a:t>
            </a:r>
            <a:r>
              <a:rPr lang="ru-RU" altLang="en-US" sz="1500">
                <a:solidFill>
                  <a:srgbClr val="004BD2"/>
                </a:solidFill>
              </a:rPr>
              <a:t>с</a:t>
            </a:r>
            <a:r>
              <a:rPr lang="tr-TR" altLang="en-US" sz="1500">
                <a:solidFill>
                  <a:srgbClr val="004BD2"/>
                </a:solidFill>
              </a:rPr>
              <a:t> </a:t>
            </a:r>
            <a:r>
              <a:rPr lang="ru-RU" altLang="en-US" sz="1500">
                <a:solidFill>
                  <a:srgbClr val="004BD2"/>
                </a:solidFill>
              </a:rPr>
              <a:t>жараёни</a:t>
            </a:r>
            <a:r>
              <a:rPr lang="tr-TR" altLang="en-US" sz="1500">
                <a:solidFill>
                  <a:srgbClr val="004BD2"/>
                </a:solidFill>
              </a:rPr>
              <a:t> </a:t>
            </a:r>
            <a:r>
              <a:rPr lang="ru-RU" altLang="en-US" sz="1500">
                <a:solidFill>
                  <a:srgbClr val="004BD2"/>
                </a:solidFill>
              </a:rPr>
              <a:t>учун</a:t>
            </a:r>
            <a:r>
              <a:rPr lang="tr-TR" altLang="en-US" sz="1500">
                <a:solidFill>
                  <a:srgbClr val="004BD2"/>
                </a:solidFill>
              </a:rPr>
              <a:t> x</a:t>
            </a:r>
            <a:r>
              <a:rPr lang="ru-RU" altLang="en-US" sz="1500">
                <a:solidFill>
                  <a:srgbClr val="004BD2"/>
                </a:solidFill>
              </a:rPr>
              <a:t>авфларни</a:t>
            </a:r>
            <a:r>
              <a:rPr lang="tr-TR" altLang="en-US" sz="1500">
                <a:solidFill>
                  <a:srgbClr val="004BD2"/>
                </a:solidFill>
              </a:rPr>
              <a:t> </a:t>
            </a:r>
            <a:r>
              <a:rPr lang="ru-RU" altLang="en-US" sz="1500">
                <a:solidFill>
                  <a:srgbClr val="004BD2"/>
                </a:solidFill>
              </a:rPr>
              <a:t>минималлаштириш</a:t>
            </a:r>
            <a:r>
              <a:rPr lang="tr-TR" altLang="en-US" sz="1500">
                <a:solidFill>
                  <a:srgbClr val="004BD2"/>
                </a:solidFill>
              </a:rPr>
              <a:t> </a:t>
            </a:r>
            <a:r>
              <a:rPr lang="ru-RU" altLang="en-US" sz="1500">
                <a:solidFill>
                  <a:srgbClr val="004BD2"/>
                </a:solidFill>
              </a:rPr>
              <a:t>ч</a:t>
            </a:r>
            <a:r>
              <a:rPr lang="tr-TR" altLang="en-US" sz="1500">
                <a:solidFill>
                  <a:srgbClr val="004BD2"/>
                </a:solidFill>
              </a:rPr>
              <a:t>o</a:t>
            </a:r>
            <a:r>
              <a:rPr lang="ru-RU" altLang="en-US" sz="1500">
                <a:solidFill>
                  <a:srgbClr val="004BD2"/>
                </a:solidFill>
              </a:rPr>
              <a:t>раларига</a:t>
            </a:r>
            <a:r>
              <a:rPr lang="tr-TR" altLang="en-US" sz="1500">
                <a:solidFill>
                  <a:srgbClr val="004BD2"/>
                </a:solidFill>
              </a:rPr>
              <a:t> </a:t>
            </a:r>
            <a:r>
              <a:rPr lang="ru-RU" altLang="en-US" sz="1500">
                <a:solidFill>
                  <a:srgbClr val="004BD2"/>
                </a:solidFill>
              </a:rPr>
              <a:t>мисоллар</a:t>
            </a:r>
            <a:r>
              <a:rPr lang="en-US" altLang="en-US" sz="1500">
                <a:solidFill>
                  <a:srgbClr val="004BD2"/>
                </a:solidFill>
              </a:rPr>
              <a:t>:</a:t>
            </a:r>
            <a:endParaRPr lang="ru-RU" altLang="en-US" sz="1500">
              <a:solidFill>
                <a:srgbClr val="004BD2"/>
              </a:solidFill>
            </a:endParaRPr>
          </a:p>
        </p:txBody>
      </p:sp>
      <p:sp>
        <p:nvSpPr>
          <p:cNvPr id="102" name="Rectangle: Rounded Corners 101">
            <a:extLst>
              <a:ext uri="{FF2B5EF4-FFF2-40B4-BE49-F238E27FC236}">
                <a16:creationId xmlns:a16="http://schemas.microsoft.com/office/drawing/2014/main" id="{D4217A78-41DE-47B1-8AD3-945DCC6D1FEF}"/>
              </a:ext>
            </a:extLst>
          </p:cNvPr>
          <p:cNvSpPr/>
          <p:nvPr/>
        </p:nvSpPr>
        <p:spPr>
          <a:xfrm>
            <a:off x="438150" y="2508250"/>
            <a:ext cx="5586413" cy="3821113"/>
          </a:xfrm>
          <a:prstGeom prst="roundRect">
            <a:avLst>
              <a:gd name="adj" fmla="val 7351"/>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600"/>
              </a:spcAft>
              <a:defRPr/>
            </a:pPr>
            <a:r>
              <a:rPr lang="tr-TR" sz="1400" b="1" dirty="0">
                <a:solidFill>
                  <a:srgbClr val="000000"/>
                </a:solidFill>
              </a:rPr>
              <a:t>X</a:t>
            </a:r>
            <a:r>
              <a:rPr lang="ru-RU" sz="1400" b="1" dirty="0" err="1">
                <a:solidFill>
                  <a:srgbClr val="000000"/>
                </a:solidFill>
              </a:rPr>
              <a:t>айрия</a:t>
            </a:r>
            <a:r>
              <a:rPr lang="tr-TR" sz="1400" b="1" dirty="0">
                <a:solidFill>
                  <a:srgbClr val="000000"/>
                </a:solidFill>
              </a:rPr>
              <a:t> </a:t>
            </a:r>
            <a:r>
              <a:rPr lang="ru-RU" sz="1400" b="1" dirty="0">
                <a:solidFill>
                  <a:srgbClr val="000000"/>
                </a:solidFill>
              </a:rPr>
              <a:t>фа</a:t>
            </a:r>
            <a:r>
              <a:rPr lang="tr-TR" sz="1400" b="1" dirty="0">
                <a:solidFill>
                  <a:srgbClr val="000000"/>
                </a:solidFill>
              </a:rPr>
              <a:t>o</a:t>
            </a:r>
            <a:r>
              <a:rPr lang="ru-RU" sz="1400" b="1" dirty="0" err="1">
                <a:solidFill>
                  <a:srgbClr val="000000"/>
                </a:solidFill>
              </a:rPr>
              <a:t>лияти</a:t>
            </a:r>
            <a:r>
              <a:rPr lang="tr-TR" sz="1400" b="1" dirty="0">
                <a:solidFill>
                  <a:srgbClr val="000000"/>
                </a:solidFill>
              </a:rPr>
              <a:t> </a:t>
            </a:r>
            <a:r>
              <a:rPr lang="ru-RU" sz="1400" dirty="0">
                <a:solidFill>
                  <a:srgbClr val="000000"/>
                </a:solidFill>
              </a:rPr>
              <a:t>к</a:t>
            </a:r>
            <a:r>
              <a:rPr lang="tr-TR" sz="1400" dirty="0">
                <a:solidFill>
                  <a:srgbClr val="000000"/>
                </a:solidFill>
              </a:rPr>
              <a:t>o</a:t>
            </a:r>
            <a:r>
              <a:rPr lang="ru-RU" sz="1400" dirty="0" err="1">
                <a:solidFill>
                  <a:srgbClr val="000000"/>
                </a:solidFill>
              </a:rPr>
              <a:t>ррупция</a:t>
            </a:r>
            <a:r>
              <a:rPr lang="tr-TR" sz="1400" dirty="0">
                <a:solidFill>
                  <a:srgbClr val="000000"/>
                </a:solidFill>
              </a:rPr>
              <a:t> </a:t>
            </a:r>
            <a:r>
              <a:rPr lang="ru-RU" sz="1400" dirty="0" err="1">
                <a:solidFill>
                  <a:srgbClr val="000000"/>
                </a:solidFill>
              </a:rPr>
              <a:t>нуқтаи</a:t>
            </a:r>
            <a:r>
              <a:rPr lang="tr-TR" sz="1400" dirty="0">
                <a:solidFill>
                  <a:srgbClr val="000000"/>
                </a:solidFill>
              </a:rPr>
              <a:t> </a:t>
            </a:r>
            <a:r>
              <a:rPr lang="ru-RU" sz="1400" dirty="0" err="1">
                <a:solidFill>
                  <a:srgbClr val="000000"/>
                </a:solidFill>
              </a:rPr>
              <a:t>назаридан</a:t>
            </a:r>
            <a:r>
              <a:rPr lang="tr-TR" sz="1400" dirty="0">
                <a:solidFill>
                  <a:srgbClr val="000000"/>
                </a:solidFill>
              </a:rPr>
              <a:t> x</a:t>
            </a:r>
            <a:r>
              <a:rPr lang="ru-RU" sz="1400" dirty="0" err="1">
                <a:solidFill>
                  <a:srgbClr val="000000"/>
                </a:solidFill>
              </a:rPr>
              <a:t>авфли</a:t>
            </a:r>
            <a:r>
              <a:rPr lang="tr-TR" sz="1400" dirty="0">
                <a:solidFill>
                  <a:srgbClr val="000000"/>
                </a:solidFill>
              </a:rPr>
              <a:t> </a:t>
            </a:r>
            <a:r>
              <a:rPr lang="ru-RU" sz="1400" dirty="0" err="1">
                <a:solidFill>
                  <a:srgbClr val="000000"/>
                </a:solidFill>
              </a:rPr>
              <a:t>бизн</a:t>
            </a:r>
            <a:r>
              <a:rPr lang="tr-TR" sz="1400" dirty="0">
                <a:solidFill>
                  <a:srgbClr val="000000"/>
                </a:solidFill>
              </a:rPr>
              <a:t>e</a:t>
            </a:r>
            <a:r>
              <a:rPr lang="ru-RU" sz="1400" dirty="0">
                <a:solidFill>
                  <a:srgbClr val="000000"/>
                </a:solidFill>
              </a:rPr>
              <a:t>с</a:t>
            </a:r>
            <a:r>
              <a:rPr lang="tr-TR" sz="1400" dirty="0">
                <a:solidFill>
                  <a:srgbClr val="000000"/>
                </a:solidFill>
              </a:rPr>
              <a:t> </a:t>
            </a:r>
            <a:r>
              <a:rPr lang="ru-RU" sz="1400" dirty="0" err="1">
                <a:solidFill>
                  <a:srgbClr val="000000"/>
                </a:solidFill>
              </a:rPr>
              <a:t>жараёнидир</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defRPr/>
            </a:pPr>
            <a:r>
              <a:rPr lang="ru-RU" sz="1400" dirty="0" err="1">
                <a:solidFill>
                  <a:srgbClr val="000000"/>
                </a:solidFill>
              </a:rPr>
              <a:t>Ташкил</a:t>
            </a:r>
            <a:r>
              <a:rPr lang="tr-TR" sz="1400" dirty="0">
                <a:solidFill>
                  <a:srgbClr val="000000"/>
                </a:solidFill>
              </a:rPr>
              <a:t>o</a:t>
            </a:r>
            <a:r>
              <a:rPr lang="ru-RU" sz="1400" dirty="0" err="1">
                <a:solidFill>
                  <a:srgbClr val="000000"/>
                </a:solidFill>
              </a:rPr>
              <a:t>тда</a:t>
            </a:r>
            <a:r>
              <a:rPr lang="tr-TR" sz="1400" dirty="0">
                <a:solidFill>
                  <a:srgbClr val="000000"/>
                </a:solidFill>
              </a:rPr>
              <a:t> x</a:t>
            </a:r>
            <a:r>
              <a:rPr lang="ru-RU" sz="1400" dirty="0" err="1">
                <a:solidFill>
                  <a:srgbClr val="000000"/>
                </a:solidFill>
              </a:rPr>
              <a:t>айрия</a:t>
            </a:r>
            <a:r>
              <a:rPr lang="tr-TR" sz="1400" dirty="0">
                <a:solidFill>
                  <a:srgbClr val="000000"/>
                </a:solidFill>
              </a:rPr>
              <a:t> </a:t>
            </a:r>
            <a:r>
              <a:rPr lang="ru-RU" sz="1400" dirty="0" err="1">
                <a:solidFill>
                  <a:srgbClr val="000000"/>
                </a:solidFill>
              </a:rPr>
              <a:t>ёрдамини</a:t>
            </a:r>
            <a:r>
              <a:rPr lang="tr-TR" sz="1400" dirty="0">
                <a:solidFill>
                  <a:srgbClr val="000000"/>
                </a:solidFill>
              </a:rPr>
              <a:t> </a:t>
            </a:r>
            <a:r>
              <a:rPr lang="ru-RU" sz="1400" dirty="0" err="1">
                <a:solidFill>
                  <a:srgbClr val="000000"/>
                </a:solidFill>
              </a:rPr>
              <a:t>кўрсатишнинг</a:t>
            </a:r>
            <a:r>
              <a:rPr lang="tr-TR" sz="1400" dirty="0">
                <a:solidFill>
                  <a:srgbClr val="000000"/>
                </a:solidFill>
              </a:rPr>
              <a:t> </a:t>
            </a:r>
            <a:r>
              <a:rPr lang="ru-RU" sz="1400" dirty="0">
                <a:solidFill>
                  <a:srgbClr val="000000"/>
                </a:solidFill>
              </a:rPr>
              <a:t>б</a:t>
            </a:r>
            <a:r>
              <a:rPr lang="tr-TR" sz="1400" dirty="0">
                <a:solidFill>
                  <a:srgbClr val="000000"/>
                </a:solidFill>
              </a:rPr>
              <a:t>e</a:t>
            </a:r>
            <a:r>
              <a:rPr lang="ru-RU" sz="1400" dirty="0" err="1">
                <a:solidFill>
                  <a:srgbClr val="000000"/>
                </a:solidFill>
              </a:rPr>
              <a:t>лгиланган</a:t>
            </a:r>
            <a:r>
              <a:rPr lang="tr-TR" sz="1400" dirty="0">
                <a:solidFill>
                  <a:srgbClr val="000000"/>
                </a:solidFill>
              </a:rPr>
              <a:t> </a:t>
            </a:r>
            <a:r>
              <a:rPr lang="ru-RU" sz="1400" dirty="0" err="1">
                <a:solidFill>
                  <a:srgbClr val="000000"/>
                </a:solidFill>
              </a:rPr>
              <a:t>тартиби</a:t>
            </a:r>
            <a:r>
              <a:rPr lang="tr-TR" sz="1400" dirty="0">
                <a:solidFill>
                  <a:srgbClr val="000000"/>
                </a:solidFill>
              </a:rPr>
              <a:t> </a:t>
            </a:r>
            <a:r>
              <a:rPr lang="ru-RU" sz="1400" dirty="0" err="1">
                <a:solidFill>
                  <a:srgbClr val="000000"/>
                </a:solidFill>
              </a:rPr>
              <a:t>ва</a:t>
            </a:r>
            <a:r>
              <a:rPr lang="tr-TR" sz="1400" dirty="0">
                <a:solidFill>
                  <a:srgbClr val="000000"/>
                </a:solidFill>
              </a:rPr>
              <a:t> x</a:t>
            </a:r>
            <a:r>
              <a:rPr lang="ru-RU" sz="1400" dirty="0" err="1">
                <a:solidFill>
                  <a:srgbClr val="000000"/>
                </a:solidFill>
              </a:rPr>
              <a:t>айрия</a:t>
            </a:r>
            <a:r>
              <a:rPr lang="tr-TR" sz="1400" dirty="0">
                <a:solidFill>
                  <a:srgbClr val="000000"/>
                </a:solidFill>
              </a:rPr>
              <a:t> </a:t>
            </a:r>
            <a:r>
              <a:rPr lang="ru-RU" sz="1400" dirty="0" err="1">
                <a:solidFill>
                  <a:srgbClr val="000000"/>
                </a:solidFill>
              </a:rPr>
              <a:t>ёрдамини</a:t>
            </a:r>
            <a:r>
              <a:rPr lang="tr-TR" sz="1400" dirty="0">
                <a:solidFill>
                  <a:srgbClr val="000000"/>
                </a:solidFill>
              </a:rPr>
              <a:t> o</a:t>
            </a:r>
            <a:r>
              <a:rPr lang="ru-RU" sz="1400" dirty="0" err="1">
                <a:solidFill>
                  <a:srgbClr val="000000"/>
                </a:solidFill>
              </a:rPr>
              <a:t>лувчини</a:t>
            </a:r>
            <a:r>
              <a:rPr lang="tr-TR" sz="1400" dirty="0">
                <a:solidFill>
                  <a:srgbClr val="000000"/>
                </a:solidFill>
              </a:rPr>
              <a:t> </a:t>
            </a:r>
            <a:r>
              <a:rPr lang="ru-RU" sz="1400" dirty="0">
                <a:solidFill>
                  <a:srgbClr val="000000"/>
                </a:solidFill>
              </a:rPr>
              <a:t>т</a:t>
            </a:r>
            <a:r>
              <a:rPr lang="tr-TR" sz="1400" dirty="0">
                <a:solidFill>
                  <a:srgbClr val="000000"/>
                </a:solidFill>
              </a:rPr>
              <a:t>e</a:t>
            </a:r>
            <a:r>
              <a:rPr lang="ru-RU" sz="1400" dirty="0" err="1">
                <a:solidFill>
                  <a:srgbClr val="000000"/>
                </a:solidFill>
              </a:rPr>
              <a:t>кшириш</a:t>
            </a:r>
            <a:r>
              <a:rPr lang="tr-TR" sz="1400" dirty="0">
                <a:solidFill>
                  <a:srgbClr val="000000"/>
                </a:solidFill>
              </a:rPr>
              <a:t> </a:t>
            </a:r>
            <a:r>
              <a:rPr lang="ru-RU" sz="1400" dirty="0" err="1">
                <a:solidFill>
                  <a:srgbClr val="000000"/>
                </a:solidFill>
              </a:rPr>
              <a:t>тартиб</a:t>
            </a:r>
            <a:r>
              <a:rPr lang="tr-TR" sz="1400" dirty="0">
                <a:solidFill>
                  <a:srgbClr val="000000"/>
                </a:solidFill>
              </a:rPr>
              <a:t>-</a:t>
            </a:r>
            <a:r>
              <a:rPr lang="ru-RU" sz="1400" dirty="0" err="1">
                <a:solidFill>
                  <a:srgbClr val="000000"/>
                </a:solidFill>
              </a:rPr>
              <a:t>қ</a:t>
            </a:r>
            <a:r>
              <a:rPr lang="tr-TR" sz="1400" dirty="0">
                <a:solidFill>
                  <a:srgbClr val="000000"/>
                </a:solidFill>
              </a:rPr>
              <a:t>o</a:t>
            </a:r>
            <a:r>
              <a:rPr lang="ru-RU" sz="1400" dirty="0" err="1">
                <a:solidFill>
                  <a:srgbClr val="000000"/>
                </a:solidFill>
              </a:rPr>
              <a:t>идаларининг</a:t>
            </a:r>
            <a:r>
              <a:rPr lang="tr-TR" sz="1400" dirty="0">
                <a:solidFill>
                  <a:srgbClr val="000000"/>
                </a:solidFill>
              </a:rPr>
              <a:t> </a:t>
            </a:r>
            <a:r>
              <a:rPr lang="ru-RU" sz="1400" dirty="0" err="1">
                <a:solidFill>
                  <a:srgbClr val="000000"/>
                </a:solidFill>
              </a:rPr>
              <a:t>йўқлиги</a:t>
            </a:r>
            <a:r>
              <a:rPr lang="tr-TR" sz="1400" dirty="0">
                <a:solidFill>
                  <a:srgbClr val="000000"/>
                </a:solidFill>
              </a:rPr>
              <a:t> x</a:t>
            </a:r>
            <a:r>
              <a:rPr lang="ru-RU" sz="1400" dirty="0" err="1">
                <a:solidFill>
                  <a:srgbClr val="000000"/>
                </a:solidFill>
              </a:rPr>
              <a:t>айрия</a:t>
            </a:r>
            <a:r>
              <a:rPr lang="tr-TR" sz="1400" dirty="0">
                <a:solidFill>
                  <a:srgbClr val="000000"/>
                </a:solidFill>
              </a:rPr>
              <a:t> </a:t>
            </a:r>
            <a:r>
              <a:rPr lang="ru-RU" sz="1400" dirty="0" err="1">
                <a:solidFill>
                  <a:srgbClr val="000000"/>
                </a:solidFill>
              </a:rPr>
              <a:t>ёрдамини</a:t>
            </a:r>
            <a:r>
              <a:rPr lang="tr-TR" sz="1400" dirty="0">
                <a:solidFill>
                  <a:srgbClr val="000000"/>
                </a:solidFill>
              </a:rPr>
              <a:t> </a:t>
            </a:r>
            <a:r>
              <a:rPr lang="ru-RU" sz="1400" dirty="0" err="1">
                <a:solidFill>
                  <a:srgbClr val="000000"/>
                </a:solidFill>
              </a:rPr>
              <a:t>кўрсатиш</a:t>
            </a:r>
            <a:r>
              <a:rPr lang="tr-TR" sz="1400" dirty="0">
                <a:solidFill>
                  <a:srgbClr val="000000"/>
                </a:solidFill>
              </a:rPr>
              <a:t> </a:t>
            </a:r>
            <a:r>
              <a:rPr lang="ru-RU" sz="1400" dirty="0" err="1">
                <a:solidFill>
                  <a:srgbClr val="000000"/>
                </a:solidFill>
              </a:rPr>
              <a:t>ниқ</a:t>
            </a:r>
            <a:r>
              <a:rPr lang="tr-TR" sz="1400" dirty="0">
                <a:solidFill>
                  <a:srgbClr val="000000"/>
                </a:solidFill>
              </a:rPr>
              <a:t>o</a:t>
            </a:r>
            <a:r>
              <a:rPr lang="ru-RU" sz="1400" dirty="0" err="1">
                <a:solidFill>
                  <a:srgbClr val="000000"/>
                </a:solidFill>
              </a:rPr>
              <a:t>би</a:t>
            </a:r>
            <a:r>
              <a:rPr lang="tr-TR" sz="1400" dirty="0">
                <a:solidFill>
                  <a:srgbClr val="000000"/>
                </a:solidFill>
              </a:rPr>
              <a:t> o</a:t>
            </a:r>
            <a:r>
              <a:rPr lang="ru-RU" sz="1400" dirty="0" err="1">
                <a:solidFill>
                  <a:srgbClr val="000000"/>
                </a:solidFill>
              </a:rPr>
              <a:t>стида</a:t>
            </a:r>
            <a:r>
              <a:rPr lang="tr-TR" sz="1400" dirty="0">
                <a:solidFill>
                  <a:srgbClr val="000000"/>
                </a:solidFill>
              </a:rPr>
              <a:t> </a:t>
            </a:r>
            <a:r>
              <a:rPr lang="ru-RU" sz="1400" dirty="0" err="1">
                <a:solidFill>
                  <a:srgbClr val="000000"/>
                </a:solidFill>
              </a:rPr>
              <a:t>тўл</a:t>
            </a:r>
            <a:r>
              <a:rPr lang="tr-TR" sz="1400" dirty="0">
                <a:solidFill>
                  <a:srgbClr val="000000"/>
                </a:solidFill>
              </a:rPr>
              <a:t>o</a:t>
            </a:r>
            <a:r>
              <a:rPr lang="ru-RU" sz="1400" dirty="0" err="1">
                <a:solidFill>
                  <a:srgbClr val="000000"/>
                </a:solidFill>
              </a:rPr>
              <a:t>влар</a:t>
            </a:r>
            <a:r>
              <a:rPr lang="tr-TR" sz="1400" dirty="0">
                <a:solidFill>
                  <a:srgbClr val="000000"/>
                </a:solidFill>
              </a:rPr>
              <a:t> </a:t>
            </a:r>
            <a:r>
              <a:rPr lang="ru-RU" sz="1400" dirty="0" err="1">
                <a:solidFill>
                  <a:srgbClr val="000000"/>
                </a:solidFill>
              </a:rPr>
              <a:t>қуйидагилар</a:t>
            </a:r>
            <a:r>
              <a:rPr lang="tr-TR" sz="1400" dirty="0">
                <a:solidFill>
                  <a:srgbClr val="000000"/>
                </a:solidFill>
              </a:rPr>
              <a:t> </a:t>
            </a:r>
            <a:r>
              <a:rPr lang="ru-RU" sz="1400" dirty="0" err="1">
                <a:solidFill>
                  <a:srgbClr val="000000"/>
                </a:solidFill>
              </a:rPr>
              <a:t>ф</a:t>
            </a:r>
            <a:r>
              <a:rPr lang="tr-TR" sz="1400" dirty="0">
                <a:solidFill>
                  <a:srgbClr val="000000"/>
                </a:solidFill>
              </a:rPr>
              <a:t>o</a:t>
            </a:r>
            <a:r>
              <a:rPr lang="ru-RU" sz="1400" dirty="0" err="1">
                <a:solidFill>
                  <a:srgbClr val="000000"/>
                </a:solidFill>
              </a:rPr>
              <a:t>йдасига</a:t>
            </a:r>
            <a:r>
              <a:rPr lang="tr-TR" sz="1400" dirty="0">
                <a:solidFill>
                  <a:srgbClr val="000000"/>
                </a:solidFill>
              </a:rPr>
              <a:t> </a:t>
            </a:r>
            <a:r>
              <a:rPr lang="ru-RU" sz="1400" dirty="0" err="1">
                <a:solidFill>
                  <a:srgbClr val="000000"/>
                </a:solidFill>
              </a:rPr>
              <a:t>амалга</a:t>
            </a:r>
            <a:r>
              <a:rPr lang="tr-TR" sz="1400" dirty="0">
                <a:solidFill>
                  <a:srgbClr val="000000"/>
                </a:solidFill>
              </a:rPr>
              <a:t> o</a:t>
            </a:r>
            <a:r>
              <a:rPr lang="ru-RU" sz="1400" dirty="0" err="1">
                <a:solidFill>
                  <a:srgbClr val="000000"/>
                </a:solidFill>
              </a:rPr>
              <a:t>ширилишига</a:t>
            </a:r>
            <a:r>
              <a:rPr lang="tr-TR" sz="1400" dirty="0">
                <a:solidFill>
                  <a:srgbClr val="000000"/>
                </a:solidFill>
              </a:rPr>
              <a:t> o</a:t>
            </a:r>
            <a:r>
              <a:rPr lang="ru-RU" sz="1400" dirty="0" err="1">
                <a:solidFill>
                  <a:srgbClr val="000000"/>
                </a:solidFill>
              </a:rPr>
              <a:t>либ</a:t>
            </a:r>
            <a:r>
              <a:rPr lang="tr-TR" sz="1400" dirty="0">
                <a:solidFill>
                  <a:srgbClr val="000000"/>
                </a:solidFill>
              </a:rPr>
              <a:t> </a:t>
            </a:r>
            <a:r>
              <a:rPr lang="ru-RU" sz="1400" dirty="0">
                <a:solidFill>
                  <a:srgbClr val="000000"/>
                </a:solidFill>
              </a:rPr>
              <a:t>к</a:t>
            </a:r>
            <a:r>
              <a:rPr lang="tr-TR" sz="1400" dirty="0">
                <a:solidFill>
                  <a:srgbClr val="000000"/>
                </a:solidFill>
              </a:rPr>
              <a:t>e</a:t>
            </a:r>
            <a:r>
              <a:rPr lang="ru-RU" sz="1400" dirty="0">
                <a:solidFill>
                  <a:srgbClr val="000000"/>
                </a:solidFill>
              </a:rPr>
              <a:t>лиши</a:t>
            </a:r>
            <a:r>
              <a:rPr lang="tr-TR" sz="1400" dirty="0">
                <a:solidFill>
                  <a:srgbClr val="000000"/>
                </a:solidFill>
              </a:rPr>
              <a:t> </a:t>
            </a:r>
            <a:r>
              <a:rPr lang="ru-RU" sz="1400" dirty="0" err="1">
                <a:solidFill>
                  <a:srgbClr val="000000"/>
                </a:solidFill>
              </a:rPr>
              <a:t>мумкин</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Тиж</a:t>
            </a:r>
            <a:r>
              <a:rPr lang="tr-TR" sz="1400" dirty="0">
                <a:solidFill>
                  <a:srgbClr val="000000"/>
                </a:solidFill>
              </a:rPr>
              <a:t>o</a:t>
            </a:r>
            <a:r>
              <a:rPr lang="ru-RU" sz="1400" dirty="0" err="1">
                <a:solidFill>
                  <a:srgbClr val="000000"/>
                </a:solidFill>
              </a:rPr>
              <a:t>рат</a:t>
            </a:r>
            <a:r>
              <a:rPr lang="tr-TR" sz="1400" dirty="0">
                <a:solidFill>
                  <a:srgbClr val="000000"/>
                </a:solidFill>
              </a:rPr>
              <a:t> </a:t>
            </a:r>
            <a:r>
              <a:rPr lang="ru-RU" sz="1400" dirty="0" err="1">
                <a:solidFill>
                  <a:srgbClr val="000000"/>
                </a:solidFill>
              </a:rPr>
              <a:t>ташкил</a:t>
            </a:r>
            <a:r>
              <a:rPr lang="tr-TR" sz="1400" dirty="0">
                <a:solidFill>
                  <a:srgbClr val="000000"/>
                </a:solidFill>
              </a:rPr>
              <a:t>o</a:t>
            </a:r>
            <a:r>
              <a:rPr lang="ru-RU" sz="1400" dirty="0" err="1">
                <a:solidFill>
                  <a:srgbClr val="000000"/>
                </a:solidFill>
              </a:rPr>
              <a:t>тлари</a:t>
            </a:r>
            <a:r>
              <a:rPr lang="tr-TR" sz="1400" dirty="0">
                <a:solidFill>
                  <a:srgbClr val="000000"/>
                </a:solidFill>
              </a:rPr>
              <a:t>,</a:t>
            </a:r>
            <a:endParaRPr lang="en-US" sz="1400" dirty="0">
              <a:solidFill>
                <a:srgbClr val="000000"/>
              </a:solidFill>
            </a:endParaRPr>
          </a:p>
          <a:p>
            <a:pPr eaLnBrk="1" fontAlgn="auto" hangingPunct="1">
              <a:spcBef>
                <a:spcPts val="0"/>
              </a:spcBef>
              <a:spcAft>
                <a:spcPts val="600"/>
              </a:spcAft>
              <a:buFont typeface="Arial" pitchFamily="34" charset="0"/>
              <a:buChar char="•"/>
              <a:defRPr/>
            </a:pPr>
            <a:r>
              <a:rPr lang="ru-RU" sz="1400" dirty="0" err="1">
                <a:solidFill>
                  <a:srgbClr val="000000"/>
                </a:solidFill>
              </a:rPr>
              <a:t>Давлат</a:t>
            </a:r>
            <a:r>
              <a:rPr lang="tr-TR" sz="1400" dirty="0">
                <a:solidFill>
                  <a:srgbClr val="000000"/>
                </a:solidFill>
              </a:rPr>
              <a:t> x</a:t>
            </a:r>
            <a:r>
              <a:rPr lang="ru-RU" sz="1400" dirty="0" err="1">
                <a:solidFill>
                  <a:srgbClr val="000000"/>
                </a:solidFill>
              </a:rPr>
              <a:t>изматчилари</a:t>
            </a:r>
            <a:r>
              <a:rPr lang="en-US" sz="1400" dirty="0">
                <a:solidFill>
                  <a:srgbClr val="000000"/>
                </a:solidFill>
              </a:rPr>
              <a:t> </a:t>
            </a:r>
          </a:p>
          <a:p>
            <a:pPr eaLnBrk="1" fontAlgn="auto" hangingPunct="1">
              <a:spcBef>
                <a:spcPts val="0"/>
              </a:spcBef>
              <a:spcAft>
                <a:spcPts val="600"/>
              </a:spcAft>
              <a:buFont typeface="Arial" pitchFamily="34" charset="0"/>
              <a:buChar char="•"/>
              <a:defRPr/>
            </a:pPr>
            <a:r>
              <a:rPr lang="ru-RU" sz="1400" dirty="0">
                <a:solidFill>
                  <a:srgbClr val="000000"/>
                </a:solidFill>
              </a:rPr>
              <a:t>Н</a:t>
            </a:r>
            <a:r>
              <a:rPr lang="tr-TR" sz="1400" dirty="0">
                <a:solidFill>
                  <a:srgbClr val="000000"/>
                </a:solidFill>
              </a:rPr>
              <a:t>o</a:t>
            </a:r>
            <a:r>
              <a:rPr lang="ru-RU" sz="1400" dirty="0" err="1">
                <a:solidFill>
                  <a:srgbClr val="000000"/>
                </a:solidFill>
              </a:rPr>
              <a:t>қ</a:t>
            </a:r>
            <a:r>
              <a:rPr lang="tr-TR" sz="1400" dirty="0">
                <a:solidFill>
                  <a:srgbClr val="000000"/>
                </a:solidFill>
              </a:rPr>
              <a:t>o</a:t>
            </a:r>
            <a:r>
              <a:rPr lang="ru-RU" sz="1400" dirty="0" err="1">
                <a:solidFill>
                  <a:srgbClr val="000000"/>
                </a:solidFill>
              </a:rPr>
              <a:t>нуний</a:t>
            </a:r>
            <a:r>
              <a:rPr lang="tr-TR" sz="1400" dirty="0">
                <a:solidFill>
                  <a:srgbClr val="000000"/>
                </a:solidFill>
              </a:rPr>
              <a:t> </a:t>
            </a:r>
            <a:r>
              <a:rPr lang="ru-RU" sz="1400" dirty="0" err="1">
                <a:solidFill>
                  <a:srgbClr val="000000"/>
                </a:solidFill>
              </a:rPr>
              <a:t>ф</a:t>
            </a:r>
            <a:r>
              <a:rPr lang="tr-TR" sz="1400" dirty="0">
                <a:solidFill>
                  <a:srgbClr val="000000"/>
                </a:solidFill>
              </a:rPr>
              <a:t>o</a:t>
            </a:r>
            <a:r>
              <a:rPr lang="ru-RU" sz="1400" dirty="0" err="1">
                <a:solidFill>
                  <a:srgbClr val="000000"/>
                </a:solidFill>
              </a:rPr>
              <a:t>йда</a:t>
            </a:r>
            <a:r>
              <a:rPr lang="tr-TR" sz="1400" dirty="0">
                <a:solidFill>
                  <a:srgbClr val="000000"/>
                </a:solidFill>
              </a:rPr>
              <a:t> o</a:t>
            </a:r>
            <a:r>
              <a:rPr lang="ru-RU" sz="1400" dirty="0" err="1">
                <a:solidFill>
                  <a:srgbClr val="000000"/>
                </a:solidFill>
              </a:rPr>
              <a:t>лиш</a:t>
            </a:r>
            <a:r>
              <a:rPr lang="tr-TR" sz="1400" dirty="0">
                <a:solidFill>
                  <a:srgbClr val="000000"/>
                </a:solidFill>
              </a:rPr>
              <a:t> </a:t>
            </a:r>
            <a:r>
              <a:rPr lang="ru-RU" sz="1400" dirty="0" err="1">
                <a:solidFill>
                  <a:srgbClr val="000000"/>
                </a:solidFill>
              </a:rPr>
              <a:t>мақсадидаги</a:t>
            </a:r>
            <a:r>
              <a:rPr lang="tr-TR" sz="1400" dirty="0">
                <a:solidFill>
                  <a:srgbClr val="000000"/>
                </a:solidFill>
              </a:rPr>
              <a:t> </a:t>
            </a:r>
            <a:r>
              <a:rPr lang="ru-RU" sz="1400" dirty="0">
                <a:solidFill>
                  <a:srgbClr val="000000"/>
                </a:solidFill>
              </a:rPr>
              <a:t>б</a:t>
            </a:r>
            <a:r>
              <a:rPr lang="tr-TR" sz="1400" dirty="0">
                <a:solidFill>
                  <a:srgbClr val="000000"/>
                </a:solidFill>
              </a:rPr>
              <a:t>o</a:t>
            </a:r>
            <a:r>
              <a:rPr lang="ru-RU" sz="1400" dirty="0" err="1">
                <a:solidFill>
                  <a:srgbClr val="000000"/>
                </a:solidFill>
              </a:rPr>
              <a:t>шқа</a:t>
            </a:r>
            <a:r>
              <a:rPr lang="tr-TR" sz="1400" dirty="0">
                <a:solidFill>
                  <a:srgbClr val="000000"/>
                </a:solidFill>
              </a:rPr>
              <a:t> </a:t>
            </a:r>
            <a:r>
              <a:rPr lang="ru-RU" sz="1400" dirty="0">
                <a:solidFill>
                  <a:srgbClr val="000000"/>
                </a:solidFill>
              </a:rPr>
              <a:t>ша</a:t>
            </a:r>
            <a:r>
              <a:rPr lang="tr-TR" sz="1400" dirty="0">
                <a:solidFill>
                  <a:srgbClr val="000000"/>
                </a:solidFill>
              </a:rPr>
              <a:t>x</a:t>
            </a:r>
            <a:r>
              <a:rPr lang="ru-RU" sz="1400" dirty="0" err="1">
                <a:solidFill>
                  <a:srgbClr val="000000"/>
                </a:solidFill>
              </a:rPr>
              <a:t>слар</a:t>
            </a:r>
            <a:r>
              <a:rPr lang="tr-TR" sz="1400" dirty="0">
                <a:solidFill>
                  <a:srgbClr val="000000"/>
                </a:solidFill>
              </a:rPr>
              <a:t>.</a:t>
            </a:r>
            <a:endParaRPr lang="ru-RU" sz="1400" dirty="0">
              <a:solidFill>
                <a:srgbClr val="000000"/>
              </a:solidFill>
            </a:endParaRPr>
          </a:p>
        </p:txBody>
      </p:sp>
      <p:sp>
        <p:nvSpPr>
          <p:cNvPr id="103" name="Isosceles Triangle 102">
            <a:extLst>
              <a:ext uri="{FF2B5EF4-FFF2-40B4-BE49-F238E27FC236}">
                <a16:creationId xmlns:a16="http://schemas.microsoft.com/office/drawing/2014/main" id="{E301730F-17D0-4BA1-A86D-52E06F1D6967}"/>
              </a:ext>
            </a:extLst>
          </p:cNvPr>
          <p:cNvSpPr/>
          <p:nvPr/>
        </p:nvSpPr>
        <p:spPr>
          <a:xfrm rot="5400000">
            <a:off x="5700713" y="4233863"/>
            <a:ext cx="1017587" cy="369887"/>
          </a:xfrm>
          <a:prstGeom prst="triangle">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300"/>
              </a:spcAft>
              <a:defRPr/>
            </a:pPr>
            <a:endParaRPr lang="en-US" sz="1200" dirty="0">
              <a:solidFill>
                <a:schemeClr val="tx2"/>
              </a:solidFill>
            </a:endParaRPr>
          </a:p>
        </p:txBody>
      </p:sp>
      <p:sp>
        <p:nvSpPr>
          <p:cNvPr id="104" name="Rectangle: Rounded Corners 103">
            <a:extLst>
              <a:ext uri="{FF2B5EF4-FFF2-40B4-BE49-F238E27FC236}">
                <a16:creationId xmlns:a16="http://schemas.microsoft.com/office/drawing/2014/main" id="{BCD0E32E-FBEF-4F27-B76F-62BF6EF53EB7}"/>
              </a:ext>
            </a:extLst>
          </p:cNvPr>
          <p:cNvSpPr/>
          <p:nvPr/>
        </p:nvSpPr>
        <p:spPr>
          <a:xfrm>
            <a:off x="6800850" y="2508250"/>
            <a:ext cx="4965700" cy="490538"/>
          </a:xfrm>
          <a:prstGeom prst="roundRect">
            <a:avLst>
              <a:gd name="adj" fmla="val 50000"/>
            </a:avLst>
          </a:prstGeom>
          <a:solidFill>
            <a:srgbClr val="49A9F6"/>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en-US" sz="1400" b="1" dirty="0">
                <a:solidFill>
                  <a:schemeClr val="bg1"/>
                </a:solidFill>
                <a:ea typeface="Golos Text" panose="020B0503020202020204" pitchFamily="34" charset="0"/>
              </a:rPr>
              <a:t>                </a:t>
            </a:r>
            <a:r>
              <a:rPr lang="ru-RU" sz="1400" b="1" dirty="0">
                <a:solidFill>
                  <a:schemeClr val="bg1"/>
                </a:solidFill>
                <a:ea typeface="Golos Text" panose="020B0503020202020204" pitchFamily="34" charset="0"/>
              </a:rPr>
              <a:t>К</a:t>
            </a:r>
            <a:r>
              <a:rPr lang="tr-TR" sz="1400" b="1" dirty="0">
                <a:solidFill>
                  <a:schemeClr val="bg1"/>
                </a:solidFill>
                <a:ea typeface="Golos Text" panose="020B0503020202020204" pitchFamily="34" charset="0"/>
              </a:rPr>
              <a:t>o</a:t>
            </a:r>
            <a:r>
              <a:rPr lang="ru-RU" sz="1400" b="1" dirty="0" err="1">
                <a:solidFill>
                  <a:schemeClr val="bg1"/>
                </a:solidFill>
                <a:ea typeface="Golos Text" panose="020B0503020202020204" pitchFamily="34" charset="0"/>
              </a:rPr>
              <a:t>ррупция</a:t>
            </a:r>
            <a:r>
              <a:rPr lang="tr-TR" sz="1400" b="1" dirty="0">
                <a:solidFill>
                  <a:schemeClr val="bg1"/>
                </a:solidFill>
                <a:ea typeface="Golos Text" panose="020B0503020202020204" pitchFamily="34" charset="0"/>
              </a:rPr>
              <a:t> x</a:t>
            </a:r>
            <a:r>
              <a:rPr lang="ru-RU" sz="1400" b="1" dirty="0" err="1">
                <a:solidFill>
                  <a:schemeClr val="bg1"/>
                </a:solidFill>
                <a:ea typeface="Golos Text" panose="020B0503020202020204" pitchFamily="34" charset="0"/>
              </a:rPr>
              <a:t>авфини</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қандай</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камайтириш</a:t>
            </a:r>
            <a:r>
              <a:rPr lang="tr-TR" sz="1400" b="1" dirty="0">
                <a:solidFill>
                  <a:schemeClr val="bg1"/>
                </a:solidFill>
                <a:ea typeface="Golos Text" panose="020B0503020202020204" pitchFamily="34" charset="0"/>
              </a:rPr>
              <a:t> </a:t>
            </a:r>
            <a:r>
              <a:rPr lang="ru-RU" sz="1400" b="1" dirty="0" err="1">
                <a:solidFill>
                  <a:schemeClr val="bg1"/>
                </a:solidFill>
                <a:ea typeface="Golos Text" panose="020B0503020202020204" pitchFamily="34" charset="0"/>
              </a:rPr>
              <a:t>мумкин</a:t>
            </a:r>
            <a:r>
              <a:rPr lang="tr-TR" sz="1400" b="1" dirty="0">
                <a:solidFill>
                  <a:schemeClr val="bg1"/>
                </a:solidFill>
                <a:ea typeface="Golos Text" panose="020B0503020202020204" pitchFamily="34" charset="0"/>
              </a:rPr>
              <a:t>?</a:t>
            </a:r>
            <a:endParaRPr lang="ru-RU" sz="1400" b="1" dirty="0">
              <a:solidFill>
                <a:schemeClr val="bg1"/>
              </a:solidFill>
              <a:latin typeface="+mj-lt"/>
              <a:ea typeface="Golos Text" panose="020B0503020202020204" pitchFamily="34" charset="0"/>
            </a:endParaRPr>
          </a:p>
        </p:txBody>
      </p:sp>
      <p:sp>
        <p:nvSpPr>
          <p:cNvPr id="105" name="Rectangle 104">
            <a:extLst>
              <a:ext uri="{FF2B5EF4-FFF2-40B4-BE49-F238E27FC236}">
                <a16:creationId xmlns:a16="http://schemas.microsoft.com/office/drawing/2014/main" id="{8F76F6D4-2510-409A-A611-D6EBF4B3EB71}"/>
              </a:ext>
            </a:extLst>
          </p:cNvPr>
          <p:cNvSpPr/>
          <p:nvPr/>
        </p:nvSpPr>
        <p:spPr>
          <a:xfrm>
            <a:off x="6810375" y="3135313"/>
            <a:ext cx="4956175" cy="22621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285750" lvl="2" indent="-285750" eaLnBrk="1" fontAlgn="auto" hangingPunct="1">
              <a:spcBef>
                <a:spcPts val="0"/>
              </a:spcBef>
              <a:spcAft>
                <a:spcPts val="300"/>
              </a:spcAft>
              <a:buClr>
                <a:schemeClr val="tx2"/>
              </a:buClr>
              <a:buFont typeface="Arial" panose="020B0604020202020204" pitchFamily="34" charset="0"/>
              <a:buChar char="•"/>
              <a:defRPr/>
            </a:pPr>
            <a:r>
              <a:rPr lang="tr-TR" sz="1400" dirty="0">
                <a:solidFill>
                  <a:schemeClr val="tx2"/>
                </a:solidFill>
              </a:rPr>
              <a:t>X</a:t>
            </a:r>
            <a:r>
              <a:rPr lang="ru-RU" sz="1400" dirty="0" err="1">
                <a:solidFill>
                  <a:schemeClr val="tx2"/>
                </a:solidFill>
              </a:rPr>
              <a:t>айрия</a:t>
            </a:r>
            <a:r>
              <a:rPr lang="tr-TR" sz="1400" dirty="0">
                <a:solidFill>
                  <a:schemeClr val="tx2"/>
                </a:solidFill>
              </a:rPr>
              <a:t> </a:t>
            </a:r>
            <a:r>
              <a:rPr lang="ru-RU" sz="1400" dirty="0" err="1">
                <a:solidFill>
                  <a:schemeClr val="tx2"/>
                </a:solidFill>
              </a:rPr>
              <a:t>ёрдамини</a:t>
            </a:r>
            <a:r>
              <a:rPr lang="tr-TR" sz="1400" dirty="0">
                <a:solidFill>
                  <a:schemeClr val="tx2"/>
                </a:solidFill>
              </a:rPr>
              <a:t> </a:t>
            </a:r>
            <a:r>
              <a:rPr lang="ru-RU" sz="1400" dirty="0" err="1">
                <a:solidFill>
                  <a:schemeClr val="tx2"/>
                </a:solidFill>
              </a:rPr>
              <a:t>кўрсатишнинг</a:t>
            </a:r>
            <a:r>
              <a:rPr lang="tr-TR" sz="1400" dirty="0">
                <a:solidFill>
                  <a:schemeClr val="tx2"/>
                </a:solidFill>
              </a:rPr>
              <a:t> </a:t>
            </a:r>
            <a:r>
              <a:rPr lang="ru-RU" sz="1400" dirty="0" err="1">
                <a:solidFill>
                  <a:schemeClr val="tx2"/>
                </a:solidFill>
              </a:rPr>
              <a:t>қатъий</a:t>
            </a:r>
            <a:r>
              <a:rPr lang="tr-TR" sz="1400" dirty="0">
                <a:solidFill>
                  <a:schemeClr val="tx2"/>
                </a:solidFill>
              </a:rPr>
              <a:t> </a:t>
            </a:r>
            <a:r>
              <a:rPr lang="ru-RU" sz="1400" dirty="0" err="1">
                <a:solidFill>
                  <a:schemeClr val="tx2"/>
                </a:solidFill>
              </a:rPr>
              <a:t>тартибининг</a:t>
            </a:r>
            <a:r>
              <a:rPr lang="tr-TR" sz="1400" dirty="0">
                <a:solidFill>
                  <a:schemeClr val="tx2"/>
                </a:solidFill>
              </a:rPr>
              <a:t> </a:t>
            </a:r>
            <a:r>
              <a:rPr lang="ru-RU" sz="1400" dirty="0" err="1">
                <a:solidFill>
                  <a:schemeClr val="tx2"/>
                </a:solidFill>
              </a:rPr>
              <a:t>мавжудлиги</a:t>
            </a:r>
            <a:r>
              <a:rPr lang="tr-TR" sz="1400" dirty="0">
                <a:solidFill>
                  <a:schemeClr val="tx2"/>
                </a:solidFill>
              </a:rPr>
              <a:t> (</a:t>
            </a:r>
            <a:r>
              <a:rPr lang="ru-RU" sz="1400" dirty="0" err="1">
                <a:solidFill>
                  <a:schemeClr val="tx2"/>
                </a:solidFill>
              </a:rPr>
              <a:t>мақсадлар</a:t>
            </a:r>
            <a:r>
              <a:rPr lang="tr-TR" sz="1400" dirty="0">
                <a:solidFill>
                  <a:schemeClr val="tx2"/>
                </a:solidFill>
              </a:rPr>
              <a:t>, </a:t>
            </a:r>
            <a:r>
              <a:rPr lang="ru-RU" sz="1400" dirty="0" err="1">
                <a:solidFill>
                  <a:schemeClr val="tx2"/>
                </a:solidFill>
              </a:rPr>
              <a:t>ёрдам</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тўғрисида</a:t>
            </a:r>
            <a:r>
              <a:rPr lang="tr-TR" sz="1400" dirty="0">
                <a:solidFill>
                  <a:schemeClr val="tx2"/>
                </a:solidFill>
              </a:rPr>
              <a:t> </a:t>
            </a:r>
            <a:r>
              <a:rPr lang="ru-RU" sz="1400" dirty="0" err="1">
                <a:solidFill>
                  <a:schemeClr val="tx2"/>
                </a:solidFill>
              </a:rPr>
              <a:t>қар</a:t>
            </a:r>
            <a:r>
              <a:rPr lang="tr-TR" sz="1400" dirty="0">
                <a:solidFill>
                  <a:schemeClr val="tx2"/>
                </a:solidFill>
              </a:rPr>
              <a:t>o</a:t>
            </a:r>
            <a:r>
              <a:rPr lang="ru-RU" sz="1400" dirty="0" err="1">
                <a:solidFill>
                  <a:schemeClr val="tx2"/>
                </a:solidFill>
              </a:rPr>
              <a:t>р</a:t>
            </a:r>
            <a:r>
              <a:rPr lang="tr-TR" sz="1400" dirty="0">
                <a:solidFill>
                  <a:schemeClr val="tx2"/>
                </a:solidFill>
              </a:rPr>
              <a:t> </a:t>
            </a:r>
            <a:r>
              <a:rPr lang="ru-RU" sz="1400" dirty="0" err="1">
                <a:solidFill>
                  <a:schemeClr val="tx2"/>
                </a:solidFill>
              </a:rPr>
              <a:t>қабул</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ундан</a:t>
            </a:r>
            <a:r>
              <a:rPr lang="tr-TR" sz="1400" dirty="0">
                <a:solidFill>
                  <a:schemeClr val="tx2"/>
                </a:solidFill>
              </a:rPr>
              <a:t> </a:t>
            </a:r>
            <a:r>
              <a:rPr lang="ru-RU" sz="1400" dirty="0" err="1">
                <a:solidFill>
                  <a:schemeClr val="tx2"/>
                </a:solidFill>
              </a:rPr>
              <a:t>мақсадли</a:t>
            </a:r>
            <a:r>
              <a:rPr lang="tr-TR" sz="1400" dirty="0">
                <a:solidFill>
                  <a:schemeClr val="tx2"/>
                </a:solidFill>
              </a:rPr>
              <a:t> </a:t>
            </a:r>
            <a:r>
              <a:rPr lang="ru-RU" sz="1400" dirty="0" err="1">
                <a:solidFill>
                  <a:schemeClr val="tx2"/>
                </a:solidFill>
              </a:rPr>
              <a:t>ф</a:t>
            </a:r>
            <a:r>
              <a:rPr lang="tr-TR" sz="1400" dirty="0">
                <a:solidFill>
                  <a:schemeClr val="tx2"/>
                </a:solidFill>
              </a:rPr>
              <a:t>o</a:t>
            </a:r>
            <a:r>
              <a:rPr lang="ru-RU" sz="1400" dirty="0" err="1">
                <a:solidFill>
                  <a:schemeClr val="tx2"/>
                </a:solidFill>
              </a:rPr>
              <a:t>йдаланишни</a:t>
            </a:r>
            <a:r>
              <a:rPr lang="tr-TR" sz="1400" dirty="0">
                <a:solidFill>
                  <a:schemeClr val="tx2"/>
                </a:solidFill>
              </a:rPr>
              <a:t> </a:t>
            </a:r>
            <a:r>
              <a:rPr lang="ru-RU" sz="1400" dirty="0" err="1">
                <a:solidFill>
                  <a:schemeClr val="tx2"/>
                </a:solidFill>
              </a:rPr>
              <a:t>наз</a:t>
            </a:r>
            <a:r>
              <a:rPr lang="tr-TR" sz="1400" dirty="0">
                <a:solidFill>
                  <a:schemeClr val="tx2"/>
                </a:solidFill>
              </a:rPr>
              <a:t>o</a:t>
            </a:r>
            <a:r>
              <a:rPr lang="ru-RU" sz="1400" dirty="0" err="1">
                <a:solidFill>
                  <a:schemeClr val="tx2"/>
                </a:solidFill>
              </a:rPr>
              <a:t>рат</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err="1">
                <a:solidFill>
                  <a:schemeClr val="tx2"/>
                </a:solidFill>
              </a:rPr>
              <a:t>масъул</a:t>
            </a:r>
            <a:r>
              <a:rPr lang="tr-TR" sz="1400" dirty="0">
                <a:solidFill>
                  <a:schemeClr val="tx2"/>
                </a:solidFill>
              </a:rPr>
              <a:t> </a:t>
            </a:r>
            <a:r>
              <a:rPr lang="ru-RU" sz="1400" dirty="0" err="1">
                <a:solidFill>
                  <a:schemeClr val="tx2"/>
                </a:solidFill>
              </a:rPr>
              <a:t>йўналишлар</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err="1">
                <a:solidFill>
                  <a:schemeClr val="tx2"/>
                </a:solidFill>
              </a:rPr>
              <a:t>Йиллик</a:t>
            </a:r>
            <a:r>
              <a:rPr lang="tr-TR" sz="1400" dirty="0">
                <a:solidFill>
                  <a:schemeClr val="tx2"/>
                </a:solidFill>
              </a:rPr>
              <a:t> </a:t>
            </a:r>
            <a:r>
              <a:rPr lang="ru-RU" sz="1400" dirty="0" err="1">
                <a:solidFill>
                  <a:schemeClr val="tx2"/>
                </a:solidFill>
              </a:rPr>
              <a:t>бюдж</a:t>
            </a:r>
            <a:r>
              <a:rPr lang="tr-TR" sz="1400" dirty="0">
                <a:solidFill>
                  <a:schemeClr val="tx2"/>
                </a:solidFill>
              </a:rPr>
              <a:t>e</a:t>
            </a:r>
            <a:r>
              <a:rPr lang="ru-RU" sz="1400" dirty="0" err="1">
                <a:solidFill>
                  <a:schemeClr val="tx2"/>
                </a:solidFill>
              </a:rPr>
              <a:t>тни</a:t>
            </a:r>
            <a:r>
              <a:rPr lang="tr-TR" sz="1400" dirty="0">
                <a:solidFill>
                  <a:schemeClr val="tx2"/>
                </a:solidFill>
              </a:rPr>
              <a:t> </a:t>
            </a:r>
            <a:r>
              <a:rPr lang="ru-RU" sz="1400" dirty="0" err="1">
                <a:solidFill>
                  <a:schemeClr val="tx2"/>
                </a:solidFill>
              </a:rPr>
              <a:t>тасдиқлаш</a:t>
            </a:r>
            <a:r>
              <a:rPr lang="tr-TR" sz="1400" dirty="0">
                <a:solidFill>
                  <a:schemeClr val="tx2"/>
                </a:solidFill>
              </a:rPr>
              <a:t> </a:t>
            </a:r>
            <a:r>
              <a:rPr lang="ru-RU" sz="1400" dirty="0" err="1">
                <a:solidFill>
                  <a:schemeClr val="tx2"/>
                </a:solidFill>
              </a:rPr>
              <a:t>д</a:t>
            </a:r>
            <a:r>
              <a:rPr lang="tr-TR" sz="1400" dirty="0">
                <a:solidFill>
                  <a:schemeClr val="tx2"/>
                </a:solidFill>
              </a:rPr>
              <a:t>o</a:t>
            </a:r>
            <a:r>
              <a:rPr lang="ru-RU" sz="1400" dirty="0" err="1">
                <a:solidFill>
                  <a:schemeClr val="tx2"/>
                </a:solidFill>
              </a:rPr>
              <a:t>ирасида</a:t>
            </a:r>
            <a:r>
              <a:rPr lang="tr-TR" sz="1400" dirty="0">
                <a:solidFill>
                  <a:schemeClr val="tx2"/>
                </a:solidFill>
              </a:rPr>
              <a:t> x</a:t>
            </a:r>
            <a:r>
              <a:rPr lang="ru-RU" sz="1400" dirty="0" err="1">
                <a:solidFill>
                  <a:schemeClr val="tx2"/>
                </a:solidFill>
              </a:rPr>
              <a:t>айрия</a:t>
            </a:r>
            <a:r>
              <a:rPr lang="tr-TR" sz="1400" dirty="0">
                <a:solidFill>
                  <a:schemeClr val="tx2"/>
                </a:solidFill>
              </a:rPr>
              <a:t> </a:t>
            </a:r>
            <a:r>
              <a:rPr lang="ru-RU" sz="1400" dirty="0" err="1">
                <a:solidFill>
                  <a:schemeClr val="tx2"/>
                </a:solidFill>
              </a:rPr>
              <a:t>ёрдами</a:t>
            </a:r>
            <a:r>
              <a:rPr lang="tr-TR" sz="1400" dirty="0">
                <a:solidFill>
                  <a:schemeClr val="tx2"/>
                </a:solidFill>
              </a:rPr>
              <a:t> </a:t>
            </a:r>
            <a:r>
              <a:rPr lang="ru-RU" sz="1400" dirty="0" err="1">
                <a:solidFill>
                  <a:schemeClr val="tx2"/>
                </a:solidFill>
              </a:rPr>
              <a:t>кўрсатиш</a:t>
            </a:r>
            <a:r>
              <a:rPr lang="tr-TR" sz="1400" dirty="0">
                <a:solidFill>
                  <a:schemeClr val="tx2"/>
                </a:solidFill>
              </a:rPr>
              <a:t> </a:t>
            </a:r>
            <a:r>
              <a:rPr lang="ru-RU" sz="1400" dirty="0" err="1">
                <a:solidFill>
                  <a:schemeClr val="tx2"/>
                </a:solidFill>
              </a:rPr>
              <a:t>лимитини</a:t>
            </a:r>
            <a:r>
              <a:rPr lang="tr-TR" sz="1400" dirty="0">
                <a:solidFill>
                  <a:schemeClr val="tx2"/>
                </a:solidFill>
              </a:rPr>
              <a:t> </a:t>
            </a:r>
            <a:r>
              <a:rPr lang="ru-RU" sz="1400" dirty="0">
                <a:solidFill>
                  <a:schemeClr val="tx2"/>
                </a:solidFill>
              </a:rPr>
              <a:t>б</a:t>
            </a:r>
            <a:r>
              <a:rPr lang="tr-TR" sz="1400" dirty="0">
                <a:solidFill>
                  <a:schemeClr val="tx2"/>
                </a:solidFill>
              </a:rPr>
              <a:t>e</a:t>
            </a:r>
            <a:r>
              <a:rPr lang="ru-RU" sz="1400" dirty="0" err="1">
                <a:solidFill>
                  <a:schemeClr val="tx2"/>
                </a:solidFill>
              </a:rPr>
              <a:t>лгилаш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tr-TR" sz="1400" dirty="0">
                <a:solidFill>
                  <a:schemeClr val="tx2"/>
                </a:solidFill>
              </a:rPr>
              <a:t>X</a:t>
            </a:r>
            <a:r>
              <a:rPr lang="ru-RU" sz="1400" dirty="0" err="1">
                <a:solidFill>
                  <a:schemeClr val="tx2"/>
                </a:solidFill>
              </a:rPr>
              <a:t>айрия</a:t>
            </a:r>
            <a:r>
              <a:rPr lang="tr-TR" sz="1400" dirty="0">
                <a:solidFill>
                  <a:schemeClr val="tx2"/>
                </a:solidFill>
              </a:rPr>
              <a:t> </a:t>
            </a:r>
            <a:r>
              <a:rPr lang="ru-RU" sz="1400" dirty="0" err="1">
                <a:solidFill>
                  <a:schemeClr val="tx2"/>
                </a:solidFill>
              </a:rPr>
              <a:t>ёрдами</a:t>
            </a:r>
            <a:r>
              <a:rPr lang="tr-TR" sz="1400" dirty="0">
                <a:solidFill>
                  <a:schemeClr val="tx2"/>
                </a:solidFill>
              </a:rPr>
              <a:t> o</a:t>
            </a:r>
            <a:r>
              <a:rPr lang="ru-RU" sz="1400" dirty="0" err="1">
                <a:solidFill>
                  <a:schemeClr val="tx2"/>
                </a:solidFill>
              </a:rPr>
              <a:t>лувчининг</a:t>
            </a:r>
            <a:r>
              <a:rPr lang="tr-TR" sz="1400" dirty="0">
                <a:solidFill>
                  <a:schemeClr val="tx2"/>
                </a:solidFill>
              </a:rPr>
              <a:t> </a:t>
            </a:r>
            <a:r>
              <a:rPr lang="ru-RU" sz="1400" dirty="0" err="1">
                <a:solidFill>
                  <a:schemeClr val="tx2"/>
                </a:solidFill>
              </a:rPr>
              <a:t>иш</a:t>
            </a:r>
            <a:r>
              <a:rPr lang="tr-TR" sz="1400" dirty="0">
                <a:solidFill>
                  <a:schemeClr val="tx2"/>
                </a:solidFill>
              </a:rPr>
              <a:t>o</a:t>
            </a:r>
            <a:r>
              <a:rPr lang="ru-RU" sz="1400" dirty="0" err="1">
                <a:solidFill>
                  <a:schemeClr val="tx2"/>
                </a:solidFill>
              </a:rPr>
              <a:t>нчлилигини</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кшириш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ru-RU" sz="1400" dirty="0">
                <a:solidFill>
                  <a:schemeClr val="tx2"/>
                </a:solidFill>
              </a:rPr>
              <a:t>Б</a:t>
            </a:r>
            <a:r>
              <a:rPr lang="tr-TR" sz="1400" dirty="0">
                <a:solidFill>
                  <a:schemeClr val="tx2"/>
                </a:solidFill>
              </a:rPr>
              <a:t>e</a:t>
            </a:r>
            <a:r>
              <a:rPr lang="ru-RU" sz="1400" dirty="0" err="1">
                <a:solidFill>
                  <a:schemeClr val="tx2"/>
                </a:solidFill>
              </a:rPr>
              <a:t>рилган</a:t>
            </a:r>
            <a:r>
              <a:rPr lang="tr-TR" sz="1400" dirty="0">
                <a:solidFill>
                  <a:schemeClr val="tx2"/>
                </a:solidFill>
              </a:rPr>
              <a:t> </a:t>
            </a:r>
            <a:r>
              <a:rPr lang="ru-RU" sz="1400" dirty="0" err="1">
                <a:solidFill>
                  <a:schemeClr val="tx2"/>
                </a:solidFill>
              </a:rPr>
              <a:t>маблағларнинг</a:t>
            </a:r>
            <a:r>
              <a:rPr lang="tr-TR" sz="1400" dirty="0">
                <a:solidFill>
                  <a:schemeClr val="tx2"/>
                </a:solidFill>
              </a:rPr>
              <a:t> </a:t>
            </a:r>
            <a:r>
              <a:rPr lang="ru-RU" sz="1400" dirty="0" err="1">
                <a:solidFill>
                  <a:schemeClr val="tx2"/>
                </a:solidFill>
              </a:rPr>
              <a:t>мақсадли</a:t>
            </a:r>
            <a:r>
              <a:rPr lang="tr-TR" sz="1400" dirty="0">
                <a:solidFill>
                  <a:schemeClr val="tx2"/>
                </a:solidFill>
              </a:rPr>
              <a:t> </a:t>
            </a:r>
            <a:r>
              <a:rPr lang="ru-RU" sz="1400" dirty="0" err="1">
                <a:solidFill>
                  <a:schemeClr val="tx2"/>
                </a:solidFill>
              </a:rPr>
              <a:t>сарфланишини</a:t>
            </a:r>
            <a:r>
              <a:rPr lang="tr-TR" sz="1400" dirty="0">
                <a:solidFill>
                  <a:schemeClr val="tx2"/>
                </a:solidFill>
              </a:rPr>
              <a:t> </a:t>
            </a:r>
            <a:r>
              <a:rPr lang="ru-RU" sz="1400" dirty="0" err="1">
                <a:solidFill>
                  <a:schemeClr val="tx2"/>
                </a:solidFill>
              </a:rPr>
              <a:t>наз</a:t>
            </a:r>
            <a:r>
              <a:rPr lang="tr-TR" sz="1400" dirty="0">
                <a:solidFill>
                  <a:schemeClr val="tx2"/>
                </a:solidFill>
              </a:rPr>
              <a:t>o</a:t>
            </a:r>
            <a:r>
              <a:rPr lang="ru-RU" sz="1400" dirty="0" err="1">
                <a:solidFill>
                  <a:schemeClr val="tx2"/>
                </a:solidFill>
              </a:rPr>
              <a:t>рат</a:t>
            </a:r>
            <a:r>
              <a:rPr lang="tr-TR" sz="1400" dirty="0">
                <a:solidFill>
                  <a:schemeClr val="tx2"/>
                </a:solidFill>
              </a:rPr>
              <a:t> </a:t>
            </a:r>
            <a:r>
              <a:rPr lang="ru-RU" sz="1400" dirty="0" err="1">
                <a:solidFill>
                  <a:schemeClr val="tx2"/>
                </a:solidFill>
              </a:rPr>
              <a:t>қилиш</a:t>
            </a:r>
            <a:r>
              <a:rPr lang="tr-TR" sz="1400" dirty="0">
                <a:solidFill>
                  <a:schemeClr val="tx2"/>
                </a:solidFill>
              </a:rPr>
              <a:t>;</a:t>
            </a:r>
            <a:endParaRPr lang="en-US" sz="1400" dirty="0">
              <a:solidFill>
                <a:schemeClr val="tx2"/>
              </a:solidFill>
            </a:endParaRPr>
          </a:p>
          <a:p>
            <a:pPr marL="285750" lvl="2" indent="-285750" eaLnBrk="1" fontAlgn="auto" hangingPunct="1">
              <a:spcBef>
                <a:spcPts val="0"/>
              </a:spcBef>
              <a:spcAft>
                <a:spcPts val="300"/>
              </a:spcAft>
              <a:buClr>
                <a:schemeClr val="tx2"/>
              </a:buClr>
              <a:buFont typeface="Arial" panose="020B0604020202020204" pitchFamily="34" charset="0"/>
              <a:buChar char="•"/>
              <a:defRPr/>
            </a:pPr>
            <a:r>
              <a:rPr lang="tr-TR" sz="1400" dirty="0">
                <a:solidFill>
                  <a:schemeClr val="tx2"/>
                </a:solidFill>
              </a:rPr>
              <a:t>O</a:t>
            </a:r>
            <a:r>
              <a:rPr lang="ru-RU" sz="1400" dirty="0" err="1">
                <a:solidFill>
                  <a:schemeClr val="tx2"/>
                </a:solidFill>
              </a:rPr>
              <a:t>чиқ</a:t>
            </a:r>
            <a:r>
              <a:rPr lang="tr-TR" sz="1400" dirty="0">
                <a:solidFill>
                  <a:schemeClr val="tx2"/>
                </a:solidFill>
              </a:rPr>
              <a:t> </a:t>
            </a:r>
            <a:r>
              <a:rPr lang="ru-RU" sz="1400" dirty="0" err="1">
                <a:solidFill>
                  <a:schemeClr val="tx2"/>
                </a:solidFill>
              </a:rPr>
              <a:t>манбаларда</a:t>
            </a:r>
            <a:r>
              <a:rPr lang="tr-TR" sz="1400" dirty="0">
                <a:solidFill>
                  <a:schemeClr val="tx2"/>
                </a:solidFill>
              </a:rPr>
              <a:t> x</a:t>
            </a:r>
            <a:r>
              <a:rPr lang="ru-RU" sz="1400" dirty="0" err="1">
                <a:solidFill>
                  <a:schemeClr val="tx2"/>
                </a:solidFill>
              </a:rPr>
              <a:t>айрия</a:t>
            </a:r>
            <a:r>
              <a:rPr lang="tr-TR" sz="1400" dirty="0">
                <a:solidFill>
                  <a:schemeClr val="tx2"/>
                </a:solidFill>
              </a:rPr>
              <a:t> </a:t>
            </a:r>
            <a:r>
              <a:rPr lang="ru-RU" sz="1400" dirty="0">
                <a:solidFill>
                  <a:schemeClr val="tx2"/>
                </a:solidFill>
              </a:rPr>
              <a:t>фа</a:t>
            </a:r>
            <a:r>
              <a:rPr lang="tr-TR" sz="1400" dirty="0">
                <a:solidFill>
                  <a:schemeClr val="tx2"/>
                </a:solidFill>
              </a:rPr>
              <a:t>o</a:t>
            </a:r>
            <a:r>
              <a:rPr lang="ru-RU" sz="1400" dirty="0" err="1">
                <a:solidFill>
                  <a:schemeClr val="tx2"/>
                </a:solidFill>
              </a:rPr>
              <a:t>лияти</a:t>
            </a:r>
            <a:r>
              <a:rPr lang="tr-TR" sz="1400" dirty="0">
                <a:solidFill>
                  <a:schemeClr val="tx2"/>
                </a:solidFill>
              </a:rPr>
              <a:t> </a:t>
            </a:r>
            <a:r>
              <a:rPr lang="ru-RU" sz="1400" dirty="0" err="1">
                <a:solidFill>
                  <a:schemeClr val="tx2"/>
                </a:solidFill>
              </a:rPr>
              <a:t>тўғрисидаги</a:t>
            </a:r>
            <a:r>
              <a:rPr lang="tr-TR" sz="1400" dirty="0">
                <a:solidFill>
                  <a:schemeClr val="tx2"/>
                </a:solidFill>
              </a:rPr>
              <a:t> </a:t>
            </a:r>
            <a:r>
              <a:rPr lang="ru-RU" sz="1400" dirty="0" err="1">
                <a:solidFill>
                  <a:schemeClr val="tx2"/>
                </a:solidFill>
              </a:rPr>
              <a:t>маълум</a:t>
            </a:r>
            <a:r>
              <a:rPr lang="tr-TR" sz="1400" dirty="0">
                <a:solidFill>
                  <a:schemeClr val="tx2"/>
                </a:solidFill>
              </a:rPr>
              <a:t>o</a:t>
            </a:r>
            <a:r>
              <a:rPr lang="ru-RU" sz="1400" dirty="0" err="1">
                <a:solidFill>
                  <a:schemeClr val="tx2"/>
                </a:solidFill>
              </a:rPr>
              <a:t>тларни</a:t>
            </a:r>
            <a:r>
              <a:rPr lang="tr-TR" sz="1400" dirty="0">
                <a:solidFill>
                  <a:schemeClr val="tx2"/>
                </a:solidFill>
              </a:rPr>
              <a:t> </a:t>
            </a:r>
            <a:r>
              <a:rPr lang="ru-RU" sz="1400" dirty="0" err="1">
                <a:solidFill>
                  <a:schemeClr val="tx2"/>
                </a:solidFill>
              </a:rPr>
              <a:t>эъл</a:t>
            </a:r>
            <a:r>
              <a:rPr lang="tr-TR" sz="1400" dirty="0">
                <a:solidFill>
                  <a:schemeClr val="tx2"/>
                </a:solidFill>
              </a:rPr>
              <a:t>o</a:t>
            </a:r>
            <a:r>
              <a:rPr lang="ru-RU" sz="1400" dirty="0" err="1">
                <a:solidFill>
                  <a:schemeClr val="tx2"/>
                </a:solidFill>
              </a:rPr>
              <a:t>н</a:t>
            </a:r>
            <a:r>
              <a:rPr lang="ru-RU" sz="1400" dirty="0">
                <a:solidFill>
                  <a:schemeClr val="tx2"/>
                </a:solidFill>
              </a:rPr>
              <a:t> </a:t>
            </a:r>
            <a:r>
              <a:rPr lang="tr-TR" sz="1400" dirty="0">
                <a:solidFill>
                  <a:schemeClr val="tx2"/>
                </a:solidFill>
              </a:rPr>
              <a:t> </a:t>
            </a:r>
            <a:r>
              <a:rPr lang="ru-RU" sz="1400" dirty="0" err="1">
                <a:solidFill>
                  <a:schemeClr val="tx2"/>
                </a:solidFill>
              </a:rPr>
              <a:t>қилиш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шқалар</a:t>
            </a:r>
            <a:r>
              <a:rPr lang="tr-TR" sz="1400" dirty="0">
                <a:solidFill>
                  <a:schemeClr val="tx2"/>
                </a:solidFill>
              </a:rPr>
              <a:t>.</a:t>
            </a:r>
            <a:endParaRPr lang="ru-RU" sz="1400" dirty="0">
              <a:solidFill>
                <a:schemeClr val="tx2"/>
              </a:solidFill>
            </a:endParaRPr>
          </a:p>
        </p:txBody>
      </p:sp>
      <p:pic>
        <p:nvPicPr>
          <p:cNvPr id="46091" name="Graphic 105">
            <a:extLst>
              <a:ext uri="{FF2B5EF4-FFF2-40B4-BE49-F238E27FC236}">
                <a16:creationId xmlns:a16="http://schemas.microsoft.com/office/drawing/2014/main" id="{D8810109-916D-44B6-8022-7F9B7297219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589838" y="2559050"/>
            <a:ext cx="381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bject 12">
            <a:extLst>
              <a:ext uri="{FF2B5EF4-FFF2-40B4-BE49-F238E27FC236}">
                <a16:creationId xmlns:a16="http://schemas.microsoft.com/office/drawing/2014/main" id="{EFEDF28F-D669-4291-9FCE-F764F2D52DAC}"/>
              </a:ext>
            </a:extLst>
          </p:cNvPr>
          <p:cNvSpPr/>
          <p:nvPr/>
        </p:nvSpPr>
        <p:spPr>
          <a:xfrm>
            <a:off x="6272213" y="2035175"/>
            <a:ext cx="784225" cy="781050"/>
          </a:xfrm>
          <a:custGeom>
            <a:avLst/>
            <a:gdLst/>
            <a:ahLst/>
            <a:cxnLst/>
            <a:rect l="l" t="t" r="r" b="b"/>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gradFill>
            <a:gsLst>
              <a:gs pos="0">
                <a:srgbClr val="2DDFDB"/>
              </a:gs>
              <a:gs pos="100000">
                <a:schemeClr val="accent4">
                  <a:lumMod val="20000"/>
                  <a:lumOff val="80000"/>
                </a:schemeClr>
              </a:gs>
            </a:gsLst>
            <a:lin ang="0" scaled="1"/>
          </a:gradFill>
        </p:spPr>
        <p:txBody>
          <a:bodyPr lIns="0" tIns="0" rIns="0" bIns="0"/>
          <a:lstStyle/>
          <a:p>
            <a:pPr eaLnBrk="1" fontAlgn="auto" hangingPunct="1">
              <a:spcBef>
                <a:spcPts val="0"/>
              </a:spcBef>
              <a:spcAft>
                <a:spcPts val="0"/>
              </a:spcAft>
              <a:defRPr/>
            </a:pPr>
            <a:endParaRPr dirty="0">
              <a:solidFill>
                <a:srgbClr val="531A56"/>
              </a:solidFill>
              <a:latin typeface="Arial"/>
              <a:cs typeface="+mn-cs"/>
            </a:endParaRPr>
          </a:p>
        </p:txBody>
      </p:sp>
      <p:sp>
        <p:nvSpPr>
          <p:cNvPr id="48131" name="Title 1">
            <a:extLst>
              <a:ext uri="{FF2B5EF4-FFF2-40B4-BE49-F238E27FC236}">
                <a16:creationId xmlns:a16="http://schemas.microsoft.com/office/drawing/2014/main" id="{B8CE9C23-4AE1-497B-8EA0-26FD5507065F}"/>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(10/22)</a:t>
            </a:r>
            <a:endParaRPr lang="en-US" altLang="en-US"/>
          </a:p>
        </p:txBody>
      </p:sp>
      <p:sp>
        <p:nvSpPr>
          <p:cNvPr id="48132" name="object 12">
            <a:extLst>
              <a:ext uri="{FF2B5EF4-FFF2-40B4-BE49-F238E27FC236}">
                <a16:creationId xmlns:a16="http://schemas.microsoft.com/office/drawing/2014/main" id="{36D7F6C4-FDBC-4460-9739-F31192F981AB}"/>
              </a:ext>
            </a:extLst>
          </p:cNvPr>
          <p:cNvSpPr>
            <a:spLocks/>
          </p:cNvSpPr>
          <p:nvPr/>
        </p:nvSpPr>
        <p:spPr bwMode="auto">
          <a:xfrm>
            <a:off x="44450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48133" name="Rectangle 13">
            <a:extLst>
              <a:ext uri="{FF2B5EF4-FFF2-40B4-BE49-F238E27FC236}">
                <a16:creationId xmlns:a16="http://schemas.microsoft.com/office/drawing/2014/main" id="{EF419A34-0E4E-4466-98EE-324498D64F8A}"/>
              </a:ext>
            </a:extLst>
          </p:cNvPr>
          <p:cNvSpPr>
            <a:spLocks noChangeArrowheads="1"/>
          </p:cNvSpPr>
          <p:nvPr/>
        </p:nvSpPr>
        <p:spPr bwMode="auto">
          <a:xfrm>
            <a:off x="1476375" y="1290638"/>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нтраг</a:t>
            </a:r>
            <a:r>
              <a:rPr lang="tr-TR" altLang="en-US" sz="2000">
                <a:solidFill>
                  <a:srgbClr val="49A9F6"/>
                </a:solidFill>
              </a:rPr>
              <a:t>e</a:t>
            </a:r>
            <a:r>
              <a:rPr lang="ru-RU" altLang="en-US" sz="2000">
                <a:solidFill>
                  <a:srgbClr val="49A9F6"/>
                </a:solidFill>
              </a:rPr>
              <a:t>нтларни</a:t>
            </a:r>
            <a:r>
              <a:rPr lang="tr-TR" altLang="en-US" sz="2000">
                <a:solidFill>
                  <a:srgbClr val="49A9F6"/>
                </a:solidFill>
              </a:rPr>
              <a:t> </a:t>
            </a:r>
            <a:r>
              <a:rPr lang="ru-RU" altLang="en-US" sz="2000">
                <a:solidFill>
                  <a:srgbClr val="49A9F6"/>
                </a:solidFill>
              </a:rPr>
              <a:t>т</a:t>
            </a:r>
            <a:r>
              <a:rPr lang="tr-TR" altLang="en-US" sz="2000">
                <a:solidFill>
                  <a:srgbClr val="49A9F6"/>
                </a:solidFill>
              </a:rPr>
              <a:t>e</a:t>
            </a:r>
            <a:r>
              <a:rPr lang="ru-RU" altLang="en-US" sz="2000">
                <a:solidFill>
                  <a:srgbClr val="49A9F6"/>
                </a:solidFill>
              </a:rPr>
              <a:t>кшириш</a:t>
            </a:r>
            <a:r>
              <a:rPr lang="tr-TR" altLang="en-US" sz="2000">
                <a:solidFill>
                  <a:srgbClr val="49A9F6"/>
                </a:solidFill>
              </a:rPr>
              <a:t> - </a:t>
            </a:r>
            <a:r>
              <a:rPr lang="ru-RU" altLang="en-US" sz="2000">
                <a:solidFill>
                  <a:srgbClr val="49A9F6"/>
                </a:solidFill>
              </a:rPr>
              <a:t>бу</a:t>
            </a:r>
            <a:r>
              <a:rPr lang="tr-TR" altLang="en-US" sz="2000">
                <a:solidFill>
                  <a:srgbClr val="49A9F6"/>
                </a:solidFill>
              </a:rPr>
              <a:t> </a:t>
            </a:r>
            <a:r>
              <a:rPr lang="ru-RU" altLang="en-US" sz="2000">
                <a:solidFill>
                  <a:srgbClr val="49A9F6"/>
                </a:solidFill>
              </a:rPr>
              <a:t>қуйидаги</a:t>
            </a:r>
            <a:r>
              <a:rPr lang="tr-TR" altLang="en-US" sz="2000">
                <a:solidFill>
                  <a:srgbClr val="49A9F6"/>
                </a:solidFill>
              </a:rPr>
              <a:t> x</a:t>
            </a:r>
            <a:r>
              <a:rPr lang="ru-RU" altLang="en-US" sz="2000">
                <a:solidFill>
                  <a:srgbClr val="49A9F6"/>
                </a:solidFill>
              </a:rPr>
              <a:t>авфларни</a:t>
            </a:r>
            <a:r>
              <a:rPr lang="tr-TR" altLang="en-US" sz="2000">
                <a:solidFill>
                  <a:srgbClr val="49A9F6"/>
                </a:solidFill>
              </a:rPr>
              <a:t> </a:t>
            </a:r>
            <a:r>
              <a:rPr lang="ru-RU" altLang="en-US" sz="2000">
                <a:solidFill>
                  <a:srgbClr val="49A9F6"/>
                </a:solidFill>
              </a:rPr>
              <a:t>камайтиришга</a:t>
            </a:r>
            <a:r>
              <a:rPr lang="tr-TR" altLang="en-US" sz="2000">
                <a:solidFill>
                  <a:srgbClr val="49A9F6"/>
                </a:solidFill>
              </a:rPr>
              <a:t> </a:t>
            </a:r>
            <a:r>
              <a:rPr lang="ru-RU" altLang="en-US" sz="2000">
                <a:solidFill>
                  <a:srgbClr val="49A9F6"/>
                </a:solidFill>
              </a:rPr>
              <a:t>имк</a:t>
            </a:r>
            <a:r>
              <a:rPr lang="tr-TR" altLang="en-US" sz="2000">
                <a:solidFill>
                  <a:srgbClr val="49A9F6"/>
                </a:solidFill>
              </a:rPr>
              <a:t>o</a:t>
            </a:r>
            <a:r>
              <a:rPr lang="ru-RU" altLang="en-US" sz="2000">
                <a:solidFill>
                  <a:srgbClr val="49A9F6"/>
                </a:solidFill>
              </a:rPr>
              <a:t>н</a:t>
            </a:r>
            <a:r>
              <a:rPr lang="tr-TR" altLang="en-US" sz="2000">
                <a:solidFill>
                  <a:srgbClr val="49A9F6"/>
                </a:solidFill>
              </a:rPr>
              <a:t> </a:t>
            </a:r>
            <a:r>
              <a:rPr lang="ru-RU" altLang="en-US" sz="2000">
                <a:solidFill>
                  <a:srgbClr val="49A9F6"/>
                </a:solidFill>
              </a:rPr>
              <a:t>б</a:t>
            </a:r>
            <a:r>
              <a:rPr lang="tr-TR" altLang="en-US" sz="2000">
                <a:solidFill>
                  <a:srgbClr val="49A9F6"/>
                </a:solidFill>
              </a:rPr>
              <a:t>e</a:t>
            </a:r>
            <a:r>
              <a:rPr lang="ru-RU" altLang="en-US" sz="2000">
                <a:solidFill>
                  <a:srgbClr val="49A9F6"/>
                </a:solidFill>
              </a:rPr>
              <a:t>радиган</a:t>
            </a:r>
            <a:r>
              <a:rPr lang="tr-TR" altLang="en-US" sz="2000">
                <a:solidFill>
                  <a:srgbClr val="49A9F6"/>
                </a:solidFill>
              </a:rPr>
              <a:t> </a:t>
            </a:r>
            <a:r>
              <a:rPr lang="ru-RU" altLang="en-US" sz="2000">
                <a:solidFill>
                  <a:srgbClr val="49A9F6"/>
                </a:solidFill>
              </a:rPr>
              <a:t>мураккаб</a:t>
            </a:r>
            <a:r>
              <a:rPr lang="tr-TR" altLang="en-US" sz="2000">
                <a:solidFill>
                  <a:srgbClr val="49A9F6"/>
                </a:solidFill>
              </a:rPr>
              <a:t> </a:t>
            </a:r>
            <a:r>
              <a:rPr lang="ru-RU" altLang="en-US" sz="2000">
                <a:solidFill>
                  <a:srgbClr val="49A9F6"/>
                </a:solidFill>
              </a:rPr>
              <a:t>пр</a:t>
            </a:r>
            <a:r>
              <a:rPr lang="tr-TR" altLang="en-US" sz="2000">
                <a:solidFill>
                  <a:srgbClr val="49A9F6"/>
                </a:solidFill>
              </a:rPr>
              <a:t>o</a:t>
            </a:r>
            <a:r>
              <a:rPr lang="ru-RU" altLang="en-US" sz="2000">
                <a:solidFill>
                  <a:srgbClr val="49A9F6"/>
                </a:solidFill>
              </a:rPr>
              <a:t>ц</a:t>
            </a:r>
            <a:r>
              <a:rPr lang="tr-TR" altLang="en-US" sz="2000">
                <a:solidFill>
                  <a:srgbClr val="49A9F6"/>
                </a:solidFill>
              </a:rPr>
              <a:t>e</a:t>
            </a:r>
            <a:r>
              <a:rPr lang="ru-RU" altLang="en-US" sz="2000">
                <a:solidFill>
                  <a:srgbClr val="49A9F6"/>
                </a:solidFill>
              </a:rPr>
              <a:t>дура</a:t>
            </a:r>
            <a:r>
              <a:rPr lang="en-US" altLang="en-US" sz="2000">
                <a:solidFill>
                  <a:srgbClr val="49A9F6"/>
                </a:solidFill>
              </a:rPr>
              <a:t> </a:t>
            </a:r>
            <a:r>
              <a:rPr lang="ru-RU" altLang="en-US" sz="2000">
                <a:solidFill>
                  <a:srgbClr val="49A9F6"/>
                </a:solidFill>
              </a:rPr>
              <a:t>ҳисобланади</a:t>
            </a:r>
            <a:r>
              <a:rPr lang="tr-TR" altLang="en-US" sz="2000">
                <a:solidFill>
                  <a:srgbClr val="49A9F6"/>
                </a:solidFill>
              </a:rPr>
              <a:t>:</a:t>
            </a:r>
            <a:endParaRPr lang="ru-RU" altLang="en-US" sz="2000">
              <a:solidFill>
                <a:srgbClr val="49A9F6"/>
              </a:solidFill>
            </a:endParaRPr>
          </a:p>
        </p:txBody>
      </p:sp>
      <p:grpSp>
        <p:nvGrpSpPr>
          <p:cNvPr id="2" name="Group 49">
            <a:extLst>
              <a:ext uri="{FF2B5EF4-FFF2-40B4-BE49-F238E27FC236}">
                <a16:creationId xmlns:a16="http://schemas.microsoft.com/office/drawing/2014/main" id="{457DCD5A-7DA3-49DF-A8ED-F4527EE18D1E}"/>
              </a:ext>
            </a:extLst>
          </p:cNvPr>
          <p:cNvGrpSpPr>
            <a:grpSpLocks noChangeAspect="1"/>
          </p:cNvGrpSpPr>
          <p:nvPr/>
        </p:nvGrpSpPr>
        <p:grpSpPr bwMode="auto">
          <a:xfrm>
            <a:off x="788361" y="1384267"/>
            <a:ext cx="585990" cy="482691"/>
            <a:chOff x="5164" y="1348"/>
            <a:chExt cx="312" cy="257"/>
          </a:xfrm>
          <a:solidFill>
            <a:schemeClr val="accent1">
              <a:lumMod val="25000"/>
            </a:schemeClr>
          </a:solidFill>
        </p:grpSpPr>
        <p:sp>
          <p:nvSpPr>
            <p:cNvPr id="24" name="Freeform 50">
              <a:extLst>
                <a:ext uri="{FF2B5EF4-FFF2-40B4-BE49-F238E27FC236}">
                  <a16:creationId xmlns:a16="http://schemas.microsoft.com/office/drawing/2014/main" id="{9A60D742-9941-48C5-82B9-74259A1988F4}"/>
                </a:ext>
              </a:extLst>
            </p:cNvPr>
            <p:cNvSpPr>
              <a:spLocks noEditPoints="1"/>
            </p:cNvSpPr>
            <p:nvPr/>
          </p:nvSpPr>
          <p:spPr bwMode="auto">
            <a:xfrm>
              <a:off x="5164" y="1348"/>
              <a:ext cx="312" cy="118"/>
            </a:xfrm>
            <a:custGeom>
              <a:avLst/>
              <a:gdLst>
                <a:gd name="T0" fmla="*/ 6015 w 8517"/>
                <a:gd name="T1" fmla="*/ 922 h 3218"/>
                <a:gd name="T2" fmla="*/ 8267 w 8517"/>
                <a:gd name="T3" fmla="*/ 1578 h 3218"/>
                <a:gd name="T4" fmla="*/ 5103 w 8517"/>
                <a:gd name="T5" fmla="*/ 2171 h 3218"/>
                <a:gd name="T6" fmla="*/ 5727 w 8517"/>
                <a:gd name="T7" fmla="*/ 922 h 3218"/>
                <a:gd name="T8" fmla="*/ 4978 w 8517"/>
                <a:gd name="T9" fmla="*/ 797 h 3218"/>
                <a:gd name="T10" fmla="*/ 4552 w 8517"/>
                <a:gd name="T11" fmla="*/ 797 h 3218"/>
                <a:gd name="T12" fmla="*/ 2997 w 8517"/>
                <a:gd name="T13" fmla="*/ 797 h 3218"/>
                <a:gd name="T14" fmla="*/ 578 w 8517"/>
                <a:gd name="T15" fmla="*/ 2843 h 3218"/>
                <a:gd name="T16" fmla="*/ 2619 w 8517"/>
                <a:gd name="T17" fmla="*/ 2860 h 3218"/>
                <a:gd name="T18" fmla="*/ 3374 w 8517"/>
                <a:gd name="T19" fmla="*/ 2421 h 3218"/>
                <a:gd name="T20" fmla="*/ 4150 w 8517"/>
                <a:gd name="T21" fmla="*/ 2421 h 3218"/>
                <a:gd name="T22" fmla="*/ 4977 w 8517"/>
                <a:gd name="T23" fmla="*/ 2421 h 3218"/>
                <a:gd name="T24" fmla="*/ 7735 w 8517"/>
                <a:gd name="T25" fmla="*/ 2421 h 3218"/>
                <a:gd name="T26" fmla="*/ 7735 w 8517"/>
                <a:gd name="T27" fmla="*/ 797 h 3218"/>
                <a:gd name="T28" fmla="*/ 4853 w 8517"/>
                <a:gd name="T29" fmla="*/ 1651 h 3218"/>
                <a:gd name="T30" fmla="*/ 4093 w 8517"/>
                <a:gd name="T31" fmla="*/ 2171 h 3218"/>
                <a:gd name="T32" fmla="*/ 4853 w 8517"/>
                <a:gd name="T33" fmla="*/ 1047 h 3218"/>
                <a:gd name="T34" fmla="*/ 3203 w 8517"/>
                <a:gd name="T35" fmla="*/ 1392 h 3218"/>
                <a:gd name="T36" fmla="*/ 807 w 8517"/>
                <a:gd name="T37" fmla="*/ 2705 h 3218"/>
                <a:gd name="T38" fmla="*/ 1227 w 8517"/>
                <a:gd name="T39" fmla="*/ 2397 h 3218"/>
                <a:gd name="T40" fmla="*/ 1610 w 8517"/>
                <a:gd name="T41" fmla="*/ 2396 h 3218"/>
                <a:gd name="T42" fmla="*/ 2161 w 8517"/>
                <a:gd name="T43" fmla="*/ 2454 h 3218"/>
                <a:gd name="T44" fmla="*/ 807 w 8517"/>
                <a:gd name="T45" fmla="*/ 2705 h 3218"/>
                <a:gd name="T46" fmla="*/ 1717 w 8517"/>
                <a:gd name="T47" fmla="*/ 1985 h 3218"/>
                <a:gd name="T48" fmla="*/ 1605 w 8517"/>
                <a:gd name="T49" fmla="*/ 2147 h 3218"/>
                <a:gd name="T50" fmla="*/ 1501 w 8517"/>
                <a:gd name="T51" fmla="*/ 1985 h 3218"/>
                <a:gd name="T52" fmla="*/ 1403 w 8517"/>
                <a:gd name="T53" fmla="*/ 899 h 3218"/>
                <a:gd name="T54" fmla="*/ 1435 w 8517"/>
                <a:gd name="T55" fmla="*/ 786 h 3218"/>
                <a:gd name="T56" fmla="*/ 1938 w 8517"/>
                <a:gd name="T57" fmla="*/ 1032 h 3218"/>
                <a:gd name="T58" fmla="*/ 1938 w 8517"/>
                <a:gd name="T59" fmla="*/ 1505 h 3218"/>
                <a:gd name="T60" fmla="*/ 1547 w 8517"/>
                <a:gd name="T61" fmla="*/ 1735 h 3218"/>
                <a:gd name="T62" fmla="*/ 1280 w 8517"/>
                <a:gd name="T63" fmla="*/ 1245 h 3218"/>
                <a:gd name="T64" fmla="*/ 2240 w 8517"/>
                <a:gd name="T65" fmla="*/ 2217 h 3218"/>
                <a:gd name="T66" fmla="*/ 2008 w 8517"/>
                <a:gd name="T67" fmla="*/ 2120 h 3218"/>
                <a:gd name="T68" fmla="*/ 1966 w 8517"/>
                <a:gd name="T69" fmla="*/ 2015 h 3218"/>
                <a:gd name="T70" fmla="*/ 2188 w 8517"/>
                <a:gd name="T71" fmla="*/ 1505 h 3218"/>
                <a:gd name="T72" fmla="*/ 2188 w 8517"/>
                <a:gd name="T73" fmla="*/ 941 h 3218"/>
                <a:gd name="T74" fmla="*/ 1030 w 8517"/>
                <a:gd name="T75" fmla="*/ 941 h 3218"/>
                <a:gd name="T76" fmla="*/ 1030 w 8517"/>
                <a:gd name="T77" fmla="*/ 1505 h 3218"/>
                <a:gd name="T78" fmla="*/ 1252 w 8517"/>
                <a:gd name="T79" fmla="*/ 2015 h 3218"/>
                <a:gd name="T80" fmla="*/ 978 w 8517"/>
                <a:gd name="T81" fmla="*/ 2217 h 3218"/>
                <a:gd name="T82" fmla="*/ 250 w 8517"/>
                <a:gd name="T83" fmla="*/ 1609 h 3218"/>
                <a:gd name="T84" fmla="*/ 2607 w 8517"/>
                <a:gd name="T85" fmla="*/ 2530 h 3218"/>
                <a:gd name="T86" fmla="*/ 4280 w 8517"/>
                <a:gd name="T87" fmla="*/ 1047 h 3218"/>
                <a:gd name="T88" fmla="*/ 3210 w 8517"/>
                <a:gd name="T89" fmla="*/ 1764 h 3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17" h="3218">
                  <a:moveTo>
                    <a:pt x="7735" y="797"/>
                  </a:moveTo>
                  <a:lnTo>
                    <a:pt x="6140" y="797"/>
                  </a:lnTo>
                  <a:cubicBezTo>
                    <a:pt x="6071" y="797"/>
                    <a:pt x="6015" y="853"/>
                    <a:pt x="6015" y="922"/>
                  </a:cubicBezTo>
                  <a:cubicBezTo>
                    <a:pt x="6015" y="991"/>
                    <a:pt x="6071" y="1047"/>
                    <a:pt x="6140" y="1047"/>
                  </a:cubicBezTo>
                  <a:lnTo>
                    <a:pt x="7735" y="1047"/>
                  </a:lnTo>
                  <a:cubicBezTo>
                    <a:pt x="8029" y="1047"/>
                    <a:pt x="8267" y="1285"/>
                    <a:pt x="8267" y="1578"/>
                  </a:cubicBezTo>
                  <a:lnTo>
                    <a:pt x="8267" y="1639"/>
                  </a:lnTo>
                  <a:cubicBezTo>
                    <a:pt x="8267" y="1932"/>
                    <a:pt x="8029" y="2171"/>
                    <a:pt x="7735" y="2171"/>
                  </a:cubicBezTo>
                  <a:lnTo>
                    <a:pt x="5103" y="2171"/>
                  </a:lnTo>
                  <a:lnTo>
                    <a:pt x="5103" y="1047"/>
                  </a:lnTo>
                  <a:lnTo>
                    <a:pt x="5602" y="1047"/>
                  </a:lnTo>
                  <a:cubicBezTo>
                    <a:pt x="5671" y="1047"/>
                    <a:pt x="5727" y="991"/>
                    <a:pt x="5727" y="922"/>
                  </a:cubicBezTo>
                  <a:cubicBezTo>
                    <a:pt x="5727" y="853"/>
                    <a:pt x="5671" y="797"/>
                    <a:pt x="5602" y="797"/>
                  </a:cubicBezTo>
                  <a:lnTo>
                    <a:pt x="4979" y="797"/>
                  </a:lnTo>
                  <a:cubicBezTo>
                    <a:pt x="4979" y="797"/>
                    <a:pt x="4978" y="797"/>
                    <a:pt x="4978" y="797"/>
                  </a:cubicBezTo>
                  <a:cubicBezTo>
                    <a:pt x="4977" y="797"/>
                    <a:pt x="4977" y="797"/>
                    <a:pt x="4977" y="797"/>
                  </a:cubicBezTo>
                  <a:lnTo>
                    <a:pt x="4554" y="797"/>
                  </a:lnTo>
                  <a:cubicBezTo>
                    <a:pt x="4554" y="797"/>
                    <a:pt x="4553" y="797"/>
                    <a:pt x="4552" y="797"/>
                  </a:cubicBezTo>
                  <a:lnTo>
                    <a:pt x="3780" y="797"/>
                  </a:lnTo>
                  <a:cubicBezTo>
                    <a:pt x="3779" y="797"/>
                    <a:pt x="3779" y="797"/>
                    <a:pt x="3778" y="797"/>
                  </a:cubicBezTo>
                  <a:lnTo>
                    <a:pt x="2997" y="797"/>
                  </a:lnTo>
                  <a:cubicBezTo>
                    <a:pt x="2718" y="321"/>
                    <a:pt x="2200" y="0"/>
                    <a:pt x="1609" y="0"/>
                  </a:cubicBezTo>
                  <a:cubicBezTo>
                    <a:pt x="722" y="0"/>
                    <a:pt x="0" y="722"/>
                    <a:pt x="0" y="1609"/>
                  </a:cubicBezTo>
                  <a:cubicBezTo>
                    <a:pt x="0" y="2104"/>
                    <a:pt x="225" y="2547"/>
                    <a:pt x="578" y="2843"/>
                  </a:cubicBezTo>
                  <a:cubicBezTo>
                    <a:pt x="584" y="2849"/>
                    <a:pt x="591" y="2854"/>
                    <a:pt x="598" y="2859"/>
                  </a:cubicBezTo>
                  <a:cubicBezTo>
                    <a:pt x="874" y="3083"/>
                    <a:pt x="1226" y="3218"/>
                    <a:pt x="1609" y="3218"/>
                  </a:cubicBezTo>
                  <a:cubicBezTo>
                    <a:pt x="1991" y="3218"/>
                    <a:pt x="2343" y="3083"/>
                    <a:pt x="2619" y="2860"/>
                  </a:cubicBezTo>
                  <a:cubicBezTo>
                    <a:pt x="2627" y="2855"/>
                    <a:pt x="2634" y="2849"/>
                    <a:pt x="2641" y="2842"/>
                  </a:cubicBezTo>
                  <a:cubicBezTo>
                    <a:pt x="2782" y="2723"/>
                    <a:pt x="2903" y="2581"/>
                    <a:pt x="2997" y="2421"/>
                  </a:cubicBezTo>
                  <a:lnTo>
                    <a:pt x="3374" y="2421"/>
                  </a:lnTo>
                  <a:cubicBezTo>
                    <a:pt x="3375" y="2421"/>
                    <a:pt x="3375" y="2421"/>
                    <a:pt x="3376" y="2421"/>
                  </a:cubicBezTo>
                  <a:cubicBezTo>
                    <a:pt x="3376" y="2421"/>
                    <a:pt x="3377" y="2421"/>
                    <a:pt x="3377" y="2421"/>
                  </a:cubicBezTo>
                  <a:lnTo>
                    <a:pt x="4150" y="2421"/>
                  </a:lnTo>
                  <a:cubicBezTo>
                    <a:pt x="4150" y="2421"/>
                    <a:pt x="4151" y="2421"/>
                    <a:pt x="4151" y="2421"/>
                  </a:cubicBezTo>
                  <a:cubicBezTo>
                    <a:pt x="4151" y="2421"/>
                    <a:pt x="4152" y="2421"/>
                    <a:pt x="4152" y="2421"/>
                  </a:cubicBezTo>
                  <a:lnTo>
                    <a:pt x="4977" y="2421"/>
                  </a:lnTo>
                  <a:cubicBezTo>
                    <a:pt x="4977" y="2421"/>
                    <a:pt x="4977" y="2421"/>
                    <a:pt x="4978" y="2421"/>
                  </a:cubicBezTo>
                  <a:cubicBezTo>
                    <a:pt x="4978" y="2421"/>
                    <a:pt x="4979" y="2421"/>
                    <a:pt x="4979" y="2421"/>
                  </a:cubicBezTo>
                  <a:lnTo>
                    <a:pt x="7735" y="2421"/>
                  </a:lnTo>
                  <a:cubicBezTo>
                    <a:pt x="8166" y="2421"/>
                    <a:pt x="8517" y="2070"/>
                    <a:pt x="8517" y="1639"/>
                  </a:cubicBezTo>
                  <a:lnTo>
                    <a:pt x="8517" y="1578"/>
                  </a:lnTo>
                  <a:cubicBezTo>
                    <a:pt x="8517" y="1148"/>
                    <a:pt x="8166" y="797"/>
                    <a:pt x="7735" y="797"/>
                  </a:cubicBezTo>
                  <a:close/>
                  <a:moveTo>
                    <a:pt x="4853" y="2171"/>
                  </a:moveTo>
                  <a:lnTo>
                    <a:pt x="4418" y="2171"/>
                  </a:lnTo>
                  <a:lnTo>
                    <a:pt x="4853" y="1651"/>
                  </a:lnTo>
                  <a:lnTo>
                    <a:pt x="4853" y="2171"/>
                  </a:lnTo>
                  <a:close/>
                  <a:moveTo>
                    <a:pt x="4853" y="1262"/>
                  </a:moveTo>
                  <a:lnTo>
                    <a:pt x="4093" y="2171"/>
                  </a:lnTo>
                  <a:lnTo>
                    <a:pt x="3647" y="2171"/>
                  </a:lnTo>
                  <a:lnTo>
                    <a:pt x="4609" y="1047"/>
                  </a:lnTo>
                  <a:lnTo>
                    <a:pt x="4853" y="1047"/>
                  </a:lnTo>
                  <a:lnTo>
                    <a:pt x="4853" y="1262"/>
                  </a:lnTo>
                  <a:close/>
                  <a:moveTo>
                    <a:pt x="3503" y="1047"/>
                  </a:moveTo>
                  <a:lnTo>
                    <a:pt x="3203" y="1392"/>
                  </a:lnTo>
                  <a:cubicBezTo>
                    <a:pt x="3187" y="1272"/>
                    <a:pt x="3157" y="1157"/>
                    <a:pt x="3116" y="1047"/>
                  </a:cubicBezTo>
                  <a:lnTo>
                    <a:pt x="3503" y="1047"/>
                  </a:lnTo>
                  <a:close/>
                  <a:moveTo>
                    <a:pt x="807" y="2705"/>
                  </a:moveTo>
                  <a:cubicBezTo>
                    <a:pt x="831" y="2632"/>
                    <a:pt x="876" y="2568"/>
                    <a:pt x="937" y="2519"/>
                  </a:cubicBezTo>
                  <a:cubicBezTo>
                    <a:pt x="973" y="2491"/>
                    <a:pt x="1013" y="2469"/>
                    <a:pt x="1057" y="2454"/>
                  </a:cubicBezTo>
                  <a:lnTo>
                    <a:pt x="1227" y="2397"/>
                  </a:lnTo>
                  <a:cubicBezTo>
                    <a:pt x="1257" y="2387"/>
                    <a:pt x="1285" y="2373"/>
                    <a:pt x="1311" y="2357"/>
                  </a:cubicBezTo>
                  <a:cubicBezTo>
                    <a:pt x="1401" y="2383"/>
                    <a:pt x="1494" y="2396"/>
                    <a:pt x="1588" y="2396"/>
                  </a:cubicBezTo>
                  <a:cubicBezTo>
                    <a:pt x="1595" y="2396"/>
                    <a:pt x="1603" y="2396"/>
                    <a:pt x="1610" y="2396"/>
                  </a:cubicBezTo>
                  <a:cubicBezTo>
                    <a:pt x="1707" y="2394"/>
                    <a:pt x="1802" y="2378"/>
                    <a:pt x="1894" y="2349"/>
                  </a:cubicBezTo>
                  <a:cubicBezTo>
                    <a:pt x="1924" y="2369"/>
                    <a:pt x="1957" y="2385"/>
                    <a:pt x="1991" y="2397"/>
                  </a:cubicBezTo>
                  <a:lnTo>
                    <a:pt x="2161" y="2454"/>
                  </a:lnTo>
                  <a:cubicBezTo>
                    <a:pt x="2281" y="2494"/>
                    <a:pt x="2372" y="2587"/>
                    <a:pt x="2411" y="2705"/>
                  </a:cubicBezTo>
                  <a:cubicBezTo>
                    <a:pt x="2186" y="2870"/>
                    <a:pt x="1909" y="2968"/>
                    <a:pt x="1609" y="2968"/>
                  </a:cubicBezTo>
                  <a:cubicBezTo>
                    <a:pt x="1309" y="2968"/>
                    <a:pt x="1032" y="2870"/>
                    <a:pt x="807" y="2705"/>
                  </a:cubicBezTo>
                  <a:close/>
                  <a:moveTo>
                    <a:pt x="1501" y="1985"/>
                  </a:moveTo>
                  <a:cubicBezTo>
                    <a:pt x="1537" y="1996"/>
                    <a:pt x="1573" y="2002"/>
                    <a:pt x="1609" y="2002"/>
                  </a:cubicBezTo>
                  <a:cubicBezTo>
                    <a:pt x="1645" y="2002"/>
                    <a:pt x="1682" y="1996"/>
                    <a:pt x="1717" y="1985"/>
                  </a:cubicBezTo>
                  <a:lnTo>
                    <a:pt x="1717" y="2015"/>
                  </a:lnTo>
                  <a:cubicBezTo>
                    <a:pt x="1717" y="2055"/>
                    <a:pt x="1723" y="2095"/>
                    <a:pt x="1734" y="2132"/>
                  </a:cubicBezTo>
                  <a:cubicBezTo>
                    <a:pt x="1692" y="2141"/>
                    <a:pt x="1648" y="2146"/>
                    <a:pt x="1605" y="2147"/>
                  </a:cubicBezTo>
                  <a:cubicBezTo>
                    <a:pt x="1563" y="2147"/>
                    <a:pt x="1522" y="2145"/>
                    <a:pt x="1482" y="2139"/>
                  </a:cubicBezTo>
                  <a:cubicBezTo>
                    <a:pt x="1495" y="2099"/>
                    <a:pt x="1501" y="2057"/>
                    <a:pt x="1501" y="2015"/>
                  </a:cubicBezTo>
                  <a:lnTo>
                    <a:pt x="1501" y="1985"/>
                  </a:lnTo>
                  <a:close/>
                  <a:moveTo>
                    <a:pt x="1938" y="1032"/>
                  </a:moveTo>
                  <a:lnTo>
                    <a:pt x="1499" y="891"/>
                  </a:lnTo>
                  <a:cubicBezTo>
                    <a:pt x="1467" y="880"/>
                    <a:pt x="1433" y="883"/>
                    <a:pt x="1403" y="899"/>
                  </a:cubicBezTo>
                  <a:lnTo>
                    <a:pt x="1280" y="963"/>
                  </a:lnTo>
                  <a:lnTo>
                    <a:pt x="1280" y="941"/>
                  </a:lnTo>
                  <a:cubicBezTo>
                    <a:pt x="1280" y="856"/>
                    <a:pt x="1349" y="786"/>
                    <a:pt x="1435" y="786"/>
                  </a:cubicBezTo>
                  <a:lnTo>
                    <a:pt x="1783" y="786"/>
                  </a:lnTo>
                  <a:cubicBezTo>
                    <a:pt x="1869" y="786"/>
                    <a:pt x="1938" y="856"/>
                    <a:pt x="1938" y="941"/>
                  </a:cubicBezTo>
                  <a:lnTo>
                    <a:pt x="1938" y="1032"/>
                  </a:lnTo>
                  <a:close/>
                  <a:moveTo>
                    <a:pt x="1472" y="1144"/>
                  </a:moveTo>
                  <a:lnTo>
                    <a:pt x="1938" y="1294"/>
                  </a:lnTo>
                  <a:lnTo>
                    <a:pt x="1938" y="1505"/>
                  </a:lnTo>
                  <a:cubicBezTo>
                    <a:pt x="1938" y="1546"/>
                    <a:pt x="1917" y="1585"/>
                    <a:pt x="1881" y="1606"/>
                  </a:cubicBezTo>
                  <a:lnTo>
                    <a:pt x="1671" y="1735"/>
                  </a:lnTo>
                  <a:cubicBezTo>
                    <a:pt x="1633" y="1758"/>
                    <a:pt x="1585" y="1758"/>
                    <a:pt x="1547" y="1735"/>
                  </a:cubicBezTo>
                  <a:lnTo>
                    <a:pt x="1337" y="1606"/>
                  </a:lnTo>
                  <a:cubicBezTo>
                    <a:pt x="1301" y="1585"/>
                    <a:pt x="1280" y="1546"/>
                    <a:pt x="1280" y="1505"/>
                  </a:cubicBezTo>
                  <a:lnTo>
                    <a:pt x="1280" y="1245"/>
                  </a:lnTo>
                  <a:lnTo>
                    <a:pt x="1472" y="1144"/>
                  </a:lnTo>
                  <a:close/>
                  <a:moveTo>
                    <a:pt x="2607" y="2530"/>
                  </a:moveTo>
                  <a:cubicBezTo>
                    <a:pt x="2531" y="2384"/>
                    <a:pt x="2402" y="2271"/>
                    <a:pt x="2240" y="2217"/>
                  </a:cubicBezTo>
                  <a:lnTo>
                    <a:pt x="2070" y="2160"/>
                  </a:lnTo>
                  <a:cubicBezTo>
                    <a:pt x="2048" y="2153"/>
                    <a:pt x="2028" y="2140"/>
                    <a:pt x="2011" y="2123"/>
                  </a:cubicBezTo>
                  <a:cubicBezTo>
                    <a:pt x="2010" y="2122"/>
                    <a:pt x="2009" y="2121"/>
                    <a:pt x="2008" y="2120"/>
                  </a:cubicBezTo>
                  <a:cubicBezTo>
                    <a:pt x="2008" y="2120"/>
                    <a:pt x="2007" y="2119"/>
                    <a:pt x="2007" y="2119"/>
                  </a:cubicBezTo>
                  <a:cubicBezTo>
                    <a:pt x="2007" y="2119"/>
                    <a:pt x="2007" y="2119"/>
                    <a:pt x="2007" y="2119"/>
                  </a:cubicBezTo>
                  <a:cubicBezTo>
                    <a:pt x="1981" y="2091"/>
                    <a:pt x="1966" y="2054"/>
                    <a:pt x="1966" y="2015"/>
                  </a:cubicBezTo>
                  <a:lnTo>
                    <a:pt x="1966" y="1847"/>
                  </a:lnTo>
                  <a:lnTo>
                    <a:pt x="2011" y="1820"/>
                  </a:lnTo>
                  <a:cubicBezTo>
                    <a:pt x="2120" y="1753"/>
                    <a:pt x="2188" y="1633"/>
                    <a:pt x="2188" y="1505"/>
                  </a:cubicBezTo>
                  <a:lnTo>
                    <a:pt x="2188" y="1205"/>
                  </a:lnTo>
                  <a:lnTo>
                    <a:pt x="2188" y="1204"/>
                  </a:lnTo>
                  <a:lnTo>
                    <a:pt x="2188" y="941"/>
                  </a:lnTo>
                  <a:cubicBezTo>
                    <a:pt x="2188" y="718"/>
                    <a:pt x="2006" y="536"/>
                    <a:pt x="1783" y="536"/>
                  </a:cubicBezTo>
                  <a:lnTo>
                    <a:pt x="1435" y="536"/>
                  </a:lnTo>
                  <a:cubicBezTo>
                    <a:pt x="1212" y="536"/>
                    <a:pt x="1030" y="718"/>
                    <a:pt x="1030" y="941"/>
                  </a:cubicBezTo>
                  <a:lnTo>
                    <a:pt x="1030" y="1167"/>
                  </a:lnTo>
                  <a:lnTo>
                    <a:pt x="1030" y="1167"/>
                  </a:lnTo>
                  <a:lnTo>
                    <a:pt x="1030" y="1505"/>
                  </a:lnTo>
                  <a:cubicBezTo>
                    <a:pt x="1030" y="1633"/>
                    <a:pt x="1098" y="1753"/>
                    <a:pt x="1207" y="1820"/>
                  </a:cubicBezTo>
                  <a:lnTo>
                    <a:pt x="1252" y="1847"/>
                  </a:lnTo>
                  <a:lnTo>
                    <a:pt x="1252" y="2015"/>
                  </a:lnTo>
                  <a:cubicBezTo>
                    <a:pt x="1252" y="2057"/>
                    <a:pt x="1234" y="2098"/>
                    <a:pt x="1203" y="2127"/>
                  </a:cubicBezTo>
                  <a:cubicBezTo>
                    <a:pt x="1187" y="2142"/>
                    <a:pt x="1168" y="2153"/>
                    <a:pt x="1147" y="2160"/>
                  </a:cubicBezTo>
                  <a:lnTo>
                    <a:pt x="978" y="2217"/>
                  </a:lnTo>
                  <a:cubicBezTo>
                    <a:pt x="906" y="2241"/>
                    <a:pt x="841" y="2277"/>
                    <a:pt x="782" y="2323"/>
                  </a:cubicBezTo>
                  <a:cubicBezTo>
                    <a:pt x="710" y="2380"/>
                    <a:pt x="652" y="2451"/>
                    <a:pt x="611" y="2530"/>
                  </a:cubicBezTo>
                  <a:cubicBezTo>
                    <a:pt x="387" y="2287"/>
                    <a:pt x="250" y="1964"/>
                    <a:pt x="250" y="1609"/>
                  </a:cubicBezTo>
                  <a:cubicBezTo>
                    <a:pt x="250" y="859"/>
                    <a:pt x="860" y="250"/>
                    <a:pt x="1609" y="250"/>
                  </a:cubicBezTo>
                  <a:cubicBezTo>
                    <a:pt x="2358" y="250"/>
                    <a:pt x="2968" y="859"/>
                    <a:pt x="2968" y="1609"/>
                  </a:cubicBezTo>
                  <a:cubicBezTo>
                    <a:pt x="2968" y="1964"/>
                    <a:pt x="2831" y="2287"/>
                    <a:pt x="2607" y="2530"/>
                  </a:cubicBezTo>
                  <a:close/>
                  <a:moveTo>
                    <a:pt x="3210" y="1764"/>
                  </a:moveTo>
                  <a:lnTo>
                    <a:pt x="3833" y="1047"/>
                  </a:lnTo>
                  <a:lnTo>
                    <a:pt x="4280" y="1047"/>
                  </a:lnTo>
                  <a:lnTo>
                    <a:pt x="3319" y="2171"/>
                  </a:lnTo>
                  <a:lnTo>
                    <a:pt x="3116" y="2171"/>
                  </a:lnTo>
                  <a:cubicBezTo>
                    <a:pt x="3164" y="2042"/>
                    <a:pt x="3197" y="1906"/>
                    <a:pt x="3210" y="1764"/>
                  </a:cubicBezTo>
                  <a:close/>
                  <a:moveTo>
                    <a:pt x="3210" y="1764"/>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51">
              <a:extLst>
                <a:ext uri="{FF2B5EF4-FFF2-40B4-BE49-F238E27FC236}">
                  <a16:creationId xmlns:a16="http://schemas.microsoft.com/office/drawing/2014/main" id="{CA9E728E-8F97-43E5-B120-93B4B5A4793E}"/>
                </a:ext>
              </a:extLst>
            </p:cNvPr>
            <p:cNvSpPr>
              <a:spLocks noEditPoints="1"/>
            </p:cNvSpPr>
            <p:nvPr/>
          </p:nvSpPr>
          <p:spPr bwMode="auto">
            <a:xfrm>
              <a:off x="5164" y="1487"/>
              <a:ext cx="312" cy="118"/>
            </a:xfrm>
            <a:custGeom>
              <a:avLst/>
              <a:gdLst>
                <a:gd name="T0" fmla="*/ 5854 w 8517"/>
                <a:gd name="T1" fmla="*/ 797 h 3217"/>
                <a:gd name="T2" fmla="*/ 5427 w 8517"/>
                <a:gd name="T3" fmla="*/ 797 h 3217"/>
                <a:gd name="T4" fmla="*/ 3889 w 8517"/>
                <a:gd name="T5" fmla="*/ 797 h 3217"/>
                <a:gd name="T6" fmla="*/ 1609 w 8517"/>
                <a:gd name="T7" fmla="*/ 0 h 3217"/>
                <a:gd name="T8" fmla="*/ 211 w 8517"/>
                <a:gd name="T9" fmla="*/ 2122 h 3217"/>
                <a:gd name="T10" fmla="*/ 1609 w 8517"/>
                <a:gd name="T11" fmla="*/ 250 h 3217"/>
                <a:gd name="T12" fmla="*/ 2240 w 8517"/>
                <a:gd name="T13" fmla="*/ 2217 h 3217"/>
                <a:gd name="T14" fmla="*/ 2008 w 8517"/>
                <a:gd name="T15" fmla="*/ 2120 h 3217"/>
                <a:gd name="T16" fmla="*/ 1966 w 8517"/>
                <a:gd name="T17" fmla="*/ 1847 h 3217"/>
                <a:gd name="T18" fmla="*/ 2188 w 8517"/>
                <a:gd name="T19" fmla="*/ 1205 h 3217"/>
                <a:gd name="T20" fmla="*/ 1783 w 8517"/>
                <a:gd name="T21" fmla="*/ 536 h 3217"/>
                <a:gd name="T22" fmla="*/ 1030 w 8517"/>
                <a:gd name="T23" fmla="*/ 1167 h 3217"/>
                <a:gd name="T24" fmla="*/ 1207 w 8517"/>
                <a:gd name="T25" fmla="*/ 1820 h 3217"/>
                <a:gd name="T26" fmla="*/ 1203 w 8517"/>
                <a:gd name="T27" fmla="*/ 2127 h 3217"/>
                <a:gd name="T28" fmla="*/ 782 w 8517"/>
                <a:gd name="T29" fmla="*/ 2323 h 3217"/>
                <a:gd name="T30" fmla="*/ 328 w 8517"/>
                <a:gd name="T31" fmla="*/ 2368 h 3217"/>
                <a:gd name="T32" fmla="*/ 594 w 8517"/>
                <a:gd name="T33" fmla="*/ 2856 h 3217"/>
                <a:gd name="T34" fmla="*/ 2641 w 8517"/>
                <a:gd name="T35" fmla="*/ 2842 h 3217"/>
                <a:gd name="T36" fmla="*/ 3459 w 8517"/>
                <a:gd name="T37" fmla="*/ 2421 h 3217"/>
                <a:gd name="T38" fmla="*/ 4252 w 8517"/>
                <a:gd name="T39" fmla="*/ 2421 h 3217"/>
                <a:gd name="T40" fmla="*/ 5026 w 8517"/>
                <a:gd name="T41" fmla="*/ 2421 h 3217"/>
                <a:gd name="T42" fmla="*/ 5854 w 8517"/>
                <a:gd name="T43" fmla="*/ 2421 h 3217"/>
                <a:gd name="T44" fmla="*/ 8517 w 8517"/>
                <a:gd name="T45" fmla="*/ 1639 h 3217"/>
                <a:gd name="T46" fmla="*/ 1280 w 8517"/>
                <a:gd name="T47" fmla="*/ 1245 h 3217"/>
                <a:gd name="T48" fmla="*/ 1938 w 8517"/>
                <a:gd name="T49" fmla="*/ 1505 h 3217"/>
                <a:gd name="T50" fmla="*/ 1547 w 8517"/>
                <a:gd name="T51" fmla="*/ 1735 h 3217"/>
                <a:gd name="T52" fmla="*/ 1280 w 8517"/>
                <a:gd name="T53" fmla="*/ 1245 h 3217"/>
                <a:gd name="T54" fmla="*/ 1717 w 8517"/>
                <a:gd name="T55" fmla="*/ 1985 h 3217"/>
                <a:gd name="T56" fmla="*/ 1605 w 8517"/>
                <a:gd name="T57" fmla="*/ 2147 h 3217"/>
                <a:gd name="T58" fmla="*/ 1501 w 8517"/>
                <a:gd name="T59" fmla="*/ 1986 h 3217"/>
                <a:gd name="T60" fmla="*/ 1938 w 8517"/>
                <a:gd name="T61" fmla="*/ 941 h 3217"/>
                <a:gd name="T62" fmla="*/ 1403 w 8517"/>
                <a:gd name="T63" fmla="*/ 899 h 3217"/>
                <a:gd name="T64" fmla="*/ 1435 w 8517"/>
                <a:gd name="T65" fmla="*/ 786 h 3217"/>
                <a:gd name="T66" fmla="*/ 1057 w 8517"/>
                <a:gd name="T67" fmla="*/ 2454 h 3217"/>
                <a:gd name="T68" fmla="*/ 1588 w 8517"/>
                <a:gd name="T69" fmla="*/ 2396 h 3217"/>
                <a:gd name="T70" fmla="*/ 1991 w 8517"/>
                <a:gd name="T71" fmla="*/ 2397 h 3217"/>
                <a:gd name="T72" fmla="*/ 1609 w 8517"/>
                <a:gd name="T73" fmla="*/ 2968 h 3217"/>
                <a:gd name="T74" fmla="*/ 5294 w 8517"/>
                <a:gd name="T75" fmla="*/ 2171 h 3217"/>
                <a:gd name="T76" fmla="*/ 5729 w 8517"/>
                <a:gd name="T77" fmla="*/ 1262 h 3217"/>
                <a:gd name="T78" fmla="*/ 5484 w 8517"/>
                <a:gd name="T79" fmla="*/ 1047 h 3217"/>
                <a:gd name="T80" fmla="*/ 3733 w 8517"/>
                <a:gd name="T81" fmla="*/ 2171 h 3217"/>
                <a:gd name="T82" fmla="*/ 4194 w 8517"/>
                <a:gd name="T83" fmla="*/ 2171 h 3217"/>
                <a:gd name="T84" fmla="*/ 3214 w 8517"/>
                <a:gd name="T85" fmla="*/ 1504 h 3217"/>
                <a:gd name="T86" fmla="*/ 3188 w 8517"/>
                <a:gd name="T87" fmla="*/ 1914 h 3217"/>
                <a:gd name="T88" fmla="*/ 3402 w 8517"/>
                <a:gd name="T89" fmla="*/ 2171 h 3217"/>
                <a:gd name="T90" fmla="*/ 8267 w 8517"/>
                <a:gd name="T91" fmla="*/ 1639 h 3217"/>
                <a:gd name="T92" fmla="*/ 5978 w 8517"/>
                <a:gd name="T93" fmla="*/ 1047 h 3217"/>
                <a:gd name="T94" fmla="*/ 8267 w 8517"/>
                <a:gd name="T95" fmla="*/ 1639 h 3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17" h="3217">
                  <a:moveTo>
                    <a:pt x="7735" y="797"/>
                  </a:moveTo>
                  <a:lnTo>
                    <a:pt x="5855" y="797"/>
                  </a:lnTo>
                  <a:cubicBezTo>
                    <a:pt x="5854" y="797"/>
                    <a:pt x="5854" y="797"/>
                    <a:pt x="5854" y="797"/>
                  </a:cubicBezTo>
                  <a:cubicBezTo>
                    <a:pt x="5853" y="797"/>
                    <a:pt x="5853" y="797"/>
                    <a:pt x="5852" y="797"/>
                  </a:cubicBezTo>
                  <a:lnTo>
                    <a:pt x="5430" y="797"/>
                  </a:lnTo>
                  <a:lnTo>
                    <a:pt x="5427" y="797"/>
                  </a:lnTo>
                  <a:lnTo>
                    <a:pt x="4656" y="797"/>
                  </a:lnTo>
                  <a:lnTo>
                    <a:pt x="4654" y="797"/>
                  </a:lnTo>
                  <a:lnTo>
                    <a:pt x="3889" y="797"/>
                  </a:lnTo>
                  <a:lnTo>
                    <a:pt x="3887" y="797"/>
                  </a:lnTo>
                  <a:lnTo>
                    <a:pt x="2997" y="797"/>
                  </a:lnTo>
                  <a:cubicBezTo>
                    <a:pt x="2718" y="321"/>
                    <a:pt x="2200" y="0"/>
                    <a:pt x="1609" y="0"/>
                  </a:cubicBezTo>
                  <a:cubicBezTo>
                    <a:pt x="722" y="0"/>
                    <a:pt x="0" y="722"/>
                    <a:pt x="0" y="1609"/>
                  </a:cubicBezTo>
                  <a:cubicBezTo>
                    <a:pt x="0" y="1753"/>
                    <a:pt x="20" y="1897"/>
                    <a:pt x="57" y="2035"/>
                  </a:cubicBezTo>
                  <a:cubicBezTo>
                    <a:pt x="76" y="2101"/>
                    <a:pt x="144" y="2140"/>
                    <a:pt x="211" y="2122"/>
                  </a:cubicBezTo>
                  <a:cubicBezTo>
                    <a:pt x="277" y="2104"/>
                    <a:pt x="316" y="2035"/>
                    <a:pt x="298" y="1969"/>
                  </a:cubicBezTo>
                  <a:cubicBezTo>
                    <a:pt x="266" y="1852"/>
                    <a:pt x="250" y="1731"/>
                    <a:pt x="250" y="1609"/>
                  </a:cubicBezTo>
                  <a:cubicBezTo>
                    <a:pt x="250" y="859"/>
                    <a:pt x="860" y="250"/>
                    <a:pt x="1609" y="250"/>
                  </a:cubicBezTo>
                  <a:cubicBezTo>
                    <a:pt x="2358" y="250"/>
                    <a:pt x="2968" y="859"/>
                    <a:pt x="2968" y="1609"/>
                  </a:cubicBezTo>
                  <a:cubicBezTo>
                    <a:pt x="2968" y="1964"/>
                    <a:pt x="2831" y="2287"/>
                    <a:pt x="2607" y="2530"/>
                  </a:cubicBezTo>
                  <a:cubicBezTo>
                    <a:pt x="2531" y="2384"/>
                    <a:pt x="2402" y="2271"/>
                    <a:pt x="2240" y="2217"/>
                  </a:cubicBezTo>
                  <a:lnTo>
                    <a:pt x="2070" y="2160"/>
                  </a:lnTo>
                  <a:cubicBezTo>
                    <a:pt x="2048" y="2153"/>
                    <a:pt x="2027" y="2140"/>
                    <a:pt x="2011" y="2123"/>
                  </a:cubicBezTo>
                  <a:cubicBezTo>
                    <a:pt x="2010" y="2122"/>
                    <a:pt x="2009" y="2121"/>
                    <a:pt x="2008" y="2120"/>
                  </a:cubicBezTo>
                  <a:cubicBezTo>
                    <a:pt x="2008" y="2120"/>
                    <a:pt x="2007" y="2119"/>
                    <a:pt x="2007" y="2119"/>
                  </a:cubicBezTo>
                  <a:cubicBezTo>
                    <a:pt x="1981" y="2091"/>
                    <a:pt x="1966" y="2054"/>
                    <a:pt x="1966" y="2015"/>
                  </a:cubicBezTo>
                  <a:lnTo>
                    <a:pt x="1966" y="1847"/>
                  </a:lnTo>
                  <a:lnTo>
                    <a:pt x="2011" y="1820"/>
                  </a:lnTo>
                  <a:cubicBezTo>
                    <a:pt x="2120" y="1753"/>
                    <a:pt x="2188" y="1633"/>
                    <a:pt x="2188" y="1505"/>
                  </a:cubicBezTo>
                  <a:lnTo>
                    <a:pt x="2188" y="1205"/>
                  </a:lnTo>
                  <a:lnTo>
                    <a:pt x="2188" y="1204"/>
                  </a:lnTo>
                  <a:lnTo>
                    <a:pt x="2188" y="941"/>
                  </a:lnTo>
                  <a:cubicBezTo>
                    <a:pt x="2188" y="718"/>
                    <a:pt x="2006" y="536"/>
                    <a:pt x="1783" y="536"/>
                  </a:cubicBezTo>
                  <a:lnTo>
                    <a:pt x="1435" y="536"/>
                  </a:lnTo>
                  <a:cubicBezTo>
                    <a:pt x="1212" y="536"/>
                    <a:pt x="1030" y="718"/>
                    <a:pt x="1030" y="941"/>
                  </a:cubicBezTo>
                  <a:lnTo>
                    <a:pt x="1030" y="1167"/>
                  </a:lnTo>
                  <a:lnTo>
                    <a:pt x="1030" y="1167"/>
                  </a:lnTo>
                  <a:lnTo>
                    <a:pt x="1030" y="1505"/>
                  </a:lnTo>
                  <a:cubicBezTo>
                    <a:pt x="1030" y="1633"/>
                    <a:pt x="1098" y="1753"/>
                    <a:pt x="1207" y="1820"/>
                  </a:cubicBezTo>
                  <a:lnTo>
                    <a:pt x="1252" y="1847"/>
                  </a:lnTo>
                  <a:lnTo>
                    <a:pt x="1252" y="2015"/>
                  </a:lnTo>
                  <a:cubicBezTo>
                    <a:pt x="1252" y="2057"/>
                    <a:pt x="1234" y="2098"/>
                    <a:pt x="1203" y="2127"/>
                  </a:cubicBezTo>
                  <a:cubicBezTo>
                    <a:pt x="1187" y="2142"/>
                    <a:pt x="1168" y="2153"/>
                    <a:pt x="1147" y="2160"/>
                  </a:cubicBezTo>
                  <a:lnTo>
                    <a:pt x="978" y="2217"/>
                  </a:lnTo>
                  <a:cubicBezTo>
                    <a:pt x="906" y="2241"/>
                    <a:pt x="841" y="2277"/>
                    <a:pt x="782" y="2323"/>
                  </a:cubicBezTo>
                  <a:cubicBezTo>
                    <a:pt x="710" y="2381"/>
                    <a:pt x="652" y="2451"/>
                    <a:pt x="610" y="2530"/>
                  </a:cubicBezTo>
                  <a:cubicBezTo>
                    <a:pt x="572" y="2488"/>
                    <a:pt x="535" y="2444"/>
                    <a:pt x="502" y="2397"/>
                  </a:cubicBezTo>
                  <a:cubicBezTo>
                    <a:pt x="462" y="2341"/>
                    <a:pt x="384" y="2328"/>
                    <a:pt x="328" y="2368"/>
                  </a:cubicBezTo>
                  <a:cubicBezTo>
                    <a:pt x="272" y="2408"/>
                    <a:pt x="259" y="2486"/>
                    <a:pt x="299" y="2542"/>
                  </a:cubicBezTo>
                  <a:cubicBezTo>
                    <a:pt x="380" y="2656"/>
                    <a:pt x="475" y="2758"/>
                    <a:pt x="581" y="2845"/>
                  </a:cubicBezTo>
                  <a:cubicBezTo>
                    <a:pt x="585" y="2849"/>
                    <a:pt x="589" y="2853"/>
                    <a:pt x="594" y="2856"/>
                  </a:cubicBezTo>
                  <a:cubicBezTo>
                    <a:pt x="878" y="3087"/>
                    <a:pt x="1236" y="3217"/>
                    <a:pt x="1609" y="3217"/>
                  </a:cubicBezTo>
                  <a:cubicBezTo>
                    <a:pt x="1991" y="3217"/>
                    <a:pt x="2343" y="3083"/>
                    <a:pt x="2619" y="2860"/>
                  </a:cubicBezTo>
                  <a:cubicBezTo>
                    <a:pt x="2627" y="2855"/>
                    <a:pt x="2634" y="2849"/>
                    <a:pt x="2641" y="2842"/>
                  </a:cubicBezTo>
                  <a:cubicBezTo>
                    <a:pt x="2782" y="2723"/>
                    <a:pt x="2903" y="2581"/>
                    <a:pt x="2997" y="2421"/>
                  </a:cubicBezTo>
                  <a:lnTo>
                    <a:pt x="3458" y="2421"/>
                  </a:lnTo>
                  <a:cubicBezTo>
                    <a:pt x="3458" y="2421"/>
                    <a:pt x="3459" y="2421"/>
                    <a:pt x="3459" y="2421"/>
                  </a:cubicBezTo>
                  <a:cubicBezTo>
                    <a:pt x="3459" y="2421"/>
                    <a:pt x="3460" y="2421"/>
                    <a:pt x="3460" y="2421"/>
                  </a:cubicBezTo>
                  <a:lnTo>
                    <a:pt x="4250" y="2421"/>
                  </a:lnTo>
                  <a:cubicBezTo>
                    <a:pt x="4251" y="2421"/>
                    <a:pt x="4251" y="2421"/>
                    <a:pt x="4252" y="2421"/>
                  </a:cubicBezTo>
                  <a:cubicBezTo>
                    <a:pt x="4252" y="2421"/>
                    <a:pt x="4252" y="2421"/>
                    <a:pt x="4253" y="2421"/>
                  </a:cubicBezTo>
                  <a:lnTo>
                    <a:pt x="5026" y="2421"/>
                  </a:lnTo>
                  <a:cubicBezTo>
                    <a:pt x="5026" y="2421"/>
                    <a:pt x="5026" y="2421"/>
                    <a:pt x="5026" y="2421"/>
                  </a:cubicBezTo>
                  <a:cubicBezTo>
                    <a:pt x="5027" y="2421"/>
                    <a:pt x="5027" y="2421"/>
                    <a:pt x="5028" y="2421"/>
                  </a:cubicBezTo>
                  <a:lnTo>
                    <a:pt x="5852" y="2421"/>
                  </a:lnTo>
                  <a:cubicBezTo>
                    <a:pt x="5853" y="2421"/>
                    <a:pt x="5853" y="2421"/>
                    <a:pt x="5854" y="2421"/>
                  </a:cubicBezTo>
                  <a:cubicBezTo>
                    <a:pt x="5854" y="2421"/>
                    <a:pt x="5854" y="2421"/>
                    <a:pt x="5855" y="2421"/>
                  </a:cubicBezTo>
                  <a:lnTo>
                    <a:pt x="7735" y="2421"/>
                  </a:lnTo>
                  <a:cubicBezTo>
                    <a:pt x="8166" y="2421"/>
                    <a:pt x="8517" y="2070"/>
                    <a:pt x="8517" y="1639"/>
                  </a:cubicBezTo>
                  <a:lnTo>
                    <a:pt x="8517" y="1578"/>
                  </a:lnTo>
                  <a:cubicBezTo>
                    <a:pt x="8517" y="1148"/>
                    <a:pt x="8166" y="797"/>
                    <a:pt x="7735" y="797"/>
                  </a:cubicBezTo>
                  <a:close/>
                  <a:moveTo>
                    <a:pt x="1280" y="1245"/>
                  </a:moveTo>
                  <a:lnTo>
                    <a:pt x="1472" y="1144"/>
                  </a:lnTo>
                  <a:lnTo>
                    <a:pt x="1938" y="1294"/>
                  </a:lnTo>
                  <a:lnTo>
                    <a:pt x="1938" y="1505"/>
                  </a:lnTo>
                  <a:cubicBezTo>
                    <a:pt x="1938" y="1546"/>
                    <a:pt x="1917" y="1585"/>
                    <a:pt x="1881" y="1606"/>
                  </a:cubicBezTo>
                  <a:lnTo>
                    <a:pt x="1671" y="1735"/>
                  </a:lnTo>
                  <a:cubicBezTo>
                    <a:pt x="1633" y="1758"/>
                    <a:pt x="1585" y="1758"/>
                    <a:pt x="1547" y="1735"/>
                  </a:cubicBezTo>
                  <a:lnTo>
                    <a:pt x="1337" y="1606"/>
                  </a:lnTo>
                  <a:cubicBezTo>
                    <a:pt x="1301" y="1585"/>
                    <a:pt x="1280" y="1546"/>
                    <a:pt x="1280" y="1505"/>
                  </a:cubicBezTo>
                  <a:lnTo>
                    <a:pt x="1280" y="1245"/>
                  </a:lnTo>
                  <a:close/>
                  <a:moveTo>
                    <a:pt x="1501" y="1986"/>
                  </a:moveTo>
                  <a:cubicBezTo>
                    <a:pt x="1537" y="1996"/>
                    <a:pt x="1573" y="2002"/>
                    <a:pt x="1609" y="2002"/>
                  </a:cubicBezTo>
                  <a:cubicBezTo>
                    <a:pt x="1645" y="2002"/>
                    <a:pt x="1682" y="1996"/>
                    <a:pt x="1717" y="1985"/>
                  </a:cubicBezTo>
                  <a:lnTo>
                    <a:pt x="1717" y="2015"/>
                  </a:lnTo>
                  <a:cubicBezTo>
                    <a:pt x="1717" y="2055"/>
                    <a:pt x="1723" y="2095"/>
                    <a:pt x="1734" y="2132"/>
                  </a:cubicBezTo>
                  <a:cubicBezTo>
                    <a:pt x="1692" y="2141"/>
                    <a:pt x="1648" y="2146"/>
                    <a:pt x="1605" y="2147"/>
                  </a:cubicBezTo>
                  <a:cubicBezTo>
                    <a:pt x="1563" y="2148"/>
                    <a:pt x="1522" y="2145"/>
                    <a:pt x="1482" y="2139"/>
                  </a:cubicBezTo>
                  <a:cubicBezTo>
                    <a:pt x="1495" y="2099"/>
                    <a:pt x="1501" y="2057"/>
                    <a:pt x="1501" y="2015"/>
                  </a:cubicBezTo>
                  <a:lnTo>
                    <a:pt x="1501" y="1986"/>
                  </a:lnTo>
                  <a:close/>
                  <a:moveTo>
                    <a:pt x="1435" y="786"/>
                  </a:moveTo>
                  <a:lnTo>
                    <a:pt x="1783" y="786"/>
                  </a:lnTo>
                  <a:cubicBezTo>
                    <a:pt x="1869" y="786"/>
                    <a:pt x="1938" y="856"/>
                    <a:pt x="1938" y="941"/>
                  </a:cubicBezTo>
                  <a:lnTo>
                    <a:pt x="1938" y="1032"/>
                  </a:lnTo>
                  <a:lnTo>
                    <a:pt x="1499" y="891"/>
                  </a:lnTo>
                  <a:cubicBezTo>
                    <a:pt x="1467" y="880"/>
                    <a:pt x="1433" y="883"/>
                    <a:pt x="1403" y="899"/>
                  </a:cubicBezTo>
                  <a:lnTo>
                    <a:pt x="1280" y="963"/>
                  </a:lnTo>
                  <a:lnTo>
                    <a:pt x="1280" y="941"/>
                  </a:lnTo>
                  <a:cubicBezTo>
                    <a:pt x="1280" y="856"/>
                    <a:pt x="1349" y="786"/>
                    <a:pt x="1435" y="786"/>
                  </a:cubicBezTo>
                  <a:close/>
                  <a:moveTo>
                    <a:pt x="807" y="2705"/>
                  </a:moveTo>
                  <a:cubicBezTo>
                    <a:pt x="831" y="2632"/>
                    <a:pt x="876" y="2568"/>
                    <a:pt x="937" y="2519"/>
                  </a:cubicBezTo>
                  <a:cubicBezTo>
                    <a:pt x="973" y="2491"/>
                    <a:pt x="1013" y="2469"/>
                    <a:pt x="1057" y="2454"/>
                  </a:cubicBezTo>
                  <a:lnTo>
                    <a:pt x="1227" y="2397"/>
                  </a:lnTo>
                  <a:cubicBezTo>
                    <a:pt x="1257" y="2387"/>
                    <a:pt x="1285" y="2374"/>
                    <a:pt x="1311" y="2357"/>
                  </a:cubicBezTo>
                  <a:cubicBezTo>
                    <a:pt x="1401" y="2383"/>
                    <a:pt x="1494" y="2396"/>
                    <a:pt x="1588" y="2396"/>
                  </a:cubicBezTo>
                  <a:cubicBezTo>
                    <a:pt x="1595" y="2396"/>
                    <a:pt x="1603" y="2396"/>
                    <a:pt x="1610" y="2396"/>
                  </a:cubicBezTo>
                  <a:cubicBezTo>
                    <a:pt x="1707" y="2394"/>
                    <a:pt x="1802" y="2378"/>
                    <a:pt x="1894" y="2349"/>
                  </a:cubicBezTo>
                  <a:cubicBezTo>
                    <a:pt x="1924" y="2369"/>
                    <a:pt x="1957" y="2385"/>
                    <a:pt x="1991" y="2397"/>
                  </a:cubicBezTo>
                  <a:lnTo>
                    <a:pt x="2161" y="2454"/>
                  </a:lnTo>
                  <a:cubicBezTo>
                    <a:pt x="2281" y="2494"/>
                    <a:pt x="2372" y="2587"/>
                    <a:pt x="2411" y="2705"/>
                  </a:cubicBezTo>
                  <a:cubicBezTo>
                    <a:pt x="2186" y="2870"/>
                    <a:pt x="1909" y="2968"/>
                    <a:pt x="1609" y="2968"/>
                  </a:cubicBezTo>
                  <a:cubicBezTo>
                    <a:pt x="1318" y="2968"/>
                    <a:pt x="1037" y="2873"/>
                    <a:pt x="807" y="2705"/>
                  </a:cubicBezTo>
                  <a:close/>
                  <a:moveTo>
                    <a:pt x="5729" y="2171"/>
                  </a:moveTo>
                  <a:lnTo>
                    <a:pt x="5294" y="2171"/>
                  </a:lnTo>
                  <a:lnTo>
                    <a:pt x="5729" y="1651"/>
                  </a:lnTo>
                  <a:lnTo>
                    <a:pt x="5729" y="2171"/>
                  </a:lnTo>
                  <a:close/>
                  <a:moveTo>
                    <a:pt x="5729" y="1262"/>
                  </a:moveTo>
                  <a:lnTo>
                    <a:pt x="4968" y="2171"/>
                  </a:lnTo>
                  <a:lnTo>
                    <a:pt x="4523" y="2171"/>
                  </a:lnTo>
                  <a:lnTo>
                    <a:pt x="5484" y="1047"/>
                  </a:lnTo>
                  <a:lnTo>
                    <a:pt x="5729" y="1047"/>
                  </a:lnTo>
                  <a:lnTo>
                    <a:pt x="5729" y="1262"/>
                  </a:lnTo>
                  <a:close/>
                  <a:moveTo>
                    <a:pt x="3733" y="2171"/>
                  </a:moveTo>
                  <a:lnTo>
                    <a:pt x="4709" y="1047"/>
                  </a:lnTo>
                  <a:lnTo>
                    <a:pt x="5156" y="1047"/>
                  </a:lnTo>
                  <a:lnTo>
                    <a:pt x="4194" y="2171"/>
                  </a:lnTo>
                  <a:lnTo>
                    <a:pt x="3733" y="2171"/>
                  </a:lnTo>
                  <a:close/>
                  <a:moveTo>
                    <a:pt x="3611" y="1047"/>
                  </a:moveTo>
                  <a:lnTo>
                    <a:pt x="3214" y="1504"/>
                  </a:lnTo>
                  <a:cubicBezTo>
                    <a:pt x="3204" y="1344"/>
                    <a:pt x="3170" y="1191"/>
                    <a:pt x="3116" y="1047"/>
                  </a:cubicBezTo>
                  <a:lnTo>
                    <a:pt x="3611" y="1047"/>
                  </a:lnTo>
                  <a:close/>
                  <a:moveTo>
                    <a:pt x="3188" y="1914"/>
                  </a:moveTo>
                  <a:lnTo>
                    <a:pt x="3942" y="1047"/>
                  </a:lnTo>
                  <a:lnTo>
                    <a:pt x="4378" y="1047"/>
                  </a:lnTo>
                  <a:lnTo>
                    <a:pt x="3402" y="2171"/>
                  </a:lnTo>
                  <a:lnTo>
                    <a:pt x="3116" y="2171"/>
                  </a:lnTo>
                  <a:cubicBezTo>
                    <a:pt x="3147" y="2088"/>
                    <a:pt x="3171" y="2003"/>
                    <a:pt x="3188" y="1914"/>
                  </a:cubicBezTo>
                  <a:close/>
                  <a:moveTo>
                    <a:pt x="8267" y="1639"/>
                  </a:moveTo>
                  <a:cubicBezTo>
                    <a:pt x="8267" y="1932"/>
                    <a:pt x="8029" y="2171"/>
                    <a:pt x="7735" y="2171"/>
                  </a:cubicBezTo>
                  <a:lnTo>
                    <a:pt x="5978" y="2171"/>
                  </a:lnTo>
                  <a:lnTo>
                    <a:pt x="5978" y="1047"/>
                  </a:lnTo>
                  <a:lnTo>
                    <a:pt x="7735" y="1047"/>
                  </a:lnTo>
                  <a:cubicBezTo>
                    <a:pt x="8029" y="1047"/>
                    <a:pt x="8267" y="1285"/>
                    <a:pt x="8267" y="1578"/>
                  </a:cubicBezTo>
                  <a:lnTo>
                    <a:pt x="8267" y="1639"/>
                  </a:lnTo>
                  <a:close/>
                  <a:moveTo>
                    <a:pt x="8267" y="1639"/>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26" name="Rectangle: Rounded Corners 25">
            <a:extLst>
              <a:ext uri="{FF2B5EF4-FFF2-40B4-BE49-F238E27FC236}">
                <a16:creationId xmlns:a16="http://schemas.microsoft.com/office/drawing/2014/main" id="{85B5508B-5DBF-4ED7-B477-4E5F506FBB85}"/>
              </a:ext>
            </a:extLst>
          </p:cNvPr>
          <p:cNvSpPr/>
          <p:nvPr/>
        </p:nvSpPr>
        <p:spPr>
          <a:xfrm>
            <a:off x="431800" y="2157413"/>
            <a:ext cx="5592763" cy="441325"/>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tx2"/>
                </a:solidFill>
                <a:latin typeface="+mj-lt"/>
                <a:ea typeface="Golos Text" panose="020B0503020202020204" pitchFamily="34" charset="0"/>
              </a:rPr>
              <a:t>К</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ррупция</a:t>
            </a:r>
            <a:endParaRPr lang="ru-RU" sz="1600" b="1" dirty="0">
              <a:solidFill>
                <a:schemeClr val="tx2"/>
              </a:solidFill>
              <a:latin typeface="+mj-lt"/>
              <a:ea typeface="Golos Text" panose="020B0503020202020204" pitchFamily="34" charset="0"/>
            </a:endParaRPr>
          </a:p>
        </p:txBody>
      </p:sp>
      <p:sp>
        <p:nvSpPr>
          <p:cNvPr id="48136" name="Rectangle 3">
            <a:extLst>
              <a:ext uri="{FF2B5EF4-FFF2-40B4-BE49-F238E27FC236}">
                <a16:creationId xmlns:a16="http://schemas.microsoft.com/office/drawing/2014/main" id="{072E280F-D375-47AB-94C9-81ED6ACFBC82}"/>
              </a:ext>
            </a:extLst>
          </p:cNvPr>
          <p:cNvSpPr>
            <a:spLocks noChangeArrowheads="1"/>
          </p:cNvSpPr>
          <p:nvPr/>
        </p:nvSpPr>
        <p:spPr bwMode="auto">
          <a:xfrm>
            <a:off x="444500" y="2706688"/>
            <a:ext cx="55800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a:t>
            </a:r>
            <a:r>
              <a:rPr lang="tr-TR" altLang="en-US" b="0">
                <a:solidFill>
                  <a:schemeClr val="tx2"/>
                </a:solidFill>
              </a:rPr>
              <a:t> </a:t>
            </a:r>
            <a:r>
              <a:rPr lang="ru-RU" altLang="en-US" b="0">
                <a:solidFill>
                  <a:schemeClr val="tx2"/>
                </a:solidFill>
              </a:rPr>
              <a:t>с</a:t>
            </a:r>
            <a:r>
              <a:rPr lang="tr-TR" altLang="en-US" b="0">
                <a:solidFill>
                  <a:schemeClr val="tx2"/>
                </a:solidFill>
              </a:rPr>
              <a:t>o</a:t>
            </a:r>
            <a:r>
              <a:rPr lang="ru-RU" altLang="en-US" b="0">
                <a:solidFill>
                  <a:schemeClr val="tx2"/>
                </a:solidFill>
              </a:rPr>
              <a:t>тиб</a:t>
            </a:r>
            <a:r>
              <a:rPr lang="tr-TR" altLang="en-US" b="0">
                <a:solidFill>
                  <a:schemeClr val="tx2"/>
                </a:solidFill>
              </a:rPr>
              <a:t> o</a:t>
            </a:r>
            <a:r>
              <a:rPr lang="ru-RU" altLang="en-US" b="0">
                <a:solidFill>
                  <a:schemeClr val="tx2"/>
                </a:solidFill>
              </a:rPr>
              <a:t>лиш</a:t>
            </a:r>
            <a:r>
              <a:rPr lang="tr-TR" altLang="en-US" b="0">
                <a:solidFill>
                  <a:schemeClr val="tx2"/>
                </a:solidFill>
              </a:rPr>
              <a:t> </a:t>
            </a:r>
            <a:r>
              <a:rPr lang="ru-RU" altLang="en-US" b="0">
                <a:solidFill>
                  <a:schemeClr val="tx2"/>
                </a:solidFill>
              </a:rPr>
              <a:t>бўлими</a:t>
            </a:r>
            <a:r>
              <a:rPr lang="tr-TR" altLang="en-US" b="0">
                <a:solidFill>
                  <a:schemeClr val="tx2"/>
                </a:solidFill>
              </a:rPr>
              <a:t> xo</a:t>
            </a:r>
            <a:r>
              <a:rPr lang="ru-RU" altLang="en-US" b="0">
                <a:solidFill>
                  <a:schemeClr val="tx2"/>
                </a:solidFill>
              </a:rPr>
              <a:t>дими</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тил</a:t>
            </a:r>
            <a:r>
              <a:rPr lang="tr-TR" altLang="en-US" b="0">
                <a:solidFill>
                  <a:schemeClr val="tx2"/>
                </a:solidFill>
              </a:rPr>
              <a:t> </a:t>
            </a:r>
            <a:r>
              <a:rPr lang="ru-RU" altLang="en-US" b="0">
                <a:solidFill>
                  <a:schemeClr val="tx2"/>
                </a:solidFill>
              </a:rPr>
              <a:t>бириктиради</a:t>
            </a:r>
            <a:r>
              <a:rPr lang="tr-TR" altLang="en-US" b="0">
                <a:solidFill>
                  <a:schemeClr val="tx2"/>
                </a:solidFill>
              </a:rPr>
              <a:t>, </a:t>
            </a:r>
            <a:r>
              <a:rPr lang="ru-RU" altLang="en-US" b="0">
                <a:solidFill>
                  <a:schemeClr val="tx2"/>
                </a:solidFill>
              </a:rPr>
              <a:t>натижада</a:t>
            </a:r>
            <a:r>
              <a:rPr lang="en-US" altLang="en-US" b="0">
                <a:solidFill>
                  <a:schemeClr val="tx2"/>
                </a:solidFill>
              </a:rPr>
              <a:t> </a:t>
            </a:r>
            <a:r>
              <a:rPr lang="ru-RU" altLang="en-US" b="0">
                <a:solidFill>
                  <a:schemeClr val="tx2"/>
                </a:solidFill>
              </a:rPr>
              <a:t>шунинг</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en-US" altLang="en-US" b="0">
                <a:solidFill>
                  <a:schemeClr val="tx2"/>
                </a:solidFill>
              </a:rPr>
              <a:t> </a:t>
            </a:r>
            <a:r>
              <a:rPr lang="ru-RU" altLang="en-US" b="0">
                <a:solidFill>
                  <a:schemeClr val="tx2"/>
                </a:solidFill>
              </a:rPr>
              <a:t>т</a:t>
            </a:r>
            <a:r>
              <a:rPr lang="tr-TR" altLang="en-US" b="0">
                <a:solidFill>
                  <a:schemeClr val="tx2"/>
                </a:solidFill>
              </a:rPr>
              <a:t>o</a:t>
            </a:r>
            <a:r>
              <a:rPr lang="ru-RU" altLang="en-US" b="0">
                <a:solidFill>
                  <a:schemeClr val="tx2"/>
                </a:solidFill>
              </a:rPr>
              <a:t>варларни</a:t>
            </a:r>
            <a:r>
              <a:rPr lang="tr-TR" altLang="en-US" b="0">
                <a:solidFill>
                  <a:schemeClr val="tx2"/>
                </a:solidFill>
              </a:rPr>
              <a:t> o</a:t>
            </a:r>
            <a:r>
              <a:rPr lang="ru-RU" altLang="en-US" b="0">
                <a:solidFill>
                  <a:schemeClr val="tx2"/>
                </a:solidFill>
              </a:rPr>
              <a:t>ширилган</a:t>
            </a:r>
            <a:r>
              <a:rPr lang="tr-TR" altLang="en-US" b="0">
                <a:solidFill>
                  <a:schemeClr val="tx2"/>
                </a:solidFill>
              </a:rPr>
              <a:t> </a:t>
            </a:r>
            <a:r>
              <a:rPr lang="ru-RU" altLang="en-US" b="0">
                <a:solidFill>
                  <a:schemeClr val="tx2"/>
                </a:solidFill>
              </a:rPr>
              <a:t>нар</a:t>
            </a:r>
            <a:r>
              <a:rPr lang="tr-TR" altLang="en-US" b="0">
                <a:solidFill>
                  <a:schemeClr val="tx2"/>
                </a:solidFill>
              </a:rPr>
              <a:t>x</a:t>
            </a:r>
            <a:r>
              <a:rPr lang="ru-RU" altLang="en-US" b="0">
                <a:solidFill>
                  <a:schemeClr val="tx2"/>
                </a:solidFill>
              </a:rPr>
              <a:t>ларда</a:t>
            </a:r>
            <a:r>
              <a:rPr lang="tr-TR" altLang="en-US" b="0">
                <a:solidFill>
                  <a:schemeClr val="tx2"/>
                </a:solidFill>
              </a:rPr>
              <a:t> </a:t>
            </a:r>
            <a:r>
              <a:rPr lang="ru-RU" altLang="en-US" b="0">
                <a:solidFill>
                  <a:schemeClr val="tx2"/>
                </a:solidFill>
              </a:rPr>
              <a:t>с</a:t>
            </a:r>
            <a:r>
              <a:rPr lang="tr-TR" altLang="en-US" b="0">
                <a:solidFill>
                  <a:schemeClr val="tx2"/>
                </a:solidFill>
              </a:rPr>
              <a:t>o</a:t>
            </a:r>
            <a:r>
              <a:rPr lang="ru-RU" altLang="en-US" b="0">
                <a:solidFill>
                  <a:schemeClr val="tx2"/>
                </a:solidFill>
              </a:rPr>
              <a:t>тиб</a:t>
            </a:r>
            <a:r>
              <a:rPr lang="tr-TR" altLang="en-US" b="0">
                <a:solidFill>
                  <a:schemeClr val="tx2"/>
                </a:solidFill>
              </a:rPr>
              <a:t> o</a:t>
            </a:r>
            <a:r>
              <a:rPr lang="ru-RU" altLang="en-US" b="0">
                <a:solidFill>
                  <a:schemeClr val="tx2"/>
                </a:solidFill>
              </a:rPr>
              <a:t>лади</a:t>
            </a:r>
            <a:r>
              <a:rPr lang="tr-TR" altLang="en-US" b="0">
                <a:solidFill>
                  <a:schemeClr val="tx2"/>
                </a:solidFill>
              </a:rPr>
              <a:t>.</a:t>
            </a:r>
            <a:endParaRPr lang="en-US" altLang="en-US" b="0">
              <a:solidFill>
                <a:schemeClr val="tx2"/>
              </a:solidFill>
            </a:endParaRPr>
          </a:p>
        </p:txBody>
      </p:sp>
      <p:sp>
        <p:nvSpPr>
          <p:cNvPr id="27" name="Rectangle: Rounded Corners 26">
            <a:extLst>
              <a:ext uri="{FF2B5EF4-FFF2-40B4-BE49-F238E27FC236}">
                <a16:creationId xmlns:a16="http://schemas.microsoft.com/office/drawing/2014/main" id="{0EBB5FDA-3E08-4471-8DD5-73E0138E955D}"/>
              </a:ext>
            </a:extLst>
          </p:cNvPr>
          <p:cNvSpPr/>
          <p:nvPr/>
        </p:nvSpPr>
        <p:spPr>
          <a:xfrm>
            <a:off x="444500" y="3400425"/>
            <a:ext cx="5592763"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tx2"/>
                </a:solidFill>
                <a:latin typeface="+mj-lt"/>
                <a:ea typeface="Golos Text" panose="020B0503020202020204" pitchFamily="34" charset="0"/>
              </a:rPr>
              <a:t>С</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лиқлар</a:t>
            </a:r>
            <a:endParaRPr lang="ru-RU" sz="1600" b="1" dirty="0">
              <a:solidFill>
                <a:schemeClr val="tx2"/>
              </a:solidFill>
              <a:latin typeface="+mj-lt"/>
              <a:ea typeface="Golos Text" panose="020B0503020202020204" pitchFamily="34" charset="0"/>
            </a:endParaRPr>
          </a:p>
        </p:txBody>
      </p:sp>
      <p:sp>
        <p:nvSpPr>
          <p:cNvPr id="48138" name="Rectangle 27">
            <a:extLst>
              <a:ext uri="{FF2B5EF4-FFF2-40B4-BE49-F238E27FC236}">
                <a16:creationId xmlns:a16="http://schemas.microsoft.com/office/drawing/2014/main" id="{484E0321-3EDF-4A4C-A5FF-31130919A1CB}"/>
              </a:ext>
            </a:extLst>
          </p:cNvPr>
          <p:cNvSpPr>
            <a:spLocks noChangeArrowheads="1"/>
          </p:cNvSpPr>
          <p:nvPr/>
        </p:nvSpPr>
        <p:spPr bwMode="auto">
          <a:xfrm>
            <a:off x="457200" y="3951288"/>
            <a:ext cx="5580063"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a:t>
            </a:r>
            <a:r>
              <a:rPr lang="ru-RU" altLang="en-US" b="0">
                <a:solidFill>
                  <a:schemeClr val="tx2"/>
                </a:solidFill>
              </a:rPr>
              <a:t>с</a:t>
            </a:r>
            <a:r>
              <a:rPr lang="tr-TR" altLang="en-US" b="0">
                <a:solidFill>
                  <a:schemeClr val="tx2"/>
                </a:solidFill>
              </a:rPr>
              <a:t>o</a:t>
            </a:r>
            <a:r>
              <a:rPr lang="ru-RU" altLang="en-US" b="0">
                <a:solidFill>
                  <a:schemeClr val="tx2"/>
                </a:solidFill>
              </a:rPr>
              <a:t>лиқ</a:t>
            </a:r>
            <a:r>
              <a:rPr lang="tr-TR" altLang="en-US" b="0">
                <a:solidFill>
                  <a:schemeClr val="tx2"/>
                </a:solidFill>
              </a:rPr>
              <a:t> </a:t>
            </a:r>
            <a:r>
              <a:rPr lang="ru-RU" altLang="en-US" b="0">
                <a:solidFill>
                  <a:schemeClr val="tx2"/>
                </a:solidFill>
              </a:rPr>
              <a:t>қўмитаси</a:t>
            </a:r>
            <a:r>
              <a:rPr lang="tr-TR" altLang="en-US" b="0">
                <a:solidFill>
                  <a:schemeClr val="tx2"/>
                </a:solidFill>
              </a:rPr>
              <a:t> </a:t>
            </a:r>
            <a:r>
              <a:rPr lang="ru-RU" altLang="en-US" b="0">
                <a:solidFill>
                  <a:schemeClr val="tx2"/>
                </a:solidFill>
              </a:rPr>
              <a:t>сиз</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шартн</a:t>
            </a:r>
            <a:r>
              <a:rPr lang="tr-TR" altLang="en-US" b="0">
                <a:solidFill>
                  <a:schemeClr val="tx2"/>
                </a:solidFill>
              </a:rPr>
              <a:t>o</a:t>
            </a:r>
            <a:r>
              <a:rPr lang="ru-RU" altLang="en-US" b="0">
                <a:solidFill>
                  <a:schemeClr val="tx2"/>
                </a:solidFill>
              </a:rPr>
              <a:t>ма</a:t>
            </a:r>
            <a:r>
              <a:rPr lang="tr-TR" altLang="en-US" b="0">
                <a:solidFill>
                  <a:schemeClr val="tx2"/>
                </a:solidFill>
              </a:rPr>
              <a:t> </a:t>
            </a:r>
            <a:r>
              <a:rPr lang="ru-RU" altLang="en-US" b="0">
                <a:solidFill>
                  <a:schemeClr val="tx2"/>
                </a:solidFill>
              </a:rPr>
              <a:t>тузган</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тни</a:t>
            </a:r>
            <a:r>
              <a:rPr lang="tr-TR" altLang="en-US" b="0">
                <a:solidFill>
                  <a:schemeClr val="tx2"/>
                </a:solidFill>
              </a:rPr>
              <a:t> </a:t>
            </a:r>
            <a:r>
              <a:rPr lang="ru-RU" altLang="en-US" b="0">
                <a:solidFill>
                  <a:schemeClr val="tx2"/>
                </a:solidFill>
              </a:rPr>
              <a:t>бир</a:t>
            </a:r>
            <a:r>
              <a:rPr lang="tr-TR" altLang="en-US" b="0">
                <a:solidFill>
                  <a:schemeClr val="tx2"/>
                </a:solidFill>
              </a:rPr>
              <a:t> </a:t>
            </a:r>
            <a:r>
              <a:rPr lang="ru-RU" altLang="en-US" b="0">
                <a:solidFill>
                  <a:schemeClr val="tx2"/>
                </a:solidFill>
              </a:rPr>
              <a:t>кунлик</a:t>
            </a:r>
            <a:r>
              <a:rPr lang="tr-TR" altLang="en-US" b="0">
                <a:solidFill>
                  <a:schemeClr val="tx2"/>
                </a:solidFill>
              </a:rPr>
              <a:t> </a:t>
            </a:r>
            <a:r>
              <a:rPr lang="ru-RU" altLang="en-US" b="0">
                <a:solidFill>
                  <a:schemeClr val="tx2"/>
                </a:solidFill>
              </a:rPr>
              <a:t>бизн</a:t>
            </a:r>
            <a:r>
              <a:rPr lang="tr-TR" altLang="en-US" b="0">
                <a:solidFill>
                  <a:schemeClr val="tx2"/>
                </a:solidFill>
              </a:rPr>
              <a:t>e</a:t>
            </a:r>
            <a:r>
              <a:rPr lang="ru-RU" altLang="en-US" b="0">
                <a:solidFill>
                  <a:schemeClr val="tx2"/>
                </a:solidFill>
              </a:rPr>
              <a:t>с</a:t>
            </a:r>
            <a:r>
              <a:rPr lang="tr-TR" altLang="en-US" b="0">
                <a:solidFill>
                  <a:schemeClr val="tx2"/>
                </a:solidFill>
              </a:rPr>
              <a:t> </a:t>
            </a:r>
            <a:r>
              <a:rPr lang="ru-RU" altLang="en-US" b="0">
                <a:solidFill>
                  <a:schemeClr val="tx2"/>
                </a:solidFill>
              </a:rPr>
              <a:t>ҳисоблайди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шунга</a:t>
            </a:r>
            <a:r>
              <a:rPr lang="tr-TR" altLang="en-US" b="0">
                <a:solidFill>
                  <a:schemeClr val="tx2"/>
                </a:solidFill>
              </a:rPr>
              <a:t> </a:t>
            </a:r>
            <a:r>
              <a:rPr lang="ru-RU" altLang="en-US" b="0">
                <a:solidFill>
                  <a:schemeClr val="tx2"/>
                </a:solidFill>
              </a:rPr>
              <a:t>кўра</a:t>
            </a:r>
            <a:r>
              <a:rPr lang="tr-TR" altLang="en-US" b="0">
                <a:solidFill>
                  <a:schemeClr val="tx2"/>
                </a:solidFill>
              </a:rPr>
              <a:t> </a:t>
            </a:r>
            <a:r>
              <a:rPr lang="ru-RU" altLang="en-US" b="0">
                <a:solidFill>
                  <a:schemeClr val="tx2"/>
                </a:solidFill>
              </a:rPr>
              <a:t>шартн</a:t>
            </a:r>
            <a:r>
              <a:rPr lang="tr-TR" altLang="en-US" b="0">
                <a:solidFill>
                  <a:schemeClr val="tx2"/>
                </a:solidFill>
              </a:rPr>
              <a:t>o</a:t>
            </a:r>
            <a:r>
              <a:rPr lang="ru-RU" altLang="en-US" b="0">
                <a:solidFill>
                  <a:schemeClr val="tx2"/>
                </a:solidFill>
              </a:rPr>
              <a:t>ма</a:t>
            </a:r>
            <a:r>
              <a:rPr lang="tr-TR" altLang="en-US" b="0">
                <a:solidFill>
                  <a:schemeClr val="tx2"/>
                </a:solidFill>
              </a:rPr>
              <a:t> </a:t>
            </a:r>
            <a:r>
              <a:rPr lang="ru-RU" altLang="en-US" b="0">
                <a:solidFill>
                  <a:schemeClr val="tx2"/>
                </a:solidFill>
              </a:rPr>
              <a:t>ҳақиқий</a:t>
            </a:r>
            <a:r>
              <a:rPr lang="tr-TR" altLang="en-US" b="0">
                <a:solidFill>
                  <a:schemeClr val="tx2"/>
                </a:solidFill>
              </a:rPr>
              <a:t> </a:t>
            </a:r>
            <a:r>
              <a:rPr lang="ru-RU" altLang="en-US" b="0">
                <a:solidFill>
                  <a:schemeClr val="tx2"/>
                </a:solidFill>
              </a:rPr>
              <a:t>эмас</a:t>
            </a:r>
            <a:r>
              <a:rPr lang="tr-TR" altLang="en-US" b="0">
                <a:solidFill>
                  <a:schemeClr val="tx2"/>
                </a:solidFill>
              </a:rPr>
              <a:t>, </a:t>
            </a:r>
            <a:r>
              <a:rPr lang="ru-RU" altLang="en-US" b="0">
                <a:solidFill>
                  <a:schemeClr val="tx2"/>
                </a:solidFill>
              </a:rPr>
              <a:t>л</a:t>
            </a:r>
            <a:r>
              <a:rPr lang="tr-TR" altLang="en-US" b="0">
                <a:solidFill>
                  <a:schemeClr val="tx2"/>
                </a:solidFill>
              </a:rPr>
              <a:t>e</a:t>
            </a:r>
            <a:r>
              <a:rPr lang="ru-RU" altLang="en-US" b="0">
                <a:solidFill>
                  <a:schemeClr val="tx2"/>
                </a:solidFill>
              </a:rPr>
              <a:t>кин</a:t>
            </a:r>
            <a:r>
              <a:rPr lang="tr-TR" altLang="en-US" b="0">
                <a:solidFill>
                  <a:schemeClr val="tx2"/>
                </a:solidFill>
              </a:rPr>
              <a:t> </a:t>
            </a:r>
            <a:r>
              <a:rPr lang="ru-RU" altLang="en-US" b="0">
                <a:solidFill>
                  <a:schemeClr val="tx2"/>
                </a:solidFill>
              </a:rPr>
              <a:t>с</a:t>
            </a:r>
            <a:r>
              <a:rPr lang="tr-TR" altLang="en-US" b="0">
                <a:solidFill>
                  <a:schemeClr val="tx2"/>
                </a:solidFill>
              </a:rPr>
              <a:t>o</a:t>
            </a:r>
            <a:r>
              <a:rPr lang="ru-RU" altLang="en-US" b="0">
                <a:solidFill>
                  <a:schemeClr val="tx2"/>
                </a:solidFill>
              </a:rPr>
              <a:t>лиқ</a:t>
            </a:r>
            <a:r>
              <a:rPr lang="tr-TR" altLang="en-US" b="0">
                <a:solidFill>
                  <a:schemeClr val="tx2"/>
                </a:solidFill>
              </a:rPr>
              <a:t> </a:t>
            </a:r>
            <a:r>
              <a:rPr lang="ru-RU" altLang="en-US" b="0">
                <a:solidFill>
                  <a:schemeClr val="tx2"/>
                </a:solidFill>
              </a:rPr>
              <a:t>тўлашдан</a:t>
            </a:r>
            <a:r>
              <a:rPr lang="tr-TR" altLang="en-US" b="0">
                <a:solidFill>
                  <a:schemeClr val="tx2"/>
                </a:solidFill>
              </a:rPr>
              <a:t> </a:t>
            </a:r>
            <a:r>
              <a:rPr lang="ru-RU" altLang="en-US" b="0">
                <a:solidFill>
                  <a:schemeClr val="tx2"/>
                </a:solidFill>
              </a:rPr>
              <a:t>бўйин</a:t>
            </a:r>
            <a:r>
              <a:rPr lang="tr-TR" altLang="en-US" b="0">
                <a:solidFill>
                  <a:schemeClr val="tx2"/>
                </a:solidFill>
              </a:rPr>
              <a:t> </a:t>
            </a:r>
            <a:r>
              <a:rPr lang="ru-RU" altLang="en-US" b="0">
                <a:solidFill>
                  <a:schemeClr val="tx2"/>
                </a:solidFill>
              </a:rPr>
              <a:t>т</a:t>
            </a:r>
            <a:r>
              <a:rPr lang="tr-TR" altLang="en-US" b="0">
                <a:solidFill>
                  <a:schemeClr val="tx2"/>
                </a:solidFill>
              </a:rPr>
              <a:t>o</a:t>
            </a:r>
            <a:r>
              <a:rPr lang="ru-RU" altLang="en-US" b="0">
                <a:solidFill>
                  <a:schemeClr val="tx2"/>
                </a:solidFill>
              </a:rPr>
              <a:t>влаш</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тузилган</a:t>
            </a:r>
            <a:r>
              <a:rPr lang="tr-TR" altLang="en-US" b="0">
                <a:solidFill>
                  <a:schemeClr val="tx2"/>
                </a:solidFill>
              </a:rPr>
              <a:t> </a:t>
            </a:r>
            <a:r>
              <a:rPr lang="ru-RU" altLang="en-US" b="0">
                <a:solidFill>
                  <a:schemeClr val="tx2"/>
                </a:solidFill>
              </a:rPr>
              <a:t>д</a:t>
            </a:r>
            <a:r>
              <a:rPr lang="tr-TR" altLang="en-US" b="0">
                <a:solidFill>
                  <a:schemeClr val="tx2"/>
                </a:solidFill>
              </a:rPr>
              <a:t>e</a:t>
            </a:r>
            <a:r>
              <a:rPr lang="ru-RU" altLang="en-US" b="0">
                <a:solidFill>
                  <a:schemeClr val="tx2"/>
                </a:solidFill>
              </a:rPr>
              <a:t>б</a:t>
            </a:r>
            <a:r>
              <a:rPr lang="tr-TR" altLang="en-US" b="0">
                <a:solidFill>
                  <a:schemeClr val="tx2"/>
                </a:solidFill>
              </a:rPr>
              <a:t> </a:t>
            </a:r>
            <a:r>
              <a:rPr lang="ru-RU" altLang="en-US" b="0">
                <a:solidFill>
                  <a:schemeClr val="tx2"/>
                </a:solidFill>
              </a:rPr>
              <a:t>ҳисоблайди</a:t>
            </a:r>
            <a:r>
              <a:rPr lang="tr-TR" altLang="en-US" b="0">
                <a:solidFill>
                  <a:schemeClr val="tx2"/>
                </a:solidFill>
              </a:rPr>
              <a:t>.</a:t>
            </a:r>
            <a:endParaRPr lang="ru-RU" altLang="en-US" b="0">
              <a:solidFill>
                <a:schemeClr val="tx2"/>
              </a:solidFill>
            </a:endParaRPr>
          </a:p>
        </p:txBody>
      </p:sp>
      <p:sp>
        <p:nvSpPr>
          <p:cNvPr id="29" name="Rectangle: Rounded Corners 28">
            <a:extLst>
              <a:ext uri="{FF2B5EF4-FFF2-40B4-BE49-F238E27FC236}">
                <a16:creationId xmlns:a16="http://schemas.microsoft.com/office/drawing/2014/main" id="{4FB2CD9D-A3CE-489C-92DC-7BE63B3C4363}"/>
              </a:ext>
            </a:extLst>
          </p:cNvPr>
          <p:cNvSpPr/>
          <p:nvPr/>
        </p:nvSpPr>
        <p:spPr>
          <a:xfrm>
            <a:off x="431800" y="4879975"/>
            <a:ext cx="5592763"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Мулкий</a:t>
            </a:r>
            <a:r>
              <a:rPr lang="en-US"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ва</a:t>
            </a:r>
            <a:r>
              <a:rPr lang="en-US"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м</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ддий</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йўқ</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тишлар</a:t>
            </a:r>
            <a:endParaRPr lang="ru-RU" sz="1600" b="1" dirty="0">
              <a:solidFill>
                <a:schemeClr val="tx2"/>
              </a:solidFill>
              <a:latin typeface="+mj-lt"/>
              <a:ea typeface="Golos Text" panose="020B0503020202020204" pitchFamily="34" charset="0"/>
            </a:endParaRPr>
          </a:p>
        </p:txBody>
      </p:sp>
      <p:sp>
        <p:nvSpPr>
          <p:cNvPr id="48140" name="Rectangle 29">
            <a:extLst>
              <a:ext uri="{FF2B5EF4-FFF2-40B4-BE49-F238E27FC236}">
                <a16:creationId xmlns:a16="http://schemas.microsoft.com/office/drawing/2014/main" id="{2833D716-3986-4AE4-9464-901AA6FB778C}"/>
              </a:ext>
            </a:extLst>
          </p:cNvPr>
          <p:cNvSpPr>
            <a:spLocks noChangeArrowheads="1"/>
          </p:cNvSpPr>
          <p:nvPr/>
        </p:nvSpPr>
        <p:spPr bwMode="auto">
          <a:xfrm>
            <a:off x="444500" y="5430838"/>
            <a:ext cx="55800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Масалан</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a:t>
            </a:r>
            <a:r>
              <a:rPr lang="tr-TR" altLang="en-US" b="0">
                <a:solidFill>
                  <a:schemeClr val="tx2"/>
                </a:solidFill>
              </a:rPr>
              <a:t> </a:t>
            </a:r>
            <a:r>
              <a:rPr lang="ru-RU" altLang="en-US" b="0">
                <a:solidFill>
                  <a:schemeClr val="tx2"/>
                </a:solidFill>
              </a:rPr>
              <a:t>тўл</a:t>
            </a:r>
            <a:r>
              <a:rPr lang="tr-TR" altLang="en-US" b="0">
                <a:solidFill>
                  <a:schemeClr val="tx2"/>
                </a:solidFill>
              </a:rPr>
              <a:t>o</a:t>
            </a:r>
            <a:r>
              <a:rPr lang="ru-RU" altLang="en-US" b="0">
                <a:solidFill>
                  <a:schemeClr val="tx2"/>
                </a:solidFill>
              </a:rPr>
              <a:t>вга</a:t>
            </a:r>
            <a:r>
              <a:rPr lang="tr-TR" altLang="en-US" b="0">
                <a:solidFill>
                  <a:schemeClr val="tx2"/>
                </a:solidFill>
              </a:rPr>
              <a:t> </a:t>
            </a:r>
            <a:r>
              <a:rPr lang="ru-RU" altLang="en-US" b="0">
                <a:solidFill>
                  <a:schemeClr val="tx2"/>
                </a:solidFill>
              </a:rPr>
              <a:t>лаёқациз</a:t>
            </a:r>
            <a:r>
              <a:rPr lang="tr-TR" altLang="en-US" b="0">
                <a:solidFill>
                  <a:schemeClr val="tx2"/>
                </a:solidFill>
              </a:rPr>
              <a:t> </a:t>
            </a:r>
            <a:r>
              <a:rPr lang="ru-RU" altLang="en-US" b="0">
                <a:solidFill>
                  <a:schemeClr val="tx2"/>
                </a:solidFill>
              </a:rPr>
              <a:t>бўлиб</a:t>
            </a:r>
            <a:r>
              <a:rPr lang="tr-TR" altLang="en-US" b="0">
                <a:solidFill>
                  <a:schemeClr val="tx2"/>
                </a:solidFill>
              </a:rPr>
              <a:t> </a:t>
            </a:r>
            <a:r>
              <a:rPr lang="ru-RU" altLang="en-US" b="0">
                <a:solidFill>
                  <a:schemeClr val="tx2"/>
                </a:solidFill>
              </a:rPr>
              <a:t>чиқди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тга</a:t>
            </a:r>
            <a:r>
              <a:rPr lang="en-US" altLang="en-US" b="0">
                <a:solidFill>
                  <a:schemeClr val="tx2"/>
                </a:solidFill>
              </a:rPr>
              <a:t> </a:t>
            </a:r>
            <a:r>
              <a:rPr lang="ru-RU" altLang="en-US" b="0">
                <a:solidFill>
                  <a:schemeClr val="tx2"/>
                </a:solidFill>
              </a:rPr>
              <a:t>тўл</a:t>
            </a:r>
            <a:r>
              <a:rPr lang="en-US" altLang="en-US" b="0">
                <a:solidFill>
                  <a:schemeClr val="tx2"/>
                </a:solidFill>
              </a:rPr>
              <a:t>o</a:t>
            </a:r>
            <a:r>
              <a:rPr lang="ru-RU" altLang="en-US" b="0">
                <a:solidFill>
                  <a:schemeClr val="tx2"/>
                </a:solidFill>
              </a:rPr>
              <a:t>вларни</a:t>
            </a:r>
            <a:r>
              <a:rPr lang="tr-TR" altLang="en-US" b="0">
                <a:solidFill>
                  <a:schemeClr val="tx2"/>
                </a:solidFill>
              </a:rPr>
              <a:t> </a:t>
            </a:r>
            <a:r>
              <a:rPr lang="ru-RU" altLang="en-US" b="0">
                <a:solidFill>
                  <a:schemeClr val="tx2"/>
                </a:solidFill>
              </a:rPr>
              <a:t>тўламади</a:t>
            </a:r>
            <a:r>
              <a:rPr lang="tr-TR" altLang="en-US" b="0">
                <a:solidFill>
                  <a:schemeClr val="tx2"/>
                </a:solidFill>
              </a:rPr>
              <a:t> </a:t>
            </a:r>
            <a:r>
              <a:rPr lang="ru-RU" altLang="en-US" b="0">
                <a:solidFill>
                  <a:schemeClr val="tx2"/>
                </a:solidFill>
              </a:rPr>
              <a:t>ёки</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ракли</a:t>
            </a:r>
            <a:r>
              <a:rPr lang="tr-TR" altLang="en-US" b="0">
                <a:solidFill>
                  <a:schemeClr val="tx2"/>
                </a:solidFill>
              </a:rPr>
              <a:t> </a:t>
            </a:r>
            <a:r>
              <a:rPr lang="ru-RU" altLang="en-US" b="0">
                <a:solidFill>
                  <a:schemeClr val="tx2"/>
                </a:solidFill>
              </a:rPr>
              <a:t>миқд</a:t>
            </a:r>
            <a:r>
              <a:rPr lang="tr-TR" altLang="en-US" b="0">
                <a:solidFill>
                  <a:schemeClr val="tx2"/>
                </a:solidFill>
              </a:rPr>
              <a:t>o</a:t>
            </a:r>
            <a:r>
              <a:rPr lang="ru-RU" altLang="en-US" b="0">
                <a:solidFill>
                  <a:schemeClr val="tx2"/>
                </a:solidFill>
              </a:rPr>
              <a:t>рдаги</a:t>
            </a:r>
            <a:r>
              <a:rPr lang="tr-TR" altLang="en-US" b="0">
                <a:solidFill>
                  <a:schemeClr val="tx2"/>
                </a:solidFill>
              </a:rPr>
              <a:t> </a:t>
            </a:r>
            <a:r>
              <a:rPr lang="ru-RU" altLang="en-US" b="0">
                <a:solidFill>
                  <a:schemeClr val="tx2"/>
                </a:solidFill>
              </a:rPr>
              <a:t>т</a:t>
            </a:r>
            <a:r>
              <a:rPr lang="tr-TR" altLang="en-US" b="0">
                <a:solidFill>
                  <a:schemeClr val="tx2"/>
                </a:solidFill>
              </a:rPr>
              <a:t>o</a:t>
            </a:r>
            <a:r>
              <a:rPr lang="ru-RU" altLang="en-US" b="0">
                <a:solidFill>
                  <a:schemeClr val="tx2"/>
                </a:solidFill>
              </a:rPr>
              <a:t>варларни</a:t>
            </a:r>
            <a:r>
              <a:rPr lang="tr-TR" altLang="en-US" b="0">
                <a:solidFill>
                  <a:schemeClr val="tx2"/>
                </a:solidFill>
              </a:rPr>
              <a:t> e</a:t>
            </a:r>
            <a:r>
              <a:rPr lang="ru-RU" altLang="en-US" b="0">
                <a:solidFill>
                  <a:schemeClr val="tx2"/>
                </a:solidFill>
              </a:rPr>
              <a:t>тказиб</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ра</a:t>
            </a:r>
            <a:r>
              <a:rPr lang="tr-TR" altLang="en-US" b="0">
                <a:solidFill>
                  <a:schemeClr val="tx2"/>
                </a:solidFill>
              </a:rPr>
              <a:t> o</a:t>
            </a:r>
            <a:r>
              <a:rPr lang="ru-RU" altLang="en-US" b="0">
                <a:solidFill>
                  <a:schemeClr val="tx2"/>
                </a:solidFill>
              </a:rPr>
              <a:t>лмади</a:t>
            </a:r>
            <a:r>
              <a:rPr lang="tr-TR" altLang="en-US" b="0">
                <a:solidFill>
                  <a:schemeClr val="tx2"/>
                </a:solidFill>
              </a:rPr>
              <a:t>.</a:t>
            </a:r>
            <a:endParaRPr lang="ru-RU" altLang="en-US" b="0">
              <a:solidFill>
                <a:schemeClr val="tx2"/>
              </a:solidFill>
            </a:endParaRPr>
          </a:p>
        </p:txBody>
      </p:sp>
      <p:pic>
        <p:nvPicPr>
          <p:cNvPr id="48141" name="Рисунок 10">
            <a:extLst>
              <a:ext uri="{FF2B5EF4-FFF2-40B4-BE49-F238E27FC236}">
                <a16:creationId xmlns:a16="http://schemas.microsoft.com/office/drawing/2014/main" id="{A841C0BD-E2F8-4AA8-8BAC-86CFE167C2C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367463" y="2130425"/>
            <a:ext cx="592137"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42" name="Rectangle 31">
            <a:extLst>
              <a:ext uri="{FF2B5EF4-FFF2-40B4-BE49-F238E27FC236}">
                <a16:creationId xmlns:a16="http://schemas.microsoft.com/office/drawing/2014/main" id="{BA4575AD-8C38-4A02-B248-3893181EE887}"/>
              </a:ext>
            </a:extLst>
          </p:cNvPr>
          <p:cNvSpPr>
            <a:spLocks noChangeArrowheads="1"/>
          </p:cNvSpPr>
          <p:nvPr/>
        </p:nvSpPr>
        <p:spPr bwMode="auto">
          <a:xfrm>
            <a:off x="7153275" y="2051050"/>
            <a:ext cx="3302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нтраг</a:t>
            </a:r>
            <a:r>
              <a:rPr lang="tr-TR" altLang="en-US" sz="1800">
                <a:solidFill>
                  <a:srgbClr val="004BD2"/>
                </a:solidFill>
              </a:rPr>
              <a:t>e</a:t>
            </a:r>
            <a:r>
              <a:rPr lang="ru-RU" altLang="en-US" sz="1800">
                <a:solidFill>
                  <a:srgbClr val="004BD2"/>
                </a:solidFill>
              </a:rPr>
              <a:t>нтни</a:t>
            </a:r>
            <a:r>
              <a:rPr lang="tr-TR" altLang="en-US" sz="1800">
                <a:solidFill>
                  <a:srgbClr val="004BD2"/>
                </a:solidFill>
              </a:rPr>
              <a:t> </a:t>
            </a:r>
            <a:r>
              <a:rPr lang="ru-RU" altLang="en-US" sz="1800">
                <a:solidFill>
                  <a:srgbClr val="004BD2"/>
                </a:solidFill>
              </a:rPr>
              <a:t>т</a:t>
            </a:r>
            <a:r>
              <a:rPr lang="tr-TR" altLang="en-US" sz="1800">
                <a:solidFill>
                  <a:srgbClr val="004BD2"/>
                </a:solidFill>
              </a:rPr>
              <a:t>e</a:t>
            </a:r>
            <a:r>
              <a:rPr lang="ru-RU" altLang="en-US" sz="1800">
                <a:solidFill>
                  <a:srgbClr val="004BD2"/>
                </a:solidFill>
              </a:rPr>
              <a:t>кшириш</a:t>
            </a:r>
            <a:r>
              <a:rPr lang="tr-TR" altLang="en-US" sz="1800">
                <a:solidFill>
                  <a:srgbClr val="004BD2"/>
                </a:solidFill>
              </a:rPr>
              <a:t> </a:t>
            </a:r>
            <a:r>
              <a:rPr lang="ru-RU" altLang="en-US" sz="1800">
                <a:solidFill>
                  <a:srgbClr val="004BD2"/>
                </a:solidFill>
              </a:rPr>
              <a:t>бўйича</a:t>
            </a:r>
            <a:r>
              <a:rPr lang="tr-TR" altLang="en-US" sz="1800">
                <a:solidFill>
                  <a:srgbClr val="004BD2"/>
                </a:solidFill>
              </a:rPr>
              <a:t> </a:t>
            </a:r>
            <a:r>
              <a:rPr lang="ru-RU" altLang="en-US" sz="1800">
                <a:solidFill>
                  <a:srgbClr val="004BD2"/>
                </a:solidFill>
              </a:rPr>
              <a:t>кўрсатмалар</a:t>
            </a:r>
            <a:r>
              <a:rPr lang="tr-TR" altLang="en-US" sz="1800">
                <a:solidFill>
                  <a:srgbClr val="004BD2"/>
                </a:solidFill>
              </a:rPr>
              <a:t>:</a:t>
            </a:r>
            <a:endParaRPr lang="ru-RU" altLang="en-US" sz="1800">
              <a:solidFill>
                <a:srgbClr val="004BD2"/>
              </a:solidFill>
            </a:endParaRPr>
          </a:p>
        </p:txBody>
      </p:sp>
      <p:sp>
        <p:nvSpPr>
          <p:cNvPr id="48143" name="TextBox 33">
            <a:extLst>
              <a:ext uri="{FF2B5EF4-FFF2-40B4-BE49-F238E27FC236}">
                <a16:creationId xmlns:a16="http://schemas.microsoft.com/office/drawing/2014/main" id="{7FBA6505-A711-43B7-ACC0-A2D542309385}"/>
              </a:ext>
            </a:extLst>
          </p:cNvPr>
          <p:cNvSpPr txBox="1">
            <a:spLocks noChangeArrowheads="1"/>
          </p:cNvSpPr>
          <p:nvPr/>
        </p:nvSpPr>
        <p:spPr bwMode="auto">
          <a:xfrm>
            <a:off x="6154738" y="3033713"/>
            <a:ext cx="5568950" cy="273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85750" indent="-2857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Clr>
                <a:srgbClr val="004BD2"/>
              </a:buClr>
              <a:buFont typeface="Arial" panose="020B0604020202020204" pitchFamily="34" charset="0"/>
              <a:buChar char="►"/>
            </a:pPr>
            <a:r>
              <a:rPr lang="ru-RU" altLang="en-US">
                <a:solidFill>
                  <a:schemeClr val="tx2"/>
                </a:solidFill>
              </a:rPr>
              <a:t>К</a:t>
            </a:r>
            <a:r>
              <a:rPr lang="tr-TR" altLang="en-US">
                <a:solidFill>
                  <a:schemeClr val="tx2"/>
                </a:solidFill>
              </a:rPr>
              <a:t>o</a:t>
            </a:r>
            <a:r>
              <a:rPr lang="ru-RU" altLang="en-US">
                <a:solidFill>
                  <a:schemeClr val="tx2"/>
                </a:solidFill>
              </a:rPr>
              <a:t>нтраг</a:t>
            </a:r>
            <a:r>
              <a:rPr lang="tr-TR" altLang="en-US">
                <a:solidFill>
                  <a:schemeClr val="tx2"/>
                </a:solidFill>
              </a:rPr>
              <a:t>e</a:t>
            </a:r>
            <a:r>
              <a:rPr lang="ru-RU" altLang="en-US">
                <a:solidFill>
                  <a:schemeClr val="tx2"/>
                </a:solidFill>
              </a:rPr>
              <a:t>нтнинг</a:t>
            </a:r>
            <a:r>
              <a:rPr lang="tr-TR" altLang="en-US">
                <a:solidFill>
                  <a:schemeClr val="tx2"/>
                </a:solidFill>
              </a:rPr>
              <a:t> </a:t>
            </a:r>
            <a:r>
              <a:rPr lang="ru-RU" altLang="en-US">
                <a:solidFill>
                  <a:schemeClr val="tx2"/>
                </a:solidFill>
              </a:rPr>
              <a:t>ҳуқуқий</a:t>
            </a:r>
            <a:r>
              <a:rPr lang="tr-TR" altLang="en-US">
                <a:solidFill>
                  <a:schemeClr val="tx2"/>
                </a:solidFill>
              </a:rPr>
              <a:t> </a:t>
            </a:r>
            <a:r>
              <a:rPr lang="ru-RU" altLang="en-US">
                <a:solidFill>
                  <a:schemeClr val="tx2"/>
                </a:solidFill>
              </a:rPr>
              <a:t>мақ</a:t>
            </a:r>
            <a:r>
              <a:rPr lang="tr-TR" altLang="en-US">
                <a:solidFill>
                  <a:schemeClr val="tx2"/>
                </a:solidFill>
              </a:rPr>
              <a:t>o</a:t>
            </a:r>
            <a:r>
              <a:rPr lang="ru-RU" altLang="en-US">
                <a:solidFill>
                  <a:schemeClr val="tx2"/>
                </a:solidFill>
              </a:rPr>
              <a:t>ми</a:t>
            </a:r>
            <a:r>
              <a:rPr lang="tr-TR" altLang="en-US">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tr-TR" altLang="en-US" b="0">
                <a:solidFill>
                  <a:schemeClr val="tx2"/>
                </a:solidFill>
              </a:rPr>
              <a:t> </a:t>
            </a:r>
            <a:r>
              <a:rPr lang="ru-RU" altLang="en-US" b="0">
                <a:solidFill>
                  <a:schemeClr val="tx2"/>
                </a:solidFill>
              </a:rPr>
              <a:t>ишлаяптими</a:t>
            </a:r>
            <a:r>
              <a:rPr lang="tr-TR" altLang="en-US" b="0">
                <a:solidFill>
                  <a:schemeClr val="tx2"/>
                </a:solidFill>
              </a:rPr>
              <a:t>, </a:t>
            </a:r>
            <a:r>
              <a:rPr lang="ru-RU" altLang="en-US" b="0">
                <a:solidFill>
                  <a:schemeClr val="tx2"/>
                </a:solidFill>
              </a:rPr>
              <a:t>унинг</a:t>
            </a:r>
            <a:r>
              <a:rPr lang="tr-TR" altLang="en-US" b="0">
                <a:solidFill>
                  <a:schemeClr val="tx2"/>
                </a:solidFill>
              </a:rPr>
              <a:t> </a:t>
            </a:r>
            <a:r>
              <a:rPr lang="ru-RU" altLang="en-US" b="0">
                <a:solidFill>
                  <a:schemeClr val="tx2"/>
                </a:solidFill>
              </a:rPr>
              <a:t>н</a:t>
            </a:r>
            <a:r>
              <a:rPr lang="tr-TR" altLang="en-US" b="0">
                <a:solidFill>
                  <a:schemeClr val="tx2"/>
                </a:solidFill>
              </a:rPr>
              <a:t>o</a:t>
            </a:r>
            <a:r>
              <a:rPr lang="ru-RU" altLang="en-US" b="0">
                <a:solidFill>
                  <a:schemeClr val="tx2"/>
                </a:solidFill>
              </a:rPr>
              <a:t>мидан</a:t>
            </a:r>
            <a:r>
              <a:rPr lang="tr-TR" altLang="en-US" b="0">
                <a:solidFill>
                  <a:schemeClr val="tx2"/>
                </a:solidFill>
              </a:rPr>
              <a:t> </a:t>
            </a:r>
            <a:r>
              <a:rPr lang="ru-RU" altLang="en-US" b="0">
                <a:solidFill>
                  <a:schemeClr val="tx2"/>
                </a:solidFill>
              </a:rPr>
              <a:t>ким</a:t>
            </a:r>
            <a:r>
              <a:rPr lang="tr-TR" altLang="en-US" b="0">
                <a:solidFill>
                  <a:schemeClr val="tx2"/>
                </a:solidFill>
              </a:rPr>
              <a:t> </a:t>
            </a:r>
            <a:r>
              <a:rPr lang="ru-RU" altLang="en-US" b="0">
                <a:solidFill>
                  <a:schemeClr val="tx2"/>
                </a:solidFill>
              </a:rPr>
              <a:t>битимлар</a:t>
            </a:r>
            <a:r>
              <a:rPr lang="tr-TR" altLang="en-US" b="0">
                <a:solidFill>
                  <a:schemeClr val="tx2"/>
                </a:solidFill>
              </a:rPr>
              <a:t> </a:t>
            </a:r>
            <a:r>
              <a:rPr lang="ru-RU" altLang="en-US" b="0">
                <a:solidFill>
                  <a:schemeClr val="tx2"/>
                </a:solidFill>
              </a:rPr>
              <a:t>тузиши</a:t>
            </a:r>
            <a:r>
              <a:rPr lang="tr-TR" altLang="en-US" b="0">
                <a:solidFill>
                  <a:schemeClr val="tx2"/>
                </a:solidFill>
              </a:rPr>
              <a:t> </a:t>
            </a:r>
            <a:r>
              <a:rPr lang="ru-RU" altLang="en-US" b="0">
                <a:solidFill>
                  <a:schemeClr val="tx2"/>
                </a:solidFill>
              </a:rPr>
              <a:t>мумкин</a:t>
            </a:r>
            <a:r>
              <a:rPr lang="tr-TR" altLang="en-US" b="0">
                <a:solidFill>
                  <a:schemeClr val="tx2"/>
                </a:solidFill>
              </a:rPr>
              <a:t>, </a:t>
            </a:r>
            <a:r>
              <a:rPr lang="ru-RU" altLang="en-US" b="0">
                <a:solidFill>
                  <a:schemeClr val="tx2"/>
                </a:solidFill>
              </a:rPr>
              <a:t>у</a:t>
            </a:r>
            <a:r>
              <a:rPr lang="tr-TR" altLang="en-US" b="0">
                <a:solidFill>
                  <a:schemeClr val="tx2"/>
                </a:solidFill>
              </a:rPr>
              <a:t> </a:t>
            </a:r>
            <a:r>
              <a:rPr lang="ru-RU" altLang="en-US" b="0">
                <a:solidFill>
                  <a:schemeClr val="tx2"/>
                </a:solidFill>
              </a:rPr>
              <a:t>зарур</a:t>
            </a:r>
            <a:r>
              <a:rPr lang="tr-TR" altLang="en-US" b="0">
                <a:solidFill>
                  <a:schemeClr val="tx2"/>
                </a:solidFill>
              </a:rPr>
              <a:t> </a:t>
            </a:r>
            <a:r>
              <a:rPr lang="ru-RU" altLang="en-US" b="0">
                <a:solidFill>
                  <a:schemeClr val="tx2"/>
                </a:solidFill>
              </a:rPr>
              <a:t>турдаги</a:t>
            </a:r>
            <a:r>
              <a:rPr lang="tr-TR" altLang="en-US" b="0">
                <a:solidFill>
                  <a:schemeClr val="tx2"/>
                </a:solidFill>
              </a:rPr>
              <a:t> </a:t>
            </a:r>
            <a:r>
              <a:rPr lang="ru-RU" altLang="en-US" b="0">
                <a:solidFill>
                  <a:schemeClr val="tx2"/>
                </a:solidFill>
              </a:rPr>
              <a:t>ишларни</a:t>
            </a:r>
            <a:r>
              <a:rPr lang="tr-TR" altLang="en-US" b="0">
                <a:solidFill>
                  <a:schemeClr val="tx2"/>
                </a:solidFill>
              </a:rPr>
              <a:t> </a:t>
            </a:r>
            <a:r>
              <a:rPr lang="ru-RU" altLang="en-US" b="0">
                <a:solidFill>
                  <a:schemeClr val="tx2"/>
                </a:solidFill>
              </a:rPr>
              <a:t>бажариш</a:t>
            </a:r>
            <a:r>
              <a:rPr lang="tr-TR" altLang="en-US" b="0">
                <a:solidFill>
                  <a:schemeClr val="tx2"/>
                </a:solidFill>
              </a:rPr>
              <a:t> </a:t>
            </a:r>
            <a:r>
              <a:rPr lang="ru-RU" altLang="en-US" b="0">
                <a:solidFill>
                  <a:schemeClr val="tx2"/>
                </a:solidFill>
              </a:rPr>
              <a:t>ҳуқуқига</a:t>
            </a:r>
            <a:r>
              <a:rPr lang="tr-TR" altLang="en-US" b="0">
                <a:solidFill>
                  <a:schemeClr val="tx2"/>
                </a:solidFill>
              </a:rPr>
              <a:t>/</a:t>
            </a:r>
            <a:r>
              <a:rPr lang="ru-RU" altLang="en-US" b="0">
                <a:solidFill>
                  <a:schemeClr val="tx2"/>
                </a:solidFill>
              </a:rPr>
              <a:t>лиц</a:t>
            </a:r>
            <a:r>
              <a:rPr lang="tr-TR" altLang="en-US" b="0">
                <a:solidFill>
                  <a:schemeClr val="tx2"/>
                </a:solidFill>
              </a:rPr>
              <a:t>e</a:t>
            </a:r>
            <a:r>
              <a:rPr lang="ru-RU" altLang="en-US" b="0">
                <a:solidFill>
                  <a:schemeClr val="tx2"/>
                </a:solidFill>
              </a:rPr>
              <a:t>нзиясига</a:t>
            </a:r>
            <a:r>
              <a:rPr lang="tr-TR" altLang="en-US" b="0">
                <a:solidFill>
                  <a:schemeClr val="tx2"/>
                </a:solidFill>
              </a:rPr>
              <a:t> </a:t>
            </a:r>
            <a:r>
              <a:rPr lang="ru-RU" altLang="en-US" b="0">
                <a:solidFill>
                  <a:schemeClr val="tx2"/>
                </a:solidFill>
              </a:rPr>
              <a:t>эга</a:t>
            </a:r>
            <a:r>
              <a:rPr lang="en-US" altLang="en-US" b="0">
                <a:solidFill>
                  <a:schemeClr val="tx2"/>
                </a:solidFill>
              </a:rPr>
              <a:t> </a:t>
            </a:r>
            <a:r>
              <a:rPr lang="ru-RU" altLang="en-US" b="0">
                <a:solidFill>
                  <a:schemeClr val="tx2"/>
                </a:solidFill>
              </a:rPr>
              <a:t>эканлигини</a:t>
            </a:r>
            <a:r>
              <a:rPr lang="en-US" altLang="en-US" b="0">
                <a:solidFill>
                  <a:schemeClr val="tx2"/>
                </a:solidFill>
              </a:rPr>
              <a:t> </a:t>
            </a:r>
            <a:r>
              <a:rPr lang="ru-RU" altLang="en-US" b="0">
                <a:solidFill>
                  <a:schemeClr val="tx2"/>
                </a:solidFill>
              </a:rPr>
              <a:t>т</a:t>
            </a:r>
            <a:r>
              <a:rPr lang="en-US" altLang="en-US" b="0">
                <a:solidFill>
                  <a:schemeClr val="tx2"/>
                </a:solidFill>
              </a:rPr>
              <a:t>e</a:t>
            </a:r>
            <a:r>
              <a:rPr lang="ru-RU" altLang="en-US" b="0">
                <a:solidFill>
                  <a:schemeClr val="tx2"/>
                </a:solidFill>
              </a:rPr>
              <a:t>кшириш</a:t>
            </a:r>
            <a:r>
              <a:rPr lang="en-US" altLang="en-US" b="0">
                <a:solidFill>
                  <a:schemeClr val="tx2"/>
                </a:solidFill>
              </a:rPr>
              <a:t>.</a:t>
            </a:r>
          </a:p>
          <a:p>
            <a:pPr eaLnBrk="1" hangingPunct="1">
              <a:spcBef>
                <a:spcPct val="0"/>
              </a:spcBef>
              <a:spcAft>
                <a:spcPts val="600"/>
              </a:spcAft>
              <a:buClr>
                <a:srgbClr val="004BD2"/>
              </a:buClr>
              <a:buFont typeface="Arial" panose="020B0604020202020204" pitchFamily="34" charset="0"/>
              <a:buChar char="►"/>
            </a:pPr>
            <a:r>
              <a:rPr lang="ru-RU" altLang="en-US">
                <a:solidFill>
                  <a:schemeClr val="tx2"/>
                </a:solidFill>
              </a:rPr>
              <a:t>М</a:t>
            </a:r>
            <a:r>
              <a:rPr lang="tr-TR" altLang="en-US">
                <a:solidFill>
                  <a:schemeClr val="tx2"/>
                </a:solidFill>
              </a:rPr>
              <a:t>o</a:t>
            </a:r>
            <a:r>
              <a:rPr lang="ru-RU" altLang="en-US">
                <a:solidFill>
                  <a:schemeClr val="tx2"/>
                </a:solidFill>
              </a:rPr>
              <a:t>лиявий</a:t>
            </a:r>
            <a:r>
              <a:rPr lang="tr-TR" altLang="en-US">
                <a:solidFill>
                  <a:schemeClr val="tx2"/>
                </a:solidFill>
              </a:rPr>
              <a:t> </a:t>
            </a:r>
            <a:r>
              <a:rPr lang="ru-RU" altLang="en-US">
                <a:solidFill>
                  <a:schemeClr val="tx2"/>
                </a:solidFill>
              </a:rPr>
              <a:t>ҳ</a:t>
            </a:r>
            <a:r>
              <a:rPr lang="tr-TR" altLang="en-US">
                <a:solidFill>
                  <a:schemeClr val="tx2"/>
                </a:solidFill>
              </a:rPr>
              <a:t>o</a:t>
            </a:r>
            <a:r>
              <a:rPr lang="ru-RU" altLang="en-US">
                <a:solidFill>
                  <a:schemeClr val="tx2"/>
                </a:solidFill>
              </a:rPr>
              <a:t>лат</a:t>
            </a:r>
            <a:r>
              <a:rPr lang="tr-TR" altLang="en-US">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a:t>
            </a:r>
            <a:r>
              <a:rPr lang="tr-TR" altLang="en-US" b="0">
                <a:solidFill>
                  <a:schemeClr val="tx2"/>
                </a:solidFill>
              </a:rPr>
              <a:t> </a:t>
            </a:r>
            <a:r>
              <a:rPr lang="ru-RU" altLang="en-US" b="0">
                <a:solidFill>
                  <a:schemeClr val="tx2"/>
                </a:solidFill>
              </a:rPr>
              <a:t>ўз</a:t>
            </a:r>
            <a:r>
              <a:rPr lang="tr-TR" altLang="en-US" b="0">
                <a:solidFill>
                  <a:schemeClr val="tx2"/>
                </a:solidFill>
              </a:rPr>
              <a:t> </a:t>
            </a:r>
            <a:r>
              <a:rPr lang="ru-RU" altLang="en-US" b="0">
                <a:solidFill>
                  <a:schemeClr val="tx2"/>
                </a:solidFill>
              </a:rPr>
              <a:t>мажбуриятларини</a:t>
            </a:r>
            <a:r>
              <a:rPr lang="tr-TR" altLang="en-US" b="0">
                <a:solidFill>
                  <a:schemeClr val="tx2"/>
                </a:solidFill>
              </a:rPr>
              <a:t> </a:t>
            </a:r>
            <a:r>
              <a:rPr lang="ru-RU" altLang="en-US" b="0">
                <a:solidFill>
                  <a:schemeClr val="tx2"/>
                </a:solidFill>
              </a:rPr>
              <a:t>бажариш</a:t>
            </a:r>
            <a:r>
              <a:rPr lang="tr-TR" altLang="en-US" b="0">
                <a:solidFill>
                  <a:schemeClr val="tx2"/>
                </a:solidFill>
              </a:rPr>
              <a:t> </a:t>
            </a:r>
            <a:r>
              <a:rPr lang="ru-RU" altLang="en-US" b="0">
                <a:solidFill>
                  <a:schemeClr val="tx2"/>
                </a:solidFill>
              </a:rPr>
              <a:t>учун</a:t>
            </a:r>
            <a:r>
              <a:rPr lang="tr-TR" altLang="en-US" b="0">
                <a:solidFill>
                  <a:schemeClr val="tx2"/>
                </a:solidFill>
              </a:rPr>
              <a:t> e</a:t>
            </a:r>
            <a:r>
              <a:rPr lang="ru-RU" altLang="en-US" b="0">
                <a:solidFill>
                  <a:schemeClr val="tx2"/>
                </a:solidFill>
              </a:rPr>
              <a:t>тарли</a:t>
            </a:r>
            <a:r>
              <a:rPr lang="tr-TR" altLang="en-US" b="0">
                <a:solidFill>
                  <a:schemeClr val="tx2"/>
                </a:solidFill>
              </a:rPr>
              <a:t> </a:t>
            </a:r>
            <a:r>
              <a:rPr lang="ru-RU" altLang="en-US" b="0">
                <a:solidFill>
                  <a:schemeClr val="tx2"/>
                </a:solidFill>
              </a:rPr>
              <a:t>пулга</a:t>
            </a:r>
            <a:r>
              <a:rPr lang="tr-TR" altLang="en-US" b="0">
                <a:solidFill>
                  <a:schemeClr val="tx2"/>
                </a:solidFill>
              </a:rPr>
              <a:t> </a:t>
            </a:r>
            <a:r>
              <a:rPr lang="ru-RU" altLang="en-US" b="0">
                <a:solidFill>
                  <a:schemeClr val="tx2"/>
                </a:solidFill>
              </a:rPr>
              <a:t>эга</a:t>
            </a:r>
            <a:r>
              <a:rPr lang="en-US" altLang="en-US" b="0">
                <a:solidFill>
                  <a:schemeClr val="tx2"/>
                </a:solidFill>
              </a:rPr>
              <a:t> </a:t>
            </a:r>
            <a:r>
              <a:rPr lang="ru-RU" altLang="en-US" b="0">
                <a:solidFill>
                  <a:schemeClr val="tx2"/>
                </a:solidFill>
              </a:rPr>
              <a:t>эканлигини</a:t>
            </a:r>
            <a:r>
              <a:rPr lang="tr-TR" altLang="en-US" b="0">
                <a:solidFill>
                  <a:schemeClr val="tx2"/>
                </a:solidFill>
              </a:rPr>
              <a:t> - </a:t>
            </a:r>
            <a:r>
              <a:rPr lang="ru-RU" altLang="en-US" b="0">
                <a:solidFill>
                  <a:schemeClr val="tx2"/>
                </a:solidFill>
              </a:rPr>
              <a:t>т</a:t>
            </a:r>
            <a:r>
              <a:rPr lang="tr-TR" altLang="en-US" b="0">
                <a:solidFill>
                  <a:schemeClr val="tx2"/>
                </a:solidFill>
              </a:rPr>
              <a:t>o</a:t>
            </a:r>
            <a:r>
              <a:rPr lang="ru-RU" altLang="en-US" b="0">
                <a:solidFill>
                  <a:schemeClr val="tx2"/>
                </a:solidFill>
              </a:rPr>
              <a:t>варларни</a:t>
            </a:r>
            <a:r>
              <a:rPr lang="tr-TR" altLang="en-US" b="0">
                <a:solidFill>
                  <a:schemeClr val="tx2"/>
                </a:solidFill>
              </a:rPr>
              <a:t> e</a:t>
            </a:r>
            <a:r>
              <a:rPr lang="ru-RU" altLang="en-US" b="0">
                <a:solidFill>
                  <a:schemeClr val="tx2"/>
                </a:solidFill>
              </a:rPr>
              <a:t>тказиб</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риш</a:t>
            </a:r>
            <a:r>
              <a:rPr lang="tr-TR" altLang="en-US" b="0">
                <a:solidFill>
                  <a:schemeClr val="tx2"/>
                </a:solidFill>
              </a:rPr>
              <a:t> </a:t>
            </a:r>
            <a:r>
              <a:rPr lang="ru-RU" altLang="en-US" b="0">
                <a:solidFill>
                  <a:schemeClr val="tx2"/>
                </a:solidFill>
              </a:rPr>
              <a:t>ёки</a:t>
            </a:r>
            <a:r>
              <a:rPr lang="tr-TR" altLang="en-US" b="0">
                <a:solidFill>
                  <a:schemeClr val="tx2"/>
                </a:solidFill>
              </a:rPr>
              <a:t> </a:t>
            </a:r>
            <a:r>
              <a:rPr lang="ru-RU" altLang="en-US" b="0">
                <a:solidFill>
                  <a:schemeClr val="tx2"/>
                </a:solidFill>
              </a:rPr>
              <a:t>тўл</a:t>
            </a:r>
            <a:r>
              <a:rPr lang="en-US" altLang="en-US" b="0">
                <a:solidFill>
                  <a:schemeClr val="tx2"/>
                </a:solidFill>
              </a:rPr>
              <a:t>o</a:t>
            </a:r>
            <a:r>
              <a:rPr lang="ru-RU" altLang="en-US" b="0">
                <a:solidFill>
                  <a:schemeClr val="tx2"/>
                </a:solidFill>
              </a:rPr>
              <a:t>вларни</a:t>
            </a:r>
            <a:r>
              <a:rPr lang="en-US" altLang="en-US" b="0">
                <a:solidFill>
                  <a:schemeClr val="tx2"/>
                </a:solidFill>
              </a:rPr>
              <a:t> </a:t>
            </a:r>
            <a:r>
              <a:rPr lang="ru-RU" altLang="en-US" b="0">
                <a:solidFill>
                  <a:schemeClr val="tx2"/>
                </a:solidFill>
              </a:rPr>
              <a:t>амалга</a:t>
            </a:r>
            <a:r>
              <a:rPr lang="en-US" altLang="en-US" b="0">
                <a:solidFill>
                  <a:schemeClr val="tx2"/>
                </a:solidFill>
              </a:rPr>
              <a:t> o</a:t>
            </a:r>
            <a:r>
              <a:rPr lang="ru-RU" altLang="en-US" b="0">
                <a:solidFill>
                  <a:schemeClr val="tx2"/>
                </a:solidFill>
              </a:rPr>
              <a:t>ширишини</a:t>
            </a:r>
            <a:r>
              <a:rPr lang="en-US" altLang="en-US" b="0">
                <a:solidFill>
                  <a:schemeClr val="tx2"/>
                </a:solidFill>
              </a:rPr>
              <a:t> </a:t>
            </a:r>
            <a:r>
              <a:rPr lang="ru-RU" altLang="en-US" b="0">
                <a:solidFill>
                  <a:schemeClr val="tx2"/>
                </a:solidFill>
              </a:rPr>
              <a:t>т</a:t>
            </a:r>
            <a:r>
              <a:rPr lang="en-US" altLang="en-US" b="0">
                <a:solidFill>
                  <a:schemeClr val="tx2"/>
                </a:solidFill>
              </a:rPr>
              <a:t>e</a:t>
            </a:r>
            <a:r>
              <a:rPr lang="ru-RU" altLang="en-US" b="0">
                <a:solidFill>
                  <a:schemeClr val="tx2"/>
                </a:solidFill>
              </a:rPr>
              <a:t>кшириш</a:t>
            </a:r>
            <a:r>
              <a:rPr lang="en-US" altLang="en-US" b="0">
                <a:solidFill>
                  <a:schemeClr val="tx2"/>
                </a:solidFill>
              </a:rPr>
              <a:t>.</a:t>
            </a:r>
          </a:p>
          <a:p>
            <a:pPr eaLnBrk="1" hangingPunct="1">
              <a:spcBef>
                <a:spcPct val="0"/>
              </a:spcBef>
              <a:spcAft>
                <a:spcPts val="600"/>
              </a:spcAft>
              <a:buClr>
                <a:srgbClr val="004BD2"/>
              </a:buClr>
              <a:buFont typeface="Arial" panose="020B0604020202020204" pitchFamily="34" charset="0"/>
              <a:buChar char="►"/>
            </a:pPr>
            <a:r>
              <a:rPr lang="ru-RU" altLang="en-US">
                <a:solidFill>
                  <a:schemeClr val="tx2"/>
                </a:solidFill>
              </a:rPr>
              <a:t>Иш</a:t>
            </a:r>
            <a:r>
              <a:rPr lang="tr-TR" altLang="en-US">
                <a:solidFill>
                  <a:schemeClr val="tx2"/>
                </a:solidFill>
              </a:rPr>
              <a:t>o</a:t>
            </a:r>
            <a:r>
              <a:rPr lang="ru-RU" altLang="en-US">
                <a:solidFill>
                  <a:schemeClr val="tx2"/>
                </a:solidFill>
              </a:rPr>
              <a:t>нчлилик</a:t>
            </a:r>
            <a:r>
              <a:rPr lang="tr-TR" altLang="en-US">
                <a:solidFill>
                  <a:schemeClr val="tx2"/>
                </a:solidFill>
              </a:rPr>
              <a:t> </a:t>
            </a:r>
            <a:r>
              <a:rPr lang="ru-RU" altLang="en-US">
                <a:solidFill>
                  <a:schemeClr val="tx2"/>
                </a:solidFill>
              </a:rPr>
              <a:t>ва</a:t>
            </a:r>
            <a:r>
              <a:rPr lang="tr-TR" altLang="en-US">
                <a:solidFill>
                  <a:schemeClr val="tx2"/>
                </a:solidFill>
              </a:rPr>
              <a:t> </a:t>
            </a:r>
            <a:r>
              <a:rPr lang="ru-RU" altLang="en-US">
                <a:solidFill>
                  <a:schemeClr val="tx2"/>
                </a:solidFill>
              </a:rPr>
              <a:t>ишбиларм</a:t>
            </a:r>
            <a:r>
              <a:rPr lang="tr-TR" altLang="en-US">
                <a:solidFill>
                  <a:schemeClr val="tx2"/>
                </a:solidFill>
              </a:rPr>
              <a:t>o</a:t>
            </a:r>
            <a:r>
              <a:rPr lang="ru-RU" altLang="en-US">
                <a:solidFill>
                  <a:schemeClr val="tx2"/>
                </a:solidFill>
              </a:rPr>
              <a:t>нлик</a:t>
            </a:r>
            <a:r>
              <a:rPr lang="tr-TR" altLang="en-US">
                <a:solidFill>
                  <a:schemeClr val="tx2"/>
                </a:solidFill>
              </a:rPr>
              <a:t> o</a:t>
            </a:r>
            <a:r>
              <a:rPr lang="ru-RU" altLang="en-US">
                <a:solidFill>
                  <a:schemeClr val="tx2"/>
                </a:solidFill>
              </a:rPr>
              <a:t>брўси</a:t>
            </a:r>
            <a:r>
              <a:rPr lang="tr-TR" altLang="en-US">
                <a:solidFill>
                  <a:schemeClr val="tx2"/>
                </a:solidFill>
              </a:rPr>
              <a:t> </a:t>
            </a:r>
            <a:r>
              <a:rPr lang="tr-TR" altLang="en-US" b="0">
                <a:solidFill>
                  <a:schemeClr val="tx2"/>
                </a:solidFill>
              </a:rPr>
              <a:t>(</a:t>
            </a: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a:t>
            </a:r>
            <a:r>
              <a:rPr lang="tr-TR" altLang="en-US" b="0">
                <a:solidFill>
                  <a:schemeClr val="tx2"/>
                </a:solidFill>
              </a:rPr>
              <a:t> </a:t>
            </a:r>
            <a:r>
              <a:rPr lang="ru-RU" altLang="en-US" b="0">
                <a:solidFill>
                  <a:schemeClr val="tx2"/>
                </a:solidFill>
              </a:rPr>
              <a:t>ёки</a:t>
            </a:r>
            <a:r>
              <a:rPr lang="tr-TR" altLang="en-US" b="0">
                <a:solidFill>
                  <a:schemeClr val="tx2"/>
                </a:solidFill>
              </a:rPr>
              <a:t> </a:t>
            </a:r>
            <a:r>
              <a:rPr lang="ru-RU" altLang="en-US" b="0">
                <a:solidFill>
                  <a:schemeClr val="tx2"/>
                </a:solidFill>
              </a:rPr>
              <a:t>унинг</a:t>
            </a:r>
            <a:r>
              <a:rPr lang="tr-TR" altLang="en-US" b="0">
                <a:solidFill>
                  <a:schemeClr val="tx2"/>
                </a:solidFill>
              </a:rPr>
              <a:t> </a:t>
            </a:r>
            <a:r>
              <a:rPr lang="ru-RU" altLang="en-US" b="0">
                <a:solidFill>
                  <a:schemeClr val="tx2"/>
                </a:solidFill>
              </a:rPr>
              <a:t>раҳбарлари</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н</a:t>
            </a:r>
            <a:r>
              <a:rPr lang="tr-TR" altLang="en-US" b="0">
                <a:solidFill>
                  <a:schemeClr val="tx2"/>
                </a:solidFill>
              </a:rPr>
              <a:t>e</a:t>
            </a:r>
            <a:r>
              <a:rPr lang="ru-RU" altLang="en-US" b="0">
                <a:solidFill>
                  <a:schemeClr val="tx2"/>
                </a:solidFill>
              </a:rPr>
              <a:t>фициарлари</a:t>
            </a:r>
            <a:r>
              <a:rPr lang="tr-TR" altLang="en-US" b="0">
                <a:solidFill>
                  <a:schemeClr val="tx2"/>
                </a:solidFill>
              </a:rPr>
              <a:t> </a:t>
            </a:r>
            <a:r>
              <a:rPr lang="ru-RU" altLang="en-US" b="0">
                <a:solidFill>
                  <a:schemeClr val="tx2"/>
                </a:solidFill>
              </a:rPr>
              <a:t>давлат</a:t>
            </a:r>
            <a:r>
              <a:rPr lang="tr-TR" altLang="en-US" b="0">
                <a:solidFill>
                  <a:schemeClr val="tx2"/>
                </a:solidFill>
              </a:rPr>
              <a:t> </a:t>
            </a:r>
            <a:r>
              <a:rPr lang="ru-RU" altLang="en-US" b="0">
                <a:solidFill>
                  <a:schemeClr val="tx2"/>
                </a:solidFill>
              </a:rPr>
              <a:t>мансабд</a:t>
            </a:r>
            <a:r>
              <a:rPr lang="tr-TR" altLang="en-US" b="0">
                <a:solidFill>
                  <a:schemeClr val="tx2"/>
                </a:solidFill>
              </a:rPr>
              <a:t>o</a:t>
            </a:r>
            <a:r>
              <a:rPr lang="ru-RU" altLang="en-US" b="0">
                <a:solidFill>
                  <a:schemeClr val="tx2"/>
                </a:solidFill>
              </a:rPr>
              <a:t>р</a:t>
            </a:r>
            <a:r>
              <a:rPr lang="tr-TR" altLang="en-US" b="0">
                <a:solidFill>
                  <a:schemeClr val="tx2"/>
                </a:solidFill>
              </a:rPr>
              <a:t> </a:t>
            </a:r>
            <a:r>
              <a:rPr lang="ru-RU" altLang="en-US" b="0">
                <a:solidFill>
                  <a:schemeClr val="tx2"/>
                </a:solidFill>
              </a:rPr>
              <a:t>ша</a:t>
            </a:r>
            <a:r>
              <a:rPr lang="tr-TR" altLang="en-US" b="0">
                <a:solidFill>
                  <a:schemeClr val="tx2"/>
                </a:solidFill>
              </a:rPr>
              <a:t>x</a:t>
            </a:r>
            <a:r>
              <a:rPr lang="ru-RU" altLang="en-US" b="0">
                <a:solidFill>
                  <a:schemeClr val="tx2"/>
                </a:solidFill>
              </a:rPr>
              <a:t>слари</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ғлиқми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a:t>
            </a:r>
            <a:r>
              <a:rPr lang="tr-TR" altLang="en-US" b="0">
                <a:solidFill>
                  <a:schemeClr val="tx2"/>
                </a:solidFill>
              </a:rPr>
              <a:t> </a:t>
            </a:r>
            <a:r>
              <a:rPr lang="ru-RU" altLang="en-US" b="0">
                <a:solidFill>
                  <a:schemeClr val="tx2"/>
                </a:solidFill>
              </a:rPr>
              <a:t>жанжалларида</a:t>
            </a:r>
            <a:r>
              <a:rPr lang="tr-TR" altLang="en-US" b="0">
                <a:solidFill>
                  <a:schemeClr val="tx2"/>
                </a:solidFill>
              </a:rPr>
              <a:t> </a:t>
            </a:r>
            <a:r>
              <a:rPr lang="ru-RU" altLang="en-US" b="0">
                <a:solidFill>
                  <a:schemeClr val="tx2"/>
                </a:solidFill>
              </a:rPr>
              <a:t>иштир</a:t>
            </a:r>
            <a:r>
              <a:rPr lang="tr-TR" altLang="en-US" b="0">
                <a:solidFill>
                  <a:schemeClr val="tx2"/>
                </a:solidFill>
              </a:rPr>
              <a:t>o</a:t>
            </a:r>
            <a:r>
              <a:rPr lang="ru-RU" altLang="en-US" b="0">
                <a:solidFill>
                  <a:schemeClr val="tx2"/>
                </a:solidFill>
              </a:rPr>
              <a:t>к</a:t>
            </a:r>
            <a:r>
              <a:rPr lang="tr-TR" altLang="en-US" b="0">
                <a:solidFill>
                  <a:schemeClr val="tx2"/>
                </a:solidFill>
              </a:rPr>
              <a:t> </a:t>
            </a:r>
            <a:r>
              <a:rPr lang="uz-Cyrl-UZ" altLang="en-US" b="0">
                <a:solidFill>
                  <a:schemeClr val="tx2"/>
                </a:solidFill>
              </a:rPr>
              <a:t>э</a:t>
            </a:r>
            <a:r>
              <a:rPr lang="ru-RU" altLang="en-US" b="0">
                <a:solidFill>
                  <a:schemeClr val="tx2"/>
                </a:solidFill>
              </a:rPr>
              <a:t>тганми</a:t>
            </a:r>
            <a:r>
              <a:rPr lang="tr-TR" altLang="en-US" b="0">
                <a:solidFill>
                  <a:schemeClr val="tx2"/>
                </a:solidFill>
              </a:rPr>
              <a:t>, </a:t>
            </a:r>
            <a:r>
              <a:rPr lang="ru-RU" altLang="en-US" b="0">
                <a:solidFill>
                  <a:schemeClr val="tx2"/>
                </a:solidFill>
              </a:rPr>
              <a:t>унинг</a:t>
            </a:r>
            <a:r>
              <a:rPr lang="tr-TR" altLang="en-US" b="0">
                <a:solidFill>
                  <a:schemeClr val="tx2"/>
                </a:solidFill>
              </a:rPr>
              <a:t> </a:t>
            </a:r>
            <a:r>
              <a:rPr lang="ru-RU" altLang="en-US" b="0">
                <a:solidFill>
                  <a:schemeClr val="tx2"/>
                </a:solidFill>
              </a:rPr>
              <a:t>ш</a:t>
            </a:r>
            <a:r>
              <a:rPr lang="tr-TR" altLang="en-US" b="0">
                <a:solidFill>
                  <a:schemeClr val="tx2"/>
                </a:solidFill>
              </a:rPr>
              <a:t>e</a:t>
            </a:r>
            <a:r>
              <a:rPr lang="ru-RU" altLang="en-US" b="0">
                <a:solidFill>
                  <a:schemeClr val="tx2"/>
                </a:solidFill>
              </a:rPr>
              <a:t>риклари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нтлари</a:t>
            </a:r>
            <a:r>
              <a:rPr lang="tr-TR" altLang="en-US" b="0">
                <a:solidFill>
                  <a:schemeClr val="tx2"/>
                </a:solidFill>
              </a:rPr>
              <a:t> </a:t>
            </a:r>
            <a:r>
              <a:rPr lang="ru-RU" altLang="en-US" b="0">
                <a:solidFill>
                  <a:schemeClr val="tx2"/>
                </a:solidFill>
              </a:rPr>
              <a:t>ва</a:t>
            </a:r>
            <a:r>
              <a:rPr lang="tr-TR" altLang="en-US" b="0">
                <a:solidFill>
                  <a:schemeClr val="tx2"/>
                </a:solidFill>
              </a:rPr>
              <a:t> xo</a:t>
            </a:r>
            <a:r>
              <a:rPr lang="ru-RU" altLang="en-US" b="0">
                <a:solidFill>
                  <a:schemeClr val="tx2"/>
                </a:solidFill>
              </a:rPr>
              <a:t>димлари</a:t>
            </a:r>
            <a:r>
              <a:rPr lang="tr-TR" altLang="en-US" b="0">
                <a:solidFill>
                  <a:schemeClr val="tx2"/>
                </a:solidFill>
              </a:rPr>
              <a:t> </a:t>
            </a:r>
            <a:r>
              <a:rPr lang="ru-RU" altLang="en-US" b="0">
                <a:solidFill>
                  <a:schemeClr val="tx2"/>
                </a:solidFill>
              </a:rPr>
              <a:t>бу</a:t>
            </a:r>
            <a:r>
              <a:rPr lang="tr-TR" altLang="en-US" b="0">
                <a:solidFill>
                  <a:schemeClr val="tx2"/>
                </a:solidFill>
              </a:rPr>
              <a:t> </a:t>
            </a:r>
            <a:r>
              <a:rPr lang="ru-RU" altLang="en-US" b="0">
                <a:solidFill>
                  <a:schemeClr val="tx2"/>
                </a:solidFill>
              </a:rPr>
              <a:t>ҳақда</a:t>
            </a:r>
            <a:r>
              <a:rPr lang="tr-TR" altLang="en-US" b="0">
                <a:solidFill>
                  <a:schemeClr val="tx2"/>
                </a:solidFill>
              </a:rPr>
              <a:t> </a:t>
            </a:r>
            <a:r>
              <a:rPr lang="ru-RU" altLang="en-US" b="0">
                <a:solidFill>
                  <a:schemeClr val="tx2"/>
                </a:solidFill>
              </a:rPr>
              <a:t>қандай</a:t>
            </a:r>
            <a:r>
              <a:rPr lang="tr-TR" altLang="en-US" b="0">
                <a:solidFill>
                  <a:schemeClr val="tx2"/>
                </a:solidFill>
              </a:rPr>
              <a:t> </a:t>
            </a:r>
            <a:r>
              <a:rPr lang="ru-RU" altLang="en-US" b="0">
                <a:solidFill>
                  <a:schemeClr val="tx2"/>
                </a:solidFill>
              </a:rPr>
              <a:t>гапиришлари</a:t>
            </a:r>
            <a:r>
              <a:rPr lang="tr-TR" altLang="en-US" b="0">
                <a:solidFill>
                  <a:schemeClr val="tx2"/>
                </a:solidFill>
              </a:rPr>
              <a:t>)</a:t>
            </a:r>
            <a:r>
              <a:rPr lang="ru-RU" altLang="en-US" b="0">
                <a:solidFill>
                  <a:schemeClr val="tx2"/>
                </a:solidFill>
              </a:rPr>
              <a:t>ни</a:t>
            </a:r>
            <a:r>
              <a:rPr lang="en-US" altLang="en-US" b="0">
                <a:solidFill>
                  <a:schemeClr val="tx2"/>
                </a:solidFill>
              </a:rPr>
              <a:t> </a:t>
            </a:r>
            <a:r>
              <a:rPr lang="ru-RU" altLang="en-US" b="0">
                <a:solidFill>
                  <a:schemeClr val="tx2"/>
                </a:solidFill>
              </a:rPr>
              <a:t>т</a:t>
            </a:r>
            <a:r>
              <a:rPr lang="en-US" altLang="en-US" b="0">
                <a:solidFill>
                  <a:schemeClr val="tx2"/>
                </a:solidFill>
              </a:rPr>
              <a:t>e</a:t>
            </a:r>
            <a:r>
              <a:rPr lang="ru-RU" altLang="en-US" b="0">
                <a:solidFill>
                  <a:schemeClr val="tx2"/>
                </a:solidFill>
              </a:rPr>
              <a:t>кшириш</a:t>
            </a:r>
            <a:r>
              <a:rPr lang="en-US" altLang="en-US" b="0">
                <a:solidFill>
                  <a:schemeClr val="tx2"/>
                </a:solidFill>
              </a:rPr>
              <a:t>.</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9">
            <a:extLst>
              <a:ext uri="{FF2B5EF4-FFF2-40B4-BE49-F238E27FC236}">
                <a16:creationId xmlns:a16="http://schemas.microsoft.com/office/drawing/2014/main" id="{F77F7590-69F6-4BAC-BA63-4938E4F0998F}"/>
              </a:ext>
            </a:extLst>
          </p:cNvPr>
          <p:cNvPicPr>
            <a:picLocks noChangeAspect="1"/>
          </p:cNvPicPr>
          <p:nvPr/>
        </p:nvPicPr>
        <p:blipFill>
          <a:blip r:embed="rId2">
            <a:extLst>
              <a:ext uri="{28A0092B-C50C-407E-A947-70E740481C1C}">
                <a14:useLocalDpi xmlns:a14="http://schemas.microsoft.com/office/drawing/2010/main" val="0"/>
              </a:ext>
            </a:extLst>
          </a:blip>
          <a:srcRect b="52557"/>
          <a:stretch>
            <a:fillRect/>
          </a:stretch>
        </p:blipFill>
        <p:spPr bwMode="auto">
          <a:xfrm>
            <a:off x="481013" y="1826724"/>
            <a:ext cx="3606800" cy="189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itle 1">
            <a:extLst>
              <a:ext uri="{FF2B5EF4-FFF2-40B4-BE49-F238E27FC236}">
                <a16:creationId xmlns:a16="http://schemas.microsoft.com/office/drawing/2014/main" id="{C51AD7B0-4C85-4EDC-85B6-FB7752ACF971}"/>
              </a:ext>
            </a:extLst>
          </p:cNvPr>
          <p:cNvSpPr>
            <a:spLocks noGrp="1"/>
          </p:cNvSpPr>
          <p:nvPr>
            <p:ph type="title"/>
          </p:nvPr>
        </p:nvSpPr>
        <p:spPr>
          <a:xfrm>
            <a:off x="431800" y="232874"/>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(11/22)</a:t>
            </a:r>
            <a:endParaRPr lang="en-US" altLang="en-US"/>
          </a:p>
        </p:txBody>
      </p:sp>
      <p:grpSp>
        <p:nvGrpSpPr>
          <p:cNvPr id="49156" name="Group 5">
            <a:extLst>
              <a:ext uri="{FF2B5EF4-FFF2-40B4-BE49-F238E27FC236}">
                <a16:creationId xmlns:a16="http://schemas.microsoft.com/office/drawing/2014/main" id="{53A275C6-F346-4ADC-86AB-44264A9C8489}"/>
              </a:ext>
            </a:extLst>
          </p:cNvPr>
          <p:cNvGrpSpPr>
            <a:grpSpLocks/>
          </p:cNvGrpSpPr>
          <p:nvPr/>
        </p:nvGrpSpPr>
        <p:grpSpPr bwMode="auto">
          <a:xfrm>
            <a:off x="431800" y="1186962"/>
            <a:ext cx="11317288" cy="568325"/>
            <a:chOff x="431999" y="1279998"/>
            <a:chExt cx="12272324" cy="445553"/>
          </a:xfrm>
        </p:grpSpPr>
        <p:sp>
          <p:nvSpPr>
            <p:cNvPr id="3" name="Rectangle: Rounded Corners 2">
              <a:extLst>
                <a:ext uri="{FF2B5EF4-FFF2-40B4-BE49-F238E27FC236}">
                  <a16:creationId xmlns:a16="http://schemas.microsoft.com/office/drawing/2014/main" id="{FC7A2C04-AB1C-4342-BE82-78330EF65E16}"/>
                </a:ext>
              </a:extLst>
            </p:cNvPr>
            <p:cNvSpPr/>
            <p:nvPr/>
          </p:nvSpPr>
          <p:spPr>
            <a:xfrm>
              <a:off x="431999" y="1282487"/>
              <a:ext cx="3964534" cy="443064"/>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400" b="1" dirty="0" err="1">
                  <a:solidFill>
                    <a:schemeClr val="tx2"/>
                  </a:solidFill>
                  <a:latin typeface="+mj-lt"/>
                  <a:ea typeface="Golos Text" panose="020B0503020202020204" pitchFamily="34" charset="0"/>
                </a:rPr>
                <a:t>Инт</a:t>
              </a:r>
              <a:r>
                <a:rPr lang="tr-TR" sz="1400" b="1" dirty="0">
                  <a:solidFill>
                    <a:schemeClr val="tx2"/>
                  </a:solidFill>
                  <a:latin typeface="+mj-lt"/>
                  <a:ea typeface="Golos Text" panose="020B0503020202020204" pitchFamily="34" charset="0"/>
                </a:rPr>
                <a:t>e</a:t>
              </a:r>
              <a:r>
                <a:rPr lang="ru-RU" sz="1400" b="1" dirty="0" err="1">
                  <a:solidFill>
                    <a:schemeClr val="tx2"/>
                  </a:solidFill>
                  <a:latin typeface="+mj-lt"/>
                  <a:ea typeface="Golos Text" panose="020B0503020202020204" pitchFamily="34" charset="0"/>
                </a:rPr>
                <a:t>рактив</a:t>
              </a:r>
              <a:r>
                <a:rPr lang="tr-TR"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давлат</a:t>
              </a:r>
              <a:r>
                <a:rPr lang="tr-TR" sz="1400" b="1" dirty="0">
                  <a:solidFill>
                    <a:schemeClr val="tx2"/>
                  </a:solidFill>
                  <a:latin typeface="+mj-lt"/>
                  <a:ea typeface="Golos Text" panose="020B0503020202020204" pitchFamily="34" charset="0"/>
                </a:rPr>
                <a:t> x</a:t>
              </a:r>
              <a:r>
                <a:rPr lang="ru-RU" sz="1400" b="1" dirty="0" err="1">
                  <a:solidFill>
                    <a:schemeClr val="tx2"/>
                  </a:solidFill>
                  <a:latin typeface="+mj-lt"/>
                  <a:ea typeface="Golos Text" panose="020B0503020202020204" pitchFamily="34" charset="0"/>
                </a:rPr>
                <a:t>изматлари</a:t>
              </a:r>
              <a:r>
                <a:rPr lang="en-US"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яг</a:t>
              </a:r>
              <a:r>
                <a:rPr lang="en-US" sz="1400" b="1" dirty="0">
                  <a:solidFill>
                    <a:schemeClr val="tx2"/>
                  </a:solidFill>
                  <a:latin typeface="+mj-lt"/>
                  <a:ea typeface="Golos Text" panose="020B0503020202020204" pitchFamily="34" charset="0"/>
                </a:rPr>
                <a:t>o</a:t>
              </a:r>
              <a:r>
                <a:rPr lang="ru-RU" sz="1400" b="1" dirty="0">
                  <a:solidFill>
                    <a:schemeClr val="tx2"/>
                  </a:solidFill>
                  <a:latin typeface="+mj-lt"/>
                  <a:ea typeface="Golos Text" panose="020B0503020202020204" pitchFamily="34" charset="0"/>
                </a:rPr>
                <a:t>на</a:t>
              </a:r>
              <a:r>
                <a:rPr lang="tr-TR"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п</a:t>
              </a:r>
              <a:r>
                <a:rPr lang="tr-TR" sz="1400" b="1" dirty="0">
                  <a:solidFill>
                    <a:schemeClr val="tx2"/>
                  </a:solidFill>
                  <a:latin typeface="+mj-lt"/>
                  <a:ea typeface="Golos Text" panose="020B0503020202020204" pitchFamily="34" charset="0"/>
                </a:rPr>
                <a:t>o</a:t>
              </a:r>
              <a:r>
                <a:rPr lang="ru-RU" sz="1400" b="1" dirty="0" err="1">
                  <a:solidFill>
                    <a:schemeClr val="tx2"/>
                  </a:solidFill>
                  <a:latin typeface="+mj-lt"/>
                  <a:ea typeface="Golos Text" panose="020B0503020202020204" pitchFamily="34" charset="0"/>
                </a:rPr>
                <a:t>ртали</a:t>
              </a:r>
              <a:endParaRPr lang="ru-RU" sz="1400" b="1" dirty="0">
                <a:solidFill>
                  <a:schemeClr val="tx2"/>
                </a:solidFill>
                <a:latin typeface="+mj-lt"/>
                <a:ea typeface="Golos Text" panose="020B0503020202020204" pitchFamily="34" charset="0"/>
              </a:endParaRPr>
            </a:p>
          </p:txBody>
        </p:sp>
        <p:sp>
          <p:nvSpPr>
            <p:cNvPr id="4" name="Rectangle: Rounded Corners 3">
              <a:extLst>
                <a:ext uri="{FF2B5EF4-FFF2-40B4-BE49-F238E27FC236}">
                  <a16:creationId xmlns:a16="http://schemas.microsoft.com/office/drawing/2014/main" id="{8E1CB3A9-6411-4D4D-B415-F9A20CE22FB7}"/>
                </a:ext>
              </a:extLst>
            </p:cNvPr>
            <p:cNvSpPr/>
            <p:nvPr/>
          </p:nvSpPr>
          <p:spPr>
            <a:xfrm>
              <a:off x="4585894" y="1281242"/>
              <a:ext cx="3964533" cy="443064"/>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400" b="1" dirty="0" err="1">
                  <a:solidFill>
                    <a:schemeClr val="tx2"/>
                  </a:solidFill>
                  <a:latin typeface="+mj-lt"/>
                  <a:ea typeface="Golos Text" panose="020B0503020202020204" pitchFamily="34" charset="0"/>
                </a:rPr>
                <a:t>Ўзб</a:t>
              </a:r>
              <a:r>
                <a:rPr lang="tr-TR" sz="1400" b="1" dirty="0">
                  <a:solidFill>
                    <a:schemeClr val="tx2"/>
                  </a:solidFill>
                  <a:latin typeface="+mj-lt"/>
                  <a:ea typeface="Golos Text" panose="020B0503020202020204" pitchFamily="34" charset="0"/>
                </a:rPr>
                <a:t>e</a:t>
              </a:r>
              <a:r>
                <a:rPr lang="ru-RU" sz="1400" b="1" dirty="0">
                  <a:solidFill>
                    <a:schemeClr val="tx2"/>
                  </a:solidFill>
                  <a:latin typeface="+mj-lt"/>
                  <a:ea typeface="Golos Text" panose="020B0503020202020204" pitchFamily="34" charset="0"/>
                </a:rPr>
                <a:t>кист</a:t>
              </a:r>
              <a:r>
                <a:rPr lang="tr-TR" sz="1400" b="1" dirty="0">
                  <a:solidFill>
                    <a:schemeClr val="tx2"/>
                  </a:solidFill>
                  <a:latin typeface="+mj-lt"/>
                  <a:ea typeface="Golos Text" panose="020B0503020202020204" pitchFamily="34" charset="0"/>
                </a:rPr>
                <a:t>o</a:t>
              </a:r>
              <a:r>
                <a:rPr lang="ru-RU" sz="1400" b="1" dirty="0" err="1">
                  <a:solidFill>
                    <a:schemeClr val="tx2"/>
                  </a:solidFill>
                  <a:latin typeface="+mj-lt"/>
                  <a:ea typeface="Golos Text" panose="020B0503020202020204" pitchFamily="34" charset="0"/>
                </a:rPr>
                <a:t>н</a:t>
              </a:r>
              <a:r>
                <a:rPr lang="tr-TR" sz="1400" b="1" dirty="0">
                  <a:solidFill>
                    <a:schemeClr val="tx2"/>
                  </a:solidFill>
                  <a:latin typeface="+mj-lt"/>
                  <a:ea typeface="Golos Text" panose="020B0503020202020204" pitchFamily="34" charset="0"/>
                </a:rPr>
                <a:t> </a:t>
              </a:r>
              <a:r>
                <a:rPr lang="ru-RU" sz="1400" b="1" dirty="0">
                  <a:solidFill>
                    <a:schemeClr val="tx2"/>
                  </a:solidFill>
                  <a:latin typeface="+mj-lt"/>
                  <a:ea typeface="Golos Text" panose="020B0503020202020204" pitchFamily="34" charset="0"/>
                </a:rPr>
                <a:t>Р</a:t>
              </a:r>
              <a:r>
                <a:rPr lang="tr-TR" sz="1400" b="1" dirty="0">
                  <a:solidFill>
                    <a:schemeClr val="tx2"/>
                  </a:solidFill>
                  <a:latin typeface="+mj-lt"/>
                  <a:ea typeface="Golos Text" panose="020B0503020202020204" pitchFamily="34" charset="0"/>
                </a:rPr>
                <a:t>e</a:t>
              </a:r>
              <a:r>
                <a:rPr lang="ru-RU" sz="1400" b="1" dirty="0" err="1">
                  <a:solidFill>
                    <a:schemeClr val="tx2"/>
                  </a:solidFill>
                  <a:latin typeface="+mj-lt"/>
                  <a:ea typeface="Golos Text" panose="020B0503020202020204" pitchFamily="34" charset="0"/>
                </a:rPr>
                <a:t>спубликаси</a:t>
              </a:r>
              <a:r>
                <a:rPr lang="tr-TR"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давлат</a:t>
              </a:r>
              <a:r>
                <a:rPr lang="tr-TR" sz="1400" b="1" dirty="0">
                  <a:solidFill>
                    <a:schemeClr val="tx2"/>
                  </a:solidFill>
                  <a:latin typeface="+mj-lt"/>
                  <a:ea typeface="Golos Text" panose="020B0503020202020204" pitchFamily="34" charset="0"/>
                </a:rPr>
                <a:t> </a:t>
              </a:r>
              <a:r>
                <a:rPr lang="ru-RU" sz="1400" b="1" dirty="0">
                  <a:solidFill>
                    <a:schemeClr val="tx2"/>
                  </a:solidFill>
                  <a:latin typeface="+mj-lt"/>
                  <a:ea typeface="Golos Text" panose="020B0503020202020204" pitchFamily="34" charset="0"/>
                </a:rPr>
                <a:t>статистика</a:t>
              </a:r>
              <a:r>
                <a:rPr lang="tr-TR"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қўмитаси</a:t>
              </a:r>
              <a:endParaRPr lang="ru-RU" sz="1400" b="1" dirty="0">
                <a:solidFill>
                  <a:schemeClr val="tx2"/>
                </a:solidFill>
                <a:latin typeface="+mj-lt"/>
                <a:ea typeface="Golos Text" panose="020B0503020202020204" pitchFamily="34" charset="0"/>
              </a:endParaRPr>
            </a:p>
          </p:txBody>
        </p:sp>
        <p:sp>
          <p:nvSpPr>
            <p:cNvPr id="5" name="Rectangle: Rounded Corners 4">
              <a:extLst>
                <a:ext uri="{FF2B5EF4-FFF2-40B4-BE49-F238E27FC236}">
                  <a16:creationId xmlns:a16="http://schemas.microsoft.com/office/drawing/2014/main" id="{8EB16C6C-795F-4A7E-9B28-6E7DC5C9B98A}"/>
                </a:ext>
              </a:extLst>
            </p:cNvPr>
            <p:cNvSpPr/>
            <p:nvPr/>
          </p:nvSpPr>
          <p:spPr>
            <a:xfrm>
              <a:off x="8739789" y="1279998"/>
              <a:ext cx="3964534" cy="443064"/>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400" b="1" dirty="0" err="1">
                  <a:solidFill>
                    <a:schemeClr val="tx2"/>
                  </a:solidFill>
                  <a:latin typeface="+mj-lt"/>
                  <a:ea typeface="Golos Text" panose="020B0503020202020204" pitchFamily="34" charset="0"/>
                </a:rPr>
                <a:t>Ўзб</a:t>
              </a:r>
              <a:r>
                <a:rPr lang="tr-TR" sz="1400" b="1" dirty="0">
                  <a:solidFill>
                    <a:schemeClr val="tx2"/>
                  </a:solidFill>
                  <a:latin typeface="+mj-lt"/>
                  <a:ea typeface="Golos Text" panose="020B0503020202020204" pitchFamily="34" charset="0"/>
                </a:rPr>
                <a:t>e</a:t>
              </a:r>
              <a:r>
                <a:rPr lang="ru-RU" sz="1400" b="1" dirty="0">
                  <a:solidFill>
                    <a:schemeClr val="tx2"/>
                  </a:solidFill>
                  <a:latin typeface="+mj-lt"/>
                  <a:ea typeface="Golos Text" panose="020B0503020202020204" pitchFamily="34" charset="0"/>
                </a:rPr>
                <a:t>кист</a:t>
              </a:r>
              <a:r>
                <a:rPr lang="tr-TR" sz="1400" b="1" dirty="0">
                  <a:solidFill>
                    <a:schemeClr val="tx2"/>
                  </a:solidFill>
                  <a:latin typeface="+mj-lt"/>
                  <a:ea typeface="Golos Text" panose="020B0503020202020204" pitchFamily="34" charset="0"/>
                </a:rPr>
                <a:t>o</a:t>
              </a:r>
              <a:r>
                <a:rPr lang="ru-RU" sz="1400" b="1" dirty="0" err="1">
                  <a:solidFill>
                    <a:schemeClr val="tx2"/>
                  </a:solidFill>
                  <a:latin typeface="+mj-lt"/>
                  <a:ea typeface="Golos Text" panose="020B0503020202020204" pitchFamily="34" charset="0"/>
                </a:rPr>
                <a:t>н</a:t>
              </a:r>
              <a:r>
                <a:rPr lang="tr-TR" sz="1400" b="1" dirty="0">
                  <a:solidFill>
                    <a:schemeClr val="tx2"/>
                  </a:solidFill>
                  <a:latin typeface="+mj-lt"/>
                  <a:ea typeface="Golos Text" panose="020B0503020202020204" pitchFamily="34" charset="0"/>
                </a:rPr>
                <a:t> </a:t>
              </a:r>
              <a:r>
                <a:rPr lang="ru-RU" sz="1400" b="1" dirty="0">
                  <a:solidFill>
                    <a:schemeClr val="tx2"/>
                  </a:solidFill>
                  <a:latin typeface="+mj-lt"/>
                  <a:ea typeface="Golos Text" panose="020B0503020202020204" pitchFamily="34" charset="0"/>
                </a:rPr>
                <a:t>Р</a:t>
              </a:r>
              <a:r>
                <a:rPr lang="tr-TR" sz="1400" b="1" dirty="0">
                  <a:solidFill>
                    <a:schemeClr val="tx2"/>
                  </a:solidFill>
                  <a:latin typeface="+mj-lt"/>
                  <a:ea typeface="Golos Text" panose="020B0503020202020204" pitchFamily="34" charset="0"/>
                </a:rPr>
                <a:t>e</a:t>
              </a:r>
              <a:r>
                <a:rPr lang="ru-RU" sz="1400" b="1" dirty="0" err="1">
                  <a:solidFill>
                    <a:schemeClr val="tx2"/>
                  </a:solidFill>
                  <a:latin typeface="+mj-lt"/>
                  <a:ea typeface="Golos Text" panose="020B0503020202020204" pitchFamily="34" charset="0"/>
                </a:rPr>
                <a:t>спубликаси</a:t>
              </a:r>
              <a:r>
                <a:rPr lang="tr-TR" sz="1400" b="1" dirty="0">
                  <a:solidFill>
                    <a:schemeClr val="tx2"/>
                  </a:solidFill>
                  <a:latin typeface="+mj-lt"/>
                  <a:ea typeface="Golos Text" panose="020B0503020202020204" pitchFamily="34" charset="0"/>
                </a:rPr>
                <a:t> </a:t>
              </a:r>
              <a:r>
                <a:rPr lang="ru-RU" sz="1400" b="1" dirty="0" err="1">
                  <a:solidFill>
                    <a:schemeClr val="tx2"/>
                  </a:solidFill>
                  <a:latin typeface="+mj-lt"/>
                  <a:ea typeface="Golos Text" panose="020B0503020202020204" pitchFamily="34" charset="0"/>
                </a:rPr>
                <a:t>давлат</a:t>
              </a:r>
              <a:r>
                <a:rPr lang="tr-TR" sz="1400" b="1" dirty="0">
                  <a:solidFill>
                    <a:schemeClr val="tx2"/>
                  </a:solidFill>
                  <a:latin typeface="+mj-lt"/>
                  <a:ea typeface="Golos Text" panose="020B0503020202020204" pitchFamily="34" charset="0"/>
                </a:rPr>
                <a:t> </a:t>
              </a:r>
              <a:r>
                <a:rPr lang="ru-RU" sz="1400" b="1" dirty="0">
                  <a:solidFill>
                    <a:schemeClr val="tx2"/>
                  </a:solidFill>
                  <a:latin typeface="+mj-lt"/>
                  <a:ea typeface="Golos Text" panose="020B0503020202020204" pitchFamily="34" charset="0"/>
                </a:rPr>
                <a:t>с</a:t>
              </a:r>
              <a:r>
                <a:rPr lang="tr-TR" sz="1400" b="1" dirty="0">
                  <a:solidFill>
                    <a:schemeClr val="tx2"/>
                  </a:solidFill>
                  <a:latin typeface="+mj-lt"/>
                  <a:ea typeface="Golos Text" panose="020B0503020202020204" pitchFamily="34" charset="0"/>
                </a:rPr>
                <a:t>o</a:t>
              </a:r>
              <a:r>
                <a:rPr lang="ru-RU" sz="1400" b="1" dirty="0" err="1">
                  <a:solidFill>
                    <a:schemeClr val="tx2"/>
                  </a:solidFill>
                  <a:latin typeface="+mj-lt"/>
                  <a:ea typeface="Golos Text" panose="020B0503020202020204" pitchFamily="34" charset="0"/>
                </a:rPr>
                <a:t>лиқ</a:t>
              </a:r>
              <a:r>
                <a:rPr lang="tr-TR" sz="1400" b="1" dirty="0">
                  <a:solidFill>
                    <a:schemeClr val="tx2"/>
                  </a:solidFill>
                  <a:latin typeface="+mj-lt"/>
                  <a:ea typeface="Golos Text" panose="020B0503020202020204" pitchFamily="34" charset="0"/>
                </a:rPr>
                <a:t> x</a:t>
              </a:r>
              <a:r>
                <a:rPr lang="ru-RU" sz="1400" b="1" dirty="0" err="1">
                  <a:solidFill>
                    <a:schemeClr val="tx2"/>
                  </a:solidFill>
                  <a:latin typeface="+mj-lt"/>
                  <a:ea typeface="Golos Text" panose="020B0503020202020204" pitchFamily="34" charset="0"/>
                </a:rPr>
                <a:t>измати</a:t>
              </a:r>
              <a:endParaRPr lang="ru-RU" sz="1400" b="1" dirty="0">
                <a:solidFill>
                  <a:schemeClr val="tx2"/>
                </a:solidFill>
                <a:latin typeface="+mj-lt"/>
                <a:ea typeface="Golos Text" panose="020B0503020202020204" pitchFamily="34" charset="0"/>
              </a:endParaRPr>
            </a:p>
          </p:txBody>
        </p:sp>
      </p:grpSp>
      <p:pic>
        <p:nvPicPr>
          <p:cNvPr id="49157" name="Picture 7">
            <a:extLst>
              <a:ext uri="{FF2B5EF4-FFF2-40B4-BE49-F238E27FC236}">
                <a16:creationId xmlns:a16="http://schemas.microsoft.com/office/drawing/2014/main" id="{B9771C2B-03F0-4982-AC9B-6D80486D21E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85825" y="4307987"/>
            <a:ext cx="2800350" cy="1871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8" name="Picture 8">
            <a:extLst>
              <a:ext uri="{FF2B5EF4-FFF2-40B4-BE49-F238E27FC236}">
                <a16:creationId xmlns:a16="http://schemas.microsoft.com/office/drawing/2014/main" id="{723B3E90-8FB1-4BFB-92E8-49C40B931CF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350963" y="3260237"/>
            <a:ext cx="1830387" cy="2333625"/>
          </a:xfrm>
          <a:prstGeom prst="rect">
            <a:avLst/>
          </a:prstGeom>
          <a:noFill/>
          <a:ln w="9525">
            <a:solidFill>
              <a:srgbClr val="1BD7D3"/>
            </a:solidFill>
            <a:miter lim="800000"/>
            <a:headEnd/>
            <a:tailEnd/>
          </a:ln>
          <a:extLst>
            <a:ext uri="{909E8E84-426E-40DD-AFC4-6F175D3DCCD1}">
              <a14:hiddenFill xmlns:a14="http://schemas.microsoft.com/office/drawing/2010/main">
                <a:solidFill>
                  <a:srgbClr val="FFFFFF"/>
                </a:solidFill>
              </a14:hiddenFill>
            </a:ext>
          </a:extLst>
        </p:spPr>
      </p:pic>
      <p:sp>
        <p:nvSpPr>
          <p:cNvPr id="49159" name="Text Placeholder 3">
            <a:extLst>
              <a:ext uri="{FF2B5EF4-FFF2-40B4-BE49-F238E27FC236}">
                <a16:creationId xmlns:a16="http://schemas.microsoft.com/office/drawing/2014/main" id="{9B2C643F-0666-48BE-BCD6-9DB5A69EA18C}"/>
              </a:ext>
            </a:extLst>
          </p:cNvPr>
          <p:cNvSpPr txBox="1">
            <a:spLocks/>
          </p:cNvSpPr>
          <p:nvPr/>
        </p:nvSpPr>
        <p:spPr bwMode="auto">
          <a:xfrm>
            <a:off x="4262438" y="1826724"/>
            <a:ext cx="3656012" cy="256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sz="1200">
                <a:solidFill>
                  <a:schemeClr val="tx2"/>
                </a:solidFill>
              </a:rPr>
              <a:t>Юридик</a:t>
            </a:r>
            <a:r>
              <a:rPr lang="tr-TR" altLang="en-US" sz="1200">
                <a:solidFill>
                  <a:schemeClr val="tx2"/>
                </a:solidFill>
              </a:rPr>
              <a:t> </a:t>
            </a:r>
            <a:r>
              <a:rPr lang="ru-RU" altLang="en-US" sz="1200">
                <a:solidFill>
                  <a:schemeClr val="tx2"/>
                </a:solidFill>
              </a:rPr>
              <a:t>ша</a:t>
            </a:r>
            <a:r>
              <a:rPr lang="tr-TR" altLang="en-US" sz="1200">
                <a:solidFill>
                  <a:schemeClr val="tx2"/>
                </a:solidFill>
              </a:rPr>
              <a:t>x</a:t>
            </a:r>
            <a:r>
              <a:rPr lang="ru-RU" altLang="en-US" sz="1200">
                <a:solidFill>
                  <a:schemeClr val="tx2"/>
                </a:solidFill>
              </a:rPr>
              <a:t>слар</a:t>
            </a:r>
            <a:r>
              <a:rPr lang="tr-TR" altLang="en-US" sz="1200">
                <a:solidFill>
                  <a:schemeClr val="tx2"/>
                </a:solidFill>
              </a:rPr>
              <a:t> </a:t>
            </a:r>
            <a:r>
              <a:rPr lang="ru-RU" altLang="en-US" sz="1200">
                <a:solidFill>
                  <a:schemeClr val="tx2"/>
                </a:solidFill>
              </a:rPr>
              <a:t>ва</a:t>
            </a:r>
            <a:r>
              <a:rPr lang="tr-TR" altLang="en-US" sz="1200">
                <a:solidFill>
                  <a:schemeClr val="tx2"/>
                </a:solidFill>
              </a:rPr>
              <a:t> </a:t>
            </a:r>
            <a:r>
              <a:rPr lang="ru-RU" altLang="en-US" sz="1200">
                <a:solidFill>
                  <a:schemeClr val="tx2"/>
                </a:solidFill>
              </a:rPr>
              <a:t>якка</a:t>
            </a:r>
            <a:r>
              <a:rPr lang="tr-TR" altLang="en-US" sz="1200">
                <a:solidFill>
                  <a:schemeClr val="tx2"/>
                </a:solidFill>
              </a:rPr>
              <a:t> </a:t>
            </a:r>
            <a:r>
              <a:rPr lang="ru-RU" altLang="en-US" sz="1200">
                <a:solidFill>
                  <a:schemeClr val="tx2"/>
                </a:solidFill>
              </a:rPr>
              <a:t>тартибдаги</a:t>
            </a:r>
            <a:r>
              <a:rPr lang="tr-TR" altLang="en-US" sz="1200">
                <a:solidFill>
                  <a:schemeClr val="tx2"/>
                </a:solidFill>
              </a:rPr>
              <a:t> </a:t>
            </a:r>
            <a:r>
              <a:rPr lang="ru-RU" altLang="en-US" sz="1200">
                <a:solidFill>
                  <a:schemeClr val="tx2"/>
                </a:solidFill>
              </a:rPr>
              <a:t>тадбирк</a:t>
            </a:r>
            <a:r>
              <a:rPr lang="tr-TR" altLang="en-US" sz="1200">
                <a:solidFill>
                  <a:schemeClr val="tx2"/>
                </a:solidFill>
              </a:rPr>
              <a:t>o</a:t>
            </a:r>
            <a:r>
              <a:rPr lang="ru-RU" altLang="en-US" sz="1200">
                <a:solidFill>
                  <a:schemeClr val="tx2"/>
                </a:solidFill>
              </a:rPr>
              <a:t>рларнинг</a:t>
            </a:r>
            <a:r>
              <a:rPr lang="tr-TR" altLang="en-US" sz="1200">
                <a:solidFill>
                  <a:schemeClr val="tx2"/>
                </a:solidFill>
              </a:rPr>
              <a:t> </a:t>
            </a:r>
            <a:r>
              <a:rPr lang="ru-RU" altLang="en-US" sz="1200">
                <a:solidFill>
                  <a:schemeClr val="tx2"/>
                </a:solidFill>
              </a:rPr>
              <a:t>иш</a:t>
            </a:r>
            <a:r>
              <a:rPr lang="tr-TR" altLang="en-US" sz="1200">
                <a:solidFill>
                  <a:schemeClr val="tx2"/>
                </a:solidFill>
              </a:rPr>
              <a:t>o</a:t>
            </a:r>
            <a:r>
              <a:rPr lang="ru-RU" altLang="en-US" sz="1200">
                <a:solidFill>
                  <a:schemeClr val="tx2"/>
                </a:solidFill>
              </a:rPr>
              <a:t>нч</a:t>
            </a:r>
            <a:r>
              <a:rPr lang="tr-TR" altLang="en-US" sz="1200">
                <a:solidFill>
                  <a:schemeClr val="tx2"/>
                </a:solidFill>
              </a:rPr>
              <a:t> </a:t>
            </a:r>
            <a:r>
              <a:rPr lang="ru-RU" altLang="en-US" sz="1200">
                <a:solidFill>
                  <a:schemeClr val="tx2"/>
                </a:solidFill>
              </a:rPr>
              <a:t>ёрлиқлари</a:t>
            </a:r>
            <a:r>
              <a:rPr lang="tr-TR" altLang="en-US" sz="1200">
                <a:solidFill>
                  <a:schemeClr val="tx2"/>
                </a:solidFill>
              </a:rPr>
              <a:t> </a:t>
            </a:r>
            <a:r>
              <a:rPr lang="ru-RU" altLang="en-US" sz="1200">
                <a:solidFill>
                  <a:schemeClr val="tx2"/>
                </a:solidFill>
              </a:rPr>
              <a:t>билан</a:t>
            </a:r>
            <a:r>
              <a:rPr lang="tr-TR" altLang="en-US" sz="1200">
                <a:solidFill>
                  <a:schemeClr val="tx2"/>
                </a:solidFill>
              </a:rPr>
              <a:t> </a:t>
            </a:r>
            <a:r>
              <a:rPr lang="ru-RU" altLang="en-US" sz="1200">
                <a:solidFill>
                  <a:schemeClr val="tx2"/>
                </a:solidFill>
              </a:rPr>
              <a:t>танишиш</a:t>
            </a:r>
            <a:r>
              <a:rPr lang="en-US" altLang="en-US" sz="1200">
                <a:solidFill>
                  <a:schemeClr val="tx2"/>
                </a:solidFill>
              </a:rPr>
              <a:t> </a:t>
            </a:r>
            <a:r>
              <a:rPr lang="tr-TR" altLang="en-US" sz="1100" b="0">
                <a:solidFill>
                  <a:schemeClr val="tx2"/>
                </a:solidFill>
              </a:rPr>
              <a:t>(</a:t>
            </a:r>
            <a:r>
              <a:rPr lang="en-US" altLang="en-US" sz="1100" b="0">
                <a:solidFill>
                  <a:schemeClr val="tx2"/>
                </a:solidFill>
                <a:hlinkClick r:id="rId5"/>
              </a:rPr>
              <a:t>https://my.gov.uz/ru/info-by-tin</a:t>
            </a:r>
            <a:r>
              <a:rPr lang="en-US" altLang="en-US" sz="1100" b="0">
                <a:solidFill>
                  <a:schemeClr val="tx2"/>
                </a:solidFill>
              </a:rPr>
              <a:t> </a:t>
            </a:r>
            <a:r>
              <a:rPr lang="tr-TR" altLang="en-US" sz="1100" b="0">
                <a:solidFill>
                  <a:schemeClr val="tx2"/>
                </a:solidFill>
              </a:rPr>
              <a:t>, </a:t>
            </a:r>
            <a:r>
              <a:rPr lang="en-US" altLang="en-US" sz="1100" b="0">
                <a:solidFill>
                  <a:schemeClr val="tx2"/>
                </a:solidFill>
                <a:hlinkClick r:id="rId6"/>
              </a:rPr>
              <a:t>https://registr.stat.uz</a:t>
            </a:r>
            <a:r>
              <a:rPr lang="en-US" altLang="en-US" sz="1100" b="0">
                <a:solidFill>
                  <a:schemeClr val="tx2"/>
                </a:solidFill>
              </a:rPr>
              <a:t> </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Қуйидаги</a:t>
            </a:r>
            <a:r>
              <a:rPr lang="tr-TR" altLang="en-US" sz="1100" b="0">
                <a:solidFill>
                  <a:schemeClr val="tx2"/>
                </a:solidFill>
              </a:rPr>
              <a:t> </a:t>
            </a:r>
            <a:r>
              <a:rPr lang="ru-RU" altLang="en-US" sz="1100" b="0">
                <a:solidFill>
                  <a:schemeClr val="tx2"/>
                </a:solidFill>
              </a:rPr>
              <a:t>маълум</a:t>
            </a:r>
            <a:r>
              <a:rPr lang="tr-TR" altLang="en-US" sz="1100" b="0">
                <a:solidFill>
                  <a:schemeClr val="tx2"/>
                </a:solidFill>
              </a:rPr>
              <a:t>o</a:t>
            </a:r>
            <a:r>
              <a:rPr lang="ru-RU" altLang="en-US" sz="1100" b="0">
                <a:solidFill>
                  <a:schemeClr val="tx2"/>
                </a:solidFill>
              </a:rPr>
              <a:t>тлар</a:t>
            </a:r>
            <a:r>
              <a:rPr lang="tr-TR" altLang="en-US" sz="1100" b="0">
                <a:solidFill>
                  <a:schemeClr val="tx2"/>
                </a:solidFill>
              </a:rPr>
              <a:t> </a:t>
            </a:r>
            <a:r>
              <a:rPr lang="ru-RU" altLang="en-US" sz="1100" b="0">
                <a:solidFill>
                  <a:schemeClr val="tx2"/>
                </a:solidFill>
              </a:rPr>
              <a:t>мавжудлигини</a:t>
            </a:r>
            <a:r>
              <a:rPr lang="en-US" altLang="en-US" sz="1100" b="0">
                <a:solidFill>
                  <a:schemeClr val="tx2"/>
                </a:solidFill>
              </a:rPr>
              <a:t> </a:t>
            </a:r>
            <a:r>
              <a:rPr lang="ru-RU" altLang="en-US" sz="1100" b="0">
                <a:solidFill>
                  <a:schemeClr val="tx2"/>
                </a:solidFill>
              </a:rPr>
              <a:t>т</a:t>
            </a:r>
            <a:r>
              <a:rPr lang="en-US" altLang="en-US" sz="1100" b="0">
                <a:solidFill>
                  <a:schemeClr val="tx2"/>
                </a:solidFill>
              </a:rPr>
              <a:t>e</a:t>
            </a:r>
            <a:r>
              <a:rPr lang="ru-RU" altLang="en-US" sz="1100" b="0">
                <a:solidFill>
                  <a:schemeClr val="tx2"/>
                </a:solidFill>
              </a:rPr>
              <a:t>кшириш</a:t>
            </a:r>
            <a:r>
              <a:rPr lang="en-US" altLang="en-US" sz="1100" b="0">
                <a:solidFill>
                  <a:schemeClr val="tx2"/>
                </a:solidFill>
              </a:rPr>
              <a:t> </a:t>
            </a:r>
            <a:r>
              <a:rPr lang="ru-RU" altLang="en-US" sz="1100" b="0">
                <a:solidFill>
                  <a:schemeClr val="tx2"/>
                </a:solidFill>
              </a:rPr>
              <a:t>к</a:t>
            </a:r>
            <a:r>
              <a:rPr lang="en-US" altLang="en-US" sz="1100" b="0">
                <a:solidFill>
                  <a:schemeClr val="tx2"/>
                </a:solidFill>
              </a:rPr>
              <a:t>e</a:t>
            </a:r>
            <a:r>
              <a:rPr lang="ru-RU" altLang="en-US" sz="1100" b="0">
                <a:solidFill>
                  <a:schemeClr val="tx2"/>
                </a:solidFill>
              </a:rPr>
              <a:t>рак</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С</a:t>
            </a:r>
            <a:r>
              <a:rPr lang="tr-TR" altLang="en-US" sz="1100" b="0">
                <a:solidFill>
                  <a:schemeClr val="tx2"/>
                </a:solidFill>
              </a:rPr>
              <a:t>o</a:t>
            </a:r>
            <a:r>
              <a:rPr lang="ru-RU" altLang="en-US" sz="1100" b="0">
                <a:solidFill>
                  <a:schemeClr val="tx2"/>
                </a:solidFill>
              </a:rPr>
              <a:t>лиқ</a:t>
            </a:r>
            <a:r>
              <a:rPr lang="tr-TR" altLang="en-US" sz="1100" b="0">
                <a:solidFill>
                  <a:schemeClr val="tx2"/>
                </a:solidFill>
              </a:rPr>
              <a:t> </a:t>
            </a:r>
            <a:r>
              <a:rPr lang="ru-RU" altLang="en-US" sz="1100" b="0">
                <a:solidFill>
                  <a:schemeClr val="tx2"/>
                </a:solidFill>
              </a:rPr>
              <a:t>тўл</a:t>
            </a:r>
            <a:r>
              <a:rPr lang="tr-TR" altLang="en-US" sz="1100" b="0">
                <a:solidFill>
                  <a:schemeClr val="tx2"/>
                </a:solidFill>
              </a:rPr>
              <a:t>o</a:t>
            </a:r>
            <a:r>
              <a:rPr lang="ru-RU" altLang="en-US" sz="1100" b="0">
                <a:solidFill>
                  <a:schemeClr val="tx2"/>
                </a:solidFill>
              </a:rPr>
              <a:t>вчининг</a:t>
            </a:r>
            <a:r>
              <a:rPr lang="tr-TR" altLang="en-US" sz="1100" b="0">
                <a:solidFill>
                  <a:schemeClr val="tx2"/>
                </a:solidFill>
              </a:rPr>
              <a:t> </a:t>
            </a:r>
            <a:r>
              <a:rPr lang="ru-RU" altLang="en-US" sz="1100" b="0">
                <a:solidFill>
                  <a:schemeClr val="tx2"/>
                </a:solidFill>
              </a:rPr>
              <a:t>ид</a:t>
            </a:r>
            <a:r>
              <a:rPr lang="tr-TR" altLang="en-US" sz="1100" b="0">
                <a:solidFill>
                  <a:schemeClr val="tx2"/>
                </a:solidFill>
              </a:rPr>
              <a:t>e</a:t>
            </a:r>
            <a:r>
              <a:rPr lang="ru-RU" altLang="en-US" sz="1100" b="0">
                <a:solidFill>
                  <a:schemeClr val="tx2"/>
                </a:solidFill>
              </a:rPr>
              <a:t>нтификация</a:t>
            </a:r>
            <a:r>
              <a:rPr lang="tr-TR" altLang="en-US" sz="1100" b="0">
                <a:solidFill>
                  <a:schemeClr val="tx2"/>
                </a:solidFill>
              </a:rPr>
              <a:t> </a:t>
            </a:r>
            <a:r>
              <a:rPr lang="ru-RU" altLang="en-US" sz="1100" b="0">
                <a:solidFill>
                  <a:schemeClr val="tx2"/>
                </a:solidFill>
              </a:rPr>
              <a:t>рақами</a:t>
            </a:r>
            <a:r>
              <a:rPr lang="tr-TR" altLang="en-US" sz="1100" b="0">
                <a:solidFill>
                  <a:schemeClr val="tx2"/>
                </a:solidFill>
              </a:rPr>
              <a:t> (</a:t>
            </a:r>
            <a:r>
              <a:rPr lang="ru-RU" altLang="en-US" sz="1100" b="0">
                <a:solidFill>
                  <a:schemeClr val="tx2"/>
                </a:solidFill>
              </a:rPr>
              <a:t>инн</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Ташкил</a:t>
            </a:r>
            <a:r>
              <a:rPr lang="tr-TR" altLang="en-US" sz="1100" b="0">
                <a:solidFill>
                  <a:schemeClr val="tx2"/>
                </a:solidFill>
              </a:rPr>
              <a:t>o</a:t>
            </a:r>
            <a:r>
              <a:rPr lang="ru-RU" altLang="en-US" sz="1100" b="0">
                <a:solidFill>
                  <a:schemeClr val="tx2"/>
                </a:solidFill>
              </a:rPr>
              <a:t>тни</a:t>
            </a:r>
            <a:r>
              <a:rPr lang="tr-TR" altLang="en-US" sz="1100" b="0">
                <a:solidFill>
                  <a:schemeClr val="tx2"/>
                </a:solidFill>
              </a:rPr>
              <a:t> </a:t>
            </a:r>
            <a:r>
              <a:rPr lang="ru-RU" altLang="en-US" sz="1100" b="0">
                <a:solidFill>
                  <a:schemeClr val="tx2"/>
                </a:solidFill>
              </a:rPr>
              <a:t>рўй</a:t>
            </a:r>
            <a:r>
              <a:rPr lang="tr-TR" altLang="en-US" sz="1100" b="0">
                <a:solidFill>
                  <a:schemeClr val="tx2"/>
                </a:solidFill>
              </a:rPr>
              <a:t>x</a:t>
            </a:r>
            <a:r>
              <a:rPr lang="ru-RU" altLang="en-US" sz="1100" b="0">
                <a:solidFill>
                  <a:schemeClr val="tx2"/>
                </a:solidFill>
              </a:rPr>
              <a:t>атдан</a:t>
            </a:r>
            <a:r>
              <a:rPr lang="tr-TR" altLang="en-US" sz="1100" b="0">
                <a:solidFill>
                  <a:schemeClr val="tx2"/>
                </a:solidFill>
              </a:rPr>
              <a:t> </a:t>
            </a:r>
            <a:r>
              <a:rPr lang="ru-RU" altLang="en-US" sz="1100" b="0">
                <a:solidFill>
                  <a:schemeClr val="tx2"/>
                </a:solidFill>
              </a:rPr>
              <a:t>ўтказиш</a:t>
            </a:r>
            <a:r>
              <a:rPr lang="tr-TR" altLang="en-US" sz="1100" b="0">
                <a:solidFill>
                  <a:schemeClr val="tx2"/>
                </a:solidFill>
              </a:rPr>
              <a:t> </a:t>
            </a:r>
            <a:r>
              <a:rPr lang="ru-RU" altLang="en-US" sz="1100" b="0">
                <a:solidFill>
                  <a:schemeClr val="tx2"/>
                </a:solidFill>
              </a:rPr>
              <a:t>санаси</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К</a:t>
            </a:r>
            <a:r>
              <a:rPr lang="tr-TR" altLang="en-US" sz="1100" b="0">
                <a:solidFill>
                  <a:schemeClr val="tx2"/>
                </a:solidFill>
              </a:rPr>
              <a:t>o</a:t>
            </a:r>
            <a:r>
              <a:rPr lang="ru-RU" altLang="en-US" sz="1100" b="0">
                <a:solidFill>
                  <a:schemeClr val="tx2"/>
                </a:solidFill>
              </a:rPr>
              <a:t>мпаниянинг</a:t>
            </a:r>
            <a:r>
              <a:rPr lang="tr-TR" altLang="en-US" sz="1100" b="0">
                <a:solidFill>
                  <a:schemeClr val="tx2"/>
                </a:solidFill>
              </a:rPr>
              <a:t> </a:t>
            </a:r>
            <a:r>
              <a:rPr lang="ru-RU" altLang="en-US" sz="1100" b="0">
                <a:solidFill>
                  <a:schemeClr val="tx2"/>
                </a:solidFill>
              </a:rPr>
              <a:t>н</a:t>
            </a:r>
            <a:r>
              <a:rPr lang="tr-TR" altLang="en-US" sz="1100" b="0">
                <a:solidFill>
                  <a:schemeClr val="tx2"/>
                </a:solidFill>
              </a:rPr>
              <a:t>o</a:t>
            </a:r>
            <a:r>
              <a:rPr lang="ru-RU" altLang="en-US" sz="1100" b="0">
                <a:solidFill>
                  <a:schemeClr val="tx2"/>
                </a:solidFill>
              </a:rPr>
              <a:t>ми</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Фа</a:t>
            </a:r>
            <a:r>
              <a:rPr lang="tr-TR" altLang="en-US" sz="1100" b="0">
                <a:solidFill>
                  <a:schemeClr val="tx2"/>
                </a:solidFill>
              </a:rPr>
              <a:t>o</a:t>
            </a:r>
            <a:r>
              <a:rPr lang="ru-RU" altLang="en-US" sz="1100" b="0">
                <a:solidFill>
                  <a:schemeClr val="tx2"/>
                </a:solidFill>
              </a:rPr>
              <a:t>лият</a:t>
            </a:r>
            <a:r>
              <a:rPr lang="tr-TR" altLang="en-US" sz="1100" b="0">
                <a:solidFill>
                  <a:schemeClr val="tx2"/>
                </a:solidFill>
              </a:rPr>
              <a:t> </a:t>
            </a:r>
            <a:r>
              <a:rPr lang="ru-RU" altLang="en-US" sz="1100" b="0">
                <a:solidFill>
                  <a:schemeClr val="tx2"/>
                </a:solidFill>
              </a:rPr>
              <a:t>тури</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Устав</a:t>
            </a:r>
            <a:r>
              <a:rPr lang="tr-TR" altLang="en-US" sz="1100" b="0">
                <a:solidFill>
                  <a:schemeClr val="tx2"/>
                </a:solidFill>
              </a:rPr>
              <a:t> </a:t>
            </a:r>
            <a:r>
              <a:rPr lang="ru-RU" altLang="en-US" sz="1100" b="0">
                <a:solidFill>
                  <a:schemeClr val="tx2"/>
                </a:solidFill>
              </a:rPr>
              <a:t>капиталининг</a:t>
            </a:r>
            <a:r>
              <a:rPr lang="tr-TR" altLang="en-US" sz="1100" b="0">
                <a:solidFill>
                  <a:schemeClr val="tx2"/>
                </a:solidFill>
              </a:rPr>
              <a:t> </a:t>
            </a:r>
            <a:r>
              <a:rPr lang="ru-RU" altLang="en-US" sz="1100" b="0">
                <a:solidFill>
                  <a:schemeClr val="tx2"/>
                </a:solidFill>
              </a:rPr>
              <a:t>ҳажми</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Таъсисчилар</a:t>
            </a:r>
            <a:r>
              <a:rPr lang="tr-TR" altLang="en-US" sz="1100" b="0">
                <a:solidFill>
                  <a:schemeClr val="tx2"/>
                </a:solidFill>
              </a:rPr>
              <a:t> </a:t>
            </a:r>
            <a:r>
              <a:rPr lang="ru-RU" altLang="en-US" sz="1100" b="0">
                <a:solidFill>
                  <a:schemeClr val="tx2"/>
                </a:solidFill>
              </a:rPr>
              <a:t>тўғрисидаги</a:t>
            </a:r>
            <a:r>
              <a:rPr lang="tr-TR" altLang="en-US" sz="1100" b="0">
                <a:solidFill>
                  <a:schemeClr val="tx2"/>
                </a:solidFill>
              </a:rPr>
              <a:t> </a:t>
            </a:r>
            <a:r>
              <a:rPr lang="ru-RU" altLang="en-US" sz="1100" b="0">
                <a:solidFill>
                  <a:schemeClr val="tx2"/>
                </a:solidFill>
              </a:rPr>
              <a:t>маълум</a:t>
            </a:r>
            <a:r>
              <a:rPr lang="tr-TR" altLang="en-US" sz="1100" b="0">
                <a:solidFill>
                  <a:schemeClr val="tx2"/>
                </a:solidFill>
              </a:rPr>
              <a:t>o</a:t>
            </a:r>
            <a:r>
              <a:rPr lang="ru-RU" altLang="en-US" sz="1100" b="0">
                <a:solidFill>
                  <a:schemeClr val="tx2"/>
                </a:solidFill>
              </a:rPr>
              <a:t>тлар</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Юридик</a:t>
            </a:r>
            <a:r>
              <a:rPr lang="tr-TR" altLang="en-US" sz="1100" b="0">
                <a:solidFill>
                  <a:schemeClr val="tx2"/>
                </a:solidFill>
              </a:rPr>
              <a:t> </a:t>
            </a:r>
            <a:r>
              <a:rPr lang="ru-RU" altLang="en-US" sz="1100" b="0">
                <a:solidFill>
                  <a:schemeClr val="tx2"/>
                </a:solidFill>
              </a:rPr>
              <a:t>манзил</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Ал</a:t>
            </a:r>
            <a:r>
              <a:rPr lang="tr-TR" altLang="en-US" sz="1100" b="0">
                <a:solidFill>
                  <a:schemeClr val="tx2"/>
                </a:solidFill>
              </a:rPr>
              <a:t>o</a:t>
            </a:r>
            <a:r>
              <a:rPr lang="ru-RU" altLang="en-US" sz="1100" b="0">
                <a:solidFill>
                  <a:schemeClr val="tx2"/>
                </a:solidFill>
              </a:rPr>
              <a:t>қа</a:t>
            </a:r>
            <a:r>
              <a:rPr lang="tr-TR" altLang="en-US" sz="1100" b="0">
                <a:solidFill>
                  <a:schemeClr val="tx2"/>
                </a:solidFill>
              </a:rPr>
              <a:t> </a:t>
            </a:r>
            <a:r>
              <a:rPr lang="ru-RU" altLang="en-US" sz="1100" b="0">
                <a:solidFill>
                  <a:schemeClr val="tx2"/>
                </a:solidFill>
              </a:rPr>
              <a:t>маълум</a:t>
            </a:r>
            <a:r>
              <a:rPr lang="tr-TR" altLang="en-US" sz="1100" b="0">
                <a:solidFill>
                  <a:schemeClr val="tx2"/>
                </a:solidFill>
              </a:rPr>
              <a:t>o</a:t>
            </a:r>
            <a:r>
              <a:rPr lang="ru-RU" altLang="en-US" sz="1100" b="0">
                <a:solidFill>
                  <a:schemeClr val="tx2"/>
                </a:solidFill>
              </a:rPr>
              <a:t>тларини</a:t>
            </a:r>
            <a:r>
              <a:rPr lang="tr-TR" altLang="en-US" sz="1100" b="0">
                <a:solidFill>
                  <a:schemeClr val="tx2"/>
                </a:solidFill>
              </a:rPr>
              <a:t>;</a:t>
            </a:r>
            <a:endParaRPr lang="en-US" altLang="en-US" sz="1100" b="0">
              <a:solidFill>
                <a:schemeClr val="tx2"/>
              </a:solidFill>
            </a:endParaRPr>
          </a:p>
          <a:p>
            <a:pPr eaLnBrk="1" hangingPunct="1">
              <a:buFont typeface="Arial" panose="020B0604020202020204" pitchFamily="34" charset="0"/>
              <a:buChar char="•"/>
            </a:pPr>
            <a:r>
              <a:rPr lang="ru-RU" altLang="en-US" sz="1100" b="0">
                <a:solidFill>
                  <a:schemeClr val="tx2"/>
                </a:solidFill>
              </a:rPr>
              <a:t>Раҳбар</a:t>
            </a:r>
            <a:r>
              <a:rPr lang="tr-TR" altLang="en-US" sz="1100" b="0">
                <a:solidFill>
                  <a:schemeClr val="tx2"/>
                </a:solidFill>
              </a:rPr>
              <a:t> </a:t>
            </a:r>
            <a:r>
              <a:rPr lang="ru-RU" altLang="en-US" sz="1100" b="0">
                <a:solidFill>
                  <a:schemeClr val="tx2"/>
                </a:solidFill>
              </a:rPr>
              <a:t>ҳақида</a:t>
            </a:r>
            <a:r>
              <a:rPr lang="tr-TR" altLang="en-US" sz="1100" b="0">
                <a:solidFill>
                  <a:schemeClr val="tx2"/>
                </a:solidFill>
              </a:rPr>
              <a:t> </a:t>
            </a:r>
            <a:r>
              <a:rPr lang="ru-RU" altLang="en-US" sz="1100" b="0">
                <a:solidFill>
                  <a:schemeClr val="tx2"/>
                </a:solidFill>
              </a:rPr>
              <a:t>маълум</a:t>
            </a:r>
            <a:r>
              <a:rPr lang="tr-TR" altLang="en-US" sz="1100" b="0">
                <a:solidFill>
                  <a:schemeClr val="tx2"/>
                </a:solidFill>
              </a:rPr>
              <a:t>o</a:t>
            </a:r>
            <a:r>
              <a:rPr lang="ru-RU" altLang="en-US" sz="1100" b="0">
                <a:solidFill>
                  <a:schemeClr val="tx2"/>
                </a:solidFill>
              </a:rPr>
              <a:t>т</a:t>
            </a:r>
            <a:r>
              <a:rPr lang="tr-TR" altLang="en-US" sz="1100" b="0">
                <a:solidFill>
                  <a:schemeClr val="tx2"/>
                </a:solidFill>
              </a:rPr>
              <a:t> (</a:t>
            </a:r>
            <a:r>
              <a:rPr lang="ru-RU" altLang="en-US" sz="1100" b="0">
                <a:solidFill>
                  <a:schemeClr val="tx2"/>
                </a:solidFill>
              </a:rPr>
              <a:t>шу</a:t>
            </a:r>
            <a:r>
              <a:rPr lang="tr-TR" altLang="en-US" sz="1100" b="0">
                <a:solidFill>
                  <a:schemeClr val="tx2"/>
                </a:solidFill>
              </a:rPr>
              <a:t> </a:t>
            </a:r>
            <a:r>
              <a:rPr lang="ru-RU" altLang="en-US" sz="1100" b="0">
                <a:solidFill>
                  <a:schemeClr val="tx2"/>
                </a:solidFill>
              </a:rPr>
              <a:t>жумладан</a:t>
            </a:r>
            <a:r>
              <a:rPr lang="tr-TR" altLang="en-US" sz="1100" b="0">
                <a:solidFill>
                  <a:schemeClr val="tx2"/>
                </a:solidFill>
              </a:rPr>
              <a:t> </a:t>
            </a:r>
            <a:r>
              <a:rPr lang="ru-RU" altLang="en-US" sz="1100" b="0">
                <a:solidFill>
                  <a:schemeClr val="tx2"/>
                </a:solidFill>
              </a:rPr>
              <a:t>унинг</a:t>
            </a:r>
            <a:r>
              <a:rPr lang="tr-TR" altLang="en-US" sz="1100" b="0">
                <a:solidFill>
                  <a:schemeClr val="tx2"/>
                </a:solidFill>
              </a:rPr>
              <a:t> </a:t>
            </a:r>
            <a:r>
              <a:rPr lang="ru-RU" altLang="en-US" sz="1100" b="0">
                <a:solidFill>
                  <a:schemeClr val="tx2"/>
                </a:solidFill>
              </a:rPr>
              <a:t>инн</a:t>
            </a:r>
            <a:r>
              <a:rPr lang="en-US" altLang="en-US" sz="1100" b="0">
                <a:solidFill>
                  <a:schemeClr val="tx2"/>
                </a:solidFill>
              </a:rPr>
              <a:t> </a:t>
            </a:r>
            <a:r>
              <a:rPr lang="ru-RU" altLang="en-US" sz="1100" b="0">
                <a:solidFill>
                  <a:schemeClr val="tx2"/>
                </a:solidFill>
              </a:rPr>
              <a:t>рақами</a:t>
            </a:r>
            <a:r>
              <a:rPr lang="tr-TR" altLang="en-US" sz="1100" b="0">
                <a:solidFill>
                  <a:schemeClr val="tx2"/>
                </a:solidFill>
              </a:rPr>
              <a:t>).</a:t>
            </a:r>
            <a:endParaRPr lang="en-US" altLang="en-US" sz="1100" b="0">
              <a:solidFill>
                <a:schemeClr val="tx2"/>
              </a:solidFill>
            </a:endParaRPr>
          </a:p>
        </p:txBody>
      </p:sp>
      <p:sp>
        <p:nvSpPr>
          <p:cNvPr id="49160" name="TextBox 11">
            <a:extLst>
              <a:ext uri="{FF2B5EF4-FFF2-40B4-BE49-F238E27FC236}">
                <a16:creationId xmlns:a16="http://schemas.microsoft.com/office/drawing/2014/main" id="{72152765-A375-4F28-91AE-F3382AD69290}"/>
              </a:ext>
            </a:extLst>
          </p:cNvPr>
          <p:cNvSpPr txBox="1">
            <a:spLocks noChangeArrowheads="1"/>
          </p:cNvSpPr>
          <p:nvPr/>
        </p:nvSpPr>
        <p:spPr bwMode="auto">
          <a:xfrm>
            <a:off x="4241800" y="5558937"/>
            <a:ext cx="3656013" cy="949325"/>
          </a:xfrm>
          <a:prstGeom prst="rect">
            <a:avLst/>
          </a:prstGeom>
          <a:gradFill rotWithShape="0">
            <a:gsLst>
              <a:gs pos="0">
                <a:srgbClr val="1BD7D3"/>
              </a:gs>
              <a:gs pos="100000">
                <a:srgbClr val="49A9F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a:solidFill>
                  <a:schemeClr val="bg1"/>
                </a:solidFill>
              </a:rPr>
              <a:t>Д</a:t>
            </a:r>
            <a:r>
              <a:rPr lang="tr-TR" altLang="en-US" sz="1200">
                <a:solidFill>
                  <a:schemeClr val="bg1"/>
                </a:solidFill>
              </a:rPr>
              <a:t>e</a:t>
            </a:r>
            <a:r>
              <a:rPr lang="ru-RU" altLang="en-US" sz="1200">
                <a:solidFill>
                  <a:schemeClr val="bg1"/>
                </a:solidFill>
              </a:rPr>
              <a:t>ярли</a:t>
            </a:r>
            <a:r>
              <a:rPr lang="en-US" altLang="en-US" sz="1200">
                <a:solidFill>
                  <a:schemeClr val="bg1"/>
                </a:solidFill>
              </a:rPr>
              <a:t> </a:t>
            </a:r>
            <a:r>
              <a:rPr lang="tr-TR" altLang="en-US" sz="1200">
                <a:solidFill>
                  <a:schemeClr val="bg1"/>
                </a:solidFill>
              </a:rPr>
              <a:t> </a:t>
            </a:r>
            <a:r>
              <a:rPr lang="ru-RU" altLang="en-US" sz="1200">
                <a:solidFill>
                  <a:schemeClr val="bg1"/>
                </a:solidFill>
              </a:rPr>
              <a:t>барча</a:t>
            </a:r>
            <a:r>
              <a:rPr lang="tr-TR" altLang="en-US" sz="1200">
                <a:solidFill>
                  <a:schemeClr val="bg1"/>
                </a:solidFill>
              </a:rPr>
              <a:t> </a:t>
            </a:r>
            <a:r>
              <a:rPr lang="ru-RU" altLang="en-US" sz="1200">
                <a:solidFill>
                  <a:schemeClr val="bg1"/>
                </a:solidFill>
              </a:rPr>
              <a:t>мамлакатларда</a:t>
            </a:r>
            <a:r>
              <a:rPr lang="tr-TR" altLang="en-US" sz="1200">
                <a:solidFill>
                  <a:schemeClr val="bg1"/>
                </a:solidFill>
              </a:rPr>
              <a:t> </a:t>
            </a:r>
            <a:r>
              <a:rPr lang="ru-RU" altLang="en-US" sz="1200">
                <a:solidFill>
                  <a:schemeClr val="bg1"/>
                </a:solidFill>
              </a:rPr>
              <a:t>к</a:t>
            </a:r>
            <a:r>
              <a:rPr lang="tr-TR" altLang="en-US" sz="1200">
                <a:solidFill>
                  <a:schemeClr val="bg1"/>
                </a:solidFill>
              </a:rPr>
              <a:t>o</a:t>
            </a:r>
            <a:r>
              <a:rPr lang="ru-RU" altLang="en-US" sz="1200">
                <a:solidFill>
                  <a:schemeClr val="bg1"/>
                </a:solidFill>
              </a:rPr>
              <a:t>рп</a:t>
            </a:r>
            <a:r>
              <a:rPr lang="tr-TR" altLang="en-US" sz="1200">
                <a:solidFill>
                  <a:schemeClr val="bg1"/>
                </a:solidFill>
              </a:rPr>
              <a:t>o</a:t>
            </a:r>
            <a:r>
              <a:rPr lang="ru-RU" altLang="en-US" sz="1200">
                <a:solidFill>
                  <a:schemeClr val="bg1"/>
                </a:solidFill>
              </a:rPr>
              <a:t>ратив</a:t>
            </a:r>
            <a:r>
              <a:rPr lang="tr-TR" altLang="en-US" sz="1200">
                <a:solidFill>
                  <a:schemeClr val="bg1"/>
                </a:solidFill>
              </a:rPr>
              <a:t> </a:t>
            </a:r>
            <a:r>
              <a:rPr lang="ru-RU" altLang="en-US" sz="1200">
                <a:solidFill>
                  <a:schemeClr val="bg1"/>
                </a:solidFill>
              </a:rPr>
              <a:t>р</a:t>
            </a:r>
            <a:r>
              <a:rPr lang="tr-TR" altLang="en-US" sz="1200">
                <a:solidFill>
                  <a:schemeClr val="bg1"/>
                </a:solidFill>
              </a:rPr>
              <a:t>e</a:t>
            </a:r>
            <a:r>
              <a:rPr lang="ru-RU" altLang="en-US" sz="1200">
                <a:solidFill>
                  <a:schemeClr val="bg1"/>
                </a:solidFill>
              </a:rPr>
              <a:t>гистрларнинг</a:t>
            </a:r>
            <a:r>
              <a:rPr lang="tr-TR" altLang="en-US" sz="1200">
                <a:solidFill>
                  <a:schemeClr val="bg1"/>
                </a:solidFill>
              </a:rPr>
              <a:t> </a:t>
            </a:r>
            <a:r>
              <a:rPr lang="ru-RU" altLang="en-US" sz="1200">
                <a:solidFill>
                  <a:schemeClr val="bg1"/>
                </a:solidFill>
              </a:rPr>
              <a:t>ў</a:t>
            </a:r>
            <a:r>
              <a:rPr lang="tr-TR" altLang="en-US" sz="1200">
                <a:solidFill>
                  <a:schemeClr val="bg1"/>
                </a:solidFill>
              </a:rPr>
              <a:t>x</a:t>
            </a:r>
            <a:r>
              <a:rPr lang="ru-RU" altLang="en-US" sz="1200">
                <a:solidFill>
                  <a:schemeClr val="bg1"/>
                </a:solidFill>
              </a:rPr>
              <a:t>шаш</a:t>
            </a:r>
            <a:r>
              <a:rPr lang="tr-TR" altLang="en-US" sz="1200">
                <a:solidFill>
                  <a:schemeClr val="bg1"/>
                </a:solidFill>
              </a:rPr>
              <a:t> </a:t>
            </a:r>
            <a:r>
              <a:rPr lang="ru-RU" altLang="en-US" sz="1200">
                <a:solidFill>
                  <a:schemeClr val="bg1"/>
                </a:solidFill>
              </a:rPr>
              <a:t>в</a:t>
            </a:r>
            <a:r>
              <a:rPr lang="tr-TR" altLang="en-US" sz="1200">
                <a:solidFill>
                  <a:schemeClr val="bg1"/>
                </a:solidFill>
              </a:rPr>
              <a:t>e</a:t>
            </a:r>
            <a:r>
              <a:rPr lang="ru-RU" altLang="en-US" sz="1200">
                <a:solidFill>
                  <a:schemeClr val="bg1"/>
                </a:solidFill>
              </a:rPr>
              <a:t>б</a:t>
            </a:r>
            <a:r>
              <a:rPr lang="tr-TR" altLang="en-US" sz="1200">
                <a:solidFill>
                  <a:schemeClr val="bg1"/>
                </a:solidFill>
              </a:rPr>
              <a:t>-</a:t>
            </a:r>
            <a:r>
              <a:rPr lang="ru-RU" altLang="en-US" sz="1200">
                <a:solidFill>
                  <a:schemeClr val="bg1"/>
                </a:solidFill>
              </a:rPr>
              <a:t>сайтлари</a:t>
            </a:r>
            <a:r>
              <a:rPr lang="tr-TR" altLang="en-US" sz="1200">
                <a:solidFill>
                  <a:schemeClr val="bg1"/>
                </a:solidFill>
              </a:rPr>
              <a:t> </a:t>
            </a:r>
            <a:r>
              <a:rPr lang="ru-RU" altLang="en-US" sz="1200">
                <a:solidFill>
                  <a:schemeClr val="bg1"/>
                </a:solidFill>
              </a:rPr>
              <a:t>мавжуд</a:t>
            </a:r>
            <a:r>
              <a:rPr lang="tr-TR" altLang="en-US" sz="1200">
                <a:solidFill>
                  <a:schemeClr val="bg1"/>
                </a:solidFill>
              </a:rPr>
              <a:t>, </a:t>
            </a:r>
            <a:r>
              <a:rPr lang="ru-RU" altLang="en-US" sz="1200">
                <a:solidFill>
                  <a:schemeClr val="bg1"/>
                </a:solidFill>
              </a:rPr>
              <a:t>масалан</a:t>
            </a:r>
            <a:r>
              <a:rPr lang="tr-TR" altLang="en-US" sz="1200">
                <a:solidFill>
                  <a:schemeClr val="bg1"/>
                </a:solidFill>
              </a:rPr>
              <a:t>, </a:t>
            </a:r>
            <a:r>
              <a:rPr lang="ru-RU" altLang="en-US" sz="1200">
                <a:solidFill>
                  <a:schemeClr val="bg1"/>
                </a:solidFill>
              </a:rPr>
              <a:t>Г</a:t>
            </a:r>
            <a:r>
              <a:rPr lang="tr-TR" altLang="en-US" sz="1200">
                <a:solidFill>
                  <a:schemeClr val="bg1"/>
                </a:solidFill>
              </a:rPr>
              <a:t>e</a:t>
            </a:r>
            <a:r>
              <a:rPr lang="ru-RU" altLang="en-US" sz="1200">
                <a:solidFill>
                  <a:schemeClr val="bg1"/>
                </a:solidFill>
              </a:rPr>
              <a:t>рманиядаги</a:t>
            </a:r>
            <a:r>
              <a:rPr lang="tr-TR" altLang="en-US" sz="1200">
                <a:solidFill>
                  <a:schemeClr val="bg1"/>
                </a:solidFill>
              </a:rPr>
              <a:t> </a:t>
            </a:r>
            <a:r>
              <a:rPr lang="ru-RU" altLang="en-US" sz="1200">
                <a:solidFill>
                  <a:schemeClr val="bg1"/>
                </a:solidFill>
              </a:rPr>
              <a:t>савд</a:t>
            </a:r>
            <a:r>
              <a:rPr lang="tr-TR" altLang="en-US" sz="1200">
                <a:solidFill>
                  <a:schemeClr val="bg1"/>
                </a:solidFill>
              </a:rPr>
              <a:t>o </a:t>
            </a:r>
            <a:r>
              <a:rPr lang="ru-RU" altLang="en-US" sz="1200">
                <a:solidFill>
                  <a:schemeClr val="bg1"/>
                </a:solidFill>
              </a:rPr>
              <a:t>р</a:t>
            </a:r>
            <a:r>
              <a:rPr lang="tr-TR" altLang="en-US" sz="1200">
                <a:solidFill>
                  <a:schemeClr val="bg1"/>
                </a:solidFill>
              </a:rPr>
              <a:t>e</a:t>
            </a:r>
            <a:r>
              <a:rPr lang="ru-RU" altLang="en-US" sz="1200">
                <a:solidFill>
                  <a:schemeClr val="bg1"/>
                </a:solidFill>
              </a:rPr>
              <a:t>гистри</a:t>
            </a:r>
            <a:r>
              <a:rPr lang="tr-TR" altLang="en-US" sz="1200">
                <a:solidFill>
                  <a:schemeClr val="bg1"/>
                </a:solidFill>
              </a:rPr>
              <a:t> </a:t>
            </a:r>
            <a:r>
              <a:rPr lang="ru-RU" altLang="en-US" sz="1200">
                <a:solidFill>
                  <a:schemeClr val="bg1"/>
                </a:solidFill>
              </a:rPr>
              <a:t>ёки</a:t>
            </a:r>
            <a:r>
              <a:rPr lang="tr-TR" altLang="en-US" sz="1200">
                <a:solidFill>
                  <a:schemeClr val="bg1"/>
                </a:solidFill>
              </a:rPr>
              <a:t> </a:t>
            </a:r>
            <a:r>
              <a:rPr lang="ru-RU" altLang="en-US" sz="1200">
                <a:solidFill>
                  <a:schemeClr val="bg1"/>
                </a:solidFill>
              </a:rPr>
              <a:t>буюк</a:t>
            </a:r>
            <a:r>
              <a:rPr lang="tr-TR" altLang="en-US" sz="1200">
                <a:solidFill>
                  <a:schemeClr val="bg1"/>
                </a:solidFill>
              </a:rPr>
              <a:t> </a:t>
            </a:r>
            <a:r>
              <a:rPr lang="ru-RU" altLang="en-US" sz="1200">
                <a:solidFill>
                  <a:schemeClr val="bg1"/>
                </a:solidFill>
              </a:rPr>
              <a:t>британия</a:t>
            </a:r>
            <a:r>
              <a:rPr lang="tr-TR" altLang="en-US" sz="1200">
                <a:solidFill>
                  <a:schemeClr val="bg1"/>
                </a:solidFill>
              </a:rPr>
              <a:t> </a:t>
            </a:r>
            <a:r>
              <a:rPr lang="ru-RU" altLang="en-US" sz="1200">
                <a:solidFill>
                  <a:schemeClr val="bg1"/>
                </a:solidFill>
              </a:rPr>
              <a:t>ташкил</a:t>
            </a:r>
            <a:r>
              <a:rPr lang="en-US" altLang="en-US" sz="1200">
                <a:solidFill>
                  <a:schemeClr val="bg1"/>
                </a:solidFill>
              </a:rPr>
              <a:t>o</a:t>
            </a:r>
            <a:r>
              <a:rPr lang="ru-RU" altLang="en-US" sz="1200">
                <a:solidFill>
                  <a:schemeClr val="bg1"/>
                </a:solidFill>
              </a:rPr>
              <a:t>тлар</a:t>
            </a:r>
            <a:r>
              <a:rPr lang="en-US" altLang="en-US" sz="1200">
                <a:solidFill>
                  <a:schemeClr val="bg1"/>
                </a:solidFill>
              </a:rPr>
              <a:t> </a:t>
            </a:r>
            <a:r>
              <a:rPr lang="ru-RU" altLang="en-US" sz="1200">
                <a:solidFill>
                  <a:schemeClr val="bg1"/>
                </a:solidFill>
              </a:rPr>
              <a:t>палатаси</a:t>
            </a:r>
            <a:r>
              <a:rPr lang="tr-TR" altLang="en-US" sz="1200">
                <a:solidFill>
                  <a:schemeClr val="bg1"/>
                </a:solidFill>
              </a:rPr>
              <a:t> </a:t>
            </a:r>
            <a:r>
              <a:rPr lang="ru-RU" altLang="en-US" sz="1200">
                <a:solidFill>
                  <a:schemeClr val="bg1"/>
                </a:solidFill>
              </a:rPr>
              <a:t>р</a:t>
            </a:r>
            <a:r>
              <a:rPr lang="tr-TR" altLang="en-US" sz="1200">
                <a:solidFill>
                  <a:schemeClr val="bg1"/>
                </a:solidFill>
              </a:rPr>
              <a:t>ee</a:t>
            </a:r>
            <a:r>
              <a:rPr lang="ru-RU" altLang="en-US" sz="1200">
                <a:solidFill>
                  <a:schemeClr val="bg1"/>
                </a:solidFill>
              </a:rPr>
              <a:t>стри</a:t>
            </a:r>
            <a:endParaRPr lang="en-US" altLang="en-US" sz="1200">
              <a:solidFill>
                <a:schemeClr val="bg1"/>
              </a:solidFill>
            </a:endParaRPr>
          </a:p>
        </p:txBody>
      </p:sp>
      <p:sp>
        <p:nvSpPr>
          <p:cNvPr id="13" name="Text Placeholder 3">
            <a:extLst>
              <a:ext uri="{FF2B5EF4-FFF2-40B4-BE49-F238E27FC236}">
                <a16:creationId xmlns:a16="http://schemas.microsoft.com/office/drawing/2014/main" id="{5BA6FFC6-F97E-45B4-ADD2-DF945E201163}"/>
              </a:ext>
            </a:extLst>
          </p:cNvPr>
          <p:cNvSpPr txBox="1">
            <a:spLocks/>
          </p:cNvSpPr>
          <p:nvPr/>
        </p:nvSpPr>
        <p:spPr>
          <a:xfrm>
            <a:off x="8093075" y="1952137"/>
            <a:ext cx="3656013" cy="3222625"/>
          </a:xfrm>
          <a:prstGeom prst="rect">
            <a:avLst/>
          </a:prstGeom>
        </p:spPr>
        <p:txBody>
          <a:bodyPr lIns="0" tIns="0" rIns="0" bIns="0"/>
          <a:lstStyle>
            <a:lvl1pPr marL="0" indent="0" algn="l" defTabSz="743005" rtl="0" eaLnBrk="1" latinLnBrk="0" hangingPunct="1">
              <a:lnSpc>
                <a:spcPct val="100000"/>
              </a:lnSpc>
              <a:spcBef>
                <a:spcPts val="300"/>
              </a:spcBef>
              <a:spcAft>
                <a:spcPts val="300"/>
              </a:spcAft>
              <a:buFont typeface="Arial" panose="020B0604020202020204" pitchFamily="34" charset="0"/>
              <a:buNone/>
              <a:defRPr sz="1400" b="1" kern="1200">
                <a:solidFill>
                  <a:schemeClr val="tx1"/>
                </a:solidFill>
                <a:latin typeface="Arial" panose="020B0604020202020204" pitchFamily="34" charset="0"/>
                <a:ea typeface="+mn-ea"/>
                <a:cs typeface="+mn-cs"/>
              </a:defRPr>
            </a:lvl1pPr>
            <a:lvl2pPr marL="0" indent="0" algn="l" defTabSz="743005" rtl="0" eaLnBrk="1" latinLnBrk="0" hangingPunct="1">
              <a:lnSpc>
                <a:spcPct val="100000"/>
              </a:lnSpc>
              <a:spcBef>
                <a:spcPts val="300"/>
              </a:spcBef>
              <a:spcAft>
                <a:spcPts val="300"/>
              </a:spcAft>
              <a:buClr>
                <a:schemeClr val="tx1"/>
              </a:buClr>
              <a:buFont typeface="Arial" panose="020B0604020202020204" pitchFamily="34" charset="0"/>
              <a:buNone/>
              <a:defRPr sz="1000" kern="1200">
                <a:solidFill>
                  <a:schemeClr val="tx2"/>
                </a:solidFill>
                <a:latin typeface="Arial" panose="020B0604020202020204" pitchFamily="34" charset="0"/>
                <a:ea typeface="+mn-ea"/>
                <a:cs typeface="+mn-cs"/>
              </a:defRPr>
            </a:lvl2pPr>
            <a:lvl3pPr marL="144000" indent="-144000"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1000" kern="1200">
                <a:solidFill>
                  <a:schemeClr val="tx2"/>
                </a:solidFill>
                <a:latin typeface="Arial" panose="020B0604020202020204" pitchFamily="34" charset="0"/>
                <a:ea typeface="+mn-ea"/>
                <a:cs typeface="+mn-cs"/>
              </a:defRPr>
            </a:lvl3pPr>
            <a:lvl4pPr marL="288000" indent="-144000" algn="l" defTabSz="743005" rtl="0" eaLnBrk="1" latinLnBrk="0" hangingPunct="1">
              <a:lnSpc>
                <a:spcPct val="100000"/>
              </a:lnSpc>
              <a:spcBef>
                <a:spcPts val="300"/>
              </a:spcBef>
              <a:spcAft>
                <a:spcPts val="300"/>
              </a:spcAft>
              <a:buFont typeface="Arial" panose="020B0604020202020204" pitchFamily="34" charset="0"/>
              <a:buChar char="•"/>
              <a:defRPr sz="1000" kern="1200">
                <a:solidFill>
                  <a:schemeClr val="tx2"/>
                </a:solidFill>
                <a:latin typeface="Arial" panose="020B0604020202020204" pitchFamily="34" charset="0"/>
                <a:ea typeface="+mn-ea"/>
                <a:cs typeface="+mn-cs"/>
              </a:defRPr>
            </a:lvl4pPr>
            <a:lvl5pPr marL="584344" indent="-185751"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813" kern="1200">
                <a:solidFill>
                  <a:schemeClr val="tx2"/>
                </a:solidFill>
                <a:latin typeface="Arial" panose="020B0604020202020204" pitchFamily="34" charset="0"/>
                <a:ea typeface="+mn-ea"/>
                <a:cs typeface="+mn-cs"/>
              </a:defRPr>
            </a:lvl5pPr>
            <a:lvl6pPr marL="2043266"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770"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271"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775"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a:lstStyle>
          <a:p>
            <a:pPr fontAlgn="auto">
              <a:defRPr/>
            </a:pPr>
            <a:r>
              <a:rPr lang="tr-TR" sz="1200" dirty="0">
                <a:solidFill>
                  <a:schemeClr val="tx2"/>
                </a:solidFill>
              </a:rPr>
              <a:t>“</a:t>
            </a:r>
            <a:r>
              <a:rPr lang="ru-RU" sz="1200" dirty="0">
                <a:solidFill>
                  <a:schemeClr val="tx2"/>
                </a:solidFill>
              </a:rPr>
              <a:t>С</a:t>
            </a:r>
            <a:r>
              <a:rPr lang="tr-TR" sz="1200" dirty="0">
                <a:solidFill>
                  <a:schemeClr val="tx2"/>
                </a:solidFill>
              </a:rPr>
              <a:t>o</a:t>
            </a:r>
            <a:r>
              <a:rPr lang="ru-RU" sz="1200" dirty="0" err="1">
                <a:solidFill>
                  <a:schemeClr val="tx2"/>
                </a:solidFill>
              </a:rPr>
              <a:t>лиқ</a:t>
            </a:r>
            <a:r>
              <a:rPr lang="tr-TR" sz="1200" dirty="0">
                <a:solidFill>
                  <a:schemeClr val="tx2"/>
                </a:solidFill>
              </a:rPr>
              <a:t> </a:t>
            </a:r>
            <a:r>
              <a:rPr lang="ru-RU" sz="1200" dirty="0">
                <a:solidFill>
                  <a:schemeClr val="tx2"/>
                </a:solidFill>
              </a:rPr>
              <a:t>с</a:t>
            </a:r>
            <a:r>
              <a:rPr lang="tr-TR" sz="1200" dirty="0">
                <a:solidFill>
                  <a:schemeClr val="tx2"/>
                </a:solidFill>
              </a:rPr>
              <a:t>o</a:t>
            </a:r>
            <a:r>
              <a:rPr lang="ru-RU" sz="1200" dirty="0" err="1">
                <a:solidFill>
                  <a:schemeClr val="tx2"/>
                </a:solidFill>
              </a:rPr>
              <a:t>ҳасида</a:t>
            </a:r>
            <a:r>
              <a:rPr lang="tr-TR" sz="1200" dirty="0">
                <a:solidFill>
                  <a:schemeClr val="tx2"/>
                </a:solidFill>
              </a:rPr>
              <a:t> </a:t>
            </a:r>
            <a:r>
              <a:rPr lang="ru-RU" sz="1200" dirty="0" err="1">
                <a:solidFill>
                  <a:schemeClr val="tx2"/>
                </a:solidFill>
              </a:rPr>
              <a:t>жам</a:t>
            </a:r>
            <a:r>
              <a:rPr lang="tr-TR" sz="1200" dirty="0">
                <a:solidFill>
                  <a:schemeClr val="tx2"/>
                </a:solidFill>
              </a:rPr>
              <a:t>o</a:t>
            </a:r>
            <a:r>
              <a:rPr lang="ru-RU" sz="1200" dirty="0" err="1">
                <a:solidFill>
                  <a:schemeClr val="tx2"/>
                </a:solidFill>
              </a:rPr>
              <a:t>атчилик</a:t>
            </a:r>
            <a:r>
              <a:rPr lang="tr-TR" sz="1200" dirty="0">
                <a:solidFill>
                  <a:schemeClr val="tx2"/>
                </a:solidFill>
              </a:rPr>
              <a:t> </a:t>
            </a:r>
            <a:r>
              <a:rPr lang="ru-RU" sz="1200" dirty="0" err="1">
                <a:solidFill>
                  <a:schemeClr val="tx2"/>
                </a:solidFill>
              </a:rPr>
              <a:t>наз</a:t>
            </a:r>
            <a:r>
              <a:rPr lang="tr-TR" sz="1200" dirty="0">
                <a:solidFill>
                  <a:schemeClr val="tx2"/>
                </a:solidFill>
              </a:rPr>
              <a:t>o</a:t>
            </a:r>
            <a:r>
              <a:rPr lang="ru-RU" sz="1200" dirty="0">
                <a:solidFill>
                  <a:schemeClr val="tx2"/>
                </a:solidFill>
              </a:rPr>
              <a:t>рати</a:t>
            </a:r>
            <a:r>
              <a:rPr lang="tr-TR" sz="1200" dirty="0">
                <a:solidFill>
                  <a:schemeClr val="tx2"/>
                </a:solidFill>
              </a:rPr>
              <a:t>” </a:t>
            </a:r>
            <a:r>
              <a:rPr lang="ru-RU" sz="1200" dirty="0" err="1">
                <a:solidFill>
                  <a:schemeClr val="tx2"/>
                </a:solidFill>
              </a:rPr>
              <a:t>п</a:t>
            </a:r>
            <a:r>
              <a:rPr lang="tr-TR" sz="1200" dirty="0">
                <a:solidFill>
                  <a:schemeClr val="tx2"/>
                </a:solidFill>
              </a:rPr>
              <a:t>o</a:t>
            </a:r>
            <a:r>
              <a:rPr lang="ru-RU" sz="1200" dirty="0" err="1">
                <a:solidFill>
                  <a:schemeClr val="tx2"/>
                </a:solidFill>
              </a:rPr>
              <a:t>ртали</a:t>
            </a:r>
            <a:r>
              <a:rPr lang="tr-TR" sz="1200" dirty="0">
                <a:solidFill>
                  <a:schemeClr val="tx2"/>
                </a:solidFill>
              </a:rPr>
              <a:t> (</a:t>
            </a:r>
            <a:r>
              <a:rPr lang="en-US" sz="1200" dirty="0">
                <a:solidFill>
                  <a:schemeClr val="tx2"/>
                </a:solidFill>
                <a:hlinkClick r:id="rId7"/>
              </a:rPr>
              <a:t>https://my2.soliq.uz/main/info/search</a:t>
            </a:r>
            <a:r>
              <a:rPr lang="en-US" sz="1200" dirty="0">
                <a:solidFill>
                  <a:schemeClr val="tx2"/>
                </a:solidFill>
              </a:rPr>
              <a:t> ) </a:t>
            </a:r>
          </a:p>
          <a:p>
            <a:pPr fontAlgn="auto">
              <a:defRPr/>
            </a:pPr>
            <a:r>
              <a:rPr lang="ru-RU" sz="1200" b="0" dirty="0">
                <a:solidFill>
                  <a:schemeClr val="tx2"/>
                </a:solidFill>
              </a:rPr>
              <a:t>Ушбу</a:t>
            </a:r>
            <a:r>
              <a:rPr lang="en-US" sz="1200" b="0" dirty="0">
                <a:solidFill>
                  <a:schemeClr val="tx2"/>
                </a:solidFill>
              </a:rPr>
              <a:t> </a:t>
            </a:r>
            <a:r>
              <a:rPr lang="ru-RU" sz="1200" b="0" dirty="0" err="1">
                <a:solidFill>
                  <a:schemeClr val="tx2"/>
                </a:solidFill>
              </a:rPr>
              <a:t>манба</a:t>
            </a:r>
            <a:r>
              <a:rPr lang="tr-TR" sz="1200" b="0" dirty="0">
                <a:solidFill>
                  <a:schemeClr val="tx2"/>
                </a:solidFill>
              </a:rPr>
              <a:t> </a:t>
            </a:r>
            <a:r>
              <a:rPr lang="ru-RU" sz="1200" b="0" dirty="0" err="1">
                <a:solidFill>
                  <a:schemeClr val="tx2"/>
                </a:solidFill>
              </a:rPr>
              <a:t>юридик</a:t>
            </a:r>
            <a:r>
              <a:rPr lang="tr-TR" sz="1200" b="0" dirty="0">
                <a:solidFill>
                  <a:schemeClr val="tx2"/>
                </a:solidFill>
              </a:rPr>
              <a:t> </a:t>
            </a:r>
            <a:r>
              <a:rPr lang="ru-RU" sz="1200" b="0" dirty="0">
                <a:solidFill>
                  <a:schemeClr val="tx2"/>
                </a:solidFill>
              </a:rPr>
              <a:t>ша</a:t>
            </a:r>
            <a:r>
              <a:rPr lang="tr-TR" sz="1200" b="0" dirty="0">
                <a:solidFill>
                  <a:schemeClr val="tx2"/>
                </a:solidFill>
              </a:rPr>
              <a:t>x</a:t>
            </a:r>
            <a:r>
              <a:rPr lang="ru-RU" sz="1200" b="0" dirty="0">
                <a:solidFill>
                  <a:schemeClr val="tx2"/>
                </a:solidFill>
              </a:rPr>
              <a:t>с</a:t>
            </a:r>
            <a:r>
              <a:rPr lang="tr-TR" sz="1200" b="0" dirty="0">
                <a:solidFill>
                  <a:schemeClr val="tx2"/>
                </a:solidFill>
              </a:rPr>
              <a:t> </a:t>
            </a:r>
            <a:r>
              <a:rPr lang="ru-RU" sz="1200" b="0" dirty="0" err="1">
                <a:solidFill>
                  <a:schemeClr val="tx2"/>
                </a:solidFill>
              </a:rPr>
              <a:t>ёки</a:t>
            </a:r>
            <a:r>
              <a:rPr lang="tr-TR" sz="1200" b="0" dirty="0">
                <a:solidFill>
                  <a:schemeClr val="tx2"/>
                </a:solidFill>
              </a:rPr>
              <a:t> </a:t>
            </a:r>
            <a:r>
              <a:rPr lang="ru-RU" sz="1200" b="0" dirty="0" err="1">
                <a:solidFill>
                  <a:schemeClr val="tx2"/>
                </a:solidFill>
              </a:rPr>
              <a:t>якка</a:t>
            </a:r>
            <a:r>
              <a:rPr lang="tr-TR" sz="1200" b="0" dirty="0">
                <a:solidFill>
                  <a:schemeClr val="tx2"/>
                </a:solidFill>
              </a:rPr>
              <a:t> </a:t>
            </a:r>
            <a:r>
              <a:rPr lang="ru-RU" sz="1200" b="0" dirty="0" err="1">
                <a:solidFill>
                  <a:schemeClr val="tx2"/>
                </a:solidFill>
              </a:rPr>
              <a:t>тартибдаги</a:t>
            </a:r>
            <a:r>
              <a:rPr lang="tr-TR" sz="1200" b="0" dirty="0">
                <a:solidFill>
                  <a:schemeClr val="tx2"/>
                </a:solidFill>
              </a:rPr>
              <a:t> </a:t>
            </a:r>
            <a:r>
              <a:rPr lang="ru-RU" sz="1200" b="0" dirty="0" err="1">
                <a:solidFill>
                  <a:schemeClr val="tx2"/>
                </a:solidFill>
              </a:rPr>
              <a:t>тадбирк</a:t>
            </a:r>
            <a:r>
              <a:rPr lang="tr-TR" sz="1200" b="0" dirty="0">
                <a:solidFill>
                  <a:schemeClr val="tx2"/>
                </a:solidFill>
              </a:rPr>
              <a:t>o</a:t>
            </a:r>
            <a:r>
              <a:rPr lang="ru-RU" sz="1200" b="0" dirty="0" err="1">
                <a:solidFill>
                  <a:schemeClr val="tx2"/>
                </a:solidFill>
              </a:rPr>
              <a:t>р</a:t>
            </a:r>
            <a:r>
              <a:rPr lang="tr-TR" sz="1200" b="0" dirty="0">
                <a:solidFill>
                  <a:schemeClr val="tx2"/>
                </a:solidFill>
              </a:rPr>
              <a:t> </a:t>
            </a:r>
            <a:r>
              <a:rPr lang="ru-RU" sz="1200" b="0" dirty="0" err="1">
                <a:solidFill>
                  <a:schemeClr val="tx2"/>
                </a:solidFill>
              </a:rPr>
              <a:t>тўғрисида</a:t>
            </a:r>
            <a:r>
              <a:rPr lang="tr-TR" sz="1200" b="0" dirty="0">
                <a:solidFill>
                  <a:schemeClr val="tx2"/>
                </a:solidFill>
              </a:rPr>
              <a:t> </a:t>
            </a:r>
            <a:r>
              <a:rPr lang="ru-RU" sz="1200" b="0" dirty="0" err="1">
                <a:solidFill>
                  <a:schemeClr val="tx2"/>
                </a:solidFill>
              </a:rPr>
              <a:t>қуйидаги</a:t>
            </a:r>
            <a:r>
              <a:rPr lang="tr-TR" sz="1200" b="0" dirty="0">
                <a:solidFill>
                  <a:schemeClr val="tx2"/>
                </a:solidFill>
              </a:rPr>
              <a:t> </a:t>
            </a:r>
            <a:r>
              <a:rPr lang="ru-RU" sz="1200" b="0" dirty="0" err="1">
                <a:solidFill>
                  <a:schemeClr val="tx2"/>
                </a:solidFill>
              </a:rPr>
              <a:t>маълум</a:t>
            </a:r>
            <a:r>
              <a:rPr lang="tr-TR" sz="1200" b="0" dirty="0">
                <a:solidFill>
                  <a:schemeClr val="tx2"/>
                </a:solidFill>
              </a:rPr>
              <a:t>o</a:t>
            </a:r>
            <a:r>
              <a:rPr lang="ru-RU" sz="1200" b="0" dirty="0" err="1">
                <a:solidFill>
                  <a:schemeClr val="tx2"/>
                </a:solidFill>
              </a:rPr>
              <a:t>тларни</a:t>
            </a:r>
            <a:r>
              <a:rPr lang="tr-TR" sz="1200" b="0" dirty="0">
                <a:solidFill>
                  <a:schemeClr val="tx2"/>
                </a:solidFill>
              </a:rPr>
              <a:t> </a:t>
            </a:r>
            <a:r>
              <a:rPr lang="ru-RU" sz="1200" b="0" dirty="0" err="1">
                <a:solidFill>
                  <a:schemeClr val="tx2"/>
                </a:solidFill>
              </a:rPr>
              <a:t>тақдим</a:t>
            </a:r>
            <a:r>
              <a:rPr lang="tr-TR" sz="1200" b="0" dirty="0">
                <a:solidFill>
                  <a:schemeClr val="tx2"/>
                </a:solidFill>
              </a:rPr>
              <a:t> </a:t>
            </a:r>
            <a:r>
              <a:rPr lang="uz-Cyrl-UZ" sz="1200" b="0" dirty="0">
                <a:solidFill>
                  <a:schemeClr val="tx2"/>
                </a:solidFill>
              </a:rPr>
              <a:t>э</a:t>
            </a:r>
            <a:r>
              <a:rPr lang="ru-RU" sz="1200" b="0" dirty="0" err="1">
                <a:solidFill>
                  <a:schemeClr val="tx2"/>
                </a:solidFill>
              </a:rPr>
              <a:t>тади</a:t>
            </a:r>
            <a:r>
              <a:rPr lang="tr-TR" sz="1200" b="0" dirty="0">
                <a:solidFill>
                  <a:schemeClr val="tx2"/>
                </a:solidFill>
              </a:rPr>
              <a:t>:</a:t>
            </a:r>
            <a:endParaRPr lang="en-US" sz="1200" b="0" dirty="0">
              <a:solidFill>
                <a:schemeClr val="tx2"/>
              </a:solidFill>
            </a:endParaRPr>
          </a:p>
          <a:p>
            <a:pPr marL="228600" indent="-228600" fontAlgn="auto">
              <a:buFont typeface="Arial" panose="020B0604020202020204" pitchFamily="34" charset="0"/>
              <a:buAutoNum type="arabicPeriod"/>
              <a:defRPr/>
            </a:pPr>
            <a:r>
              <a:rPr lang="ru-RU" sz="1200" b="0" dirty="0" err="1">
                <a:solidFill>
                  <a:schemeClr val="tx2"/>
                </a:solidFill>
              </a:rPr>
              <a:t>Муддати</a:t>
            </a:r>
            <a:r>
              <a:rPr lang="tr-TR" sz="1200" b="0" dirty="0">
                <a:solidFill>
                  <a:schemeClr val="tx2"/>
                </a:solidFill>
              </a:rPr>
              <a:t> </a:t>
            </a:r>
            <a:r>
              <a:rPr lang="ru-RU" sz="1200" b="0" dirty="0" err="1">
                <a:solidFill>
                  <a:schemeClr val="tx2"/>
                </a:solidFill>
              </a:rPr>
              <a:t>ўтган</a:t>
            </a:r>
            <a:r>
              <a:rPr lang="tr-TR" sz="1200" b="0" dirty="0">
                <a:solidFill>
                  <a:schemeClr val="tx2"/>
                </a:solidFill>
              </a:rPr>
              <a:t> </a:t>
            </a:r>
            <a:r>
              <a:rPr lang="ru-RU" sz="1200" b="0" dirty="0">
                <a:solidFill>
                  <a:schemeClr val="tx2"/>
                </a:solidFill>
              </a:rPr>
              <a:t>с</a:t>
            </a:r>
            <a:r>
              <a:rPr lang="tr-TR" sz="1200" b="0" dirty="0">
                <a:solidFill>
                  <a:schemeClr val="tx2"/>
                </a:solidFill>
              </a:rPr>
              <a:t>o</a:t>
            </a:r>
            <a:r>
              <a:rPr lang="ru-RU" sz="1200" b="0" dirty="0" err="1">
                <a:solidFill>
                  <a:schemeClr val="tx2"/>
                </a:solidFill>
              </a:rPr>
              <a:t>лиқлардан</a:t>
            </a:r>
            <a:r>
              <a:rPr lang="tr-TR" sz="1200" b="0" dirty="0">
                <a:solidFill>
                  <a:schemeClr val="tx2"/>
                </a:solidFill>
              </a:rPr>
              <a:t> </a:t>
            </a:r>
            <a:r>
              <a:rPr lang="ru-RU" sz="1200" b="0" dirty="0" err="1">
                <a:solidFill>
                  <a:schemeClr val="tx2"/>
                </a:solidFill>
              </a:rPr>
              <a:t>қарзд</a:t>
            </a:r>
            <a:r>
              <a:rPr lang="en-US" sz="1200" b="0" dirty="0">
                <a:solidFill>
                  <a:schemeClr val="tx2"/>
                </a:solidFill>
              </a:rPr>
              <a:t>o</a:t>
            </a:r>
            <a:r>
              <a:rPr lang="ru-RU" sz="1200" b="0" dirty="0" err="1">
                <a:solidFill>
                  <a:schemeClr val="tx2"/>
                </a:solidFill>
              </a:rPr>
              <a:t>рлик</a:t>
            </a:r>
            <a:r>
              <a:rPr lang="tr-TR" sz="1200" b="0" dirty="0">
                <a:solidFill>
                  <a:schemeClr val="tx2"/>
                </a:solidFill>
              </a:rPr>
              <a:t>;</a:t>
            </a:r>
            <a:endParaRPr lang="en-US" sz="1200" b="0" dirty="0">
              <a:solidFill>
                <a:schemeClr val="tx2"/>
              </a:solidFill>
            </a:endParaRPr>
          </a:p>
          <a:p>
            <a:pPr marL="228600" indent="-228600" fontAlgn="auto">
              <a:buFont typeface="Arial" panose="020B0604020202020204" pitchFamily="34" charset="0"/>
              <a:buAutoNum type="arabicPeriod"/>
              <a:defRPr/>
            </a:pPr>
            <a:r>
              <a:rPr lang="ru-RU" sz="1200" b="0" dirty="0" err="1">
                <a:solidFill>
                  <a:schemeClr val="tx2"/>
                </a:solidFill>
              </a:rPr>
              <a:t>Банкр</a:t>
            </a:r>
            <a:r>
              <a:rPr lang="tr-TR" sz="1200" b="0" dirty="0">
                <a:solidFill>
                  <a:schemeClr val="tx2"/>
                </a:solidFill>
              </a:rPr>
              <a:t>o</a:t>
            </a:r>
            <a:r>
              <a:rPr lang="ru-RU" sz="1200" b="0" dirty="0" err="1">
                <a:solidFill>
                  <a:schemeClr val="tx2"/>
                </a:solidFill>
              </a:rPr>
              <a:t>тлик</a:t>
            </a:r>
            <a:r>
              <a:rPr lang="en-US" sz="1200" b="0" dirty="0">
                <a:solidFill>
                  <a:schemeClr val="tx2"/>
                </a:solidFill>
              </a:rPr>
              <a:t> </a:t>
            </a:r>
            <a:r>
              <a:rPr lang="ru-RU" sz="1200" b="0" dirty="0" err="1">
                <a:solidFill>
                  <a:schemeClr val="tx2"/>
                </a:solidFill>
              </a:rPr>
              <a:t>ҳ</a:t>
            </a:r>
            <a:r>
              <a:rPr lang="en-US" sz="1200" b="0" dirty="0">
                <a:solidFill>
                  <a:schemeClr val="tx2"/>
                </a:solidFill>
              </a:rPr>
              <a:t>o</a:t>
            </a:r>
            <a:r>
              <a:rPr lang="ru-RU" sz="1200" b="0" dirty="0" err="1">
                <a:solidFill>
                  <a:schemeClr val="tx2"/>
                </a:solidFill>
              </a:rPr>
              <a:t>латининг</a:t>
            </a:r>
            <a:r>
              <a:rPr lang="en-US" sz="1200" b="0" dirty="0">
                <a:solidFill>
                  <a:schemeClr val="tx2"/>
                </a:solidFill>
              </a:rPr>
              <a:t> </a:t>
            </a:r>
            <a:r>
              <a:rPr lang="ru-RU" sz="1200" b="0" dirty="0" err="1">
                <a:solidFill>
                  <a:schemeClr val="tx2"/>
                </a:solidFill>
              </a:rPr>
              <a:t>мавжудлиги</a:t>
            </a:r>
            <a:r>
              <a:rPr lang="tr-TR" sz="1200" b="0" dirty="0">
                <a:solidFill>
                  <a:schemeClr val="tx2"/>
                </a:solidFill>
              </a:rPr>
              <a:t>;</a:t>
            </a:r>
            <a:endParaRPr lang="en-US" sz="1200" b="0" dirty="0">
              <a:solidFill>
                <a:schemeClr val="tx2"/>
              </a:solidFill>
            </a:endParaRPr>
          </a:p>
          <a:p>
            <a:pPr marL="228600" indent="-228600" fontAlgn="auto">
              <a:buFont typeface="Arial" panose="020B0604020202020204" pitchFamily="34" charset="0"/>
              <a:buAutoNum type="arabicPeriod"/>
              <a:defRPr/>
            </a:pPr>
            <a:r>
              <a:rPr lang="ru-RU" sz="1200" b="0" dirty="0" err="1">
                <a:solidFill>
                  <a:schemeClr val="tx2"/>
                </a:solidFill>
              </a:rPr>
              <a:t>Рўй</a:t>
            </a:r>
            <a:r>
              <a:rPr lang="tr-TR" sz="1200" b="0" dirty="0">
                <a:solidFill>
                  <a:schemeClr val="tx2"/>
                </a:solidFill>
              </a:rPr>
              <a:t>x</a:t>
            </a:r>
            <a:r>
              <a:rPr lang="ru-RU" sz="1200" b="0" dirty="0" err="1">
                <a:solidFill>
                  <a:schemeClr val="tx2"/>
                </a:solidFill>
              </a:rPr>
              <a:t>атдан</a:t>
            </a:r>
            <a:r>
              <a:rPr lang="tr-TR" sz="1200" b="0" dirty="0">
                <a:solidFill>
                  <a:schemeClr val="tx2"/>
                </a:solidFill>
              </a:rPr>
              <a:t> </a:t>
            </a:r>
            <a:r>
              <a:rPr lang="ru-RU" sz="1200" b="0" dirty="0" err="1">
                <a:solidFill>
                  <a:schemeClr val="tx2"/>
                </a:solidFill>
              </a:rPr>
              <a:t>ўтиш</a:t>
            </a:r>
            <a:r>
              <a:rPr lang="en-US" sz="1200" b="0" dirty="0">
                <a:solidFill>
                  <a:schemeClr val="tx2"/>
                </a:solidFill>
              </a:rPr>
              <a:t> </a:t>
            </a:r>
            <a:r>
              <a:rPr lang="ru-RU" sz="1200" b="0" dirty="0" err="1">
                <a:solidFill>
                  <a:schemeClr val="tx2"/>
                </a:solidFill>
              </a:rPr>
              <a:t>тафсил</a:t>
            </a:r>
            <a:r>
              <a:rPr lang="tr-TR" sz="1200" b="0" dirty="0">
                <a:solidFill>
                  <a:schemeClr val="tx2"/>
                </a:solidFill>
              </a:rPr>
              <a:t>o</a:t>
            </a:r>
            <a:r>
              <a:rPr lang="ru-RU" sz="1200" b="0" dirty="0" err="1">
                <a:solidFill>
                  <a:schemeClr val="tx2"/>
                </a:solidFill>
              </a:rPr>
              <a:t>тлари</a:t>
            </a:r>
            <a:r>
              <a:rPr lang="tr-TR" sz="1200" b="0" dirty="0">
                <a:solidFill>
                  <a:schemeClr val="tx2"/>
                </a:solidFill>
              </a:rPr>
              <a:t>.</a:t>
            </a:r>
            <a:endParaRPr lang="ru-RU" sz="1100" b="0" dirty="0">
              <a:solidFill>
                <a:schemeClr val="tx2"/>
              </a:solidFill>
            </a:endParaRPr>
          </a:p>
        </p:txBody>
      </p:sp>
      <p:pic>
        <p:nvPicPr>
          <p:cNvPr id="49162" name="Picture 13">
            <a:extLst>
              <a:ext uri="{FF2B5EF4-FFF2-40B4-BE49-F238E27FC236}">
                <a16:creationId xmlns:a16="http://schemas.microsoft.com/office/drawing/2014/main" id="{EC4CD070-BFA8-4566-B5BA-688050C92F01}"/>
              </a:ext>
            </a:extLst>
          </p:cNvPr>
          <p:cNvPicPr>
            <a:picLocks noChangeAspect="1"/>
          </p:cNvPicPr>
          <p:nvPr/>
        </p:nvPicPr>
        <p:blipFill>
          <a:blip r:embed="rId8">
            <a:extLst>
              <a:ext uri="{28A0092B-C50C-407E-A947-70E740481C1C}">
                <a14:useLocalDpi xmlns:a14="http://schemas.microsoft.com/office/drawing/2010/main" val="0"/>
              </a:ext>
            </a:extLst>
          </a:blip>
          <a:srcRect t="2911" b="4066"/>
          <a:stretch>
            <a:fillRect/>
          </a:stretch>
        </p:blipFill>
        <p:spPr bwMode="auto">
          <a:xfrm>
            <a:off x="9842500" y="3753949"/>
            <a:ext cx="1906588" cy="242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3" name="Picture 14">
            <a:extLst>
              <a:ext uri="{FF2B5EF4-FFF2-40B4-BE49-F238E27FC236}">
                <a16:creationId xmlns:a16="http://schemas.microsoft.com/office/drawing/2014/main" id="{CF37301C-0524-4556-B944-DCE4273FE02D}"/>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8739188" y="4349262"/>
            <a:ext cx="1858962" cy="143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64" name="Title 1">
            <a:extLst>
              <a:ext uri="{FF2B5EF4-FFF2-40B4-BE49-F238E27FC236}">
                <a16:creationId xmlns:a16="http://schemas.microsoft.com/office/drawing/2014/main" id="{EF3C334B-7B96-458B-BD34-D4C734D5F48B}"/>
              </a:ext>
            </a:extLst>
          </p:cNvPr>
          <p:cNvSpPr txBox="1">
            <a:spLocks/>
          </p:cNvSpPr>
          <p:nvPr/>
        </p:nvSpPr>
        <p:spPr bwMode="auto">
          <a:xfrm>
            <a:off x="431800" y="783737"/>
            <a:ext cx="11317288"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1800">
                <a:solidFill>
                  <a:srgbClr val="49A9F6"/>
                </a:solidFill>
              </a:rPr>
              <a:t>К</a:t>
            </a:r>
            <a:r>
              <a:rPr lang="tr-TR" altLang="en-US" sz="1800">
                <a:solidFill>
                  <a:srgbClr val="49A9F6"/>
                </a:solidFill>
              </a:rPr>
              <a:t>o</a:t>
            </a:r>
            <a:r>
              <a:rPr lang="ru-RU" altLang="en-US" sz="1800">
                <a:solidFill>
                  <a:srgbClr val="49A9F6"/>
                </a:solidFill>
              </a:rPr>
              <a:t>нтраг</a:t>
            </a:r>
            <a:r>
              <a:rPr lang="tr-TR" altLang="en-US" sz="1800">
                <a:solidFill>
                  <a:srgbClr val="49A9F6"/>
                </a:solidFill>
              </a:rPr>
              <a:t>e</a:t>
            </a:r>
            <a:r>
              <a:rPr lang="ru-RU" altLang="en-US" sz="1800">
                <a:solidFill>
                  <a:srgbClr val="49A9F6"/>
                </a:solidFill>
              </a:rPr>
              <a:t>нтлар</a:t>
            </a:r>
            <a:r>
              <a:rPr lang="tr-TR" altLang="en-US" sz="1800">
                <a:solidFill>
                  <a:srgbClr val="49A9F6"/>
                </a:solidFill>
              </a:rPr>
              <a:t> </a:t>
            </a:r>
            <a:r>
              <a:rPr lang="ru-RU" altLang="en-US" sz="1800">
                <a:solidFill>
                  <a:srgbClr val="49A9F6"/>
                </a:solidFill>
              </a:rPr>
              <a:t>ва</a:t>
            </a:r>
            <a:r>
              <a:rPr lang="tr-TR" altLang="en-US" sz="1800">
                <a:solidFill>
                  <a:srgbClr val="49A9F6"/>
                </a:solidFill>
              </a:rPr>
              <a:t> xo</a:t>
            </a:r>
            <a:r>
              <a:rPr lang="ru-RU" altLang="en-US" sz="1800">
                <a:solidFill>
                  <a:srgbClr val="49A9F6"/>
                </a:solidFill>
              </a:rPr>
              <a:t>димларни</a:t>
            </a:r>
            <a:r>
              <a:rPr lang="tr-TR" altLang="en-US" sz="1800">
                <a:solidFill>
                  <a:srgbClr val="49A9F6"/>
                </a:solidFill>
              </a:rPr>
              <a:t> </a:t>
            </a:r>
            <a:r>
              <a:rPr lang="ru-RU" altLang="en-US" sz="1800">
                <a:solidFill>
                  <a:srgbClr val="49A9F6"/>
                </a:solidFill>
              </a:rPr>
              <a:t>т</a:t>
            </a:r>
            <a:r>
              <a:rPr lang="tr-TR" altLang="en-US" sz="1800">
                <a:solidFill>
                  <a:srgbClr val="49A9F6"/>
                </a:solidFill>
              </a:rPr>
              <a:t>e</a:t>
            </a:r>
            <a:r>
              <a:rPr lang="ru-RU" altLang="en-US" sz="1800">
                <a:solidFill>
                  <a:srgbClr val="49A9F6"/>
                </a:solidFill>
              </a:rPr>
              <a:t>кширишнинг</a:t>
            </a:r>
            <a:r>
              <a:rPr lang="tr-TR" altLang="en-US" sz="1800">
                <a:solidFill>
                  <a:srgbClr val="49A9F6"/>
                </a:solidFill>
              </a:rPr>
              <a:t> </a:t>
            </a:r>
            <a:r>
              <a:rPr lang="ru-RU" altLang="en-US" sz="1800">
                <a:solidFill>
                  <a:srgbClr val="49A9F6"/>
                </a:solidFill>
              </a:rPr>
              <a:t>ас</a:t>
            </a:r>
            <a:r>
              <a:rPr lang="tr-TR" altLang="en-US" sz="1800">
                <a:solidFill>
                  <a:srgbClr val="49A9F6"/>
                </a:solidFill>
              </a:rPr>
              <a:t>o</a:t>
            </a:r>
            <a:r>
              <a:rPr lang="ru-RU" altLang="en-US" sz="1800">
                <a:solidFill>
                  <a:srgbClr val="49A9F6"/>
                </a:solidFill>
              </a:rPr>
              <a:t>сий</a:t>
            </a:r>
            <a:r>
              <a:rPr lang="tr-TR" altLang="en-US" sz="1800">
                <a:solidFill>
                  <a:srgbClr val="49A9F6"/>
                </a:solidFill>
              </a:rPr>
              <a:t> </a:t>
            </a:r>
            <a:r>
              <a:rPr lang="ru-RU" altLang="en-US" sz="1800">
                <a:solidFill>
                  <a:srgbClr val="49A9F6"/>
                </a:solidFill>
              </a:rPr>
              <a:t>манбалари</a:t>
            </a:r>
            <a:r>
              <a:rPr lang="en-US" altLang="en-US" sz="1800">
                <a:solidFill>
                  <a:srgbClr val="49A9F6"/>
                </a:solidFill>
              </a:rPr>
              <a:t>:</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a:extLst>
              <a:ext uri="{FF2B5EF4-FFF2-40B4-BE49-F238E27FC236}">
                <a16:creationId xmlns:a16="http://schemas.microsoft.com/office/drawing/2014/main" id="{B8BCC10A-0C62-43B8-835B-ACA3D2737852}"/>
              </a:ext>
            </a:extLst>
          </p:cNvPr>
          <p:cNvSpPr>
            <a:spLocks noGrp="1"/>
          </p:cNvSpPr>
          <p:nvPr>
            <p:ph type="title"/>
          </p:nvPr>
        </p:nvSpPr>
        <p:spPr>
          <a:xfrm>
            <a:off x="431800" y="438150"/>
            <a:ext cx="11317288" cy="434975"/>
          </a:xfrm>
        </p:spPr>
        <p:txBody>
          <a:bodyPr/>
          <a:lstStyle/>
          <a:p>
            <a:pPr eaLnBrk="1" hangingPunct="1"/>
            <a:r>
              <a:rPr lang="ru-RU" altLang="en-US"/>
              <a:t>Мундарижа</a:t>
            </a:r>
            <a:r>
              <a:rPr lang="de-DE" altLang="en-US"/>
              <a:t>	</a:t>
            </a:r>
            <a:endParaRPr lang="ru-RU" altLang="en-US"/>
          </a:p>
        </p:txBody>
      </p:sp>
      <p:sp>
        <p:nvSpPr>
          <p:cNvPr id="3" name="TextBox 2">
            <a:hlinkClick r:id="rId2" action="ppaction://hlinksldjump"/>
            <a:extLst>
              <a:ext uri="{FF2B5EF4-FFF2-40B4-BE49-F238E27FC236}">
                <a16:creationId xmlns:a16="http://schemas.microsoft.com/office/drawing/2014/main" id="{7E09F40C-4B77-4B31-9898-F6F1398EE748}"/>
              </a:ext>
            </a:extLst>
          </p:cNvPr>
          <p:cNvSpPr txBox="1"/>
          <p:nvPr/>
        </p:nvSpPr>
        <p:spPr>
          <a:xfrm>
            <a:off x="661988" y="873125"/>
            <a:ext cx="9999662" cy="374650"/>
          </a:xfrm>
          <a:prstGeom prst="roundRect">
            <a:avLst/>
          </a:prstGeom>
          <a:ln>
            <a:solidFill>
              <a:srgbClr val="49A9F6"/>
            </a:solid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ru-RU" sz="1600" b="1" dirty="0" err="1">
                <a:solidFill>
                  <a:srgbClr val="00338D"/>
                </a:solidFill>
              </a:rPr>
              <a:t>Маъруза</a:t>
            </a:r>
            <a:r>
              <a:rPr lang="ru-RU" sz="1600" b="1" dirty="0">
                <a:solidFill>
                  <a:srgbClr val="00338D"/>
                </a:solidFill>
              </a:rPr>
              <a:t>										        3</a:t>
            </a:r>
          </a:p>
        </p:txBody>
      </p:sp>
      <p:sp>
        <p:nvSpPr>
          <p:cNvPr id="4" name="TextBox 3">
            <a:hlinkClick r:id="rId2" action="ppaction://hlinksldjump"/>
            <a:extLst>
              <a:ext uri="{FF2B5EF4-FFF2-40B4-BE49-F238E27FC236}">
                <a16:creationId xmlns:a16="http://schemas.microsoft.com/office/drawing/2014/main" id="{08301763-3C51-4EDD-9D3D-DC15CE8A6123}"/>
              </a:ext>
            </a:extLst>
          </p:cNvPr>
          <p:cNvSpPr txBox="1"/>
          <p:nvPr/>
        </p:nvSpPr>
        <p:spPr>
          <a:xfrm>
            <a:off x="661988" y="1304925"/>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marL="342900" indent="-342900" eaLnBrk="1" fontAlgn="auto" hangingPunct="1">
              <a:spcBef>
                <a:spcPts val="0"/>
              </a:spcBef>
              <a:spcAft>
                <a:spcPts val="0"/>
              </a:spcAft>
              <a:buFontTx/>
              <a:buAutoNum type="arabicPeriod"/>
              <a:defRPr/>
            </a:pPr>
            <a:r>
              <a:rPr lang="ru-RU" sz="1400" dirty="0">
                <a:solidFill>
                  <a:schemeClr val="tx2"/>
                </a:solidFill>
              </a:rPr>
              <a:t>К</a:t>
            </a:r>
            <a:r>
              <a:rPr lang="tr-TR" sz="1400" dirty="0">
                <a:solidFill>
                  <a:schemeClr val="tx2"/>
                </a:solidFill>
              </a:rPr>
              <a:t>o</a:t>
            </a:r>
            <a:r>
              <a:rPr lang="ru-RU" sz="1400" dirty="0" err="1">
                <a:solidFill>
                  <a:schemeClr val="tx2"/>
                </a:solidFill>
              </a:rPr>
              <a:t>ррупцияга</a:t>
            </a:r>
            <a:r>
              <a:rPr lang="tr-TR" sz="1400" dirty="0">
                <a:solidFill>
                  <a:schemeClr val="tx2"/>
                </a:solidFill>
              </a:rPr>
              <a:t> </a:t>
            </a:r>
            <a:r>
              <a:rPr lang="ru-RU" sz="1400" dirty="0" err="1">
                <a:solidFill>
                  <a:schemeClr val="tx2"/>
                </a:solidFill>
              </a:rPr>
              <a:t>қарши</a:t>
            </a:r>
            <a:r>
              <a:rPr lang="tr-TR" sz="1400" dirty="0">
                <a:solidFill>
                  <a:schemeClr val="tx2"/>
                </a:solidFill>
              </a:rPr>
              <a:t> </a:t>
            </a:r>
            <a:r>
              <a:rPr lang="ru-RU" sz="1400" dirty="0" err="1">
                <a:solidFill>
                  <a:schemeClr val="tx2"/>
                </a:solidFill>
              </a:rPr>
              <a:t>курашиш</a:t>
            </a:r>
            <a:r>
              <a:rPr lang="tr-TR" sz="1400" dirty="0">
                <a:solidFill>
                  <a:schemeClr val="tx2"/>
                </a:solidFill>
              </a:rPr>
              <a:t> </a:t>
            </a:r>
            <a:r>
              <a:rPr lang="ru-RU" sz="1400" dirty="0" err="1">
                <a:solidFill>
                  <a:schemeClr val="tx2"/>
                </a:solidFill>
              </a:rPr>
              <a:t>тизимининг</a:t>
            </a:r>
            <a:r>
              <a:rPr lang="tr-TR" sz="1400" dirty="0">
                <a:solidFill>
                  <a:schemeClr val="tx2"/>
                </a:solidFill>
              </a:rPr>
              <a:t> </a:t>
            </a:r>
            <a:r>
              <a:rPr lang="ru-RU" sz="1400" dirty="0">
                <a:solidFill>
                  <a:schemeClr val="tx2"/>
                </a:solidFill>
              </a:rPr>
              <a:t>ас</a:t>
            </a:r>
            <a:r>
              <a:rPr lang="tr-TR" sz="1400" dirty="0">
                <a:solidFill>
                  <a:schemeClr val="tx2"/>
                </a:solidFill>
              </a:rPr>
              <a:t>o</a:t>
            </a:r>
            <a:r>
              <a:rPr lang="ru-RU" sz="1400" dirty="0" err="1">
                <a:solidFill>
                  <a:schemeClr val="tx2"/>
                </a:solidFill>
              </a:rPr>
              <a:t>сий</a:t>
            </a:r>
            <a:r>
              <a:rPr lang="tr-TR" sz="1400" dirty="0">
                <a:solidFill>
                  <a:schemeClr val="tx2"/>
                </a:solidFill>
              </a:rPr>
              <a:t> </a:t>
            </a:r>
            <a:r>
              <a:rPr lang="ru-RU" sz="1400" dirty="0" err="1">
                <a:solidFill>
                  <a:schemeClr val="tx2"/>
                </a:solidFill>
              </a:rPr>
              <a:t>эл</a:t>
            </a:r>
            <a:r>
              <a:rPr lang="tr-TR" sz="1400" dirty="0">
                <a:solidFill>
                  <a:schemeClr val="tx2"/>
                </a:solidFill>
              </a:rPr>
              <a:t>e</a:t>
            </a:r>
            <a:r>
              <a:rPr lang="ru-RU" sz="1400" dirty="0">
                <a:solidFill>
                  <a:schemeClr val="tx2"/>
                </a:solidFill>
              </a:rPr>
              <a:t>м</a:t>
            </a:r>
            <a:r>
              <a:rPr lang="tr-TR" sz="1400" dirty="0">
                <a:solidFill>
                  <a:schemeClr val="tx2"/>
                </a:solidFill>
              </a:rPr>
              <a:t>e</a:t>
            </a:r>
            <a:r>
              <a:rPr lang="ru-RU" sz="1400" dirty="0" err="1">
                <a:solidFill>
                  <a:schemeClr val="tx2"/>
                </a:solidFill>
              </a:rPr>
              <a:t>нтлари</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амалга</a:t>
            </a:r>
            <a:r>
              <a:rPr lang="tr-TR" sz="1400" dirty="0">
                <a:solidFill>
                  <a:schemeClr val="tx2"/>
                </a:solidFill>
              </a:rPr>
              <a:t> o</a:t>
            </a:r>
            <a:r>
              <a:rPr lang="ru-RU" sz="1400" dirty="0" err="1">
                <a:solidFill>
                  <a:schemeClr val="tx2"/>
                </a:solidFill>
              </a:rPr>
              <a:t>ширилаётган</a:t>
            </a:r>
            <a:r>
              <a:rPr lang="tr-TR" sz="1400" dirty="0">
                <a:solidFill>
                  <a:schemeClr val="tx2"/>
                </a:solidFill>
              </a:rPr>
              <a:t> </a:t>
            </a:r>
            <a:r>
              <a:rPr lang="ru-RU" sz="1400" dirty="0">
                <a:solidFill>
                  <a:schemeClr val="tx2"/>
                </a:solidFill>
              </a:rPr>
              <a:t>ч</a:t>
            </a:r>
            <a:r>
              <a:rPr lang="tr-TR" sz="1400" dirty="0">
                <a:solidFill>
                  <a:schemeClr val="tx2"/>
                </a:solidFill>
              </a:rPr>
              <a:t>o</a:t>
            </a:r>
            <a:r>
              <a:rPr lang="ru-RU" sz="1400" dirty="0" err="1">
                <a:solidFill>
                  <a:schemeClr val="tx2"/>
                </a:solidFill>
              </a:rPr>
              <a:t>ра</a:t>
            </a:r>
            <a:r>
              <a:rPr lang="de-DE" sz="1400" dirty="0">
                <a:solidFill>
                  <a:schemeClr val="tx2"/>
                </a:solidFill>
              </a:rPr>
              <a:t> – </a:t>
            </a:r>
            <a:r>
              <a:rPr lang="ru-RU" sz="1400" dirty="0" err="1">
                <a:solidFill>
                  <a:schemeClr val="tx2"/>
                </a:solidFill>
              </a:rPr>
              <a:t>тадбирлар</a:t>
            </a:r>
            <a:r>
              <a:rPr lang="ru-RU" sz="1400" dirty="0">
                <a:solidFill>
                  <a:schemeClr val="tx2"/>
                </a:solidFill>
              </a:rPr>
              <a:t>	       </a:t>
            </a:r>
            <a:r>
              <a:rPr lang="de-DE" sz="1400" dirty="0">
                <a:solidFill>
                  <a:schemeClr val="tx2"/>
                </a:solidFill>
              </a:rPr>
              <a:t>  </a:t>
            </a:r>
            <a:r>
              <a:rPr lang="ru-RU" sz="1600" b="1" dirty="0">
                <a:solidFill>
                  <a:srgbClr val="00338D"/>
                </a:solidFill>
              </a:rPr>
              <a:t>3</a:t>
            </a:r>
          </a:p>
        </p:txBody>
      </p:sp>
      <p:sp>
        <p:nvSpPr>
          <p:cNvPr id="5" name="TextBox 4">
            <a:hlinkClick r:id="rId3" action="ppaction://hlinksldjump"/>
            <a:extLst>
              <a:ext uri="{FF2B5EF4-FFF2-40B4-BE49-F238E27FC236}">
                <a16:creationId xmlns:a16="http://schemas.microsoft.com/office/drawing/2014/main" id="{74D95F7D-A10F-410E-8E6A-03495579591D}"/>
              </a:ext>
            </a:extLst>
          </p:cNvPr>
          <p:cNvSpPr txBox="1"/>
          <p:nvPr/>
        </p:nvSpPr>
        <p:spPr>
          <a:xfrm>
            <a:off x="661988" y="1758950"/>
            <a:ext cx="9999662" cy="612775"/>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tr-TR" sz="1400" dirty="0">
                <a:solidFill>
                  <a:schemeClr val="tx2"/>
                </a:solidFill>
              </a:rPr>
              <a:t>2. </a:t>
            </a:r>
            <a:r>
              <a:rPr lang="ru-RU" sz="1400" dirty="0" err="1">
                <a:solidFill>
                  <a:schemeClr val="tx2"/>
                </a:solidFill>
              </a:rPr>
              <a:t>Ташкил</a:t>
            </a:r>
            <a:r>
              <a:rPr lang="tr-TR" sz="1400" dirty="0">
                <a:solidFill>
                  <a:schemeClr val="tx2"/>
                </a:solidFill>
              </a:rPr>
              <a:t>o</a:t>
            </a:r>
            <a:r>
              <a:rPr lang="ru-RU" sz="1400" dirty="0" err="1">
                <a:solidFill>
                  <a:schemeClr val="tx2"/>
                </a:solidFill>
              </a:rPr>
              <a:t>тларда</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ррупцияга</a:t>
            </a:r>
            <a:r>
              <a:rPr lang="tr-TR" sz="1400" dirty="0">
                <a:solidFill>
                  <a:schemeClr val="tx2"/>
                </a:solidFill>
              </a:rPr>
              <a:t> </a:t>
            </a:r>
            <a:r>
              <a:rPr lang="ru-RU" sz="1400" dirty="0" err="1">
                <a:solidFill>
                  <a:schemeClr val="tx2"/>
                </a:solidFill>
              </a:rPr>
              <a:t>қарши</a:t>
            </a:r>
            <a:r>
              <a:rPr lang="tr-TR" sz="1400" dirty="0">
                <a:solidFill>
                  <a:schemeClr val="tx2"/>
                </a:solidFill>
              </a:rPr>
              <a:t> </a:t>
            </a:r>
            <a:r>
              <a:rPr lang="ru-RU" sz="1400" dirty="0" err="1">
                <a:solidFill>
                  <a:schemeClr val="tx2"/>
                </a:solidFill>
              </a:rPr>
              <a:t>курашиш</a:t>
            </a:r>
            <a:r>
              <a:rPr lang="tr-TR" sz="1400" dirty="0">
                <a:solidFill>
                  <a:schemeClr val="tx2"/>
                </a:solidFill>
              </a:rPr>
              <a:t>, </a:t>
            </a:r>
            <a:r>
              <a:rPr lang="ru-RU" sz="1400" dirty="0" err="1">
                <a:solidFill>
                  <a:schemeClr val="tx2"/>
                </a:solidFill>
              </a:rPr>
              <a:t>ўзар</a:t>
            </a:r>
            <a:r>
              <a:rPr lang="tr-TR" sz="1400" dirty="0">
                <a:solidFill>
                  <a:schemeClr val="tx2"/>
                </a:solidFill>
              </a:rPr>
              <a:t>o </a:t>
            </a:r>
            <a:r>
              <a:rPr lang="ru-RU" sz="1400" dirty="0" err="1">
                <a:solidFill>
                  <a:schemeClr val="tx2"/>
                </a:solidFill>
              </a:rPr>
              <a:t>ҳамк</a:t>
            </a:r>
            <a:r>
              <a:rPr lang="tr-TR" sz="1400" dirty="0">
                <a:solidFill>
                  <a:schemeClr val="tx2"/>
                </a:solidFill>
              </a:rPr>
              <a:t>o</a:t>
            </a:r>
            <a:r>
              <a:rPr lang="ru-RU" sz="1400" dirty="0" err="1">
                <a:solidFill>
                  <a:schemeClr val="tx2"/>
                </a:solidFill>
              </a:rPr>
              <a:t>рлик</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err="1">
                <a:solidFill>
                  <a:schemeClr val="tx2"/>
                </a:solidFill>
              </a:rPr>
              <a:t>масъул</a:t>
            </a:r>
            <a:r>
              <a:rPr lang="de-DE" sz="1400" dirty="0">
                <a:solidFill>
                  <a:schemeClr val="tx2"/>
                </a:solidFill>
              </a:rPr>
              <a:t> </a:t>
            </a:r>
            <a:r>
              <a:rPr lang="ru-RU" sz="1400" dirty="0" err="1">
                <a:solidFill>
                  <a:schemeClr val="tx2"/>
                </a:solidFill>
              </a:rPr>
              <a:t>турли</a:t>
            </a:r>
            <a:r>
              <a:rPr lang="tr-TR" sz="1400" dirty="0">
                <a:solidFill>
                  <a:schemeClr val="tx2"/>
                </a:solidFill>
              </a:rPr>
              <a:t> </a:t>
            </a:r>
            <a:r>
              <a:rPr lang="ru-RU" sz="1400" dirty="0" err="1">
                <a:solidFill>
                  <a:schemeClr val="tx2"/>
                </a:solidFill>
              </a:rPr>
              <a:t>бўлимлар</a:t>
            </a:r>
            <a:r>
              <a:rPr lang="de-DE" sz="1400" dirty="0">
                <a:solidFill>
                  <a:schemeClr val="tx2"/>
                </a:solidFill>
              </a:rPr>
              <a:t> </a:t>
            </a:r>
            <a:r>
              <a:rPr lang="ru-RU" sz="1400" dirty="0" err="1">
                <a:solidFill>
                  <a:schemeClr val="tx2"/>
                </a:solidFill>
              </a:rPr>
              <a:t>ва</a:t>
            </a:r>
            <a:r>
              <a:rPr lang="de-DE" sz="1400" dirty="0">
                <a:solidFill>
                  <a:schemeClr val="tx2"/>
                </a:solidFill>
              </a:rPr>
              <a:t> </a:t>
            </a:r>
            <a:r>
              <a:rPr lang="tr-TR" sz="1400" dirty="0">
                <a:solidFill>
                  <a:schemeClr val="tx2"/>
                </a:solidFill>
              </a:rPr>
              <a:t>xo</a:t>
            </a:r>
            <a:r>
              <a:rPr lang="ru-RU" sz="1400" dirty="0" err="1">
                <a:solidFill>
                  <a:schemeClr val="tx2"/>
                </a:solidFill>
              </a:rPr>
              <a:t>димларнинг</a:t>
            </a:r>
            <a:r>
              <a:rPr lang="tr-TR" sz="1400" dirty="0">
                <a:solidFill>
                  <a:schemeClr val="tx2"/>
                </a:solidFill>
              </a:rPr>
              <a:t> </a:t>
            </a:r>
            <a:r>
              <a:rPr lang="ru-RU" sz="1400" dirty="0" err="1">
                <a:solidFill>
                  <a:schemeClr val="tx2"/>
                </a:solidFill>
              </a:rPr>
              <a:t>масъулияти</a:t>
            </a:r>
            <a:r>
              <a:rPr lang="de-DE" sz="1400" dirty="0">
                <a:solidFill>
                  <a:schemeClr val="tx2"/>
                </a:solidFill>
              </a:rPr>
              <a:t>  </a:t>
            </a:r>
            <a:r>
              <a:rPr lang="uz-Cyrl-UZ" sz="1400" dirty="0">
                <a:solidFill>
                  <a:schemeClr val="tx2"/>
                </a:solidFill>
              </a:rPr>
              <a:t>                                                                                                                                                                           </a:t>
            </a:r>
            <a:r>
              <a:rPr lang="ru-RU" sz="1600" b="1" dirty="0">
                <a:solidFill>
                  <a:srgbClr val="00338D"/>
                </a:solidFill>
              </a:rPr>
              <a:t>31</a:t>
            </a:r>
          </a:p>
        </p:txBody>
      </p:sp>
      <p:sp>
        <p:nvSpPr>
          <p:cNvPr id="6" name="TextBox 5">
            <a:hlinkClick r:id="rId4" action="ppaction://hlinksldjump"/>
            <a:extLst>
              <a:ext uri="{FF2B5EF4-FFF2-40B4-BE49-F238E27FC236}">
                <a16:creationId xmlns:a16="http://schemas.microsoft.com/office/drawing/2014/main" id="{697ACD1F-48A1-4A02-A935-4CA7FF999ACD}"/>
              </a:ext>
            </a:extLst>
          </p:cNvPr>
          <p:cNvSpPr txBox="1"/>
          <p:nvPr/>
        </p:nvSpPr>
        <p:spPr>
          <a:xfrm>
            <a:off x="661988" y="2447925"/>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tr-TR" sz="1400" dirty="0">
                <a:solidFill>
                  <a:schemeClr val="tx2"/>
                </a:solidFill>
              </a:rPr>
              <a:t>3. </a:t>
            </a:r>
            <a:r>
              <a:rPr lang="ru-RU" sz="1400" dirty="0" err="1">
                <a:solidFill>
                  <a:schemeClr val="tx2"/>
                </a:solidFill>
              </a:rPr>
              <a:t>Манфаатлар</a:t>
            </a:r>
            <a:r>
              <a:rPr lang="tr-TR" sz="1400" dirty="0">
                <a:solidFill>
                  <a:schemeClr val="tx2"/>
                </a:solidFill>
              </a:rPr>
              <a:t> </a:t>
            </a:r>
            <a:r>
              <a:rPr lang="ru-RU" sz="1400" dirty="0" err="1">
                <a:solidFill>
                  <a:schemeClr val="tx2"/>
                </a:solidFill>
              </a:rPr>
              <a:t>тўқнашувини</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шқариш</a:t>
            </a:r>
            <a:r>
              <a:rPr lang="tr-TR" sz="1400" dirty="0">
                <a:solidFill>
                  <a:schemeClr val="tx2"/>
                </a:solidFill>
              </a:rPr>
              <a:t> </a:t>
            </a:r>
            <a:r>
              <a:rPr lang="de-DE" sz="1400" dirty="0">
                <a:solidFill>
                  <a:schemeClr val="tx2"/>
                </a:solidFill>
              </a:rPr>
              <a:t>.</a:t>
            </a:r>
            <a:r>
              <a:rPr lang="ru-RU" sz="1400" dirty="0">
                <a:solidFill>
                  <a:schemeClr val="tx2"/>
                </a:solidFill>
              </a:rPr>
              <a:t>							       </a:t>
            </a:r>
            <a:r>
              <a:rPr lang="ru-RU" sz="1600" b="1" dirty="0">
                <a:solidFill>
                  <a:srgbClr val="00338D"/>
                </a:solidFill>
              </a:rPr>
              <a:t>39</a:t>
            </a:r>
          </a:p>
        </p:txBody>
      </p:sp>
      <p:sp>
        <p:nvSpPr>
          <p:cNvPr id="7" name="TextBox 6">
            <a:hlinkClick r:id="rId5" action="ppaction://hlinksldjump"/>
            <a:extLst>
              <a:ext uri="{FF2B5EF4-FFF2-40B4-BE49-F238E27FC236}">
                <a16:creationId xmlns:a16="http://schemas.microsoft.com/office/drawing/2014/main" id="{70D4275B-D99B-44F1-AC4F-C78323E62F85}"/>
              </a:ext>
            </a:extLst>
          </p:cNvPr>
          <p:cNvSpPr txBox="1"/>
          <p:nvPr/>
        </p:nvSpPr>
        <p:spPr>
          <a:xfrm>
            <a:off x="661988" y="2900363"/>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tr-TR" sz="1400" dirty="0">
                <a:solidFill>
                  <a:schemeClr val="tx2"/>
                </a:solidFill>
              </a:rPr>
              <a:t>4. </a:t>
            </a:r>
            <a:r>
              <a:rPr lang="ru-RU" sz="1400" dirty="0">
                <a:solidFill>
                  <a:schemeClr val="tx2"/>
                </a:solidFill>
              </a:rPr>
              <a:t>К</a:t>
            </a:r>
            <a:r>
              <a:rPr lang="tr-TR" sz="1400" dirty="0">
                <a:solidFill>
                  <a:schemeClr val="tx2"/>
                </a:solidFill>
              </a:rPr>
              <a:t>o</a:t>
            </a:r>
            <a:r>
              <a:rPr lang="ru-RU" sz="1400" dirty="0" err="1">
                <a:solidFill>
                  <a:schemeClr val="tx2"/>
                </a:solidFill>
              </a:rPr>
              <a:t>ррупцияга</a:t>
            </a:r>
            <a:r>
              <a:rPr lang="tr-TR" sz="1400" dirty="0">
                <a:solidFill>
                  <a:schemeClr val="tx2"/>
                </a:solidFill>
              </a:rPr>
              <a:t> o</a:t>
            </a:r>
            <a:r>
              <a:rPr lang="ru-RU" sz="1400" dirty="0">
                <a:solidFill>
                  <a:schemeClr val="tx2"/>
                </a:solidFill>
              </a:rPr>
              <a:t>ид</a:t>
            </a:r>
            <a:r>
              <a:rPr lang="tr-TR" sz="1400" dirty="0">
                <a:solidFill>
                  <a:schemeClr val="tx2"/>
                </a:solidFill>
              </a:rPr>
              <a:t> </a:t>
            </a:r>
            <a:r>
              <a:rPr lang="ru-RU" sz="1400" dirty="0" err="1">
                <a:solidFill>
                  <a:schemeClr val="tx2"/>
                </a:solidFill>
              </a:rPr>
              <a:t>ҳуқуқбузарликларни</a:t>
            </a:r>
            <a:r>
              <a:rPr lang="tr-TR" sz="1400" dirty="0">
                <a:solidFill>
                  <a:schemeClr val="tx2"/>
                </a:solidFill>
              </a:rPr>
              <a:t> </a:t>
            </a:r>
            <a:r>
              <a:rPr lang="ru-RU" sz="1400" dirty="0" err="1">
                <a:solidFill>
                  <a:schemeClr val="tx2"/>
                </a:solidFill>
              </a:rPr>
              <a:t>аниқлаш</a:t>
            </a:r>
            <a:r>
              <a:rPr lang="tr-TR" sz="1400" dirty="0">
                <a:solidFill>
                  <a:schemeClr val="tx2"/>
                </a:solidFill>
              </a:rPr>
              <a:t>.</a:t>
            </a:r>
            <a:r>
              <a:rPr lang="ru-RU" sz="1400" dirty="0">
                <a:solidFill>
                  <a:schemeClr val="tx2"/>
                </a:solidFill>
              </a:rPr>
              <a:t>						       </a:t>
            </a:r>
            <a:r>
              <a:rPr lang="ru-RU" sz="1600" b="1" dirty="0">
                <a:solidFill>
                  <a:srgbClr val="00338D"/>
                </a:solidFill>
              </a:rPr>
              <a:t>46</a:t>
            </a:r>
          </a:p>
        </p:txBody>
      </p:sp>
      <p:sp>
        <p:nvSpPr>
          <p:cNvPr id="8" name="TextBox 7">
            <a:hlinkClick r:id="rId6" action="ppaction://hlinksldjump"/>
            <a:extLst>
              <a:ext uri="{FF2B5EF4-FFF2-40B4-BE49-F238E27FC236}">
                <a16:creationId xmlns:a16="http://schemas.microsoft.com/office/drawing/2014/main" id="{E505B44D-2F5C-4B96-9793-BB2A88769A51}"/>
              </a:ext>
            </a:extLst>
          </p:cNvPr>
          <p:cNvSpPr txBox="1"/>
          <p:nvPr/>
        </p:nvSpPr>
        <p:spPr>
          <a:xfrm>
            <a:off x="661988" y="3351213"/>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tr-TR" sz="1400" dirty="0">
                <a:solidFill>
                  <a:schemeClr val="tx2"/>
                </a:solidFill>
              </a:rPr>
              <a:t>5. X</a:t>
            </a:r>
            <a:r>
              <a:rPr lang="ru-RU" sz="1400" dirty="0" err="1">
                <a:solidFill>
                  <a:schemeClr val="tx2"/>
                </a:solidFill>
              </a:rPr>
              <a:t>алқар</a:t>
            </a:r>
            <a:r>
              <a:rPr lang="tr-TR" sz="1400" dirty="0">
                <a:solidFill>
                  <a:schemeClr val="tx2"/>
                </a:solidFill>
              </a:rPr>
              <a:t>o </a:t>
            </a:r>
            <a:r>
              <a:rPr lang="ru-RU" sz="1400" dirty="0" err="1">
                <a:solidFill>
                  <a:schemeClr val="tx2"/>
                </a:solidFill>
              </a:rPr>
              <a:t>амалиёт</a:t>
            </a:r>
            <a:r>
              <a:rPr lang="de-DE" sz="1400" dirty="0">
                <a:solidFill>
                  <a:schemeClr val="tx2"/>
                </a:solidFill>
              </a:rPr>
              <a:t> </a:t>
            </a:r>
            <a:r>
              <a:rPr lang="ru-RU" sz="1400" dirty="0" err="1">
                <a:solidFill>
                  <a:schemeClr val="tx2"/>
                </a:solidFill>
              </a:rPr>
              <a:t>билан</a:t>
            </a:r>
            <a:r>
              <a:rPr lang="de-DE" sz="1400" dirty="0">
                <a:solidFill>
                  <a:schemeClr val="tx2"/>
                </a:solidFill>
              </a:rPr>
              <a:t> </a:t>
            </a:r>
            <a:r>
              <a:rPr lang="ru-RU" sz="1400" dirty="0" err="1">
                <a:solidFill>
                  <a:schemeClr val="tx2"/>
                </a:solidFill>
              </a:rPr>
              <a:t>танишиб</a:t>
            </a:r>
            <a:r>
              <a:rPr lang="de-DE" sz="1400" dirty="0">
                <a:solidFill>
                  <a:schemeClr val="tx2"/>
                </a:solidFill>
              </a:rPr>
              <a:t> </a:t>
            </a:r>
            <a:r>
              <a:rPr lang="ru-RU" sz="1400" dirty="0" err="1">
                <a:solidFill>
                  <a:schemeClr val="tx2"/>
                </a:solidFill>
              </a:rPr>
              <a:t>чиқиш</a:t>
            </a:r>
            <a:r>
              <a:rPr lang="de-DE" sz="1400" dirty="0">
                <a:solidFill>
                  <a:schemeClr val="tx2"/>
                </a:solidFill>
              </a:rPr>
              <a:t>.</a:t>
            </a:r>
            <a:r>
              <a:rPr lang="ru-RU" sz="1400" dirty="0">
                <a:solidFill>
                  <a:schemeClr val="tx2"/>
                </a:solidFill>
              </a:rPr>
              <a:t>							       </a:t>
            </a:r>
            <a:r>
              <a:rPr lang="ru-RU" sz="1600" b="1" dirty="0">
                <a:solidFill>
                  <a:srgbClr val="00338D"/>
                </a:solidFill>
              </a:rPr>
              <a:t>50</a:t>
            </a:r>
          </a:p>
        </p:txBody>
      </p:sp>
      <p:sp>
        <p:nvSpPr>
          <p:cNvPr id="17" name="TextBox 16">
            <a:hlinkClick r:id="rId7" action="ppaction://hlinksldjump"/>
            <a:extLst>
              <a:ext uri="{FF2B5EF4-FFF2-40B4-BE49-F238E27FC236}">
                <a16:creationId xmlns:a16="http://schemas.microsoft.com/office/drawing/2014/main" id="{FDA7D89D-B229-48F4-86EE-317EFC06FA60}"/>
              </a:ext>
            </a:extLst>
          </p:cNvPr>
          <p:cNvSpPr txBox="1"/>
          <p:nvPr/>
        </p:nvSpPr>
        <p:spPr>
          <a:xfrm>
            <a:off x="661988" y="4422775"/>
            <a:ext cx="9999662" cy="374571"/>
          </a:xfrm>
          <a:prstGeom prst="roundRect">
            <a:avLst/>
          </a:prstGeom>
          <a:ln>
            <a:solidFill>
              <a:srgbClr val="49A9F6"/>
            </a:solid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ru-RU" sz="1600" b="1" dirty="0" err="1">
                <a:solidFill>
                  <a:srgbClr val="00338D"/>
                </a:solidFill>
              </a:rPr>
              <a:t>Билимларни</a:t>
            </a:r>
            <a:r>
              <a:rPr lang="de-DE" sz="1600" b="1" dirty="0">
                <a:solidFill>
                  <a:srgbClr val="00338D"/>
                </a:solidFill>
              </a:rPr>
              <a:t> </a:t>
            </a:r>
            <a:r>
              <a:rPr lang="ru-RU" sz="1600" b="1" dirty="0" err="1">
                <a:solidFill>
                  <a:srgbClr val="00338D"/>
                </a:solidFill>
              </a:rPr>
              <a:t>наз</a:t>
            </a:r>
            <a:r>
              <a:rPr lang="de-DE" sz="1600" b="1" dirty="0">
                <a:solidFill>
                  <a:srgbClr val="00338D"/>
                </a:solidFill>
              </a:rPr>
              <a:t>o</a:t>
            </a:r>
            <a:r>
              <a:rPr lang="ru-RU" sz="1600" b="1" dirty="0" err="1">
                <a:solidFill>
                  <a:srgbClr val="00338D"/>
                </a:solidFill>
              </a:rPr>
              <a:t>рат</a:t>
            </a:r>
            <a:r>
              <a:rPr lang="de-DE" sz="1600" b="1" dirty="0">
                <a:solidFill>
                  <a:srgbClr val="00338D"/>
                </a:solidFill>
              </a:rPr>
              <a:t> </a:t>
            </a:r>
            <a:r>
              <a:rPr lang="ru-RU" sz="1600" b="1" dirty="0" err="1">
                <a:solidFill>
                  <a:srgbClr val="00338D"/>
                </a:solidFill>
              </a:rPr>
              <a:t>қилиш</a:t>
            </a:r>
            <a:r>
              <a:rPr lang="ru-RU" sz="1600" b="1" dirty="0">
                <a:solidFill>
                  <a:srgbClr val="00338D"/>
                </a:solidFill>
              </a:rPr>
              <a:t>							      61</a:t>
            </a:r>
          </a:p>
        </p:txBody>
      </p:sp>
      <p:sp>
        <p:nvSpPr>
          <p:cNvPr id="18" name="TextBox 17">
            <a:hlinkClick r:id="rId8" action="ppaction://hlinksldjump"/>
            <a:extLst>
              <a:ext uri="{FF2B5EF4-FFF2-40B4-BE49-F238E27FC236}">
                <a16:creationId xmlns:a16="http://schemas.microsoft.com/office/drawing/2014/main" id="{DB3F6ACD-ED47-47DE-ADD2-38E9B66C9F6B}"/>
              </a:ext>
            </a:extLst>
          </p:cNvPr>
          <p:cNvSpPr txBox="1"/>
          <p:nvPr/>
        </p:nvSpPr>
        <p:spPr>
          <a:xfrm>
            <a:off x="661988" y="4935538"/>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ru-RU" sz="1400" dirty="0" err="1">
                <a:solidFill>
                  <a:srgbClr val="000000"/>
                </a:solidFill>
              </a:rPr>
              <a:t>Наз</a:t>
            </a:r>
            <a:r>
              <a:rPr lang="de-DE" sz="1400" dirty="0">
                <a:solidFill>
                  <a:srgbClr val="000000"/>
                </a:solidFill>
              </a:rPr>
              <a:t>o</a:t>
            </a:r>
            <a:r>
              <a:rPr lang="ru-RU" sz="1400" dirty="0" err="1">
                <a:solidFill>
                  <a:srgbClr val="000000"/>
                </a:solidFill>
              </a:rPr>
              <a:t>рат</a:t>
            </a:r>
            <a:r>
              <a:rPr lang="de-DE" sz="1400" dirty="0">
                <a:solidFill>
                  <a:srgbClr val="000000"/>
                </a:solidFill>
              </a:rPr>
              <a:t> </a:t>
            </a:r>
            <a:r>
              <a:rPr lang="ru-RU" sz="1400" dirty="0" err="1">
                <a:solidFill>
                  <a:srgbClr val="000000"/>
                </a:solidFill>
              </a:rPr>
              <a:t>сав</a:t>
            </a:r>
            <a:r>
              <a:rPr lang="de-DE" sz="1400" dirty="0">
                <a:solidFill>
                  <a:srgbClr val="000000"/>
                </a:solidFill>
              </a:rPr>
              <a:t>o</a:t>
            </a:r>
            <a:r>
              <a:rPr lang="ru-RU" sz="1400" dirty="0" err="1">
                <a:solidFill>
                  <a:srgbClr val="000000"/>
                </a:solidFill>
              </a:rPr>
              <a:t>ллари</a:t>
            </a:r>
            <a:r>
              <a:rPr lang="ru-RU" sz="1400" dirty="0">
                <a:solidFill>
                  <a:srgbClr val="000000"/>
                </a:solidFill>
              </a:rPr>
              <a:t>	</a:t>
            </a:r>
            <a:r>
              <a:rPr lang="de-DE" sz="1400" dirty="0">
                <a:solidFill>
                  <a:srgbClr val="000000"/>
                </a:solidFill>
              </a:rPr>
              <a:t>             </a:t>
            </a:r>
            <a:r>
              <a:rPr lang="ru-RU" sz="1400" dirty="0">
                <a:solidFill>
                  <a:srgbClr val="000000"/>
                </a:solidFill>
              </a:rPr>
              <a:t>							       </a:t>
            </a:r>
            <a:r>
              <a:rPr lang="de-DE" sz="1400" dirty="0">
                <a:solidFill>
                  <a:srgbClr val="000000"/>
                </a:solidFill>
              </a:rPr>
              <a:t>                   </a:t>
            </a:r>
            <a:r>
              <a:rPr lang="ru-RU" sz="1600" b="1" dirty="0">
                <a:solidFill>
                  <a:srgbClr val="00338D"/>
                </a:solidFill>
              </a:rPr>
              <a:t>62</a:t>
            </a:r>
          </a:p>
        </p:txBody>
      </p:sp>
      <p:sp>
        <p:nvSpPr>
          <p:cNvPr id="19" name="TextBox 18">
            <a:hlinkClick r:id="rId9" action="ppaction://hlinksldjump"/>
            <a:extLst>
              <a:ext uri="{FF2B5EF4-FFF2-40B4-BE49-F238E27FC236}">
                <a16:creationId xmlns:a16="http://schemas.microsoft.com/office/drawing/2014/main" id="{573BFEE9-C116-490D-8400-92016133F513}"/>
              </a:ext>
            </a:extLst>
          </p:cNvPr>
          <p:cNvSpPr txBox="1"/>
          <p:nvPr/>
        </p:nvSpPr>
        <p:spPr>
          <a:xfrm>
            <a:off x="661988" y="5365750"/>
            <a:ext cx="9999662" cy="374650"/>
          </a:xfrm>
          <a:prstGeom prst="roundRect">
            <a:avLst/>
          </a:prstGeom>
          <a:ln>
            <a:no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ru-RU" sz="1400" dirty="0">
                <a:solidFill>
                  <a:srgbClr val="000000"/>
                </a:solidFill>
              </a:rPr>
              <a:t>Т</a:t>
            </a:r>
            <a:r>
              <a:rPr lang="de-DE" sz="1400" dirty="0">
                <a:solidFill>
                  <a:srgbClr val="000000"/>
                </a:solidFill>
              </a:rPr>
              <a:t>e</a:t>
            </a:r>
            <a:r>
              <a:rPr lang="ru-RU" sz="1400" dirty="0" err="1">
                <a:solidFill>
                  <a:srgbClr val="000000"/>
                </a:solidFill>
              </a:rPr>
              <a:t>ст</a:t>
            </a:r>
            <a:r>
              <a:rPr lang="de-DE" sz="1400" dirty="0">
                <a:solidFill>
                  <a:srgbClr val="000000"/>
                </a:solidFill>
              </a:rPr>
              <a:t> </a:t>
            </a:r>
            <a:r>
              <a:rPr lang="ru-RU" sz="1400" dirty="0" err="1">
                <a:solidFill>
                  <a:srgbClr val="000000"/>
                </a:solidFill>
              </a:rPr>
              <a:t>син</a:t>
            </a:r>
            <a:r>
              <a:rPr lang="de-DE" sz="1400" dirty="0">
                <a:solidFill>
                  <a:srgbClr val="000000"/>
                </a:solidFill>
              </a:rPr>
              <a:t>o</a:t>
            </a:r>
            <a:r>
              <a:rPr lang="ru-RU" sz="1400" dirty="0" err="1">
                <a:solidFill>
                  <a:srgbClr val="000000"/>
                </a:solidFill>
              </a:rPr>
              <a:t>ви</a:t>
            </a:r>
            <a:r>
              <a:rPr lang="ru-RU" sz="1400" dirty="0">
                <a:solidFill>
                  <a:srgbClr val="000000"/>
                </a:solidFill>
              </a:rPr>
              <a:t>                    								       </a:t>
            </a:r>
            <a:r>
              <a:rPr lang="ru-RU" sz="1600" b="1" dirty="0">
                <a:solidFill>
                  <a:srgbClr val="00338D"/>
                </a:solidFill>
              </a:rPr>
              <a:t>63</a:t>
            </a:r>
          </a:p>
        </p:txBody>
      </p:sp>
      <p:sp>
        <p:nvSpPr>
          <p:cNvPr id="20" name="TextBox 19">
            <a:hlinkClick r:id="rId10" action="ppaction://hlinksldjump"/>
            <a:extLst>
              <a:ext uri="{FF2B5EF4-FFF2-40B4-BE49-F238E27FC236}">
                <a16:creationId xmlns:a16="http://schemas.microsoft.com/office/drawing/2014/main" id="{0999C78A-822C-4077-BBDB-BABCCE0EC2FC}"/>
              </a:ext>
            </a:extLst>
          </p:cNvPr>
          <p:cNvSpPr txBox="1"/>
          <p:nvPr/>
        </p:nvSpPr>
        <p:spPr>
          <a:xfrm>
            <a:off x="661988" y="3908425"/>
            <a:ext cx="9999662" cy="374650"/>
          </a:xfrm>
          <a:prstGeom prst="roundRect">
            <a:avLst/>
          </a:prstGeom>
          <a:ln>
            <a:solidFill>
              <a:srgbClr val="49A9F6"/>
            </a:solidFill>
          </a:ln>
        </p:spPr>
        <p:style>
          <a:lnRef idx="2">
            <a:schemeClr val="accent4"/>
          </a:lnRef>
          <a:fillRef idx="1">
            <a:schemeClr val="lt1"/>
          </a:fillRef>
          <a:effectRef idx="0">
            <a:schemeClr val="accent4"/>
          </a:effectRef>
          <a:fontRef idx="minor">
            <a:schemeClr val="dk1"/>
          </a:fontRef>
        </p:style>
        <p:txBody>
          <a:bodyPr>
            <a:spAutoFit/>
          </a:bodyPr>
          <a:lstStyle/>
          <a:p>
            <a:pPr eaLnBrk="1" fontAlgn="auto" hangingPunct="1">
              <a:spcBef>
                <a:spcPts val="0"/>
              </a:spcBef>
              <a:spcAft>
                <a:spcPts val="0"/>
              </a:spcAft>
              <a:defRPr/>
            </a:pPr>
            <a:r>
              <a:rPr lang="ru-RU" sz="1600" b="1" dirty="0">
                <a:solidFill>
                  <a:srgbClr val="00338D"/>
                </a:solidFill>
              </a:rPr>
              <a:t>С</a:t>
            </a:r>
            <a:r>
              <a:rPr lang="de-DE" sz="1600" b="1" dirty="0">
                <a:solidFill>
                  <a:srgbClr val="00338D"/>
                </a:solidFill>
              </a:rPr>
              <a:t>e</a:t>
            </a:r>
            <a:r>
              <a:rPr lang="ru-RU" sz="1600" b="1" dirty="0" err="1">
                <a:solidFill>
                  <a:srgbClr val="00338D"/>
                </a:solidFill>
              </a:rPr>
              <a:t>минар</a:t>
            </a:r>
            <a:r>
              <a:rPr lang="de-DE" sz="1600" b="1" dirty="0">
                <a:solidFill>
                  <a:srgbClr val="00338D"/>
                </a:solidFill>
              </a:rPr>
              <a:t>   </a:t>
            </a:r>
            <a:r>
              <a:rPr lang="ru-RU" sz="1600" b="1" dirty="0">
                <a:solidFill>
                  <a:srgbClr val="00338D"/>
                </a:solidFill>
              </a:rPr>
              <a:t>									      53</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4A154596-563A-4783-8205-2C9FA18EDBE7}"/>
              </a:ext>
            </a:extLst>
          </p:cNvPr>
          <p:cNvSpPr/>
          <p:nvPr/>
        </p:nvSpPr>
        <p:spPr>
          <a:xfrm>
            <a:off x="431800" y="1406525"/>
            <a:ext cx="5592763" cy="565150"/>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Қидирув</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тизимлари</a:t>
            </a:r>
            <a:r>
              <a:rPr lang="en-US"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grpSp>
        <p:nvGrpSpPr>
          <p:cNvPr id="50179" name="Group 6">
            <a:extLst>
              <a:ext uri="{FF2B5EF4-FFF2-40B4-BE49-F238E27FC236}">
                <a16:creationId xmlns:a16="http://schemas.microsoft.com/office/drawing/2014/main" id="{9FA34ECF-5FD2-4550-B4E8-2BDD1A62324C}"/>
              </a:ext>
            </a:extLst>
          </p:cNvPr>
          <p:cNvGrpSpPr>
            <a:grpSpLocks/>
          </p:cNvGrpSpPr>
          <p:nvPr/>
        </p:nvGrpSpPr>
        <p:grpSpPr bwMode="auto">
          <a:xfrm>
            <a:off x="777875" y="2033588"/>
            <a:ext cx="4873625" cy="915987"/>
            <a:chOff x="438150" y="2136049"/>
            <a:chExt cx="6576002" cy="1234585"/>
          </a:xfrm>
        </p:grpSpPr>
        <p:pic>
          <p:nvPicPr>
            <p:cNvPr id="50196" name="Picture 3">
              <a:extLst>
                <a:ext uri="{FF2B5EF4-FFF2-40B4-BE49-F238E27FC236}">
                  <a16:creationId xmlns:a16="http://schemas.microsoft.com/office/drawing/2014/main" id="{1C1B3D35-59D1-43CC-B731-CFF951204013}"/>
                </a:ext>
              </a:extLst>
            </p:cNvPr>
            <p:cNvPicPr>
              <a:picLocks noChangeAspect="1"/>
            </p:cNvPicPr>
            <p:nvPr/>
          </p:nvPicPr>
          <p:blipFill>
            <a:blip r:embed="rId3">
              <a:extLst>
                <a:ext uri="{28A0092B-C50C-407E-A947-70E740481C1C}">
                  <a14:useLocalDpi xmlns:a14="http://schemas.microsoft.com/office/drawing/2010/main" val="0"/>
                </a:ext>
              </a:extLst>
            </a:blip>
            <a:srcRect l="69551" t="21799" r="12244" b="55959"/>
            <a:stretch>
              <a:fillRect/>
            </a:stretch>
          </p:blipFill>
          <p:spPr bwMode="auto">
            <a:xfrm>
              <a:off x="3779886" y="2136049"/>
              <a:ext cx="3234266" cy="1234585"/>
            </a:xfrm>
            <a:prstGeom prst="rect">
              <a:avLst/>
            </a:prstGeom>
            <a:solidFill>
              <a:srgbClr val="1BD7D3"/>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50197" name="Picture 4">
              <a:extLst>
                <a:ext uri="{FF2B5EF4-FFF2-40B4-BE49-F238E27FC236}">
                  <a16:creationId xmlns:a16="http://schemas.microsoft.com/office/drawing/2014/main" id="{75DD644D-BBC4-40A0-A84E-641929C915B4}"/>
                </a:ext>
              </a:extLst>
            </p:cNvPr>
            <p:cNvPicPr>
              <a:picLocks noChangeAspect="1"/>
            </p:cNvPicPr>
            <p:nvPr/>
          </p:nvPicPr>
          <p:blipFill>
            <a:blip r:embed="rId4">
              <a:extLst>
                <a:ext uri="{28A0092B-C50C-407E-A947-70E740481C1C}">
                  <a14:useLocalDpi xmlns:a14="http://schemas.microsoft.com/office/drawing/2010/main" val="0"/>
                </a:ext>
              </a:extLst>
            </a:blip>
            <a:srcRect l="63397" t="13657" r="7051" b="55362"/>
            <a:stretch>
              <a:fillRect/>
            </a:stretch>
          </p:blipFill>
          <p:spPr bwMode="auto">
            <a:xfrm>
              <a:off x="438150" y="2136049"/>
              <a:ext cx="3181554" cy="1234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8" name="Picture 5">
              <a:extLst>
                <a:ext uri="{FF2B5EF4-FFF2-40B4-BE49-F238E27FC236}">
                  <a16:creationId xmlns:a16="http://schemas.microsoft.com/office/drawing/2014/main" id="{70A1BC74-738B-4C89-BB59-946AC1452AE4}"/>
                </a:ext>
              </a:extLst>
            </p:cNvPr>
            <p:cNvPicPr>
              <a:picLocks noChangeAspect="1"/>
            </p:cNvPicPr>
            <p:nvPr/>
          </p:nvPicPr>
          <p:blipFill>
            <a:blip r:embed="rId5">
              <a:extLst>
                <a:ext uri="{28A0092B-C50C-407E-A947-70E740481C1C}">
                  <a14:useLocalDpi xmlns:a14="http://schemas.microsoft.com/office/drawing/2010/main" val="0"/>
                </a:ext>
              </a:extLst>
            </a:blip>
            <a:srcRect l="59486" t="42056" r="35770" b="53426"/>
            <a:stretch>
              <a:fillRect/>
            </a:stretch>
          </p:blipFill>
          <p:spPr bwMode="auto">
            <a:xfrm>
              <a:off x="856184" y="2239017"/>
              <a:ext cx="1961827" cy="603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Rectangle: Rounded Corners 7">
            <a:extLst>
              <a:ext uri="{FF2B5EF4-FFF2-40B4-BE49-F238E27FC236}">
                <a16:creationId xmlns:a16="http://schemas.microsoft.com/office/drawing/2014/main" id="{76C4ACE9-949A-4823-9204-E73D87D8182B}"/>
              </a:ext>
            </a:extLst>
          </p:cNvPr>
          <p:cNvSpPr/>
          <p:nvPr/>
        </p:nvSpPr>
        <p:spPr>
          <a:xfrm>
            <a:off x="431800" y="3055938"/>
            <a:ext cx="5592763" cy="565150"/>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Ижтим</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ий</a:t>
            </a:r>
            <a:r>
              <a:rPr lang="en-US"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тарм</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қлар</a:t>
            </a:r>
            <a:r>
              <a:rPr lang="en-US"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pic>
        <p:nvPicPr>
          <p:cNvPr id="9" name="Picture 8">
            <a:extLst>
              <a:ext uri="{FF2B5EF4-FFF2-40B4-BE49-F238E27FC236}">
                <a16:creationId xmlns:a16="http://schemas.microsoft.com/office/drawing/2014/main" id="{C3D941E2-2066-49B0-A4EA-482E0F2AF8BA}"/>
              </a:ext>
            </a:extLst>
          </p:cNvPr>
          <p:cNvPicPr>
            <a:picLocks noChangeAspect="1"/>
          </p:cNvPicPr>
          <p:nvPr/>
        </p:nvPicPr>
        <p:blipFill rotWithShape="1">
          <a:blip r:embed="rId6" cstate="print"/>
          <a:srcRect l="30081" t="10856" r="28509" b="9937"/>
          <a:stretch/>
        </p:blipFill>
        <p:spPr>
          <a:xfrm>
            <a:off x="1920181" y="3777100"/>
            <a:ext cx="890022" cy="895126"/>
          </a:xfrm>
          <a:prstGeom prst="ellipse">
            <a:avLst/>
          </a:prstGeom>
        </p:spPr>
      </p:pic>
      <p:pic>
        <p:nvPicPr>
          <p:cNvPr id="10" name="Picture 9">
            <a:extLst>
              <a:ext uri="{FF2B5EF4-FFF2-40B4-BE49-F238E27FC236}">
                <a16:creationId xmlns:a16="http://schemas.microsoft.com/office/drawing/2014/main" id="{A6DB738E-AA7D-4D63-9FEE-4529368C7CE3}"/>
              </a:ext>
            </a:extLst>
          </p:cNvPr>
          <p:cNvPicPr>
            <a:picLocks noChangeAspect="1"/>
          </p:cNvPicPr>
          <p:nvPr/>
        </p:nvPicPr>
        <p:blipFill>
          <a:blip r:embed="rId7" cstate="print"/>
          <a:stretch>
            <a:fillRect/>
          </a:stretch>
        </p:blipFill>
        <p:spPr>
          <a:xfrm>
            <a:off x="2984386" y="3783787"/>
            <a:ext cx="825043" cy="825043"/>
          </a:xfrm>
          <a:prstGeom prst="ellipse">
            <a:avLst/>
          </a:prstGeom>
        </p:spPr>
      </p:pic>
      <p:pic>
        <p:nvPicPr>
          <p:cNvPr id="11" name="Picture 10">
            <a:extLst>
              <a:ext uri="{FF2B5EF4-FFF2-40B4-BE49-F238E27FC236}">
                <a16:creationId xmlns:a16="http://schemas.microsoft.com/office/drawing/2014/main" id="{12AC0591-6836-45F8-B760-F62166A42006}"/>
              </a:ext>
            </a:extLst>
          </p:cNvPr>
          <p:cNvPicPr>
            <a:picLocks noChangeAspect="1"/>
          </p:cNvPicPr>
          <p:nvPr/>
        </p:nvPicPr>
        <p:blipFill rotWithShape="1">
          <a:blip r:embed="rId8" cstate="print"/>
          <a:srcRect l="7829" t="7829" r="8155" b="7829"/>
          <a:stretch/>
        </p:blipFill>
        <p:spPr>
          <a:xfrm>
            <a:off x="3983612" y="3778527"/>
            <a:ext cx="827097" cy="830303"/>
          </a:xfrm>
          <a:prstGeom prst="ellipse">
            <a:avLst/>
          </a:prstGeom>
        </p:spPr>
      </p:pic>
      <p:sp>
        <p:nvSpPr>
          <p:cNvPr id="12" name="Rectangle: Rounded Corners 11">
            <a:extLst>
              <a:ext uri="{FF2B5EF4-FFF2-40B4-BE49-F238E27FC236}">
                <a16:creationId xmlns:a16="http://schemas.microsoft.com/office/drawing/2014/main" id="{0448F22A-8A2E-44F4-903F-E49D0888CDE8}"/>
              </a:ext>
            </a:extLst>
          </p:cNvPr>
          <p:cNvSpPr/>
          <p:nvPr/>
        </p:nvSpPr>
        <p:spPr>
          <a:xfrm>
            <a:off x="438150" y="4719638"/>
            <a:ext cx="5592763" cy="565150"/>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ммавий</a:t>
            </a:r>
            <a:r>
              <a:rPr lang="en-US" sz="1600" b="1" dirty="0">
                <a:solidFill>
                  <a:schemeClr val="tx2"/>
                </a:solidFill>
                <a:latin typeface="+mj-lt"/>
                <a:ea typeface="Golos Text" panose="020B0503020202020204" pitchFamily="34" charset="0"/>
              </a:rPr>
              <a:t> o</a:t>
            </a:r>
            <a:r>
              <a:rPr lang="ru-RU" sz="1600" b="1" dirty="0" err="1">
                <a:solidFill>
                  <a:schemeClr val="tx2"/>
                </a:solidFill>
                <a:latin typeface="+mj-lt"/>
                <a:ea typeface="Golos Text" panose="020B0503020202020204" pitchFamily="34" charset="0"/>
              </a:rPr>
              <a:t>чиқ</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рп</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ратив</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маълум</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тн</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малар</a:t>
            </a:r>
            <a:r>
              <a:rPr lang="en-US"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grpSp>
        <p:nvGrpSpPr>
          <p:cNvPr id="50185" name="Group 20">
            <a:extLst>
              <a:ext uri="{FF2B5EF4-FFF2-40B4-BE49-F238E27FC236}">
                <a16:creationId xmlns:a16="http://schemas.microsoft.com/office/drawing/2014/main" id="{2C01D06F-0B0C-4C71-A5BB-F8075EFCD9E3}"/>
              </a:ext>
            </a:extLst>
          </p:cNvPr>
          <p:cNvGrpSpPr>
            <a:grpSpLocks/>
          </p:cNvGrpSpPr>
          <p:nvPr/>
        </p:nvGrpSpPr>
        <p:grpSpPr bwMode="auto">
          <a:xfrm>
            <a:off x="431800" y="5407025"/>
            <a:ext cx="5592763" cy="1104900"/>
            <a:chOff x="4172528" y="4868167"/>
            <a:chExt cx="6717145" cy="1326041"/>
          </a:xfrm>
        </p:grpSpPr>
        <p:grpSp>
          <p:nvGrpSpPr>
            <p:cNvPr id="50188" name="Group 12">
              <a:extLst>
                <a:ext uri="{FF2B5EF4-FFF2-40B4-BE49-F238E27FC236}">
                  <a16:creationId xmlns:a16="http://schemas.microsoft.com/office/drawing/2014/main" id="{6E5CE0A3-9E2A-47C1-B8FC-97A5E4906C37}"/>
                </a:ext>
              </a:extLst>
            </p:cNvPr>
            <p:cNvGrpSpPr>
              <a:grpSpLocks/>
            </p:cNvGrpSpPr>
            <p:nvPr/>
          </p:nvGrpSpPr>
          <p:grpSpPr bwMode="auto">
            <a:xfrm>
              <a:off x="4172528" y="4868167"/>
              <a:ext cx="3574864" cy="1326041"/>
              <a:chOff x="7647709" y="4702629"/>
              <a:chExt cx="4129881" cy="1531916"/>
            </a:xfrm>
          </p:grpSpPr>
          <p:sp>
            <p:nvSpPr>
              <p:cNvPr id="14" name="Rectangle 13">
                <a:extLst>
                  <a:ext uri="{FF2B5EF4-FFF2-40B4-BE49-F238E27FC236}">
                    <a16:creationId xmlns:a16="http://schemas.microsoft.com/office/drawing/2014/main" id="{5C215E06-B8CD-4035-A1AA-D102FF456291}"/>
                  </a:ext>
                </a:extLst>
              </p:cNvPr>
              <p:cNvSpPr/>
              <p:nvPr/>
            </p:nvSpPr>
            <p:spPr>
              <a:xfrm>
                <a:off x="7647709" y="4702629"/>
                <a:ext cx="4130013" cy="1531916"/>
              </a:xfrm>
              <a:prstGeom prst="rect">
                <a:avLst/>
              </a:prstGeom>
              <a:ln>
                <a:noFill/>
              </a:ln>
            </p:spPr>
            <p:style>
              <a:lnRef idx="2">
                <a:schemeClr val="accent6"/>
              </a:lnRef>
              <a:fillRef idx="1">
                <a:schemeClr val="lt1"/>
              </a:fillRef>
              <a:effectRef idx="0">
                <a:schemeClr val="accent6"/>
              </a:effectRef>
              <a:fontRef idx="minor">
                <a:schemeClr val="dk1"/>
              </a:fontRef>
            </p:style>
            <p:txBody>
              <a:bodyPr anchor="ctr"/>
              <a:lstStyle/>
              <a:p>
                <a:pPr algn="ctr" eaLnBrk="1" fontAlgn="auto" hangingPunct="1">
                  <a:spcBef>
                    <a:spcPts val="0"/>
                  </a:spcBef>
                  <a:spcAft>
                    <a:spcPts val="0"/>
                  </a:spcAft>
                  <a:defRPr/>
                </a:pPr>
                <a:endParaRPr lang="en-US" dirty="0"/>
              </a:p>
            </p:txBody>
          </p:sp>
          <p:pic>
            <p:nvPicPr>
              <p:cNvPr id="50194" name="Picture 14">
                <a:extLst>
                  <a:ext uri="{FF2B5EF4-FFF2-40B4-BE49-F238E27FC236}">
                    <a16:creationId xmlns:a16="http://schemas.microsoft.com/office/drawing/2014/main" id="{5A11950B-4570-4859-ADB7-4688FE895594}"/>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7853523" y="5237754"/>
                <a:ext cx="3799758" cy="827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5" name="Picture 15">
                <a:extLst>
                  <a:ext uri="{FF2B5EF4-FFF2-40B4-BE49-F238E27FC236}">
                    <a16:creationId xmlns:a16="http://schemas.microsoft.com/office/drawing/2014/main" id="{94DB2562-0818-4AC4-9E43-337925C71778}"/>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7998544" y="4857235"/>
                <a:ext cx="3509716" cy="28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0189" name="Group 16">
              <a:extLst>
                <a:ext uri="{FF2B5EF4-FFF2-40B4-BE49-F238E27FC236}">
                  <a16:creationId xmlns:a16="http://schemas.microsoft.com/office/drawing/2014/main" id="{B450D380-7ED5-41BA-9DE4-57E8BD6D59AC}"/>
                </a:ext>
              </a:extLst>
            </p:cNvPr>
            <p:cNvGrpSpPr>
              <a:grpSpLocks/>
            </p:cNvGrpSpPr>
            <p:nvPr/>
          </p:nvGrpSpPr>
          <p:grpSpPr bwMode="auto">
            <a:xfrm>
              <a:off x="8051078" y="4868167"/>
              <a:ext cx="2838595" cy="1326041"/>
              <a:chOff x="8944526" y="5080875"/>
              <a:chExt cx="3234266" cy="1531916"/>
            </a:xfrm>
          </p:grpSpPr>
          <p:sp>
            <p:nvSpPr>
              <p:cNvPr id="18" name="Rectangle 17">
                <a:extLst>
                  <a:ext uri="{FF2B5EF4-FFF2-40B4-BE49-F238E27FC236}">
                    <a16:creationId xmlns:a16="http://schemas.microsoft.com/office/drawing/2014/main" id="{5106D90E-DC09-4DEB-94D1-EDD76375446E}"/>
                  </a:ext>
                </a:extLst>
              </p:cNvPr>
              <p:cNvSpPr/>
              <p:nvPr/>
            </p:nvSpPr>
            <p:spPr>
              <a:xfrm>
                <a:off x="8944054" y="5080875"/>
                <a:ext cx="3234738" cy="1531916"/>
              </a:xfrm>
              <a:prstGeom prst="rect">
                <a:avLst/>
              </a:prstGeom>
              <a:ln>
                <a:noFill/>
              </a:ln>
            </p:spPr>
            <p:style>
              <a:lnRef idx="2">
                <a:schemeClr val="accent6"/>
              </a:lnRef>
              <a:fillRef idx="1">
                <a:schemeClr val="lt1"/>
              </a:fillRef>
              <a:effectRef idx="0">
                <a:schemeClr val="accent6"/>
              </a:effectRef>
              <a:fontRef idx="minor">
                <a:schemeClr val="dk1"/>
              </a:fontRef>
            </p:style>
            <p:txBody>
              <a:bodyPr anchor="ctr"/>
              <a:lstStyle/>
              <a:p>
                <a:pPr algn="ctr" eaLnBrk="1" fontAlgn="auto" hangingPunct="1">
                  <a:spcBef>
                    <a:spcPts val="0"/>
                  </a:spcBef>
                  <a:spcAft>
                    <a:spcPts val="0"/>
                  </a:spcAft>
                  <a:defRPr/>
                </a:pPr>
                <a:endParaRPr lang="en-US" dirty="0"/>
              </a:p>
            </p:txBody>
          </p:sp>
          <p:pic>
            <p:nvPicPr>
              <p:cNvPr id="50191" name="Picture 18">
                <a:extLst>
                  <a:ext uri="{FF2B5EF4-FFF2-40B4-BE49-F238E27FC236}">
                    <a16:creationId xmlns:a16="http://schemas.microsoft.com/office/drawing/2014/main" id="{1D6173D8-F4DD-4C86-9C17-534916F9954E}"/>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9842522" y="5384467"/>
                <a:ext cx="143827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2" name="Picture 19">
                <a:extLst>
                  <a:ext uri="{FF2B5EF4-FFF2-40B4-BE49-F238E27FC236}">
                    <a16:creationId xmlns:a16="http://schemas.microsoft.com/office/drawing/2014/main" id="{C7C54FC9-6B66-4219-A1FC-F1A91CCB2982}"/>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9227126" y="5946442"/>
                <a:ext cx="2669068" cy="243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0186" name="Title 1">
            <a:extLst>
              <a:ext uri="{FF2B5EF4-FFF2-40B4-BE49-F238E27FC236}">
                <a16:creationId xmlns:a16="http://schemas.microsoft.com/office/drawing/2014/main" id="{430C5AC3-BC02-498A-845A-4DE7CCD4E947}"/>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нтлари(12/22)</a:t>
            </a:r>
            <a:endParaRPr lang="en-US" altLang="en-US"/>
          </a:p>
        </p:txBody>
      </p:sp>
      <p:sp>
        <p:nvSpPr>
          <p:cNvPr id="50187" name="Title 1">
            <a:extLst>
              <a:ext uri="{FF2B5EF4-FFF2-40B4-BE49-F238E27FC236}">
                <a16:creationId xmlns:a16="http://schemas.microsoft.com/office/drawing/2014/main" id="{305A3E52-2483-4ADF-853C-DFAD4171CACA}"/>
              </a:ext>
            </a:extLst>
          </p:cNvPr>
          <p:cNvSpPr txBox="1">
            <a:spLocks/>
          </p:cNvSpPr>
          <p:nvPr/>
        </p:nvSpPr>
        <p:spPr bwMode="auto">
          <a:xfrm>
            <a:off x="431800" y="996950"/>
            <a:ext cx="6804025"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1600">
                <a:solidFill>
                  <a:srgbClr val="49A9F6"/>
                </a:solidFill>
              </a:rPr>
              <a:t>К</a:t>
            </a:r>
            <a:r>
              <a:rPr lang="tr-TR" altLang="en-US" sz="1600">
                <a:solidFill>
                  <a:srgbClr val="49A9F6"/>
                </a:solidFill>
              </a:rPr>
              <a:t>o</a:t>
            </a:r>
            <a:r>
              <a:rPr lang="ru-RU" altLang="en-US" sz="1600">
                <a:solidFill>
                  <a:srgbClr val="49A9F6"/>
                </a:solidFill>
              </a:rPr>
              <a:t>нтраг</a:t>
            </a:r>
            <a:r>
              <a:rPr lang="tr-TR" altLang="en-US" sz="1600">
                <a:solidFill>
                  <a:srgbClr val="49A9F6"/>
                </a:solidFill>
              </a:rPr>
              <a:t>e</a:t>
            </a:r>
            <a:r>
              <a:rPr lang="ru-RU" altLang="en-US" sz="1600">
                <a:solidFill>
                  <a:srgbClr val="49A9F6"/>
                </a:solidFill>
              </a:rPr>
              <a:t>нтлар</a:t>
            </a:r>
            <a:r>
              <a:rPr lang="tr-TR" altLang="en-US" sz="1600">
                <a:solidFill>
                  <a:srgbClr val="49A9F6"/>
                </a:solidFill>
              </a:rPr>
              <a:t> </a:t>
            </a:r>
            <a:r>
              <a:rPr lang="ru-RU" altLang="en-US" sz="1600">
                <a:solidFill>
                  <a:srgbClr val="49A9F6"/>
                </a:solidFill>
              </a:rPr>
              <a:t>ва</a:t>
            </a:r>
            <a:r>
              <a:rPr lang="tr-TR" altLang="en-US" sz="1600">
                <a:solidFill>
                  <a:srgbClr val="49A9F6"/>
                </a:solidFill>
              </a:rPr>
              <a:t> xo</a:t>
            </a:r>
            <a:r>
              <a:rPr lang="ru-RU" altLang="en-US" sz="1600">
                <a:solidFill>
                  <a:srgbClr val="49A9F6"/>
                </a:solidFill>
              </a:rPr>
              <a:t>димларни</a:t>
            </a:r>
            <a:r>
              <a:rPr lang="tr-TR" altLang="en-US" sz="1600">
                <a:solidFill>
                  <a:srgbClr val="49A9F6"/>
                </a:solidFill>
              </a:rPr>
              <a:t> </a:t>
            </a:r>
            <a:r>
              <a:rPr lang="ru-RU" altLang="en-US" sz="1600">
                <a:solidFill>
                  <a:srgbClr val="49A9F6"/>
                </a:solidFill>
              </a:rPr>
              <a:t>т</a:t>
            </a:r>
            <a:r>
              <a:rPr lang="tr-TR" altLang="en-US" sz="1600">
                <a:solidFill>
                  <a:srgbClr val="49A9F6"/>
                </a:solidFill>
              </a:rPr>
              <a:t>e</a:t>
            </a:r>
            <a:r>
              <a:rPr lang="ru-RU" altLang="en-US" sz="1600">
                <a:solidFill>
                  <a:srgbClr val="49A9F6"/>
                </a:solidFill>
              </a:rPr>
              <a:t>кширишнинг</a:t>
            </a:r>
            <a:r>
              <a:rPr lang="tr-TR" altLang="en-US" sz="1600">
                <a:solidFill>
                  <a:srgbClr val="49A9F6"/>
                </a:solidFill>
              </a:rPr>
              <a:t> </a:t>
            </a:r>
            <a:r>
              <a:rPr lang="ru-RU" altLang="en-US" sz="1600">
                <a:solidFill>
                  <a:srgbClr val="49A9F6"/>
                </a:solidFill>
              </a:rPr>
              <a:t>ас</a:t>
            </a:r>
            <a:r>
              <a:rPr lang="tr-TR" altLang="en-US" sz="1600">
                <a:solidFill>
                  <a:srgbClr val="49A9F6"/>
                </a:solidFill>
              </a:rPr>
              <a:t>o</a:t>
            </a:r>
            <a:r>
              <a:rPr lang="ru-RU" altLang="en-US" sz="1600">
                <a:solidFill>
                  <a:srgbClr val="49A9F6"/>
                </a:solidFill>
              </a:rPr>
              <a:t>сий</a:t>
            </a:r>
            <a:r>
              <a:rPr lang="tr-TR" altLang="en-US" sz="1600">
                <a:solidFill>
                  <a:srgbClr val="49A9F6"/>
                </a:solidFill>
              </a:rPr>
              <a:t> </a:t>
            </a:r>
            <a:r>
              <a:rPr lang="ru-RU" altLang="en-US" sz="1600">
                <a:solidFill>
                  <a:srgbClr val="49A9F6"/>
                </a:solidFill>
              </a:rPr>
              <a:t>манбалари</a:t>
            </a:r>
            <a:r>
              <a:rPr lang="en-US" altLang="en-US" sz="1600">
                <a:solidFill>
                  <a:srgbClr val="49A9F6"/>
                </a:solidFill>
              </a:rPr>
              <a:t>:</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a:extLst>
              <a:ext uri="{FF2B5EF4-FFF2-40B4-BE49-F238E27FC236}">
                <a16:creationId xmlns:a16="http://schemas.microsoft.com/office/drawing/2014/main" id="{1E1093E8-ECE6-4EBF-8888-194818592E18}"/>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нтлари(13</a:t>
            </a:r>
            <a:r>
              <a:rPr lang="en-US" altLang="en-US"/>
              <a:t>/</a:t>
            </a:r>
            <a:r>
              <a:rPr lang="ru-RU" altLang="en-US"/>
              <a:t>22)</a:t>
            </a:r>
            <a:endParaRPr lang="en-US" altLang="en-US"/>
          </a:p>
        </p:txBody>
      </p:sp>
      <p:sp>
        <p:nvSpPr>
          <p:cNvPr id="52227" name="object 12">
            <a:extLst>
              <a:ext uri="{FF2B5EF4-FFF2-40B4-BE49-F238E27FC236}">
                <a16:creationId xmlns:a16="http://schemas.microsoft.com/office/drawing/2014/main" id="{54B5BDC3-9E6A-4DAF-8547-933E3490DE26}"/>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52228" name="Rectangle 3">
            <a:extLst>
              <a:ext uri="{FF2B5EF4-FFF2-40B4-BE49-F238E27FC236}">
                <a16:creationId xmlns:a16="http://schemas.microsoft.com/office/drawing/2014/main" id="{E39FD6C0-ED9B-4FA6-AFF4-F383D4CC1913}"/>
              </a:ext>
            </a:extLst>
          </p:cNvPr>
          <p:cNvSpPr>
            <a:spLocks noChangeArrowheads="1"/>
          </p:cNvSpPr>
          <p:nvPr/>
        </p:nvSpPr>
        <p:spPr bwMode="auto">
          <a:xfrm>
            <a:off x="1470025" y="1419225"/>
            <a:ext cx="719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a:t>
            </a:r>
            <a:r>
              <a:rPr lang="tr-TR" altLang="en-US" sz="2000">
                <a:solidFill>
                  <a:srgbClr val="49A9F6"/>
                </a:solidFill>
              </a:rPr>
              <a:t>x</a:t>
            </a:r>
            <a:r>
              <a:rPr lang="ru-RU" altLang="en-US" sz="2000">
                <a:solidFill>
                  <a:srgbClr val="49A9F6"/>
                </a:solidFill>
              </a:rPr>
              <a:t>б</a:t>
            </a:r>
            <a:r>
              <a:rPr lang="tr-TR" altLang="en-US" sz="2000">
                <a:solidFill>
                  <a:srgbClr val="49A9F6"/>
                </a:solidFill>
              </a:rPr>
              <a:t>o</a:t>
            </a:r>
            <a:r>
              <a:rPr lang="ru-RU" altLang="en-US" sz="2000">
                <a:solidFill>
                  <a:srgbClr val="49A9F6"/>
                </a:solidFill>
              </a:rPr>
              <a:t>р</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ал</a:t>
            </a:r>
            <a:r>
              <a:rPr lang="tr-TR" altLang="en-US" sz="2000">
                <a:solidFill>
                  <a:srgbClr val="49A9F6"/>
                </a:solidFill>
              </a:rPr>
              <a:t>o</a:t>
            </a:r>
            <a:r>
              <a:rPr lang="ru-RU" altLang="en-US" sz="2000">
                <a:solidFill>
                  <a:srgbClr val="49A9F6"/>
                </a:solidFill>
              </a:rPr>
              <a:t>қа</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маслаҳатлар</a:t>
            </a:r>
            <a:r>
              <a:rPr lang="en-US" altLang="en-US" sz="2000">
                <a:solidFill>
                  <a:srgbClr val="49A9F6"/>
                </a:solidFill>
              </a:rPr>
              <a:t> x</a:t>
            </a:r>
            <a:r>
              <a:rPr lang="ru-RU" altLang="en-US" sz="2000">
                <a:solidFill>
                  <a:srgbClr val="49A9F6"/>
                </a:solidFill>
              </a:rPr>
              <a:t>изматлари</a:t>
            </a:r>
            <a:r>
              <a:rPr lang="en-US" altLang="en-US" sz="2000">
                <a:solidFill>
                  <a:srgbClr val="49A9F6"/>
                </a:solidFill>
              </a:rPr>
              <a:t>:</a:t>
            </a:r>
            <a:endParaRPr lang="ru-RU" altLang="en-US" sz="2000">
              <a:solidFill>
                <a:srgbClr val="49A9F6"/>
              </a:solidFill>
            </a:endParaRPr>
          </a:p>
        </p:txBody>
      </p:sp>
      <p:grpSp>
        <p:nvGrpSpPr>
          <p:cNvPr id="2" name="Group 345">
            <a:extLst>
              <a:ext uri="{FF2B5EF4-FFF2-40B4-BE49-F238E27FC236}">
                <a16:creationId xmlns:a16="http://schemas.microsoft.com/office/drawing/2014/main" id="{6D651ABF-5455-442D-A578-A875BFE0DFCD}"/>
              </a:ext>
            </a:extLst>
          </p:cNvPr>
          <p:cNvGrpSpPr>
            <a:grpSpLocks noChangeAspect="1"/>
          </p:cNvGrpSpPr>
          <p:nvPr/>
        </p:nvGrpSpPr>
        <p:grpSpPr bwMode="auto">
          <a:xfrm>
            <a:off x="782210" y="1299170"/>
            <a:ext cx="602439" cy="639769"/>
            <a:chOff x="1908" y="108"/>
            <a:chExt cx="3857" cy="4096"/>
          </a:xfrm>
          <a:solidFill>
            <a:schemeClr val="accent1">
              <a:lumMod val="25000"/>
            </a:schemeClr>
          </a:solidFill>
        </p:grpSpPr>
        <p:sp>
          <p:nvSpPr>
            <p:cNvPr id="6" name="Freeform 346">
              <a:extLst>
                <a:ext uri="{FF2B5EF4-FFF2-40B4-BE49-F238E27FC236}">
                  <a16:creationId xmlns:a16="http://schemas.microsoft.com/office/drawing/2014/main" id="{D2E3DF80-5754-4A80-B3F7-4DDCD92FE6AD}"/>
                </a:ext>
              </a:extLst>
            </p:cNvPr>
            <p:cNvSpPr>
              <a:spLocks noEditPoints="1"/>
            </p:cNvSpPr>
            <p:nvPr/>
          </p:nvSpPr>
          <p:spPr bwMode="auto">
            <a:xfrm>
              <a:off x="1908" y="2013"/>
              <a:ext cx="3857" cy="2191"/>
            </a:xfrm>
            <a:custGeom>
              <a:avLst/>
              <a:gdLst>
                <a:gd name="T0" fmla="*/ 7732 w 8037"/>
                <a:gd name="T1" fmla="*/ 2006 h 4564"/>
                <a:gd name="T2" fmla="*/ 7900 w 8037"/>
                <a:gd name="T3" fmla="*/ 690 h 4564"/>
                <a:gd name="T4" fmla="*/ 6680 w 8037"/>
                <a:gd name="T5" fmla="*/ 651 h 4564"/>
                <a:gd name="T6" fmla="*/ 6904 w 8037"/>
                <a:gd name="T7" fmla="*/ 2030 h 4564"/>
                <a:gd name="T8" fmla="*/ 5355 w 8037"/>
                <a:gd name="T9" fmla="*/ 2889 h 4564"/>
                <a:gd name="T10" fmla="*/ 4444 w 8037"/>
                <a:gd name="T11" fmla="*/ 1616 h 4564"/>
                <a:gd name="T12" fmla="*/ 4726 w 8037"/>
                <a:gd name="T13" fmla="*/ 482 h 4564"/>
                <a:gd name="T14" fmla="*/ 3320 w 8037"/>
                <a:gd name="T15" fmla="*/ 770 h 4564"/>
                <a:gd name="T16" fmla="*/ 3529 w 8037"/>
                <a:gd name="T17" fmla="*/ 2017 h 4564"/>
                <a:gd name="T18" fmla="*/ 2439 w 8037"/>
                <a:gd name="T19" fmla="*/ 2936 h 4564"/>
                <a:gd name="T20" fmla="*/ 1078 w 8037"/>
                <a:gd name="T21" fmla="*/ 1665 h 4564"/>
                <a:gd name="T22" fmla="*/ 1343 w 8037"/>
                <a:gd name="T23" fmla="*/ 574 h 4564"/>
                <a:gd name="T24" fmla="*/ 192 w 8037"/>
                <a:gd name="T25" fmla="*/ 1406 h 4564"/>
                <a:gd name="T26" fmla="*/ 88 w 8037"/>
                <a:gd name="T27" fmla="*/ 2337 h 4564"/>
                <a:gd name="T28" fmla="*/ 750 w 8037"/>
                <a:gd name="T29" fmla="*/ 4564 h 4564"/>
                <a:gd name="T30" fmla="*/ 7154 w 8037"/>
                <a:gd name="T31" fmla="*/ 464 h 4564"/>
                <a:gd name="T32" fmla="*/ 7520 w 8037"/>
                <a:gd name="T33" fmla="*/ 944 h 4564"/>
                <a:gd name="T34" fmla="*/ 7270 w 8037"/>
                <a:gd name="T35" fmla="*/ 951 h 4564"/>
                <a:gd name="T36" fmla="*/ 6929 w 8037"/>
                <a:gd name="T37" fmla="*/ 1152 h 4564"/>
                <a:gd name="T38" fmla="*/ 7187 w 8037"/>
                <a:gd name="T39" fmla="*/ 1892 h 4564"/>
                <a:gd name="T40" fmla="*/ 6207 w 8037"/>
                <a:gd name="T41" fmla="*/ 3185 h 4564"/>
                <a:gd name="T42" fmla="*/ 7699 w 8037"/>
                <a:gd name="T43" fmla="*/ 2356 h 4564"/>
                <a:gd name="T44" fmla="*/ 7239 w 8037"/>
                <a:gd name="T45" fmla="*/ 2678 h 4564"/>
                <a:gd name="T46" fmla="*/ 4736 w 8037"/>
                <a:gd name="T47" fmla="*/ 2376 h 4564"/>
                <a:gd name="T48" fmla="*/ 4421 w 8037"/>
                <a:gd name="T49" fmla="*/ 3075 h 4564"/>
                <a:gd name="T50" fmla="*/ 3853 w 8037"/>
                <a:gd name="T51" fmla="*/ 1764 h 4564"/>
                <a:gd name="T52" fmla="*/ 4018 w 8037"/>
                <a:gd name="T53" fmla="*/ 2051 h 4564"/>
                <a:gd name="T54" fmla="*/ 4160 w 8037"/>
                <a:gd name="T55" fmla="*/ 3078 h 4564"/>
                <a:gd name="T56" fmla="*/ 4244 w 8037"/>
                <a:gd name="T57" fmla="*/ 250 h 4564"/>
                <a:gd name="T58" fmla="*/ 3570 w 8037"/>
                <a:gd name="T59" fmla="*/ 566 h 4564"/>
                <a:gd name="T60" fmla="*/ 4477 w 8037"/>
                <a:gd name="T61" fmla="*/ 907 h 4564"/>
                <a:gd name="T62" fmla="*/ 3659 w 8037"/>
                <a:gd name="T63" fmla="*/ 1358 h 4564"/>
                <a:gd name="T64" fmla="*/ 3639 w 8037"/>
                <a:gd name="T65" fmla="*/ 2249 h 4564"/>
                <a:gd name="T66" fmla="*/ 2942 w 8037"/>
                <a:gd name="T67" fmla="*/ 3371 h 4564"/>
                <a:gd name="T68" fmla="*/ 664 w 8037"/>
                <a:gd name="T69" fmla="*/ 1262 h 4564"/>
                <a:gd name="T70" fmla="*/ 747 w 8037"/>
                <a:gd name="T71" fmla="*/ 1513 h 4564"/>
                <a:gd name="T72" fmla="*/ 516 w 8037"/>
                <a:gd name="T73" fmla="*/ 944 h 4564"/>
                <a:gd name="T74" fmla="*/ 747 w 8037"/>
                <a:gd name="T75" fmla="*/ 1763 h 4564"/>
                <a:gd name="T76" fmla="*/ 747 w 8037"/>
                <a:gd name="T77" fmla="*/ 1763 h 4564"/>
                <a:gd name="T78" fmla="*/ 1733 w 8037"/>
                <a:gd name="T79" fmla="*/ 3140 h 4564"/>
                <a:gd name="T80" fmla="*/ 1631 w 8037"/>
                <a:gd name="T81" fmla="*/ 3371 h 4564"/>
                <a:gd name="T82" fmla="*/ 869 w 8037"/>
                <a:gd name="T83" fmla="*/ 3371 h 4564"/>
                <a:gd name="T84" fmla="*/ 750 w 8037"/>
                <a:gd name="T85" fmla="*/ 4314 h 4564"/>
                <a:gd name="T86" fmla="*/ 1006 w 8037"/>
                <a:gd name="T87" fmla="*/ 3998 h 4564"/>
                <a:gd name="T88" fmla="*/ 1119 w 8037"/>
                <a:gd name="T89" fmla="*/ 3196 h 4564"/>
                <a:gd name="T90" fmla="*/ 2594 w 8037"/>
                <a:gd name="T91" fmla="*/ 3971 h 4564"/>
                <a:gd name="T92" fmla="*/ 2759 w 8037"/>
                <a:gd name="T93" fmla="*/ 3621 h 4564"/>
                <a:gd name="T94" fmla="*/ 3004 w 8037"/>
                <a:gd name="T95" fmla="*/ 3846 h 4564"/>
                <a:gd name="T96" fmla="*/ 6608 w 8037"/>
                <a:gd name="T97" fmla="*/ 3526 h 4564"/>
                <a:gd name="T98" fmla="*/ 6854 w 8037"/>
                <a:gd name="T99" fmla="*/ 4004 h 4564"/>
                <a:gd name="T100" fmla="*/ 7787 w 8037"/>
                <a:gd name="T101" fmla="*/ 3621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37" h="4564">
                  <a:moveTo>
                    <a:pt x="8036" y="3491"/>
                  </a:moveTo>
                  <a:cubicBezTo>
                    <a:pt x="8036" y="3490"/>
                    <a:pt x="8036" y="3488"/>
                    <a:pt x="8036" y="3487"/>
                  </a:cubicBezTo>
                  <a:lnTo>
                    <a:pt x="7948" y="2338"/>
                  </a:lnTo>
                  <a:cubicBezTo>
                    <a:pt x="7938" y="2206"/>
                    <a:pt x="7865" y="2086"/>
                    <a:pt x="7752" y="2018"/>
                  </a:cubicBezTo>
                  <a:lnTo>
                    <a:pt x="7732" y="2006"/>
                  </a:lnTo>
                  <a:lnTo>
                    <a:pt x="7680" y="1622"/>
                  </a:lnTo>
                  <a:cubicBezTo>
                    <a:pt x="7747" y="1566"/>
                    <a:pt x="7803" y="1495"/>
                    <a:pt x="7841" y="1415"/>
                  </a:cubicBezTo>
                  <a:cubicBezTo>
                    <a:pt x="7842" y="1412"/>
                    <a:pt x="7844" y="1409"/>
                    <a:pt x="7845" y="1406"/>
                  </a:cubicBezTo>
                  <a:cubicBezTo>
                    <a:pt x="7880" y="1329"/>
                    <a:pt x="7900" y="1243"/>
                    <a:pt x="7900" y="1152"/>
                  </a:cubicBezTo>
                  <a:lnTo>
                    <a:pt x="7900" y="690"/>
                  </a:lnTo>
                  <a:cubicBezTo>
                    <a:pt x="7900" y="427"/>
                    <a:pt x="7687" y="214"/>
                    <a:pt x="7425" y="214"/>
                  </a:cubicBezTo>
                  <a:lnTo>
                    <a:pt x="7154" y="214"/>
                  </a:lnTo>
                  <a:cubicBezTo>
                    <a:pt x="6932" y="214"/>
                    <a:pt x="6745" y="367"/>
                    <a:pt x="6693" y="574"/>
                  </a:cubicBezTo>
                  <a:cubicBezTo>
                    <a:pt x="6691" y="578"/>
                    <a:pt x="6689" y="582"/>
                    <a:pt x="6688" y="586"/>
                  </a:cubicBezTo>
                  <a:cubicBezTo>
                    <a:pt x="6679" y="607"/>
                    <a:pt x="6677" y="630"/>
                    <a:pt x="6680" y="651"/>
                  </a:cubicBezTo>
                  <a:cubicBezTo>
                    <a:pt x="6679" y="664"/>
                    <a:pt x="6679" y="677"/>
                    <a:pt x="6679" y="690"/>
                  </a:cubicBezTo>
                  <a:lnTo>
                    <a:pt x="6679" y="1152"/>
                  </a:lnTo>
                  <a:cubicBezTo>
                    <a:pt x="6679" y="1367"/>
                    <a:pt x="6790" y="1556"/>
                    <a:pt x="6959" y="1665"/>
                  </a:cubicBezTo>
                  <a:lnTo>
                    <a:pt x="6924" y="2011"/>
                  </a:lnTo>
                  <a:cubicBezTo>
                    <a:pt x="6917" y="2017"/>
                    <a:pt x="6910" y="2023"/>
                    <a:pt x="6904" y="2030"/>
                  </a:cubicBezTo>
                  <a:lnTo>
                    <a:pt x="6149" y="2935"/>
                  </a:lnTo>
                  <a:lnTo>
                    <a:pt x="5626" y="2933"/>
                  </a:lnTo>
                  <a:cubicBezTo>
                    <a:pt x="5615" y="2933"/>
                    <a:pt x="5606" y="2934"/>
                    <a:pt x="5597" y="2936"/>
                  </a:cubicBezTo>
                  <a:cubicBezTo>
                    <a:pt x="5504" y="2957"/>
                    <a:pt x="5422" y="3001"/>
                    <a:pt x="5355" y="3060"/>
                  </a:cubicBezTo>
                  <a:lnTo>
                    <a:pt x="5355" y="2889"/>
                  </a:lnTo>
                  <a:cubicBezTo>
                    <a:pt x="5355" y="2549"/>
                    <a:pt x="5138" y="2248"/>
                    <a:pt x="4816" y="2139"/>
                  </a:cubicBezTo>
                  <a:lnTo>
                    <a:pt x="4600" y="2066"/>
                  </a:lnTo>
                  <a:cubicBezTo>
                    <a:pt x="4565" y="2055"/>
                    <a:pt x="4533" y="2035"/>
                    <a:pt x="4508" y="2008"/>
                  </a:cubicBezTo>
                  <a:cubicBezTo>
                    <a:pt x="4467" y="1965"/>
                    <a:pt x="4444" y="1909"/>
                    <a:pt x="4444" y="1849"/>
                  </a:cubicBezTo>
                  <a:lnTo>
                    <a:pt x="4444" y="1616"/>
                  </a:lnTo>
                  <a:lnTo>
                    <a:pt x="4518" y="1572"/>
                  </a:lnTo>
                  <a:cubicBezTo>
                    <a:pt x="4646" y="1493"/>
                    <a:pt x="4726" y="1351"/>
                    <a:pt x="4726" y="1200"/>
                  </a:cubicBezTo>
                  <a:lnTo>
                    <a:pt x="4726" y="817"/>
                  </a:lnTo>
                  <a:lnTo>
                    <a:pt x="4726" y="816"/>
                  </a:lnTo>
                  <a:lnTo>
                    <a:pt x="4726" y="482"/>
                  </a:lnTo>
                  <a:cubicBezTo>
                    <a:pt x="4726" y="216"/>
                    <a:pt x="4510" y="0"/>
                    <a:pt x="4244" y="0"/>
                  </a:cubicBezTo>
                  <a:lnTo>
                    <a:pt x="3802" y="0"/>
                  </a:lnTo>
                  <a:cubicBezTo>
                    <a:pt x="3537" y="0"/>
                    <a:pt x="3320" y="216"/>
                    <a:pt x="3320" y="482"/>
                  </a:cubicBezTo>
                  <a:lnTo>
                    <a:pt x="3320" y="770"/>
                  </a:lnTo>
                  <a:lnTo>
                    <a:pt x="3320" y="770"/>
                  </a:lnTo>
                  <a:lnTo>
                    <a:pt x="3320" y="1200"/>
                  </a:lnTo>
                  <a:cubicBezTo>
                    <a:pt x="3320" y="1351"/>
                    <a:pt x="3400" y="1493"/>
                    <a:pt x="3529" y="1572"/>
                  </a:cubicBezTo>
                  <a:lnTo>
                    <a:pt x="3603" y="1616"/>
                  </a:lnTo>
                  <a:lnTo>
                    <a:pt x="3603" y="1849"/>
                  </a:lnTo>
                  <a:cubicBezTo>
                    <a:pt x="3603" y="1913"/>
                    <a:pt x="3576" y="1974"/>
                    <a:pt x="3529" y="2017"/>
                  </a:cubicBezTo>
                  <a:cubicBezTo>
                    <a:pt x="3506" y="2040"/>
                    <a:pt x="3478" y="2056"/>
                    <a:pt x="3447" y="2067"/>
                  </a:cubicBezTo>
                  <a:lnTo>
                    <a:pt x="3231" y="2139"/>
                  </a:lnTo>
                  <a:cubicBezTo>
                    <a:pt x="2909" y="2248"/>
                    <a:pt x="2692" y="2549"/>
                    <a:pt x="2692" y="2889"/>
                  </a:cubicBezTo>
                  <a:lnTo>
                    <a:pt x="2692" y="3070"/>
                  </a:lnTo>
                  <a:cubicBezTo>
                    <a:pt x="2623" y="3006"/>
                    <a:pt x="2537" y="2958"/>
                    <a:pt x="2439" y="2936"/>
                  </a:cubicBezTo>
                  <a:cubicBezTo>
                    <a:pt x="2430" y="2934"/>
                    <a:pt x="2421" y="2933"/>
                    <a:pt x="2411" y="2933"/>
                  </a:cubicBezTo>
                  <a:lnTo>
                    <a:pt x="1888" y="2935"/>
                  </a:lnTo>
                  <a:lnTo>
                    <a:pt x="1132" y="2030"/>
                  </a:lnTo>
                  <a:cubicBezTo>
                    <a:pt x="1126" y="2023"/>
                    <a:pt x="1120" y="2017"/>
                    <a:pt x="1112" y="2011"/>
                  </a:cubicBezTo>
                  <a:lnTo>
                    <a:pt x="1078" y="1665"/>
                  </a:lnTo>
                  <a:cubicBezTo>
                    <a:pt x="1246" y="1556"/>
                    <a:pt x="1358" y="1367"/>
                    <a:pt x="1358" y="1152"/>
                  </a:cubicBezTo>
                  <a:lnTo>
                    <a:pt x="1358" y="690"/>
                  </a:lnTo>
                  <a:cubicBezTo>
                    <a:pt x="1358" y="677"/>
                    <a:pt x="1357" y="664"/>
                    <a:pt x="1356" y="651"/>
                  </a:cubicBezTo>
                  <a:cubicBezTo>
                    <a:pt x="1360" y="630"/>
                    <a:pt x="1358" y="607"/>
                    <a:pt x="1349" y="586"/>
                  </a:cubicBezTo>
                  <a:cubicBezTo>
                    <a:pt x="1347" y="582"/>
                    <a:pt x="1346" y="578"/>
                    <a:pt x="1343" y="574"/>
                  </a:cubicBezTo>
                  <a:cubicBezTo>
                    <a:pt x="1292" y="367"/>
                    <a:pt x="1104" y="214"/>
                    <a:pt x="882" y="214"/>
                  </a:cubicBezTo>
                  <a:lnTo>
                    <a:pt x="612" y="214"/>
                  </a:lnTo>
                  <a:cubicBezTo>
                    <a:pt x="350" y="214"/>
                    <a:pt x="136" y="427"/>
                    <a:pt x="136" y="690"/>
                  </a:cubicBezTo>
                  <a:lnTo>
                    <a:pt x="136" y="1152"/>
                  </a:lnTo>
                  <a:cubicBezTo>
                    <a:pt x="136" y="1243"/>
                    <a:pt x="156" y="1329"/>
                    <a:pt x="192" y="1406"/>
                  </a:cubicBezTo>
                  <a:cubicBezTo>
                    <a:pt x="193" y="1409"/>
                    <a:pt x="194" y="1412"/>
                    <a:pt x="196" y="1415"/>
                  </a:cubicBezTo>
                  <a:cubicBezTo>
                    <a:pt x="234" y="1495"/>
                    <a:pt x="289" y="1566"/>
                    <a:pt x="357" y="1622"/>
                  </a:cubicBezTo>
                  <a:lnTo>
                    <a:pt x="305" y="2006"/>
                  </a:lnTo>
                  <a:lnTo>
                    <a:pt x="285" y="2018"/>
                  </a:lnTo>
                  <a:cubicBezTo>
                    <a:pt x="172" y="2086"/>
                    <a:pt x="98" y="2206"/>
                    <a:pt x="88" y="2337"/>
                  </a:cubicBezTo>
                  <a:lnTo>
                    <a:pt x="0" y="3487"/>
                  </a:lnTo>
                  <a:cubicBezTo>
                    <a:pt x="0" y="3488"/>
                    <a:pt x="0" y="3490"/>
                    <a:pt x="0" y="3491"/>
                  </a:cubicBezTo>
                  <a:cubicBezTo>
                    <a:pt x="0" y="3493"/>
                    <a:pt x="0" y="3495"/>
                    <a:pt x="0" y="3496"/>
                  </a:cubicBezTo>
                  <a:lnTo>
                    <a:pt x="0" y="3814"/>
                  </a:lnTo>
                  <a:cubicBezTo>
                    <a:pt x="0" y="4228"/>
                    <a:pt x="337" y="4564"/>
                    <a:pt x="750" y="4564"/>
                  </a:cubicBezTo>
                  <a:lnTo>
                    <a:pt x="7286" y="4564"/>
                  </a:lnTo>
                  <a:cubicBezTo>
                    <a:pt x="7700" y="4564"/>
                    <a:pt x="8037" y="4228"/>
                    <a:pt x="8037" y="3814"/>
                  </a:cubicBezTo>
                  <a:lnTo>
                    <a:pt x="8037" y="3496"/>
                  </a:lnTo>
                  <a:cubicBezTo>
                    <a:pt x="8037" y="3495"/>
                    <a:pt x="8036" y="3493"/>
                    <a:pt x="8036" y="3491"/>
                  </a:cubicBezTo>
                  <a:close/>
                  <a:moveTo>
                    <a:pt x="7154" y="464"/>
                  </a:moveTo>
                  <a:lnTo>
                    <a:pt x="7425" y="464"/>
                  </a:lnTo>
                  <a:cubicBezTo>
                    <a:pt x="7549" y="464"/>
                    <a:pt x="7650" y="565"/>
                    <a:pt x="7650" y="690"/>
                  </a:cubicBezTo>
                  <a:lnTo>
                    <a:pt x="7650" y="1152"/>
                  </a:lnTo>
                  <a:lnTo>
                    <a:pt x="7520" y="1061"/>
                  </a:lnTo>
                  <a:lnTo>
                    <a:pt x="7520" y="944"/>
                  </a:lnTo>
                  <a:cubicBezTo>
                    <a:pt x="7520" y="845"/>
                    <a:pt x="7461" y="757"/>
                    <a:pt x="7369" y="721"/>
                  </a:cubicBezTo>
                  <a:lnTo>
                    <a:pt x="6968" y="563"/>
                  </a:lnTo>
                  <a:cubicBezTo>
                    <a:pt x="7009" y="503"/>
                    <a:pt x="7077" y="464"/>
                    <a:pt x="7154" y="464"/>
                  </a:cubicBezTo>
                  <a:close/>
                  <a:moveTo>
                    <a:pt x="6929" y="816"/>
                  </a:moveTo>
                  <a:lnTo>
                    <a:pt x="7270" y="951"/>
                  </a:lnTo>
                  <a:lnTo>
                    <a:pt x="7270" y="1066"/>
                  </a:lnTo>
                  <a:cubicBezTo>
                    <a:pt x="7270" y="1144"/>
                    <a:pt x="7308" y="1217"/>
                    <a:pt x="7372" y="1262"/>
                  </a:cubicBezTo>
                  <a:lnTo>
                    <a:pt x="7558" y="1393"/>
                  </a:lnTo>
                  <a:cubicBezTo>
                    <a:pt x="7492" y="1466"/>
                    <a:pt x="7396" y="1513"/>
                    <a:pt x="7290" y="1513"/>
                  </a:cubicBezTo>
                  <a:cubicBezTo>
                    <a:pt x="7091" y="1513"/>
                    <a:pt x="6929" y="1351"/>
                    <a:pt x="6929" y="1152"/>
                  </a:cubicBezTo>
                  <a:lnTo>
                    <a:pt x="6929" y="816"/>
                  </a:lnTo>
                  <a:close/>
                  <a:moveTo>
                    <a:pt x="7290" y="1763"/>
                  </a:moveTo>
                  <a:cubicBezTo>
                    <a:pt x="7343" y="1763"/>
                    <a:pt x="7395" y="1756"/>
                    <a:pt x="7444" y="1743"/>
                  </a:cubicBezTo>
                  <a:lnTo>
                    <a:pt x="7464" y="1891"/>
                  </a:lnTo>
                  <a:cubicBezTo>
                    <a:pt x="7372" y="1872"/>
                    <a:pt x="7278" y="1873"/>
                    <a:pt x="7187" y="1892"/>
                  </a:cubicBezTo>
                  <a:lnTo>
                    <a:pt x="7201" y="1756"/>
                  </a:lnTo>
                  <a:cubicBezTo>
                    <a:pt x="7230" y="1761"/>
                    <a:pt x="7259" y="1763"/>
                    <a:pt x="7290" y="1763"/>
                  </a:cubicBezTo>
                  <a:close/>
                  <a:moveTo>
                    <a:pt x="5640" y="3183"/>
                  </a:moveTo>
                  <a:lnTo>
                    <a:pt x="6207" y="3185"/>
                  </a:lnTo>
                  <a:lnTo>
                    <a:pt x="6207" y="3185"/>
                  </a:lnTo>
                  <a:cubicBezTo>
                    <a:pt x="6244" y="3185"/>
                    <a:pt x="6279" y="3168"/>
                    <a:pt x="6303" y="3140"/>
                  </a:cubicBezTo>
                  <a:lnTo>
                    <a:pt x="7086" y="2203"/>
                  </a:lnTo>
                  <a:cubicBezTo>
                    <a:pt x="7225" y="2107"/>
                    <a:pt x="7406" y="2101"/>
                    <a:pt x="7551" y="2189"/>
                  </a:cubicBezTo>
                  <a:lnTo>
                    <a:pt x="7623" y="2232"/>
                  </a:lnTo>
                  <a:cubicBezTo>
                    <a:pt x="7667" y="2259"/>
                    <a:pt x="7695" y="2305"/>
                    <a:pt x="7699" y="2356"/>
                  </a:cubicBezTo>
                  <a:lnTo>
                    <a:pt x="7777" y="3371"/>
                  </a:lnTo>
                  <a:lnTo>
                    <a:pt x="7168" y="3371"/>
                  </a:lnTo>
                  <a:lnTo>
                    <a:pt x="7168" y="2934"/>
                  </a:lnTo>
                  <a:lnTo>
                    <a:pt x="7243" y="2855"/>
                  </a:lnTo>
                  <a:cubicBezTo>
                    <a:pt x="7290" y="2805"/>
                    <a:pt x="7289" y="2726"/>
                    <a:pt x="7239" y="2678"/>
                  </a:cubicBezTo>
                  <a:cubicBezTo>
                    <a:pt x="7189" y="2631"/>
                    <a:pt x="7109" y="2632"/>
                    <a:pt x="7062" y="2682"/>
                  </a:cubicBezTo>
                  <a:lnTo>
                    <a:pt x="6406" y="3371"/>
                  </a:lnTo>
                  <a:lnTo>
                    <a:pt x="5438" y="3371"/>
                  </a:lnTo>
                  <a:cubicBezTo>
                    <a:pt x="5470" y="3281"/>
                    <a:pt x="5544" y="3209"/>
                    <a:pt x="5640" y="3183"/>
                  </a:cubicBezTo>
                  <a:close/>
                  <a:moveTo>
                    <a:pt x="4736" y="2376"/>
                  </a:moveTo>
                  <a:cubicBezTo>
                    <a:pt x="4957" y="2450"/>
                    <a:pt x="5105" y="2657"/>
                    <a:pt x="5105" y="2889"/>
                  </a:cubicBezTo>
                  <a:lnTo>
                    <a:pt x="5105" y="3371"/>
                  </a:lnTo>
                  <a:lnTo>
                    <a:pt x="4221" y="3371"/>
                  </a:lnTo>
                  <a:lnTo>
                    <a:pt x="4391" y="3200"/>
                  </a:lnTo>
                  <a:cubicBezTo>
                    <a:pt x="4423" y="3167"/>
                    <a:pt x="4435" y="3119"/>
                    <a:pt x="4421" y="3075"/>
                  </a:cubicBezTo>
                  <a:lnTo>
                    <a:pt x="4175" y="2288"/>
                  </a:lnTo>
                  <a:cubicBezTo>
                    <a:pt x="4248" y="2278"/>
                    <a:pt x="4321" y="2261"/>
                    <a:pt x="4391" y="2237"/>
                  </a:cubicBezTo>
                  <a:cubicBezTo>
                    <a:pt x="4431" y="2265"/>
                    <a:pt x="4474" y="2288"/>
                    <a:pt x="4521" y="2304"/>
                  </a:cubicBezTo>
                  <a:lnTo>
                    <a:pt x="4736" y="2376"/>
                  </a:lnTo>
                  <a:close/>
                  <a:moveTo>
                    <a:pt x="3853" y="1764"/>
                  </a:moveTo>
                  <a:cubicBezTo>
                    <a:pt x="3907" y="1787"/>
                    <a:pt x="3965" y="1799"/>
                    <a:pt x="4024" y="1799"/>
                  </a:cubicBezTo>
                  <a:cubicBezTo>
                    <a:pt x="4082" y="1799"/>
                    <a:pt x="4140" y="1787"/>
                    <a:pt x="4194" y="1764"/>
                  </a:cubicBezTo>
                  <a:lnTo>
                    <a:pt x="4194" y="1849"/>
                  </a:lnTo>
                  <a:cubicBezTo>
                    <a:pt x="4194" y="1910"/>
                    <a:pt x="4206" y="1969"/>
                    <a:pt x="4227" y="2024"/>
                  </a:cubicBezTo>
                  <a:cubicBezTo>
                    <a:pt x="4159" y="2040"/>
                    <a:pt x="4089" y="2050"/>
                    <a:pt x="4018" y="2051"/>
                  </a:cubicBezTo>
                  <a:cubicBezTo>
                    <a:pt x="3950" y="2053"/>
                    <a:pt x="3882" y="2047"/>
                    <a:pt x="3815" y="2034"/>
                  </a:cubicBezTo>
                  <a:cubicBezTo>
                    <a:pt x="3840" y="1976"/>
                    <a:pt x="3853" y="1913"/>
                    <a:pt x="3853" y="1849"/>
                  </a:cubicBezTo>
                  <a:lnTo>
                    <a:pt x="3853" y="1764"/>
                  </a:lnTo>
                  <a:close/>
                  <a:moveTo>
                    <a:pt x="4016" y="2616"/>
                  </a:moveTo>
                  <a:lnTo>
                    <a:pt x="4160" y="3078"/>
                  </a:lnTo>
                  <a:lnTo>
                    <a:pt x="4014" y="3225"/>
                  </a:lnTo>
                  <a:lnTo>
                    <a:pt x="3884" y="3080"/>
                  </a:lnTo>
                  <a:lnTo>
                    <a:pt x="4016" y="2616"/>
                  </a:lnTo>
                  <a:close/>
                  <a:moveTo>
                    <a:pt x="3802" y="250"/>
                  </a:moveTo>
                  <a:lnTo>
                    <a:pt x="4244" y="250"/>
                  </a:lnTo>
                  <a:cubicBezTo>
                    <a:pt x="4372" y="250"/>
                    <a:pt x="4477" y="354"/>
                    <a:pt x="4477" y="482"/>
                  </a:cubicBezTo>
                  <a:lnTo>
                    <a:pt x="4477" y="644"/>
                  </a:lnTo>
                  <a:lnTo>
                    <a:pt x="3873" y="450"/>
                  </a:lnTo>
                  <a:cubicBezTo>
                    <a:pt x="3841" y="440"/>
                    <a:pt x="3807" y="443"/>
                    <a:pt x="3777" y="458"/>
                  </a:cubicBezTo>
                  <a:lnTo>
                    <a:pt x="3570" y="566"/>
                  </a:lnTo>
                  <a:lnTo>
                    <a:pt x="3570" y="482"/>
                  </a:lnTo>
                  <a:cubicBezTo>
                    <a:pt x="3570" y="354"/>
                    <a:pt x="3675" y="250"/>
                    <a:pt x="3802" y="250"/>
                  </a:cubicBezTo>
                  <a:close/>
                  <a:moveTo>
                    <a:pt x="3570" y="848"/>
                  </a:moveTo>
                  <a:lnTo>
                    <a:pt x="3846" y="704"/>
                  </a:lnTo>
                  <a:lnTo>
                    <a:pt x="4477" y="907"/>
                  </a:lnTo>
                  <a:lnTo>
                    <a:pt x="4477" y="1200"/>
                  </a:lnTo>
                  <a:cubicBezTo>
                    <a:pt x="4477" y="1264"/>
                    <a:pt x="4443" y="1325"/>
                    <a:pt x="4388" y="1358"/>
                  </a:cubicBezTo>
                  <a:lnTo>
                    <a:pt x="4120" y="1522"/>
                  </a:lnTo>
                  <a:cubicBezTo>
                    <a:pt x="4060" y="1558"/>
                    <a:pt x="3987" y="1558"/>
                    <a:pt x="3927" y="1522"/>
                  </a:cubicBezTo>
                  <a:lnTo>
                    <a:pt x="3659" y="1358"/>
                  </a:lnTo>
                  <a:cubicBezTo>
                    <a:pt x="3604" y="1325"/>
                    <a:pt x="3570" y="1264"/>
                    <a:pt x="3570" y="1200"/>
                  </a:cubicBezTo>
                  <a:lnTo>
                    <a:pt x="3570" y="848"/>
                  </a:lnTo>
                  <a:close/>
                  <a:moveTo>
                    <a:pt x="3311" y="2376"/>
                  </a:moveTo>
                  <a:lnTo>
                    <a:pt x="3526" y="2304"/>
                  </a:lnTo>
                  <a:cubicBezTo>
                    <a:pt x="3566" y="2290"/>
                    <a:pt x="3604" y="2272"/>
                    <a:pt x="3639" y="2249"/>
                  </a:cubicBezTo>
                  <a:cubicBezTo>
                    <a:pt x="3707" y="2269"/>
                    <a:pt x="3777" y="2284"/>
                    <a:pt x="3847" y="2292"/>
                  </a:cubicBezTo>
                  <a:lnTo>
                    <a:pt x="3625" y="3078"/>
                  </a:lnTo>
                  <a:cubicBezTo>
                    <a:pt x="3613" y="3119"/>
                    <a:pt x="3623" y="3164"/>
                    <a:pt x="3652" y="3196"/>
                  </a:cubicBezTo>
                  <a:lnTo>
                    <a:pt x="3810" y="3371"/>
                  </a:lnTo>
                  <a:lnTo>
                    <a:pt x="2942" y="3371"/>
                  </a:lnTo>
                  <a:lnTo>
                    <a:pt x="2942" y="2889"/>
                  </a:lnTo>
                  <a:cubicBezTo>
                    <a:pt x="2942" y="2657"/>
                    <a:pt x="3090" y="2450"/>
                    <a:pt x="3311" y="2376"/>
                  </a:cubicBezTo>
                  <a:close/>
                  <a:moveTo>
                    <a:pt x="747" y="1513"/>
                  </a:moveTo>
                  <a:cubicBezTo>
                    <a:pt x="640" y="1513"/>
                    <a:pt x="544" y="1466"/>
                    <a:pt x="478" y="1393"/>
                  </a:cubicBezTo>
                  <a:lnTo>
                    <a:pt x="664" y="1262"/>
                  </a:lnTo>
                  <a:cubicBezTo>
                    <a:pt x="728" y="1217"/>
                    <a:pt x="766" y="1144"/>
                    <a:pt x="766" y="1066"/>
                  </a:cubicBezTo>
                  <a:lnTo>
                    <a:pt x="766" y="951"/>
                  </a:lnTo>
                  <a:lnTo>
                    <a:pt x="1108" y="816"/>
                  </a:lnTo>
                  <a:lnTo>
                    <a:pt x="1108" y="1152"/>
                  </a:lnTo>
                  <a:cubicBezTo>
                    <a:pt x="1108" y="1351"/>
                    <a:pt x="946" y="1513"/>
                    <a:pt x="747" y="1513"/>
                  </a:cubicBezTo>
                  <a:close/>
                  <a:moveTo>
                    <a:pt x="612" y="464"/>
                  </a:moveTo>
                  <a:lnTo>
                    <a:pt x="882" y="464"/>
                  </a:lnTo>
                  <a:cubicBezTo>
                    <a:pt x="959" y="464"/>
                    <a:pt x="1028" y="503"/>
                    <a:pt x="1068" y="563"/>
                  </a:cubicBezTo>
                  <a:lnTo>
                    <a:pt x="668" y="721"/>
                  </a:lnTo>
                  <a:cubicBezTo>
                    <a:pt x="576" y="757"/>
                    <a:pt x="516" y="845"/>
                    <a:pt x="516" y="944"/>
                  </a:cubicBezTo>
                  <a:lnTo>
                    <a:pt x="516" y="1061"/>
                  </a:lnTo>
                  <a:lnTo>
                    <a:pt x="386" y="1152"/>
                  </a:lnTo>
                  <a:lnTo>
                    <a:pt x="386" y="690"/>
                  </a:lnTo>
                  <a:cubicBezTo>
                    <a:pt x="386" y="565"/>
                    <a:pt x="487" y="464"/>
                    <a:pt x="612" y="464"/>
                  </a:cubicBezTo>
                  <a:close/>
                  <a:moveTo>
                    <a:pt x="747" y="1763"/>
                  </a:moveTo>
                  <a:cubicBezTo>
                    <a:pt x="777" y="1763"/>
                    <a:pt x="807" y="1761"/>
                    <a:pt x="836" y="1756"/>
                  </a:cubicBezTo>
                  <a:lnTo>
                    <a:pt x="849" y="1892"/>
                  </a:lnTo>
                  <a:cubicBezTo>
                    <a:pt x="758" y="1873"/>
                    <a:pt x="664" y="1872"/>
                    <a:pt x="573" y="1891"/>
                  </a:cubicBezTo>
                  <a:lnTo>
                    <a:pt x="593" y="1743"/>
                  </a:lnTo>
                  <a:cubicBezTo>
                    <a:pt x="642" y="1756"/>
                    <a:pt x="694" y="1763"/>
                    <a:pt x="747" y="1763"/>
                  </a:cubicBezTo>
                  <a:close/>
                  <a:moveTo>
                    <a:pt x="338" y="2356"/>
                  </a:moveTo>
                  <a:cubicBezTo>
                    <a:pt x="342" y="2305"/>
                    <a:pt x="370" y="2259"/>
                    <a:pt x="414" y="2232"/>
                  </a:cubicBezTo>
                  <a:lnTo>
                    <a:pt x="485" y="2189"/>
                  </a:lnTo>
                  <a:cubicBezTo>
                    <a:pt x="630" y="2101"/>
                    <a:pt x="812" y="2107"/>
                    <a:pt x="951" y="2203"/>
                  </a:cubicBezTo>
                  <a:lnTo>
                    <a:pt x="1733" y="3140"/>
                  </a:lnTo>
                  <a:cubicBezTo>
                    <a:pt x="1757" y="3168"/>
                    <a:pt x="1792" y="3185"/>
                    <a:pt x="1829" y="3185"/>
                  </a:cubicBezTo>
                  <a:lnTo>
                    <a:pt x="1830" y="3185"/>
                  </a:lnTo>
                  <a:lnTo>
                    <a:pt x="2396" y="3183"/>
                  </a:lnTo>
                  <a:cubicBezTo>
                    <a:pt x="2493" y="3209"/>
                    <a:pt x="2567" y="3281"/>
                    <a:pt x="2599" y="3371"/>
                  </a:cubicBezTo>
                  <a:lnTo>
                    <a:pt x="1631" y="3371"/>
                  </a:lnTo>
                  <a:lnTo>
                    <a:pt x="975" y="2682"/>
                  </a:lnTo>
                  <a:cubicBezTo>
                    <a:pt x="927" y="2632"/>
                    <a:pt x="848" y="2631"/>
                    <a:pt x="798" y="2678"/>
                  </a:cubicBezTo>
                  <a:cubicBezTo>
                    <a:pt x="748" y="2726"/>
                    <a:pt x="746" y="2805"/>
                    <a:pt x="794" y="2855"/>
                  </a:cubicBezTo>
                  <a:lnTo>
                    <a:pt x="869" y="2934"/>
                  </a:lnTo>
                  <a:lnTo>
                    <a:pt x="869" y="3371"/>
                  </a:lnTo>
                  <a:lnTo>
                    <a:pt x="260" y="3371"/>
                  </a:lnTo>
                  <a:lnTo>
                    <a:pt x="338" y="2356"/>
                  </a:lnTo>
                  <a:close/>
                  <a:moveTo>
                    <a:pt x="7787" y="3814"/>
                  </a:moveTo>
                  <a:cubicBezTo>
                    <a:pt x="7787" y="4090"/>
                    <a:pt x="7562" y="4314"/>
                    <a:pt x="7286" y="4314"/>
                  </a:cubicBezTo>
                  <a:lnTo>
                    <a:pt x="750" y="4314"/>
                  </a:lnTo>
                  <a:cubicBezTo>
                    <a:pt x="474" y="4314"/>
                    <a:pt x="250" y="4090"/>
                    <a:pt x="250" y="3814"/>
                  </a:cubicBezTo>
                  <a:lnTo>
                    <a:pt x="250" y="3621"/>
                  </a:lnTo>
                  <a:lnTo>
                    <a:pt x="869" y="3621"/>
                  </a:lnTo>
                  <a:lnTo>
                    <a:pt x="869" y="3652"/>
                  </a:lnTo>
                  <a:cubicBezTo>
                    <a:pt x="869" y="3781"/>
                    <a:pt x="918" y="3904"/>
                    <a:pt x="1006" y="3998"/>
                  </a:cubicBezTo>
                  <a:cubicBezTo>
                    <a:pt x="1031" y="4024"/>
                    <a:pt x="1064" y="4037"/>
                    <a:pt x="1097" y="4037"/>
                  </a:cubicBezTo>
                  <a:cubicBezTo>
                    <a:pt x="1128" y="4037"/>
                    <a:pt x="1158" y="4026"/>
                    <a:pt x="1183" y="4004"/>
                  </a:cubicBezTo>
                  <a:cubicBezTo>
                    <a:pt x="1233" y="3956"/>
                    <a:pt x="1235" y="3877"/>
                    <a:pt x="1188" y="3827"/>
                  </a:cubicBezTo>
                  <a:cubicBezTo>
                    <a:pt x="1143" y="3779"/>
                    <a:pt x="1119" y="3717"/>
                    <a:pt x="1119" y="3652"/>
                  </a:cubicBezTo>
                  <a:lnTo>
                    <a:pt x="1119" y="3196"/>
                  </a:lnTo>
                  <a:lnTo>
                    <a:pt x="1454" y="3548"/>
                  </a:lnTo>
                  <a:lnTo>
                    <a:pt x="1454" y="3608"/>
                  </a:lnTo>
                  <a:cubicBezTo>
                    <a:pt x="1454" y="3877"/>
                    <a:pt x="1673" y="4096"/>
                    <a:pt x="1942" y="4096"/>
                  </a:cubicBezTo>
                  <a:lnTo>
                    <a:pt x="2469" y="4096"/>
                  </a:lnTo>
                  <a:cubicBezTo>
                    <a:pt x="2538" y="4096"/>
                    <a:pt x="2594" y="4040"/>
                    <a:pt x="2594" y="3971"/>
                  </a:cubicBezTo>
                  <a:cubicBezTo>
                    <a:pt x="2594" y="3902"/>
                    <a:pt x="2538" y="3846"/>
                    <a:pt x="2469" y="3846"/>
                  </a:cubicBezTo>
                  <a:lnTo>
                    <a:pt x="1942" y="3846"/>
                  </a:lnTo>
                  <a:cubicBezTo>
                    <a:pt x="1816" y="3846"/>
                    <a:pt x="1712" y="3747"/>
                    <a:pt x="1704" y="3623"/>
                  </a:cubicBezTo>
                  <a:lnTo>
                    <a:pt x="2740" y="3623"/>
                  </a:lnTo>
                  <a:cubicBezTo>
                    <a:pt x="2747" y="3623"/>
                    <a:pt x="2753" y="3622"/>
                    <a:pt x="2759" y="3621"/>
                  </a:cubicBezTo>
                  <a:lnTo>
                    <a:pt x="5278" y="3621"/>
                  </a:lnTo>
                  <a:cubicBezTo>
                    <a:pt x="5284" y="3622"/>
                    <a:pt x="5290" y="3623"/>
                    <a:pt x="5296" y="3623"/>
                  </a:cubicBezTo>
                  <a:lnTo>
                    <a:pt x="6358" y="3623"/>
                  </a:lnTo>
                  <a:cubicBezTo>
                    <a:pt x="6350" y="3747"/>
                    <a:pt x="6246" y="3846"/>
                    <a:pt x="6120" y="3846"/>
                  </a:cubicBezTo>
                  <a:lnTo>
                    <a:pt x="3004" y="3846"/>
                  </a:lnTo>
                  <a:cubicBezTo>
                    <a:pt x="2935" y="3846"/>
                    <a:pt x="2879" y="3902"/>
                    <a:pt x="2879" y="3971"/>
                  </a:cubicBezTo>
                  <a:cubicBezTo>
                    <a:pt x="2879" y="4040"/>
                    <a:pt x="2935" y="4096"/>
                    <a:pt x="3004" y="4096"/>
                  </a:cubicBezTo>
                  <a:lnTo>
                    <a:pt x="6120" y="4096"/>
                  </a:lnTo>
                  <a:cubicBezTo>
                    <a:pt x="6389" y="4096"/>
                    <a:pt x="6608" y="3877"/>
                    <a:pt x="6608" y="3608"/>
                  </a:cubicBezTo>
                  <a:lnTo>
                    <a:pt x="6608" y="3526"/>
                  </a:lnTo>
                  <a:cubicBezTo>
                    <a:pt x="6608" y="3525"/>
                    <a:pt x="6608" y="3523"/>
                    <a:pt x="6608" y="3521"/>
                  </a:cubicBezTo>
                  <a:lnTo>
                    <a:pt x="6918" y="3196"/>
                  </a:lnTo>
                  <a:lnTo>
                    <a:pt x="6918" y="3652"/>
                  </a:lnTo>
                  <a:cubicBezTo>
                    <a:pt x="6918" y="3717"/>
                    <a:pt x="6893" y="3779"/>
                    <a:pt x="6848" y="3827"/>
                  </a:cubicBezTo>
                  <a:cubicBezTo>
                    <a:pt x="6801" y="3877"/>
                    <a:pt x="6804" y="3956"/>
                    <a:pt x="6854" y="4004"/>
                  </a:cubicBezTo>
                  <a:cubicBezTo>
                    <a:pt x="6878" y="4026"/>
                    <a:pt x="6909" y="4037"/>
                    <a:pt x="6940" y="4037"/>
                  </a:cubicBezTo>
                  <a:cubicBezTo>
                    <a:pt x="6973" y="4037"/>
                    <a:pt x="7006" y="4024"/>
                    <a:pt x="7031" y="3998"/>
                  </a:cubicBezTo>
                  <a:cubicBezTo>
                    <a:pt x="7119" y="3904"/>
                    <a:pt x="7168" y="3781"/>
                    <a:pt x="7168" y="3652"/>
                  </a:cubicBezTo>
                  <a:lnTo>
                    <a:pt x="7168" y="3621"/>
                  </a:lnTo>
                  <a:lnTo>
                    <a:pt x="7787" y="3621"/>
                  </a:lnTo>
                  <a:lnTo>
                    <a:pt x="7787" y="3814"/>
                  </a:lnTo>
                  <a:close/>
                  <a:moveTo>
                    <a:pt x="7787" y="3814"/>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7" name="Freeform 347">
              <a:extLst>
                <a:ext uri="{FF2B5EF4-FFF2-40B4-BE49-F238E27FC236}">
                  <a16:creationId xmlns:a16="http://schemas.microsoft.com/office/drawing/2014/main" id="{441C4B05-0196-45DE-B1CC-4F14C0FAE54C}"/>
                </a:ext>
              </a:extLst>
            </p:cNvPr>
            <p:cNvSpPr>
              <a:spLocks noEditPoints="1"/>
            </p:cNvSpPr>
            <p:nvPr/>
          </p:nvSpPr>
          <p:spPr bwMode="auto">
            <a:xfrm>
              <a:off x="1973" y="108"/>
              <a:ext cx="3729" cy="1929"/>
            </a:xfrm>
            <a:custGeom>
              <a:avLst/>
              <a:gdLst>
                <a:gd name="T0" fmla="*/ 378 w 7769"/>
                <a:gd name="T1" fmla="*/ 3716 h 4020"/>
                <a:gd name="T2" fmla="*/ 1338 w 7769"/>
                <a:gd name="T3" fmla="*/ 3716 h 4020"/>
                <a:gd name="T4" fmla="*/ 3469 w 7769"/>
                <a:gd name="T5" fmla="*/ 3476 h 4020"/>
                <a:gd name="T6" fmla="*/ 4286 w 7769"/>
                <a:gd name="T7" fmla="*/ 3417 h 4020"/>
                <a:gd name="T8" fmla="*/ 6432 w 7769"/>
                <a:gd name="T9" fmla="*/ 3716 h 4020"/>
                <a:gd name="T10" fmla="*/ 7392 w 7769"/>
                <a:gd name="T11" fmla="*/ 3716 h 4020"/>
                <a:gd name="T12" fmla="*/ 7769 w 7769"/>
                <a:gd name="T13" fmla="*/ 3359 h 4020"/>
                <a:gd name="T14" fmla="*/ 7413 w 7769"/>
                <a:gd name="T15" fmla="*/ 1039 h 4020"/>
                <a:gd name="T16" fmla="*/ 6275 w 7769"/>
                <a:gd name="T17" fmla="*/ 1164 h 4020"/>
                <a:gd name="T18" fmla="*/ 7413 w 7769"/>
                <a:gd name="T19" fmla="*/ 1289 h 4020"/>
                <a:gd name="T20" fmla="*/ 7519 w 7769"/>
                <a:gd name="T21" fmla="*/ 3360 h 4020"/>
                <a:gd name="T22" fmla="*/ 7377 w 7769"/>
                <a:gd name="T23" fmla="*/ 3466 h 4020"/>
                <a:gd name="T24" fmla="*/ 6912 w 7769"/>
                <a:gd name="T25" fmla="*/ 3770 h 4020"/>
                <a:gd name="T26" fmla="*/ 6447 w 7769"/>
                <a:gd name="T27" fmla="*/ 3466 h 4020"/>
                <a:gd name="T28" fmla="*/ 4531 w 7769"/>
                <a:gd name="T29" fmla="*/ 3360 h 4020"/>
                <a:gd name="T30" fmla="*/ 5583 w 7769"/>
                <a:gd name="T31" fmla="*/ 3216 h 4020"/>
                <a:gd name="T32" fmla="*/ 5998 w 7769"/>
                <a:gd name="T33" fmla="*/ 415 h 4020"/>
                <a:gd name="T34" fmla="*/ 2102 w 7769"/>
                <a:gd name="T35" fmla="*/ 0 h 4020"/>
                <a:gd name="T36" fmla="*/ 1687 w 7769"/>
                <a:gd name="T37" fmla="*/ 1039 h 4020"/>
                <a:gd name="T38" fmla="*/ 0 w 7769"/>
                <a:gd name="T39" fmla="*/ 1395 h 4020"/>
                <a:gd name="T40" fmla="*/ 125 w 7769"/>
                <a:gd name="T41" fmla="*/ 1697 h 4020"/>
                <a:gd name="T42" fmla="*/ 250 w 7769"/>
                <a:gd name="T43" fmla="*/ 1395 h 4020"/>
                <a:gd name="T44" fmla="*/ 1687 w 7769"/>
                <a:gd name="T45" fmla="*/ 1289 h 4020"/>
                <a:gd name="T46" fmla="*/ 2102 w 7769"/>
                <a:gd name="T47" fmla="*/ 3216 h 4020"/>
                <a:gd name="T48" fmla="*/ 3239 w 7769"/>
                <a:gd name="T49" fmla="*/ 3360 h 4020"/>
                <a:gd name="T50" fmla="*/ 1323 w 7769"/>
                <a:gd name="T51" fmla="*/ 3466 h 4020"/>
                <a:gd name="T52" fmla="*/ 858 w 7769"/>
                <a:gd name="T53" fmla="*/ 3770 h 4020"/>
                <a:gd name="T54" fmla="*/ 393 w 7769"/>
                <a:gd name="T55" fmla="*/ 3466 h 4020"/>
                <a:gd name="T56" fmla="*/ 250 w 7769"/>
                <a:gd name="T57" fmla="*/ 3360 h 4020"/>
                <a:gd name="T58" fmla="*/ 125 w 7769"/>
                <a:gd name="T59" fmla="*/ 1974 h 4020"/>
                <a:gd name="T60" fmla="*/ 0 w 7769"/>
                <a:gd name="T61" fmla="*/ 3360 h 4020"/>
                <a:gd name="T62" fmla="*/ 1937 w 7769"/>
                <a:gd name="T63" fmla="*/ 2801 h 4020"/>
                <a:gd name="T64" fmla="*/ 2102 w 7769"/>
                <a:gd name="T65" fmla="*/ 250 h 4020"/>
                <a:gd name="T66" fmla="*/ 5748 w 7769"/>
                <a:gd name="T67" fmla="*/ 415 h 4020"/>
                <a:gd name="T68" fmla="*/ 5583 w 7769"/>
                <a:gd name="T69" fmla="*/ 2966 h 4020"/>
                <a:gd name="T70" fmla="*/ 4383 w 7769"/>
                <a:gd name="T71" fmla="*/ 2970 h 4020"/>
                <a:gd name="T72" fmla="*/ 4194 w 7769"/>
                <a:gd name="T73" fmla="*/ 3117 h 4020"/>
                <a:gd name="T74" fmla="*/ 3490 w 7769"/>
                <a:gd name="T75" fmla="*/ 3117 h 4020"/>
                <a:gd name="T76" fmla="*/ 2102 w 7769"/>
                <a:gd name="T77" fmla="*/ 2966 h 4020"/>
                <a:gd name="T78" fmla="*/ 1937 w 7769"/>
                <a:gd name="T79" fmla="*/ 2801 h 4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69" h="4020">
                  <a:moveTo>
                    <a:pt x="357" y="3716"/>
                  </a:moveTo>
                  <a:lnTo>
                    <a:pt x="378" y="3716"/>
                  </a:lnTo>
                  <a:cubicBezTo>
                    <a:pt x="465" y="3901"/>
                    <a:pt x="652" y="4020"/>
                    <a:pt x="858" y="4020"/>
                  </a:cubicBezTo>
                  <a:cubicBezTo>
                    <a:pt x="1064" y="4020"/>
                    <a:pt x="1251" y="3901"/>
                    <a:pt x="1338" y="3716"/>
                  </a:cubicBezTo>
                  <a:lnTo>
                    <a:pt x="3133" y="3716"/>
                  </a:lnTo>
                  <a:cubicBezTo>
                    <a:pt x="3288" y="3716"/>
                    <a:pt x="3421" y="3615"/>
                    <a:pt x="3469" y="3476"/>
                  </a:cubicBezTo>
                  <a:cubicBezTo>
                    <a:pt x="3575" y="3553"/>
                    <a:pt x="3705" y="3598"/>
                    <a:pt x="3842" y="3598"/>
                  </a:cubicBezTo>
                  <a:cubicBezTo>
                    <a:pt x="4011" y="3598"/>
                    <a:pt x="4169" y="3530"/>
                    <a:pt x="4286" y="3417"/>
                  </a:cubicBezTo>
                  <a:cubicBezTo>
                    <a:pt x="4313" y="3586"/>
                    <a:pt x="4460" y="3716"/>
                    <a:pt x="4637" y="3716"/>
                  </a:cubicBezTo>
                  <a:lnTo>
                    <a:pt x="6432" y="3716"/>
                  </a:lnTo>
                  <a:cubicBezTo>
                    <a:pt x="6519" y="3901"/>
                    <a:pt x="6706" y="4020"/>
                    <a:pt x="6912" y="4020"/>
                  </a:cubicBezTo>
                  <a:cubicBezTo>
                    <a:pt x="7118" y="4020"/>
                    <a:pt x="7304" y="3901"/>
                    <a:pt x="7392" y="3716"/>
                  </a:cubicBezTo>
                  <a:lnTo>
                    <a:pt x="7413" y="3716"/>
                  </a:lnTo>
                  <a:cubicBezTo>
                    <a:pt x="7609" y="3716"/>
                    <a:pt x="7769" y="3556"/>
                    <a:pt x="7769" y="3359"/>
                  </a:cubicBezTo>
                  <a:lnTo>
                    <a:pt x="7769" y="1395"/>
                  </a:lnTo>
                  <a:cubicBezTo>
                    <a:pt x="7769" y="1198"/>
                    <a:pt x="7609" y="1039"/>
                    <a:pt x="7413" y="1039"/>
                  </a:cubicBezTo>
                  <a:lnTo>
                    <a:pt x="6400" y="1039"/>
                  </a:lnTo>
                  <a:cubicBezTo>
                    <a:pt x="6331" y="1039"/>
                    <a:pt x="6275" y="1095"/>
                    <a:pt x="6275" y="1164"/>
                  </a:cubicBezTo>
                  <a:cubicBezTo>
                    <a:pt x="6275" y="1233"/>
                    <a:pt x="6331" y="1289"/>
                    <a:pt x="6400" y="1289"/>
                  </a:cubicBezTo>
                  <a:lnTo>
                    <a:pt x="7413" y="1289"/>
                  </a:lnTo>
                  <a:cubicBezTo>
                    <a:pt x="7472" y="1289"/>
                    <a:pt x="7519" y="1336"/>
                    <a:pt x="7519" y="1395"/>
                  </a:cubicBezTo>
                  <a:lnTo>
                    <a:pt x="7519" y="3360"/>
                  </a:lnTo>
                  <a:cubicBezTo>
                    <a:pt x="7519" y="3418"/>
                    <a:pt x="7472" y="3466"/>
                    <a:pt x="7413" y="3466"/>
                  </a:cubicBezTo>
                  <a:lnTo>
                    <a:pt x="7377" y="3466"/>
                  </a:lnTo>
                  <a:cubicBezTo>
                    <a:pt x="7287" y="3466"/>
                    <a:pt x="7205" y="3519"/>
                    <a:pt x="7169" y="3601"/>
                  </a:cubicBezTo>
                  <a:cubicBezTo>
                    <a:pt x="7125" y="3704"/>
                    <a:pt x="7024" y="3770"/>
                    <a:pt x="6912" y="3770"/>
                  </a:cubicBezTo>
                  <a:cubicBezTo>
                    <a:pt x="6800" y="3770"/>
                    <a:pt x="6699" y="3704"/>
                    <a:pt x="6654" y="3601"/>
                  </a:cubicBezTo>
                  <a:cubicBezTo>
                    <a:pt x="6618" y="3519"/>
                    <a:pt x="6537" y="3466"/>
                    <a:pt x="6447" y="3466"/>
                  </a:cubicBezTo>
                  <a:lnTo>
                    <a:pt x="4637" y="3466"/>
                  </a:lnTo>
                  <a:cubicBezTo>
                    <a:pt x="4578" y="3466"/>
                    <a:pt x="4531" y="3418"/>
                    <a:pt x="4531" y="3360"/>
                  </a:cubicBezTo>
                  <a:lnTo>
                    <a:pt x="4531" y="3216"/>
                  </a:lnTo>
                  <a:lnTo>
                    <a:pt x="5583" y="3216"/>
                  </a:lnTo>
                  <a:cubicBezTo>
                    <a:pt x="5812" y="3216"/>
                    <a:pt x="5998" y="3030"/>
                    <a:pt x="5998" y="2801"/>
                  </a:cubicBezTo>
                  <a:lnTo>
                    <a:pt x="5998" y="415"/>
                  </a:lnTo>
                  <a:cubicBezTo>
                    <a:pt x="5998" y="186"/>
                    <a:pt x="5812" y="0"/>
                    <a:pt x="5583" y="0"/>
                  </a:cubicBezTo>
                  <a:lnTo>
                    <a:pt x="2102" y="0"/>
                  </a:lnTo>
                  <a:cubicBezTo>
                    <a:pt x="1873" y="0"/>
                    <a:pt x="1687" y="186"/>
                    <a:pt x="1687" y="415"/>
                  </a:cubicBezTo>
                  <a:lnTo>
                    <a:pt x="1687" y="1039"/>
                  </a:lnTo>
                  <a:lnTo>
                    <a:pt x="357" y="1039"/>
                  </a:lnTo>
                  <a:cubicBezTo>
                    <a:pt x="160" y="1039"/>
                    <a:pt x="0" y="1198"/>
                    <a:pt x="0" y="1395"/>
                  </a:cubicBezTo>
                  <a:lnTo>
                    <a:pt x="0" y="1572"/>
                  </a:lnTo>
                  <a:cubicBezTo>
                    <a:pt x="0" y="1641"/>
                    <a:pt x="56" y="1697"/>
                    <a:pt x="125" y="1697"/>
                  </a:cubicBezTo>
                  <a:cubicBezTo>
                    <a:pt x="194" y="1697"/>
                    <a:pt x="250" y="1641"/>
                    <a:pt x="250" y="1572"/>
                  </a:cubicBezTo>
                  <a:lnTo>
                    <a:pt x="250" y="1395"/>
                  </a:lnTo>
                  <a:cubicBezTo>
                    <a:pt x="250" y="1336"/>
                    <a:pt x="298" y="1289"/>
                    <a:pt x="357" y="1289"/>
                  </a:cubicBezTo>
                  <a:lnTo>
                    <a:pt x="1687" y="1289"/>
                  </a:lnTo>
                  <a:lnTo>
                    <a:pt x="1687" y="2801"/>
                  </a:lnTo>
                  <a:cubicBezTo>
                    <a:pt x="1687" y="3030"/>
                    <a:pt x="1873" y="3216"/>
                    <a:pt x="2102" y="3216"/>
                  </a:cubicBezTo>
                  <a:lnTo>
                    <a:pt x="3239" y="3216"/>
                  </a:lnTo>
                  <a:lnTo>
                    <a:pt x="3239" y="3360"/>
                  </a:lnTo>
                  <a:cubicBezTo>
                    <a:pt x="3239" y="3418"/>
                    <a:pt x="3191" y="3466"/>
                    <a:pt x="3133" y="3466"/>
                  </a:cubicBezTo>
                  <a:lnTo>
                    <a:pt x="1323" y="3466"/>
                  </a:lnTo>
                  <a:cubicBezTo>
                    <a:pt x="1233" y="3466"/>
                    <a:pt x="1151" y="3519"/>
                    <a:pt x="1115" y="3602"/>
                  </a:cubicBezTo>
                  <a:cubicBezTo>
                    <a:pt x="1071" y="3704"/>
                    <a:pt x="970" y="3770"/>
                    <a:pt x="858" y="3770"/>
                  </a:cubicBezTo>
                  <a:cubicBezTo>
                    <a:pt x="746" y="3770"/>
                    <a:pt x="645" y="3704"/>
                    <a:pt x="600" y="3601"/>
                  </a:cubicBezTo>
                  <a:cubicBezTo>
                    <a:pt x="564" y="3519"/>
                    <a:pt x="483" y="3466"/>
                    <a:pt x="393" y="3466"/>
                  </a:cubicBezTo>
                  <a:lnTo>
                    <a:pt x="357" y="3466"/>
                  </a:lnTo>
                  <a:cubicBezTo>
                    <a:pt x="298" y="3466"/>
                    <a:pt x="250" y="3418"/>
                    <a:pt x="250" y="3360"/>
                  </a:cubicBezTo>
                  <a:lnTo>
                    <a:pt x="250" y="2099"/>
                  </a:lnTo>
                  <a:cubicBezTo>
                    <a:pt x="250" y="2030"/>
                    <a:pt x="194" y="1974"/>
                    <a:pt x="125" y="1974"/>
                  </a:cubicBezTo>
                  <a:cubicBezTo>
                    <a:pt x="56" y="1974"/>
                    <a:pt x="0" y="2030"/>
                    <a:pt x="0" y="2099"/>
                  </a:cubicBezTo>
                  <a:lnTo>
                    <a:pt x="0" y="3360"/>
                  </a:lnTo>
                  <a:cubicBezTo>
                    <a:pt x="0" y="3556"/>
                    <a:pt x="160" y="3716"/>
                    <a:pt x="357" y="3716"/>
                  </a:cubicBezTo>
                  <a:close/>
                  <a:moveTo>
                    <a:pt x="1937" y="2801"/>
                  </a:moveTo>
                  <a:lnTo>
                    <a:pt x="1937" y="415"/>
                  </a:lnTo>
                  <a:cubicBezTo>
                    <a:pt x="1937" y="324"/>
                    <a:pt x="2011" y="250"/>
                    <a:pt x="2102" y="250"/>
                  </a:cubicBezTo>
                  <a:lnTo>
                    <a:pt x="5583" y="250"/>
                  </a:lnTo>
                  <a:cubicBezTo>
                    <a:pt x="5674" y="250"/>
                    <a:pt x="5748" y="324"/>
                    <a:pt x="5748" y="415"/>
                  </a:cubicBezTo>
                  <a:lnTo>
                    <a:pt x="5748" y="2801"/>
                  </a:lnTo>
                  <a:cubicBezTo>
                    <a:pt x="5748" y="2892"/>
                    <a:pt x="5674" y="2966"/>
                    <a:pt x="5583" y="2966"/>
                  </a:cubicBezTo>
                  <a:lnTo>
                    <a:pt x="4426" y="2966"/>
                  </a:lnTo>
                  <a:cubicBezTo>
                    <a:pt x="4411" y="2966"/>
                    <a:pt x="4397" y="2967"/>
                    <a:pt x="4383" y="2970"/>
                  </a:cubicBezTo>
                  <a:cubicBezTo>
                    <a:pt x="4382" y="2970"/>
                    <a:pt x="4380" y="2970"/>
                    <a:pt x="4379" y="2970"/>
                  </a:cubicBezTo>
                  <a:cubicBezTo>
                    <a:pt x="4298" y="2986"/>
                    <a:pt x="4228" y="3040"/>
                    <a:pt x="4194" y="3117"/>
                  </a:cubicBezTo>
                  <a:cubicBezTo>
                    <a:pt x="4133" y="3257"/>
                    <a:pt x="3995" y="3348"/>
                    <a:pt x="3842" y="3348"/>
                  </a:cubicBezTo>
                  <a:cubicBezTo>
                    <a:pt x="3689" y="3348"/>
                    <a:pt x="3551" y="3257"/>
                    <a:pt x="3490" y="3117"/>
                  </a:cubicBezTo>
                  <a:cubicBezTo>
                    <a:pt x="3450" y="3025"/>
                    <a:pt x="3360" y="2966"/>
                    <a:pt x="3259" y="2966"/>
                  </a:cubicBezTo>
                  <a:lnTo>
                    <a:pt x="2102" y="2966"/>
                  </a:lnTo>
                  <a:cubicBezTo>
                    <a:pt x="2011" y="2966"/>
                    <a:pt x="1937" y="2892"/>
                    <a:pt x="1937" y="2801"/>
                  </a:cubicBezTo>
                  <a:close/>
                  <a:moveTo>
                    <a:pt x="1937" y="280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8" name="Freeform 348">
              <a:extLst>
                <a:ext uri="{FF2B5EF4-FFF2-40B4-BE49-F238E27FC236}">
                  <a16:creationId xmlns:a16="http://schemas.microsoft.com/office/drawing/2014/main" id="{7D4D0BC1-9EBE-4B14-A923-245269F43453}"/>
                </a:ext>
              </a:extLst>
            </p:cNvPr>
            <p:cNvSpPr>
              <a:spLocks noEditPoints="1"/>
            </p:cNvSpPr>
            <p:nvPr/>
          </p:nvSpPr>
          <p:spPr bwMode="auto">
            <a:xfrm>
              <a:off x="3092" y="450"/>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5"/>
                    <a:pt x="2897" y="0"/>
                    <a:pt x="2828" y="0"/>
                  </a:cubicBezTo>
                  <a:lnTo>
                    <a:pt x="125" y="0"/>
                  </a:lnTo>
                  <a:cubicBezTo>
                    <a:pt x="56" y="0"/>
                    <a:pt x="0" y="55"/>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349">
              <a:extLst>
                <a:ext uri="{FF2B5EF4-FFF2-40B4-BE49-F238E27FC236}">
                  <a16:creationId xmlns:a16="http://schemas.microsoft.com/office/drawing/2014/main" id="{F199560C-7B15-4A25-B687-0713754E922C}"/>
                </a:ext>
              </a:extLst>
            </p:cNvPr>
            <p:cNvSpPr>
              <a:spLocks noEditPoints="1"/>
            </p:cNvSpPr>
            <p:nvPr/>
          </p:nvSpPr>
          <p:spPr bwMode="auto">
            <a:xfrm>
              <a:off x="3092" y="758"/>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6"/>
                    <a:pt x="2897" y="0"/>
                    <a:pt x="2828" y="0"/>
                  </a:cubicBezTo>
                  <a:lnTo>
                    <a:pt x="125" y="0"/>
                  </a:lnTo>
                  <a:cubicBezTo>
                    <a:pt x="56" y="0"/>
                    <a:pt x="0" y="56"/>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350">
              <a:extLst>
                <a:ext uri="{FF2B5EF4-FFF2-40B4-BE49-F238E27FC236}">
                  <a16:creationId xmlns:a16="http://schemas.microsoft.com/office/drawing/2014/main" id="{C330E1E9-B307-4351-AF62-DF760521FE7F}"/>
                </a:ext>
              </a:extLst>
            </p:cNvPr>
            <p:cNvSpPr>
              <a:spLocks noEditPoints="1"/>
            </p:cNvSpPr>
            <p:nvPr/>
          </p:nvSpPr>
          <p:spPr bwMode="auto">
            <a:xfrm>
              <a:off x="3092" y="1066"/>
              <a:ext cx="821" cy="120"/>
            </a:xfrm>
            <a:custGeom>
              <a:avLst/>
              <a:gdLst>
                <a:gd name="T0" fmla="*/ 1709 w 1709"/>
                <a:gd name="T1" fmla="*/ 125 h 250"/>
                <a:gd name="T2" fmla="*/ 1584 w 1709"/>
                <a:gd name="T3" fmla="*/ 0 h 250"/>
                <a:gd name="T4" fmla="*/ 125 w 1709"/>
                <a:gd name="T5" fmla="*/ 0 h 250"/>
                <a:gd name="T6" fmla="*/ 0 w 1709"/>
                <a:gd name="T7" fmla="*/ 125 h 250"/>
                <a:gd name="T8" fmla="*/ 125 w 1709"/>
                <a:gd name="T9" fmla="*/ 250 h 250"/>
                <a:gd name="T10" fmla="*/ 1584 w 1709"/>
                <a:gd name="T11" fmla="*/ 250 h 250"/>
                <a:gd name="T12" fmla="*/ 1709 w 1709"/>
                <a:gd name="T13" fmla="*/ 125 h 250"/>
                <a:gd name="T14" fmla="*/ 1709 w 1709"/>
                <a:gd name="T15" fmla="*/ 12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9" h="250">
                  <a:moveTo>
                    <a:pt x="1709" y="125"/>
                  </a:moveTo>
                  <a:cubicBezTo>
                    <a:pt x="1709" y="56"/>
                    <a:pt x="1653" y="0"/>
                    <a:pt x="1584" y="0"/>
                  </a:cubicBezTo>
                  <a:lnTo>
                    <a:pt x="125" y="0"/>
                  </a:lnTo>
                  <a:cubicBezTo>
                    <a:pt x="56" y="0"/>
                    <a:pt x="0" y="56"/>
                    <a:pt x="0" y="125"/>
                  </a:cubicBezTo>
                  <a:cubicBezTo>
                    <a:pt x="0" y="194"/>
                    <a:pt x="56" y="250"/>
                    <a:pt x="125" y="250"/>
                  </a:cubicBezTo>
                  <a:lnTo>
                    <a:pt x="1584" y="250"/>
                  </a:lnTo>
                  <a:cubicBezTo>
                    <a:pt x="1653" y="250"/>
                    <a:pt x="1709" y="194"/>
                    <a:pt x="1709" y="125"/>
                  </a:cubicBezTo>
                  <a:close/>
                  <a:moveTo>
                    <a:pt x="1709" y="125"/>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
        <p:nvSpPr>
          <p:cNvPr id="11" name="Rectangle: Rounded Corners 10">
            <a:extLst>
              <a:ext uri="{FF2B5EF4-FFF2-40B4-BE49-F238E27FC236}">
                <a16:creationId xmlns:a16="http://schemas.microsoft.com/office/drawing/2014/main" id="{F57FD5E8-5B92-4C97-A270-A5AA5D45F33E}"/>
              </a:ext>
            </a:extLst>
          </p:cNvPr>
          <p:cNvSpPr/>
          <p:nvPr/>
        </p:nvSpPr>
        <p:spPr>
          <a:xfrm>
            <a:off x="431800" y="2201863"/>
            <a:ext cx="3722688" cy="385762"/>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marL="342900" indent="-342900" algn="ctr" eaLnBrk="1" fontAlgn="auto" hangingPunct="1">
              <a:spcBef>
                <a:spcPts val="0"/>
              </a:spcBef>
              <a:spcAft>
                <a:spcPts val="0"/>
              </a:spcAft>
              <a:buFont typeface="+mj-lt"/>
              <a:buAutoNum type="arabicPeriod"/>
              <a:defRPr/>
            </a:pPr>
            <a:r>
              <a:rPr lang="ru-RU" b="1" dirty="0" err="1">
                <a:solidFill>
                  <a:schemeClr val="bg1"/>
                </a:solidFill>
                <a:latin typeface="+mj-lt"/>
                <a:ea typeface="Golos Text" panose="020B0503020202020204" pitchFamily="34" charset="0"/>
              </a:rPr>
              <a:t>Тр</a:t>
            </a:r>
            <a:r>
              <a:rPr lang="en-US" b="1" dirty="0">
                <a:solidFill>
                  <a:schemeClr val="bg1"/>
                </a:solidFill>
                <a:latin typeface="+mj-lt"/>
                <a:ea typeface="Golos Text" panose="020B0503020202020204" pitchFamily="34" charset="0"/>
              </a:rPr>
              <a:t>e</a:t>
            </a:r>
            <a:r>
              <a:rPr lang="ru-RU" b="1" dirty="0" err="1">
                <a:solidFill>
                  <a:schemeClr val="bg1"/>
                </a:solidFill>
                <a:latin typeface="+mj-lt"/>
                <a:ea typeface="Golos Text" panose="020B0503020202020204" pitchFamily="34" charset="0"/>
              </a:rPr>
              <a:t>нинг</a:t>
            </a:r>
            <a:endParaRPr lang="ru-RU" b="1" dirty="0">
              <a:solidFill>
                <a:schemeClr val="bg1"/>
              </a:solidFill>
              <a:latin typeface="+mj-lt"/>
              <a:ea typeface="Golos Text" panose="020B0503020202020204" pitchFamily="34" charset="0"/>
            </a:endParaRPr>
          </a:p>
        </p:txBody>
      </p:sp>
      <p:grpSp>
        <p:nvGrpSpPr>
          <p:cNvPr id="3" name="Group 44">
            <a:extLst>
              <a:ext uri="{FF2B5EF4-FFF2-40B4-BE49-F238E27FC236}">
                <a16:creationId xmlns:a16="http://schemas.microsoft.com/office/drawing/2014/main" id="{0546D3BA-CCA3-49EA-8B77-2B2489C01FED}"/>
              </a:ext>
            </a:extLst>
          </p:cNvPr>
          <p:cNvGrpSpPr>
            <a:grpSpLocks noChangeAspect="1"/>
          </p:cNvGrpSpPr>
          <p:nvPr/>
        </p:nvGrpSpPr>
        <p:grpSpPr bwMode="auto">
          <a:xfrm>
            <a:off x="609006" y="2251983"/>
            <a:ext cx="358137" cy="308525"/>
            <a:chOff x="2901" y="1907"/>
            <a:chExt cx="231" cy="199"/>
          </a:xfrm>
          <a:solidFill>
            <a:schemeClr val="bg1"/>
          </a:solidFill>
        </p:grpSpPr>
        <p:sp>
          <p:nvSpPr>
            <p:cNvPr id="13" name="Freeform 45">
              <a:extLst>
                <a:ext uri="{FF2B5EF4-FFF2-40B4-BE49-F238E27FC236}">
                  <a16:creationId xmlns:a16="http://schemas.microsoft.com/office/drawing/2014/main" id="{28E2149C-2B45-47AA-9E24-60836400EFE0}"/>
                </a:ext>
              </a:extLst>
            </p:cNvPr>
            <p:cNvSpPr>
              <a:spLocks noEditPoints="1"/>
            </p:cNvSpPr>
            <p:nvPr/>
          </p:nvSpPr>
          <p:spPr bwMode="auto">
            <a:xfrm>
              <a:off x="2901" y="1907"/>
              <a:ext cx="231" cy="199"/>
            </a:xfrm>
            <a:custGeom>
              <a:avLst/>
              <a:gdLst>
                <a:gd name="T0" fmla="*/ 6400 w 6400"/>
                <a:gd name="T1" fmla="*/ 2576 h 5508"/>
                <a:gd name="T2" fmla="*/ 5890 w 6400"/>
                <a:gd name="T3" fmla="*/ 2253 h 5508"/>
                <a:gd name="T4" fmla="*/ 323 w 6400"/>
                <a:gd name="T5" fmla="*/ 0 h 5508"/>
                <a:gd name="T6" fmla="*/ 491 w 6400"/>
                <a:gd name="T7" fmla="*/ 645 h 5508"/>
                <a:gd name="T8" fmla="*/ 0 w 6400"/>
                <a:gd name="T9" fmla="*/ 2173 h 5508"/>
                <a:gd name="T10" fmla="*/ 0 w 6400"/>
                <a:gd name="T11" fmla="*/ 3501 h 5508"/>
                <a:gd name="T12" fmla="*/ 1128 w 6400"/>
                <a:gd name="T13" fmla="*/ 5381 h 5508"/>
                <a:gd name="T14" fmla="*/ 1789 w 6400"/>
                <a:gd name="T15" fmla="*/ 5228 h 5508"/>
                <a:gd name="T16" fmla="*/ 2390 w 6400"/>
                <a:gd name="T17" fmla="*/ 5485 h 5508"/>
                <a:gd name="T18" fmla="*/ 6077 w 6400"/>
                <a:gd name="T19" fmla="*/ 4749 h 5508"/>
                <a:gd name="T20" fmla="*/ 6077 w 6400"/>
                <a:gd name="T21" fmla="*/ 4103 h 5508"/>
                <a:gd name="T22" fmla="*/ 5799 w 6400"/>
                <a:gd name="T23" fmla="*/ 3501 h 5508"/>
                <a:gd name="T24" fmla="*/ 323 w 6400"/>
                <a:gd name="T25" fmla="*/ 2253 h 5508"/>
                <a:gd name="T26" fmla="*/ 5115 w 6400"/>
                <a:gd name="T27" fmla="*/ 2092 h 5508"/>
                <a:gd name="T28" fmla="*/ 5115 w 6400"/>
                <a:gd name="T29" fmla="*/ 403 h 5508"/>
                <a:gd name="T30" fmla="*/ 242 w 6400"/>
                <a:gd name="T31" fmla="*/ 323 h 5508"/>
                <a:gd name="T32" fmla="*/ 6158 w 6400"/>
                <a:gd name="T33" fmla="*/ 1248 h 5508"/>
                <a:gd name="T34" fmla="*/ 2056 w 6400"/>
                <a:gd name="T35" fmla="*/ 1339 h 5508"/>
                <a:gd name="T36" fmla="*/ 1440 w 6400"/>
                <a:gd name="T37" fmla="*/ 1157 h 5508"/>
                <a:gd name="T38" fmla="*/ 814 w 6400"/>
                <a:gd name="T39" fmla="*/ 915 h 5508"/>
                <a:gd name="T40" fmla="*/ 5644 w 6400"/>
                <a:gd name="T41" fmla="*/ 961 h 5508"/>
                <a:gd name="T42" fmla="*/ 747 w 6400"/>
                <a:gd name="T43" fmla="*/ 1850 h 5508"/>
                <a:gd name="T44" fmla="*/ 2177 w 6400"/>
                <a:gd name="T45" fmla="*/ 1460 h 5508"/>
                <a:gd name="T46" fmla="*/ 1846 w 6400"/>
                <a:gd name="T47" fmla="*/ 4984 h 5508"/>
                <a:gd name="T48" fmla="*/ 1370 w 6400"/>
                <a:gd name="T49" fmla="*/ 5179 h 5508"/>
                <a:gd name="T50" fmla="*/ 2207 w 6400"/>
                <a:gd name="T51" fmla="*/ 5179 h 5508"/>
                <a:gd name="T52" fmla="*/ 1128 w 6400"/>
                <a:gd name="T53" fmla="*/ 3713 h 5508"/>
                <a:gd name="T54" fmla="*/ 756 w 6400"/>
                <a:gd name="T55" fmla="*/ 3788 h 5508"/>
                <a:gd name="T56" fmla="*/ 1285 w 6400"/>
                <a:gd name="T57" fmla="*/ 2899 h 5508"/>
                <a:gd name="T58" fmla="*/ 4960 w 6400"/>
                <a:gd name="T59" fmla="*/ 3168 h 5508"/>
                <a:gd name="T60" fmla="*/ 5559 w 6400"/>
                <a:gd name="T61" fmla="*/ 3410 h 5508"/>
                <a:gd name="T62" fmla="*/ 4344 w 6400"/>
                <a:gd name="T63" fmla="*/ 3592 h 5508"/>
                <a:gd name="T64" fmla="*/ 5586 w 6400"/>
                <a:gd name="T65" fmla="*/ 3834 h 5508"/>
                <a:gd name="T66" fmla="*/ 2449 w 6400"/>
                <a:gd name="T67" fmla="*/ 3834 h 5508"/>
                <a:gd name="T68" fmla="*/ 2845 w 6400"/>
                <a:gd name="T69" fmla="*/ 3592 h 5508"/>
                <a:gd name="T70" fmla="*/ 6134 w 6400"/>
                <a:gd name="T71" fmla="*/ 4369 h 5508"/>
                <a:gd name="T72" fmla="*/ 2449 w 6400"/>
                <a:gd name="T73" fmla="*/ 4507 h 5508"/>
                <a:gd name="T74" fmla="*/ 1285 w 6400"/>
                <a:gd name="T75" fmla="*/ 2657 h 5508"/>
                <a:gd name="T76" fmla="*/ 543 w 6400"/>
                <a:gd name="T77" fmla="*/ 3904 h 5508"/>
                <a:gd name="T78" fmla="*/ 1128 w 6400"/>
                <a:gd name="T79" fmla="*/ 4500 h 5508"/>
                <a:gd name="T80" fmla="*/ 1247 w 6400"/>
                <a:gd name="T81" fmla="*/ 2495 h 5508"/>
                <a:gd name="T82" fmla="*/ 6077 w 6400"/>
                <a:gd name="T83" fmla="*/ 2495 h 5508"/>
                <a:gd name="T84" fmla="*/ 6077 w 6400"/>
                <a:gd name="T85" fmla="*/ 2657 h 5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00" h="5508">
                  <a:moveTo>
                    <a:pt x="5910" y="2899"/>
                  </a:moveTo>
                  <a:lnTo>
                    <a:pt x="6077" y="2899"/>
                  </a:lnTo>
                  <a:cubicBezTo>
                    <a:pt x="6255" y="2899"/>
                    <a:pt x="6400" y="2754"/>
                    <a:pt x="6400" y="2576"/>
                  </a:cubicBezTo>
                  <a:cubicBezTo>
                    <a:pt x="6400" y="2490"/>
                    <a:pt x="6366" y="2409"/>
                    <a:pt x="6305" y="2348"/>
                  </a:cubicBezTo>
                  <a:cubicBezTo>
                    <a:pt x="6244" y="2287"/>
                    <a:pt x="6163" y="2253"/>
                    <a:pt x="6077" y="2253"/>
                  </a:cubicBezTo>
                  <a:lnTo>
                    <a:pt x="5890" y="2253"/>
                  </a:lnTo>
                  <a:cubicBezTo>
                    <a:pt x="6199" y="2026"/>
                    <a:pt x="6400" y="1660"/>
                    <a:pt x="6400" y="1248"/>
                  </a:cubicBezTo>
                  <a:cubicBezTo>
                    <a:pt x="6400" y="559"/>
                    <a:pt x="5840" y="0"/>
                    <a:pt x="5152" y="0"/>
                  </a:cubicBezTo>
                  <a:lnTo>
                    <a:pt x="323" y="0"/>
                  </a:lnTo>
                  <a:cubicBezTo>
                    <a:pt x="145" y="0"/>
                    <a:pt x="0" y="144"/>
                    <a:pt x="0" y="323"/>
                  </a:cubicBezTo>
                  <a:cubicBezTo>
                    <a:pt x="0" y="501"/>
                    <a:pt x="145" y="645"/>
                    <a:pt x="323" y="645"/>
                  </a:cubicBezTo>
                  <a:lnTo>
                    <a:pt x="491" y="645"/>
                  </a:lnTo>
                  <a:cubicBezTo>
                    <a:pt x="637" y="1032"/>
                    <a:pt x="637" y="1463"/>
                    <a:pt x="491" y="1850"/>
                  </a:cubicBezTo>
                  <a:lnTo>
                    <a:pt x="323" y="1850"/>
                  </a:lnTo>
                  <a:cubicBezTo>
                    <a:pt x="145" y="1850"/>
                    <a:pt x="0" y="1995"/>
                    <a:pt x="0" y="2173"/>
                  </a:cubicBezTo>
                  <a:cubicBezTo>
                    <a:pt x="0" y="2351"/>
                    <a:pt x="145" y="2495"/>
                    <a:pt x="323" y="2495"/>
                  </a:cubicBezTo>
                  <a:lnTo>
                    <a:pt x="510" y="2495"/>
                  </a:lnTo>
                  <a:cubicBezTo>
                    <a:pt x="201" y="2723"/>
                    <a:pt x="0" y="3089"/>
                    <a:pt x="0" y="3501"/>
                  </a:cubicBezTo>
                  <a:cubicBezTo>
                    <a:pt x="0" y="3834"/>
                    <a:pt x="130" y="4148"/>
                    <a:pt x="366" y="4384"/>
                  </a:cubicBezTo>
                  <a:cubicBezTo>
                    <a:pt x="573" y="4591"/>
                    <a:pt x="840" y="4716"/>
                    <a:pt x="1128" y="4743"/>
                  </a:cubicBezTo>
                  <a:lnTo>
                    <a:pt x="1128" y="5381"/>
                  </a:lnTo>
                  <a:cubicBezTo>
                    <a:pt x="1128" y="5424"/>
                    <a:pt x="1150" y="5463"/>
                    <a:pt x="1187" y="5485"/>
                  </a:cubicBezTo>
                  <a:cubicBezTo>
                    <a:pt x="1223" y="5507"/>
                    <a:pt x="1269" y="5508"/>
                    <a:pt x="1306" y="5488"/>
                  </a:cubicBezTo>
                  <a:lnTo>
                    <a:pt x="1789" y="5228"/>
                  </a:lnTo>
                  <a:lnTo>
                    <a:pt x="2271" y="5488"/>
                  </a:lnTo>
                  <a:cubicBezTo>
                    <a:pt x="2289" y="5498"/>
                    <a:pt x="2309" y="5502"/>
                    <a:pt x="2328" y="5502"/>
                  </a:cubicBezTo>
                  <a:cubicBezTo>
                    <a:pt x="2350" y="5502"/>
                    <a:pt x="2371" y="5497"/>
                    <a:pt x="2390" y="5485"/>
                  </a:cubicBezTo>
                  <a:cubicBezTo>
                    <a:pt x="2427" y="5463"/>
                    <a:pt x="2449" y="5424"/>
                    <a:pt x="2449" y="5381"/>
                  </a:cubicBezTo>
                  <a:lnTo>
                    <a:pt x="2449" y="4749"/>
                  </a:lnTo>
                  <a:lnTo>
                    <a:pt x="6077" y="4749"/>
                  </a:lnTo>
                  <a:cubicBezTo>
                    <a:pt x="6255" y="4749"/>
                    <a:pt x="6400" y="4604"/>
                    <a:pt x="6400" y="4426"/>
                  </a:cubicBezTo>
                  <a:cubicBezTo>
                    <a:pt x="6400" y="4340"/>
                    <a:pt x="6366" y="4259"/>
                    <a:pt x="6305" y="4198"/>
                  </a:cubicBezTo>
                  <a:cubicBezTo>
                    <a:pt x="6244" y="4137"/>
                    <a:pt x="6163" y="4103"/>
                    <a:pt x="6077" y="4103"/>
                  </a:cubicBezTo>
                  <a:lnTo>
                    <a:pt x="5910" y="4103"/>
                  </a:lnTo>
                  <a:cubicBezTo>
                    <a:pt x="5860" y="3973"/>
                    <a:pt x="5827" y="3838"/>
                    <a:pt x="5811" y="3699"/>
                  </a:cubicBezTo>
                  <a:cubicBezTo>
                    <a:pt x="5803" y="3634"/>
                    <a:pt x="5799" y="3567"/>
                    <a:pt x="5799" y="3501"/>
                  </a:cubicBezTo>
                  <a:cubicBezTo>
                    <a:pt x="5799" y="3436"/>
                    <a:pt x="5803" y="3369"/>
                    <a:pt x="5811" y="3303"/>
                  </a:cubicBezTo>
                  <a:cubicBezTo>
                    <a:pt x="5827" y="3165"/>
                    <a:pt x="5860" y="3029"/>
                    <a:pt x="5910" y="2899"/>
                  </a:cubicBezTo>
                  <a:close/>
                  <a:moveTo>
                    <a:pt x="323" y="2253"/>
                  </a:moveTo>
                  <a:cubicBezTo>
                    <a:pt x="278" y="2253"/>
                    <a:pt x="242" y="2217"/>
                    <a:pt x="242" y="2173"/>
                  </a:cubicBezTo>
                  <a:cubicBezTo>
                    <a:pt x="242" y="2128"/>
                    <a:pt x="278" y="2092"/>
                    <a:pt x="323" y="2092"/>
                  </a:cubicBezTo>
                  <a:lnTo>
                    <a:pt x="5115" y="2092"/>
                  </a:lnTo>
                  <a:cubicBezTo>
                    <a:pt x="5425" y="2092"/>
                    <a:pt x="5709" y="1923"/>
                    <a:pt x="5857" y="1650"/>
                  </a:cubicBezTo>
                  <a:cubicBezTo>
                    <a:pt x="5994" y="1398"/>
                    <a:pt x="5994" y="1097"/>
                    <a:pt x="5857" y="845"/>
                  </a:cubicBezTo>
                  <a:cubicBezTo>
                    <a:pt x="5709" y="573"/>
                    <a:pt x="5425" y="403"/>
                    <a:pt x="5115" y="403"/>
                  </a:cubicBezTo>
                  <a:lnTo>
                    <a:pt x="572" y="403"/>
                  </a:lnTo>
                  <a:lnTo>
                    <a:pt x="323" y="403"/>
                  </a:lnTo>
                  <a:cubicBezTo>
                    <a:pt x="278" y="403"/>
                    <a:pt x="242" y="367"/>
                    <a:pt x="242" y="323"/>
                  </a:cubicBezTo>
                  <a:cubicBezTo>
                    <a:pt x="242" y="278"/>
                    <a:pt x="278" y="242"/>
                    <a:pt x="323" y="242"/>
                  </a:cubicBezTo>
                  <a:lnTo>
                    <a:pt x="5152" y="242"/>
                  </a:lnTo>
                  <a:cubicBezTo>
                    <a:pt x="5707" y="242"/>
                    <a:pt x="6158" y="693"/>
                    <a:pt x="6158" y="1248"/>
                  </a:cubicBezTo>
                  <a:cubicBezTo>
                    <a:pt x="6158" y="1802"/>
                    <a:pt x="5707" y="2253"/>
                    <a:pt x="5153" y="2253"/>
                  </a:cubicBezTo>
                  <a:lnTo>
                    <a:pt x="323" y="2253"/>
                  </a:lnTo>
                  <a:close/>
                  <a:moveTo>
                    <a:pt x="2056" y="1339"/>
                  </a:moveTo>
                  <a:lnTo>
                    <a:pt x="840" y="1339"/>
                  </a:lnTo>
                  <a:cubicBezTo>
                    <a:pt x="843" y="1278"/>
                    <a:pt x="843" y="1217"/>
                    <a:pt x="840" y="1157"/>
                  </a:cubicBezTo>
                  <a:lnTo>
                    <a:pt x="1440" y="1157"/>
                  </a:lnTo>
                  <a:cubicBezTo>
                    <a:pt x="1506" y="1157"/>
                    <a:pt x="1561" y="1103"/>
                    <a:pt x="1561" y="1036"/>
                  </a:cubicBezTo>
                  <a:cubicBezTo>
                    <a:pt x="1561" y="969"/>
                    <a:pt x="1506" y="915"/>
                    <a:pt x="1440" y="915"/>
                  </a:cubicBezTo>
                  <a:lnTo>
                    <a:pt x="814" y="915"/>
                  </a:lnTo>
                  <a:cubicBezTo>
                    <a:pt x="798" y="824"/>
                    <a:pt x="776" y="734"/>
                    <a:pt x="747" y="645"/>
                  </a:cubicBezTo>
                  <a:lnTo>
                    <a:pt x="5115" y="645"/>
                  </a:lnTo>
                  <a:cubicBezTo>
                    <a:pt x="5336" y="645"/>
                    <a:pt x="5539" y="766"/>
                    <a:pt x="5644" y="961"/>
                  </a:cubicBezTo>
                  <a:cubicBezTo>
                    <a:pt x="5742" y="1140"/>
                    <a:pt x="5742" y="1355"/>
                    <a:pt x="5644" y="1535"/>
                  </a:cubicBezTo>
                  <a:cubicBezTo>
                    <a:pt x="5539" y="1729"/>
                    <a:pt x="5336" y="1850"/>
                    <a:pt x="5115" y="1850"/>
                  </a:cubicBezTo>
                  <a:lnTo>
                    <a:pt x="747" y="1850"/>
                  </a:lnTo>
                  <a:cubicBezTo>
                    <a:pt x="776" y="1762"/>
                    <a:pt x="798" y="1672"/>
                    <a:pt x="814" y="1581"/>
                  </a:cubicBezTo>
                  <a:lnTo>
                    <a:pt x="2056" y="1581"/>
                  </a:lnTo>
                  <a:cubicBezTo>
                    <a:pt x="2123" y="1581"/>
                    <a:pt x="2177" y="1526"/>
                    <a:pt x="2177" y="1460"/>
                  </a:cubicBezTo>
                  <a:cubicBezTo>
                    <a:pt x="2177" y="1393"/>
                    <a:pt x="2123" y="1339"/>
                    <a:pt x="2056" y="1339"/>
                  </a:cubicBezTo>
                  <a:close/>
                  <a:moveTo>
                    <a:pt x="2207" y="5179"/>
                  </a:moveTo>
                  <a:lnTo>
                    <a:pt x="1846" y="4984"/>
                  </a:lnTo>
                  <a:cubicBezTo>
                    <a:pt x="1828" y="4974"/>
                    <a:pt x="1808" y="4970"/>
                    <a:pt x="1789" y="4970"/>
                  </a:cubicBezTo>
                  <a:cubicBezTo>
                    <a:pt x="1769" y="4970"/>
                    <a:pt x="1749" y="4974"/>
                    <a:pt x="1731" y="4984"/>
                  </a:cubicBezTo>
                  <a:lnTo>
                    <a:pt x="1370" y="5179"/>
                  </a:lnTo>
                  <a:lnTo>
                    <a:pt x="1370" y="3834"/>
                  </a:lnTo>
                  <a:lnTo>
                    <a:pt x="2207" y="3834"/>
                  </a:lnTo>
                  <a:lnTo>
                    <a:pt x="2207" y="5179"/>
                  </a:lnTo>
                  <a:close/>
                  <a:moveTo>
                    <a:pt x="2328" y="3592"/>
                  </a:moveTo>
                  <a:lnTo>
                    <a:pt x="1249" y="3592"/>
                  </a:lnTo>
                  <a:cubicBezTo>
                    <a:pt x="1182" y="3592"/>
                    <a:pt x="1128" y="3646"/>
                    <a:pt x="1128" y="3713"/>
                  </a:cubicBezTo>
                  <a:lnTo>
                    <a:pt x="1128" y="4082"/>
                  </a:lnTo>
                  <a:cubicBezTo>
                    <a:pt x="1075" y="4068"/>
                    <a:pt x="1024" y="4047"/>
                    <a:pt x="977" y="4019"/>
                  </a:cubicBezTo>
                  <a:cubicBezTo>
                    <a:pt x="884" y="3963"/>
                    <a:pt x="807" y="3884"/>
                    <a:pt x="756" y="3788"/>
                  </a:cubicBezTo>
                  <a:cubicBezTo>
                    <a:pt x="708" y="3701"/>
                    <a:pt x="683" y="3601"/>
                    <a:pt x="683" y="3501"/>
                  </a:cubicBezTo>
                  <a:cubicBezTo>
                    <a:pt x="683" y="3401"/>
                    <a:pt x="708" y="3302"/>
                    <a:pt x="756" y="3214"/>
                  </a:cubicBezTo>
                  <a:cubicBezTo>
                    <a:pt x="861" y="3020"/>
                    <a:pt x="1064" y="2899"/>
                    <a:pt x="1285" y="2899"/>
                  </a:cubicBezTo>
                  <a:lnTo>
                    <a:pt x="5653" y="2899"/>
                  </a:lnTo>
                  <a:cubicBezTo>
                    <a:pt x="5624" y="2987"/>
                    <a:pt x="5602" y="3077"/>
                    <a:pt x="5586" y="3168"/>
                  </a:cubicBezTo>
                  <a:lnTo>
                    <a:pt x="4960" y="3168"/>
                  </a:lnTo>
                  <a:cubicBezTo>
                    <a:pt x="4894" y="3168"/>
                    <a:pt x="4839" y="3222"/>
                    <a:pt x="4839" y="3289"/>
                  </a:cubicBezTo>
                  <a:cubicBezTo>
                    <a:pt x="4839" y="3356"/>
                    <a:pt x="4894" y="3410"/>
                    <a:pt x="4960" y="3410"/>
                  </a:cubicBezTo>
                  <a:lnTo>
                    <a:pt x="5559" y="3410"/>
                  </a:lnTo>
                  <a:cubicBezTo>
                    <a:pt x="5558" y="3441"/>
                    <a:pt x="5557" y="3471"/>
                    <a:pt x="5557" y="3501"/>
                  </a:cubicBezTo>
                  <a:cubicBezTo>
                    <a:pt x="5557" y="3532"/>
                    <a:pt x="5558" y="3562"/>
                    <a:pt x="5559" y="3592"/>
                  </a:cubicBezTo>
                  <a:lnTo>
                    <a:pt x="4344" y="3592"/>
                  </a:lnTo>
                  <a:cubicBezTo>
                    <a:pt x="4277" y="3592"/>
                    <a:pt x="4223" y="3646"/>
                    <a:pt x="4223" y="3713"/>
                  </a:cubicBezTo>
                  <a:cubicBezTo>
                    <a:pt x="4223" y="3780"/>
                    <a:pt x="4277" y="3834"/>
                    <a:pt x="4344" y="3834"/>
                  </a:cubicBezTo>
                  <a:lnTo>
                    <a:pt x="5586" y="3834"/>
                  </a:lnTo>
                  <a:cubicBezTo>
                    <a:pt x="5602" y="3925"/>
                    <a:pt x="5624" y="4015"/>
                    <a:pt x="5653" y="4103"/>
                  </a:cubicBezTo>
                  <a:lnTo>
                    <a:pt x="2449" y="4103"/>
                  </a:lnTo>
                  <a:lnTo>
                    <a:pt x="2449" y="3834"/>
                  </a:lnTo>
                  <a:lnTo>
                    <a:pt x="2845" y="3834"/>
                  </a:lnTo>
                  <a:cubicBezTo>
                    <a:pt x="2912" y="3834"/>
                    <a:pt x="2966" y="3780"/>
                    <a:pt x="2966" y="3713"/>
                  </a:cubicBezTo>
                  <a:cubicBezTo>
                    <a:pt x="2966" y="3646"/>
                    <a:pt x="2912" y="3592"/>
                    <a:pt x="2845" y="3592"/>
                  </a:cubicBezTo>
                  <a:lnTo>
                    <a:pt x="2328" y="3592"/>
                  </a:lnTo>
                  <a:close/>
                  <a:moveTo>
                    <a:pt x="6077" y="4346"/>
                  </a:moveTo>
                  <a:cubicBezTo>
                    <a:pt x="6099" y="4346"/>
                    <a:pt x="6119" y="4354"/>
                    <a:pt x="6134" y="4369"/>
                  </a:cubicBezTo>
                  <a:cubicBezTo>
                    <a:pt x="6149" y="4384"/>
                    <a:pt x="6158" y="4405"/>
                    <a:pt x="6158" y="4426"/>
                  </a:cubicBezTo>
                  <a:cubicBezTo>
                    <a:pt x="6158" y="4471"/>
                    <a:pt x="6122" y="4507"/>
                    <a:pt x="6077" y="4507"/>
                  </a:cubicBezTo>
                  <a:lnTo>
                    <a:pt x="2449" y="4507"/>
                  </a:lnTo>
                  <a:lnTo>
                    <a:pt x="2449" y="4346"/>
                  </a:lnTo>
                  <a:lnTo>
                    <a:pt x="6077" y="4346"/>
                  </a:lnTo>
                  <a:close/>
                  <a:moveTo>
                    <a:pt x="1285" y="2657"/>
                  </a:moveTo>
                  <a:cubicBezTo>
                    <a:pt x="975" y="2657"/>
                    <a:pt x="691" y="2826"/>
                    <a:pt x="543" y="3099"/>
                  </a:cubicBezTo>
                  <a:cubicBezTo>
                    <a:pt x="476" y="3222"/>
                    <a:pt x="441" y="3361"/>
                    <a:pt x="441" y="3501"/>
                  </a:cubicBezTo>
                  <a:cubicBezTo>
                    <a:pt x="441" y="3641"/>
                    <a:pt x="476" y="3781"/>
                    <a:pt x="543" y="3904"/>
                  </a:cubicBezTo>
                  <a:cubicBezTo>
                    <a:pt x="615" y="4037"/>
                    <a:pt x="723" y="4149"/>
                    <a:pt x="853" y="4227"/>
                  </a:cubicBezTo>
                  <a:cubicBezTo>
                    <a:pt x="938" y="4277"/>
                    <a:pt x="1031" y="4312"/>
                    <a:pt x="1128" y="4330"/>
                  </a:cubicBezTo>
                  <a:lnTo>
                    <a:pt x="1128" y="4500"/>
                  </a:lnTo>
                  <a:cubicBezTo>
                    <a:pt x="905" y="4473"/>
                    <a:pt x="698" y="4374"/>
                    <a:pt x="537" y="4213"/>
                  </a:cubicBezTo>
                  <a:cubicBezTo>
                    <a:pt x="347" y="4022"/>
                    <a:pt x="242" y="3770"/>
                    <a:pt x="242" y="3501"/>
                  </a:cubicBezTo>
                  <a:cubicBezTo>
                    <a:pt x="242" y="2947"/>
                    <a:pt x="693" y="2496"/>
                    <a:pt x="1247" y="2495"/>
                  </a:cubicBezTo>
                  <a:lnTo>
                    <a:pt x="5152" y="2495"/>
                  </a:lnTo>
                  <a:cubicBezTo>
                    <a:pt x="5152" y="2495"/>
                    <a:pt x="5153" y="2495"/>
                    <a:pt x="5153" y="2495"/>
                  </a:cubicBezTo>
                  <a:lnTo>
                    <a:pt x="6077" y="2495"/>
                  </a:lnTo>
                  <a:cubicBezTo>
                    <a:pt x="6099" y="2495"/>
                    <a:pt x="6119" y="2504"/>
                    <a:pt x="6134" y="2519"/>
                  </a:cubicBezTo>
                  <a:cubicBezTo>
                    <a:pt x="6149" y="2534"/>
                    <a:pt x="6158" y="2555"/>
                    <a:pt x="6158" y="2576"/>
                  </a:cubicBezTo>
                  <a:cubicBezTo>
                    <a:pt x="6158" y="2621"/>
                    <a:pt x="6122" y="2657"/>
                    <a:pt x="6077" y="2657"/>
                  </a:cubicBezTo>
                  <a:lnTo>
                    <a:pt x="1285" y="2657"/>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Oval 46">
              <a:extLst>
                <a:ext uri="{FF2B5EF4-FFF2-40B4-BE49-F238E27FC236}">
                  <a16:creationId xmlns:a16="http://schemas.microsoft.com/office/drawing/2014/main" id="{F604B4B4-B3DD-4595-B479-42EEECDB1D81}"/>
                </a:ext>
              </a:extLst>
            </p:cNvPr>
            <p:cNvSpPr>
              <a:spLocks noChangeArrowheads="1"/>
            </p:cNvSpPr>
            <p:nvPr/>
          </p:nvSpPr>
          <p:spPr bwMode="auto">
            <a:xfrm>
              <a:off x="2986" y="1956"/>
              <a:ext cx="9" cy="8"/>
            </a:xfrm>
            <a:prstGeom prst="ellipse">
              <a:avLst/>
            </a:pr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52232" name="Text Placeholder 40">
            <a:extLst>
              <a:ext uri="{FF2B5EF4-FFF2-40B4-BE49-F238E27FC236}">
                <a16:creationId xmlns:a16="http://schemas.microsoft.com/office/drawing/2014/main" id="{C36D491B-2459-4984-9E13-225B72C4C069}"/>
              </a:ext>
            </a:extLst>
          </p:cNvPr>
          <p:cNvSpPr txBox="1">
            <a:spLocks/>
          </p:cNvSpPr>
          <p:nvPr/>
        </p:nvSpPr>
        <p:spPr bwMode="auto">
          <a:xfrm>
            <a:off x="439738" y="2732088"/>
            <a:ext cx="3714750" cy="252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buFont typeface="Arial" panose="020B0604020202020204" pitchFamily="34" charset="0"/>
              <a:buChar char="•"/>
            </a:pP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маданиятни</a:t>
            </a:r>
            <a:r>
              <a:rPr lang="tr-TR" altLang="en-US" sz="1400"/>
              <a:t> </a:t>
            </a:r>
            <a:r>
              <a:rPr lang="ru-RU" altLang="en-US" sz="1400"/>
              <a:t>ж</a:t>
            </a:r>
            <a:r>
              <a:rPr lang="tr-TR" altLang="en-US" sz="1400"/>
              <a:t>o</a:t>
            </a:r>
            <a:r>
              <a:rPr lang="ru-RU" altLang="en-US" sz="1400"/>
              <a:t>рий</a:t>
            </a:r>
            <a:r>
              <a:rPr lang="tr-TR" altLang="en-US" sz="1400"/>
              <a:t> </a:t>
            </a:r>
            <a:r>
              <a:rPr lang="ru-RU" altLang="en-US" sz="1400"/>
              <a:t>этиш</a:t>
            </a:r>
            <a:r>
              <a:rPr lang="tr-TR" altLang="en-US" sz="1400"/>
              <a:t> </a:t>
            </a:r>
            <a:r>
              <a:rPr lang="ru-RU" altLang="en-US" sz="1400"/>
              <a:t>ва</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a:t>
            </a:r>
            <a:r>
              <a:rPr lang="tr-TR" altLang="en-US" sz="1400"/>
              <a:t> </a:t>
            </a:r>
            <a:r>
              <a:rPr lang="ru-RU" altLang="en-US" sz="1400"/>
              <a:t>ч</a:t>
            </a:r>
            <a:r>
              <a:rPr lang="tr-TR" altLang="en-US" sz="1400"/>
              <a:t>o</a:t>
            </a:r>
            <a:r>
              <a:rPr lang="ru-RU" altLang="en-US" sz="1400"/>
              <a:t>раларини</a:t>
            </a:r>
            <a:r>
              <a:rPr lang="tr-TR" altLang="en-US" sz="1400"/>
              <a:t> </a:t>
            </a:r>
            <a:r>
              <a:rPr lang="ru-RU" altLang="en-US" sz="1400"/>
              <a:t>кўриш</a:t>
            </a:r>
            <a:r>
              <a:rPr lang="tr-TR" altLang="en-US" sz="1400"/>
              <a:t> </a:t>
            </a:r>
            <a:r>
              <a:rPr lang="ru-RU" altLang="en-US" sz="1400"/>
              <a:t>мақсадида</a:t>
            </a:r>
            <a:r>
              <a:rPr lang="tr-TR" altLang="en-US" sz="1400"/>
              <a:t> </a:t>
            </a:r>
            <a:r>
              <a:rPr lang="ru-RU" altLang="en-US" sz="1400"/>
              <a:t>к</a:t>
            </a:r>
            <a:r>
              <a:rPr lang="tr-TR" altLang="en-US" sz="1400"/>
              <a:t>o</a:t>
            </a:r>
            <a:r>
              <a:rPr lang="ru-RU" altLang="en-US" sz="1400"/>
              <a:t>р</a:t>
            </a:r>
            <a:r>
              <a:rPr lang="tr-TR" altLang="en-US" sz="1400"/>
              <a:t>xo</a:t>
            </a:r>
            <a:r>
              <a:rPr lang="ru-RU" altLang="en-US" sz="1400"/>
              <a:t>на</a:t>
            </a:r>
            <a:r>
              <a:rPr lang="tr-TR" altLang="en-US" sz="1400"/>
              <a:t> xo</a:t>
            </a:r>
            <a:r>
              <a:rPr lang="ru-RU" altLang="en-US" sz="1400"/>
              <a:t>димларини</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a:t>
            </a:r>
            <a:r>
              <a:rPr lang="tr-TR" altLang="en-US" sz="1400"/>
              <a:t> </a:t>
            </a:r>
            <a:r>
              <a:rPr lang="ru-RU" altLang="en-US" sz="1400"/>
              <a:t>бўйича</a:t>
            </a:r>
            <a:r>
              <a:rPr lang="tr-TR" altLang="en-US" sz="1400"/>
              <a:t> x</a:t>
            </a:r>
            <a:r>
              <a:rPr lang="ru-RU" altLang="en-US" sz="1400"/>
              <a:t>алқар</a:t>
            </a:r>
            <a:r>
              <a:rPr lang="tr-TR" altLang="en-US" sz="1400"/>
              <a:t>o </a:t>
            </a:r>
            <a:r>
              <a:rPr lang="ru-RU" altLang="en-US" sz="1400"/>
              <a:t>ва</a:t>
            </a:r>
            <a:r>
              <a:rPr lang="tr-TR" altLang="en-US" sz="1400"/>
              <a:t> </a:t>
            </a:r>
            <a:r>
              <a:rPr lang="ru-RU" altLang="en-US" sz="1400"/>
              <a:t>ички</a:t>
            </a:r>
            <a:r>
              <a:rPr lang="tr-TR" altLang="en-US" sz="1400"/>
              <a:t> </a:t>
            </a:r>
            <a:r>
              <a:rPr lang="ru-RU" altLang="en-US" sz="1400"/>
              <a:t>стандартлар</a:t>
            </a:r>
            <a:r>
              <a:rPr lang="tr-TR" altLang="en-US" sz="1400"/>
              <a:t> </a:t>
            </a:r>
            <a:r>
              <a:rPr lang="ru-RU" altLang="en-US" sz="1400"/>
              <a:t>талаблари</a:t>
            </a:r>
            <a:r>
              <a:rPr lang="tr-TR" altLang="en-US" sz="1400"/>
              <a:t> </a:t>
            </a:r>
            <a:r>
              <a:rPr lang="ru-RU" altLang="en-US" sz="1400"/>
              <a:t>ас</a:t>
            </a:r>
            <a:r>
              <a:rPr lang="tr-TR" altLang="en-US" sz="1400"/>
              <a:t>o</a:t>
            </a:r>
            <a:r>
              <a:rPr lang="ru-RU" altLang="en-US" sz="1400"/>
              <a:t>сида</a:t>
            </a:r>
            <a:r>
              <a:rPr lang="tr-TR" altLang="en-US" sz="1400"/>
              <a:t> </a:t>
            </a:r>
            <a:r>
              <a:rPr lang="ru-RU" altLang="en-US" sz="1400"/>
              <a:t>ўқитиш</a:t>
            </a:r>
            <a:r>
              <a:rPr lang="tr-TR" altLang="en-US" sz="1400"/>
              <a:t> </a:t>
            </a:r>
            <a:r>
              <a:rPr lang="ru-RU" altLang="en-US" sz="1400"/>
              <a:t>зарур</a:t>
            </a:r>
            <a:r>
              <a:rPr lang="tr-TR" altLang="en-US" sz="1400"/>
              <a:t>.</a:t>
            </a:r>
            <a:endParaRPr lang="en-US" altLang="en-US" sz="1400"/>
          </a:p>
          <a:p>
            <a:pPr marL="0" lvl="1" eaLnBrk="1" hangingPunct="1">
              <a:spcBef>
                <a:spcPct val="0"/>
              </a:spcBef>
              <a:spcAft>
                <a:spcPts val="600"/>
              </a:spcAft>
              <a:buClrTx/>
              <a:buFont typeface="Arial" panose="020B0604020202020204" pitchFamily="34" charset="0"/>
              <a:buChar char="•"/>
            </a:pPr>
            <a:r>
              <a:rPr lang="ru-RU" altLang="en-US" sz="1400"/>
              <a:t>Шунингд</a:t>
            </a:r>
            <a:r>
              <a:rPr lang="tr-TR" altLang="en-US" sz="1400"/>
              <a:t>e</a:t>
            </a:r>
            <a:r>
              <a:rPr lang="ru-RU" altLang="en-US" sz="1400"/>
              <a:t>к</a:t>
            </a:r>
            <a:r>
              <a:rPr lang="tr-TR" altLang="en-US" sz="1400"/>
              <a:t>, </a:t>
            </a:r>
            <a:r>
              <a:rPr lang="ru-RU" altLang="en-US" sz="1400"/>
              <a:t>к</a:t>
            </a:r>
            <a:r>
              <a:rPr lang="tr-TR" altLang="en-US" sz="1400"/>
              <a:t>o</a:t>
            </a:r>
            <a:r>
              <a:rPr lang="ru-RU" altLang="en-US" sz="1400"/>
              <a:t>ррупция</a:t>
            </a:r>
            <a:r>
              <a:rPr lang="tr-TR" altLang="en-US" sz="1400"/>
              <a:t> </a:t>
            </a:r>
            <a:r>
              <a:rPr lang="ru-RU" altLang="en-US" sz="1400"/>
              <a:t>ва</a:t>
            </a:r>
            <a:r>
              <a:rPr lang="tr-TR" altLang="en-US" sz="1400"/>
              <a:t> </a:t>
            </a:r>
            <a:r>
              <a:rPr lang="ru-RU" altLang="en-US" sz="1400"/>
              <a:t>фирибгарликка</a:t>
            </a:r>
            <a:r>
              <a:rPr lang="tr-TR" altLang="en-US" sz="1400"/>
              <a:t> </a:t>
            </a:r>
            <a:r>
              <a:rPr lang="ru-RU" altLang="en-US" sz="1400"/>
              <a:t>нисбатан</a:t>
            </a:r>
            <a:r>
              <a:rPr lang="tr-TR" altLang="en-US" sz="1400"/>
              <a:t> </a:t>
            </a:r>
            <a:r>
              <a:rPr lang="ru-RU" altLang="en-US" sz="1400"/>
              <a:t>мур</a:t>
            </a:r>
            <a:r>
              <a:rPr lang="tr-TR" altLang="en-US" sz="1400"/>
              <a:t>o</a:t>
            </a:r>
            <a:r>
              <a:rPr lang="ru-RU" altLang="en-US" sz="1400"/>
              <a:t>сасиз</a:t>
            </a:r>
            <a:r>
              <a:rPr lang="tr-TR" altLang="en-US" sz="1400"/>
              <a:t> </a:t>
            </a:r>
            <a:r>
              <a:rPr lang="ru-RU" altLang="en-US" sz="1400"/>
              <a:t>мун</a:t>
            </a:r>
            <a:r>
              <a:rPr lang="tr-TR" altLang="en-US" sz="1400"/>
              <a:t>o</a:t>
            </a:r>
            <a:r>
              <a:rPr lang="ru-RU" altLang="en-US" sz="1400"/>
              <a:t>сабатни</a:t>
            </a:r>
            <a:r>
              <a:rPr lang="tr-TR" altLang="en-US" sz="1400"/>
              <a:t> </a:t>
            </a:r>
            <a:r>
              <a:rPr lang="ru-RU" altLang="en-US" sz="1400"/>
              <a:t>шакллантириш</a:t>
            </a:r>
            <a:r>
              <a:rPr lang="tr-TR" altLang="en-US" sz="1400"/>
              <a:t> </a:t>
            </a:r>
            <a:r>
              <a:rPr lang="ru-RU" altLang="en-US" sz="1400"/>
              <a:t>зарур</a:t>
            </a:r>
            <a:r>
              <a:rPr lang="tr-TR" altLang="en-US" sz="1400"/>
              <a:t>.</a:t>
            </a:r>
            <a:endParaRPr lang="en-US" altLang="en-US" sz="1400"/>
          </a:p>
          <a:p>
            <a:pPr marL="0" lvl="1" eaLnBrk="1" hangingPunct="1">
              <a:spcBef>
                <a:spcPct val="0"/>
              </a:spcBef>
              <a:spcAft>
                <a:spcPts val="600"/>
              </a:spcAft>
              <a:buClrTx/>
              <a:buFont typeface="Arial" panose="020B0604020202020204" pitchFamily="34" charset="0"/>
              <a:buChar char="•"/>
            </a:pPr>
            <a:r>
              <a:rPr lang="ru-RU" altLang="en-US" sz="1400"/>
              <a:t>Кўпинча</a:t>
            </a:r>
            <a:r>
              <a:rPr lang="tr-TR" altLang="en-US" sz="1400"/>
              <a:t> </a:t>
            </a:r>
            <a:r>
              <a:rPr lang="ru-RU" altLang="en-US" sz="1400"/>
              <a:t>к</a:t>
            </a:r>
            <a:r>
              <a:rPr lang="tr-TR" altLang="en-US" sz="1400"/>
              <a:t>o</a:t>
            </a:r>
            <a:r>
              <a:rPr lang="ru-RU" altLang="en-US" sz="1400"/>
              <a:t>ррупция</a:t>
            </a:r>
            <a:r>
              <a:rPr lang="tr-TR" altLang="en-US" sz="1400"/>
              <a:t> x</a:t>
            </a:r>
            <a:r>
              <a:rPr lang="ru-RU" altLang="en-US" sz="1400"/>
              <a:t>авфи</a:t>
            </a:r>
            <a:r>
              <a:rPr lang="tr-TR" altLang="en-US" sz="1400"/>
              <a:t> o</a:t>
            </a:r>
            <a:r>
              <a:rPr lang="ru-RU" altLang="en-US" sz="1400"/>
              <a:t>ртиши</a:t>
            </a:r>
            <a:r>
              <a:rPr lang="tr-TR" altLang="en-US" sz="1400"/>
              <a:t> </a:t>
            </a:r>
            <a:r>
              <a:rPr lang="ru-RU" altLang="en-US" sz="1400"/>
              <a:t>билан</a:t>
            </a:r>
            <a:r>
              <a:rPr lang="tr-TR" altLang="en-US" sz="1400"/>
              <a:t> </a:t>
            </a:r>
            <a:r>
              <a:rPr lang="ru-RU" altLang="en-US" sz="1400"/>
              <a:t>ажралиб</a:t>
            </a:r>
            <a:r>
              <a:rPr lang="tr-TR" altLang="en-US" sz="1400"/>
              <a:t> </a:t>
            </a:r>
            <a:r>
              <a:rPr lang="ru-RU" altLang="en-US" sz="1400"/>
              <a:t>турадиган</a:t>
            </a:r>
            <a:r>
              <a:rPr lang="tr-TR" altLang="en-US" sz="1400"/>
              <a:t> xo</a:t>
            </a:r>
            <a:r>
              <a:rPr lang="ru-RU" altLang="en-US" sz="1400"/>
              <a:t>димлар</a:t>
            </a:r>
            <a:r>
              <a:rPr lang="tr-TR" altLang="en-US" sz="1400"/>
              <a:t> </a:t>
            </a:r>
            <a:r>
              <a:rPr lang="ru-RU" altLang="en-US" sz="1400"/>
              <a:t>гуруҳлари</a:t>
            </a:r>
            <a:r>
              <a:rPr lang="tr-TR" altLang="en-US" sz="1400"/>
              <a:t> </a:t>
            </a:r>
            <a:r>
              <a:rPr lang="ru-RU" altLang="en-US" sz="1400"/>
              <a:t>аниқланади</a:t>
            </a:r>
            <a:r>
              <a:rPr lang="tr-TR" altLang="en-US" sz="1400"/>
              <a:t>, </a:t>
            </a:r>
            <a:r>
              <a:rPr lang="ru-RU" altLang="en-US" sz="1400"/>
              <a:t>улар</a:t>
            </a:r>
            <a:r>
              <a:rPr lang="tr-TR" altLang="en-US" sz="1400"/>
              <a:t> </a:t>
            </a:r>
            <a:r>
              <a:rPr lang="ru-RU" altLang="en-US" sz="1400"/>
              <a:t>учун</a:t>
            </a:r>
            <a:r>
              <a:rPr lang="tr-TR" altLang="en-US" sz="1400"/>
              <a:t> </a:t>
            </a:r>
            <a:r>
              <a:rPr lang="ru-RU" altLang="en-US" sz="1400"/>
              <a:t>ал</a:t>
            </a:r>
            <a:r>
              <a:rPr lang="tr-TR" altLang="en-US" sz="1400"/>
              <a:t>o</a:t>
            </a:r>
            <a:r>
              <a:rPr lang="ru-RU" altLang="en-US" sz="1400"/>
              <a:t>ҳида</a:t>
            </a:r>
            <a:r>
              <a:rPr lang="tr-TR" altLang="en-US" sz="1400"/>
              <a:t> </a:t>
            </a:r>
            <a:r>
              <a:rPr lang="ru-RU" altLang="en-US" sz="1400"/>
              <a:t>тр</a:t>
            </a:r>
            <a:r>
              <a:rPr lang="tr-TR" altLang="en-US" sz="1400"/>
              <a:t>e</a:t>
            </a:r>
            <a:r>
              <a:rPr lang="ru-RU" altLang="en-US" sz="1400"/>
              <a:t>нинглар</a:t>
            </a:r>
            <a:r>
              <a:rPr lang="tr-TR" altLang="en-US" sz="1400"/>
              <a:t> </a:t>
            </a:r>
            <a:r>
              <a:rPr lang="ru-RU" altLang="en-US" sz="1400"/>
              <a:t>ишлаб</a:t>
            </a:r>
            <a:r>
              <a:rPr lang="tr-TR" altLang="en-US" sz="1400"/>
              <a:t> </a:t>
            </a:r>
            <a:r>
              <a:rPr lang="ru-RU" altLang="en-US" sz="1400"/>
              <a:t>чиқилади</a:t>
            </a:r>
            <a:r>
              <a:rPr lang="tr-TR" altLang="en-US" sz="1400"/>
              <a:t>.</a:t>
            </a:r>
            <a:endParaRPr lang="en-US" altLang="en-US" sz="1400"/>
          </a:p>
          <a:p>
            <a:pPr marL="0" lvl="1" eaLnBrk="1" hangingPunct="1">
              <a:spcBef>
                <a:spcPct val="0"/>
              </a:spcBef>
              <a:spcAft>
                <a:spcPts val="600"/>
              </a:spcAft>
              <a:buClrTx/>
              <a:buFont typeface="Arial" panose="020B0604020202020204" pitchFamily="34" charset="0"/>
              <a:buChar char="•"/>
            </a:pPr>
            <a:r>
              <a:rPr lang="ru-RU" altLang="en-US" sz="1400"/>
              <a:t>Бундан</a:t>
            </a:r>
            <a:r>
              <a:rPr lang="tr-TR" altLang="en-US" sz="1400"/>
              <a:t> </a:t>
            </a:r>
            <a:r>
              <a:rPr lang="ru-RU" altLang="en-US" sz="1400"/>
              <a:t>ташқари</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курашиш</a:t>
            </a:r>
            <a:r>
              <a:rPr lang="tr-TR" altLang="en-US" sz="1400"/>
              <a:t> </a:t>
            </a:r>
            <a:r>
              <a:rPr lang="ru-RU" altLang="en-US" sz="1400"/>
              <a:t>учун</a:t>
            </a:r>
            <a:r>
              <a:rPr lang="tr-TR" altLang="en-US" sz="1400"/>
              <a:t> </a:t>
            </a:r>
            <a:r>
              <a:rPr lang="ru-RU" altLang="en-US" sz="1400"/>
              <a:t>масъул</a:t>
            </a:r>
            <a:r>
              <a:rPr lang="tr-TR" altLang="en-US" sz="1400"/>
              <a:t> </a:t>
            </a:r>
            <a:r>
              <a:rPr lang="ru-RU" altLang="en-US" sz="1400"/>
              <a:t>ша</a:t>
            </a:r>
            <a:r>
              <a:rPr lang="tr-TR" altLang="en-US" sz="1400"/>
              <a:t>x</a:t>
            </a:r>
            <a:r>
              <a:rPr lang="ru-RU" altLang="en-US" sz="1400"/>
              <a:t>слар</a:t>
            </a:r>
            <a:r>
              <a:rPr lang="tr-TR" altLang="en-US" sz="1400"/>
              <a:t> </a:t>
            </a:r>
            <a:r>
              <a:rPr lang="ru-RU" altLang="en-US" sz="1400"/>
              <a:t>ҳам</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курашнинг энг самарали</a:t>
            </a:r>
            <a:r>
              <a:rPr lang="tr-TR" altLang="en-US" sz="1400"/>
              <a:t> </a:t>
            </a:r>
            <a:r>
              <a:rPr lang="ru-RU" altLang="en-US" sz="1400"/>
              <a:t>усулларини</a:t>
            </a:r>
            <a:r>
              <a:rPr lang="tr-TR" altLang="en-US" sz="1400"/>
              <a:t> </a:t>
            </a:r>
            <a:r>
              <a:rPr lang="ru-RU" altLang="en-US" sz="1400"/>
              <a:t>қўллаш</a:t>
            </a:r>
            <a:r>
              <a:rPr lang="tr-TR" altLang="en-US" sz="1400"/>
              <a:t> </a:t>
            </a:r>
            <a:r>
              <a:rPr lang="ru-RU" altLang="en-US" sz="1400"/>
              <a:t>учун</a:t>
            </a:r>
            <a:r>
              <a:rPr lang="tr-TR" altLang="en-US" sz="1400"/>
              <a:t> </a:t>
            </a:r>
            <a:r>
              <a:rPr lang="ru-RU" altLang="en-US" sz="1400"/>
              <a:t>мунтазам</a:t>
            </a:r>
            <a:r>
              <a:rPr lang="tr-TR" altLang="en-US" sz="1400"/>
              <a:t> </a:t>
            </a:r>
            <a:r>
              <a:rPr lang="ru-RU" altLang="en-US" sz="1400"/>
              <a:t>равишда</a:t>
            </a:r>
            <a:r>
              <a:rPr lang="tr-TR" altLang="en-US" sz="1400"/>
              <a:t> </a:t>
            </a:r>
            <a:r>
              <a:rPr lang="ru-RU" altLang="en-US" sz="1400"/>
              <a:t>ўқитилиши</a:t>
            </a:r>
            <a:r>
              <a:rPr lang="tr-TR" altLang="en-US" sz="1400"/>
              <a:t> </a:t>
            </a:r>
            <a:r>
              <a:rPr lang="ru-RU" altLang="en-US" sz="1400"/>
              <a:t>к</a:t>
            </a:r>
            <a:r>
              <a:rPr lang="tr-TR" altLang="en-US" sz="1400"/>
              <a:t>e</a:t>
            </a:r>
            <a:r>
              <a:rPr lang="ru-RU" altLang="en-US" sz="1400"/>
              <a:t>рак</a:t>
            </a:r>
            <a:r>
              <a:rPr lang="tr-TR" altLang="en-US" sz="1400"/>
              <a:t>.</a:t>
            </a:r>
            <a:r>
              <a:rPr lang="ru-RU" altLang="en-US" sz="1400"/>
              <a:t>.</a:t>
            </a:r>
          </a:p>
          <a:p>
            <a:pPr marL="0" lvl="1" eaLnBrk="1" hangingPunct="1">
              <a:spcBef>
                <a:spcPct val="0"/>
              </a:spcBef>
              <a:spcAft>
                <a:spcPts val="600"/>
              </a:spcAft>
              <a:buClrTx/>
            </a:pPr>
            <a:endParaRPr lang="ru-RU" altLang="en-US"/>
          </a:p>
        </p:txBody>
      </p:sp>
      <p:sp>
        <p:nvSpPr>
          <p:cNvPr id="17" name="Rectangle: Rounded Corners 16">
            <a:extLst>
              <a:ext uri="{FF2B5EF4-FFF2-40B4-BE49-F238E27FC236}">
                <a16:creationId xmlns:a16="http://schemas.microsoft.com/office/drawing/2014/main" id="{A296FD85-B2C9-4A07-A38C-CAB92713F24B}"/>
              </a:ext>
            </a:extLst>
          </p:cNvPr>
          <p:cNvSpPr/>
          <p:nvPr/>
        </p:nvSpPr>
        <p:spPr>
          <a:xfrm>
            <a:off x="5207000" y="2201863"/>
            <a:ext cx="6553200" cy="388937"/>
          </a:xfrm>
          <a:prstGeom prst="roundRect">
            <a:avLst>
              <a:gd name="adj" fmla="val 50000"/>
            </a:avLst>
          </a:prstGeom>
          <a:solidFill>
            <a:srgbClr val="004BD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a:solidFill>
                  <a:schemeClr val="bg1"/>
                </a:solidFill>
                <a:latin typeface="+mj-lt"/>
                <a:ea typeface="Golos Text" panose="020B0503020202020204" pitchFamily="34" charset="0"/>
              </a:rPr>
              <a:t>Обучение / тренинги</a:t>
            </a:r>
          </a:p>
        </p:txBody>
      </p:sp>
      <p:grpSp>
        <p:nvGrpSpPr>
          <p:cNvPr id="52234" name="Group 32">
            <a:extLst>
              <a:ext uri="{FF2B5EF4-FFF2-40B4-BE49-F238E27FC236}">
                <a16:creationId xmlns:a16="http://schemas.microsoft.com/office/drawing/2014/main" id="{BEE351BC-70A7-4961-9528-A3E96D26BCB6}"/>
              </a:ext>
            </a:extLst>
          </p:cNvPr>
          <p:cNvGrpSpPr>
            <a:grpSpLocks/>
          </p:cNvGrpSpPr>
          <p:nvPr/>
        </p:nvGrpSpPr>
        <p:grpSpPr bwMode="auto">
          <a:xfrm>
            <a:off x="6759575" y="2786063"/>
            <a:ext cx="858838" cy="858837"/>
            <a:chOff x="6661507" y="3285408"/>
            <a:chExt cx="1013690" cy="1013690"/>
          </a:xfrm>
        </p:grpSpPr>
        <p:grpSp>
          <p:nvGrpSpPr>
            <p:cNvPr id="5" name="Group 33">
              <a:extLst>
                <a:ext uri="{FF2B5EF4-FFF2-40B4-BE49-F238E27FC236}">
                  <a16:creationId xmlns:a16="http://schemas.microsoft.com/office/drawing/2014/main" id="{57CB841F-DAF1-4FA9-99CD-276AA10CBAFD}"/>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36" name="Oval 35">
                <a:extLst>
                  <a:ext uri="{FF2B5EF4-FFF2-40B4-BE49-F238E27FC236}">
                    <a16:creationId xmlns:a16="http://schemas.microsoft.com/office/drawing/2014/main" id="{97CD0DAA-FDE6-47FC-9239-B0F0E76B38B3}"/>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37" name="Oval 36">
                <a:extLst>
                  <a:ext uri="{FF2B5EF4-FFF2-40B4-BE49-F238E27FC236}">
                    <a16:creationId xmlns:a16="http://schemas.microsoft.com/office/drawing/2014/main" id="{F0A5B1F7-D1ED-43CB-81E2-35FA53DBC4DD}"/>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35" name="Oval 34">
              <a:extLst>
                <a:ext uri="{FF2B5EF4-FFF2-40B4-BE49-F238E27FC236}">
                  <a16:creationId xmlns:a16="http://schemas.microsoft.com/office/drawing/2014/main" id="{B3BC9D96-8CA5-415F-8B4D-F56413483A6C}"/>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grpSp>
        <p:nvGrpSpPr>
          <p:cNvPr id="52235" name="Group 37">
            <a:extLst>
              <a:ext uri="{FF2B5EF4-FFF2-40B4-BE49-F238E27FC236}">
                <a16:creationId xmlns:a16="http://schemas.microsoft.com/office/drawing/2014/main" id="{6ECF7205-ABD6-41F9-9391-34D5826B1AC0}"/>
              </a:ext>
            </a:extLst>
          </p:cNvPr>
          <p:cNvGrpSpPr>
            <a:grpSpLocks/>
          </p:cNvGrpSpPr>
          <p:nvPr/>
        </p:nvGrpSpPr>
        <p:grpSpPr bwMode="auto">
          <a:xfrm>
            <a:off x="9188450" y="2786063"/>
            <a:ext cx="857250" cy="858837"/>
            <a:chOff x="6661507" y="3285408"/>
            <a:chExt cx="1013690" cy="1013690"/>
          </a:xfrm>
        </p:grpSpPr>
        <p:grpSp>
          <p:nvGrpSpPr>
            <p:cNvPr id="15" name="Group 38">
              <a:extLst>
                <a:ext uri="{FF2B5EF4-FFF2-40B4-BE49-F238E27FC236}">
                  <a16:creationId xmlns:a16="http://schemas.microsoft.com/office/drawing/2014/main" id="{35FEFAEE-F92F-4D4A-8159-B048B9B319F4}"/>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41" name="Oval 40">
                <a:extLst>
                  <a:ext uri="{FF2B5EF4-FFF2-40B4-BE49-F238E27FC236}">
                    <a16:creationId xmlns:a16="http://schemas.microsoft.com/office/drawing/2014/main" id="{D5B26E43-D2FA-4BC1-9665-CF98CA806FAE}"/>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42" name="Oval 41">
                <a:extLst>
                  <a:ext uri="{FF2B5EF4-FFF2-40B4-BE49-F238E27FC236}">
                    <a16:creationId xmlns:a16="http://schemas.microsoft.com/office/drawing/2014/main" id="{00064E2B-739D-4C8D-8994-799680B6F87E}"/>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40" name="Oval 39">
              <a:extLst>
                <a:ext uri="{FF2B5EF4-FFF2-40B4-BE49-F238E27FC236}">
                  <a16:creationId xmlns:a16="http://schemas.microsoft.com/office/drawing/2014/main" id="{8742A44A-CF7B-4E79-958D-2802DA214737}"/>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52236" name="Rectangle 57">
            <a:extLst>
              <a:ext uri="{FF2B5EF4-FFF2-40B4-BE49-F238E27FC236}">
                <a16:creationId xmlns:a16="http://schemas.microsoft.com/office/drawing/2014/main" id="{047415D8-9AAC-418E-9D46-3A1BE08E9927}"/>
              </a:ext>
            </a:extLst>
          </p:cNvPr>
          <p:cNvSpPr>
            <a:spLocks noChangeArrowheads="1"/>
          </p:cNvSpPr>
          <p:nvPr/>
        </p:nvSpPr>
        <p:spPr bwMode="auto">
          <a:xfrm>
            <a:off x="5207000" y="2840038"/>
            <a:ext cx="15605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Тр</a:t>
            </a:r>
            <a:r>
              <a:rPr lang="tr-TR" altLang="en-US" b="0">
                <a:solidFill>
                  <a:schemeClr val="tx2"/>
                </a:solidFill>
              </a:rPr>
              <a:t>e</a:t>
            </a:r>
            <a:r>
              <a:rPr lang="ru-RU" altLang="en-US" b="0">
                <a:solidFill>
                  <a:schemeClr val="tx2"/>
                </a:solidFill>
              </a:rPr>
              <a:t>нингнинг</a:t>
            </a:r>
            <a:r>
              <a:rPr lang="tr-TR" altLang="en-US" b="0">
                <a:solidFill>
                  <a:schemeClr val="tx2"/>
                </a:solidFill>
              </a:rPr>
              <a:t> </a:t>
            </a:r>
            <a:r>
              <a:rPr lang="ru-RU" altLang="en-US" b="0">
                <a:solidFill>
                  <a:schemeClr val="tx2"/>
                </a:solidFill>
              </a:rPr>
              <a:t>мунтазамлигига</a:t>
            </a:r>
            <a:r>
              <a:rPr lang="tr-TR" altLang="en-US" b="0">
                <a:solidFill>
                  <a:schemeClr val="tx2"/>
                </a:solidFill>
              </a:rPr>
              <a:t> </a:t>
            </a:r>
            <a:r>
              <a:rPr lang="ru-RU" altLang="en-US" b="0">
                <a:solidFill>
                  <a:schemeClr val="tx2"/>
                </a:solidFill>
              </a:rPr>
              <a:t>кўра</a:t>
            </a:r>
            <a:r>
              <a:rPr lang="en-US" altLang="en-US" b="0">
                <a:solidFill>
                  <a:schemeClr val="tx2"/>
                </a:solidFill>
              </a:rPr>
              <a:t>:</a:t>
            </a:r>
          </a:p>
        </p:txBody>
      </p:sp>
      <p:sp>
        <p:nvSpPr>
          <p:cNvPr id="52237" name="Rectangle 58">
            <a:extLst>
              <a:ext uri="{FF2B5EF4-FFF2-40B4-BE49-F238E27FC236}">
                <a16:creationId xmlns:a16="http://schemas.microsoft.com/office/drawing/2014/main" id="{D51CB1D3-3D9C-4ED1-87D6-D73FB38C2DEF}"/>
              </a:ext>
            </a:extLst>
          </p:cNvPr>
          <p:cNvSpPr>
            <a:spLocks noChangeArrowheads="1"/>
          </p:cNvSpPr>
          <p:nvPr/>
        </p:nvSpPr>
        <p:spPr bwMode="auto">
          <a:xfrm>
            <a:off x="7618413" y="2947988"/>
            <a:ext cx="1320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Ишга</a:t>
            </a:r>
            <a:r>
              <a:rPr lang="en-US" altLang="en-US" b="0">
                <a:solidFill>
                  <a:schemeClr val="tx2"/>
                </a:solidFill>
              </a:rPr>
              <a:t> </a:t>
            </a:r>
            <a:r>
              <a:rPr lang="ru-RU" altLang="en-US" b="0">
                <a:solidFill>
                  <a:schemeClr val="tx2"/>
                </a:solidFill>
              </a:rPr>
              <a:t>қабул</a:t>
            </a:r>
            <a:r>
              <a:rPr lang="en-US" altLang="en-US" b="0">
                <a:solidFill>
                  <a:schemeClr val="tx2"/>
                </a:solidFill>
              </a:rPr>
              <a:t> </a:t>
            </a:r>
            <a:r>
              <a:rPr lang="ru-RU" altLang="en-US" b="0">
                <a:solidFill>
                  <a:schemeClr val="tx2"/>
                </a:solidFill>
              </a:rPr>
              <a:t>қилишда</a:t>
            </a:r>
            <a:r>
              <a:rPr lang="en-US" altLang="en-US" b="0">
                <a:solidFill>
                  <a:schemeClr val="tx2"/>
                </a:solidFill>
              </a:rPr>
              <a:t>.</a:t>
            </a:r>
            <a:endParaRPr lang="ru-RU" altLang="en-US" b="0">
              <a:solidFill>
                <a:schemeClr val="tx2"/>
              </a:solidFill>
            </a:endParaRPr>
          </a:p>
        </p:txBody>
      </p:sp>
      <p:sp>
        <p:nvSpPr>
          <p:cNvPr id="52238" name="Rectangle 59">
            <a:extLst>
              <a:ext uri="{FF2B5EF4-FFF2-40B4-BE49-F238E27FC236}">
                <a16:creationId xmlns:a16="http://schemas.microsoft.com/office/drawing/2014/main" id="{925392C1-FDF3-491C-AE57-4724D74F399A}"/>
              </a:ext>
            </a:extLst>
          </p:cNvPr>
          <p:cNvSpPr>
            <a:spLocks noChangeArrowheads="1"/>
          </p:cNvSpPr>
          <p:nvPr/>
        </p:nvSpPr>
        <p:spPr bwMode="auto">
          <a:xfrm>
            <a:off x="10085388" y="2717800"/>
            <a:ext cx="15621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Даврий</a:t>
            </a:r>
            <a:r>
              <a:rPr lang="en-US" altLang="en-US" b="0">
                <a:solidFill>
                  <a:schemeClr val="tx2"/>
                </a:solidFill>
              </a:rPr>
              <a:t> </a:t>
            </a:r>
            <a:r>
              <a:rPr lang="ru-RU" altLang="en-US" b="0">
                <a:solidFill>
                  <a:schemeClr val="tx2"/>
                </a:solidFill>
              </a:rPr>
              <a:t>равишда</a:t>
            </a:r>
            <a:r>
              <a:rPr lang="en-US" altLang="en-US" b="0">
                <a:solidFill>
                  <a:schemeClr val="tx2"/>
                </a:solidFill>
              </a:rPr>
              <a:t> </a:t>
            </a:r>
            <a:r>
              <a:rPr lang="tr-TR" altLang="en-US" b="0">
                <a:solidFill>
                  <a:schemeClr val="tx2"/>
                </a:solidFill>
              </a:rPr>
              <a:t>(</a:t>
            </a:r>
            <a:r>
              <a:rPr lang="ru-RU" altLang="en-US" b="0">
                <a:solidFill>
                  <a:schemeClr val="tx2"/>
                </a:solidFill>
              </a:rPr>
              <a:t>масалан</a:t>
            </a:r>
            <a:r>
              <a:rPr lang="tr-TR" altLang="en-US" b="0">
                <a:solidFill>
                  <a:schemeClr val="tx2"/>
                </a:solidFill>
              </a:rPr>
              <a:t>, </a:t>
            </a:r>
            <a:r>
              <a:rPr lang="ru-RU" altLang="en-US" b="0">
                <a:solidFill>
                  <a:schemeClr val="tx2"/>
                </a:solidFill>
              </a:rPr>
              <a:t>йиллик</a:t>
            </a:r>
            <a:r>
              <a:rPr lang="tr-TR" altLang="en-US" b="0">
                <a:solidFill>
                  <a:schemeClr val="tx2"/>
                </a:solidFill>
              </a:rPr>
              <a:t>)</a:t>
            </a:r>
            <a:endParaRPr lang="ru-RU" altLang="en-US" b="0">
              <a:solidFill>
                <a:schemeClr val="tx2"/>
              </a:solidFill>
            </a:endParaRPr>
          </a:p>
        </p:txBody>
      </p:sp>
      <p:grpSp>
        <p:nvGrpSpPr>
          <p:cNvPr id="52239" name="Group 65">
            <a:extLst>
              <a:ext uri="{FF2B5EF4-FFF2-40B4-BE49-F238E27FC236}">
                <a16:creationId xmlns:a16="http://schemas.microsoft.com/office/drawing/2014/main" id="{F7684E1E-440C-4397-BA1F-B1DD2B126E87}"/>
              </a:ext>
            </a:extLst>
          </p:cNvPr>
          <p:cNvGrpSpPr>
            <a:grpSpLocks/>
          </p:cNvGrpSpPr>
          <p:nvPr/>
        </p:nvGrpSpPr>
        <p:grpSpPr bwMode="auto">
          <a:xfrm>
            <a:off x="6759575" y="4022725"/>
            <a:ext cx="858838" cy="857250"/>
            <a:chOff x="6661507" y="3285408"/>
            <a:chExt cx="1013690" cy="1013690"/>
          </a:xfrm>
        </p:grpSpPr>
        <p:grpSp>
          <p:nvGrpSpPr>
            <p:cNvPr id="20" name="Group 66">
              <a:extLst>
                <a:ext uri="{FF2B5EF4-FFF2-40B4-BE49-F238E27FC236}">
                  <a16:creationId xmlns:a16="http://schemas.microsoft.com/office/drawing/2014/main" id="{974B2135-E2D1-420A-93B7-68193628FA03}"/>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69" name="Oval 68">
                <a:extLst>
                  <a:ext uri="{FF2B5EF4-FFF2-40B4-BE49-F238E27FC236}">
                    <a16:creationId xmlns:a16="http://schemas.microsoft.com/office/drawing/2014/main" id="{E2B4174B-90DC-40B1-8224-27C5362CF35B}"/>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70" name="Oval 69">
                <a:extLst>
                  <a:ext uri="{FF2B5EF4-FFF2-40B4-BE49-F238E27FC236}">
                    <a16:creationId xmlns:a16="http://schemas.microsoft.com/office/drawing/2014/main" id="{A8B6F9D8-045E-4EEC-8F53-DCB8D1DE40BA}"/>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68" name="Oval 67">
              <a:extLst>
                <a:ext uri="{FF2B5EF4-FFF2-40B4-BE49-F238E27FC236}">
                  <a16:creationId xmlns:a16="http://schemas.microsoft.com/office/drawing/2014/main" id="{743C47AD-4960-4DCF-A73D-310F420BF195}"/>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grpSp>
        <p:nvGrpSpPr>
          <p:cNvPr id="52240" name="Group 70">
            <a:extLst>
              <a:ext uri="{FF2B5EF4-FFF2-40B4-BE49-F238E27FC236}">
                <a16:creationId xmlns:a16="http://schemas.microsoft.com/office/drawing/2014/main" id="{E2975E82-D334-429F-B838-2F3C1DF60E9C}"/>
              </a:ext>
            </a:extLst>
          </p:cNvPr>
          <p:cNvGrpSpPr>
            <a:grpSpLocks/>
          </p:cNvGrpSpPr>
          <p:nvPr/>
        </p:nvGrpSpPr>
        <p:grpSpPr bwMode="auto">
          <a:xfrm>
            <a:off x="9188450" y="4022725"/>
            <a:ext cx="857250" cy="857250"/>
            <a:chOff x="6661507" y="3285408"/>
            <a:chExt cx="1013690" cy="1013690"/>
          </a:xfrm>
        </p:grpSpPr>
        <p:grpSp>
          <p:nvGrpSpPr>
            <p:cNvPr id="22" name="Group 71">
              <a:extLst>
                <a:ext uri="{FF2B5EF4-FFF2-40B4-BE49-F238E27FC236}">
                  <a16:creationId xmlns:a16="http://schemas.microsoft.com/office/drawing/2014/main" id="{2FBA6AFA-291D-479E-B2CF-345AC0ECF281}"/>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74" name="Oval 73">
                <a:extLst>
                  <a:ext uri="{FF2B5EF4-FFF2-40B4-BE49-F238E27FC236}">
                    <a16:creationId xmlns:a16="http://schemas.microsoft.com/office/drawing/2014/main" id="{49183F7A-0349-4805-87F8-0698D79F2579}"/>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75" name="Oval 74">
                <a:extLst>
                  <a:ext uri="{FF2B5EF4-FFF2-40B4-BE49-F238E27FC236}">
                    <a16:creationId xmlns:a16="http://schemas.microsoft.com/office/drawing/2014/main" id="{874AB721-0D2F-4483-B261-1135CEB79532}"/>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73" name="Oval 72">
              <a:extLst>
                <a:ext uri="{FF2B5EF4-FFF2-40B4-BE49-F238E27FC236}">
                  <a16:creationId xmlns:a16="http://schemas.microsoft.com/office/drawing/2014/main" id="{C55A65AC-ACC6-4EAC-99FA-61B48DE512C6}"/>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52241" name="Rectangle 75">
            <a:extLst>
              <a:ext uri="{FF2B5EF4-FFF2-40B4-BE49-F238E27FC236}">
                <a16:creationId xmlns:a16="http://schemas.microsoft.com/office/drawing/2014/main" id="{86BDD4BC-498E-4435-AAA1-2D20C870612F}"/>
              </a:ext>
            </a:extLst>
          </p:cNvPr>
          <p:cNvSpPr>
            <a:spLocks noChangeArrowheads="1"/>
          </p:cNvSpPr>
          <p:nvPr/>
        </p:nvSpPr>
        <p:spPr bwMode="auto">
          <a:xfrm>
            <a:off x="5207000" y="4184650"/>
            <a:ext cx="1560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Тр</a:t>
            </a:r>
            <a:r>
              <a:rPr lang="tr-TR" altLang="en-US" b="0">
                <a:solidFill>
                  <a:schemeClr val="tx2"/>
                </a:solidFill>
              </a:rPr>
              <a:t>e</a:t>
            </a:r>
            <a:r>
              <a:rPr lang="ru-RU" altLang="en-US" b="0">
                <a:solidFill>
                  <a:schemeClr val="tx2"/>
                </a:solidFill>
              </a:rPr>
              <a:t>нинг</a:t>
            </a:r>
            <a:r>
              <a:rPr lang="tr-TR" altLang="en-US" b="0">
                <a:solidFill>
                  <a:schemeClr val="tx2"/>
                </a:solidFill>
              </a:rPr>
              <a:t> </a:t>
            </a:r>
            <a:r>
              <a:rPr lang="ru-RU" altLang="en-US" b="0">
                <a:solidFill>
                  <a:schemeClr val="tx2"/>
                </a:solidFill>
              </a:rPr>
              <a:t>ф</a:t>
            </a:r>
            <a:r>
              <a:rPr lang="tr-TR" altLang="en-US" b="0">
                <a:solidFill>
                  <a:schemeClr val="tx2"/>
                </a:solidFill>
              </a:rPr>
              <a:t>o</a:t>
            </a:r>
            <a:r>
              <a:rPr lang="ru-RU" altLang="en-US" b="0">
                <a:solidFill>
                  <a:schemeClr val="tx2"/>
                </a:solidFill>
              </a:rPr>
              <a:t>рматига</a:t>
            </a:r>
            <a:r>
              <a:rPr lang="tr-TR" altLang="en-US" b="0">
                <a:solidFill>
                  <a:schemeClr val="tx2"/>
                </a:solidFill>
              </a:rPr>
              <a:t> </a:t>
            </a:r>
            <a:r>
              <a:rPr lang="ru-RU" altLang="en-US" b="0">
                <a:solidFill>
                  <a:schemeClr val="tx2"/>
                </a:solidFill>
              </a:rPr>
              <a:t>кўра</a:t>
            </a:r>
            <a:r>
              <a:rPr lang="en-US" altLang="en-US" b="0">
                <a:solidFill>
                  <a:schemeClr val="tx2"/>
                </a:solidFill>
              </a:rPr>
              <a:t>:</a:t>
            </a:r>
            <a:endParaRPr lang="ru-RU" altLang="en-US" b="0">
              <a:solidFill>
                <a:schemeClr val="tx2"/>
              </a:solidFill>
            </a:endParaRPr>
          </a:p>
        </p:txBody>
      </p:sp>
      <p:sp>
        <p:nvSpPr>
          <p:cNvPr id="52242" name="Rectangle 76">
            <a:extLst>
              <a:ext uri="{FF2B5EF4-FFF2-40B4-BE49-F238E27FC236}">
                <a16:creationId xmlns:a16="http://schemas.microsoft.com/office/drawing/2014/main" id="{FE08CD33-7C99-4FD0-B6ED-DE143DEB5EAE}"/>
              </a:ext>
            </a:extLst>
          </p:cNvPr>
          <p:cNvSpPr>
            <a:spLocks noChangeArrowheads="1"/>
          </p:cNvSpPr>
          <p:nvPr/>
        </p:nvSpPr>
        <p:spPr bwMode="auto">
          <a:xfrm>
            <a:off x="7618413" y="4184650"/>
            <a:ext cx="1560512"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b="0">
                <a:solidFill>
                  <a:schemeClr val="tx2"/>
                </a:solidFill>
              </a:rPr>
              <a:t>O</a:t>
            </a:r>
            <a:r>
              <a:rPr lang="ru-RU" altLang="en-US" b="0">
                <a:solidFill>
                  <a:schemeClr val="tx2"/>
                </a:solidFill>
              </a:rPr>
              <a:t>нлайн</a:t>
            </a:r>
            <a:r>
              <a:rPr lang="en-US" altLang="en-US" b="0">
                <a:solidFill>
                  <a:schemeClr val="tx2"/>
                </a:solidFill>
              </a:rPr>
              <a:t> </a:t>
            </a:r>
            <a:r>
              <a:rPr lang="ru-RU" altLang="en-US" b="0">
                <a:solidFill>
                  <a:schemeClr val="tx2"/>
                </a:solidFill>
              </a:rPr>
              <a:t>ф</a:t>
            </a:r>
            <a:r>
              <a:rPr lang="en-US" altLang="en-US" b="0">
                <a:solidFill>
                  <a:schemeClr val="tx2"/>
                </a:solidFill>
              </a:rPr>
              <a:t>o</a:t>
            </a:r>
            <a:r>
              <a:rPr lang="ru-RU" altLang="en-US" b="0">
                <a:solidFill>
                  <a:schemeClr val="tx2"/>
                </a:solidFill>
              </a:rPr>
              <a:t>рматда </a:t>
            </a:r>
          </a:p>
        </p:txBody>
      </p:sp>
      <p:sp>
        <p:nvSpPr>
          <p:cNvPr id="52243" name="Rectangle 77">
            <a:extLst>
              <a:ext uri="{FF2B5EF4-FFF2-40B4-BE49-F238E27FC236}">
                <a16:creationId xmlns:a16="http://schemas.microsoft.com/office/drawing/2014/main" id="{211E8D09-58DB-4CFD-BE36-0032DC4D6A88}"/>
              </a:ext>
            </a:extLst>
          </p:cNvPr>
          <p:cNvSpPr>
            <a:spLocks noChangeArrowheads="1"/>
          </p:cNvSpPr>
          <p:nvPr/>
        </p:nvSpPr>
        <p:spPr bwMode="auto">
          <a:xfrm>
            <a:off x="10085388" y="4170363"/>
            <a:ext cx="15621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Тўлиқ</a:t>
            </a:r>
            <a:r>
              <a:rPr lang="en-US" altLang="en-US" b="0">
                <a:solidFill>
                  <a:schemeClr val="tx2"/>
                </a:solidFill>
              </a:rPr>
              <a:t> </a:t>
            </a:r>
            <a:r>
              <a:rPr lang="ru-RU" altLang="en-US" b="0">
                <a:solidFill>
                  <a:schemeClr val="tx2"/>
                </a:solidFill>
              </a:rPr>
              <a:t>ва</a:t>
            </a:r>
            <a:r>
              <a:rPr lang="en-US" altLang="en-US" b="0">
                <a:solidFill>
                  <a:schemeClr val="tx2"/>
                </a:solidFill>
              </a:rPr>
              <a:t> </a:t>
            </a:r>
            <a:r>
              <a:rPr lang="ru-RU" altLang="en-US" b="0">
                <a:solidFill>
                  <a:schemeClr val="tx2"/>
                </a:solidFill>
              </a:rPr>
              <a:t>кундузги</a:t>
            </a:r>
          </a:p>
        </p:txBody>
      </p:sp>
      <p:grpSp>
        <p:nvGrpSpPr>
          <p:cNvPr id="52244" name="Group 83">
            <a:extLst>
              <a:ext uri="{FF2B5EF4-FFF2-40B4-BE49-F238E27FC236}">
                <a16:creationId xmlns:a16="http://schemas.microsoft.com/office/drawing/2014/main" id="{C4E4CB1B-5C33-470F-A57C-E62B87579CA2}"/>
              </a:ext>
            </a:extLst>
          </p:cNvPr>
          <p:cNvGrpSpPr>
            <a:grpSpLocks/>
          </p:cNvGrpSpPr>
          <p:nvPr/>
        </p:nvGrpSpPr>
        <p:grpSpPr bwMode="auto">
          <a:xfrm>
            <a:off x="6759575" y="5208588"/>
            <a:ext cx="858838" cy="858837"/>
            <a:chOff x="6661507" y="3285408"/>
            <a:chExt cx="1013690" cy="1013690"/>
          </a:xfrm>
        </p:grpSpPr>
        <p:grpSp>
          <p:nvGrpSpPr>
            <p:cNvPr id="24" name="Group 84">
              <a:extLst>
                <a:ext uri="{FF2B5EF4-FFF2-40B4-BE49-F238E27FC236}">
                  <a16:creationId xmlns:a16="http://schemas.microsoft.com/office/drawing/2014/main" id="{F04FAE42-E0D5-4CE5-B27C-649485E6F664}"/>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87" name="Oval 86">
                <a:extLst>
                  <a:ext uri="{FF2B5EF4-FFF2-40B4-BE49-F238E27FC236}">
                    <a16:creationId xmlns:a16="http://schemas.microsoft.com/office/drawing/2014/main" id="{A0AEA97A-9A74-4FEA-9088-844A7C03C327}"/>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88" name="Oval 87">
                <a:extLst>
                  <a:ext uri="{FF2B5EF4-FFF2-40B4-BE49-F238E27FC236}">
                    <a16:creationId xmlns:a16="http://schemas.microsoft.com/office/drawing/2014/main" id="{4837D714-DC0A-4C49-B34B-3E90F9080091}"/>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86" name="Oval 85">
              <a:extLst>
                <a:ext uri="{FF2B5EF4-FFF2-40B4-BE49-F238E27FC236}">
                  <a16:creationId xmlns:a16="http://schemas.microsoft.com/office/drawing/2014/main" id="{E4C58ED9-A83A-48F1-8B26-37CDC4A5C28C}"/>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grpSp>
        <p:nvGrpSpPr>
          <p:cNvPr id="52245" name="Group 88">
            <a:extLst>
              <a:ext uri="{FF2B5EF4-FFF2-40B4-BE49-F238E27FC236}">
                <a16:creationId xmlns:a16="http://schemas.microsoft.com/office/drawing/2014/main" id="{9C28D583-B193-4788-888B-F1FBBF9C1E09}"/>
              </a:ext>
            </a:extLst>
          </p:cNvPr>
          <p:cNvGrpSpPr>
            <a:grpSpLocks/>
          </p:cNvGrpSpPr>
          <p:nvPr/>
        </p:nvGrpSpPr>
        <p:grpSpPr bwMode="auto">
          <a:xfrm>
            <a:off x="9188450" y="5208588"/>
            <a:ext cx="857250" cy="858837"/>
            <a:chOff x="6661507" y="3285408"/>
            <a:chExt cx="1013690" cy="1013690"/>
          </a:xfrm>
        </p:grpSpPr>
        <p:grpSp>
          <p:nvGrpSpPr>
            <p:cNvPr id="26" name="Group 89">
              <a:extLst>
                <a:ext uri="{FF2B5EF4-FFF2-40B4-BE49-F238E27FC236}">
                  <a16:creationId xmlns:a16="http://schemas.microsoft.com/office/drawing/2014/main" id="{F636CA34-3E04-4958-8A19-57FC7514AC2F}"/>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92" name="Oval 91">
                <a:extLst>
                  <a:ext uri="{FF2B5EF4-FFF2-40B4-BE49-F238E27FC236}">
                    <a16:creationId xmlns:a16="http://schemas.microsoft.com/office/drawing/2014/main" id="{6DE9AA5E-0E62-444D-8F7B-8BD26D9E32EA}"/>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93" name="Oval 92">
                <a:extLst>
                  <a:ext uri="{FF2B5EF4-FFF2-40B4-BE49-F238E27FC236}">
                    <a16:creationId xmlns:a16="http://schemas.microsoft.com/office/drawing/2014/main" id="{584DC66C-0D13-4A22-B8C5-EA6D210CA1D4}"/>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91" name="Oval 90">
              <a:extLst>
                <a:ext uri="{FF2B5EF4-FFF2-40B4-BE49-F238E27FC236}">
                  <a16:creationId xmlns:a16="http://schemas.microsoft.com/office/drawing/2014/main" id="{1F748731-51D5-4005-97BE-4C6518B9F83F}"/>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52246" name="Rectangle 93">
            <a:extLst>
              <a:ext uri="{FF2B5EF4-FFF2-40B4-BE49-F238E27FC236}">
                <a16:creationId xmlns:a16="http://schemas.microsoft.com/office/drawing/2014/main" id="{10344FD9-6CDC-41A9-82AF-DB3FCD2F1387}"/>
              </a:ext>
            </a:extLst>
          </p:cNvPr>
          <p:cNvSpPr>
            <a:spLocks noChangeArrowheads="1"/>
          </p:cNvSpPr>
          <p:nvPr/>
        </p:nvSpPr>
        <p:spPr bwMode="auto">
          <a:xfrm>
            <a:off x="5207000" y="5370513"/>
            <a:ext cx="1560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Мута</a:t>
            </a:r>
            <a:r>
              <a:rPr lang="tr-TR" altLang="en-US" b="0">
                <a:solidFill>
                  <a:schemeClr val="tx2"/>
                </a:solidFill>
              </a:rPr>
              <a:t>x</a:t>
            </a:r>
            <a:r>
              <a:rPr lang="ru-RU" altLang="en-US" b="0">
                <a:solidFill>
                  <a:schemeClr val="tx2"/>
                </a:solidFill>
              </a:rPr>
              <a:t>ассислиги</a:t>
            </a:r>
            <a:r>
              <a:rPr lang="tr-TR" altLang="en-US" b="0">
                <a:solidFill>
                  <a:schemeClr val="tx2"/>
                </a:solidFill>
              </a:rPr>
              <a:t> </a:t>
            </a:r>
            <a:r>
              <a:rPr lang="ru-RU" altLang="en-US" b="0">
                <a:solidFill>
                  <a:schemeClr val="tx2"/>
                </a:solidFill>
              </a:rPr>
              <a:t>бўйича</a:t>
            </a:r>
            <a:r>
              <a:rPr lang="en-US" altLang="en-US" b="0">
                <a:solidFill>
                  <a:schemeClr val="tx2"/>
                </a:solidFill>
              </a:rPr>
              <a:t>:</a:t>
            </a:r>
            <a:endParaRPr lang="ru-RU" altLang="en-US" b="0">
              <a:solidFill>
                <a:schemeClr val="tx2"/>
              </a:solidFill>
            </a:endParaRPr>
          </a:p>
        </p:txBody>
      </p:sp>
      <p:sp>
        <p:nvSpPr>
          <p:cNvPr id="52247" name="Rectangle 94">
            <a:extLst>
              <a:ext uri="{FF2B5EF4-FFF2-40B4-BE49-F238E27FC236}">
                <a16:creationId xmlns:a16="http://schemas.microsoft.com/office/drawing/2014/main" id="{A32BD718-4EDE-4822-997B-3305257E8843}"/>
              </a:ext>
            </a:extLst>
          </p:cNvPr>
          <p:cNvSpPr>
            <a:spLocks noChangeArrowheads="1"/>
          </p:cNvSpPr>
          <p:nvPr/>
        </p:nvSpPr>
        <p:spPr bwMode="auto">
          <a:xfrm>
            <a:off x="7618413" y="5370513"/>
            <a:ext cx="1560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Барча</a:t>
            </a:r>
            <a:r>
              <a:rPr lang="en-US" altLang="en-US" b="0">
                <a:solidFill>
                  <a:schemeClr val="tx2"/>
                </a:solidFill>
              </a:rPr>
              <a:t> </a:t>
            </a:r>
            <a:r>
              <a:rPr lang="ru-RU" altLang="en-US" b="0">
                <a:solidFill>
                  <a:schemeClr val="tx2"/>
                </a:solidFill>
              </a:rPr>
              <a:t>ишчи</a:t>
            </a:r>
            <a:r>
              <a:rPr lang="en-US" altLang="en-US" b="0">
                <a:solidFill>
                  <a:schemeClr val="tx2"/>
                </a:solidFill>
              </a:rPr>
              <a:t> xo</a:t>
            </a:r>
            <a:r>
              <a:rPr lang="ru-RU" altLang="en-US" b="0">
                <a:solidFill>
                  <a:schemeClr val="tx2"/>
                </a:solidFill>
              </a:rPr>
              <a:t>димлар</a:t>
            </a:r>
            <a:r>
              <a:rPr lang="en-US" altLang="en-US" b="0">
                <a:solidFill>
                  <a:schemeClr val="tx2"/>
                </a:solidFill>
              </a:rPr>
              <a:t> </a:t>
            </a:r>
            <a:r>
              <a:rPr lang="ru-RU" altLang="en-US" b="0">
                <a:solidFill>
                  <a:schemeClr val="tx2"/>
                </a:solidFill>
              </a:rPr>
              <a:t>учун</a:t>
            </a:r>
            <a:r>
              <a:rPr lang="en-US" altLang="en-US" b="0">
                <a:solidFill>
                  <a:schemeClr val="tx2"/>
                </a:solidFill>
              </a:rPr>
              <a:t>.</a:t>
            </a:r>
            <a:endParaRPr lang="ru-RU" altLang="en-US" b="0">
              <a:solidFill>
                <a:schemeClr val="tx2"/>
              </a:solidFill>
            </a:endParaRPr>
          </a:p>
        </p:txBody>
      </p:sp>
      <p:sp>
        <p:nvSpPr>
          <p:cNvPr id="52248" name="Rectangle 95">
            <a:extLst>
              <a:ext uri="{FF2B5EF4-FFF2-40B4-BE49-F238E27FC236}">
                <a16:creationId xmlns:a16="http://schemas.microsoft.com/office/drawing/2014/main" id="{5C6AF0E2-AE44-4193-959B-EB339776823F}"/>
              </a:ext>
            </a:extLst>
          </p:cNvPr>
          <p:cNvSpPr>
            <a:spLocks noChangeArrowheads="1"/>
          </p:cNvSpPr>
          <p:nvPr/>
        </p:nvSpPr>
        <p:spPr bwMode="auto">
          <a:xfrm>
            <a:off x="10085388" y="5248275"/>
            <a:ext cx="167481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К</a:t>
            </a:r>
            <a:r>
              <a:rPr lang="tr-TR" altLang="en-US" b="0">
                <a:solidFill>
                  <a:schemeClr val="tx2"/>
                </a:solidFill>
              </a:rPr>
              <a:t>o</a:t>
            </a:r>
            <a:r>
              <a:rPr lang="ru-RU" altLang="en-US" b="0">
                <a:solidFill>
                  <a:schemeClr val="tx2"/>
                </a:solidFill>
              </a:rPr>
              <a:t>ррупция</a:t>
            </a:r>
            <a:r>
              <a:rPr lang="tr-TR" altLang="en-US" b="0">
                <a:solidFill>
                  <a:schemeClr val="tx2"/>
                </a:solidFill>
              </a:rPr>
              <a:t> x</a:t>
            </a:r>
            <a:r>
              <a:rPr lang="ru-RU" altLang="en-US" b="0">
                <a:solidFill>
                  <a:schemeClr val="tx2"/>
                </a:solidFill>
              </a:rPr>
              <a:t>авфи</a:t>
            </a:r>
            <a:r>
              <a:rPr lang="tr-TR" altLang="en-US" b="0">
                <a:solidFill>
                  <a:schemeClr val="tx2"/>
                </a:solidFill>
              </a:rPr>
              <a:t> </a:t>
            </a:r>
            <a:r>
              <a:rPr lang="ru-RU" altLang="en-US" b="0">
                <a:solidFill>
                  <a:schemeClr val="tx2"/>
                </a:solidFill>
              </a:rPr>
              <a:t>юқ</a:t>
            </a:r>
            <a:r>
              <a:rPr lang="tr-TR" altLang="en-US" b="0">
                <a:solidFill>
                  <a:schemeClr val="tx2"/>
                </a:solidFill>
              </a:rPr>
              <a:t>o</a:t>
            </a:r>
            <a:r>
              <a:rPr lang="ru-RU" altLang="en-US" b="0">
                <a:solidFill>
                  <a:schemeClr val="tx2"/>
                </a:solidFill>
              </a:rPr>
              <a:t>ри</a:t>
            </a:r>
            <a:r>
              <a:rPr lang="tr-TR" altLang="en-US" b="0">
                <a:solidFill>
                  <a:schemeClr val="tx2"/>
                </a:solidFill>
              </a:rPr>
              <a:t> </a:t>
            </a:r>
            <a:r>
              <a:rPr lang="ru-RU" altLang="en-US" b="0">
                <a:solidFill>
                  <a:schemeClr val="tx2"/>
                </a:solidFill>
              </a:rPr>
              <a:t>бўлган</a:t>
            </a:r>
            <a:r>
              <a:rPr lang="tr-TR" altLang="en-US" b="0">
                <a:solidFill>
                  <a:schemeClr val="tx2"/>
                </a:solidFill>
              </a:rPr>
              <a:t> xo</a:t>
            </a:r>
            <a:r>
              <a:rPr lang="ru-RU" altLang="en-US" b="0">
                <a:solidFill>
                  <a:schemeClr val="tx2"/>
                </a:solidFill>
              </a:rPr>
              <a:t>димлар</a:t>
            </a:r>
            <a:r>
              <a:rPr lang="tr-TR" altLang="en-US" b="0">
                <a:solidFill>
                  <a:schemeClr val="tx2"/>
                </a:solidFill>
              </a:rPr>
              <a:t> </a:t>
            </a:r>
            <a:r>
              <a:rPr lang="ru-RU" altLang="en-US" b="0">
                <a:solidFill>
                  <a:schemeClr val="tx2"/>
                </a:solidFill>
              </a:rPr>
              <a:t>учун</a:t>
            </a:r>
          </a:p>
        </p:txBody>
      </p:sp>
      <p:grpSp>
        <p:nvGrpSpPr>
          <p:cNvPr id="27" name="Group 96">
            <a:extLst>
              <a:ext uri="{FF2B5EF4-FFF2-40B4-BE49-F238E27FC236}">
                <a16:creationId xmlns:a16="http://schemas.microsoft.com/office/drawing/2014/main" id="{B55C756B-397C-4985-9540-8BDDC877BC26}"/>
              </a:ext>
            </a:extLst>
          </p:cNvPr>
          <p:cNvGrpSpPr>
            <a:grpSpLocks noChangeAspect="1"/>
          </p:cNvGrpSpPr>
          <p:nvPr/>
        </p:nvGrpSpPr>
        <p:grpSpPr bwMode="auto">
          <a:xfrm>
            <a:off x="9408767" y="4227528"/>
            <a:ext cx="438150" cy="436563"/>
            <a:chOff x="6810" y="2342"/>
            <a:chExt cx="276" cy="275"/>
          </a:xfrm>
          <a:solidFill>
            <a:schemeClr val="bg1"/>
          </a:solidFill>
        </p:grpSpPr>
        <p:sp>
          <p:nvSpPr>
            <p:cNvPr id="98" name="Freeform 83">
              <a:extLst>
                <a:ext uri="{FF2B5EF4-FFF2-40B4-BE49-F238E27FC236}">
                  <a16:creationId xmlns:a16="http://schemas.microsoft.com/office/drawing/2014/main" id="{E55A4AF8-E51B-4F2D-A8CF-95577008044B}"/>
                </a:ext>
              </a:extLst>
            </p:cNvPr>
            <p:cNvSpPr>
              <a:spLocks noEditPoints="1"/>
            </p:cNvSpPr>
            <p:nvPr/>
          </p:nvSpPr>
          <p:spPr bwMode="auto">
            <a:xfrm>
              <a:off x="6821" y="2438"/>
              <a:ext cx="145" cy="179"/>
            </a:xfrm>
            <a:custGeom>
              <a:avLst/>
              <a:gdLst>
                <a:gd name="T0" fmla="*/ 2761 w 4227"/>
                <a:gd name="T1" fmla="*/ 3367 h 5202"/>
                <a:gd name="T2" fmla="*/ 3161 w 4227"/>
                <a:gd name="T3" fmla="*/ 2402 h 5202"/>
                <a:gd name="T4" fmla="*/ 3220 w 4227"/>
                <a:gd name="T5" fmla="*/ 2121 h 5202"/>
                <a:gd name="T6" fmla="*/ 3294 w 4227"/>
                <a:gd name="T7" fmla="*/ 1202 h 5202"/>
                <a:gd name="T8" fmla="*/ 4094 w 4227"/>
                <a:gd name="T9" fmla="*/ 803 h 5202"/>
                <a:gd name="T10" fmla="*/ 2275 w 4227"/>
                <a:gd name="T11" fmla="*/ 11 h 5202"/>
                <a:gd name="T12" fmla="*/ 446 w 4227"/>
                <a:gd name="T13" fmla="*/ 678 h 5202"/>
                <a:gd name="T14" fmla="*/ 361 w 4227"/>
                <a:gd name="T15" fmla="*/ 1413 h 5202"/>
                <a:gd name="T16" fmla="*/ 188 w 4227"/>
                <a:gd name="T17" fmla="*/ 1963 h 5202"/>
                <a:gd name="T18" fmla="*/ 361 w 4227"/>
                <a:gd name="T19" fmla="*/ 2002 h 5202"/>
                <a:gd name="T20" fmla="*/ 627 w 4227"/>
                <a:gd name="T21" fmla="*/ 1791 h 5202"/>
                <a:gd name="T22" fmla="*/ 988 w 4227"/>
                <a:gd name="T23" fmla="*/ 1774 h 5202"/>
                <a:gd name="T24" fmla="*/ 627 w 4227"/>
                <a:gd name="T25" fmla="*/ 996 h 5202"/>
                <a:gd name="T26" fmla="*/ 1161 w 4227"/>
                <a:gd name="T27" fmla="*/ 2002 h 5202"/>
                <a:gd name="T28" fmla="*/ 1294 w 4227"/>
                <a:gd name="T29" fmla="*/ 2150 h 5202"/>
                <a:gd name="T30" fmla="*/ 1694 w 4227"/>
                <a:gd name="T31" fmla="*/ 3165 h 5202"/>
                <a:gd name="T32" fmla="*/ 915 w 4227"/>
                <a:gd name="T33" fmla="*/ 3579 h 5202"/>
                <a:gd name="T34" fmla="*/ 227 w 4227"/>
                <a:gd name="T35" fmla="*/ 5069 h 5202"/>
                <a:gd name="T36" fmla="*/ 4094 w 4227"/>
                <a:gd name="T37" fmla="*/ 5202 h 5202"/>
                <a:gd name="T38" fmla="*/ 4227 w 4227"/>
                <a:gd name="T39" fmla="*/ 4479 h 5202"/>
                <a:gd name="T40" fmla="*/ 1961 w 4227"/>
                <a:gd name="T41" fmla="*/ 3469 h 5202"/>
                <a:gd name="T42" fmla="*/ 2494 w 4227"/>
                <a:gd name="T43" fmla="*/ 3295 h 5202"/>
                <a:gd name="T44" fmla="*/ 2541 w 4227"/>
                <a:gd name="T45" fmla="*/ 3568 h 5202"/>
                <a:gd name="T46" fmla="*/ 1914 w 4227"/>
                <a:gd name="T47" fmla="*/ 3568 h 5202"/>
                <a:gd name="T48" fmla="*/ 2227 w 4227"/>
                <a:gd name="T49" fmla="*/ 278 h 5202"/>
                <a:gd name="T50" fmla="*/ 2227 w 4227"/>
                <a:gd name="T51" fmla="*/ 1326 h 5202"/>
                <a:gd name="T52" fmla="*/ 2227 w 4227"/>
                <a:gd name="T53" fmla="*/ 278 h 5202"/>
                <a:gd name="T54" fmla="*/ 2275 w 4227"/>
                <a:gd name="T55" fmla="*/ 1593 h 5202"/>
                <a:gd name="T56" fmla="*/ 3027 w 4227"/>
                <a:gd name="T57" fmla="*/ 1917 h 5202"/>
                <a:gd name="T58" fmla="*/ 1427 w 4227"/>
                <a:gd name="T59" fmla="*/ 1917 h 5202"/>
                <a:gd name="T60" fmla="*/ 2179 w 4227"/>
                <a:gd name="T61" fmla="*/ 1593 h 5202"/>
                <a:gd name="T62" fmla="*/ 1561 w 4227"/>
                <a:gd name="T63" fmla="*/ 2259 h 5202"/>
                <a:gd name="T64" fmla="*/ 2894 w 4227"/>
                <a:gd name="T65" fmla="*/ 2259 h 5202"/>
                <a:gd name="T66" fmla="*/ 2560 w 4227"/>
                <a:gd name="T67" fmla="*/ 2979 h 5202"/>
                <a:gd name="T68" fmla="*/ 1756 w 4227"/>
                <a:gd name="T69" fmla="*/ 2873 h 5202"/>
                <a:gd name="T70" fmla="*/ 3961 w 4227"/>
                <a:gd name="T71" fmla="*/ 4935 h 5202"/>
                <a:gd name="T72" fmla="*/ 3561 w 4227"/>
                <a:gd name="T73" fmla="*/ 4402 h 5202"/>
                <a:gd name="T74" fmla="*/ 3294 w 4227"/>
                <a:gd name="T75" fmla="*/ 4935 h 5202"/>
                <a:gd name="T76" fmla="*/ 1161 w 4227"/>
                <a:gd name="T77" fmla="*/ 4402 h 5202"/>
                <a:gd name="T78" fmla="*/ 894 w 4227"/>
                <a:gd name="T79" fmla="*/ 4935 h 5202"/>
                <a:gd name="T80" fmla="*/ 494 w 4227"/>
                <a:gd name="T81" fmla="*/ 4479 h 5202"/>
                <a:gd name="T82" fmla="*/ 1614 w 4227"/>
                <a:gd name="T83" fmla="*/ 3665 h 5202"/>
                <a:gd name="T84" fmla="*/ 2313 w 4227"/>
                <a:gd name="T85" fmla="*/ 4105 h 5202"/>
                <a:gd name="T86" fmla="*/ 3469 w 4227"/>
                <a:gd name="T87" fmla="*/ 3836 h 5202"/>
                <a:gd name="T88" fmla="*/ 3961 w 4227"/>
                <a:gd name="T89" fmla="*/ 4935 h 5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27" h="5202">
                  <a:moveTo>
                    <a:pt x="3540" y="3579"/>
                  </a:moveTo>
                  <a:lnTo>
                    <a:pt x="2761" y="3367"/>
                  </a:lnTo>
                  <a:lnTo>
                    <a:pt x="2761" y="3165"/>
                  </a:lnTo>
                  <a:cubicBezTo>
                    <a:pt x="3010" y="2991"/>
                    <a:pt x="3160" y="2706"/>
                    <a:pt x="3161" y="2402"/>
                  </a:cubicBezTo>
                  <a:lnTo>
                    <a:pt x="3161" y="2150"/>
                  </a:lnTo>
                  <a:cubicBezTo>
                    <a:pt x="3195" y="2134"/>
                    <a:pt x="3216" y="2123"/>
                    <a:pt x="3220" y="2121"/>
                  </a:cubicBezTo>
                  <a:cubicBezTo>
                    <a:pt x="3265" y="2099"/>
                    <a:pt x="3294" y="2053"/>
                    <a:pt x="3294" y="2002"/>
                  </a:cubicBezTo>
                  <a:lnTo>
                    <a:pt x="3294" y="1202"/>
                  </a:lnTo>
                  <a:lnTo>
                    <a:pt x="4009" y="927"/>
                  </a:lnTo>
                  <a:cubicBezTo>
                    <a:pt x="4060" y="907"/>
                    <a:pt x="4094" y="858"/>
                    <a:pt x="4094" y="803"/>
                  </a:cubicBezTo>
                  <a:cubicBezTo>
                    <a:pt x="4094" y="747"/>
                    <a:pt x="4060" y="698"/>
                    <a:pt x="4009" y="678"/>
                  </a:cubicBezTo>
                  <a:lnTo>
                    <a:pt x="2275" y="11"/>
                  </a:lnTo>
                  <a:cubicBezTo>
                    <a:pt x="2244" y="0"/>
                    <a:pt x="2210" y="0"/>
                    <a:pt x="2179" y="11"/>
                  </a:cubicBezTo>
                  <a:lnTo>
                    <a:pt x="446" y="678"/>
                  </a:lnTo>
                  <a:cubicBezTo>
                    <a:pt x="395" y="698"/>
                    <a:pt x="361" y="747"/>
                    <a:pt x="361" y="802"/>
                  </a:cubicBezTo>
                  <a:lnTo>
                    <a:pt x="361" y="1413"/>
                  </a:lnTo>
                  <a:lnTo>
                    <a:pt x="0" y="1774"/>
                  </a:lnTo>
                  <a:lnTo>
                    <a:pt x="188" y="1963"/>
                  </a:lnTo>
                  <a:lnTo>
                    <a:pt x="361" y="1791"/>
                  </a:lnTo>
                  <a:lnTo>
                    <a:pt x="361" y="2002"/>
                  </a:lnTo>
                  <a:lnTo>
                    <a:pt x="627" y="2002"/>
                  </a:lnTo>
                  <a:lnTo>
                    <a:pt x="627" y="1791"/>
                  </a:lnTo>
                  <a:lnTo>
                    <a:pt x="800" y="1963"/>
                  </a:lnTo>
                  <a:lnTo>
                    <a:pt x="988" y="1774"/>
                  </a:lnTo>
                  <a:lnTo>
                    <a:pt x="627" y="1413"/>
                  </a:lnTo>
                  <a:lnTo>
                    <a:pt x="627" y="996"/>
                  </a:lnTo>
                  <a:lnTo>
                    <a:pt x="1161" y="1202"/>
                  </a:lnTo>
                  <a:lnTo>
                    <a:pt x="1161" y="2002"/>
                  </a:lnTo>
                  <a:cubicBezTo>
                    <a:pt x="1160" y="2053"/>
                    <a:pt x="1189" y="2099"/>
                    <a:pt x="1234" y="2122"/>
                  </a:cubicBezTo>
                  <a:cubicBezTo>
                    <a:pt x="1239" y="2124"/>
                    <a:pt x="1260" y="2135"/>
                    <a:pt x="1294" y="2150"/>
                  </a:cubicBezTo>
                  <a:lnTo>
                    <a:pt x="1294" y="2402"/>
                  </a:lnTo>
                  <a:cubicBezTo>
                    <a:pt x="1292" y="2707"/>
                    <a:pt x="1442" y="2994"/>
                    <a:pt x="1694" y="3165"/>
                  </a:cubicBezTo>
                  <a:lnTo>
                    <a:pt x="1694" y="3367"/>
                  </a:lnTo>
                  <a:lnTo>
                    <a:pt x="915" y="3579"/>
                  </a:lnTo>
                  <a:cubicBezTo>
                    <a:pt x="509" y="3691"/>
                    <a:pt x="229" y="4059"/>
                    <a:pt x="227" y="4479"/>
                  </a:cubicBezTo>
                  <a:lnTo>
                    <a:pt x="227" y="5069"/>
                  </a:lnTo>
                  <a:cubicBezTo>
                    <a:pt x="227" y="5142"/>
                    <a:pt x="287" y="5202"/>
                    <a:pt x="361" y="5202"/>
                  </a:cubicBezTo>
                  <a:lnTo>
                    <a:pt x="4094" y="5202"/>
                  </a:lnTo>
                  <a:cubicBezTo>
                    <a:pt x="4168" y="5202"/>
                    <a:pt x="4227" y="5142"/>
                    <a:pt x="4227" y="5069"/>
                  </a:cubicBezTo>
                  <a:lnTo>
                    <a:pt x="4227" y="4479"/>
                  </a:lnTo>
                  <a:cubicBezTo>
                    <a:pt x="4226" y="4059"/>
                    <a:pt x="3945" y="3691"/>
                    <a:pt x="3540" y="3579"/>
                  </a:cubicBezTo>
                  <a:close/>
                  <a:moveTo>
                    <a:pt x="1961" y="3469"/>
                  </a:moveTo>
                  <a:lnTo>
                    <a:pt x="1961" y="3295"/>
                  </a:lnTo>
                  <a:cubicBezTo>
                    <a:pt x="2134" y="3349"/>
                    <a:pt x="2320" y="3349"/>
                    <a:pt x="2494" y="3295"/>
                  </a:cubicBezTo>
                  <a:lnTo>
                    <a:pt x="2494" y="3469"/>
                  </a:lnTo>
                  <a:cubicBezTo>
                    <a:pt x="2494" y="3507"/>
                    <a:pt x="2511" y="3543"/>
                    <a:pt x="2541" y="3568"/>
                  </a:cubicBezTo>
                  <a:lnTo>
                    <a:pt x="2227" y="3829"/>
                  </a:lnTo>
                  <a:lnTo>
                    <a:pt x="1914" y="3568"/>
                  </a:lnTo>
                  <a:cubicBezTo>
                    <a:pt x="1943" y="3543"/>
                    <a:pt x="1960" y="3507"/>
                    <a:pt x="1961" y="3469"/>
                  </a:cubicBezTo>
                  <a:close/>
                  <a:moveTo>
                    <a:pt x="2227" y="278"/>
                  </a:moveTo>
                  <a:lnTo>
                    <a:pt x="3589" y="802"/>
                  </a:lnTo>
                  <a:lnTo>
                    <a:pt x="2227" y="1326"/>
                  </a:lnTo>
                  <a:lnTo>
                    <a:pt x="865" y="802"/>
                  </a:lnTo>
                  <a:lnTo>
                    <a:pt x="2227" y="278"/>
                  </a:lnTo>
                  <a:close/>
                  <a:moveTo>
                    <a:pt x="2179" y="1593"/>
                  </a:moveTo>
                  <a:cubicBezTo>
                    <a:pt x="2210" y="1605"/>
                    <a:pt x="2244" y="1605"/>
                    <a:pt x="2275" y="1593"/>
                  </a:cubicBezTo>
                  <a:lnTo>
                    <a:pt x="3027" y="1304"/>
                  </a:lnTo>
                  <a:lnTo>
                    <a:pt x="3027" y="1917"/>
                  </a:lnTo>
                  <a:cubicBezTo>
                    <a:pt x="2776" y="2038"/>
                    <a:pt x="2505" y="2112"/>
                    <a:pt x="2227" y="2135"/>
                  </a:cubicBezTo>
                  <a:cubicBezTo>
                    <a:pt x="1950" y="2112"/>
                    <a:pt x="1679" y="2038"/>
                    <a:pt x="1427" y="1917"/>
                  </a:cubicBezTo>
                  <a:lnTo>
                    <a:pt x="1427" y="1304"/>
                  </a:lnTo>
                  <a:lnTo>
                    <a:pt x="2179" y="1593"/>
                  </a:lnTo>
                  <a:close/>
                  <a:moveTo>
                    <a:pt x="1561" y="2402"/>
                  </a:moveTo>
                  <a:lnTo>
                    <a:pt x="1561" y="2259"/>
                  </a:lnTo>
                  <a:cubicBezTo>
                    <a:pt x="1773" y="2343"/>
                    <a:pt x="1999" y="2391"/>
                    <a:pt x="2227" y="2402"/>
                  </a:cubicBezTo>
                  <a:cubicBezTo>
                    <a:pt x="2456" y="2391"/>
                    <a:pt x="2681" y="2343"/>
                    <a:pt x="2894" y="2259"/>
                  </a:cubicBezTo>
                  <a:lnTo>
                    <a:pt x="2894" y="2402"/>
                  </a:lnTo>
                  <a:cubicBezTo>
                    <a:pt x="2894" y="2640"/>
                    <a:pt x="2766" y="2860"/>
                    <a:pt x="2560" y="2979"/>
                  </a:cubicBezTo>
                  <a:cubicBezTo>
                    <a:pt x="2353" y="3098"/>
                    <a:pt x="2099" y="3097"/>
                    <a:pt x="1893" y="2978"/>
                  </a:cubicBezTo>
                  <a:cubicBezTo>
                    <a:pt x="1843" y="2949"/>
                    <a:pt x="1797" y="2914"/>
                    <a:pt x="1756" y="2873"/>
                  </a:cubicBezTo>
                  <a:cubicBezTo>
                    <a:pt x="1630" y="2748"/>
                    <a:pt x="1560" y="2579"/>
                    <a:pt x="1561" y="2402"/>
                  </a:cubicBezTo>
                  <a:close/>
                  <a:moveTo>
                    <a:pt x="3961" y="4935"/>
                  </a:moveTo>
                  <a:lnTo>
                    <a:pt x="3561" y="4935"/>
                  </a:lnTo>
                  <a:lnTo>
                    <a:pt x="3561" y="4402"/>
                  </a:lnTo>
                  <a:lnTo>
                    <a:pt x="3294" y="4402"/>
                  </a:lnTo>
                  <a:lnTo>
                    <a:pt x="3294" y="4935"/>
                  </a:lnTo>
                  <a:lnTo>
                    <a:pt x="1161" y="4935"/>
                  </a:lnTo>
                  <a:lnTo>
                    <a:pt x="1161" y="4402"/>
                  </a:lnTo>
                  <a:lnTo>
                    <a:pt x="894" y="4402"/>
                  </a:lnTo>
                  <a:lnTo>
                    <a:pt x="894" y="4935"/>
                  </a:lnTo>
                  <a:lnTo>
                    <a:pt x="494" y="4935"/>
                  </a:lnTo>
                  <a:lnTo>
                    <a:pt x="494" y="4479"/>
                  </a:lnTo>
                  <a:cubicBezTo>
                    <a:pt x="495" y="4179"/>
                    <a:pt x="696" y="3916"/>
                    <a:pt x="985" y="3836"/>
                  </a:cubicBezTo>
                  <a:lnTo>
                    <a:pt x="1614" y="3665"/>
                  </a:lnTo>
                  <a:lnTo>
                    <a:pt x="2142" y="4105"/>
                  </a:lnTo>
                  <a:cubicBezTo>
                    <a:pt x="2191" y="4146"/>
                    <a:pt x="2263" y="4146"/>
                    <a:pt x="2313" y="4105"/>
                  </a:cubicBezTo>
                  <a:lnTo>
                    <a:pt x="2841" y="3665"/>
                  </a:lnTo>
                  <a:lnTo>
                    <a:pt x="3469" y="3836"/>
                  </a:lnTo>
                  <a:cubicBezTo>
                    <a:pt x="3759" y="3916"/>
                    <a:pt x="3960" y="4179"/>
                    <a:pt x="3961" y="4479"/>
                  </a:cubicBezTo>
                  <a:lnTo>
                    <a:pt x="3961" y="4935"/>
                  </a:lnTo>
                  <a:close/>
                  <a:moveTo>
                    <a:pt x="3961" y="4935"/>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99" name="Freeform 84">
              <a:extLst>
                <a:ext uri="{FF2B5EF4-FFF2-40B4-BE49-F238E27FC236}">
                  <a16:creationId xmlns:a16="http://schemas.microsoft.com/office/drawing/2014/main" id="{AC82842C-4960-4FF4-895D-7E7C7DE831CE}"/>
                </a:ext>
              </a:extLst>
            </p:cNvPr>
            <p:cNvSpPr>
              <a:spLocks noEditPoints="1"/>
            </p:cNvSpPr>
            <p:nvPr/>
          </p:nvSpPr>
          <p:spPr bwMode="auto">
            <a:xfrm>
              <a:off x="6912" y="2367"/>
              <a:ext cx="146" cy="213"/>
            </a:xfrm>
            <a:custGeom>
              <a:avLst/>
              <a:gdLst>
                <a:gd name="T0" fmla="*/ 4248 w 4249"/>
                <a:gd name="T1" fmla="*/ 2205 h 6205"/>
                <a:gd name="T2" fmla="*/ 2257 w 4249"/>
                <a:gd name="T3" fmla="*/ 75 h 6205"/>
                <a:gd name="T4" fmla="*/ 0 w 4249"/>
                <a:gd name="T5" fmla="*/ 1921 h 6205"/>
                <a:gd name="T6" fmla="*/ 265 w 4249"/>
                <a:gd name="T7" fmla="*/ 1956 h 6205"/>
                <a:gd name="T8" fmla="*/ 1979 w 4249"/>
                <a:gd name="T9" fmla="*/ 343 h 6205"/>
                <a:gd name="T10" fmla="*/ 3909 w 4249"/>
                <a:gd name="T11" fmla="*/ 1690 h 6205"/>
                <a:gd name="T12" fmla="*/ 2986 w 4249"/>
                <a:gd name="T13" fmla="*/ 3856 h 6205"/>
                <a:gd name="T14" fmla="*/ 2915 w 4249"/>
                <a:gd name="T15" fmla="*/ 3974 h 6205"/>
                <a:gd name="T16" fmla="*/ 2915 w 4249"/>
                <a:gd name="T17" fmla="*/ 4339 h 6205"/>
                <a:gd name="T18" fmla="*/ 1315 w 4249"/>
                <a:gd name="T19" fmla="*/ 4339 h 6205"/>
                <a:gd name="T20" fmla="*/ 1315 w 4249"/>
                <a:gd name="T21" fmla="*/ 3974 h 6205"/>
                <a:gd name="T22" fmla="*/ 1244 w 4249"/>
                <a:gd name="T23" fmla="*/ 3856 h 6205"/>
                <a:gd name="T24" fmla="*/ 996 w 4249"/>
                <a:gd name="T25" fmla="*/ 3699 h 6205"/>
                <a:gd name="T26" fmla="*/ 836 w 4249"/>
                <a:gd name="T27" fmla="*/ 3912 h 6205"/>
                <a:gd name="T28" fmla="*/ 1048 w 4249"/>
                <a:gd name="T29" fmla="*/ 4052 h 6205"/>
                <a:gd name="T30" fmla="*/ 1048 w 4249"/>
                <a:gd name="T31" fmla="*/ 4363 h 6205"/>
                <a:gd name="T32" fmla="*/ 784 w 4249"/>
                <a:gd name="T33" fmla="*/ 4694 h 6205"/>
                <a:gd name="T34" fmla="*/ 968 w 4249"/>
                <a:gd name="T35" fmla="*/ 5076 h 6205"/>
                <a:gd name="T36" fmla="*/ 915 w 4249"/>
                <a:gd name="T37" fmla="*/ 5272 h 6205"/>
                <a:gd name="T38" fmla="*/ 1315 w 4249"/>
                <a:gd name="T39" fmla="*/ 5672 h 6205"/>
                <a:gd name="T40" fmla="*/ 2757 w 4249"/>
                <a:gd name="T41" fmla="*/ 5672 h 6205"/>
                <a:gd name="T42" fmla="*/ 2381 w 4249"/>
                <a:gd name="T43" fmla="*/ 5939 h 6205"/>
                <a:gd name="T44" fmla="*/ 1848 w 4249"/>
                <a:gd name="T45" fmla="*/ 5939 h 6205"/>
                <a:gd name="T46" fmla="*/ 1848 w 4249"/>
                <a:gd name="T47" fmla="*/ 6205 h 6205"/>
                <a:gd name="T48" fmla="*/ 2381 w 4249"/>
                <a:gd name="T49" fmla="*/ 6205 h 6205"/>
                <a:gd name="T50" fmla="*/ 3037 w 4249"/>
                <a:gd name="T51" fmla="*/ 5651 h 6205"/>
                <a:gd name="T52" fmla="*/ 3288 w 4249"/>
                <a:gd name="T53" fmla="*/ 5418 h 6205"/>
                <a:gd name="T54" fmla="*/ 3261 w 4249"/>
                <a:gd name="T55" fmla="*/ 5076 h 6205"/>
                <a:gd name="T56" fmla="*/ 3446 w 4249"/>
                <a:gd name="T57" fmla="*/ 4694 h 6205"/>
                <a:gd name="T58" fmla="*/ 3181 w 4249"/>
                <a:gd name="T59" fmla="*/ 4363 h 6205"/>
                <a:gd name="T60" fmla="*/ 3181 w 4249"/>
                <a:gd name="T61" fmla="*/ 4052 h 6205"/>
                <a:gd name="T62" fmla="*/ 4248 w 4249"/>
                <a:gd name="T63" fmla="*/ 2205 h 6205"/>
                <a:gd name="T64" fmla="*/ 1181 w 4249"/>
                <a:gd name="T65" fmla="*/ 4605 h 6205"/>
                <a:gd name="T66" fmla="*/ 3048 w 4249"/>
                <a:gd name="T67" fmla="*/ 4605 h 6205"/>
                <a:gd name="T68" fmla="*/ 3181 w 4249"/>
                <a:gd name="T69" fmla="*/ 4739 h 6205"/>
                <a:gd name="T70" fmla="*/ 3048 w 4249"/>
                <a:gd name="T71" fmla="*/ 4872 h 6205"/>
                <a:gd name="T72" fmla="*/ 1181 w 4249"/>
                <a:gd name="T73" fmla="*/ 4872 h 6205"/>
                <a:gd name="T74" fmla="*/ 1048 w 4249"/>
                <a:gd name="T75" fmla="*/ 4739 h 6205"/>
                <a:gd name="T76" fmla="*/ 1181 w 4249"/>
                <a:gd name="T77" fmla="*/ 4605 h 6205"/>
                <a:gd name="T78" fmla="*/ 2915 w 4249"/>
                <a:gd name="T79" fmla="*/ 5405 h 6205"/>
                <a:gd name="T80" fmla="*/ 1315 w 4249"/>
                <a:gd name="T81" fmla="*/ 5405 h 6205"/>
                <a:gd name="T82" fmla="*/ 1181 w 4249"/>
                <a:gd name="T83" fmla="*/ 5272 h 6205"/>
                <a:gd name="T84" fmla="*/ 1315 w 4249"/>
                <a:gd name="T85" fmla="*/ 5139 h 6205"/>
                <a:gd name="T86" fmla="*/ 2915 w 4249"/>
                <a:gd name="T87" fmla="*/ 5139 h 6205"/>
                <a:gd name="T88" fmla="*/ 3048 w 4249"/>
                <a:gd name="T89" fmla="*/ 5272 h 6205"/>
                <a:gd name="T90" fmla="*/ 2915 w 4249"/>
                <a:gd name="T91" fmla="*/ 5405 h 6205"/>
                <a:gd name="T92" fmla="*/ 2915 w 4249"/>
                <a:gd name="T93" fmla="*/ 5405 h 6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49" h="6205">
                  <a:moveTo>
                    <a:pt x="4248" y="2205"/>
                  </a:moveTo>
                  <a:cubicBezTo>
                    <a:pt x="4249" y="1082"/>
                    <a:pt x="3378" y="150"/>
                    <a:pt x="2257" y="75"/>
                  </a:cubicBezTo>
                  <a:cubicBezTo>
                    <a:pt x="1136" y="0"/>
                    <a:pt x="149" y="807"/>
                    <a:pt x="0" y="1921"/>
                  </a:cubicBezTo>
                  <a:lnTo>
                    <a:pt x="265" y="1956"/>
                  </a:lnTo>
                  <a:cubicBezTo>
                    <a:pt x="382" y="1081"/>
                    <a:pt x="1098" y="407"/>
                    <a:pt x="1979" y="343"/>
                  </a:cubicBezTo>
                  <a:cubicBezTo>
                    <a:pt x="2860" y="279"/>
                    <a:pt x="3666" y="841"/>
                    <a:pt x="3909" y="1690"/>
                  </a:cubicBezTo>
                  <a:cubicBezTo>
                    <a:pt x="4152" y="2540"/>
                    <a:pt x="3767" y="3443"/>
                    <a:pt x="2986" y="3856"/>
                  </a:cubicBezTo>
                  <a:cubicBezTo>
                    <a:pt x="2942" y="3879"/>
                    <a:pt x="2915" y="3924"/>
                    <a:pt x="2915" y="3974"/>
                  </a:cubicBezTo>
                  <a:lnTo>
                    <a:pt x="2915" y="4339"/>
                  </a:lnTo>
                  <a:lnTo>
                    <a:pt x="1315" y="4339"/>
                  </a:lnTo>
                  <a:lnTo>
                    <a:pt x="1315" y="3974"/>
                  </a:lnTo>
                  <a:cubicBezTo>
                    <a:pt x="1315" y="3924"/>
                    <a:pt x="1287" y="3879"/>
                    <a:pt x="1244" y="3856"/>
                  </a:cubicBezTo>
                  <a:cubicBezTo>
                    <a:pt x="1157" y="3810"/>
                    <a:pt x="1074" y="3757"/>
                    <a:pt x="996" y="3699"/>
                  </a:cubicBezTo>
                  <a:lnTo>
                    <a:pt x="836" y="3912"/>
                  </a:lnTo>
                  <a:cubicBezTo>
                    <a:pt x="904" y="3963"/>
                    <a:pt x="975" y="4010"/>
                    <a:pt x="1048" y="4052"/>
                  </a:cubicBezTo>
                  <a:lnTo>
                    <a:pt x="1048" y="4363"/>
                  </a:lnTo>
                  <a:cubicBezTo>
                    <a:pt x="904" y="4414"/>
                    <a:pt x="801" y="4542"/>
                    <a:pt x="784" y="4694"/>
                  </a:cubicBezTo>
                  <a:cubicBezTo>
                    <a:pt x="767" y="4846"/>
                    <a:pt x="838" y="4995"/>
                    <a:pt x="968" y="5076"/>
                  </a:cubicBezTo>
                  <a:cubicBezTo>
                    <a:pt x="933" y="5135"/>
                    <a:pt x="915" y="5203"/>
                    <a:pt x="915" y="5272"/>
                  </a:cubicBezTo>
                  <a:cubicBezTo>
                    <a:pt x="915" y="5493"/>
                    <a:pt x="1094" y="5672"/>
                    <a:pt x="1315" y="5672"/>
                  </a:cubicBezTo>
                  <a:lnTo>
                    <a:pt x="2757" y="5672"/>
                  </a:lnTo>
                  <a:cubicBezTo>
                    <a:pt x="2700" y="5831"/>
                    <a:pt x="2550" y="5938"/>
                    <a:pt x="2381" y="5939"/>
                  </a:cubicBezTo>
                  <a:lnTo>
                    <a:pt x="1848" y="5939"/>
                  </a:lnTo>
                  <a:lnTo>
                    <a:pt x="1848" y="6205"/>
                  </a:lnTo>
                  <a:lnTo>
                    <a:pt x="2381" y="6205"/>
                  </a:lnTo>
                  <a:cubicBezTo>
                    <a:pt x="2705" y="6204"/>
                    <a:pt x="2982" y="5971"/>
                    <a:pt x="3037" y="5651"/>
                  </a:cubicBezTo>
                  <a:cubicBezTo>
                    <a:pt x="3152" y="5615"/>
                    <a:pt x="3244" y="5530"/>
                    <a:pt x="3288" y="5418"/>
                  </a:cubicBezTo>
                  <a:cubicBezTo>
                    <a:pt x="3331" y="5306"/>
                    <a:pt x="3322" y="5180"/>
                    <a:pt x="3261" y="5076"/>
                  </a:cubicBezTo>
                  <a:cubicBezTo>
                    <a:pt x="3391" y="4995"/>
                    <a:pt x="3463" y="4846"/>
                    <a:pt x="3446" y="4694"/>
                  </a:cubicBezTo>
                  <a:cubicBezTo>
                    <a:pt x="3428" y="4542"/>
                    <a:pt x="3326" y="4414"/>
                    <a:pt x="3181" y="4363"/>
                  </a:cubicBezTo>
                  <a:lnTo>
                    <a:pt x="3181" y="4052"/>
                  </a:lnTo>
                  <a:cubicBezTo>
                    <a:pt x="3842" y="3672"/>
                    <a:pt x="4249" y="2968"/>
                    <a:pt x="4248" y="2205"/>
                  </a:cubicBezTo>
                  <a:close/>
                  <a:moveTo>
                    <a:pt x="1181" y="4605"/>
                  </a:moveTo>
                  <a:lnTo>
                    <a:pt x="3048" y="4605"/>
                  </a:lnTo>
                  <a:cubicBezTo>
                    <a:pt x="3122" y="4605"/>
                    <a:pt x="3181" y="4665"/>
                    <a:pt x="3181" y="4739"/>
                  </a:cubicBezTo>
                  <a:cubicBezTo>
                    <a:pt x="3181" y="4812"/>
                    <a:pt x="3122" y="4872"/>
                    <a:pt x="3048" y="4872"/>
                  </a:cubicBezTo>
                  <a:lnTo>
                    <a:pt x="1181" y="4872"/>
                  </a:lnTo>
                  <a:cubicBezTo>
                    <a:pt x="1108" y="4872"/>
                    <a:pt x="1048" y="4812"/>
                    <a:pt x="1048" y="4739"/>
                  </a:cubicBezTo>
                  <a:cubicBezTo>
                    <a:pt x="1048" y="4665"/>
                    <a:pt x="1108" y="4605"/>
                    <a:pt x="1181" y="4605"/>
                  </a:cubicBezTo>
                  <a:close/>
                  <a:moveTo>
                    <a:pt x="2915" y="5405"/>
                  </a:moveTo>
                  <a:lnTo>
                    <a:pt x="1315" y="5405"/>
                  </a:lnTo>
                  <a:cubicBezTo>
                    <a:pt x="1241" y="5405"/>
                    <a:pt x="1181" y="5346"/>
                    <a:pt x="1181" y="5272"/>
                  </a:cubicBezTo>
                  <a:cubicBezTo>
                    <a:pt x="1181" y="5198"/>
                    <a:pt x="1241" y="5139"/>
                    <a:pt x="1315" y="5139"/>
                  </a:cubicBezTo>
                  <a:lnTo>
                    <a:pt x="2915" y="5139"/>
                  </a:lnTo>
                  <a:cubicBezTo>
                    <a:pt x="2988" y="5139"/>
                    <a:pt x="3048" y="5198"/>
                    <a:pt x="3048" y="5272"/>
                  </a:cubicBezTo>
                  <a:cubicBezTo>
                    <a:pt x="3048" y="5346"/>
                    <a:pt x="2988" y="5405"/>
                    <a:pt x="2915" y="5405"/>
                  </a:cubicBezTo>
                  <a:close/>
                  <a:moveTo>
                    <a:pt x="2915" y="5405"/>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0" name="Freeform 85">
              <a:extLst>
                <a:ext uri="{FF2B5EF4-FFF2-40B4-BE49-F238E27FC236}">
                  <a16:creationId xmlns:a16="http://schemas.microsoft.com/office/drawing/2014/main" id="{A4C5AD89-BA65-48B2-8FEE-7DD86B2E8AED}"/>
                </a:ext>
              </a:extLst>
            </p:cNvPr>
            <p:cNvSpPr>
              <a:spLocks noEditPoints="1"/>
            </p:cNvSpPr>
            <p:nvPr/>
          </p:nvSpPr>
          <p:spPr bwMode="auto">
            <a:xfrm>
              <a:off x="6980" y="2342"/>
              <a:ext cx="9" cy="18"/>
            </a:xfrm>
            <a:custGeom>
              <a:avLst/>
              <a:gdLst>
                <a:gd name="T0" fmla="*/ 0 w 267"/>
                <a:gd name="T1" fmla="*/ 0 h 533"/>
                <a:gd name="T2" fmla="*/ 267 w 267"/>
                <a:gd name="T3" fmla="*/ 0 h 533"/>
                <a:gd name="T4" fmla="*/ 267 w 267"/>
                <a:gd name="T5" fmla="*/ 533 h 533"/>
                <a:gd name="T6" fmla="*/ 0 w 267"/>
                <a:gd name="T7" fmla="*/ 533 h 533"/>
                <a:gd name="T8" fmla="*/ 0 w 267"/>
                <a:gd name="T9" fmla="*/ 0 h 533"/>
                <a:gd name="T10" fmla="*/ 0 w 267"/>
                <a:gd name="T11" fmla="*/ 0 h 533"/>
              </a:gdLst>
              <a:ahLst/>
              <a:cxnLst>
                <a:cxn ang="0">
                  <a:pos x="T0" y="T1"/>
                </a:cxn>
                <a:cxn ang="0">
                  <a:pos x="T2" y="T3"/>
                </a:cxn>
                <a:cxn ang="0">
                  <a:pos x="T4" y="T5"/>
                </a:cxn>
                <a:cxn ang="0">
                  <a:pos x="T6" y="T7"/>
                </a:cxn>
                <a:cxn ang="0">
                  <a:pos x="T8" y="T9"/>
                </a:cxn>
                <a:cxn ang="0">
                  <a:pos x="T10" y="T11"/>
                </a:cxn>
              </a:cxnLst>
              <a:rect l="0" t="0" r="r" b="b"/>
              <a:pathLst>
                <a:path w="267" h="533">
                  <a:moveTo>
                    <a:pt x="0" y="0"/>
                  </a:moveTo>
                  <a:lnTo>
                    <a:pt x="267" y="0"/>
                  </a:lnTo>
                  <a:lnTo>
                    <a:pt x="267" y="533"/>
                  </a:lnTo>
                  <a:lnTo>
                    <a:pt x="0" y="533"/>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1" name="Freeform 86">
              <a:extLst>
                <a:ext uri="{FF2B5EF4-FFF2-40B4-BE49-F238E27FC236}">
                  <a16:creationId xmlns:a16="http://schemas.microsoft.com/office/drawing/2014/main" id="{FAFAD1DA-C315-4989-8508-D85040B625B1}"/>
                </a:ext>
              </a:extLst>
            </p:cNvPr>
            <p:cNvSpPr>
              <a:spLocks noEditPoints="1"/>
            </p:cNvSpPr>
            <p:nvPr/>
          </p:nvSpPr>
          <p:spPr bwMode="auto">
            <a:xfrm>
              <a:off x="6910" y="2368"/>
              <a:ext cx="19" cy="20"/>
            </a:xfrm>
            <a:custGeom>
              <a:avLst/>
              <a:gdLst>
                <a:gd name="T0" fmla="*/ 0 w 566"/>
                <a:gd name="T1" fmla="*/ 189 h 566"/>
                <a:gd name="T2" fmla="*/ 189 w 566"/>
                <a:gd name="T3" fmla="*/ 0 h 566"/>
                <a:gd name="T4" fmla="*/ 566 w 566"/>
                <a:gd name="T5" fmla="*/ 377 h 566"/>
                <a:gd name="T6" fmla="*/ 377 w 566"/>
                <a:gd name="T7" fmla="*/ 566 h 566"/>
                <a:gd name="T8" fmla="*/ 0 w 566"/>
                <a:gd name="T9" fmla="*/ 189 h 566"/>
                <a:gd name="T10" fmla="*/ 0 w 566"/>
                <a:gd name="T11" fmla="*/ 189 h 566"/>
              </a:gdLst>
              <a:ahLst/>
              <a:cxnLst>
                <a:cxn ang="0">
                  <a:pos x="T0" y="T1"/>
                </a:cxn>
                <a:cxn ang="0">
                  <a:pos x="T2" y="T3"/>
                </a:cxn>
                <a:cxn ang="0">
                  <a:pos x="T4" y="T5"/>
                </a:cxn>
                <a:cxn ang="0">
                  <a:pos x="T6" y="T7"/>
                </a:cxn>
                <a:cxn ang="0">
                  <a:pos x="T8" y="T9"/>
                </a:cxn>
                <a:cxn ang="0">
                  <a:pos x="T10" y="T11"/>
                </a:cxn>
              </a:cxnLst>
              <a:rect l="0" t="0" r="r" b="b"/>
              <a:pathLst>
                <a:path w="566" h="566">
                  <a:moveTo>
                    <a:pt x="0" y="189"/>
                  </a:moveTo>
                  <a:lnTo>
                    <a:pt x="189" y="0"/>
                  </a:lnTo>
                  <a:lnTo>
                    <a:pt x="566" y="377"/>
                  </a:lnTo>
                  <a:lnTo>
                    <a:pt x="377" y="566"/>
                  </a:lnTo>
                  <a:lnTo>
                    <a:pt x="0" y="189"/>
                  </a:lnTo>
                  <a:close/>
                  <a:moveTo>
                    <a:pt x="0" y="189"/>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2" name="Freeform 87">
              <a:extLst>
                <a:ext uri="{FF2B5EF4-FFF2-40B4-BE49-F238E27FC236}">
                  <a16:creationId xmlns:a16="http://schemas.microsoft.com/office/drawing/2014/main" id="{6EA26743-868F-43FA-B60D-CE1443047F61}"/>
                </a:ext>
              </a:extLst>
            </p:cNvPr>
            <p:cNvSpPr>
              <a:spLocks noEditPoints="1"/>
            </p:cNvSpPr>
            <p:nvPr/>
          </p:nvSpPr>
          <p:spPr bwMode="auto">
            <a:xfrm>
              <a:off x="7040" y="2498"/>
              <a:ext cx="20" cy="19"/>
            </a:xfrm>
            <a:custGeom>
              <a:avLst/>
              <a:gdLst>
                <a:gd name="T0" fmla="*/ 0 w 566"/>
                <a:gd name="T1" fmla="*/ 189 h 566"/>
                <a:gd name="T2" fmla="*/ 189 w 566"/>
                <a:gd name="T3" fmla="*/ 0 h 566"/>
                <a:gd name="T4" fmla="*/ 566 w 566"/>
                <a:gd name="T5" fmla="*/ 377 h 566"/>
                <a:gd name="T6" fmla="*/ 377 w 566"/>
                <a:gd name="T7" fmla="*/ 566 h 566"/>
                <a:gd name="T8" fmla="*/ 0 w 566"/>
                <a:gd name="T9" fmla="*/ 189 h 566"/>
                <a:gd name="T10" fmla="*/ 0 w 566"/>
                <a:gd name="T11" fmla="*/ 189 h 566"/>
              </a:gdLst>
              <a:ahLst/>
              <a:cxnLst>
                <a:cxn ang="0">
                  <a:pos x="T0" y="T1"/>
                </a:cxn>
                <a:cxn ang="0">
                  <a:pos x="T2" y="T3"/>
                </a:cxn>
                <a:cxn ang="0">
                  <a:pos x="T4" y="T5"/>
                </a:cxn>
                <a:cxn ang="0">
                  <a:pos x="T6" y="T7"/>
                </a:cxn>
                <a:cxn ang="0">
                  <a:pos x="T8" y="T9"/>
                </a:cxn>
                <a:cxn ang="0">
                  <a:pos x="T10" y="T11"/>
                </a:cxn>
              </a:cxnLst>
              <a:rect l="0" t="0" r="r" b="b"/>
              <a:pathLst>
                <a:path w="566" h="566">
                  <a:moveTo>
                    <a:pt x="0" y="189"/>
                  </a:moveTo>
                  <a:lnTo>
                    <a:pt x="189" y="0"/>
                  </a:lnTo>
                  <a:lnTo>
                    <a:pt x="566" y="377"/>
                  </a:lnTo>
                  <a:lnTo>
                    <a:pt x="377" y="566"/>
                  </a:lnTo>
                  <a:lnTo>
                    <a:pt x="0" y="189"/>
                  </a:lnTo>
                  <a:close/>
                  <a:moveTo>
                    <a:pt x="0" y="189"/>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3" name="Freeform 88">
              <a:extLst>
                <a:ext uri="{FF2B5EF4-FFF2-40B4-BE49-F238E27FC236}">
                  <a16:creationId xmlns:a16="http://schemas.microsoft.com/office/drawing/2014/main" id="{D2BDDC4A-AED8-4A3B-B397-99AA4BD97904}"/>
                </a:ext>
              </a:extLst>
            </p:cNvPr>
            <p:cNvSpPr>
              <a:spLocks noEditPoints="1"/>
            </p:cNvSpPr>
            <p:nvPr/>
          </p:nvSpPr>
          <p:spPr bwMode="auto">
            <a:xfrm>
              <a:off x="7068" y="2438"/>
              <a:ext cx="18" cy="9"/>
            </a:xfrm>
            <a:custGeom>
              <a:avLst/>
              <a:gdLst>
                <a:gd name="T0" fmla="*/ 0 w 533"/>
                <a:gd name="T1" fmla="*/ 0 h 267"/>
                <a:gd name="T2" fmla="*/ 533 w 533"/>
                <a:gd name="T3" fmla="*/ 0 h 267"/>
                <a:gd name="T4" fmla="*/ 533 w 533"/>
                <a:gd name="T5" fmla="*/ 267 h 267"/>
                <a:gd name="T6" fmla="*/ 0 w 533"/>
                <a:gd name="T7" fmla="*/ 267 h 267"/>
                <a:gd name="T8" fmla="*/ 0 w 533"/>
                <a:gd name="T9" fmla="*/ 0 h 267"/>
                <a:gd name="T10" fmla="*/ 0 w 533"/>
                <a:gd name="T11" fmla="*/ 0 h 267"/>
              </a:gdLst>
              <a:ahLst/>
              <a:cxnLst>
                <a:cxn ang="0">
                  <a:pos x="T0" y="T1"/>
                </a:cxn>
                <a:cxn ang="0">
                  <a:pos x="T2" y="T3"/>
                </a:cxn>
                <a:cxn ang="0">
                  <a:pos x="T4" y="T5"/>
                </a:cxn>
                <a:cxn ang="0">
                  <a:pos x="T6" y="T7"/>
                </a:cxn>
                <a:cxn ang="0">
                  <a:pos x="T8" y="T9"/>
                </a:cxn>
                <a:cxn ang="0">
                  <a:pos x="T10" y="T11"/>
                </a:cxn>
              </a:cxnLst>
              <a:rect l="0" t="0" r="r" b="b"/>
              <a:pathLst>
                <a:path w="533" h="267">
                  <a:moveTo>
                    <a:pt x="0" y="0"/>
                  </a:moveTo>
                  <a:lnTo>
                    <a:pt x="533" y="0"/>
                  </a:lnTo>
                  <a:lnTo>
                    <a:pt x="533"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4" name="Freeform 89">
              <a:extLst>
                <a:ext uri="{FF2B5EF4-FFF2-40B4-BE49-F238E27FC236}">
                  <a16:creationId xmlns:a16="http://schemas.microsoft.com/office/drawing/2014/main" id="{0DE0481B-A568-4EF0-BAF7-E7D025B90376}"/>
                </a:ext>
              </a:extLst>
            </p:cNvPr>
            <p:cNvSpPr>
              <a:spLocks noEditPoints="1"/>
            </p:cNvSpPr>
            <p:nvPr/>
          </p:nvSpPr>
          <p:spPr bwMode="auto">
            <a:xfrm>
              <a:off x="7040" y="2368"/>
              <a:ext cx="20" cy="20"/>
            </a:xfrm>
            <a:custGeom>
              <a:avLst/>
              <a:gdLst>
                <a:gd name="T0" fmla="*/ 0 w 566"/>
                <a:gd name="T1" fmla="*/ 377 h 566"/>
                <a:gd name="T2" fmla="*/ 378 w 566"/>
                <a:gd name="T3" fmla="*/ 0 h 566"/>
                <a:gd name="T4" fmla="*/ 566 w 566"/>
                <a:gd name="T5" fmla="*/ 189 h 566"/>
                <a:gd name="T6" fmla="*/ 189 w 566"/>
                <a:gd name="T7" fmla="*/ 566 h 566"/>
                <a:gd name="T8" fmla="*/ 0 w 566"/>
                <a:gd name="T9" fmla="*/ 377 h 566"/>
                <a:gd name="T10" fmla="*/ 0 w 566"/>
                <a:gd name="T11" fmla="*/ 377 h 566"/>
              </a:gdLst>
              <a:ahLst/>
              <a:cxnLst>
                <a:cxn ang="0">
                  <a:pos x="T0" y="T1"/>
                </a:cxn>
                <a:cxn ang="0">
                  <a:pos x="T2" y="T3"/>
                </a:cxn>
                <a:cxn ang="0">
                  <a:pos x="T4" y="T5"/>
                </a:cxn>
                <a:cxn ang="0">
                  <a:pos x="T6" y="T7"/>
                </a:cxn>
                <a:cxn ang="0">
                  <a:pos x="T8" y="T9"/>
                </a:cxn>
                <a:cxn ang="0">
                  <a:pos x="T10" y="T11"/>
                </a:cxn>
              </a:cxnLst>
              <a:rect l="0" t="0" r="r" b="b"/>
              <a:pathLst>
                <a:path w="566" h="566">
                  <a:moveTo>
                    <a:pt x="0" y="377"/>
                  </a:moveTo>
                  <a:lnTo>
                    <a:pt x="378" y="0"/>
                  </a:lnTo>
                  <a:lnTo>
                    <a:pt x="566" y="189"/>
                  </a:lnTo>
                  <a:lnTo>
                    <a:pt x="189" y="566"/>
                  </a:lnTo>
                  <a:lnTo>
                    <a:pt x="0" y="377"/>
                  </a:lnTo>
                  <a:close/>
                  <a:moveTo>
                    <a:pt x="0" y="37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5" name="Freeform 90">
              <a:extLst>
                <a:ext uri="{FF2B5EF4-FFF2-40B4-BE49-F238E27FC236}">
                  <a16:creationId xmlns:a16="http://schemas.microsoft.com/office/drawing/2014/main" id="{DF8BA475-F4F1-4A11-838C-16A7E051FD6D}"/>
                </a:ext>
              </a:extLst>
            </p:cNvPr>
            <p:cNvSpPr>
              <a:spLocks noEditPoints="1"/>
            </p:cNvSpPr>
            <p:nvPr/>
          </p:nvSpPr>
          <p:spPr bwMode="auto">
            <a:xfrm>
              <a:off x="6949" y="2429"/>
              <a:ext cx="71" cy="28"/>
            </a:xfrm>
            <a:custGeom>
              <a:avLst/>
              <a:gdLst>
                <a:gd name="T0" fmla="*/ 637 w 2055"/>
                <a:gd name="T1" fmla="*/ 797 h 800"/>
                <a:gd name="T2" fmla="*/ 734 w 2055"/>
                <a:gd name="T3" fmla="*/ 744 h 800"/>
                <a:gd name="T4" fmla="*/ 1028 w 2055"/>
                <a:gd name="T5" fmla="*/ 353 h 800"/>
                <a:gd name="T6" fmla="*/ 1321 w 2055"/>
                <a:gd name="T7" fmla="*/ 744 h 800"/>
                <a:gd name="T8" fmla="*/ 1418 w 2055"/>
                <a:gd name="T9" fmla="*/ 797 h 800"/>
                <a:gd name="T10" fmla="*/ 1428 w 2055"/>
                <a:gd name="T11" fmla="*/ 797 h 800"/>
                <a:gd name="T12" fmla="*/ 1522 w 2055"/>
                <a:gd name="T13" fmla="*/ 758 h 800"/>
                <a:gd name="T14" fmla="*/ 2055 w 2055"/>
                <a:gd name="T15" fmla="*/ 225 h 800"/>
                <a:gd name="T16" fmla="*/ 1867 w 2055"/>
                <a:gd name="T17" fmla="*/ 36 h 800"/>
                <a:gd name="T18" fmla="*/ 1442 w 2055"/>
                <a:gd name="T19" fmla="*/ 461 h 800"/>
                <a:gd name="T20" fmla="*/ 1134 w 2055"/>
                <a:gd name="T21" fmla="*/ 51 h 800"/>
                <a:gd name="T22" fmla="*/ 1028 w 2055"/>
                <a:gd name="T23" fmla="*/ 0 h 800"/>
                <a:gd name="T24" fmla="*/ 921 w 2055"/>
                <a:gd name="T25" fmla="*/ 51 h 800"/>
                <a:gd name="T26" fmla="*/ 613 w 2055"/>
                <a:gd name="T27" fmla="*/ 461 h 800"/>
                <a:gd name="T28" fmla="*/ 189 w 2055"/>
                <a:gd name="T29" fmla="*/ 36 h 800"/>
                <a:gd name="T30" fmla="*/ 0 w 2055"/>
                <a:gd name="T31" fmla="*/ 225 h 800"/>
                <a:gd name="T32" fmla="*/ 533 w 2055"/>
                <a:gd name="T33" fmla="*/ 758 h 800"/>
                <a:gd name="T34" fmla="*/ 637 w 2055"/>
                <a:gd name="T35" fmla="*/ 797 h 800"/>
                <a:gd name="T36" fmla="*/ 637 w 2055"/>
                <a:gd name="T37" fmla="*/ 797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5" h="800">
                  <a:moveTo>
                    <a:pt x="637" y="797"/>
                  </a:moveTo>
                  <a:cubicBezTo>
                    <a:pt x="676" y="795"/>
                    <a:pt x="711" y="775"/>
                    <a:pt x="734" y="744"/>
                  </a:cubicBezTo>
                  <a:lnTo>
                    <a:pt x="1028" y="353"/>
                  </a:lnTo>
                  <a:lnTo>
                    <a:pt x="1321" y="744"/>
                  </a:lnTo>
                  <a:cubicBezTo>
                    <a:pt x="1344" y="775"/>
                    <a:pt x="1380" y="795"/>
                    <a:pt x="1418" y="797"/>
                  </a:cubicBezTo>
                  <a:lnTo>
                    <a:pt x="1428" y="797"/>
                  </a:lnTo>
                  <a:cubicBezTo>
                    <a:pt x="1463" y="797"/>
                    <a:pt x="1497" y="783"/>
                    <a:pt x="1522" y="758"/>
                  </a:cubicBezTo>
                  <a:lnTo>
                    <a:pt x="2055" y="225"/>
                  </a:lnTo>
                  <a:lnTo>
                    <a:pt x="1867" y="36"/>
                  </a:lnTo>
                  <a:lnTo>
                    <a:pt x="1442" y="461"/>
                  </a:lnTo>
                  <a:lnTo>
                    <a:pt x="1134" y="51"/>
                  </a:lnTo>
                  <a:cubicBezTo>
                    <a:pt x="1108" y="19"/>
                    <a:pt x="1069" y="0"/>
                    <a:pt x="1028" y="0"/>
                  </a:cubicBezTo>
                  <a:cubicBezTo>
                    <a:pt x="986" y="0"/>
                    <a:pt x="947" y="19"/>
                    <a:pt x="921" y="51"/>
                  </a:cubicBezTo>
                  <a:lnTo>
                    <a:pt x="613" y="461"/>
                  </a:lnTo>
                  <a:lnTo>
                    <a:pt x="189" y="36"/>
                  </a:lnTo>
                  <a:lnTo>
                    <a:pt x="0" y="225"/>
                  </a:lnTo>
                  <a:lnTo>
                    <a:pt x="533" y="758"/>
                  </a:lnTo>
                  <a:cubicBezTo>
                    <a:pt x="561" y="786"/>
                    <a:pt x="599" y="800"/>
                    <a:pt x="637" y="797"/>
                  </a:cubicBezTo>
                  <a:close/>
                  <a:moveTo>
                    <a:pt x="637" y="79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6" name="Freeform 91">
              <a:extLst>
                <a:ext uri="{FF2B5EF4-FFF2-40B4-BE49-F238E27FC236}">
                  <a16:creationId xmlns:a16="http://schemas.microsoft.com/office/drawing/2014/main" id="{952B6F44-254C-4783-91A6-C0390B0AE64D}"/>
                </a:ext>
              </a:extLst>
            </p:cNvPr>
            <p:cNvSpPr>
              <a:spLocks noEditPoints="1"/>
            </p:cNvSpPr>
            <p:nvPr/>
          </p:nvSpPr>
          <p:spPr bwMode="auto">
            <a:xfrm>
              <a:off x="6810" y="2365"/>
              <a:ext cx="37" cy="37"/>
            </a:xfrm>
            <a:custGeom>
              <a:avLst/>
              <a:gdLst>
                <a:gd name="T0" fmla="*/ 533 w 1067"/>
                <a:gd name="T1" fmla="*/ 1066 h 1066"/>
                <a:gd name="T2" fmla="*/ 1067 w 1067"/>
                <a:gd name="T3" fmla="*/ 533 h 1066"/>
                <a:gd name="T4" fmla="*/ 533 w 1067"/>
                <a:gd name="T5" fmla="*/ 0 h 1066"/>
                <a:gd name="T6" fmla="*/ 0 w 1067"/>
                <a:gd name="T7" fmla="*/ 533 h 1066"/>
                <a:gd name="T8" fmla="*/ 533 w 1067"/>
                <a:gd name="T9" fmla="*/ 1066 h 1066"/>
                <a:gd name="T10" fmla="*/ 533 w 1067"/>
                <a:gd name="T11" fmla="*/ 266 h 1066"/>
                <a:gd name="T12" fmla="*/ 800 w 1067"/>
                <a:gd name="T13" fmla="*/ 533 h 1066"/>
                <a:gd name="T14" fmla="*/ 533 w 1067"/>
                <a:gd name="T15" fmla="*/ 800 h 1066"/>
                <a:gd name="T16" fmla="*/ 267 w 1067"/>
                <a:gd name="T17" fmla="*/ 533 h 1066"/>
                <a:gd name="T18" fmla="*/ 533 w 1067"/>
                <a:gd name="T19" fmla="*/ 266 h 1066"/>
                <a:gd name="T20" fmla="*/ 533 w 1067"/>
                <a:gd name="T21" fmla="*/ 2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7" h="1066">
                  <a:moveTo>
                    <a:pt x="533" y="1066"/>
                  </a:moveTo>
                  <a:cubicBezTo>
                    <a:pt x="828" y="1066"/>
                    <a:pt x="1067" y="828"/>
                    <a:pt x="1067" y="533"/>
                  </a:cubicBezTo>
                  <a:cubicBezTo>
                    <a:pt x="1067" y="238"/>
                    <a:pt x="828" y="0"/>
                    <a:pt x="533" y="0"/>
                  </a:cubicBezTo>
                  <a:cubicBezTo>
                    <a:pt x="239" y="0"/>
                    <a:pt x="0" y="238"/>
                    <a:pt x="0" y="533"/>
                  </a:cubicBezTo>
                  <a:cubicBezTo>
                    <a:pt x="0" y="828"/>
                    <a:pt x="239" y="1066"/>
                    <a:pt x="533" y="1066"/>
                  </a:cubicBezTo>
                  <a:close/>
                  <a:moveTo>
                    <a:pt x="533" y="266"/>
                  </a:moveTo>
                  <a:cubicBezTo>
                    <a:pt x="681" y="266"/>
                    <a:pt x="800" y="386"/>
                    <a:pt x="800" y="533"/>
                  </a:cubicBezTo>
                  <a:cubicBezTo>
                    <a:pt x="800" y="680"/>
                    <a:pt x="681" y="800"/>
                    <a:pt x="533" y="800"/>
                  </a:cubicBezTo>
                  <a:cubicBezTo>
                    <a:pt x="386" y="800"/>
                    <a:pt x="267" y="680"/>
                    <a:pt x="267" y="533"/>
                  </a:cubicBezTo>
                  <a:cubicBezTo>
                    <a:pt x="267" y="386"/>
                    <a:pt x="386" y="266"/>
                    <a:pt x="533" y="266"/>
                  </a:cubicBezTo>
                  <a:close/>
                  <a:moveTo>
                    <a:pt x="533" y="266"/>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7" name="Freeform 92">
              <a:extLst>
                <a:ext uri="{FF2B5EF4-FFF2-40B4-BE49-F238E27FC236}">
                  <a16:creationId xmlns:a16="http://schemas.microsoft.com/office/drawing/2014/main" id="{FAFF6A38-0CEC-4EEC-9B3A-9C0F9BDD527E}"/>
                </a:ext>
              </a:extLst>
            </p:cNvPr>
            <p:cNvSpPr>
              <a:spLocks noEditPoints="1"/>
            </p:cNvSpPr>
            <p:nvPr/>
          </p:nvSpPr>
          <p:spPr bwMode="auto">
            <a:xfrm>
              <a:off x="6856" y="2379"/>
              <a:ext cx="49" cy="40"/>
            </a:xfrm>
            <a:custGeom>
              <a:avLst/>
              <a:gdLst>
                <a:gd name="T0" fmla="*/ 1239 w 1428"/>
                <a:gd name="T1" fmla="*/ 1161 h 1161"/>
                <a:gd name="T2" fmla="*/ 1428 w 1428"/>
                <a:gd name="T3" fmla="*/ 972 h 1161"/>
                <a:gd name="T4" fmla="*/ 495 w 1428"/>
                <a:gd name="T5" fmla="*/ 39 h 1161"/>
                <a:gd name="T6" fmla="*/ 400 w 1428"/>
                <a:gd name="T7" fmla="*/ 0 h 1161"/>
                <a:gd name="T8" fmla="*/ 0 w 1428"/>
                <a:gd name="T9" fmla="*/ 0 h 1161"/>
                <a:gd name="T10" fmla="*/ 0 w 1428"/>
                <a:gd name="T11" fmla="*/ 266 h 1161"/>
                <a:gd name="T12" fmla="*/ 345 w 1428"/>
                <a:gd name="T13" fmla="*/ 266 h 1161"/>
                <a:gd name="T14" fmla="*/ 1239 w 1428"/>
                <a:gd name="T15" fmla="*/ 1161 h 1161"/>
                <a:gd name="T16" fmla="*/ 1239 w 1428"/>
                <a:gd name="T17" fmla="*/ 1161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8" h="1161">
                  <a:moveTo>
                    <a:pt x="1239" y="1161"/>
                  </a:moveTo>
                  <a:lnTo>
                    <a:pt x="1428" y="972"/>
                  </a:lnTo>
                  <a:lnTo>
                    <a:pt x="495" y="39"/>
                  </a:lnTo>
                  <a:cubicBezTo>
                    <a:pt x="470" y="14"/>
                    <a:pt x="436" y="0"/>
                    <a:pt x="400" y="0"/>
                  </a:cubicBezTo>
                  <a:lnTo>
                    <a:pt x="0" y="0"/>
                  </a:lnTo>
                  <a:lnTo>
                    <a:pt x="0" y="266"/>
                  </a:lnTo>
                  <a:lnTo>
                    <a:pt x="345" y="266"/>
                  </a:lnTo>
                  <a:lnTo>
                    <a:pt x="1239" y="1161"/>
                  </a:lnTo>
                  <a:close/>
                  <a:moveTo>
                    <a:pt x="1239" y="1161"/>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8" name="Freeform 93">
              <a:extLst>
                <a:ext uri="{FF2B5EF4-FFF2-40B4-BE49-F238E27FC236}">
                  <a16:creationId xmlns:a16="http://schemas.microsoft.com/office/drawing/2014/main" id="{D3B5E68B-AD2E-4234-8D37-4F704DFCCB5D}"/>
                </a:ext>
              </a:extLst>
            </p:cNvPr>
            <p:cNvSpPr>
              <a:spLocks noEditPoints="1"/>
            </p:cNvSpPr>
            <p:nvPr/>
          </p:nvSpPr>
          <p:spPr bwMode="auto">
            <a:xfrm>
              <a:off x="6810" y="2411"/>
              <a:ext cx="9" cy="9"/>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9" name="Freeform 94">
              <a:extLst>
                <a:ext uri="{FF2B5EF4-FFF2-40B4-BE49-F238E27FC236}">
                  <a16:creationId xmlns:a16="http://schemas.microsoft.com/office/drawing/2014/main" id="{6E6757E3-50C6-4D3B-8CE3-0DEA78A51DC8}"/>
                </a:ext>
              </a:extLst>
            </p:cNvPr>
            <p:cNvSpPr>
              <a:spLocks noEditPoints="1"/>
            </p:cNvSpPr>
            <p:nvPr/>
          </p:nvSpPr>
          <p:spPr bwMode="auto">
            <a:xfrm>
              <a:off x="6828" y="2411"/>
              <a:ext cx="19" cy="9"/>
            </a:xfrm>
            <a:custGeom>
              <a:avLst/>
              <a:gdLst>
                <a:gd name="T0" fmla="*/ 0 w 534"/>
                <a:gd name="T1" fmla="*/ 0 h 267"/>
                <a:gd name="T2" fmla="*/ 534 w 534"/>
                <a:gd name="T3" fmla="*/ 0 h 267"/>
                <a:gd name="T4" fmla="*/ 534 w 534"/>
                <a:gd name="T5" fmla="*/ 267 h 267"/>
                <a:gd name="T6" fmla="*/ 0 w 534"/>
                <a:gd name="T7" fmla="*/ 267 h 267"/>
                <a:gd name="T8" fmla="*/ 0 w 534"/>
                <a:gd name="T9" fmla="*/ 0 h 267"/>
                <a:gd name="T10" fmla="*/ 0 w 534"/>
                <a:gd name="T11" fmla="*/ 0 h 267"/>
              </a:gdLst>
              <a:ahLst/>
              <a:cxnLst>
                <a:cxn ang="0">
                  <a:pos x="T0" y="T1"/>
                </a:cxn>
                <a:cxn ang="0">
                  <a:pos x="T2" y="T3"/>
                </a:cxn>
                <a:cxn ang="0">
                  <a:pos x="T4" y="T5"/>
                </a:cxn>
                <a:cxn ang="0">
                  <a:pos x="T6" y="T7"/>
                </a:cxn>
                <a:cxn ang="0">
                  <a:pos x="T8" y="T9"/>
                </a:cxn>
                <a:cxn ang="0">
                  <a:pos x="T10" y="T11"/>
                </a:cxn>
              </a:cxnLst>
              <a:rect l="0" t="0" r="r" b="b"/>
              <a:pathLst>
                <a:path w="534" h="267">
                  <a:moveTo>
                    <a:pt x="0" y="0"/>
                  </a:moveTo>
                  <a:lnTo>
                    <a:pt x="534" y="0"/>
                  </a:lnTo>
                  <a:lnTo>
                    <a:pt x="534"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0" name="Freeform 95">
              <a:extLst>
                <a:ext uri="{FF2B5EF4-FFF2-40B4-BE49-F238E27FC236}">
                  <a16:creationId xmlns:a16="http://schemas.microsoft.com/office/drawing/2014/main" id="{83D26551-EE57-4255-8498-AA8137C005D5}"/>
                </a:ext>
              </a:extLst>
            </p:cNvPr>
            <p:cNvSpPr>
              <a:spLocks noEditPoints="1"/>
            </p:cNvSpPr>
            <p:nvPr/>
          </p:nvSpPr>
          <p:spPr bwMode="auto">
            <a:xfrm>
              <a:off x="7040" y="2571"/>
              <a:ext cx="46" cy="9"/>
            </a:xfrm>
            <a:custGeom>
              <a:avLst/>
              <a:gdLst>
                <a:gd name="T0" fmla="*/ 0 w 1333"/>
                <a:gd name="T1" fmla="*/ 0 h 266"/>
                <a:gd name="T2" fmla="*/ 1333 w 1333"/>
                <a:gd name="T3" fmla="*/ 0 h 266"/>
                <a:gd name="T4" fmla="*/ 1333 w 1333"/>
                <a:gd name="T5" fmla="*/ 266 h 266"/>
                <a:gd name="T6" fmla="*/ 0 w 1333"/>
                <a:gd name="T7" fmla="*/ 266 h 266"/>
                <a:gd name="T8" fmla="*/ 0 w 1333"/>
                <a:gd name="T9" fmla="*/ 0 h 266"/>
                <a:gd name="T10" fmla="*/ 0 w 1333"/>
                <a:gd name="T11" fmla="*/ 0 h 266"/>
              </a:gdLst>
              <a:ahLst/>
              <a:cxnLst>
                <a:cxn ang="0">
                  <a:pos x="T0" y="T1"/>
                </a:cxn>
                <a:cxn ang="0">
                  <a:pos x="T2" y="T3"/>
                </a:cxn>
                <a:cxn ang="0">
                  <a:pos x="T4" y="T5"/>
                </a:cxn>
                <a:cxn ang="0">
                  <a:pos x="T6" y="T7"/>
                </a:cxn>
                <a:cxn ang="0">
                  <a:pos x="T8" y="T9"/>
                </a:cxn>
                <a:cxn ang="0">
                  <a:pos x="T10" y="T11"/>
                </a:cxn>
              </a:cxnLst>
              <a:rect l="0" t="0" r="r" b="b"/>
              <a:pathLst>
                <a:path w="1333" h="266">
                  <a:moveTo>
                    <a:pt x="0" y="0"/>
                  </a:moveTo>
                  <a:lnTo>
                    <a:pt x="1333" y="0"/>
                  </a:lnTo>
                  <a:lnTo>
                    <a:pt x="1333" y="266"/>
                  </a:lnTo>
                  <a:lnTo>
                    <a:pt x="0" y="266"/>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1" name="Freeform 96">
              <a:extLst>
                <a:ext uri="{FF2B5EF4-FFF2-40B4-BE49-F238E27FC236}">
                  <a16:creationId xmlns:a16="http://schemas.microsoft.com/office/drawing/2014/main" id="{76467ABC-9ED2-4D7F-9B27-D4A1D2A849D1}"/>
                </a:ext>
              </a:extLst>
            </p:cNvPr>
            <p:cNvSpPr>
              <a:spLocks noEditPoints="1"/>
            </p:cNvSpPr>
            <p:nvPr/>
          </p:nvSpPr>
          <p:spPr bwMode="auto">
            <a:xfrm>
              <a:off x="7040" y="2589"/>
              <a:ext cx="46" cy="10"/>
            </a:xfrm>
            <a:custGeom>
              <a:avLst/>
              <a:gdLst>
                <a:gd name="T0" fmla="*/ 0 w 1333"/>
                <a:gd name="T1" fmla="*/ 0 h 267"/>
                <a:gd name="T2" fmla="*/ 1333 w 1333"/>
                <a:gd name="T3" fmla="*/ 0 h 267"/>
                <a:gd name="T4" fmla="*/ 1333 w 1333"/>
                <a:gd name="T5" fmla="*/ 267 h 267"/>
                <a:gd name="T6" fmla="*/ 0 w 1333"/>
                <a:gd name="T7" fmla="*/ 267 h 267"/>
                <a:gd name="T8" fmla="*/ 0 w 1333"/>
                <a:gd name="T9" fmla="*/ 0 h 267"/>
                <a:gd name="T10" fmla="*/ 0 w 1333"/>
                <a:gd name="T11" fmla="*/ 0 h 267"/>
              </a:gdLst>
              <a:ahLst/>
              <a:cxnLst>
                <a:cxn ang="0">
                  <a:pos x="T0" y="T1"/>
                </a:cxn>
                <a:cxn ang="0">
                  <a:pos x="T2" y="T3"/>
                </a:cxn>
                <a:cxn ang="0">
                  <a:pos x="T4" y="T5"/>
                </a:cxn>
                <a:cxn ang="0">
                  <a:pos x="T6" y="T7"/>
                </a:cxn>
                <a:cxn ang="0">
                  <a:pos x="T8" y="T9"/>
                </a:cxn>
                <a:cxn ang="0">
                  <a:pos x="T10" y="T11"/>
                </a:cxn>
              </a:cxnLst>
              <a:rect l="0" t="0" r="r" b="b"/>
              <a:pathLst>
                <a:path w="1333" h="267">
                  <a:moveTo>
                    <a:pt x="0" y="0"/>
                  </a:moveTo>
                  <a:lnTo>
                    <a:pt x="1333" y="0"/>
                  </a:lnTo>
                  <a:lnTo>
                    <a:pt x="1333"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2" name="Freeform 97">
              <a:extLst>
                <a:ext uri="{FF2B5EF4-FFF2-40B4-BE49-F238E27FC236}">
                  <a16:creationId xmlns:a16="http://schemas.microsoft.com/office/drawing/2014/main" id="{9CB38736-BACB-4A54-B2E2-41AB21BAE7EB}"/>
                </a:ext>
              </a:extLst>
            </p:cNvPr>
            <p:cNvSpPr>
              <a:spLocks noEditPoints="1"/>
            </p:cNvSpPr>
            <p:nvPr/>
          </p:nvSpPr>
          <p:spPr bwMode="auto">
            <a:xfrm>
              <a:off x="7040" y="2608"/>
              <a:ext cx="9" cy="9"/>
            </a:xfrm>
            <a:custGeom>
              <a:avLst/>
              <a:gdLst>
                <a:gd name="T0" fmla="*/ 0 w 266"/>
                <a:gd name="T1" fmla="*/ 0 h 267"/>
                <a:gd name="T2" fmla="*/ 266 w 266"/>
                <a:gd name="T3" fmla="*/ 0 h 267"/>
                <a:gd name="T4" fmla="*/ 266 w 266"/>
                <a:gd name="T5" fmla="*/ 267 h 267"/>
                <a:gd name="T6" fmla="*/ 0 w 266"/>
                <a:gd name="T7" fmla="*/ 267 h 267"/>
                <a:gd name="T8" fmla="*/ 0 w 266"/>
                <a:gd name="T9" fmla="*/ 0 h 267"/>
                <a:gd name="T10" fmla="*/ 0 w 266"/>
                <a:gd name="T11" fmla="*/ 0 h 267"/>
              </a:gdLst>
              <a:ahLst/>
              <a:cxnLst>
                <a:cxn ang="0">
                  <a:pos x="T0" y="T1"/>
                </a:cxn>
                <a:cxn ang="0">
                  <a:pos x="T2" y="T3"/>
                </a:cxn>
                <a:cxn ang="0">
                  <a:pos x="T4" y="T5"/>
                </a:cxn>
                <a:cxn ang="0">
                  <a:pos x="T6" y="T7"/>
                </a:cxn>
                <a:cxn ang="0">
                  <a:pos x="T8" y="T9"/>
                </a:cxn>
                <a:cxn ang="0">
                  <a:pos x="T10" y="T11"/>
                </a:cxn>
              </a:cxnLst>
              <a:rect l="0" t="0" r="r" b="b"/>
              <a:pathLst>
                <a:path w="266" h="267">
                  <a:moveTo>
                    <a:pt x="0" y="0"/>
                  </a:moveTo>
                  <a:lnTo>
                    <a:pt x="266" y="0"/>
                  </a:lnTo>
                  <a:lnTo>
                    <a:pt x="266"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3" name="Freeform 98">
              <a:extLst>
                <a:ext uri="{FF2B5EF4-FFF2-40B4-BE49-F238E27FC236}">
                  <a16:creationId xmlns:a16="http://schemas.microsoft.com/office/drawing/2014/main" id="{575D3D1F-9358-4320-BE53-9CEFA2B32949}"/>
                </a:ext>
              </a:extLst>
            </p:cNvPr>
            <p:cNvSpPr>
              <a:spLocks noEditPoints="1"/>
            </p:cNvSpPr>
            <p:nvPr/>
          </p:nvSpPr>
          <p:spPr bwMode="auto">
            <a:xfrm>
              <a:off x="7058" y="2608"/>
              <a:ext cx="28" cy="9"/>
            </a:xfrm>
            <a:custGeom>
              <a:avLst/>
              <a:gdLst>
                <a:gd name="T0" fmla="*/ 0 w 800"/>
                <a:gd name="T1" fmla="*/ 0 h 267"/>
                <a:gd name="T2" fmla="*/ 800 w 800"/>
                <a:gd name="T3" fmla="*/ 0 h 267"/>
                <a:gd name="T4" fmla="*/ 800 w 800"/>
                <a:gd name="T5" fmla="*/ 267 h 267"/>
                <a:gd name="T6" fmla="*/ 0 w 800"/>
                <a:gd name="T7" fmla="*/ 267 h 267"/>
                <a:gd name="T8" fmla="*/ 0 w 800"/>
                <a:gd name="T9" fmla="*/ 0 h 267"/>
                <a:gd name="T10" fmla="*/ 0 w 800"/>
                <a:gd name="T11" fmla="*/ 0 h 267"/>
              </a:gdLst>
              <a:ahLst/>
              <a:cxnLst>
                <a:cxn ang="0">
                  <a:pos x="T0" y="T1"/>
                </a:cxn>
                <a:cxn ang="0">
                  <a:pos x="T2" y="T3"/>
                </a:cxn>
                <a:cxn ang="0">
                  <a:pos x="T4" y="T5"/>
                </a:cxn>
                <a:cxn ang="0">
                  <a:pos x="T6" y="T7"/>
                </a:cxn>
                <a:cxn ang="0">
                  <a:pos x="T8" y="T9"/>
                </a:cxn>
                <a:cxn ang="0">
                  <a:pos x="T10" y="T11"/>
                </a:cxn>
              </a:cxnLst>
              <a:rect l="0" t="0" r="r" b="b"/>
              <a:pathLst>
                <a:path w="800" h="267">
                  <a:moveTo>
                    <a:pt x="0" y="0"/>
                  </a:moveTo>
                  <a:lnTo>
                    <a:pt x="800" y="0"/>
                  </a:lnTo>
                  <a:lnTo>
                    <a:pt x="800"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28" name="Group 37">
            <a:extLst>
              <a:ext uri="{FF2B5EF4-FFF2-40B4-BE49-F238E27FC236}">
                <a16:creationId xmlns:a16="http://schemas.microsoft.com/office/drawing/2014/main" id="{4C32F9F6-1AED-4911-AFD0-4227052A5538}"/>
              </a:ext>
            </a:extLst>
          </p:cNvPr>
          <p:cNvGrpSpPr>
            <a:grpSpLocks noChangeAspect="1"/>
          </p:cNvGrpSpPr>
          <p:nvPr/>
        </p:nvGrpSpPr>
        <p:grpSpPr bwMode="auto">
          <a:xfrm>
            <a:off x="6981308" y="4273150"/>
            <a:ext cx="414508" cy="392855"/>
            <a:chOff x="2941" y="2417"/>
            <a:chExt cx="268" cy="254"/>
          </a:xfrm>
          <a:solidFill>
            <a:schemeClr val="bg1"/>
          </a:solidFill>
        </p:grpSpPr>
        <p:sp>
          <p:nvSpPr>
            <p:cNvPr id="115" name="Freeform 38">
              <a:extLst>
                <a:ext uri="{FF2B5EF4-FFF2-40B4-BE49-F238E27FC236}">
                  <a16:creationId xmlns:a16="http://schemas.microsoft.com/office/drawing/2014/main" id="{76C64864-CB21-4972-B504-B4E5C1465027}"/>
                </a:ext>
              </a:extLst>
            </p:cNvPr>
            <p:cNvSpPr>
              <a:spLocks noEditPoints="1"/>
            </p:cNvSpPr>
            <p:nvPr/>
          </p:nvSpPr>
          <p:spPr bwMode="auto">
            <a:xfrm>
              <a:off x="2959" y="2436"/>
              <a:ext cx="232" cy="171"/>
            </a:xfrm>
            <a:custGeom>
              <a:avLst/>
              <a:gdLst>
                <a:gd name="T0" fmla="*/ 172 w 7337"/>
                <a:gd name="T1" fmla="*/ 0 h 5377"/>
                <a:gd name="T2" fmla="*/ 0 w 7337"/>
                <a:gd name="T3" fmla="*/ 172 h 5377"/>
                <a:gd name="T4" fmla="*/ 0 w 7337"/>
                <a:gd name="T5" fmla="*/ 5205 h 5377"/>
                <a:gd name="T6" fmla="*/ 172 w 7337"/>
                <a:gd name="T7" fmla="*/ 5377 h 5377"/>
                <a:gd name="T8" fmla="*/ 7165 w 7337"/>
                <a:gd name="T9" fmla="*/ 5377 h 5377"/>
                <a:gd name="T10" fmla="*/ 7337 w 7337"/>
                <a:gd name="T11" fmla="*/ 5205 h 5377"/>
                <a:gd name="T12" fmla="*/ 7337 w 7337"/>
                <a:gd name="T13" fmla="*/ 172 h 5377"/>
                <a:gd name="T14" fmla="*/ 7165 w 7337"/>
                <a:gd name="T15" fmla="*/ 0 h 5377"/>
                <a:gd name="T16" fmla="*/ 172 w 7337"/>
                <a:gd name="T17" fmla="*/ 0 h 5377"/>
                <a:gd name="T18" fmla="*/ 250 w 7337"/>
                <a:gd name="T19" fmla="*/ 250 h 5377"/>
                <a:gd name="T20" fmla="*/ 902 w 7337"/>
                <a:gd name="T21" fmla="*/ 250 h 5377"/>
                <a:gd name="T22" fmla="*/ 902 w 7337"/>
                <a:gd name="T23" fmla="*/ 590 h 5377"/>
                <a:gd name="T24" fmla="*/ 250 w 7337"/>
                <a:gd name="T25" fmla="*/ 590 h 5377"/>
                <a:gd name="T26" fmla="*/ 250 w 7337"/>
                <a:gd name="T27" fmla="*/ 250 h 5377"/>
                <a:gd name="T28" fmla="*/ 250 w 7337"/>
                <a:gd name="T29" fmla="*/ 5128 h 5377"/>
                <a:gd name="T30" fmla="*/ 250 w 7337"/>
                <a:gd name="T31" fmla="*/ 840 h 5377"/>
                <a:gd name="T32" fmla="*/ 7088 w 7337"/>
                <a:gd name="T33" fmla="*/ 840 h 5377"/>
                <a:gd name="T34" fmla="*/ 7088 w 7337"/>
                <a:gd name="T35" fmla="*/ 5128 h 5377"/>
                <a:gd name="T36" fmla="*/ 250 w 7337"/>
                <a:gd name="T37" fmla="*/ 5128 h 5377"/>
                <a:gd name="T38" fmla="*/ 7088 w 7337"/>
                <a:gd name="T39" fmla="*/ 590 h 5377"/>
                <a:gd name="T40" fmla="*/ 1152 w 7337"/>
                <a:gd name="T41" fmla="*/ 590 h 5377"/>
                <a:gd name="T42" fmla="*/ 1152 w 7337"/>
                <a:gd name="T43" fmla="*/ 250 h 5377"/>
                <a:gd name="T44" fmla="*/ 7088 w 7337"/>
                <a:gd name="T45" fmla="*/ 250 h 5377"/>
                <a:gd name="T46" fmla="*/ 7088 w 7337"/>
                <a:gd name="T47" fmla="*/ 590 h 5377"/>
                <a:gd name="T48" fmla="*/ 7088 w 7337"/>
                <a:gd name="T49" fmla="*/ 590 h 5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37" h="5377">
                  <a:moveTo>
                    <a:pt x="172" y="0"/>
                  </a:moveTo>
                  <a:cubicBezTo>
                    <a:pt x="78" y="0"/>
                    <a:pt x="0" y="77"/>
                    <a:pt x="0" y="172"/>
                  </a:cubicBezTo>
                  <a:lnTo>
                    <a:pt x="0" y="5205"/>
                  </a:lnTo>
                  <a:cubicBezTo>
                    <a:pt x="0" y="5300"/>
                    <a:pt x="78" y="5377"/>
                    <a:pt x="172" y="5377"/>
                  </a:cubicBezTo>
                  <a:lnTo>
                    <a:pt x="7165" y="5377"/>
                  </a:lnTo>
                  <a:cubicBezTo>
                    <a:pt x="7260" y="5377"/>
                    <a:pt x="7337" y="5300"/>
                    <a:pt x="7337" y="5205"/>
                  </a:cubicBezTo>
                  <a:lnTo>
                    <a:pt x="7337" y="172"/>
                  </a:lnTo>
                  <a:cubicBezTo>
                    <a:pt x="7337" y="77"/>
                    <a:pt x="7260" y="0"/>
                    <a:pt x="7165" y="0"/>
                  </a:cubicBezTo>
                  <a:lnTo>
                    <a:pt x="172" y="0"/>
                  </a:lnTo>
                  <a:close/>
                  <a:moveTo>
                    <a:pt x="250" y="250"/>
                  </a:moveTo>
                  <a:lnTo>
                    <a:pt x="902" y="250"/>
                  </a:lnTo>
                  <a:lnTo>
                    <a:pt x="902" y="590"/>
                  </a:lnTo>
                  <a:lnTo>
                    <a:pt x="250" y="590"/>
                  </a:lnTo>
                  <a:lnTo>
                    <a:pt x="250" y="250"/>
                  </a:lnTo>
                  <a:close/>
                  <a:moveTo>
                    <a:pt x="250" y="5128"/>
                  </a:moveTo>
                  <a:lnTo>
                    <a:pt x="250" y="840"/>
                  </a:lnTo>
                  <a:lnTo>
                    <a:pt x="7088" y="840"/>
                  </a:lnTo>
                  <a:lnTo>
                    <a:pt x="7088" y="5128"/>
                  </a:lnTo>
                  <a:lnTo>
                    <a:pt x="250" y="5128"/>
                  </a:lnTo>
                  <a:close/>
                  <a:moveTo>
                    <a:pt x="7088" y="590"/>
                  </a:moveTo>
                  <a:lnTo>
                    <a:pt x="1152" y="590"/>
                  </a:lnTo>
                  <a:lnTo>
                    <a:pt x="1152" y="250"/>
                  </a:lnTo>
                  <a:lnTo>
                    <a:pt x="7088" y="250"/>
                  </a:lnTo>
                  <a:lnTo>
                    <a:pt x="7088" y="590"/>
                  </a:lnTo>
                  <a:close/>
                  <a:moveTo>
                    <a:pt x="7088" y="59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6" name="Freeform 39">
              <a:extLst>
                <a:ext uri="{FF2B5EF4-FFF2-40B4-BE49-F238E27FC236}">
                  <a16:creationId xmlns:a16="http://schemas.microsoft.com/office/drawing/2014/main" id="{FD87A398-8449-42AB-B045-D6D316BCDFE3}"/>
                </a:ext>
              </a:extLst>
            </p:cNvPr>
            <p:cNvSpPr>
              <a:spLocks noEditPoints="1"/>
            </p:cNvSpPr>
            <p:nvPr/>
          </p:nvSpPr>
          <p:spPr bwMode="auto">
            <a:xfrm>
              <a:off x="2996" y="2479"/>
              <a:ext cx="158" cy="112"/>
            </a:xfrm>
            <a:custGeom>
              <a:avLst/>
              <a:gdLst>
                <a:gd name="T0" fmla="*/ 4752 w 5022"/>
                <a:gd name="T1" fmla="*/ 1359 h 3532"/>
                <a:gd name="T2" fmla="*/ 4752 w 5022"/>
                <a:gd name="T3" fmla="*/ 1196 h 3532"/>
                <a:gd name="T4" fmla="*/ 4611 w 5022"/>
                <a:gd name="T5" fmla="*/ 980 h 3532"/>
                <a:gd name="T6" fmla="*/ 2279 w 5022"/>
                <a:gd name="T7" fmla="*/ 27 h 3532"/>
                <a:gd name="T8" fmla="*/ 0 w 5022"/>
                <a:gd name="T9" fmla="*/ 1196 h 3532"/>
                <a:gd name="T10" fmla="*/ 701 w 5022"/>
                <a:gd name="T11" fmla="*/ 1662 h 3532"/>
                <a:gd name="T12" fmla="*/ 921 w 5022"/>
                <a:gd name="T13" fmla="*/ 2666 h 3532"/>
                <a:gd name="T14" fmla="*/ 2590 w 5022"/>
                <a:gd name="T15" fmla="*/ 3163 h 3532"/>
                <a:gd name="T16" fmla="*/ 4051 w 5022"/>
                <a:gd name="T17" fmla="*/ 2403 h 3532"/>
                <a:gd name="T18" fmla="*/ 4502 w 5022"/>
                <a:gd name="T19" fmla="*/ 1461 h 3532"/>
                <a:gd name="T20" fmla="*/ 4232 w 5022"/>
                <a:gd name="T21" fmla="*/ 2531 h 3532"/>
                <a:gd name="T22" fmla="*/ 4235 w 5022"/>
                <a:gd name="T23" fmla="*/ 2873 h 3532"/>
                <a:gd name="T24" fmla="*/ 4627 w 5022"/>
                <a:gd name="T25" fmla="*/ 3532 h 3532"/>
                <a:gd name="T26" fmla="*/ 5018 w 5022"/>
                <a:gd name="T27" fmla="*/ 2873 h 3532"/>
                <a:gd name="T28" fmla="*/ 5022 w 5022"/>
                <a:gd name="T29" fmla="*/ 2531 h 3532"/>
                <a:gd name="T30" fmla="*/ 2376 w 5022"/>
                <a:gd name="T31" fmla="*/ 257 h 3532"/>
                <a:gd name="T32" fmla="*/ 2728 w 5022"/>
                <a:gd name="T33" fmla="*/ 1071 h 3532"/>
                <a:gd name="T34" fmla="*/ 1943 w 5022"/>
                <a:gd name="T35" fmla="*/ 1125 h 3532"/>
                <a:gd name="T36" fmla="*/ 2680 w 5022"/>
                <a:gd name="T37" fmla="*/ 1321 h 3532"/>
                <a:gd name="T38" fmla="*/ 2376 w 5022"/>
                <a:gd name="T39" fmla="*/ 2135 h 3532"/>
                <a:gd name="T40" fmla="*/ 2376 w 5022"/>
                <a:gd name="T41" fmla="*/ 257 h 3532"/>
                <a:gd name="T42" fmla="*/ 2192 w 5022"/>
                <a:gd name="T43" fmla="*/ 1125 h 3532"/>
                <a:gd name="T44" fmla="*/ 2483 w 5022"/>
                <a:gd name="T45" fmla="*/ 1125 h 3532"/>
                <a:gd name="T46" fmla="*/ 3801 w 5022"/>
                <a:gd name="T47" fmla="*/ 1773 h 3532"/>
                <a:gd name="T48" fmla="*/ 3786 w 5022"/>
                <a:gd name="T49" fmla="*/ 2420 h 3532"/>
                <a:gd name="T50" fmla="*/ 2315 w 5022"/>
                <a:gd name="T51" fmla="*/ 2967 h 3532"/>
                <a:gd name="T52" fmla="*/ 950 w 5022"/>
                <a:gd name="T53" fmla="*/ 2403 h 3532"/>
                <a:gd name="T54" fmla="*/ 2279 w 5022"/>
                <a:gd name="T55" fmla="*/ 2365 h 3532"/>
                <a:gd name="T56" fmla="*/ 3801 w 5022"/>
                <a:gd name="T57" fmla="*/ 1773 h 3532"/>
                <a:gd name="T58" fmla="*/ 4772 w 5022"/>
                <a:gd name="T59" fmla="*/ 2531 h 3532"/>
                <a:gd name="T60" fmla="*/ 4482 w 5022"/>
                <a:gd name="T61" fmla="*/ 2531 h 3532"/>
                <a:gd name="T62" fmla="*/ 4769 w 5022"/>
                <a:gd name="T63" fmla="*/ 3140 h 3532"/>
                <a:gd name="T64" fmla="*/ 4485 w 5022"/>
                <a:gd name="T65" fmla="*/ 3140 h 3532"/>
                <a:gd name="T66" fmla="*/ 4769 w 5022"/>
                <a:gd name="T67" fmla="*/ 2899 h 3532"/>
                <a:gd name="T68" fmla="*/ 4769 w 5022"/>
                <a:gd name="T69" fmla="*/ 3140 h 3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22" h="3532">
                  <a:moveTo>
                    <a:pt x="4752" y="2157"/>
                  </a:moveTo>
                  <a:lnTo>
                    <a:pt x="4752" y="1359"/>
                  </a:lnTo>
                  <a:cubicBezTo>
                    <a:pt x="4752" y="1329"/>
                    <a:pt x="4747" y="1301"/>
                    <a:pt x="4739" y="1274"/>
                  </a:cubicBezTo>
                  <a:cubicBezTo>
                    <a:pt x="4747" y="1249"/>
                    <a:pt x="4752" y="1223"/>
                    <a:pt x="4752" y="1196"/>
                  </a:cubicBezTo>
                  <a:cubicBezTo>
                    <a:pt x="4752" y="1101"/>
                    <a:pt x="4698" y="1019"/>
                    <a:pt x="4611" y="980"/>
                  </a:cubicBezTo>
                  <a:lnTo>
                    <a:pt x="4611" y="980"/>
                  </a:lnTo>
                  <a:lnTo>
                    <a:pt x="2472" y="27"/>
                  </a:lnTo>
                  <a:cubicBezTo>
                    <a:pt x="2411" y="0"/>
                    <a:pt x="2341" y="0"/>
                    <a:pt x="2279" y="27"/>
                  </a:cubicBezTo>
                  <a:lnTo>
                    <a:pt x="140" y="980"/>
                  </a:lnTo>
                  <a:cubicBezTo>
                    <a:pt x="54" y="1019"/>
                    <a:pt x="0" y="1102"/>
                    <a:pt x="0" y="1196"/>
                  </a:cubicBezTo>
                  <a:cubicBezTo>
                    <a:pt x="0" y="1291"/>
                    <a:pt x="54" y="1374"/>
                    <a:pt x="140" y="1412"/>
                  </a:cubicBezTo>
                  <a:lnTo>
                    <a:pt x="701" y="1662"/>
                  </a:lnTo>
                  <a:lnTo>
                    <a:pt x="701" y="2403"/>
                  </a:lnTo>
                  <a:cubicBezTo>
                    <a:pt x="701" y="2532"/>
                    <a:pt x="793" y="2643"/>
                    <a:pt x="921" y="2666"/>
                  </a:cubicBezTo>
                  <a:cubicBezTo>
                    <a:pt x="1280" y="2730"/>
                    <a:pt x="1786" y="2868"/>
                    <a:pt x="2161" y="3163"/>
                  </a:cubicBezTo>
                  <a:cubicBezTo>
                    <a:pt x="2287" y="3263"/>
                    <a:pt x="2464" y="3263"/>
                    <a:pt x="2590" y="3163"/>
                  </a:cubicBezTo>
                  <a:cubicBezTo>
                    <a:pt x="2965" y="2868"/>
                    <a:pt x="3471" y="2730"/>
                    <a:pt x="3830" y="2666"/>
                  </a:cubicBezTo>
                  <a:cubicBezTo>
                    <a:pt x="3958" y="2643"/>
                    <a:pt x="4051" y="2532"/>
                    <a:pt x="4051" y="2403"/>
                  </a:cubicBezTo>
                  <a:lnTo>
                    <a:pt x="4051" y="1662"/>
                  </a:lnTo>
                  <a:lnTo>
                    <a:pt x="4502" y="1461"/>
                  </a:lnTo>
                  <a:lnTo>
                    <a:pt x="4502" y="2157"/>
                  </a:lnTo>
                  <a:cubicBezTo>
                    <a:pt x="4345" y="2209"/>
                    <a:pt x="4232" y="2357"/>
                    <a:pt x="4232" y="2531"/>
                  </a:cubicBezTo>
                  <a:cubicBezTo>
                    <a:pt x="4232" y="2594"/>
                    <a:pt x="4247" y="2653"/>
                    <a:pt x="4273" y="2706"/>
                  </a:cubicBezTo>
                  <a:cubicBezTo>
                    <a:pt x="4248" y="2758"/>
                    <a:pt x="4235" y="2815"/>
                    <a:pt x="4235" y="2873"/>
                  </a:cubicBezTo>
                  <a:lnTo>
                    <a:pt x="4235" y="3140"/>
                  </a:lnTo>
                  <a:cubicBezTo>
                    <a:pt x="4235" y="3356"/>
                    <a:pt x="4411" y="3532"/>
                    <a:pt x="4627" y="3532"/>
                  </a:cubicBezTo>
                  <a:cubicBezTo>
                    <a:pt x="4843" y="3532"/>
                    <a:pt x="5018" y="3356"/>
                    <a:pt x="5018" y="3140"/>
                  </a:cubicBezTo>
                  <a:lnTo>
                    <a:pt x="5018" y="2873"/>
                  </a:lnTo>
                  <a:cubicBezTo>
                    <a:pt x="5018" y="2815"/>
                    <a:pt x="5005" y="2758"/>
                    <a:pt x="4981" y="2706"/>
                  </a:cubicBezTo>
                  <a:cubicBezTo>
                    <a:pt x="5007" y="2653"/>
                    <a:pt x="5022" y="2594"/>
                    <a:pt x="5022" y="2531"/>
                  </a:cubicBezTo>
                  <a:cubicBezTo>
                    <a:pt x="5022" y="2357"/>
                    <a:pt x="4908" y="2209"/>
                    <a:pt x="4752" y="2157"/>
                  </a:cubicBezTo>
                  <a:close/>
                  <a:moveTo>
                    <a:pt x="2376" y="257"/>
                  </a:moveTo>
                  <a:lnTo>
                    <a:pt x="4203" y="1071"/>
                  </a:lnTo>
                  <a:lnTo>
                    <a:pt x="2728" y="1071"/>
                  </a:lnTo>
                  <a:cubicBezTo>
                    <a:pt x="2702" y="879"/>
                    <a:pt x="2537" y="730"/>
                    <a:pt x="2337" y="730"/>
                  </a:cubicBezTo>
                  <a:cubicBezTo>
                    <a:pt x="2120" y="730"/>
                    <a:pt x="1943" y="907"/>
                    <a:pt x="1943" y="1125"/>
                  </a:cubicBezTo>
                  <a:cubicBezTo>
                    <a:pt x="1943" y="1343"/>
                    <a:pt x="2120" y="1520"/>
                    <a:pt x="2337" y="1520"/>
                  </a:cubicBezTo>
                  <a:cubicBezTo>
                    <a:pt x="2484" y="1520"/>
                    <a:pt x="2612" y="1439"/>
                    <a:pt x="2680" y="1321"/>
                  </a:cubicBezTo>
                  <a:lnTo>
                    <a:pt x="4203" y="1321"/>
                  </a:lnTo>
                  <a:lnTo>
                    <a:pt x="2376" y="2135"/>
                  </a:lnTo>
                  <a:cubicBezTo>
                    <a:pt x="2269" y="2087"/>
                    <a:pt x="371" y="1242"/>
                    <a:pt x="268" y="1196"/>
                  </a:cubicBezTo>
                  <a:lnTo>
                    <a:pt x="2376" y="257"/>
                  </a:lnTo>
                  <a:close/>
                  <a:moveTo>
                    <a:pt x="2337" y="1270"/>
                  </a:moveTo>
                  <a:cubicBezTo>
                    <a:pt x="2257" y="1270"/>
                    <a:pt x="2192" y="1205"/>
                    <a:pt x="2192" y="1125"/>
                  </a:cubicBezTo>
                  <a:cubicBezTo>
                    <a:pt x="2192" y="1045"/>
                    <a:pt x="2257" y="980"/>
                    <a:pt x="2337" y="980"/>
                  </a:cubicBezTo>
                  <a:cubicBezTo>
                    <a:pt x="2417" y="980"/>
                    <a:pt x="2483" y="1045"/>
                    <a:pt x="2483" y="1125"/>
                  </a:cubicBezTo>
                  <a:cubicBezTo>
                    <a:pt x="2483" y="1205"/>
                    <a:pt x="2417" y="1270"/>
                    <a:pt x="2337" y="1270"/>
                  </a:cubicBezTo>
                  <a:close/>
                  <a:moveTo>
                    <a:pt x="3801" y="1773"/>
                  </a:moveTo>
                  <a:lnTo>
                    <a:pt x="3801" y="2403"/>
                  </a:lnTo>
                  <a:cubicBezTo>
                    <a:pt x="3801" y="2411"/>
                    <a:pt x="3795" y="2419"/>
                    <a:pt x="3786" y="2420"/>
                  </a:cubicBezTo>
                  <a:cubicBezTo>
                    <a:pt x="3399" y="2489"/>
                    <a:pt x="2851" y="2640"/>
                    <a:pt x="2436" y="2967"/>
                  </a:cubicBezTo>
                  <a:cubicBezTo>
                    <a:pt x="2400" y="2996"/>
                    <a:pt x="2351" y="2996"/>
                    <a:pt x="2315" y="2967"/>
                  </a:cubicBezTo>
                  <a:cubicBezTo>
                    <a:pt x="1900" y="2640"/>
                    <a:pt x="1352" y="2489"/>
                    <a:pt x="965" y="2420"/>
                  </a:cubicBezTo>
                  <a:cubicBezTo>
                    <a:pt x="957" y="2419"/>
                    <a:pt x="950" y="2411"/>
                    <a:pt x="950" y="2403"/>
                  </a:cubicBezTo>
                  <a:lnTo>
                    <a:pt x="950" y="1773"/>
                  </a:lnTo>
                  <a:cubicBezTo>
                    <a:pt x="1110" y="1844"/>
                    <a:pt x="2118" y="2294"/>
                    <a:pt x="2279" y="2365"/>
                  </a:cubicBezTo>
                  <a:cubicBezTo>
                    <a:pt x="2341" y="2393"/>
                    <a:pt x="2411" y="2393"/>
                    <a:pt x="2472" y="2365"/>
                  </a:cubicBezTo>
                  <a:lnTo>
                    <a:pt x="3801" y="1773"/>
                  </a:lnTo>
                  <a:close/>
                  <a:moveTo>
                    <a:pt x="4627" y="2386"/>
                  </a:moveTo>
                  <a:cubicBezTo>
                    <a:pt x="4707" y="2386"/>
                    <a:pt x="4772" y="2451"/>
                    <a:pt x="4772" y="2531"/>
                  </a:cubicBezTo>
                  <a:cubicBezTo>
                    <a:pt x="4772" y="2611"/>
                    <a:pt x="4706" y="2676"/>
                    <a:pt x="4627" y="2676"/>
                  </a:cubicBezTo>
                  <a:cubicBezTo>
                    <a:pt x="4548" y="2676"/>
                    <a:pt x="4482" y="2612"/>
                    <a:pt x="4482" y="2531"/>
                  </a:cubicBezTo>
                  <a:cubicBezTo>
                    <a:pt x="4482" y="2451"/>
                    <a:pt x="4547" y="2386"/>
                    <a:pt x="4627" y="2386"/>
                  </a:cubicBezTo>
                  <a:close/>
                  <a:moveTo>
                    <a:pt x="4769" y="3140"/>
                  </a:moveTo>
                  <a:cubicBezTo>
                    <a:pt x="4769" y="3219"/>
                    <a:pt x="4705" y="3282"/>
                    <a:pt x="4627" y="3282"/>
                  </a:cubicBezTo>
                  <a:cubicBezTo>
                    <a:pt x="4548" y="3282"/>
                    <a:pt x="4485" y="3219"/>
                    <a:pt x="4485" y="3140"/>
                  </a:cubicBezTo>
                  <a:lnTo>
                    <a:pt x="4485" y="2899"/>
                  </a:lnTo>
                  <a:cubicBezTo>
                    <a:pt x="4578" y="2935"/>
                    <a:pt x="4680" y="2934"/>
                    <a:pt x="4769" y="2899"/>
                  </a:cubicBezTo>
                  <a:lnTo>
                    <a:pt x="4769" y="3140"/>
                  </a:lnTo>
                  <a:close/>
                  <a:moveTo>
                    <a:pt x="4769" y="314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7" name="Freeform 40">
              <a:extLst>
                <a:ext uri="{FF2B5EF4-FFF2-40B4-BE49-F238E27FC236}">
                  <a16:creationId xmlns:a16="http://schemas.microsoft.com/office/drawing/2014/main" id="{6114D286-EB61-4559-9BA9-461B2535CB49}"/>
                </a:ext>
              </a:extLst>
            </p:cNvPr>
            <p:cNvSpPr>
              <a:spLocks noEditPoints="1"/>
            </p:cNvSpPr>
            <p:nvPr/>
          </p:nvSpPr>
          <p:spPr bwMode="auto">
            <a:xfrm>
              <a:off x="3080" y="2417"/>
              <a:ext cx="129" cy="107"/>
            </a:xfrm>
            <a:custGeom>
              <a:avLst/>
              <a:gdLst>
                <a:gd name="T0" fmla="*/ 3436 w 4092"/>
                <a:gd name="T1" fmla="*/ 0 h 3348"/>
                <a:gd name="T2" fmla="*/ 125 w 4092"/>
                <a:gd name="T3" fmla="*/ 0 h 3348"/>
                <a:gd name="T4" fmla="*/ 0 w 4092"/>
                <a:gd name="T5" fmla="*/ 125 h 3348"/>
                <a:gd name="T6" fmla="*/ 125 w 4092"/>
                <a:gd name="T7" fmla="*/ 250 h 3348"/>
                <a:gd name="T8" fmla="*/ 3436 w 4092"/>
                <a:gd name="T9" fmla="*/ 250 h 3348"/>
                <a:gd name="T10" fmla="*/ 3843 w 4092"/>
                <a:gd name="T11" fmla="*/ 656 h 3348"/>
                <a:gd name="T12" fmla="*/ 3843 w 4092"/>
                <a:gd name="T13" fmla="*/ 3223 h 3348"/>
                <a:gd name="T14" fmla="*/ 3967 w 4092"/>
                <a:gd name="T15" fmla="*/ 3348 h 3348"/>
                <a:gd name="T16" fmla="*/ 4092 w 4092"/>
                <a:gd name="T17" fmla="*/ 3223 h 3348"/>
                <a:gd name="T18" fmla="*/ 4092 w 4092"/>
                <a:gd name="T19" fmla="*/ 656 h 3348"/>
                <a:gd name="T20" fmla="*/ 3436 w 4092"/>
                <a:gd name="T21" fmla="*/ 0 h 3348"/>
                <a:gd name="T22" fmla="*/ 3436 w 4092"/>
                <a:gd name="T23" fmla="*/ 0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92" h="3348">
                  <a:moveTo>
                    <a:pt x="3436" y="0"/>
                  </a:moveTo>
                  <a:lnTo>
                    <a:pt x="125" y="0"/>
                  </a:lnTo>
                  <a:cubicBezTo>
                    <a:pt x="56" y="0"/>
                    <a:pt x="0" y="56"/>
                    <a:pt x="0" y="125"/>
                  </a:cubicBezTo>
                  <a:cubicBezTo>
                    <a:pt x="0" y="194"/>
                    <a:pt x="56" y="250"/>
                    <a:pt x="125" y="250"/>
                  </a:cubicBezTo>
                  <a:lnTo>
                    <a:pt x="3436" y="250"/>
                  </a:lnTo>
                  <a:cubicBezTo>
                    <a:pt x="3660" y="250"/>
                    <a:pt x="3843" y="432"/>
                    <a:pt x="3843" y="656"/>
                  </a:cubicBezTo>
                  <a:lnTo>
                    <a:pt x="3843" y="3223"/>
                  </a:lnTo>
                  <a:cubicBezTo>
                    <a:pt x="3843" y="3292"/>
                    <a:pt x="3898" y="3348"/>
                    <a:pt x="3967" y="3348"/>
                  </a:cubicBezTo>
                  <a:cubicBezTo>
                    <a:pt x="4036" y="3348"/>
                    <a:pt x="4092" y="3292"/>
                    <a:pt x="4092" y="3223"/>
                  </a:cubicBezTo>
                  <a:lnTo>
                    <a:pt x="4092" y="656"/>
                  </a:lnTo>
                  <a:cubicBezTo>
                    <a:pt x="4092" y="294"/>
                    <a:pt x="3798" y="0"/>
                    <a:pt x="3436" y="0"/>
                  </a:cubicBezTo>
                  <a:close/>
                  <a:moveTo>
                    <a:pt x="3436"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8" name="Freeform 41">
              <a:extLst>
                <a:ext uri="{FF2B5EF4-FFF2-40B4-BE49-F238E27FC236}">
                  <a16:creationId xmlns:a16="http://schemas.microsoft.com/office/drawing/2014/main" id="{B2753103-F2F9-4515-A65C-F5E3831CCD42}"/>
                </a:ext>
              </a:extLst>
            </p:cNvPr>
            <p:cNvSpPr>
              <a:spLocks noEditPoints="1"/>
            </p:cNvSpPr>
            <p:nvPr/>
          </p:nvSpPr>
          <p:spPr bwMode="auto">
            <a:xfrm>
              <a:off x="2941" y="2417"/>
              <a:ext cx="268" cy="254"/>
            </a:xfrm>
            <a:custGeom>
              <a:avLst/>
              <a:gdLst>
                <a:gd name="T0" fmla="*/ 8392 w 8517"/>
                <a:gd name="T1" fmla="*/ 3680 h 7995"/>
                <a:gd name="T2" fmla="*/ 8268 w 8517"/>
                <a:gd name="T3" fmla="*/ 3805 h 7995"/>
                <a:gd name="T4" fmla="*/ 8268 w 8517"/>
                <a:gd name="T5" fmla="*/ 5902 h 7995"/>
                <a:gd name="T6" fmla="*/ 7861 w 8517"/>
                <a:gd name="T7" fmla="*/ 6308 h 7995"/>
                <a:gd name="T8" fmla="*/ 656 w 8517"/>
                <a:gd name="T9" fmla="*/ 6308 h 7995"/>
                <a:gd name="T10" fmla="*/ 250 w 8517"/>
                <a:gd name="T11" fmla="*/ 5902 h 7995"/>
                <a:gd name="T12" fmla="*/ 250 w 8517"/>
                <a:gd name="T13" fmla="*/ 656 h 7995"/>
                <a:gd name="T14" fmla="*/ 656 w 8517"/>
                <a:gd name="T15" fmla="*/ 250 h 7995"/>
                <a:gd name="T16" fmla="*/ 3968 w 8517"/>
                <a:gd name="T17" fmla="*/ 250 h 7995"/>
                <a:gd name="T18" fmla="*/ 4092 w 8517"/>
                <a:gd name="T19" fmla="*/ 125 h 7995"/>
                <a:gd name="T20" fmla="*/ 3968 w 8517"/>
                <a:gd name="T21" fmla="*/ 0 h 7995"/>
                <a:gd name="T22" fmla="*/ 656 w 8517"/>
                <a:gd name="T23" fmla="*/ 0 h 7995"/>
                <a:gd name="T24" fmla="*/ 0 w 8517"/>
                <a:gd name="T25" fmla="*/ 656 h 7995"/>
                <a:gd name="T26" fmla="*/ 0 w 8517"/>
                <a:gd name="T27" fmla="*/ 5902 h 7995"/>
                <a:gd name="T28" fmla="*/ 656 w 8517"/>
                <a:gd name="T29" fmla="*/ 6557 h 7995"/>
                <a:gd name="T30" fmla="*/ 3252 w 8517"/>
                <a:gd name="T31" fmla="*/ 6557 h 7995"/>
                <a:gd name="T32" fmla="*/ 3252 w 8517"/>
                <a:gd name="T33" fmla="*/ 7145 h 7995"/>
                <a:gd name="T34" fmla="*/ 2844 w 8517"/>
                <a:gd name="T35" fmla="*/ 7145 h 7995"/>
                <a:gd name="T36" fmla="*/ 2512 w 8517"/>
                <a:gd name="T37" fmla="*/ 7476 h 7995"/>
                <a:gd name="T38" fmla="*/ 2512 w 8517"/>
                <a:gd name="T39" fmla="*/ 7663 h 7995"/>
                <a:gd name="T40" fmla="*/ 2844 w 8517"/>
                <a:gd name="T41" fmla="*/ 7995 h 7995"/>
                <a:gd name="T42" fmla="*/ 5673 w 8517"/>
                <a:gd name="T43" fmla="*/ 7995 h 7995"/>
                <a:gd name="T44" fmla="*/ 6005 w 8517"/>
                <a:gd name="T45" fmla="*/ 7663 h 7995"/>
                <a:gd name="T46" fmla="*/ 6005 w 8517"/>
                <a:gd name="T47" fmla="*/ 7476 h 7995"/>
                <a:gd name="T48" fmla="*/ 5673 w 8517"/>
                <a:gd name="T49" fmla="*/ 7145 h 7995"/>
                <a:gd name="T50" fmla="*/ 5266 w 8517"/>
                <a:gd name="T51" fmla="*/ 7145 h 7995"/>
                <a:gd name="T52" fmla="*/ 5266 w 8517"/>
                <a:gd name="T53" fmla="*/ 6557 h 7995"/>
                <a:gd name="T54" fmla="*/ 7861 w 8517"/>
                <a:gd name="T55" fmla="*/ 6557 h 7995"/>
                <a:gd name="T56" fmla="*/ 8517 w 8517"/>
                <a:gd name="T57" fmla="*/ 5902 h 7995"/>
                <a:gd name="T58" fmla="*/ 8517 w 8517"/>
                <a:gd name="T59" fmla="*/ 3805 h 7995"/>
                <a:gd name="T60" fmla="*/ 8392 w 8517"/>
                <a:gd name="T61" fmla="*/ 3680 h 7995"/>
                <a:gd name="T62" fmla="*/ 5755 w 8517"/>
                <a:gd name="T63" fmla="*/ 7476 h 7995"/>
                <a:gd name="T64" fmla="*/ 5755 w 8517"/>
                <a:gd name="T65" fmla="*/ 7663 h 7995"/>
                <a:gd name="T66" fmla="*/ 5673 w 8517"/>
                <a:gd name="T67" fmla="*/ 7746 h 7995"/>
                <a:gd name="T68" fmla="*/ 2844 w 8517"/>
                <a:gd name="T69" fmla="*/ 7746 h 7995"/>
                <a:gd name="T70" fmla="*/ 2762 w 8517"/>
                <a:gd name="T71" fmla="*/ 7663 h 7995"/>
                <a:gd name="T72" fmla="*/ 2762 w 8517"/>
                <a:gd name="T73" fmla="*/ 7476 h 7995"/>
                <a:gd name="T74" fmla="*/ 2844 w 8517"/>
                <a:gd name="T75" fmla="*/ 7394 h 7995"/>
                <a:gd name="T76" fmla="*/ 5673 w 8517"/>
                <a:gd name="T77" fmla="*/ 7394 h 7995"/>
                <a:gd name="T78" fmla="*/ 5755 w 8517"/>
                <a:gd name="T79" fmla="*/ 7476 h 7995"/>
                <a:gd name="T80" fmla="*/ 3501 w 8517"/>
                <a:gd name="T81" fmla="*/ 7145 h 7995"/>
                <a:gd name="T82" fmla="*/ 3501 w 8517"/>
                <a:gd name="T83" fmla="*/ 6557 h 7995"/>
                <a:gd name="T84" fmla="*/ 5016 w 8517"/>
                <a:gd name="T85" fmla="*/ 6557 h 7995"/>
                <a:gd name="T86" fmla="*/ 5016 w 8517"/>
                <a:gd name="T87" fmla="*/ 7145 h 7995"/>
                <a:gd name="T88" fmla="*/ 3501 w 8517"/>
                <a:gd name="T89" fmla="*/ 7145 h 7995"/>
                <a:gd name="T90" fmla="*/ 3501 w 8517"/>
                <a:gd name="T91" fmla="*/ 7145 h 7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7" h="7995">
                  <a:moveTo>
                    <a:pt x="8392" y="3680"/>
                  </a:moveTo>
                  <a:cubicBezTo>
                    <a:pt x="8323" y="3680"/>
                    <a:pt x="8268" y="3736"/>
                    <a:pt x="8268" y="3805"/>
                  </a:cubicBezTo>
                  <a:lnTo>
                    <a:pt x="8268" y="5902"/>
                  </a:lnTo>
                  <a:cubicBezTo>
                    <a:pt x="8268" y="6126"/>
                    <a:pt x="8085" y="6308"/>
                    <a:pt x="7861" y="6308"/>
                  </a:cubicBezTo>
                  <a:lnTo>
                    <a:pt x="656" y="6308"/>
                  </a:lnTo>
                  <a:cubicBezTo>
                    <a:pt x="432" y="6308"/>
                    <a:pt x="250" y="6126"/>
                    <a:pt x="250" y="5902"/>
                  </a:cubicBezTo>
                  <a:lnTo>
                    <a:pt x="250" y="656"/>
                  </a:lnTo>
                  <a:cubicBezTo>
                    <a:pt x="250" y="432"/>
                    <a:pt x="432" y="250"/>
                    <a:pt x="656" y="250"/>
                  </a:cubicBezTo>
                  <a:lnTo>
                    <a:pt x="3968" y="250"/>
                  </a:lnTo>
                  <a:cubicBezTo>
                    <a:pt x="4036" y="250"/>
                    <a:pt x="4092" y="194"/>
                    <a:pt x="4092" y="125"/>
                  </a:cubicBezTo>
                  <a:cubicBezTo>
                    <a:pt x="4092" y="56"/>
                    <a:pt x="4036" y="0"/>
                    <a:pt x="3968" y="0"/>
                  </a:cubicBezTo>
                  <a:lnTo>
                    <a:pt x="656" y="0"/>
                  </a:lnTo>
                  <a:cubicBezTo>
                    <a:pt x="295" y="0"/>
                    <a:pt x="0" y="294"/>
                    <a:pt x="0" y="656"/>
                  </a:cubicBezTo>
                  <a:lnTo>
                    <a:pt x="0" y="5902"/>
                  </a:lnTo>
                  <a:cubicBezTo>
                    <a:pt x="0" y="6263"/>
                    <a:pt x="295" y="6557"/>
                    <a:pt x="656" y="6557"/>
                  </a:cubicBezTo>
                  <a:lnTo>
                    <a:pt x="3252" y="6557"/>
                  </a:lnTo>
                  <a:lnTo>
                    <a:pt x="3252" y="7145"/>
                  </a:lnTo>
                  <a:lnTo>
                    <a:pt x="2844" y="7145"/>
                  </a:lnTo>
                  <a:cubicBezTo>
                    <a:pt x="2661" y="7145"/>
                    <a:pt x="2512" y="7293"/>
                    <a:pt x="2512" y="7476"/>
                  </a:cubicBezTo>
                  <a:lnTo>
                    <a:pt x="2512" y="7663"/>
                  </a:lnTo>
                  <a:cubicBezTo>
                    <a:pt x="2512" y="7846"/>
                    <a:pt x="2661" y="7995"/>
                    <a:pt x="2844" y="7995"/>
                  </a:cubicBezTo>
                  <a:lnTo>
                    <a:pt x="5673" y="7995"/>
                  </a:lnTo>
                  <a:cubicBezTo>
                    <a:pt x="5856" y="7995"/>
                    <a:pt x="6005" y="7846"/>
                    <a:pt x="6005" y="7663"/>
                  </a:cubicBezTo>
                  <a:lnTo>
                    <a:pt x="6005" y="7476"/>
                  </a:lnTo>
                  <a:cubicBezTo>
                    <a:pt x="6005" y="7293"/>
                    <a:pt x="5856" y="7145"/>
                    <a:pt x="5673" y="7145"/>
                  </a:cubicBezTo>
                  <a:lnTo>
                    <a:pt x="5266" y="7145"/>
                  </a:lnTo>
                  <a:lnTo>
                    <a:pt x="5266" y="6557"/>
                  </a:lnTo>
                  <a:lnTo>
                    <a:pt x="7861" y="6557"/>
                  </a:lnTo>
                  <a:cubicBezTo>
                    <a:pt x="8223" y="6557"/>
                    <a:pt x="8517" y="6263"/>
                    <a:pt x="8517" y="5902"/>
                  </a:cubicBezTo>
                  <a:lnTo>
                    <a:pt x="8517" y="3805"/>
                  </a:lnTo>
                  <a:cubicBezTo>
                    <a:pt x="8517" y="3736"/>
                    <a:pt x="8461" y="3680"/>
                    <a:pt x="8392" y="3680"/>
                  </a:cubicBezTo>
                  <a:close/>
                  <a:moveTo>
                    <a:pt x="5755" y="7476"/>
                  </a:moveTo>
                  <a:lnTo>
                    <a:pt x="5755" y="7663"/>
                  </a:lnTo>
                  <a:cubicBezTo>
                    <a:pt x="5755" y="7709"/>
                    <a:pt x="5719" y="7746"/>
                    <a:pt x="5673" y="7746"/>
                  </a:cubicBezTo>
                  <a:lnTo>
                    <a:pt x="2844" y="7746"/>
                  </a:lnTo>
                  <a:cubicBezTo>
                    <a:pt x="2799" y="7746"/>
                    <a:pt x="2762" y="7709"/>
                    <a:pt x="2762" y="7663"/>
                  </a:cubicBezTo>
                  <a:lnTo>
                    <a:pt x="2762" y="7476"/>
                  </a:lnTo>
                  <a:cubicBezTo>
                    <a:pt x="2762" y="7431"/>
                    <a:pt x="2799" y="7394"/>
                    <a:pt x="2844" y="7394"/>
                  </a:cubicBezTo>
                  <a:lnTo>
                    <a:pt x="5673" y="7394"/>
                  </a:lnTo>
                  <a:cubicBezTo>
                    <a:pt x="5719" y="7394"/>
                    <a:pt x="5755" y="7431"/>
                    <a:pt x="5755" y="7476"/>
                  </a:cubicBezTo>
                  <a:close/>
                  <a:moveTo>
                    <a:pt x="3501" y="7145"/>
                  </a:moveTo>
                  <a:lnTo>
                    <a:pt x="3501" y="6557"/>
                  </a:lnTo>
                  <a:lnTo>
                    <a:pt x="5016" y="6557"/>
                  </a:lnTo>
                  <a:lnTo>
                    <a:pt x="5016" y="7145"/>
                  </a:lnTo>
                  <a:lnTo>
                    <a:pt x="3501" y="7145"/>
                  </a:lnTo>
                  <a:close/>
                  <a:moveTo>
                    <a:pt x="3501" y="7145"/>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29" name="Group 128">
            <a:extLst>
              <a:ext uri="{FF2B5EF4-FFF2-40B4-BE49-F238E27FC236}">
                <a16:creationId xmlns:a16="http://schemas.microsoft.com/office/drawing/2014/main" id="{A6E3D4D9-5C16-42CF-9338-5218F99A4386}"/>
              </a:ext>
            </a:extLst>
          </p:cNvPr>
          <p:cNvGrpSpPr/>
          <p:nvPr/>
        </p:nvGrpSpPr>
        <p:grpSpPr>
          <a:xfrm>
            <a:off x="7000042" y="3055679"/>
            <a:ext cx="378118" cy="306237"/>
            <a:chOff x="10922000" y="3711575"/>
            <a:chExt cx="801688" cy="649288"/>
          </a:xfrm>
          <a:solidFill>
            <a:schemeClr val="bg1"/>
          </a:solidFill>
        </p:grpSpPr>
        <p:sp>
          <p:nvSpPr>
            <p:cNvPr id="130" name="Freeform 55">
              <a:extLst>
                <a:ext uri="{FF2B5EF4-FFF2-40B4-BE49-F238E27FC236}">
                  <a16:creationId xmlns:a16="http://schemas.microsoft.com/office/drawing/2014/main" id="{852AE741-FBFD-47A9-B89A-D42FD0E974C8}"/>
                </a:ext>
              </a:extLst>
            </p:cNvPr>
            <p:cNvSpPr>
              <a:spLocks/>
            </p:cNvSpPr>
            <p:nvPr/>
          </p:nvSpPr>
          <p:spPr bwMode="auto">
            <a:xfrm>
              <a:off x="11691938" y="3962400"/>
              <a:ext cx="31750" cy="31750"/>
            </a:xfrm>
            <a:custGeom>
              <a:avLst/>
              <a:gdLst>
                <a:gd name="T0" fmla="*/ 213 w 250"/>
                <a:gd name="T1" fmla="*/ 36 h 250"/>
                <a:gd name="T2" fmla="*/ 125 w 250"/>
                <a:gd name="T3" fmla="*/ 0 h 250"/>
                <a:gd name="T4" fmla="*/ 37 w 250"/>
                <a:gd name="T5" fmla="*/ 36 h 250"/>
                <a:gd name="T6" fmla="*/ 0 w 250"/>
                <a:gd name="T7" fmla="*/ 125 h 250"/>
                <a:gd name="T8" fmla="*/ 37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7" y="36"/>
                  </a:cubicBezTo>
                  <a:cubicBezTo>
                    <a:pt x="13" y="59"/>
                    <a:pt x="0" y="92"/>
                    <a:pt x="0" y="125"/>
                  </a:cubicBezTo>
                  <a:cubicBezTo>
                    <a:pt x="0" y="157"/>
                    <a:pt x="13" y="190"/>
                    <a:pt x="37" y="213"/>
                  </a:cubicBezTo>
                  <a:cubicBezTo>
                    <a:pt x="60" y="236"/>
                    <a:pt x="92" y="250"/>
                    <a:pt x="125" y="250"/>
                  </a:cubicBezTo>
                  <a:cubicBezTo>
                    <a:pt x="158" y="250"/>
                    <a:pt x="190" y="236"/>
                    <a:pt x="213" y="213"/>
                  </a:cubicBezTo>
                  <a:cubicBezTo>
                    <a:pt x="237" y="190"/>
                    <a:pt x="250" y="157"/>
                    <a:pt x="250" y="125"/>
                  </a:cubicBezTo>
                  <a:cubicBezTo>
                    <a:pt x="250" y="92"/>
                    <a:pt x="237" y="59"/>
                    <a:pt x="213" y="36"/>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1" name="Freeform 56">
              <a:extLst>
                <a:ext uri="{FF2B5EF4-FFF2-40B4-BE49-F238E27FC236}">
                  <a16:creationId xmlns:a16="http://schemas.microsoft.com/office/drawing/2014/main" id="{0F8B3279-E6BF-4A40-AFF1-113E8F43A878}"/>
                </a:ext>
              </a:extLst>
            </p:cNvPr>
            <p:cNvSpPr>
              <a:spLocks noEditPoints="1"/>
            </p:cNvSpPr>
            <p:nvPr/>
          </p:nvSpPr>
          <p:spPr bwMode="auto">
            <a:xfrm>
              <a:off x="10922000" y="3711575"/>
              <a:ext cx="801688" cy="649288"/>
            </a:xfrm>
            <a:custGeom>
              <a:avLst/>
              <a:gdLst>
                <a:gd name="T0" fmla="*/ 6275 w 6400"/>
                <a:gd name="T1" fmla="*/ 1738 h 5175"/>
                <a:gd name="T2" fmla="*/ 6400 w 6400"/>
                <a:gd name="T3" fmla="*/ 1613 h 5175"/>
                <a:gd name="T4" fmla="*/ 6400 w 6400"/>
                <a:gd name="T5" fmla="*/ 125 h 5175"/>
                <a:gd name="T6" fmla="*/ 6275 w 6400"/>
                <a:gd name="T7" fmla="*/ 0 h 5175"/>
                <a:gd name="T8" fmla="*/ 4023 w 6400"/>
                <a:gd name="T9" fmla="*/ 0 h 5175"/>
                <a:gd name="T10" fmla="*/ 3200 w 6400"/>
                <a:gd name="T11" fmla="*/ 396 h 5175"/>
                <a:gd name="T12" fmla="*/ 2377 w 6400"/>
                <a:gd name="T13" fmla="*/ 0 h 5175"/>
                <a:gd name="T14" fmla="*/ 125 w 6400"/>
                <a:gd name="T15" fmla="*/ 0 h 5175"/>
                <a:gd name="T16" fmla="*/ 0 w 6400"/>
                <a:gd name="T17" fmla="*/ 125 h 5175"/>
                <a:gd name="T18" fmla="*/ 0 w 6400"/>
                <a:gd name="T19" fmla="*/ 5050 h 5175"/>
                <a:gd name="T20" fmla="*/ 125 w 6400"/>
                <a:gd name="T21" fmla="*/ 5175 h 5175"/>
                <a:gd name="T22" fmla="*/ 6275 w 6400"/>
                <a:gd name="T23" fmla="*/ 5175 h 5175"/>
                <a:gd name="T24" fmla="*/ 6400 w 6400"/>
                <a:gd name="T25" fmla="*/ 5050 h 5175"/>
                <a:gd name="T26" fmla="*/ 6400 w 6400"/>
                <a:gd name="T27" fmla="*/ 2650 h 5175"/>
                <a:gd name="T28" fmla="*/ 6275 w 6400"/>
                <a:gd name="T29" fmla="*/ 2525 h 5175"/>
                <a:gd name="T30" fmla="*/ 6150 w 6400"/>
                <a:gd name="T31" fmla="*/ 2650 h 5175"/>
                <a:gd name="T32" fmla="*/ 6150 w 6400"/>
                <a:gd name="T33" fmla="*/ 4300 h 5175"/>
                <a:gd name="T34" fmla="*/ 4023 w 6400"/>
                <a:gd name="T35" fmla="*/ 4300 h 5175"/>
                <a:gd name="T36" fmla="*/ 3325 w 6400"/>
                <a:gd name="T37" fmla="*/ 4564 h 5175"/>
                <a:gd name="T38" fmla="*/ 3325 w 6400"/>
                <a:gd name="T39" fmla="*/ 656 h 5175"/>
                <a:gd name="T40" fmla="*/ 4023 w 6400"/>
                <a:gd name="T41" fmla="*/ 250 h 5175"/>
                <a:gd name="T42" fmla="*/ 6150 w 6400"/>
                <a:gd name="T43" fmla="*/ 250 h 5175"/>
                <a:gd name="T44" fmla="*/ 6150 w 6400"/>
                <a:gd name="T45" fmla="*/ 1613 h 5175"/>
                <a:gd name="T46" fmla="*/ 6275 w 6400"/>
                <a:gd name="T47" fmla="*/ 1738 h 5175"/>
                <a:gd name="T48" fmla="*/ 250 w 6400"/>
                <a:gd name="T49" fmla="*/ 4925 h 5175"/>
                <a:gd name="T50" fmla="*/ 250 w 6400"/>
                <a:gd name="T51" fmla="*/ 4550 h 5175"/>
                <a:gd name="T52" fmla="*/ 2377 w 6400"/>
                <a:gd name="T53" fmla="*/ 4550 h 5175"/>
                <a:gd name="T54" fmla="*/ 3056 w 6400"/>
                <a:gd name="T55" fmla="*/ 4925 h 5175"/>
                <a:gd name="T56" fmla="*/ 250 w 6400"/>
                <a:gd name="T57" fmla="*/ 4925 h 5175"/>
                <a:gd name="T58" fmla="*/ 3075 w 6400"/>
                <a:gd name="T59" fmla="*/ 4564 h 5175"/>
                <a:gd name="T60" fmla="*/ 2377 w 6400"/>
                <a:gd name="T61" fmla="*/ 4300 h 5175"/>
                <a:gd name="T62" fmla="*/ 250 w 6400"/>
                <a:gd name="T63" fmla="*/ 4300 h 5175"/>
                <a:gd name="T64" fmla="*/ 250 w 6400"/>
                <a:gd name="T65" fmla="*/ 250 h 5175"/>
                <a:gd name="T66" fmla="*/ 2377 w 6400"/>
                <a:gd name="T67" fmla="*/ 250 h 5175"/>
                <a:gd name="T68" fmla="*/ 3075 w 6400"/>
                <a:gd name="T69" fmla="*/ 656 h 5175"/>
                <a:gd name="T70" fmla="*/ 3075 w 6400"/>
                <a:gd name="T71" fmla="*/ 4564 h 5175"/>
                <a:gd name="T72" fmla="*/ 4023 w 6400"/>
                <a:gd name="T73" fmla="*/ 4550 h 5175"/>
                <a:gd name="T74" fmla="*/ 6150 w 6400"/>
                <a:gd name="T75" fmla="*/ 4550 h 5175"/>
                <a:gd name="T76" fmla="*/ 6150 w 6400"/>
                <a:gd name="T77" fmla="*/ 4925 h 5175"/>
                <a:gd name="T78" fmla="*/ 3344 w 6400"/>
                <a:gd name="T79" fmla="*/ 4925 h 5175"/>
                <a:gd name="T80" fmla="*/ 4023 w 6400"/>
                <a:gd name="T81" fmla="*/ 4550 h 5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00" h="5175">
                  <a:moveTo>
                    <a:pt x="6275" y="1738"/>
                  </a:moveTo>
                  <a:cubicBezTo>
                    <a:pt x="6344" y="1738"/>
                    <a:pt x="6400" y="1682"/>
                    <a:pt x="6400" y="1613"/>
                  </a:cubicBezTo>
                  <a:lnTo>
                    <a:pt x="6400" y="125"/>
                  </a:lnTo>
                  <a:cubicBezTo>
                    <a:pt x="6400" y="55"/>
                    <a:pt x="6344" y="0"/>
                    <a:pt x="6275" y="0"/>
                  </a:cubicBezTo>
                  <a:lnTo>
                    <a:pt x="4023" y="0"/>
                  </a:lnTo>
                  <a:cubicBezTo>
                    <a:pt x="3697" y="0"/>
                    <a:pt x="3397" y="148"/>
                    <a:pt x="3200" y="396"/>
                  </a:cubicBezTo>
                  <a:cubicBezTo>
                    <a:pt x="3003" y="148"/>
                    <a:pt x="2703" y="0"/>
                    <a:pt x="2377" y="0"/>
                  </a:cubicBezTo>
                  <a:lnTo>
                    <a:pt x="125" y="0"/>
                  </a:lnTo>
                  <a:cubicBezTo>
                    <a:pt x="56" y="0"/>
                    <a:pt x="0" y="55"/>
                    <a:pt x="0" y="125"/>
                  </a:cubicBezTo>
                  <a:lnTo>
                    <a:pt x="0" y="5050"/>
                  </a:lnTo>
                  <a:cubicBezTo>
                    <a:pt x="0" y="5119"/>
                    <a:pt x="56" y="5175"/>
                    <a:pt x="125" y="5175"/>
                  </a:cubicBezTo>
                  <a:lnTo>
                    <a:pt x="6275" y="5175"/>
                  </a:lnTo>
                  <a:cubicBezTo>
                    <a:pt x="6344" y="5175"/>
                    <a:pt x="6400" y="5119"/>
                    <a:pt x="6400" y="5050"/>
                  </a:cubicBezTo>
                  <a:lnTo>
                    <a:pt x="6400" y="2650"/>
                  </a:lnTo>
                  <a:cubicBezTo>
                    <a:pt x="6400" y="2581"/>
                    <a:pt x="6344" y="2525"/>
                    <a:pt x="6275" y="2525"/>
                  </a:cubicBezTo>
                  <a:cubicBezTo>
                    <a:pt x="6206" y="2525"/>
                    <a:pt x="6150" y="2581"/>
                    <a:pt x="6150" y="2650"/>
                  </a:cubicBezTo>
                  <a:lnTo>
                    <a:pt x="6150" y="4300"/>
                  </a:lnTo>
                  <a:lnTo>
                    <a:pt x="4023" y="4300"/>
                  </a:lnTo>
                  <a:cubicBezTo>
                    <a:pt x="3760" y="4300"/>
                    <a:pt x="3514" y="4396"/>
                    <a:pt x="3325" y="4564"/>
                  </a:cubicBezTo>
                  <a:lnTo>
                    <a:pt x="3325" y="656"/>
                  </a:lnTo>
                  <a:cubicBezTo>
                    <a:pt x="3467" y="405"/>
                    <a:pt x="3732" y="250"/>
                    <a:pt x="4023" y="250"/>
                  </a:cubicBezTo>
                  <a:lnTo>
                    <a:pt x="6150" y="250"/>
                  </a:lnTo>
                  <a:lnTo>
                    <a:pt x="6150" y="1613"/>
                  </a:lnTo>
                  <a:cubicBezTo>
                    <a:pt x="6150" y="1682"/>
                    <a:pt x="6206" y="1738"/>
                    <a:pt x="6275" y="1738"/>
                  </a:cubicBezTo>
                  <a:close/>
                  <a:moveTo>
                    <a:pt x="250" y="4925"/>
                  </a:moveTo>
                  <a:lnTo>
                    <a:pt x="250" y="4550"/>
                  </a:lnTo>
                  <a:lnTo>
                    <a:pt x="2377" y="4550"/>
                  </a:lnTo>
                  <a:cubicBezTo>
                    <a:pt x="2656" y="4550"/>
                    <a:pt x="2910" y="4692"/>
                    <a:pt x="3056" y="4925"/>
                  </a:cubicBezTo>
                  <a:lnTo>
                    <a:pt x="250" y="4925"/>
                  </a:lnTo>
                  <a:close/>
                  <a:moveTo>
                    <a:pt x="3075" y="4564"/>
                  </a:moveTo>
                  <a:cubicBezTo>
                    <a:pt x="2886" y="4396"/>
                    <a:pt x="2640" y="4300"/>
                    <a:pt x="2377" y="4300"/>
                  </a:cubicBezTo>
                  <a:lnTo>
                    <a:pt x="250" y="4300"/>
                  </a:lnTo>
                  <a:lnTo>
                    <a:pt x="250" y="250"/>
                  </a:lnTo>
                  <a:lnTo>
                    <a:pt x="2377" y="250"/>
                  </a:lnTo>
                  <a:cubicBezTo>
                    <a:pt x="2668" y="250"/>
                    <a:pt x="2933" y="405"/>
                    <a:pt x="3075" y="656"/>
                  </a:cubicBezTo>
                  <a:lnTo>
                    <a:pt x="3075" y="4564"/>
                  </a:lnTo>
                  <a:close/>
                  <a:moveTo>
                    <a:pt x="4023" y="4550"/>
                  </a:moveTo>
                  <a:lnTo>
                    <a:pt x="6150" y="4550"/>
                  </a:lnTo>
                  <a:lnTo>
                    <a:pt x="6150" y="4925"/>
                  </a:lnTo>
                  <a:lnTo>
                    <a:pt x="3344" y="4925"/>
                  </a:lnTo>
                  <a:cubicBezTo>
                    <a:pt x="3490" y="4692"/>
                    <a:pt x="3744" y="4550"/>
                    <a:pt x="4023" y="455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2" name="Freeform 57">
              <a:extLst>
                <a:ext uri="{FF2B5EF4-FFF2-40B4-BE49-F238E27FC236}">
                  <a16:creationId xmlns:a16="http://schemas.microsoft.com/office/drawing/2014/main" id="{6F095D0F-9309-4404-8386-14F5DABC7BC4}"/>
                </a:ext>
              </a:extLst>
            </p:cNvPr>
            <p:cNvSpPr>
              <a:spLocks/>
            </p:cNvSpPr>
            <p:nvPr/>
          </p:nvSpPr>
          <p:spPr bwMode="auto">
            <a:xfrm>
              <a:off x="11209338" y="4175125"/>
              <a:ext cx="31750" cy="31750"/>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59"/>
                    <a:pt x="0" y="92"/>
                    <a:pt x="0" y="125"/>
                  </a:cubicBezTo>
                  <a:cubicBezTo>
                    <a:pt x="0" y="157"/>
                    <a:pt x="13" y="190"/>
                    <a:pt x="36" y="213"/>
                  </a:cubicBezTo>
                  <a:cubicBezTo>
                    <a:pt x="60" y="236"/>
                    <a:pt x="92" y="250"/>
                    <a:pt x="125" y="250"/>
                  </a:cubicBezTo>
                  <a:cubicBezTo>
                    <a:pt x="158" y="250"/>
                    <a:pt x="190" y="236"/>
                    <a:pt x="213" y="213"/>
                  </a:cubicBezTo>
                  <a:cubicBezTo>
                    <a:pt x="237" y="190"/>
                    <a:pt x="250" y="157"/>
                    <a:pt x="250" y="125"/>
                  </a:cubicBezTo>
                  <a:cubicBezTo>
                    <a:pt x="250" y="92"/>
                    <a:pt x="237" y="59"/>
                    <a:pt x="213" y="36"/>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3" name="Freeform 247">
              <a:extLst>
                <a:ext uri="{FF2B5EF4-FFF2-40B4-BE49-F238E27FC236}">
                  <a16:creationId xmlns:a16="http://schemas.microsoft.com/office/drawing/2014/main" id="{A4AD0610-BB0C-4229-A4D2-A803E16A9ECC}"/>
                </a:ext>
              </a:extLst>
            </p:cNvPr>
            <p:cNvSpPr>
              <a:spLocks/>
            </p:cNvSpPr>
            <p:nvPr/>
          </p:nvSpPr>
          <p:spPr bwMode="auto">
            <a:xfrm>
              <a:off x="11004550" y="4175125"/>
              <a:ext cx="176213" cy="31750"/>
            </a:xfrm>
            <a:custGeom>
              <a:avLst/>
              <a:gdLst>
                <a:gd name="T0" fmla="*/ 1275 w 1400"/>
                <a:gd name="T1" fmla="*/ 0 h 250"/>
                <a:gd name="T2" fmla="*/ 125 w 1400"/>
                <a:gd name="T3" fmla="*/ 0 h 250"/>
                <a:gd name="T4" fmla="*/ 0 w 1400"/>
                <a:gd name="T5" fmla="*/ 125 h 250"/>
                <a:gd name="T6" fmla="*/ 125 w 1400"/>
                <a:gd name="T7" fmla="*/ 250 h 250"/>
                <a:gd name="T8" fmla="*/ 1275 w 1400"/>
                <a:gd name="T9" fmla="*/ 250 h 250"/>
                <a:gd name="T10" fmla="*/ 1400 w 1400"/>
                <a:gd name="T11" fmla="*/ 125 h 250"/>
                <a:gd name="T12" fmla="*/ 1275 w 1400"/>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400" h="250">
                  <a:moveTo>
                    <a:pt x="1275" y="0"/>
                  </a:moveTo>
                  <a:lnTo>
                    <a:pt x="125" y="0"/>
                  </a:lnTo>
                  <a:cubicBezTo>
                    <a:pt x="56" y="0"/>
                    <a:pt x="0" y="55"/>
                    <a:pt x="0" y="125"/>
                  </a:cubicBezTo>
                  <a:cubicBezTo>
                    <a:pt x="0" y="194"/>
                    <a:pt x="56" y="250"/>
                    <a:pt x="125" y="250"/>
                  </a:cubicBezTo>
                  <a:lnTo>
                    <a:pt x="1275" y="250"/>
                  </a:lnTo>
                  <a:cubicBezTo>
                    <a:pt x="1344" y="250"/>
                    <a:pt x="1400" y="194"/>
                    <a:pt x="1400" y="125"/>
                  </a:cubicBezTo>
                  <a:cubicBezTo>
                    <a:pt x="1400" y="55"/>
                    <a:pt x="1344" y="0"/>
                    <a:pt x="1275"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4" name="Freeform 248">
              <a:extLst>
                <a:ext uri="{FF2B5EF4-FFF2-40B4-BE49-F238E27FC236}">
                  <a16:creationId xmlns:a16="http://schemas.microsoft.com/office/drawing/2014/main" id="{EFF63308-CDB0-4686-989D-D2CF0ACEE8B7}"/>
                </a:ext>
              </a:extLst>
            </p:cNvPr>
            <p:cNvSpPr>
              <a:spLocks/>
            </p:cNvSpPr>
            <p:nvPr/>
          </p:nvSpPr>
          <p:spPr bwMode="auto">
            <a:xfrm>
              <a:off x="11004550" y="4113213"/>
              <a:ext cx="236538" cy="31750"/>
            </a:xfrm>
            <a:custGeom>
              <a:avLst/>
              <a:gdLst>
                <a:gd name="T0" fmla="*/ 1757 w 1882"/>
                <a:gd name="T1" fmla="*/ 0 h 250"/>
                <a:gd name="T2" fmla="*/ 125 w 1882"/>
                <a:gd name="T3" fmla="*/ 0 h 250"/>
                <a:gd name="T4" fmla="*/ 0 w 1882"/>
                <a:gd name="T5" fmla="*/ 125 h 250"/>
                <a:gd name="T6" fmla="*/ 125 w 1882"/>
                <a:gd name="T7" fmla="*/ 250 h 250"/>
                <a:gd name="T8" fmla="*/ 1757 w 1882"/>
                <a:gd name="T9" fmla="*/ 250 h 250"/>
                <a:gd name="T10" fmla="*/ 1882 w 1882"/>
                <a:gd name="T11" fmla="*/ 125 h 250"/>
                <a:gd name="T12" fmla="*/ 1757 w 1882"/>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882" h="250">
                  <a:moveTo>
                    <a:pt x="1757" y="0"/>
                  </a:moveTo>
                  <a:lnTo>
                    <a:pt x="125" y="0"/>
                  </a:lnTo>
                  <a:cubicBezTo>
                    <a:pt x="56" y="0"/>
                    <a:pt x="0" y="55"/>
                    <a:pt x="0" y="125"/>
                  </a:cubicBezTo>
                  <a:cubicBezTo>
                    <a:pt x="0" y="194"/>
                    <a:pt x="56" y="250"/>
                    <a:pt x="125" y="250"/>
                  </a:cubicBezTo>
                  <a:lnTo>
                    <a:pt x="1757" y="250"/>
                  </a:lnTo>
                  <a:cubicBezTo>
                    <a:pt x="1826" y="250"/>
                    <a:pt x="1882" y="194"/>
                    <a:pt x="1882" y="125"/>
                  </a:cubicBezTo>
                  <a:cubicBezTo>
                    <a:pt x="1882" y="55"/>
                    <a:pt x="1826" y="0"/>
                    <a:pt x="1757"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5" name="Freeform 60">
              <a:extLst>
                <a:ext uri="{FF2B5EF4-FFF2-40B4-BE49-F238E27FC236}">
                  <a16:creationId xmlns:a16="http://schemas.microsoft.com/office/drawing/2014/main" id="{083B22F5-FEB2-444F-9AFE-C2676AD0FA82}"/>
                </a:ext>
              </a:extLst>
            </p:cNvPr>
            <p:cNvSpPr>
              <a:spLocks noEditPoints="1"/>
            </p:cNvSpPr>
            <p:nvPr/>
          </p:nvSpPr>
          <p:spPr bwMode="auto">
            <a:xfrm>
              <a:off x="10996613" y="3962400"/>
              <a:ext cx="244475" cy="106363"/>
            </a:xfrm>
            <a:custGeom>
              <a:avLst/>
              <a:gdLst>
                <a:gd name="T0" fmla="*/ 1825 w 1950"/>
                <a:gd name="T1" fmla="*/ 0 h 850"/>
                <a:gd name="T2" fmla="*/ 125 w 1950"/>
                <a:gd name="T3" fmla="*/ 0 h 850"/>
                <a:gd name="T4" fmla="*/ 0 w 1950"/>
                <a:gd name="T5" fmla="*/ 125 h 850"/>
                <a:gd name="T6" fmla="*/ 0 w 1950"/>
                <a:gd name="T7" fmla="*/ 725 h 850"/>
                <a:gd name="T8" fmla="*/ 125 w 1950"/>
                <a:gd name="T9" fmla="*/ 850 h 850"/>
                <a:gd name="T10" fmla="*/ 1825 w 1950"/>
                <a:gd name="T11" fmla="*/ 850 h 850"/>
                <a:gd name="T12" fmla="*/ 1950 w 1950"/>
                <a:gd name="T13" fmla="*/ 725 h 850"/>
                <a:gd name="T14" fmla="*/ 1950 w 1950"/>
                <a:gd name="T15" fmla="*/ 125 h 850"/>
                <a:gd name="T16" fmla="*/ 1825 w 1950"/>
                <a:gd name="T17" fmla="*/ 0 h 850"/>
                <a:gd name="T18" fmla="*/ 1700 w 1950"/>
                <a:gd name="T19" fmla="*/ 600 h 850"/>
                <a:gd name="T20" fmla="*/ 250 w 1950"/>
                <a:gd name="T21" fmla="*/ 600 h 850"/>
                <a:gd name="T22" fmla="*/ 250 w 1950"/>
                <a:gd name="T23" fmla="*/ 250 h 850"/>
                <a:gd name="T24" fmla="*/ 1700 w 1950"/>
                <a:gd name="T25" fmla="*/ 250 h 850"/>
                <a:gd name="T26" fmla="*/ 1700 w 1950"/>
                <a:gd name="T27" fmla="*/ 60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0" h="850">
                  <a:moveTo>
                    <a:pt x="1825" y="0"/>
                  </a:moveTo>
                  <a:lnTo>
                    <a:pt x="125" y="0"/>
                  </a:lnTo>
                  <a:cubicBezTo>
                    <a:pt x="56" y="0"/>
                    <a:pt x="0" y="55"/>
                    <a:pt x="0" y="125"/>
                  </a:cubicBezTo>
                  <a:lnTo>
                    <a:pt x="0" y="725"/>
                  </a:lnTo>
                  <a:cubicBezTo>
                    <a:pt x="0" y="794"/>
                    <a:pt x="56" y="850"/>
                    <a:pt x="125" y="850"/>
                  </a:cubicBezTo>
                  <a:lnTo>
                    <a:pt x="1825" y="850"/>
                  </a:lnTo>
                  <a:cubicBezTo>
                    <a:pt x="1894" y="850"/>
                    <a:pt x="1950" y="794"/>
                    <a:pt x="1950" y="725"/>
                  </a:cubicBezTo>
                  <a:lnTo>
                    <a:pt x="1950" y="125"/>
                  </a:lnTo>
                  <a:cubicBezTo>
                    <a:pt x="1950" y="55"/>
                    <a:pt x="1894" y="0"/>
                    <a:pt x="1825" y="0"/>
                  </a:cubicBezTo>
                  <a:close/>
                  <a:moveTo>
                    <a:pt x="1700" y="600"/>
                  </a:moveTo>
                  <a:lnTo>
                    <a:pt x="250" y="600"/>
                  </a:lnTo>
                  <a:lnTo>
                    <a:pt x="250" y="250"/>
                  </a:lnTo>
                  <a:lnTo>
                    <a:pt x="1700" y="250"/>
                  </a:lnTo>
                  <a:lnTo>
                    <a:pt x="1700" y="600"/>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6" name="Freeform 61">
              <a:extLst>
                <a:ext uri="{FF2B5EF4-FFF2-40B4-BE49-F238E27FC236}">
                  <a16:creationId xmlns:a16="http://schemas.microsoft.com/office/drawing/2014/main" id="{1EB4977E-E745-4027-ABE6-CA052B333789}"/>
                </a:ext>
              </a:extLst>
            </p:cNvPr>
            <p:cNvSpPr>
              <a:spLocks noEditPoints="1"/>
            </p:cNvSpPr>
            <p:nvPr/>
          </p:nvSpPr>
          <p:spPr bwMode="auto">
            <a:xfrm>
              <a:off x="10996613" y="3800475"/>
              <a:ext cx="244475" cy="119063"/>
            </a:xfrm>
            <a:custGeom>
              <a:avLst/>
              <a:gdLst>
                <a:gd name="T0" fmla="*/ 1825 w 1950"/>
                <a:gd name="T1" fmla="*/ 0 h 950"/>
                <a:gd name="T2" fmla="*/ 125 w 1950"/>
                <a:gd name="T3" fmla="*/ 0 h 950"/>
                <a:gd name="T4" fmla="*/ 0 w 1950"/>
                <a:gd name="T5" fmla="*/ 125 h 950"/>
                <a:gd name="T6" fmla="*/ 0 w 1950"/>
                <a:gd name="T7" fmla="*/ 825 h 950"/>
                <a:gd name="T8" fmla="*/ 125 w 1950"/>
                <a:gd name="T9" fmla="*/ 950 h 950"/>
                <a:gd name="T10" fmla="*/ 1825 w 1950"/>
                <a:gd name="T11" fmla="*/ 950 h 950"/>
                <a:gd name="T12" fmla="*/ 1950 w 1950"/>
                <a:gd name="T13" fmla="*/ 825 h 950"/>
                <a:gd name="T14" fmla="*/ 1950 w 1950"/>
                <a:gd name="T15" fmla="*/ 125 h 950"/>
                <a:gd name="T16" fmla="*/ 1825 w 1950"/>
                <a:gd name="T17" fmla="*/ 0 h 950"/>
                <a:gd name="T18" fmla="*/ 1700 w 1950"/>
                <a:gd name="T19" fmla="*/ 700 h 950"/>
                <a:gd name="T20" fmla="*/ 250 w 1950"/>
                <a:gd name="T21" fmla="*/ 700 h 950"/>
                <a:gd name="T22" fmla="*/ 250 w 1950"/>
                <a:gd name="T23" fmla="*/ 250 h 950"/>
                <a:gd name="T24" fmla="*/ 1700 w 1950"/>
                <a:gd name="T25" fmla="*/ 250 h 950"/>
                <a:gd name="T26" fmla="*/ 1700 w 1950"/>
                <a:gd name="T27" fmla="*/ 700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0" h="950">
                  <a:moveTo>
                    <a:pt x="1825" y="0"/>
                  </a:moveTo>
                  <a:lnTo>
                    <a:pt x="125" y="0"/>
                  </a:lnTo>
                  <a:cubicBezTo>
                    <a:pt x="56" y="0"/>
                    <a:pt x="0" y="55"/>
                    <a:pt x="0" y="125"/>
                  </a:cubicBezTo>
                  <a:lnTo>
                    <a:pt x="0" y="825"/>
                  </a:lnTo>
                  <a:cubicBezTo>
                    <a:pt x="0" y="894"/>
                    <a:pt x="56" y="950"/>
                    <a:pt x="125" y="950"/>
                  </a:cubicBezTo>
                  <a:lnTo>
                    <a:pt x="1825" y="950"/>
                  </a:lnTo>
                  <a:cubicBezTo>
                    <a:pt x="1894" y="950"/>
                    <a:pt x="1950" y="894"/>
                    <a:pt x="1950" y="825"/>
                  </a:cubicBezTo>
                  <a:lnTo>
                    <a:pt x="1950" y="125"/>
                  </a:lnTo>
                  <a:cubicBezTo>
                    <a:pt x="1950" y="55"/>
                    <a:pt x="1894" y="0"/>
                    <a:pt x="1825" y="0"/>
                  </a:cubicBezTo>
                  <a:close/>
                  <a:moveTo>
                    <a:pt x="1700" y="700"/>
                  </a:moveTo>
                  <a:lnTo>
                    <a:pt x="250" y="700"/>
                  </a:lnTo>
                  <a:lnTo>
                    <a:pt x="250" y="250"/>
                  </a:lnTo>
                  <a:lnTo>
                    <a:pt x="1700" y="250"/>
                  </a:lnTo>
                  <a:lnTo>
                    <a:pt x="1700" y="700"/>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7" name="Freeform 62">
              <a:extLst>
                <a:ext uri="{FF2B5EF4-FFF2-40B4-BE49-F238E27FC236}">
                  <a16:creationId xmlns:a16="http://schemas.microsoft.com/office/drawing/2014/main" id="{ABF2E250-DBB3-4B22-9FF0-11910806C946}"/>
                </a:ext>
              </a:extLst>
            </p:cNvPr>
            <p:cNvSpPr>
              <a:spLocks/>
            </p:cNvSpPr>
            <p:nvPr/>
          </p:nvSpPr>
          <p:spPr bwMode="auto">
            <a:xfrm>
              <a:off x="11552238" y="3875088"/>
              <a:ext cx="90488" cy="31750"/>
            </a:xfrm>
            <a:custGeom>
              <a:avLst/>
              <a:gdLst>
                <a:gd name="T0" fmla="*/ 600 w 725"/>
                <a:gd name="T1" fmla="*/ 0 h 250"/>
                <a:gd name="T2" fmla="*/ 125 w 725"/>
                <a:gd name="T3" fmla="*/ 0 h 250"/>
                <a:gd name="T4" fmla="*/ 0 w 725"/>
                <a:gd name="T5" fmla="*/ 125 h 250"/>
                <a:gd name="T6" fmla="*/ 125 w 725"/>
                <a:gd name="T7" fmla="*/ 250 h 250"/>
                <a:gd name="T8" fmla="*/ 600 w 725"/>
                <a:gd name="T9" fmla="*/ 250 h 250"/>
                <a:gd name="T10" fmla="*/ 725 w 725"/>
                <a:gd name="T11" fmla="*/ 125 h 250"/>
                <a:gd name="T12" fmla="*/ 600 w 725"/>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725" h="250">
                  <a:moveTo>
                    <a:pt x="600" y="0"/>
                  </a:moveTo>
                  <a:lnTo>
                    <a:pt x="125" y="0"/>
                  </a:lnTo>
                  <a:cubicBezTo>
                    <a:pt x="56" y="0"/>
                    <a:pt x="0" y="55"/>
                    <a:pt x="0" y="125"/>
                  </a:cubicBezTo>
                  <a:cubicBezTo>
                    <a:pt x="0" y="194"/>
                    <a:pt x="56" y="250"/>
                    <a:pt x="125" y="250"/>
                  </a:cubicBezTo>
                  <a:lnTo>
                    <a:pt x="600" y="250"/>
                  </a:lnTo>
                  <a:cubicBezTo>
                    <a:pt x="669" y="250"/>
                    <a:pt x="725" y="194"/>
                    <a:pt x="725" y="125"/>
                  </a:cubicBezTo>
                  <a:cubicBezTo>
                    <a:pt x="725" y="55"/>
                    <a:pt x="669" y="0"/>
                    <a:pt x="600"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8" name="Freeform 63">
              <a:extLst>
                <a:ext uri="{FF2B5EF4-FFF2-40B4-BE49-F238E27FC236}">
                  <a16:creationId xmlns:a16="http://schemas.microsoft.com/office/drawing/2014/main" id="{CD003F2B-C8D8-490B-9130-1231547E30BC}"/>
                </a:ext>
              </a:extLst>
            </p:cNvPr>
            <p:cNvSpPr>
              <a:spLocks/>
            </p:cNvSpPr>
            <p:nvPr/>
          </p:nvSpPr>
          <p:spPr bwMode="auto">
            <a:xfrm>
              <a:off x="11552238" y="3949700"/>
              <a:ext cx="90488" cy="31750"/>
            </a:xfrm>
            <a:custGeom>
              <a:avLst/>
              <a:gdLst>
                <a:gd name="T0" fmla="*/ 600 w 725"/>
                <a:gd name="T1" fmla="*/ 0 h 250"/>
                <a:gd name="T2" fmla="*/ 125 w 725"/>
                <a:gd name="T3" fmla="*/ 0 h 250"/>
                <a:gd name="T4" fmla="*/ 0 w 725"/>
                <a:gd name="T5" fmla="*/ 125 h 250"/>
                <a:gd name="T6" fmla="*/ 125 w 725"/>
                <a:gd name="T7" fmla="*/ 250 h 250"/>
                <a:gd name="T8" fmla="*/ 600 w 725"/>
                <a:gd name="T9" fmla="*/ 250 h 250"/>
                <a:gd name="T10" fmla="*/ 725 w 725"/>
                <a:gd name="T11" fmla="*/ 125 h 250"/>
                <a:gd name="T12" fmla="*/ 600 w 725"/>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725" h="250">
                  <a:moveTo>
                    <a:pt x="600" y="0"/>
                  </a:moveTo>
                  <a:lnTo>
                    <a:pt x="125" y="0"/>
                  </a:lnTo>
                  <a:cubicBezTo>
                    <a:pt x="56" y="0"/>
                    <a:pt x="0" y="55"/>
                    <a:pt x="0" y="125"/>
                  </a:cubicBezTo>
                  <a:cubicBezTo>
                    <a:pt x="0" y="194"/>
                    <a:pt x="56" y="250"/>
                    <a:pt x="125" y="250"/>
                  </a:cubicBezTo>
                  <a:lnTo>
                    <a:pt x="600" y="250"/>
                  </a:lnTo>
                  <a:cubicBezTo>
                    <a:pt x="669" y="250"/>
                    <a:pt x="725" y="194"/>
                    <a:pt x="725" y="125"/>
                  </a:cubicBezTo>
                  <a:cubicBezTo>
                    <a:pt x="725" y="55"/>
                    <a:pt x="669" y="0"/>
                    <a:pt x="600"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9" name="Freeform 64">
              <a:extLst>
                <a:ext uri="{FF2B5EF4-FFF2-40B4-BE49-F238E27FC236}">
                  <a16:creationId xmlns:a16="http://schemas.microsoft.com/office/drawing/2014/main" id="{1E3FE163-3BFA-43C3-840D-4B42435EDE0A}"/>
                </a:ext>
              </a:extLst>
            </p:cNvPr>
            <p:cNvSpPr>
              <a:spLocks/>
            </p:cNvSpPr>
            <p:nvPr/>
          </p:nvSpPr>
          <p:spPr bwMode="auto">
            <a:xfrm>
              <a:off x="11552238" y="3800475"/>
              <a:ext cx="90488" cy="30163"/>
            </a:xfrm>
            <a:custGeom>
              <a:avLst/>
              <a:gdLst>
                <a:gd name="T0" fmla="*/ 600 w 725"/>
                <a:gd name="T1" fmla="*/ 0 h 250"/>
                <a:gd name="T2" fmla="*/ 125 w 725"/>
                <a:gd name="T3" fmla="*/ 0 h 250"/>
                <a:gd name="T4" fmla="*/ 0 w 725"/>
                <a:gd name="T5" fmla="*/ 125 h 250"/>
                <a:gd name="T6" fmla="*/ 125 w 725"/>
                <a:gd name="T7" fmla="*/ 250 h 250"/>
                <a:gd name="T8" fmla="*/ 600 w 725"/>
                <a:gd name="T9" fmla="*/ 250 h 250"/>
                <a:gd name="T10" fmla="*/ 725 w 725"/>
                <a:gd name="T11" fmla="*/ 125 h 250"/>
                <a:gd name="T12" fmla="*/ 600 w 725"/>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725" h="250">
                  <a:moveTo>
                    <a:pt x="600" y="0"/>
                  </a:moveTo>
                  <a:lnTo>
                    <a:pt x="125" y="0"/>
                  </a:lnTo>
                  <a:cubicBezTo>
                    <a:pt x="56" y="0"/>
                    <a:pt x="0" y="55"/>
                    <a:pt x="0" y="125"/>
                  </a:cubicBezTo>
                  <a:cubicBezTo>
                    <a:pt x="0" y="194"/>
                    <a:pt x="56" y="250"/>
                    <a:pt x="125" y="250"/>
                  </a:cubicBezTo>
                  <a:lnTo>
                    <a:pt x="600" y="250"/>
                  </a:lnTo>
                  <a:cubicBezTo>
                    <a:pt x="669" y="250"/>
                    <a:pt x="725" y="194"/>
                    <a:pt x="725" y="125"/>
                  </a:cubicBezTo>
                  <a:cubicBezTo>
                    <a:pt x="725" y="55"/>
                    <a:pt x="669" y="0"/>
                    <a:pt x="600"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0" name="Freeform 65">
              <a:extLst>
                <a:ext uri="{FF2B5EF4-FFF2-40B4-BE49-F238E27FC236}">
                  <a16:creationId xmlns:a16="http://schemas.microsoft.com/office/drawing/2014/main" id="{0A5D41B8-851F-490E-9003-AD453BEBD7E8}"/>
                </a:ext>
              </a:extLst>
            </p:cNvPr>
            <p:cNvSpPr>
              <a:spLocks noEditPoints="1"/>
            </p:cNvSpPr>
            <p:nvPr/>
          </p:nvSpPr>
          <p:spPr bwMode="auto">
            <a:xfrm>
              <a:off x="11404600" y="3800475"/>
              <a:ext cx="119063" cy="180975"/>
            </a:xfrm>
            <a:custGeom>
              <a:avLst/>
              <a:gdLst>
                <a:gd name="T0" fmla="*/ 825 w 950"/>
                <a:gd name="T1" fmla="*/ 0 h 1450"/>
                <a:gd name="T2" fmla="*/ 125 w 950"/>
                <a:gd name="T3" fmla="*/ 0 h 1450"/>
                <a:gd name="T4" fmla="*/ 0 w 950"/>
                <a:gd name="T5" fmla="*/ 125 h 1450"/>
                <a:gd name="T6" fmla="*/ 0 w 950"/>
                <a:gd name="T7" fmla="*/ 1325 h 1450"/>
                <a:gd name="T8" fmla="*/ 125 w 950"/>
                <a:gd name="T9" fmla="*/ 1450 h 1450"/>
                <a:gd name="T10" fmla="*/ 825 w 950"/>
                <a:gd name="T11" fmla="*/ 1450 h 1450"/>
                <a:gd name="T12" fmla="*/ 950 w 950"/>
                <a:gd name="T13" fmla="*/ 1325 h 1450"/>
                <a:gd name="T14" fmla="*/ 950 w 950"/>
                <a:gd name="T15" fmla="*/ 125 h 1450"/>
                <a:gd name="T16" fmla="*/ 825 w 950"/>
                <a:gd name="T17" fmla="*/ 0 h 1450"/>
                <a:gd name="T18" fmla="*/ 700 w 950"/>
                <a:gd name="T19" fmla="*/ 1200 h 1450"/>
                <a:gd name="T20" fmla="*/ 250 w 950"/>
                <a:gd name="T21" fmla="*/ 1200 h 1450"/>
                <a:gd name="T22" fmla="*/ 250 w 950"/>
                <a:gd name="T23" fmla="*/ 250 h 1450"/>
                <a:gd name="T24" fmla="*/ 700 w 950"/>
                <a:gd name="T25" fmla="*/ 250 h 1450"/>
                <a:gd name="T26" fmla="*/ 700 w 950"/>
                <a:gd name="T27" fmla="*/ 120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1450">
                  <a:moveTo>
                    <a:pt x="825" y="0"/>
                  </a:moveTo>
                  <a:lnTo>
                    <a:pt x="125" y="0"/>
                  </a:lnTo>
                  <a:cubicBezTo>
                    <a:pt x="56" y="0"/>
                    <a:pt x="0" y="55"/>
                    <a:pt x="0" y="125"/>
                  </a:cubicBezTo>
                  <a:lnTo>
                    <a:pt x="0" y="1325"/>
                  </a:lnTo>
                  <a:cubicBezTo>
                    <a:pt x="0" y="1394"/>
                    <a:pt x="56" y="1450"/>
                    <a:pt x="125" y="1450"/>
                  </a:cubicBezTo>
                  <a:lnTo>
                    <a:pt x="825" y="1450"/>
                  </a:lnTo>
                  <a:cubicBezTo>
                    <a:pt x="894" y="1450"/>
                    <a:pt x="950" y="1394"/>
                    <a:pt x="950" y="1325"/>
                  </a:cubicBezTo>
                  <a:lnTo>
                    <a:pt x="950" y="125"/>
                  </a:lnTo>
                  <a:cubicBezTo>
                    <a:pt x="950" y="55"/>
                    <a:pt x="894" y="0"/>
                    <a:pt x="825" y="0"/>
                  </a:cubicBezTo>
                  <a:close/>
                  <a:moveTo>
                    <a:pt x="700" y="1200"/>
                  </a:moveTo>
                  <a:lnTo>
                    <a:pt x="250" y="1200"/>
                  </a:lnTo>
                  <a:lnTo>
                    <a:pt x="250" y="250"/>
                  </a:lnTo>
                  <a:lnTo>
                    <a:pt x="700" y="250"/>
                  </a:lnTo>
                  <a:lnTo>
                    <a:pt x="700" y="1200"/>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1" name="Freeform 66">
              <a:extLst>
                <a:ext uri="{FF2B5EF4-FFF2-40B4-BE49-F238E27FC236}">
                  <a16:creationId xmlns:a16="http://schemas.microsoft.com/office/drawing/2014/main" id="{83FC9F46-465F-4F0B-ADD4-4A613202461B}"/>
                </a:ext>
              </a:extLst>
            </p:cNvPr>
            <p:cNvSpPr>
              <a:spLocks noEditPoints="1"/>
            </p:cNvSpPr>
            <p:nvPr/>
          </p:nvSpPr>
          <p:spPr bwMode="auto">
            <a:xfrm>
              <a:off x="11404600" y="4038600"/>
              <a:ext cx="244475" cy="168275"/>
            </a:xfrm>
            <a:custGeom>
              <a:avLst/>
              <a:gdLst>
                <a:gd name="T0" fmla="*/ 1825 w 1950"/>
                <a:gd name="T1" fmla="*/ 0 h 1350"/>
                <a:gd name="T2" fmla="*/ 125 w 1950"/>
                <a:gd name="T3" fmla="*/ 0 h 1350"/>
                <a:gd name="T4" fmla="*/ 0 w 1950"/>
                <a:gd name="T5" fmla="*/ 125 h 1350"/>
                <a:gd name="T6" fmla="*/ 0 w 1950"/>
                <a:gd name="T7" fmla="*/ 1225 h 1350"/>
                <a:gd name="T8" fmla="*/ 125 w 1950"/>
                <a:gd name="T9" fmla="*/ 1350 h 1350"/>
                <a:gd name="T10" fmla="*/ 1825 w 1950"/>
                <a:gd name="T11" fmla="*/ 1350 h 1350"/>
                <a:gd name="T12" fmla="*/ 1950 w 1950"/>
                <a:gd name="T13" fmla="*/ 1225 h 1350"/>
                <a:gd name="T14" fmla="*/ 1950 w 1950"/>
                <a:gd name="T15" fmla="*/ 125 h 1350"/>
                <a:gd name="T16" fmla="*/ 1825 w 1950"/>
                <a:gd name="T17" fmla="*/ 0 h 1350"/>
                <a:gd name="T18" fmla="*/ 1401 w 1950"/>
                <a:gd name="T19" fmla="*/ 250 h 1350"/>
                <a:gd name="T20" fmla="*/ 975 w 1950"/>
                <a:gd name="T21" fmla="*/ 526 h 1350"/>
                <a:gd name="T22" fmla="*/ 548 w 1950"/>
                <a:gd name="T23" fmla="*/ 250 h 1350"/>
                <a:gd name="T24" fmla="*/ 1401 w 1950"/>
                <a:gd name="T25" fmla="*/ 250 h 1350"/>
                <a:gd name="T26" fmla="*/ 250 w 1950"/>
                <a:gd name="T27" fmla="*/ 354 h 1350"/>
                <a:gd name="T28" fmla="*/ 745 w 1950"/>
                <a:gd name="T29" fmla="*/ 675 h 1350"/>
                <a:gd name="T30" fmla="*/ 250 w 1950"/>
                <a:gd name="T31" fmla="*/ 995 h 1350"/>
                <a:gd name="T32" fmla="*/ 250 w 1950"/>
                <a:gd name="T33" fmla="*/ 354 h 1350"/>
                <a:gd name="T34" fmla="*/ 548 w 1950"/>
                <a:gd name="T35" fmla="*/ 1100 h 1350"/>
                <a:gd name="T36" fmla="*/ 975 w 1950"/>
                <a:gd name="T37" fmla="*/ 823 h 1350"/>
                <a:gd name="T38" fmla="*/ 1401 w 1950"/>
                <a:gd name="T39" fmla="*/ 1100 h 1350"/>
                <a:gd name="T40" fmla="*/ 548 w 1950"/>
                <a:gd name="T41" fmla="*/ 1100 h 1350"/>
                <a:gd name="T42" fmla="*/ 1700 w 1950"/>
                <a:gd name="T43" fmla="*/ 995 h 1350"/>
                <a:gd name="T44" fmla="*/ 1205 w 1950"/>
                <a:gd name="T45" fmla="*/ 675 h 1350"/>
                <a:gd name="T46" fmla="*/ 1700 w 1950"/>
                <a:gd name="T47" fmla="*/ 354 h 1350"/>
                <a:gd name="T48" fmla="*/ 1700 w 1950"/>
                <a:gd name="T49" fmla="*/ 995 h 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0" h="1350">
                  <a:moveTo>
                    <a:pt x="1825" y="0"/>
                  </a:moveTo>
                  <a:lnTo>
                    <a:pt x="125" y="0"/>
                  </a:lnTo>
                  <a:cubicBezTo>
                    <a:pt x="56" y="0"/>
                    <a:pt x="0" y="55"/>
                    <a:pt x="0" y="125"/>
                  </a:cubicBezTo>
                  <a:lnTo>
                    <a:pt x="0" y="1225"/>
                  </a:lnTo>
                  <a:cubicBezTo>
                    <a:pt x="0" y="1294"/>
                    <a:pt x="56" y="1350"/>
                    <a:pt x="125" y="1350"/>
                  </a:cubicBezTo>
                  <a:lnTo>
                    <a:pt x="1825" y="1350"/>
                  </a:lnTo>
                  <a:cubicBezTo>
                    <a:pt x="1894" y="1350"/>
                    <a:pt x="1950" y="1294"/>
                    <a:pt x="1950" y="1225"/>
                  </a:cubicBezTo>
                  <a:lnTo>
                    <a:pt x="1950" y="125"/>
                  </a:lnTo>
                  <a:cubicBezTo>
                    <a:pt x="1950" y="55"/>
                    <a:pt x="1894" y="0"/>
                    <a:pt x="1825" y="0"/>
                  </a:cubicBezTo>
                  <a:close/>
                  <a:moveTo>
                    <a:pt x="1401" y="250"/>
                  </a:moveTo>
                  <a:lnTo>
                    <a:pt x="975" y="526"/>
                  </a:lnTo>
                  <a:lnTo>
                    <a:pt x="548" y="250"/>
                  </a:lnTo>
                  <a:lnTo>
                    <a:pt x="1401" y="250"/>
                  </a:lnTo>
                  <a:close/>
                  <a:moveTo>
                    <a:pt x="250" y="354"/>
                  </a:moveTo>
                  <a:lnTo>
                    <a:pt x="745" y="675"/>
                  </a:lnTo>
                  <a:lnTo>
                    <a:pt x="250" y="995"/>
                  </a:lnTo>
                  <a:lnTo>
                    <a:pt x="250" y="354"/>
                  </a:lnTo>
                  <a:close/>
                  <a:moveTo>
                    <a:pt x="548" y="1100"/>
                  </a:moveTo>
                  <a:lnTo>
                    <a:pt x="975" y="823"/>
                  </a:lnTo>
                  <a:lnTo>
                    <a:pt x="1401" y="1100"/>
                  </a:lnTo>
                  <a:lnTo>
                    <a:pt x="548" y="1100"/>
                  </a:lnTo>
                  <a:close/>
                  <a:moveTo>
                    <a:pt x="1700" y="995"/>
                  </a:moveTo>
                  <a:lnTo>
                    <a:pt x="1205" y="675"/>
                  </a:lnTo>
                  <a:lnTo>
                    <a:pt x="1700" y="354"/>
                  </a:lnTo>
                  <a:lnTo>
                    <a:pt x="1700" y="995"/>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30" name="Group 1351">
            <a:extLst>
              <a:ext uri="{FF2B5EF4-FFF2-40B4-BE49-F238E27FC236}">
                <a16:creationId xmlns:a16="http://schemas.microsoft.com/office/drawing/2014/main" id="{AEAE3914-A2D4-481A-90F9-C9C0BE8301E5}"/>
              </a:ext>
            </a:extLst>
          </p:cNvPr>
          <p:cNvGrpSpPr>
            <a:grpSpLocks noChangeAspect="1"/>
          </p:cNvGrpSpPr>
          <p:nvPr/>
        </p:nvGrpSpPr>
        <p:grpSpPr bwMode="auto">
          <a:xfrm>
            <a:off x="7019409" y="5477943"/>
            <a:ext cx="353771" cy="373303"/>
            <a:chOff x="7750" y="2188"/>
            <a:chExt cx="163" cy="172"/>
          </a:xfrm>
          <a:solidFill>
            <a:schemeClr val="bg1"/>
          </a:solidFill>
        </p:grpSpPr>
        <p:sp>
          <p:nvSpPr>
            <p:cNvPr id="151" name="Freeform 1352">
              <a:extLst>
                <a:ext uri="{FF2B5EF4-FFF2-40B4-BE49-F238E27FC236}">
                  <a16:creationId xmlns:a16="http://schemas.microsoft.com/office/drawing/2014/main" id="{8CDC8237-CD9C-48D0-811C-4A1955F0B089}"/>
                </a:ext>
              </a:extLst>
            </p:cNvPr>
            <p:cNvSpPr>
              <a:spLocks/>
            </p:cNvSpPr>
            <p:nvPr/>
          </p:nvSpPr>
          <p:spPr bwMode="auto">
            <a:xfrm>
              <a:off x="7792" y="2223"/>
              <a:ext cx="74" cy="44"/>
            </a:xfrm>
            <a:custGeom>
              <a:avLst/>
              <a:gdLst>
                <a:gd name="T0" fmla="*/ 2406 w 2750"/>
                <a:gd name="T1" fmla="*/ 0 h 1669"/>
                <a:gd name="T2" fmla="*/ 344 w 2750"/>
                <a:gd name="T3" fmla="*/ 0 h 1669"/>
                <a:gd name="T4" fmla="*/ 0 w 2750"/>
                <a:gd name="T5" fmla="*/ 344 h 1669"/>
                <a:gd name="T6" fmla="*/ 0 w 2750"/>
                <a:gd name="T7" fmla="*/ 1325 h 1669"/>
                <a:gd name="T8" fmla="*/ 344 w 2750"/>
                <a:gd name="T9" fmla="*/ 1669 h 1669"/>
                <a:gd name="T10" fmla="*/ 1475 w 2750"/>
                <a:gd name="T11" fmla="*/ 1669 h 1669"/>
                <a:gd name="T12" fmla="*/ 1569 w 2750"/>
                <a:gd name="T13" fmla="*/ 1575 h 1669"/>
                <a:gd name="T14" fmla="*/ 1475 w 2750"/>
                <a:gd name="T15" fmla="*/ 1482 h 1669"/>
                <a:gd name="T16" fmla="*/ 344 w 2750"/>
                <a:gd name="T17" fmla="*/ 1482 h 1669"/>
                <a:gd name="T18" fmla="*/ 187 w 2750"/>
                <a:gd name="T19" fmla="*/ 1325 h 1669"/>
                <a:gd name="T20" fmla="*/ 187 w 2750"/>
                <a:gd name="T21" fmla="*/ 344 h 1669"/>
                <a:gd name="T22" fmla="*/ 344 w 2750"/>
                <a:gd name="T23" fmla="*/ 188 h 1669"/>
                <a:gd name="T24" fmla="*/ 2406 w 2750"/>
                <a:gd name="T25" fmla="*/ 188 h 1669"/>
                <a:gd name="T26" fmla="*/ 2562 w 2750"/>
                <a:gd name="T27" fmla="*/ 344 h 1669"/>
                <a:gd name="T28" fmla="*/ 2562 w 2750"/>
                <a:gd name="T29" fmla="*/ 1325 h 1669"/>
                <a:gd name="T30" fmla="*/ 2406 w 2750"/>
                <a:gd name="T31" fmla="*/ 1482 h 1669"/>
                <a:gd name="T32" fmla="*/ 1879 w 2750"/>
                <a:gd name="T33" fmla="*/ 1482 h 1669"/>
                <a:gd name="T34" fmla="*/ 1785 w 2750"/>
                <a:gd name="T35" fmla="*/ 1575 h 1669"/>
                <a:gd name="T36" fmla="*/ 1879 w 2750"/>
                <a:gd name="T37" fmla="*/ 1669 h 1669"/>
                <a:gd name="T38" fmla="*/ 2406 w 2750"/>
                <a:gd name="T39" fmla="*/ 1669 h 1669"/>
                <a:gd name="T40" fmla="*/ 2750 w 2750"/>
                <a:gd name="T41" fmla="*/ 1325 h 1669"/>
                <a:gd name="T42" fmla="*/ 2750 w 2750"/>
                <a:gd name="T43" fmla="*/ 344 h 1669"/>
                <a:gd name="T44" fmla="*/ 2406 w 2750"/>
                <a:gd name="T45" fmla="*/ 0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50" h="1669">
                  <a:moveTo>
                    <a:pt x="2406" y="0"/>
                  </a:moveTo>
                  <a:lnTo>
                    <a:pt x="344" y="0"/>
                  </a:lnTo>
                  <a:cubicBezTo>
                    <a:pt x="154" y="0"/>
                    <a:pt x="0" y="154"/>
                    <a:pt x="0" y="344"/>
                  </a:cubicBezTo>
                  <a:lnTo>
                    <a:pt x="0" y="1325"/>
                  </a:lnTo>
                  <a:cubicBezTo>
                    <a:pt x="0" y="1515"/>
                    <a:pt x="154" y="1669"/>
                    <a:pt x="344" y="1669"/>
                  </a:cubicBezTo>
                  <a:lnTo>
                    <a:pt x="1475" y="1669"/>
                  </a:lnTo>
                  <a:cubicBezTo>
                    <a:pt x="1527" y="1669"/>
                    <a:pt x="1569" y="1627"/>
                    <a:pt x="1569" y="1575"/>
                  </a:cubicBezTo>
                  <a:cubicBezTo>
                    <a:pt x="1569" y="1524"/>
                    <a:pt x="1527" y="1482"/>
                    <a:pt x="1475" y="1482"/>
                  </a:cubicBezTo>
                  <a:lnTo>
                    <a:pt x="344" y="1482"/>
                  </a:lnTo>
                  <a:cubicBezTo>
                    <a:pt x="258" y="1482"/>
                    <a:pt x="187" y="1412"/>
                    <a:pt x="187" y="1325"/>
                  </a:cubicBezTo>
                  <a:lnTo>
                    <a:pt x="187" y="344"/>
                  </a:lnTo>
                  <a:cubicBezTo>
                    <a:pt x="187" y="258"/>
                    <a:pt x="258" y="188"/>
                    <a:pt x="344" y="188"/>
                  </a:cubicBezTo>
                  <a:lnTo>
                    <a:pt x="2406" y="188"/>
                  </a:lnTo>
                  <a:cubicBezTo>
                    <a:pt x="2492" y="188"/>
                    <a:pt x="2562" y="258"/>
                    <a:pt x="2562" y="344"/>
                  </a:cubicBezTo>
                  <a:lnTo>
                    <a:pt x="2562" y="1325"/>
                  </a:lnTo>
                  <a:cubicBezTo>
                    <a:pt x="2562" y="1412"/>
                    <a:pt x="2492" y="1482"/>
                    <a:pt x="2406" y="1482"/>
                  </a:cubicBezTo>
                  <a:lnTo>
                    <a:pt x="1879" y="1482"/>
                  </a:lnTo>
                  <a:cubicBezTo>
                    <a:pt x="1827" y="1482"/>
                    <a:pt x="1785" y="1524"/>
                    <a:pt x="1785" y="1575"/>
                  </a:cubicBezTo>
                  <a:cubicBezTo>
                    <a:pt x="1785" y="1627"/>
                    <a:pt x="1827" y="1669"/>
                    <a:pt x="1879" y="1669"/>
                  </a:cubicBezTo>
                  <a:lnTo>
                    <a:pt x="2406" y="1669"/>
                  </a:lnTo>
                  <a:cubicBezTo>
                    <a:pt x="2596" y="1669"/>
                    <a:pt x="2750" y="1515"/>
                    <a:pt x="2750" y="1325"/>
                  </a:cubicBezTo>
                  <a:lnTo>
                    <a:pt x="2750" y="344"/>
                  </a:lnTo>
                  <a:cubicBezTo>
                    <a:pt x="2750" y="154"/>
                    <a:pt x="2596" y="0"/>
                    <a:pt x="2406"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2" name="Freeform 1353">
              <a:extLst>
                <a:ext uri="{FF2B5EF4-FFF2-40B4-BE49-F238E27FC236}">
                  <a16:creationId xmlns:a16="http://schemas.microsoft.com/office/drawing/2014/main" id="{2E889D12-D07C-4228-91F3-D3B8B3D27433}"/>
                </a:ext>
              </a:extLst>
            </p:cNvPr>
            <p:cNvSpPr>
              <a:spLocks noEditPoints="1"/>
            </p:cNvSpPr>
            <p:nvPr/>
          </p:nvSpPr>
          <p:spPr bwMode="auto">
            <a:xfrm>
              <a:off x="7750" y="2188"/>
              <a:ext cx="163" cy="172"/>
            </a:xfrm>
            <a:custGeom>
              <a:avLst/>
              <a:gdLst>
                <a:gd name="T0" fmla="*/ 908 w 6074"/>
                <a:gd name="T1" fmla="*/ 0 h 6400"/>
                <a:gd name="T2" fmla="*/ 601 w 6074"/>
                <a:gd name="T3" fmla="*/ 854 h 6400"/>
                <a:gd name="T4" fmla="*/ 0 w 6074"/>
                <a:gd name="T5" fmla="*/ 1188 h 6400"/>
                <a:gd name="T6" fmla="*/ 601 w 6074"/>
                <a:gd name="T7" fmla="*/ 1522 h 6400"/>
                <a:gd name="T8" fmla="*/ 334 w 6074"/>
                <a:gd name="T9" fmla="*/ 2195 h 6400"/>
                <a:gd name="T10" fmla="*/ 334 w 6074"/>
                <a:gd name="T11" fmla="*/ 2863 h 6400"/>
                <a:gd name="T12" fmla="*/ 601 w 6074"/>
                <a:gd name="T13" fmla="*/ 3537 h 6400"/>
                <a:gd name="T14" fmla="*/ 0 w 6074"/>
                <a:gd name="T15" fmla="*/ 3871 h 6400"/>
                <a:gd name="T16" fmla="*/ 188 w 6074"/>
                <a:gd name="T17" fmla="*/ 3871 h 6400"/>
                <a:gd name="T18" fmla="*/ 1055 w 6074"/>
                <a:gd name="T19" fmla="*/ 3724 h 6400"/>
                <a:gd name="T20" fmla="*/ 1055 w 6074"/>
                <a:gd name="T21" fmla="*/ 4017 h 6400"/>
                <a:gd name="T22" fmla="*/ 285 w 6074"/>
                <a:gd name="T23" fmla="*/ 4111 h 6400"/>
                <a:gd name="T24" fmla="*/ 601 w 6074"/>
                <a:gd name="T25" fmla="*/ 4205 h 6400"/>
                <a:gd name="T26" fmla="*/ 334 w 6074"/>
                <a:gd name="T27" fmla="*/ 4878 h 6400"/>
                <a:gd name="T28" fmla="*/ 334 w 6074"/>
                <a:gd name="T29" fmla="*/ 5546 h 6400"/>
                <a:gd name="T30" fmla="*/ 601 w 6074"/>
                <a:gd name="T31" fmla="*/ 6093 h 6400"/>
                <a:gd name="T32" fmla="*/ 5766 w 6074"/>
                <a:gd name="T33" fmla="*/ 6400 h 6400"/>
                <a:gd name="T34" fmla="*/ 6074 w 6074"/>
                <a:gd name="T35" fmla="*/ 307 h 6400"/>
                <a:gd name="T36" fmla="*/ 334 w 6074"/>
                <a:gd name="T37" fmla="*/ 1335 h 6400"/>
                <a:gd name="T38" fmla="*/ 334 w 6074"/>
                <a:gd name="T39" fmla="*/ 1042 h 6400"/>
                <a:gd name="T40" fmla="*/ 1202 w 6074"/>
                <a:gd name="T41" fmla="*/ 1188 h 6400"/>
                <a:gd name="T42" fmla="*/ 334 w 6074"/>
                <a:gd name="T43" fmla="*/ 1335 h 6400"/>
                <a:gd name="T44" fmla="*/ 188 w 6074"/>
                <a:gd name="T45" fmla="*/ 2529 h 6400"/>
                <a:gd name="T46" fmla="*/ 1055 w 6074"/>
                <a:gd name="T47" fmla="*/ 2383 h 6400"/>
                <a:gd name="T48" fmla="*/ 1055 w 6074"/>
                <a:gd name="T49" fmla="*/ 2676 h 6400"/>
                <a:gd name="T50" fmla="*/ 334 w 6074"/>
                <a:gd name="T51" fmla="*/ 5358 h 6400"/>
                <a:gd name="T52" fmla="*/ 334 w 6074"/>
                <a:gd name="T53" fmla="*/ 5065 h 6400"/>
                <a:gd name="T54" fmla="*/ 1202 w 6074"/>
                <a:gd name="T55" fmla="*/ 5212 h 6400"/>
                <a:gd name="T56" fmla="*/ 334 w 6074"/>
                <a:gd name="T57" fmla="*/ 5358 h 6400"/>
                <a:gd name="T58" fmla="*/ 4965 w 6074"/>
                <a:gd name="T59" fmla="*/ 6213 h 6400"/>
                <a:gd name="T60" fmla="*/ 908 w 6074"/>
                <a:gd name="T61" fmla="*/ 6213 h 6400"/>
                <a:gd name="T62" fmla="*/ 789 w 6074"/>
                <a:gd name="T63" fmla="*/ 5546 h 6400"/>
                <a:gd name="T64" fmla="*/ 1389 w 6074"/>
                <a:gd name="T65" fmla="*/ 5212 h 6400"/>
                <a:gd name="T66" fmla="*/ 789 w 6074"/>
                <a:gd name="T67" fmla="*/ 4878 h 6400"/>
                <a:gd name="T68" fmla="*/ 1055 w 6074"/>
                <a:gd name="T69" fmla="*/ 4205 h 6400"/>
                <a:gd name="T70" fmla="*/ 1055 w 6074"/>
                <a:gd name="T71" fmla="*/ 3537 h 6400"/>
                <a:gd name="T72" fmla="*/ 789 w 6074"/>
                <a:gd name="T73" fmla="*/ 2863 h 6400"/>
                <a:gd name="T74" fmla="*/ 1389 w 6074"/>
                <a:gd name="T75" fmla="*/ 2529 h 6400"/>
                <a:gd name="T76" fmla="*/ 789 w 6074"/>
                <a:gd name="T77" fmla="*/ 2195 h 6400"/>
                <a:gd name="T78" fmla="*/ 1055 w 6074"/>
                <a:gd name="T79" fmla="*/ 1522 h 6400"/>
                <a:gd name="T80" fmla="*/ 1055 w 6074"/>
                <a:gd name="T81" fmla="*/ 854 h 6400"/>
                <a:gd name="T82" fmla="*/ 789 w 6074"/>
                <a:gd name="T83" fmla="*/ 307 h 6400"/>
                <a:gd name="T84" fmla="*/ 4965 w 6074"/>
                <a:gd name="T85" fmla="*/ 188 h 6400"/>
                <a:gd name="T86" fmla="*/ 5085 w 6074"/>
                <a:gd name="T87" fmla="*/ 6093 h 6400"/>
                <a:gd name="T88" fmla="*/ 5766 w 6074"/>
                <a:gd name="T89" fmla="*/ 6213 h 6400"/>
                <a:gd name="T90" fmla="*/ 5273 w 6074"/>
                <a:gd name="T91" fmla="*/ 6093 h 6400"/>
                <a:gd name="T92" fmla="*/ 5766 w 6074"/>
                <a:gd name="T93" fmla="*/ 5856 h 6400"/>
                <a:gd name="T94" fmla="*/ 5886 w 6074"/>
                <a:gd name="T95" fmla="*/ 6093 h 6400"/>
                <a:gd name="T96" fmla="*/ 5766 w 6074"/>
                <a:gd name="T97" fmla="*/ 5669 h 6400"/>
                <a:gd name="T98" fmla="*/ 5273 w 6074"/>
                <a:gd name="T99" fmla="*/ 4155 h 6400"/>
                <a:gd name="T100" fmla="*/ 5673 w 6074"/>
                <a:gd name="T101" fmla="*/ 4061 h 6400"/>
                <a:gd name="T102" fmla="*/ 5273 w 6074"/>
                <a:gd name="T103" fmla="*/ 3967 h 6400"/>
                <a:gd name="T104" fmla="*/ 5886 w 6074"/>
                <a:gd name="T105" fmla="*/ 2453 h 6400"/>
                <a:gd name="T106" fmla="*/ 5886 w 6074"/>
                <a:gd name="T107" fmla="*/ 2266 h 6400"/>
                <a:gd name="T108" fmla="*/ 5273 w 6074"/>
                <a:gd name="T109" fmla="*/ 752 h 6400"/>
                <a:gd name="T110" fmla="*/ 5886 w 6074"/>
                <a:gd name="T111" fmla="*/ 871 h 6400"/>
                <a:gd name="T112" fmla="*/ 5886 w 6074"/>
                <a:gd name="T113" fmla="*/ 588 h 6400"/>
                <a:gd name="T114" fmla="*/ 5273 w 6074"/>
                <a:gd name="T115" fmla="*/ 564 h 6400"/>
                <a:gd name="T116" fmla="*/ 5248 w 6074"/>
                <a:gd name="T117" fmla="*/ 188 h 6400"/>
                <a:gd name="T118" fmla="*/ 5886 w 6074"/>
                <a:gd name="T119" fmla="*/ 307 h 6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74" h="6400">
                  <a:moveTo>
                    <a:pt x="5766" y="0"/>
                  </a:moveTo>
                  <a:lnTo>
                    <a:pt x="908" y="0"/>
                  </a:lnTo>
                  <a:cubicBezTo>
                    <a:pt x="739" y="0"/>
                    <a:pt x="601" y="138"/>
                    <a:pt x="601" y="307"/>
                  </a:cubicBezTo>
                  <a:lnTo>
                    <a:pt x="601" y="854"/>
                  </a:lnTo>
                  <a:lnTo>
                    <a:pt x="334" y="854"/>
                  </a:lnTo>
                  <a:cubicBezTo>
                    <a:pt x="150" y="854"/>
                    <a:pt x="0" y="1004"/>
                    <a:pt x="0" y="1188"/>
                  </a:cubicBezTo>
                  <a:cubicBezTo>
                    <a:pt x="0" y="1372"/>
                    <a:pt x="150" y="1522"/>
                    <a:pt x="334" y="1522"/>
                  </a:cubicBezTo>
                  <a:lnTo>
                    <a:pt x="601" y="1522"/>
                  </a:lnTo>
                  <a:lnTo>
                    <a:pt x="601" y="2195"/>
                  </a:lnTo>
                  <a:lnTo>
                    <a:pt x="334" y="2195"/>
                  </a:lnTo>
                  <a:cubicBezTo>
                    <a:pt x="150" y="2195"/>
                    <a:pt x="0" y="2345"/>
                    <a:pt x="0" y="2529"/>
                  </a:cubicBezTo>
                  <a:cubicBezTo>
                    <a:pt x="0" y="2714"/>
                    <a:pt x="150" y="2863"/>
                    <a:pt x="334" y="2863"/>
                  </a:cubicBezTo>
                  <a:lnTo>
                    <a:pt x="601" y="2863"/>
                  </a:lnTo>
                  <a:lnTo>
                    <a:pt x="601" y="3537"/>
                  </a:lnTo>
                  <a:lnTo>
                    <a:pt x="334" y="3537"/>
                  </a:lnTo>
                  <a:cubicBezTo>
                    <a:pt x="150" y="3537"/>
                    <a:pt x="0" y="3686"/>
                    <a:pt x="0" y="3871"/>
                  </a:cubicBezTo>
                  <a:cubicBezTo>
                    <a:pt x="0" y="3922"/>
                    <a:pt x="42" y="3964"/>
                    <a:pt x="94" y="3964"/>
                  </a:cubicBezTo>
                  <a:cubicBezTo>
                    <a:pt x="146" y="3964"/>
                    <a:pt x="188" y="3922"/>
                    <a:pt x="188" y="3871"/>
                  </a:cubicBezTo>
                  <a:cubicBezTo>
                    <a:pt x="188" y="3790"/>
                    <a:pt x="254" y="3724"/>
                    <a:pt x="334" y="3724"/>
                  </a:cubicBezTo>
                  <a:lnTo>
                    <a:pt x="1055" y="3724"/>
                  </a:lnTo>
                  <a:cubicBezTo>
                    <a:pt x="1136" y="3724"/>
                    <a:pt x="1202" y="3790"/>
                    <a:pt x="1202" y="3871"/>
                  </a:cubicBezTo>
                  <a:cubicBezTo>
                    <a:pt x="1202" y="3951"/>
                    <a:pt x="1136" y="4017"/>
                    <a:pt x="1055" y="4017"/>
                  </a:cubicBezTo>
                  <a:lnTo>
                    <a:pt x="379" y="4017"/>
                  </a:lnTo>
                  <a:cubicBezTo>
                    <a:pt x="327" y="4017"/>
                    <a:pt x="285" y="4059"/>
                    <a:pt x="285" y="4111"/>
                  </a:cubicBezTo>
                  <a:cubicBezTo>
                    <a:pt x="285" y="4163"/>
                    <a:pt x="327" y="4205"/>
                    <a:pt x="379" y="4205"/>
                  </a:cubicBezTo>
                  <a:lnTo>
                    <a:pt x="601" y="4205"/>
                  </a:lnTo>
                  <a:lnTo>
                    <a:pt x="601" y="4878"/>
                  </a:lnTo>
                  <a:lnTo>
                    <a:pt x="334" y="4878"/>
                  </a:lnTo>
                  <a:cubicBezTo>
                    <a:pt x="150" y="4878"/>
                    <a:pt x="0" y="5028"/>
                    <a:pt x="0" y="5212"/>
                  </a:cubicBezTo>
                  <a:cubicBezTo>
                    <a:pt x="0" y="5396"/>
                    <a:pt x="150" y="5546"/>
                    <a:pt x="334" y="5546"/>
                  </a:cubicBezTo>
                  <a:lnTo>
                    <a:pt x="601" y="5546"/>
                  </a:lnTo>
                  <a:lnTo>
                    <a:pt x="601" y="6093"/>
                  </a:lnTo>
                  <a:cubicBezTo>
                    <a:pt x="601" y="6262"/>
                    <a:pt x="739" y="6400"/>
                    <a:pt x="908" y="6400"/>
                  </a:cubicBezTo>
                  <a:lnTo>
                    <a:pt x="5766" y="6400"/>
                  </a:lnTo>
                  <a:cubicBezTo>
                    <a:pt x="5936" y="6400"/>
                    <a:pt x="6074" y="6262"/>
                    <a:pt x="6074" y="6093"/>
                  </a:cubicBezTo>
                  <a:lnTo>
                    <a:pt x="6074" y="307"/>
                  </a:lnTo>
                  <a:cubicBezTo>
                    <a:pt x="6074" y="138"/>
                    <a:pt x="5936" y="0"/>
                    <a:pt x="5766" y="0"/>
                  </a:cubicBezTo>
                  <a:close/>
                  <a:moveTo>
                    <a:pt x="334" y="1335"/>
                  </a:moveTo>
                  <a:cubicBezTo>
                    <a:pt x="254" y="1335"/>
                    <a:pt x="188" y="1269"/>
                    <a:pt x="188" y="1188"/>
                  </a:cubicBezTo>
                  <a:cubicBezTo>
                    <a:pt x="188" y="1107"/>
                    <a:pt x="254" y="1042"/>
                    <a:pt x="334" y="1042"/>
                  </a:cubicBezTo>
                  <a:lnTo>
                    <a:pt x="1055" y="1042"/>
                  </a:lnTo>
                  <a:cubicBezTo>
                    <a:pt x="1136" y="1042"/>
                    <a:pt x="1202" y="1107"/>
                    <a:pt x="1202" y="1188"/>
                  </a:cubicBezTo>
                  <a:cubicBezTo>
                    <a:pt x="1202" y="1269"/>
                    <a:pt x="1136" y="1335"/>
                    <a:pt x="1055" y="1335"/>
                  </a:cubicBezTo>
                  <a:lnTo>
                    <a:pt x="334" y="1335"/>
                  </a:lnTo>
                  <a:close/>
                  <a:moveTo>
                    <a:pt x="334" y="2676"/>
                  </a:moveTo>
                  <a:cubicBezTo>
                    <a:pt x="254" y="2676"/>
                    <a:pt x="188" y="2610"/>
                    <a:pt x="188" y="2529"/>
                  </a:cubicBezTo>
                  <a:cubicBezTo>
                    <a:pt x="188" y="2449"/>
                    <a:pt x="254" y="2383"/>
                    <a:pt x="334" y="2383"/>
                  </a:cubicBezTo>
                  <a:lnTo>
                    <a:pt x="1055" y="2383"/>
                  </a:lnTo>
                  <a:cubicBezTo>
                    <a:pt x="1136" y="2383"/>
                    <a:pt x="1202" y="2449"/>
                    <a:pt x="1202" y="2529"/>
                  </a:cubicBezTo>
                  <a:cubicBezTo>
                    <a:pt x="1202" y="2610"/>
                    <a:pt x="1136" y="2676"/>
                    <a:pt x="1055" y="2676"/>
                  </a:cubicBezTo>
                  <a:lnTo>
                    <a:pt x="334" y="2676"/>
                  </a:lnTo>
                  <a:close/>
                  <a:moveTo>
                    <a:pt x="334" y="5358"/>
                  </a:moveTo>
                  <a:cubicBezTo>
                    <a:pt x="254" y="5358"/>
                    <a:pt x="188" y="5293"/>
                    <a:pt x="188" y="5212"/>
                  </a:cubicBezTo>
                  <a:cubicBezTo>
                    <a:pt x="188" y="5131"/>
                    <a:pt x="254" y="5065"/>
                    <a:pt x="334" y="5065"/>
                  </a:cubicBezTo>
                  <a:lnTo>
                    <a:pt x="1055" y="5065"/>
                  </a:lnTo>
                  <a:cubicBezTo>
                    <a:pt x="1136" y="5065"/>
                    <a:pt x="1202" y="5131"/>
                    <a:pt x="1202" y="5212"/>
                  </a:cubicBezTo>
                  <a:cubicBezTo>
                    <a:pt x="1202" y="5293"/>
                    <a:pt x="1136" y="5358"/>
                    <a:pt x="1055" y="5358"/>
                  </a:cubicBezTo>
                  <a:lnTo>
                    <a:pt x="334" y="5358"/>
                  </a:lnTo>
                  <a:close/>
                  <a:moveTo>
                    <a:pt x="5085" y="6093"/>
                  </a:moveTo>
                  <a:cubicBezTo>
                    <a:pt x="5085" y="6159"/>
                    <a:pt x="5031" y="6213"/>
                    <a:pt x="4965" y="6213"/>
                  </a:cubicBezTo>
                  <a:lnTo>
                    <a:pt x="1896" y="6213"/>
                  </a:lnTo>
                  <a:lnTo>
                    <a:pt x="908" y="6213"/>
                  </a:lnTo>
                  <a:cubicBezTo>
                    <a:pt x="842" y="6213"/>
                    <a:pt x="789" y="6159"/>
                    <a:pt x="789" y="6093"/>
                  </a:cubicBezTo>
                  <a:lnTo>
                    <a:pt x="789" y="5546"/>
                  </a:lnTo>
                  <a:lnTo>
                    <a:pt x="1055" y="5546"/>
                  </a:lnTo>
                  <a:cubicBezTo>
                    <a:pt x="1239" y="5546"/>
                    <a:pt x="1389" y="5396"/>
                    <a:pt x="1389" y="5212"/>
                  </a:cubicBezTo>
                  <a:cubicBezTo>
                    <a:pt x="1389" y="5028"/>
                    <a:pt x="1239" y="4878"/>
                    <a:pt x="1055" y="4878"/>
                  </a:cubicBezTo>
                  <a:lnTo>
                    <a:pt x="789" y="4878"/>
                  </a:lnTo>
                  <a:lnTo>
                    <a:pt x="789" y="4205"/>
                  </a:lnTo>
                  <a:lnTo>
                    <a:pt x="1055" y="4205"/>
                  </a:lnTo>
                  <a:cubicBezTo>
                    <a:pt x="1239" y="4205"/>
                    <a:pt x="1389" y="4055"/>
                    <a:pt x="1389" y="3871"/>
                  </a:cubicBezTo>
                  <a:cubicBezTo>
                    <a:pt x="1389" y="3686"/>
                    <a:pt x="1239" y="3537"/>
                    <a:pt x="1055" y="3537"/>
                  </a:cubicBezTo>
                  <a:lnTo>
                    <a:pt x="789" y="3537"/>
                  </a:lnTo>
                  <a:lnTo>
                    <a:pt x="789" y="2863"/>
                  </a:lnTo>
                  <a:lnTo>
                    <a:pt x="1055" y="2863"/>
                  </a:lnTo>
                  <a:cubicBezTo>
                    <a:pt x="1239" y="2863"/>
                    <a:pt x="1389" y="2714"/>
                    <a:pt x="1389" y="2529"/>
                  </a:cubicBezTo>
                  <a:cubicBezTo>
                    <a:pt x="1389" y="2345"/>
                    <a:pt x="1239" y="2195"/>
                    <a:pt x="1055" y="2195"/>
                  </a:cubicBezTo>
                  <a:lnTo>
                    <a:pt x="789" y="2195"/>
                  </a:lnTo>
                  <a:lnTo>
                    <a:pt x="789" y="1522"/>
                  </a:lnTo>
                  <a:lnTo>
                    <a:pt x="1055" y="1522"/>
                  </a:lnTo>
                  <a:cubicBezTo>
                    <a:pt x="1239" y="1522"/>
                    <a:pt x="1389" y="1372"/>
                    <a:pt x="1389" y="1188"/>
                  </a:cubicBezTo>
                  <a:cubicBezTo>
                    <a:pt x="1389" y="1004"/>
                    <a:pt x="1239" y="854"/>
                    <a:pt x="1055" y="854"/>
                  </a:cubicBezTo>
                  <a:lnTo>
                    <a:pt x="789" y="854"/>
                  </a:lnTo>
                  <a:lnTo>
                    <a:pt x="789" y="307"/>
                  </a:lnTo>
                  <a:cubicBezTo>
                    <a:pt x="789" y="241"/>
                    <a:pt x="842" y="188"/>
                    <a:pt x="908" y="188"/>
                  </a:cubicBezTo>
                  <a:lnTo>
                    <a:pt x="4965" y="188"/>
                  </a:lnTo>
                  <a:cubicBezTo>
                    <a:pt x="5031" y="188"/>
                    <a:pt x="5085" y="241"/>
                    <a:pt x="5085" y="307"/>
                  </a:cubicBezTo>
                  <a:lnTo>
                    <a:pt x="5085" y="6093"/>
                  </a:lnTo>
                  <a:close/>
                  <a:moveTo>
                    <a:pt x="5886" y="6093"/>
                  </a:moveTo>
                  <a:cubicBezTo>
                    <a:pt x="5886" y="6159"/>
                    <a:pt x="5832" y="6213"/>
                    <a:pt x="5766" y="6213"/>
                  </a:cubicBezTo>
                  <a:lnTo>
                    <a:pt x="5248" y="6213"/>
                  </a:lnTo>
                  <a:cubicBezTo>
                    <a:pt x="5264" y="6176"/>
                    <a:pt x="5273" y="6135"/>
                    <a:pt x="5273" y="6093"/>
                  </a:cubicBezTo>
                  <a:lnTo>
                    <a:pt x="5273" y="5856"/>
                  </a:lnTo>
                  <a:lnTo>
                    <a:pt x="5766" y="5856"/>
                  </a:lnTo>
                  <a:cubicBezTo>
                    <a:pt x="5809" y="5856"/>
                    <a:pt x="5849" y="5848"/>
                    <a:pt x="5886" y="5832"/>
                  </a:cubicBezTo>
                  <a:lnTo>
                    <a:pt x="5886" y="6093"/>
                  </a:lnTo>
                  <a:close/>
                  <a:moveTo>
                    <a:pt x="5886" y="5549"/>
                  </a:moveTo>
                  <a:cubicBezTo>
                    <a:pt x="5886" y="5615"/>
                    <a:pt x="5832" y="5669"/>
                    <a:pt x="5766" y="5669"/>
                  </a:cubicBezTo>
                  <a:lnTo>
                    <a:pt x="5273" y="5669"/>
                  </a:lnTo>
                  <a:lnTo>
                    <a:pt x="5273" y="4155"/>
                  </a:lnTo>
                  <a:lnTo>
                    <a:pt x="5579" y="4155"/>
                  </a:lnTo>
                  <a:cubicBezTo>
                    <a:pt x="5631" y="4155"/>
                    <a:pt x="5673" y="4113"/>
                    <a:pt x="5673" y="4061"/>
                  </a:cubicBezTo>
                  <a:cubicBezTo>
                    <a:pt x="5673" y="4009"/>
                    <a:pt x="5631" y="3967"/>
                    <a:pt x="5579" y="3967"/>
                  </a:cubicBezTo>
                  <a:lnTo>
                    <a:pt x="5273" y="3967"/>
                  </a:lnTo>
                  <a:lnTo>
                    <a:pt x="5273" y="2453"/>
                  </a:lnTo>
                  <a:lnTo>
                    <a:pt x="5886" y="2453"/>
                  </a:lnTo>
                  <a:lnTo>
                    <a:pt x="5886" y="5549"/>
                  </a:lnTo>
                  <a:close/>
                  <a:moveTo>
                    <a:pt x="5886" y="2266"/>
                  </a:moveTo>
                  <a:lnTo>
                    <a:pt x="5273" y="2266"/>
                  </a:lnTo>
                  <a:lnTo>
                    <a:pt x="5273" y="752"/>
                  </a:lnTo>
                  <a:lnTo>
                    <a:pt x="5766" y="752"/>
                  </a:lnTo>
                  <a:cubicBezTo>
                    <a:pt x="5832" y="752"/>
                    <a:pt x="5886" y="805"/>
                    <a:pt x="5886" y="871"/>
                  </a:cubicBezTo>
                  <a:lnTo>
                    <a:pt x="5886" y="2266"/>
                  </a:lnTo>
                  <a:close/>
                  <a:moveTo>
                    <a:pt x="5886" y="588"/>
                  </a:moveTo>
                  <a:cubicBezTo>
                    <a:pt x="5849" y="573"/>
                    <a:pt x="5809" y="564"/>
                    <a:pt x="5766" y="564"/>
                  </a:cubicBezTo>
                  <a:lnTo>
                    <a:pt x="5273" y="564"/>
                  </a:lnTo>
                  <a:lnTo>
                    <a:pt x="5273" y="307"/>
                  </a:lnTo>
                  <a:cubicBezTo>
                    <a:pt x="5273" y="265"/>
                    <a:pt x="5264" y="224"/>
                    <a:pt x="5248" y="188"/>
                  </a:cubicBezTo>
                  <a:lnTo>
                    <a:pt x="5766" y="188"/>
                  </a:lnTo>
                  <a:cubicBezTo>
                    <a:pt x="5832" y="188"/>
                    <a:pt x="5886" y="241"/>
                    <a:pt x="5886" y="307"/>
                  </a:cubicBezTo>
                  <a:lnTo>
                    <a:pt x="5886" y="58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pic>
        <p:nvPicPr>
          <p:cNvPr id="52253" name="Рисунок 115">
            <a:extLst>
              <a:ext uri="{FF2B5EF4-FFF2-40B4-BE49-F238E27FC236}">
                <a16:creationId xmlns:a16="http://schemas.microsoft.com/office/drawing/2014/main" id="{3A7BF19F-8E9E-4960-A61F-5D1115082E0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423400" y="3016250"/>
            <a:ext cx="368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54" name="Рисунок 86">
            <a:extLst>
              <a:ext uri="{FF2B5EF4-FFF2-40B4-BE49-F238E27FC236}">
                <a16:creationId xmlns:a16="http://schemas.microsoft.com/office/drawing/2014/main" id="{0D48CC7D-C5BD-4AE3-B44B-63EDEFF87D1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13875" y="5435600"/>
            <a:ext cx="40640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 name="Straight Connector 17">
            <a:extLst>
              <a:ext uri="{FF2B5EF4-FFF2-40B4-BE49-F238E27FC236}">
                <a16:creationId xmlns:a16="http://schemas.microsoft.com/office/drawing/2014/main" id="{1472D0E4-0A75-4E4E-8BCA-80A658F13307}"/>
              </a:ext>
            </a:extLst>
          </p:cNvPr>
          <p:cNvCxnSpPr/>
          <p:nvPr/>
        </p:nvCxnSpPr>
        <p:spPr>
          <a:xfrm>
            <a:off x="6654800" y="2638425"/>
            <a:ext cx="0" cy="3543300"/>
          </a:xfrm>
          <a:prstGeom prst="line">
            <a:avLst/>
          </a:prstGeom>
          <a:ln w="28575">
            <a:solidFill>
              <a:srgbClr val="004BD2"/>
            </a:solidFill>
          </a:ln>
        </p:spPr>
        <p:style>
          <a:lnRef idx="3">
            <a:schemeClr val="dk1"/>
          </a:lnRef>
          <a:fillRef idx="0">
            <a:schemeClr val="dk1"/>
          </a:fillRef>
          <a:effectRef idx="2">
            <a:schemeClr val="dk1"/>
          </a:effectRef>
          <a:fontRef idx="minor">
            <a:schemeClr val="tx1"/>
          </a:fontRef>
        </p:style>
      </p:cxnSp>
      <p:sp>
        <p:nvSpPr>
          <p:cNvPr id="19" name="Arrow: Right 18">
            <a:extLst>
              <a:ext uri="{FF2B5EF4-FFF2-40B4-BE49-F238E27FC236}">
                <a16:creationId xmlns:a16="http://schemas.microsoft.com/office/drawing/2014/main" id="{69FD50D4-85E1-4CC0-9933-DCF787A5FFEB}"/>
              </a:ext>
            </a:extLst>
          </p:cNvPr>
          <p:cNvSpPr/>
          <p:nvPr/>
        </p:nvSpPr>
        <p:spPr>
          <a:xfrm>
            <a:off x="4368800" y="2252663"/>
            <a:ext cx="777875" cy="4078287"/>
          </a:xfrm>
          <a:prstGeom prst="rightArrow">
            <a:avLst>
              <a:gd name="adj1" fmla="val 50000"/>
              <a:gd name="adj2" fmla="val 99677"/>
            </a:avLst>
          </a:prstGeom>
          <a:solidFill>
            <a:srgbClr val="B6EDF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itle 1">
            <a:extLst>
              <a:ext uri="{FF2B5EF4-FFF2-40B4-BE49-F238E27FC236}">
                <a16:creationId xmlns:a16="http://schemas.microsoft.com/office/drawing/2014/main" id="{E5CAE5B7-8140-466F-AAED-EA842544511E}"/>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(14</a:t>
            </a:r>
            <a:r>
              <a:rPr lang="en-US" altLang="en-US"/>
              <a:t>/</a:t>
            </a:r>
            <a:r>
              <a:rPr lang="ru-RU" altLang="en-US"/>
              <a:t>22)</a:t>
            </a:r>
            <a:endParaRPr lang="en-US" altLang="en-US"/>
          </a:p>
        </p:txBody>
      </p:sp>
      <p:sp>
        <p:nvSpPr>
          <p:cNvPr id="53251" name="object 12">
            <a:extLst>
              <a:ext uri="{FF2B5EF4-FFF2-40B4-BE49-F238E27FC236}">
                <a16:creationId xmlns:a16="http://schemas.microsoft.com/office/drawing/2014/main" id="{87D53E2C-C07F-4AD7-91A1-BAB95D44F68F}"/>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53252" name="Rectangle 3">
            <a:extLst>
              <a:ext uri="{FF2B5EF4-FFF2-40B4-BE49-F238E27FC236}">
                <a16:creationId xmlns:a16="http://schemas.microsoft.com/office/drawing/2014/main" id="{398B7943-FD61-4AB5-8889-0B4D1F48E27D}"/>
              </a:ext>
            </a:extLst>
          </p:cNvPr>
          <p:cNvSpPr>
            <a:spLocks noChangeArrowheads="1"/>
          </p:cNvSpPr>
          <p:nvPr/>
        </p:nvSpPr>
        <p:spPr bwMode="auto">
          <a:xfrm>
            <a:off x="1470025" y="1419225"/>
            <a:ext cx="719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a:t>
            </a:r>
            <a:r>
              <a:rPr lang="tr-TR" altLang="en-US" sz="2000">
                <a:solidFill>
                  <a:srgbClr val="49A9F6"/>
                </a:solidFill>
              </a:rPr>
              <a:t>x</a:t>
            </a:r>
            <a:r>
              <a:rPr lang="ru-RU" altLang="en-US" sz="2000">
                <a:solidFill>
                  <a:srgbClr val="49A9F6"/>
                </a:solidFill>
              </a:rPr>
              <a:t>б</a:t>
            </a:r>
            <a:r>
              <a:rPr lang="tr-TR" altLang="en-US" sz="2000">
                <a:solidFill>
                  <a:srgbClr val="49A9F6"/>
                </a:solidFill>
              </a:rPr>
              <a:t>o</a:t>
            </a:r>
            <a:r>
              <a:rPr lang="ru-RU" altLang="en-US" sz="2000">
                <a:solidFill>
                  <a:srgbClr val="49A9F6"/>
                </a:solidFill>
              </a:rPr>
              <a:t>р</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ал</a:t>
            </a:r>
            <a:r>
              <a:rPr lang="tr-TR" altLang="en-US" sz="2000">
                <a:solidFill>
                  <a:srgbClr val="49A9F6"/>
                </a:solidFill>
              </a:rPr>
              <a:t>o</a:t>
            </a:r>
            <a:r>
              <a:rPr lang="ru-RU" altLang="en-US" sz="2000">
                <a:solidFill>
                  <a:srgbClr val="49A9F6"/>
                </a:solidFill>
              </a:rPr>
              <a:t>қа</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маслаҳатлар</a:t>
            </a:r>
            <a:r>
              <a:rPr lang="en-US" altLang="en-US" sz="2000">
                <a:solidFill>
                  <a:srgbClr val="49A9F6"/>
                </a:solidFill>
              </a:rPr>
              <a:t> x</a:t>
            </a:r>
            <a:r>
              <a:rPr lang="ru-RU" altLang="en-US" sz="2000">
                <a:solidFill>
                  <a:srgbClr val="49A9F6"/>
                </a:solidFill>
              </a:rPr>
              <a:t>изматлари</a:t>
            </a:r>
            <a:r>
              <a:rPr lang="en-US" altLang="en-US" sz="2000">
                <a:solidFill>
                  <a:srgbClr val="49A9F6"/>
                </a:solidFill>
              </a:rPr>
              <a:t>:</a:t>
            </a:r>
            <a:endParaRPr lang="ru-RU" altLang="en-US" sz="2000">
              <a:solidFill>
                <a:srgbClr val="49A9F6"/>
              </a:solidFill>
            </a:endParaRPr>
          </a:p>
        </p:txBody>
      </p:sp>
      <p:grpSp>
        <p:nvGrpSpPr>
          <p:cNvPr id="2" name="Group 345">
            <a:extLst>
              <a:ext uri="{FF2B5EF4-FFF2-40B4-BE49-F238E27FC236}">
                <a16:creationId xmlns:a16="http://schemas.microsoft.com/office/drawing/2014/main" id="{12AC46BB-63D3-4E2F-8C25-C639BC809B0F}"/>
              </a:ext>
            </a:extLst>
          </p:cNvPr>
          <p:cNvGrpSpPr>
            <a:grpSpLocks noChangeAspect="1"/>
          </p:cNvGrpSpPr>
          <p:nvPr/>
        </p:nvGrpSpPr>
        <p:grpSpPr bwMode="auto">
          <a:xfrm>
            <a:off x="782210" y="1299170"/>
            <a:ext cx="602439" cy="639769"/>
            <a:chOff x="1908" y="108"/>
            <a:chExt cx="3857" cy="4096"/>
          </a:xfrm>
          <a:solidFill>
            <a:schemeClr val="accent1">
              <a:lumMod val="25000"/>
            </a:schemeClr>
          </a:solidFill>
        </p:grpSpPr>
        <p:sp>
          <p:nvSpPr>
            <p:cNvPr id="6" name="Freeform 346">
              <a:extLst>
                <a:ext uri="{FF2B5EF4-FFF2-40B4-BE49-F238E27FC236}">
                  <a16:creationId xmlns:a16="http://schemas.microsoft.com/office/drawing/2014/main" id="{C4DA1114-EF8A-4B47-8C3E-3DDC64FF9377}"/>
                </a:ext>
              </a:extLst>
            </p:cNvPr>
            <p:cNvSpPr>
              <a:spLocks noEditPoints="1"/>
            </p:cNvSpPr>
            <p:nvPr/>
          </p:nvSpPr>
          <p:spPr bwMode="auto">
            <a:xfrm>
              <a:off x="1908" y="2013"/>
              <a:ext cx="3857" cy="2191"/>
            </a:xfrm>
            <a:custGeom>
              <a:avLst/>
              <a:gdLst>
                <a:gd name="T0" fmla="*/ 7732 w 8037"/>
                <a:gd name="T1" fmla="*/ 2006 h 4564"/>
                <a:gd name="T2" fmla="*/ 7900 w 8037"/>
                <a:gd name="T3" fmla="*/ 690 h 4564"/>
                <a:gd name="T4" fmla="*/ 6680 w 8037"/>
                <a:gd name="T5" fmla="*/ 651 h 4564"/>
                <a:gd name="T6" fmla="*/ 6904 w 8037"/>
                <a:gd name="T7" fmla="*/ 2030 h 4564"/>
                <a:gd name="T8" fmla="*/ 5355 w 8037"/>
                <a:gd name="T9" fmla="*/ 2889 h 4564"/>
                <a:gd name="T10" fmla="*/ 4444 w 8037"/>
                <a:gd name="T11" fmla="*/ 1616 h 4564"/>
                <a:gd name="T12" fmla="*/ 4726 w 8037"/>
                <a:gd name="T13" fmla="*/ 482 h 4564"/>
                <a:gd name="T14" fmla="*/ 3320 w 8037"/>
                <a:gd name="T15" fmla="*/ 770 h 4564"/>
                <a:gd name="T16" fmla="*/ 3529 w 8037"/>
                <a:gd name="T17" fmla="*/ 2017 h 4564"/>
                <a:gd name="T18" fmla="*/ 2439 w 8037"/>
                <a:gd name="T19" fmla="*/ 2936 h 4564"/>
                <a:gd name="T20" fmla="*/ 1078 w 8037"/>
                <a:gd name="T21" fmla="*/ 1665 h 4564"/>
                <a:gd name="T22" fmla="*/ 1343 w 8037"/>
                <a:gd name="T23" fmla="*/ 574 h 4564"/>
                <a:gd name="T24" fmla="*/ 192 w 8037"/>
                <a:gd name="T25" fmla="*/ 1406 h 4564"/>
                <a:gd name="T26" fmla="*/ 88 w 8037"/>
                <a:gd name="T27" fmla="*/ 2337 h 4564"/>
                <a:gd name="T28" fmla="*/ 750 w 8037"/>
                <a:gd name="T29" fmla="*/ 4564 h 4564"/>
                <a:gd name="T30" fmla="*/ 7154 w 8037"/>
                <a:gd name="T31" fmla="*/ 464 h 4564"/>
                <a:gd name="T32" fmla="*/ 7520 w 8037"/>
                <a:gd name="T33" fmla="*/ 944 h 4564"/>
                <a:gd name="T34" fmla="*/ 7270 w 8037"/>
                <a:gd name="T35" fmla="*/ 951 h 4564"/>
                <a:gd name="T36" fmla="*/ 6929 w 8037"/>
                <a:gd name="T37" fmla="*/ 1152 h 4564"/>
                <a:gd name="T38" fmla="*/ 7187 w 8037"/>
                <a:gd name="T39" fmla="*/ 1892 h 4564"/>
                <a:gd name="T40" fmla="*/ 6207 w 8037"/>
                <a:gd name="T41" fmla="*/ 3185 h 4564"/>
                <a:gd name="T42" fmla="*/ 7699 w 8037"/>
                <a:gd name="T43" fmla="*/ 2356 h 4564"/>
                <a:gd name="T44" fmla="*/ 7239 w 8037"/>
                <a:gd name="T45" fmla="*/ 2678 h 4564"/>
                <a:gd name="T46" fmla="*/ 4736 w 8037"/>
                <a:gd name="T47" fmla="*/ 2376 h 4564"/>
                <a:gd name="T48" fmla="*/ 4421 w 8037"/>
                <a:gd name="T49" fmla="*/ 3075 h 4564"/>
                <a:gd name="T50" fmla="*/ 3853 w 8037"/>
                <a:gd name="T51" fmla="*/ 1764 h 4564"/>
                <a:gd name="T52" fmla="*/ 4018 w 8037"/>
                <a:gd name="T53" fmla="*/ 2051 h 4564"/>
                <a:gd name="T54" fmla="*/ 4160 w 8037"/>
                <a:gd name="T55" fmla="*/ 3078 h 4564"/>
                <a:gd name="T56" fmla="*/ 4244 w 8037"/>
                <a:gd name="T57" fmla="*/ 250 h 4564"/>
                <a:gd name="T58" fmla="*/ 3570 w 8037"/>
                <a:gd name="T59" fmla="*/ 566 h 4564"/>
                <a:gd name="T60" fmla="*/ 4477 w 8037"/>
                <a:gd name="T61" fmla="*/ 907 h 4564"/>
                <a:gd name="T62" fmla="*/ 3659 w 8037"/>
                <a:gd name="T63" fmla="*/ 1358 h 4564"/>
                <a:gd name="T64" fmla="*/ 3639 w 8037"/>
                <a:gd name="T65" fmla="*/ 2249 h 4564"/>
                <a:gd name="T66" fmla="*/ 2942 w 8037"/>
                <a:gd name="T67" fmla="*/ 3371 h 4564"/>
                <a:gd name="T68" fmla="*/ 664 w 8037"/>
                <a:gd name="T69" fmla="*/ 1262 h 4564"/>
                <a:gd name="T70" fmla="*/ 747 w 8037"/>
                <a:gd name="T71" fmla="*/ 1513 h 4564"/>
                <a:gd name="T72" fmla="*/ 516 w 8037"/>
                <a:gd name="T73" fmla="*/ 944 h 4564"/>
                <a:gd name="T74" fmla="*/ 747 w 8037"/>
                <a:gd name="T75" fmla="*/ 1763 h 4564"/>
                <a:gd name="T76" fmla="*/ 747 w 8037"/>
                <a:gd name="T77" fmla="*/ 1763 h 4564"/>
                <a:gd name="T78" fmla="*/ 1733 w 8037"/>
                <a:gd name="T79" fmla="*/ 3140 h 4564"/>
                <a:gd name="T80" fmla="*/ 1631 w 8037"/>
                <a:gd name="T81" fmla="*/ 3371 h 4564"/>
                <a:gd name="T82" fmla="*/ 869 w 8037"/>
                <a:gd name="T83" fmla="*/ 3371 h 4564"/>
                <a:gd name="T84" fmla="*/ 750 w 8037"/>
                <a:gd name="T85" fmla="*/ 4314 h 4564"/>
                <a:gd name="T86" fmla="*/ 1006 w 8037"/>
                <a:gd name="T87" fmla="*/ 3998 h 4564"/>
                <a:gd name="T88" fmla="*/ 1119 w 8037"/>
                <a:gd name="T89" fmla="*/ 3196 h 4564"/>
                <a:gd name="T90" fmla="*/ 2594 w 8037"/>
                <a:gd name="T91" fmla="*/ 3971 h 4564"/>
                <a:gd name="T92" fmla="*/ 2759 w 8037"/>
                <a:gd name="T93" fmla="*/ 3621 h 4564"/>
                <a:gd name="T94" fmla="*/ 3004 w 8037"/>
                <a:gd name="T95" fmla="*/ 3846 h 4564"/>
                <a:gd name="T96" fmla="*/ 6608 w 8037"/>
                <a:gd name="T97" fmla="*/ 3526 h 4564"/>
                <a:gd name="T98" fmla="*/ 6854 w 8037"/>
                <a:gd name="T99" fmla="*/ 4004 h 4564"/>
                <a:gd name="T100" fmla="*/ 7787 w 8037"/>
                <a:gd name="T101" fmla="*/ 3621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37" h="4564">
                  <a:moveTo>
                    <a:pt x="8036" y="3491"/>
                  </a:moveTo>
                  <a:cubicBezTo>
                    <a:pt x="8036" y="3490"/>
                    <a:pt x="8036" y="3488"/>
                    <a:pt x="8036" y="3487"/>
                  </a:cubicBezTo>
                  <a:lnTo>
                    <a:pt x="7948" y="2338"/>
                  </a:lnTo>
                  <a:cubicBezTo>
                    <a:pt x="7938" y="2206"/>
                    <a:pt x="7865" y="2086"/>
                    <a:pt x="7752" y="2018"/>
                  </a:cubicBezTo>
                  <a:lnTo>
                    <a:pt x="7732" y="2006"/>
                  </a:lnTo>
                  <a:lnTo>
                    <a:pt x="7680" y="1622"/>
                  </a:lnTo>
                  <a:cubicBezTo>
                    <a:pt x="7747" y="1566"/>
                    <a:pt x="7803" y="1495"/>
                    <a:pt x="7841" y="1415"/>
                  </a:cubicBezTo>
                  <a:cubicBezTo>
                    <a:pt x="7842" y="1412"/>
                    <a:pt x="7844" y="1409"/>
                    <a:pt x="7845" y="1406"/>
                  </a:cubicBezTo>
                  <a:cubicBezTo>
                    <a:pt x="7880" y="1329"/>
                    <a:pt x="7900" y="1243"/>
                    <a:pt x="7900" y="1152"/>
                  </a:cubicBezTo>
                  <a:lnTo>
                    <a:pt x="7900" y="690"/>
                  </a:lnTo>
                  <a:cubicBezTo>
                    <a:pt x="7900" y="427"/>
                    <a:pt x="7687" y="214"/>
                    <a:pt x="7425" y="214"/>
                  </a:cubicBezTo>
                  <a:lnTo>
                    <a:pt x="7154" y="214"/>
                  </a:lnTo>
                  <a:cubicBezTo>
                    <a:pt x="6932" y="214"/>
                    <a:pt x="6745" y="367"/>
                    <a:pt x="6693" y="574"/>
                  </a:cubicBezTo>
                  <a:cubicBezTo>
                    <a:pt x="6691" y="578"/>
                    <a:pt x="6689" y="582"/>
                    <a:pt x="6688" y="586"/>
                  </a:cubicBezTo>
                  <a:cubicBezTo>
                    <a:pt x="6679" y="607"/>
                    <a:pt x="6677" y="630"/>
                    <a:pt x="6680" y="651"/>
                  </a:cubicBezTo>
                  <a:cubicBezTo>
                    <a:pt x="6679" y="664"/>
                    <a:pt x="6679" y="677"/>
                    <a:pt x="6679" y="690"/>
                  </a:cubicBezTo>
                  <a:lnTo>
                    <a:pt x="6679" y="1152"/>
                  </a:lnTo>
                  <a:cubicBezTo>
                    <a:pt x="6679" y="1367"/>
                    <a:pt x="6790" y="1556"/>
                    <a:pt x="6959" y="1665"/>
                  </a:cubicBezTo>
                  <a:lnTo>
                    <a:pt x="6924" y="2011"/>
                  </a:lnTo>
                  <a:cubicBezTo>
                    <a:pt x="6917" y="2017"/>
                    <a:pt x="6910" y="2023"/>
                    <a:pt x="6904" y="2030"/>
                  </a:cubicBezTo>
                  <a:lnTo>
                    <a:pt x="6149" y="2935"/>
                  </a:lnTo>
                  <a:lnTo>
                    <a:pt x="5626" y="2933"/>
                  </a:lnTo>
                  <a:cubicBezTo>
                    <a:pt x="5615" y="2933"/>
                    <a:pt x="5606" y="2934"/>
                    <a:pt x="5597" y="2936"/>
                  </a:cubicBezTo>
                  <a:cubicBezTo>
                    <a:pt x="5504" y="2957"/>
                    <a:pt x="5422" y="3001"/>
                    <a:pt x="5355" y="3060"/>
                  </a:cubicBezTo>
                  <a:lnTo>
                    <a:pt x="5355" y="2889"/>
                  </a:lnTo>
                  <a:cubicBezTo>
                    <a:pt x="5355" y="2549"/>
                    <a:pt x="5138" y="2248"/>
                    <a:pt x="4816" y="2139"/>
                  </a:cubicBezTo>
                  <a:lnTo>
                    <a:pt x="4600" y="2066"/>
                  </a:lnTo>
                  <a:cubicBezTo>
                    <a:pt x="4565" y="2055"/>
                    <a:pt x="4533" y="2035"/>
                    <a:pt x="4508" y="2008"/>
                  </a:cubicBezTo>
                  <a:cubicBezTo>
                    <a:pt x="4467" y="1965"/>
                    <a:pt x="4444" y="1909"/>
                    <a:pt x="4444" y="1849"/>
                  </a:cubicBezTo>
                  <a:lnTo>
                    <a:pt x="4444" y="1616"/>
                  </a:lnTo>
                  <a:lnTo>
                    <a:pt x="4518" y="1572"/>
                  </a:lnTo>
                  <a:cubicBezTo>
                    <a:pt x="4646" y="1493"/>
                    <a:pt x="4726" y="1351"/>
                    <a:pt x="4726" y="1200"/>
                  </a:cubicBezTo>
                  <a:lnTo>
                    <a:pt x="4726" y="817"/>
                  </a:lnTo>
                  <a:lnTo>
                    <a:pt x="4726" y="816"/>
                  </a:lnTo>
                  <a:lnTo>
                    <a:pt x="4726" y="482"/>
                  </a:lnTo>
                  <a:cubicBezTo>
                    <a:pt x="4726" y="216"/>
                    <a:pt x="4510" y="0"/>
                    <a:pt x="4244" y="0"/>
                  </a:cubicBezTo>
                  <a:lnTo>
                    <a:pt x="3802" y="0"/>
                  </a:lnTo>
                  <a:cubicBezTo>
                    <a:pt x="3537" y="0"/>
                    <a:pt x="3320" y="216"/>
                    <a:pt x="3320" y="482"/>
                  </a:cubicBezTo>
                  <a:lnTo>
                    <a:pt x="3320" y="770"/>
                  </a:lnTo>
                  <a:lnTo>
                    <a:pt x="3320" y="770"/>
                  </a:lnTo>
                  <a:lnTo>
                    <a:pt x="3320" y="1200"/>
                  </a:lnTo>
                  <a:cubicBezTo>
                    <a:pt x="3320" y="1351"/>
                    <a:pt x="3400" y="1493"/>
                    <a:pt x="3529" y="1572"/>
                  </a:cubicBezTo>
                  <a:lnTo>
                    <a:pt x="3603" y="1616"/>
                  </a:lnTo>
                  <a:lnTo>
                    <a:pt x="3603" y="1849"/>
                  </a:lnTo>
                  <a:cubicBezTo>
                    <a:pt x="3603" y="1913"/>
                    <a:pt x="3576" y="1974"/>
                    <a:pt x="3529" y="2017"/>
                  </a:cubicBezTo>
                  <a:cubicBezTo>
                    <a:pt x="3506" y="2040"/>
                    <a:pt x="3478" y="2056"/>
                    <a:pt x="3447" y="2067"/>
                  </a:cubicBezTo>
                  <a:lnTo>
                    <a:pt x="3231" y="2139"/>
                  </a:lnTo>
                  <a:cubicBezTo>
                    <a:pt x="2909" y="2248"/>
                    <a:pt x="2692" y="2549"/>
                    <a:pt x="2692" y="2889"/>
                  </a:cubicBezTo>
                  <a:lnTo>
                    <a:pt x="2692" y="3070"/>
                  </a:lnTo>
                  <a:cubicBezTo>
                    <a:pt x="2623" y="3006"/>
                    <a:pt x="2537" y="2958"/>
                    <a:pt x="2439" y="2936"/>
                  </a:cubicBezTo>
                  <a:cubicBezTo>
                    <a:pt x="2430" y="2934"/>
                    <a:pt x="2421" y="2933"/>
                    <a:pt x="2411" y="2933"/>
                  </a:cubicBezTo>
                  <a:lnTo>
                    <a:pt x="1888" y="2935"/>
                  </a:lnTo>
                  <a:lnTo>
                    <a:pt x="1132" y="2030"/>
                  </a:lnTo>
                  <a:cubicBezTo>
                    <a:pt x="1126" y="2023"/>
                    <a:pt x="1120" y="2017"/>
                    <a:pt x="1112" y="2011"/>
                  </a:cubicBezTo>
                  <a:lnTo>
                    <a:pt x="1078" y="1665"/>
                  </a:lnTo>
                  <a:cubicBezTo>
                    <a:pt x="1246" y="1556"/>
                    <a:pt x="1358" y="1367"/>
                    <a:pt x="1358" y="1152"/>
                  </a:cubicBezTo>
                  <a:lnTo>
                    <a:pt x="1358" y="690"/>
                  </a:lnTo>
                  <a:cubicBezTo>
                    <a:pt x="1358" y="677"/>
                    <a:pt x="1357" y="664"/>
                    <a:pt x="1356" y="651"/>
                  </a:cubicBezTo>
                  <a:cubicBezTo>
                    <a:pt x="1360" y="630"/>
                    <a:pt x="1358" y="607"/>
                    <a:pt x="1349" y="586"/>
                  </a:cubicBezTo>
                  <a:cubicBezTo>
                    <a:pt x="1347" y="582"/>
                    <a:pt x="1346" y="578"/>
                    <a:pt x="1343" y="574"/>
                  </a:cubicBezTo>
                  <a:cubicBezTo>
                    <a:pt x="1292" y="367"/>
                    <a:pt x="1104" y="214"/>
                    <a:pt x="882" y="214"/>
                  </a:cubicBezTo>
                  <a:lnTo>
                    <a:pt x="612" y="214"/>
                  </a:lnTo>
                  <a:cubicBezTo>
                    <a:pt x="350" y="214"/>
                    <a:pt x="136" y="427"/>
                    <a:pt x="136" y="690"/>
                  </a:cubicBezTo>
                  <a:lnTo>
                    <a:pt x="136" y="1152"/>
                  </a:lnTo>
                  <a:cubicBezTo>
                    <a:pt x="136" y="1243"/>
                    <a:pt x="156" y="1329"/>
                    <a:pt x="192" y="1406"/>
                  </a:cubicBezTo>
                  <a:cubicBezTo>
                    <a:pt x="193" y="1409"/>
                    <a:pt x="194" y="1412"/>
                    <a:pt x="196" y="1415"/>
                  </a:cubicBezTo>
                  <a:cubicBezTo>
                    <a:pt x="234" y="1495"/>
                    <a:pt x="289" y="1566"/>
                    <a:pt x="357" y="1622"/>
                  </a:cubicBezTo>
                  <a:lnTo>
                    <a:pt x="305" y="2006"/>
                  </a:lnTo>
                  <a:lnTo>
                    <a:pt x="285" y="2018"/>
                  </a:lnTo>
                  <a:cubicBezTo>
                    <a:pt x="172" y="2086"/>
                    <a:pt x="98" y="2206"/>
                    <a:pt x="88" y="2337"/>
                  </a:cubicBezTo>
                  <a:lnTo>
                    <a:pt x="0" y="3487"/>
                  </a:lnTo>
                  <a:cubicBezTo>
                    <a:pt x="0" y="3488"/>
                    <a:pt x="0" y="3490"/>
                    <a:pt x="0" y="3491"/>
                  </a:cubicBezTo>
                  <a:cubicBezTo>
                    <a:pt x="0" y="3493"/>
                    <a:pt x="0" y="3495"/>
                    <a:pt x="0" y="3496"/>
                  </a:cubicBezTo>
                  <a:lnTo>
                    <a:pt x="0" y="3814"/>
                  </a:lnTo>
                  <a:cubicBezTo>
                    <a:pt x="0" y="4228"/>
                    <a:pt x="337" y="4564"/>
                    <a:pt x="750" y="4564"/>
                  </a:cubicBezTo>
                  <a:lnTo>
                    <a:pt x="7286" y="4564"/>
                  </a:lnTo>
                  <a:cubicBezTo>
                    <a:pt x="7700" y="4564"/>
                    <a:pt x="8037" y="4228"/>
                    <a:pt x="8037" y="3814"/>
                  </a:cubicBezTo>
                  <a:lnTo>
                    <a:pt x="8037" y="3496"/>
                  </a:lnTo>
                  <a:cubicBezTo>
                    <a:pt x="8037" y="3495"/>
                    <a:pt x="8036" y="3493"/>
                    <a:pt x="8036" y="3491"/>
                  </a:cubicBezTo>
                  <a:close/>
                  <a:moveTo>
                    <a:pt x="7154" y="464"/>
                  </a:moveTo>
                  <a:lnTo>
                    <a:pt x="7425" y="464"/>
                  </a:lnTo>
                  <a:cubicBezTo>
                    <a:pt x="7549" y="464"/>
                    <a:pt x="7650" y="565"/>
                    <a:pt x="7650" y="690"/>
                  </a:cubicBezTo>
                  <a:lnTo>
                    <a:pt x="7650" y="1152"/>
                  </a:lnTo>
                  <a:lnTo>
                    <a:pt x="7520" y="1061"/>
                  </a:lnTo>
                  <a:lnTo>
                    <a:pt x="7520" y="944"/>
                  </a:lnTo>
                  <a:cubicBezTo>
                    <a:pt x="7520" y="845"/>
                    <a:pt x="7461" y="757"/>
                    <a:pt x="7369" y="721"/>
                  </a:cubicBezTo>
                  <a:lnTo>
                    <a:pt x="6968" y="563"/>
                  </a:lnTo>
                  <a:cubicBezTo>
                    <a:pt x="7009" y="503"/>
                    <a:pt x="7077" y="464"/>
                    <a:pt x="7154" y="464"/>
                  </a:cubicBezTo>
                  <a:close/>
                  <a:moveTo>
                    <a:pt x="6929" y="816"/>
                  </a:moveTo>
                  <a:lnTo>
                    <a:pt x="7270" y="951"/>
                  </a:lnTo>
                  <a:lnTo>
                    <a:pt x="7270" y="1066"/>
                  </a:lnTo>
                  <a:cubicBezTo>
                    <a:pt x="7270" y="1144"/>
                    <a:pt x="7308" y="1217"/>
                    <a:pt x="7372" y="1262"/>
                  </a:cubicBezTo>
                  <a:lnTo>
                    <a:pt x="7558" y="1393"/>
                  </a:lnTo>
                  <a:cubicBezTo>
                    <a:pt x="7492" y="1466"/>
                    <a:pt x="7396" y="1513"/>
                    <a:pt x="7290" y="1513"/>
                  </a:cubicBezTo>
                  <a:cubicBezTo>
                    <a:pt x="7091" y="1513"/>
                    <a:pt x="6929" y="1351"/>
                    <a:pt x="6929" y="1152"/>
                  </a:cubicBezTo>
                  <a:lnTo>
                    <a:pt x="6929" y="816"/>
                  </a:lnTo>
                  <a:close/>
                  <a:moveTo>
                    <a:pt x="7290" y="1763"/>
                  </a:moveTo>
                  <a:cubicBezTo>
                    <a:pt x="7343" y="1763"/>
                    <a:pt x="7395" y="1756"/>
                    <a:pt x="7444" y="1743"/>
                  </a:cubicBezTo>
                  <a:lnTo>
                    <a:pt x="7464" y="1891"/>
                  </a:lnTo>
                  <a:cubicBezTo>
                    <a:pt x="7372" y="1872"/>
                    <a:pt x="7278" y="1873"/>
                    <a:pt x="7187" y="1892"/>
                  </a:cubicBezTo>
                  <a:lnTo>
                    <a:pt x="7201" y="1756"/>
                  </a:lnTo>
                  <a:cubicBezTo>
                    <a:pt x="7230" y="1761"/>
                    <a:pt x="7259" y="1763"/>
                    <a:pt x="7290" y="1763"/>
                  </a:cubicBezTo>
                  <a:close/>
                  <a:moveTo>
                    <a:pt x="5640" y="3183"/>
                  </a:moveTo>
                  <a:lnTo>
                    <a:pt x="6207" y="3185"/>
                  </a:lnTo>
                  <a:lnTo>
                    <a:pt x="6207" y="3185"/>
                  </a:lnTo>
                  <a:cubicBezTo>
                    <a:pt x="6244" y="3185"/>
                    <a:pt x="6279" y="3168"/>
                    <a:pt x="6303" y="3140"/>
                  </a:cubicBezTo>
                  <a:lnTo>
                    <a:pt x="7086" y="2203"/>
                  </a:lnTo>
                  <a:cubicBezTo>
                    <a:pt x="7225" y="2107"/>
                    <a:pt x="7406" y="2101"/>
                    <a:pt x="7551" y="2189"/>
                  </a:cubicBezTo>
                  <a:lnTo>
                    <a:pt x="7623" y="2232"/>
                  </a:lnTo>
                  <a:cubicBezTo>
                    <a:pt x="7667" y="2259"/>
                    <a:pt x="7695" y="2305"/>
                    <a:pt x="7699" y="2356"/>
                  </a:cubicBezTo>
                  <a:lnTo>
                    <a:pt x="7777" y="3371"/>
                  </a:lnTo>
                  <a:lnTo>
                    <a:pt x="7168" y="3371"/>
                  </a:lnTo>
                  <a:lnTo>
                    <a:pt x="7168" y="2934"/>
                  </a:lnTo>
                  <a:lnTo>
                    <a:pt x="7243" y="2855"/>
                  </a:lnTo>
                  <a:cubicBezTo>
                    <a:pt x="7290" y="2805"/>
                    <a:pt x="7289" y="2726"/>
                    <a:pt x="7239" y="2678"/>
                  </a:cubicBezTo>
                  <a:cubicBezTo>
                    <a:pt x="7189" y="2631"/>
                    <a:pt x="7109" y="2632"/>
                    <a:pt x="7062" y="2682"/>
                  </a:cubicBezTo>
                  <a:lnTo>
                    <a:pt x="6406" y="3371"/>
                  </a:lnTo>
                  <a:lnTo>
                    <a:pt x="5438" y="3371"/>
                  </a:lnTo>
                  <a:cubicBezTo>
                    <a:pt x="5470" y="3281"/>
                    <a:pt x="5544" y="3209"/>
                    <a:pt x="5640" y="3183"/>
                  </a:cubicBezTo>
                  <a:close/>
                  <a:moveTo>
                    <a:pt x="4736" y="2376"/>
                  </a:moveTo>
                  <a:cubicBezTo>
                    <a:pt x="4957" y="2450"/>
                    <a:pt x="5105" y="2657"/>
                    <a:pt x="5105" y="2889"/>
                  </a:cubicBezTo>
                  <a:lnTo>
                    <a:pt x="5105" y="3371"/>
                  </a:lnTo>
                  <a:lnTo>
                    <a:pt x="4221" y="3371"/>
                  </a:lnTo>
                  <a:lnTo>
                    <a:pt x="4391" y="3200"/>
                  </a:lnTo>
                  <a:cubicBezTo>
                    <a:pt x="4423" y="3167"/>
                    <a:pt x="4435" y="3119"/>
                    <a:pt x="4421" y="3075"/>
                  </a:cubicBezTo>
                  <a:lnTo>
                    <a:pt x="4175" y="2288"/>
                  </a:lnTo>
                  <a:cubicBezTo>
                    <a:pt x="4248" y="2278"/>
                    <a:pt x="4321" y="2261"/>
                    <a:pt x="4391" y="2237"/>
                  </a:cubicBezTo>
                  <a:cubicBezTo>
                    <a:pt x="4431" y="2265"/>
                    <a:pt x="4474" y="2288"/>
                    <a:pt x="4521" y="2304"/>
                  </a:cubicBezTo>
                  <a:lnTo>
                    <a:pt x="4736" y="2376"/>
                  </a:lnTo>
                  <a:close/>
                  <a:moveTo>
                    <a:pt x="3853" y="1764"/>
                  </a:moveTo>
                  <a:cubicBezTo>
                    <a:pt x="3907" y="1787"/>
                    <a:pt x="3965" y="1799"/>
                    <a:pt x="4024" y="1799"/>
                  </a:cubicBezTo>
                  <a:cubicBezTo>
                    <a:pt x="4082" y="1799"/>
                    <a:pt x="4140" y="1787"/>
                    <a:pt x="4194" y="1764"/>
                  </a:cubicBezTo>
                  <a:lnTo>
                    <a:pt x="4194" y="1849"/>
                  </a:lnTo>
                  <a:cubicBezTo>
                    <a:pt x="4194" y="1910"/>
                    <a:pt x="4206" y="1969"/>
                    <a:pt x="4227" y="2024"/>
                  </a:cubicBezTo>
                  <a:cubicBezTo>
                    <a:pt x="4159" y="2040"/>
                    <a:pt x="4089" y="2050"/>
                    <a:pt x="4018" y="2051"/>
                  </a:cubicBezTo>
                  <a:cubicBezTo>
                    <a:pt x="3950" y="2053"/>
                    <a:pt x="3882" y="2047"/>
                    <a:pt x="3815" y="2034"/>
                  </a:cubicBezTo>
                  <a:cubicBezTo>
                    <a:pt x="3840" y="1976"/>
                    <a:pt x="3853" y="1913"/>
                    <a:pt x="3853" y="1849"/>
                  </a:cubicBezTo>
                  <a:lnTo>
                    <a:pt x="3853" y="1764"/>
                  </a:lnTo>
                  <a:close/>
                  <a:moveTo>
                    <a:pt x="4016" y="2616"/>
                  </a:moveTo>
                  <a:lnTo>
                    <a:pt x="4160" y="3078"/>
                  </a:lnTo>
                  <a:lnTo>
                    <a:pt x="4014" y="3225"/>
                  </a:lnTo>
                  <a:lnTo>
                    <a:pt x="3884" y="3080"/>
                  </a:lnTo>
                  <a:lnTo>
                    <a:pt x="4016" y="2616"/>
                  </a:lnTo>
                  <a:close/>
                  <a:moveTo>
                    <a:pt x="3802" y="250"/>
                  </a:moveTo>
                  <a:lnTo>
                    <a:pt x="4244" y="250"/>
                  </a:lnTo>
                  <a:cubicBezTo>
                    <a:pt x="4372" y="250"/>
                    <a:pt x="4477" y="354"/>
                    <a:pt x="4477" y="482"/>
                  </a:cubicBezTo>
                  <a:lnTo>
                    <a:pt x="4477" y="644"/>
                  </a:lnTo>
                  <a:lnTo>
                    <a:pt x="3873" y="450"/>
                  </a:lnTo>
                  <a:cubicBezTo>
                    <a:pt x="3841" y="440"/>
                    <a:pt x="3807" y="443"/>
                    <a:pt x="3777" y="458"/>
                  </a:cubicBezTo>
                  <a:lnTo>
                    <a:pt x="3570" y="566"/>
                  </a:lnTo>
                  <a:lnTo>
                    <a:pt x="3570" y="482"/>
                  </a:lnTo>
                  <a:cubicBezTo>
                    <a:pt x="3570" y="354"/>
                    <a:pt x="3675" y="250"/>
                    <a:pt x="3802" y="250"/>
                  </a:cubicBezTo>
                  <a:close/>
                  <a:moveTo>
                    <a:pt x="3570" y="848"/>
                  </a:moveTo>
                  <a:lnTo>
                    <a:pt x="3846" y="704"/>
                  </a:lnTo>
                  <a:lnTo>
                    <a:pt x="4477" y="907"/>
                  </a:lnTo>
                  <a:lnTo>
                    <a:pt x="4477" y="1200"/>
                  </a:lnTo>
                  <a:cubicBezTo>
                    <a:pt x="4477" y="1264"/>
                    <a:pt x="4443" y="1325"/>
                    <a:pt x="4388" y="1358"/>
                  </a:cubicBezTo>
                  <a:lnTo>
                    <a:pt x="4120" y="1522"/>
                  </a:lnTo>
                  <a:cubicBezTo>
                    <a:pt x="4060" y="1558"/>
                    <a:pt x="3987" y="1558"/>
                    <a:pt x="3927" y="1522"/>
                  </a:cubicBezTo>
                  <a:lnTo>
                    <a:pt x="3659" y="1358"/>
                  </a:lnTo>
                  <a:cubicBezTo>
                    <a:pt x="3604" y="1325"/>
                    <a:pt x="3570" y="1264"/>
                    <a:pt x="3570" y="1200"/>
                  </a:cubicBezTo>
                  <a:lnTo>
                    <a:pt x="3570" y="848"/>
                  </a:lnTo>
                  <a:close/>
                  <a:moveTo>
                    <a:pt x="3311" y="2376"/>
                  </a:moveTo>
                  <a:lnTo>
                    <a:pt x="3526" y="2304"/>
                  </a:lnTo>
                  <a:cubicBezTo>
                    <a:pt x="3566" y="2290"/>
                    <a:pt x="3604" y="2272"/>
                    <a:pt x="3639" y="2249"/>
                  </a:cubicBezTo>
                  <a:cubicBezTo>
                    <a:pt x="3707" y="2269"/>
                    <a:pt x="3777" y="2284"/>
                    <a:pt x="3847" y="2292"/>
                  </a:cubicBezTo>
                  <a:lnTo>
                    <a:pt x="3625" y="3078"/>
                  </a:lnTo>
                  <a:cubicBezTo>
                    <a:pt x="3613" y="3119"/>
                    <a:pt x="3623" y="3164"/>
                    <a:pt x="3652" y="3196"/>
                  </a:cubicBezTo>
                  <a:lnTo>
                    <a:pt x="3810" y="3371"/>
                  </a:lnTo>
                  <a:lnTo>
                    <a:pt x="2942" y="3371"/>
                  </a:lnTo>
                  <a:lnTo>
                    <a:pt x="2942" y="2889"/>
                  </a:lnTo>
                  <a:cubicBezTo>
                    <a:pt x="2942" y="2657"/>
                    <a:pt x="3090" y="2450"/>
                    <a:pt x="3311" y="2376"/>
                  </a:cubicBezTo>
                  <a:close/>
                  <a:moveTo>
                    <a:pt x="747" y="1513"/>
                  </a:moveTo>
                  <a:cubicBezTo>
                    <a:pt x="640" y="1513"/>
                    <a:pt x="544" y="1466"/>
                    <a:pt x="478" y="1393"/>
                  </a:cubicBezTo>
                  <a:lnTo>
                    <a:pt x="664" y="1262"/>
                  </a:lnTo>
                  <a:cubicBezTo>
                    <a:pt x="728" y="1217"/>
                    <a:pt x="766" y="1144"/>
                    <a:pt x="766" y="1066"/>
                  </a:cubicBezTo>
                  <a:lnTo>
                    <a:pt x="766" y="951"/>
                  </a:lnTo>
                  <a:lnTo>
                    <a:pt x="1108" y="816"/>
                  </a:lnTo>
                  <a:lnTo>
                    <a:pt x="1108" y="1152"/>
                  </a:lnTo>
                  <a:cubicBezTo>
                    <a:pt x="1108" y="1351"/>
                    <a:pt x="946" y="1513"/>
                    <a:pt x="747" y="1513"/>
                  </a:cubicBezTo>
                  <a:close/>
                  <a:moveTo>
                    <a:pt x="612" y="464"/>
                  </a:moveTo>
                  <a:lnTo>
                    <a:pt x="882" y="464"/>
                  </a:lnTo>
                  <a:cubicBezTo>
                    <a:pt x="959" y="464"/>
                    <a:pt x="1028" y="503"/>
                    <a:pt x="1068" y="563"/>
                  </a:cubicBezTo>
                  <a:lnTo>
                    <a:pt x="668" y="721"/>
                  </a:lnTo>
                  <a:cubicBezTo>
                    <a:pt x="576" y="757"/>
                    <a:pt x="516" y="845"/>
                    <a:pt x="516" y="944"/>
                  </a:cubicBezTo>
                  <a:lnTo>
                    <a:pt x="516" y="1061"/>
                  </a:lnTo>
                  <a:lnTo>
                    <a:pt x="386" y="1152"/>
                  </a:lnTo>
                  <a:lnTo>
                    <a:pt x="386" y="690"/>
                  </a:lnTo>
                  <a:cubicBezTo>
                    <a:pt x="386" y="565"/>
                    <a:pt x="487" y="464"/>
                    <a:pt x="612" y="464"/>
                  </a:cubicBezTo>
                  <a:close/>
                  <a:moveTo>
                    <a:pt x="747" y="1763"/>
                  </a:moveTo>
                  <a:cubicBezTo>
                    <a:pt x="777" y="1763"/>
                    <a:pt x="807" y="1761"/>
                    <a:pt x="836" y="1756"/>
                  </a:cubicBezTo>
                  <a:lnTo>
                    <a:pt x="849" y="1892"/>
                  </a:lnTo>
                  <a:cubicBezTo>
                    <a:pt x="758" y="1873"/>
                    <a:pt x="664" y="1872"/>
                    <a:pt x="573" y="1891"/>
                  </a:cubicBezTo>
                  <a:lnTo>
                    <a:pt x="593" y="1743"/>
                  </a:lnTo>
                  <a:cubicBezTo>
                    <a:pt x="642" y="1756"/>
                    <a:pt x="694" y="1763"/>
                    <a:pt x="747" y="1763"/>
                  </a:cubicBezTo>
                  <a:close/>
                  <a:moveTo>
                    <a:pt x="338" y="2356"/>
                  </a:moveTo>
                  <a:cubicBezTo>
                    <a:pt x="342" y="2305"/>
                    <a:pt x="370" y="2259"/>
                    <a:pt x="414" y="2232"/>
                  </a:cubicBezTo>
                  <a:lnTo>
                    <a:pt x="485" y="2189"/>
                  </a:lnTo>
                  <a:cubicBezTo>
                    <a:pt x="630" y="2101"/>
                    <a:pt x="812" y="2107"/>
                    <a:pt x="951" y="2203"/>
                  </a:cubicBezTo>
                  <a:lnTo>
                    <a:pt x="1733" y="3140"/>
                  </a:lnTo>
                  <a:cubicBezTo>
                    <a:pt x="1757" y="3168"/>
                    <a:pt x="1792" y="3185"/>
                    <a:pt x="1829" y="3185"/>
                  </a:cubicBezTo>
                  <a:lnTo>
                    <a:pt x="1830" y="3185"/>
                  </a:lnTo>
                  <a:lnTo>
                    <a:pt x="2396" y="3183"/>
                  </a:lnTo>
                  <a:cubicBezTo>
                    <a:pt x="2493" y="3209"/>
                    <a:pt x="2567" y="3281"/>
                    <a:pt x="2599" y="3371"/>
                  </a:cubicBezTo>
                  <a:lnTo>
                    <a:pt x="1631" y="3371"/>
                  </a:lnTo>
                  <a:lnTo>
                    <a:pt x="975" y="2682"/>
                  </a:lnTo>
                  <a:cubicBezTo>
                    <a:pt x="927" y="2632"/>
                    <a:pt x="848" y="2631"/>
                    <a:pt x="798" y="2678"/>
                  </a:cubicBezTo>
                  <a:cubicBezTo>
                    <a:pt x="748" y="2726"/>
                    <a:pt x="746" y="2805"/>
                    <a:pt x="794" y="2855"/>
                  </a:cubicBezTo>
                  <a:lnTo>
                    <a:pt x="869" y="2934"/>
                  </a:lnTo>
                  <a:lnTo>
                    <a:pt x="869" y="3371"/>
                  </a:lnTo>
                  <a:lnTo>
                    <a:pt x="260" y="3371"/>
                  </a:lnTo>
                  <a:lnTo>
                    <a:pt x="338" y="2356"/>
                  </a:lnTo>
                  <a:close/>
                  <a:moveTo>
                    <a:pt x="7787" y="3814"/>
                  </a:moveTo>
                  <a:cubicBezTo>
                    <a:pt x="7787" y="4090"/>
                    <a:pt x="7562" y="4314"/>
                    <a:pt x="7286" y="4314"/>
                  </a:cubicBezTo>
                  <a:lnTo>
                    <a:pt x="750" y="4314"/>
                  </a:lnTo>
                  <a:cubicBezTo>
                    <a:pt x="474" y="4314"/>
                    <a:pt x="250" y="4090"/>
                    <a:pt x="250" y="3814"/>
                  </a:cubicBezTo>
                  <a:lnTo>
                    <a:pt x="250" y="3621"/>
                  </a:lnTo>
                  <a:lnTo>
                    <a:pt x="869" y="3621"/>
                  </a:lnTo>
                  <a:lnTo>
                    <a:pt x="869" y="3652"/>
                  </a:lnTo>
                  <a:cubicBezTo>
                    <a:pt x="869" y="3781"/>
                    <a:pt x="918" y="3904"/>
                    <a:pt x="1006" y="3998"/>
                  </a:cubicBezTo>
                  <a:cubicBezTo>
                    <a:pt x="1031" y="4024"/>
                    <a:pt x="1064" y="4037"/>
                    <a:pt x="1097" y="4037"/>
                  </a:cubicBezTo>
                  <a:cubicBezTo>
                    <a:pt x="1128" y="4037"/>
                    <a:pt x="1158" y="4026"/>
                    <a:pt x="1183" y="4004"/>
                  </a:cubicBezTo>
                  <a:cubicBezTo>
                    <a:pt x="1233" y="3956"/>
                    <a:pt x="1235" y="3877"/>
                    <a:pt x="1188" y="3827"/>
                  </a:cubicBezTo>
                  <a:cubicBezTo>
                    <a:pt x="1143" y="3779"/>
                    <a:pt x="1119" y="3717"/>
                    <a:pt x="1119" y="3652"/>
                  </a:cubicBezTo>
                  <a:lnTo>
                    <a:pt x="1119" y="3196"/>
                  </a:lnTo>
                  <a:lnTo>
                    <a:pt x="1454" y="3548"/>
                  </a:lnTo>
                  <a:lnTo>
                    <a:pt x="1454" y="3608"/>
                  </a:lnTo>
                  <a:cubicBezTo>
                    <a:pt x="1454" y="3877"/>
                    <a:pt x="1673" y="4096"/>
                    <a:pt x="1942" y="4096"/>
                  </a:cubicBezTo>
                  <a:lnTo>
                    <a:pt x="2469" y="4096"/>
                  </a:lnTo>
                  <a:cubicBezTo>
                    <a:pt x="2538" y="4096"/>
                    <a:pt x="2594" y="4040"/>
                    <a:pt x="2594" y="3971"/>
                  </a:cubicBezTo>
                  <a:cubicBezTo>
                    <a:pt x="2594" y="3902"/>
                    <a:pt x="2538" y="3846"/>
                    <a:pt x="2469" y="3846"/>
                  </a:cubicBezTo>
                  <a:lnTo>
                    <a:pt x="1942" y="3846"/>
                  </a:lnTo>
                  <a:cubicBezTo>
                    <a:pt x="1816" y="3846"/>
                    <a:pt x="1712" y="3747"/>
                    <a:pt x="1704" y="3623"/>
                  </a:cubicBezTo>
                  <a:lnTo>
                    <a:pt x="2740" y="3623"/>
                  </a:lnTo>
                  <a:cubicBezTo>
                    <a:pt x="2747" y="3623"/>
                    <a:pt x="2753" y="3622"/>
                    <a:pt x="2759" y="3621"/>
                  </a:cubicBezTo>
                  <a:lnTo>
                    <a:pt x="5278" y="3621"/>
                  </a:lnTo>
                  <a:cubicBezTo>
                    <a:pt x="5284" y="3622"/>
                    <a:pt x="5290" y="3623"/>
                    <a:pt x="5296" y="3623"/>
                  </a:cubicBezTo>
                  <a:lnTo>
                    <a:pt x="6358" y="3623"/>
                  </a:lnTo>
                  <a:cubicBezTo>
                    <a:pt x="6350" y="3747"/>
                    <a:pt x="6246" y="3846"/>
                    <a:pt x="6120" y="3846"/>
                  </a:cubicBezTo>
                  <a:lnTo>
                    <a:pt x="3004" y="3846"/>
                  </a:lnTo>
                  <a:cubicBezTo>
                    <a:pt x="2935" y="3846"/>
                    <a:pt x="2879" y="3902"/>
                    <a:pt x="2879" y="3971"/>
                  </a:cubicBezTo>
                  <a:cubicBezTo>
                    <a:pt x="2879" y="4040"/>
                    <a:pt x="2935" y="4096"/>
                    <a:pt x="3004" y="4096"/>
                  </a:cubicBezTo>
                  <a:lnTo>
                    <a:pt x="6120" y="4096"/>
                  </a:lnTo>
                  <a:cubicBezTo>
                    <a:pt x="6389" y="4096"/>
                    <a:pt x="6608" y="3877"/>
                    <a:pt x="6608" y="3608"/>
                  </a:cubicBezTo>
                  <a:lnTo>
                    <a:pt x="6608" y="3526"/>
                  </a:lnTo>
                  <a:cubicBezTo>
                    <a:pt x="6608" y="3525"/>
                    <a:pt x="6608" y="3523"/>
                    <a:pt x="6608" y="3521"/>
                  </a:cubicBezTo>
                  <a:lnTo>
                    <a:pt x="6918" y="3196"/>
                  </a:lnTo>
                  <a:lnTo>
                    <a:pt x="6918" y="3652"/>
                  </a:lnTo>
                  <a:cubicBezTo>
                    <a:pt x="6918" y="3717"/>
                    <a:pt x="6893" y="3779"/>
                    <a:pt x="6848" y="3827"/>
                  </a:cubicBezTo>
                  <a:cubicBezTo>
                    <a:pt x="6801" y="3877"/>
                    <a:pt x="6804" y="3956"/>
                    <a:pt x="6854" y="4004"/>
                  </a:cubicBezTo>
                  <a:cubicBezTo>
                    <a:pt x="6878" y="4026"/>
                    <a:pt x="6909" y="4037"/>
                    <a:pt x="6940" y="4037"/>
                  </a:cubicBezTo>
                  <a:cubicBezTo>
                    <a:pt x="6973" y="4037"/>
                    <a:pt x="7006" y="4024"/>
                    <a:pt x="7031" y="3998"/>
                  </a:cubicBezTo>
                  <a:cubicBezTo>
                    <a:pt x="7119" y="3904"/>
                    <a:pt x="7168" y="3781"/>
                    <a:pt x="7168" y="3652"/>
                  </a:cubicBezTo>
                  <a:lnTo>
                    <a:pt x="7168" y="3621"/>
                  </a:lnTo>
                  <a:lnTo>
                    <a:pt x="7787" y="3621"/>
                  </a:lnTo>
                  <a:lnTo>
                    <a:pt x="7787" y="3814"/>
                  </a:lnTo>
                  <a:close/>
                  <a:moveTo>
                    <a:pt x="7787" y="3814"/>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7" name="Freeform 347">
              <a:extLst>
                <a:ext uri="{FF2B5EF4-FFF2-40B4-BE49-F238E27FC236}">
                  <a16:creationId xmlns:a16="http://schemas.microsoft.com/office/drawing/2014/main" id="{A4051916-061F-4864-91E9-B87B92C15BD3}"/>
                </a:ext>
              </a:extLst>
            </p:cNvPr>
            <p:cNvSpPr>
              <a:spLocks noEditPoints="1"/>
            </p:cNvSpPr>
            <p:nvPr/>
          </p:nvSpPr>
          <p:spPr bwMode="auto">
            <a:xfrm>
              <a:off x="1973" y="108"/>
              <a:ext cx="3729" cy="1929"/>
            </a:xfrm>
            <a:custGeom>
              <a:avLst/>
              <a:gdLst>
                <a:gd name="T0" fmla="*/ 378 w 7769"/>
                <a:gd name="T1" fmla="*/ 3716 h 4020"/>
                <a:gd name="T2" fmla="*/ 1338 w 7769"/>
                <a:gd name="T3" fmla="*/ 3716 h 4020"/>
                <a:gd name="T4" fmla="*/ 3469 w 7769"/>
                <a:gd name="T5" fmla="*/ 3476 h 4020"/>
                <a:gd name="T6" fmla="*/ 4286 w 7769"/>
                <a:gd name="T7" fmla="*/ 3417 h 4020"/>
                <a:gd name="T8" fmla="*/ 6432 w 7769"/>
                <a:gd name="T9" fmla="*/ 3716 h 4020"/>
                <a:gd name="T10" fmla="*/ 7392 w 7769"/>
                <a:gd name="T11" fmla="*/ 3716 h 4020"/>
                <a:gd name="T12" fmla="*/ 7769 w 7769"/>
                <a:gd name="T13" fmla="*/ 3359 h 4020"/>
                <a:gd name="T14" fmla="*/ 7413 w 7769"/>
                <a:gd name="T15" fmla="*/ 1039 h 4020"/>
                <a:gd name="T16" fmla="*/ 6275 w 7769"/>
                <a:gd name="T17" fmla="*/ 1164 h 4020"/>
                <a:gd name="T18" fmla="*/ 7413 w 7769"/>
                <a:gd name="T19" fmla="*/ 1289 h 4020"/>
                <a:gd name="T20" fmla="*/ 7519 w 7769"/>
                <a:gd name="T21" fmla="*/ 3360 h 4020"/>
                <a:gd name="T22" fmla="*/ 7377 w 7769"/>
                <a:gd name="T23" fmla="*/ 3466 h 4020"/>
                <a:gd name="T24" fmla="*/ 6912 w 7769"/>
                <a:gd name="T25" fmla="*/ 3770 h 4020"/>
                <a:gd name="T26" fmla="*/ 6447 w 7769"/>
                <a:gd name="T27" fmla="*/ 3466 h 4020"/>
                <a:gd name="T28" fmla="*/ 4531 w 7769"/>
                <a:gd name="T29" fmla="*/ 3360 h 4020"/>
                <a:gd name="T30" fmla="*/ 5583 w 7769"/>
                <a:gd name="T31" fmla="*/ 3216 h 4020"/>
                <a:gd name="T32" fmla="*/ 5998 w 7769"/>
                <a:gd name="T33" fmla="*/ 415 h 4020"/>
                <a:gd name="T34" fmla="*/ 2102 w 7769"/>
                <a:gd name="T35" fmla="*/ 0 h 4020"/>
                <a:gd name="T36" fmla="*/ 1687 w 7769"/>
                <a:gd name="T37" fmla="*/ 1039 h 4020"/>
                <a:gd name="T38" fmla="*/ 0 w 7769"/>
                <a:gd name="T39" fmla="*/ 1395 h 4020"/>
                <a:gd name="T40" fmla="*/ 125 w 7769"/>
                <a:gd name="T41" fmla="*/ 1697 h 4020"/>
                <a:gd name="T42" fmla="*/ 250 w 7769"/>
                <a:gd name="T43" fmla="*/ 1395 h 4020"/>
                <a:gd name="T44" fmla="*/ 1687 w 7769"/>
                <a:gd name="T45" fmla="*/ 1289 h 4020"/>
                <a:gd name="T46" fmla="*/ 2102 w 7769"/>
                <a:gd name="T47" fmla="*/ 3216 h 4020"/>
                <a:gd name="T48" fmla="*/ 3239 w 7769"/>
                <a:gd name="T49" fmla="*/ 3360 h 4020"/>
                <a:gd name="T50" fmla="*/ 1323 w 7769"/>
                <a:gd name="T51" fmla="*/ 3466 h 4020"/>
                <a:gd name="T52" fmla="*/ 858 w 7769"/>
                <a:gd name="T53" fmla="*/ 3770 h 4020"/>
                <a:gd name="T54" fmla="*/ 393 w 7769"/>
                <a:gd name="T55" fmla="*/ 3466 h 4020"/>
                <a:gd name="T56" fmla="*/ 250 w 7769"/>
                <a:gd name="T57" fmla="*/ 3360 h 4020"/>
                <a:gd name="T58" fmla="*/ 125 w 7769"/>
                <a:gd name="T59" fmla="*/ 1974 h 4020"/>
                <a:gd name="T60" fmla="*/ 0 w 7769"/>
                <a:gd name="T61" fmla="*/ 3360 h 4020"/>
                <a:gd name="T62" fmla="*/ 1937 w 7769"/>
                <a:gd name="T63" fmla="*/ 2801 h 4020"/>
                <a:gd name="T64" fmla="*/ 2102 w 7769"/>
                <a:gd name="T65" fmla="*/ 250 h 4020"/>
                <a:gd name="T66" fmla="*/ 5748 w 7769"/>
                <a:gd name="T67" fmla="*/ 415 h 4020"/>
                <a:gd name="T68" fmla="*/ 5583 w 7769"/>
                <a:gd name="T69" fmla="*/ 2966 h 4020"/>
                <a:gd name="T70" fmla="*/ 4383 w 7769"/>
                <a:gd name="T71" fmla="*/ 2970 h 4020"/>
                <a:gd name="T72" fmla="*/ 4194 w 7769"/>
                <a:gd name="T73" fmla="*/ 3117 h 4020"/>
                <a:gd name="T74" fmla="*/ 3490 w 7769"/>
                <a:gd name="T75" fmla="*/ 3117 h 4020"/>
                <a:gd name="T76" fmla="*/ 2102 w 7769"/>
                <a:gd name="T77" fmla="*/ 2966 h 4020"/>
                <a:gd name="T78" fmla="*/ 1937 w 7769"/>
                <a:gd name="T79" fmla="*/ 2801 h 4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69" h="4020">
                  <a:moveTo>
                    <a:pt x="357" y="3716"/>
                  </a:moveTo>
                  <a:lnTo>
                    <a:pt x="378" y="3716"/>
                  </a:lnTo>
                  <a:cubicBezTo>
                    <a:pt x="465" y="3901"/>
                    <a:pt x="652" y="4020"/>
                    <a:pt x="858" y="4020"/>
                  </a:cubicBezTo>
                  <a:cubicBezTo>
                    <a:pt x="1064" y="4020"/>
                    <a:pt x="1251" y="3901"/>
                    <a:pt x="1338" y="3716"/>
                  </a:cubicBezTo>
                  <a:lnTo>
                    <a:pt x="3133" y="3716"/>
                  </a:lnTo>
                  <a:cubicBezTo>
                    <a:pt x="3288" y="3716"/>
                    <a:pt x="3421" y="3615"/>
                    <a:pt x="3469" y="3476"/>
                  </a:cubicBezTo>
                  <a:cubicBezTo>
                    <a:pt x="3575" y="3553"/>
                    <a:pt x="3705" y="3598"/>
                    <a:pt x="3842" y="3598"/>
                  </a:cubicBezTo>
                  <a:cubicBezTo>
                    <a:pt x="4011" y="3598"/>
                    <a:pt x="4169" y="3530"/>
                    <a:pt x="4286" y="3417"/>
                  </a:cubicBezTo>
                  <a:cubicBezTo>
                    <a:pt x="4313" y="3586"/>
                    <a:pt x="4460" y="3716"/>
                    <a:pt x="4637" y="3716"/>
                  </a:cubicBezTo>
                  <a:lnTo>
                    <a:pt x="6432" y="3716"/>
                  </a:lnTo>
                  <a:cubicBezTo>
                    <a:pt x="6519" y="3901"/>
                    <a:pt x="6706" y="4020"/>
                    <a:pt x="6912" y="4020"/>
                  </a:cubicBezTo>
                  <a:cubicBezTo>
                    <a:pt x="7118" y="4020"/>
                    <a:pt x="7304" y="3901"/>
                    <a:pt x="7392" y="3716"/>
                  </a:cubicBezTo>
                  <a:lnTo>
                    <a:pt x="7413" y="3716"/>
                  </a:lnTo>
                  <a:cubicBezTo>
                    <a:pt x="7609" y="3716"/>
                    <a:pt x="7769" y="3556"/>
                    <a:pt x="7769" y="3359"/>
                  </a:cubicBezTo>
                  <a:lnTo>
                    <a:pt x="7769" y="1395"/>
                  </a:lnTo>
                  <a:cubicBezTo>
                    <a:pt x="7769" y="1198"/>
                    <a:pt x="7609" y="1039"/>
                    <a:pt x="7413" y="1039"/>
                  </a:cubicBezTo>
                  <a:lnTo>
                    <a:pt x="6400" y="1039"/>
                  </a:lnTo>
                  <a:cubicBezTo>
                    <a:pt x="6331" y="1039"/>
                    <a:pt x="6275" y="1095"/>
                    <a:pt x="6275" y="1164"/>
                  </a:cubicBezTo>
                  <a:cubicBezTo>
                    <a:pt x="6275" y="1233"/>
                    <a:pt x="6331" y="1289"/>
                    <a:pt x="6400" y="1289"/>
                  </a:cubicBezTo>
                  <a:lnTo>
                    <a:pt x="7413" y="1289"/>
                  </a:lnTo>
                  <a:cubicBezTo>
                    <a:pt x="7472" y="1289"/>
                    <a:pt x="7519" y="1336"/>
                    <a:pt x="7519" y="1395"/>
                  </a:cubicBezTo>
                  <a:lnTo>
                    <a:pt x="7519" y="3360"/>
                  </a:lnTo>
                  <a:cubicBezTo>
                    <a:pt x="7519" y="3418"/>
                    <a:pt x="7472" y="3466"/>
                    <a:pt x="7413" y="3466"/>
                  </a:cubicBezTo>
                  <a:lnTo>
                    <a:pt x="7377" y="3466"/>
                  </a:lnTo>
                  <a:cubicBezTo>
                    <a:pt x="7287" y="3466"/>
                    <a:pt x="7205" y="3519"/>
                    <a:pt x="7169" y="3601"/>
                  </a:cubicBezTo>
                  <a:cubicBezTo>
                    <a:pt x="7125" y="3704"/>
                    <a:pt x="7024" y="3770"/>
                    <a:pt x="6912" y="3770"/>
                  </a:cubicBezTo>
                  <a:cubicBezTo>
                    <a:pt x="6800" y="3770"/>
                    <a:pt x="6699" y="3704"/>
                    <a:pt x="6654" y="3601"/>
                  </a:cubicBezTo>
                  <a:cubicBezTo>
                    <a:pt x="6618" y="3519"/>
                    <a:pt x="6537" y="3466"/>
                    <a:pt x="6447" y="3466"/>
                  </a:cubicBezTo>
                  <a:lnTo>
                    <a:pt x="4637" y="3466"/>
                  </a:lnTo>
                  <a:cubicBezTo>
                    <a:pt x="4578" y="3466"/>
                    <a:pt x="4531" y="3418"/>
                    <a:pt x="4531" y="3360"/>
                  </a:cubicBezTo>
                  <a:lnTo>
                    <a:pt x="4531" y="3216"/>
                  </a:lnTo>
                  <a:lnTo>
                    <a:pt x="5583" y="3216"/>
                  </a:lnTo>
                  <a:cubicBezTo>
                    <a:pt x="5812" y="3216"/>
                    <a:pt x="5998" y="3030"/>
                    <a:pt x="5998" y="2801"/>
                  </a:cubicBezTo>
                  <a:lnTo>
                    <a:pt x="5998" y="415"/>
                  </a:lnTo>
                  <a:cubicBezTo>
                    <a:pt x="5998" y="186"/>
                    <a:pt x="5812" y="0"/>
                    <a:pt x="5583" y="0"/>
                  </a:cubicBezTo>
                  <a:lnTo>
                    <a:pt x="2102" y="0"/>
                  </a:lnTo>
                  <a:cubicBezTo>
                    <a:pt x="1873" y="0"/>
                    <a:pt x="1687" y="186"/>
                    <a:pt x="1687" y="415"/>
                  </a:cubicBezTo>
                  <a:lnTo>
                    <a:pt x="1687" y="1039"/>
                  </a:lnTo>
                  <a:lnTo>
                    <a:pt x="357" y="1039"/>
                  </a:lnTo>
                  <a:cubicBezTo>
                    <a:pt x="160" y="1039"/>
                    <a:pt x="0" y="1198"/>
                    <a:pt x="0" y="1395"/>
                  </a:cubicBezTo>
                  <a:lnTo>
                    <a:pt x="0" y="1572"/>
                  </a:lnTo>
                  <a:cubicBezTo>
                    <a:pt x="0" y="1641"/>
                    <a:pt x="56" y="1697"/>
                    <a:pt x="125" y="1697"/>
                  </a:cubicBezTo>
                  <a:cubicBezTo>
                    <a:pt x="194" y="1697"/>
                    <a:pt x="250" y="1641"/>
                    <a:pt x="250" y="1572"/>
                  </a:cubicBezTo>
                  <a:lnTo>
                    <a:pt x="250" y="1395"/>
                  </a:lnTo>
                  <a:cubicBezTo>
                    <a:pt x="250" y="1336"/>
                    <a:pt x="298" y="1289"/>
                    <a:pt x="357" y="1289"/>
                  </a:cubicBezTo>
                  <a:lnTo>
                    <a:pt x="1687" y="1289"/>
                  </a:lnTo>
                  <a:lnTo>
                    <a:pt x="1687" y="2801"/>
                  </a:lnTo>
                  <a:cubicBezTo>
                    <a:pt x="1687" y="3030"/>
                    <a:pt x="1873" y="3216"/>
                    <a:pt x="2102" y="3216"/>
                  </a:cubicBezTo>
                  <a:lnTo>
                    <a:pt x="3239" y="3216"/>
                  </a:lnTo>
                  <a:lnTo>
                    <a:pt x="3239" y="3360"/>
                  </a:lnTo>
                  <a:cubicBezTo>
                    <a:pt x="3239" y="3418"/>
                    <a:pt x="3191" y="3466"/>
                    <a:pt x="3133" y="3466"/>
                  </a:cubicBezTo>
                  <a:lnTo>
                    <a:pt x="1323" y="3466"/>
                  </a:lnTo>
                  <a:cubicBezTo>
                    <a:pt x="1233" y="3466"/>
                    <a:pt x="1151" y="3519"/>
                    <a:pt x="1115" y="3602"/>
                  </a:cubicBezTo>
                  <a:cubicBezTo>
                    <a:pt x="1071" y="3704"/>
                    <a:pt x="970" y="3770"/>
                    <a:pt x="858" y="3770"/>
                  </a:cubicBezTo>
                  <a:cubicBezTo>
                    <a:pt x="746" y="3770"/>
                    <a:pt x="645" y="3704"/>
                    <a:pt x="600" y="3601"/>
                  </a:cubicBezTo>
                  <a:cubicBezTo>
                    <a:pt x="564" y="3519"/>
                    <a:pt x="483" y="3466"/>
                    <a:pt x="393" y="3466"/>
                  </a:cubicBezTo>
                  <a:lnTo>
                    <a:pt x="357" y="3466"/>
                  </a:lnTo>
                  <a:cubicBezTo>
                    <a:pt x="298" y="3466"/>
                    <a:pt x="250" y="3418"/>
                    <a:pt x="250" y="3360"/>
                  </a:cubicBezTo>
                  <a:lnTo>
                    <a:pt x="250" y="2099"/>
                  </a:lnTo>
                  <a:cubicBezTo>
                    <a:pt x="250" y="2030"/>
                    <a:pt x="194" y="1974"/>
                    <a:pt x="125" y="1974"/>
                  </a:cubicBezTo>
                  <a:cubicBezTo>
                    <a:pt x="56" y="1974"/>
                    <a:pt x="0" y="2030"/>
                    <a:pt x="0" y="2099"/>
                  </a:cubicBezTo>
                  <a:lnTo>
                    <a:pt x="0" y="3360"/>
                  </a:lnTo>
                  <a:cubicBezTo>
                    <a:pt x="0" y="3556"/>
                    <a:pt x="160" y="3716"/>
                    <a:pt x="357" y="3716"/>
                  </a:cubicBezTo>
                  <a:close/>
                  <a:moveTo>
                    <a:pt x="1937" y="2801"/>
                  </a:moveTo>
                  <a:lnTo>
                    <a:pt x="1937" y="415"/>
                  </a:lnTo>
                  <a:cubicBezTo>
                    <a:pt x="1937" y="324"/>
                    <a:pt x="2011" y="250"/>
                    <a:pt x="2102" y="250"/>
                  </a:cubicBezTo>
                  <a:lnTo>
                    <a:pt x="5583" y="250"/>
                  </a:lnTo>
                  <a:cubicBezTo>
                    <a:pt x="5674" y="250"/>
                    <a:pt x="5748" y="324"/>
                    <a:pt x="5748" y="415"/>
                  </a:cubicBezTo>
                  <a:lnTo>
                    <a:pt x="5748" y="2801"/>
                  </a:lnTo>
                  <a:cubicBezTo>
                    <a:pt x="5748" y="2892"/>
                    <a:pt x="5674" y="2966"/>
                    <a:pt x="5583" y="2966"/>
                  </a:cubicBezTo>
                  <a:lnTo>
                    <a:pt x="4426" y="2966"/>
                  </a:lnTo>
                  <a:cubicBezTo>
                    <a:pt x="4411" y="2966"/>
                    <a:pt x="4397" y="2967"/>
                    <a:pt x="4383" y="2970"/>
                  </a:cubicBezTo>
                  <a:cubicBezTo>
                    <a:pt x="4382" y="2970"/>
                    <a:pt x="4380" y="2970"/>
                    <a:pt x="4379" y="2970"/>
                  </a:cubicBezTo>
                  <a:cubicBezTo>
                    <a:pt x="4298" y="2986"/>
                    <a:pt x="4228" y="3040"/>
                    <a:pt x="4194" y="3117"/>
                  </a:cubicBezTo>
                  <a:cubicBezTo>
                    <a:pt x="4133" y="3257"/>
                    <a:pt x="3995" y="3348"/>
                    <a:pt x="3842" y="3348"/>
                  </a:cubicBezTo>
                  <a:cubicBezTo>
                    <a:pt x="3689" y="3348"/>
                    <a:pt x="3551" y="3257"/>
                    <a:pt x="3490" y="3117"/>
                  </a:cubicBezTo>
                  <a:cubicBezTo>
                    <a:pt x="3450" y="3025"/>
                    <a:pt x="3360" y="2966"/>
                    <a:pt x="3259" y="2966"/>
                  </a:cubicBezTo>
                  <a:lnTo>
                    <a:pt x="2102" y="2966"/>
                  </a:lnTo>
                  <a:cubicBezTo>
                    <a:pt x="2011" y="2966"/>
                    <a:pt x="1937" y="2892"/>
                    <a:pt x="1937" y="2801"/>
                  </a:cubicBezTo>
                  <a:close/>
                  <a:moveTo>
                    <a:pt x="1937" y="280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8" name="Freeform 348">
              <a:extLst>
                <a:ext uri="{FF2B5EF4-FFF2-40B4-BE49-F238E27FC236}">
                  <a16:creationId xmlns:a16="http://schemas.microsoft.com/office/drawing/2014/main" id="{01D5A09C-151A-44DA-B8BF-A3CB2AD4AA04}"/>
                </a:ext>
              </a:extLst>
            </p:cNvPr>
            <p:cNvSpPr>
              <a:spLocks noEditPoints="1"/>
            </p:cNvSpPr>
            <p:nvPr/>
          </p:nvSpPr>
          <p:spPr bwMode="auto">
            <a:xfrm>
              <a:off x="3092" y="450"/>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5"/>
                    <a:pt x="2897" y="0"/>
                    <a:pt x="2828" y="0"/>
                  </a:cubicBezTo>
                  <a:lnTo>
                    <a:pt x="125" y="0"/>
                  </a:lnTo>
                  <a:cubicBezTo>
                    <a:pt x="56" y="0"/>
                    <a:pt x="0" y="55"/>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349">
              <a:extLst>
                <a:ext uri="{FF2B5EF4-FFF2-40B4-BE49-F238E27FC236}">
                  <a16:creationId xmlns:a16="http://schemas.microsoft.com/office/drawing/2014/main" id="{20946C40-7CA3-4A62-BE5B-466C6B2D466F}"/>
                </a:ext>
              </a:extLst>
            </p:cNvPr>
            <p:cNvSpPr>
              <a:spLocks noEditPoints="1"/>
            </p:cNvSpPr>
            <p:nvPr/>
          </p:nvSpPr>
          <p:spPr bwMode="auto">
            <a:xfrm>
              <a:off x="3092" y="758"/>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6"/>
                    <a:pt x="2897" y="0"/>
                    <a:pt x="2828" y="0"/>
                  </a:cubicBezTo>
                  <a:lnTo>
                    <a:pt x="125" y="0"/>
                  </a:lnTo>
                  <a:cubicBezTo>
                    <a:pt x="56" y="0"/>
                    <a:pt x="0" y="56"/>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350">
              <a:extLst>
                <a:ext uri="{FF2B5EF4-FFF2-40B4-BE49-F238E27FC236}">
                  <a16:creationId xmlns:a16="http://schemas.microsoft.com/office/drawing/2014/main" id="{B9B5B8CD-D432-4095-A768-FCA226E72DB4}"/>
                </a:ext>
              </a:extLst>
            </p:cNvPr>
            <p:cNvSpPr>
              <a:spLocks noEditPoints="1"/>
            </p:cNvSpPr>
            <p:nvPr/>
          </p:nvSpPr>
          <p:spPr bwMode="auto">
            <a:xfrm>
              <a:off x="3092" y="1066"/>
              <a:ext cx="821" cy="120"/>
            </a:xfrm>
            <a:custGeom>
              <a:avLst/>
              <a:gdLst>
                <a:gd name="T0" fmla="*/ 1709 w 1709"/>
                <a:gd name="T1" fmla="*/ 125 h 250"/>
                <a:gd name="T2" fmla="*/ 1584 w 1709"/>
                <a:gd name="T3" fmla="*/ 0 h 250"/>
                <a:gd name="T4" fmla="*/ 125 w 1709"/>
                <a:gd name="T5" fmla="*/ 0 h 250"/>
                <a:gd name="T6" fmla="*/ 0 w 1709"/>
                <a:gd name="T7" fmla="*/ 125 h 250"/>
                <a:gd name="T8" fmla="*/ 125 w 1709"/>
                <a:gd name="T9" fmla="*/ 250 h 250"/>
                <a:gd name="T10" fmla="*/ 1584 w 1709"/>
                <a:gd name="T11" fmla="*/ 250 h 250"/>
                <a:gd name="T12" fmla="*/ 1709 w 1709"/>
                <a:gd name="T13" fmla="*/ 125 h 250"/>
                <a:gd name="T14" fmla="*/ 1709 w 1709"/>
                <a:gd name="T15" fmla="*/ 12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9" h="250">
                  <a:moveTo>
                    <a:pt x="1709" y="125"/>
                  </a:moveTo>
                  <a:cubicBezTo>
                    <a:pt x="1709" y="56"/>
                    <a:pt x="1653" y="0"/>
                    <a:pt x="1584" y="0"/>
                  </a:cubicBezTo>
                  <a:lnTo>
                    <a:pt x="125" y="0"/>
                  </a:lnTo>
                  <a:cubicBezTo>
                    <a:pt x="56" y="0"/>
                    <a:pt x="0" y="56"/>
                    <a:pt x="0" y="125"/>
                  </a:cubicBezTo>
                  <a:cubicBezTo>
                    <a:pt x="0" y="194"/>
                    <a:pt x="56" y="250"/>
                    <a:pt x="125" y="250"/>
                  </a:cubicBezTo>
                  <a:lnTo>
                    <a:pt x="1584" y="250"/>
                  </a:lnTo>
                  <a:cubicBezTo>
                    <a:pt x="1653" y="250"/>
                    <a:pt x="1709" y="194"/>
                    <a:pt x="1709" y="125"/>
                  </a:cubicBezTo>
                  <a:close/>
                  <a:moveTo>
                    <a:pt x="1709" y="125"/>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
        <p:nvSpPr>
          <p:cNvPr id="11" name="Rectangle: Rounded Corners 10">
            <a:extLst>
              <a:ext uri="{FF2B5EF4-FFF2-40B4-BE49-F238E27FC236}">
                <a16:creationId xmlns:a16="http://schemas.microsoft.com/office/drawing/2014/main" id="{A9CCD0EB-FF37-4EFC-9E0F-257AB469EC18}"/>
              </a:ext>
            </a:extLst>
          </p:cNvPr>
          <p:cNvSpPr/>
          <p:nvPr/>
        </p:nvSpPr>
        <p:spPr>
          <a:xfrm>
            <a:off x="431800" y="2201863"/>
            <a:ext cx="11317288" cy="385762"/>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marL="342900" indent="-342900" algn="ctr" eaLnBrk="1" fontAlgn="auto" hangingPunct="1">
              <a:spcBef>
                <a:spcPts val="0"/>
              </a:spcBef>
              <a:spcAft>
                <a:spcPts val="0"/>
              </a:spcAft>
              <a:buFont typeface="+mj-lt"/>
              <a:buAutoNum type="arabicPeriod" startAt="2"/>
              <a:defRPr/>
            </a:pPr>
            <a:r>
              <a:rPr lang="ru-RU" b="1" dirty="0">
                <a:solidFill>
                  <a:schemeClr val="bg1"/>
                </a:solidFill>
                <a:latin typeface="+mj-lt"/>
                <a:ea typeface="Golos Text" panose="020B0503020202020204" pitchFamily="34" charset="0"/>
              </a:rPr>
              <a:t>А</a:t>
            </a:r>
            <a:r>
              <a:rPr lang="tr-TR" b="1" dirty="0">
                <a:solidFill>
                  <a:schemeClr val="bg1"/>
                </a:solidFill>
                <a:latin typeface="+mj-lt"/>
                <a:ea typeface="Golos Text" panose="020B0503020202020204" pitchFamily="34" charset="0"/>
              </a:rPr>
              <a:t>x</a:t>
            </a:r>
            <a:r>
              <a:rPr lang="ru-RU" b="1" dirty="0">
                <a:solidFill>
                  <a:schemeClr val="bg1"/>
                </a:solidFill>
                <a:latin typeface="+mj-lt"/>
                <a:ea typeface="Golos Text" panose="020B0503020202020204" pitchFamily="34" charset="0"/>
              </a:rPr>
              <a:t>б</a:t>
            </a:r>
            <a:r>
              <a:rPr lang="tr-TR" b="1" dirty="0">
                <a:solidFill>
                  <a:schemeClr val="bg1"/>
                </a:solidFill>
                <a:latin typeface="+mj-lt"/>
                <a:ea typeface="Golos Text" panose="020B0503020202020204" pitchFamily="34" charset="0"/>
              </a:rPr>
              <a:t>o</a:t>
            </a:r>
            <a:r>
              <a:rPr lang="ru-RU" b="1" dirty="0" err="1">
                <a:solidFill>
                  <a:schemeClr val="bg1"/>
                </a:solidFill>
                <a:latin typeface="+mj-lt"/>
                <a:ea typeface="Golos Text" panose="020B0503020202020204" pitchFamily="34" charset="0"/>
              </a:rPr>
              <a:t>р</a:t>
            </a:r>
            <a:r>
              <a:rPr lang="tr-TR" b="1" dirty="0">
                <a:solidFill>
                  <a:schemeClr val="bg1"/>
                </a:solidFill>
                <a:latin typeface="+mj-lt"/>
                <a:ea typeface="Golos Text" panose="020B0503020202020204" pitchFamily="34" charset="0"/>
              </a:rPr>
              <a:t>o</a:t>
            </a:r>
            <a:r>
              <a:rPr lang="ru-RU" b="1" dirty="0">
                <a:solidFill>
                  <a:schemeClr val="bg1"/>
                </a:solidFill>
                <a:latin typeface="+mj-lt"/>
                <a:ea typeface="Golos Text" panose="020B0503020202020204" pitchFamily="34" charset="0"/>
              </a:rPr>
              <a:t>т</a:t>
            </a:r>
            <a:r>
              <a:rPr lang="tr-TR" b="1" dirty="0">
                <a:solidFill>
                  <a:schemeClr val="bg1"/>
                </a:solidFill>
                <a:latin typeface="+mj-lt"/>
                <a:ea typeface="Golos Text" panose="020B0503020202020204" pitchFamily="34" charset="0"/>
              </a:rPr>
              <a:t> </a:t>
            </a:r>
            <a:r>
              <a:rPr lang="ru-RU" b="1" dirty="0">
                <a:solidFill>
                  <a:schemeClr val="bg1"/>
                </a:solidFill>
                <a:latin typeface="+mj-lt"/>
                <a:ea typeface="Golos Text" panose="020B0503020202020204" pitchFamily="34" charset="0"/>
              </a:rPr>
              <a:t>б</a:t>
            </a:r>
            <a:r>
              <a:rPr lang="tr-TR" b="1" dirty="0">
                <a:solidFill>
                  <a:schemeClr val="bg1"/>
                </a:solidFill>
                <a:latin typeface="+mj-lt"/>
                <a:ea typeface="Golos Text" panose="020B0503020202020204" pitchFamily="34" charset="0"/>
              </a:rPr>
              <a:t>e</a:t>
            </a:r>
            <a:r>
              <a:rPr lang="ru-RU" b="1" dirty="0" err="1">
                <a:solidFill>
                  <a:schemeClr val="bg1"/>
                </a:solidFill>
                <a:latin typeface="+mj-lt"/>
                <a:ea typeface="Golos Text" panose="020B0503020202020204" pitchFamily="34" charset="0"/>
              </a:rPr>
              <a:t>риш</a:t>
            </a:r>
            <a:r>
              <a:rPr lang="en-US" b="1" dirty="0">
                <a:solidFill>
                  <a:schemeClr val="bg1"/>
                </a:solidFill>
                <a:latin typeface="+mj-lt"/>
                <a:ea typeface="Golos Text" panose="020B0503020202020204" pitchFamily="34" charset="0"/>
              </a:rPr>
              <a:t> x</a:t>
            </a:r>
            <a:r>
              <a:rPr lang="ru-RU" b="1" dirty="0" err="1">
                <a:solidFill>
                  <a:schemeClr val="bg1"/>
                </a:solidFill>
                <a:latin typeface="+mj-lt"/>
                <a:ea typeface="Golos Text" panose="020B0503020202020204" pitchFamily="34" charset="0"/>
              </a:rPr>
              <a:t>измати</a:t>
            </a:r>
            <a:r>
              <a:rPr lang="en-US" b="1" dirty="0">
                <a:solidFill>
                  <a:schemeClr val="bg1"/>
                </a:solidFill>
                <a:latin typeface="+mj-lt"/>
                <a:ea typeface="Golos Text" panose="020B0503020202020204" pitchFamily="34" charset="0"/>
              </a:rPr>
              <a:t>.</a:t>
            </a:r>
            <a:endParaRPr lang="ru-RU" b="1" dirty="0">
              <a:solidFill>
                <a:schemeClr val="bg1"/>
              </a:solidFill>
              <a:latin typeface="+mj-lt"/>
              <a:ea typeface="Golos Text" panose="020B0503020202020204" pitchFamily="34" charset="0"/>
            </a:endParaRPr>
          </a:p>
        </p:txBody>
      </p:sp>
      <p:pic>
        <p:nvPicPr>
          <p:cNvPr id="53255" name="Рисунок 104">
            <a:extLst>
              <a:ext uri="{FF2B5EF4-FFF2-40B4-BE49-F238E27FC236}">
                <a16:creationId xmlns:a16="http://schemas.microsoft.com/office/drawing/2014/main" id="{DF51C5B1-D576-47B7-8E17-815EEE2D2EA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1338" y="2235200"/>
            <a:ext cx="32067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6" name="Text Placeholder 40">
            <a:extLst>
              <a:ext uri="{FF2B5EF4-FFF2-40B4-BE49-F238E27FC236}">
                <a16:creationId xmlns:a16="http://schemas.microsoft.com/office/drawing/2014/main" id="{9B3A5D51-714C-4FAD-8A66-5BAE8BB72A4B}"/>
              </a:ext>
            </a:extLst>
          </p:cNvPr>
          <p:cNvSpPr txBox="1">
            <a:spLocks/>
          </p:cNvSpPr>
          <p:nvPr/>
        </p:nvSpPr>
        <p:spPr bwMode="auto">
          <a:xfrm>
            <a:off x="441325" y="2747963"/>
            <a:ext cx="11309350"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a:t>Тр</a:t>
            </a:r>
            <a:r>
              <a:rPr lang="tr-TR" altLang="en-US" sz="1400"/>
              <a:t>e</a:t>
            </a:r>
            <a:r>
              <a:rPr lang="ru-RU" altLang="en-US" sz="1400"/>
              <a:t>нингдан</a:t>
            </a:r>
            <a:r>
              <a:rPr lang="tr-TR" altLang="en-US" sz="1400"/>
              <a:t> </a:t>
            </a:r>
            <a:r>
              <a:rPr lang="ru-RU" altLang="en-US" sz="1400"/>
              <a:t>ташқари</a:t>
            </a:r>
            <a:r>
              <a:rPr lang="tr-TR" altLang="en-US" sz="1400"/>
              <a:t>, </a:t>
            </a:r>
            <a:r>
              <a:rPr lang="ru-RU" altLang="en-US" sz="1400"/>
              <a:t>ташкил</a:t>
            </a:r>
            <a:r>
              <a:rPr lang="en-US" altLang="en-US" sz="1400"/>
              <a:t>o</a:t>
            </a:r>
            <a:r>
              <a:rPr lang="ru-RU" altLang="en-US" sz="1400"/>
              <a:t>тлар</a:t>
            </a:r>
            <a:r>
              <a:rPr lang="tr-TR" altLang="en-US" sz="1400"/>
              <a:t> </a:t>
            </a:r>
            <a:r>
              <a:rPr lang="ru-RU" altLang="en-US" sz="1400"/>
              <a:t>к</a:t>
            </a:r>
            <a:r>
              <a:rPr lang="tr-TR" altLang="en-US" sz="1400"/>
              <a:t>o</a:t>
            </a:r>
            <a:r>
              <a:rPr lang="ru-RU" altLang="en-US" sz="1400"/>
              <a:t>ррупция</a:t>
            </a:r>
            <a:r>
              <a:rPr lang="tr-TR" altLang="en-US" sz="1400"/>
              <a:t> </a:t>
            </a:r>
            <a:r>
              <a:rPr lang="ru-RU" altLang="en-US" sz="1400"/>
              <a:t>ҳ</a:t>
            </a:r>
            <a:r>
              <a:rPr lang="en-US" altLang="en-US" sz="1400"/>
              <a:t>o</a:t>
            </a:r>
            <a:r>
              <a:rPr lang="ru-RU" altLang="en-US" sz="1400"/>
              <a:t>латлари</a:t>
            </a:r>
            <a:r>
              <a:rPr lang="tr-TR" altLang="en-US" sz="1400"/>
              <a:t> </a:t>
            </a:r>
            <a:r>
              <a:rPr lang="ru-RU" altLang="en-US" sz="1400"/>
              <a:t>тўғрисида</a:t>
            </a:r>
            <a:r>
              <a:rPr lang="tr-TR" altLang="en-US" sz="1400"/>
              <a:t> x</a:t>
            </a:r>
            <a:r>
              <a:rPr lang="ru-RU" altLang="en-US" sz="1400"/>
              <a:t>абар</a:t>
            </a:r>
            <a:r>
              <a:rPr lang="tr-TR" altLang="en-US" sz="1400"/>
              <a:t> </a:t>
            </a:r>
            <a:r>
              <a:rPr lang="ru-RU" altLang="en-US" sz="1400"/>
              <a:t>б</a:t>
            </a:r>
            <a:r>
              <a:rPr lang="tr-TR" altLang="en-US" sz="1400"/>
              <a:t>e</a:t>
            </a:r>
            <a:r>
              <a:rPr lang="ru-RU" altLang="en-US" sz="1400"/>
              <a:t>ришлари</a:t>
            </a:r>
            <a:r>
              <a:rPr lang="tr-TR" altLang="en-US" sz="1400"/>
              <a:t> </a:t>
            </a:r>
            <a:r>
              <a:rPr lang="ru-RU" altLang="en-US" sz="1400"/>
              <a:t>учун</a:t>
            </a:r>
            <a:r>
              <a:rPr lang="tr-TR" altLang="en-US" sz="1400"/>
              <a:t> xo</a:t>
            </a:r>
            <a:r>
              <a:rPr lang="ru-RU" altLang="en-US" sz="1400"/>
              <a:t>димлар</a:t>
            </a:r>
            <a:r>
              <a:rPr lang="tr-TR" altLang="en-US" sz="1400"/>
              <a:t> </a:t>
            </a:r>
            <a:r>
              <a:rPr lang="ru-RU" altLang="en-US" sz="1400"/>
              <a:t>ва</a:t>
            </a:r>
            <a:r>
              <a:rPr lang="en-US" altLang="en-US" sz="1400"/>
              <a:t> </a:t>
            </a:r>
            <a:r>
              <a:rPr lang="ru-RU" altLang="en-US" sz="1400"/>
              <a:t>иш</a:t>
            </a:r>
            <a:r>
              <a:rPr lang="tr-TR" altLang="en-US" sz="1400"/>
              <a:t>o</a:t>
            </a:r>
            <a:r>
              <a:rPr lang="ru-RU" altLang="en-US" sz="1400"/>
              <a:t>нч</a:t>
            </a:r>
            <a:r>
              <a:rPr lang="tr-TR" altLang="en-US" sz="1400"/>
              <a:t> </a:t>
            </a:r>
            <a:r>
              <a:rPr lang="ru-RU" altLang="en-US" sz="1400"/>
              <a:t>т</a:t>
            </a:r>
            <a:r>
              <a:rPr lang="tr-TR" altLang="en-US" sz="1400"/>
              <a:t>e</a:t>
            </a:r>
            <a:r>
              <a:rPr lang="ru-RU" altLang="en-US" sz="1400"/>
              <a:t>л</a:t>
            </a:r>
            <a:r>
              <a:rPr lang="tr-TR" altLang="en-US" sz="1400"/>
              <a:t>e</a:t>
            </a:r>
            <a:r>
              <a:rPr lang="ru-RU" altLang="en-US" sz="1400"/>
              <a:t>ф</a:t>
            </a:r>
            <a:r>
              <a:rPr lang="tr-TR" altLang="en-US" sz="1400"/>
              <a:t>o</a:t>
            </a:r>
            <a:r>
              <a:rPr lang="ru-RU" altLang="en-US" sz="1400"/>
              <a:t>нларини</a:t>
            </a:r>
            <a:r>
              <a:rPr lang="en-US" altLang="en-US" sz="1400"/>
              <a:t> </a:t>
            </a:r>
            <a:r>
              <a:rPr lang="ru-RU" altLang="en-US" sz="1400"/>
              <a:t>ва</a:t>
            </a:r>
            <a:r>
              <a:rPr lang="en-US" altLang="en-US" sz="1400"/>
              <a:t> </a:t>
            </a:r>
            <a:r>
              <a:rPr lang="ru-RU" altLang="en-US" sz="1400"/>
              <a:t>уларнинг</a:t>
            </a:r>
            <a:r>
              <a:rPr lang="en-US" altLang="en-US" sz="1400"/>
              <a:t> </a:t>
            </a:r>
            <a:r>
              <a:rPr lang="ru-RU" altLang="en-US" sz="1400"/>
              <a:t>ишлашини</a:t>
            </a:r>
            <a:r>
              <a:rPr lang="en-US" altLang="en-US" sz="1400"/>
              <a:t> </a:t>
            </a:r>
            <a:r>
              <a:rPr lang="ru-RU" altLang="en-US" sz="1400"/>
              <a:t>таъминлайдилар</a:t>
            </a:r>
            <a:r>
              <a:rPr lang="tr-TR" altLang="en-US" sz="1400"/>
              <a:t>. </a:t>
            </a:r>
            <a:r>
              <a:rPr lang="ru-RU" altLang="en-US" sz="1400"/>
              <a:t>Улар</a:t>
            </a:r>
            <a:r>
              <a:rPr lang="tr-TR" altLang="en-US" sz="1400"/>
              <a:t> </a:t>
            </a:r>
            <a:r>
              <a:rPr lang="ru-RU" altLang="en-US" sz="1400"/>
              <a:t>нафақат</a:t>
            </a:r>
            <a:r>
              <a:rPr lang="tr-TR" altLang="en-US" sz="1400"/>
              <a:t> </a:t>
            </a:r>
            <a:r>
              <a:rPr lang="ru-RU" altLang="en-US" sz="1400"/>
              <a:t>т</a:t>
            </a:r>
            <a:r>
              <a:rPr lang="tr-TR" altLang="en-US" sz="1400"/>
              <a:t>e</a:t>
            </a:r>
            <a:r>
              <a:rPr lang="ru-RU" altLang="en-US" sz="1400"/>
              <a:t>л</a:t>
            </a:r>
            <a:r>
              <a:rPr lang="tr-TR" altLang="en-US" sz="1400"/>
              <a:t>e</a:t>
            </a:r>
            <a:r>
              <a:rPr lang="ru-RU" altLang="en-US" sz="1400"/>
              <a:t>ф</a:t>
            </a:r>
            <a:r>
              <a:rPr lang="tr-TR" altLang="en-US" sz="1400"/>
              <a:t>o</a:t>
            </a:r>
            <a:r>
              <a:rPr lang="ru-RU" altLang="en-US" sz="1400"/>
              <a:t>н</a:t>
            </a:r>
            <a:r>
              <a:rPr lang="tr-TR" altLang="en-US" sz="1400"/>
              <a:t>, </a:t>
            </a:r>
            <a:r>
              <a:rPr lang="ru-RU" altLang="en-US" sz="1400"/>
              <a:t>балки</a:t>
            </a:r>
            <a:r>
              <a:rPr lang="tr-TR" altLang="en-US" sz="1400"/>
              <a:t> </a:t>
            </a:r>
            <a:r>
              <a:rPr lang="ru-RU" altLang="en-US" sz="1400"/>
              <a:t>т</a:t>
            </a:r>
            <a:r>
              <a:rPr lang="tr-TR" altLang="en-US" sz="1400"/>
              <a:t>e</a:t>
            </a:r>
            <a:r>
              <a:rPr lang="ru-RU" altLang="en-US" sz="1400"/>
              <a:t>л</a:t>
            </a:r>
            <a:r>
              <a:rPr lang="tr-TR" altLang="en-US" sz="1400"/>
              <a:t>e</a:t>
            </a:r>
            <a:r>
              <a:rPr lang="ru-RU" altLang="en-US" sz="1400"/>
              <a:t>грам</a:t>
            </a:r>
            <a:r>
              <a:rPr lang="tr-TR" altLang="en-US" sz="1400"/>
              <a:t>, </a:t>
            </a:r>
            <a:r>
              <a:rPr lang="ru-RU" altLang="en-US" sz="1400"/>
              <a:t>в</a:t>
            </a:r>
            <a:r>
              <a:rPr lang="tr-TR" altLang="en-US" sz="1400"/>
              <a:t>e</a:t>
            </a:r>
            <a:r>
              <a:rPr lang="ru-RU" altLang="en-US" sz="1400"/>
              <a:t>б</a:t>
            </a:r>
            <a:r>
              <a:rPr lang="tr-TR" altLang="en-US" sz="1400"/>
              <a:t>-</a:t>
            </a:r>
            <a:r>
              <a:rPr lang="ru-RU" altLang="en-US" sz="1400"/>
              <a:t>сайтлардаги</a:t>
            </a:r>
            <a:r>
              <a:rPr lang="tr-TR" altLang="en-US" sz="1400"/>
              <a:t> </a:t>
            </a:r>
            <a:r>
              <a:rPr lang="ru-RU" altLang="en-US" sz="1400"/>
              <a:t>ф</a:t>
            </a:r>
            <a:r>
              <a:rPr lang="tr-TR" altLang="en-US" sz="1400"/>
              <a:t>o</a:t>
            </a:r>
            <a:r>
              <a:rPr lang="ru-RU" altLang="en-US" sz="1400"/>
              <a:t>рмалар</a:t>
            </a:r>
            <a:r>
              <a:rPr lang="tr-TR" altLang="en-US" sz="1400"/>
              <a:t> </a:t>
            </a:r>
            <a:r>
              <a:rPr lang="ru-RU" altLang="en-US" sz="1400"/>
              <a:t>ва</a:t>
            </a:r>
            <a:r>
              <a:rPr lang="tr-TR" altLang="en-US" sz="1400"/>
              <a:t> </a:t>
            </a:r>
            <a:r>
              <a:rPr lang="ru-RU" altLang="en-US" sz="1400"/>
              <a:t>чат</a:t>
            </a:r>
            <a:r>
              <a:rPr lang="tr-TR" altLang="en-US" sz="1400"/>
              <a:t>-</a:t>
            </a:r>
            <a:r>
              <a:rPr lang="ru-RU" altLang="en-US" sz="1400"/>
              <a:t>б</a:t>
            </a:r>
            <a:r>
              <a:rPr lang="tr-TR" altLang="en-US" sz="1400"/>
              <a:t>o</a:t>
            </a:r>
            <a:r>
              <a:rPr lang="ru-RU" altLang="en-US" sz="1400"/>
              <a:t>тлардан</a:t>
            </a:r>
            <a:r>
              <a:rPr lang="tr-TR" altLang="en-US" sz="1400"/>
              <a:t> </a:t>
            </a:r>
            <a:r>
              <a:rPr lang="ru-RU" altLang="en-US" sz="1400"/>
              <a:t>ҳам</a:t>
            </a:r>
            <a:r>
              <a:rPr lang="tr-TR" altLang="en-US" sz="1400"/>
              <a:t> </a:t>
            </a:r>
            <a:r>
              <a:rPr lang="ru-RU" altLang="en-US" sz="1400"/>
              <a:t>ф</a:t>
            </a:r>
            <a:r>
              <a:rPr lang="tr-TR" altLang="en-US" sz="1400"/>
              <a:t>o</a:t>
            </a:r>
            <a:r>
              <a:rPr lang="ru-RU" altLang="en-US" sz="1400"/>
              <a:t>йдаланадилар</a:t>
            </a:r>
            <a:r>
              <a:rPr lang="tr-TR" altLang="en-US" sz="1400"/>
              <a:t>.</a:t>
            </a:r>
            <a:r>
              <a:rPr lang="en-US" altLang="en-US" sz="1400"/>
              <a:t> </a:t>
            </a:r>
            <a:r>
              <a:rPr lang="ru-RU" altLang="en-US" sz="1400"/>
              <a:t>Бундан</a:t>
            </a:r>
            <a:r>
              <a:rPr lang="tr-TR" altLang="en-US" sz="1400"/>
              <a:t> </a:t>
            </a:r>
            <a:r>
              <a:rPr lang="ru-RU" altLang="en-US" sz="1400"/>
              <a:t>ташқари</a:t>
            </a:r>
            <a:r>
              <a:rPr lang="tr-TR" altLang="en-US" sz="1400"/>
              <a:t>, </a:t>
            </a:r>
            <a:r>
              <a:rPr lang="ru-RU" altLang="en-US" sz="1400"/>
              <a:t>а</a:t>
            </a:r>
            <a:r>
              <a:rPr lang="tr-TR" altLang="en-US" sz="1400"/>
              <a:t>x</a:t>
            </a:r>
            <a:r>
              <a:rPr lang="ru-RU" altLang="en-US" sz="1400"/>
              <a:t>б</a:t>
            </a:r>
            <a:r>
              <a:rPr lang="tr-TR" altLang="en-US" sz="1400"/>
              <a:t>o</a:t>
            </a:r>
            <a:r>
              <a:rPr lang="ru-RU" altLang="en-US" sz="1400"/>
              <a:t>р</a:t>
            </a:r>
            <a:r>
              <a:rPr lang="tr-TR" altLang="en-US" sz="1400"/>
              <a:t>o</a:t>
            </a:r>
            <a:r>
              <a:rPr lang="ru-RU" altLang="en-US" sz="1400"/>
              <a:t>тлаштириш</a:t>
            </a:r>
            <a:r>
              <a:rPr lang="tr-TR" altLang="en-US" sz="1400"/>
              <a:t> </a:t>
            </a:r>
            <a:r>
              <a:rPr lang="ru-RU" altLang="en-US" sz="1400"/>
              <a:t>ҳам</a:t>
            </a:r>
            <a:r>
              <a:rPr lang="tr-TR" altLang="en-US" sz="1400"/>
              <a:t> </a:t>
            </a:r>
            <a:r>
              <a:rPr lang="ru-RU" altLang="en-US" sz="1400"/>
              <a:t>барча</a:t>
            </a:r>
            <a:r>
              <a:rPr lang="tr-TR" altLang="en-US" sz="1400"/>
              <a:t> xo</a:t>
            </a:r>
            <a:r>
              <a:rPr lang="ru-RU" altLang="en-US" sz="1400"/>
              <a:t>димларни</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a:t>
            </a:r>
            <a:r>
              <a:rPr lang="tr-TR" altLang="en-US" sz="1400"/>
              <a:t> </a:t>
            </a:r>
            <a:r>
              <a:rPr lang="ru-RU" altLang="en-US" sz="1400"/>
              <a:t>бўйича</a:t>
            </a:r>
            <a:r>
              <a:rPr lang="tr-TR" altLang="en-US" sz="1400"/>
              <a:t> </a:t>
            </a:r>
            <a:r>
              <a:rPr lang="ru-RU" altLang="en-US" sz="1400"/>
              <a:t>амалдаги</a:t>
            </a:r>
            <a:r>
              <a:rPr lang="tr-TR" altLang="en-US" sz="1400"/>
              <a:t> </a:t>
            </a:r>
            <a:r>
              <a:rPr lang="ru-RU" altLang="en-US" sz="1400"/>
              <a:t>ҳужжатлар</a:t>
            </a:r>
            <a:r>
              <a:rPr lang="tr-TR" altLang="en-US" sz="1400"/>
              <a:t> </a:t>
            </a:r>
            <a:r>
              <a:rPr lang="ru-RU" altLang="en-US" sz="1400"/>
              <a:t>билан</a:t>
            </a:r>
            <a:r>
              <a:rPr lang="tr-TR" altLang="en-US" sz="1400"/>
              <a:t> </a:t>
            </a:r>
            <a:r>
              <a:rPr lang="ru-RU" altLang="en-US" sz="1400"/>
              <a:t>таништириш</a:t>
            </a:r>
            <a:r>
              <a:rPr lang="en-US" altLang="en-US" sz="1400"/>
              <a:t> </a:t>
            </a:r>
            <a:r>
              <a:rPr lang="ru-RU" altLang="en-US" sz="1400"/>
              <a:t>ҳам</a:t>
            </a:r>
            <a:r>
              <a:rPr lang="en-US" altLang="en-US" sz="1400"/>
              <a:t> </a:t>
            </a:r>
            <a:r>
              <a:rPr lang="ru-RU" altLang="en-US" sz="1400"/>
              <a:t>ал</a:t>
            </a:r>
            <a:r>
              <a:rPr lang="en-US" altLang="en-US" sz="1400"/>
              <a:t>o</a:t>
            </a:r>
            <a:r>
              <a:rPr lang="ru-RU" altLang="en-US" sz="1400"/>
              <a:t>ҳида</a:t>
            </a:r>
            <a:r>
              <a:rPr lang="en-US" altLang="en-US" sz="1400"/>
              <a:t> </a:t>
            </a:r>
            <a:r>
              <a:rPr lang="ru-RU" altLang="en-US" sz="1400"/>
              <a:t>муҳимдир</a:t>
            </a:r>
            <a:r>
              <a:rPr lang="tr-TR" altLang="en-US" sz="1400"/>
              <a:t>.</a:t>
            </a:r>
            <a:endParaRPr lang="ru-RU" altLang="en-US" sz="1400" b="1"/>
          </a:p>
        </p:txBody>
      </p:sp>
      <p:pic>
        <p:nvPicPr>
          <p:cNvPr id="14" name="Picture 13">
            <a:extLst>
              <a:ext uri="{FF2B5EF4-FFF2-40B4-BE49-F238E27FC236}">
                <a16:creationId xmlns:a16="http://schemas.microsoft.com/office/drawing/2014/main" id="{C5A8B87C-CC8D-457E-A2EA-B6929113CE83}"/>
              </a:ext>
            </a:extLst>
          </p:cNvPr>
          <p:cNvPicPr>
            <a:picLocks noChangeAspect="1"/>
          </p:cNvPicPr>
          <p:nvPr/>
        </p:nvPicPr>
        <p:blipFill>
          <a:blip r:embed="rId4"/>
          <a:stretch>
            <a:fillRect/>
          </a:stretch>
        </p:blipFill>
        <p:spPr>
          <a:xfrm>
            <a:off x="438150" y="3694113"/>
            <a:ext cx="3994150" cy="2027237"/>
          </a:xfrm>
          <a:prstGeom prst="rect">
            <a:avLst/>
          </a:prstGeom>
          <a:ln>
            <a:noFill/>
          </a:ln>
          <a:effectLst>
            <a:outerShdw blurRad="292100" dist="139700" dir="2700000" algn="tl" rotWithShape="0">
              <a:srgbClr val="333333">
                <a:alpha val="65000"/>
              </a:srgbClr>
            </a:outerShdw>
          </a:effectLst>
        </p:spPr>
      </p:pic>
      <p:pic>
        <p:nvPicPr>
          <p:cNvPr id="15" name="Picture 14">
            <a:extLst>
              <a:ext uri="{FF2B5EF4-FFF2-40B4-BE49-F238E27FC236}">
                <a16:creationId xmlns:a16="http://schemas.microsoft.com/office/drawing/2014/main" id="{68FEBD8D-1C72-437E-82BF-F2C87BBD5CE8}"/>
              </a:ext>
            </a:extLst>
          </p:cNvPr>
          <p:cNvPicPr>
            <a:picLocks noChangeAspect="1"/>
          </p:cNvPicPr>
          <p:nvPr/>
        </p:nvPicPr>
        <p:blipFill>
          <a:blip r:embed="rId5"/>
          <a:stretch>
            <a:fillRect/>
          </a:stretch>
        </p:blipFill>
        <p:spPr>
          <a:xfrm>
            <a:off x="3065463" y="3916363"/>
            <a:ext cx="4699000" cy="2027237"/>
          </a:xfrm>
          <a:prstGeom prst="rect">
            <a:avLst/>
          </a:prstGeom>
          <a:ln>
            <a:noFill/>
          </a:ln>
          <a:effectLst>
            <a:outerShdw blurRad="292100" dist="139700" dir="2700000" algn="tl" rotWithShape="0">
              <a:srgbClr val="333333">
                <a:alpha val="65000"/>
              </a:srgbClr>
            </a:outerShdw>
          </a:effectLst>
        </p:spPr>
      </p:pic>
      <p:pic>
        <p:nvPicPr>
          <p:cNvPr id="16" name="Picture 15">
            <a:extLst>
              <a:ext uri="{FF2B5EF4-FFF2-40B4-BE49-F238E27FC236}">
                <a16:creationId xmlns:a16="http://schemas.microsoft.com/office/drawing/2014/main" id="{E8B4A874-DA0C-483E-AFC0-3C0E89F35718}"/>
              </a:ext>
            </a:extLst>
          </p:cNvPr>
          <p:cNvPicPr>
            <a:picLocks noChangeAspect="1"/>
          </p:cNvPicPr>
          <p:nvPr/>
        </p:nvPicPr>
        <p:blipFill>
          <a:blip r:embed="rId6"/>
          <a:stretch>
            <a:fillRect/>
          </a:stretch>
        </p:blipFill>
        <p:spPr>
          <a:xfrm>
            <a:off x="6540500" y="4089400"/>
            <a:ext cx="5208588" cy="2184400"/>
          </a:xfrm>
          <a:prstGeom prst="rect">
            <a:avLst/>
          </a:prstGeom>
          <a:ln>
            <a:noFill/>
          </a:ln>
          <a:effectLst>
            <a:outerShdw blurRad="292100" dist="139700" dir="2700000" algn="tl" rotWithShape="0">
              <a:srgbClr val="333333">
                <a:alpha val="65000"/>
              </a:srgbClr>
            </a:outerShdw>
          </a:effec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4EE7D7C3-44E3-4CBA-8927-44FCF2964BAA}"/>
              </a:ext>
            </a:extLst>
          </p:cNvPr>
          <p:cNvSpPr/>
          <p:nvPr/>
        </p:nvSpPr>
        <p:spPr>
          <a:xfrm>
            <a:off x="449263" y="3962400"/>
            <a:ext cx="6011862" cy="2320925"/>
          </a:xfrm>
          <a:prstGeom prst="rect">
            <a:avLst/>
          </a:prstGeom>
          <a:solidFill>
            <a:schemeClr val="bg1"/>
          </a:solidFill>
          <a:ln>
            <a:solidFill>
              <a:srgbClr val="2DDFDB"/>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5299" name="Title 1">
            <a:extLst>
              <a:ext uri="{FF2B5EF4-FFF2-40B4-BE49-F238E27FC236}">
                <a16:creationId xmlns:a16="http://schemas.microsoft.com/office/drawing/2014/main" id="{2342B651-B3B8-4F80-B666-4C4A4A10ED4A}"/>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(15</a:t>
            </a:r>
            <a:r>
              <a:rPr lang="en-US" altLang="en-US"/>
              <a:t>/</a:t>
            </a:r>
            <a:r>
              <a:rPr lang="ru-RU" altLang="en-US"/>
              <a:t>22)</a:t>
            </a:r>
            <a:endParaRPr lang="en-US" altLang="en-US"/>
          </a:p>
        </p:txBody>
      </p:sp>
      <p:sp>
        <p:nvSpPr>
          <p:cNvPr id="55300" name="object 12">
            <a:extLst>
              <a:ext uri="{FF2B5EF4-FFF2-40B4-BE49-F238E27FC236}">
                <a16:creationId xmlns:a16="http://schemas.microsoft.com/office/drawing/2014/main" id="{0FA56806-F130-442B-8936-B572A1AC8FF9}"/>
              </a:ext>
            </a:extLst>
          </p:cNvPr>
          <p:cNvSpPr>
            <a:spLocks/>
          </p:cNvSpPr>
          <p:nvPr/>
        </p:nvSpPr>
        <p:spPr bwMode="auto">
          <a:xfrm>
            <a:off x="449263" y="1281113"/>
            <a:ext cx="687387" cy="685800"/>
          </a:xfrm>
          <a:custGeom>
            <a:avLst/>
            <a:gdLst>
              <a:gd name="T0" fmla="*/ 1118729 w 381000"/>
              <a:gd name="T1" fmla="*/ 0 h 379730"/>
              <a:gd name="T2" fmla="*/ 862312 w 381000"/>
              <a:gd name="T3" fmla="*/ 29518 h 379730"/>
              <a:gd name="T4" fmla="*/ 626873 w 381000"/>
              <a:gd name="T5" fmla="*/ 113615 h 379730"/>
              <a:gd name="T6" fmla="*/ 419151 w 381000"/>
              <a:gd name="T7" fmla="*/ 245568 h 379730"/>
              <a:gd name="T8" fmla="*/ 245868 w 381000"/>
              <a:gd name="T9" fmla="*/ 418663 h 379730"/>
              <a:gd name="T10" fmla="*/ 113763 w 381000"/>
              <a:gd name="T11" fmla="*/ 626196 h 379730"/>
              <a:gd name="T12" fmla="*/ 29561 w 381000"/>
              <a:gd name="T13" fmla="*/ 861441 h 379730"/>
              <a:gd name="T14" fmla="*/ 0 w 381000"/>
              <a:gd name="T15" fmla="*/ 1117686 h 379730"/>
              <a:gd name="T16" fmla="*/ 29561 w 381000"/>
              <a:gd name="T17" fmla="*/ 1373935 h 379730"/>
              <a:gd name="T18" fmla="*/ 113763 w 381000"/>
              <a:gd name="T19" fmla="*/ 1609184 h 379730"/>
              <a:gd name="T20" fmla="*/ 245868 w 381000"/>
              <a:gd name="T21" fmla="*/ 1816714 h 379730"/>
              <a:gd name="T22" fmla="*/ 419151 w 381000"/>
              <a:gd name="T23" fmla="*/ 1989812 h 379730"/>
              <a:gd name="T24" fmla="*/ 626873 w 381000"/>
              <a:gd name="T25" fmla="*/ 2121765 h 379730"/>
              <a:gd name="T26" fmla="*/ 862312 w 381000"/>
              <a:gd name="T27" fmla="*/ 2205860 h 379730"/>
              <a:gd name="T28" fmla="*/ 1118729 w 381000"/>
              <a:gd name="T29" fmla="*/ 2235376 h 379730"/>
              <a:gd name="T30" fmla="*/ 1375135 w 381000"/>
              <a:gd name="T31" fmla="*/ 2205860 h 379730"/>
              <a:gd name="T32" fmla="*/ 1610573 w 381000"/>
              <a:gd name="T33" fmla="*/ 2121765 h 379730"/>
              <a:gd name="T34" fmla="*/ 1818299 w 381000"/>
              <a:gd name="T35" fmla="*/ 1989812 h 379730"/>
              <a:gd name="T36" fmla="*/ 1991580 w 381000"/>
              <a:gd name="T37" fmla="*/ 1816714 h 379730"/>
              <a:gd name="T38" fmla="*/ 2123685 w 381000"/>
              <a:gd name="T39" fmla="*/ 1609184 h 379730"/>
              <a:gd name="T40" fmla="*/ 2207885 w 381000"/>
              <a:gd name="T41" fmla="*/ 1373935 h 379730"/>
              <a:gd name="T42" fmla="*/ 2237454 w 381000"/>
              <a:gd name="T43" fmla="*/ 1117686 h 379730"/>
              <a:gd name="T44" fmla="*/ 2207885 w 381000"/>
              <a:gd name="T45" fmla="*/ 861441 h 379730"/>
              <a:gd name="T46" fmla="*/ 2123685 w 381000"/>
              <a:gd name="T47" fmla="*/ 626196 h 379730"/>
              <a:gd name="T48" fmla="*/ 1991580 w 381000"/>
              <a:gd name="T49" fmla="*/ 418663 h 379730"/>
              <a:gd name="T50" fmla="*/ 1818299 w 381000"/>
              <a:gd name="T51" fmla="*/ 245568 h 379730"/>
              <a:gd name="T52" fmla="*/ 1610573 w 381000"/>
              <a:gd name="T53" fmla="*/ 113615 h 379730"/>
              <a:gd name="T54" fmla="*/ 1375135 w 381000"/>
              <a:gd name="T55" fmla="*/ 29518 h 379730"/>
              <a:gd name="T56" fmla="*/ 1118729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55301" name="Rectangle 3">
            <a:extLst>
              <a:ext uri="{FF2B5EF4-FFF2-40B4-BE49-F238E27FC236}">
                <a16:creationId xmlns:a16="http://schemas.microsoft.com/office/drawing/2014/main" id="{4D857581-65E9-4A8E-84D3-16229C50B2C4}"/>
              </a:ext>
            </a:extLst>
          </p:cNvPr>
          <p:cNvSpPr>
            <a:spLocks noChangeArrowheads="1"/>
          </p:cNvSpPr>
          <p:nvPr/>
        </p:nvSpPr>
        <p:spPr bwMode="auto">
          <a:xfrm>
            <a:off x="1481138" y="1417638"/>
            <a:ext cx="719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a:t>
            </a:r>
            <a:r>
              <a:rPr lang="tr-TR" altLang="en-US" sz="2000">
                <a:solidFill>
                  <a:srgbClr val="49A9F6"/>
                </a:solidFill>
              </a:rPr>
              <a:t>x</a:t>
            </a:r>
            <a:r>
              <a:rPr lang="ru-RU" altLang="en-US" sz="2000">
                <a:solidFill>
                  <a:srgbClr val="49A9F6"/>
                </a:solidFill>
              </a:rPr>
              <a:t>б</a:t>
            </a:r>
            <a:r>
              <a:rPr lang="tr-TR" altLang="en-US" sz="2000">
                <a:solidFill>
                  <a:srgbClr val="49A9F6"/>
                </a:solidFill>
              </a:rPr>
              <a:t>o</a:t>
            </a:r>
            <a:r>
              <a:rPr lang="ru-RU" altLang="en-US" sz="2000">
                <a:solidFill>
                  <a:srgbClr val="49A9F6"/>
                </a:solidFill>
              </a:rPr>
              <a:t>р</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ал</a:t>
            </a:r>
            <a:r>
              <a:rPr lang="tr-TR" altLang="en-US" sz="2000">
                <a:solidFill>
                  <a:srgbClr val="49A9F6"/>
                </a:solidFill>
              </a:rPr>
              <a:t>o</a:t>
            </a:r>
            <a:r>
              <a:rPr lang="ru-RU" altLang="en-US" sz="2000">
                <a:solidFill>
                  <a:srgbClr val="49A9F6"/>
                </a:solidFill>
              </a:rPr>
              <a:t>қа</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маслаҳатлар</a:t>
            </a:r>
            <a:r>
              <a:rPr lang="tr-TR" altLang="en-US" sz="2000">
                <a:solidFill>
                  <a:srgbClr val="49A9F6"/>
                </a:solidFill>
              </a:rPr>
              <a:t> x</a:t>
            </a:r>
            <a:r>
              <a:rPr lang="ru-RU" altLang="en-US" sz="2000">
                <a:solidFill>
                  <a:srgbClr val="49A9F6"/>
                </a:solidFill>
              </a:rPr>
              <a:t>изматлари</a:t>
            </a:r>
            <a:r>
              <a:rPr lang="tr-TR" altLang="en-US" sz="2000">
                <a:solidFill>
                  <a:srgbClr val="49A9F6"/>
                </a:solidFill>
              </a:rPr>
              <a:t>:</a:t>
            </a:r>
            <a:endParaRPr lang="ru-RU" altLang="en-US" sz="2000">
              <a:solidFill>
                <a:srgbClr val="49A9F6"/>
              </a:solidFill>
            </a:endParaRPr>
          </a:p>
        </p:txBody>
      </p:sp>
      <p:grpSp>
        <p:nvGrpSpPr>
          <p:cNvPr id="2" name="Group 345">
            <a:extLst>
              <a:ext uri="{FF2B5EF4-FFF2-40B4-BE49-F238E27FC236}">
                <a16:creationId xmlns:a16="http://schemas.microsoft.com/office/drawing/2014/main" id="{81E236FF-94DF-4BB3-A515-4E5A8B44865C}"/>
              </a:ext>
            </a:extLst>
          </p:cNvPr>
          <p:cNvGrpSpPr>
            <a:grpSpLocks noChangeAspect="1"/>
          </p:cNvGrpSpPr>
          <p:nvPr/>
        </p:nvGrpSpPr>
        <p:grpSpPr bwMode="auto">
          <a:xfrm>
            <a:off x="793076" y="1297930"/>
            <a:ext cx="602439" cy="639769"/>
            <a:chOff x="1908" y="108"/>
            <a:chExt cx="3857" cy="4096"/>
          </a:xfrm>
          <a:solidFill>
            <a:schemeClr val="accent1">
              <a:lumMod val="25000"/>
            </a:schemeClr>
          </a:solidFill>
        </p:grpSpPr>
        <p:sp>
          <p:nvSpPr>
            <p:cNvPr id="6" name="Freeform 346">
              <a:extLst>
                <a:ext uri="{FF2B5EF4-FFF2-40B4-BE49-F238E27FC236}">
                  <a16:creationId xmlns:a16="http://schemas.microsoft.com/office/drawing/2014/main" id="{8FD63D50-3956-4C55-9F71-0E15165BADFC}"/>
                </a:ext>
              </a:extLst>
            </p:cNvPr>
            <p:cNvSpPr>
              <a:spLocks noEditPoints="1"/>
            </p:cNvSpPr>
            <p:nvPr/>
          </p:nvSpPr>
          <p:spPr bwMode="auto">
            <a:xfrm>
              <a:off x="1908" y="2013"/>
              <a:ext cx="3857" cy="2191"/>
            </a:xfrm>
            <a:custGeom>
              <a:avLst/>
              <a:gdLst>
                <a:gd name="T0" fmla="*/ 7732 w 8037"/>
                <a:gd name="T1" fmla="*/ 2006 h 4564"/>
                <a:gd name="T2" fmla="*/ 7900 w 8037"/>
                <a:gd name="T3" fmla="*/ 690 h 4564"/>
                <a:gd name="T4" fmla="*/ 6680 w 8037"/>
                <a:gd name="T5" fmla="*/ 651 h 4564"/>
                <a:gd name="T6" fmla="*/ 6904 w 8037"/>
                <a:gd name="T7" fmla="*/ 2030 h 4564"/>
                <a:gd name="T8" fmla="*/ 5355 w 8037"/>
                <a:gd name="T9" fmla="*/ 2889 h 4564"/>
                <a:gd name="T10" fmla="*/ 4444 w 8037"/>
                <a:gd name="T11" fmla="*/ 1616 h 4564"/>
                <a:gd name="T12" fmla="*/ 4726 w 8037"/>
                <a:gd name="T13" fmla="*/ 482 h 4564"/>
                <a:gd name="T14" fmla="*/ 3320 w 8037"/>
                <a:gd name="T15" fmla="*/ 770 h 4564"/>
                <a:gd name="T16" fmla="*/ 3529 w 8037"/>
                <a:gd name="T17" fmla="*/ 2017 h 4564"/>
                <a:gd name="T18" fmla="*/ 2439 w 8037"/>
                <a:gd name="T19" fmla="*/ 2936 h 4564"/>
                <a:gd name="T20" fmla="*/ 1078 w 8037"/>
                <a:gd name="T21" fmla="*/ 1665 h 4564"/>
                <a:gd name="T22" fmla="*/ 1343 w 8037"/>
                <a:gd name="T23" fmla="*/ 574 h 4564"/>
                <a:gd name="T24" fmla="*/ 192 w 8037"/>
                <a:gd name="T25" fmla="*/ 1406 h 4564"/>
                <a:gd name="T26" fmla="*/ 88 w 8037"/>
                <a:gd name="T27" fmla="*/ 2337 h 4564"/>
                <a:gd name="T28" fmla="*/ 750 w 8037"/>
                <a:gd name="T29" fmla="*/ 4564 h 4564"/>
                <a:gd name="T30" fmla="*/ 7154 w 8037"/>
                <a:gd name="T31" fmla="*/ 464 h 4564"/>
                <a:gd name="T32" fmla="*/ 7520 w 8037"/>
                <a:gd name="T33" fmla="*/ 944 h 4564"/>
                <a:gd name="T34" fmla="*/ 7270 w 8037"/>
                <a:gd name="T35" fmla="*/ 951 h 4564"/>
                <a:gd name="T36" fmla="*/ 6929 w 8037"/>
                <a:gd name="T37" fmla="*/ 1152 h 4564"/>
                <a:gd name="T38" fmla="*/ 7187 w 8037"/>
                <a:gd name="T39" fmla="*/ 1892 h 4564"/>
                <a:gd name="T40" fmla="*/ 6207 w 8037"/>
                <a:gd name="T41" fmla="*/ 3185 h 4564"/>
                <a:gd name="T42" fmla="*/ 7699 w 8037"/>
                <a:gd name="T43" fmla="*/ 2356 h 4564"/>
                <a:gd name="T44" fmla="*/ 7239 w 8037"/>
                <a:gd name="T45" fmla="*/ 2678 h 4564"/>
                <a:gd name="T46" fmla="*/ 4736 w 8037"/>
                <a:gd name="T47" fmla="*/ 2376 h 4564"/>
                <a:gd name="T48" fmla="*/ 4421 w 8037"/>
                <a:gd name="T49" fmla="*/ 3075 h 4564"/>
                <a:gd name="T50" fmla="*/ 3853 w 8037"/>
                <a:gd name="T51" fmla="*/ 1764 h 4564"/>
                <a:gd name="T52" fmla="*/ 4018 w 8037"/>
                <a:gd name="T53" fmla="*/ 2051 h 4564"/>
                <a:gd name="T54" fmla="*/ 4160 w 8037"/>
                <a:gd name="T55" fmla="*/ 3078 h 4564"/>
                <a:gd name="T56" fmla="*/ 4244 w 8037"/>
                <a:gd name="T57" fmla="*/ 250 h 4564"/>
                <a:gd name="T58" fmla="*/ 3570 w 8037"/>
                <a:gd name="T59" fmla="*/ 566 h 4564"/>
                <a:gd name="T60" fmla="*/ 4477 w 8037"/>
                <a:gd name="T61" fmla="*/ 907 h 4564"/>
                <a:gd name="T62" fmla="*/ 3659 w 8037"/>
                <a:gd name="T63" fmla="*/ 1358 h 4564"/>
                <a:gd name="T64" fmla="*/ 3639 w 8037"/>
                <a:gd name="T65" fmla="*/ 2249 h 4564"/>
                <a:gd name="T66" fmla="*/ 2942 w 8037"/>
                <a:gd name="T67" fmla="*/ 3371 h 4564"/>
                <a:gd name="T68" fmla="*/ 664 w 8037"/>
                <a:gd name="T69" fmla="*/ 1262 h 4564"/>
                <a:gd name="T70" fmla="*/ 747 w 8037"/>
                <a:gd name="T71" fmla="*/ 1513 h 4564"/>
                <a:gd name="T72" fmla="*/ 516 w 8037"/>
                <a:gd name="T73" fmla="*/ 944 h 4564"/>
                <a:gd name="T74" fmla="*/ 747 w 8037"/>
                <a:gd name="T75" fmla="*/ 1763 h 4564"/>
                <a:gd name="T76" fmla="*/ 747 w 8037"/>
                <a:gd name="T77" fmla="*/ 1763 h 4564"/>
                <a:gd name="T78" fmla="*/ 1733 w 8037"/>
                <a:gd name="T79" fmla="*/ 3140 h 4564"/>
                <a:gd name="T80" fmla="*/ 1631 w 8037"/>
                <a:gd name="T81" fmla="*/ 3371 h 4564"/>
                <a:gd name="T82" fmla="*/ 869 w 8037"/>
                <a:gd name="T83" fmla="*/ 3371 h 4564"/>
                <a:gd name="T84" fmla="*/ 750 w 8037"/>
                <a:gd name="T85" fmla="*/ 4314 h 4564"/>
                <a:gd name="T86" fmla="*/ 1006 w 8037"/>
                <a:gd name="T87" fmla="*/ 3998 h 4564"/>
                <a:gd name="T88" fmla="*/ 1119 w 8037"/>
                <a:gd name="T89" fmla="*/ 3196 h 4564"/>
                <a:gd name="T90" fmla="*/ 2594 w 8037"/>
                <a:gd name="T91" fmla="*/ 3971 h 4564"/>
                <a:gd name="T92" fmla="*/ 2759 w 8037"/>
                <a:gd name="T93" fmla="*/ 3621 h 4564"/>
                <a:gd name="T94" fmla="*/ 3004 w 8037"/>
                <a:gd name="T95" fmla="*/ 3846 h 4564"/>
                <a:gd name="T96" fmla="*/ 6608 w 8037"/>
                <a:gd name="T97" fmla="*/ 3526 h 4564"/>
                <a:gd name="T98" fmla="*/ 6854 w 8037"/>
                <a:gd name="T99" fmla="*/ 4004 h 4564"/>
                <a:gd name="T100" fmla="*/ 7787 w 8037"/>
                <a:gd name="T101" fmla="*/ 3621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37" h="4564">
                  <a:moveTo>
                    <a:pt x="8036" y="3491"/>
                  </a:moveTo>
                  <a:cubicBezTo>
                    <a:pt x="8036" y="3490"/>
                    <a:pt x="8036" y="3488"/>
                    <a:pt x="8036" y="3487"/>
                  </a:cubicBezTo>
                  <a:lnTo>
                    <a:pt x="7948" y="2338"/>
                  </a:lnTo>
                  <a:cubicBezTo>
                    <a:pt x="7938" y="2206"/>
                    <a:pt x="7865" y="2086"/>
                    <a:pt x="7752" y="2018"/>
                  </a:cubicBezTo>
                  <a:lnTo>
                    <a:pt x="7732" y="2006"/>
                  </a:lnTo>
                  <a:lnTo>
                    <a:pt x="7680" y="1622"/>
                  </a:lnTo>
                  <a:cubicBezTo>
                    <a:pt x="7747" y="1566"/>
                    <a:pt x="7803" y="1495"/>
                    <a:pt x="7841" y="1415"/>
                  </a:cubicBezTo>
                  <a:cubicBezTo>
                    <a:pt x="7842" y="1412"/>
                    <a:pt x="7844" y="1409"/>
                    <a:pt x="7845" y="1406"/>
                  </a:cubicBezTo>
                  <a:cubicBezTo>
                    <a:pt x="7880" y="1329"/>
                    <a:pt x="7900" y="1243"/>
                    <a:pt x="7900" y="1152"/>
                  </a:cubicBezTo>
                  <a:lnTo>
                    <a:pt x="7900" y="690"/>
                  </a:lnTo>
                  <a:cubicBezTo>
                    <a:pt x="7900" y="427"/>
                    <a:pt x="7687" y="214"/>
                    <a:pt x="7425" y="214"/>
                  </a:cubicBezTo>
                  <a:lnTo>
                    <a:pt x="7154" y="214"/>
                  </a:lnTo>
                  <a:cubicBezTo>
                    <a:pt x="6932" y="214"/>
                    <a:pt x="6745" y="367"/>
                    <a:pt x="6693" y="574"/>
                  </a:cubicBezTo>
                  <a:cubicBezTo>
                    <a:pt x="6691" y="578"/>
                    <a:pt x="6689" y="582"/>
                    <a:pt x="6688" y="586"/>
                  </a:cubicBezTo>
                  <a:cubicBezTo>
                    <a:pt x="6679" y="607"/>
                    <a:pt x="6677" y="630"/>
                    <a:pt x="6680" y="651"/>
                  </a:cubicBezTo>
                  <a:cubicBezTo>
                    <a:pt x="6679" y="664"/>
                    <a:pt x="6679" y="677"/>
                    <a:pt x="6679" y="690"/>
                  </a:cubicBezTo>
                  <a:lnTo>
                    <a:pt x="6679" y="1152"/>
                  </a:lnTo>
                  <a:cubicBezTo>
                    <a:pt x="6679" y="1367"/>
                    <a:pt x="6790" y="1556"/>
                    <a:pt x="6959" y="1665"/>
                  </a:cubicBezTo>
                  <a:lnTo>
                    <a:pt x="6924" y="2011"/>
                  </a:lnTo>
                  <a:cubicBezTo>
                    <a:pt x="6917" y="2017"/>
                    <a:pt x="6910" y="2023"/>
                    <a:pt x="6904" y="2030"/>
                  </a:cubicBezTo>
                  <a:lnTo>
                    <a:pt x="6149" y="2935"/>
                  </a:lnTo>
                  <a:lnTo>
                    <a:pt x="5626" y="2933"/>
                  </a:lnTo>
                  <a:cubicBezTo>
                    <a:pt x="5615" y="2933"/>
                    <a:pt x="5606" y="2934"/>
                    <a:pt x="5597" y="2936"/>
                  </a:cubicBezTo>
                  <a:cubicBezTo>
                    <a:pt x="5504" y="2957"/>
                    <a:pt x="5422" y="3001"/>
                    <a:pt x="5355" y="3060"/>
                  </a:cubicBezTo>
                  <a:lnTo>
                    <a:pt x="5355" y="2889"/>
                  </a:lnTo>
                  <a:cubicBezTo>
                    <a:pt x="5355" y="2549"/>
                    <a:pt x="5138" y="2248"/>
                    <a:pt x="4816" y="2139"/>
                  </a:cubicBezTo>
                  <a:lnTo>
                    <a:pt x="4600" y="2066"/>
                  </a:lnTo>
                  <a:cubicBezTo>
                    <a:pt x="4565" y="2055"/>
                    <a:pt x="4533" y="2035"/>
                    <a:pt x="4508" y="2008"/>
                  </a:cubicBezTo>
                  <a:cubicBezTo>
                    <a:pt x="4467" y="1965"/>
                    <a:pt x="4444" y="1909"/>
                    <a:pt x="4444" y="1849"/>
                  </a:cubicBezTo>
                  <a:lnTo>
                    <a:pt x="4444" y="1616"/>
                  </a:lnTo>
                  <a:lnTo>
                    <a:pt x="4518" y="1572"/>
                  </a:lnTo>
                  <a:cubicBezTo>
                    <a:pt x="4646" y="1493"/>
                    <a:pt x="4726" y="1351"/>
                    <a:pt x="4726" y="1200"/>
                  </a:cubicBezTo>
                  <a:lnTo>
                    <a:pt x="4726" y="817"/>
                  </a:lnTo>
                  <a:lnTo>
                    <a:pt x="4726" y="816"/>
                  </a:lnTo>
                  <a:lnTo>
                    <a:pt x="4726" y="482"/>
                  </a:lnTo>
                  <a:cubicBezTo>
                    <a:pt x="4726" y="216"/>
                    <a:pt x="4510" y="0"/>
                    <a:pt x="4244" y="0"/>
                  </a:cubicBezTo>
                  <a:lnTo>
                    <a:pt x="3802" y="0"/>
                  </a:lnTo>
                  <a:cubicBezTo>
                    <a:pt x="3537" y="0"/>
                    <a:pt x="3320" y="216"/>
                    <a:pt x="3320" y="482"/>
                  </a:cubicBezTo>
                  <a:lnTo>
                    <a:pt x="3320" y="770"/>
                  </a:lnTo>
                  <a:lnTo>
                    <a:pt x="3320" y="770"/>
                  </a:lnTo>
                  <a:lnTo>
                    <a:pt x="3320" y="1200"/>
                  </a:lnTo>
                  <a:cubicBezTo>
                    <a:pt x="3320" y="1351"/>
                    <a:pt x="3400" y="1493"/>
                    <a:pt x="3529" y="1572"/>
                  </a:cubicBezTo>
                  <a:lnTo>
                    <a:pt x="3603" y="1616"/>
                  </a:lnTo>
                  <a:lnTo>
                    <a:pt x="3603" y="1849"/>
                  </a:lnTo>
                  <a:cubicBezTo>
                    <a:pt x="3603" y="1913"/>
                    <a:pt x="3576" y="1974"/>
                    <a:pt x="3529" y="2017"/>
                  </a:cubicBezTo>
                  <a:cubicBezTo>
                    <a:pt x="3506" y="2040"/>
                    <a:pt x="3478" y="2056"/>
                    <a:pt x="3447" y="2067"/>
                  </a:cubicBezTo>
                  <a:lnTo>
                    <a:pt x="3231" y="2139"/>
                  </a:lnTo>
                  <a:cubicBezTo>
                    <a:pt x="2909" y="2248"/>
                    <a:pt x="2692" y="2549"/>
                    <a:pt x="2692" y="2889"/>
                  </a:cubicBezTo>
                  <a:lnTo>
                    <a:pt x="2692" y="3070"/>
                  </a:lnTo>
                  <a:cubicBezTo>
                    <a:pt x="2623" y="3006"/>
                    <a:pt x="2537" y="2958"/>
                    <a:pt x="2439" y="2936"/>
                  </a:cubicBezTo>
                  <a:cubicBezTo>
                    <a:pt x="2430" y="2934"/>
                    <a:pt x="2421" y="2933"/>
                    <a:pt x="2411" y="2933"/>
                  </a:cubicBezTo>
                  <a:lnTo>
                    <a:pt x="1888" y="2935"/>
                  </a:lnTo>
                  <a:lnTo>
                    <a:pt x="1132" y="2030"/>
                  </a:lnTo>
                  <a:cubicBezTo>
                    <a:pt x="1126" y="2023"/>
                    <a:pt x="1120" y="2017"/>
                    <a:pt x="1112" y="2011"/>
                  </a:cubicBezTo>
                  <a:lnTo>
                    <a:pt x="1078" y="1665"/>
                  </a:lnTo>
                  <a:cubicBezTo>
                    <a:pt x="1246" y="1556"/>
                    <a:pt x="1358" y="1367"/>
                    <a:pt x="1358" y="1152"/>
                  </a:cubicBezTo>
                  <a:lnTo>
                    <a:pt x="1358" y="690"/>
                  </a:lnTo>
                  <a:cubicBezTo>
                    <a:pt x="1358" y="677"/>
                    <a:pt x="1357" y="664"/>
                    <a:pt x="1356" y="651"/>
                  </a:cubicBezTo>
                  <a:cubicBezTo>
                    <a:pt x="1360" y="630"/>
                    <a:pt x="1358" y="607"/>
                    <a:pt x="1349" y="586"/>
                  </a:cubicBezTo>
                  <a:cubicBezTo>
                    <a:pt x="1347" y="582"/>
                    <a:pt x="1346" y="578"/>
                    <a:pt x="1343" y="574"/>
                  </a:cubicBezTo>
                  <a:cubicBezTo>
                    <a:pt x="1292" y="367"/>
                    <a:pt x="1104" y="214"/>
                    <a:pt x="882" y="214"/>
                  </a:cubicBezTo>
                  <a:lnTo>
                    <a:pt x="612" y="214"/>
                  </a:lnTo>
                  <a:cubicBezTo>
                    <a:pt x="350" y="214"/>
                    <a:pt x="136" y="427"/>
                    <a:pt x="136" y="690"/>
                  </a:cubicBezTo>
                  <a:lnTo>
                    <a:pt x="136" y="1152"/>
                  </a:lnTo>
                  <a:cubicBezTo>
                    <a:pt x="136" y="1243"/>
                    <a:pt x="156" y="1329"/>
                    <a:pt x="192" y="1406"/>
                  </a:cubicBezTo>
                  <a:cubicBezTo>
                    <a:pt x="193" y="1409"/>
                    <a:pt x="194" y="1412"/>
                    <a:pt x="196" y="1415"/>
                  </a:cubicBezTo>
                  <a:cubicBezTo>
                    <a:pt x="234" y="1495"/>
                    <a:pt x="289" y="1566"/>
                    <a:pt x="357" y="1622"/>
                  </a:cubicBezTo>
                  <a:lnTo>
                    <a:pt x="305" y="2006"/>
                  </a:lnTo>
                  <a:lnTo>
                    <a:pt x="285" y="2018"/>
                  </a:lnTo>
                  <a:cubicBezTo>
                    <a:pt x="172" y="2086"/>
                    <a:pt x="98" y="2206"/>
                    <a:pt x="88" y="2337"/>
                  </a:cubicBezTo>
                  <a:lnTo>
                    <a:pt x="0" y="3487"/>
                  </a:lnTo>
                  <a:cubicBezTo>
                    <a:pt x="0" y="3488"/>
                    <a:pt x="0" y="3490"/>
                    <a:pt x="0" y="3491"/>
                  </a:cubicBezTo>
                  <a:cubicBezTo>
                    <a:pt x="0" y="3493"/>
                    <a:pt x="0" y="3495"/>
                    <a:pt x="0" y="3496"/>
                  </a:cubicBezTo>
                  <a:lnTo>
                    <a:pt x="0" y="3814"/>
                  </a:lnTo>
                  <a:cubicBezTo>
                    <a:pt x="0" y="4228"/>
                    <a:pt x="337" y="4564"/>
                    <a:pt x="750" y="4564"/>
                  </a:cubicBezTo>
                  <a:lnTo>
                    <a:pt x="7286" y="4564"/>
                  </a:lnTo>
                  <a:cubicBezTo>
                    <a:pt x="7700" y="4564"/>
                    <a:pt x="8037" y="4228"/>
                    <a:pt x="8037" y="3814"/>
                  </a:cubicBezTo>
                  <a:lnTo>
                    <a:pt x="8037" y="3496"/>
                  </a:lnTo>
                  <a:cubicBezTo>
                    <a:pt x="8037" y="3495"/>
                    <a:pt x="8036" y="3493"/>
                    <a:pt x="8036" y="3491"/>
                  </a:cubicBezTo>
                  <a:close/>
                  <a:moveTo>
                    <a:pt x="7154" y="464"/>
                  </a:moveTo>
                  <a:lnTo>
                    <a:pt x="7425" y="464"/>
                  </a:lnTo>
                  <a:cubicBezTo>
                    <a:pt x="7549" y="464"/>
                    <a:pt x="7650" y="565"/>
                    <a:pt x="7650" y="690"/>
                  </a:cubicBezTo>
                  <a:lnTo>
                    <a:pt x="7650" y="1152"/>
                  </a:lnTo>
                  <a:lnTo>
                    <a:pt x="7520" y="1061"/>
                  </a:lnTo>
                  <a:lnTo>
                    <a:pt x="7520" y="944"/>
                  </a:lnTo>
                  <a:cubicBezTo>
                    <a:pt x="7520" y="845"/>
                    <a:pt x="7461" y="757"/>
                    <a:pt x="7369" y="721"/>
                  </a:cubicBezTo>
                  <a:lnTo>
                    <a:pt x="6968" y="563"/>
                  </a:lnTo>
                  <a:cubicBezTo>
                    <a:pt x="7009" y="503"/>
                    <a:pt x="7077" y="464"/>
                    <a:pt x="7154" y="464"/>
                  </a:cubicBezTo>
                  <a:close/>
                  <a:moveTo>
                    <a:pt x="6929" y="816"/>
                  </a:moveTo>
                  <a:lnTo>
                    <a:pt x="7270" y="951"/>
                  </a:lnTo>
                  <a:lnTo>
                    <a:pt x="7270" y="1066"/>
                  </a:lnTo>
                  <a:cubicBezTo>
                    <a:pt x="7270" y="1144"/>
                    <a:pt x="7308" y="1217"/>
                    <a:pt x="7372" y="1262"/>
                  </a:cubicBezTo>
                  <a:lnTo>
                    <a:pt x="7558" y="1393"/>
                  </a:lnTo>
                  <a:cubicBezTo>
                    <a:pt x="7492" y="1466"/>
                    <a:pt x="7396" y="1513"/>
                    <a:pt x="7290" y="1513"/>
                  </a:cubicBezTo>
                  <a:cubicBezTo>
                    <a:pt x="7091" y="1513"/>
                    <a:pt x="6929" y="1351"/>
                    <a:pt x="6929" y="1152"/>
                  </a:cubicBezTo>
                  <a:lnTo>
                    <a:pt x="6929" y="816"/>
                  </a:lnTo>
                  <a:close/>
                  <a:moveTo>
                    <a:pt x="7290" y="1763"/>
                  </a:moveTo>
                  <a:cubicBezTo>
                    <a:pt x="7343" y="1763"/>
                    <a:pt x="7395" y="1756"/>
                    <a:pt x="7444" y="1743"/>
                  </a:cubicBezTo>
                  <a:lnTo>
                    <a:pt x="7464" y="1891"/>
                  </a:lnTo>
                  <a:cubicBezTo>
                    <a:pt x="7372" y="1872"/>
                    <a:pt x="7278" y="1873"/>
                    <a:pt x="7187" y="1892"/>
                  </a:cubicBezTo>
                  <a:lnTo>
                    <a:pt x="7201" y="1756"/>
                  </a:lnTo>
                  <a:cubicBezTo>
                    <a:pt x="7230" y="1761"/>
                    <a:pt x="7259" y="1763"/>
                    <a:pt x="7290" y="1763"/>
                  </a:cubicBezTo>
                  <a:close/>
                  <a:moveTo>
                    <a:pt x="5640" y="3183"/>
                  </a:moveTo>
                  <a:lnTo>
                    <a:pt x="6207" y="3185"/>
                  </a:lnTo>
                  <a:lnTo>
                    <a:pt x="6207" y="3185"/>
                  </a:lnTo>
                  <a:cubicBezTo>
                    <a:pt x="6244" y="3185"/>
                    <a:pt x="6279" y="3168"/>
                    <a:pt x="6303" y="3140"/>
                  </a:cubicBezTo>
                  <a:lnTo>
                    <a:pt x="7086" y="2203"/>
                  </a:lnTo>
                  <a:cubicBezTo>
                    <a:pt x="7225" y="2107"/>
                    <a:pt x="7406" y="2101"/>
                    <a:pt x="7551" y="2189"/>
                  </a:cubicBezTo>
                  <a:lnTo>
                    <a:pt x="7623" y="2232"/>
                  </a:lnTo>
                  <a:cubicBezTo>
                    <a:pt x="7667" y="2259"/>
                    <a:pt x="7695" y="2305"/>
                    <a:pt x="7699" y="2356"/>
                  </a:cubicBezTo>
                  <a:lnTo>
                    <a:pt x="7777" y="3371"/>
                  </a:lnTo>
                  <a:lnTo>
                    <a:pt x="7168" y="3371"/>
                  </a:lnTo>
                  <a:lnTo>
                    <a:pt x="7168" y="2934"/>
                  </a:lnTo>
                  <a:lnTo>
                    <a:pt x="7243" y="2855"/>
                  </a:lnTo>
                  <a:cubicBezTo>
                    <a:pt x="7290" y="2805"/>
                    <a:pt x="7289" y="2726"/>
                    <a:pt x="7239" y="2678"/>
                  </a:cubicBezTo>
                  <a:cubicBezTo>
                    <a:pt x="7189" y="2631"/>
                    <a:pt x="7109" y="2632"/>
                    <a:pt x="7062" y="2682"/>
                  </a:cubicBezTo>
                  <a:lnTo>
                    <a:pt x="6406" y="3371"/>
                  </a:lnTo>
                  <a:lnTo>
                    <a:pt x="5438" y="3371"/>
                  </a:lnTo>
                  <a:cubicBezTo>
                    <a:pt x="5470" y="3281"/>
                    <a:pt x="5544" y="3209"/>
                    <a:pt x="5640" y="3183"/>
                  </a:cubicBezTo>
                  <a:close/>
                  <a:moveTo>
                    <a:pt x="4736" y="2376"/>
                  </a:moveTo>
                  <a:cubicBezTo>
                    <a:pt x="4957" y="2450"/>
                    <a:pt x="5105" y="2657"/>
                    <a:pt x="5105" y="2889"/>
                  </a:cubicBezTo>
                  <a:lnTo>
                    <a:pt x="5105" y="3371"/>
                  </a:lnTo>
                  <a:lnTo>
                    <a:pt x="4221" y="3371"/>
                  </a:lnTo>
                  <a:lnTo>
                    <a:pt x="4391" y="3200"/>
                  </a:lnTo>
                  <a:cubicBezTo>
                    <a:pt x="4423" y="3167"/>
                    <a:pt x="4435" y="3119"/>
                    <a:pt x="4421" y="3075"/>
                  </a:cubicBezTo>
                  <a:lnTo>
                    <a:pt x="4175" y="2288"/>
                  </a:lnTo>
                  <a:cubicBezTo>
                    <a:pt x="4248" y="2278"/>
                    <a:pt x="4321" y="2261"/>
                    <a:pt x="4391" y="2237"/>
                  </a:cubicBezTo>
                  <a:cubicBezTo>
                    <a:pt x="4431" y="2265"/>
                    <a:pt x="4474" y="2288"/>
                    <a:pt x="4521" y="2304"/>
                  </a:cubicBezTo>
                  <a:lnTo>
                    <a:pt x="4736" y="2376"/>
                  </a:lnTo>
                  <a:close/>
                  <a:moveTo>
                    <a:pt x="3853" y="1764"/>
                  </a:moveTo>
                  <a:cubicBezTo>
                    <a:pt x="3907" y="1787"/>
                    <a:pt x="3965" y="1799"/>
                    <a:pt x="4024" y="1799"/>
                  </a:cubicBezTo>
                  <a:cubicBezTo>
                    <a:pt x="4082" y="1799"/>
                    <a:pt x="4140" y="1787"/>
                    <a:pt x="4194" y="1764"/>
                  </a:cubicBezTo>
                  <a:lnTo>
                    <a:pt x="4194" y="1849"/>
                  </a:lnTo>
                  <a:cubicBezTo>
                    <a:pt x="4194" y="1910"/>
                    <a:pt x="4206" y="1969"/>
                    <a:pt x="4227" y="2024"/>
                  </a:cubicBezTo>
                  <a:cubicBezTo>
                    <a:pt x="4159" y="2040"/>
                    <a:pt x="4089" y="2050"/>
                    <a:pt x="4018" y="2051"/>
                  </a:cubicBezTo>
                  <a:cubicBezTo>
                    <a:pt x="3950" y="2053"/>
                    <a:pt x="3882" y="2047"/>
                    <a:pt x="3815" y="2034"/>
                  </a:cubicBezTo>
                  <a:cubicBezTo>
                    <a:pt x="3840" y="1976"/>
                    <a:pt x="3853" y="1913"/>
                    <a:pt x="3853" y="1849"/>
                  </a:cubicBezTo>
                  <a:lnTo>
                    <a:pt x="3853" y="1764"/>
                  </a:lnTo>
                  <a:close/>
                  <a:moveTo>
                    <a:pt x="4016" y="2616"/>
                  </a:moveTo>
                  <a:lnTo>
                    <a:pt x="4160" y="3078"/>
                  </a:lnTo>
                  <a:lnTo>
                    <a:pt x="4014" y="3225"/>
                  </a:lnTo>
                  <a:lnTo>
                    <a:pt x="3884" y="3080"/>
                  </a:lnTo>
                  <a:lnTo>
                    <a:pt x="4016" y="2616"/>
                  </a:lnTo>
                  <a:close/>
                  <a:moveTo>
                    <a:pt x="3802" y="250"/>
                  </a:moveTo>
                  <a:lnTo>
                    <a:pt x="4244" y="250"/>
                  </a:lnTo>
                  <a:cubicBezTo>
                    <a:pt x="4372" y="250"/>
                    <a:pt x="4477" y="354"/>
                    <a:pt x="4477" y="482"/>
                  </a:cubicBezTo>
                  <a:lnTo>
                    <a:pt x="4477" y="644"/>
                  </a:lnTo>
                  <a:lnTo>
                    <a:pt x="3873" y="450"/>
                  </a:lnTo>
                  <a:cubicBezTo>
                    <a:pt x="3841" y="440"/>
                    <a:pt x="3807" y="443"/>
                    <a:pt x="3777" y="458"/>
                  </a:cubicBezTo>
                  <a:lnTo>
                    <a:pt x="3570" y="566"/>
                  </a:lnTo>
                  <a:lnTo>
                    <a:pt x="3570" y="482"/>
                  </a:lnTo>
                  <a:cubicBezTo>
                    <a:pt x="3570" y="354"/>
                    <a:pt x="3675" y="250"/>
                    <a:pt x="3802" y="250"/>
                  </a:cubicBezTo>
                  <a:close/>
                  <a:moveTo>
                    <a:pt x="3570" y="848"/>
                  </a:moveTo>
                  <a:lnTo>
                    <a:pt x="3846" y="704"/>
                  </a:lnTo>
                  <a:lnTo>
                    <a:pt x="4477" y="907"/>
                  </a:lnTo>
                  <a:lnTo>
                    <a:pt x="4477" y="1200"/>
                  </a:lnTo>
                  <a:cubicBezTo>
                    <a:pt x="4477" y="1264"/>
                    <a:pt x="4443" y="1325"/>
                    <a:pt x="4388" y="1358"/>
                  </a:cubicBezTo>
                  <a:lnTo>
                    <a:pt x="4120" y="1522"/>
                  </a:lnTo>
                  <a:cubicBezTo>
                    <a:pt x="4060" y="1558"/>
                    <a:pt x="3987" y="1558"/>
                    <a:pt x="3927" y="1522"/>
                  </a:cubicBezTo>
                  <a:lnTo>
                    <a:pt x="3659" y="1358"/>
                  </a:lnTo>
                  <a:cubicBezTo>
                    <a:pt x="3604" y="1325"/>
                    <a:pt x="3570" y="1264"/>
                    <a:pt x="3570" y="1200"/>
                  </a:cubicBezTo>
                  <a:lnTo>
                    <a:pt x="3570" y="848"/>
                  </a:lnTo>
                  <a:close/>
                  <a:moveTo>
                    <a:pt x="3311" y="2376"/>
                  </a:moveTo>
                  <a:lnTo>
                    <a:pt x="3526" y="2304"/>
                  </a:lnTo>
                  <a:cubicBezTo>
                    <a:pt x="3566" y="2290"/>
                    <a:pt x="3604" y="2272"/>
                    <a:pt x="3639" y="2249"/>
                  </a:cubicBezTo>
                  <a:cubicBezTo>
                    <a:pt x="3707" y="2269"/>
                    <a:pt x="3777" y="2284"/>
                    <a:pt x="3847" y="2292"/>
                  </a:cubicBezTo>
                  <a:lnTo>
                    <a:pt x="3625" y="3078"/>
                  </a:lnTo>
                  <a:cubicBezTo>
                    <a:pt x="3613" y="3119"/>
                    <a:pt x="3623" y="3164"/>
                    <a:pt x="3652" y="3196"/>
                  </a:cubicBezTo>
                  <a:lnTo>
                    <a:pt x="3810" y="3371"/>
                  </a:lnTo>
                  <a:lnTo>
                    <a:pt x="2942" y="3371"/>
                  </a:lnTo>
                  <a:lnTo>
                    <a:pt x="2942" y="2889"/>
                  </a:lnTo>
                  <a:cubicBezTo>
                    <a:pt x="2942" y="2657"/>
                    <a:pt x="3090" y="2450"/>
                    <a:pt x="3311" y="2376"/>
                  </a:cubicBezTo>
                  <a:close/>
                  <a:moveTo>
                    <a:pt x="747" y="1513"/>
                  </a:moveTo>
                  <a:cubicBezTo>
                    <a:pt x="640" y="1513"/>
                    <a:pt x="544" y="1466"/>
                    <a:pt x="478" y="1393"/>
                  </a:cubicBezTo>
                  <a:lnTo>
                    <a:pt x="664" y="1262"/>
                  </a:lnTo>
                  <a:cubicBezTo>
                    <a:pt x="728" y="1217"/>
                    <a:pt x="766" y="1144"/>
                    <a:pt x="766" y="1066"/>
                  </a:cubicBezTo>
                  <a:lnTo>
                    <a:pt x="766" y="951"/>
                  </a:lnTo>
                  <a:lnTo>
                    <a:pt x="1108" y="816"/>
                  </a:lnTo>
                  <a:lnTo>
                    <a:pt x="1108" y="1152"/>
                  </a:lnTo>
                  <a:cubicBezTo>
                    <a:pt x="1108" y="1351"/>
                    <a:pt x="946" y="1513"/>
                    <a:pt x="747" y="1513"/>
                  </a:cubicBezTo>
                  <a:close/>
                  <a:moveTo>
                    <a:pt x="612" y="464"/>
                  </a:moveTo>
                  <a:lnTo>
                    <a:pt x="882" y="464"/>
                  </a:lnTo>
                  <a:cubicBezTo>
                    <a:pt x="959" y="464"/>
                    <a:pt x="1028" y="503"/>
                    <a:pt x="1068" y="563"/>
                  </a:cubicBezTo>
                  <a:lnTo>
                    <a:pt x="668" y="721"/>
                  </a:lnTo>
                  <a:cubicBezTo>
                    <a:pt x="576" y="757"/>
                    <a:pt x="516" y="845"/>
                    <a:pt x="516" y="944"/>
                  </a:cubicBezTo>
                  <a:lnTo>
                    <a:pt x="516" y="1061"/>
                  </a:lnTo>
                  <a:lnTo>
                    <a:pt x="386" y="1152"/>
                  </a:lnTo>
                  <a:lnTo>
                    <a:pt x="386" y="690"/>
                  </a:lnTo>
                  <a:cubicBezTo>
                    <a:pt x="386" y="565"/>
                    <a:pt x="487" y="464"/>
                    <a:pt x="612" y="464"/>
                  </a:cubicBezTo>
                  <a:close/>
                  <a:moveTo>
                    <a:pt x="747" y="1763"/>
                  </a:moveTo>
                  <a:cubicBezTo>
                    <a:pt x="777" y="1763"/>
                    <a:pt x="807" y="1761"/>
                    <a:pt x="836" y="1756"/>
                  </a:cubicBezTo>
                  <a:lnTo>
                    <a:pt x="849" y="1892"/>
                  </a:lnTo>
                  <a:cubicBezTo>
                    <a:pt x="758" y="1873"/>
                    <a:pt x="664" y="1872"/>
                    <a:pt x="573" y="1891"/>
                  </a:cubicBezTo>
                  <a:lnTo>
                    <a:pt x="593" y="1743"/>
                  </a:lnTo>
                  <a:cubicBezTo>
                    <a:pt x="642" y="1756"/>
                    <a:pt x="694" y="1763"/>
                    <a:pt x="747" y="1763"/>
                  </a:cubicBezTo>
                  <a:close/>
                  <a:moveTo>
                    <a:pt x="338" y="2356"/>
                  </a:moveTo>
                  <a:cubicBezTo>
                    <a:pt x="342" y="2305"/>
                    <a:pt x="370" y="2259"/>
                    <a:pt x="414" y="2232"/>
                  </a:cubicBezTo>
                  <a:lnTo>
                    <a:pt x="485" y="2189"/>
                  </a:lnTo>
                  <a:cubicBezTo>
                    <a:pt x="630" y="2101"/>
                    <a:pt x="812" y="2107"/>
                    <a:pt x="951" y="2203"/>
                  </a:cubicBezTo>
                  <a:lnTo>
                    <a:pt x="1733" y="3140"/>
                  </a:lnTo>
                  <a:cubicBezTo>
                    <a:pt x="1757" y="3168"/>
                    <a:pt x="1792" y="3185"/>
                    <a:pt x="1829" y="3185"/>
                  </a:cubicBezTo>
                  <a:lnTo>
                    <a:pt x="1830" y="3185"/>
                  </a:lnTo>
                  <a:lnTo>
                    <a:pt x="2396" y="3183"/>
                  </a:lnTo>
                  <a:cubicBezTo>
                    <a:pt x="2493" y="3209"/>
                    <a:pt x="2567" y="3281"/>
                    <a:pt x="2599" y="3371"/>
                  </a:cubicBezTo>
                  <a:lnTo>
                    <a:pt x="1631" y="3371"/>
                  </a:lnTo>
                  <a:lnTo>
                    <a:pt x="975" y="2682"/>
                  </a:lnTo>
                  <a:cubicBezTo>
                    <a:pt x="927" y="2632"/>
                    <a:pt x="848" y="2631"/>
                    <a:pt x="798" y="2678"/>
                  </a:cubicBezTo>
                  <a:cubicBezTo>
                    <a:pt x="748" y="2726"/>
                    <a:pt x="746" y="2805"/>
                    <a:pt x="794" y="2855"/>
                  </a:cubicBezTo>
                  <a:lnTo>
                    <a:pt x="869" y="2934"/>
                  </a:lnTo>
                  <a:lnTo>
                    <a:pt x="869" y="3371"/>
                  </a:lnTo>
                  <a:lnTo>
                    <a:pt x="260" y="3371"/>
                  </a:lnTo>
                  <a:lnTo>
                    <a:pt x="338" y="2356"/>
                  </a:lnTo>
                  <a:close/>
                  <a:moveTo>
                    <a:pt x="7787" y="3814"/>
                  </a:moveTo>
                  <a:cubicBezTo>
                    <a:pt x="7787" y="4090"/>
                    <a:pt x="7562" y="4314"/>
                    <a:pt x="7286" y="4314"/>
                  </a:cubicBezTo>
                  <a:lnTo>
                    <a:pt x="750" y="4314"/>
                  </a:lnTo>
                  <a:cubicBezTo>
                    <a:pt x="474" y="4314"/>
                    <a:pt x="250" y="4090"/>
                    <a:pt x="250" y="3814"/>
                  </a:cubicBezTo>
                  <a:lnTo>
                    <a:pt x="250" y="3621"/>
                  </a:lnTo>
                  <a:lnTo>
                    <a:pt x="869" y="3621"/>
                  </a:lnTo>
                  <a:lnTo>
                    <a:pt x="869" y="3652"/>
                  </a:lnTo>
                  <a:cubicBezTo>
                    <a:pt x="869" y="3781"/>
                    <a:pt x="918" y="3904"/>
                    <a:pt x="1006" y="3998"/>
                  </a:cubicBezTo>
                  <a:cubicBezTo>
                    <a:pt x="1031" y="4024"/>
                    <a:pt x="1064" y="4037"/>
                    <a:pt x="1097" y="4037"/>
                  </a:cubicBezTo>
                  <a:cubicBezTo>
                    <a:pt x="1128" y="4037"/>
                    <a:pt x="1158" y="4026"/>
                    <a:pt x="1183" y="4004"/>
                  </a:cubicBezTo>
                  <a:cubicBezTo>
                    <a:pt x="1233" y="3956"/>
                    <a:pt x="1235" y="3877"/>
                    <a:pt x="1188" y="3827"/>
                  </a:cubicBezTo>
                  <a:cubicBezTo>
                    <a:pt x="1143" y="3779"/>
                    <a:pt x="1119" y="3717"/>
                    <a:pt x="1119" y="3652"/>
                  </a:cubicBezTo>
                  <a:lnTo>
                    <a:pt x="1119" y="3196"/>
                  </a:lnTo>
                  <a:lnTo>
                    <a:pt x="1454" y="3548"/>
                  </a:lnTo>
                  <a:lnTo>
                    <a:pt x="1454" y="3608"/>
                  </a:lnTo>
                  <a:cubicBezTo>
                    <a:pt x="1454" y="3877"/>
                    <a:pt x="1673" y="4096"/>
                    <a:pt x="1942" y="4096"/>
                  </a:cubicBezTo>
                  <a:lnTo>
                    <a:pt x="2469" y="4096"/>
                  </a:lnTo>
                  <a:cubicBezTo>
                    <a:pt x="2538" y="4096"/>
                    <a:pt x="2594" y="4040"/>
                    <a:pt x="2594" y="3971"/>
                  </a:cubicBezTo>
                  <a:cubicBezTo>
                    <a:pt x="2594" y="3902"/>
                    <a:pt x="2538" y="3846"/>
                    <a:pt x="2469" y="3846"/>
                  </a:cubicBezTo>
                  <a:lnTo>
                    <a:pt x="1942" y="3846"/>
                  </a:lnTo>
                  <a:cubicBezTo>
                    <a:pt x="1816" y="3846"/>
                    <a:pt x="1712" y="3747"/>
                    <a:pt x="1704" y="3623"/>
                  </a:cubicBezTo>
                  <a:lnTo>
                    <a:pt x="2740" y="3623"/>
                  </a:lnTo>
                  <a:cubicBezTo>
                    <a:pt x="2747" y="3623"/>
                    <a:pt x="2753" y="3622"/>
                    <a:pt x="2759" y="3621"/>
                  </a:cubicBezTo>
                  <a:lnTo>
                    <a:pt x="5278" y="3621"/>
                  </a:lnTo>
                  <a:cubicBezTo>
                    <a:pt x="5284" y="3622"/>
                    <a:pt x="5290" y="3623"/>
                    <a:pt x="5296" y="3623"/>
                  </a:cubicBezTo>
                  <a:lnTo>
                    <a:pt x="6358" y="3623"/>
                  </a:lnTo>
                  <a:cubicBezTo>
                    <a:pt x="6350" y="3747"/>
                    <a:pt x="6246" y="3846"/>
                    <a:pt x="6120" y="3846"/>
                  </a:cubicBezTo>
                  <a:lnTo>
                    <a:pt x="3004" y="3846"/>
                  </a:lnTo>
                  <a:cubicBezTo>
                    <a:pt x="2935" y="3846"/>
                    <a:pt x="2879" y="3902"/>
                    <a:pt x="2879" y="3971"/>
                  </a:cubicBezTo>
                  <a:cubicBezTo>
                    <a:pt x="2879" y="4040"/>
                    <a:pt x="2935" y="4096"/>
                    <a:pt x="3004" y="4096"/>
                  </a:cubicBezTo>
                  <a:lnTo>
                    <a:pt x="6120" y="4096"/>
                  </a:lnTo>
                  <a:cubicBezTo>
                    <a:pt x="6389" y="4096"/>
                    <a:pt x="6608" y="3877"/>
                    <a:pt x="6608" y="3608"/>
                  </a:cubicBezTo>
                  <a:lnTo>
                    <a:pt x="6608" y="3526"/>
                  </a:lnTo>
                  <a:cubicBezTo>
                    <a:pt x="6608" y="3525"/>
                    <a:pt x="6608" y="3523"/>
                    <a:pt x="6608" y="3521"/>
                  </a:cubicBezTo>
                  <a:lnTo>
                    <a:pt x="6918" y="3196"/>
                  </a:lnTo>
                  <a:lnTo>
                    <a:pt x="6918" y="3652"/>
                  </a:lnTo>
                  <a:cubicBezTo>
                    <a:pt x="6918" y="3717"/>
                    <a:pt x="6893" y="3779"/>
                    <a:pt x="6848" y="3827"/>
                  </a:cubicBezTo>
                  <a:cubicBezTo>
                    <a:pt x="6801" y="3877"/>
                    <a:pt x="6804" y="3956"/>
                    <a:pt x="6854" y="4004"/>
                  </a:cubicBezTo>
                  <a:cubicBezTo>
                    <a:pt x="6878" y="4026"/>
                    <a:pt x="6909" y="4037"/>
                    <a:pt x="6940" y="4037"/>
                  </a:cubicBezTo>
                  <a:cubicBezTo>
                    <a:pt x="6973" y="4037"/>
                    <a:pt x="7006" y="4024"/>
                    <a:pt x="7031" y="3998"/>
                  </a:cubicBezTo>
                  <a:cubicBezTo>
                    <a:pt x="7119" y="3904"/>
                    <a:pt x="7168" y="3781"/>
                    <a:pt x="7168" y="3652"/>
                  </a:cubicBezTo>
                  <a:lnTo>
                    <a:pt x="7168" y="3621"/>
                  </a:lnTo>
                  <a:lnTo>
                    <a:pt x="7787" y="3621"/>
                  </a:lnTo>
                  <a:lnTo>
                    <a:pt x="7787" y="3814"/>
                  </a:lnTo>
                  <a:close/>
                  <a:moveTo>
                    <a:pt x="7787" y="3814"/>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7" name="Freeform 347">
              <a:extLst>
                <a:ext uri="{FF2B5EF4-FFF2-40B4-BE49-F238E27FC236}">
                  <a16:creationId xmlns:a16="http://schemas.microsoft.com/office/drawing/2014/main" id="{A691CF1F-597C-48E6-B449-F259949E87E2}"/>
                </a:ext>
              </a:extLst>
            </p:cNvPr>
            <p:cNvSpPr>
              <a:spLocks noEditPoints="1"/>
            </p:cNvSpPr>
            <p:nvPr/>
          </p:nvSpPr>
          <p:spPr bwMode="auto">
            <a:xfrm>
              <a:off x="1973" y="108"/>
              <a:ext cx="3729" cy="1929"/>
            </a:xfrm>
            <a:custGeom>
              <a:avLst/>
              <a:gdLst>
                <a:gd name="T0" fmla="*/ 378 w 7769"/>
                <a:gd name="T1" fmla="*/ 3716 h 4020"/>
                <a:gd name="T2" fmla="*/ 1338 w 7769"/>
                <a:gd name="T3" fmla="*/ 3716 h 4020"/>
                <a:gd name="T4" fmla="*/ 3469 w 7769"/>
                <a:gd name="T5" fmla="*/ 3476 h 4020"/>
                <a:gd name="T6" fmla="*/ 4286 w 7769"/>
                <a:gd name="T7" fmla="*/ 3417 h 4020"/>
                <a:gd name="T8" fmla="*/ 6432 w 7769"/>
                <a:gd name="T9" fmla="*/ 3716 h 4020"/>
                <a:gd name="T10" fmla="*/ 7392 w 7769"/>
                <a:gd name="T11" fmla="*/ 3716 h 4020"/>
                <a:gd name="T12" fmla="*/ 7769 w 7769"/>
                <a:gd name="T13" fmla="*/ 3359 h 4020"/>
                <a:gd name="T14" fmla="*/ 7413 w 7769"/>
                <a:gd name="T15" fmla="*/ 1039 h 4020"/>
                <a:gd name="T16" fmla="*/ 6275 w 7769"/>
                <a:gd name="T17" fmla="*/ 1164 h 4020"/>
                <a:gd name="T18" fmla="*/ 7413 w 7769"/>
                <a:gd name="T19" fmla="*/ 1289 h 4020"/>
                <a:gd name="T20" fmla="*/ 7519 w 7769"/>
                <a:gd name="T21" fmla="*/ 3360 h 4020"/>
                <a:gd name="T22" fmla="*/ 7377 w 7769"/>
                <a:gd name="T23" fmla="*/ 3466 h 4020"/>
                <a:gd name="T24" fmla="*/ 6912 w 7769"/>
                <a:gd name="T25" fmla="*/ 3770 h 4020"/>
                <a:gd name="T26" fmla="*/ 6447 w 7769"/>
                <a:gd name="T27" fmla="*/ 3466 h 4020"/>
                <a:gd name="T28" fmla="*/ 4531 w 7769"/>
                <a:gd name="T29" fmla="*/ 3360 h 4020"/>
                <a:gd name="T30" fmla="*/ 5583 w 7769"/>
                <a:gd name="T31" fmla="*/ 3216 h 4020"/>
                <a:gd name="T32" fmla="*/ 5998 w 7769"/>
                <a:gd name="T33" fmla="*/ 415 h 4020"/>
                <a:gd name="T34" fmla="*/ 2102 w 7769"/>
                <a:gd name="T35" fmla="*/ 0 h 4020"/>
                <a:gd name="T36" fmla="*/ 1687 w 7769"/>
                <a:gd name="T37" fmla="*/ 1039 h 4020"/>
                <a:gd name="T38" fmla="*/ 0 w 7769"/>
                <a:gd name="T39" fmla="*/ 1395 h 4020"/>
                <a:gd name="T40" fmla="*/ 125 w 7769"/>
                <a:gd name="T41" fmla="*/ 1697 h 4020"/>
                <a:gd name="T42" fmla="*/ 250 w 7769"/>
                <a:gd name="T43" fmla="*/ 1395 h 4020"/>
                <a:gd name="T44" fmla="*/ 1687 w 7769"/>
                <a:gd name="T45" fmla="*/ 1289 h 4020"/>
                <a:gd name="T46" fmla="*/ 2102 w 7769"/>
                <a:gd name="T47" fmla="*/ 3216 h 4020"/>
                <a:gd name="T48" fmla="*/ 3239 w 7769"/>
                <a:gd name="T49" fmla="*/ 3360 h 4020"/>
                <a:gd name="T50" fmla="*/ 1323 w 7769"/>
                <a:gd name="T51" fmla="*/ 3466 h 4020"/>
                <a:gd name="T52" fmla="*/ 858 w 7769"/>
                <a:gd name="T53" fmla="*/ 3770 h 4020"/>
                <a:gd name="T54" fmla="*/ 393 w 7769"/>
                <a:gd name="T55" fmla="*/ 3466 h 4020"/>
                <a:gd name="T56" fmla="*/ 250 w 7769"/>
                <a:gd name="T57" fmla="*/ 3360 h 4020"/>
                <a:gd name="T58" fmla="*/ 125 w 7769"/>
                <a:gd name="T59" fmla="*/ 1974 h 4020"/>
                <a:gd name="T60" fmla="*/ 0 w 7769"/>
                <a:gd name="T61" fmla="*/ 3360 h 4020"/>
                <a:gd name="T62" fmla="*/ 1937 w 7769"/>
                <a:gd name="T63" fmla="*/ 2801 h 4020"/>
                <a:gd name="T64" fmla="*/ 2102 w 7769"/>
                <a:gd name="T65" fmla="*/ 250 h 4020"/>
                <a:gd name="T66" fmla="*/ 5748 w 7769"/>
                <a:gd name="T67" fmla="*/ 415 h 4020"/>
                <a:gd name="T68" fmla="*/ 5583 w 7769"/>
                <a:gd name="T69" fmla="*/ 2966 h 4020"/>
                <a:gd name="T70" fmla="*/ 4383 w 7769"/>
                <a:gd name="T71" fmla="*/ 2970 h 4020"/>
                <a:gd name="T72" fmla="*/ 4194 w 7769"/>
                <a:gd name="T73" fmla="*/ 3117 h 4020"/>
                <a:gd name="T74" fmla="*/ 3490 w 7769"/>
                <a:gd name="T75" fmla="*/ 3117 h 4020"/>
                <a:gd name="T76" fmla="*/ 2102 w 7769"/>
                <a:gd name="T77" fmla="*/ 2966 h 4020"/>
                <a:gd name="T78" fmla="*/ 1937 w 7769"/>
                <a:gd name="T79" fmla="*/ 2801 h 4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69" h="4020">
                  <a:moveTo>
                    <a:pt x="357" y="3716"/>
                  </a:moveTo>
                  <a:lnTo>
                    <a:pt x="378" y="3716"/>
                  </a:lnTo>
                  <a:cubicBezTo>
                    <a:pt x="465" y="3901"/>
                    <a:pt x="652" y="4020"/>
                    <a:pt x="858" y="4020"/>
                  </a:cubicBezTo>
                  <a:cubicBezTo>
                    <a:pt x="1064" y="4020"/>
                    <a:pt x="1251" y="3901"/>
                    <a:pt x="1338" y="3716"/>
                  </a:cubicBezTo>
                  <a:lnTo>
                    <a:pt x="3133" y="3716"/>
                  </a:lnTo>
                  <a:cubicBezTo>
                    <a:pt x="3288" y="3716"/>
                    <a:pt x="3421" y="3615"/>
                    <a:pt x="3469" y="3476"/>
                  </a:cubicBezTo>
                  <a:cubicBezTo>
                    <a:pt x="3575" y="3553"/>
                    <a:pt x="3705" y="3598"/>
                    <a:pt x="3842" y="3598"/>
                  </a:cubicBezTo>
                  <a:cubicBezTo>
                    <a:pt x="4011" y="3598"/>
                    <a:pt x="4169" y="3530"/>
                    <a:pt x="4286" y="3417"/>
                  </a:cubicBezTo>
                  <a:cubicBezTo>
                    <a:pt x="4313" y="3586"/>
                    <a:pt x="4460" y="3716"/>
                    <a:pt x="4637" y="3716"/>
                  </a:cubicBezTo>
                  <a:lnTo>
                    <a:pt x="6432" y="3716"/>
                  </a:lnTo>
                  <a:cubicBezTo>
                    <a:pt x="6519" y="3901"/>
                    <a:pt x="6706" y="4020"/>
                    <a:pt x="6912" y="4020"/>
                  </a:cubicBezTo>
                  <a:cubicBezTo>
                    <a:pt x="7118" y="4020"/>
                    <a:pt x="7304" y="3901"/>
                    <a:pt x="7392" y="3716"/>
                  </a:cubicBezTo>
                  <a:lnTo>
                    <a:pt x="7413" y="3716"/>
                  </a:lnTo>
                  <a:cubicBezTo>
                    <a:pt x="7609" y="3716"/>
                    <a:pt x="7769" y="3556"/>
                    <a:pt x="7769" y="3359"/>
                  </a:cubicBezTo>
                  <a:lnTo>
                    <a:pt x="7769" y="1395"/>
                  </a:lnTo>
                  <a:cubicBezTo>
                    <a:pt x="7769" y="1198"/>
                    <a:pt x="7609" y="1039"/>
                    <a:pt x="7413" y="1039"/>
                  </a:cubicBezTo>
                  <a:lnTo>
                    <a:pt x="6400" y="1039"/>
                  </a:lnTo>
                  <a:cubicBezTo>
                    <a:pt x="6331" y="1039"/>
                    <a:pt x="6275" y="1095"/>
                    <a:pt x="6275" y="1164"/>
                  </a:cubicBezTo>
                  <a:cubicBezTo>
                    <a:pt x="6275" y="1233"/>
                    <a:pt x="6331" y="1289"/>
                    <a:pt x="6400" y="1289"/>
                  </a:cubicBezTo>
                  <a:lnTo>
                    <a:pt x="7413" y="1289"/>
                  </a:lnTo>
                  <a:cubicBezTo>
                    <a:pt x="7472" y="1289"/>
                    <a:pt x="7519" y="1336"/>
                    <a:pt x="7519" y="1395"/>
                  </a:cubicBezTo>
                  <a:lnTo>
                    <a:pt x="7519" y="3360"/>
                  </a:lnTo>
                  <a:cubicBezTo>
                    <a:pt x="7519" y="3418"/>
                    <a:pt x="7472" y="3466"/>
                    <a:pt x="7413" y="3466"/>
                  </a:cubicBezTo>
                  <a:lnTo>
                    <a:pt x="7377" y="3466"/>
                  </a:lnTo>
                  <a:cubicBezTo>
                    <a:pt x="7287" y="3466"/>
                    <a:pt x="7205" y="3519"/>
                    <a:pt x="7169" y="3601"/>
                  </a:cubicBezTo>
                  <a:cubicBezTo>
                    <a:pt x="7125" y="3704"/>
                    <a:pt x="7024" y="3770"/>
                    <a:pt x="6912" y="3770"/>
                  </a:cubicBezTo>
                  <a:cubicBezTo>
                    <a:pt x="6800" y="3770"/>
                    <a:pt x="6699" y="3704"/>
                    <a:pt x="6654" y="3601"/>
                  </a:cubicBezTo>
                  <a:cubicBezTo>
                    <a:pt x="6618" y="3519"/>
                    <a:pt x="6537" y="3466"/>
                    <a:pt x="6447" y="3466"/>
                  </a:cubicBezTo>
                  <a:lnTo>
                    <a:pt x="4637" y="3466"/>
                  </a:lnTo>
                  <a:cubicBezTo>
                    <a:pt x="4578" y="3466"/>
                    <a:pt x="4531" y="3418"/>
                    <a:pt x="4531" y="3360"/>
                  </a:cubicBezTo>
                  <a:lnTo>
                    <a:pt x="4531" y="3216"/>
                  </a:lnTo>
                  <a:lnTo>
                    <a:pt x="5583" y="3216"/>
                  </a:lnTo>
                  <a:cubicBezTo>
                    <a:pt x="5812" y="3216"/>
                    <a:pt x="5998" y="3030"/>
                    <a:pt x="5998" y="2801"/>
                  </a:cubicBezTo>
                  <a:lnTo>
                    <a:pt x="5998" y="415"/>
                  </a:lnTo>
                  <a:cubicBezTo>
                    <a:pt x="5998" y="186"/>
                    <a:pt x="5812" y="0"/>
                    <a:pt x="5583" y="0"/>
                  </a:cubicBezTo>
                  <a:lnTo>
                    <a:pt x="2102" y="0"/>
                  </a:lnTo>
                  <a:cubicBezTo>
                    <a:pt x="1873" y="0"/>
                    <a:pt x="1687" y="186"/>
                    <a:pt x="1687" y="415"/>
                  </a:cubicBezTo>
                  <a:lnTo>
                    <a:pt x="1687" y="1039"/>
                  </a:lnTo>
                  <a:lnTo>
                    <a:pt x="357" y="1039"/>
                  </a:lnTo>
                  <a:cubicBezTo>
                    <a:pt x="160" y="1039"/>
                    <a:pt x="0" y="1198"/>
                    <a:pt x="0" y="1395"/>
                  </a:cubicBezTo>
                  <a:lnTo>
                    <a:pt x="0" y="1572"/>
                  </a:lnTo>
                  <a:cubicBezTo>
                    <a:pt x="0" y="1641"/>
                    <a:pt x="56" y="1697"/>
                    <a:pt x="125" y="1697"/>
                  </a:cubicBezTo>
                  <a:cubicBezTo>
                    <a:pt x="194" y="1697"/>
                    <a:pt x="250" y="1641"/>
                    <a:pt x="250" y="1572"/>
                  </a:cubicBezTo>
                  <a:lnTo>
                    <a:pt x="250" y="1395"/>
                  </a:lnTo>
                  <a:cubicBezTo>
                    <a:pt x="250" y="1336"/>
                    <a:pt x="298" y="1289"/>
                    <a:pt x="357" y="1289"/>
                  </a:cubicBezTo>
                  <a:lnTo>
                    <a:pt x="1687" y="1289"/>
                  </a:lnTo>
                  <a:lnTo>
                    <a:pt x="1687" y="2801"/>
                  </a:lnTo>
                  <a:cubicBezTo>
                    <a:pt x="1687" y="3030"/>
                    <a:pt x="1873" y="3216"/>
                    <a:pt x="2102" y="3216"/>
                  </a:cubicBezTo>
                  <a:lnTo>
                    <a:pt x="3239" y="3216"/>
                  </a:lnTo>
                  <a:lnTo>
                    <a:pt x="3239" y="3360"/>
                  </a:lnTo>
                  <a:cubicBezTo>
                    <a:pt x="3239" y="3418"/>
                    <a:pt x="3191" y="3466"/>
                    <a:pt x="3133" y="3466"/>
                  </a:cubicBezTo>
                  <a:lnTo>
                    <a:pt x="1323" y="3466"/>
                  </a:lnTo>
                  <a:cubicBezTo>
                    <a:pt x="1233" y="3466"/>
                    <a:pt x="1151" y="3519"/>
                    <a:pt x="1115" y="3602"/>
                  </a:cubicBezTo>
                  <a:cubicBezTo>
                    <a:pt x="1071" y="3704"/>
                    <a:pt x="970" y="3770"/>
                    <a:pt x="858" y="3770"/>
                  </a:cubicBezTo>
                  <a:cubicBezTo>
                    <a:pt x="746" y="3770"/>
                    <a:pt x="645" y="3704"/>
                    <a:pt x="600" y="3601"/>
                  </a:cubicBezTo>
                  <a:cubicBezTo>
                    <a:pt x="564" y="3519"/>
                    <a:pt x="483" y="3466"/>
                    <a:pt x="393" y="3466"/>
                  </a:cubicBezTo>
                  <a:lnTo>
                    <a:pt x="357" y="3466"/>
                  </a:lnTo>
                  <a:cubicBezTo>
                    <a:pt x="298" y="3466"/>
                    <a:pt x="250" y="3418"/>
                    <a:pt x="250" y="3360"/>
                  </a:cubicBezTo>
                  <a:lnTo>
                    <a:pt x="250" y="2099"/>
                  </a:lnTo>
                  <a:cubicBezTo>
                    <a:pt x="250" y="2030"/>
                    <a:pt x="194" y="1974"/>
                    <a:pt x="125" y="1974"/>
                  </a:cubicBezTo>
                  <a:cubicBezTo>
                    <a:pt x="56" y="1974"/>
                    <a:pt x="0" y="2030"/>
                    <a:pt x="0" y="2099"/>
                  </a:cubicBezTo>
                  <a:lnTo>
                    <a:pt x="0" y="3360"/>
                  </a:lnTo>
                  <a:cubicBezTo>
                    <a:pt x="0" y="3556"/>
                    <a:pt x="160" y="3716"/>
                    <a:pt x="357" y="3716"/>
                  </a:cubicBezTo>
                  <a:close/>
                  <a:moveTo>
                    <a:pt x="1937" y="2801"/>
                  </a:moveTo>
                  <a:lnTo>
                    <a:pt x="1937" y="415"/>
                  </a:lnTo>
                  <a:cubicBezTo>
                    <a:pt x="1937" y="324"/>
                    <a:pt x="2011" y="250"/>
                    <a:pt x="2102" y="250"/>
                  </a:cubicBezTo>
                  <a:lnTo>
                    <a:pt x="5583" y="250"/>
                  </a:lnTo>
                  <a:cubicBezTo>
                    <a:pt x="5674" y="250"/>
                    <a:pt x="5748" y="324"/>
                    <a:pt x="5748" y="415"/>
                  </a:cubicBezTo>
                  <a:lnTo>
                    <a:pt x="5748" y="2801"/>
                  </a:lnTo>
                  <a:cubicBezTo>
                    <a:pt x="5748" y="2892"/>
                    <a:pt x="5674" y="2966"/>
                    <a:pt x="5583" y="2966"/>
                  </a:cubicBezTo>
                  <a:lnTo>
                    <a:pt x="4426" y="2966"/>
                  </a:lnTo>
                  <a:cubicBezTo>
                    <a:pt x="4411" y="2966"/>
                    <a:pt x="4397" y="2967"/>
                    <a:pt x="4383" y="2970"/>
                  </a:cubicBezTo>
                  <a:cubicBezTo>
                    <a:pt x="4382" y="2970"/>
                    <a:pt x="4380" y="2970"/>
                    <a:pt x="4379" y="2970"/>
                  </a:cubicBezTo>
                  <a:cubicBezTo>
                    <a:pt x="4298" y="2986"/>
                    <a:pt x="4228" y="3040"/>
                    <a:pt x="4194" y="3117"/>
                  </a:cubicBezTo>
                  <a:cubicBezTo>
                    <a:pt x="4133" y="3257"/>
                    <a:pt x="3995" y="3348"/>
                    <a:pt x="3842" y="3348"/>
                  </a:cubicBezTo>
                  <a:cubicBezTo>
                    <a:pt x="3689" y="3348"/>
                    <a:pt x="3551" y="3257"/>
                    <a:pt x="3490" y="3117"/>
                  </a:cubicBezTo>
                  <a:cubicBezTo>
                    <a:pt x="3450" y="3025"/>
                    <a:pt x="3360" y="2966"/>
                    <a:pt x="3259" y="2966"/>
                  </a:cubicBezTo>
                  <a:lnTo>
                    <a:pt x="2102" y="2966"/>
                  </a:lnTo>
                  <a:cubicBezTo>
                    <a:pt x="2011" y="2966"/>
                    <a:pt x="1937" y="2892"/>
                    <a:pt x="1937" y="2801"/>
                  </a:cubicBezTo>
                  <a:close/>
                  <a:moveTo>
                    <a:pt x="1937" y="280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8" name="Freeform 348">
              <a:extLst>
                <a:ext uri="{FF2B5EF4-FFF2-40B4-BE49-F238E27FC236}">
                  <a16:creationId xmlns:a16="http://schemas.microsoft.com/office/drawing/2014/main" id="{1F423345-A8D3-4409-B3F5-450C6A53DD5A}"/>
                </a:ext>
              </a:extLst>
            </p:cNvPr>
            <p:cNvSpPr>
              <a:spLocks noEditPoints="1"/>
            </p:cNvSpPr>
            <p:nvPr/>
          </p:nvSpPr>
          <p:spPr bwMode="auto">
            <a:xfrm>
              <a:off x="3092" y="450"/>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5"/>
                    <a:pt x="2897" y="0"/>
                    <a:pt x="2828" y="0"/>
                  </a:cubicBezTo>
                  <a:lnTo>
                    <a:pt x="125" y="0"/>
                  </a:lnTo>
                  <a:cubicBezTo>
                    <a:pt x="56" y="0"/>
                    <a:pt x="0" y="55"/>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349">
              <a:extLst>
                <a:ext uri="{FF2B5EF4-FFF2-40B4-BE49-F238E27FC236}">
                  <a16:creationId xmlns:a16="http://schemas.microsoft.com/office/drawing/2014/main" id="{D98DA0BA-04F3-489A-8DA7-BD7466B7C16B}"/>
                </a:ext>
              </a:extLst>
            </p:cNvPr>
            <p:cNvSpPr>
              <a:spLocks noEditPoints="1"/>
            </p:cNvSpPr>
            <p:nvPr/>
          </p:nvSpPr>
          <p:spPr bwMode="auto">
            <a:xfrm>
              <a:off x="3092" y="758"/>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6"/>
                    <a:pt x="2897" y="0"/>
                    <a:pt x="2828" y="0"/>
                  </a:cubicBezTo>
                  <a:lnTo>
                    <a:pt x="125" y="0"/>
                  </a:lnTo>
                  <a:cubicBezTo>
                    <a:pt x="56" y="0"/>
                    <a:pt x="0" y="56"/>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350">
              <a:extLst>
                <a:ext uri="{FF2B5EF4-FFF2-40B4-BE49-F238E27FC236}">
                  <a16:creationId xmlns:a16="http://schemas.microsoft.com/office/drawing/2014/main" id="{CF9E220B-8932-4955-A394-3F0A4FFF663D}"/>
                </a:ext>
              </a:extLst>
            </p:cNvPr>
            <p:cNvSpPr>
              <a:spLocks noEditPoints="1"/>
            </p:cNvSpPr>
            <p:nvPr/>
          </p:nvSpPr>
          <p:spPr bwMode="auto">
            <a:xfrm>
              <a:off x="3092" y="1066"/>
              <a:ext cx="821" cy="120"/>
            </a:xfrm>
            <a:custGeom>
              <a:avLst/>
              <a:gdLst>
                <a:gd name="T0" fmla="*/ 1709 w 1709"/>
                <a:gd name="T1" fmla="*/ 125 h 250"/>
                <a:gd name="T2" fmla="*/ 1584 w 1709"/>
                <a:gd name="T3" fmla="*/ 0 h 250"/>
                <a:gd name="T4" fmla="*/ 125 w 1709"/>
                <a:gd name="T5" fmla="*/ 0 h 250"/>
                <a:gd name="T6" fmla="*/ 0 w 1709"/>
                <a:gd name="T7" fmla="*/ 125 h 250"/>
                <a:gd name="T8" fmla="*/ 125 w 1709"/>
                <a:gd name="T9" fmla="*/ 250 h 250"/>
                <a:gd name="T10" fmla="*/ 1584 w 1709"/>
                <a:gd name="T11" fmla="*/ 250 h 250"/>
                <a:gd name="T12" fmla="*/ 1709 w 1709"/>
                <a:gd name="T13" fmla="*/ 125 h 250"/>
                <a:gd name="T14" fmla="*/ 1709 w 1709"/>
                <a:gd name="T15" fmla="*/ 12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9" h="250">
                  <a:moveTo>
                    <a:pt x="1709" y="125"/>
                  </a:moveTo>
                  <a:cubicBezTo>
                    <a:pt x="1709" y="56"/>
                    <a:pt x="1653" y="0"/>
                    <a:pt x="1584" y="0"/>
                  </a:cubicBezTo>
                  <a:lnTo>
                    <a:pt x="125" y="0"/>
                  </a:lnTo>
                  <a:cubicBezTo>
                    <a:pt x="56" y="0"/>
                    <a:pt x="0" y="56"/>
                    <a:pt x="0" y="125"/>
                  </a:cubicBezTo>
                  <a:cubicBezTo>
                    <a:pt x="0" y="194"/>
                    <a:pt x="56" y="250"/>
                    <a:pt x="125" y="250"/>
                  </a:cubicBezTo>
                  <a:lnTo>
                    <a:pt x="1584" y="250"/>
                  </a:lnTo>
                  <a:cubicBezTo>
                    <a:pt x="1653" y="250"/>
                    <a:pt x="1709" y="194"/>
                    <a:pt x="1709" y="125"/>
                  </a:cubicBezTo>
                  <a:close/>
                  <a:moveTo>
                    <a:pt x="1709" y="125"/>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
        <p:nvSpPr>
          <p:cNvPr id="11" name="Rectangle: Rounded Corners 10">
            <a:extLst>
              <a:ext uri="{FF2B5EF4-FFF2-40B4-BE49-F238E27FC236}">
                <a16:creationId xmlns:a16="http://schemas.microsoft.com/office/drawing/2014/main" id="{CC1774CD-860D-401E-B3B4-21BD61AF4494}"/>
              </a:ext>
            </a:extLst>
          </p:cNvPr>
          <p:cNvSpPr/>
          <p:nvPr/>
        </p:nvSpPr>
        <p:spPr>
          <a:xfrm>
            <a:off x="449263" y="2076450"/>
            <a:ext cx="11317287" cy="385763"/>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marL="342900" indent="-342900" algn="ctr" eaLnBrk="1" fontAlgn="auto" hangingPunct="1">
              <a:spcBef>
                <a:spcPts val="0"/>
              </a:spcBef>
              <a:spcAft>
                <a:spcPts val="0"/>
              </a:spcAft>
              <a:buFont typeface="+mj-lt"/>
              <a:buAutoNum type="arabicPeriod" startAt="2"/>
              <a:defRPr/>
            </a:pPr>
            <a:r>
              <a:rPr lang="ru-RU" b="1" dirty="0">
                <a:solidFill>
                  <a:schemeClr val="bg1"/>
                </a:solidFill>
                <a:ea typeface="Golos Text" panose="020B0503020202020204" pitchFamily="34" charset="0"/>
              </a:rPr>
              <a:t>А</a:t>
            </a:r>
            <a:r>
              <a:rPr lang="tr-TR" b="1" dirty="0">
                <a:solidFill>
                  <a:schemeClr val="bg1"/>
                </a:solidFill>
                <a:ea typeface="Golos Text" panose="020B0503020202020204" pitchFamily="34" charset="0"/>
              </a:rPr>
              <a:t>x</a:t>
            </a:r>
            <a:r>
              <a:rPr lang="ru-RU" b="1" dirty="0">
                <a:solidFill>
                  <a:schemeClr val="bg1"/>
                </a:solidFill>
                <a:ea typeface="Golos Text" panose="020B0503020202020204" pitchFamily="34" charset="0"/>
              </a:rPr>
              <a:t>б</a:t>
            </a:r>
            <a:r>
              <a:rPr lang="tr-TR" b="1" dirty="0">
                <a:solidFill>
                  <a:schemeClr val="bg1"/>
                </a:solidFill>
                <a:ea typeface="Golos Text" panose="020B0503020202020204" pitchFamily="34" charset="0"/>
              </a:rPr>
              <a:t>o</a:t>
            </a:r>
            <a:r>
              <a:rPr lang="ru-RU" b="1" dirty="0" err="1">
                <a:solidFill>
                  <a:schemeClr val="bg1"/>
                </a:solidFill>
                <a:ea typeface="Golos Text" panose="020B0503020202020204" pitchFamily="34" charset="0"/>
              </a:rPr>
              <a:t>р</a:t>
            </a:r>
            <a:r>
              <a:rPr lang="tr-TR" b="1" dirty="0">
                <a:solidFill>
                  <a:schemeClr val="bg1"/>
                </a:solidFill>
                <a:ea typeface="Golos Text" panose="020B0503020202020204" pitchFamily="34" charset="0"/>
              </a:rPr>
              <a:t>o</a:t>
            </a:r>
            <a:r>
              <a:rPr lang="ru-RU" b="1" dirty="0">
                <a:solidFill>
                  <a:schemeClr val="bg1"/>
                </a:solidFill>
                <a:ea typeface="Golos Text" panose="020B0503020202020204" pitchFamily="34" charset="0"/>
              </a:rPr>
              <a:t>т</a:t>
            </a:r>
            <a:r>
              <a:rPr lang="tr-TR" b="1" dirty="0">
                <a:solidFill>
                  <a:schemeClr val="bg1"/>
                </a:solidFill>
                <a:ea typeface="Golos Text" panose="020B0503020202020204" pitchFamily="34" charset="0"/>
              </a:rPr>
              <a:t> </a:t>
            </a:r>
            <a:r>
              <a:rPr lang="ru-RU" b="1" dirty="0">
                <a:solidFill>
                  <a:schemeClr val="bg1"/>
                </a:solidFill>
                <a:ea typeface="Golos Text" panose="020B0503020202020204" pitchFamily="34" charset="0"/>
              </a:rPr>
              <a:t>б</a:t>
            </a:r>
            <a:r>
              <a:rPr lang="tr-TR" b="1" dirty="0">
                <a:solidFill>
                  <a:schemeClr val="bg1"/>
                </a:solidFill>
                <a:ea typeface="Golos Text" panose="020B0503020202020204" pitchFamily="34" charset="0"/>
              </a:rPr>
              <a:t>e</a:t>
            </a:r>
            <a:r>
              <a:rPr lang="ru-RU" b="1" dirty="0" err="1">
                <a:solidFill>
                  <a:schemeClr val="bg1"/>
                </a:solidFill>
                <a:ea typeface="Golos Text" panose="020B0503020202020204" pitchFamily="34" charset="0"/>
              </a:rPr>
              <a:t>риш</a:t>
            </a:r>
            <a:r>
              <a:rPr lang="en-US" b="1" dirty="0">
                <a:solidFill>
                  <a:schemeClr val="bg1"/>
                </a:solidFill>
                <a:ea typeface="Golos Text" panose="020B0503020202020204" pitchFamily="34" charset="0"/>
              </a:rPr>
              <a:t> x</a:t>
            </a:r>
            <a:r>
              <a:rPr lang="ru-RU" b="1" dirty="0" err="1">
                <a:solidFill>
                  <a:schemeClr val="bg1"/>
                </a:solidFill>
                <a:ea typeface="Golos Text" panose="020B0503020202020204" pitchFamily="34" charset="0"/>
              </a:rPr>
              <a:t>измати</a:t>
            </a:r>
            <a:r>
              <a:rPr lang="en-US" b="1" dirty="0">
                <a:solidFill>
                  <a:schemeClr val="bg1"/>
                </a:solidFill>
                <a:ea typeface="Golos Text" panose="020B0503020202020204" pitchFamily="34" charset="0"/>
              </a:rPr>
              <a:t>.</a:t>
            </a:r>
            <a:endParaRPr lang="ru-RU" b="1" dirty="0">
              <a:solidFill>
                <a:schemeClr val="bg1"/>
              </a:solidFill>
              <a:latin typeface="+mj-lt"/>
              <a:ea typeface="Golos Text" panose="020B0503020202020204" pitchFamily="34" charset="0"/>
            </a:endParaRPr>
          </a:p>
        </p:txBody>
      </p:sp>
      <p:grpSp>
        <p:nvGrpSpPr>
          <p:cNvPr id="55304" name="Group 23">
            <a:extLst>
              <a:ext uri="{FF2B5EF4-FFF2-40B4-BE49-F238E27FC236}">
                <a16:creationId xmlns:a16="http://schemas.microsoft.com/office/drawing/2014/main" id="{A9BC0417-6018-4BC9-8BCE-E4073F1A2D89}"/>
              </a:ext>
            </a:extLst>
          </p:cNvPr>
          <p:cNvGrpSpPr>
            <a:grpSpLocks/>
          </p:cNvGrpSpPr>
          <p:nvPr/>
        </p:nvGrpSpPr>
        <p:grpSpPr bwMode="auto">
          <a:xfrm>
            <a:off x="1296988" y="2687638"/>
            <a:ext cx="2730500" cy="1446212"/>
            <a:chOff x="1952572" y="2580989"/>
            <a:chExt cx="2730500" cy="1446550"/>
          </a:xfrm>
        </p:grpSpPr>
        <p:sp>
          <p:nvSpPr>
            <p:cNvPr id="55329" name="TextBox 20">
              <a:extLst>
                <a:ext uri="{FF2B5EF4-FFF2-40B4-BE49-F238E27FC236}">
                  <a16:creationId xmlns:a16="http://schemas.microsoft.com/office/drawing/2014/main" id="{1D228348-3EBB-4DBD-A196-003EC64483F9}"/>
                </a:ext>
              </a:extLst>
            </p:cNvPr>
            <p:cNvSpPr txBox="1">
              <a:spLocks noChangeArrowheads="1"/>
            </p:cNvSpPr>
            <p:nvPr/>
          </p:nvSpPr>
          <p:spPr bwMode="auto">
            <a:xfrm>
              <a:off x="1952572" y="2580989"/>
              <a:ext cx="2730500"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Агар</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тда</a:t>
              </a:r>
              <a:r>
                <a:rPr lang="tr-TR" altLang="en-US" b="0">
                  <a:solidFill>
                    <a:schemeClr val="tx2"/>
                  </a:solidFill>
                </a:rPr>
                <a:t> </a:t>
              </a:r>
              <a:r>
                <a:rPr lang="ru-RU" altLang="en-US" b="0">
                  <a:solidFill>
                    <a:schemeClr val="tx2"/>
                  </a:solidFill>
                </a:rPr>
                <a:t>иш</a:t>
              </a:r>
              <a:r>
                <a:rPr lang="tr-TR" altLang="en-US" b="0">
                  <a:solidFill>
                    <a:schemeClr val="tx2"/>
                  </a:solidFill>
                </a:rPr>
                <a:t>o</a:t>
              </a:r>
              <a:r>
                <a:rPr lang="ru-RU" altLang="en-US" b="0">
                  <a:solidFill>
                    <a:schemeClr val="tx2"/>
                  </a:solidFill>
                </a:rPr>
                <a:t>нч</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л</a:t>
              </a:r>
              <a:r>
                <a:rPr lang="tr-TR" altLang="en-US" b="0">
                  <a:solidFill>
                    <a:schemeClr val="tx2"/>
                  </a:solidFill>
                </a:rPr>
                <a:t>e</a:t>
              </a:r>
              <a:r>
                <a:rPr lang="ru-RU" altLang="en-US" b="0">
                  <a:solidFill>
                    <a:schemeClr val="tx2"/>
                  </a:solidFill>
                </a:rPr>
                <a:t>ф</a:t>
              </a:r>
              <a:r>
                <a:rPr lang="tr-TR" altLang="en-US" b="0">
                  <a:solidFill>
                    <a:schemeClr val="tx2"/>
                  </a:solidFill>
                </a:rPr>
                <a:t>o</a:t>
              </a:r>
              <a:r>
                <a:rPr lang="ru-RU" altLang="en-US" b="0">
                  <a:solidFill>
                    <a:schemeClr val="tx2"/>
                  </a:solidFill>
                </a:rPr>
                <a:t>ни</a:t>
              </a:r>
              <a:r>
                <a:rPr lang="tr-TR" altLang="en-US" b="0">
                  <a:solidFill>
                    <a:schemeClr val="tx2"/>
                  </a:solidFill>
                </a:rPr>
                <a:t> </a:t>
              </a:r>
              <a:r>
                <a:rPr lang="ru-RU" altLang="en-US" b="0">
                  <a:solidFill>
                    <a:schemeClr val="tx2"/>
                  </a:solidFill>
                </a:rPr>
                <a:t>бўлмаса</a:t>
              </a:r>
              <a:r>
                <a:rPr lang="en-US"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фирибгарликдан</a:t>
              </a:r>
              <a:r>
                <a:rPr lang="tr-TR" altLang="en-US" b="0">
                  <a:solidFill>
                    <a:schemeClr val="tx2"/>
                  </a:solidFill>
                </a:rPr>
                <a:t> </a:t>
              </a:r>
              <a:r>
                <a:rPr lang="ru-RU" altLang="en-US" b="0">
                  <a:solidFill>
                    <a:schemeClr val="tx2"/>
                  </a:solidFill>
                </a:rPr>
                <a:t>йўқ</a:t>
              </a:r>
              <a:r>
                <a:rPr lang="tr-TR" altLang="en-US" b="0">
                  <a:solidFill>
                    <a:schemeClr val="tx2"/>
                  </a:solidFill>
                </a:rPr>
                <a:t>o</a:t>
              </a:r>
              <a:r>
                <a:rPr lang="ru-RU" altLang="en-US" b="0">
                  <a:solidFill>
                    <a:schemeClr val="tx2"/>
                  </a:solidFill>
                </a:rPr>
                <a:t>тишлар</a:t>
              </a:r>
              <a:r>
                <a:rPr lang="en-US" altLang="en-US" b="0">
                  <a:solidFill>
                    <a:schemeClr val="tx2"/>
                  </a:solidFill>
                </a:rPr>
                <a:t> </a:t>
              </a:r>
              <a:r>
                <a:rPr lang="en-US" altLang="en-US" sz="1800">
                  <a:solidFill>
                    <a:schemeClr val="tx2"/>
                  </a:solidFill>
                </a:rPr>
                <a:t>2 </a:t>
              </a:r>
              <a:r>
                <a:rPr lang="ru-RU" altLang="en-US" sz="1800">
                  <a:solidFill>
                    <a:schemeClr val="tx2"/>
                  </a:solidFill>
                </a:rPr>
                <a:t>бар</a:t>
              </a:r>
              <a:r>
                <a:rPr lang="en-US" altLang="en-US" sz="1800">
                  <a:solidFill>
                    <a:schemeClr val="tx2"/>
                  </a:solidFill>
                </a:rPr>
                <a:t>o</a:t>
              </a:r>
              <a:r>
                <a:rPr lang="ru-RU" altLang="en-US" sz="1800">
                  <a:solidFill>
                    <a:schemeClr val="tx2"/>
                  </a:solidFill>
                </a:rPr>
                <a:t>бар</a:t>
              </a:r>
              <a:r>
                <a:rPr lang="en-US" altLang="en-US" sz="1800">
                  <a:solidFill>
                    <a:schemeClr val="tx2"/>
                  </a:solidFill>
                </a:rPr>
                <a:t> </a:t>
              </a:r>
              <a:r>
                <a:rPr lang="en-US" altLang="en-US" b="0">
                  <a:solidFill>
                    <a:schemeClr val="tx2"/>
                  </a:solidFill>
                </a:rPr>
                <a:t>o</a:t>
              </a:r>
              <a:r>
                <a:rPr lang="ru-RU" altLang="en-US" b="0">
                  <a:solidFill>
                    <a:schemeClr val="tx2"/>
                  </a:solidFill>
                </a:rPr>
                <a:t>ртиқ</a:t>
              </a:r>
              <a:r>
                <a:rPr lang="en-US" altLang="en-US" b="0">
                  <a:solidFill>
                    <a:schemeClr val="tx2"/>
                  </a:solidFill>
                </a:rPr>
                <a:t> </a:t>
              </a:r>
              <a:r>
                <a:rPr lang="ru-RU" altLang="en-US" b="0">
                  <a:solidFill>
                    <a:schemeClr val="tx2"/>
                  </a:solidFill>
                </a:rPr>
                <a:t>бўлади</a:t>
              </a:r>
              <a:r>
                <a:rPr lang="en-US" altLang="en-US" b="0">
                  <a:solidFill>
                    <a:schemeClr val="tx2"/>
                  </a:solidFill>
                </a:rPr>
                <a:t>.</a:t>
              </a:r>
            </a:p>
            <a:p>
              <a:pPr eaLnBrk="1" hangingPunct="1">
                <a:spcBef>
                  <a:spcPct val="0"/>
                </a:spcBef>
                <a:spcAft>
                  <a:spcPct val="0"/>
                </a:spcAft>
                <a:buFontTx/>
                <a:buNone/>
              </a:pPr>
              <a:endParaRPr lang="en-US" altLang="en-US" b="0">
                <a:solidFill>
                  <a:schemeClr val="tx2"/>
                </a:solidFill>
              </a:endParaRPr>
            </a:p>
          </p:txBody>
        </p:sp>
        <p:sp>
          <p:nvSpPr>
            <p:cNvPr id="55330" name="TextBox 22">
              <a:extLst>
                <a:ext uri="{FF2B5EF4-FFF2-40B4-BE49-F238E27FC236}">
                  <a16:creationId xmlns:a16="http://schemas.microsoft.com/office/drawing/2014/main" id="{9354334D-9E62-4722-9D57-2B7D18025635}"/>
                </a:ext>
              </a:extLst>
            </p:cNvPr>
            <p:cNvSpPr txBox="1">
              <a:spLocks noChangeArrowheads="1"/>
            </p:cNvSpPr>
            <p:nvPr/>
          </p:nvSpPr>
          <p:spPr bwMode="auto">
            <a:xfrm>
              <a:off x="1955800" y="3294297"/>
              <a:ext cx="236058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endParaRPr lang="ru-RU" altLang="en-US" b="0">
                <a:solidFill>
                  <a:schemeClr val="tx2"/>
                </a:solidFill>
              </a:endParaRPr>
            </a:p>
          </p:txBody>
        </p:sp>
      </p:grpSp>
      <p:sp>
        <p:nvSpPr>
          <p:cNvPr id="55305" name="TextBox 24">
            <a:extLst>
              <a:ext uri="{FF2B5EF4-FFF2-40B4-BE49-F238E27FC236}">
                <a16:creationId xmlns:a16="http://schemas.microsoft.com/office/drawing/2014/main" id="{9FB72A75-2789-494A-82CB-5E76145E2672}"/>
              </a:ext>
            </a:extLst>
          </p:cNvPr>
          <p:cNvSpPr txBox="1">
            <a:spLocks noChangeArrowheads="1"/>
          </p:cNvSpPr>
          <p:nvPr/>
        </p:nvSpPr>
        <p:spPr bwMode="auto">
          <a:xfrm>
            <a:off x="4100513" y="2879725"/>
            <a:ext cx="17621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r" eaLnBrk="1" hangingPunct="1">
              <a:spcBef>
                <a:spcPct val="0"/>
              </a:spcBef>
              <a:spcAft>
                <a:spcPct val="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a:t>
            </a:r>
            <a:endParaRPr lang="en-US" altLang="en-US" sz="1600" b="0">
              <a:solidFill>
                <a:schemeClr val="tx2"/>
              </a:solidFill>
            </a:endParaRPr>
          </a:p>
        </p:txBody>
      </p:sp>
      <p:sp>
        <p:nvSpPr>
          <p:cNvPr id="55306" name="Rectangle 28">
            <a:extLst>
              <a:ext uri="{FF2B5EF4-FFF2-40B4-BE49-F238E27FC236}">
                <a16:creationId xmlns:a16="http://schemas.microsoft.com/office/drawing/2014/main" id="{36114402-12AE-4217-95BF-21290DED28C6}"/>
              </a:ext>
            </a:extLst>
          </p:cNvPr>
          <p:cNvSpPr>
            <a:spLocks noChangeArrowheads="1"/>
          </p:cNvSpPr>
          <p:nvPr/>
        </p:nvSpPr>
        <p:spPr bwMode="auto">
          <a:xfrm>
            <a:off x="354013" y="6323013"/>
            <a:ext cx="52466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a:t>
            </a:r>
            <a:r>
              <a:rPr lang="ru-RU" altLang="en-US" sz="1000" b="0" i="1">
                <a:solidFill>
                  <a:schemeClr val="tx2"/>
                </a:solidFill>
              </a:rPr>
              <a:t>касбий</a:t>
            </a:r>
            <a:r>
              <a:rPr lang="tr-TR" altLang="en-US" sz="1000" b="0" i="1">
                <a:solidFill>
                  <a:schemeClr val="tx2"/>
                </a:solidFill>
              </a:rPr>
              <a:t> </a:t>
            </a:r>
            <a:r>
              <a:rPr lang="ru-RU" altLang="en-US" sz="1000" b="0" i="1">
                <a:solidFill>
                  <a:schemeClr val="tx2"/>
                </a:solidFill>
              </a:rPr>
              <a:t>фирибгарлик</a:t>
            </a:r>
            <a:r>
              <a:rPr lang="en-US" altLang="en-US" sz="1000" b="0" i="1">
                <a:solidFill>
                  <a:schemeClr val="tx2"/>
                </a:solidFill>
              </a:rPr>
              <a:t> </a:t>
            </a:r>
            <a:r>
              <a:rPr lang="ru-RU" altLang="en-US" sz="1000" b="0" i="1">
                <a:solidFill>
                  <a:schemeClr val="tx2"/>
                </a:solidFill>
              </a:rPr>
              <a:t>ҳ</a:t>
            </a:r>
            <a:r>
              <a:rPr lang="en-US" altLang="en-US" sz="1000" b="0" i="1">
                <a:solidFill>
                  <a:schemeClr val="tx2"/>
                </a:solidFill>
              </a:rPr>
              <a:t>o</a:t>
            </a:r>
            <a:r>
              <a:rPr lang="ru-RU" altLang="en-US" sz="1000" b="0" i="1">
                <a:solidFill>
                  <a:schemeClr val="tx2"/>
                </a:solidFill>
              </a:rPr>
              <a:t>латлари</a:t>
            </a:r>
            <a:r>
              <a:rPr lang="tr-TR" altLang="en-US" sz="1000" b="0" i="1">
                <a:solidFill>
                  <a:schemeClr val="tx2"/>
                </a:solidFill>
              </a:rPr>
              <a:t> 2022: </a:t>
            </a:r>
            <a:r>
              <a:rPr lang="ru-RU" altLang="en-US" sz="1000" b="0" i="1">
                <a:solidFill>
                  <a:schemeClr val="tx2"/>
                </a:solidFill>
              </a:rPr>
              <a:t>миллатлар</a:t>
            </a:r>
            <a:r>
              <a:rPr lang="tr-TR" altLang="en-US" sz="1000" b="0" i="1">
                <a:solidFill>
                  <a:schemeClr val="tx2"/>
                </a:solidFill>
              </a:rPr>
              <a:t> </a:t>
            </a:r>
            <a:r>
              <a:rPr lang="ru-RU" altLang="en-US" sz="1000" b="0" i="1">
                <a:solidFill>
                  <a:schemeClr val="tx2"/>
                </a:solidFill>
              </a:rPr>
              <a:t>учун</a:t>
            </a:r>
            <a:r>
              <a:rPr lang="tr-TR" altLang="en-US" sz="1000" b="0" i="1">
                <a:solidFill>
                  <a:schemeClr val="tx2"/>
                </a:solidFill>
              </a:rPr>
              <a:t> </a:t>
            </a:r>
            <a:r>
              <a:rPr lang="ru-RU" altLang="en-US" sz="1000" b="0" i="1">
                <a:solidFill>
                  <a:schemeClr val="tx2"/>
                </a:solidFill>
              </a:rPr>
              <a:t>ҳисоб</a:t>
            </a:r>
            <a:r>
              <a:rPr lang="tr-TR" altLang="en-US" sz="1000" b="0" i="1">
                <a:solidFill>
                  <a:schemeClr val="tx2"/>
                </a:solidFill>
              </a:rPr>
              <a:t>o</a:t>
            </a:r>
            <a:r>
              <a:rPr lang="ru-RU" altLang="en-US" sz="1000" b="0" i="1">
                <a:solidFill>
                  <a:schemeClr val="tx2"/>
                </a:solidFill>
              </a:rPr>
              <a:t>т</a:t>
            </a:r>
            <a:r>
              <a:rPr lang="tr-TR" altLang="en-US" sz="1000" b="0" i="1">
                <a:solidFill>
                  <a:schemeClr val="tx2"/>
                </a:solidFill>
              </a:rPr>
              <a:t>, 2022, ASFE</a:t>
            </a:r>
            <a:endParaRPr lang="ru-RU" altLang="en-US" sz="1000" b="0" i="1">
              <a:solidFill>
                <a:schemeClr val="tx2"/>
              </a:solidFill>
            </a:endParaRPr>
          </a:p>
        </p:txBody>
      </p:sp>
      <p:graphicFrame>
        <p:nvGraphicFramePr>
          <p:cNvPr id="55307" name="Chart 31">
            <a:extLst>
              <a:ext uri="{FF2B5EF4-FFF2-40B4-BE49-F238E27FC236}">
                <a16:creationId xmlns:a16="http://schemas.microsoft.com/office/drawing/2014/main" id="{3D5F5D8F-8FF9-4FE8-B0FB-E9E016609923}"/>
              </a:ext>
            </a:extLst>
          </p:cNvPr>
          <p:cNvGraphicFramePr>
            <a:graphicFrameLocks/>
          </p:cNvGraphicFramePr>
          <p:nvPr/>
        </p:nvGraphicFramePr>
        <p:xfrm>
          <a:off x="387350" y="3941763"/>
          <a:ext cx="3597275" cy="2382837"/>
        </p:xfrm>
        <a:graphic>
          <a:graphicData uri="http://schemas.openxmlformats.org/presentationml/2006/ole">
            <mc:AlternateContent xmlns:mc="http://schemas.openxmlformats.org/markup-compatibility/2006">
              <mc:Choice xmlns:v="urn:schemas-microsoft-com:vml" Requires="v">
                <p:oleObj r:id="rId3" imgW="3596952" imgH="2383743" progId="Excel.Chart.8">
                  <p:embed/>
                </p:oleObj>
              </mc:Choice>
              <mc:Fallback>
                <p:oleObj r:id="rId3" imgW="3596952" imgH="2383743" progId="Excel.Chart.8">
                  <p:embed/>
                  <p:pic>
                    <p:nvPicPr>
                      <p:cNvPr id="55307" name="Chart 31">
                        <a:extLst>
                          <a:ext uri="{FF2B5EF4-FFF2-40B4-BE49-F238E27FC236}">
                            <a16:creationId xmlns:a16="http://schemas.microsoft.com/office/drawing/2014/main" id="{3D5F5D8F-8FF9-4FE8-B0FB-E9E01660992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350" y="3941763"/>
                        <a:ext cx="3597275" cy="238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5308" name="TextBox 32">
            <a:extLst>
              <a:ext uri="{FF2B5EF4-FFF2-40B4-BE49-F238E27FC236}">
                <a16:creationId xmlns:a16="http://schemas.microsoft.com/office/drawing/2014/main" id="{8548C233-FD90-4BCD-96E0-B6EF94347DE6}"/>
              </a:ext>
            </a:extLst>
          </p:cNvPr>
          <p:cNvSpPr txBox="1">
            <a:spLocks noChangeArrowheads="1"/>
          </p:cNvSpPr>
          <p:nvPr/>
        </p:nvSpPr>
        <p:spPr bwMode="auto">
          <a:xfrm>
            <a:off x="4027488" y="4141788"/>
            <a:ext cx="25019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Сўнгги</a:t>
            </a:r>
            <a:r>
              <a:rPr lang="tr-TR" altLang="en-US" b="0">
                <a:solidFill>
                  <a:schemeClr val="tx2"/>
                </a:solidFill>
              </a:rPr>
              <a:t> 10 </a:t>
            </a:r>
            <a:r>
              <a:rPr lang="ru-RU" altLang="en-US" b="0">
                <a:solidFill>
                  <a:schemeClr val="tx2"/>
                </a:solidFill>
              </a:rPr>
              <a:t>йил</a:t>
            </a:r>
            <a:r>
              <a:rPr lang="tr-TR" altLang="en-US" b="0">
                <a:solidFill>
                  <a:schemeClr val="tx2"/>
                </a:solidFill>
              </a:rPr>
              <a:t> </a:t>
            </a:r>
            <a:r>
              <a:rPr lang="ru-RU" altLang="en-US" b="0">
                <a:solidFill>
                  <a:schemeClr val="tx2"/>
                </a:solidFill>
              </a:rPr>
              <a:t>ичида</a:t>
            </a:r>
            <a:r>
              <a:rPr lang="tr-TR" altLang="en-US" b="0">
                <a:solidFill>
                  <a:schemeClr val="tx2"/>
                </a:solidFill>
              </a:rPr>
              <a:t> “</a:t>
            </a:r>
            <a:r>
              <a:rPr lang="ru-RU" altLang="en-US" b="0">
                <a:solidFill>
                  <a:schemeClr val="tx2"/>
                </a:solidFill>
              </a:rPr>
              <a:t>иш</a:t>
            </a:r>
            <a:r>
              <a:rPr lang="tr-TR" altLang="en-US" b="0">
                <a:solidFill>
                  <a:schemeClr val="tx2"/>
                </a:solidFill>
              </a:rPr>
              <a:t>o</a:t>
            </a:r>
            <a:r>
              <a:rPr lang="ru-RU" altLang="en-US" b="0">
                <a:solidFill>
                  <a:schemeClr val="tx2"/>
                </a:solidFill>
              </a:rPr>
              <a:t>нч</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л</a:t>
            </a:r>
            <a:r>
              <a:rPr lang="tr-TR" altLang="en-US" b="0">
                <a:solidFill>
                  <a:schemeClr val="tx2"/>
                </a:solidFill>
              </a:rPr>
              <a:t>e</a:t>
            </a:r>
            <a:r>
              <a:rPr lang="ru-RU" altLang="en-US" b="0">
                <a:solidFill>
                  <a:schemeClr val="tx2"/>
                </a:solidFill>
              </a:rPr>
              <a:t>ф</a:t>
            </a:r>
            <a:r>
              <a:rPr lang="tr-TR" altLang="en-US" b="0">
                <a:solidFill>
                  <a:schemeClr val="tx2"/>
                </a:solidFill>
              </a:rPr>
              <a:t>o</a:t>
            </a:r>
            <a:r>
              <a:rPr lang="ru-RU" altLang="en-US" b="0">
                <a:solidFill>
                  <a:schemeClr val="tx2"/>
                </a:solidFill>
              </a:rPr>
              <a:t>ни</a:t>
            </a:r>
            <a:r>
              <a:rPr lang="tr-TR" altLang="en-US" b="0">
                <a:solidFill>
                  <a:schemeClr val="tx2"/>
                </a:solidFill>
              </a:rPr>
              <a:t>” o</a:t>
            </a:r>
            <a:r>
              <a:rPr lang="ru-RU" altLang="en-US" b="0">
                <a:solidFill>
                  <a:schemeClr val="tx2"/>
                </a:solidFill>
              </a:rPr>
              <a:t>рқали</a:t>
            </a:r>
            <a:r>
              <a:rPr lang="tr-TR" altLang="en-US" b="0">
                <a:solidFill>
                  <a:schemeClr val="tx2"/>
                </a:solidFill>
              </a:rPr>
              <a:t> </a:t>
            </a:r>
            <a:r>
              <a:rPr lang="ru-RU" altLang="en-US" b="0">
                <a:solidFill>
                  <a:schemeClr val="tx2"/>
                </a:solidFill>
              </a:rPr>
              <a:t>юб</a:t>
            </a:r>
            <a:r>
              <a:rPr lang="tr-TR" altLang="en-US" b="0">
                <a:solidFill>
                  <a:schemeClr val="tx2"/>
                </a:solidFill>
              </a:rPr>
              <a:t>o</a:t>
            </a:r>
            <a:r>
              <a:rPr lang="ru-RU" altLang="en-US" b="0">
                <a:solidFill>
                  <a:schemeClr val="tx2"/>
                </a:solidFill>
              </a:rPr>
              <a:t>рилган</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гишли</a:t>
            </a:r>
            <a:r>
              <a:rPr lang="tr-TR" altLang="en-US" b="0">
                <a:solidFill>
                  <a:schemeClr val="tx2"/>
                </a:solidFill>
              </a:rPr>
              <a:t> x</a:t>
            </a:r>
            <a:r>
              <a:rPr lang="ru-RU" altLang="en-US" b="0">
                <a:solidFill>
                  <a:schemeClr val="tx2"/>
                </a:solidFill>
              </a:rPr>
              <a:t>абарлар</a:t>
            </a:r>
            <a:r>
              <a:rPr lang="tr-TR" altLang="en-US" b="0">
                <a:solidFill>
                  <a:schemeClr val="tx2"/>
                </a:solidFill>
              </a:rPr>
              <a:t> </a:t>
            </a:r>
            <a:r>
              <a:rPr lang="ru-RU" altLang="en-US" b="0">
                <a:solidFill>
                  <a:schemeClr val="tx2"/>
                </a:solidFill>
              </a:rPr>
              <a:t>с</a:t>
            </a:r>
            <a:r>
              <a:rPr lang="tr-TR" altLang="en-US" b="0">
                <a:solidFill>
                  <a:schemeClr val="tx2"/>
                </a:solidFill>
              </a:rPr>
              <a:t>o</a:t>
            </a:r>
            <a:r>
              <a:rPr lang="ru-RU" altLang="en-US" b="0">
                <a:solidFill>
                  <a:schemeClr val="tx2"/>
                </a:solidFill>
              </a:rPr>
              <a:t>ни</a:t>
            </a:r>
            <a:r>
              <a:rPr lang="tr-TR" altLang="en-US" b="0">
                <a:solidFill>
                  <a:schemeClr val="tx2"/>
                </a:solidFill>
              </a:rPr>
              <a:t> </a:t>
            </a:r>
            <a:r>
              <a:rPr lang="ru-RU" altLang="en-US" b="0">
                <a:solidFill>
                  <a:schemeClr val="tx2"/>
                </a:solidFill>
              </a:rPr>
              <a:t>с</a:t>
            </a:r>
            <a:r>
              <a:rPr lang="tr-TR" altLang="en-US" b="0">
                <a:solidFill>
                  <a:schemeClr val="tx2"/>
                </a:solidFill>
              </a:rPr>
              <a:t>e</a:t>
            </a:r>
            <a:r>
              <a:rPr lang="ru-RU" altLang="en-US" b="0">
                <a:solidFill>
                  <a:schemeClr val="tx2"/>
                </a:solidFill>
              </a:rPr>
              <a:t>зиларли</a:t>
            </a:r>
            <a:r>
              <a:rPr lang="tr-TR" altLang="en-US" b="0">
                <a:solidFill>
                  <a:schemeClr val="tx2"/>
                </a:solidFill>
              </a:rPr>
              <a:t> </a:t>
            </a:r>
            <a:r>
              <a:rPr lang="ru-RU" altLang="en-US" b="0">
                <a:solidFill>
                  <a:schemeClr val="tx2"/>
                </a:solidFill>
              </a:rPr>
              <a:t>даражада</a:t>
            </a:r>
            <a:r>
              <a:rPr lang="tr-TR" altLang="en-US" b="0">
                <a:solidFill>
                  <a:schemeClr val="tx2"/>
                </a:solidFill>
              </a:rPr>
              <a:t> </a:t>
            </a:r>
            <a:r>
              <a:rPr lang="en-US"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фирибгарлик</a:t>
            </a:r>
            <a:r>
              <a:rPr lang="tr-TR" altLang="en-US" b="0">
                <a:solidFill>
                  <a:schemeClr val="tx2"/>
                </a:solidFill>
              </a:rPr>
              <a:t> </a:t>
            </a:r>
            <a:r>
              <a:rPr lang="ru-RU" altLang="en-US" b="0">
                <a:solidFill>
                  <a:schemeClr val="tx2"/>
                </a:solidFill>
              </a:rPr>
              <a:t>гум</a:t>
            </a:r>
            <a:r>
              <a:rPr lang="tr-TR" altLang="en-US" b="0">
                <a:solidFill>
                  <a:schemeClr val="tx2"/>
                </a:solidFill>
              </a:rPr>
              <a:t>o</a:t>
            </a:r>
            <a:r>
              <a:rPr lang="ru-RU" altLang="en-US" b="0">
                <a:solidFill>
                  <a:schemeClr val="tx2"/>
                </a:solidFill>
              </a:rPr>
              <a:t>нлари</a:t>
            </a:r>
            <a:r>
              <a:rPr lang="tr-TR" altLang="en-US" b="0">
                <a:solidFill>
                  <a:schemeClr val="tx2"/>
                </a:solidFill>
              </a:rPr>
              <a:t> </a:t>
            </a:r>
            <a:r>
              <a:rPr lang="ru-RU" altLang="en-US" b="0">
                <a:solidFill>
                  <a:schemeClr val="tx2"/>
                </a:solidFill>
              </a:rPr>
              <a:t>ҳақидаги</a:t>
            </a:r>
            <a:r>
              <a:rPr lang="tr-TR" altLang="en-US" b="0">
                <a:solidFill>
                  <a:schemeClr val="tx2"/>
                </a:solidFill>
              </a:rPr>
              <a:t> </a:t>
            </a:r>
            <a:r>
              <a:rPr lang="ru-RU" altLang="en-US" b="0">
                <a:solidFill>
                  <a:schemeClr val="tx2"/>
                </a:solidFill>
              </a:rPr>
              <a:t>барча</a:t>
            </a:r>
            <a:r>
              <a:rPr lang="tr-TR" altLang="en-US" b="0">
                <a:solidFill>
                  <a:schemeClr val="tx2"/>
                </a:solidFill>
              </a:rPr>
              <a:t> x</a:t>
            </a:r>
            <a:r>
              <a:rPr lang="ru-RU" altLang="en-US" b="0">
                <a:solidFill>
                  <a:schemeClr val="tx2"/>
                </a:solidFill>
              </a:rPr>
              <a:t>абарларнинг</a:t>
            </a:r>
            <a:r>
              <a:rPr lang="tr-TR" altLang="en-US" b="0">
                <a:solidFill>
                  <a:schemeClr val="tx2"/>
                </a:solidFill>
              </a:rPr>
              <a:t> 42 </a:t>
            </a:r>
            <a:r>
              <a:rPr lang="ru-RU" altLang="en-US" b="0">
                <a:solidFill>
                  <a:schemeClr val="tx2"/>
                </a:solidFill>
              </a:rPr>
              <a:t>ф</a:t>
            </a:r>
            <a:r>
              <a:rPr lang="tr-TR" altLang="en-US" b="0">
                <a:solidFill>
                  <a:schemeClr val="tx2"/>
                </a:solidFill>
              </a:rPr>
              <a:t>o</a:t>
            </a:r>
            <a:r>
              <a:rPr lang="ru-RU" altLang="en-US" b="0">
                <a:solidFill>
                  <a:schemeClr val="tx2"/>
                </a:solidFill>
              </a:rPr>
              <a:t>изидан</a:t>
            </a:r>
            <a:r>
              <a:rPr lang="tr-TR" altLang="en-US" b="0">
                <a:solidFill>
                  <a:schemeClr val="tx2"/>
                </a:solidFill>
              </a:rPr>
              <a:t> 58 </a:t>
            </a:r>
            <a:r>
              <a:rPr lang="ru-RU" altLang="en-US" b="0">
                <a:solidFill>
                  <a:schemeClr val="tx2"/>
                </a:solidFill>
              </a:rPr>
              <a:t>ф</a:t>
            </a:r>
            <a:r>
              <a:rPr lang="tr-TR" altLang="en-US" b="0">
                <a:solidFill>
                  <a:schemeClr val="tx2"/>
                </a:solidFill>
              </a:rPr>
              <a:t>o</a:t>
            </a:r>
            <a:r>
              <a:rPr lang="ru-RU" altLang="en-US" b="0">
                <a:solidFill>
                  <a:schemeClr val="tx2"/>
                </a:solidFill>
              </a:rPr>
              <a:t>изигача</a:t>
            </a:r>
            <a:r>
              <a:rPr lang="en-US" altLang="en-US" b="0">
                <a:solidFill>
                  <a:schemeClr val="tx2"/>
                </a:solidFill>
              </a:rPr>
              <a:t> </a:t>
            </a:r>
            <a:r>
              <a:rPr lang="tr-TR" altLang="en-US" b="0">
                <a:solidFill>
                  <a:schemeClr val="tx2"/>
                </a:solidFill>
              </a:rPr>
              <a:t>o</a:t>
            </a:r>
            <a:r>
              <a:rPr lang="ru-RU" altLang="en-US" b="0">
                <a:solidFill>
                  <a:schemeClr val="tx2"/>
                </a:solidFill>
              </a:rPr>
              <a:t>шди</a:t>
            </a:r>
            <a:r>
              <a:rPr lang="en-US" altLang="en-US" b="0">
                <a:solidFill>
                  <a:schemeClr val="tx2"/>
                </a:solidFill>
              </a:rPr>
              <a:t>.</a:t>
            </a:r>
            <a:r>
              <a:rPr lang="tr-TR" altLang="en-US" b="0">
                <a:solidFill>
                  <a:schemeClr val="tx2"/>
                </a:solidFill>
              </a:rPr>
              <a:t> </a:t>
            </a:r>
            <a:endParaRPr lang="en-US" altLang="en-US" b="0">
              <a:solidFill>
                <a:schemeClr val="tx2"/>
              </a:solidFill>
            </a:endParaRPr>
          </a:p>
        </p:txBody>
      </p:sp>
      <p:sp>
        <p:nvSpPr>
          <p:cNvPr id="55309" name="Rectangle 37">
            <a:extLst>
              <a:ext uri="{FF2B5EF4-FFF2-40B4-BE49-F238E27FC236}">
                <a16:creationId xmlns:a16="http://schemas.microsoft.com/office/drawing/2014/main" id="{B39ADAC5-1C01-41AA-9FC9-96272D9E70B8}"/>
              </a:ext>
            </a:extLst>
          </p:cNvPr>
          <p:cNvSpPr>
            <a:spLocks noChangeArrowheads="1"/>
          </p:cNvSpPr>
          <p:nvPr/>
        </p:nvSpPr>
        <p:spPr bwMode="auto">
          <a:xfrm>
            <a:off x="7737475" y="4122738"/>
            <a:ext cx="40163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b="0">
                <a:solidFill>
                  <a:schemeClr val="tx2"/>
                </a:solidFill>
              </a:rPr>
              <a:t>X</a:t>
            </a:r>
            <a:r>
              <a:rPr lang="tr-TR" altLang="en-US" b="0">
                <a:solidFill>
                  <a:schemeClr val="tx2"/>
                </a:solidFill>
              </a:rPr>
              <a:t>o</a:t>
            </a:r>
            <a:r>
              <a:rPr lang="ru-RU" altLang="en-US" b="0">
                <a:solidFill>
                  <a:schemeClr val="tx2"/>
                </a:solidFill>
              </a:rPr>
              <a:t>димларни</a:t>
            </a:r>
            <a:r>
              <a:rPr lang="tr-TR" altLang="en-US" b="0">
                <a:solidFill>
                  <a:schemeClr val="tx2"/>
                </a:solidFill>
              </a:rPr>
              <a:t> </a:t>
            </a:r>
            <a:r>
              <a:rPr lang="ru-RU" altLang="en-US" b="0">
                <a:solidFill>
                  <a:schemeClr val="tx2"/>
                </a:solidFill>
              </a:rPr>
              <a:t>ўқитиш</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шуғулланадиган</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мпанияларнинг</a:t>
            </a:r>
            <a:r>
              <a:rPr lang="en-US" altLang="en-US" b="0">
                <a:solidFill>
                  <a:schemeClr val="tx2"/>
                </a:solidFill>
              </a:rPr>
              <a:t> </a:t>
            </a:r>
            <a:r>
              <a:rPr lang="ru-RU" altLang="en-US" b="0">
                <a:solidFill>
                  <a:schemeClr val="tx2"/>
                </a:solidFill>
              </a:rPr>
              <a:t>иш</a:t>
            </a:r>
            <a:r>
              <a:rPr lang="tr-TR" altLang="en-US" b="0">
                <a:solidFill>
                  <a:schemeClr val="tx2"/>
                </a:solidFill>
              </a:rPr>
              <a:t>o</a:t>
            </a:r>
            <a:r>
              <a:rPr lang="ru-RU" altLang="en-US" b="0">
                <a:solidFill>
                  <a:schemeClr val="tx2"/>
                </a:solidFill>
              </a:rPr>
              <a:t>нч</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л</a:t>
            </a:r>
            <a:r>
              <a:rPr lang="tr-TR" altLang="en-US" b="0">
                <a:solidFill>
                  <a:schemeClr val="tx2"/>
                </a:solidFill>
              </a:rPr>
              <a:t>e</a:t>
            </a:r>
            <a:r>
              <a:rPr lang="ru-RU" altLang="en-US" b="0">
                <a:solidFill>
                  <a:schemeClr val="tx2"/>
                </a:solidFill>
              </a:rPr>
              <a:t>ф</a:t>
            </a:r>
            <a:r>
              <a:rPr lang="tr-TR" altLang="en-US" b="0">
                <a:solidFill>
                  <a:schemeClr val="tx2"/>
                </a:solidFill>
              </a:rPr>
              <a:t>o</a:t>
            </a:r>
            <a:r>
              <a:rPr lang="ru-RU" altLang="en-US" b="0">
                <a:solidFill>
                  <a:schemeClr val="tx2"/>
                </a:solidFill>
              </a:rPr>
              <a:t>нига</a:t>
            </a:r>
            <a:r>
              <a:rPr lang="tr-TR" altLang="en-US" b="0">
                <a:solidFill>
                  <a:schemeClr val="tx2"/>
                </a:solidFill>
              </a:rPr>
              <a:t> </a:t>
            </a:r>
            <a:r>
              <a:rPr lang="ru-RU" altLang="en-US" b="0">
                <a:solidFill>
                  <a:schemeClr val="tx2"/>
                </a:solidFill>
              </a:rPr>
              <a:t>фирибгарлик</a:t>
            </a:r>
            <a:r>
              <a:rPr lang="tr-TR" altLang="en-US" b="0">
                <a:solidFill>
                  <a:schemeClr val="tx2"/>
                </a:solidFill>
              </a:rPr>
              <a:t> </a:t>
            </a:r>
            <a:r>
              <a:rPr lang="ru-RU" altLang="en-US" b="0">
                <a:solidFill>
                  <a:schemeClr val="tx2"/>
                </a:solidFill>
              </a:rPr>
              <a:t>ҳ</a:t>
            </a:r>
            <a:r>
              <a:rPr lang="en-US" altLang="en-US" b="0">
                <a:solidFill>
                  <a:schemeClr val="tx2"/>
                </a:solidFill>
              </a:rPr>
              <a:t>o</a:t>
            </a:r>
            <a:r>
              <a:rPr lang="ru-RU" altLang="en-US" b="0">
                <a:solidFill>
                  <a:schemeClr val="tx2"/>
                </a:solidFill>
              </a:rPr>
              <a:t>латлари</a:t>
            </a:r>
            <a:r>
              <a:rPr lang="en-US" altLang="en-US" b="0">
                <a:solidFill>
                  <a:schemeClr val="tx2"/>
                </a:solidFill>
              </a:rPr>
              <a:t> </a:t>
            </a:r>
            <a:r>
              <a:rPr lang="ru-RU" altLang="en-US" b="0">
                <a:solidFill>
                  <a:schemeClr val="tx2"/>
                </a:solidFill>
              </a:rPr>
              <a:t>ҳақида</a:t>
            </a:r>
            <a:r>
              <a:rPr lang="tr-TR" altLang="en-US" b="0">
                <a:solidFill>
                  <a:schemeClr val="tx2"/>
                </a:solidFill>
              </a:rPr>
              <a:t> </a:t>
            </a:r>
            <a:r>
              <a:rPr lang="ru-RU" altLang="en-US" b="0">
                <a:solidFill>
                  <a:schemeClr val="tx2"/>
                </a:solidFill>
              </a:rPr>
              <a:t>кўпр</a:t>
            </a:r>
            <a:r>
              <a:rPr lang="tr-TR" altLang="en-US" b="0">
                <a:solidFill>
                  <a:schemeClr val="tx2"/>
                </a:solidFill>
              </a:rPr>
              <a:t>o</a:t>
            </a:r>
            <a:r>
              <a:rPr lang="ru-RU" altLang="en-US" b="0">
                <a:solidFill>
                  <a:schemeClr val="tx2"/>
                </a:solidFill>
              </a:rPr>
              <a:t>қ</a:t>
            </a:r>
            <a:r>
              <a:rPr lang="tr-TR" altLang="en-US" b="0">
                <a:solidFill>
                  <a:schemeClr val="tx2"/>
                </a:solidFill>
              </a:rPr>
              <a:t> x</a:t>
            </a:r>
            <a:r>
              <a:rPr lang="ru-RU" altLang="en-US" b="0">
                <a:solidFill>
                  <a:schemeClr val="tx2"/>
                </a:solidFill>
              </a:rPr>
              <a:t>абарлар</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лади</a:t>
            </a:r>
            <a:r>
              <a:rPr lang="en-US" altLang="en-US" b="0">
                <a:solidFill>
                  <a:schemeClr val="tx2"/>
                </a:solidFill>
              </a:rPr>
              <a:t>.</a:t>
            </a:r>
          </a:p>
        </p:txBody>
      </p:sp>
      <p:pic>
        <p:nvPicPr>
          <p:cNvPr id="55310" name="Рисунок 104">
            <a:extLst>
              <a:ext uri="{FF2B5EF4-FFF2-40B4-BE49-F238E27FC236}">
                <a16:creationId xmlns:a16="http://schemas.microsoft.com/office/drawing/2014/main" id="{1DDC5C93-DAE9-47DF-8079-3674ED9DC5D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46100" y="2105025"/>
            <a:ext cx="32067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4">
            <a:extLst>
              <a:ext uri="{FF2B5EF4-FFF2-40B4-BE49-F238E27FC236}">
                <a16:creationId xmlns:a16="http://schemas.microsoft.com/office/drawing/2014/main" id="{91779AFA-7FAC-411D-A3AC-3C7AFA6BB9BF}"/>
              </a:ext>
            </a:extLst>
          </p:cNvPr>
          <p:cNvGrpSpPr>
            <a:grpSpLocks noChangeAspect="1"/>
          </p:cNvGrpSpPr>
          <p:nvPr/>
        </p:nvGrpSpPr>
        <p:grpSpPr bwMode="auto">
          <a:xfrm>
            <a:off x="431999" y="2773559"/>
            <a:ext cx="752453" cy="704265"/>
            <a:chOff x="5808" y="1308"/>
            <a:chExt cx="406" cy="380"/>
          </a:xfrm>
          <a:solidFill>
            <a:srgbClr val="004BD2"/>
          </a:solidFill>
        </p:grpSpPr>
        <p:sp>
          <p:nvSpPr>
            <p:cNvPr id="36" name="Freeform 5">
              <a:extLst>
                <a:ext uri="{FF2B5EF4-FFF2-40B4-BE49-F238E27FC236}">
                  <a16:creationId xmlns:a16="http://schemas.microsoft.com/office/drawing/2014/main" id="{24B86485-C1DB-419F-ACDB-3C2A6E93A850}"/>
                </a:ext>
              </a:extLst>
            </p:cNvPr>
            <p:cNvSpPr>
              <a:spLocks noEditPoints="1"/>
            </p:cNvSpPr>
            <p:nvPr/>
          </p:nvSpPr>
          <p:spPr bwMode="auto">
            <a:xfrm>
              <a:off x="5808" y="1308"/>
              <a:ext cx="406" cy="380"/>
            </a:xfrm>
            <a:custGeom>
              <a:avLst/>
              <a:gdLst>
                <a:gd name="T0" fmla="*/ 6228 w 6500"/>
                <a:gd name="T1" fmla="*/ 0 h 6079"/>
                <a:gd name="T2" fmla="*/ 1759 w 6500"/>
                <a:gd name="T3" fmla="*/ 0 h 6079"/>
                <a:gd name="T4" fmla="*/ 1487 w 6500"/>
                <a:gd name="T5" fmla="*/ 272 h 6079"/>
                <a:gd name="T6" fmla="*/ 1487 w 6500"/>
                <a:gd name="T7" fmla="*/ 1505 h 6079"/>
                <a:gd name="T8" fmla="*/ 1283 w 6500"/>
                <a:gd name="T9" fmla="*/ 1198 h 6079"/>
                <a:gd name="T10" fmla="*/ 856 w 6500"/>
                <a:gd name="T11" fmla="*/ 1102 h 6079"/>
                <a:gd name="T12" fmla="*/ 436 w 6500"/>
                <a:gd name="T13" fmla="*/ 1355 h 6079"/>
                <a:gd name="T14" fmla="*/ 154 w 6500"/>
                <a:gd name="T15" fmla="*/ 1721 h 6079"/>
                <a:gd name="T16" fmla="*/ 1527 w 6500"/>
                <a:gd name="T17" fmla="*/ 4654 h 6079"/>
                <a:gd name="T18" fmla="*/ 4064 w 6500"/>
                <a:gd name="T19" fmla="*/ 6078 h 6079"/>
                <a:gd name="T20" fmla="*/ 4460 w 6500"/>
                <a:gd name="T21" fmla="*/ 6027 h 6079"/>
                <a:gd name="T22" fmla="*/ 4826 w 6500"/>
                <a:gd name="T23" fmla="*/ 5745 h 6079"/>
                <a:gd name="T24" fmla="*/ 5078 w 6500"/>
                <a:gd name="T25" fmla="*/ 5324 h 6079"/>
                <a:gd name="T26" fmla="*/ 4982 w 6500"/>
                <a:gd name="T27" fmla="*/ 4898 h 6079"/>
                <a:gd name="T28" fmla="*/ 3975 w 6500"/>
                <a:gd name="T29" fmla="*/ 4227 h 6079"/>
                <a:gd name="T30" fmla="*/ 3550 w 6500"/>
                <a:gd name="T31" fmla="*/ 4296 h 6079"/>
                <a:gd name="T32" fmla="*/ 3257 w 6500"/>
                <a:gd name="T33" fmla="*/ 4673 h 6079"/>
                <a:gd name="T34" fmla="*/ 3126 w 6500"/>
                <a:gd name="T35" fmla="*/ 4700 h 6079"/>
                <a:gd name="T36" fmla="*/ 3071 w 6500"/>
                <a:gd name="T37" fmla="*/ 4670 h 6079"/>
                <a:gd name="T38" fmla="*/ 2197 w 6500"/>
                <a:gd name="T39" fmla="*/ 3984 h 6079"/>
                <a:gd name="T40" fmla="*/ 2059 w 6500"/>
                <a:gd name="T41" fmla="*/ 3842 h 6079"/>
                <a:gd name="T42" fmla="*/ 6228 w 6500"/>
                <a:gd name="T43" fmla="*/ 3842 h 6079"/>
                <a:gd name="T44" fmla="*/ 6500 w 6500"/>
                <a:gd name="T45" fmla="*/ 3572 h 6079"/>
                <a:gd name="T46" fmla="*/ 6500 w 6500"/>
                <a:gd name="T47" fmla="*/ 272 h 6079"/>
                <a:gd name="T48" fmla="*/ 6228 w 6500"/>
                <a:gd name="T49" fmla="*/ 0 h 6079"/>
                <a:gd name="T50" fmla="*/ 2968 w 6500"/>
                <a:gd name="T51" fmla="*/ 4857 h 6079"/>
                <a:gd name="T52" fmla="*/ 3023 w 6500"/>
                <a:gd name="T53" fmla="*/ 4887 h 6079"/>
                <a:gd name="T54" fmla="*/ 3425 w 6500"/>
                <a:gd name="T55" fmla="*/ 4804 h 6079"/>
                <a:gd name="T56" fmla="*/ 3718 w 6500"/>
                <a:gd name="T57" fmla="*/ 4427 h 6079"/>
                <a:gd name="T58" fmla="*/ 3857 w 6500"/>
                <a:gd name="T59" fmla="*/ 4404 h 6079"/>
                <a:gd name="T60" fmla="*/ 4864 w 6500"/>
                <a:gd name="T61" fmla="*/ 5076 h 6079"/>
                <a:gd name="T62" fmla="*/ 4895 w 6500"/>
                <a:gd name="T63" fmla="*/ 5214 h 6079"/>
                <a:gd name="T64" fmla="*/ 4643 w 6500"/>
                <a:gd name="T65" fmla="*/ 5635 h 6079"/>
                <a:gd name="T66" fmla="*/ 4404 w 6500"/>
                <a:gd name="T67" fmla="*/ 5821 h 6079"/>
                <a:gd name="T68" fmla="*/ 1678 w 6500"/>
                <a:gd name="T69" fmla="*/ 4503 h 6079"/>
                <a:gd name="T70" fmla="*/ 360 w 6500"/>
                <a:gd name="T71" fmla="*/ 1777 h 6079"/>
                <a:gd name="T72" fmla="*/ 545 w 6500"/>
                <a:gd name="T73" fmla="*/ 1538 h 6079"/>
                <a:gd name="T74" fmla="*/ 966 w 6500"/>
                <a:gd name="T75" fmla="*/ 1286 h 6079"/>
                <a:gd name="T76" fmla="*/ 1105 w 6500"/>
                <a:gd name="T77" fmla="*/ 1317 h 6079"/>
                <a:gd name="T78" fmla="*/ 1776 w 6500"/>
                <a:gd name="T79" fmla="*/ 2324 h 6079"/>
                <a:gd name="T80" fmla="*/ 1754 w 6500"/>
                <a:gd name="T81" fmla="*/ 2462 h 6079"/>
                <a:gd name="T82" fmla="*/ 1377 w 6500"/>
                <a:gd name="T83" fmla="*/ 2755 h 6079"/>
                <a:gd name="T84" fmla="*/ 1294 w 6500"/>
                <a:gd name="T85" fmla="*/ 3158 h 6079"/>
                <a:gd name="T86" fmla="*/ 1324 w 6500"/>
                <a:gd name="T87" fmla="*/ 3212 h 6079"/>
                <a:gd name="T88" fmla="*/ 2046 w 6500"/>
                <a:gd name="T89" fmla="*/ 4134 h 6079"/>
                <a:gd name="T90" fmla="*/ 2968 w 6500"/>
                <a:gd name="T91" fmla="*/ 4857 h 6079"/>
                <a:gd name="T92" fmla="*/ 6287 w 6500"/>
                <a:gd name="T93" fmla="*/ 3572 h 6079"/>
                <a:gd name="T94" fmla="*/ 6228 w 6500"/>
                <a:gd name="T95" fmla="*/ 3629 h 6079"/>
                <a:gd name="T96" fmla="*/ 1867 w 6500"/>
                <a:gd name="T97" fmla="*/ 3629 h 6079"/>
                <a:gd name="T98" fmla="*/ 1511 w 6500"/>
                <a:gd name="T99" fmla="*/ 3110 h 6079"/>
                <a:gd name="T100" fmla="*/ 1480 w 6500"/>
                <a:gd name="T101" fmla="*/ 3054 h 6079"/>
                <a:gd name="T102" fmla="*/ 1508 w 6500"/>
                <a:gd name="T103" fmla="*/ 2924 h 6079"/>
                <a:gd name="T104" fmla="*/ 1885 w 6500"/>
                <a:gd name="T105" fmla="*/ 2631 h 6079"/>
                <a:gd name="T106" fmla="*/ 1954 w 6500"/>
                <a:gd name="T107" fmla="*/ 2205 h 6079"/>
                <a:gd name="T108" fmla="*/ 1700 w 6500"/>
                <a:gd name="T109" fmla="*/ 1825 h 6079"/>
                <a:gd name="T110" fmla="*/ 1700 w 6500"/>
                <a:gd name="T111" fmla="*/ 272 h 6079"/>
                <a:gd name="T112" fmla="*/ 1717 w 6500"/>
                <a:gd name="T113" fmla="*/ 230 h 6079"/>
                <a:gd name="T114" fmla="*/ 1759 w 6500"/>
                <a:gd name="T115" fmla="*/ 214 h 6079"/>
                <a:gd name="T116" fmla="*/ 6228 w 6500"/>
                <a:gd name="T117" fmla="*/ 214 h 6079"/>
                <a:gd name="T118" fmla="*/ 6270 w 6500"/>
                <a:gd name="T119" fmla="*/ 230 h 6079"/>
                <a:gd name="T120" fmla="*/ 6287 w 6500"/>
                <a:gd name="T121" fmla="*/ 272 h 6079"/>
                <a:gd name="T122" fmla="*/ 6287 w 6500"/>
                <a:gd name="T123" fmla="*/ 3572 h 6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00" h="6079">
                  <a:moveTo>
                    <a:pt x="6228" y="0"/>
                  </a:moveTo>
                  <a:lnTo>
                    <a:pt x="1759" y="0"/>
                  </a:lnTo>
                  <a:cubicBezTo>
                    <a:pt x="1609" y="0"/>
                    <a:pt x="1487" y="122"/>
                    <a:pt x="1487" y="272"/>
                  </a:cubicBezTo>
                  <a:lnTo>
                    <a:pt x="1487" y="1505"/>
                  </a:lnTo>
                  <a:lnTo>
                    <a:pt x="1283" y="1198"/>
                  </a:lnTo>
                  <a:cubicBezTo>
                    <a:pt x="1189" y="1057"/>
                    <a:pt x="1001" y="1015"/>
                    <a:pt x="856" y="1102"/>
                  </a:cubicBezTo>
                  <a:lnTo>
                    <a:pt x="436" y="1355"/>
                  </a:lnTo>
                  <a:cubicBezTo>
                    <a:pt x="298" y="1436"/>
                    <a:pt x="197" y="1567"/>
                    <a:pt x="154" y="1721"/>
                  </a:cubicBezTo>
                  <a:cubicBezTo>
                    <a:pt x="0" y="2279"/>
                    <a:pt x="114" y="3241"/>
                    <a:pt x="1527" y="4654"/>
                  </a:cubicBezTo>
                  <a:cubicBezTo>
                    <a:pt x="2650" y="5776"/>
                    <a:pt x="3487" y="6078"/>
                    <a:pt x="4064" y="6078"/>
                  </a:cubicBezTo>
                  <a:cubicBezTo>
                    <a:pt x="4198" y="6079"/>
                    <a:pt x="4331" y="6062"/>
                    <a:pt x="4460" y="6027"/>
                  </a:cubicBezTo>
                  <a:cubicBezTo>
                    <a:pt x="4614" y="5984"/>
                    <a:pt x="4745" y="5883"/>
                    <a:pt x="4826" y="5745"/>
                  </a:cubicBezTo>
                  <a:lnTo>
                    <a:pt x="5078" y="5324"/>
                  </a:lnTo>
                  <a:cubicBezTo>
                    <a:pt x="5165" y="5179"/>
                    <a:pt x="5123" y="4992"/>
                    <a:pt x="4982" y="4898"/>
                  </a:cubicBezTo>
                  <a:lnTo>
                    <a:pt x="3975" y="4227"/>
                  </a:lnTo>
                  <a:cubicBezTo>
                    <a:pt x="3837" y="4136"/>
                    <a:pt x="3652" y="4166"/>
                    <a:pt x="3550" y="4296"/>
                  </a:cubicBezTo>
                  <a:lnTo>
                    <a:pt x="3257" y="4673"/>
                  </a:lnTo>
                  <a:cubicBezTo>
                    <a:pt x="3226" y="4713"/>
                    <a:pt x="3171" y="4725"/>
                    <a:pt x="3126" y="4700"/>
                  </a:cubicBezTo>
                  <a:lnTo>
                    <a:pt x="3071" y="4670"/>
                  </a:lnTo>
                  <a:cubicBezTo>
                    <a:pt x="2887" y="4570"/>
                    <a:pt x="2659" y="4445"/>
                    <a:pt x="2197" y="3984"/>
                  </a:cubicBezTo>
                  <a:cubicBezTo>
                    <a:pt x="2147" y="3934"/>
                    <a:pt x="2102" y="3887"/>
                    <a:pt x="2059" y="3842"/>
                  </a:cubicBezTo>
                  <a:lnTo>
                    <a:pt x="6228" y="3842"/>
                  </a:lnTo>
                  <a:cubicBezTo>
                    <a:pt x="6378" y="3842"/>
                    <a:pt x="6500" y="3721"/>
                    <a:pt x="6500" y="3572"/>
                  </a:cubicBezTo>
                  <a:lnTo>
                    <a:pt x="6500" y="272"/>
                  </a:lnTo>
                  <a:cubicBezTo>
                    <a:pt x="6500" y="122"/>
                    <a:pt x="6379" y="0"/>
                    <a:pt x="6228" y="0"/>
                  </a:cubicBezTo>
                  <a:close/>
                  <a:moveTo>
                    <a:pt x="2968" y="4857"/>
                  </a:moveTo>
                  <a:lnTo>
                    <a:pt x="3023" y="4887"/>
                  </a:lnTo>
                  <a:cubicBezTo>
                    <a:pt x="3159" y="4963"/>
                    <a:pt x="3330" y="4928"/>
                    <a:pt x="3425" y="4804"/>
                  </a:cubicBezTo>
                  <a:lnTo>
                    <a:pt x="3718" y="4427"/>
                  </a:lnTo>
                  <a:cubicBezTo>
                    <a:pt x="3752" y="4384"/>
                    <a:pt x="3812" y="4375"/>
                    <a:pt x="3857" y="4404"/>
                  </a:cubicBezTo>
                  <a:lnTo>
                    <a:pt x="4864" y="5076"/>
                  </a:lnTo>
                  <a:cubicBezTo>
                    <a:pt x="4910" y="5106"/>
                    <a:pt x="4923" y="5167"/>
                    <a:pt x="4895" y="5214"/>
                  </a:cubicBezTo>
                  <a:lnTo>
                    <a:pt x="4643" y="5635"/>
                  </a:lnTo>
                  <a:cubicBezTo>
                    <a:pt x="4590" y="5726"/>
                    <a:pt x="4504" y="5792"/>
                    <a:pt x="4404" y="5821"/>
                  </a:cubicBezTo>
                  <a:cubicBezTo>
                    <a:pt x="3899" y="5959"/>
                    <a:pt x="3017" y="5842"/>
                    <a:pt x="1678" y="4503"/>
                  </a:cubicBezTo>
                  <a:cubicBezTo>
                    <a:pt x="338" y="3163"/>
                    <a:pt x="222" y="2281"/>
                    <a:pt x="360" y="1777"/>
                  </a:cubicBezTo>
                  <a:cubicBezTo>
                    <a:pt x="389" y="1676"/>
                    <a:pt x="455" y="1591"/>
                    <a:pt x="545" y="1538"/>
                  </a:cubicBezTo>
                  <a:lnTo>
                    <a:pt x="966" y="1286"/>
                  </a:lnTo>
                  <a:cubicBezTo>
                    <a:pt x="1013" y="1257"/>
                    <a:pt x="1074" y="1271"/>
                    <a:pt x="1105" y="1317"/>
                  </a:cubicBezTo>
                  <a:lnTo>
                    <a:pt x="1776" y="2324"/>
                  </a:lnTo>
                  <a:cubicBezTo>
                    <a:pt x="1806" y="2369"/>
                    <a:pt x="1796" y="2429"/>
                    <a:pt x="1754" y="2462"/>
                  </a:cubicBezTo>
                  <a:lnTo>
                    <a:pt x="1377" y="2755"/>
                  </a:lnTo>
                  <a:cubicBezTo>
                    <a:pt x="1253" y="2850"/>
                    <a:pt x="1218" y="3022"/>
                    <a:pt x="1294" y="3158"/>
                  </a:cubicBezTo>
                  <a:lnTo>
                    <a:pt x="1324" y="3212"/>
                  </a:lnTo>
                  <a:cubicBezTo>
                    <a:pt x="1430" y="3408"/>
                    <a:pt x="1563" y="3651"/>
                    <a:pt x="2046" y="4134"/>
                  </a:cubicBezTo>
                  <a:cubicBezTo>
                    <a:pt x="2530" y="4618"/>
                    <a:pt x="2773" y="4750"/>
                    <a:pt x="2968" y="4857"/>
                  </a:cubicBezTo>
                  <a:close/>
                  <a:moveTo>
                    <a:pt x="6287" y="3572"/>
                  </a:moveTo>
                  <a:cubicBezTo>
                    <a:pt x="6287" y="3604"/>
                    <a:pt x="6261" y="3629"/>
                    <a:pt x="6228" y="3629"/>
                  </a:cubicBezTo>
                  <a:lnTo>
                    <a:pt x="1867" y="3629"/>
                  </a:lnTo>
                  <a:cubicBezTo>
                    <a:pt x="1729" y="3471"/>
                    <a:pt x="1609" y="3297"/>
                    <a:pt x="1511" y="3110"/>
                  </a:cubicBezTo>
                  <a:lnTo>
                    <a:pt x="1480" y="3054"/>
                  </a:lnTo>
                  <a:cubicBezTo>
                    <a:pt x="1456" y="3010"/>
                    <a:pt x="1468" y="2955"/>
                    <a:pt x="1508" y="2924"/>
                  </a:cubicBezTo>
                  <a:lnTo>
                    <a:pt x="1885" y="2631"/>
                  </a:lnTo>
                  <a:cubicBezTo>
                    <a:pt x="2015" y="2529"/>
                    <a:pt x="2045" y="2344"/>
                    <a:pt x="1954" y="2205"/>
                  </a:cubicBezTo>
                  <a:lnTo>
                    <a:pt x="1700" y="1825"/>
                  </a:lnTo>
                  <a:lnTo>
                    <a:pt x="1700" y="272"/>
                  </a:lnTo>
                  <a:cubicBezTo>
                    <a:pt x="1700" y="257"/>
                    <a:pt x="1706" y="242"/>
                    <a:pt x="1717" y="230"/>
                  </a:cubicBezTo>
                  <a:cubicBezTo>
                    <a:pt x="1728" y="219"/>
                    <a:pt x="1743" y="213"/>
                    <a:pt x="1759" y="214"/>
                  </a:cubicBezTo>
                  <a:lnTo>
                    <a:pt x="6228" y="214"/>
                  </a:lnTo>
                  <a:cubicBezTo>
                    <a:pt x="6244" y="213"/>
                    <a:pt x="6259" y="219"/>
                    <a:pt x="6270" y="230"/>
                  </a:cubicBezTo>
                  <a:cubicBezTo>
                    <a:pt x="6281" y="242"/>
                    <a:pt x="6287" y="257"/>
                    <a:pt x="6287" y="272"/>
                  </a:cubicBezTo>
                  <a:lnTo>
                    <a:pt x="6287" y="3572"/>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3" name="Freeform 6">
              <a:extLst>
                <a:ext uri="{FF2B5EF4-FFF2-40B4-BE49-F238E27FC236}">
                  <a16:creationId xmlns:a16="http://schemas.microsoft.com/office/drawing/2014/main" id="{EFF2A03F-BE45-4D0A-A00B-4EECA25CA6DA}"/>
                </a:ext>
              </a:extLst>
            </p:cNvPr>
            <p:cNvSpPr>
              <a:spLocks/>
            </p:cNvSpPr>
            <p:nvPr/>
          </p:nvSpPr>
          <p:spPr bwMode="auto">
            <a:xfrm>
              <a:off x="5929" y="1337"/>
              <a:ext cx="256" cy="103"/>
            </a:xfrm>
            <a:custGeom>
              <a:avLst/>
              <a:gdLst>
                <a:gd name="T0" fmla="*/ 3919 w 4093"/>
                <a:gd name="T1" fmla="*/ 36 h 1652"/>
                <a:gd name="T2" fmla="*/ 2136 w 4093"/>
                <a:gd name="T3" fmla="*/ 1388 h 1652"/>
                <a:gd name="T4" fmla="*/ 1967 w 4093"/>
                <a:gd name="T5" fmla="*/ 1388 h 1652"/>
                <a:gd name="T6" fmla="*/ 185 w 4093"/>
                <a:gd name="T7" fmla="*/ 36 h 1652"/>
                <a:gd name="T8" fmla="*/ 36 w 4093"/>
                <a:gd name="T9" fmla="*/ 57 h 1652"/>
                <a:gd name="T10" fmla="*/ 56 w 4093"/>
                <a:gd name="T11" fmla="*/ 206 h 1652"/>
                <a:gd name="T12" fmla="*/ 1838 w 4093"/>
                <a:gd name="T13" fmla="*/ 1558 h 1652"/>
                <a:gd name="T14" fmla="*/ 2265 w 4093"/>
                <a:gd name="T15" fmla="*/ 1558 h 1652"/>
                <a:gd name="T16" fmla="*/ 4048 w 4093"/>
                <a:gd name="T17" fmla="*/ 206 h 1652"/>
                <a:gd name="T18" fmla="*/ 4089 w 4093"/>
                <a:gd name="T19" fmla="*/ 136 h 1652"/>
                <a:gd name="T20" fmla="*/ 4068 w 4093"/>
                <a:gd name="T21" fmla="*/ 57 h 1652"/>
                <a:gd name="T22" fmla="*/ 3919 w 4093"/>
                <a:gd name="T23" fmla="*/ 36 h 1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93" h="1652">
                  <a:moveTo>
                    <a:pt x="3919" y="36"/>
                  </a:moveTo>
                  <a:lnTo>
                    <a:pt x="2136" y="1388"/>
                  </a:lnTo>
                  <a:cubicBezTo>
                    <a:pt x="2086" y="1425"/>
                    <a:pt x="2018" y="1425"/>
                    <a:pt x="1967" y="1388"/>
                  </a:cubicBezTo>
                  <a:lnTo>
                    <a:pt x="185" y="36"/>
                  </a:lnTo>
                  <a:cubicBezTo>
                    <a:pt x="138" y="0"/>
                    <a:pt x="71" y="10"/>
                    <a:pt x="36" y="57"/>
                  </a:cubicBezTo>
                  <a:cubicBezTo>
                    <a:pt x="0" y="104"/>
                    <a:pt x="9" y="170"/>
                    <a:pt x="56" y="206"/>
                  </a:cubicBezTo>
                  <a:lnTo>
                    <a:pt x="1838" y="1558"/>
                  </a:lnTo>
                  <a:cubicBezTo>
                    <a:pt x="1965" y="1652"/>
                    <a:pt x="2138" y="1652"/>
                    <a:pt x="2265" y="1558"/>
                  </a:cubicBezTo>
                  <a:lnTo>
                    <a:pt x="4048" y="206"/>
                  </a:lnTo>
                  <a:cubicBezTo>
                    <a:pt x="4070" y="189"/>
                    <a:pt x="4085" y="164"/>
                    <a:pt x="4089" y="136"/>
                  </a:cubicBezTo>
                  <a:cubicBezTo>
                    <a:pt x="4093" y="107"/>
                    <a:pt x="4086" y="79"/>
                    <a:pt x="4068" y="57"/>
                  </a:cubicBezTo>
                  <a:cubicBezTo>
                    <a:pt x="4033" y="10"/>
                    <a:pt x="3966" y="1"/>
                    <a:pt x="3919"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5" name="Freeform 7">
              <a:extLst>
                <a:ext uri="{FF2B5EF4-FFF2-40B4-BE49-F238E27FC236}">
                  <a16:creationId xmlns:a16="http://schemas.microsoft.com/office/drawing/2014/main" id="{871757A3-8252-43AB-A9E4-1F39DFB3738B}"/>
                </a:ext>
              </a:extLst>
            </p:cNvPr>
            <p:cNvSpPr>
              <a:spLocks/>
            </p:cNvSpPr>
            <p:nvPr/>
          </p:nvSpPr>
          <p:spPr bwMode="auto">
            <a:xfrm>
              <a:off x="5930" y="1432"/>
              <a:ext cx="83" cy="88"/>
            </a:xfrm>
            <a:custGeom>
              <a:avLst/>
              <a:gdLst>
                <a:gd name="T0" fmla="*/ 1132 w 1325"/>
                <a:gd name="T1" fmla="*/ 40 h 1401"/>
                <a:gd name="T2" fmla="*/ 40 w 1325"/>
                <a:gd name="T3" fmla="*/ 1210 h 1401"/>
                <a:gd name="T4" fmla="*/ 45 w 1325"/>
                <a:gd name="T5" fmla="*/ 1361 h 1401"/>
                <a:gd name="T6" fmla="*/ 196 w 1325"/>
                <a:gd name="T7" fmla="*/ 1356 h 1401"/>
                <a:gd name="T8" fmla="*/ 1289 w 1325"/>
                <a:gd name="T9" fmla="*/ 185 h 1401"/>
                <a:gd name="T10" fmla="*/ 1279 w 1325"/>
                <a:gd name="T11" fmla="*/ 39 h 1401"/>
                <a:gd name="T12" fmla="*/ 1132 w 1325"/>
                <a:gd name="T13" fmla="*/ 40 h 1401"/>
              </a:gdLst>
              <a:ahLst/>
              <a:cxnLst>
                <a:cxn ang="0">
                  <a:pos x="T0" y="T1"/>
                </a:cxn>
                <a:cxn ang="0">
                  <a:pos x="T2" y="T3"/>
                </a:cxn>
                <a:cxn ang="0">
                  <a:pos x="T4" y="T5"/>
                </a:cxn>
                <a:cxn ang="0">
                  <a:pos x="T6" y="T7"/>
                </a:cxn>
                <a:cxn ang="0">
                  <a:pos x="T8" y="T9"/>
                </a:cxn>
                <a:cxn ang="0">
                  <a:pos x="T10" y="T11"/>
                </a:cxn>
                <a:cxn ang="0">
                  <a:pos x="T12" y="T13"/>
                </a:cxn>
              </a:cxnLst>
              <a:rect l="0" t="0" r="r" b="b"/>
              <a:pathLst>
                <a:path w="1325" h="1401">
                  <a:moveTo>
                    <a:pt x="1132" y="40"/>
                  </a:moveTo>
                  <a:lnTo>
                    <a:pt x="40" y="1210"/>
                  </a:lnTo>
                  <a:cubicBezTo>
                    <a:pt x="0" y="1253"/>
                    <a:pt x="2" y="1321"/>
                    <a:pt x="45" y="1361"/>
                  </a:cubicBezTo>
                  <a:cubicBezTo>
                    <a:pt x="88" y="1401"/>
                    <a:pt x="156" y="1399"/>
                    <a:pt x="196" y="1356"/>
                  </a:cubicBezTo>
                  <a:lnTo>
                    <a:pt x="1289" y="185"/>
                  </a:lnTo>
                  <a:cubicBezTo>
                    <a:pt x="1325" y="141"/>
                    <a:pt x="1320" y="77"/>
                    <a:pt x="1279" y="39"/>
                  </a:cubicBezTo>
                  <a:cubicBezTo>
                    <a:pt x="1238" y="0"/>
                    <a:pt x="1173" y="1"/>
                    <a:pt x="1132" y="4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6" name="Freeform 8">
              <a:extLst>
                <a:ext uri="{FF2B5EF4-FFF2-40B4-BE49-F238E27FC236}">
                  <a16:creationId xmlns:a16="http://schemas.microsoft.com/office/drawing/2014/main" id="{FCC4A85F-812C-453A-8DFF-F8224905DF8A}"/>
                </a:ext>
              </a:extLst>
            </p:cNvPr>
            <p:cNvSpPr>
              <a:spLocks/>
            </p:cNvSpPr>
            <p:nvPr/>
          </p:nvSpPr>
          <p:spPr bwMode="auto">
            <a:xfrm>
              <a:off x="6103" y="1432"/>
              <a:ext cx="83" cy="88"/>
            </a:xfrm>
            <a:custGeom>
              <a:avLst/>
              <a:gdLst>
                <a:gd name="T0" fmla="*/ 196 w 1329"/>
                <a:gd name="T1" fmla="*/ 46 h 1407"/>
                <a:gd name="T2" fmla="*/ 45 w 1329"/>
                <a:gd name="T3" fmla="*/ 41 h 1407"/>
                <a:gd name="T4" fmla="*/ 40 w 1329"/>
                <a:gd name="T5" fmla="*/ 191 h 1407"/>
                <a:gd name="T6" fmla="*/ 1132 w 1329"/>
                <a:gd name="T7" fmla="*/ 1362 h 1407"/>
                <a:gd name="T8" fmla="*/ 1283 w 1329"/>
                <a:gd name="T9" fmla="*/ 1367 h 1407"/>
                <a:gd name="T10" fmla="*/ 1288 w 1329"/>
                <a:gd name="T11" fmla="*/ 1216 h 1407"/>
                <a:gd name="T12" fmla="*/ 196 w 1329"/>
                <a:gd name="T13" fmla="*/ 46 h 1407"/>
              </a:gdLst>
              <a:ahLst/>
              <a:cxnLst>
                <a:cxn ang="0">
                  <a:pos x="T0" y="T1"/>
                </a:cxn>
                <a:cxn ang="0">
                  <a:pos x="T2" y="T3"/>
                </a:cxn>
                <a:cxn ang="0">
                  <a:pos x="T4" y="T5"/>
                </a:cxn>
                <a:cxn ang="0">
                  <a:pos x="T6" y="T7"/>
                </a:cxn>
                <a:cxn ang="0">
                  <a:pos x="T8" y="T9"/>
                </a:cxn>
                <a:cxn ang="0">
                  <a:pos x="T10" y="T11"/>
                </a:cxn>
                <a:cxn ang="0">
                  <a:pos x="T12" y="T13"/>
                </a:cxn>
              </a:cxnLst>
              <a:rect l="0" t="0" r="r" b="b"/>
              <a:pathLst>
                <a:path w="1329" h="1407">
                  <a:moveTo>
                    <a:pt x="196" y="46"/>
                  </a:moveTo>
                  <a:cubicBezTo>
                    <a:pt x="156" y="3"/>
                    <a:pt x="88" y="0"/>
                    <a:pt x="45" y="41"/>
                  </a:cubicBezTo>
                  <a:cubicBezTo>
                    <a:pt x="2" y="81"/>
                    <a:pt x="0" y="148"/>
                    <a:pt x="40" y="191"/>
                  </a:cubicBezTo>
                  <a:lnTo>
                    <a:pt x="1132" y="1362"/>
                  </a:lnTo>
                  <a:cubicBezTo>
                    <a:pt x="1173" y="1405"/>
                    <a:pt x="1240" y="1407"/>
                    <a:pt x="1283" y="1367"/>
                  </a:cubicBezTo>
                  <a:cubicBezTo>
                    <a:pt x="1326" y="1327"/>
                    <a:pt x="1329" y="1259"/>
                    <a:pt x="1288" y="1216"/>
                  </a:cubicBezTo>
                  <a:lnTo>
                    <a:pt x="196" y="46"/>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cxnSp>
        <p:nvCxnSpPr>
          <p:cNvPr id="14" name="Straight Connector 13">
            <a:extLst>
              <a:ext uri="{FF2B5EF4-FFF2-40B4-BE49-F238E27FC236}">
                <a16:creationId xmlns:a16="http://schemas.microsoft.com/office/drawing/2014/main" id="{8FFA7B68-1B10-4A4B-B916-A7E1EA3056E7}"/>
              </a:ext>
            </a:extLst>
          </p:cNvPr>
          <p:cNvCxnSpPr>
            <a:cxnSpLocks/>
          </p:cNvCxnSpPr>
          <p:nvPr/>
        </p:nvCxnSpPr>
        <p:spPr>
          <a:xfrm>
            <a:off x="5935663" y="2749550"/>
            <a:ext cx="0" cy="11747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 name="Rectangle: Top Corners Rounded 14">
            <a:extLst>
              <a:ext uri="{FF2B5EF4-FFF2-40B4-BE49-F238E27FC236}">
                <a16:creationId xmlns:a16="http://schemas.microsoft.com/office/drawing/2014/main" id="{8FB2312C-329F-4473-8094-1F5F82320C4B}"/>
              </a:ext>
            </a:extLst>
          </p:cNvPr>
          <p:cNvSpPr/>
          <p:nvPr/>
        </p:nvSpPr>
        <p:spPr>
          <a:xfrm rot="5400000">
            <a:off x="6833395" y="1974056"/>
            <a:ext cx="354012" cy="2149475"/>
          </a:xfrm>
          <a:prstGeom prst="round2SameRect">
            <a:avLst>
              <a:gd name="adj1" fmla="val 50000"/>
              <a:gd name="adj2" fmla="val 0"/>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5314" name="TextBox 18">
            <a:extLst>
              <a:ext uri="{FF2B5EF4-FFF2-40B4-BE49-F238E27FC236}">
                <a16:creationId xmlns:a16="http://schemas.microsoft.com/office/drawing/2014/main" id="{97F0A732-74D7-4865-A024-78D26ECC4869}"/>
              </a:ext>
            </a:extLst>
          </p:cNvPr>
          <p:cNvSpPr txBox="1">
            <a:spLocks noChangeArrowheads="1"/>
          </p:cNvSpPr>
          <p:nvPr/>
        </p:nvSpPr>
        <p:spPr bwMode="auto">
          <a:xfrm>
            <a:off x="6346825" y="2871788"/>
            <a:ext cx="2006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1800" b="0">
                <a:solidFill>
                  <a:schemeClr val="bg1"/>
                </a:solidFill>
              </a:rPr>
              <a:t>100 000 $</a:t>
            </a:r>
          </a:p>
        </p:txBody>
      </p:sp>
      <p:sp>
        <p:nvSpPr>
          <p:cNvPr id="55315" name="TextBox 46">
            <a:extLst>
              <a:ext uri="{FF2B5EF4-FFF2-40B4-BE49-F238E27FC236}">
                <a16:creationId xmlns:a16="http://schemas.microsoft.com/office/drawing/2014/main" id="{6DC25615-0B00-4535-9196-82064BA3892D}"/>
              </a:ext>
            </a:extLst>
          </p:cNvPr>
          <p:cNvSpPr txBox="1">
            <a:spLocks noChangeArrowheads="1"/>
          </p:cNvSpPr>
          <p:nvPr/>
        </p:nvSpPr>
        <p:spPr bwMode="auto">
          <a:xfrm>
            <a:off x="3627438" y="3432175"/>
            <a:ext cx="22558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r" eaLnBrk="1" hangingPunct="1">
              <a:spcBef>
                <a:spcPct val="0"/>
              </a:spcBef>
              <a:spcAft>
                <a:spcPct val="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нисиз</a:t>
            </a:r>
          </a:p>
        </p:txBody>
      </p:sp>
      <p:sp>
        <p:nvSpPr>
          <p:cNvPr id="48" name="Rectangle: Top Corners Rounded 47">
            <a:extLst>
              <a:ext uri="{FF2B5EF4-FFF2-40B4-BE49-F238E27FC236}">
                <a16:creationId xmlns:a16="http://schemas.microsoft.com/office/drawing/2014/main" id="{9DA97BF6-21B8-43AB-8BDA-7BA0B6299B0C}"/>
              </a:ext>
            </a:extLst>
          </p:cNvPr>
          <p:cNvSpPr/>
          <p:nvPr/>
        </p:nvSpPr>
        <p:spPr>
          <a:xfrm rot="5400000">
            <a:off x="7970838" y="1382713"/>
            <a:ext cx="352425" cy="4422775"/>
          </a:xfrm>
          <a:prstGeom prst="round2SameRect">
            <a:avLst>
              <a:gd name="adj1" fmla="val 50000"/>
              <a:gd name="adj2" fmla="val 0"/>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5317" name="TextBox 19">
            <a:extLst>
              <a:ext uri="{FF2B5EF4-FFF2-40B4-BE49-F238E27FC236}">
                <a16:creationId xmlns:a16="http://schemas.microsoft.com/office/drawing/2014/main" id="{89CFE165-A110-4D0E-B716-1A57230D5E4B}"/>
              </a:ext>
            </a:extLst>
          </p:cNvPr>
          <p:cNvSpPr txBox="1">
            <a:spLocks noChangeArrowheads="1"/>
          </p:cNvSpPr>
          <p:nvPr/>
        </p:nvSpPr>
        <p:spPr bwMode="auto">
          <a:xfrm>
            <a:off x="7081838" y="3417888"/>
            <a:ext cx="2006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en-US" altLang="en-US" sz="1800" b="0">
                <a:solidFill>
                  <a:schemeClr val="bg1"/>
                </a:solidFill>
              </a:rPr>
              <a:t>200 000 $</a:t>
            </a:r>
          </a:p>
        </p:txBody>
      </p:sp>
      <p:grpSp>
        <p:nvGrpSpPr>
          <p:cNvPr id="55318" name="Group 51">
            <a:extLst>
              <a:ext uri="{FF2B5EF4-FFF2-40B4-BE49-F238E27FC236}">
                <a16:creationId xmlns:a16="http://schemas.microsoft.com/office/drawing/2014/main" id="{F4B88938-6D57-4645-8C8F-636A534BAF70}"/>
              </a:ext>
            </a:extLst>
          </p:cNvPr>
          <p:cNvGrpSpPr>
            <a:grpSpLocks/>
          </p:cNvGrpSpPr>
          <p:nvPr/>
        </p:nvGrpSpPr>
        <p:grpSpPr bwMode="auto">
          <a:xfrm>
            <a:off x="6746875" y="4052888"/>
            <a:ext cx="858838" cy="858837"/>
            <a:chOff x="6661507" y="3285408"/>
            <a:chExt cx="1013690" cy="1013690"/>
          </a:xfrm>
        </p:grpSpPr>
        <p:grpSp>
          <p:nvGrpSpPr>
            <p:cNvPr id="12" name="Group 52">
              <a:extLst>
                <a:ext uri="{FF2B5EF4-FFF2-40B4-BE49-F238E27FC236}">
                  <a16:creationId xmlns:a16="http://schemas.microsoft.com/office/drawing/2014/main" id="{68A7ACF8-A5F3-41FF-AAE8-DB5D2CB852C4}"/>
                </a:ext>
              </a:extLst>
            </p:cNvPr>
            <p:cNvGrpSpPr/>
            <p:nvPr/>
          </p:nvGrpSpPr>
          <p:grpSpPr>
            <a:xfrm>
              <a:off x="6717894" y="3341795"/>
              <a:ext cx="900917" cy="900917"/>
              <a:chOff x="1236153" y="1720444"/>
              <a:chExt cx="1680712" cy="1680712"/>
            </a:xfrm>
            <a:gradFill>
              <a:gsLst>
                <a:gs pos="0">
                  <a:srgbClr val="0091DA"/>
                </a:gs>
                <a:gs pos="100000">
                  <a:srgbClr val="483698"/>
                </a:gs>
              </a:gsLst>
              <a:lin ang="0" scaled="0"/>
            </a:gradFill>
            <a:effectLst/>
          </p:grpSpPr>
          <p:sp>
            <p:nvSpPr>
              <p:cNvPr id="55" name="Oval 54">
                <a:extLst>
                  <a:ext uri="{FF2B5EF4-FFF2-40B4-BE49-F238E27FC236}">
                    <a16:creationId xmlns:a16="http://schemas.microsoft.com/office/drawing/2014/main" id="{DBB8A593-6F9C-4F59-9D86-FE6964305257}"/>
                  </a:ext>
                </a:extLst>
              </p:cNvPr>
              <p:cNvSpPr/>
              <p:nvPr/>
            </p:nvSpPr>
            <p:spPr>
              <a:xfrm>
                <a:off x="1236153" y="1720444"/>
                <a:ext cx="1680712" cy="168071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sp>
            <p:nvSpPr>
              <p:cNvPr id="56" name="Oval 55">
                <a:extLst>
                  <a:ext uri="{FF2B5EF4-FFF2-40B4-BE49-F238E27FC236}">
                    <a16:creationId xmlns:a16="http://schemas.microsoft.com/office/drawing/2014/main" id="{1A30924A-D69B-4F62-AB77-1787DCB0CAE8}"/>
                  </a:ext>
                </a:extLst>
              </p:cNvPr>
              <p:cNvSpPr/>
              <p:nvPr/>
            </p:nvSpPr>
            <p:spPr>
              <a:xfrm>
                <a:off x="1322424" y="1806715"/>
                <a:ext cx="1508170" cy="1508170"/>
              </a:xfrm>
              <a:prstGeom prst="ellipse">
                <a:avLst/>
              </a:prstGeom>
              <a:grp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sp>
          <p:nvSpPr>
            <p:cNvPr id="54" name="Oval 53">
              <a:extLst>
                <a:ext uri="{FF2B5EF4-FFF2-40B4-BE49-F238E27FC236}">
                  <a16:creationId xmlns:a16="http://schemas.microsoft.com/office/drawing/2014/main" id="{7D1C4C2D-096B-403F-8D56-39AC54E5513D}"/>
                </a:ext>
              </a:extLst>
            </p:cNvPr>
            <p:cNvSpPr/>
            <p:nvPr/>
          </p:nvSpPr>
          <p:spPr>
            <a:xfrm>
              <a:off x="6661507" y="3285408"/>
              <a:ext cx="1013690" cy="1013690"/>
            </a:xfrm>
            <a:prstGeom prst="ellipse">
              <a:avLst/>
            </a:prstGeom>
            <a:noFill/>
            <a:ln w="22225" cap="rnd">
              <a:solidFill>
                <a:srgbClr val="1BD7D3"/>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lIns="54610" tIns="54610" rIns="54610" bIns="54610" anchor="ctr"/>
            <a:lstStyle/>
            <a:p>
              <a:pPr eaLnBrk="1" fontAlgn="auto" hangingPunct="1">
                <a:spcBef>
                  <a:spcPts val="0"/>
                </a:spcBef>
                <a:spcAft>
                  <a:spcPts val="0"/>
                </a:spcAft>
                <a:defRPr/>
              </a:pPr>
              <a:endParaRPr lang="en-US" sz="1500" dirty="0">
                <a:solidFill>
                  <a:schemeClr val="bg1"/>
                </a:solidFill>
              </a:endParaRPr>
            </a:p>
          </p:txBody>
        </p:sp>
      </p:grpSp>
      <p:grpSp>
        <p:nvGrpSpPr>
          <p:cNvPr id="13" name="Group 56">
            <a:extLst>
              <a:ext uri="{FF2B5EF4-FFF2-40B4-BE49-F238E27FC236}">
                <a16:creationId xmlns:a16="http://schemas.microsoft.com/office/drawing/2014/main" id="{80C79CF6-8031-4FC0-B923-C5BB3F1A44D5}"/>
              </a:ext>
            </a:extLst>
          </p:cNvPr>
          <p:cNvGrpSpPr/>
          <p:nvPr/>
        </p:nvGrpSpPr>
        <p:grpSpPr>
          <a:xfrm>
            <a:off x="6969674" y="4287289"/>
            <a:ext cx="402338" cy="402338"/>
            <a:chOff x="9639300" y="2846387"/>
            <a:chExt cx="598488" cy="598488"/>
          </a:xfrm>
          <a:solidFill>
            <a:schemeClr val="bg1"/>
          </a:solidFill>
        </p:grpSpPr>
        <p:sp>
          <p:nvSpPr>
            <p:cNvPr id="58" name="Freeform 46">
              <a:extLst>
                <a:ext uri="{FF2B5EF4-FFF2-40B4-BE49-F238E27FC236}">
                  <a16:creationId xmlns:a16="http://schemas.microsoft.com/office/drawing/2014/main" id="{E1C5136D-3095-4B45-869D-9854DCD00542}"/>
                </a:ext>
              </a:extLst>
            </p:cNvPr>
            <p:cNvSpPr>
              <a:spLocks noEditPoints="1"/>
            </p:cNvSpPr>
            <p:nvPr/>
          </p:nvSpPr>
          <p:spPr bwMode="auto">
            <a:xfrm>
              <a:off x="9639300" y="2846387"/>
              <a:ext cx="598488" cy="598488"/>
            </a:xfrm>
            <a:custGeom>
              <a:avLst/>
              <a:gdLst>
                <a:gd name="T0" fmla="*/ 6394 w 6400"/>
                <a:gd name="T1" fmla="*/ 2447 h 6422"/>
                <a:gd name="T2" fmla="*/ 6377 w 6400"/>
                <a:gd name="T3" fmla="*/ 2412 h 6422"/>
                <a:gd name="T4" fmla="*/ 6359 w 6400"/>
                <a:gd name="T5" fmla="*/ 2391 h 6422"/>
                <a:gd name="T6" fmla="*/ 5333 w 6400"/>
                <a:gd name="T7" fmla="*/ 768 h 6422"/>
                <a:gd name="T8" fmla="*/ 3857 w 6400"/>
                <a:gd name="T9" fmla="*/ 448 h 6422"/>
                <a:gd name="T10" fmla="*/ 3005 w 6400"/>
                <a:gd name="T11" fmla="*/ 89 h 6422"/>
                <a:gd name="T12" fmla="*/ 1386 w 6400"/>
                <a:gd name="T13" fmla="*/ 448 h 6422"/>
                <a:gd name="T14" fmla="*/ 1066 w 6400"/>
                <a:gd name="T15" fmla="*/ 1594 h 6422"/>
                <a:gd name="T16" fmla="*/ 37 w 6400"/>
                <a:gd name="T17" fmla="*/ 2396 h 6422"/>
                <a:gd name="T18" fmla="*/ 12 w 6400"/>
                <a:gd name="T19" fmla="*/ 2429 h 6422"/>
                <a:gd name="T20" fmla="*/ 1 w 6400"/>
                <a:gd name="T21" fmla="*/ 2468 h 6422"/>
                <a:gd name="T22" fmla="*/ 0 w 6400"/>
                <a:gd name="T23" fmla="*/ 6102 h 6422"/>
                <a:gd name="T24" fmla="*/ 64 w 6400"/>
                <a:gd name="T25" fmla="*/ 6293 h 6422"/>
                <a:gd name="T26" fmla="*/ 320 w 6400"/>
                <a:gd name="T27" fmla="*/ 6422 h 6422"/>
                <a:gd name="T28" fmla="*/ 6333 w 6400"/>
                <a:gd name="T29" fmla="*/ 6295 h 6422"/>
                <a:gd name="T30" fmla="*/ 6337 w 6400"/>
                <a:gd name="T31" fmla="*/ 6290 h 6422"/>
                <a:gd name="T32" fmla="*/ 6400 w 6400"/>
                <a:gd name="T33" fmla="*/ 2475 h 6422"/>
                <a:gd name="T34" fmla="*/ 3136 w 6400"/>
                <a:gd name="T35" fmla="*/ 257 h 6422"/>
                <a:gd name="T36" fmla="*/ 3509 w 6400"/>
                <a:gd name="T37" fmla="*/ 448 h 6422"/>
                <a:gd name="T38" fmla="*/ 3136 w 6400"/>
                <a:gd name="T39" fmla="*/ 257 h 6422"/>
                <a:gd name="T40" fmla="*/ 3136 w 6400"/>
                <a:gd name="T41" fmla="*/ 4042 h 6422"/>
                <a:gd name="T42" fmla="*/ 6053 w 6400"/>
                <a:gd name="T43" fmla="*/ 6208 h 6422"/>
                <a:gd name="T44" fmla="*/ 6186 w 6400"/>
                <a:gd name="T45" fmla="*/ 6042 h 6422"/>
                <a:gd name="T46" fmla="*/ 3005 w 6400"/>
                <a:gd name="T47" fmla="*/ 3873 h 6422"/>
                <a:gd name="T48" fmla="*/ 213 w 6400"/>
                <a:gd name="T49" fmla="*/ 2637 h 6422"/>
                <a:gd name="T50" fmla="*/ 2111 w 6400"/>
                <a:gd name="T51" fmla="*/ 3976 h 6422"/>
                <a:gd name="T52" fmla="*/ 316 w 6400"/>
                <a:gd name="T53" fmla="*/ 2447 h 6422"/>
                <a:gd name="T54" fmla="*/ 1066 w 6400"/>
                <a:gd name="T55" fmla="*/ 2688 h 6422"/>
                <a:gd name="T56" fmla="*/ 1280 w 6400"/>
                <a:gd name="T57" fmla="*/ 2688 h 6422"/>
                <a:gd name="T58" fmla="*/ 1386 w 6400"/>
                <a:gd name="T59" fmla="*/ 662 h 6422"/>
                <a:gd name="T60" fmla="*/ 5120 w 6400"/>
                <a:gd name="T61" fmla="*/ 768 h 6422"/>
                <a:gd name="T62" fmla="*/ 5226 w 6400"/>
                <a:gd name="T63" fmla="*/ 2795 h 6422"/>
                <a:gd name="T64" fmla="*/ 5333 w 6400"/>
                <a:gd name="T65" fmla="*/ 1864 h 6422"/>
                <a:gd name="T66" fmla="*/ 4305 w 6400"/>
                <a:gd name="T67" fmla="*/ 3829 h 6422"/>
                <a:gd name="T68" fmla="*/ 4329 w 6400"/>
                <a:gd name="T69" fmla="*/ 4012 h 6422"/>
                <a:gd name="T70" fmla="*/ 6186 w 6400"/>
                <a:gd name="T71" fmla="*/ 2637 h 6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400" h="6422">
                  <a:moveTo>
                    <a:pt x="6398" y="2469"/>
                  </a:moveTo>
                  <a:cubicBezTo>
                    <a:pt x="6398" y="2461"/>
                    <a:pt x="6396" y="2454"/>
                    <a:pt x="6394" y="2447"/>
                  </a:cubicBezTo>
                  <a:cubicBezTo>
                    <a:pt x="6393" y="2441"/>
                    <a:pt x="6391" y="2434"/>
                    <a:pt x="6388" y="2429"/>
                  </a:cubicBezTo>
                  <a:cubicBezTo>
                    <a:pt x="6385" y="2423"/>
                    <a:pt x="6381" y="2417"/>
                    <a:pt x="6377" y="2412"/>
                  </a:cubicBezTo>
                  <a:cubicBezTo>
                    <a:pt x="6373" y="2406"/>
                    <a:pt x="6368" y="2401"/>
                    <a:pt x="6363" y="2396"/>
                  </a:cubicBezTo>
                  <a:cubicBezTo>
                    <a:pt x="6361" y="2394"/>
                    <a:pt x="6361" y="2392"/>
                    <a:pt x="6359" y="2391"/>
                  </a:cubicBezTo>
                  <a:lnTo>
                    <a:pt x="5333" y="1594"/>
                  </a:lnTo>
                  <a:lnTo>
                    <a:pt x="5333" y="768"/>
                  </a:lnTo>
                  <a:cubicBezTo>
                    <a:pt x="5333" y="592"/>
                    <a:pt x="5190" y="448"/>
                    <a:pt x="5013" y="448"/>
                  </a:cubicBezTo>
                  <a:lnTo>
                    <a:pt x="3857" y="448"/>
                  </a:lnTo>
                  <a:lnTo>
                    <a:pt x="3394" y="89"/>
                  </a:lnTo>
                  <a:cubicBezTo>
                    <a:pt x="3280" y="0"/>
                    <a:pt x="3120" y="0"/>
                    <a:pt x="3005" y="89"/>
                  </a:cubicBezTo>
                  <a:lnTo>
                    <a:pt x="2542" y="448"/>
                  </a:lnTo>
                  <a:lnTo>
                    <a:pt x="1386" y="448"/>
                  </a:lnTo>
                  <a:cubicBezTo>
                    <a:pt x="1210" y="448"/>
                    <a:pt x="1066" y="592"/>
                    <a:pt x="1066" y="768"/>
                  </a:cubicBezTo>
                  <a:lnTo>
                    <a:pt x="1066" y="1594"/>
                  </a:lnTo>
                  <a:lnTo>
                    <a:pt x="41" y="2391"/>
                  </a:lnTo>
                  <a:cubicBezTo>
                    <a:pt x="39" y="2392"/>
                    <a:pt x="38" y="2394"/>
                    <a:pt x="37" y="2396"/>
                  </a:cubicBezTo>
                  <a:cubicBezTo>
                    <a:pt x="31" y="2401"/>
                    <a:pt x="27" y="2406"/>
                    <a:pt x="22" y="2412"/>
                  </a:cubicBezTo>
                  <a:cubicBezTo>
                    <a:pt x="18" y="2417"/>
                    <a:pt x="15" y="2423"/>
                    <a:pt x="12" y="2429"/>
                  </a:cubicBezTo>
                  <a:cubicBezTo>
                    <a:pt x="9" y="2434"/>
                    <a:pt x="7" y="2441"/>
                    <a:pt x="6" y="2447"/>
                  </a:cubicBezTo>
                  <a:cubicBezTo>
                    <a:pt x="3" y="2454"/>
                    <a:pt x="2" y="2461"/>
                    <a:pt x="1" y="2468"/>
                  </a:cubicBezTo>
                  <a:cubicBezTo>
                    <a:pt x="1" y="2471"/>
                    <a:pt x="0" y="2472"/>
                    <a:pt x="0" y="2475"/>
                  </a:cubicBezTo>
                  <a:lnTo>
                    <a:pt x="0" y="6102"/>
                  </a:lnTo>
                  <a:cubicBezTo>
                    <a:pt x="0" y="6169"/>
                    <a:pt x="22" y="6235"/>
                    <a:pt x="63" y="6290"/>
                  </a:cubicBezTo>
                  <a:cubicBezTo>
                    <a:pt x="63" y="6291"/>
                    <a:pt x="63" y="6292"/>
                    <a:pt x="64" y="6293"/>
                  </a:cubicBezTo>
                  <a:cubicBezTo>
                    <a:pt x="65" y="6294"/>
                    <a:pt x="66" y="6295"/>
                    <a:pt x="68" y="6296"/>
                  </a:cubicBezTo>
                  <a:cubicBezTo>
                    <a:pt x="127" y="6375"/>
                    <a:pt x="221" y="6421"/>
                    <a:pt x="320" y="6422"/>
                  </a:cubicBezTo>
                  <a:lnTo>
                    <a:pt x="6080" y="6422"/>
                  </a:lnTo>
                  <a:cubicBezTo>
                    <a:pt x="6179" y="6421"/>
                    <a:pt x="6273" y="6375"/>
                    <a:pt x="6333" y="6295"/>
                  </a:cubicBezTo>
                  <a:cubicBezTo>
                    <a:pt x="6334" y="6294"/>
                    <a:pt x="6335" y="6294"/>
                    <a:pt x="6336" y="6293"/>
                  </a:cubicBezTo>
                  <a:cubicBezTo>
                    <a:pt x="6336" y="6292"/>
                    <a:pt x="6336" y="6291"/>
                    <a:pt x="6337" y="6290"/>
                  </a:cubicBezTo>
                  <a:cubicBezTo>
                    <a:pt x="6378" y="6235"/>
                    <a:pt x="6400" y="6169"/>
                    <a:pt x="6400" y="6102"/>
                  </a:cubicBezTo>
                  <a:lnTo>
                    <a:pt x="6400" y="2475"/>
                  </a:lnTo>
                  <a:cubicBezTo>
                    <a:pt x="6400" y="2473"/>
                    <a:pt x="6399" y="2471"/>
                    <a:pt x="6398" y="2469"/>
                  </a:cubicBezTo>
                  <a:close/>
                  <a:moveTo>
                    <a:pt x="3136" y="257"/>
                  </a:moveTo>
                  <a:cubicBezTo>
                    <a:pt x="3173" y="228"/>
                    <a:pt x="3226" y="228"/>
                    <a:pt x="3263" y="257"/>
                  </a:cubicBezTo>
                  <a:lnTo>
                    <a:pt x="3509" y="448"/>
                  </a:lnTo>
                  <a:lnTo>
                    <a:pt x="2890" y="448"/>
                  </a:lnTo>
                  <a:lnTo>
                    <a:pt x="3136" y="257"/>
                  </a:lnTo>
                  <a:close/>
                  <a:moveTo>
                    <a:pt x="347" y="6208"/>
                  </a:moveTo>
                  <a:lnTo>
                    <a:pt x="3136" y="4042"/>
                  </a:lnTo>
                  <a:cubicBezTo>
                    <a:pt x="3173" y="4012"/>
                    <a:pt x="3226" y="4012"/>
                    <a:pt x="3263" y="4042"/>
                  </a:cubicBezTo>
                  <a:lnTo>
                    <a:pt x="6053" y="6208"/>
                  </a:lnTo>
                  <a:lnTo>
                    <a:pt x="347" y="6208"/>
                  </a:lnTo>
                  <a:close/>
                  <a:moveTo>
                    <a:pt x="6186" y="6042"/>
                  </a:moveTo>
                  <a:lnTo>
                    <a:pt x="3394" y="3873"/>
                  </a:lnTo>
                  <a:cubicBezTo>
                    <a:pt x="3280" y="3784"/>
                    <a:pt x="3120" y="3784"/>
                    <a:pt x="3005" y="3873"/>
                  </a:cubicBezTo>
                  <a:lnTo>
                    <a:pt x="213" y="6042"/>
                  </a:lnTo>
                  <a:lnTo>
                    <a:pt x="213" y="2637"/>
                  </a:lnTo>
                  <a:lnTo>
                    <a:pt x="1961" y="3995"/>
                  </a:lnTo>
                  <a:cubicBezTo>
                    <a:pt x="2008" y="4031"/>
                    <a:pt x="2075" y="4022"/>
                    <a:pt x="2111" y="3976"/>
                  </a:cubicBezTo>
                  <a:cubicBezTo>
                    <a:pt x="2147" y="3929"/>
                    <a:pt x="2138" y="3862"/>
                    <a:pt x="2092" y="3826"/>
                  </a:cubicBezTo>
                  <a:lnTo>
                    <a:pt x="316" y="2447"/>
                  </a:lnTo>
                  <a:lnTo>
                    <a:pt x="1066" y="1864"/>
                  </a:lnTo>
                  <a:lnTo>
                    <a:pt x="1066" y="2688"/>
                  </a:lnTo>
                  <a:cubicBezTo>
                    <a:pt x="1066" y="2747"/>
                    <a:pt x="1114" y="2795"/>
                    <a:pt x="1173" y="2795"/>
                  </a:cubicBezTo>
                  <a:cubicBezTo>
                    <a:pt x="1232" y="2795"/>
                    <a:pt x="1280" y="2747"/>
                    <a:pt x="1280" y="2688"/>
                  </a:cubicBezTo>
                  <a:lnTo>
                    <a:pt x="1280" y="768"/>
                  </a:lnTo>
                  <a:cubicBezTo>
                    <a:pt x="1280" y="709"/>
                    <a:pt x="1327" y="662"/>
                    <a:pt x="1386" y="662"/>
                  </a:cubicBezTo>
                  <a:lnTo>
                    <a:pt x="5013" y="662"/>
                  </a:lnTo>
                  <a:cubicBezTo>
                    <a:pt x="5072" y="662"/>
                    <a:pt x="5120" y="709"/>
                    <a:pt x="5120" y="768"/>
                  </a:cubicBezTo>
                  <a:lnTo>
                    <a:pt x="5120" y="2688"/>
                  </a:lnTo>
                  <a:cubicBezTo>
                    <a:pt x="5120" y="2747"/>
                    <a:pt x="5167" y="2795"/>
                    <a:pt x="5226" y="2795"/>
                  </a:cubicBezTo>
                  <a:cubicBezTo>
                    <a:pt x="5285" y="2795"/>
                    <a:pt x="5333" y="2747"/>
                    <a:pt x="5333" y="2688"/>
                  </a:cubicBezTo>
                  <a:lnTo>
                    <a:pt x="5333" y="1864"/>
                  </a:lnTo>
                  <a:lnTo>
                    <a:pt x="6083" y="2447"/>
                  </a:lnTo>
                  <a:lnTo>
                    <a:pt x="4305" y="3829"/>
                  </a:lnTo>
                  <a:cubicBezTo>
                    <a:pt x="4274" y="3852"/>
                    <a:pt x="4258" y="3890"/>
                    <a:pt x="4263" y="3928"/>
                  </a:cubicBezTo>
                  <a:cubicBezTo>
                    <a:pt x="4268" y="3966"/>
                    <a:pt x="4293" y="3998"/>
                    <a:pt x="4329" y="4012"/>
                  </a:cubicBezTo>
                  <a:cubicBezTo>
                    <a:pt x="4365" y="4027"/>
                    <a:pt x="4405" y="4021"/>
                    <a:pt x="4435" y="3997"/>
                  </a:cubicBezTo>
                  <a:lnTo>
                    <a:pt x="6186" y="2637"/>
                  </a:lnTo>
                  <a:lnTo>
                    <a:pt x="6186" y="6042"/>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59" name="Freeform 47">
              <a:extLst>
                <a:ext uri="{FF2B5EF4-FFF2-40B4-BE49-F238E27FC236}">
                  <a16:creationId xmlns:a16="http://schemas.microsoft.com/office/drawing/2014/main" id="{D9D0B7B5-3243-41B5-A069-7F64CA1BC9BF}"/>
                </a:ext>
              </a:extLst>
            </p:cNvPr>
            <p:cNvSpPr>
              <a:spLocks/>
            </p:cNvSpPr>
            <p:nvPr/>
          </p:nvSpPr>
          <p:spPr bwMode="auto">
            <a:xfrm>
              <a:off x="9818688" y="2927350"/>
              <a:ext cx="239713" cy="238125"/>
            </a:xfrm>
            <a:custGeom>
              <a:avLst/>
              <a:gdLst>
                <a:gd name="T0" fmla="*/ 2560 w 2560"/>
                <a:gd name="T1" fmla="*/ 1707 h 2560"/>
                <a:gd name="T2" fmla="*/ 2560 w 2560"/>
                <a:gd name="T3" fmla="*/ 1280 h 2560"/>
                <a:gd name="T4" fmla="*/ 1280 w 2560"/>
                <a:gd name="T5" fmla="*/ 0 h 2560"/>
                <a:gd name="T6" fmla="*/ 0 w 2560"/>
                <a:gd name="T7" fmla="*/ 1280 h 2560"/>
                <a:gd name="T8" fmla="*/ 1280 w 2560"/>
                <a:gd name="T9" fmla="*/ 2560 h 2560"/>
                <a:gd name="T10" fmla="*/ 1386 w 2560"/>
                <a:gd name="T11" fmla="*/ 2453 h 2560"/>
                <a:gd name="T12" fmla="*/ 1280 w 2560"/>
                <a:gd name="T13" fmla="*/ 2347 h 2560"/>
                <a:gd name="T14" fmla="*/ 213 w 2560"/>
                <a:gd name="T15" fmla="*/ 1280 h 2560"/>
                <a:gd name="T16" fmla="*/ 1280 w 2560"/>
                <a:gd name="T17" fmla="*/ 213 h 2560"/>
                <a:gd name="T18" fmla="*/ 2346 w 2560"/>
                <a:gd name="T19" fmla="*/ 1280 h 2560"/>
                <a:gd name="T20" fmla="*/ 2346 w 2560"/>
                <a:gd name="T21" fmla="*/ 1707 h 2560"/>
                <a:gd name="T22" fmla="*/ 2133 w 2560"/>
                <a:gd name="T23" fmla="*/ 1920 h 2560"/>
                <a:gd name="T24" fmla="*/ 1920 w 2560"/>
                <a:gd name="T25" fmla="*/ 1707 h 2560"/>
                <a:gd name="T26" fmla="*/ 1920 w 2560"/>
                <a:gd name="T27" fmla="*/ 1280 h 2560"/>
                <a:gd name="T28" fmla="*/ 1813 w 2560"/>
                <a:gd name="T29" fmla="*/ 1173 h 2560"/>
                <a:gd name="T30" fmla="*/ 1706 w 2560"/>
                <a:gd name="T31" fmla="*/ 1280 h 2560"/>
                <a:gd name="T32" fmla="*/ 1280 w 2560"/>
                <a:gd name="T33" fmla="*/ 1707 h 2560"/>
                <a:gd name="T34" fmla="*/ 853 w 2560"/>
                <a:gd name="T35" fmla="*/ 1280 h 2560"/>
                <a:gd name="T36" fmla="*/ 1280 w 2560"/>
                <a:gd name="T37" fmla="*/ 853 h 2560"/>
                <a:gd name="T38" fmla="*/ 1386 w 2560"/>
                <a:gd name="T39" fmla="*/ 747 h 2560"/>
                <a:gd name="T40" fmla="*/ 1280 w 2560"/>
                <a:gd name="T41" fmla="*/ 640 h 2560"/>
                <a:gd name="T42" fmla="*/ 663 w 2560"/>
                <a:gd name="T43" fmla="*/ 1105 h 2560"/>
                <a:gd name="T44" fmla="*/ 942 w 2560"/>
                <a:gd name="T45" fmla="*/ 1825 h 2560"/>
                <a:gd name="T46" fmla="*/ 1711 w 2560"/>
                <a:gd name="T47" fmla="*/ 1752 h 2560"/>
                <a:gd name="T48" fmla="*/ 2157 w 2560"/>
                <a:gd name="T49" fmla="*/ 2133 h 2560"/>
                <a:gd name="T50" fmla="*/ 2560 w 2560"/>
                <a:gd name="T51" fmla="*/ 170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60" h="2560">
                  <a:moveTo>
                    <a:pt x="2560" y="1707"/>
                  </a:moveTo>
                  <a:lnTo>
                    <a:pt x="2560" y="1280"/>
                  </a:lnTo>
                  <a:cubicBezTo>
                    <a:pt x="2560" y="573"/>
                    <a:pt x="1987" y="0"/>
                    <a:pt x="1280" y="0"/>
                  </a:cubicBezTo>
                  <a:cubicBezTo>
                    <a:pt x="573" y="0"/>
                    <a:pt x="0" y="573"/>
                    <a:pt x="0" y="1280"/>
                  </a:cubicBezTo>
                  <a:cubicBezTo>
                    <a:pt x="0" y="1987"/>
                    <a:pt x="573" y="2560"/>
                    <a:pt x="1280" y="2560"/>
                  </a:cubicBezTo>
                  <a:cubicBezTo>
                    <a:pt x="1339" y="2560"/>
                    <a:pt x="1386" y="2512"/>
                    <a:pt x="1386" y="2453"/>
                  </a:cubicBezTo>
                  <a:cubicBezTo>
                    <a:pt x="1386" y="2394"/>
                    <a:pt x="1339" y="2347"/>
                    <a:pt x="1280" y="2347"/>
                  </a:cubicBezTo>
                  <a:cubicBezTo>
                    <a:pt x="691" y="2347"/>
                    <a:pt x="213" y="1869"/>
                    <a:pt x="213" y="1280"/>
                  </a:cubicBezTo>
                  <a:cubicBezTo>
                    <a:pt x="213" y="691"/>
                    <a:pt x="691" y="213"/>
                    <a:pt x="1280" y="213"/>
                  </a:cubicBezTo>
                  <a:cubicBezTo>
                    <a:pt x="1869" y="213"/>
                    <a:pt x="2346" y="691"/>
                    <a:pt x="2346" y="1280"/>
                  </a:cubicBezTo>
                  <a:lnTo>
                    <a:pt x="2346" y="1707"/>
                  </a:lnTo>
                  <a:cubicBezTo>
                    <a:pt x="2346" y="1824"/>
                    <a:pt x="2251" y="1920"/>
                    <a:pt x="2133" y="1920"/>
                  </a:cubicBezTo>
                  <a:cubicBezTo>
                    <a:pt x="2015" y="1920"/>
                    <a:pt x="1920" y="1824"/>
                    <a:pt x="1920" y="1707"/>
                  </a:cubicBezTo>
                  <a:lnTo>
                    <a:pt x="1920" y="1280"/>
                  </a:lnTo>
                  <a:cubicBezTo>
                    <a:pt x="1920" y="1221"/>
                    <a:pt x="1872" y="1173"/>
                    <a:pt x="1813" y="1173"/>
                  </a:cubicBezTo>
                  <a:cubicBezTo>
                    <a:pt x="1754" y="1173"/>
                    <a:pt x="1706" y="1221"/>
                    <a:pt x="1706" y="1280"/>
                  </a:cubicBezTo>
                  <a:cubicBezTo>
                    <a:pt x="1706" y="1516"/>
                    <a:pt x="1515" y="1707"/>
                    <a:pt x="1280" y="1707"/>
                  </a:cubicBezTo>
                  <a:cubicBezTo>
                    <a:pt x="1044" y="1707"/>
                    <a:pt x="853" y="1516"/>
                    <a:pt x="853" y="1280"/>
                  </a:cubicBezTo>
                  <a:cubicBezTo>
                    <a:pt x="853" y="1044"/>
                    <a:pt x="1044" y="853"/>
                    <a:pt x="1280" y="853"/>
                  </a:cubicBezTo>
                  <a:cubicBezTo>
                    <a:pt x="1339" y="853"/>
                    <a:pt x="1386" y="806"/>
                    <a:pt x="1386" y="747"/>
                  </a:cubicBezTo>
                  <a:cubicBezTo>
                    <a:pt x="1386" y="688"/>
                    <a:pt x="1339" y="640"/>
                    <a:pt x="1280" y="640"/>
                  </a:cubicBezTo>
                  <a:cubicBezTo>
                    <a:pt x="993" y="639"/>
                    <a:pt x="741" y="829"/>
                    <a:pt x="663" y="1105"/>
                  </a:cubicBezTo>
                  <a:cubicBezTo>
                    <a:pt x="584" y="1380"/>
                    <a:pt x="698" y="1674"/>
                    <a:pt x="942" y="1825"/>
                  </a:cubicBezTo>
                  <a:cubicBezTo>
                    <a:pt x="1186" y="1975"/>
                    <a:pt x="1500" y="1945"/>
                    <a:pt x="1711" y="1752"/>
                  </a:cubicBezTo>
                  <a:cubicBezTo>
                    <a:pt x="1734" y="1977"/>
                    <a:pt x="1930" y="2145"/>
                    <a:pt x="2157" y="2133"/>
                  </a:cubicBezTo>
                  <a:cubicBezTo>
                    <a:pt x="2383" y="2121"/>
                    <a:pt x="2560" y="1933"/>
                    <a:pt x="2560" y="1707"/>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55320" name="TextBox 59">
            <a:extLst>
              <a:ext uri="{FF2B5EF4-FFF2-40B4-BE49-F238E27FC236}">
                <a16:creationId xmlns:a16="http://schemas.microsoft.com/office/drawing/2014/main" id="{A8A7F935-4EC4-49C1-8706-874C1C8A118C}"/>
              </a:ext>
            </a:extLst>
          </p:cNvPr>
          <p:cNvSpPr txBox="1">
            <a:spLocks noChangeArrowheads="1"/>
          </p:cNvSpPr>
          <p:nvPr/>
        </p:nvSpPr>
        <p:spPr bwMode="auto">
          <a:xfrm>
            <a:off x="6802438" y="5205413"/>
            <a:ext cx="17621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r" eaLnBrk="1" hangingPunct="1">
              <a:spcBef>
                <a:spcPct val="0"/>
              </a:spcBef>
              <a:spcAft>
                <a:spcPct val="0"/>
              </a:spcAft>
              <a:buFontTx/>
              <a:buNone/>
            </a:pPr>
            <a:r>
              <a:rPr lang="ru-RU" altLang="en-US" sz="1600" b="0">
                <a:solidFill>
                  <a:schemeClr val="tx2"/>
                </a:solidFill>
              </a:rPr>
              <a:t>Тр</a:t>
            </a:r>
            <a:r>
              <a:rPr lang="tr-TR" altLang="en-US" sz="1600" b="0">
                <a:solidFill>
                  <a:schemeClr val="tx2"/>
                </a:solidFill>
              </a:rPr>
              <a:t>e</a:t>
            </a:r>
            <a:r>
              <a:rPr lang="ru-RU" altLang="en-US" sz="1600" b="0">
                <a:solidFill>
                  <a:schemeClr val="tx2"/>
                </a:solidFill>
              </a:rPr>
              <a:t>нингдан</a:t>
            </a:r>
            <a:r>
              <a:rPr lang="tr-TR" altLang="en-US" sz="1600" b="0">
                <a:solidFill>
                  <a:schemeClr val="tx2"/>
                </a:solidFill>
              </a:rPr>
              <a:t> </a:t>
            </a:r>
            <a:r>
              <a:rPr lang="ru-RU" altLang="en-US" sz="1600" b="0">
                <a:solidFill>
                  <a:schemeClr val="tx2"/>
                </a:solidFill>
              </a:rPr>
              <a:t>к</a:t>
            </a:r>
            <a:r>
              <a:rPr lang="tr-TR" altLang="en-US" sz="1600" b="0">
                <a:solidFill>
                  <a:schemeClr val="tx2"/>
                </a:solidFill>
              </a:rPr>
              <a:t>e</a:t>
            </a:r>
            <a:r>
              <a:rPr lang="ru-RU" altLang="en-US" sz="1600" b="0">
                <a:solidFill>
                  <a:schemeClr val="tx2"/>
                </a:solidFill>
              </a:rPr>
              <a:t>йин</a:t>
            </a:r>
            <a:endParaRPr lang="en-US" altLang="en-US" sz="1600" b="0">
              <a:solidFill>
                <a:schemeClr val="tx2"/>
              </a:solidFill>
            </a:endParaRPr>
          </a:p>
        </p:txBody>
      </p:sp>
      <p:sp>
        <p:nvSpPr>
          <p:cNvPr id="61" name="Rectangle: Top Corners Rounded 60">
            <a:extLst>
              <a:ext uri="{FF2B5EF4-FFF2-40B4-BE49-F238E27FC236}">
                <a16:creationId xmlns:a16="http://schemas.microsoft.com/office/drawing/2014/main" id="{BD0559E4-ABA0-4B65-B0CE-4F8D6733A17B}"/>
              </a:ext>
            </a:extLst>
          </p:cNvPr>
          <p:cNvSpPr/>
          <p:nvPr/>
        </p:nvSpPr>
        <p:spPr>
          <a:xfrm rot="5400000">
            <a:off x="9851232" y="3977481"/>
            <a:ext cx="354012" cy="2809875"/>
          </a:xfrm>
          <a:prstGeom prst="round2SameRect">
            <a:avLst>
              <a:gd name="adj1" fmla="val 50000"/>
              <a:gd name="adj2" fmla="val 0"/>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5322" name="TextBox 61">
            <a:extLst>
              <a:ext uri="{FF2B5EF4-FFF2-40B4-BE49-F238E27FC236}">
                <a16:creationId xmlns:a16="http://schemas.microsoft.com/office/drawing/2014/main" id="{1313BB67-C8E4-4005-BE10-008EB17BE1E9}"/>
              </a:ext>
            </a:extLst>
          </p:cNvPr>
          <p:cNvSpPr txBox="1">
            <a:spLocks noChangeArrowheads="1"/>
          </p:cNvSpPr>
          <p:nvPr/>
        </p:nvSpPr>
        <p:spPr bwMode="auto">
          <a:xfrm>
            <a:off x="9048750" y="5197475"/>
            <a:ext cx="7080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bg1"/>
                </a:solidFill>
              </a:rPr>
              <a:t>58%</a:t>
            </a:r>
            <a:endParaRPr lang="en-US" altLang="en-US" sz="1800" b="0">
              <a:solidFill>
                <a:schemeClr val="bg1"/>
              </a:solidFill>
            </a:endParaRPr>
          </a:p>
        </p:txBody>
      </p:sp>
      <p:sp>
        <p:nvSpPr>
          <p:cNvPr id="55323" name="TextBox 62">
            <a:extLst>
              <a:ext uri="{FF2B5EF4-FFF2-40B4-BE49-F238E27FC236}">
                <a16:creationId xmlns:a16="http://schemas.microsoft.com/office/drawing/2014/main" id="{AB841331-690C-4C09-AEF1-A3D21EE82B2E}"/>
              </a:ext>
            </a:extLst>
          </p:cNvPr>
          <p:cNvSpPr txBox="1">
            <a:spLocks noChangeArrowheads="1"/>
          </p:cNvSpPr>
          <p:nvPr/>
        </p:nvSpPr>
        <p:spPr bwMode="auto">
          <a:xfrm>
            <a:off x="6329363" y="5757863"/>
            <a:ext cx="22542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r" eaLnBrk="1" hangingPunct="1">
              <a:spcBef>
                <a:spcPct val="0"/>
              </a:spcBef>
              <a:spcAft>
                <a:spcPct val="0"/>
              </a:spcAft>
              <a:buFontTx/>
              <a:buNone/>
            </a:pPr>
            <a:r>
              <a:rPr lang="ru-RU" altLang="en-US" sz="1600" b="0">
                <a:solidFill>
                  <a:schemeClr val="tx2"/>
                </a:solidFill>
              </a:rPr>
              <a:t>Тр</a:t>
            </a:r>
            <a:r>
              <a:rPr lang="tr-TR" altLang="en-US" sz="1600" b="0">
                <a:solidFill>
                  <a:schemeClr val="tx2"/>
                </a:solidFill>
              </a:rPr>
              <a:t>e</a:t>
            </a:r>
            <a:r>
              <a:rPr lang="ru-RU" altLang="en-US" sz="1600" b="0">
                <a:solidFill>
                  <a:schemeClr val="tx2"/>
                </a:solidFill>
              </a:rPr>
              <a:t>нингсиз</a:t>
            </a:r>
          </a:p>
        </p:txBody>
      </p:sp>
      <p:sp>
        <p:nvSpPr>
          <p:cNvPr id="64" name="Rectangle: Top Corners Rounded 63">
            <a:extLst>
              <a:ext uri="{FF2B5EF4-FFF2-40B4-BE49-F238E27FC236}">
                <a16:creationId xmlns:a16="http://schemas.microsoft.com/office/drawing/2014/main" id="{4E77C0B6-7EA7-4A5D-85C4-A89DB22657DD}"/>
              </a:ext>
            </a:extLst>
          </p:cNvPr>
          <p:cNvSpPr/>
          <p:nvPr/>
        </p:nvSpPr>
        <p:spPr>
          <a:xfrm rot="5400000">
            <a:off x="9462294" y="4915694"/>
            <a:ext cx="354012" cy="2006600"/>
          </a:xfrm>
          <a:prstGeom prst="round2SameRect">
            <a:avLst>
              <a:gd name="adj1" fmla="val 50000"/>
              <a:gd name="adj2" fmla="val 0"/>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5325" name="TextBox 64">
            <a:extLst>
              <a:ext uri="{FF2B5EF4-FFF2-40B4-BE49-F238E27FC236}">
                <a16:creationId xmlns:a16="http://schemas.microsoft.com/office/drawing/2014/main" id="{B50E8AFB-A46D-4496-A9F6-BDBFC5CE83B2}"/>
              </a:ext>
            </a:extLst>
          </p:cNvPr>
          <p:cNvSpPr txBox="1">
            <a:spLocks noChangeArrowheads="1"/>
          </p:cNvSpPr>
          <p:nvPr/>
        </p:nvSpPr>
        <p:spPr bwMode="auto">
          <a:xfrm>
            <a:off x="8623300" y="5734050"/>
            <a:ext cx="2006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sz="1800" b="0">
                <a:solidFill>
                  <a:schemeClr val="bg1"/>
                </a:solidFill>
              </a:rPr>
              <a:t>42%</a:t>
            </a:r>
            <a:endParaRPr lang="en-US" altLang="en-US" sz="1800" b="0">
              <a:solidFill>
                <a:schemeClr val="bg1"/>
              </a:solidFill>
            </a:endParaRPr>
          </a:p>
        </p:txBody>
      </p:sp>
      <p:cxnSp>
        <p:nvCxnSpPr>
          <p:cNvPr id="66" name="Straight Connector 65">
            <a:extLst>
              <a:ext uri="{FF2B5EF4-FFF2-40B4-BE49-F238E27FC236}">
                <a16:creationId xmlns:a16="http://schemas.microsoft.com/office/drawing/2014/main" id="{9E823549-B849-4DD9-8ABE-333752FA1502}"/>
              </a:ext>
            </a:extLst>
          </p:cNvPr>
          <p:cNvCxnSpPr>
            <a:cxnSpLocks/>
          </p:cNvCxnSpPr>
          <p:nvPr/>
        </p:nvCxnSpPr>
        <p:spPr>
          <a:xfrm>
            <a:off x="8628063" y="5048250"/>
            <a:ext cx="0" cy="117316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a:extLst>
              <a:ext uri="{FF2B5EF4-FFF2-40B4-BE49-F238E27FC236}">
                <a16:creationId xmlns:a16="http://schemas.microsoft.com/office/drawing/2014/main" id="{7EA0E605-9213-4270-B28A-F15CE3CF401D}"/>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(16</a:t>
            </a:r>
            <a:r>
              <a:rPr lang="en-US" altLang="en-US"/>
              <a:t>/</a:t>
            </a:r>
            <a:r>
              <a:rPr lang="ru-RU" altLang="en-US"/>
              <a:t>22)</a:t>
            </a:r>
            <a:endParaRPr lang="en-US" altLang="en-US"/>
          </a:p>
        </p:txBody>
      </p:sp>
      <p:sp>
        <p:nvSpPr>
          <p:cNvPr id="57347" name="object 12">
            <a:extLst>
              <a:ext uri="{FF2B5EF4-FFF2-40B4-BE49-F238E27FC236}">
                <a16:creationId xmlns:a16="http://schemas.microsoft.com/office/drawing/2014/main" id="{A2CD786C-4057-4A24-A9D6-1460510BB5D1}"/>
              </a:ext>
            </a:extLst>
          </p:cNvPr>
          <p:cNvSpPr>
            <a:spLocks/>
          </p:cNvSpPr>
          <p:nvPr/>
        </p:nvSpPr>
        <p:spPr bwMode="auto">
          <a:xfrm>
            <a:off x="438150" y="9906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57348" name="Rectangle 3">
            <a:extLst>
              <a:ext uri="{FF2B5EF4-FFF2-40B4-BE49-F238E27FC236}">
                <a16:creationId xmlns:a16="http://schemas.microsoft.com/office/drawing/2014/main" id="{FB63C8AD-38AA-4F82-836F-0BBD8BBE7F6D}"/>
              </a:ext>
            </a:extLst>
          </p:cNvPr>
          <p:cNvSpPr>
            <a:spLocks noChangeArrowheads="1"/>
          </p:cNvSpPr>
          <p:nvPr/>
        </p:nvSpPr>
        <p:spPr bwMode="auto">
          <a:xfrm>
            <a:off x="1470025" y="1127125"/>
            <a:ext cx="71913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a:t>
            </a:r>
            <a:r>
              <a:rPr lang="tr-TR" altLang="en-US" sz="2000">
                <a:solidFill>
                  <a:srgbClr val="49A9F6"/>
                </a:solidFill>
              </a:rPr>
              <a:t>x</a:t>
            </a:r>
            <a:r>
              <a:rPr lang="ru-RU" altLang="en-US" sz="2000">
                <a:solidFill>
                  <a:srgbClr val="49A9F6"/>
                </a:solidFill>
              </a:rPr>
              <a:t>б</a:t>
            </a:r>
            <a:r>
              <a:rPr lang="tr-TR" altLang="en-US" sz="2000">
                <a:solidFill>
                  <a:srgbClr val="49A9F6"/>
                </a:solidFill>
              </a:rPr>
              <a:t>o</a:t>
            </a:r>
            <a:r>
              <a:rPr lang="ru-RU" altLang="en-US" sz="2000">
                <a:solidFill>
                  <a:srgbClr val="49A9F6"/>
                </a:solidFill>
              </a:rPr>
              <a:t>р</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ал</a:t>
            </a:r>
            <a:r>
              <a:rPr lang="tr-TR" altLang="en-US" sz="2000">
                <a:solidFill>
                  <a:srgbClr val="49A9F6"/>
                </a:solidFill>
              </a:rPr>
              <a:t>o</a:t>
            </a:r>
            <a:r>
              <a:rPr lang="ru-RU" altLang="en-US" sz="2000">
                <a:solidFill>
                  <a:srgbClr val="49A9F6"/>
                </a:solidFill>
              </a:rPr>
              <a:t>қа</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маслаҳатлар</a:t>
            </a:r>
            <a:r>
              <a:rPr lang="tr-TR" altLang="en-US" sz="2000">
                <a:solidFill>
                  <a:srgbClr val="49A9F6"/>
                </a:solidFill>
              </a:rPr>
              <a:t> x</a:t>
            </a:r>
            <a:r>
              <a:rPr lang="ru-RU" altLang="en-US" sz="2000">
                <a:solidFill>
                  <a:srgbClr val="49A9F6"/>
                </a:solidFill>
              </a:rPr>
              <a:t>изматлари</a:t>
            </a:r>
            <a:r>
              <a:rPr lang="tr-TR" altLang="en-US" sz="2000">
                <a:solidFill>
                  <a:srgbClr val="49A9F6"/>
                </a:solidFill>
              </a:rPr>
              <a:t>:</a:t>
            </a:r>
            <a:endParaRPr lang="ru-RU" altLang="en-US" sz="2000">
              <a:solidFill>
                <a:srgbClr val="49A9F6"/>
              </a:solidFill>
            </a:endParaRPr>
          </a:p>
        </p:txBody>
      </p:sp>
      <p:grpSp>
        <p:nvGrpSpPr>
          <p:cNvPr id="2" name="Group 345">
            <a:extLst>
              <a:ext uri="{FF2B5EF4-FFF2-40B4-BE49-F238E27FC236}">
                <a16:creationId xmlns:a16="http://schemas.microsoft.com/office/drawing/2014/main" id="{C7961C72-DFA4-4A0A-A8CC-CEA10222E14C}"/>
              </a:ext>
            </a:extLst>
          </p:cNvPr>
          <p:cNvGrpSpPr>
            <a:grpSpLocks noChangeAspect="1"/>
          </p:cNvGrpSpPr>
          <p:nvPr/>
        </p:nvGrpSpPr>
        <p:grpSpPr bwMode="auto">
          <a:xfrm>
            <a:off x="782210" y="1007070"/>
            <a:ext cx="602439" cy="639769"/>
            <a:chOff x="1908" y="108"/>
            <a:chExt cx="3857" cy="4096"/>
          </a:xfrm>
          <a:solidFill>
            <a:schemeClr val="accent1">
              <a:lumMod val="25000"/>
            </a:schemeClr>
          </a:solidFill>
        </p:grpSpPr>
        <p:sp>
          <p:nvSpPr>
            <p:cNvPr id="6" name="Freeform 346">
              <a:extLst>
                <a:ext uri="{FF2B5EF4-FFF2-40B4-BE49-F238E27FC236}">
                  <a16:creationId xmlns:a16="http://schemas.microsoft.com/office/drawing/2014/main" id="{1F4DEE19-4CD4-4C19-8D0C-89C67EA03C64}"/>
                </a:ext>
              </a:extLst>
            </p:cNvPr>
            <p:cNvSpPr>
              <a:spLocks noEditPoints="1"/>
            </p:cNvSpPr>
            <p:nvPr/>
          </p:nvSpPr>
          <p:spPr bwMode="auto">
            <a:xfrm>
              <a:off x="1908" y="2013"/>
              <a:ext cx="3857" cy="2191"/>
            </a:xfrm>
            <a:custGeom>
              <a:avLst/>
              <a:gdLst>
                <a:gd name="T0" fmla="*/ 7732 w 8037"/>
                <a:gd name="T1" fmla="*/ 2006 h 4564"/>
                <a:gd name="T2" fmla="*/ 7900 w 8037"/>
                <a:gd name="T3" fmla="*/ 690 h 4564"/>
                <a:gd name="T4" fmla="*/ 6680 w 8037"/>
                <a:gd name="T5" fmla="*/ 651 h 4564"/>
                <a:gd name="T6" fmla="*/ 6904 w 8037"/>
                <a:gd name="T7" fmla="*/ 2030 h 4564"/>
                <a:gd name="T8" fmla="*/ 5355 w 8037"/>
                <a:gd name="T9" fmla="*/ 2889 h 4564"/>
                <a:gd name="T10" fmla="*/ 4444 w 8037"/>
                <a:gd name="T11" fmla="*/ 1616 h 4564"/>
                <a:gd name="T12" fmla="*/ 4726 w 8037"/>
                <a:gd name="T13" fmla="*/ 482 h 4564"/>
                <a:gd name="T14" fmla="*/ 3320 w 8037"/>
                <a:gd name="T15" fmla="*/ 770 h 4564"/>
                <a:gd name="T16" fmla="*/ 3529 w 8037"/>
                <a:gd name="T17" fmla="*/ 2017 h 4564"/>
                <a:gd name="T18" fmla="*/ 2439 w 8037"/>
                <a:gd name="T19" fmla="*/ 2936 h 4564"/>
                <a:gd name="T20" fmla="*/ 1078 w 8037"/>
                <a:gd name="T21" fmla="*/ 1665 h 4564"/>
                <a:gd name="T22" fmla="*/ 1343 w 8037"/>
                <a:gd name="T23" fmla="*/ 574 h 4564"/>
                <a:gd name="T24" fmla="*/ 192 w 8037"/>
                <a:gd name="T25" fmla="*/ 1406 h 4564"/>
                <a:gd name="T26" fmla="*/ 88 w 8037"/>
                <a:gd name="T27" fmla="*/ 2337 h 4564"/>
                <a:gd name="T28" fmla="*/ 750 w 8037"/>
                <a:gd name="T29" fmla="*/ 4564 h 4564"/>
                <a:gd name="T30" fmla="*/ 7154 w 8037"/>
                <a:gd name="T31" fmla="*/ 464 h 4564"/>
                <a:gd name="T32" fmla="*/ 7520 w 8037"/>
                <a:gd name="T33" fmla="*/ 944 h 4564"/>
                <a:gd name="T34" fmla="*/ 7270 w 8037"/>
                <a:gd name="T35" fmla="*/ 951 h 4564"/>
                <a:gd name="T36" fmla="*/ 6929 w 8037"/>
                <a:gd name="T37" fmla="*/ 1152 h 4564"/>
                <a:gd name="T38" fmla="*/ 7187 w 8037"/>
                <a:gd name="T39" fmla="*/ 1892 h 4564"/>
                <a:gd name="T40" fmla="*/ 6207 w 8037"/>
                <a:gd name="T41" fmla="*/ 3185 h 4564"/>
                <a:gd name="T42" fmla="*/ 7699 w 8037"/>
                <a:gd name="T43" fmla="*/ 2356 h 4564"/>
                <a:gd name="T44" fmla="*/ 7239 w 8037"/>
                <a:gd name="T45" fmla="*/ 2678 h 4564"/>
                <a:gd name="T46" fmla="*/ 4736 w 8037"/>
                <a:gd name="T47" fmla="*/ 2376 h 4564"/>
                <a:gd name="T48" fmla="*/ 4421 w 8037"/>
                <a:gd name="T49" fmla="*/ 3075 h 4564"/>
                <a:gd name="T50" fmla="*/ 3853 w 8037"/>
                <a:gd name="T51" fmla="*/ 1764 h 4564"/>
                <a:gd name="T52" fmla="*/ 4018 w 8037"/>
                <a:gd name="T53" fmla="*/ 2051 h 4564"/>
                <a:gd name="T54" fmla="*/ 4160 w 8037"/>
                <a:gd name="T55" fmla="*/ 3078 h 4564"/>
                <a:gd name="T56" fmla="*/ 4244 w 8037"/>
                <a:gd name="T57" fmla="*/ 250 h 4564"/>
                <a:gd name="T58" fmla="*/ 3570 w 8037"/>
                <a:gd name="T59" fmla="*/ 566 h 4564"/>
                <a:gd name="T60" fmla="*/ 4477 w 8037"/>
                <a:gd name="T61" fmla="*/ 907 h 4564"/>
                <a:gd name="T62" fmla="*/ 3659 w 8037"/>
                <a:gd name="T63" fmla="*/ 1358 h 4564"/>
                <a:gd name="T64" fmla="*/ 3639 w 8037"/>
                <a:gd name="T65" fmla="*/ 2249 h 4564"/>
                <a:gd name="T66" fmla="*/ 2942 w 8037"/>
                <a:gd name="T67" fmla="*/ 3371 h 4564"/>
                <a:gd name="T68" fmla="*/ 664 w 8037"/>
                <a:gd name="T69" fmla="*/ 1262 h 4564"/>
                <a:gd name="T70" fmla="*/ 747 w 8037"/>
                <a:gd name="T71" fmla="*/ 1513 h 4564"/>
                <a:gd name="T72" fmla="*/ 516 w 8037"/>
                <a:gd name="T73" fmla="*/ 944 h 4564"/>
                <a:gd name="T74" fmla="*/ 747 w 8037"/>
                <a:gd name="T75" fmla="*/ 1763 h 4564"/>
                <a:gd name="T76" fmla="*/ 747 w 8037"/>
                <a:gd name="T77" fmla="*/ 1763 h 4564"/>
                <a:gd name="T78" fmla="*/ 1733 w 8037"/>
                <a:gd name="T79" fmla="*/ 3140 h 4564"/>
                <a:gd name="T80" fmla="*/ 1631 w 8037"/>
                <a:gd name="T81" fmla="*/ 3371 h 4564"/>
                <a:gd name="T82" fmla="*/ 869 w 8037"/>
                <a:gd name="T83" fmla="*/ 3371 h 4564"/>
                <a:gd name="T84" fmla="*/ 750 w 8037"/>
                <a:gd name="T85" fmla="*/ 4314 h 4564"/>
                <a:gd name="T86" fmla="*/ 1006 w 8037"/>
                <a:gd name="T87" fmla="*/ 3998 h 4564"/>
                <a:gd name="T88" fmla="*/ 1119 w 8037"/>
                <a:gd name="T89" fmla="*/ 3196 h 4564"/>
                <a:gd name="T90" fmla="*/ 2594 w 8037"/>
                <a:gd name="T91" fmla="*/ 3971 h 4564"/>
                <a:gd name="T92" fmla="*/ 2759 w 8037"/>
                <a:gd name="T93" fmla="*/ 3621 h 4564"/>
                <a:gd name="T94" fmla="*/ 3004 w 8037"/>
                <a:gd name="T95" fmla="*/ 3846 h 4564"/>
                <a:gd name="T96" fmla="*/ 6608 w 8037"/>
                <a:gd name="T97" fmla="*/ 3526 h 4564"/>
                <a:gd name="T98" fmla="*/ 6854 w 8037"/>
                <a:gd name="T99" fmla="*/ 4004 h 4564"/>
                <a:gd name="T100" fmla="*/ 7787 w 8037"/>
                <a:gd name="T101" fmla="*/ 3621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37" h="4564">
                  <a:moveTo>
                    <a:pt x="8036" y="3491"/>
                  </a:moveTo>
                  <a:cubicBezTo>
                    <a:pt x="8036" y="3490"/>
                    <a:pt x="8036" y="3488"/>
                    <a:pt x="8036" y="3487"/>
                  </a:cubicBezTo>
                  <a:lnTo>
                    <a:pt x="7948" y="2338"/>
                  </a:lnTo>
                  <a:cubicBezTo>
                    <a:pt x="7938" y="2206"/>
                    <a:pt x="7865" y="2086"/>
                    <a:pt x="7752" y="2018"/>
                  </a:cubicBezTo>
                  <a:lnTo>
                    <a:pt x="7732" y="2006"/>
                  </a:lnTo>
                  <a:lnTo>
                    <a:pt x="7680" y="1622"/>
                  </a:lnTo>
                  <a:cubicBezTo>
                    <a:pt x="7747" y="1566"/>
                    <a:pt x="7803" y="1495"/>
                    <a:pt x="7841" y="1415"/>
                  </a:cubicBezTo>
                  <a:cubicBezTo>
                    <a:pt x="7842" y="1412"/>
                    <a:pt x="7844" y="1409"/>
                    <a:pt x="7845" y="1406"/>
                  </a:cubicBezTo>
                  <a:cubicBezTo>
                    <a:pt x="7880" y="1329"/>
                    <a:pt x="7900" y="1243"/>
                    <a:pt x="7900" y="1152"/>
                  </a:cubicBezTo>
                  <a:lnTo>
                    <a:pt x="7900" y="690"/>
                  </a:lnTo>
                  <a:cubicBezTo>
                    <a:pt x="7900" y="427"/>
                    <a:pt x="7687" y="214"/>
                    <a:pt x="7425" y="214"/>
                  </a:cubicBezTo>
                  <a:lnTo>
                    <a:pt x="7154" y="214"/>
                  </a:lnTo>
                  <a:cubicBezTo>
                    <a:pt x="6932" y="214"/>
                    <a:pt x="6745" y="367"/>
                    <a:pt x="6693" y="574"/>
                  </a:cubicBezTo>
                  <a:cubicBezTo>
                    <a:pt x="6691" y="578"/>
                    <a:pt x="6689" y="582"/>
                    <a:pt x="6688" y="586"/>
                  </a:cubicBezTo>
                  <a:cubicBezTo>
                    <a:pt x="6679" y="607"/>
                    <a:pt x="6677" y="630"/>
                    <a:pt x="6680" y="651"/>
                  </a:cubicBezTo>
                  <a:cubicBezTo>
                    <a:pt x="6679" y="664"/>
                    <a:pt x="6679" y="677"/>
                    <a:pt x="6679" y="690"/>
                  </a:cubicBezTo>
                  <a:lnTo>
                    <a:pt x="6679" y="1152"/>
                  </a:lnTo>
                  <a:cubicBezTo>
                    <a:pt x="6679" y="1367"/>
                    <a:pt x="6790" y="1556"/>
                    <a:pt x="6959" y="1665"/>
                  </a:cubicBezTo>
                  <a:lnTo>
                    <a:pt x="6924" y="2011"/>
                  </a:lnTo>
                  <a:cubicBezTo>
                    <a:pt x="6917" y="2017"/>
                    <a:pt x="6910" y="2023"/>
                    <a:pt x="6904" y="2030"/>
                  </a:cubicBezTo>
                  <a:lnTo>
                    <a:pt x="6149" y="2935"/>
                  </a:lnTo>
                  <a:lnTo>
                    <a:pt x="5626" y="2933"/>
                  </a:lnTo>
                  <a:cubicBezTo>
                    <a:pt x="5615" y="2933"/>
                    <a:pt x="5606" y="2934"/>
                    <a:pt x="5597" y="2936"/>
                  </a:cubicBezTo>
                  <a:cubicBezTo>
                    <a:pt x="5504" y="2957"/>
                    <a:pt x="5422" y="3001"/>
                    <a:pt x="5355" y="3060"/>
                  </a:cubicBezTo>
                  <a:lnTo>
                    <a:pt x="5355" y="2889"/>
                  </a:lnTo>
                  <a:cubicBezTo>
                    <a:pt x="5355" y="2549"/>
                    <a:pt x="5138" y="2248"/>
                    <a:pt x="4816" y="2139"/>
                  </a:cubicBezTo>
                  <a:lnTo>
                    <a:pt x="4600" y="2066"/>
                  </a:lnTo>
                  <a:cubicBezTo>
                    <a:pt x="4565" y="2055"/>
                    <a:pt x="4533" y="2035"/>
                    <a:pt x="4508" y="2008"/>
                  </a:cubicBezTo>
                  <a:cubicBezTo>
                    <a:pt x="4467" y="1965"/>
                    <a:pt x="4444" y="1909"/>
                    <a:pt x="4444" y="1849"/>
                  </a:cubicBezTo>
                  <a:lnTo>
                    <a:pt x="4444" y="1616"/>
                  </a:lnTo>
                  <a:lnTo>
                    <a:pt x="4518" y="1572"/>
                  </a:lnTo>
                  <a:cubicBezTo>
                    <a:pt x="4646" y="1493"/>
                    <a:pt x="4726" y="1351"/>
                    <a:pt x="4726" y="1200"/>
                  </a:cubicBezTo>
                  <a:lnTo>
                    <a:pt x="4726" y="817"/>
                  </a:lnTo>
                  <a:lnTo>
                    <a:pt x="4726" y="816"/>
                  </a:lnTo>
                  <a:lnTo>
                    <a:pt x="4726" y="482"/>
                  </a:lnTo>
                  <a:cubicBezTo>
                    <a:pt x="4726" y="216"/>
                    <a:pt x="4510" y="0"/>
                    <a:pt x="4244" y="0"/>
                  </a:cubicBezTo>
                  <a:lnTo>
                    <a:pt x="3802" y="0"/>
                  </a:lnTo>
                  <a:cubicBezTo>
                    <a:pt x="3537" y="0"/>
                    <a:pt x="3320" y="216"/>
                    <a:pt x="3320" y="482"/>
                  </a:cubicBezTo>
                  <a:lnTo>
                    <a:pt x="3320" y="770"/>
                  </a:lnTo>
                  <a:lnTo>
                    <a:pt x="3320" y="770"/>
                  </a:lnTo>
                  <a:lnTo>
                    <a:pt x="3320" y="1200"/>
                  </a:lnTo>
                  <a:cubicBezTo>
                    <a:pt x="3320" y="1351"/>
                    <a:pt x="3400" y="1493"/>
                    <a:pt x="3529" y="1572"/>
                  </a:cubicBezTo>
                  <a:lnTo>
                    <a:pt x="3603" y="1616"/>
                  </a:lnTo>
                  <a:lnTo>
                    <a:pt x="3603" y="1849"/>
                  </a:lnTo>
                  <a:cubicBezTo>
                    <a:pt x="3603" y="1913"/>
                    <a:pt x="3576" y="1974"/>
                    <a:pt x="3529" y="2017"/>
                  </a:cubicBezTo>
                  <a:cubicBezTo>
                    <a:pt x="3506" y="2040"/>
                    <a:pt x="3478" y="2056"/>
                    <a:pt x="3447" y="2067"/>
                  </a:cubicBezTo>
                  <a:lnTo>
                    <a:pt x="3231" y="2139"/>
                  </a:lnTo>
                  <a:cubicBezTo>
                    <a:pt x="2909" y="2248"/>
                    <a:pt x="2692" y="2549"/>
                    <a:pt x="2692" y="2889"/>
                  </a:cubicBezTo>
                  <a:lnTo>
                    <a:pt x="2692" y="3070"/>
                  </a:lnTo>
                  <a:cubicBezTo>
                    <a:pt x="2623" y="3006"/>
                    <a:pt x="2537" y="2958"/>
                    <a:pt x="2439" y="2936"/>
                  </a:cubicBezTo>
                  <a:cubicBezTo>
                    <a:pt x="2430" y="2934"/>
                    <a:pt x="2421" y="2933"/>
                    <a:pt x="2411" y="2933"/>
                  </a:cubicBezTo>
                  <a:lnTo>
                    <a:pt x="1888" y="2935"/>
                  </a:lnTo>
                  <a:lnTo>
                    <a:pt x="1132" y="2030"/>
                  </a:lnTo>
                  <a:cubicBezTo>
                    <a:pt x="1126" y="2023"/>
                    <a:pt x="1120" y="2017"/>
                    <a:pt x="1112" y="2011"/>
                  </a:cubicBezTo>
                  <a:lnTo>
                    <a:pt x="1078" y="1665"/>
                  </a:lnTo>
                  <a:cubicBezTo>
                    <a:pt x="1246" y="1556"/>
                    <a:pt x="1358" y="1367"/>
                    <a:pt x="1358" y="1152"/>
                  </a:cubicBezTo>
                  <a:lnTo>
                    <a:pt x="1358" y="690"/>
                  </a:lnTo>
                  <a:cubicBezTo>
                    <a:pt x="1358" y="677"/>
                    <a:pt x="1357" y="664"/>
                    <a:pt x="1356" y="651"/>
                  </a:cubicBezTo>
                  <a:cubicBezTo>
                    <a:pt x="1360" y="630"/>
                    <a:pt x="1358" y="607"/>
                    <a:pt x="1349" y="586"/>
                  </a:cubicBezTo>
                  <a:cubicBezTo>
                    <a:pt x="1347" y="582"/>
                    <a:pt x="1346" y="578"/>
                    <a:pt x="1343" y="574"/>
                  </a:cubicBezTo>
                  <a:cubicBezTo>
                    <a:pt x="1292" y="367"/>
                    <a:pt x="1104" y="214"/>
                    <a:pt x="882" y="214"/>
                  </a:cubicBezTo>
                  <a:lnTo>
                    <a:pt x="612" y="214"/>
                  </a:lnTo>
                  <a:cubicBezTo>
                    <a:pt x="350" y="214"/>
                    <a:pt x="136" y="427"/>
                    <a:pt x="136" y="690"/>
                  </a:cubicBezTo>
                  <a:lnTo>
                    <a:pt x="136" y="1152"/>
                  </a:lnTo>
                  <a:cubicBezTo>
                    <a:pt x="136" y="1243"/>
                    <a:pt x="156" y="1329"/>
                    <a:pt x="192" y="1406"/>
                  </a:cubicBezTo>
                  <a:cubicBezTo>
                    <a:pt x="193" y="1409"/>
                    <a:pt x="194" y="1412"/>
                    <a:pt x="196" y="1415"/>
                  </a:cubicBezTo>
                  <a:cubicBezTo>
                    <a:pt x="234" y="1495"/>
                    <a:pt x="289" y="1566"/>
                    <a:pt x="357" y="1622"/>
                  </a:cubicBezTo>
                  <a:lnTo>
                    <a:pt x="305" y="2006"/>
                  </a:lnTo>
                  <a:lnTo>
                    <a:pt x="285" y="2018"/>
                  </a:lnTo>
                  <a:cubicBezTo>
                    <a:pt x="172" y="2086"/>
                    <a:pt x="98" y="2206"/>
                    <a:pt x="88" y="2337"/>
                  </a:cubicBezTo>
                  <a:lnTo>
                    <a:pt x="0" y="3487"/>
                  </a:lnTo>
                  <a:cubicBezTo>
                    <a:pt x="0" y="3488"/>
                    <a:pt x="0" y="3490"/>
                    <a:pt x="0" y="3491"/>
                  </a:cubicBezTo>
                  <a:cubicBezTo>
                    <a:pt x="0" y="3493"/>
                    <a:pt x="0" y="3495"/>
                    <a:pt x="0" y="3496"/>
                  </a:cubicBezTo>
                  <a:lnTo>
                    <a:pt x="0" y="3814"/>
                  </a:lnTo>
                  <a:cubicBezTo>
                    <a:pt x="0" y="4228"/>
                    <a:pt x="337" y="4564"/>
                    <a:pt x="750" y="4564"/>
                  </a:cubicBezTo>
                  <a:lnTo>
                    <a:pt x="7286" y="4564"/>
                  </a:lnTo>
                  <a:cubicBezTo>
                    <a:pt x="7700" y="4564"/>
                    <a:pt x="8037" y="4228"/>
                    <a:pt x="8037" y="3814"/>
                  </a:cubicBezTo>
                  <a:lnTo>
                    <a:pt x="8037" y="3496"/>
                  </a:lnTo>
                  <a:cubicBezTo>
                    <a:pt x="8037" y="3495"/>
                    <a:pt x="8036" y="3493"/>
                    <a:pt x="8036" y="3491"/>
                  </a:cubicBezTo>
                  <a:close/>
                  <a:moveTo>
                    <a:pt x="7154" y="464"/>
                  </a:moveTo>
                  <a:lnTo>
                    <a:pt x="7425" y="464"/>
                  </a:lnTo>
                  <a:cubicBezTo>
                    <a:pt x="7549" y="464"/>
                    <a:pt x="7650" y="565"/>
                    <a:pt x="7650" y="690"/>
                  </a:cubicBezTo>
                  <a:lnTo>
                    <a:pt x="7650" y="1152"/>
                  </a:lnTo>
                  <a:lnTo>
                    <a:pt x="7520" y="1061"/>
                  </a:lnTo>
                  <a:lnTo>
                    <a:pt x="7520" y="944"/>
                  </a:lnTo>
                  <a:cubicBezTo>
                    <a:pt x="7520" y="845"/>
                    <a:pt x="7461" y="757"/>
                    <a:pt x="7369" y="721"/>
                  </a:cubicBezTo>
                  <a:lnTo>
                    <a:pt x="6968" y="563"/>
                  </a:lnTo>
                  <a:cubicBezTo>
                    <a:pt x="7009" y="503"/>
                    <a:pt x="7077" y="464"/>
                    <a:pt x="7154" y="464"/>
                  </a:cubicBezTo>
                  <a:close/>
                  <a:moveTo>
                    <a:pt x="6929" y="816"/>
                  </a:moveTo>
                  <a:lnTo>
                    <a:pt x="7270" y="951"/>
                  </a:lnTo>
                  <a:lnTo>
                    <a:pt x="7270" y="1066"/>
                  </a:lnTo>
                  <a:cubicBezTo>
                    <a:pt x="7270" y="1144"/>
                    <a:pt x="7308" y="1217"/>
                    <a:pt x="7372" y="1262"/>
                  </a:cubicBezTo>
                  <a:lnTo>
                    <a:pt x="7558" y="1393"/>
                  </a:lnTo>
                  <a:cubicBezTo>
                    <a:pt x="7492" y="1466"/>
                    <a:pt x="7396" y="1513"/>
                    <a:pt x="7290" y="1513"/>
                  </a:cubicBezTo>
                  <a:cubicBezTo>
                    <a:pt x="7091" y="1513"/>
                    <a:pt x="6929" y="1351"/>
                    <a:pt x="6929" y="1152"/>
                  </a:cubicBezTo>
                  <a:lnTo>
                    <a:pt x="6929" y="816"/>
                  </a:lnTo>
                  <a:close/>
                  <a:moveTo>
                    <a:pt x="7290" y="1763"/>
                  </a:moveTo>
                  <a:cubicBezTo>
                    <a:pt x="7343" y="1763"/>
                    <a:pt x="7395" y="1756"/>
                    <a:pt x="7444" y="1743"/>
                  </a:cubicBezTo>
                  <a:lnTo>
                    <a:pt x="7464" y="1891"/>
                  </a:lnTo>
                  <a:cubicBezTo>
                    <a:pt x="7372" y="1872"/>
                    <a:pt x="7278" y="1873"/>
                    <a:pt x="7187" y="1892"/>
                  </a:cubicBezTo>
                  <a:lnTo>
                    <a:pt x="7201" y="1756"/>
                  </a:lnTo>
                  <a:cubicBezTo>
                    <a:pt x="7230" y="1761"/>
                    <a:pt x="7259" y="1763"/>
                    <a:pt x="7290" y="1763"/>
                  </a:cubicBezTo>
                  <a:close/>
                  <a:moveTo>
                    <a:pt x="5640" y="3183"/>
                  </a:moveTo>
                  <a:lnTo>
                    <a:pt x="6207" y="3185"/>
                  </a:lnTo>
                  <a:lnTo>
                    <a:pt x="6207" y="3185"/>
                  </a:lnTo>
                  <a:cubicBezTo>
                    <a:pt x="6244" y="3185"/>
                    <a:pt x="6279" y="3168"/>
                    <a:pt x="6303" y="3140"/>
                  </a:cubicBezTo>
                  <a:lnTo>
                    <a:pt x="7086" y="2203"/>
                  </a:lnTo>
                  <a:cubicBezTo>
                    <a:pt x="7225" y="2107"/>
                    <a:pt x="7406" y="2101"/>
                    <a:pt x="7551" y="2189"/>
                  </a:cubicBezTo>
                  <a:lnTo>
                    <a:pt x="7623" y="2232"/>
                  </a:lnTo>
                  <a:cubicBezTo>
                    <a:pt x="7667" y="2259"/>
                    <a:pt x="7695" y="2305"/>
                    <a:pt x="7699" y="2356"/>
                  </a:cubicBezTo>
                  <a:lnTo>
                    <a:pt x="7777" y="3371"/>
                  </a:lnTo>
                  <a:lnTo>
                    <a:pt x="7168" y="3371"/>
                  </a:lnTo>
                  <a:lnTo>
                    <a:pt x="7168" y="2934"/>
                  </a:lnTo>
                  <a:lnTo>
                    <a:pt x="7243" y="2855"/>
                  </a:lnTo>
                  <a:cubicBezTo>
                    <a:pt x="7290" y="2805"/>
                    <a:pt x="7289" y="2726"/>
                    <a:pt x="7239" y="2678"/>
                  </a:cubicBezTo>
                  <a:cubicBezTo>
                    <a:pt x="7189" y="2631"/>
                    <a:pt x="7109" y="2632"/>
                    <a:pt x="7062" y="2682"/>
                  </a:cubicBezTo>
                  <a:lnTo>
                    <a:pt x="6406" y="3371"/>
                  </a:lnTo>
                  <a:lnTo>
                    <a:pt x="5438" y="3371"/>
                  </a:lnTo>
                  <a:cubicBezTo>
                    <a:pt x="5470" y="3281"/>
                    <a:pt x="5544" y="3209"/>
                    <a:pt x="5640" y="3183"/>
                  </a:cubicBezTo>
                  <a:close/>
                  <a:moveTo>
                    <a:pt x="4736" y="2376"/>
                  </a:moveTo>
                  <a:cubicBezTo>
                    <a:pt x="4957" y="2450"/>
                    <a:pt x="5105" y="2657"/>
                    <a:pt x="5105" y="2889"/>
                  </a:cubicBezTo>
                  <a:lnTo>
                    <a:pt x="5105" y="3371"/>
                  </a:lnTo>
                  <a:lnTo>
                    <a:pt x="4221" y="3371"/>
                  </a:lnTo>
                  <a:lnTo>
                    <a:pt x="4391" y="3200"/>
                  </a:lnTo>
                  <a:cubicBezTo>
                    <a:pt x="4423" y="3167"/>
                    <a:pt x="4435" y="3119"/>
                    <a:pt x="4421" y="3075"/>
                  </a:cubicBezTo>
                  <a:lnTo>
                    <a:pt x="4175" y="2288"/>
                  </a:lnTo>
                  <a:cubicBezTo>
                    <a:pt x="4248" y="2278"/>
                    <a:pt x="4321" y="2261"/>
                    <a:pt x="4391" y="2237"/>
                  </a:cubicBezTo>
                  <a:cubicBezTo>
                    <a:pt x="4431" y="2265"/>
                    <a:pt x="4474" y="2288"/>
                    <a:pt x="4521" y="2304"/>
                  </a:cubicBezTo>
                  <a:lnTo>
                    <a:pt x="4736" y="2376"/>
                  </a:lnTo>
                  <a:close/>
                  <a:moveTo>
                    <a:pt x="3853" y="1764"/>
                  </a:moveTo>
                  <a:cubicBezTo>
                    <a:pt x="3907" y="1787"/>
                    <a:pt x="3965" y="1799"/>
                    <a:pt x="4024" y="1799"/>
                  </a:cubicBezTo>
                  <a:cubicBezTo>
                    <a:pt x="4082" y="1799"/>
                    <a:pt x="4140" y="1787"/>
                    <a:pt x="4194" y="1764"/>
                  </a:cubicBezTo>
                  <a:lnTo>
                    <a:pt x="4194" y="1849"/>
                  </a:lnTo>
                  <a:cubicBezTo>
                    <a:pt x="4194" y="1910"/>
                    <a:pt x="4206" y="1969"/>
                    <a:pt x="4227" y="2024"/>
                  </a:cubicBezTo>
                  <a:cubicBezTo>
                    <a:pt x="4159" y="2040"/>
                    <a:pt x="4089" y="2050"/>
                    <a:pt x="4018" y="2051"/>
                  </a:cubicBezTo>
                  <a:cubicBezTo>
                    <a:pt x="3950" y="2053"/>
                    <a:pt x="3882" y="2047"/>
                    <a:pt x="3815" y="2034"/>
                  </a:cubicBezTo>
                  <a:cubicBezTo>
                    <a:pt x="3840" y="1976"/>
                    <a:pt x="3853" y="1913"/>
                    <a:pt x="3853" y="1849"/>
                  </a:cubicBezTo>
                  <a:lnTo>
                    <a:pt x="3853" y="1764"/>
                  </a:lnTo>
                  <a:close/>
                  <a:moveTo>
                    <a:pt x="4016" y="2616"/>
                  </a:moveTo>
                  <a:lnTo>
                    <a:pt x="4160" y="3078"/>
                  </a:lnTo>
                  <a:lnTo>
                    <a:pt x="4014" y="3225"/>
                  </a:lnTo>
                  <a:lnTo>
                    <a:pt x="3884" y="3080"/>
                  </a:lnTo>
                  <a:lnTo>
                    <a:pt x="4016" y="2616"/>
                  </a:lnTo>
                  <a:close/>
                  <a:moveTo>
                    <a:pt x="3802" y="250"/>
                  </a:moveTo>
                  <a:lnTo>
                    <a:pt x="4244" y="250"/>
                  </a:lnTo>
                  <a:cubicBezTo>
                    <a:pt x="4372" y="250"/>
                    <a:pt x="4477" y="354"/>
                    <a:pt x="4477" y="482"/>
                  </a:cubicBezTo>
                  <a:lnTo>
                    <a:pt x="4477" y="644"/>
                  </a:lnTo>
                  <a:lnTo>
                    <a:pt x="3873" y="450"/>
                  </a:lnTo>
                  <a:cubicBezTo>
                    <a:pt x="3841" y="440"/>
                    <a:pt x="3807" y="443"/>
                    <a:pt x="3777" y="458"/>
                  </a:cubicBezTo>
                  <a:lnTo>
                    <a:pt x="3570" y="566"/>
                  </a:lnTo>
                  <a:lnTo>
                    <a:pt x="3570" y="482"/>
                  </a:lnTo>
                  <a:cubicBezTo>
                    <a:pt x="3570" y="354"/>
                    <a:pt x="3675" y="250"/>
                    <a:pt x="3802" y="250"/>
                  </a:cubicBezTo>
                  <a:close/>
                  <a:moveTo>
                    <a:pt x="3570" y="848"/>
                  </a:moveTo>
                  <a:lnTo>
                    <a:pt x="3846" y="704"/>
                  </a:lnTo>
                  <a:lnTo>
                    <a:pt x="4477" y="907"/>
                  </a:lnTo>
                  <a:lnTo>
                    <a:pt x="4477" y="1200"/>
                  </a:lnTo>
                  <a:cubicBezTo>
                    <a:pt x="4477" y="1264"/>
                    <a:pt x="4443" y="1325"/>
                    <a:pt x="4388" y="1358"/>
                  </a:cubicBezTo>
                  <a:lnTo>
                    <a:pt x="4120" y="1522"/>
                  </a:lnTo>
                  <a:cubicBezTo>
                    <a:pt x="4060" y="1558"/>
                    <a:pt x="3987" y="1558"/>
                    <a:pt x="3927" y="1522"/>
                  </a:cubicBezTo>
                  <a:lnTo>
                    <a:pt x="3659" y="1358"/>
                  </a:lnTo>
                  <a:cubicBezTo>
                    <a:pt x="3604" y="1325"/>
                    <a:pt x="3570" y="1264"/>
                    <a:pt x="3570" y="1200"/>
                  </a:cubicBezTo>
                  <a:lnTo>
                    <a:pt x="3570" y="848"/>
                  </a:lnTo>
                  <a:close/>
                  <a:moveTo>
                    <a:pt x="3311" y="2376"/>
                  </a:moveTo>
                  <a:lnTo>
                    <a:pt x="3526" y="2304"/>
                  </a:lnTo>
                  <a:cubicBezTo>
                    <a:pt x="3566" y="2290"/>
                    <a:pt x="3604" y="2272"/>
                    <a:pt x="3639" y="2249"/>
                  </a:cubicBezTo>
                  <a:cubicBezTo>
                    <a:pt x="3707" y="2269"/>
                    <a:pt x="3777" y="2284"/>
                    <a:pt x="3847" y="2292"/>
                  </a:cubicBezTo>
                  <a:lnTo>
                    <a:pt x="3625" y="3078"/>
                  </a:lnTo>
                  <a:cubicBezTo>
                    <a:pt x="3613" y="3119"/>
                    <a:pt x="3623" y="3164"/>
                    <a:pt x="3652" y="3196"/>
                  </a:cubicBezTo>
                  <a:lnTo>
                    <a:pt x="3810" y="3371"/>
                  </a:lnTo>
                  <a:lnTo>
                    <a:pt x="2942" y="3371"/>
                  </a:lnTo>
                  <a:lnTo>
                    <a:pt x="2942" y="2889"/>
                  </a:lnTo>
                  <a:cubicBezTo>
                    <a:pt x="2942" y="2657"/>
                    <a:pt x="3090" y="2450"/>
                    <a:pt x="3311" y="2376"/>
                  </a:cubicBezTo>
                  <a:close/>
                  <a:moveTo>
                    <a:pt x="747" y="1513"/>
                  </a:moveTo>
                  <a:cubicBezTo>
                    <a:pt x="640" y="1513"/>
                    <a:pt x="544" y="1466"/>
                    <a:pt x="478" y="1393"/>
                  </a:cubicBezTo>
                  <a:lnTo>
                    <a:pt x="664" y="1262"/>
                  </a:lnTo>
                  <a:cubicBezTo>
                    <a:pt x="728" y="1217"/>
                    <a:pt x="766" y="1144"/>
                    <a:pt x="766" y="1066"/>
                  </a:cubicBezTo>
                  <a:lnTo>
                    <a:pt x="766" y="951"/>
                  </a:lnTo>
                  <a:lnTo>
                    <a:pt x="1108" y="816"/>
                  </a:lnTo>
                  <a:lnTo>
                    <a:pt x="1108" y="1152"/>
                  </a:lnTo>
                  <a:cubicBezTo>
                    <a:pt x="1108" y="1351"/>
                    <a:pt x="946" y="1513"/>
                    <a:pt x="747" y="1513"/>
                  </a:cubicBezTo>
                  <a:close/>
                  <a:moveTo>
                    <a:pt x="612" y="464"/>
                  </a:moveTo>
                  <a:lnTo>
                    <a:pt x="882" y="464"/>
                  </a:lnTo>
                  <a:cubicBezTo>
                    <a:pt x="959" y="464"/>
                    <a:pt x="1028" y="503"/>
                    <a:pt x="1068" y="563"/>
                  </a:cubicBezTo>
                  <a:lnTo>
                    <a:pt x="668" y="721"/>
                  </a:lnTo>
                  <a:cubicBezTo>
                    <a:pt x="576" y="757"/>
                    <a:pt x="516" y="845"/>
                    <a:pt x="516" y="944"/>
                  </a:cubicBezTo>
                  <a:lnTo>
                    <a:pt x="516" y="1061"/>
                  </a:lnTo>
                  <a:lnTo>
                    <a:pt x="386" y="1152"/>
                  </a:lnTo>
                  <a:lnTo>
                    <a:pt x="386" y="690"/>
                  </a:lnTo>
                  <a:cubicBezTo>
                    <a:pt x="386" y="565"/>
                    <a:pt x="487" y="464"/>
                    <a:pt x="612" y="464"/>
                  </a:cubicBezTo>
                  <a:close/>
                  <a:moveTo>
                    <a:pt x="747" y="1763"/>
                  </a:moveTo>
                  <a:cubicBezTo>
                    <a:pt x="777" y="1763"/>
                    <a:pt x="807" y="1761"/>
                    <a:pt x="836" y="1756"/>
                  </a:cubicBezTo>
                  <a:lnTo>
                    <a:pt x="849" y="1892"/>
                  </a:lnTo>
                  <a:cubicBezTo>
                    <a:pt x="758" y="1873"/>
                    <a:pt x="664" y="1872"/>
                    <a:pt x="573" y="1891"/>
                  </a:cubicBezTo>
                  <a:lnTo>
                    <a:pt x="593" y="1743"/>
                  </a:lnTo>
                  <a:cubicBezTo>
                    <a:pt x="642" y="1756"/>
                    <a:pt x="694" y="1763"/>
                    <a:pt x="747" y="1763"/>
                  </a:cubicBezTo>
                  <a:close/>
                  <a:moveTo>
                    <a:pt x="338" y="2356"/>
                  </a:moveTo>
                  <a:cubicBezTo>
                    <a:pt x="342" y="2305"/>
                    <a:pt x="370" y="2259"/>
                    <a:pt x="414" y="2232"/>
                  </a:cubicBezTo>
                  <a:lnTo>
                    <a:pt x="485" y="2189"/>
                  </a:lnTo>
                  <a:cubicBezTo>
                    <a:pt x="630" y="2101"/>
                    <a:pt x="812" y="2107"/>
                    <a:pt x="951" y="2203"/>
                  </a:cubicBezTo>
                  <a:lnTo>
                    <a:pt x="1733" y="3140"/>
                  </a:lnTo>
                  <a:cubicBezTo>
                    <a:pt x="1757" y="3168"/>
                    <a:pt x="1792" y="3185"/>
                    <a:pt x="1829" y="3185"/>
                  </a:cubicBezTo>
                  <a:lnTo>
                    <a:pt x="1830" y="3185"/>
                  </a:lnTo>
                  <a:lnTo>
                    <a:pt x="2396" y="3183"/>
                  </a:lnTo>
                  <a:cubicBezTo>
                    <a:pt x="2493" y="3209"/>
                    <a:pt x="2567" y="3281"/>
                    <a:pt x="2599" y="3371"/>
                  </a:cubicBezTo>
                  <a:lnTo>
                    <a:pt x="1631" y="3371"/>
                  </a:lnTo>
                  <a:lnTo>
                    <a:pt x="975" y="2682"/>
                  </a:lnTo>
                  <a:cubicBezTo>
                    <a:pt x="927" y="2632"/>
                    <a:pt x="848" y="2631"/>
                    <a:pt x="798" y="2678"/>
                  </a:cubicBezTo>
                  <a:cubicBezTo>
                    <a:pt x="748" y="2726"/>
                    <a:pt x="746" y="2805"/>
                    <a:pt x="794" y="2855"/>
                  </a:cubicBezTo>
                  <a:lnTo>
                    <a:pt x="869" y="2934"/>
                  </a:lnTo>
                  <a:lnTo>
                    <a:pt x="869" y="3371"/>
                  </a:lnTo>
                  <a:lnTo>
                    <a:pt x="260" y="3371"/>
                  </a:lnTo>
                  <a:lnTo>
                    <a:pt x="338" y="2356"/>
                  </a:lnTo>
                  <a:close/>
                  <a:moveTo>
                    <a:pt x="7787" y="3814"/>
                  </a:moveTo>
                  <a:cubicBezTo>
                    <a:pt x="7787" y="4090"/>
                    <a:pt x="7562" y="4314"/>
                    <a:pt x="7286" y="4314"/>
                  </a:cubicBezTo>
                  <a:lnTo>
                    <a:pt x="750" y="4314"/>
                  </a:lnTo>
                  <a:cubicBezTo>
                    <a:pt x="474" y="4314"/>
                    <a:pt x="250" y="4090"/>
                    <a:pt x="250" y="3814"/>
                  </a:cubicBezTo>
                  <a:lnTo>
                    <a:pt x="250" y="3621"/>
                  </a:lnTo>
                  <a:lnTo>
                    <a:pt x="869" y="3621"/>
                  </a:lnTo>
                  <a:lnTo>
                    <a:pt x="869" y="3652"/>
                  </a:lnTo>
                  <a:cubicBezTo>
                    <a:pt x="869" y="3781"/>
                    <a:pt x="918" y="3904"/>
                    <a:pt x="1006" y="3998"/>
                  </a:cubicBezTo>
                  <a:cubicBezTo>
                    <a:pt x="1031" y="4024"/>
                    <a:pt x="1064" y="4037"/>
                    <a:pt x="1097" y="4037"/>
                  </a:cubicBezTo>
                  <a:cubicBezTo>
                    <a:pt x="1128" y="4037"/>
                    <a:pt x="1158" y="4026"/>
                    <a:pt x="1183" y="4004"/>
                  </a:cubicBezTo>
                  <a:cubicBezTo>
                    <a:pt x="1233" y="3956"/>
                    <a:pt x="1235" y="3877"/>
                    <a:pt x="1188" y="3827"/>
                  </a:cubicBezTo>
                  <a:cubicBezTo>
                    <a:pt x="1143" y="3779"/>
                    <a:pt x="1119" y="3717"/>
                    <a:pt x="1119" y="3652"/>
                  </a:cubicBezTo>
                  <a:lnTo>
                    <a:pt x="1119" y="3196"/>
                  </a:lnTo>
                  <a:lnTo>
                    <a:pt x="1454" y="3548"/>
                  </a:lnTo>
                  <a:lnTo>
                    <a:pt x="1454" y="3608"/>
                  </a:lnTo>
                  <a:cubicBezTo>
                    <a:pt x="1454" y="3877"/>
                    <a:pt x="1673" y="4096"/>
                    <a:pt x="1942" y="4096"/>
                  </a:cubicBezTo>
                  <a:lnTo>
                    <a:pt x="2469" y="4096"/>
                  </a:lnTo>
                  <a:cubicBezTo>
                    <a:pt x="2538" y="4096"/>
                    <a:pt x="2594" y="4040"/>
                    <a:pt x="2594" y="3971"/>
                  </a:cubicBezTo>
                  <a:cubicBezTo>
                    <a:pt x="2594" y="3902"/>
                    <a:pt x="2538" y="3846"/>
                    <a:pt x="2469" y="3846"/>
                  </a:cubicBezTo>
                  <a:lnTo>
                    <a:pt x="1942" y="3846"/>
                  </a:lnTo>
                  <a:cubicBezTo>
                    <a:pt x="1816" y="3846"/>
                    <a:pt x="1712" y="3747"/>
                    <a:pt x="1704" y="3623"/>
                  </a:cubicBezTo>
                  <a:lnTo>
                    <a:pt x="2740" y="3623"/>
                  </a:lnTo>
                  <a:cubicBezTo>
                    <a:pt x="2747" y="3623"/>
                    <a:pt x="2753" y="3622"/>
                    <a:pt x="2759" y="3621"/>
                  </a:cubicBezTo>
                  <a:lnTo>
                    <a:pt x="5278" y="3621"/>
                  </a:lnTo>
                  <a:cubicBezTo>
                    <a:pt x="5284" y="3622"/>
                    <a:pt x="5290" y="3623"/>
                    <a:pt x="5296" y="3623"/>
                  </a:cubicBezTo>
                  <a:lnTo>
                    <a:pt x="6358" y="3623"/>
                  </a:lnTo>
                  <a:cubicBezTo>
                    <a:pt x="6350" y="3747"/>
                    <a:pt x="6246" y="3846"/>
                    <a:pt x="6120" y="3846"/>
                  </a:cubicBezTo>
                  <a:lnTo>
                    <a:pt x="3004" y="3846"/>
                  </a:lnTo>
                  <a:cubicBezTo>
                    <a:pt x="2935" y="3846"/>
                    <a:pt x="2879" y="3902"/>
                    <a:pt x="2879" y="3971"/>
                  </a:cubicBezTo>
                  <a:cubicBezTo>
                    <a:pt x="2879" y="4040"/>
                    <a:pt x="2935" y="4096"/>
                    <a:pt x="3004" y="4096"/>
                  </a:cubicBezTo>
                  <a:lnTo>
                    <a:pt x="6120" y="4096"/>
                  </a:lnTo>
                  <a:cubicBezTo>
                    <a:pt x="6389" y="4096"/>
                    <a:pt x="6608" y="3877"/>
                    <a:pt x="6608" y="3608"/>
                  </a:cubicBezTo>
                  <a:lnTo>
                    <a:pt x="6608" y="3526"/>
                  </a:lnTo>
                  <a:cubicBezTo>
                    <a:pt x="6608" y="3525"/>
                    <a:pt x="6608" y="3523"/>
                    <a:pt x="6608" y="3521"/>
                  </a:cubicBezTo>
                  <a:lnTo>
                    <a:pt x="6918" y="3196"/>
                  </a:lnTo>
                  <a:lnTo>
                    <a:pt x="6918" y="3652"/>
                  </a:lnTo>
                  <a:cubicBezTo>
                    <a:pt x="6918" y="3717"/>
                    <a:pt x="6893" y="3779"/>
                    <a:pt x="6848" y="3827"/>
                  </a:cubicBezTo>
                  <a:cubicBezTo>
                    <a:pt x="6801" y="3877"/>
                    <a:pt x="6804" y="3956"/>
                    <a:pt x="6854" y="4004"/>
                  </a:cubicBezTo>
                  <a:cubicBezTo>
                    <a:pt x="6878" y="4026"/>
                    <a:pt x="6909" y="4037"/>
                    <a:pt x="6940" y="4037"/>
                  </a:cubicBezTo>
                  <a:cubicBezTo>
                    <a:pt x="6973" y="4037"/>
                    <a:pt x="7006" y="4024"/>
                    <a:pt x="7031" y="3998"/>
                  </a:cubicBezTo>
                  <a:cubicBezTo>
                    <a:pt x="7119" y="3904"/>
                    <a:pt x="7168" y="3781"/>
                    <a:pt x="7168" y="3652"/>
                  </a:cubicBezTo>
                  <a:lnTo>
                    <a:pt x="7168" y="3621"/>
                  </a:lnTo>
                  <a:lnTo>
                    <a:pt x="7787" y="3621"/>
                  </a:lnTo>
                  <a:lnTo>
                    <a:pt x="7787" y="3814"/>
                  </a:lnTo>
                  <a:close/>
                  <a:moveTo>
                    <a:pt x="7787" y="3814"/>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7" name="Freeform 347">
              <a:extLst>
                <a:ext uri="{FF2B5EF4-FFF2-40B4-BE49-F238E27FC236}">
                  <a16:creationId xmlns:a16="http://schemas.microsoft.com/office/drawing/2014/main" id="{6795873C-9FC5-44B1-8328-842E442A4189}"/>
                </a:ext>
              </a:extLst>
            </p:cNvPr>
            <p:cNvSpPr>
              <a:spLocks noEditPoints="1"/>
            </p:cNvSpPr>
            <p:nvPr/>
          </p:nvSpPr>
          <p:spPr bwMode="auto">
            <a:xfrm>
              <a:off x="1973" y="108"/>
              <a:ext cx="3729" cy="1929"/>
            </a:xfrm>
            <a:custGeom>
              <a:avLst/>
              <a:gdLst>
                <a:gd name="T0" fmla="*/ 378 w 7769"/>
                <a:gd name="T1" fmla="*/ 3716 h 4020"/>
                <a:gd name="T2" fmla="*/ 1338 w 7769"/>
                <a:gd name="T3" fmla="*/ 3716 h 4020"/>
                <a:gd name="T4" fmla="*/ 3469 w 7769"/>
                <a:gd name="T5" fmla="*/ 3476 h 4020"/>
                <a:gd name="T6" fmla="*/ 4286 w 7769"/>
                <a:gd name="T7" fmla="*/ 3417 h 4020"/>
                <a:gd name="T8" fmla="*/ 6432 w 7769"/>
                <a:gd name="T9" fmla="*/ 3716 h 4020"/>
                <a:gd name="T10" fmla="*/ 7392 w 7769"/>
                <a:gd name="T11" fmla="*/ 3716 h 4020"/>
                <a:gd name="T12" fmla="*/ 7769 w 7769"/>
                <a:gd name="T13" fmla="*/ 3359 h 4020"/>
                <a:gd name="T14" fmla="*/ 7413 w 7769"/>
                <a:gd name="T15" fmla="*/ 1039 h 4020"/>
                <a:gd name="T16" fmla="*/ 6275 w 7769"/>
                <a:gd name="T17" fmla="*/ 1164 h 4020"/>
                <a:gd name="T18" fmla="*/ 7413 w 7769"/>
                <a:gd name="T19" fmla="*/ 1289 h 4020"/>
                <a:gd name="T20" fmla="*/ 7519 w 7769"/>
                <a:gd name="T21" fmla="*/ 3360 h 4020"/>
                <a:gd name="T22" fmla="*/ 7377 w 7769"/>
                <a:gd name="T23" fmla="*/ 3466 h 4020"/>
                <a:gd name="T24" fmla="*/ 6912 w 7769"/>
                <a:gd name="T25" fmla="*/ 3770 h 4020"/>
                <a:gd name="T26" fmla="*/ 6447 w 7769"/>
                <a:gd name="T27" fmla="*/ 3466 h 4020"/>
                <a:gd name="T28" fmla="*/ 4531 w 7769"/>
                <a:gd name="T29" fmla="*/ 3360 h 4020"/>
                <a:gd name="T30" fmla="*/ 5583 w 7769"/>
                <a:gd name="T31" fmla="*/ 3216 h 4020"/>
                <a:gd name="T32" fmla="*/ 5998 w 7769"/>
                <a:gd name="T33" fmla="*/ 415 h 4020"/>
                <a:gd name="T34" fmla="*/ 2102 w 7769"/>
                <a:gd name="T35" fmla="*/ 0 h 4020"/>
                <a:gd name="T36" fmla="*/ 1687 w 7769"/>
                <a:gd name="T37" fmla="*/ 1039 h 4020"/>
                <a:gd name="T38" fmla="*/ 0 w 7769"/>
                <a:gd name="T39" fmla="*/ 1395 h 4020"/>
                <a:gd name="T40" fmla="*/ 125 w 7769"/>
                <a:gd name="T41" fmla="*/ 1697 h 4020"/>
                <a:gd name="T42" fmla="*/ 250 w 7769"/>
                <a:gd name="T43" fmla="*/ 1395 h 4020"/>
                <a:gd name="T44" fmla="*/ 1687 w 7769"/>
                <a:gd name="T45" fmla="*/ 1289 h 4020"/>
                <a:gd name="T46" fmla="*/ 2102 w 7769"/>
                <a:gd name="T47" fmla="*/ 3216 h 4020"/>
                <a:gd name="T48" fmla="*/ 3239 w 7769"/>
                <a:gd name="T49" fmla="*/ 3360 h 4020"/>
                <a:gd name="T50" fmla="*/ 1323 w 7769"/>
                <a:gd name="T51" fmla="*/ 3466 h 4020"/>
                <a:gd name="T52" fmla="*/ 858 w 7769"/>
                <a:gd name="T53" fmla="*/ 3770 h 4020"/>
                <a:gd name="T54" fmla="*/ 393 w 7769"/>
                <a:gd name="T55" fmla="*/ 3466 h 4020"/>
                <a:gd name="T56" fmla="*/ 250 w 7769"/>
                <a:gd name="T57" fmla="*/ 3360 h 4020"/>
                <a:gd name="T58" fmla="*/ 125 w 7769"/>
                <a:gd name="T59" fmla="*/ 1974 h 4020"/>
                <a:gd name="T60" fmla="*/ 0 w 7769"/>
                <a:gd name="T61" fmla="*/ 3360 h 4020"/>
                <a:gd name="T62" fmla="*/ 1937 w 7769"/>
                <a:gd name="T63" fmla="*/ 2801 h 4020"/>
                <a:gd name="T64" fmla="*/ 2102 w 7769"/>
                <a:gd name="T65" fmla="*/ 250 h 4020"/>
                <a:gd name="T66" fmla="*/ 5748 w 7769"/>
                <a:gd name="T67" fmla="*/ 415 h 4020"/>
                <a:gd name="T68" fmla="*/ 5583 w 7769"/>
                <a:gd name="T69" fmla="*/ 2966 h 4020"/>
                <a:gd name="T70" fmla="*/ 4383 w 7769"/>
                <a:gd name="T71" fmla="*/ 2970 h 4020"/>
                <a:gd name="T72" fmla="*/ 4194 w 7769"/>
                <a:gd name="T73" fmla="*/ 3117 h 4020"/>
                <a:gd name="T74" fmla="*/ 3490 w 7769"/>
                <a:gd name="T75" fmla="*/ 3117 h 4020"/>
                <a:gd name="T76" fmla="*/ 2102 w 7769"/>
                <a:gd name="T77" fmla="*/ 2966 h 4020"/>
                <a:gd name="T78" fmla="*/ 1937 w 7769"/>
                <a:gd name="T79" fmla="*/ 2801 h 4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69" h="4020">
                  <a:moveTo>
                    <a:pt x="357" y="3716"/>
                  </a:moveTo>
                  <a:lnTo>
                    <a:pt x="378" y="3716"/>
                  </a:lnTo>
                  <a:cubicBezTo>
                    <a:pt x="465" y="3901"/>
                    <a:pt x="652" y="4020"/>
                    <a:pt x="858" y="4020"/>
                  </a:cubicBezTo>
                  <a:cubicBezTo>
                    <a:pt x="1064" y="4020"/>
                    <a:pt x="1251" y="3901"/>
                    <a:pt x="1338" y="3716"/>
                  </a:cubicBezTo>
                  <a:lnTo>
                    <a:pt x="3133" y="3716"/>
                  </a:lnTo>
                  <a:cubicBezTo>
                    <a:pt x="3288" y="3716"/>
                    <a:pt x="3421" y="3615"/>
                    <a:pt x="3469" y="3476"/>
                  </a:cubicBezTo>
                  <a:cubicBezTo>
                    <a:pt x="3575" y="3553"/>
                    <a:pt x="3705" y="3598"/>
                    <a:pt x="3842" y="3598"/>
                  </a:cubicBezTo>
                  <a:cubicBezTo>
                    <a:pt x="4011" y="3598"/>
                    <a:pt x="4169" y="3530"/>
                    <a:pt x="4286" y="3417"/>
                  </a:cubicBezTo>
                  <a:cubicBezTo>
                    <a:pt x="4313" y="3586"/>
                    <a:pt x="4460" y="3716"/>
                    <a:pt x="4637" y="3716"/>
                  </a:cubicBezTo>
                  <a:lnTo>
                    <a:pt x="6432" y="3716"/>
                  </a:lnTo>
                  <a:cubicBezTo>
                    <a:pt x="6519" y="3901"/>
                    <a:pt x="6706" y="4020"/>
                    <a:pt x="6912" y="4020"/>
                  </a:cubicBezTo>
                  <a:cubicBezTo>
                    <a:pt x="7118" y="4020"/>
                    <a:pt x="7304" y="3901"/>
                    <a:pt x="7392" y="3716"/>
                  </a:cubicBezTo>
                  <a:lnTo>
                    <a:pt x="7413" y="3716"/>
                  </a:lnTo>
                  <a:cubicBezTo>
                    <a:pt x="7609" y="3716"/>
                    <a:pt x="7769" y="3556"/>
                    <a:pt x="7769" y="3359"/>
                  </a:cubicBezTo>
                  <a:lnTo>
                    <a:pt x="7769" y="1395"/>
                  </a:lnTo>
                  <a:cubicBezTo>
                    <a:pt x="7769" y="1198"/>
                    <a:pt x="7609" y="1039"/>
                    <a:pt x="7413" y="1039"/>
                  </a:cubicBezTo>
                  <a:lnTo>
                    <a:pt x="6400" y="1039"/>
                  </a:lnTo>
                  <a:cubicBezTo>
                    <a:pt x="6331" y="1039"/>
                    <a:pt x="6275" y="1095"/>
                    <a:pt x="6275" y="1164"/>
                  </a:cubicBezTo>
                  <a:cubicBezTo>
                    <a:pt x="6275" y="1233"/>
                    <a:pt x="6331" y="1289"/>
                    <a:pt x="6400" y="1289"/>
                  </a:cubicBezTo>
                  <a:lnTo>
                    <a:pt x="7413" y="1289"/>
                  </a:lnTo>
                  <a:cubicBezTo>
                    <a:pt x="7472" y="1289"/>
                    <a:pt x="7519" y="1336"/>
                    <a:pt x="7519" y="1395"/>
                  </a:cubicBezTo>
                  <a:lnTo>
                    <a:pt x="7519" y="3360"/>
                  </a:lnTo>
                  <a:cubicBezTo>
                    <a:pt x="7519" y="3418"/>
                    <a:pt x="7472" y="3466"/>
                    <a:pt x="7413" y="3466"/>
                  </a:cubicBezTo>
                  <a:lnTo>
                    <a:pt x="7377" y="3466"/>
                  </a:lnTo>
                  <a:cubicBezTo>
                    <a:pt x="7287" y="3466"/>
                    <a:pt x="7205" y="3519"/>
                    <a:pt x="7169" y="3601"/>
                  </a:cubicBezTo>
                  <a:cubicBezTo>
                    <a:pt x="7125" y="3704"/>
                    <a:pt x="7024" y="3770"/>
                    <a:pt x="6912" y="3770"/>
                  </a:cubicBezTo>
                  <a:cubicBezTo>
                    <a:pt x="6800" y="3770"/>
                    <a:pt x="6699" y="3704"/>
                    <a:pt x="6654" y="3601"/>
                  </a:cubicBezTo>
                  <a:cubicBezTo>
                    <a:pt x="6618" y="3519"/>
                    <a:pt x="6537" y="3466"/>
                    <a:pt x="6447" y="3466"/>
                  </a:cubicBezTo>
                  <a:lnTo>
                    <a:pt x="4637" y="3466"/>
                  </a:lnTo>
                  <a:cubicBezTo>
                    <a:pt x="4578" y="3466"/>
                    <a:pt x="4531" y="3418"/>
                    <a:pt x="4531" y="3360"/>
                  </a:cubicBezTo>
                  <a:lnTo>
                    <a:pt x="4531" y="3216"/>
                  </a:lnTo>
                  <a:lnTo>
                    <a:pt x="5583" y="3216"/>
                  </a:lnTo>
                  <a:cubicBezTo>
                    <a:pt x="5812" y="3216"/>
                    <a:pt x="5998" y="3030"/>
                    <a:pt x="5998" y="2801"/>
                  </a:cubicBezTo>
                  <a:lnTo>
                    <a:pt x="5998" y="415"/>
                  </a:lnTo>
                  <a:cubicBezTo>
                    <a:pt x="5998" y="186"/>
                    <a:pt x="5812" y="0"/>
                    <a:pt x="5583" y="0"/>
                  </a:cubicBezTo>
                  <a:lnTo>
                    <a:pt x="2102" y="0"/>
                  </a:lnTo>
                  <a:cubicBezTo>
                    <a:pt x="1873" y="0"/>
                    <a:pt x="1687" y="186"/>
                    <a:pt x="1687" y="415"/>
                  </a:cubicBezTo>
                  <a:lnTo>
                    <a:pt x="1687" y="1039"/>
                  </a:lnTo>
                  <a:lnTo>
                    <a:pt x="357" y="1039"/>
                  </a:lnTo>
                  <a:cubicBezTo>
                    <a:pt x="160" y="1039"/>
                    <a:pt x="0" y="1198"/>
                    <a:pt x="0" y="1395"/>
                  </a:cubicBezTo>
                  <a:lnTo>
                    <a:pt x="0" y="1572"/>
                  </a:lnTo>
                  <a:cubicBezTo>
                    <a:pt x="0" y="1641"/>
                    <a:pt x="56" y="1697"/>
                    <a:pt x="125" y="1697"/>
                  </a:cubicBezTo>
                  <a:cubicBezTo>
                    <a:pt x="194" y="1697"/>
                    <a:pt x="250" y="1641"/>
                    <a:pt x="250" y="1572"/>
                  </a:cubicBezTo>
                  <a:lnTo>
                    <a:pt x="250" y="1395"/>
                  </a:lnTo>
                  <a:cubicBezTo>
                    <a:pt x="250" y="1336"/>
                    <a:pt x="298" y="1289"/>
                    <a:pt x="357" y="1289"/>
                  </a:cubicBezTo>
                  <a:lnTo>
                    <a:pt x="1687" y="1289"/>
                  </a:lnTo>
                  <a:lnTo>
                    <a:pt x="1687" y="2801"/>
                  </a:lnTo>
                  <a:cubicBezTo>
                    <a:pt x="1687" y="3030"/>
                    <a:pt x="1873" y="3216"/>
                    <a:pt x="2102" y="3216"/>
                  </a:cubicBezTo>
                  <a:lnTo>
                    <a:pt x="3239" y="3216"/>
                  </a:lnTo>
                  <a:lnTo>
                    <a:pt x="3239" y="3360"/>
                  </a:lnTo>
                  <a:cubicBezTo>
                    <a:pt x="3239" y="3418"/>
                    <a:pt x="3191" y="3466"/>
                    <a:pt x="3133" y="3466"/>
                  </a:cubicBezTo>
                  <a:lnTo>
                    <a:pt x="1323" y="3466"/>
                  </a:lnTo>
                  <a:cubicBezTo>
                    <a:pt x="1233" y="3466"/>
                    <a:pt x="1151" y="3519"/>
                    <a:pt x="1115" y="3602"/>
                  </a:cubicBezTo>
                  <a:cubicBezTo>
                    <a:pt x="1071" y="3704"/>
                    <a:pt x="970" y="3770"/>
                    <a:pt x="858" y="3770"/>
                  </a:cubicBezTo>
                  <a:cubicBezTo>
                    <a:pt x="746" y="3770"/>
                    <a:pt x="645" y="3704"/>
                    <a:pt x="600" y="3601"/>
                  </a:cubicBezTo>
                  <a:cubicBezTo>
                    <a:pt x="564" y="3519"/>
                    <a:pt x="483" y="3466"/>
                    <a:pt x="393" y="3466"/>
                  </a:cubicBezTo>
                  <a:lnTo>
                    <a:pt x="357" y="3466"/>
                  </a:lnTo>
                  <a:cubicBezTo>
                    <a:pt x="298" y="3466"/>
                    <a:pt x="250" y="3418"/>
                    <a:pt x="250" y="3360"/>
                  </a:cubicBezTo>
                  <a:lnTo>
                    <a:pt x="250" y="2099"/>
                  </a:lnTo>
                  <a:cubicBezTo>
                    <a:pt x="250" y="2030"/>
                    <a:pt x="194" y="1974"/>
                    <a:pt x="125" y="1974"/>
                  </a:cubicBezTo>
                  <a:cubicBezTo>
                    <a:pt x="56" y="1974"/>
                    <a:pt x="0" y="2030"/>
                    <a:pt x="0" y="2099"/>
                  </a:cubicBezTo>
                  <a:lnTo>
                    <a:pt x="0" y="3360"/>
                  </a:lnTo>
                  <a:cubicBezTo>
                    <a:pt x="0" y="3556"/>
                    <a:pt x="160" y="3716"/>
                    <a:pt x="357" y="3716"/>
                  </a:cubicBezTo>
                  <a:close/>
                  <a:moveTo>
                    <a:pt x="1937" y="2801"/>
                  </a:moveTo>
                  <a:lnTo>
                    <a:pt x="1937" y="415"/>
                  </a:lnTo>
                  <a:cubicBezTo>
                    <a:pt x="1937" y="324"/>
                    <a:pt x="2011" y="250"/>
                    <a:pt x="2102" y="250"/>
                  </a:cubicBezTo>
                  <a:lnTo>
                    <a:pt x="5583" y="250"/>
                  </a:lnTo>
                  <a:cubicBezTo>
                    <a:pt x="5674" y="250"/>
                    <a:pt x="5748" y="324"/>
                    <a:pt x="5748" y="415"/>
                  </a:cubicBezTo>
                  <a:lnTo>
                    <a:pt x="5748" y="2801"/>
                  </a:lnTo>
                  <a:cubicBezTo>
                    <a:pt x="5748" y="2892"/>
                    <a:pt x="5674" y="2966"/>
                    <a:pt x="5583" y="2966"/>
                  </a:cubicBezTo>
                  <a:lnTo>
                    <a:pt x="4426" y="2966"/>
                  </a:lnTo>
                  <a:cubicBezTo>
                    <a:pt x="4411" y="2966"/>
                    <a:pt x="4397" y="2967"/>
                    <a:pt x="4383" y="2970"/>
                  </a:cubicBezTo>
                  <a:cubicBezTo>
                    <a:pt x="4382" y="2970"/>
                    <a:pt x="4380" y="2970"/>
                    <a:pt x="4379" y="2970"/>
                  </a:cubicBezTo>
                  <a:cubicBezTo>
                    <a:pt x="4298" y="2986"/>
                    <a:pt x="4228" y="3040"/>
                    <a:pt x="4194" y="3117"/>
                  </a:cubicBezTo>
                  <a:cubicBezTo>
                    <a:pt x="4133" y="3257"/>
                    <a:pt x="3995" y="3348"/>
                    <a:pt x="3842" y="3348"/>
                  </a:cubicBezTo>
                  <a:cubicBezTo>
                    <a:pt x="3689" y="3348"/>
                    <a:pt x="3551" y="3257"/>
                    <a:pt x="3490" y="3117"/>
                  </a:cubicBezTo>
                  <a:cubicBezTo>
                    <a:pt x="3450" y="3025"/>
                    <a:pt x="3360" y="2966"/>
                    <a:pt x="3259" y="2966"/>
                  </a:cubicBezTo>
                  <a:lnTo>
                    <a:pt x="2102" y="2966"/>
                  </a:lnTo>
                  <a:cubicBezTo>
                    <a:pt x="2011" y="2966"/>
                    <a:pt x="1937" y="2892"/>
                    <a:pt x="1937" y="2801"/>
                  </a:cubicBezTo>
                  <a:close/>
                  <a:moveTo>
                    <a:pt x="1937" y="280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8" name="Freeform 348">
              <a:extLst>
                <a:ext uri="{FF2B5EF4-FFF2-40B4-BE49-F238E27FC236}">
                  <a16:creationId xmlns:a16="http://schemas.microsoft.com/office/drawing/2014/main" id="{5569C2C5-F8C0-4F37-AEB7-28B9F10C5411}"/>
                </a:ext>
              </a:extLst>
            </p:cNvPr>
            <p:cNvSpPr>
              <a:spLocks noEditPoints="1"/>
            </p:cNvSpPr>
            <p:nvPr/>
          </p:nvSpPr>
          <p:spPr bwMode="auto">
            <a:xfrm>
              <a:off x="3092" y="450"/>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5"/>
                    <a:pt x="2897" y="0"/>
                    <a:pt x="2828" y="0"/>
                  </a:cubicBezTo>
                  <a:lnTo>
                    <a:pt x="125" y="0"/>
                  </a:lnTo>
                  <a:cubicBezTo>
                    <a:pt x="56" y="0"/>
                    <a:pt x="0" y="55"/>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9" name="Freeform 349">
              <a:extLst>
                <a:ext uri="{FF2B5EF4-FFF2-40B4-BE49-F238E27FC236}">
                  <a16:creationId xmlns:a16="http://schemas.microsoft.com/office/drawing/2014/main" id="{CEFB7871-BC75-4C85-AEAE-FF9E2219F8CD}"/>
                </a:ext>
              </a:extLst>
            </p:cNvPr>
            <p:cNvSpPr>
              <a:spLocks noEditPoints="1"/>
            </p:cNvSpPr>
            <p:nvPr/>
          </p:nvSpPr>
          <p:spPr bwMode="auto">
            <a:xfrm>
              <a:off x="3092" y="758"/>
              <a:ext cx="1418" cy="120"/>
            </a:xfrm>
            <a:custGeom>
              <a:avLst/>
              <a:gdLst>
                <a:gd name="T0" fmla="*/ 125 w 2953"/>
                <a:gd name="T1" fmla="*/ 250 h 250"/>
                <a:gd name="T2" fmla="*/ 2828 w 2953"/>
                <a:gd name="T3" fmla="*/ 250 h 250"/>
                <a:gd name="T4" fmla="*/ 2953 w 2953"/>
                <a:gd name="T5" fmla="*/ 125 h 250"/>
                <a:gd name="T6" fmla="*/ 2828 w 2953"/>
                <a:gd name="T7" fmla="*/ 0 h 250"/>
                <a:gd name="T8" fmla="*/ 125 w 2953"/>
                <a:gd name="T9" fmla="*/ 0 h 250"/>
                <a:gd name="T10" fmla="*/ 0 w 2953"/>
                <a:gd name="T11" fmla="*/ 125 h 250"/>
                <a:gd name="T12" fmla="*/ 125 w 2953"/>
                <a:gd name="T13" fmla="*/ 250 h 250"/>
                <a:gd name="T14" fmla="*/ 125 w 2953"/>
                <a:gd name="T15" fmla="*/ 250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3" h="250">
                  <a:moveTo>
                    <a:pt x="125" y="250"/>
                  </a:moveTo>
                  <a:lnTo>
                    <a:pt x="2828" y="250"/>
                  </a:lnTo>
                  <a:cubicBezTo>
                    <a:pt x="2897" y="250"/>
                    <a:pt x="2953" y="194"/>
                    <a:pt x="2953" y="125"/>
                  </a:cubicBezTo>
                  <a:cubicBezTo>
                    <a:pt x="2953" y="56"/>
                    <a:pt x="2897" y="0"/>
                    <a:pt x="2828" y="0"/>
                  </a:cubicBezTo>
                  <a:lnTo>
                    <a:pt x="125" y="0"/>
                  </a:lnTo>
                  <a:cubicBezTo>
                    <a:pt x="56" y="0"/>
                    <a:pt x="0" y="56"/>
                    <a:pt x="0" y="125"/>
                  </a:cubicBezTo>
                  <a:cubicBezTo>
                    <a:pt x="0" y="194"/>
                    <a:pt x="56" y="250"/>
                    <a:pt x="125" y="250"/>
                  </a:cubicBezTo>
                  <a:close/>
                  <a:moveTo>
                    <a:pt x="125" y="25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350">
              <a:extLst>
                <a:ext uri="{FF2B5EF4-FFF2-40B4-BE49-F238E27FC236}">
                  <a16:creationId xmlns:a16="http://schemas.microsoft.com/office/drawing/2014/main" id="{ABC253D2-E2D5-4D64-AFD8-E1F46AF4C7D3}"/>
                </a:ext>
              </a:extLst>
            </p:cNvPr>
            <p:cNvSpPr>
              <a:spLocks noEditPoints="1"/>
            </p:cNvSpPr>
            <p:nvPr/>
          </p:nvSpPr>
          <p:spPr bwMode="auto">
            <a:xfrm>
              <a:off x="3092" y="1066"/>
              <a:ext cx="821" cy="120"/>
            </a:xfrm>
            <a:custGeom>
              <a:avLst/>
              <a:gdLst>
                <a:gd name="T0" fmla="*/ 1709 w 1709"/>
                <a:gd name="T1" fmla="*/ 125 h 250"/>
                <a:gd name="T2" fmla="*/ 1584 w 1709"/>
                <a:gd name="T3" fmla="*/ 0 h 250"/>
                <a:gd name="T4" fmla="*/ 125 w 1709"/>
                <a:gd name="T5" fmla="*/ 0 h 250"/>
                <a:gd name="T6" fmla="*/ 0 w 1709"/>
                <a:gd name="T7" fmla="*/ 125 h 250"/>
                <a:gd name="T8" fmla="*/ 125 w 1709"/>
                <a:gd name="T9" fmla="*/ 250 h 250"/>
                <a:gd name="T10" fmla="*/ 1584 w 1709"/>
                <a:gd name="T11" fmla="*/ 250 h 250"/>
                <a:gd name="T12" fmla="*/ 1709 w 1709"/>
                <a:gd name="T13" fmla="*/ 125 h 250"/>
                <a:gd name="T14" fmla="*/ 1709 w 1709"/>
                <a:gd name="T15" fmla="*/ 125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9" h="250">
                  <a:moveTo>
                    <a:pt x="1709" y="125"/>
                  </a:moveTo>
                  <a:cubicBezTo>
                    <a:pt x="1709" y="56"/>
                    <a:pt x="1653" y="0"/>
                    <a:pt x="1584" y="0"/>
                  </a:cubicBezTo>
                  <a:lnTo>
                    <a:pt x="125" y="0"/>
                  </a:lnTo>
                  <a:cubicBezTo>
                    <a:pt x="56" y="0"/>
                    <a:pt x="0" y="56"/>
                    <a:pt x="0" y="125"/>
                  </a:cubicBezTo>
                  <a:cubicBezTo>
                    <a:pt x="0" y="194"/>
                    <a:pt x="56" y="250"/>
                    <a:pt x="125" y="250"/>
                  </a:cubicBezTo>
                  <a:lnTo>
                    <a:pt x="1584" y="250"/>
                  </a:lnTo>
                  <a:cubicBezTo>
                    <a:pt x="1653" y="250"/>
                    <a:pt x="1709" y="194"/>
                    <a:pt x="1709" y="125"/>
                  </a:cubicBezTo>
                  <a:close/>
                  <a:moveTo>
                    <a:pt x="1709" y="125"/>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
        <p:nvSpPr>
          <p:cNvPr id="11" name="Rectangle: Rounded Corners 10">
            <a:extLst>
              <a:ext uri="{FF2B5EF4-FFF2-40B4-BE49-F238E27FC236}">
                <a16:creationId xmlns:a16="http://schemas.microsoft.com/office/drawing/2014/main" id="{8AD64E0C-F910-49D5-86B6-5E7BB6CA83AC}"/>
              </a:ext>
            </a:extLst>
          </p:cNvPr>
          <p:cNvSpPr/>
          <p:nvPr/>
        </p:nvSpPr>
        <p:spPr>
          <a:xfrm>
            <a:off x="431800" y="1909763"/>
            <a:ext cx="11317288" cy="385762"/>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marL="342900" indent="-342900" algn="ctr" eaLnBrk="1" fontAlgn="auto" hangingPunct="1">
              <a:spcBef>
                <a:spcPts val="0"/>
              </a:spcBef>
              <a:spcAft>
                <a:spcPts val="0"/>
              </a:spcAft>
              <a:buFont typeface="+mj-lt"/>
              <a:buAutoNum type="arabicPeriod" startAt="3"/>
              <a:defRPr/>
            </a:pPr>
            <a:r>
              <a:rPr lang="ru-RU" b="1" dirty="0">
                <a:solidFill>
                  <a:schemeClr val="bg1"/>
                </a:solidFill>
                <a:ea typeface="Golos Text" panose="020B0503020202020204" pitchFamily="34" charset="0"/>
              </a:rPr>
              <a:t>А</a:t>
            </a:r>
            <a:r>
              <a:rPr lang="tr-TR" b="1" dirty="0">
                <a:solidFill>
                  <a:schemeClr val="bg1"/>
                </a:solidFill>
                <a:ea typeface="Golos Text" panose="020B0503020202020204" pitchFamily="34" charset="0"/>
              </a:rPr>
              <a:t>x</a:t>
            </a:r>
            <a:r>
              <a:rPr lang="ru-RU" b="1" dirty="0">
                <a:solidFill>
                  <a:schemeClr val="bg1"/>
                </a:solidFill>
                <a:ea typeface="Golos Text" panose="020B0503020202020204" pitchFamily="34" charset="0"/>
              </a:rPr>
              <a:t>б</a:t>
            </a:r>
            <a:r>
              <a:rPr lang="tr-TR" b="1" dirty="0">
                <a:solidFill>
                  <a:schemeClr val="bg1"/>
                </a:solidFill>
                <a:ea typeface="Golos Text" panose="020B0503020202020204" pitchFamily="34" charset="0"/>
              </a:rPr>
              <a:t>o</a:t>
            </a:r>
            <a:r>
              <a:rPr lang="ru-RU" b="1" dirty="0" err="1">
                <a:solidFill>
                  <a:schemeClr val="bg1"/>
                </a:solidFill>
                <a:ea typeface="Golos Text" panose="020B0503020202020204" pitchFamily="34" charset="0"/>
              </a:rPr>
              <a:t>р</a:t>
            </a:r>
            <a:r>
              <a:rPr lang="tr-TR" b="1" dirty="0">
                <a:solidFill>
                  <a:schemeClr val="bg1"/>
                </a:solidFill>
                <a:ea typeface="Golos Text" panose="020B0503020202020204" pitchFamily="34" charset="0"/>
              </a:rPr>
              <a:t>o</a:t>
            </a:r>
            <a:r>
              <a:rPr lang="ru-RU" b="1" dirty="0">
                <a:solidFill>
                  <a:schemeClr val="bg1"/>
                </a:solidFill>
                <a:ea typeface="Golos Text" panose="020B0503020202020204" pitchFamily="34" charset="0"/>
              </a:rPr>
              <a:t>т</a:t>
            </a:r>
            <a:r>
              <a:rPr lang="tr-TR" b="1" dirty="0">
                <a:solidFill>
                  <a:schemeClr val="bg1"/>
                </a:solidFill>
                <a:ea typeface="Golos Text" panose="020B0503020202020204" pitchFamily="34" charset="0"/>
              </a:rPr>
              <a:t> </a:t>
            </a:r>
            <a:r>
              <a:rPr lang="ru-RU" b="1" dirty="0">
                <a:solidFill>
                  <a:schemeClr val="bg1"/>
                </a:solidFill>
                <a:ea typeface="Golos Text" panose="020B0503020202020204" pitchFamily="34" charset="0"/>
              </a:rPr>
              <a:t>б</a:t>
            </a:r>
            <a:r>
              <a:rPr lang="tr-TR" b="1" dirty="0">
                <a:solidFill>
                  <a:schemeClr val="bg1"/>
                </a:solidFill>
                <a:ea typeface="Golos Text" panose="020B0503020202020204" pitchFamily="34" charset="0"/>
              </a:rPr>
              <a:t>e</a:t>
            </a:r>
            <a:r>
              <a:rPr lang="ru-RU" b="1" dirty="0" err="1">
                <a:solidFill>
                  <a:schemeClr val="bg1"/>
                </a:solidFill>
                <a:ea typeface="Golos Text" panose="020B0503020202020204" pitchFamily="34" charset="0"/>
              </a:rPr>
              <a:t>риш</a:t>
            </a:r>
            <a:r>
              <a:rPr lang="en-US" b="1" dirty="0">
                <a:solidFill>
                  <a:schemeClr val="bg1"/>
                </a:solidFill>
                <a:ea typeface="Golos Text" panose="020B0503020202020204" pitchFamily="34" charset="0"/>
              </a:rPr>
              <a:t> x</a:t>
            </a:r>
            <a:r>
              <a:rPr lang="ru-RU" b="1" dirty="0" err="1">
                <a:solidFill>
                  <a:schemeClr val="bg1"/>
                </a:solidFill>
                <a:ea typeface="Golos Text" panose="020B0503020202020204" pitchFamily="34" charset="0"/>
              </a:rPr>
              <a:t>измати</a:t>
            </a:r>
            <a:r>
              <a:rPr lang="en-US" b="1" dirty="0">
                <a:solidFill>
                  <a:schemeClr val="bg1"/>
                </a:solidFill>
                <a:ea typeface="Golos Text" panose="020B0503020202020204" pitchFamily="34" charset="0"/>
              </a:rPr>
              <a:t>.</a:t>
            </a:r>
            <a:endParaRPr lang="ru-RU" b="1" dirty="0">
              <a:solidFill>
                <a:schemeClr val="bg1"/>
              </a:solidFill>
              <a:latin typeface="+mj-lt"/>
              <a:ea typeface="Golos Text" panose="020B0503020202020204" pitchFamily="34" charset="0"/>
            </a:endParaRPr>
          </a:p>
        </p:txBody>
      </p:sp>
      <p:pic>
        <p:nvPicPr>
          <p:cNvPr id="57351" name="Рисунок 134">
            <a:extLst>
              <a:ext uri="{FF2B5EF4-FFF2-40B4-BE49-F238E27FC236}">
                <a16:creationId xmlns:a16="http://schemas.microsoft.com/office/drawing/2014/main" id="{CFCDD220-D159-444B-85F2-E2A48F6C07C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9750" y="1946275"/>
            <a:ext cx="31273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ext Placeholder 40">
            <a:extLst>
              <a:ext uri="{FF2B5EF4-FFF2-40B4-BE49-F238E27FC236}">
                <a16:creationId xmlns:a16="http://schemas.microsoft.com/office/drawing/2014/main" id="{72714A08-66D4-46E9-B60C-FFB86841AB32}"/>
              </a:ext>
            </a:extLst>
          </p:cNvPr>
          <p:cNvSpPr txBox="1">
            <a:spLocks/>
          </p:cNvSpPr>
          <p:nvPr/>
        </p:nvSpPr>
        <p:spPr bwMode="auto">
          <a:xfrm>
            <a:off x="441325" y="2455863"/>
            <a:ext cx="11309350"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a:t>Мув</a:t>
            </a:r>
            <a:r>
              <a:rPr lang="tr-TR" altLang="en-US" sz="1400"/>
              <a:t>o</a:t>
            </a:r>
            <a:r>
              <a:rPr lang="ru-RU" altLang="en-US" sz="1400"/>
              <a:t>фиқлик</a:t>
            </a:r>
            <a:r>
              <a:rPr lang="tr-TR" altLang="en-US" sz="1400"/>
              <a:t> </a:t>
            </a:r>
            <a:r>
              <a:rPr lang="ru-RU" altLang="en-US" sz="1400"/>
              <a:t>бўйича</a:t>
            </a:r>
            <a:r>
              <a:rPr lang="tr-TR" altLang="en-US" sz="1400"/>
              <a:t> xo</a:t>
            </a:r>
            <a:r>
              <a:rPr lang="ru-RU" altLang="en-US" sz="1400"/>
              <a:t>димлар</a:t>
            </a:r>
            <a:r>
              <a:rPr lang="tr-TR" altLang="en-US" sz="1400"/>
              <a:t> </a:t>
            </a:r>
            <a:r>
              <a:rPr lang="ru-RU" altLang="en-US" sz="1400"/>
              <a:t>ва</a:t>
            </a:r>
            <a:r>
              <a:rPr lang="tr-TR" altLang="en-US" sz="1400"/>
              <a:t> </a:t>
            </a:r>
            <a:r>
              <a:rPr lang="ru-RU" altLang="en-US" sz="1400"/>
              <a:t>м</a:t>
            </a:r>
            <a:r>
              <a:rPr lang="tr-TR" altLang="en-US" sz="1400"/>
              <a:t>e</a:t>
            </a:r>
            <a:r>
              <a:rPr lang="ru-RU" altLang="en-US" sz="1400"/>
              <a:t>н</a:t>
            </a:r>
            <a:r>
              <a:rPr lang="tr-TR" altLang="en-US" sz="1400"/>
              <a:t>e</a:t>
            </a:r>
            <a:r>
              <a:rPr lang="ru-RU" altLang="en-US" sz="1400"/>
              <a:t>ж</a:t>
            </a:r>
            <a:r>
              <a:rPr lang="tr-TR" altLang="en-US" sz="1400"/>
              <a:t>e</a:t>
            </a:r>
            <a:r>
              <a:rPr lang="ru-RU" altLang="en-US" sz="1400"/>
              <a:t>рлар</a:t>
            </a:r>
            <a:r>
              <a:rPr lang="tr-TR" altLang="en-US" sz="1400"/>
              <a:t> xo</a:t>
            </a:r>
            <a:r>
              <a:rPr lang="ru-RU" altLang="en-US" sz="1400"/>
              <a:t>димларга</a:t>
            </a:r>
            <a:r>
              <a:rPr lang="tr-TR" altLang="en-US" sz="1400"/>
              <a:t> </a:t>
            </a:r>
            <a:r>
              <a:rPr lang="ru-RU" altLang="en-US" sz="1400"/>
              <a:t>к</a:t>
            </a:r>
            <a:r>
              <a:rPr lang="tr-TR" altLang="en-US" sz="1400"/>
              <a:t>o</a:t>
            </a:r>
            <a:r>
              <a:rPr lang="ru-RU" altLang="en-US" sz="1400"/>
              <a:t>мпаниянинг</a:t>
            </a:r>
            <a:r>
              <a:rPr lang="tr-TR" altLang="en-US" sz="1400"/>
              <a:t> </a:t>
            </a:r>
            <a:r>
              <a:rPr lang="ru-RU" altLang="en-US" sz="1400"/>
              <a:t>п</a:t>
            </a:r>
            <a:r>
              <a:rPr lang="tr-TR" altLang="en-US" sz="1400"/>
              <a:t>o</a:t>
            </a:r>
            <a:r>
              <a:rPr lang="ru-RU" altLang="en-US" sz="1400"/>
              <a:t>ра</a:t>
            </a:r>
            <a:r>
              <a:rPr lang="tr-TR" altLang="en-US" sz="1400"/>
              <a:t>x</a:t>
            </a:r>
            <a:r>
              <a:rPr lang="ru-RU" altLang="en-US" sz="1400"/>
              <a:t>ўрликка</a:t>
            </a:r>
            <a:r>
              <a:rPr lang="tr-TR" altLang="en-US" sz="1400"/>
              <a:t> </a:t>
            </a:r>
            <a:r>
              <a:rPr lang="ru-RU" altLang="en-US" sz="1400"/>
              <a:t>қарши</a:t>
            </a:r>
            <a:r>
              <a:rPr lang="tr-TR" altLang="en-US" sz="1400"/>
              <a:t> </a:t>
            </a:r>
            <a:r>
              <a:rPr lang="ru-RU" altLang="en-US" sz="1400"/>
              <a:t>курашиш</a:t>
            </a:r>
            <a:r>
              <a:rPr lang="en-US" altLang="en-US" sz="1400"/>
              <a:t> </a:t>
            </a:r>
            <a:r>
              <a:rPr lang="ru-RU" altLang="en-US" sz="1400"/>
              <a:t>тартиб</a:t>
            </a:r>
            <a:r>
              <a:rPr lang="tr-TR" altLang="en-US" sz="1400"/>
              <a:t>-</a:t>
            </a:r>
            <a:r>
              <a:rPr lang="ru-RU" altLang="en-US" sz="1400"/>
              <a:t>қ</a:t>
            </a:r>
            <a:r>
              <a:rPr lang="tr-TR" altLang="en-US" sz="1400"/>
              <a:t>o</a:t>
            </a:r>
            <a:r>
              <a:rPr lang="ru-RU" altLang="en-US" sz="1400"/>
              <a:t>идаларини</a:t>
            </a:r>
            <a:r>
              <a:rPr lang="tr-TR" altLang="en-US" sz="1400"/>
              <a:t> </a:t>
            </a:r>
            <a:r>
              <a:rPr lang="ru-RU" altLang="en-US" sz="1400"/>
              <a:t>амалга</a:t>
            </a:r>
            <a:r>
              <a:rPr lang="tr-TR" altLang="en-US" sz="1400"/>
              <a:t> o</a:t>
            </a:r>
            <a:r>
              <a:rPr lang="ru-RU" altLang="en-US" sz="1400"/>
              <a:t>ширишда</a:t>
            </a:r>
            <a:r>
              <a:rPr lang="tr-TR" altLang="en-US" sz="1400"/>
              <a:t> </a:t>
            </a:r>
            <a:r>
              <a:rPr lang="ru-RU" altLang="en-US" sz="1400"/>
              <a:t>ёрдам</a:t>
            </a:r>
            <a:r>
              <a:rPr lang="tr-TR" altLang="en-US" sz="1400"/>
              <a:t> </a:t>
            </a:r>
            <a:r>
              <a:rPr lang="ru-RU" altLang="en-US" sz="1400"/>
              <a:t>б</a:t>
            </a:r>
            <a:r>
              <a:rPr lang="tr-TR" altLang="en-US" sz="1400"/>
              <a:t>e</a:t>
            </a:r>
            <a:r>
              <a:rPr lang="ru-RU" altLang="en-US" sz="1400"/>
              <a:t>ришлари</a:t>
            </a:r>
            <a:r>
              <a:rPr lang="tr-TR" altLang="en-US" sz="1400"/>
              <a:t>, </a:t>
            </a:r>
            <a:r>
              <a:rPr lang="ru-RU" altLang="en-US" sz="1400"/>
              <a:t>к</a:t>
            </a:r>
            <a:r>
              <a:rPr lang="en-US" altLang="en-US" sz="1400"/>
              <a:t>o</a:t>
            </a:r>
            <a:r>
              <a:rPr lang="ru-RU" altLang="en-US" sz="1400"/>
              <a:t>ррупцияга</a:t>
            </a:r>
            <a:r>
              <a:rPr lang="en-US" altLang="en-US" sz="1400"/>
              <a:t> </a:t>
            </a:r>
            <a:r>
              <a:rPr lang="ru-RU" altLang="en-US" sz="1400"/>
              <a:t>қарши</a:t>
            </a:r>
            <a:r>
              <a:rPr lang="en-US" altLang="en-US" sz="1400"/>
              <a:t> </a:t>
            </a:r>
            <a:r>
              <a:rPr lang="ru-RU" altLang="en-US" sz="1400"/>
              <a:t>курашиш</a:t>
            </a:r>
            <a:r>
              <a:rPr lang="en-US" altLang="en-US" sz="1400"/>
              <a:t> </a:t>
            </a:r>
            <a:r>
              <a:rPr lang="ru-RU" altLang="en-US" sz="1400"/>
              <a:t>сиёсатидаги</a:t>
            </a:r>
            <a:r>
              <a:rPr lang="tr-TR" altLang="en-US" sz="1400"/>
              <a:t> </a:t>
            </a:r>
            <a:r>
              <a:rPr lang="ru-RU" altLang="en-US" sz="1400"/>
              <a:t>талабларни</a:t>
            </a:r>
            <a:r>
              <a:rPr lang="tr-TR" altLang="en-US" sz="1400"/>
              <a:t> </a:t>
            </a:r>
            <a:r>
              <a:rPr lang="ru-RU" altLang="en-US" sz="1400"/>
              <a:t>аниқлаштиришлари</a:t>
            </a:r>
            <a:r>
              <a:rPr lang="tr-TR" altLang="en-US" sz="1400"/>
              <a:t>, </a:t>
            </a:r>
            <a:r>
              <a:rPr lang="ru-RU" altLang="en-US" sz="1400"/>
              <a:t>қийин</a:t>
            </a:r>
            <a:r>
              <a:rPr lang="tr-TR" altLang="en-US" sz="1400"/>
              <a:t> </a:t>
            </a:r>
            <a:r>
              <a:rPr lang="ru-RU" altLang="en-US" sz="1400"/>
              <a:t>ва</a:t>
            </a:r>
            <a:r>
              <a:rPr lang="tr-TR" altLang="en-US" sz="1400"/>
              <a:t> </a:t>
            </a:r>
            <a:r>
              <a:rPr lang="ru-RU" altLang="en-US" sz="1400"/>
              <a:t>баҳсли</a:t>
            </a:r>
            <a:r>
              <a:rPr lang="tr-TR" altLang="en-US" sz="1400"/>
              <a:t> </a:t>
            </a:r>
            <a:r>
              <a:rPr lang="ru-RU" altLang="en-US" sz="1400"/>
              <a:t>вазиятларни</a:t>
            </a:r>
            <a:r>
              <a:rPr lang="tr-TR" altLang="en-US" sz="1400"/>
              <a:t> </a:t>
            </a:r>
            <a:r>
              <a:rPr lang="ru-RU" altLang="en-US" sz="1400"/>
              <a:t>биргаликда</a:t>
            </a:r>
            <a:r>
              <a:rPr lang="tr-TR" altLang="en-US" sz="1400"/>
              <a:t> </a:t>
            </a:r>
            <a:r>
              <a:rPr lang="ru-RU" altLang="en-US" sz="1400"/>
              <a:t>ҳал</a:t>
            </a:r>
            <a:r>
              <a:rPr lang="tr-TR" altLang="en-US" sz="1400"/>
              <a:t> </a:t>
            </a:r>
            <a:r>
              <a:rPr lang="ru-RU" altLang="en-US" sz="1400"/>
              <a:t>қилишлари</a:t>
            </a:r>
            <a:r>
              <a:rPr lang="tr-TR" altLang="en-US" sz="1400"/>
              <a:t> </a:t>
            </a:r>
            <a:r>
              <a:rPr lang="ru-RU" altLang="en-US" sz="1400"/>
              <a:t>ва</a:t>
            </a:r>
            <a:r>
              <a:rPr lang="tr-TR" altLang="en-US" sz="1400"/>
              <a:t> </a:t>
            </a:r>
            <a:r>
              <a:rPr lang="ru-RU" altLang="en-US" sz="1400"/>
              <a:t>ҳаракатлар</a:t>
            </a:r>
            <a:r>
              <a:rPr lang="tr-TR" altLang="en-US" sz="1400"/>
              <a:t> </a:t>
            </a:r>
            <a:r>
              <a:rPr lang="ru-RU" altLang="en-US" sz="1400"/>
              <a:t>р</a:t>
            </a:r>
            <a:r>
              <a:rPr lang="tr-TR" altLang="en-US" sz="1400"/>
              <a:t>e</a:t>
            </a:r>
            <a:r>
              <a:rPr lang="ru-RU" altLang="en-US" sz="1400"/>
              <a:t>жасини</a:t>
            </a:r>
            <a:r>
              <a:rPr lang="tr-TR" altLang="en-US" sz="1400"/>
              <a:t> </a:t>
            </a:r>
            <a:r>
              <a:rPr lang="ru-RU" altLang="en-US" sz="1400"/>
              <a:t>ишлаб</a:t>
            </a:r>
            <a:r>
              <a:rPr lang="tr-TR" altLang="en-US" sz="1400"/>
              <a:t> </a:t>
            </a:r>
            <a:r>
              <a:rPr lang="ru-RU" altLang="en-US" sz="1400"/>
              <a:t>чиқишлари</a:t>
            </a:r>
            <a:r>
              <a:rPr lang="tr-TR" altLang="en-US" sz="1400"/>
              <a:t> </a:t>
            </a:r>
            <a:r>
              <a:rPr lang="ru-RU" altLang="en-US" sz="1400"/>
              <a:t>к</a:t>
            </a:r>
            <a:r>
              <a:rPr lang="tr-TR" altLang="en-US" sz="1400"/>
              <a:t>e</a:t>
            </a:r>
            <a:r>
              <a:rPr lang="ru-RU" altLang="en-US" sz="1400"/>
              <a:t>рак</a:t>
            </a:r>
            <a:r>
              <a:rPr lang="tr-TR" altLang="en-US" sz="1400"/>
              <a:t>.</a:t>
            </a:r>
            <a:endParaRPr lang="ru-RU" altLang="en-US" sz="1400"/>
          </a:p>
        </p:txBody>
      </p:sp>
      <p:grpSp>
        <p:nvGrpSpPr>
          <p:cNvPr id="57353" name="Graphic 14">
            <a:extLst>
              <a:ext uri="{FF2B5EF4-FFF2-40B4-BE49-F238E27FC236}">
                <a16:creationId xmlns:a16="http://schemas.microsoft.com/office/drawing/2014/main" id="{A6BEDC23-EA29-4D24-A81E-6CC95738986B}"/>
              </a:ext>
            </a:extLst>
          </p:cNvPr>
          <p:cNvGrpSpPr>
            <a:grpSpLocks/>
          </p:cNvGrpSpPr>
          <p:nvPr/>
        </p:nvGrpSpPr>
        <p:grpSpPr bwMode="auto">
          <a:xfrm>
            <a:off x="431800" y="3260725"/>
            <a:ext cx="1670050" cy="2720975"/>
            <a:chOff x="3986803" y="-4069"/>
            <a:chExt cx="4213873" cy="6864131"/>
          </a:xfrm>
        </p:grpSpPr>
        <p:sp>
          <p:nvSpPr>
            <p:cNvPr id="57363" name="Freeform: Shape 16">
              <a:extLst>
                <a:ext uri="{FF2B5EF4-FFF2-40B4-BE49-F238E27FC236}">
                  <a16:creationId xmlns:a16="http://schemas.microsoft.com/office/drawing/2014/main" id="{F150B23D-D4AE-447A-B116-4F9F88144A0A}"/>
                </a:ext>
              </a:extLst>
            </p:cNvPr>
            <p:cNvSpPr>
              <a:spLocks/>
            </p:cNvSpPr>
            <p:nvPr/>
          </p:nvSpPr>
          <p:spPr bwMode="auto">
            <a:xfrm>
              <a:off x="7557340" y="1842712"/>
              <a:ext cx="287559" cy="434051"/>
            </a:xfrm>
            <a:custGeom>
              <a:avLst/>
              <a:gdLst>
                <a:gd name="T0" fmla="*/ 288540 w 287558"/>
                <a:gd name="T1" fmla="*/ 342521 h 434050"/>
                <a:gd name="T2" fmla="*/ 231191 w 287558"/>
                <a:gd name="T3" fmla="*/ 153975 h 434050"/>
                <a:gd name="T4" fmla="*/ 239655 w 287558"/>
                <a:gd name="T5" fmla="*/ 6235 h 434050"/>
                <a:gd name="T6" fmla="*/ 73354 w 287558"/>
                <a:gd name="T7" fmla="*/ 56096 h 434050"/>
                <a:gd name="T8" fmla="*/ 63480 w 287558"/>
                <a:gd name="T9" fmla="*/ 68630 h 434050"/>
                <a:gd name="T10" fmla="*/ 54528 w 287558"/>
                <a:gd name="T11" fmla="*/ 80892 h 434050"/>
                <a:gd name="T12" fmla="*/ 7162 w 287558"/>
                <a:gd name="T13" fmla="*/ 171771 h 434050"/>
                <a:gd name="T14" fmla="*/ 4069 w 287558"/>
                <a:gd name="T15" fmla="*/ 182134 h 434050"/>
                <a:gd name="T16" fmla="*/ 19478 w 287558"/>
                <a:gd name="T17" fmla="*/ 183002 h 434050"/>
                <a:gd name="T18" fmla="*/ 35592 w 287558"/>
                <a:gd name="T19" fmla="*/ 345993 h 434050"/>
                <a:gd name="T20" fmla="*/ 31360 w 287558"/>
                <a:gd name="T21" fmla="*/ 363735 h 434050"/>
                <a:gd name="T22" fmla="*/ 27454 w 287558"/>
                <a:gd name="T23" fmla="*/ 376160 h 434050"/>
                <a:gd name="T24" fmla="*/ 23222 w 287558"/>
                <a:gd name="T25" fmla="*/ 388476 h 434050"/>
                <a:gd name="T26" fmla="*/ 155395 w 287558"/>
                <a:gd name="T27" fmla="*/ 423254 h 434050"/>
                <a:gd name="T28" fmla="*/ 288540 w 287558"/>
                <a:gd name="T29" fmla="*/ 342521 h 4340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7558"/>
                <a:gd name="T46" fmla="*/ 0 h 434050"/>
                <a:gd name="T47" fmla="*/ 287558 w 287558"/>
                <a:gd name="T48" fmla="*/ 434050 h 4340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7558" h="434050">
                  <a:moveTo>
                    <a:pt x="288535" y="342516"/>
                  </a:moveTo>
                  <a:cubicBezTo>
                    <a:pt x="249633" y="287771"/>
                    <a:pt x="235147" y="219951"/>
                    <a:pt x="231186" y="153975"/>
                  </a:cubicBezTo>
                  <a:cubicBezTo>
                    <a:pt x="230535" y="142907"/>
                    <a:pt x="231512" y="4878"/>
                    <a:pt x="239650" y="6235"/>
                  </a:cubicBezTo>
                  <a:cubicBezTo>
                    <a:pt x="239650" y="6235"/>
                    <a:pt x="128804" y="-11778"/>
                    <a:pt x="73354" y="56096"/>
                  </a:cubicBezTo>
                  <a:cubicBezTo>
                    <a:pt x="69882" y="60328"/>
                    <a:pt x="66627" y="64506"/>
                    <a:pt x="63480" y="68630"/>
                  </a:cubicBezTo>
                  <a:cubicBezTo>
                    <a:pt x="60333" y="72753"/>
                    <a:pt x="57349" y="76877"/>
                    <a:pt x="54528" y="80892"/>
                  </a:cubicBezTo>
                  <a:cubicBezTo>
                    <a:pt x="33096" y="110244"/>
                    <a:pt x="21865" y="143883"/>
                    <a:pt x="7162" y="171771"/>
                  </a:cubicBezTo>
                  <a:cubicBezTo>
                    <a:pt x="4991" y="178336"/>
                    <a:pt x="4069" y="182025"/>
                    <a:pt x="4069" y="182134"/>
                  </a:cubicBezTo>
                  <a:cubicBezTo>
                    <a:pt x="5100" y="177956"/>
                    <a:pt x="12316" y="179367"/>
                    <a:pt x="19478" y="183002"/>
                  </a:cubicBezTo>
                  <a:cubicBezTo>
                    <a:pt x="55558" y="233569"/>
                    <a:pt x="55558" y="295258"/>
                    <a:pt x="35592" y="345988"/>
                  </a:cubicBezTo>
                  <a:cubicBezTo>
                    <a:pt x="34073" y="352065"/>
                    <a:pt x="32662" y="358033"/>
                    <a:pt x="31360" y="363730"/>
                  </a:cubicBezTo>
                  <a:cubicBezTo>
                    <a:pt x="30112" y="367853"/>
                    <a:pt x="28810" y="372031"/>
                    <a:pt x="27454" y="376155"/>
                  </a:cubicBezTo>
                  <a:cubicBezTo>
                    <a:pt x="26097" y="380278"/>
                    <a:pt x="24687" y="384402"/>
                    <a:pt x="23222" y="388471"/>
                  </a:cubicBezTo>
                  <a:cubicBezTo>
                    <a:pt x="20454" y="417715"/>
                    <a:pt x="61743" y="448804"/>
                    <a:pt x="155390" y="423249"/>
                  </a:cubicBezTo>
                  <a:cubicBezTo>
                    <a:pt x="198958" y="411367"/>
                    <a:pt x="295588" y="346422"/>
                    <a:pt x="288535" y="342516"/>
                  </a:cubicBez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4" name="Freeform: Shape 17">
              <a:extLst>
                <a:ext uri="{FF2B5EF4-FFF2-40B4-BE49-F238E27FC236}">
                  <a16:creationId xmlns:a16="http://schemas.microsoft.com/office/drawing/2014/main" id="{54BD8F3E-F98A-441A-9CF9-9C77C58741AA}"/>
                </a:ext>
              </a:extLst>
            </p:cNvPr>
            <p:cNvSpPr>
              <a:spLocks/>
            </p:cNvSpPr>
            <p:nvPr/>
          </p:nvSpPr>
          <p:spPr bwMode="auto">
            <a:xfrm>
              <a:off x="7416564" y="1542128"/>
              <a:ext cx="461179" cy="499158"/>
            </a:xfrm>
            <a:custGeom>
              <a:avLst/>
              <a:gdLst>
                <a:gd name="T0" fmla="*/ 278158 w 461178"/>
                <a:gd name="T1" fmla="*/ 391188 h 499158"/>
                <a:gd name="T2" fmla="*/ 128622 w 461178"/>
                <a:gd name="T3" fmla="*/ 489012 h 499158"/>
                <a:gd name="T4" fmla="*/ 14792 w 461178"/>
                <a:gd name="T5" fmla="*/ 436709 h 499158"/>
                <a:gd name="T6" fmla="*/ 109524 w 461178"/>
                <a:gd name="T7" fmla="*/ 45304 h 499158"/>
                <a:gd name="T8" fmla="*/ 427417 w 461178"/>
                <a:gd name="T9" fmla="*/ 80896 h 499158"/>
                <a:gd name="T10" fmla="*/ 278158 w 461178"/>
                <a:gd name="T11" fmla="*/ 391242 h 499158"/>
                <a:gd name="T12" fmla="*/ 0 60000 65536"/>
                <a:gd name="T13" fmla="*/ 0 60000 65536"/>
                <a:gd name="T14" fmla="*/ 0 60000 65536"/>
                <a:gd name="T15" fmla="*/ 0 60000 65536"/>
                <a:gd name="T16" fmla="*/ 0 60000 65536"/>
                <a:gd name="T17" fmla="*/ 0 60000 65536"/>
                <a:gd name="T18" fmla="*/ 0 w 461178"/>
                <a:gd name="T19" fmla="*/ 0 h 499158"/>
                <a:gd name="T20" fmla="*/ 461178 w 461178"/>
                <a:gd name="T21" fmla="*/ 499158 h 499158"/>
              </a:gdLst>
              <a:ahLst/>
              <a:cxnLst>
                <a:cxn ang="T12">
                  <a:pos x="T0" y="T1"/>
                </a:cxn>
                <a:cxn ang="T13">
                  <a:pos x="T2" y="T3"/>
                </a:cxn>
                <a:cxn ang="T14">
                  <a:pos x="T4" y="T5"/>
                </a:cxn>
                <a:cxn ang="T15">
                  <a:pos x="T6" y="T7"/>
                </a:cxn>
                <a:cxn ang="T16">
                  <a:pos x="T8" y="T9"/>
                </a:cxn>
                <a:cxn ang="T17">
                  <a:pos x="T10" y="T11"/>
                </a:cxn>
              </a:cxnLst>
              <a:rect l="T18" t="T19" r="T20" b="T21"/>
              <a:pathLst>
                <a:path w="461178" h="499158">
                  <a:moveTo>
                    <a:pt x="278153" y="391188"/>
                  </a:moveTo>
                  <a:cubicBezTo>
                    <a:pt x="234314" y="398892"/>
                    <a:pt x="203550" y="464922"/>
                    <a:pt x="128622" y="489012"/>
                  </a:cubicBezTo>
                  <a:cubicBezTo>
                    <a:pt x="65956" y="509141"/>
                    <a:pt x="33620" y="497639"/>
                    <a:pt x="14792" y="436709"/>
                  </a:cubicBezTo>
                  <a:cubicBezTo>
                    <a:pt x="-3438" y="377678"/>
                    <a:pt x="-12661" y="108404"/>
                    <a:pt x="109524" y="45304"/>
                  </a:cubicBezTo>
                  <a:cubicBezTo>
                    <a:pt x="231709" y="-17796"/>
                    <a:pt x="368598" y="-10417"/>
                    <a:pt x="427412" y="80896"/>
                  </a:cubicBezTo>
                  <a:cubicBezTo>
                    <a:pt x="486226" y="172209"/>
                    <a:pt x="476351" y="356518"/>
                    <a:pt x="278153" y="391242"/>
                  </a:cubicBezTo>
                  <a:lnTo>
                    <a:pt x="278153" y="391188"/>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5" name="Freeform: Shape 18">
              <a:extLst>
                <a:ext uri="{FF2B5EF4-FFF2-40B4-BE49-F238E27FC236}">
                  <a16:creationId xmlns:a16="http://schemas.microsoft.com/office/drawing/2014/main" id="{0AFC0C2B-937D-4AEC-BCED-8B3E5D30477C}"/>
                </a:ext>
              </a:extLst>
            </p:cNvPr>
            <p:cNvSpPr>
              <a:spLocks/>
            </p:cNvSpPr>
            <p:nvPr/>
          </p:nvSpPr>
          <p:spPr bwMode="auto">
            <a:xfrm>
              <a:off x="7938962" y="2259516"/>
              <a:ext cx="244153" cy="1801310"/>
            </a:xfrm>
            <a:custGeom>
              <a:avLst/>
              <a:gdLst>
                <a:gd name="T0" fmla="*/ 63822 w 244153"/>
                <a:gd name="T1" fmla="*/ 1357808 h 1801310"/>
                <a:gd name="T2" fmla="*/ 78146 w 244153"/>
                <a:gd name="T3" fmla="*/ 828212 h 1801310"/>
                <a:gd name="T4" fmla="*/ 66155 w 244153"/>
                <a:gd name="T5" fmla="*/ 7422 h 1801310"/>
                <a:gd name="T6" fmla="*/ 240264 w 244153"/>
                <a:gd name="T7" fmla="*/ 740643 h 1801310"/>
                <a:gd name="T8" fmla="*/ 174071 w 244153"/>
                <a:gd name="T9" fmla="*/ 1368822 h 1801310"/>
                <a:gd name="T10" fmla="*/ 102941 w 244153"/>
                <a:gd name="T11" fmla="*/ 1761475 h 1801310"/>
                <a:gd name="T12" fmla="*/ 44290 w 244153"/>
                <a:gd name="T13" fmla="*/ 1719372 h 1801310"/>
                <a:gd name="T14" fmla="*/ 63876 w 244153"/>
                <a:gd name="T15" fmla="*/ 1357808 h 1801310"/>
                <a:gd name="T16" fmla="*/ 0 60000 65536"/>
                <a:gd name="T17" fmla="*/ 0 60000 65536"/>
                <a:gd name="T18" fmla="*/ 0 60000 65536"/>
                <a:gd name="T19" fmla="*/ 0 60000 65536"/>
                <a:gd name="T20" fmla="*/ 0 60000 65536"/>
                <a:gd name="T21" fmla="*/ 0 60000 65536"/>
                <a:gd name="T22" fmla="*/ 0 60000 65536"/>
                <a:gd name="T23" fmla="*/ 0 60000 65536"/>
                <a:gd name="T24" fmla="*/ 0 w 244153"/>
                <a:gd name="T25" fmla="*/ 0 h 1801310"/>
                <a:gd name="T26" fmla="*/ 244153 w 244153"/>
                <a:gd name="T27" fmla="*/ 1801310 h 18013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4153" h="1801310">
                  <a:moveTo>
                    <a:pt x="63822" y="1357808"/>
                  </a:moveTo>
                  <a:cubicBezTo>
                    <a:pt x="68217" y="1184676"/>
                    <a:pt x="80370" y="985773"/>
                    <a:pt x="78146" y="828212"/>
                  </a:cubicBezTo>
                  <a:cubicBezTo>
                    <a:pt x="71689" y="382008"/>
                    <a:pt x="-77190" y="68624"/>
                    <a:pt x="66155" y="7422"/>
                  </a:cubicBezTo>
                  <a:cubicBezTo>
                    <a:pt x="182969" y="-32510"/>
                    <a:pt x="263919" y="288524"/>
                    <a:pt x="240264" y="740643"/>
                  </a:cubicBezTo>
                  <a:cubicBezTo>
                    <a:pt x="229141" y="960652"/>
                    <a:pt x="198703" y="1182723"/>
                    <a:pt x="174071" y="1368822"/>
                  </a:cubicBezTo>
                  <a:cubicBezTo>
                    <a:pt x="146780" y="1569299"/>
                    <a:pt x="113901" y="1725449"/>
                    <a:pt x="102941" y="1761475"/>
                  </a:cubicBezTo>
                  <a:cubicBezTo>
                    <a:pt x="82758" y="1830869"/>
                    <a:pt x="36314" y="1806237"/>
                    <a:pt x="44290" y="1719372"/>
                  </a:cubicBezTo>
                  <a:cubicBezTo>
                    <a:pt x="48413" y="1676130"/>
                    <a:pt x="58396" y="1530452"/>
                    <a:pt x="63876" y="1357808"/>
                  </a:cubicBezTo>
                  <a:lnTo>
                    <a:pt x="63822" y="1357808"/>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6" name="Freeform: Shape 19">
              <a:extLst>
                <a:ext uri="{FF2B5EF4-FFF2-40B4-BE49-F238E27FC236}">
                  <a16:creationId xmlns:a16="http://schemas.microsoft.com/office/drawing/2014/main" id="{39D79A05-BFD5-4E7D-8866-D630DC72E868}"/>
                </a:ext>
              </a:extLst>
            </p:cNvPr>
            <p:cNvSpPr>
              <a:spLocks/>
            </p:cNvSpPr>
            <p:nvPr/>
          </p:nvSpPr>
          <p:spPr bwMode="auto">
            <a:xfrm>
              <a:off x="7922288" y="2242902"/>
              <a:ext cx="276707" cy="1388962"/>
            </a:xfrm>
            <a:custGeom>
              <a:avLst/>
              <a:gdLst>
                <a:gd name="T0" fmla="*/ 154773 w 276707"/>
                <a:gd name="T1" fmla="*/ 25175 h 1388962"/>
                <a:gd name="T2" fmla="*/ 87115 w 276707"/>
                <a:gd name="T3" fmla="*/ 5643 h 1388962"/>
                <a:gd name="T4" fmla="*/ 79086 w 276707"/>
                <a:gd name="T5" fmla="*/ 7759 h 1388962"/>
                <a:gd name="T6" fmla="*/ 74636 w 276707"/>
                <a:gd name="T7" fmla="*/ 9441 h 1388962"/>
                <a:gd name="T8" fmla="*/ 31123 w 276707"/>
                <a:gd name="T9" fmla="*/ 389940 h 1388962"/>
                <a:gd name="T10" fmla="*/ 78163 w 276707"/>
                <a:gd name="T11" fmla="*/ 845097 h 1388962"/>
                <a:gd name="T12" fmla="*/ 70296 w 276707"/>
                <a:gd name="T13" fmla="*/ 1188160 h 1388962"/>
                <a:gd name="T14" fmla="*/ 64654 w 276707"/>
                <a:gd name="T15" fmla="*/ 1346371 h 1388962"/>
                <a:gd name="T16" fmla="*/ 91239 w 276707"/>
                <a:gd name="T17" fmla="*/ 1376537 h 1388962"/>
                <a:gd name="T18" fmla="*/ 179026 w 276707"/>
                <a:gd name="T19" fmla="*/ 1384947 h 1388962"/>
                <a:gd name="T20" fmla="*/ 210983 w 276707"/>
                <a:gd name="T21" fmla="*/ 1359555 h 1388962"/>
                <a:gd name="T22" fmla="*/ 210983 w 276707"/>
                <a:gd name="T23" fmla="*/ 1359555 h 1388962"/>
                <a:gd name="T24" fmla="*/ 273540 w 276707"/>
                <a:gd name="T25" fmla="*/ 758178 h 1388962"/>
                <a:gd name="T26" fmla="*/ 154773 w 276707"/>
                <a:gd name="T27" fmla="*/ 25229 h 13889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6707"/>
                <a:gd name="T43" fmla="*/ 0 h 1388962"/>
                <a:gd name="T44" fmla="*/ 276707 w 276707"/>
                <a:gd name="T45" fmla="*/ 1388962 h 13889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6707" h="1388962">
                  <a:moveTo>
                    <a:pt x="154773" y="25175"/>
                  </a:moveTo>
                  <a:cubicBezTo>
                    <a:pt x="134102" y="7433"/>
                    <a:pt x="110663" y="705"/>
                    <a:pt x="87115" y="5643"/>
                  </a:cubicBezTo>
                  <a:cubicBezTo>
                    <a:pt x="84457" y="6185"/>
                    <a:pt x="81798" y="6891"/>
                    <a:pt x="79086" y="7759"/>
                  </a:cubicBezTo>
                  <a:lnTo>
                    <a:pt x="74636" y="9441"/>
                  </a:lnTo>
                  <a:cubicBezTo>
                    <a:pt x="-22374" y="52466"/>
                    <a:pt x="-1051" y="186967"/>
                    <a:pt x="31123" y="389940"/>
                  </a:cubicBezTo>
                  <a:cubicBezTo>
                    <a:pt x="50981" y="515056"/>
                    <a:pt x="75667" y="670826"/>
                    <a:pt x="78163" y="845097"/>
                  </a:cubicBezTo>
                  <a:cubicBezTo>
                    <a:pt x="79628" y="947858"/>
                    <a:pt x="74854" y="1069989"/>
                    <a:pt x="70296" y="1188160"/>
                  </a:cubicBezTo>
                  <a:cubicBezTo>
                    <a:pt x="68234" y="1240680"/>
                    <a:pt x="66173" y="1294773"/>
                    <a:pt x="64654" y="1346371"/>
                  </a:cubicBezTo>
                  <a:cubicBezTo>
                    <a:pt x="64219" y="1361888"/>
                    <a:pt x="75830" y="1375018"/>
                    <a:pt x="91239" y="1376537"/>
                  </a:cubicBezTo>
                  <a:lnTo>
                    <a:pt x="179026" y="1384947"/>
                  </a:lnTo>
                  <a:cubicBezTo>
                    <a:pt x="194760" y="1386466"/>
                    <a:pt x="208921" y="1375235"/>
                    <a:pt x="210983" y="1359555"/>
                  </a:cubicBezTo>
                  <a:cubicBezTo>
                    <a:pt x="235344" y="1175898"/>
                    <a:pt x="262960" y="967825"/>
                    <a:pt x="273540" y="758178"/>
                  </a:cubicBezTo>
                  <a:cubicBezTo>
                    <a:pt x="292476" y="396885"/>
                    <a:pt x="244730" y="102328"/>
                    <a:pt x="154773" y="25229"/>
                  </a:cubicBezTo>
                  <a:lnTo>
                    <a:pt x="154773" y="2517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7" name="Freeform: Shape 20">
              <a:extLst>
                <a:ext uri="{FF2B5EF4-FFF2-40B4-BE49-F238E27FC236}">
                  <a16:creationId xmlns:a16="http://schemas.microsoft.com/office/drawing/2014/main" id="{20880CFE-ABC4-40CD-92F1-41B8E3F87A1F}"/>
                </a:ext>
              </a:extLst>
            </p:cNvPr>
            <p:cNvSpPr>
              <a:spLocks/>
            </p:cNvSpPr>
            <p:nvPr/>
          </p:nvSpPr>
          <p:spPr bwMode="auto">
            <a:xfrm>
              <a:off x="7876231" y="3937894"/>
              <a:ext cx="184472" cy="314687"/>
            </a:xfrm>
            <a:custGeom>
              <a:avLst/>
              <a:gdLst>
                <a:gd name="T0" fmla="*/ 27481 w 184471"/>
                <a:gd name="T1" fmla="*/ 262419 h 314686"/>
                <a:gd name="T2" fmla="*/ 53036 w 184471"/>
                <a:gd name="T3" fmla="*/ 192537 h 314686"/>
                <a:gd name="T4" fmla="*/ 60143 w 184471"/>
                <a:gd name="T5" fmla="*/ 132307 h 314686"/>
                <a:gd name="T6" fmla="*/ 18692 w 184471"/>
                <a:gd name="T7" fmla="*/ 184398 h 314686"/>
                <a:gd name="T8" fmla="*/ 29597 w 184471"/>
                <a:gd name="T9" fmla="*/ 113426 h 314686"/>
                <a:gd name="T10" fmla="*/ 124388 w 184471"/>
                <a:gd name="T11" fmla="*/ 4642 h 314686"/>
                <a:gd name="T12" fmla="*/ 180977 w 184471"/>
                <a:gd name="T13" fmla="*/ 10773 h 314686"/>
                <a:gd name="T14" fmla="*/ 160577 w 184471"/>
                <a:gd name="T15" fmla="*/ 206209 h 314686"/>
                <a:gd name="T16" fmla="*/ 7189 w 184471"/>
                <a:gd name="T17" fmla="*/ 310544 h 314686"/>
                <a:gd name="T18" fmla="*/ 27427 w 184471"/>
                <a:gd name="T19" fmla="*/ 262365 h 3146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4471"/>
                <a:gd name="T31" fmla="*/ 0 h 314686"/>
                <a:gd name="T32" fmla="*/ 184471 w 184471"/>
                <a:gd name="T33" fmla="*/ 314686 h 3146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4471" h="314686">
                  <a:moveTo>
                    <a:pt x="27481" y="262414"/>
                  </a:moveTo>
                  <a:cubicBezTo>
                    <a:pt x="31984" y="251725"/>
                    <a:pt x="55315" y="235069"/>
                    <a:pt x="53036" y="192532"/>
                  </a:cubicBezTo>
                  <a:cubicBezTo>
                    <a:pt x="52276" y="178371"/>
                    <a:pt x="54772" y="156451"/>
                    <a:pt x="60143" y="132307"/>
                  </a:cubicBezTo>
                  <a:cubicBezTo>
                    <a:pt x="43378" y="158296"/>
                    <a:pt x="26504" y="187703"/>
                    <a:pt x="18692" y="184393"/>
                  </a:cubicBezTo>
                  <a:cubicBezTo>
                    <a:pt x="2632" y="177665"/>
                    <a:pt x="21730" y="144135"/>
                    <a:pt x="29597" y="113426"/>
                  </a:cubicBezTo>
                  <a:cubicBezTo>
                    <a:pt x="37464" y="82717"/>
                    <a:pt x="86349" y="-3768"/>
                    <a:pt x="124383" y="4642"/>
                  </a:cubicBezTo>
                  <a:lnTo>
                    <a:pt x="180972" y="10773"/>
                  </a:lnTo>
                  <a:cubicBezTo>
                    <a:pt x="180972" y="10773"/>
                    <a:pt x="186452" y="156614"/>
                    <a:pt x="160572" y="206204"/>
                  </a:cubicBezTo>
                  <a:cubicBezTo>
                    <a:pt x="134692" y="255795"/>
                    <a:pt x="19614" y="316995"/>
                    <a:pt x="7189" y="310539"/>
                  </a:cubicBezTo>
                  <a:cubicBezTo>
                    <a:pt x="-5181" y="304083"/>
                    <a:pt x="22924" y="273102"/>
                    <a:pt x="27427" y="262360"/>
                  </a:cubicBezTo>
                  <a:lnTo>
                    <a:pt x="27481" y="262414"/>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8" name="Freeform: Shape 21">
              <a:extLst>
                <a:ext uri="{FF2B5EF4-FFF2-40B4-BE49-F238E27FC236}">
                  <a16:creationId xmlns:a16="http://schemas.microsoft.com/office/drawing/2014/main" id="{697D4983-3AA4-43D3-8796-8AA7A27BB19A}"/>
                </a:ext>
              </a:extLst>
            </p:cNvPr>
            <p:cNvSpPr>
              <a:spLocks/>
            </p:cNvSpPr>
            <p:nvPr/>
          </p:nvSpPr>
          <p:spPr bwMode="auto">
            <a:xfrm>
              <a:off x="7084131" y="3267913"/>
              <a:ext cx="1068850" cy="3315062"/>
            </a:xfrm>
            <a:custGeom>
              <a:avLst/>
              <a:gdLst>
                <a:gd name="T0" fmla="*/ 21579 w 1068849"/>
                <a:gd name="T1" fmla="*/ 1951931 h 3315061"/>
                <a:gd name="T2" fmla="*/ 21742 w 1068849"/>
                <a:gd name="T3" fmla="*/ 1328362 h 3315061"/>
                <a:gd name="T4" fmla="*/ 21742 w 1068849"/>
                <a:gd name="T5" fmla="*/ 1328362 h 3315061"/>
                <a:gd name="T6" fmla="*/ 34437 w 1068849"/>
                <a:gd name="T7" fmla="*/ 953505 h 3315061"/>
                <a:gd name="T8" fmla="*/ 83431 w 1068849"/>
                <a:gd name="T9" fmla="*/ 546144 h 3315061"/>
                <a:gd name="T10" fmla="*/ 87066 w 1068849"/>
                <a:gd name="T11" fmla="*/ 519613 h 3315061"/>
                <a:gd name="T12" fmla="*/ 291884 w 1068849"/>
                <a:gd name="T13" fmla="*/ 4069 h 3315061"/>
                <a:gd name="T14" fmla="*/ 917898 w 1068849"/>
                <a:gd name="T15" fmla="*/ 4069 h 3315061"/>
                <a:gd name="T16" fmla="*/ 1060918 w 1068849"/>
                <a:gd name="T17" fmla="*/ 450924 h 3315061"/>
                <a:gd name="T18" fmla="*/ 1060918 w 1068849"/>
                <a:gd name="T19" fmla="*/ 450924 h 3315061"/>
                <a:gd name="T20" fmla="*/ 1040029 w 1068849"/>
                <a:gd name="T21" fmla="*/ 931368 h 3315061"/>
                <a:gd name="T22" fmla="*/ 962117 w 1068849"/>
                <a:gd name="T23" fmla="*/ 1406871 h 3315061"/>
                <a:gd name="T24" fmla="*/ 962117 w 1068849"/>
                <a:gd name="T25" fmla="*/ 1406871 h 3315061"/>
                <a:gd name="T26" fmla="*/ 932168 w 1068849"/>
                <a:gd name="T27" fmla="*/ 1793231 h 3315061"/>
                <a:gd name="T28" fmla="*/ 975193 w 1068849"/>
                <a:gd name="T29" fmla="*/ 2171293 h 3315061"/>
                <a:gd name="T30" fmla="*/ 975573 w 1068849"/>
                <a:gd name="T31" fmla="*/ 2176393 h 3315061"/>
                <a:gd name="T32" fmla="*/ 976333 w 1068849"/>
                <a:gd name="T33" fmla="*/ 2186485 h 3315061"/>
                <a:gd name="T34" fmla="*/ 976333 w 1068849"/>
                <a:gd name="T35" fmla="*/ 2186865 h 3315061"/>
                <a:gd name="T36" fmla="*/ 978828 w 1068849"/>
                <a:gd name="T37" fmla="*/ 2264721 h 3315061"/>
                <a:gd name="T38" fmla="*/ 866029 w 1068849"/>
                <a:gd name="T39" fmla="*/ 3083667 h 3315061"/>
                <a:gd name="T40" fmla="*/ 848070 w 1068849"/>
                <a:gd name="T41" fmla="*/ 3302971 h 3315061"/>
                <a:gd name="T42" fmla="*/ 678465 w 1068849"/>
                <a:gd name="T43" fmla="*/ 3302971 h 3315061"/>
                <a:gd name="T44" fmla="*/ 692084 w 1068849"/>
                <a:gd name="T45" fmla="*/ 2660739 h 3315061"/>
                <a:gd name="T46" fmla="*/ 666637 w 1068849"/>
                <a:gd name="T47" fmla="*/ 2168145 h 3315061"/>
                <a:gd name="T48" fmla="*/ 666637 w 1068849"/>
                <a:gd name="T49" fmla="*/ 2168037 h 3315061"/>
                <a:gd name="T50" fmla="*/ 602669 w 1068849"/>
                <a:gd name="T51" fmla="*/ 1519941 h 3315061"/>
                <a:gd name="T52" fmla="*/ 602669 w 1068849"/>
                <a:gd name="T53" fmla="*/ 1519832 h 3315061"/>
                <a:gd name="T54" fmla="*/ 556226 w 1068849"/>
                <a:gd name="T55" fmla="*/ 868160 h 3315061"/>
                <a:gd name="T56" fmla="*/ 555303 w 1068849"/>
                <a:gd name="T57" fmla="*/ 857091 h 3315061"/>
                <a:gd name="T58" fmla="*/ 518947 w 1068849"/>
                <a:gd name="T59" fmla="*/ 1008955 h 3315061"/>
                <a:gd name="T60" fmla="*/ 374462 w 1068849"/>
                <a:gd name="T61" fmla="*/ 1570236 h 3315061"/>
                <a:gd name="T62" fmla="*/ 375439 w 1068849"/>
                <a:gd name="T63" fmla="*/ 2064079 h 3315061"/>
                <a:gd name="T64" fmla="*/ 427959 w 1068849"/>
                <a:gd name="T65" fmla="*/ 2244375 h 3315061"/>
                <a:gd name="T66" fmla="*/ 436368 w 1068849"/>
                <a:gd name="T67" fmla="*/ 3057895 h 3315061"/>
                <a:gd name="T68" fmla="*/ 443422 w 1068849"/>
                <a:gd name="T69" fmla="*/ 3308993 h 3315061"/>
                <a:gd name="T70" fmla="*/ 259873 w 1068849"/>
                <a:gd name="T71" fmla="*/ 3311543 h 3315061"/>
                <a:gd name="T72" fmla="*/ 176698 w 1068849"/>
                <a:gd name="T73" fmla="*/ 2666925 h 3315061"/>
                <a:gd name="T74" fmla="*/ 120868 w 1068849"/>
                <a:gd name="T75" fmla="*/ 2389729 h 3315061"/>
                <a:gd name="T76" fmla="*/ 120868 w 1068849"/>
                <a:gd name="T77" fmla="*/ 2389729 h 3315061"/>
                <a:gd name="T78" fmla="*/ 111319 w 1068849"/>
                <a:gd name="T79" fmla="*/ 2336015 h 3315061"/>
                <a:gd name="T80" fmla="*/ 21579 w 1068849"/>
                <a:gd name="T81" fmla="*/ 1951822 h 33150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68849"/>
                <a:gd name="T124" fmla="*/ 0 h 3315061"/>
                <a:gd name="T125" fmla="*/ 1068849 w 1068849"/>
                <a:gd name="T126" fmla="*/ 3315061 h 33150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68849" h="3315061">
                  <a:moveTo>
                    <a:pt x="21579" y="1951926"/>
                  </a:moveTo>
                  <a:cubicBezTo>
                    <a:pt x="-7991" y="1833593"/>
                    <a:pt x="5356" y="1831151"/>
                    <a:pt x="21742" y="1328358"/>
                  </a:cubicBezTo>
                  <a:cubicBezTo>
                    <a:pt x="20602" y="1220713"/>
                    <a:pt x="24889" y="1095869"/>
                    <a:pt x="34437" y="953501"/>
                  </a:cubicBezTo>
                  <a:cubicBezTo>
                    <a:pt x="46374" y="776028"/>
                    <a:pt x="62163" y="644403"/>
                    <a:pt x="83431" y="546144"/>
                  </a:cubicBezTo>
                  <a:cubicBezTo>
                    <a:pt x="84136" y="537626"/>
                    <a:pt x="85330" y="528782"/>
                    <a:pt x="87066" y="519613"/>
                  </a:cubicBezTo>
                  <a:cubicBezTo>
                    <a:pt x="144035" y="219684"/>
                    <a:pt x="291884" y="4069"/>
                    <a:pt x="291884" y="4069"/>
                  </a:cubicBezTo>
                  <a:lnTo>
                    <a:pt x="917893" y="4069"/>
                  </a:lnTo>
                  <a:cubicBezTo>
                    <a:pt x="917893" y="4069"/>
                    <a:pt x="1043171" y="236124"/>
                    <a:pt x="1060913" y="450924"/>
                  </a:cubicBezTo>
                  <a:cubicBezTo>
                    <a:pt x="1071819" y="558895"/>
                    <a:pt x="1065362" y="710867"/>
                    <a:pt x="1040024" y="931364"/>
                  </a:cubicBezTo>
                  <a:cubicBezTo>
                    <a:pt x="1017942" y="1123649"/>
                    <a:pt x="992225" y="1281914"/>
                    <a:pt x="962112" y="1406867"/>
                  </a:cubicBezTo>
                  <a:cubicBezTo>
                    <a:pt x="925435" y="1642502"/>
                    <a:pt x="929341" y="1678962"/>
                    <a:pt x="932163" y="1793226"/>
                  </a:cubicBezTo>
                  <a:cubicBezTo>
                    <a:pt x="934930" y="1904072"/>
                    <a:pt x="962275" y="2008027"/>
                    <a:pt x="975188" y="2171284"/>
                  </a:cubicBezTo>
                  <a:cubicBezTo>
                    <a:pt x="975351" y="2172966"/>
                    <a:pt x="975459" y="2174702"/>
                    <a:pt x="975568" y="2176384"/>
                  </a:cubicBezTo>
                  <a:cubicBezTo>
                    <a:pt x="975839" y="2179748"/>
                    <a:pt x="976056" y="2183058"/>
                    <a:pt x="976328" y="2186476"/>
                  </a:cubicBezTo>
                  <a:cubicBezTo>
                    <a:pt x="976328" y="2186584"/>
                    <a:pt x="976328" y="2186693"/>
                    <a:pt x="976328" y="2186856"/>
                  </a:cubicBezTo>
                  <a:cubicBezTo>
                    <a:pt x="978009" y="2211705"/>
                    <a:pt x="978823" y="2237694"/>
                    <a:pt x="978823" y="2264713"/>
                  </a:cubicBezTo>
                  <a:cubicBezTo>
                    <a:pt x="978823" y="2473004"/>
                    <a:pt x="885068" y="2947964"/>
                    <a:pt x="866024" y="3083659"/>
                  </a:cubicBezTo>
                  <a:cubicBezTo>
                    <a:pt x="854305" y="3167430"/>
                    <a:pt x="849802" y="3251148"/>
                    <a:pt x="848065" y="3302962"/>
                  </a:cubicBezTo>
                  <a:lnTo>
                    <a:pt x="678460" y="3302962"/>
                  </a:lnTo>
                  <a:cubicBezTo>
                    <a:pt x="684591" y="3179747"/>
                    <a:pt x="698481" y="2865168"/>
                    <a:pt x="692079" y="2660730"/>
                  </a:cubicBezTo>
                  <a:cubicBezTo>
                    <a:pt x="687847" y="2526609"/>
                    <a:pt x="661370" y="2328085"/>
                    <a:pt x="666632" y="2168137"/>
                  </a:cubicBezTo>
                  <a:lnTo>
                    <a:pt x="666632" y="2168029"/>
                  </a:lnTo>
                  <a:cubicBezTo>
                    <a:pt x="666958" y="1970319"/>
                    <a:pt x="621871" y="1794148"/>
                    <a:pt x="602664" y="1519937"/>
                  </a:cubicBezTo>
                  <a:lnTo>
                    <a:pt x="602664" y="1519828"/>
                  </a:lnTo>
                  <a:cubicBezTo>
                    <a:pt x="587147" y="1371003"/>
                    <a:pt x="582426" y="1154032"/>
                    <a:pt x="556221" y="868156"/>
                  </a:cubicBezTo>
                  <a:cubicBezTo>
                    <a:pt x="555895" y="864412"/>
                    <a:pt x="555624" y="860777"/>
                    <a:pt x="555298" y="857087"/>
                  </a:cubicBezTo>
                  <a:cubicBezTo>
                    <a:pt x="546075" y="904724"/>
                    <a:pt x="534030" y="955291"/>
                    <a:pt x="518947" y="1008951"/>
                  </a:cubicBezTo>
                  <a:cubicBezTo>
                    <a:pt x="452917" y="1243284"/>
                    <a:pt x="411411" y="1431825"/>
                    <a:pt x="374462" y="1570232"/>
                  </a:cubicBezTo>
                  <a:cubicBezTo>
                    <a:pt x="319121" y="1790730"/>
                    <a:pt x="311471" y="1900762"/>
                    <a:pt x="375439" y="2064074"/>
                  </a:cubicBezTo>
                  <a:cubicBezTo>
                    <a:pt x="399149" y="2115671"/>
                    <a:pt x="417216" y="2177198"/>
                    <a:pt x="427959" y="2244367"/>
                  </a:cubicBezTo>
                  <a:cubicBezTo>
                    <a:pt x="460729" y="2449294"/>
                    <a:pt x="434035" y="2922355"/>
                    <a:pt x="436368" y="3057887"/>
                  </a:cubicBezTo>
                  <a:cubicBezTo>
                    <a:pt x="437833" y="3144208"/>
                    <a:pt x="436911" y="3258255"/>
                    <a:pt x="443422" y="3308985"/>
                  </a:cubicBezTo>
                  <a:lnTo>
                    <a:pt x="259873" y="3311535"/>
                  </a:lnTo>
                  <a:cubicBezTo>
                    <a:pt x="252168" y="3238289"/>
                    <a:pt x="220537" y="2894738"/>
                    <a:pt x="176698" y="2666916"/>
                  </a:cubicBezTo>
                  <a:cubicBezTo>
                    <a:pt x="161614" y="2588624"/>
                    <a:pt x="139424" y="2489877"/>
                    <a:pt x="120868" y="2389720"/>
                  </a:cubicBezTo>
                  <a:cubicBezTo>
                    <a:pt x="117558" y="2371815"/>
                    <a:pt x="114357" y="2353857"/>
                    <a:pt x="111319" y="2336006"/>
                  </a:cubicBezTo>
                  <a:cubicBezTo>
                    <a:pt x="67046" y="2091256"/>
                    <a:pt x="49250" y="2062500"/>
                    <a:pt x="21579" y="1951817"/>
                  </a:cubicBezTo>
                  <a:lnTo>
                    <a:pt x="21579" y="1951926"/>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69" name="Freeform: Shape 22">
              <a:extLst>
                <a:ext uri="{FF2B5EF4-FFF2-40B4-BE49-F238E27FC236}">
                  <a16:creationId xmlns:a16="http://schemas.microsoft.com/office/drawing/2014/main" id="{A94DAECF-B33B-4A46-B4D3-35AB41786A7D}"/>
                </a:ext>
              </a:extLst>
            </p:cNvPr>
            <p:cNvSpPr>
              <a:spLocks/>
            </p:cNvSpPr>
            <p:nvPr/>
          </p:nvSpPr>
          <p:spPr bwMode="auto">
            <a:xfrm>
              <a:off x="7040823" y="6561326"/>
              <a:ext cx="510009" cy="260430"/>
            </a:xfrm>
            <a:custGeom>
              <a:avLst/>
              <a:gdLst>
                <a:gd name="T0" fmla="*/ 486730 w 510009"/>
                <a:gd name="T1" fmla="*/ 15680 h 260430"/>
                <a:gd name="T2" fmla="*/ 507510 w 510009"/>
                <a:gd name="T3" fmla="*/ 97661 h 260430"/>
                <a:gd name="T4" fmla="*/ 506913 w 510009"/>
                <a:gd name="T5" fmla="*/ 160110 h 260430"/>
                <a:gd name="T6" fmla="*/ 473925 w 510009"/>
                <a:gd name="T7" fmla="*/ 196896 h 260430"/>
                <a:gd name="T8" fmla="*/ 30434 w 510009"/>
                <a:gd name="T9" fmla="*/ 255873 h 260430"/>
                <a:gd name="T10" fmla="*/ 62228 w 510009"/>
                <a:gd name="T11" fmla="*/ 157886 h 260430"/>
                <a:gd name="T12" fmla="*/ 321357 w 510009"/>
                <a:gd name="T13" fmla="*/ 4069 h 260430"/>
                <a:gd name="T14" fmla="*/ 486730 w 510009"/>
                <a:gd name="T15" fmla="*/ 15680 h 260430"/>
                <a:gd name="T16" fmla="*/ 0 60000 65536"/>
                <a:gd name="T17" fmla="*/ 0 60000 65536"/>
                <a:gd name="T18" fmla="*/ 0 60000 65536"/>
                <a:gd name="T19" fmla="*/ 0 60000 65536"/>
                <a:gd name="T20" fmla="*/ 0 60000 65536"/>
                <a:gd name="T21" fmla="*/ 0 60000 65536"/>
                <a:gd name="T22" fmla="*/ 0 60000 65536"/>
                <a:gd name="T23" fmla="*/ 0 60000 65536"/>
                <a:gd name="T24" fmla="*/ 0 w 510009"/>
                <a:gd name="T25" fmla="*/ 0 h 260430"/>
                <a:gd name="T26" fmla="*/ 510009 w 510009"/>
                <a:gd name="T27" fmla="*/ 260430 h 2604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10009" h="260430">
                  <a:moveTo>
                    <a:pt x="486730" y="15680"/>
                  </a:moveTo>
                  <a:cubicBezTo>
                    <a:pt x="486730" y="15680"/>
                    <a:pt x="505666" y="50025"/>
                    <a:pt x="507510" y="97661"/>
                  </a:cubicBezTo>
                  <a:cubicBezTo>
                    <a:pt x="508378" y="120720"/>
                    <a:pt x="507781" y="143128"/>
                    <a:pt x="506913" y="160110"/>
                  </a:cubicBezTo>
                  <a:cubicBezTo>
                    <a:pt x="506045" y="177147"/>
                    <a:pt x="491830" y="192990"/>
                    <a:pt x="473925" y="196896"/>
                  </a:cubicBezTo>
                  <a:cubicBezTo>
                    <a:pt x="380659" y="217297"/>
                    <a:pt x="147194" y="265422"/>
                    <a:pt x="30434" y="255873"/>
                  </a:cubicBezTo>
                  <a:cubicBezTo>
                    <a:pt x="2329" y="253595"/>
                    <a:pt x="-22249" y="190169"/>
                    <a:pt x="62228" y="157886"/>
                  </a:cubicBezTo>
                  <a:cubicBezTo>
                    <a:pt x="146705" y="125604"/>
                    <a:pt x="321357" y="4069"/>
                    <a:pt x="321357" y="4069"/>
                  </a:cubicBezTo>
                  <a:lnTo>
                    <a:pt x="486730" y="15680"/>
                  </a:lnTo>
                  <a:close/>
                </a:path>
              </a:pathLst>
            </a:custGeom>
            <a:solidFill>
              <a:srgbClr val="B351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0" name="Freeform: Shape 23">
              <a:extLst>
                <a:ext uri="{FF2B5EF4-FFF2-40B4-BE49-F238E27FC236}">
                  <a16:creationId xmlns:a16="http://schemas.microsoft.com/office/drawing/2014/main" id="{858594C4-E0FD-4415-8F0A-77637F65E470}"/>
                </a:ext>
              </a:extLst>
            </p:cNvPr>
            <p:cNvSpPr>
              <a:spLocks/>
            </p:cNvSpPr>
            <p:nvPr/>
          </p:nvSpPr>
          <p:spPr bwMode="auto">
            <a:xfrm>
              <a:off x="7711146" y="6566860"/>
              <a:ext cx="282133" cy="255005"/>
            </a:xfrm>
            <a:custGeom>
              <a:avLst/>
              <a:gdLst>
                <a:gd name="T0" fmla="*/ 145422 w 282132"/>
                <a:gd name="T1" fmla="*/ 251592 h 255004"/>
                <a:gd name="T2" fmla="*/ 11458 w 282132"/>
                <a:gd name="T3" fmla="*/ 150404 h 255004"/>
                <a:gd name="T4" fmla="*/ 88122 w 282132"/>
                <a:gd name="T5" fmla="*/ 4069 h 255004"/>
                <a:gd name="T6" fmla="*/ 257733 w 282132"/>
                <a:gd name="T7" fmla="*/ 4069 h 255004"/>
                <a:gd name="T8" fmla="*/ 281280 w 282132"/>
                <a:gd name="T9" fmla="*/ 161526 h 255004"/>
                <a:gd name="T10" fmla="*/ 145422 w 282132"/>
                <a:gd name="T11" fmla="*/ 251592 h 255004"/>
                <a:gd name="T12" fmla="*/ 0 60000 65536"/>
                <a:gd name="T13" fmla="*/ 0 60000 65536"/>
                <a:gd name="T14" fmla="*/ 0 60000 65536"/>
                <a:gd name="T15" fmla="*/ 0 60000 65536"/>
                <a:gd name="T16" fmla="*/ 0 60000 65536"/>
                <a:gd name="T17" fmla="*/ 0 60000 65536"/>
                <a:gd name="T18" fmla="*/ 0 w 282132"/>
                <a:gd name="T19" fmla="*/ 0 h 255004"/>
                <a:gd name="T20" fmla="*/ 282132 w 282132"/>
                <a:gd name="T21" fmla="*/ 255004 h 255004"/>
              </a:gdLst>
              <a:ahLst/>
              <a:cxnLst>
                <a:cxn ang="T12">
                  <a:pos x="T0" y="T1"/>
                </a:cxn>
                <a:cxn ang="T13">
                  <a:pos x="T2" y="T3"/>
                </a:cxn>
                <a:cxn ang="T14">
                  <a:pos x="T4" y="T5"/>
                </a:cxn>
                <a:cxn ang="T15">
                  <a:pos x="T6" y="T7"/>
                </a:cxn>
                <a:cxn ang="T16">
                  <a:pos x="T8" y="T9"/>
                </a:cxn>
                <a:cxn ang="T17">
                  <a:pos x="T10" y="T11"/>
                </a:cxn>
              </a:cxnLst>
              <a:rect l="T18" t="T19" r="T20" b="T21"/>
              <a:pathLst>
                <a:path w="282132" h="255004">
                  <a:moveTo>
                    <a:pt x="145417" y="251587"/>
                  </a:moveTo>
                  <a:cubicBezTo>
                    <a:pt x="27084" y="251478"/>
                    <a:pt x="-14422" y="241386"/>
                    <a:pt x="11458" y="150399"/>
                  </a:cubicBezTo>
                  <a:cubicBezTo>
                    <a:pt x="26324" y="98204"/>
                    <a:pt x="88122" y="4069"/>
                    <a:pt x="88122" y="4069"/>
                  </a:cubicBezTo>
                  <a:lnTo>
                    <a:pt x="257728" y="4069"/>
                  </a:lnTo>
                  <a:cubicBezTo>
                    <a:pt x="257728" y="4069"/>
                    <a:pt x="276066" y="99615"/>
                    <a:pt x="281275" y="161521"/>
                  </a:cubicBezTo>
                  <a:cubicBezTo>
                    <a:pt x="286484" y="223428"/>
                    <a:pt x="261906" y="251695"/>
                    <a:pt x="145417" y="251587"/>
                  </a:cubicBezTo>
                  <a:close/>
                </a:path>
              </a:pathLst>
            </a:custGeom>
            <a:solidFill>
              <a:srgbClr val="B351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5" name="Freeform: Shape 24">
              <a:extLst>
                <a:ext uri="{FF2B5EF4-FFF2-40B4-BE49-F238E27FC236}">
                  <a16:creationId xmlns:a16="http://schemas.microsoft.com/office/drawing/2014/main" id="{B4F2575D-A239-4045-ADA5-1564F5439BAC}"/>
                </a:ext>
              </a:extLst>
            </p:cNvPr>
            <p:cNvSpPr/>
            <p:nvPr/>
          </p:nvSpPr>
          <p:spPr>
            <a:xfrm>
              <a:off x="7083120" y="3267808"/>
              <a:ext cx="1069489" cy="3315928"/>
            </a:xfrm>
            <a:custGeom>
              <a:avLst/>
              <a:gdLst>
                <a:gd name="connsiteX0" fmla="*/ 4612 w 1068849"/>
                <a:gd name="connsiteY0" fmla="*/ 1843684 h 3315061"/>
                <a:gd name="connsiteX1" fmla="*/ 14432 w 1068849"/>
                <a:gd name="connsiteY1" fmla="*/ 1531168 h 3315061"/>
                <a:gd name="connsiteX2" fmla="*/ 21703 w 1068849"/>
                <a:gd name="connsiteY2" fmla="*/ 1317669 h 3315061"/>
                <a:gd name="connsiteX3" fmla="*/ 34453 w 1068849"/>
                <a:gd name="connsiteY3" fmla="*/ 953501 h 3315061"/>
                <a:gd name="connsiteX4" fmla="*/ 83446 w 1068849"/>
                <a:gd name="connsiteY4" fmla="*/ 546144 h 3315061"/>
                <a:gd name="connsiteX5" fmla="*/ 87081 w 1068849"/>
                <a:gd name="connsiteY5" fmla="*/ 519613 h 3315061"/>
                <a:gd name="connsiteX6" fmla="*/ 291899 w 1068849"/>
                <a:gd name="connsiteY6" fmla="*/ 4069 h 3315061"/>
                <a:gd name="connsiteX7" fmla="*/ 917909 w 1068849"/>
                <a:gd name="connsiteY7" fmla="*/ 4069 h 3315061"/>
                <a:gd name="connsiteX8" fmla="*/ 1060928 w 1068849"/>
                <a:gd name="connsiteY8" fmla="*/ 450924 h 3315061"/>
                <a:gd name="connsiteX9" fmla="*/ 1060928 w 1068849"/>
                <a:gd name="connsiteY9" fmla="*/ 450924 h 3315061"/>
                <a:gd name="connsiteX10" fmla="*/ 1043403 w 1068849"/>
                <a:gd name="connsiteY10" fmla="*/ 901686 h 3315061"/>
                <a:gd name="connsiteX11" fmla="*/ 1043403 w 1068849"/>
                <a:gd name="connsiteY11" fmla="*/ 901686 h 3315061"/>
                <a:gd name="connsiteX12" fmla="*/ 1043403 w 1068849"/>
                <a:gd name="connsiteY12" fmla="*/ 901795 h 3315061"/>
                <a:gd name="connsiteX13" fmla="*/ 1040094 w 1068849"/>
                <a:gd name="connsiteY13" fmla="*/ 931310 h 3315061"/>
                <a:gd name="connsiteX14" fmla="*/ 1031630 w 1068849"/>
                <a:gd name="connsiteY14" fmla="*/ 1001626 h 3315061"/>
                <a:gd name="connsiteX15" fmla="*/ 976397 w 1068849"/>
                <a:gd name="connsiteY15" fmla="*/ 2186422 h 3315061"/>
                <a:gd name="connsiteX16" fmla="*/ 976397 w 1068849"/>
                <a:gd name="connsiteY16" fmla="*/ 2186801 h 3315061"/>
                <a:gd name="connsiteX17" fmla="*/ 978893 w 1068849"/>
                <a:gd name="connsiteY17" fmla="*/ 2264659 h 3315061"/>
                <a:gd name="connsiteX18" fmla="*/ 978893 w 1068849"/>
                <a:gd name="connsiteY18" fmla="*/ 2268240 h 3315061"/>
                <a:gd name="connsiteX19" fmla="*/ 932232 w 1068849"/>
                <a:gd name="connsiteY19" fmla="*/ 3297375 h 3315061"/>
                <a:gd name="connsiteX20" fmla="*/ 848406 w 1068849"/>
                <a:gd name="connsiteY20" fmla="*/ 3295692 h 3315061"/>
                <a:gd name="connsiteX21" fmla="*/ 848135 w 1068849"/>
                <a:gd name="connsiteY21" fmla="*/ 3302908 h 3315061"/>
                <a:gd name="connsiteX22" fmla="*/ 678530 w 1068849"/>
                <a:gd name="connsiteY22" fmla="*/ 3302908 h 3315061"/>
                <a:gd name="connsiteX23" fmla="*/ 679072 w 1068849"/>
                <a:gd name="connsiteY23" fmla="*/ 3292328 h 3315061"/>
                <a:gd name="connsiteX24" fmla="*/ 654386 w 1068849"/>
                <a:gd name="connsiteY24" fmla="*/ 3291840 h 3315061"/>
                <a:gd name="connsiteX25" fmla="*/ 569420 w 1068849"/>
                <a:gd name="connsiteY25" fmla="*/ 1028266 h 3315061"/>
                <a:gd name="connsiteX26" fmla="*/ 556236 w 1068849"/>
                <a:gd name="connsiteY26" fmla="*/ 868210 h 3315061"/>
                <a:gd name="connsiteX27" fmla="*/ 555313 w 1068849"/>
                <a:gd name="connsiteY27" fmla="*/ 857141 h 3315061"/>
                <a:gd name="connsiteX28" fmla="*/ 529976 w 1068849"/>
                <a:gd name="connsiteY28" fmla="*/ 968259 h 3315061"/>
                <a:gd name="connsiteX29" fmla="*/ 529976 w 1068849"/>
                <a:gd name="connsiteY29" fmla="*/ 968259 h 3315061"/>
                <a:gd name="connsiteX30" fmla="*/ 389995 w 1068849"/>
                <a:gd name="connsiteY30" fmla="*/ 1826160 h 3315061"/>
                <a:gd name="connsiteX31" fmla="*/ 497151 w 1068849"/>
                <a:gd name="connsiteY31" fmla="*/ 2916875 h 3315061"/>
                <a:gd name="connsiteX32" fmla="*/ 511963 w 1068849"/>
                <a:gd name="connsiteY32" fmla="*/ 3311590 h 3315061"/>
                <a:gd name="connsiteX33" fmla="*/ 212685 w 1068849"/>
                <a:gd name="connsiteY33" fmla="*/ 3311590 h 3315061"/>
                <a:gd name="connsiteX34" fmla="*/ 4069 w 1068849"/>
                <a:gd name="connsiteY34" fmla="*/ 1872603 h 3315061"/>
                <a:gd name="connsiteX35" fmla="*/ 4612 w 1068849"/>
                <a:gd name="connsiteY35" fmla="*/ 1843630 h 331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68849" h="3315061">
                  <a:moveTo>
                    <a:pt x="4612" y="1843684"/>
                  </a:moveTo>
                  <a:cubicBezTo>
                    <a:pt x="2442" y="1788180"/>
                    <a:pt x="7324" y="1708478"/>
                    <a:pt x="14432" y="1531168"/>
                  </a:cubicBezTo>
                  <a:cubicBezTo>
                    <a:pt x="16765" y="1461448"/>
                    <a:pt x="19315" y="1387986"/>
                    <a:pt x="21703" y="1317669"/>
                  </a:cubicBezTo>
                  <a:cubicBezTo>
                    <a:pt x="20943" y="1212466"/>
                    <a:pt x="25229" y="1091258"/>
                    <a:pt x="34453" y="953501"/>
                  </a:cubicBezTo>
                  <a:cubicBezTo>
                    <a:pt x="46389" y="776028"/>
                    <a:pt x="62178" y="644403"/>
                    <a:pt x="83446" y="546144"/>
                  </a:cubicBezTo>
                  <a:cubicBezTo>
                    <a:pt x="84152" y="537626"/>
                    <a:pt x="85345" y="528782"/>
                    <a:pt x="87081" y="519613"/>
                  </a:cubicBezTo>
                  <a:cubicBezTo>
                    <a:pt x="144051" y="219684"/>
                    <a:pt x="291899" y="4069"/>
                    <a:pt x="291899" y="4069"/>
                  </a:cubicBezTo>
                  <a:lnTo>
                    <a:pt x="917909" y="4069"/>
                  </a:lnTo>
                  <a:cubicBezTo>
                    <a:pt x="917909" y="4069"/>
                    <a:pt x="1043187" y="236124"/>
                    <a:pt x="1060928" y="450924"/>
                  </a:cubicBezTo>
                  <a:lnTo>
                    <a:pt x="1060928" y="450924"/>
                  </a:lnTo>
                  <a:cubicBezTo>
                    <a:pt x="1071346" y="553957"/>
                    <a:pt x="1065920" y="697194"/>
                    <a:pt x="1043403" y="901686"/>
                  </a:cubicBezTo>
                  <a:lnTo>
                    <a:pt x="1043403" y="901686"/>
                  </a:lnTo>
                  <a:lnTo>
                    <a:pt x="1043403" y="901795"/>
                  </a:lnTo>
                  <a:cubicBezTo>
                    <a:pt x="1042318" y="911506"/>
                    <a:pt x="1041233" y="921327"/>
                    <a:pt x="1040094" y="931310"/>
                  </a:cubicBezTo>
                  <a:cubicBezTo>
                    <a:pt x="1037327" y="955291"/>
                    <a:pt x="1034505" y="978730"/>
                    <a:pt x="1031630" y="1001626"/>
                  </a:cubicBezTo>
                  <a:cubicBezTo>
                    <a:pt x="1003362" y="1255600"/>
                    <a:pt x="959144" y="1752914"/>
                    <a:pt x="976397" y="2186422"/>
                  </a:cubicBezTo>
                  <a:cubicBezTo>
                    <a:pt x="976397" y="2186530"/>
                    <a:pt x="976397" y="2186639"/>
                    <a:pt x="976397" y="2186801"/>
                  </a:cubicBezTo>
                  <a:cubicBezTo>
                    <a:pt x="978079" y="2211651"/>
                    <a:pt x="978893" y="2237640"/>
                    <a:pt x="978893" y="2264659"/>
                  </a:cubicBezTo>
                  <a:cubicBezTo>
                    <a:pt x="978893" y="2265853"/>
                    <a:pt x="978893" y="2267046"/>
                    <a:pt x="978893" y="2268240"/>
                  </a:cubicBezTo>
                  <a:cubicBezTo>
                    <a:pt x="989636" y="2751501"/>
                    <a:pt x="932232" y="3297375"/>
                    <a:pt x="932232" y="3297375"/>
                  </a:cubicBezTo>
                  <a:lnTo>
                    <a:pt x="848406" y="3295692"/>
                  </a:lnTo>
                  <a:cubicBezTo>
                    <a:pt x="848298" y="3298134"/>
                    <a:pt x="848244" y="3300575"/>
                    <a:pt x="848135" y="3302908"/>
                  </a:cubicBezTo>
                  <a:lnTo>
                    <a:pt x="678530" y="3302908"/>
                  </a:lnTo>
                  <a:cubicBezTo>
                    <a:pt x="678693" y="3299544"/>
                    <a:pt x="678855" y="3295964"/>
                    <a:pt x="679072" y="3292328"/>
                  </a:cubicBezTo>
                  <a:lnTo>
                    <a:pt x="654386" y="3291840"/>
                  </a:lnTo>
                  <a:lnTo>
                    <a:pt x="569420" y="1028266"/>
                  </a:lnTo>
                  <a:cubicBezTo>
                    <a:pt x="565677" y="977536"/>
                    <a:pt x="561390" y="924202"/>
                    <a:pt x="556236" y="868210"/>
                  </a:cubicBezTo>
                  <a:cubicBezTo>
                    <a:pt x="555910" y="864466"/>
                    <a:pt x="555639" y="860831"/>
                    <a:pt x="555313" y="857141"/>
                  </a:cubicBezTo>
                  <a:cubicBezTo>
                    <a:pt x="548477" y="892517"/>
                    <a:pt x="540013" y="929574"/>
                    <a:pt x="529976" y="968259"/>
                  </a:cubicBezTo>
                  <a:lnTo>
                    <a:pt x="529976" y="968259"/>
                  </a:lnTo>
                  <a:cubicBezTo>
                    <a:pt x="529976" y="968259"/>
                    <a:pt x="390103" y="1685636"/>
                    <a:pt x="389995" y="1826160"/>
                  </a:cubicBezTo>
                  <a:cubicBezTo>
                    <a:pt x="389940" y="1966683"/>
                    <a:pt x="486028" y="2587810"/>
                    <a:pt x="497151" y="2916875"/>
                  </a:cubicBezTo>
                  <a:cubicBezTo>
                    <a:pt x="508219" y="3245939"/>
                    <a:pt x="511963" y="3311590"/>
                    <a:pt x="511963" y="3311590"/>
                  </a:cubicBezTo>
                  <a:lnTo>
                    <a:pt x="212685" y="3311590"/>
                  </a:lnTo>
                  <a:cubicBezTo>
                    <a:pt x="212685" y="3311590"/>
                    <a:pt x="4015" y="1941237"/>
                    <a:pt x="4069" y="1872603"/>
                  </a:cubicBezTo>
                  <a:cubicBezTo>
                    <a:pt x="4069" y="1867340"/>
                    <a:pt x="4286" y="1857411"/>
                    <a:pt x="4612" y="1843630"/>
                  </a:cubicBezTo>
                  <a:close/>
                </a:path>
              </a:pathLst>
            </a:custGeom>
            <a:solidFill>
              <a:schemeClr val="tx2">
                <a:lumMod val="85000"/>
                <a:lumOff val="1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7372" name="Freeform: Shape 25">
              <a:extLst>
                <a:ext uri="{FF2B5EF4-FFF2-40B4-BE49-F238E27FC236}">
                  <a16:creationId xmlns:a16="http://schemas.microsoft.com/office/drawing/2014/main" id="{13742064-3A52-4709-B1FA-54728358FCD9}"/>
                </a:ext>
              </a:extLst>
            </p:cNvPr>
            <p:cNvSpPr>
              <a:spLocks/>
            </p:cNvSpPr>
            <p:nvPr/>
          </p:nvSpPr>
          <p:spPr bwMode="auto">
            <a:xfrm>
              <a:off x="7246717" y="2165424"/>
              <a:ext cx="916932" cy="1106829"/>
            </a:xfrm>
            <a:custGeom>
              <a:avLst/>
              <a:gdLst>
                <a:gd name="T0" fmla="*/ 7004 w 916931"/>
                <a:gd name="T1" fmla="*/ 260430 h 1106829"/>
                <a:gd name="T2" fmla="*/ 459561 w 916931"/>
                <a:gd name="T3" fmla="*/ 4069 h 1106829"/>
                <a:gd name="T4" fmla="*/ 912113 w 916931"/>
                <a:gd name="T5" fmla="*/ 260430 h 1106829"/>
                <a:gd name="T6" fmla="*/ 807995 w 916931"/>
                <a:gd name="T7" fmla="*/ 722640 h 1106829"/>
                <a:gd name="T8" fmla="*/ 753142 w 916931"/>
                <a:gd name="T9" fmla="*/ 1106667 h 1106829"/>
                <a:gd name="T10" fmla="*/ 132119 w 916931"/>
                <a:gd name="T11" fmla="*/ 1106667 h 1106829"/>
                <a:gd name="T12" fmla="*/ 93163 w 916931"/>
                <a:gd name="T13" fmla="*/ 742389 h 1106829"/>
                <a:gd name="T14" fmla="*/ 7004 w 916931"/>
                <a:gd name="T15" fmla="*/ 260430 h 1106829"/>
                <a:gd name="T16" fmla="*/ 0 60000 65536"/>
                <a:gd name="T17" fmla="*/ 0 60000 65536"/>
                <a:gd name="T18" fmla="*/ 0 60000 65536"/>
                <a:gd name="T19" fmla="*/ 0 60000 65536"/>
                <a:gd name="T20" fmla="*/ 0 60000 65536"/>
                <a:gd name="T21" fmla="*/ 0 60000 65536"/>
                <a:gd name="T22" fmla="*/ 0 60000 65536"/>
                <a:gd name="T23" fmla="*/ 0 60000 65536"/>
                <a:gd name="T24" fmla="*/ 0 w 916931"/>
                <a:gd name="T25" fmla="*/ 0 h 1106829"/>
                <a:gd name="T26" fmla="*/ 916931 w 916931"/>
                <a:gd name="T27" fmla="*/ 1106829 h 11068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16931" h="1106829">
                  <a:moveTo>
                    <a:pt x="7004" y="260430"/>
                  </a:moveTo>
                  <a:cubicBezTo>
                    <a:pt x="45146" y="79431"/>
                    <a:pt x="174982" y="4069"/>
                    <a:pt x="459556" y="4069"/>
                  </a:cubicBezTo>
                  <a:cubicBezTo>
                    <a:pt x="744131" y="4069"/>
                    <a:pt x="873966" y="79377"/>
                    <a:pt x="912108" y="260430"/>
                  </a:cubicBezTo>
                  <a:cubicBezTo>
                    <a:pt x="930718" y="348814"/>
                    <a:pt x="850148" y="540773"/>
                    <a:pt x="807990" y="722640"/>
                  </a:cubicBezTo>
                  <a:cubicBezTo>
                    <a:pt x="761981" y="921164"/>
                    <a:pt x="753137" y="1106667"/>
                    <a:pt x="753137" y="1106667"/>
                  </a:cubicBezTo>
                  <a:lnTo>
                    <a:pt x="132119" y="1106667"/>
                  </a:lnTo>
                  <a:cubicBezTo>
                    <a:pt x="132119" y="1106667"/>
                    <a:pt x="126748" y="940968"/>
                    <a:pt x="93163" y="742389"/>
                  </a:cubicBezTo>
                  <a:cubicBezTo>
                    <a:pt x="63648" y="567738"/>
                    <a:pt x="-11660" y="349085"/>
                    <a:pt x="7004" y="260430"/>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3" name="Freeform: Shape 26">
              <a:extLst>
                <a:ext uri="{FF2B5EF4-FFF2-40B4-BE49-F238E27FC236}">
                  <a16:creationId xmlns:a16="http://schemas.microsoft.com/office/drawing/2014/main" id="{F7C505E0-8305-4881-AB4B-99FD9E8D7CEB}"/>
                </a:ext>
              </a:extLst>
            </p:cNvPr>
            <p:cNvSpPr>
              <a:spLocks/>
            </p:cNvSpPr>
            <p:nvPr/>
          </p:nvSpPr>
          <p:spPr bwMode="auto">
            <a:xfrm>
              <a:off x="7367171" y="3194558"/>
              <a:ext cx="640225" cy="92236"/>
            </a:xfrm>
            <a:custGeom>
              <a:avLst/>
              <a:gdLst>
                <a:gd name="T0" fmla="*/ 640718 w 640224"/>
                <a:gd name="T1" fmla="*/ 92349 h 92235"/>
                <a:gd name="T2" fmla="*/ 4069 w 640224"/>
                <a:gd name="T3" fmla="*/ 92349 h 92235"/>
                <a:gd name="T4" fmla="*/ 4069 w 640224"/>
                <a:gd name="T5" fmla="*/ 4069 h 92235"/>
                <a:gd name="T6" fmla="*/ 640718 w 640224"/>
                <a:gd name="T7" fmla="*/ 4069 h 92235"/>
                <a:gd name="T8" fmla="*/ 0 60000 65536"/>
                <a:gd name="T9" fmla="*/ 0 60000 65536"/>
                <a:gd name="T10" fmla="*/ 0 60000 65536"/>
                <a:gd name="T11" fmla="*/ 0 60000 65536"/>
                <a:gd name="T12" fmla="*/ 0 w 640224"/>
                <a:gd name="T13" fmla="*/ 0 h 92235"/>
                <a:gd name="T14" fmla="*/ 640224 w 640224"/>
                <a:gd name="T15" fmla="*/ 92235 h 92235"/>
              </a:gdLst>
              <a:ahLst/>
              <a:cxnLst>
                <a:cxn ang="T8">
                  <a:pos x="T0" y="T1"/>
                </a:cxn>
                <a:cxn ang="T9">
                  <a:pos x="T2" y="T3"/>
                </a:cxn>
                <a:cxn ang="T10">
                  <a:pos x="T4" y="T5"/>
                </a:cxn>
                <a:cxn ang="T11">
                  <a:pos x="T6" y="T7"/>
                </a:cxn>
              </a:cxnLst>
              <a:rect l="T12" t="T13" r="T14" b="T15"/>
              <a:pathLst>
                <a:path w="640224" h="92235">
                  <a:moveTo>
                    <a:pt x="640713" y="92344"/>
                  </a:moveTo>
                  <a:lnTo>
                    <a:pt x="4069" y="92344"/>
                  </a:lnTo>
                  <a:lnTo>
                    <a:pt x="4069" y="4069"/>
                  </a:lnTo>
                  <a:lnTo>
                    <a:pt x="640713" y="4069"/>
                  </a:lnTo>
                  <a:lnTo>
                    <a:pt x="640713" y="92344"/>
                  </a:lnTo>
                  <a:close/>
                </a:path>
              </a:pathLst>
            </a:custGeom>
            <a:solidFill>
              <a:srgbClr val="C3686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4" name="Freeform: Shape 27">
              <a:extLst>
                <a:ext uri="{FF2B5EF4-FFF2-40B4-BE49-F238E27FC236}">
                  <a16:creationId xmlns:a16="http://schemas.microsoft.com/office/drawing/2014/main" id="{7A3A59D2-925E-4DBA-AD69-9D9CDD67A785}"/>
                </a:ext>
              </a:extLst>
            </p:cNvPr>
            <p:cNvSpPr>
              <a:spLocks/>
            </p:cNvSpPr>
            <p:nvPr/>
          </p:nvSpPr>
          <p:spPr bwMode="auto">
            <a:xfrm>
              <a:off x="6822676" y="2252284"/>
              <a:ext cx="651076" cy="1714500"/>
            </a:xfrm>
            <a:custGeom>
              <a:avLst/>
              <a:gdLst>
                <a:gd name="T0" fmla="*/ 17992 w 651075"/>
                <a:gd name="T1" fmla="*/ 1623680 h 1714500"/>
                <a:gd name="T2" fmla="*/ 149401 w 651075"/>
                <a:gd name="T3" fmla="*/ 1286314 h 1714500"/>
                <a:gd name="T4" fmla="*/ 328289 w 651075"/>
                <a:gd name="T5" fmla="*/ 787644 h 1714500"/>
                <a:gd name="T6" fmla="*/ 573093 w 651075"/>
                <a:gd name="T7" fmla="*/ 4074 h 1714500"/>
                <a:gd name="T8" fmla="*/ 509613 w 651075"/>
                <a:gd name="T9" fmla="*/ 754982 h 1714500"/>
                <a:gd name="T10" fmla="*/ 250697 w 651075"/>
                <a:gd name="T11" fmla="*/ 1331130 h 1714500"/>
                <a:gd name="T12" fmla="*/ 60529 w 651075"/>
                <a:gd name="T13" fmla="*/ 1681951 h 1714500"/>
                <a:gd name="T14" fmla="*/ 17938 w 651075"/>
                <a:gd name="T15" fmla="*/ 1623626 h 1714500"/>
                <a:gd name="T16" fmla="*/ 0 60000 65536"/>
                <a:gd name="T17" fmla="*/ 0 60000 65536"/>
                <a:gd name="T18" fmla="*/ 0 60000 65536"/>
                <a:gd name="T19" fmla="*/ 0 60000 65536"/>
                <a:gd name="T20" fmla="*/ 0 60000 65536"/>
                <a:gd name="T21" fmla="*/ 0 60000 65536"/>
                <a:gd name="T22" fmla="*/ 0 60000 65536"/>
                <a:gd name="T23" fmla="*/ 0 60000 65536"/>
                <a:gd name="T24" fmla="*/ 0 w 651075"/>
                <a:gd name="T25" fmla="*/ 0 h 1714500"/>
                <a:gd name="T26" fmla="*/ 651075 w 651075"/>
                <a:gd name="T27" fmla="*/ 1714500 h 17145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51075" h="1714500">
                  <a:moveTo>
                    <a:pt x="17992" y="1623680"/>
                  </a:moveTo>
                  <a:cubicBezTo>
                    <a:pt x="35408" y="1583910"/>
                    <a:pt x="90370" y="1448595"/>
                    <a:pt x="149401" y="1286314"/>
                  </a:cubicBezTo>
                  <a:cubicBezTo>
                    <a:pt x="207618" y="1123220"/>
                    <a:pt x="281244" y="938043"/>
                    <a:pt x="328284" y="787644"/>
                  </a:cubicBezTo>
                  <a:cubicBezTo>
                    <a:pt x="461429" y="361732"/>
                    <a:pt x="417807" y="17530"/>
                    <a:pt x="573088" y="4074"/>
                  </a:cubicBezTo>
                  <a:cubicBezTo>
                    <a:pt x="696576" y="2609"/>
                    <a:pt x="673246" y="332867"/>
                    <a:pt x="509608" y="754982"/>
                  </a:cubicBezTo>
                  <a:cubicBezTo>
                    <a:pt x="430340" y="960559"/>
                    <a:pt x="332190" y="1162013"/>
                    <a:pt x="250697" y="1331130"/>
                  </a:cubicBezTo>
                  <a:cubicBezTo>
                    <a:pt x="162205" y="1513051"/>
                    <a:pt x="82232" y="1651134"/>
                    <a:pt x="60529" y="1681951"/>
                  </a:cubicBezTo>
                  <a:cubicBezTo>
                    <a:pt x="19674" y="1741579"/>
                    <a:pt x="-16732" y="1703708"/>
                    <a:pt x="17938" y="1623626"/>
                  </a:cubicBezTo>
                  <a:lnTo>
                    <a:pt x="17992" y="1623680"/>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5" name="Freeform: Shape 28">
              <a:extLst>
                <a:ext uri="{FF2B5EF4-FFF2-40B4-BE49-F238E27FC236}">
                  <a16:creationId xmlns:a16="http://schemas.microsoft.com/office/drawing/2014/main" id="{4B519C5F-0E93-4524-843D-E1CCC041E7F1}"/>
                </a:ext>
              </a:extLst>
            </p:cNvPr>
            <p:cNvSpPr>
              <a:spLocks/>
            </p:cNvSpPr>
            <p:nvPr/>
          </p:nvSpPr>
          <p:spPr bwMode="auto">
            <a:xfrm>
              <a:off x="6960013" y="2235686"/>
              <a:ext cx="531712" cy="1345557"/>
            </a:xfrm>
            <a:custGeom>
              <a:avLst/>
              <a:gdLst>
                <a:gd name="T0" fmla="*/ 60514 w 531712"/>
                <a:gd name="T1" fmla="*/ 1122840 h 1345556"/>
                <a:gd name="T2" fmla="*/ 175104 w 531712"/>
                <a:gd name="T3" fmla="*/ 799309 h 1345556"/>
                <a:gd name="T4" fmla="*/ 272494 w 531712"/>
                <a:gd name="T5" fmla="*/ 352178 h 1345556"/>
                <a:gd name="T6" fmla="*/ 434395 w 531712"/>
                <a:gd name="T7" fmla="*/ 4124 h 1345556"/>
                <a:gd name="T8" fmla="*/ 435642 w 531712"/>
                <a:gd name="T9" fmla="*/ 4069 h 1345556"/>
                <a:gd name="T10" fmla="*/ 436673 w 531712"/>
                <a:gd name="T11" fmla="*/ 4069 h 1345556"/>
                <a:gd name="T12" fmla="*/ 500587 w 531712"/>
                <a:gd name="T13" fmla="*/ 39173 h 1345556"/>
                <a:gd name="T14" fmla="*/ 387951 w 531712"/>
                <a:gd name="T15" fmla="*/ 777607 h 1345556"/>
                <a:gd name="T16" fmla="*/ 140814 w 531712"/>
                <a:gd name="T17" fmla="*/ 1329394 h 1345556"/>
                <a:gd name="T18" fmla="*/ 140814 w 531712"/>
                <a:gd name="T19" fmla="*/ 1329502 h 1345556"/>
                <a:gd name="T20" fmla="*/ 102454 w 531712"/>
                <a:gd name="T21" fmla="*/ 1343663 h 1345556"/>
                <a:gd name="T22" fmla="*/ 21721 w 531712"/>
                <a:gd name="T23" fmla="*/ 1308342 h 1345556"/>
                <a:gd name="T24" fmla="*/ 5824 w 531712"/>
                <a:gd name="T25" fmla="*/ 1271394 h 1345556"/>
                <a:gd name="T26" fmla="*/ 60568 w 531712"/>
                <a:gd name="T27" fmla="*/ 1122840 h 13455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31712"/>
                <a:gd name="T43" fmla="*/ 0 h 1345556"/>
                <a:gd name="T44" fmla="*/ 531712 w 531712"/>
                <a:gd name="T45" fmla="*/ 1345556 h 13455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31712" h="1345556">
                  <a:moveTo>
                    <a:pt x="60514" y="1122835"/>
                  </a:moveTo>
                  <a:cubicBezTo>
                    <a:pt x="101749" y="1011989"/>
                    <a:pt x="144395" y="897400"/>
                    <a:pt x="175104" y="799304"/>
                  </a:cubicBezTo>
                  <a:cubicBezTo>
                    <a:pt x="227135" y="632954"/>
                    <a:pt x="252256" y="477293"/>
                    <a:pt x="272494" y="352178"/>
                  </a:cubicBezTo>
                  <a:cubicBezTo>
                    <a:pt x="305482" y="148174"/>
                    <a:pt x="327238" y="13401"/>
                    <a:pt x="434395" y="4124"/>
                  </a:cubicBezTo>
                  <a:cubicBezTo>
                    <a:pt x="434829" y="4124"/>
                    <a:pt x="435209" y="4069"/>
                    <a:pt x="435642" y="4069"/>
                  </a:cubicBezTo>
                  <a:lnTo>
                    <a:pt x="436673" y="4069"/>
                  </a:lnTo>
                  <a:cubicBezTo>
                    <a:pt x="462717" y="4069"/>
                    <a:pt x="484853" y="16223"/>
                    <a:pt x="500587" y="39173"/>
                  </a:cubicBezTo>
                  <a:cubicBezTo>
                    <a:pt x="566889" y="135966"/>
                    <a:pt x="521639" y="432749"/>
                    <a:pt x="387951" y="777602"/>
                  </a:cubicBezTo>
                  <a:cubicBezTo>
                    <a:pt x="312427" y="973521"/>
                    <a:pt x="221276" y="1162605"/>
                    <a:pt x="140814" y="1329389"/>
                  </a:cubicBezTo>
                  <a:lnTo>
                    <a:pt x="140814" y="1329497"/>
                  </a:lnTo>
                  <a:cubicBezTo>
                    <a:pt x="133869" y="1343766"/>
                    <a:pt x="116995" y="1350006"/>
                    <a:pt x="102454" y="1343658"/>
                  </a:cubicBezTo>
                  <a:lnTo>
                    <a:pt x="21721" y="1308337"/>
                  </a:lnTo>
                  <a:cubicBezTo>
                    <a:pt x="7506" y="1302098"/>
                    <a:pt x="561" y="1285984"/>
                    <a:pt x="5824" y="1271389"/>
                  </a:cubicBezTo>
                  <a:cubicBezTo>
                    <a:pt x="23403" y="1222775"/>
                    <a:pt x="42284" y="1172100"/>
                    <a:pt x="60568" y="1122835"/>
                  </a:cubicBezTo>
                  <a:lnTo>
                    <a:pt x="60514" y="112283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6" name="Freeform: Shape 29">
              <a:extLst>
                <a:ext uri="{FF2B5EF4-FFF2-40B4-BE49-F238E27FC236}">
                  <a16:creationId xmlns:a16="http://schemas.microsoft.com/office/drawing/2014/main" id="{D5D0BB34-674B-4C0D-A7CF-86E7C765D836}"/>
                </a:ext>
              </a:extLst>
            </p:cNvPr>
            <p:cNvSpPr>
              <a:spLocks/>
            </p:cNvSpPr>
            <p:nvPr/>
          </p:nvSpPr>
          <p:spPr bwMode="auto">
            <a:xfrm>
              <a:off x="6715848" y="3762361"/>
              <a:ext cx="249579" cy="276707"/>
            </a:xfrm>
            <a:custGeom>
              <a:avLst/>
              <a:gdLst>
                <a:gd name="T0" fmla="*/ 37413 w 249579"/>
                <a:gd name="T1" fmla="*/ 232912 h 276707"/>
                <a:gd name="T2" fmla="*/ 79299 w 249579"/>
                <a:gd name="T3" fmla="*/ 171439 h 276707"/>
                <a:gd name="T4" fmla="*/ 100947 w 249579"/>
                <a:gd name="T5" fmla="*/ 114796 h 276707"/>
                <a:gd name="T6" fmla="*/ 47993 w 249579"/>
                <a:gd name="T7" fmla="*/ 155163 h 276707"/>
                <a:gd name="T8" fmla="*/ 75935 w 249579"/>
                <a:gd name="T9" fmla="*/ 89024 h 276707"/>
                <a:gd name="T10" fmla="*/ 194485 w 249579"/>
                <a:gd name="T11" fmla="*/ 6772 h 276707"/>
                <a:gd name="T12" fmla="*/ 247873 w 249579"/>
                <a:gd name="T13" fmla="*/ 26575 h 276707"/>
                <a:gd name="T14" fmla="*/ 180270 w 249579"/>
                <a:gd name="T15" fmla="*/ 211101 h 276707"/>
                <a:gd name="T16" fmla="*/ 5999 w 249579"/>
                <a:gd name="T17" fmla="*/ 274689 h 276707"/>
                <a:gd name="T18" fmla="*/ 37413 w 249579"/>
                <a:gd name="T19" fmla="*/ 232912 h 2767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9579"/>
                <a:gd name="T31" fmla="*/ 0 h 276707"/>
                <a:gd name="T32" fmla="*/ 249579 w 249579"/>
                <a:gd name="T33" fmla="*/ 276707 h 2767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9579" h="276707">
                  <a:moveTo>
                    <a:pt x="37413" y="232912"/>
                  </a:moveTo>
                  <a:cubicBezTo>
                    <a:pt x="44412" y="223634"/>
                    <a:pt x="71106" y="213217"/>
                    <a:pt x="79299" y="171439"/>
                  </a:cubicBezTo>
                  <a:cubicBezTo>
                    <a:pt x="82012" y="157496"/>
                    <a:pt x="89825" y="136878"/>
                    <a:pt x="100947" y="114796"/>
                  </a:cubicBezTo>
                  <a:cubicBezTo>
                    <a:pt x="78322" y="135902"/>
                    <a:pt x="54775" y="160263"/>
                    <a:pt x="47993" y="155163"/>
                  </a:cubicBezTo>
                  <a:cubicBezTo>
                    <a:pt x="34103" y="144691"/>
                    <a:pt x="60798" y="116858"/>
                    <a:pt x="75935" y="89024"/>
                  </a:cubicBezTo>
                  <a:cubicBezTo>
                    <a:pt x="91073" y="61191"/>
                    <a:pt x="159652" y="-10699"/>
                    <a:pt x="194485" y="6772"/>
                  </a:cubicBezTo>
                  <a:lnTo>
                    <a:pt x="247873" y="26575"/>
                  </a:lnTo>
                  <a:cubicBezTo>
                    <a:pt x="247873" y="26575"/>
                    <a:pt x="217490" y="169324"/>
                    <a:pt x="180270" y="211101"/>
                  </a:cubicBezTo>
                  <a:cubicBezTo>
                    <a:pt x="143050" y="252824"/>
                    <a:pt x="16470" y="284021"/>
                    <a:pt x="5999" y="274689"/>
                  </a:cubicBezTo>
                  <a:cubicBezTo>
                    <a:pt x="-4419" y="265357"/>
                    <a:pt x="30414" y="242190"/>
                    <a:pt x="37413" y="232912"/>
                  </a:cubicBez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7" name="Freeform: Shape 30">
              <a:extLst>
                <a:ext uri="{FF2B5EF4-FFF2-40B4-BE49-F238E27FC236}">
                  <a16:creationId xmlns:a16="http://schemas.microsoft.com/office/drawing/2014/main" id="{FD925105-8435-4957-BBDC-B83CA9B1C9B5}"/>
                </a:ext>
              </a:extLst>
            </p:cNvPr>
            <p:cNvSpPr>
              <a:spLocks/>
            </p:cNvSpPr>
            <p:nvPr/>
          </p:nvSpPr>
          <p:spPr bwMode="auto">
            <a:xfrm>
              <a:off x="7408534" y="1480856"/>
              <a:ext cx="792142" cy="1117680"/>
            </a:xfrm>
            <a:custGeom>
              <a:avLst/>
              <a:gdLst>
                <a:gd name="T0" fmla="*/ 550085 w 792142"/>
                <a:gd name="T1" fmla="*/ 283777 h 1117680"/>
                <a:gd name="T2" fmla="*/ 549868 w 792142"/>
                <a:gd name="T3" fmla="*/ 281173 h 1117680"/>
                <a:gd name="T4" fmla="*/ 535165 w 792142"/>
                <a:gd name="T5" fmla="*/ 191758 h 1117680"/>
                <a:gd name="T6" fmla="*/ 442441 w 792142"/>
                <a:gd name="T7" fmla="*/ 46514 h 1117680"/>
                <a:gd name="T8" fmla="*/ 401748 w 792142"/>
                <a:gd name="T9" fmla="*/ 21556 h 1117680"/>
                <a:gd name="T10" fmla="*/ 300886 w 792142"/>
                <a:gd name="T11" fmla="*/ 4791 h 1117680"/>
                <a:gd name="T12" fmla="*/ 242614 w 792142"/>
                <a:gd name="T13" fmla="*/ 8914 h 1117680"/>
                <a:gd name="T14" fmla="*/ 201977 w 792142"/>
                <a:gd name="T15" fmla="*/ 19386 h 1117680"/>
                <a:gd name="T16" fmla="*/ 58957 w 792142"/>
                <a:gd name="T17" fmla="*/ 59644 h 1117680"/>
                <a:gd name="T18" fmla="*/ 61018 w 792142"/>
                <a:gd name="T19" fmla="*/ 225126 h 1117680"/>
                <a:gd name="T20" fmla="*/ 93301 w 792142"/>
                <a:gd name="T21" fmla="*/ 276832 h 1117680"/>
                <a:gd name="T22" fmla="*/ 147991 w 792142"/>
                <a:gd name="T23" fmla="*/ 460653 h 1117680"/>
                <a:gd name="T24" fmla="*/ 124933 w 792142"/>
                <a:gd name="T25" fmla="*/ 656518 h 1117680"/>
                <a:gd name="T26" fmla="*/ 93247 w 792142"/>
                <a:gd name="T27" fmla="*/ 815435 h 1117680"/>
                <a:gd name="T28" fmla="*/ 210712 w 792142"/>
                <a:gd name="T29" fmla="*/ 1034468 h 1117680"/>
                <a:gd name="T30" fmla="*/ 791471 w 792142"/>
                <a:gd name="T31" fmla="*/ 923568 h 1117680"/>
                <a:gd name="T32" fmla="*/ 550139 w 792142"/>
                <a:gd name="T33" fmla="*/ 283831 h 11176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2142"/>
                <a:gd name="T52" fmla="*/ 0 h 1117680"/>
                <a:gd name="T53" fmla="*/ 792142 w 792142"/>
                <a:gd name="T54" fmla="*/ 1117680 h 11176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2142" h="1117680">
                  <a:moveTo>
                    <a:pt x="550085" y="283777"/>
                  </a:moveTo>
                  <a:cubicBezTo>
                    <a:pt x="550031" y="282909"/>
                    <a:pt x="549922" y="282041"/>
                    <a:pt x="549868" y="281173"/>
                  </a:cubicBezTo>
                  <a:cubicBezTo>
                    <a:pt x="548403" y="250626"/>
                    <a:pt x="543520" y="220297"/>
                    <a:pt x="535165" y="191758"/>
                  </a:cubicBezTo>
                  <a:cubicBezTo>
                    <a:pt x="518345" y="135711"/>
                    <a:pt x="490295" y="79610"/>
                    <a:pt x="442441" y="46514"/>
                  </a:cubicBezTo>
                  <a:cubicBezTo>
                    <a:pt x="429961" y="36639"/>
                    <a:pt x="416397" y="28230"/>
                    <a:pt x="401748" y="21556"/>
                  </a:cubicBezTo>
                  <a:cubicBezTo>
                    <a:pt x="372450" y="8209"/>
                    <a:pt x="338757" y="1807"/>
                    <a:pt x="300886" y="4791"/>
                  </a:cubicBezTo>
                  <a:cubicBezTo>
                    <a:pt x="279292" y="4357"/>
                    <a:pt x="259922" y="5930"/>
                    <a:pt x="242614" y="8914"/>
                  </a:cubicBezTo>
                  <a:cubicBezTo>
                    <a:pt x="228182" y="11356"/>
                    <a:pt x="214618" y="15045"/>
                    <a:pt x="201977" y="19386"/>
                  </a:cubicBezTo>
                  <a:cubicBezTo>
                    <a:pt x="151193" y="48793"/>
                    <a:pt x="107788" y="48793"/>
                    <a:pt x="58957" y="59644"/>
                  </a:cubicBezTo>
                  <a:cubicBezTo>
                    <a:pt x="-22428" y="86772"/>
                    <a:pt x="-6151" y="184434"/>
                    <a:pt x="61018" y="225126"/>
                  </a:cubicBezTo>
                  <a:cubicBezTo>
                    <a:pt x="74637" y="240697"/>
                    <a:pt x="84620" y="258928"/>
                    <a:pt x="93301" y="276832"/>
                  </a:cubicBezTo>
                  <a:cubicBezTo>
                    <a:pt x="121243" y="334507"/>
                    <a:pt x="141209" y="396739"/>
                    <a:pt x="147991" y="460653"/>
                  </a:cubicBezTo>
                  <a:cubicBezTo>
                    <a:pt x="155045" y="527171"/>
                    <a:pt x="142023" y="592441"/>
                    <a:pt x="124933" y="656518"/>
                  </a:cubicBezTo>
                  <a:cubicBezTo>
                    <a:pt x="110989" y="708821"/>
                    <a:pt x="95743" y="761395"/>
                    <a:pt x="93247" y="815435"/>
                  </a:cubicBezTo>
                  <a:cubicBezTo>
                    <a:pt x="88961" y="908864"/>
                    <a:pt x="132311" y="984877"/>
                    <a:pt x="210712" y="1034468"/>
                  </a:cubicBezTo>
                  <a:cubicBezTo>
                    <a:pt x="462298" y="1193601"/>
                    <a:pt x="795107" y="1094746"/>
                    <a:pt x="791471" y="923568"/>
                  </a:cubicBezTo>
                  <a:cubicBezTo>
                    <a:pt x="787836" y="752335"/>
                    <a:pt x="563215" y="476061"/>
                    <a:pt x="550139" y="283831"/>
                  </a:cubicBezTo>
                  <a:lnTo>
                    <a:pt x="550085" y="283777"/>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8" name="Freeform: Shape 31">
              <a:extLst>
                <a:ext uri="{FF2B5EF4-FFF2-40B4-BE49-F238E27FC236}">
                  <a16:creationId xmlns:a16="http://schemas.microsoft.com/office/drawing/2014/main" id="{98DD2141-1F65-490E-AE10-31E0B25F2A8B}"/>
                </a:ext>
              </a:extLst>
            </p:cNvPr>
            <p:cNvSpPr>
              <a:spLocks/>
            </p:cNvSpPr>
            <p:nvPr/>
          </p:nvSpPr>
          <p:spPr bwMode="auto">
            <a:xfrm>
              <a:off x="6199195" y="-4069"/>
              <a:ext cx="1150234" cy="895229"/>
            </a:xfrm>
            <a:custGeom>
              <a:avLst/>
              <a:gdLst>
                <a:gd name="T0" fmla="*/ 1013020 w 1150234"/>
                <a:gd name="T1" fmla="*/ 4069 h 895229"/>
                <a:gd name="T2" fmla="*/ 141555 w 1150234"/>
                <a:gd name="T3" fmla="*/ 4069 h 895229"/>
                <a:gd name="T4" fmla="*/ 4069 w 1150234"/>
                <a:gd name="T5" fmla="*/ 141555 h 895229"/>
                <a:gd name="T6" fmla="*/ 4069 w 1150234"/>
                <a:gd name="T7" fmla="*/ 593022 h 895229"/>
                <a:gd name="T8" fmla="*/ 141555 w 1150234"/>
                <a:gd name="T9" fmla="*/ 730507 h 895229"/>
                <a:gd name="T10" fmla="*/ 706851 w 1150234"/>
                <a:gd name="T11" fmla="*/ 730507 h 895229"/>
                <a:gd name="T12" fmla="*/ 828874 w 1150234"/>
                <a:gd name="T13" fmla="*/ 893222 h 895229"/>
                <a:gd name="T14" fmla="*/ 828874 w 1150234"/>
                <a:gd name="T15" fmla="*/ 730507 h 895229"/>
                <a:gd name="T16" fmla="*/ 1013020 w 1150234"/>
                <a:gd name="T17" fmla="*/ 730507 h 895229"/>
                <a:gd name="T18" fmla="*/ 1150506 w 1150234"/>
                <a:gd name="T19" fmla="*/ 593022 h 895229"/>
                <a:gd name="T20" fmla="*/ 1150506 w 1150234"/>
                <a:gd name="T21" fmla="*/ 141555 h 895229"/>
                <a:gd name="T22" fmla="*/ 1013020 w 1150234"/>
                <a:gd name="T23" fmla="*/ 4069 h 8952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0234"/>
                <a:gd name="T37" fmla="*/ 0 h 895229"/>
                <a:gd name="T38" fmla="*/ 1150234 w 1150234"/>
                <a:gd name="T39" fmla="*/ 895229 h 8952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0234" h="895229">
                  <a:moveTo>
                    <a:pt x="1013020" y="4069"/>
                  </a:moveTo>
                  <a:lnTo>
                    <a:pt x="141555" y="4069"/>
                  </a:lnTo>
                  <a:cubicBezTo>
                    <a:pt x="65922" y="4069"/>
                    <a:pt x="4069" y="65921"/>
                    <a:pt x="4069" y="141555"/>
                  </a:cubicBezTo>
                  <a:lnTo>
                    <a:pt x="4069" y="593022"/>
                  </a:lnTo>
                  <a:cubicBezTo>
                    <a:pt x="4069" y="668655"/>
                    <a:pt x="65922" y="730507"/>
                    <a:pt x="141555" y="730507"/>
                  </a:cubicBezTo>
                  <a:lnTo>
                    <a:pt x="706851" y="730507"/>
                  </a:lnTo>
                  <a:lnTo>
                    <a:pt x="828874" y="893222"/>
                  </a:lnTo>
                  <a:lnTo>
                    <a:pt x="828874" y="730507"/>
                  </a:lnTo>
                  <a:lnTo>
                    <a:pt x="1013020" y="730507"/>
                  </a:lnTo>
                  <a:cubicBezTo>
                    <a:pt x="1088653" y="730507"/>
                    <a:pt x="1150506" y="668655"/>
                    <a:pt x="1150506" y="593022"/>
                  </a:cubicBezTo>
                  <a:lnTo>
                    <a:pt x="1150506" y="141555"/>
                  </a:lnTo>
                  <a:cubicBezTo>
                    <a:pt x="1150506" y="65921"/>
                    <a:pt x="1088653" y="4069"/>
                    <a:pt x="1013020" y="4069"/>
                  </a:cubicBez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79" name="Freeform: Shape 32">
              <a:extLst>
                <a:ext uri="{FF2B5EF4-FFF2-40B4-BE49-F238E27FC236}">
                  <a16:creationId xmlns:a16="http://schemas.microsoft.com/office/drawing/2014/main" id="{BC1F2BEF-1FBA-4D47-9ADF-EC8602DB8B9E}"/>
                </a:ext>
              </a:extLst>
            </p:cNvPr>
            <p:cNvSpPr>
              <a:spLocks/>
            </p:cNvSpPr>
            <p:nvPr/>
          </p:nvSpPr>
          <p:spPr bwMode="auto">
            <a:xfrm>
              <a:off x="6476588" y="265760"/>
              <a:ext cx="179046" cy="179046"/>
            </a:xfrm>
            <a:custGeom>
              <a:avLst/>
              <a:gdLst>
                <a:gd name="T0" fmla="*/ 152961 w 179045"/>
                <a:gd name="T1" fmla="*/ 66471 h 179045"/>
                <a:gd name="T2" fmla="*/ 117137 w 179045"/>
                <a:gd name="T3" fmla="*/ 152961 h 179045"/>
                <a:gd name="T4" fmla="*/ 30647 w 179045"/>
                <a:gd name="T5" fmla="*/ 117138 h 179045"/>
                <a:gd name="T6" fmla="*/ 66471 w 179045"/>
                <a:gd name="T7" fmla="*/ 30648 h 179045"/>
                <a:gd name="T8" fmla="*/ 152961 w 179045"/>
                <a:gd name="T9" fmla="*/ 66471 h 179045"/>
                <a:gd name="T10" fmla="*/ 0 60000 65536"/>
                <a:gd name="T11" fmla="*/ 0 60000 65536"/>
                <a:gd name="T12" fmla="*/ 0 60000 65536"/>
                <a:gd name="T13" fmla="*/ 0 60000 65536"/>
                <a:gd name="T14" fmla="*/ 0 60000 65536"/>
                <a:gd name="T15" fmla="*/ 0 w 179045"/>
                <a:gd name="T16" fmla="*/ 0 h 179045"/>
                <a:gd name="T17" fmla="*/ 179045 w 179045"/>
                <a:gd name="T18" fmla="*/ 179045 h 179045"/>
              </a:gdLst>
              <a:ahLst/>
              <a:cxnLst>
                <a:cxn ang="T10">
                  <a:pos x="T0" y="T1"/>
                </a:cxn>
                <a:cxn ang="T11">
                  <a:pos x="T2" y="T3"/>
                </a:cxn>
                <a:cxn ang="T12">
                  <a:pos x="T4" y="T5"/>
                </a:cxn>
                <a:cxn ang="T13">
                  <a:pos x="T6" y="T7"/>
                </a:cxn>
                <a:cxn ang="T14">
                  <a:pos x="T8" y="T9"/>
                </a:cxn>
              </a:cxnLst>
              <a:rect l="T15" t="T16" r="T17" b="T18"/>
              <a:pathLst>
                <a:path w="179045" h="179045">
                  <a:moveTo>
                    <a:pt x="152956" y="66471"/>
                  </a:moveTo>
                  <a:cubicBezTo>
                    <a:pt x="166946" y="100245"/>
                    <a:pt x="150907" y="138966"/>
                    <a:pt x="117132" y="152956"/>
                  </a:cubicBezTo>
                  <a:cubicBezTo>
                    <a:pt x="83358" y="166946"/>
                    <a:pt x="44637" y="150907"/>
                    <a:pt x="30647" y="117133"/>
                  </a:cubicBezTo>
                  <a:cubicBezTo>
                    <a:pt x="16658" y="83358"/>
                    <a:pt x="32696" y="44637"/>
                    <a:pt x="66471" y="30648"/>
                  </a:cubicBezTo>
                  <a:cubicBezTo>
                    <a:pt x="100245" y="16658"/>
                    <a:pt x="138966" y="32696"/>
                    <a:pt x="152956" y="66471"/>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0" name="Freeform: Shape 33">
              <a:extLst>
                <a:ext uri="{FF2B5EF4-FFF2-40B4-BE49-F238E27FC236}">
                  <a16:creationId xmlns:a16="http://schemas.microsoft.com/office/drawing/2014/main" id="{6BDB286B-5D5B-457D-9E2F-68769DACFDE7}"/>
                </a:ext>
              </a:extLst>
            </p:cNvPr>
            <p:cNvSpPr>
              <a:spLocks/>
            </p:cNvSpPr>
            <p:nvPr/>
          </p:nvSpPr>
          <p:spPr bwMode="auto">
            <a:xfrm>
              <a:off x="6669540" y="265769"/>
              <a:ext cx="179046" cy="179046"/>
            </a:xfrm>
            <a:custGeom>
              <a:avLst/>
              <a:gdLst>
                <a:gd name="T0" fmla="*/ 152961 w 179045"/>
                <a:gd name="T1" fmla="*/ 66471 h 179045"/>
                <a:gd name="T2" fmla="*/ 117138 w 179045"/>
                <a:gd name="T3" fmla="*/ 152961 h 179045"/>
                <a:gd name="T4" fmla="*/ 30648 w 179045"/>
                <a:gd name="T5" fmla="*/ 117138 h 179045"/>
                <a:gd name="T6" fmla="*/ 66471 w 179045"/>
                <a:gd name="T7" fmla="*/ 30648 h 179045"/>
                <a:gd name="T8" fmla="*/ 152961 w 179045"/>
                <a:gd name="T9" fmla="*/ 66471 h 179045"/>
                <a:gd name="T10" fmla="*/ 0 60000 65536"/>
                <a:gd name="T11" fmla="*/ 0 60000 65536"/>
                <a:gd name="T12" fmla="*/ 0 60000 65536"/>
                <a:gd name="T13" fmla="*/ 0 60000 65536"/>
                <a:gd name="T14" fmla="*/ 0 60000 65536"/>
                <a:gd name="T15" fmla="*/ 0 w 179045"/>
                <a:gd name="T16" fmla="*/ 0 h 179045"/>
                <a:gd name="T17" fmla="*/ 179045 w 179045"/>
                <a:gd name="T18" fmla="*/ 179045 h 179045"/>
              </a:gdLst>
              <a:ahLst/>
              <a:cxnLst>
                <a:cxn ang="T10">
                  <a:pos x="T0" y="T1"/>
                </a:cxn>
                <a:cxn ang="T11">
                  <a:pos x="T2" y="T3"/>
                </a:cxn>
                <a:cxn ang="T12">
                  <a:pos x="T4" y="T5"/>
                </a:cxn>
                <a:cxn ang="T13">
                  <a:pos x="T6" y="T7"/>
                </a:cxn>
                <a:cxn ang="T14">
                  <a:pos x="T8" y="T9"/>
                </a:cxn>
              </a:cxnLst>
              <a:rect l="T15" t="T16" r="T17" b="T18"/>
              <a:pathLst>
                <a:path w="179045" h="179045">
                  <a:moveTo>
                    <a:pt x="152956" y="66471"/>
                  </a:moveTo>
                  <a:cubicBezTo>
                    <a:pt x="166946" y="100245"/>
                    <a:pt x="150907" y="138966"/>
                    <a:pt x="117133" y="152956"/>
                  </a:cubicBezTo>
                  <a:cubicBezTo>
                    <a:pt x="83358" y="166946"/>
                    <a:pt x="44637" y="150907"/>
                    <a:pt x="30648" y="117133"/>
                  </a:cubicBezTo>
                  <a:cubicBezTo>
                    <a:pt x="16658" y="83358"/>
                    <a:pt x="32696" y="44637"/>
                    <a:pt x="66471" y="30648"/>
                  </a:cubicBezTo>
                  <a:cubicBezTo>
                    <a:pt x="100245" y="16658"/>
                    <a:pt x="138966" y="32696"/>
                    <a:pt x="152956" y="66471"/>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1" name="Freeform: Shape 34">
              <a:extLst>
                <a:ext uri="{FF2B5EF4-FFF2-40B4-BE49-F238E27FC236}">
                  <a16:creationId xmlns:a16="http://schemas.microsoft.com/office/drawing/2014/main" id="{55CC4B24-5335-424E-8D34-C1E4ACCE803B}"/>
                </a:ext>
              </a:extLst>
            </p:cNvPr>
            <p:cNvSpPr>
              <a:spLocks/>
            </p:cNvSpPr>
            <p:nvPr/>
          </p:nvSpPr>
          <p:spPr bwMode="auto">
            <a:xfrm>
              <a:off x="6854970" y="258165"/>
              <a:ext cx="195323" cy="195323"/>
            </a:xfrm>
            <a:custGeom>
              <a:avLst/>
              <a:gdLst>
                <a:gd name="T0" fmla="*/ 146176 w 195322"/>
                <a:gd name="T1" fmla="*/ 52560 h 195322"/>
                <a:gd name="T2" fmla="*/ 146176 w 195322"/>
                <a:gd name="T3" fmla="*/ 146176 h 195322"/>
                <a:gd name="T4" fmla="*/ 52560 w 195322"/>
                <a:gd name="T5" fmla="*/ 146176 h 195322"/>
                <a:gd name="T6" fmla="*/ 52560 w 195322"/>
                <a:gd name="T7" fmla="*/ 52560 h 195322"/>
                <a:gd name="T8" fmla="*/ 146176 w 195322"/>
                <a:gd name="T9" fmla="*/ 52560 h 195322"/>
                <a:gd name="T10" fmla="*/ 0 60000 65536"/>
                <a:gd name="T11" fmla="*/ 0 60000 65536"/>
                <a:gd name="T12" fmla="*/ 0 60000 65536"/>
                <a:gd name="T13" fmla="*/ 0 60000 65536"/>
                <a:gd name="T14" fmla="*/ 0 60000 65536"/>
                <a:gd name="T15" fmla="*/ 0 w 195322"/>
                <a:gd name="T16" fmla="*/ 0 h 195322"/>
                <a:gd name="T17" fmla="*/ 195322 w 195322"/>
                <a:gd name="T18" fmla="*/ 195322 h 195322"/>
              </a:gdLst>
              <a:ahLst/>
              <a:cxnLst>
                <a:cxn ang="T10">
                  <a:pos x="T0" y="T1"/>
                </a:cxn>
                <a:cxn ang="T11">
                  <a:pos x="T2" y="T3"/>
                </a:cxn>
                <a:cxn ang="T12">
                  <a:pos x="T4" y="T5"/>
                </a:cxn>
                <a:cxn ang="T13">
                  <a:pos x="T6" y="T7"/>
                </a:cxn>
                <a:cxn ang="T14">
                  <a:pos x="T8" y="T9"/>
                </a:cxn>
              </a:cxnLst>
              <a:rect l="T15" t="T16" r="T17" b="T18"/>
              <a:pathLst>
                <a:path w="195322" h="195322">
                  <a:moveTo>
                    <a:pt x="146171" y="52560"/>
                  </a:moveTo>
                  <a:cubicBezTo>
                    <a:pt x="172021" y="78410"/>
                    <a:pt x="172021" y="120321"/>
                    <a:pt x="146171" y="146171"/>
                  </a:cubicBezTo>
                  <a:cubicBezTo>
                    <a:pt x="120321" y="172020"/>
                    <a:pt x="78410" y="172021"/>
                    <a:pt x="52560" y="146171"/>
                  </a:cubicBezTo>
                  <a:cubicBezTo>
                    <a:pt x="26710" y="120321"/>
                    <a:pt x="26710" y="78410"/>
                    <a:pt x="52560" y="52560"/>
                  </a:cubicBezTo>
                  <a:cubicBezTo>
                    <a:pt x="78410" y="26710"/>
                    <a:pt x="120321" y="26710"/>
                    <a:pt x="146171" y="52560"/>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2" name="Freeform: Shape 35">
              <a:extLst>
                <a:ext uri="{FF2B5EF4-FFF2-40B4-BE49-F238E27FC236}">
                  <a16:creationId xmlns:a16="http://schemas.microsoft.com/office/drawing/2014/main" id="{95A35522-E643-439C-A61E-B3D2C46F9576}"/>
                </a:ext>
              </a:extLst>
            </p:cNvPr>
            <p:cNvSpPr>
              <a:spLocks/>
            </p:cNvSpPr>
            <p:nvPr/>
          </p:nvSpPr>
          <p:spPr bwMode="auto">
            <a:xfrm>
              <a:off x="5626031" y="591720"/>
              <a:ext cx="1150234" cy="895229"/>
            </a:xfrm>
            <a:custGeom>
              <a:avLst/>
              <a:gdLst>
                <a:gd name="T0" fmla="*/ 141555 w 1150234"/>
                <a:gd name="T1" fmla="*/ 4069 h 895229"/>
                <a:gd name="T2" fmla="*/ 1013020 w 1150234"/>
                <a:gd name="T3" fmla="*/ 4069 h 895229"/>
                <a:gd name="T4" fmla="*/ 1150505 w 1150234"/>
                <a:gd name="T5" fmla="*/ 141555 h 895229"/>
                <a:gd name="T6" fmla="*/ 1150505 w 1150234"/>
                <a:gd name="T7" fmla="*/ 593076 h 895229"/>
                <a:gd name="T8" fmla="*/ 1013020 w 1150234"/>
                <a:gd name="T9" fmla="*/ 730562 h 895229"/>
                <a:gd name="T10" fmla="*/ 447723 w 1150234"/>
                <a:gd name="T11" fmla="*/ 730562 h 895229"/>
                <a:gd name="T12" fmla="*/ 325701 w 1150234"/>
                <a:gd name="T13" fmla="*/ 893276 h 895229"/>
                <a:gd name="T14" fmla="*/ 325701 w 1150234"/>
                <a:gd name="T15" fmla="*/ 730562 h 895229"/>
                <a:gd name="T16" fmla="*/ 141555 w 1150234"/>
                <a:gd name="T17" fmla="*/ 730562 h 895229"/>
                <a:gd name="T18" fmla="*/ 4069 w 1150234"/>
                <a:gd name="T19" fmla="*/ 593076 h 895229"/>
                <a:gd name="T20" fmla="*/ 4069 w 1150234"/>
                <a:gd name="T21" fmla="*/ 141555 h 895229"/>
                <a:gd name="T22" fmla="*/ 141555 w 1150234"/>
                <a:gd name="T23" fmla="*/ 4069 h 8952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0234"/>
                <a:gd name="T37" fmla="*/ 0 h 895229"/>
                <a:gd name="T38" fmla="*/ 1150234 w 1150234"/>
                <a:gd name="T39" fmla="*/ 895229 h 8952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0234" h="895229">
                  <a:moveTo>
                    <a:pt x="141555" y="4069"/>
                  </a:moveTo>
                  <a:lnTo>
                    <a:pt x="1013020" y="4069"/>
                  </a:lnTo>
                  <a:cubicBezTo>
                    <a:pt x="1088653" y="4069"/>
                    <a:pt x="1150505" y="65921"/>
                    <a:pt x="1150505" y="141555"/>
                  </a:cubicBezTo>
                  <a:lnTo>
                    <a:pt x="1150505" y="593076"/>
                  </a:lnTo>
                  <a:cubicBezTo>
                    <a:pt x="1150505" y="668709"/>
                    <a:pt x="1088653" y="730562"/>
                    <a:pt x="1013020" y="730562"/>
                  </a:cubicBezTo>
                  <a:lnTo>
                    <a:pt x="447723" y="730562"/>
                  </a:lnTo>
                  <a:lnTo>
                    <a:pt x="325701" y="893276"/>
                  </a:lnTo>
                  <a:lnTo>
                    <a:pt x="325701" y="730562"/>
                  </a:lnTo>
                  <a:lnTo>
                    <a:pt x="141555" y="730562"/>
                  </a:lnTo>
                  <a:cubicBezTo>
                    <a:pt x="65921" y="730562"/>
                    <a:pt x="4069" y="668709"/>
                    <a:pt x="4069" y="593076"/>
                  </a:cubicBezTo>
                  <a:lnTo>
                    <a:pt x="4069" y="141555"/>
                  </a:lnTo>
                  <a:cubicBezTo>
                    <a:pt x="4069" y="65976"/>
                    <a:pt x="65921" y="4069"/>
                    <a:pt x="141555" y="4069"/>
                  </a:cubicBez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3" name="Freeform: Shape 36">
              <a:extLst>
                <a:ext uri="{FF2B5EF4-FFF2-40B4-BE49-F238E27FC236}">
                  <a16:creationId xmlns:a16="http://schemas.microsoft.com/office/drawing/2014/main" id="{CE749582-FD32-4987-8A36-16A8488D88E7}"/>
                </a:ext>
              </a:extLst>
            </p:cNvPr>
            <p:cNvSpPr>
              <a:spLocks/>
            </p:cNvSpPr>
            <p:nvPr/>
          </p:nvSpPr>
          <p:spPr bwMode="auto">
            <a:xfrm>
              <a:off x="6341130" y="883076"/>
              <a:ext cx="135641" cy="135641"/>
            </a:xfrm>
            <a:custGeom>
              <a:avLst/>
              <a:gdLst>
                <a:gd name="T0" fmla="*/ 136460 w 135640"/>
                <a:gd name="T1" fmla="*/ 70267 h 135640"/>
                <a:gd name="T2" fmla="*/ 70267 w 135640"/>
                <a:gd name="T3" fmla="*/ 136460 h 135640"/>
                <a:gd name="T4" fmla="*/ 4069 w 135640"/>
                <a:gd name="T5" fmla="*/ 70267 h 135640"/>
                <a:gd name="T6" fmla="*/ 70267 w 135640"/>
                <a:gd name="T7" fmla="*/ 4069 h 135640"/>
                <a:gd name="T8" fmla="*/ 136460 w 135640"/>
                <a:gd name="T9" fmla="*/ 70267 h 135640"/>
                <a:gd name="T10" fmla="*/ 0 60000 65536"/>
                <a:gd name="T11" fmla="*/ 0 60000 65536"/>
                <a:gd name="T12" fmla="*/ 0 60000 65536"/>
                <a:gd name="T13" fmla="*/ 0 60000 65536"/>
                <a:gd name="T14" fmla="*/ 0 60000 65536"/>
                <a:gd name="T15" fmla="*/ 0 w 135640"/>
                <a:gd name="T16" fmla="*/ 0 h 135640"/>
                <a:gd name="T17" fmla="*/ 135640 w 135640"/>
                <a:gd name="T18" fmla="*/ 135640 h 135640"/>
              </a:gdLst>
              <a:ahLst/>
              <a:cxnLst>
                <a:cxn ang="T10">
                  <a:pos x="T0" y="T1"/>
                </a:cxn>
                <a:cxn ang="T11">
                  <a:pos x="T2" y="T3"/>
                </a:cxn>
                <a:cxn ang="T12">
                  <a:pos x="T4" y="T5"/>
                </a:cxn>
                <a:cxn ang="T13">
                  <a:pos x="T6" y="T7"/>
                </a:cxn>
                <a:cxn ang="T14">
                  <a:pos x="T8" y="T9"/>
                </a:cxn>
              </a:cxnLst>
              <a:rect l="T15" t="T16" r="T17" b="T18"/>
              <a:pathLst>
                <a:path w="135640" h="135640">
                  <a:moveTo>
                    <a:pt x="136455" y="70262"/>
                  </a:moveTo>
                  <a:cubicBezTo>
                    <a:pt x="136455" y="106819"/>
                    <a:pt x="106819" y="136455"/>
                    <a:pt x="70262" y="136455"/>
                  </a:cubicBezTo>
                  <a:cubicBezTo>
                    <a:pt x="33705" y="136455"/>
                    <a:pt x="4069" y="106819"/>
                    <a:pt x="4069" y="70262"/>
                  </a:cubicBezTo>
                  <a:cubicBezTo>
                    <a:pt x="4069" y="33705"/>
                    <a:pt x="33705" y="4069"/>
                    <a:pt x="70262" y="4069"/>
                  </a:cubicBezTo>
                  <a:cubicBezTo>
                    <a:pt x="106819" y="4069"/>
                    <a:pt x="136455" y="33705"/>
                    <a:pt x="136455" y="70262"/>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4" name="Freeform: Shape 37">
              <a:extLst>
                <a:ext uri="{FF2B5EF4-FFF2-40B4-BE49-F238E27FC236}">
                  <a16:creationId xmlns:a16="http://schemas.microsoft.com/office/drawing/2014/main" id="{2E3065BB-309B-453C-ABAE-A220EB4D9864}"/>
                </a:ext>
              </a:extLst>
            </p:cNvPr>
            <p:cNvSpPr>
              <a:spLocks/>
            </p:cNvSpPr>
            <p:nvPr/>
          </p:nvSpPr>
          <p:spPr bwMode="auto">
            <a:xfrm>
              <a:off x="6148140" y="883076"/>
              <a:ext cx="135641" cy="135641"/>
            </a:xfrm>
            <a:custGeom>
              <a:avLst/>
              <a:gdLst>
                <a:gd name="T0" fmla="*/ 136460 w 135640"/>
                <a:gd name="T1" fmla="*/ 70267 h 135640"/>
                <a:gd name="T2" fmla="*/ 70267 w 135640"/>
                <a:gd name="T3" fmla="*/ 136460 h 135640"/>
                <a:gd name="T4" fmla="*/ 4069 w 135640"/>
                <a:gd name="T5" fmla="*/ 70267 h 135640"/>
                <a:gd name="T6" fmla="*/ 70267 w 135640"/>
                <a:gd name="T7" fmla="*/ 4069 h 135640"/>
                <a:gd name="T8" fmla="*/ 136460 w 135640"/>
                <a:gd name="T9" fmla="*/ 70267 h 135640"/>
                <a:gd name="T10" fmla="*/ 0 60000 65536"/>
                <a:gd name="T11" fmla="*/ 0 60000 65536"/>
                <a:gd name="T12" fmla="*/ 0 60000 65536"/>
                <a:gd name="T13" fmla="*/ 0 60000 65536"/>
                <a:gd name="T14" fmla="*/ 0 60000 65536"/>
                <a:gd name="T15" fmla="*/ 0 w 135640"/>
                <a:gd name="T16" fmla="*/ 0 h 135640"/>
                <a:gd name="T17" fmla="*/ 135640 w 135640"/>
                <a:gd name="T18" fmla="*/ 135640 h 135640"/>
              </a:gdLst>
              <a:ahLst/>
              <a:cxnLst>
                <a:cxn ang="T10">
                  <a:pos x="T0" y="T1"/>
                </a:cxn>
                <a:cxn ang="T11">
                  <a:pos x="T2" y="T3"/>
                </a:cxn>
                <a:cxn ang="T12">
                  <a:pos x="T4" y="T5"/>
                </a:cxn>
                <a:cxn ang="T13">
                  <a:pos x="T6" y="T7"/>
                </a:cxn>
                <a:cxn ang="T14">
                  <a:pos x="T8" y="T9"/>
                </a:cxn>
              </a:cxnLst>
              <a:rect l="T15" t="T16" r="T17" b="T18"/>
              <a:pathLst>
                <a:path w="135640" h="135640">
                  <a:moveTo>
                    <a:pt x="136455" y="70262"/>
                  </a:moveTo>
                  <a:cubicBezTo>
                    <a:pt x="136455" y="106819"/>
                    <a:pt x="106819" y="136455"/>
                    <a:pt x="70262" y="136455"/>
                  </a:cubicBezTo>
                  <a:cubicBezTo>
                    <a:pt x="33705" y="136455"/>
                    <a:pt x="4069" y="106819"/>
                    <a:pt x="4069" y="70262"/>
                  </a:cubicBezTo>
                  <a:cubicBezTo>
                    <a:pt x="4069" y="33705"/>
                    <a:pt x="33705" y="4069"/>
                    <a:pt x="70262" y="4069"/>
                  </a:cubicBezTo>
                  <a:cubicBezTo>
                    <a:pt x="106819" y="4069"/>
                    <a:pt x="136455" y="33705"/>
                    <a:pt x="136455" y="70262"/>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5" name="Freeform: Shape 38">
              <a:extLst>
                <a:ext uri="{FF2B5EF4-FFF2-40B4-BE49-F238E27FC236}">
                  <a16:creationId xmlns:a16="http://schemas.microsoft.com/office/drawing/2014/main" id="{A99718FD-69AC-420C-BF28-4DAC14BBA50F}"/>
                </a:ext>
              </a:extLst>
            </p:cNvPr>
            <p:cNvSpPr>
              <a:spLocks/>
            </p:cNvSpPr>
            <p:nvPr/>
          </p:nvSpPr>
          <p:spPr bwMode="auto">
            <a:xfrm>
              <a:off x="5955204" y="883076"/>
              <a:ext cx="135641" cy="135641"/>
            </a:xfrm>
            <a:custGeom>
              <a:avLst/>
              <a:gdLst>
                <a:gd name="T0" fmla="*/ 136460 w 135640"/>
                <a:gd name="T1" fmla="*/ 70267 h 135640"/>
                <a:gd name="T2" fmla="*/ 70267 w 135640"/>
                <a:gd name="T3" fmla="*/ 136460 h 135640"/>
                <a:gd name="T4" fmla="*/ 4069 w 135640"/>
                <a:gd name="T5" fmla="*/ 70267 h 135640"/>
                <a:gd name="T6" fmla="*/ 70267 w 135640"/>
                <a:gd name="T7" fmla="*/ 4069 h 135640"/>
                <a:gd name="T8" fmla="*/ 136460 w 135640"/>
                <a:gd name="T9" fmla="*/ 70267 h 135640"/>
                <a:gd name="T10" fmla="*/ 0 60000 65536"/>
                <a:gd name="T11" fmla="*/ 0 60000 65536"/>
                <a:gd name="T12" fmla="*/ 0 60000 65536"/>
                <a:gd name="T13" fmla="*/ 0 60000 65536"/>
                <a:gd name="T14" fmla="*/ 0 60000 65536"/>
                <a:gd name="T15" fmla="*/ 0 w 135640"/>
                <a:gd name="T16" fmla="*/ 0 h 135640"/>
                <a:gd name="T17" fmla="*/ 135640 w 135640"/>
                <a:gd name="T18" fmla="*/ 135640 h 135640"/>
              </a:gdLst>
              <a:ahLst/>
              <a:cxnLst>
                <a:cxn ang="T10">
                  <a:pos x="T0" y="T1"/>
                </a:cxn>
                <a:cxn ang="T11">
                  <a:pos x="T2" y="T3"/>
                </a:cxn>
                <a:cxn ang="T12">
                  <a:pos x="T4" y="T5"/>
                </a:cxn>
                <a:cxn ang="T13">
                  <a:pos x="T6" y="T7"/>
                </a:cxn>
                <a:cxn ang="T14">
                  <a:pos x="T8" y="T9"/>
                </a:cxn>
              </a:cxnLst>
              <a:rect l="T15" t="T16" r="T17" b="T18"/>
              <a:pathLst>
                <a:path w="135640" h="135640">
                  <a:moveTo>
                    <a:pt x="136455" y="70262"/>
                  </a:moveTo>
                  <a:cubicBezTo>
                    <a:pt x="136455" y="106819"/>
                    <a:pt x="106819" y="136455"/>
                    <a:pt x="70262" y="136455"/>
                  </a:cubicBezTo>
                  <a:cubicBezTo>
                    <a:pt x="33705" y="136455"/>
                    <a:pt x="4069" y="106819"/>
                    <a:pt x="4069" y="70262"/>
                  </a:cubicBezTo>
                  <a:cubicBezTo>
                    <a:pt x="4069" y="33705"/>
                    <a:pt x="33705" y="4069"/>
                    <a:pt x="70262" y="4069"/>
                  </a:cubicBezTo>
                  <a:cubicBezTo>
                    <a:pt x="106819" y="4069"/>
                    <a:pt x="136455" y="33705"/>
                    <a:pt x="136455" y="70262"/>
                  </a:cubicBezTo>
                  <a:close/>
                </a:path>
              </a:pathLst>
            </a:custGeom>
            <a:solidFill>
              <a:srgbClr val="7DA6F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6" name="Freeform: Shape 39">
              <a:extLst>
                <a:ext uri="{FF2B5EF4-FFF2-40B4-BE49-F238E27FC236}">
                  <a16:creationId xmlns:a16="http://schemas.microsoft.com/office/drawing/2014/main" id="{89890B9D-B0DE-4955-98D2-CAEA3C107BD9}"/>
                </a:ext>
              </a:extLst>
            </p:cNvPr>
            <p:cNvSpPr>
              <a:spLocks/>
            </p:cNvSpPr>
            <p:nvPr/>
          </p:nvSpPr>
          <p:spPr bwMode="auto">
            <a:xfrm>
              <a:off x="5151403" y="2122458"/>
              <a:ext cx="1003742" cy="1616839"/>
            </a:xfrm>
            <a:custGeom>
              <a:avLst/>
              <a:gdLst>
                <a:gd name="T0" fmla="*/ 958974 w 1003742"/>
                <a:gd name="T1" fmla="*/ 1533664 h 1616838"/>
                <a:gd name="T2" fmla="*/ 877536 w 1003742"/>
                <a:gd name="T3" fmla="*/ 1460907 h 1616838"/>
                <a:gd name="T4" fmla="*/ 389554 w 1003742"/>
                <a:gd name="T5" fmla="*/ 798323 h 1616838"/>
                <a:gd name="T6" fmla="*/ 136828 w 1003742"/>
                <a:gd name="T7" fmla="*/ 11498 h 1616838"/>
                <a:gd name="T8" fmla="*/ 162112 w 1003742"/>
                <a:gd name="T9" fmla="*/ 833378 h 1616838"/>
                <a:gd name="T10" fmla="*/ 819373 w 1003742"/>
                <a:gd name="T11" fmla="*/ 1539958 h 1616838"/>
                <a:gd name="T12" fmla="*/ 940798 w 1003742"/>
                <a:gd name="T13" fmla="*/ 1609243 h 1616838"/>
                <a:gd name="T14" fmla="*/ 958920 w 1003742"/>
                <a:gd name="T15" fmla="*/ 1533664 h 1616838"/>
                <a:gd name="T16" fmla="*/ 0 60000 65536"/>
                <a:gd name="T17" fmla="*/ 0 60000 65536"/>
                <a:gd name="T18" fmla="*/ 0 60000 65536"/>
                <a:gd name="T19" fmla="*/ 0 60000 65536"/>
                <a:gd name="T20" fmla="*/ 0 60000 65536"/>
                <a:gd name="T21" fmla="*/ 0 60000 65536"/>
                <a:gd name="T22" fmla="*/ 0 60000 65536"/>
                <a:gd name="T23" fmla="*/ 0 60000 65536"/>
                <a:gd name="T24" fmla="*/ 0 w 1003742"/>
                <a:gd name="T25" fmla="*/ 0 h 1616838"/>
                <a:gd name="T26" fmla="*/ 1003742 w 1003742"/>
                <a:gd name="T27" fmla="*/ 1616838 h 16168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03742" h="1616838">
                  <a:moveTo>
                    <a:pt x="958974" y="1533659"/>
                  </a:moveTo>
                  <a:cubicBezTo>
                    <a:pt x="944000" y="1523513"/>
                    <a:pt x="915081" y="1498013"/>
                    <a:pt x="877536" y="1460902"/>
                  </a:cubicBezTo>
                  <a:cubicBezTo>
                    <a:pt x="741624" y="1331012"/>
                    <a:pt x="502733" y="1034284"/>
                    <a:pt x="389554" y="798323"/>
                  </a:cubicBezTo>
                  <a:cubicBezTo>
                    <a:pt x="238396" y="498069"/>
                    <a:pt x="291784" y="74273"/>
                    <a:pt x="136828" y="11498"/>
                  </a:cubicBezTo>
                  <a:cubicBezTo>
                    <a:pt x="-8362" y="-57408"/>
                    <a:pt x="-79112" y="363676"/>
                    <a:pt x="162112" y="833373"/>
                  </a:cubicBezTo>
                  <a:cubicBezTo>
                    <a:pt x="339204" y="1178986"/>
                    <a:pt x="646078" y="1429650"/>
                    <a:pt x="819373" y="1539953"/>
                  </a:cubicBezTo>
                  <a:cubicBezTo>
                    <a:pt x="879706" y="1579126"/>
                    <a:pt x="923816" y="1602619"/>
                    <a:pt x="940798" y="1609238"/>
                  </a:cubicBezTo>
                  <a:cubicBezTo>
                    <a:pt x="1006720" y="1634251"/>
                    <a:pt x="1027392" y="1579886"/>
                    <a:pt x="958920" y="1533659"/>
                  </a:cubicBezTo>
                  <a:lnTo>
                    <a:pt x="958974" y="153365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7" name="Freeform: Shape 40">
              <a:extLst>
                <a:ext uri="{FF2B5EF4-FFF2-40B4-BE49-F238E27FC236}">
                  <a16:creationId xmlns:a16="http://schemas.microsoft.com/office/drawing/2014/main" id="{9257F215-73A8-4821-83C0-725D7250B6AF}"/>
                </a:ext>
              </a:extLst>
            </p:cNvPr>
            <p:cNvSpPr>
              <a:spLocks/>
            </p:cNvSpPr>
            <p:nvPr/>
          </p:nvSpPr>
          <p:spPr bwMode="auto">
            <a:xfrm>
              <a:off x="5901219" y="3551156"/>
              <a:ext cx="385220" cy="244153"/>
            </a:xfrm>
            <a:custGeom>
              <a:avLst/>
              <a:gdLst>
                <a:gd name="T0" fmla="*/ 208620 w 385219"/>
                <a:gd name="T1" fmla="*/ 49999 h 244153"/>
                <a:gd name="T2" fmla="*/ 273945 w 385219"/>
                <a:gd name="T3" fmla="*/ 108868 h 244153"/>
                <a:gd name="T4" fmla="*/ 198746 w 385219"/>
                <a:gd name="T5" fmla="*/ 88793 h 244153"/>
                <a:gd name="T6" fmla="*/ 252134 w 385219"/>
                <a:gd name="T7" fmla="*/ 140173 h 244153"/>
                <a:gd name="T8" fmla="*/ 327930 w 385219"/>
                <a:gd name="T9" fmla="*/ 188896 h 244153"/>
                <a:gd name="T10" fmla="*/ 382241 w 385219"/>
                <a:gd name="T11" fmla="*/ 221395 h 244153"/>
                <a:gd name="T12" fmla="*/ 174054 w 385219"/>
                <a:gd name="T13" fmla="*/ 226495 h 244153"/>
                <a:gd name="T14" fmla="*/ 4069 w 385219"/>
                <a:gd name="T15" fmla="*/ 62316 h 244153"/>
                <a:gd name="T16" fmla="*/ 44816 w 385219"/>
                <a:gd name="T17" fmla="*/ 16903 h 244153"/>
                <a:gd name="T18" fmla="*/ 208620 w 385219"/>
                <a:gd name="T19" fmla="*/ 49999 h 244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219"/>
                <a:gd name="T31" fmla="*/ 0 h 244153"/>
                <a:gd name="T32" fmla="*/ 385219 w 385219"/>
                <a:gd name="T33" fmla="*/ 244153 h 2441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219" h="244153">
                  <a:moveTo>
                    <a:pt x="208615" y="49999"/>
                  </a:moveTo>
                  <a:cubicBezTo>
                    <a:pt x="239542" y="73004"/>
                    <a:pt x="281807" y="91451"/>
                    <a:pt x="273940" y="108868"/>
                  </a:cubicBezTo>
                  <a:cubicBezTo>
                    <a:pt x="270088" y="117386"/>
                    <a:pt x="233031" y="101272"/>
                    <a:pt x="198741" y="88793"/>
                  </a:cubicBezTo>
                  <a:cubicBezTo>
                    <a:pt x="222234" y="107511"/>
                    <a:pt x="241603" y="126338"/>
                    <a:pt x="252129" y="140173"/>
                  </a:cubicBezTo>
                  <a:cubicBezTo>
                    <a:pt x="283652" y="181680"/>
                    <a:pt x="315826" y="181734"/>
                    <a:pt x="327925" y="188896"/>
                  </a:cubicBezTo>
                  <a:cubicBezTo>
                    <a:pt x="339970" y="196003"/>
                    <a:pt x="387553" y="206746"/>
                    <a:pt x="382236" y="221395"/>
                  </a:cubicBezTo>
                  <a:cubicBezTo>
                    <a:pt x="376810" y="235827"/>
                    <a:pt x="233628" y="254654"/>
                    <a:pt x="174054" y="226495"/>
                  </a:cubicBezTo>
                  <a:cubicBezTo>
                    <a:pt x="114806" y="197468"/>
                    <a:pt x="4503" y="61936"/>
                    <a:pt x="4069" y="62316"/>
                  </a:cubicBezTo>
                  <a:cubicBezTo>
                    <a:pt x="17687" y="47232"/>
                    <a:pt x="31252" y="32095"/>
                    <a:pt x="44816" y="16903"/>
                  </a:cubicBezTo>
                  <a:cubicBezTo>
                    <a:pt x="68580" y="-17875"/>
                    <a:pt x="177744" y="26507"/>
                    <a:pt x="208615" y="49999"/>
                  </a:cubicBez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8" name="Freeform: Shape 41">
              <a:extLst>
                <a:ext uri="{FF2B5EF4-FFF2-40B4-BE49-F238E27FC236}">
                  <a16:creationId xmlns:a16="http://schemas.microsoft.com/office/drawing/2014/main" id="{D045B22F-6D5F-4AFB-973E-62C16ADD9B30}"/>
                </a:ext>
              </a:extLst>
            </p:cNvPr>
            <p:cNvSpPr>
              <a:spLocks/>
            </p:cNvSpPr>
            <p:nvPr/>
          </p:nvSpPr>
          <p:spPr bwMode="auto">
            <a:xfrm>
              <a:off x="5877401" y="3511036"/>
              <a:ext cx="124790" cy="135641"/>
            </a:xfrm>
            <a:custGeom>
              <a:avLst/>
              <a:gdLst>
                <a:gd name="T0" fmla="*/ 125337 w 124789"/>
                <a:gd name="T1" fmla="*/ 46498 h 135640"/>
                <a:gd name="T2" fmla="*/ 85133 w 124789"/>
                <a:gd name="T3" fmla="*/ 4069 h 135640"/>
                <a:gd name="T4" fmla="*/ 4069 w 124789"/>
                <a:gd name="T5" fmla="*/ 90070 h 135640"/>
                <a:gd name="T6" fmla="*/ 56101 w 124789"/>
                <a:gd name="T7" fmla="*/ 135103 h 135640"/>
                <a:gd name="T8" fmla="*/ 125337 w 124789"/>
                <a:gd name="T9" fmla="*/ 46498 h 135640"/>
                <a:gd name="T10" fmla="*/ 0 60000 65536"/>
                <a:gd name="T11" fmla="*/ 0 60000 65536"/>
                <a:gd name="T12" fmla="*/ 0 60000 65536"/>
                <a:gd name="T13" fmla="*/ 0 60000 65536"/>
                <a:gd name="T14" fmla="*/ 0 60000 65536"/>
                <a:gd name="T15" fmla="*/ 0 w 124789"/>
                <a:gd name="T16" fmla="*/ 0 h 135640"/>
                <a:gd name="T17" fmla="*/ 124789 w 124789"/>
                <a:gd name="T18" fmla="*/ 135640 h 135640"/>
              </a:gdLst>
              <a:ahLst/>
              <a:cxnLst>
                <a:cxn ang="T10">
                  <a:pos x="T0" y="T1"/>
                </a:cxn>
                <a:cxn ang="T11">
                  <a:pos x="T2" y="T3"/>
                </a:cxn>
                <a:cxn ang="T12">
                  <a:pos x="T4" y="T5"/>
                </a:cxn>
                <a:cxn ang="T13">
                  <a:pos x="T6" y="T7"/>
                </a:cxn>
                <a:cxn ang="T14">
                  <a:pos x="T8" y="T9"/>
                </a:cxn>
              </a:cxnLst>
              <a:rect l="T15" t="T16" r="T17" b="T18"/>
              <a:pathLst>
                <a:path w="124789" h="135640">
                  <a:moveTo>
                    <a:pt x="125332" y="46498"/>
                  </a:moveTo>
                  <a:lnTo>
                    <a:pt x="85128" y="4069"/>
                  </a:lnTo>
                  <a:lnTo>
                    <a:pt x="4069" y="90065"/>
                  </a:lnTo>
                  <a:lnTo>
                    <a:pt x="56101" y="135098"/>
                  </a:lnTo>
                  <a:lnTo>
                    <a:pt x="125332" y="4649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89" name="Freeform: Shape 42">
              <a:extLst>
                <a:ext uri="{FF2B5EF4-FFF2-40B4-BE49-F238E27FC236}">
                  <a16:creationId xmlns:a16="http://schemas.microsoft.com/office/drawing/2014/main" id="{8753ED5B-E991-47B5-8FD3-EEDD946E07C0}"/>
                </a:ext>
              </a:extLst>
            </p:cNvPr>
            <p:cNvSpPr>
              <a:spLocks/>
            </p:cNvSpPr>
            <p:nvPr/>
          </p:nvSpPr>
          <p:spPr bwMode="auto">
            <a:xfrm>
              <a:off x="5142472" y="2122560"/>
              <a:ext cx="835547" cy="1513752"/>
            </a:xfrm>
            <a:custGeom>
              <a:avLst/>
              <a:gdLst>
                <a:gd name="T0" fmla="*/ 834652 w 835547"/>
                <a:gd name="T1" fmla="*/ 1386853 h 1513751"/>
                <a:gd name="T2" fmla="*/ 743610 w 835547"/>
                <a:gd name="T3" fmla="*/ 1514464 h 1513751"/>
                <a:gd name="T4" fmla="*/ 155037 w 835547"/>
                <a:gd name="T5" fmla="*/ 840166 h 1513751"/>
                <a:gd name="T6" fmla="*/ 145759 w 835547"/>
                <a:gd name="T7" fmla="*/ 11395 h 1513751"/>
                <a:gd name="T8" fmla="*/ 411995 w 835547"/>
                <a:gd name="T9" fmla="*/ 791498 h 1513751"/>
                <a:gd name="T10" fmla="*/ 834652 w 835547"/>
                <a:gd name="T11" fmla="*/ 1386853 h 1513751"/>
                <a:gd name="T12" fmla="*/ 0 60000 65536"/>
                <a:gd name="T13" fmla="*/ 0 60000 65536"/>
                <a:gd name="T14" fmla="*/ 0 60000 65536"/>
                <a:gd name="T15" fmla="*/ 0 60000 65536"/>
                <a:gd name="T16" fmla="*/ 0 60000 65536"/>
                <a:gd name="T17" fmla="*/ 0 60000 65536"/>
                <a:gd name="T18" fmla="*/ 0 w 835547"/>
                <a:gd name="T19" fmla="*/ 0 h 1513751"/>
                <a:gd name="T20" fmla="*/ 835547 w 835547"/>
                <a:gd name="T21" fmla="*/ 1513751 h 1513751"/>
              </a:gdLst>
              <a:ahLst/>
              <a:cxnLst>
                <a:cxn ang="T12">
                  <a:pos x="T0" y="T1"/>
                </a:cxn>
                <a:cxn ang="T13">
                  <a:pos x="T2" y="T3"/>
                </a:cxn>
                <a:cxn ang="T14">
                  <a:pos x="T4" y="T5"/>
                </a:cxn>
                <a:cxn ang="T15">
                  <a:pos x="T6" y="T7"/>
                </a:cxn>
                <a:cxn ang="T16">
                  <a:pos x="T8" y="T9"/>
                </a:cxn>
                <a:cxn ang="T17">
                  <a:pos x="T10" y="T11"/>
                </a:cxn>
              </a:cxnLst>
              <a:rect l="T18" t="T19" r="T20" b="T21"/>
              <a:pathLst>
                <a:path w="835547" h="1513751">
                  <a:moveTo>
                    <a:pt x="834652" y="1386848"/>
                  </a:moveTo>
                  <a:cubicBezTo>
                    <a:pt x="814198" y="1419836"/>
                    <a:pt x="770521" y="1485974"/>
                    <a:pt x="743610" y="1514459"/>
                  </a:cubicBezTo>
                  <a:cubicBezTo>
                    <a:pt x="566843" y="1386631"/>
                    <a:pt x="307443" y="1137594"/>
                    <a:pt x="155037" y="840161"/>
                  </a:cubicBezTo>
                  <a:cubicBezTo>
                    <a:pt x="-86186" y="370464"/>
                    <a:pt x="570" y="-57510"/>
                    <a:pt x="145759" y="11395"/>
                  </a:cubicBezTo>
                  <a:cubicBezTo>
                    <a:pt x="300716" y="74116"/>
                    <a:pt x="260837" y="491184"/>
                    <a:pt x="411995" y="791493"/>
                  </a:cubicBezTo>
                  <a:cubicBezTo>
                    <a:pt x="508680" y="993109"/>
                    <a:pt x="697058" y="1238511"/>
                    <a:pt x="834652" y="1386848"/>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0" name="Freeform: Shape 43">
              <a:extLst>
                <a:ext uri="{FF2B5EF4-FFF2-40B4-BE49-F238E27FC236}">
                  <a16:creationId xmlns:a16="http://schemas.microsoft.com/office/drawing/2014/main" id="{50291997-C4C2-4E01-A4B0-54DEC2711232}"/>
                </a:ext>
              </a:extLst>
            </p:cNvPr>
            <p:cNvSpPr>
              <a:spLocks/>
            </p:cNvSpPr>
            <p:nvPr/>
          </p:nvSpPr>
          <p:spPr bwMode="auto">
            <a:xfrm>
              <a:off x="4546824" y="2014242"/>
              <a:ext cx="900655" cy="1220767"/>
            </a:xfrm>
            <a:custGeom>
              <a:avLst/>
              <a:gdLst>
                <a:gd name="T0" fmla="*/ 870700 w 900655"/>
                <a:gd name="T1" fmla="*/ 1181944 h 1220767"/>
                <a:gd name="T2" fmla="*/ 869235 w 900655"/>
                <a:gd name="T3" fmla="*/ 1112062 h 1220767"/>
                <a:gd name="T4" fmla="*/ 887302 w 900655"/>
                <a:gd name="T5" fmla="*/ 839858 h 1220767"/>
                <a:gd name="T6" fmla="*/ 895441 w 900655"/>
                <a:gd name="T7" fmla="*/ 667540 h 1220767"/>
                <a:gd name="T8" fmla="*/ 801035 w 900655"/>
                <a:gd name="T9" fmla="*/ 185581 h 1220767"/>
                <a:gd name="T10" fmla="*/ 377727 w 900655"/>
                <a:gd name="T11" fmla="*/ 7837 h 1220767"/>
                <a:gd name="T12" fmla="*/ 308062 w 900655"/>
                <a:gd name="T13" fmla="*/ 20208 h 1220767"/>
                <a:gd name="T14" fmla="*/ 241598 w 900655"/>
                <a:gd name="T15" fmla="*/ 38926 h 1220767"/>
                <a:gd name="T16" fmla="*/ 241218 w 900655"/>
                <a:gd name="T17" fmla="*/ 39089 h 1220767"/>
                <a:gd name="T18" fmla="*/ 240838 w 900655"/>
                <a:gd name="T19" fmla="*/ 39197 h 1220767"/>
                <a:gd name="T20" fmla="*/ 4769 w 900655"/>
                <a:gd name="T21" fmla="*/ 305759 h 1220767"/>
                <a:gd name="T22" fmla="*/ 5094 w 900655"/>
                <a:gd name="T23" fmla="*/ 356760 h 1220767"/>
                <a:gd name="T24" fmla="*/ 83115 w 900655"/>
                <a:gd name="T25" fmla="*/ 637590 h 1220767"/>
                <a:gd name="T26" fmla="*/ 274206 w 900655"/>
                <a:gd name="T27" fmla="*/ 1216994 h 1220767"/>
                <a:gd name="T28" fmla="*/ 870700 w 900655"/>
                <a:gd name="T29" fmla="*/ 1181998 h 12207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00655"/>
                <a:gd name="T46" fmla="*/ 0 h 1220767"/>
                <a:gd name="T47" fmla="*/ 900655 w 900655"/>
                <a:gd name="T48" fmla="*/ 1220767 h 12207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00655" h="1220767">
                  <a:moveTo>
                    <a:pt x="870700" y="1181944"/>
                  </a:moveTo>
                  <a:cubicBezTo>
                    <a:pt x="869723" y="1167295"/>
                    <a:pt x="867444" y="1130455"/>
                    <a:pt x="869235" y="1112062"/>
                  </a:cubicBezTo>
                  <a:cubicBezTo>
                    <a:pt x="878079" y="1022485"/>
                    <a:pt x="883124" y="929706"/>
                    <a:pt x="887302" y="839858"/>
                  </a:cubicBezTo>
                  <a:cubicBezTo>
                    <a:pt x="889961" y="783323"/>
                    <a:pt x="892402" y="724835"/>
                    <a:pt x="895441" y="667540"/>
                  </a:cubicBezTo>
                  <a:cubicBezTo>
                    <a:pt x="906455" y="454638"/>
                    <a:pt x="875203" y="300496"/>
                    <a:pt x="801035" y="185581"/>
                  </a:cubicBezTo>
                  <a:cubicBezTo>
                    <a:pt x="715201" y="52653"/>
                    <a:pt x="556230" y="-12889"/>
                    <a:pt x="377727" y="7837"/>
                  </a:cubicBezTo>
                  <a:cubicBezTo>
                    <a:pt x="354396" y="10496"/>
                    <a:pt x="330958" y="14674"/>
                    <a:pt x="308062" y="20208"/>
                  </a:cubicBezTo>
                  <a:cubicBezTo>
                    <a:pt x="264711" y="28021"/>
                    <a:pt x="241815" y="38818"/>
                    <a:pt x="241598" y="38926"/>
                  </a:cubicBezTo>
                  <a:lnTo>
                    <a:pt x="241218" y="39089"/>
                  </a:lnTo>
                  <a:cubicBezTo>
                    <a:pt x="241218" y="39089"/>
                    <a:pt x="240947" y="39143"/>
                    <a:pt x="240838" y="39197"/>
                  </a:cubicBezTo>
                  <a:cubicBezTo>
                    <a:pt x="120986" y="76851"/>
                    <a:pt x="2056" y="180155"/>
                    <a:pt x="4769" y="305759"/>
                  </a:cubicBezTo>
                  <a:cubicBezTo>
                    <a:pt x="3738" y="322144"/>
                    <a:pt x="3846" y="339126"/>
                    <a:pt x="5094" y="356760"/>
                  </a:cubicBezTo>
                  <a:cubicBezTo>
                    <a:pt x="10411" y="433044"/>
                    <a:pt x="36183" y="524520"/>
                    <a:pt x="83115" y="637590"/>
                  </a:cubicBezTo>
                  <a:cubicBezTo>
                    <a:pt x="215338" y="956943"/>
                    <a:pt x="266122" y="1182053"/>
                    <a:pt x="274206" y="1216994"/>
                  </a:cubicBezTo>
                  <a:cubicBezTo>
                    <a:pt x="473055" y="1205383"/>
                    <a:pt x="671905" y="1193718"/>
                    <a:pt x="870700" y="1181998"/>
                  </a:cubicBezTo>
                  <a:lnTo>
                    <a:pt x="870700" y="1181944"/>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1" name="Freeform: Shape 44">
              <a:extLst>
                <a:ext uri="{FF2B5EF4-FFF2-40B4-BE49-F238E27FC236}">
                  <a16:creationId xmlns:a16="http://schemas.microsoft.com/office/drawing/2014/main" id="{37AFDE6E-CDDF-400A-8CAB-248B25C38CBD}"/>
                </a:ext>
              </a:extLst>
            </p:cNvPr>
            <p:cNvSpPr>
              <a:spLocks/>
            </p:cNvSpPr>
            <p:nvPr/>
          </p:nvSpPr>
          <p:spPr bwMode="auto">
            <a:xfrm>
              <a:off x="4542430" y="2010572"/>
              <a:ext cx="911506" cy="1296726"/>
            </a:xfrm>
            <a:custGeom>
              <a:avLst/>
              <a:gdLst>
                <a:gd name="T0" fmla="*/ 243876 w 911506"/>
                <a:gd name="T1" fmla="*/ 40642 h 1296726"/>
                <a:gd name="T2" fmla="*/ 4714 w 911506"/>
                <a:gd name="T3" fmla="*/ 327007 h 1296726"/>
                <a:gd name="T4" fmla="*/ 5203 w 911506"/>
                <a:gd name="T5" fmla="*/ 381101 h 1296726"/>
                <a:gd name="T6" fmla="*/ 84580 w 911506"/>
                <a:gd name="T7" fmla="*/ 679619 h 1296726"/>
                <a:gd name="T8" fmla="*/ 278383 w 911506"/>
                <a:gd name="T9" fmla="*/ 1295591 h 1296726"/>
                <a:gd name="T10" fmla="*/ 885294 w 911506"/>
                <a:gd name="T11" fmla="*/ 1260379 h 1296726"/>
                <a:gd name="T12" fmla="*/ 883124 w 911506"/>
                <a:gd name="T13" fmla="*/ 1181382 h 1296726"/>
                <a:gd name="T14" fmla="*/ 907865 w 911506"/>
                <a:gd name="T15" fmla="*/ 712227 h 1296726"/>
                <a:gd name="T16" fmla="*/ 810855 w 911506"/>
                <a:gd name="T17" fmla="*/ 199451 h 1296726"/>
                <a:gd name="T18" fmla="*/ 311371 w 911506"/>
                <a:gd name="T19" fmla="*/ 20730 h 1296726"/>
                <a:gd name="T20" fmla="*/ 243876 w 911506"/>
                <a:gd name="T21" fmla="*/ 40697 h 12967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1506"/>
                <a:gd name="T34" fmla="*/ 0 h 1296726"/>
                <a:gd name="T35" fmla="*/ 911506 w 911506"/>
                <a:gd name="T36" fmla="*/ 1296726 h 12967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1506" h="1296726">
                  <a:moveTo>
                    <a:pt x="243876" y="40642"/>
                  </a:moveTo>
                  <a:cubicBezTo>
                    <a:pt x="116048" y="82691"/>
                    <a:pt x="1676" y="197280"/>
                    <a:pt x="4714" y="327007"/>
                  </a:cubicBezTo>
                  <a:cubicBezTo>
                    <a:pt x="3738" y="343881"/>
                    <a:pt x="3846" y="361840"/>
                    <a:pt x="5203" y="381101"/>
                  </a:cubicBezTo>
                  <a:cubicBezTo>
                    <a:pt x="10465" y="457873"/>
                    <a:pt x="35044" y="554396"/>
                    <a:pt x="84580" y="679619"/>
                  </a:cubicBezTo>
                  <a:cubicBezTo>
                    <a:pt x="230692" y="1049864"/>
                    <a:pt x="277949" y="1296080"/>
                    <a:pt x="278383" y="1295591"/>
                  </a:cubicBezTo>
                  <a:cubicBezTo>
                    <a:pt x="480705" y="1283926"/>
                    <a:pt x="683027" y="1272152"/>
                    <a:pt x="885294" y="1260379"/>
                  </a:cubicBezTo>
                  <a:cubicBezTo>
                    <a:pt x="885294" y="1260379"/>
                    <a:pt x="881008" y="1205037"/>
                    <a:pt x="883124" y="1181382"/>
                  </a:cubicBezTo>
                  <a:cubicBezTo>
                    <a:pt x="897068" y="1027294"/>
                    <a:pt x="900649" y="868648"/>
                    <a:pt x="907865" y="712227"/>
                  </a:cubicBezTo>
                  <a:cubicBezTo>
                    <a:pt x="916004" y="539421"/>
                    <a:pt x="901571" y="347028"/>
                    <a:pt x="810855" y="199451"/>
                  </a:cubicBezTo>
                  <a:cubicBezTo>
                    <a:pt x="699521" y="18343"/>
                    <a:pt x="490580" y="-24520"/>
                    <a:pt x="311371" y="20730"/>
                  </a:cubicBezTo>
                  <a:cubicBezTo>
                    <a:pt x="266935" y="28977"/>
                    <a:pt x="243876" y="40697"/>
                    <a:pt x="243876" y="40697"/>
                  </a:cubicBezTo>
                  <a:lnTo>
                    <a:pt x="243876" y="40642"/>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2" name="Freeform: Shape 45">
              <a:extLst>
                <a:ext uri="{FF2B5EF4-FFF2-40B4-BE49-F238E27FC236}">
                  <a16:creationId xmlns:a16="http://schemas.microsoft.com/office/drawing/2014/main" id="{BA1D639E-5AA4-43F1-A13D-69DA8D1BD1EB}"/>
                </a:ext>
              </a:extLst>
            </p:cNvPr>
            <p:cNvSpPr>
              <a:spLocks/>
            </p:cNvSpPr>
            <p:nvPr/>
          </p:nvSpPr>
          <p:spPr bwMode="auto">
            <a:xfrm>
              <a:off x="4795747" y="1644161"/>
              <a:ext cx="341815" cy="461179"/>
            </a:xfrm>
            <a:custGeom>
              <a:avLst/>
              <a:gdLst>
                <a:gd name="T0" fmla="*/ 57457 w 341814"/>
                <a:gd name="T1" fmla="*/ 293066 h 461178"/>
                <a:gd name="T2" fmla="*/ 72758 w 341814"/>
                <a:gd name="T3" fmla="*/ 147600 h 461178"/>
                <a:gd name="T4" fmla="*/ 46118 w 341814"/>
                <a:gd name="T5" fmla="*/ 13315 h 461178"/>
                <a:gd name="T6" fmla="*/ 224301 w 341814"/>
                <a:gd name="T7" fmla="*/ 44513 h 461178"/>
                <a:gd name="T8" fmla="*/ 236237 w 341814"/>
                <a:gd name="T9" fmla="*/ 56829 h 461178"/>
                <a:gd name="T10" fmla="*/ 247197 w 341814"/>
                <a:gd name="T11" fmla="*/ 68982 h 461178"/>
                <a:gd name="T12" fmla="*/ 332488 w 341814"/>
                <a:gd name="T13" fmla="*/ 177332 h 461178"/>
                <a:gd name="T14" fmla="*/ 299066 w 341814"/>
                <a:gd name="T15" fmla="*/ 243204 h 461178"/>
                <a:gd name="T16" fmla="*/ 339975 w 341814"/>
                <a:gd name="T17" fmla="*/ 389968 h 461178"/>
                <a:gd name="T18" fmla="*/ 297004 w 341814"/>
                <a:gd name="T19" fmla="*/ 444007 h 461178"/>
                <a:gd name="T20" fmla="*/ 247739 w 341814"/>
                <a:gd name="T21" fmla="*/ 457680 h 461178"/>
                <a:gd name="T22" fmla="*/ 246057 w 341814"/>
                <a:gd name="T23" fmla="*/ 458005 h 461178"/>
                <a:gd name="T24" fmla="*/ 35375 w 341814"/>
                <a:gd name="T25" fmla="*/ 417204 h 461178"/>
                <a:gd name="T26" fmla="*/ 4069 w 341814"/>
                <a:gd name="T27" fmla="*/ 398160 h 461178"/>
                <a:gd name="T28" fmla="*/ 57457 w 341814"/>
                <a:gd name="T29" fmla="*/ 293012 h 4611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1814"/>
                <a:gd name="T46" fmla="*/ 0 h 461178"/>
                <a:gd name="T47" fmla="*/ 341814 w 341814"/>
                <a:gd name="T48" fmla="*/ 461178 h 46117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1814" h="461178">
                  <a:moveTo>
                    <a:pt x="57457" y="293061"/>
                  </a:moveTo>
                  <a:cubicBezTo>
                    <a:pt x="76013" y="249873"/>
                    <a:pt x="75308" y="165993"/>
                    <a:pt x="72758" y="147600"/>
                  </a:cubicBezTo>
                  <a:cubicBezTo>
                    <a:pt x="66844" y="102350"/>
                    <a:pt x="52574" y="11308"/>
                    <a:pt x="46118" y="13315"/>
                  </a:cubicBezTo>
                  <a:cubicBezTo>
                    <a:pt x="46118" y="13424"/>
                    <a:pt x="157452" y="-21789"/>
                    <a:pt x="224296" y="44513"/>
                  </a:cubicBezTo>
                  <a:cubicBezTo>
                    <a:pt x="228473" y="48636"/>
                    <a:pt x="232434" y="52760"/>
                    <a:pt x="236232" y="56829"/>
                  </a:cubicBezTo>
                  <a:cubicBezTo>
                    <a:pt x="240030" y="60898"/>
                    <a:pt x="243719" y="64967"/>
                    <a:pt x="247192" y="68982"/>
                  </a:cubicBezTo>
                  <a:cubicBezTo>
                    <a:pt x="273452" y="98009"/>
                    <a:pt x="332537" y="177278"/>
                    <a:pt x="332483" y="177332"/>
                  </a:cubicBezTo>
                  <a:cubicBezTo>
                    <a:pt x="332483" y="177332"/>
                    <a:pt x="296185" y="180859"/>
                    <a:pt x="299061" y="243199"/>
                  </a:cubicBezTo>
                  <a:cubicBezTo>
                    <a:pt x="301394" y="291759"/>
                    <a:pt x="340024" y="389908"/>
                    <a:pt x="339970" y="389963"/>
                  </a:cubicBezTo>
                  <a:cubicBezTo>
                    <a:pt x="339970" y="389963"/>
                    <a:pt x="335575" y="428213"/>
                    <a:pt x="296999" y="444002"/>
                  </a:cubicBezTo>
                  <a:cubicBezTo>
                    <a:pt x="285225" y="451055"/>
                    <a:pt x="268894" y="456101"/>
                    <a:pt x="247734" y="457675"/>
                  </a:cubicBezTo>
                  <a:cubicBezTo>
                    <a:pt x="247192" y="457783"/>
                    <a:pt x="246649" y="457892"/>
                    <a:pt x="246052" y="458000"/>
                  </a:cubicBezTo>
                  <a:cubicBezTo>
                    <a:pt x="149693" y="476067"/>
                    <a:pt x="50404" y="425229"/>
                    <a:pt x="35375" y="417199"/>
                  </a:cubicBezTo>
                  <a:cubicBezTo>
                    <a:pt x="20400" y="409115"/>
                    <a:pt x="4069" y="398155"/>
                    <a:pt x="4069" y="398155"/>
                  </a:cubicBezTo>
                  <a:cubicBezTo>
                    <a:pt x="4069" y="398155"/>
                    <a:pt x="39010" y="336303"/>
                    <a:pt x="57457" y="293007"/>
                  </a:cubicBezTo>
                  <a:lnTo>
                    <a:pt x="57457" y="293061"/>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3" name="Freeform: Shape 46">
              <a:extLst>
                <a:ext uri="{FF2B5EF4-FFF2-40B4-BE49-F238E27FC236}">
                  <a16:creationId xmlns:a16="http://schemas.microsoft.com/office/drawing/2014/main" id="{0EB8C354-8E23-4658-8737-F82E61067F91}"/>
                </a:ext>
              </a:extLst>
            </p:cNvPr>
            <p:cNvSpPr>
              <a:spLocks/>
            </p:cNvSpPr>
            <p:nvPr/>
          </p:nvSpPr>
          <p:spPr bwMode="auto">
            <a:xfrm>
              <a:off x="5070175" y="1988928"/>
              <a:ext cx="103087" cy="173620"/>
            </a:xfrm>
            <a:custGeom>
              <a:avLst/>
              <a:gdLst>
                <a:gd name="T0" fmla="*/ 54907 w 103087"/>
                <a:gd name="T1" fmla="*/ 4069 h 173620"/>
                <a:gd name="T2" fmla="*/ 4069 w 103087"/>
                <a:gd name="T3" fmla="*/ 109001 h 173620"/>
                <a:gd name="T4" fmla="*/ 61418 w 103087"/>
                <a:gd name="T5" fmla="*/ 172698 h 173620"/>
                <a:gd name="T6" fmla="*/ 102816 w 103087"/>
                <a:gd name="T7" fmla="*/ 58651 h 173620"/>
                <a:gd name="T8" fmla="*/ 54907 w 103087"/>
                <a:gd name="T9" fmla="*/ 4069 h 173620"/>
                <a:gd name="T10" fmla="*/ 0 60000 65536"/>
                <a:gd name="T11" fmla="*/ 0 60000 65536"/>
                <a:gd name="T12" fmla="*/ 0 60000 65536"/>
                <a:gd name="T13" fmla="*/ 0 60000 65536"/>
                <a:gd name="T14" fmla="*/ 0 60000 65536"/>
                <a:gd name="T15" fmla="*/ 0 w 103087"/>
                <a:gd name="T16" fmla="*/ 0 h 173620"/>
                <a:gd name="T17" fmla="*/ 103087 w 103087"/>
                <a:gd name="T18" fmla="*/ 173620 h 173620"/>
              </a:gdLst>
              <a:ahLst/>
              <a:cxnLst>
                <a:cxn ang="T10">
                  <a:pos x="T0" y="T1"/>
                </a:cxn>
                <a:cxn ang="T11">
                  <a:pos x="T2" y="T3"/>
                </a:cxn>
                <a:cxn ang="T12">
                  <a:pos x="T4" y="T5"/>
                </a:cxn>
                <a:cxn ang="T13">
                  <a:pos x="T6" y="T7"/>
                </a:cxn>
                <a:cxn ang="T14">
                  <a:pos x="T8" y="T9"/>
                </a:cxn>
              </a:cxnLst>
              <a:rect l="T15" t="T16" r="T17" b="T18"/>
              <a:pathLst>
                <a:path w="103087" h="173620">
                  <a:moveTo>
                    <a:pt x="54907" y="4069"/>
                  </a:moveTo>
                  <a:cubicBezTo>
                    <a:pt x="38034" y="39173"/>
                    <a:pt x="21106" y="74114"/>
                    <a:pt x="4069" y="109001"/>
                  </a:cubicBezTo>
                  <a:cubicBezTo>
                    <a:pt x="23222" y="130161"/>
                    <a:pt x="42320" y="151429"/>
                    <a:pt x="61418" y="172698"/>
                  </a:cubicBezTo>
                  <a:cubicBezTo>
                    <a:pt x="75362" y="134773"/>
                    <a:pt x="89143" y="96793"/>
                    <a:pt x="102816" y="58651"/>
                  </a:cubicBezTo>
                  <a:cubicBezTo>
                    <a:pt x="86864" y="40421"/>
                    <a:pt x="70913" y="22191"/>
                    <a:pt x="54907" y="4069"/>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4" name="Freeform: Shape 47">
              <a:extLst>
                <a:ext uri="{FF2B5EF4-FFF2-40B4-BE49-F238E27FC236}">
                  <a16:creationId xmlns:a16="http://schemas.microsoft.com/office/drawing/2014/main" id="{6C7A70D7-6F5D-4883-9B29-953FBA269C82}"/>
                </a:ext>
              </a:extLst>
            </p:cNvPr>
            <p:cNvSpPr>
              <a:spLocks/>
            </p:cNvSpPr>
            <p:nvPr/>
          </p:nvSpPr>
          <p:spPr bwMode="auto">
            <a:xfrm>
              <a:off x="4786740" y="1983449"/>
              <a:ext cx="287559" cy="200748"/>
            </a:xfrm>
            <a:custGeom>
              <a:avLst/>
              <a:gdLst>
                <a:gd name="T0" fmla="*/ 42483 w 287558"/>
                <a:gd name="T1" fmla="*/ 4069 h 200748"/>
                <a:gd name="T2" fmla="*/ 287564 w 287558"/>
                <a:gd name="T3" fmla="*/ 114535 h 200748"/>
                <a:gd name="T4" fmla="*/ 250615 w 287558"/>
                <a:gd name="T5" fmla="*/ 200152 h 200748"/>
                <a:gd name="T6" fmla="*/ 4069 w 287558"/>
                <a:gd name="T7" fmla="*/ 62395 h 200748"/>
                <a:gd name="T8" fmla="*/ 42483 w 287558"/>
                <a:gd name="T9" fmla="*/ 4123 h 200748"/>
                <a:gd name="T10" fmla="*/ 0 60000 65536"/>
                <a:gd name="T11" fmla="*/ 0 60000 65536"/>
                <a:gd name="T12" fmla="*/ 0 60000 65536"/>
                <a:gd name="T13" fmla="*/ 0 60000 65536"/>
                <a:gd name="T14" fmla="*/ 0 60000 65536"/>
                <a:gd name="T15" fmla="*/ 0 w 287558"/>
                <a:gd name="T16" fmla="*/ 0 h 200748"/>
                <a:gd name="T17" fmla="*/ 287558 w 287558"/>
                <a:gd name="T18" fmla="*/ 200748 h 200748"/>
              </a:gdLst>
              <a:ahLst/>
              <a:cxnLst>
                <a:cxn ang="T10">
                  <a:pos x="T0" y="T1"/>
                </a:cxn>
                <a:cxn ang="T11">
                  <a:pos x="T2" y="T3"/>
                </a:cxn>
                <a:cxn ang="T12">
                  <a:pos x="T4" y="T5"/>
                </a:cxn>
                <a:cxn ang="T13">
                  <a:pos x="T6" y="T7"/>
                </a:cxn>
                <a:cxn ang="T14">
                  <a:pos x="T8" y="T9"/>
                </a:cxn>
              </a:cxnLst>
              <a:rect l="T15" t="T16" r="T17" b="T18"/>
              <a:pathLst>
                <a:path w="287558" h="200748">
                  <a:moveTo>
                    <a:pt x="42483" y="4069"/>
                  </a:moveTo>
                  <a:cubicBezTo>
                    <a:pt x="124247" y="40312"/>
                    <a:pt x="205957" y="77098"/>
                    <a:pt x="287559" y="114535"/>
                  </a:cubicBezTo>
                  <a:cubicBezTo>
                    <a:pt x="275297" y="143128"/>
                    <a:pt x="262980" y="171667"/>
                    <a:pt x="250610" y="200152"/>
                  </a:cubicBezTo>
                  <a:cubicBezTo>
                    <a:pt x="168574" y="153545"/>
                    <a:pt x="86430" y="107590"/>
                    <a:pt x="4069" y="62395"/>
                  </a:cubicBezTo>
                  <a:cubicBezTo>
                    <a:pt x="16928" y="43025"/>
                    <a:pt x="29732" y="23602"/>
                    <a:pt x="42483" y="4123"/>
                  </a:cubicBezTo>
                  <a:lnTo>
                    <a:pt x="42483" y="4069"/>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5" name="Freeform: Shape 48">
              <a:extLst>
                <a:ext uri="{FF2B5EF4-FFF2-40B4-BE49-F238E27FC236}">
                  <a16:creationId xmlns:a16="http://schemas.microsoft.com/office/drawing/2014/main" id="{B755F6E6-8311-40B0-8B57-33A7B4FE9DC6}"/>
                </a:ext>
              </a:extLst>
            </p:cNvPr>
            <p:cNvSpPr>
              <a:spLocks/>
            </p:cNvSpPr>
            <p:nvPr/>
          </p:nvSpPr>
          <p:spPr bwMode="auto">
            <a:xfrm>
              <a:off x="4731218" y="1307184"/>
              <a:ext cx="504584" cy="520861"/>
            </a:xfrm>
            <a:custGeom>
              <a:avLst/>
              <a:gdLst>
                <a:gd name="T0" fmla="*/ 217043 w 504583"/>
                <a:gd name="T1" fmla="*/ 412584 h 520860"/>
                <a:gd name="T2" fmla="*/ 414758 w 504583"/>
                <a:gd name="T3" fmla="*/ 517082 h 520860"/>
                <a:gd name="T4" fmla="*/ 499452 w 504583"/>
                <a:gd name="T5" fmla="*/ 443239 h 520860"/>
                <a:gd name="T6" fmla="*/ 342380 w 504583"/>
                <a:gd name="T7" fmla="*/ 27468 h 520860"/>
                <a:gd name="T8" fmla="*/ 22100 w 504583"/>
                <a:gd name="T9" fmla="*/ 114875 h 520860"/>
                <a:gd name="T10" fmla="*/ 216989 w 504583"/>
                <a:gd name="T11" fmla="*/ 412584 h 520860"/>
                <a:gd name="T12" fmla="*/ 0 60000 65536"/>
                <a:gd name="T13" fmla="*/ 0 60000 65536"/>
                <a:gd name="T14" fmla="*/ 0 60000 65536"/>
                <a:gd name="T15" fmla="*/ 0 60000 65536"/>
                <a:gd name="T16" fmla="*/ 0 60000 65536"/>
                <a:gd name="T17" fmla="*/ 0 60000 65536"/>
                <a:gd name="T18" fmla="*/ 0 w 504583"/>
                <a:gd name="T19" fmla="*/ 0 h 520860"/>
                <a:gd name="T20" fmla="*/ 504583 w 504583"/>
                <a:gd name="T21" fmla="*/ 520860 h 520860"/>
              </a:gdLst>
              <a:ahLst/>
              <a:cxnLst>
                <a:cxn ang="T12">
                  <a:pos x="T0" y="T1"/>
                </a:cxn>
                <a:cxn ang="T13">
                  <a:pos x="T2" y="T3"/>
                </a:cxn>
                <a:cxn ang="T14">
                  <a:pos x="T4" y="T5"/>
                </a:cxn>
                <a:cxn ang="T15">
                  <a:pos x="T6" y="T7"/>
                </a:cxn>
                <a:cxn ang="T16">
                  <a:pos x="T8" y="T9"/>
                </a:cxn>
                <a:cxn ang="T17">
                  <a:pos x="T10" y="T11"/>
                </a:cxn>
              </a:cxnLst>
              <a:rect l="T18" t="T19" r="T20" b="T21"/>
              <a:pathLst>
                <a:path w="504583" h="520860">
                  <a:moveTo>
                    <a:pt x="217043" y="412579"/>
                  </a:moveTo>
                  <a:cubicBezTo>
                    <a:pt x="263269" y="415021"/>
                    <a:pt x="281662" y="511542"/>
                    <a:pt x="414753" y="517077"/>
                  </a:cubicBezTo>
                  <a:cubicBezTo>
                    <a:pt x="483062" y="519898"/>
                    <a:pt x="488542" y="512790"/>
                    <a:pt x="499447" y="443234"/>
                  </a:cubicBezTo>
                  <a:cubicBezTo>
                    <a:pt x="510733" y="376010"/>
                    <a:pt x="478884" y="77275"/>
                    <a:pt x="342375" y="27468"/>
                  </a:cubicBezTo>
                  <a:cubicBezTo>
                    <a:pt x="206517" y="-22503"/>
                    <a:pt x="67730" y="7989"/>
                    <a:pt x="22100" y="114875"/>
                  </a:cubicBezTo>
                  <a:cubicBezTo>
                    <a:pt x="-23312" y="221922"/>
                    <a:pt x="8482" y="401348"/>
                    <a:pt x="216989" y="412579"/>
                  </a:cubicBezTo>
                  <a:lnTo>
                    <a:pt x="217043" y="412579"/>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6" name="Freeform: Shape 49">
              <a:extLst>
                <a:ext uri="{FF2B5EF4-FFF2-40B4-BE49-F238E27FC236}">
                  <a16:creationId xmlns:a16="http://schemas.microsoft.com/office/drawing/2014/main" id="{BFA831FF-DACA-46C6-BCB8-0578BCA9796C}"/>
                </a:ext>
              </a:extLst>
            </p:cNvPr>
            <p:cNvSpPr>
              <a:spLocks/>
            </p:cNvSpPr>
            <p:nvPr/>
          </p:nvSpPr>
          <p:spPr bwMode="auto">
            <a:xfrm>
              <a:off x="4922160" y="1561136"/>
              <a:ext cx="75959" cy="124790"/>
            </a:xfrm>
            <a:custGeom>
              <a:avLst/>
              <a:gdLst>
                <a:gd name="T0" fmla="*/ 67558 w 75958"/>
                <a:gd name="T1" fmla="*/ 48649 h 124789"/>
                <a:gd name="T2" fmla="*/ 33372 w 75958"/>
                <a:gd name="T3" fmla="*/ 5407 h 124789"/>
                <a:gd name="T4" fmla="*/ 4182 w 75958"/>
                <a:gd name="T5" fmla="*/ 40782 h 124789"/>
                <a:gd name="T6" fmla="*/ 74828 w 75958"/>
                <a:gd name="T7" fmla="*/ 122117 h 124789"/>
                <a:gd name="T8" fmla="*/ 67612 w 75958"/>
                <a:gd name="T9" fmla="*/ 48649 h 124789"/>
                <a:gd name="T10" fmla="*/ 0 60000 65536"/>
                <a:gd name="T11" fmla="*/ 0 60000 65536"/>
                <a:gd name="T12" fmla="*/ 0 60000 65536"/>
                <a:gd name="T13" fmla="*/ 0 60000 65536"/>
                <a:gd name="T14" fmla="*/ 0 60000 65536"/>
                <a:gd name="T15" fmla="*/ 0 w 75958"/>
                <a:gd name="T16" fmla="*/ 0 h 124789"/>
                <a:gd name="T17" fmla="*/ 75958 w 75958"/>
                <a:gd name="T18" fmla="*/ 124789 h 124789"/>
              </a:gdLst>
              <a:ahLst/>
              <a:cxnLst>
                <a:cxn ang="T10">
                  <a:pos x="T0" y="T1"/>
                </a:cxn>
                <a:cxn ang="T11">
                  <a:pos x="T2" y="T3"/>
                </a:cxn>
                <a:cxn ang="T12">
                  <a:pos x="T4" y="T5"/>
                </a:cxn>
                <a:cxn ang="T13">
                  <a:pos x="T6" y="T7"/>
                </a:cxn>
                <a:cxn ang="T14">
                  <a:pos x="T8" y="T9"/>
                </a:cxn>
              </a:cxnLst>
              <a:rect l="T15" t="T16" r="T17" b="T18"/>
              <a:pathLst>
                <a:path w="75958" h="124789">
                  <a:moveTo>
                    <a:pt x="67553" y="48649"/>
                  </a:moveTo>
                  <a:cubicBezTo>
                    <a:pt x="65491" y="28357"/>
                    <a:pt x="52144" y="10561"/>
                    <a:pt x="33372" y="5407"/>
                  </a:cubicBezTo>
                  <a:cubicBezTo>
                    <a:pt x="17800" y="1121"/>
                    <a:pt x="2608" y="5678"/>
                    <a:pt x="4182" y="40782"/>
                  </a:cubicBezTo>
                  <a:cubicBezTo>
                    <a:pt x="7166" y="110990"/>
                    <a:pt x="74769" y="122112"/>
                    <a:pt x="74823" y="122112"/>
                  </a:cubicBezTo>
                  <a:cubicBezTo>
                    <a:pt x="72436" y="97643"/>
                    <a:pt x="70049" y="73119"/>
                    <a:pt x="67607" y="48649"/>
                  </a:cubicBezTo>
                  <a:lnTo>
                    <a:pt x="67553" y="48649"/>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7" name="Freeform: Shape 50">
              <a:extLst>
                <a:ext uri="{FF2B5EF4-FFF2-40B4-BE49-F238E27FC236}">
                  <a16:creationId xmlns:a16="http://schemas.microsoft.com/office/drawing/2014/main" id="{1C52605F-8F49-474F-8FEC-4DA30D9A85CF}"/>
                </a:ext>
              </a:extLst>
            </p:cNvPr>
            <p:cNvSpPr>
              <a:spLocks/>
            </p:cNvSpPr>
            <p:nvPr/>
          </p:nvSpPr>
          <p:spPr bwMode="auto">
            <a:xfrm>
              <a:off x="4704542" y="1259930"/>
              <a:ext cx="493733" cy="510009"/>
            </a:xfrm>
            <a:custGeom>
              <a:avLst/>
              <a:gdLst>
                <a:gd name="T0" fmla="*/ 4232 w 493732"/>
                <a:gd name="T1" fmla="*/ 228267 h 510009"/>
                <a:gd name="T2" fmla="*/ 11068 w 493732"/>
                <a:gd name="T3" fmla="*/ 163322 h 510009"/>
                <a:gd name="T4" fmla="*/ 36949 w 493732"/>
                <a:gd name="T5" fmla="*/ 107058 h 510009"/>
                <a:gd name="T6" fmla="*/ 79214 w 493732"/>
                <a:gd name="T7" fmla="*/ 61157 h 510009"/>
                <a:gd name="T8" fmla="*/ 248933 w 493732"/>
                <a:gd name="T9" fmla="*/ 4839 h 510009"/>
                <a:gd name="T10" fmla="*/ 391410 w 493732"/>
                <a:gd name="T11" fmla="*/ 9125 h 510009"/>
                <a:gd name="T12" fmla="*/ 475399 w 493732"/>
                <a:gd name="T13" fmla="*/ 46671 h 510009"/>
                <a:gd name="T14" fmla="*/ 454022 w 493732"/>
                <a:gd name="T15" fmla="*/ 137550 h 510009"/>
                <a:gd name="T16" fmla="*/ 434978 w 493732"/>
                <a:gd name="T17" fmla="*/ 139829 h 510009"/>
                <a:gd name="T18" fmla="*/ 304492 w 493732"/>
                <a:gd name="T19" fmla="*/ 180250 h 510009"/>
                <a:gd name="T20" fmla="*/ 288215 w 493732"/>
                <a:gd name="T21" fmla="*/ 257131 h 510009"/>
                <a:gd name="T22" fmla="*/ 305631 w 493732"/>
                <a:gd name="T23" fmla="*/ 290499 h 510009"/>
                <a:gd name="T24" fmla="*/ 305197 w 493732"/>
                <a:gd name="T25" fmla="*/ 290933 h 510009"/>
                <a:gd name="T26" fmla="*/ 294237 w 493732"/>
                <a:gd name="T27" fmla="*/ 299994 h 510009"/>
                <a:gd name="T28" fmla="*/ 269550 w 493732"/>
                <a:gd name="T29" fmla="*/ 322239 h 510009"/>
                <a:gd name="T30" fmla="*/ 254359 w 493732"/>
                <a:gd name="T31" fmla="*/ 317030 h 510009"/>
                <a:gd name="T32" fmla="*/ 220606 w 493732"/>
                <a:gd name="T33" fmla="*/ 327936 h 510009"/>
                <a:gd name="T34" fmla="*/ 235527 w 493732"/>
                <a:gd name="T35" fmla="*/ 401344 h 510009"/>
                <a:gd name="T36" fmla="*/ 232977 w 493732"/>
                <a:gd name="T37" fmla="*/ 447137 h 510009"/>
                <a:gd name="T38" fmla="*/ 160273 w 493732"/>
                <a:gd name="T39" fmla="*/ 507361 h 510009"/>
                <a:gd name="T40" fmla="*/ 21865 w 493732"/>
                <a:gd name="T41" fmla="*/ 296847 h 510009"/>
                <a:gd name="T42" fmla="*/ 4069 w 493732"/>
                <a:gd name="T43" fmla="*/ 228321 h 5100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3732"/>
                <a:gd name="T67" fmla="*/ 0 h 510009"/>
                <a:gd name="T68" fmla="*/ 493732 w 493732"/>
                <a:gd name="T69" fmla="*/ 510009 h 51000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3732" h="510009">
                  <a:moveTo>
                    <a:pt x="4232" y="228267"/>
                  </a:moveTo>
                  <a:cubicBezTo>
                    <a:pt x="5100" y="206944"/>
                    <a:pt x="6457" y="184428"/>
                    <a:pt x="11068" y="163322"/>
                  </a:cubicBezTo>
                  <a:cubicBezTo>
                    <a:pt x="15897" y="142108"/>
                    <a:pt x="23602" y="122467"/>
                    <a:pt x="36949" y="107058"/>
                  </a:cubicBezTo>
                  <a:cubicBezTo>
                    <a:pt x="48722" y="89913"/>
                    <a:pt x="63209" y="74504"/>
                    <a:pt x="79214" y="61157"/>
                  </a:cubicBezTo>
                  <a:cubicBezTo>
                    <a:pt x="127394" y="21116"/>
                    <a:pt x="189300" y="-369"/>
                    <a:pt x="248928" y="4839"/>
                  </a:cubicBezTo>
                  <a:cubicBezTo>
                    <a:pt x="249037" y="4839"/>
                    <a:pt x="336226" y="14443"/>
                    <a:pt x="391405" y="9125"/>
                  </a:cubicBezTo>
                  <a:cubicBezTo>
                    <a:pt x="431229" y="5219"/>
                    <a:pt x="459334" y="26867"/>
                    <a:pt x="475394" y="46671"/>
                  </a:cubicBezTo>
                  <a:cubicBezTo>
                    <a:pt x="506754" y="85193"/>
                    <a:pt x="487222" y="132721"/>
                    <a:pt x="454017" y="137550"/>
                  </a:cubicBezTo>
                  <a:cubicBezTo>
                    <a:pt x="446964" y="138581"/>
                    <a:pt x="440724" y="139178"/>
                    <a:pt x="434973" y="139829"/>
                  </a:cubicBezTo>
                  <a:cubicBezTo>
                    <a:pt x="388855" y="138798"/>
                    <a:pt x="337366" y="143247"/>
                    <a:pt x="304487" y="180250"/>
                  </a:cubicBezTo>
                  <a:cubicBezTo>
                    <a:pt x="285605" y="201518"/>
                    <a:pt x="278498" y="228918"/>
                    <a:pt x="288210" y="257131"/>
                  </a:cubicBezTo>
                  <a:cubicBezTo>
                    <a:pt x="292604" y="269773"/>
                    <a:pt x="299603" y="280190"/>
                    <a:pt x="305626" y="290499"/>
                  </a:cubicBezTo>
                  <a:cubicBezTo>
                    <a:pt x="305463" y="290662"/>
                    <a:pt x="305355" y="290824"/>
                    <a:pt x="305192" y="290933"/>
                  </a:cubicBezTo>
                  <a:cubicBezTo>
                    <a:pt x="301719" y="294188"/>
                    <a:pt x="297867" y="296955"/>
                    <a:pt x="294232" y="299994"/>
                  </a:cubicBezTo>
                  <a:cubicBezTo>
                    <a:pt x="285714" y="307047"/>
                    <a:pt x="277792" y="314860"/>
                    <a:pt x="269545" y="322239"/>
                  </a:cubicBezTo>
                  <a:cubicBezTo>
                    <a:pt x="264771" y="320665"/>
                    <a:pt x="259725" y="318875"/>
                    <a:pt x="254354" y="317030"/>
                  </a:cubicBezTo>
                  <a:cubicBezTo>
                    <a:pt x="234008" y="309977"/>
                    <a:pt x="223211" y="313775"/>
                    <a:pt x="220606" y="327936"/>
                  </a:cubicBezTo>
                  <a:cubicBezTo>
                    <a:pt x="218002" y="342096"/>
                    <a:pt x="223482" y="366675"/>
                    <a:pt x="235527" y="401344"/>
                  </a:cubicBezTo>
                  <a:cubicBezTo>
                    <a:pt x="241549" y="418652"/>
                    <a:pt x="239487" y="434007"/>
                    <a:pt x="232977" y="447137"/>
                  </a:cubicBezTo>
                  <a:cubicBezTo>
                    <a:pt x="226520" y="460375"/>
                    <a:pt x="167001" y="520925"/>
                    <a:pt x="160273" y="507361"/>
                  </a:cubicBezTo>
                  <a:cubicBezTo>
                    <a:pt x="127177" y="440680"/>
                    <a:pt x="64728" y="404871"/>
                    <a:pt x="21865" y="296847"/>
                  </a:cubicBezTo>
                  <a:cubicBezTo>
                    <a:pt x="13022" y="274602"/>
                    <a:pt x="6185" y="251705"/>
                    <a:pt x="4069" y="228321"/>
                  </a:cubicBezTo>
                  <a:lnTo>
                    <a:pt x="4232" y="228267"/>
                  </a:lnTo>
                  <a:close/>
                </a:path>
              </a:pathLst>
            </a:custGeom>
            <a:solidFill>
              <a:srgbClr val="A1505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8" name="Freeform: Shape 51">
              <a:extLst>
                <a:ext uri="{FF2B5EF4-FFF2-40B4-BE49-F238E27FC236}">
                  <a16:creationId xmlns:a16="http://schemas.microsoft.com/office/drawing/2014/main" id="{DB332714-3830-4E05-85EF-4CA082F82F95}"/>
                </a:ext>
              </a:extLst>
            </p:cNvPr>
            <p:cNvSpPr>
              <a:spLocks/>
            </p:cNvSpPr>
            <p:nvPr/>
          </p:nvSpPr>
          <p:spPr bwMode="auto">
            <a:xfrm>
              <a:off x="4237659" y="6594206"/>
              <a:ext cx="591394" cy="265856"/>
            </a:xfrm>
            <a:custGeom>
              <a:avLst/>
              <a:gdLst>
                <a:gd name="T0" fmla="*/ 26376 w 591393"/>
                <a:gd name="T1" fmla="*/ 21323 h 265856"/>
                <a:gd name="T2" fmla="*/ 5758 w 591393"/>
                <a:gd name="T3" fmla="*/ 103738 h 265856"/>
                <a:gd name="T4" fmla="*/ 4293 w 591393"/>
                <a:gd name="T5" fmla="*/ 166512 h 265856"/>
                <a:gd name="T6" fmla="*/ 41622 w 591393"/>
                <a:gd name="T7" fmla="*/ 203516 h 265856"/>
                <a:gd name="T8" fmla="*/ 558473 w 591393"/>
                <a:gd name="T9" fmla="*/ 262817 h 265856"/>
                <a:gd name="T10" fmla="*/ 524617 w 591393"/>
                <a:gd name="T11" fmla="*/ 164288 h 265856"/>
                <a:gd name="T12" fmla="*/ 235642 w 591393"/>
                <a:gd name="T13" fmla="*/ 4069 h 265856"/>
                <a:gd name="T14" fmla="*/ 26430 w 591393"/>
                <a:gd name="T15" fmla="*/ 21323 h 265856"/>
                <a:gd name="T16" fmla="*/ 0 60000 65536"/>
                <a:gd name="T17" fmla="*/ 0 60000 65536"/>
                <a:gd name="T18" fmla="*/ 0 60000 65536"/>
                <a:gd name="T19" fmla="*/ 0 60000 65536"/>
                <a:gd name="T20" fmla="*/ 0 60000 65536"/>
                <a:gd name="T21" fmla="*/ 0 60000 65536"/>
                <a:gd name="T22" fmla="*/ 0 60000 65536"/>
                <a:gd name="T23" fmla="*/ 0 60000 65536"/>
                <a:gd name="T24" fmla="*/ 0 w 591393"/>
                <a:gd name="T25" fmla="*/ 0 h 265856"/>
                <a:gd name="T26" fmla="*/ 591393 w 591393"/>
                <a:gd name="T27" fmla="*/ 265856 h 2658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1393" h="265856">
                  <a:moveTo>
                    <a:pt x="26376" y="21323"/>
                  </a:moveTo>
                  <a:cubicBezTo>
                    <a:pt x="26376" y="21323"/>
                    <a:pt x="9502" y="55884"/>
                    <a:pt x="5758" y="103738"/>
                  </a:cubicBezTo>
                  <a:cubicBezTo>
                    <a:pt x="3914" y="126960"/>
                    <a:pt x="3859" y="149476"/>
                    <a:pt x="4293" y="166512"/>
                  </a:cubicBezTo>
                  <a:cubicBezTo>
                    <a:pt x="4727" y="183658"/>
                    <a:pt x="20787" y="199609"/>
                    <a:pt x="41622" y="203516"/>
                  </a:cubicBezTo>
                  <a:cubicBezTo>
                    <a:pt x="150026" y="224025"/>
                    <a:pt x="421525" y="272421"/>
                    <a:pt x="558468" y="262817"/>
                  </a:cubicBezTo>
                  <a:cubicBezTo>
                    <a:pt x="591455" y="260485"/>
                    <a:pt x="622381" y="196734"/>
                    <a:pt x="524612" y="164288"/>
                  </a:cubicBezTo>
                  <a:cubicBezTo>
                    <a:pt x="426842" y="131843"/>
                    <a:pt x="235642" y="4069"/>
                    <a:pt x="235642" y="4069"/>
                  </a:cubicBezTo>
                  <a:lnTo>
                    <a:pt x="26430" y="21323"/>
                  </a:lnTo>
                  <a:lnTo>
                    <a:pt x="26376" y="21323"/>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399" name="Freeform: Shape 52">
              <a:extLst>
                <a:ext uri="{FF2B5EF4-FFF2-40B4-BE49-F238E27FC236}">
                  <a16:creationId xmlns:a16="http://schemas.microsoft.com/office/drawing/2014/main" id="{AB391CEE-B602-4775-B3BD-2B1D0C137E73}"/>
                </a:ext>
              </a:extLst>
            </p:cNvPr>
            <p:cNvSpPr>
              <a:spLocks/>
            </p:cNvSpPr>
            <p:nvPr/>
          </p:nvSpPr>
          <p:spPr bwMode="auto">
            <a:xfrm>
              <a:off x="4979831" y="6594206"/>
              <a:ext cx="602245" cy="265856"/>
            </a:xfrm>
            <a:custGeom>
              <a:avLst/>
              <a:gdLst>
                <a:gd name="T0" fmla="*/ 26701 w 602245"/>
                <a:gd name="T1" fmla="*/ 21323 h 265856"/>
                <a:gd name="T2" fmla="*/ 5758 w 602245"/>
                <a:gd name="T3" fmla="*/ 103738 h 265856"/>
                <a:gd name="T4" fmla="*/ 4293 w 602245"/>
                <a:gd name="T5" fmla="*/ 166512 h 265856"/>
                <a:gd name="T6" fmla="*/ 42218 w 602245"/>
                <a:gd name="T7" fmla="*/ 203516 h 265856"/>
                <a:gd name="T8" fmla="*/ 567691 w 602245"/>
                <a:gd name="T9" fmla="*/ 262817 h 265856"/>
                <a:gd name="T10" fmla="*/ 533293 w 602245"/>
                <a:gd name="T11" fmla="*/ 164288 h 265856"/>
                <a:gd name="T12" fmla="*/ 232875 w 602245"/>
                <a:gd name="T13" fmla="*/ 4069 h 265856"/>
                <a:gd name="T14" fmla="*/ 26755 w 602245"/>
                <a:gd name="T15" fmla="*/ 21323 h 265856"/>
                <a:gd name="T16" fmla="*/ 0 60000 65536"/>
                <a:gd name="T17" fmla="*/ 0 60000 65536"/>
                <a:gd name="T18" fmla="*/ 0 60000 65536"/>
                <a:gd name="T19" fmla="*/ 0 60000 65536"/>
                <a:gd name="T20" fmla="*/ 0 60000 65536"/>
                <a:gd name="T21" fmla="*/ 0 60000 65536"/>
                <a:gd name="T22" fmla="*/ 0 60000 65536"/>
                <a:gd name="T23" fmla="*/ 0 60000 65536"/>
                <a:gd name="T24" fmla="*/ 0 w 602245"/>
                <a:gd name="T25" fmla="*/ 0 h 265856"/>
                <a:gd name="T26" fmla="*/ 602245 w 602245"/>
                <a:gd name="T27" fmla="*/ 265856 h 2658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2245" h="265856">
                  <a:moveTo>
                    <a:pt x="26701" y="21323"/>
                  </a:moveTo>
                  <a:cubicBezTo>
                    <a:pt x="26701" y="21323"/>
                    <a:pt x="9556" y="55884"/>
                    <a:pt x="5758" y="103738"/>
                  </a:cubicBezTo>
                  <a:cubicBezTo>
                    <a:pt x="3914" y="126960"/>
                    <a:pt x="3859" y="149476"/>
                    <a:pt x="4293" y="166512"/>
                  </a:cubicBezTo>
                  <a:cubicBezTo>
                    <a:pt x="4727" y="183658"/>
                    <a:pt x="21059" y="199609"/>
                    <a:pt x="42218" y="203516"/>
                  </a:cubicBezTo>
                  <a:cubicBezTo>
                    <a:pt x="152467" y="224025"/>
                    <a:pt x="428469" y="272421"/>
                    <a:pt x="567691" y="262817"/>
                  </a:cubicBezTo>
                  <a:cubicBezTo>
                    <a:pt x="601221" y="260485"/>
                    <a:pt x="632690" y="196734"/>
                    <a:pt x="533293" y="164288"/>
                  </a:cubicBezTo>
                  <a:cubicBezTo>
                    <a:pt x="433895" y="131843"/>
                    <a:pt x="232875" y="4069"/>
                    <a:pt x="232875" y="4069"/>
                  </a:cubicBezTo>
                  <a:lnTo>
                    <a:pt x="26755" y="21323"/>
                  </a:lnTo>
                  <a:lnTo>
                    <a:pt x="26701" y="21323"/>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0" name="Freeform: Shape 53">
              <a:extLst>
                <a:ext uri="{FF2B5EF4-FFF2-40B4-BE49-F238E27FC236}">
                  <a16:creationId xmlns:a16="http://schemas.microsoft.com/office/drawing/2014/main" id="{8A535FCC-80B6-47FE-8D0F-0D6A6DF17EA6}"/>
                </a:ext>
              </a:extLst>
            </p:cNvPr>
            <p:cNvSpPr>
              <a:spLocks/>
            </p:cNvSpPr>
            <p:nvPr/>
          </p:nvSpPr>
          <p:spPr bwMode="auto">
            <a:xfrm>
              <a:off x="4855022" y="3290104"/>
              <a:ext cx="618522" cy="3347616"/>
            </a:xfrm>
            <a:custGeom>
              <a:avLst/>
              <a:gdLst>
                <a:gd name="T0" fmla="*/ 197737 w 618522"/>
                <a:gd name="T1" fmla="*/ 4069 h 3347615"/>
                <a:gd name="T2" fmla="*/ 528700 w 618522"/>
                <a:gd name="T3" fmla="*/ 4069 h 3347615"/>
                <a:gd name="T4" fmla="*/ 612798 w 618522"/>
                <a:gd name="T5" fmla="*/ 927299 h 3347615"/>
                <a:gd name="T6" fmla="*/ 489961 w 618522"/>
                <a:gd name="T7" fmla="*/ 1903697 h 3347615"/>
                <a:gd name="T8" fmla="*/ 489582 w 618522"/>
                <a:gd name="T9" fmla="*/ 1905053 h 3347615"/>
                <a:gd name="T10" fmla="*/ 475529 w 618522"/>
                <a:gd name="T11" fmla="*/ 1974773 h 3347615"/>
                <a:gd name="T12" fmla="*/ 460880 w 618522"/>
                <a:gd name="T13" fmla="*/ 2035540 h 3347615"/>
                <a:gd name="T14" fmla="*/ 355460 w 618522"/>
                <a:gd name="T15" fmla="*/ 2877711 h 3347615"/>
                <a:gd name="T16" fmla="*/ 357576 w 618522"/>
                <a:gd name="T17" fmla="*/ 3308179 h 3347615"/>
                <a:gd name="T18" fmla="*/ 83093 w 618522"/>
                <a:gd name="T19" fmla="*/ 3346105 h 3347615"/>
                <a:gd name="T20" fmla="*/ 57701 w 618522"/>
                <a:gd name="T21" fmla="*/ 2594817 h 3347615"/>
                <a:gd name="T22" fmla="*/ 131164 w 618522"/>
                <a:gd name="T23" fmla="*/ 2000978 h 3347615"/>
                <a:gd name="T24" fmla="*/ 156448 w 618522"/>
                <a:gd name="T25" fmla="*/ 1838806 h 3347615"/>
                <a:gd name="T26" fmla="*/ 154386 w 618522"/>
                <a:gd name="T27" fmla="*/ 1768490 h 3347615"/>
                <a:gd name="T28" fmla="*/ 102191 w 618522"/>
                <a:gd name="T29" fmla="*/ 1171941 h 3347615"/>
                <a:gd name="T30" fmla="*/ 56345 w 618522"/>
                <a:gd name="T31" fmla="*/ 831587 h 3347615"/>
                <a:gd name="T32" fmla="*/ 16792 w 618522"/>
                <a:gd name="T33" fmla="*/ 572350 h 3347615"/>
                <a:gd name="T34" fmla="*/ 14188 w 618522"/>
                <a:gd name="T35" fmla="*/ 561281 h 3347615"/>
                <a:gd name="T36" fmla="*/ 197683 w 618522"/>
                <a:gd name="T37" fmla="*/ 4069 h 33476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8522"/>
                <a:gd name="T58" fmla="*/ 0 h 3347615"/>
                <a:gd name="T59" fmla="*/ 618522 w 618522"/>
                <a:gd name="T60" fmla="*/ 3347615 h 33476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8522" h="3347615">
                  <a:moveTo>
                    <a:pt x="197737" y="4069"/>
                  </a:moveTo>
                  <a:lnTo>
                    <a:pt x="528700" y="4069"/>
                  </a:lnTo>
                  <a:cubicBezTo>
                    <a:pt x="530220" y="4069"/>
                    <a:pt x="604334" y="783841"/>
                    <a:pt x="612798" y="927295"/>
                  </a:cubicBezTo>
                  <a:cubicBezTo>
                    <a:pt x="641879" y="1421299"/>
                    <a:pt x="512206" y="1824477"/>
                    <a:pt x="489961" y="1903692"/>
                  </a:cubicBezTo>
                  <a:cubicBezTo>
                    <a:pt x="489853" y="1904126"/>
                    <a:pt x="489690" y="1904614"/>
                    <a:pt x="489582" y="1905048"/>
                  </a:cubicBezTo>
                  <a:cubicBezTo>
                    <a:pt x="483017" y="1927836"/>
                    <a:pt x="478513" y="1951166"/>
                    <a:pt x="475529" y="1974768"/>
                  </a:cubicBezTo>
                  <a:cubicBezTo>
                    <a:pt x="473250" y="1992781"/>
                    <a:pt x="468422" y="2012964"/>
                    <a:pt x="460880" y="2035535"/>
                  </a:cubicBezTo>
                  <a:cubicBezTo>
                    <a:pt x="418397" y="2162332"/>
                    <a:pt x="370001" y="2686610"/>
                    <a:pt x="355460" y="2877702"/>
                  </a:cubicBezTo>
                  <a:cubicBezTo>
                    <a:pt x="340919" y="3068792"/>
                    <a:pt x="357576" y="3308171"/>
                    <a:pt x="357576" y="3308171"/>
                  </a:cubicBezTo>
                  <a:lnTo>
                    <a:pt x="83093" y="3346096"/>
                  </a:lnTo>
                  <a:cubicBezTo>
                    <a:pt x="83093" y="3346096"/>
                    <a:pt x="55314" y="2848837"/>
                    <a:pt x="57701" y="2594809"/>
                  </a:cubicBezTo>
                  <a:cubicBezTo>
                    <a:pt x="59058" y="2448317"/>
                    <a:pt x="61174" y="2176384"/>
                    <a:pt x="131164" y="2000973"/>
                  </a:cubicBezTo>
                  <a:cubicBezTo>
                    <a:pt x="151565" y="1949864"/>
                    <a:pt x="160626" y="1894305"/>
                    <a:pt x="156448" y="1838801"/>
                  </a:cubicBezTo>
                  <a:cubicBezTo>
                    <a:pt x="154874" y="1817370"/>
                    <a:pt x="154169" y="1793985"/>
                    <a:pt x="154386" y="1768485"/>
                  </a:cubicBezTo>
                  <a:cubicBezTo>
                    <a:pt x="155960" y="1591392"/>
                    <a:pt x="123026" y="1276814"/>
                    <a:pt x="102191" y="1171937"/>
                  </a:cubicBezTo>
                  <a:cubicBezTo>
                    <a:pt x="93131" y="1126470"/>
                    <a:pt x="63887" y="983233"/>
                    <a:pt x="56345" y="831587"/>
                  </a:cubicBezTo>
                  <a:cubicBezTo>
                    <a:pt x="52004" y="744071"/>
                    <a:pt x="37572" y="657478"/>
                    <a:pt x="16792" y="572350"/>
                  </a:cubicBezTo>
                  <a:cubicBezTo>
                    <a:pt x="15924" y="568715"/>
                    <a:pt x="15056" y="565025"/>
                    <a:pt x="14188" y="561281"/>
                  </a:cubicBezTo>
                  <a:cubicBezTo>
                    <a:pt x="-39201" y="320763"/>
                    <a:pt x="132955" y="71727"/>
                    <a:pt x="197683" y="4069"/>
                  </a:cubicBezTo>
                  <a:lnTo>
                    <a:pt x="197737" y="4069"/>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1" name="Freeform: Shape 54">
              <a:extLst>
                <a:ext uri="{FF2B5EF4-FFF2-40B4-BE49-F238E27FC236}">
                  <a16:creationId xmlns:a16="http://schemas.microsoft.com/office/drawing/2014/main" id="{F7EDB73D-2B25-4927-AA60-C4AAE912D308}"/>
                </a:ext>
              </a:extLst>
            </p:cNvPr>
            <p:cNvSpPr>
              <a:spLocks/>
            </p:cNvSpPr>
            <p:nvPr/>
          </p:nvSpPr>
          <p:spPr bwMode="auto">
            <a:xfrm>
              <a:off x="4205112" y="3290050"/>
              <a:ext cx="1052573" cy="3342190"/>
            </a:xfrm>
            <a:custGeom>
              <a:avLst/>
              <a:gdLst>
                <a:gd name="T0" fmla="*/ 80191 w 1052572"/>
                <a:gd name="T1" fmla="*/ 2594871 h 3342189"/>
                <a:gd name="T2" fmla="*/ 283381 w 1052572"/>
                <a:gd name="T3" fmla="*/ 2017038 h 3342189"/>
                <a:gd name="T4" fmla="*/ 353968 w 1052572"/>
                <a:gd name="T5" fmla="*/ 1817972 h 3342189"/>
                <a:gd name="T6" fmla="*/ 362052 w 1052572"/>
                <a:gd name="T7" fmla="*/ 1768490 h 3342189"/>
                <a:gd name="T8" fmla="*/ 392490 w 1052572"/>
                <a:gd name="T9" fmla="*/ 1171941 h 3342189"/>
                <a:gd name="T10" fmla="*/ 393413 w 1052572"/>
                <a:gd name="T11" fmla="*/ 1157237 h 3342189"/>
                <a:gd name="T12" fmla="*/ 448266 w 1052572"/>
                <a:gd name="T13" fmla="*/ 464651 h 3342189"/>
                <a:gd name="T14" fmla="*/ 606157 w 1052572"/>
                <a:gd name="T15" fmla="*/ 4069 h 3342189"/>
                <a:gd name="T16" fmla="*/ 618093 w 1052572"/>
                <a:gd name="T17" fmla="*/ 4069 h 3342189"/>
                <a:gd name="T18" fmla="*/ 1052795 w 1052572"/>
                <a:gd name="T19" fmla="*/ 4069 h 3342189"/>
                <a:gd name="T20" fmla="*/ 1052415 w 1052572"/>
                <a:gd name="T21" fmla="*/ 323313 h 3342189"/>
                <a:gd name="T22" fmla="*/ 1018613 w 1052572"/>
                <a:gd name="T23" fmla="*/ 927244 h 3342189"/>
                <a:gd name="T24" fmla="*/ 701214 w 1052572"/>
                <a:gd name="T25" fmla="*/ 1903643 h 3342189"/>
                <a:gd name="T26" fmla="*/ 699749 w 1052572"/>
                <a:gd name="T27" fmla="*/ 1906518 h 3342189"/>
                <a:gd name="T28" fmla="*/ 673543 w 1052572"/>
                <a:gd name="T29" fmla="*/ 1969293 h 3342189"/>
                <a:gd name="T30" fmla="*/ 644082 w 1052572"/>
                <a:gd name="T31" fmla="*/ 2035540 h 3342189"/>
                <a:gd name="T32" fmla="*/ 370896 w 1052572"/>
                <a:gd name="T33" fmla="*/ 2877711 h 3342189"/>
                <a:gd name="T34" fmla="*/ 268189 w 1052572"/>
                <a:gd name="T35" fmla="*/ 3308179 h 3342189"/>
                <a:gd name="T36" fmla="*/ 4069 w 1052572"/>
                <a:gd name="T37" fmla="*/ 3338347 h 3342189"/>
                <a:gd name="T38" fmla="*/ 80245 w 1052572"/>
                <a:gd name="T39" fmla="*/ 2594817 h 33421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52572"/>
                <a:gd name="T61" fmla="*/ 0 h 3342189"/>
                <a:gd name="T62" fmla="*/ 1052572 w 1052572"/>
                <a:gd name="T63" fmla="*/ 3342189 h 33421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52572" h="3342189">
                  <a:moveTo>
                    <a:pt x="80191" y="2594863"/>
                  </a:moveTo>
                  <a:cubicBezTo>
                    <a:pt x="110249" y="2456889"/>
                    <a:pt x="177906" y="2192444"/>
                    <a:pt x="283381" y="2017033"/>
                  </a:cubicBezTo>
                  <a:cubicBezTo>
                    <a:pt x="320329" y="1955615"/>
                    <a:pt x="344799" y="1888229"/>
                    <a:pt x="353968" y="1817967"/>
                  </a:cubicBezTo>
                  <a:cubicBezTo>
                    <a:pt x="355976" y="1802449"/>
                    <a:pt x="358689" y="1785956"/>
                    <a:pt x="362052" y="1768485"/>
                  </a:cubicBezTo>
                  <a:cubicBezTo>
                    <a:pt x="396017" y="1591392"/>
                    <a:pt x="397156" y="1276814"/>
                    <a:pt x="392490" y="1171937"/>
                  </a:cubicBezTo>
                  <a:cubicBezTo>
                    <a:pt x="392382" y="1169224"/>
                    <a:pt x="392707" y="1164232"/>
                    <a:pt x="393413" y="1157233"/>
                  </a:cubicBezTo>
                  <a:cubicBezTo>
                    <a:pt x="393901" y="1004664"/>
                    <a:pt x="401063" y="780152"/>
                    <a:pt x="448266" y="464651"/>
                  </a:cubicBezTo>
                  <a:cubicBezTo>
                    <a:pt x="489446" y="189517"/>
                    <a:pt x="606152" y="4069"/>
                    <a:pt x="606152" y="4069"/>
                  </a:cubicBezTo>
                  <a:cubicBezTo>
                    <a:pt x="606152" y="4069"/>
                    <a:pt x="617003" y="6782"/>
                    <a:pt x="618088" y="4069"/>
                  </a:cubicBezTo>
                  <a:lnTo>
                    <a:pt x="1052790" y="4069"/>
                  </a:lnTo>
                  <a:cubicBezTo>
                    <a:pt x="1054526" y="4069"/>
                    <a:pt x="1052898" y="237914"/>
                    <a:pt x="1052410" y="323313"/>
                  </a:cubicBezTo>
                  <a:cubicBezTo>
                    <a:pt x="1052084" y="377461"/>
                    <a:pt x="1033909" y="793553"/>
                    <a:pt x="1018608" y="927240"/>
                  </a:cubicBezTo>
                  <a:cubicBezTo>
                    <a:pt x="961965" y="1421245"/>
                    <a:pt x="740924" y="1824423"/>
                    <a:pt x="701209" y="1903638"/>
                  </a:cubicBezTo>
                  <a:cubicBezTo>
                    <a:pt x="700720" y="1904614"/>
                    <a:pt x="700232" y="1905536"/>
                    <a:pt x="699744" y="1906513"/>
                  </a:cubicBezTo>
                  <a:cubicBezTo>
                    <a:pt x="689272" y="1926751"/>
                    <a:pt x="679940" y="1947585"/>
                    <a:pt x="673538" y="1969288"/>
                  </a:cubicBezTo>
                  <a:cubicBezTo>
                    <a:pt x="667841" y="1988657"/>
                    <a:pt x="658129" y="2010631"/>
                    <a:pt x="644077" y="2035535"/>
                  </a:cubicBezTo>
                  <a:cubicBezTo>
                    <a:pt x="572621" y="2162332"/>
                    <a:pt x="422223" y="2686611"/>
                    <a:pt x="370896" y="2877702"/>
                  </a:cubicBezTo>
                  <a:cubicBezTo>
                    <a:pt x="319570" y="3068792"/>
                    <a:pt x="268189" y="3308171"/>
                    <a:pt x="268189" y="3308171"/>
                  </a:cubicBezTo>
                  <a:lnTo>
                    <a:pt x="4069" y="3338338"/>
                  </a:lnTo>
                  <a:cubicBezTo>
                    <a:pt x="4069" y="3338338"/>
                    <a:pt x="24904" y="2848837"/>
                    <a:pt x="80245" y="2594809"/>
                  </a:cubicBezTo>
                  <a:lnTo>
                    <a:pt x="80191" y="2594863"/>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6" name="Freeform: Shape 55">
              <a:extLst>
                <a:ext uri="{FF2B5EF4-FFF2-40B4-BE49-F238E27FC236}">
                  <a16:creationId xmlns:a16="http://schemas.microsoft.com/office/drawing/2014/main" id="{42CB5BD4-F18F-468B-A27B-7DEF8F205AFC}"/>
                </a:ext>
              </a:extLst>
            </p:cNvPr>
            <p:cNvSpPr/>
            <p:nvPr/>
          </p:nvSpPr>
          <p:spPr>
            <a:xfrm>
              <a:off x="4779908" y="3251789"/>
              <a:ext cx="608849" cy="92108"/>
            </a:xfrm>
            <a:custGeom>
              <a:avLst/>
              <a:gdLst>
                <a:gd name="connsiteX0" fmla="*/ 606966 w 607670"/>
                <a:gd name="connsiteY0" fmla="*/ 89957 h 92235"/>
                <a:gd name="connsiteX1" fmla="*/ 4069 w 607670"/>
                <a:gd name="connsiteY1" fmla="*/ 89957 h 92235"/>
                <a:gd name="connsiteX2" fmla="*/ 4069 w 607670"/>
                <a:gd name="connsiteY2" fmla="*/ 4069 h 92235"/>
                <a:gd name="connsiteX3" fmla="*/ 606966 w 607670"/>
                <a:gd name="connsiteY3" fmla="*/ 4069 h 92235"/>
              </a:gdLst>
              <a:ahLst/>
              <a:cxnLst>
                <a:cxn ang="0">
                  <a:pos x="connsiteX0" y="connsiteY0"/>
                </a:cxn>
                <a:cxn ang="0">
                  <a:pos x="connsiteX1" y="connsiteY1"/>
                </a:cxn>
                <a:cxn ang="0">
                  <a:pos x="connsiteX2" y="connsiteY2"/>
                </a:cxn>
                <a:cxn ang="0">
                  <a:pos x="connsiteX3" y="connsiteY3"/>
                </a:cxn>
              </a:cxnLst>
              <a:rect l="l" t="t" r="r" b="b"/>
              <a:pathLst>
                <a:path w="607670" h="92235">
                  <a:moveTo>
                    <a:pt x="606966" y="89957"/>
                  </a:moveTo>
                  <a:lnTo>
                    <a:pt x="4069" y="89957"/>
                  </a:lnTo>
                  <a:lnTo>
                    <a:pt x="4069" y="4069"/>
                  </a:lnTo>
                  <a:lnTo>
                    <a:pt x="606966" y="4069"/>
                  </a:lnTo>
                  <a:close/>
                </a:path>
              </a:pathLst>
            </a:custGeom>
            <a:solidFill>
              <a:schemeClr val="accent6">
                <a:lumMod val="50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7403" name="Freeform: Shape 56">
              <a:extLst>
                <a:ext uri="{FF2B5EF4-FFF2-40B4-BE49-F238E27FC236}">
                  <a16:creationId xmlns:a16="http://schemas.microsoft.com/office/drawing/2014/main" id="{A3AB2821-E794-4A00-BF52-A8A011E009D0}"/>
                </a:ext>
              </a:extLst>
            </p:cNvPr>
            <p:cNvSpPr>
              <a:spLocks/>
            </p:cNvSpPr>
            <p:nvPr/>
          </p:nvSpPr>
          <p:spPr bwMode="auto">
            <a:xfrm>
              <a:off x="5190616" y="2054857"/>
              <a:ext cx="412348" cy="2105146"/>
            </a:xfrm>
            <a:custGeom>
              <a:avLst/>
              <a:gdLst>
                <a:gd name="T0" fmla="*/ 96747 w 412348"/>
                <a:gd name="T1" fmla="*/ 61683 h 2105145"/>
                <a:gd name="T2" fmla="*/ 207593 w 412348"/>
                <a:gd name="T3" fmla="*/ 201718 h 2105145"/>
                <a:gd name="T4" fmla="*/ 255881 w 412348"/>
                <a:gd name="T5" fmla="*/ 397963 h 2105145"/>
                <a:gd name="T6" fmla="*/ 256152 w 412348"/>
                <a:gd name="T7" fmla="*/ 398126 h 2105145"/>
                <a:gd name="T8" fmla="*/ 258322 w 412348"/>
                <a:gd name="T9" fmla="*/ 404691 h 2105145"/>
                <a:gd name="T10" fmla="*/ 257563 w 412348"/>
                <a:gd name="T11" fmla="*/ 407187 h 2105145"/>
                <a:gd name="T12" fmla="*/ 412682 w 412348"/>
                <a:gd name="T13" fmla="*/ 2085286 h 2105145"/>
                <a:gd name="T14" fmla="*/ 219095 w 412348"/>
                <a:gd name="T15" fmla="*/ 2103845 h 2105145"/>
                <a:gd name="T16" fmla="*/ 109606 w 412348"/>
                <a:gd name="T17" fmla="*/ 455150 h 2105145"/>
                <a:gd name="T18" fmla="*/ 4077 w 412348"/>
                <a:gd name="T19" fmla="*/ 4171 h 2105145"/>
                <a:gd name="T20" fmla="*/ 96747 w 412348"/>
                <a:gd name="T21" fmla="*/ 61628 h 21051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12348"/>
                <a:gd name="T34" fmla="*/ 0 h 2105145"/>
                <a:gd name="T35" fmla="*/ 412348 w 412348"/>
                <a:gd name="T36" fmla="*/ 2105145 h 210514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12348" h="2105145">
                  <a:moveTo>
                    <a:pt x="96747" y="61683"/>
                  </a:moveTo>
                  <a:cubicBezTo>
                    <a:pt x="134130" y="96569"/>
                    <a:pt x="181333" y="133192"/>
                    <a:pt x="207593" y="201718"/>
                  </a:cubicBezTo>
                  <a:cubicBezTo>
                    <a:pt x="228536" y="256463"/>
                    <a:pt x="244812" y="322493"/>
                    <a:pt x="255881" y="397963"/>
                  </a:cubicBezTo>
                  <a:lnTo>
                    <a:pt x="256152" y="398126"/>
                  </a:lnTo>
                  <a:cubicBezTo>
                    <a:pt x="257671" y="398886"/>
                    <a:pt x="258648" y="401870"/>
                    <a:pt x="258322" y="404691"/>
                  </a:cubicBezTo>
                  <a:cubicBezTo>
                    <a:pt x="258214" y="405668"/>
                    <a:pt x="257943" y="406536"/>
                    <a:pt x="257563" y="407187"/>
                  </a:cubicBezTo>
                  <a:cubicBezTo>
                    <a:pt x="323810" y="733105"/>
                    <a:pt x="378988" y="1582705"/>
                    <a:pt x="412682" y="2085281"/>
                  </a:cubicBezTo>
                  <a:cubicBezTo>
                    <a:pt x="348930" y="2093040"/>
                    <a:pt x="284365" y="2099225"/>
                    <a:pt x="219095" y="2103837"/>
                  </a:cubicBezTo>
                  <a:cubicBezTo>
                    <a:pt x="201570" y="1609995"/>
                    <a:pt x="158165" y="818179"/>
                    <a:pt x="109606" y="455150"/>
                  </a:cubicBezTo>
                  <a:cubicBezTo>
                    <a:pt x="97886" y="370672"/>
                    <a:pt x="63325" y="161731"/>
                    <a:pt x="4077" y="4171"/>
                  </a:cubicBezTo>
                  <a:cubicBezTo>
                    <a:pt x="3209" y="1838"/>
                    <a:pt x="73796" y="40197"/>
                    <a:pt x="96747" y="61628"/>
                  </a:cubicBezTo>
                  <a:lnTo>
                    <a:pt x="96747" y="61683"/>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4" name="Freeform: Shape 57">
              <a:extLst>
                <a:ext uri="{FF2B5EF4-FFF2-40B4-BE49-F238E27FC236}">
                  <a16:creationId xmlns:a16="http://schemas.microsoft.com/office/drawing/2014/main" id="{FC1B35E5-2B61-426A-876B-622B27D0D54A}"/>
                </a:ext>
              </a:extLst>
            </p:cNvPr>
            <p:cNvSpPr>
              <a:spLocks/>
            </p:cNvSpPr>
            <p:nvPr/>
          </p:nvSpPr>
          <p:spPr bwMode="auto">
            <a:xfrm>
              <a:off x="4434834" y="2072972"/>
              <a:ext cx="580543" cy="2094294"/>
            </a:xfrm>
            <a:custGeom>
              <a:avLst/>
              <a:gdLst>
                <a:gd name="T0" fmla="*/ 28647 w 580542"/>
                <a:gd name="T1" fmla="*/ 1821873 h 2094294"/>
                <a:gd name="T2" fmla="*/ 100266 w 580542"/>
                <a:gd name="T3" fmla="*/ 374531 h 2094294"/>
                <a:gd name="T4" fmla="*/ 97878 w 580542"/>
                <a:gd name="T5" fmla="*/ 322066 h 2094294"/>
                <a:gd name="T6" fmla="*/ 98095 w 580542"/>
                <a:gd name="T7" fmla="*/ 303022 h 2094294"/>
                <a:gd name="T8" fmla="*/ 99940 w 580542"/>
                <a:gd name="T9" fmla="*/ 270196 h 2094294"/>
                <a:gd name="T10" fmla="*/ 280451 w 580542"/>
                <a:gd name="T11" fmla="*/ 4340 h 2094294"/>
                <a:gd name="T12" fmla="*/ 281753 w 580542"/>
                <a:gd name="T13" fmla="*/ 4069 h 2094294"/>
                <a:gd name="T14" fmla="*/ 283598 w 580542"/>
                <a:gd name="T15" fmla="*/ 4829 h 2094294"/>
                <a:gd name="T16" fmla="*/ 387178 w 580542"/>
                <a:gd name="T17" fmla="*/ 127719 h 2094294"/>
                <a:gd name="T18" fmla="*/ 562046 w 580542"/>
                <a:gd name="T19" fmla="*/ 513862 h 2094294"/>
                <a:gd name="T20" fmla="*/ 547940 w 580542"/>
                <a:gd name="T21" fmla="*/ 2094511 h 2094294"/>
                <a:gd name="T22" fmla="*/ 4069 w 580542"/>
                <a:gd name="T23" fmla="*/ 2039875 h 2094294"/>
                <a:gd name="T24" fmla="*/ 28593 w 580542"/>
                <a:gd name="T25" fmla="*/ 1821928 h 20942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80542"/>
                <a:gd name="T40" fmla="*/ 0 h 2094294"/>
                <a:gd name="T41" fmla="*/ 580542 w 580542"/>
                <a:gd name="T42" fmla="*/ 2094294 h 209429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80542" h="2094294">
                  <a:moveTo>
                    <a:pt x="28647" y="1821873"/>
                  </a:moveTo>
                  <a:cubicBezTo>
                    <a:pt x="93104" y="1258476"/>
                    <a:pt x="109327" y="636155"/>
                    <a:pt x="100266" y="374531"/>
                  </a:cubicBezTo>
                  <a:cubicBezTo>
                    <a:pt x="98801" y="355867"/>
                    <a:pt x="97987" y="338071"/>
                    <a:pt x="97878" y="322066"/>
                  </a:cubicBezTo>
                  <a:cubicBezTo>
                    <a:pt x="97499" y="315392"/>
                    <a:pt x="97553" y="308827"/>
                    <a:pt x="98095" y="303022"/>
                  </a:cubicBezTo>
                  <a:cubicBezTo>
                    <a:pt x="98421" y="291194"/>
                    <a:pt x="99018" y="280017"/>
                    <a:pt x="99940" y="270196"/>
                  </a:cubicBezTo>
                  <a:cubicBezTo>
                    <a:pt x="103738" y="138950"/>
                    <a:pt x="196191" y="40367"/>
                    <a:pt x="280451" y="4340"/>
                  </a:cubicBezTo>
                  <a:cubicBezTo>
                    <a:pt x="280885" y="4178"/>
                    <a:pt x="281319" y="4069"/>
                    <a:pt x="281753" y="4069"/>
                  </a:cubicBezTo>
                  <a:cubicBezTo>
                    <a:pt x="282404" y="4069"/>
                    <a:pt x="283055" y="4340"/>
                    <a:pt x="283598" y="4829"/>
                  </a:cubicBezTo>
                  <a:cubicBezTo>
                    <a:pt x="317237" y="32499"/>
                    <a:pt x="352069" y="73843"/>
                    <a:pt x="387173" y="127719"/>
                  </a:cubicBezTo>
                  <a:cubicBezTo>
                    <a:pt x="454017" y="230210"/>
                    <a:pt x="549183" y="410232"/>
                    <a:pt x="562041" y="513862"/>
                  </a:cubicBezTo>
                  <a:cubicBezTo>
                    <a:pt x="594921" y="881937"/>
                    <a:pt x="576094" y="1623024"/>
                    <a:pt x="547935" y="2094511"/>
                  </a:cubicBezTo>
                  <a:cubicBezTo>
                    <a:pt x="364820" y="2088272"/>
                    <a:pt x="175573" y="2069662"/>
                    <a:pt x="4069" y="2039875"/>
                  </a:cubicBezTo>
                  <a:cubicBezTo>
                    <a:pt x="6456" y="2020668"/>
                    <a:pt x="26423" y="1840592"/>
                    <a:pt x="28593" y="1821928"/>
                  </a:cubicBezTo>
                  <a:lnTo>
                    <a:pt x="28647" y="1821873"/>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9" name="Freeform: Shape 58">
              <a:extLst>
                <a:ext uri="{FF2B5EF4-FFF2-40B4-BE49-F238E27FC236}">
                  <a16:creationId xmlns:a16="http://schemas.microsoft.com/office/drawing/2014/main" id="{E400F6C4-E0CD-4073-9407-77EA7F04F21D}"/>
                </a:ext>
              </a:extLst>
            </p:cNvPr>
            <p:cNvSpPr/>
            <p:nvPr/>
          </p:nvSpPr>
          <p:spPr>
            <a:xfrm>
              <a:off x="5188478" y="2050366"/>
              <a:ext cx="128179" cy="508601"/>
            </a:xfrm>
            <a:custGeom>
              <a:avLst/>
              <a:gdLst>
                <a:gd name="connsiteX0" fmla="*/ 5251 w 130215"/>
                <a:gd name="connsiteY0" fmla="*/ 4091 h 510009"/>
                <a:gd name="connsiteX1" fmla="*/ 13769 w 130215"/>
                <a:gd name="connsiteY1" fmla="*/ 5502 h 510009"/>
                <a:gd name="connsiteX2" fmla="*/ 101719 w 130215"/>
                <a:gd name="connsiteY2" fmla="*/ 46574 h 510009"/>
                <a:gd name="connsiteX3" fmla="*/ 105951 w 130215"/>
                <a:gd name="connsiteY3" fmla="*/ 102512 h 510009"/>
                <a:gd name="connsiteX4" fmla="*/ 70684 w 130215"/>
                <a:gd name="connsiteY4" fmla="*/ 113038 h 510009"/>
                <a:gd name="connsiteX5" fmla="*/ 129118 w 130215"/>
                <a:gd name="connsiteY5" fmla="*/ 133113 h 510009"/>
                <a:gd name="connsiteX6" fmla="*/ 118158 w 130215"/>
                <a:gd name="connsiteY6" fmla="*/ 507373 h 510009"/>
                <a:gd name="connsiteX7" fmla="*/ 4708 w 130215"/>
                <a:gd name="connsiteY7" fmla="*/ 8106 h 510009"/>
                <a:gd name="connsiteX8" fmla="*/ 5251 w 130215"/>
                <a:gd name="connsiteY8" fmla="*/ 4091 h 51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15" h="510009">
                  <a:moveTo>
                    <a:pt x="5251" y="4091"/>
                  </a:moveTo>
                  <a:cubicBezTo>
                    <a:pt x="5902" y="3874"/>
                    <a:pt x="13064" y="5339"/>
                    <a:pt x="13769" y="5502"/>
                  </a:cubicBezTo>
                  <a:cubicBezTo>
                    <a:pt x="45075" y="12555"/>
                    <a:pt x="73505" y="31599"/>
                    <a:pt x="101719" y="46574"/>
                  </a:cubicBezTo>
                  <a:lnTo>
                    <a:pt x="105951" y="102512"/>
                  </a:lnTo>
                  <a:lnTo>
                    <a:pt x="70684" y="113038"/>
                  </a:lnTo>
                  <a:lnTo>
                    <a:pt x="129118" y="133113"/>
                  </a:lnTo>
                  <a:lnTo>
                    <a:pt x="118158" y="507373"/>
                  </a:lnTo>
                  <a:cubicBezTo>
                    <a:pt x="84682" y="273365"/>
                    <a:pt x="60375" y="161109"/>
                    <a:pt x="4708" y="8106"/>
                  </a:cubicBezTo>
                  <a:cubicBezTo>
                    <a:pt x="3515" y="4905"/>
                    <a:pt x="4166" y="4417"/>
                    <a:pt x="5251" y="4091"/>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7406" name="Freeform: Shape 59">
              <a:extLst>
                <a:ext uri="{FF2B5EF4-FFF2-40B4-BE49-F238E27FC236}">
                  <a16:creationId xmlns:a16="http://schemas.microsoft.com/office/drawing/2014/main" id="{0EE8F79F-8B8B-4986-9002-6EBC1363A219}"/>
                </a:ext>
              </a:extLst>
            </p:cNvPr>
            <p:cNvSpPr>
              <a:spLocks/>
            </p:cNvSpPr>
            <p:nvPr/>
          </p:nvSpPr>
          <p:spPr bwMode="auto">
            <a:xfrm>
              <a:off x="4011781" y="2084969"/>
              <a:ext cx="797568" cy="1823013"/>
            </a:xfrm>
            <a:custGeom>
              <a:avLst/>
              <a:gdLst>
                <a:gd name="T0" fmla="*/ 117915 w 797568"/>
                <a:gd name="T1" fmla="*/ 1741193 h 1823012"/>
                <a:gd name="T2" fmla="*/ 121713 w 797568"/>
                <a:gd name="T3" fmla="*/ 1626766 h 1823012"/>
                <a:gd name="T4" fmla="*/ 326801 w 797568"/>
                <a:gd name="T5" fmla="*/ 788663 h 1823012"/>
                <a:gd name="T6" fmla="*/ 789988 w 797568"/>
                <a:gd name="T7" fmla="*/ 56366 h 1823012"/>
                <a:gd name="T8" fmla="*/ 145640 w 797568"/>
                <a:gd name="T9" fmla="*/ 629204 h 1823012"/>
                <a:gd name="T10" fmla="*/ 19005 w 797568"/>
                <a:gd name="T11" fmla="*/ 1633114 h 1823012"/>
                <a:gd name="T12" fmla="*/ 44886 w 797568"/>
                <a:gd name="T13" fmla="*/ 1777381 h 1823012"/>
                <a:gd name="T14" fmla="*/ 117915 w 797568"/>
                <a:gd name="T15" fmla="*/ 1741193 h 1823012"/>
                <a:gd name="T16" fmla="*/ 0 60000 65536"/>
                <a:gd name="T17" fmla="*/ 0 60000 65536"/>
                <a:gd name="T18" fmla="*/ 0 60000 65536"/>
                <a:gd name="T19" fmla="*/ 0 60000 65536"/>
                <a:gd name="T20" fmla="*/ 0 60000 65536"/>
                <a:gd name="T21" fmla="*/ 0 60000 65536"/>
                <a:gd name="T22" fmla="*/ 0 60000 65536"/>
                <a:gd name="T23" fmla="*/ 0 60000 65536"/>
                <a:gd name="T24" fmla="*/ 0 w 797568"/>
                <a:gd name="T25" fmla="*/ 0 h 1823012"/>
                <a:gd name="T26" fmla="*/ 797568 w 797568"/>
                <a:gd name="T27" fmla="*/ 1823012 h 18230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97568" h="1823012">
                  <a:moveTo>
                    <a:pt x="117915" y="1741188"/>
                  </a:moveTo>
                  <a:cubicBezTo>
                    <a:pt x="116016" y="1722306"/>
                    <a:pt x="117047" y="1681940"/>
                    <a:pt x="121713" y="1626761"/>
                  </a:cubicBezTo>
                  <a:cubicBezTo>
                    <a:pt x="134843" y="1430136"/>
                    <a:pt x="213026" y="1038351"/>
                    <a:pt x="326801" y="788663"/>
                  </a:cubicBezTo>
                  <a:cubicBezTo>
                    <a:pt x="466783" y="465187"/>
                    <a:pt x="843702" y="223204"/>
                    <a:pt x="789988" y="56366"/>
                  </a:cubicBezTo>
                  <a:cubicBezTo>
                    <a:pt x="747776" y="-106783"/>
                    <a:pt x="361417" y="119357"/>
                    <a:pt x="145640" y="629204"/>
                  </a:cubicBezTo>
                  <a:cubicBezTo>
                    <a:pt x="-13331" y="1004007"/>
                    <a:pt x="-8720" y="1419502"/>
                    <a:pt x="19005" y="1633109"/>
                  </a:cubicBezTo>
                  <a:cubicBezTo>
                    <a:pt x="28066" y="1707983"/>
                    <a:pt x="38809" y="1759255"/>
                    <a:pt x="44886" y="1777376"/>
                  </a:cubicBezTo>
                  <a:cubicBezTo>
                    <a:pt x="69084" y="1847259"/>
                    <a:pt x="126704" y="1827292"/>
                    <a:pt x="117915" y="1741188"/>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7" name="Freeform: Shape 60">
              <a:extLst>
                <a:ext uri="{FF2B5EF4-FFF2-40B4-BE49-F238E27FC236}">
                  <a16:creationId xmlns:a16="http://schemas.microsoft.com/office/drawing/2014/main" id="{03231255-722E-4BE2-8CA9-4A52E29A6B54}"/>
                </a:ext>
              </a:extLst>
            </p:cNvPr>
            <p:cNvSpPr>
              <a:spLocks/>
            </p:cNvSpPr>
            <p:nvPr/>
          </p:nvSpPr>
          <p:spPr bwMode="auto">
            <a:xfrm>
              <a:off x="3999768" y="3628446"/>
              <a:ext cx="184472" cy="417774"/>
            </a:xfrm>
            <a:custGeom>
              <a:avLst/>
              <a:gdLst>
                <a:gd name="T0" fmla="*/ 173826 w 184471"/>
                <a:gd name="T1" fmla="*/ 160327 h 417773"/>
                <a:gd name="T2" fmla="*/ 170354 w 184471"/>
                <a:gd name="T3" fmla="*/ 252514 h 417773"/>
                <a:gd name="T4" fmla="*/ 135955 w 184471"/>
                <a:gd name="T5" fmla="*/ 178503 h 417773"/>
                <a:gd name="T6" fmla="*/ 130475 w 184471"/>
                <a:gd name="T7" fmla="*/ 255986 h 417773"/>
                <a:gd name="T8" fmla="*/ 142249 w 184471"/>
                <a:gd name="T9" fmla="*/ 349741 h 417773"/>
                <a:gd name="T10" fmla="*/ 152557 w 184471"/>
                <a:gd name="T11" fmla="*/ 415283 h 417773"/>
                <a:gd name="T12" fmla="*/ 8502 w 184471"/>
                <a:gd name="T13" fmla="*/ 251212 h 417773"/>
                <a:gd name="T14" fmla="*/ 26352 w 184471"/>
                <a:gd name="T15" fmla="*/ 4069 h 417773"/>
                <a:gd name="T16" fmla="*/ 90266 w 184471"/>
                <a:gd name="T17" fmla="*/ 6294 h 417773"/>
                <a:gd name="T18" fmla="*/ 173772 w 184471"/>
                <a:gd name="T19" fmla="*/ 160327 h 4177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4471"/>
                <a:gd name="T31" fmla="*/ 0 h 417773"/>
                <a:gd name="T32" fmla="*/ 184471 w 184471"/>
                <a:gd name="T33" fmla="*/ 417773 h 4177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4471" h="417773">
                  <a:moveTo>
                    <a:pt x="173821" y="160327"/>
                  </a:moveTo>
                  <a:cubicBezTo>
                    <a:pt x="176045" y="200694"/>
                    <a:pt x="189664" y="247083"/>
                    <a:pt x="170349" y="252509"/>
                  </a:cubicBezTo>
                  <a:cubicBezTo>
                    <a:pt x="160908" y="255113"/>
                    <a:pt x="148972" y="214475"/>
                    <a:pt x="135950" y="178503"/>
                  </a:cubicBezTo>
                  <a:cubicBezTo>
                    <a:pt x="136710" y="210026"/>
                    <a:pt x="134594" y="238239"/>
                    <a:pt x="130470" y="255981"/>
                  </a:cubicBezTo>
                  <a:cubicBezTo>
                    <a:pt x="118262" y="309261"/>
                    <a:pt x="139856" y="335141"/>
                    <a:pt x="142244" y="349736"/>
                  </a:cubicBezTo>
                  <a:cubicBezTo>
                    <a:pt x="144631" y="364223"/>
                    <a:pt x="167961" y="409690"/>
                    <a:pt x="152552" y="415278"/>
                  </a:cubicBezTo>
                  <a:cubicBezTo>
                    <a:pt x="137306" y="420649"/>
                    <a:pt x="25918" y="318051"/>
                    <a:pt x="8502" y="251207"/>
                  </a:cubicBezTo>
                  <a:cubicBezTo>
                    <a:pt x="-7992" y="183983"/>
                    <a:pt x="26895" y="4124"/>
                    <a:pt x="26352" y="4069"/>
                  </a:cubicBezTo>
                  <a:cubicBezTo>
                    <a:pt x="47621" y="4883"/>
                    <a:pt x="68943" y="5588"/>
                    <a:pt x="90266" y="6294"/>
                  </a:cubicBezTo>
                  <a:cubicBezTo>
                    <a:pt x="134214" y="2062"/>
                    <a:pt x="171868" y="119689"/>
                    <a:pt x="173767" y="160327"/>
                  </a:cubicBezTo>
                  <a:lnTo>
                    <a:pt x="173821" y="160327"/>
                  </a:lnTo>
                  <a:close/>
                </a:path>
              </a:pathLst>
            </a:custGeom>
            <a:solidFill>
              <a:srgbClr val="FFCDC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8" name="Freeform: Shape 61">
              <a:extLst>
                <a:ext uri="{FF2B5EF4-FFF2-40B4-BE49-F238E27FC236}">
                  <a16:creationId xmlns:a16="http://schemas.microsoft.com/office/drawing/2014/main" id="{83524FD6-6837-4C57-AECE-DA6F3252CB52}"/>
                </a:ext>
              </a:extLst>
            </p:cNvPr>
            <p:cNvSpPr>
              <a:spLocks/>
            </p:cNvSpPr>
            <p:nvPr/>
          </p:nvSpPr>
          <p:spPr bwMode="auto">
            <a:xfrm>
              <a:off x="4014781" y="3600884"/>
              <a:ext cx="130215" cy="75959"/>
            </a:xfrm>
            <a:custGeom>
              <a:avLst/>
              <a:gdLst>
                <a:gd name="T0" fmla="*/ 121914 w 130215"/>
                <a:gd name="T1" fmla="*/ 72383 h 75958"/>
                <a:gd name="T2" fmla="*/ 128967 w 130215"/>
                <a:gd name="T3" fmla="*/ 11502 h 75958"/>
                <a:gd name="T4" fmla="*/ 5317 w 130215"/>
                <a:gd name="T5" fmla="*/ 4069 h 75958"/>
                <a:gd name="T6" fmla="*/ 4069 w 130215"/>
                <a:gd name="T7" fmla="*/ 76235 h 75958"/>
                <a:gd name="T8" fmla="*/ 121914 w 130215"/>
                <a:gd name="T9" fmla="*/ 72383 h 75958"/>
                <a:gd name="T10" fmla="*/ 0 60000 65536"/>
                <a:gd name="T11" fmla="*/ 0 60000 65536"/>
                <a:gd name="T12" fmla="*/ 0 60000 65536"/>
                <a:gd name="T13" fmla="*/ 0 60000 65536"/>
                <a:gd name="T14" fmla="*/ 0 60000 65536"/>
                <a:gd name="T15" fmla="*/ 0 w 130215"/>
                <a:gd name="T16" fmla="*/ 0 h 75958"/>
                <a:gd name="T17" fmla="*/ 130215 w 130215"/>
                <a:gd name="T18" fmla="*/ 75958 h 75958"/>
              </a:gdLst>
              <a:ahLst/>
              <a:cxnLst>
                <a:cxn ang="T10">
                  <a:pos x="T0" y="T1"/>
                </a:cxn>
                <a:cxn ang="T11">
                  <a:pos x="T2" y="T3"/>
                </a:cxn>
                <a:cxn ang="T12">
                  <a:pos x="T4" y="T5"/>
                </a:cxn>
                <a:cxn ang="T13">
                  <a:pos x="T6" y="T7"/>
                </a:cxn>
                <a:cxn ang="T14">
                  <a:pos x="T8" y="T9"/>
                </a:cxn>
              </a:cxnLst>
              <a:rect l="T15" t="T16" r="T17" b="T18"/>
              <a:pathLst>
                <a:path w="130215" h="75958">
                  <a:moveTo>
                    <a:pt x="121914" y="72378"/>
                  </a:moveTo>
                  <a:lnTo>
                    <a:pt x="128967" y="11502"/>
                  </a:lnTo>
                  <a:lnTo>
                    <a:pt x="5317" y="4069"/>
                  </a:lnTo>
                  <a:lnTo>
                    <a:pt x="4069" y="76230"/>
                  </a:lnTo>
                  <a:lnTo>
                    <a:pt x="121914" y="7237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7409" name="Freeform: Shape 62">
              <a:extLst>
                <a:ext uri="{FF2B5EF4-FFF2-40B4-BE49-F238E27FC236}">
                  <a16:creationId xmlns:a16="http://schemas.microsoft.com/office/drawing/2014/main" id="{3CBAF1D8-7DE7-4F30-855D-BBA9FC55C21B}"/>
                </a:ext>
              </a:extLst>
            </p:cNvPr>
            <p:cNvSpPr>
              <a:spLocks/>
            </p:cNvSpPr>
            <p:nvPr/>
          </p:nvSpPr>
          <p:spPr bwMode="auto">
            <a:xfrm>
              <a:off x="3986803" y="2080250"/>
              <a:ext cx="824696" cy="1551731"/>
            </a:xfrm>
            <a:custGeom>
              <a:avLst/>
              <a:gdLst>
                <a:gd name="T0" fmla="*/ 171378 w 824696"/>
                <a:gd name="T1" fmla="*/ 1540058 h 1551731"/>
                <a:gd name="T2" fmla="*/ 7524 w 824696"/>
                <a:gd name="T3" fmla="*/ 1552591 h 1551731"/>
                <a:gd name="T4" fmla="*/ 165518 w 824696"/>
                <a:gd name="T5" fmla="*/ 632892 h 1551731"/>
                <a:gd name="T6" fmla="*/ 816052 w 824696"/>
                <a:gd name="T7" fmla="*/ 55876 h 1551731"/>
                <a:gd name="T8" fmla="*/ 366375 w 824696"/>
                <a:gd name="T9" fmla="*/ 801575 h 1551731"/>
                <a:gd name="T10" fmla="*/ 171432 w 824696"/>
                <a:gd name="T11" fmla="*/ 1540058 h 1551731"/>
                <a:gd name="T12" fmla="*/ 0 60000 65536"/>
                <a:gd name="T13" fmla="*/ 0 60000 65536"/>
                <a:gd name="T14" fmla="*/ 0 60000 65536"/>
                <a:gd name="T15" fmla="*/ 0 60000 65536"/>
                <a:gd name="T16" fmla="*/ 0 60000 65536"/>
                <a:gd name="T17" fmla="*/ 0 60000 65536"/>
                <a:gd name="T18" fmla="*/ 0 w 824696"/>
                <a:gd name="T19" fmla="*/ 0 h 1551731"/>
                <a:gd name="T20" fmla="*/ 824696 w 824696"/>
                <a:gd name="T21" fmla="*/ 1551731 h 1551731"/>
              </a:gdLst>
              <a:ahLst/>
              <a:cxnLst>
                <a:cxn ang="T12">
                  <a:pos x="T0" y="T1"/>
                </a:cxn>
                <a:cxn ang="T13">
                  <a:pos x="T2" y="T3"/>
                </a:cxn>
                <a:cxn ang="T14">
                  <a:pos x="T4" y="T5"/>
                </a:cxn>
                <a:cxn ang="T15">
                  <a:pos x="T6" y="T7"/>
                </a:cxn>
                <a:cxn ang="T16">
                  <a:pos x="T8" y="T9"/>
                </a:cxn>
                <a:cxn ang="T17">
                  <a:pos x="T10" y="T11"/>
                </a:cxn>
              </a:cxnLst>
              <a:rect l="T18" t="T19" r="T20" b="T21"/>
              <a:pathLst>
                <a:path w="824696" h="1551731">
                  <a:moveTo>
                    <a:pt x="171378" y="1540058"/>
                  </a:moveTo>
                  <a:cubicBezTo>
                    <a:pt x="131066" y="1545809"/>
                    <a:pt x="48487" y="1555087"/>
                    <a:pt x="7524" y="1552591"/>
                  </a:cubicBezTo>
                  <a:cubicBezTo>
                    <a:pt x="-8427" y="1324389"/>
                    <a:pt x="28630" y="955500"/>
                    <a:pt x="165518" y="632892"/>
                  </a:cubicBezTo>
                  <a:cubicBezTo>
                    <a:pt x="381296" y="122991"/>
                    <a:pt x="773840" y="-107273"/>
                    <a:pt x="816052" y="55876"/>
                  </a:cubicBezTo>
                  <a:cubicBezTo>
                    <a:pt x="869765" y="222714"/>
                    <a:pt x="527842" y="475440"/>
                    <a:pt x="366375" y="801575"/>
                  </a:cubicBezTo>
                  <a:cubicBezTo>
                    <a:pt x="262366" y="1011655"/>
                    <a:pt x="198289" y="1329597"/>
                    <a:pt x="171432" y="1540058"/>
                  </a:cubicBezTo>
                  <a:lnTo>
                    <a:pt x="171378" y="1540058"/>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4" name="Freeform: Shape 63">
              <a:extLst>
                <a:ext uri="{FF2B5EF4-FFF2-40B4-BE49-F238E27FC236}">
                  <a16:creationId xmlns:a16="http://schemas.microsoft.com/office/drawing/2014/main" id="{3FD39EEE-92F2-470F-BC80-ED7071203B52}"/>
                </a:ext>
              </a:extLst>
            </p:cNvPr>
            <p:cNvSpPr/>
            <p:nvPr/>
          </p:nvSpPr>
          <p:spPr>
            <a:xfrm>
              <a:off x="4679770" y="2046360"/>
              <a:ext cx="316440" cy="520617"/>
            </a:xfrm>
            <a:custGeom>
              <a:avLst/>
              <a:gdLst>
                <a:gd name="connsiteX0" fmla="*/ 120286 w 314686"/>
                <a:gd name="connsiteY0" fmla="*/ 118226 h 520860"/>
                <a:gd name="connsiteX1" fmla="*/ 70750 w 314686"/>
                <a:gd name="connsiteY1" fmla="*/ 106669 h 520860"/>
                <a:gd name="connsiteX2" fmla="*/ 4069 w 314686"/>
                <a:gd name="connsiteY2" fmla="*/ 34888 h 520860"/>
                <a:gd name="connsiteX3" fmla="*/ 68200 w 314686"/>
                <a:gd name="connsiteY3" fmla="*/ 5589 h 520860"/>
                <a:gd name="connsiteX4" fmla="*/ 80679 w 314686"/>
                <a:gd name="connsiteY4" fmla="*/ 5752 h 520860"/>
                <a:gd name="connsiteX5" fmla="*/ 192664 w 314686"/>
                <a:gd name="connsiteY5" fmla="*/ 165049 h 520860"/>
                <a:gd name="connsiteX6" fmla="*/ 315121 w 314686"/>
                <a:gd name="connsiteY6" fmla="*/ 521350 h 520860"/>
                <a:gd name="connsiteX7" fmla="*/ 60604 w 314686"/>
                <a:gd name="connsiteY7" fmla="*/ 140416 h 520860"/>
                <a:gd name="connsiteX8" fmla="*/ 120341 w 314686"/>
                <a:gd name="connsiteY8" fmla="*/ 118226 h 5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686" h="520860">
                  <a:moveTo>
                    <a:pt x="120286" y="118226"/>
                  </a:moveTo>
                  <a:lnTo>
                    <a:pt x="70750" y="106669"/>
                  </a:lnTo>
                  <a:lnTo>
                    <a:pt x="4069" y="34888"/>
                  </a:lnTo>
                  <a:cubicBezTo>
                    <a:pt x="22191" y="25881"/>
                    <a:pt x="42808" y="17037"/>
                    <a:pt x="68200" y="5589"/>
                  </a:cubicBezTo>
                  <a:cubicBezTo>
                    <a:pt x="68200" y="5589"/>
                    <a:pt x="77532" y="2063"/>
                    <a:pt x="80679" y="5752"/>
                  </a:cubicBezTo>
                  <a:cubicBezTo>
                    <a:pt x="115132" y="46119"/>
                    <a:pt x="159405" y="100429"/>
                    <a:pt x="192664" y="165049"/>
                  </a:cubicBezTo>
                  <a:cubicBezTo>
                    <a:pt x="255927" y="288048"/>
                    <a:pt x="310455" y="431936"/>
                    <a:pt x="315121" y="521350"/>
                  </a:cubicBezTo>
                  <a:lnTo>
                    <a:pt x="60604" y="140416"/>
                  </a:lnTo>
                  <a:lnTo>
                    <a:pt x="120341" y="118226"/>
                  </a:ln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57354" name="Text Placeholder 40">
            <a:extLst>
              <a:ext uri="{FF2B5EF4-FFF2-40B4-BE49-F238E27FC236}">
                <a16:creationId xmlns:a16="http://schemas.microsoft.com/office/drawing/2014/main" id="{7FED3194-DEC1-4DF9-AB18-7446B466F5FD}"/>
              </a:ext>
            </a:extLst>
          </p:cNvPr>
          <p:cNvSpPr txBox="1">
            <a:spLocks/>
          </p:cNvSpPr>
          <p:nvPr/>
        </p:nvSpPr>
        <p:spPr bwMode="auto">
          <a:xfrm>
            <a:off x="2670175" y="3940175"/>
            <a:ext cx="2636838"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i="1">
                <a:solidFill>
                  <a:srgbClr val="004BD2"/>
                </a:solidFill>
              </a:rPr>
              <a:t>Мисол</a:t>
            </a:r>
            <a:r>
              <a:rPr lang="tr-TR" altLang="en-US" sz="1400" i="1">
                <a:solidFill>
                  <a:srgbClr val="004BD2"/>
                </a:solidFill>
              </a:rPr>
              <a:t> </a:t>
            </a:r>
            <a:r>
              <a:rPr lang="ru-RU" altLang="en-US" sz="1400" i="1">
                <a:solidFill>
                  <a:srgbClr val="004BD2"/>
                </a:solidFill>
              </a:rPr>
              <a:t>учун</a:t>
            </a:r>
            <a:r>
              <a:rPr lang="tr-TR" altLang="en-US" sz="1400" i="1">
                <a:solidFill>
                  <a:srgbClr val="004BD2"/>
                </a:solidFill>
              </a:rPr>
              <a:t>, </a:t>
            </a:r>
            <a:r>
              <a:rPr lang="ru-RU" altLang="en-US" sz="1400" i="1">
                <a:solidFill>
                  <a:srgbClr val="004BD2"/>
                </a:solidFill>
              </a:rPr>
              <a:t>агар</a:t>
            </a:r>
            <a:r>
              <a:rPr lang="tr-TR" altLang="en-US" sz="1400" i="1">
                <a:solidFill>
                  <a:srgbClr val="004BD2"/>
                </a:solidFill>
              </a:rPr>
              <a:t> xo</a:t>
            </a:r>
            <a:r>
              <a:rPr lang="ru-RU" altLang="en-US" sz="1400" i="1">
                <a:solidFill>
                  <a:srgbClr val="004BD2"/>
                </a:solidFill>
              </a:rPr>
              <a:t>дим</a:t>
            </a:r>
            <a:r>
              <a:rPr lang="tr-TR" altLang="en-US" sz="1400" i="1">
                <a:solidFill>
                  <a:srgbClr val="004BD2"/>
                </a:solidFill>
              </a:rPr>
              <a:t> </a:t>
            </a:r>
            <a:r>
              <a:rPr lang="ru-RU" altLang="en-US" sz="1400" i="1">
                <a:solidFill>
                  <a:srgbClr val="004BD2"/>
                </a:solidFill>
              </a:rPr>
              <a:t>к</a:t>
            </a:r>
            <a:r>
              <a:rPr lang="tr-TR" altLang="en-US" sz="1400" i="1">
                <a:solidFill>
                  <a:srgbClr val="004BD2"/>
                </a:solidFill>
              </a:rPr>
              <a:t>o</a:t>
            </a:r>
            <a:r>
              <a:rPr lang="ru-RU" altLang="en-US" sz="1400" i="1">
                <a:solidFill>
                  <a:srgbClr val="004BD2"/>
                </a:solidFill>
              </a:rPr>
              <a:t>нф</a:t>
            </a:r>
            <a:r>
              <a:rPr lang="tr-TR" altLang="en-US" sz="1400" i="1">
                <a:solidFill>
                  <a:srgbClr val="004BD2"/>
                </a:solidFill>
              </a:rPr>
              <a:t>e</a:t>
            </a:r>
            <a:r>
              <a:rPr lang="ru-RU" altLang="en-US" sz="1400" i="1">
                <a:solidFill>
                  <a:srgbClr val="004BD2"/>
                </a:solidFill>
              </a:rPr>
              <a:t>р</a:t>
            </a:r>
            <a:r>
              <a:rPr lang="tr-TR" altLang="en-US" sz="1400" i="1">
                <a:solidFill>
                  <a:srgbClr val="004BD2"/>
                </a:solidFill>
              </a:rPr>
              <a:t>e</a:t>
            </a:r>
            <a:r>
              <a:rPr lang="ru-RU" altLang="en-US" sz="1400" i="1">
                <a:solidFill>
                  <a:srgbClr val="004BD2"/>
                </a:solidFill>
              </a:rPr>
              <a:t>нция</a:t>
            </a:r>
            <a:r>
              <a:rPr lang="tr-TR" altLang="en-US" sz="1400" i="1">
                <a:solidFill>
                  <a:srgbClr val="004BD2"/>
                </a:solidFill>
              </a:rPr>
              <a:t> </a:t>
            </a:r>
            <a:r>
              <a:rPr lang="ru-RU" altLang="en-US" sz="1400" i="1">
                <a:solidFill>
                  <a:srgbClr val="004BD2"/>
                </a:solidFill>
              </a:rPr>
              <a:t>иштир</a:t>
            </a:r>
            <a:r>
              <a:rPr lang="tr-TR" altLang="en-US" sz="1400" i="1">
                <a:solidFill>
                  <a:srgbClr val="004BD2"/>
                </a:solidFill>
              </a:rPr>
              <a:t>o</a:t>
            </a:r>
            <a:r>
              <a:rPr lang="ru-RU" altLang="en-US" sz="1400" i="1">
                <a:solidFill>
                  <a:srgbClr val="004BD2"/>
                </a:solidFill>
              </a:rPr>
              <a:t>кчиларига</a:t>
            </a:r>
            <a:r>
              <a:rPr lang="tr-TR" altLang="en-US" sz="1400" i="1">
                <a:solidFill>
                  <a:srgbClr val="004BD2"/>
                </a:solidFill>
              </a:rPr>
              <a:t> </a:t>
            </a:r>
            <a:r>
              <a:rPr lang="ru-RU" altLang="en-US" sz="1400" i="1">
                <a:solidFill>
                  <a:srgbClr val="004BD2"/>
                </a:solidFill>
              </a:rPr>
              <a:t>қимматбаҳ</a:t>
            </a:r>
            <a:r>
              <a:rPr lang="tr-TR" altLang="en-US" sz="1400" i="1">
                <a:solidFill>
                  <a:srgbClr val="004BD2"/>
                </a:solidFill>
              </a:rPr>
              <a:t>o </a:t>
            </a:r>
            <a:r>
              <a:rPr lang="ru-RU" altLang="en-US" sz="1400" i="1">
                <a:solidFill>
                  <a:srgbClr val="004BD2"/>
                </a:solidFill>
              </a:rPr>
              <a:t>с</a:t>
            </a:r>
            <a:r>
              <a:rPr lang="tr-TR" altLang="en-US" sz="1400" i="1">
                <a:solidFill>
                  <a:srgbClr val="004BD2"/>
                </a:solidFill>
              </a:rPr>
              <a:t>o</a:t>
            </a:r>
            <a:r>
              <a:rPr lang="ru-RU" altLang="en-US" sz="1400" i="1">
                <a:solidFill>
                  <a:srgbClr val="004BD2"/>
                </a:solidFill>
              </a:rPr>
              <a:t>вғалар</a:t>
            </a:r>
            <a:r>
              <a:rPr lang="tr-TR" altLang="en-US" sz="1400" i="1">
                <a:solidFill>
                  <a:srgbClr val="004BD2"/>
                </a:solidFill>
              </a:rPr>
              <a:t> </a:t>
            </a:r>
            <a:r>
              <a:rPr lang="ru-RU" altLang="en-US" sz="1400" i="1">
                <a:solidFill>
                  <a:srgbClr val="004BD2"/>
                </a:solidFill>
              </a:rPr>
              <a:t>тақдим</a:t>
            </a:r>
            <a:r>
              <a:rPr lang="tr-TR" altLang="en-US" sz="1400" i="1">
                <a:solidFill>
                  <a:srgbClr val="004BD2"/>
                </a:solidFill>
              </a:rPr>
              <a:t> </a:t>
            </a:r>
            <a:r>
              <a:rPr lang="ru-RU" altLang="en-US" sz="1400" i="1">
                <a:solidFill>
                  <a:srgbClr val="004BD2"/>
                </a:solidFill>
              </a:rPr>
              <a:t>этиладиган</a:t>
            </a:r>
            <a:r>
              <a:rPr lang="tr-TR" altLang="en-US" sz="1400" i="1">
                <a:solidFill>
                  <a:srgbClr val="004BD2"/>
                </a:solidFill>
              </a:rPr>
              <a:t> </a:t>
            </a:r>
            <a:r>
              <a:rPr lang="ru-RU" altLang="en-US" sz="1400" i="1">
                <a:solidFill>
                  <a:srgbClr val="004BD2"/>
                </a:solidFill>
              </a:rPr>
              <a:t>к</a:t>
            </a:r>
            <a:r>
              <a:rPr lang="tr-TR" altLang="en-US" sz="1400" i="1">
                <a:solidFill>
                  <a:srgbClr val="004BD2"/>
                </a:solidFill>
              </a:rPr>
              <a:t>o</a:t>
            </a:r>
            <a:r>
              <a:rPr lang="ru-RU" altLang="en-US" sz="1400" i="1">
                <a:solidFill>
                  <a:srgbClr val="004BD2"/>
                </a:solidFill>
              </a:rPr>
              <a:t>нф</a:t>
            </a:r>
            <a:r>
              <a:rPr lang="tr-TR" altLang="en-US" sz="1400" i="1">
                <a:solidFill>
                  <a:srgbClr val="004BD2"/>
                </a:solidFill>
              </a:rPr>
              <a:t>e</a:t>
            </a:r>
            <a:r>
              <a:rPr lang="ru-RU" altLang="en-US" sz="1400" i="1">
                <a:solidFill>
                  <a:srgbClr val="004BD2"/>
                </a:solidFill>
              </a:rPr>
              <a:t>р</a:t>
            </a:r>
            <a:r>
              <a:rPr lang="tr-TR" altLang="en-US" sz="1400" i="1">
                <a:solidFill>
                  <a:srgbClr val="004BD2"/>
                </a:solidFill>
              </a:rPr>
              <a:t>e</a:t>
            </a:r>
            <a:r>
              <a:rPr lang="ru-RU" altLang="en-US" sz="1400" i="1">
                <a:solidFill>
                  <a:srgbClr val="004BD2"/>
                </a:solidFill>
              </a:rPr>
              <a:t>нцияга</a:t>
            </a:r>
            <a:r>
              <a:rPr lang="tr-TR" altLang="en-US" sz="1400" i="1">
                <a:solidFill>
                  <a:srgbClr val="004BD2"/>
                </a:solidFill>
              </a:rPr>
              <a:t> </a:t>
            </a:r>
            <a:r>
              <a:rPr lang="ru-RU" altLang="en-US" sz="1400" i="1">
                <a:solidFill>
                  <a:srgbClr val="004BD2"/>
                </a:solidFill>
              </a:rPr>
              <a:t>б</a:t>
            </a:r>
            <a:r>
              <a:rPr lang="tr-TR" altLang="en-US" sz="1400" i="1">
                <a:solidFill>
                  <a:srgbClr val="004BD2"/>
                </a:solidFill>
              </a:rPr>
              <a:t>o</a:t>
            </a:r>
            <a:r>
              <a:rPr lang="ru-RU" altLang="en-US" sz="1400" i="1">
                <a:solidFill>
                  <a:srgbClr val="004BD2"/>
                </a:solidFill>
              </a:rPr>
              <a:t>рса</a:t>
            </a:r>
            <a:r>
              <a:rPr lang="tr-TR" altLang="en-US" sz="1400" i="1">
                <a:solidFill>
                  <a:srgbClr val="004BD2"/>
                </a:solidFill>
              </a:rPr>
              <a:t> </a:t>
            </a:r>
            <a:r>
              <a:rPr lang="ru-RU" altLang="en-US" sz="1400" i="1">
                <a:solidFill>
                  <a:srgbClr val="004BD2"/>
                </a:solidFill>
              </a:rPr>
              <a:t>нима</a:t>
            </a:r>
            <a:r>
              <a:rPr lang="tr-TR" altLang="en-US" sz="1400" i="1">
                <a:solidFill>
                  <a:srgbClr val="004BD2"/>
                </a:solidFill>
              </a:rPr>
              <a:t> </a:t>
            </a:r>
            <a:r>
              <a:rPr lang="ru-RU" altLang="en-US" sz="1400" i="1">
                <a:solidFill>
                  <a:srgbClr val="004BD2"/>
                </a:solidFill>
              </a:rPr>
              <a:t>қилиши</a:t>
            </a:r>
            <a:r>
              <a:rPr lang="tr-TR" altLang="en-US" sz="1400" i="1">
                <a:solidFill>
                  <a:srgbClr val="004BD2"/>
                </a:solidFill>
              </a:rPr>
              <a:t> </a:t>
            </a:r>
            <a:r>
              <a:rPr lang="ru-RU" altLang="en-US" sz="1400" i="1">
                <a:solidFill>
                  <a:srgbClr val="004BD2"/>
                </a:solidFill>
              </a:rPr>
              <a:t>к</a:t>
            </a:r>
            <a:r>
              <a:rPr lang="tr-TR" altLang="en-US" sz="1400" i="1">
                <a:solidFill>
                  <a:srgbClr val="004BD2"/>
                </a:solidFill>
              </a:rPr>
              <a:t>e</a:t>
            </a:r>
            <a:r>
              <a:rPr lang="ru-RU" altLang="en-US" sz="1400" i="1">
                <a:solidFill>
                  <a:srgbClr val="004BD2"/>
                </a:solidFill>
              </a:rPr>
              <a:t>рак</a:t>
            </a:r>
            <a:r>
              <a:rPr lang="tr-TR" altLang="en-US" sz="1400" i="1">
                <a:solidFill>
                  <a:srgbClr val="004BD2"/>
                </a:solidFill>
              </a:rPr>
              <a:t>? </a:t>
            </a:r>
            <a:r>
              <a:rPr lang="ru-RU" altLang="en-US" sz="1400" i="1">
                <a:solidFill>
                  <a:srgbClr val="004BD2"/>
                </a:solidFill>
              </a:rPr>
              <a:t>С</a:t>
            </a:r>
            <a:r>
              <a:rPr lang="tr-TR" altLang="en-US" sz="1400" i="1">
                <a:solidFill>
                  <a:srgbClr val="004BD2"/>
                </a:solidFill>
              </a:rPr>
              <a:t>o</a:t>
            </a:r>
            <a:r>
              <a:rPr lang="ru-RU" altLang="en-US" sz="1400" i="1">
                <a:solidFill>
                  <a:srgbClr val="004BD2"/>
                </a:solidFill>
              </a:rPr>
              <a:t>вғани</a:t>
            </a:r>
            <a:r>
              <a:rPr lang="tr-TR" altLang="en-US" sz="1400" i="1">
                <a:solidFill>
                  <a:srgbClr val="004BD2"/>
                </a:solidFill>
              </a:rPr>
              <a:t> </a:t>
            </a:r>
            <a:r>
              <a:rPr lang="ru-RU" altLang="en-US" sz="1400" i="1">
                <a:solidFill>
                  <a:srgbClr val="004BD2"/>
                </a:solidFill>
              </a:rPr>
              <a:t>қач</a:t>
            </a:r>
            <a:r>
              <a:rPr lang="tr-TR" altLang="en-US" sz="1400" i="1">
                <a:solidFill>
                  <a:srgbClr val="004BD2"/>
                </a:solidFill>
              </a:rPr>
              <a:t>o</a:t>
            </a:r>
            <a:r>
              <a:rPr lang="ru-RU" altLang="en-US" sz="1400" i="1">
                <a:solidFill>
                  <a:srgbClr val="004BD2"/>
                </a:solidFill>
              </a:rPr>
              <a:t>н</a:t>
            </a:r>
            <a:r>
              <a:rPr lang="tr-TR" altLang="en-US" sz="1400" i="1">
                <a:solidFill>
                  <a:srgbClr val="004BD2"/>
                </a:solidFill>
              </a:rPr>
              <a:t> </a:t>
            </a:r>
            <a:r>
              <a:rPr lang="ru-RU" altLang="en-US" sz="1400" i="1">
                <a:solidFill>
                  <a:srgbClr val="004BD2"/>
                </a:solidFill>
              </a:rPr>
              <a:t>ўзи</a:t>
            </a:r>
            <a:r>
              <a:rPr lang="tr-TR" altLang="en-US" sz="1400" i="1">
                <a:solidFill>
                  <a:srgbClr val="004BD2"/>
                </a:solidFill>
              </a:rPr>
              <a:t> </a:t>
            </a:r>
            <a:r>
              <a:rPr lang="ru-RU" altLang="en-US" sz="1400" i="1">
                <a:solidFill>
                  <a:srgbClr val="004BD2"/>
                </a:solidFill>
              </a:rPr>
              <a:t>учун</a:t>
            </a:r>
            <a:r>
              <a:rPr lang="tr-TR" altLang="en-US" sz="1400" i="1">
                <a:solidFill>
                  <a:srgbClr val="004BD2"/>
                </a:solidFill>
              </a:rPr>
              <a:t> </a:t>
            </a:r>
            <a:r>
              <a:rPr lang="ru-RU" altLang="en-US" sz="1400" i="1">
                <a:solidFill>
                  <a:srgbClr val="004BD2"/>
                </a:solidFill>
              </a:rPr>
              <a:t>сақлаб</a:t>
            </a:r>
            <a:r>
              <a:rPr lang="tr-TR" altLang="en-US" sz="1400" i="1">
                <a:solidFill>
                  <a:srgbClr val="004BD2"/>
                </a:solidFill>
              </a:rPr>
              <a:t> </a:t>
            </a:r>
            <a:r>
              <a:rPr lang="ru-RU" altLang="en-US" sz="1400" i="1">
                <a:solidFill>
                  <a:srgbClr val="004BD2"/>
                </a:solidFill>
              </a:rPr>
              <a:t>қ</a:t>
            </a:r>
            <a:r>
              <a:rPr lang="tr-TR" altLang="en-US" sz="1400" i="1">
                <a:solidFill>
                  <a:srgbClr val="004BD2"/>
                </a:solidFill>
              </a:rPr>
              <a:t>o</a:t>
            </a:r>
            <a:r>
              <a:rPr lang="ru-RU" altLang="en-US" sz="1400" i="1">
                <a:solidFill>
                  <a:srgbClr val="004BD2"/>
                </a:solidFill>
              </a:rPr>
              <a:t>лиши</a:t>
            </a:r>
            <a:r>
              <a:rPr lang="tr-TR" altLang="en-US" sz="1400" i="1">
                <a:solidFill>
                  <a:srgbClr val="004BD2"/>
                </a:solidFill>
              </a:rPr>
              <a:t> </a:t>
            </a:r>
            <a:r>
              <a:rPr lang="ru-RU" altLang="en-US" sz="1400" i="1">
                <a:solidFill>
                  <a:srgbClr val="004BD2"/>
                </a:solidFill>
              </a:rPr>
              <a:t>мумкин</a:t>
            </a:r>
            <a:r>
              <a:rPr lang="tr-TR" altLang="en-US" sz="1400" i="1">
                <a:solidFill>
                  <a:srgbClr val="004BD2"/>
                </a:solidFill>
              </a:rPr>
              <a:t> </a:t>
            </a:r>
            <a:r>
              <a:rPr lang="ru-RU" altLang="en-US" sz="1400" i="1">
                <a:solidFill>
                  <a:srgbClr val="004BD2"/>
                </a:solidFill>
              </a:rPr>
              <a:t>ва</a:t>
            </a:r>
            <a:r>
              <a:rPr lang="tr-TR" altLang="en-US" sz="1400" i="1">
                <a:solidFill>
                  <a:srgbClr val="004BD2"/>
                </a:solidFill>
              </a:rPr>
              <a:t> </a:t>
            </a:r>
            <a:r>
              <a:rPr lang="ru-RU" altLang="en-US" sz="1400" i="1">
                <a:solidFill>
                  <a:srgbClr val="004BD2"/>
                </a:solidFill>
              </a:rPr>
              <a:t>қач</a:t>
            </a:r>
            <a:r>
              <a:rPr lang="tr-TR" altLang="en-US" sz="1400" i="1">
                <a:solidFill>
                  <a:srgbClr val="004BD2"/>
                </a:solidFill>
              </a:rPr>
              <a:t>o</a:t>
            </a:r>
            <a:r>
              <a:rPr lang="ru-RU" altLang="en-US" sz="1400" i="1">
                <a:solidFill>
                  <a:srgbClr val="004BD2"/>
                </a:solidFill>
              </a:rPr>
              <a:t>н</a:t>
            </a:r>
            <a:r>
              <a:rPr lang="tr-TR" altLang="en-US" sz="1400" i="1">
                <a:solidFill>
                  <a:srgbClr val="004BD2"/>
                </a:solidFill>
              </a:rPr>
              <a:t> </a:t>
            </a:r>
            <a:r>
              <a:rPr lang="ru-RU" altLang="en-US" sz="1400" i="1">
                <a:solidFill>
                  <a:srgbClr val="004BD2"/>
                </a:solidFill>
              </a:rPr>
              <a:t>қайтариши</a:t>
            </a:r>
            <a:r>
              <a:rPr lang="tr-TR" altLang="en-US" sz="1400" i="1">
                <a:solidFill>
                  <a:srgbClr val="004BD2"/>
                </a:solidFill>
              </a:rPr>
              <a:t> </a:t>
            </a:r>
            <a:r>
              <a:rPr lang="ru-RU" altLang="en-US" sz="1400" i="1">
                <a:solidFill>
                  <a:srgbClr val="004BD2"/>
                </a:solidFill>
              </a:rPr>
              <a:t>к</a:t>
            </a:r>
            <a:r>
              <a:rPr lang="tr-TR" altLang="en-US" sz="1400" i="1">
                <a:solidFill>
                  <a:srgbClr val="004BD2"/>
                </a:solidFill>
              </a:rPr>
              <a:t>e</a:t>
            </a:r>
            <a:r>
              <a:rPr lang="ru-RU" altLang="en-US" sz="1400" i="1">
                <a:solidFill>
                  <a:srgbClr val="004BD2"/>
                </a:solidFill>
              </a:rPr>
              <a:t>рак</a:t>
            </a:r>
            <a:r>
              <a:rPr lang="tr-TR" altLang="en-US" sz="1400" i="1">
                <a:solidFill>
                  <a:srgbClr val="004BD2"/>
                </a:solidFill>
              </a:rPr>
              <a:t>?</a:t>
            </a:r>
            <a:endParaRPr lang="ru-RU" altLang="en-US" sz="1400" i="1">
              <a:solidFill>
                <a:srgbClr val="004BD2"/>
              </a:solidFill>
            </a:endParaRPr>
          </a:p>
        </p:txBody>
      </p:sp>
      <p:cxnSp>
        <p:nvCxnSpPr>
          <p:cNvPr id="67" name="Straight Connector 66">
            <a:extLst>
              <a:ext uri="{FF2B5EF4-FFF2-40B4-BE49-F238E27FC236}">
                <a16:creationId xmlns:a16="http://schemas.microsoft.com/office/drawing/2014/main" id="{33F7D677-1A12-49B9-8C83-33393CFCD594}"/>
              </a:ext>
            </a:extLst>
          </p:cNvPr>
          <p:cNvCxnSpPr/>
          <p:nvPr/>
        </p:nvCxnSpPr>
        <p:spPr>
          <a:xfrm>
            <a:off x="2670175" y="3779838"/>
            <a:ext cx="2636838"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57356" name="Rectangle 67">
            <a:extLst>
              <a:ext uri="{FF2B5EF4-FFF2-40B4-BE49-F238E27FC236}">
                <a16:creationId xmlns:a16="http://schemas.microsoft.com/office/drawing/2014/main" id="{2FAE6341-03DF-4A0B-9F89-61588DB74303}"/>
              </a:ext>
            </a:extLst>
          </p:cNvPr>
          <p:cNvSpPr>
            <a:spLocks noChangeArrowheads="1"/>
          </p:cNvSpPr>
          <p:nvPr/>
        </p:nvSpPr>
        <p:spPr bwMode="auto">
          <a:xfrm>
            <a:off x="2532063" y="3160713"/>
            <a:ext cx="10842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4000">
                <a:solidFill>
                  <a:srgbClr val="004BD2"/>
                </a:solidFill>
                <a:latin typeface="Arial Black" panose="020B0A04020102020204" pitchFamily="34" charset="0"/>
              </a:rPr>
              <a:t>01.</a:t>
            </a:r>
          </a:p>
        </p:txBody>
      </p:sp>
      <p:sp>
        <p:nvSpPr>
          <p:cNvPr id="57357" name="Text Placeholder 40">
            <a:extLst>
              <a:ext uri="{FF2B5EF4-FFF2-40B4-BE49-F238E27FC236}">
                <a16:creationId xmlns:a16="http://schemas.microsoft.com/office/drawing/2014/main" id="{6A1D439E-DFAC-4F5B-B42E-EC8D6722FE14}"/>
              </a:ext>
            </a:extLst>
          </p:cNvPr>
          <p:cNvSpPr txBox="1">
            <a:spLocks/>
          </p:cNvSpPr>
          <p:nvPr/>
        </p:nvSpPr>
        <p:spPr bwMode="auto">
          <a:xfrm>
            <a:off x="5810250" y="3940175"/>
            <a:ext cx="2636838"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i="1">
                <a:solidFill>
                  <a:srgbClr val="004BD2"/>
                </a:solidFill>
              </a:rPr>
              <a:t>Ёки</a:t>
            </a:r>
            <a:r>
              <a:rPr lang="tr-TR" altLang="en-US" sz="1400" i="1">
                <a:solidFill>
                  <a:srgbClr val="004BD2"/>
                </a:solidFill>
              </a:rPr>
              <a:t> </a:t>
            </a:r>
            <a:r>
              <a:rPr lang="ru-RU" altLang="en-US" sz="1400" i="1">
                <a:solidFill>
                  <a:srgbClr val="004BD2"/>
                </a:solidFill>
              </a:rPr>
              <a:t>ёш</a:t>
            </a:r>
            <a:r>
              <a:rPr lang="tr-TR" altLang="en-US" sz="1400" i="1">
                <a:solidFill>
                  <a:srgbClr val="004BD2"/>
                </a:solidFill>
              </a:rPr>
              <a:t> </a:t>
            </a:r>
            <a:r>
              <a:rPr lang="ru-RU" altLang="en-US" sz="1400" i="1">
                <a:solidFill>
                  <a:srgbClr val="004BD2"/>
                </a:solidFill>
              </a:rPr>
              <a:t>ва</a:t>
            </a:r>
            <a:r>
              <a:rPr lang="tr-TR" altLang="en-US" sz="1400" i="1">
                <a:solidFill>
                  <a:srgbClr val="004BD2"/>
                </a:solidFill>
              </a:rPr>
              <a:t> </a:t>
            </a:r>
            <a:r>
              <a:rPr lang="ru-RU" altLang="en-US" sz="1400" i="1">
                <a:solidFill>
                  <a:srgbClr val="004BD2"/>
                </a:solidFill>
              </a:rPr>
              <a:t>малакали</a:t>
            </a:r>
            <a:r>
              <a:rPr lang="tr-TR" altLang="en-US" sz="1400" i="1">
                <a:solidFill>
                  <a:srgbClr val="004BD2"/>
                </a:solidFill>
              </a:rPr>
              <a:t> </a:t>
            </a:r>
            <a:r>
              <a:rPr lang="ru-RU" altLang="en-US" sz="1400" i="1">
                <a:solidFill>
                  <a:srgbClr val="004BD2"/>
                </a:solidFill>
              </a:rPr>
              <a:t>мута</a:t>
            </a:r>
            <a:r>
              <a:rPr lang="tr-TR" altLang="en-US" sz="1400" i="1">
                <a:solidFill>
                  <a:srgbClr val="004BD2"/>
                </a:solidFill>
              </a:rPr>
              <a:t>x</a:t>
            </a:r>
            <a:r>
              <a:rPr lang="ru-RU" altLang="en-US" sz="1400" i="1">
                <a:solidFill>
                  <a:srgbClr val="004BD2"/>
                </a:solidFill>
              </a:rPr>
              <a:t>ассис</a:t>
            </a:r>
            <a:r>
              <a:rPr lang="tr-TR" altLang="en-US" sz="1400" i="1">
                <a:solidFill>
                  <a:srgbClr val="004BD2"/>
                </a:solidFill>
              </a:rPr>
              <a:t> </a:t>
            </a:r>
            <a:r>
              <a:rPr lang="ru-RU" altLang="en-US" sz="1400" i="1">
                <a:solidFill>
                  <a:srgbClr val="004BD2"/>
                </a:solidFill>
              </a:rPr>
              <a:t>бир</a:t>
            </a:r>
            <a:r>
              <a:rPr lang="en-US" altLang="en-US" sz="1400" i="1">
                <a:solidFill>
                  <a:srgbClr val="004BD2"/>
                </a:solidFill>
              </a:rPr>
              <a:t>o</a:t>
            </a:r>
            <a:r>
              <a:rPr lang="ru-RU" altLang="en-US" sz="1400" i="1">
                <a:solidFill>
                  <a:srgbClr val="004BD2"/>
                </a:solidFill>
              </a:rPr>
              <a:t>р</a:t>
            </a:r>
            <a:r>
              <a:rPr lang="en-US" altLang="en-US" sz="1400" i="1">
                <a:solidFill>
                  <a:srgbClr val="004BD2"/>
                </a:solidFill>
              </a:rPr>
              <a:t> </a:t>
            </a:r>
            <a:r>
              <a:rPr lang="ru-RU" altLang="en-US" sz="1400" i="1">
                <a:solidFill>
                  <a:srgbClr val="004BD2"/>
                </a:solidFill>
              </a:rPr>
              <a:t>бир</a:t>
            </a:r>
            <a:r>
              <a:rPr lang="en-US" altLang="en-US" sz="1400" i="1">
                <a:solidFill>
                  <a:srgbClr val="004BD2"/>
                </a:solidFill>
              </a:rPr>
              <a:t> </a:t>
            </a:r>
            <a:r>
              <a:rPr lang="ru-RU" altLang="en-US" sz="1400" i="1">
                <a:solidFill>
                  <a:srgbClr val="004BD2"/>
                </a:solidFill>
              </a:rPr>
              <a:t>бўлимига</a:t>
            </a:r>
            <a:r>
              <a:rPr lang="tr-TR" altLang="en-US" sz="1400" i="1">
                <a:solidFill>
                  <a:srgbClr val="004BD2"/>
                </a:solidFill>
              </a:rPr>
              <a:t> </a:t>
            </a:r>
            <a:r>
              <a:rPr lang="ru-RU" altLang="en-US" sz="1400" i="1">
                <a:solidFill>
                  <a:srgbClr val="004BD2"/>
                </a:solidFill>
              </a:rPr>
              <a:t>ишга</a:t>
            </a:r>
            <a:r>
              <a:rPr lang="tr-TR" altLang="en-US" sz="1400" i="1">
                <a:solidFill>
                  <a:srgbClr val="004BD2"/>
                </a:solidFill>
              </a:rPr>
              <a:t> </a:t>
            </a:r>
            <a:r>
              <a:rPr lang="ru-RU" altLang="en-US" sz="1400" i="1">
                <a:solidFill>
                  <a:srgbClr val="004BD2"/>
                </a:solidFill>
              </a:rPr>
              <a:t>к</a:t>
            </a:r>
            <a:r>
              <a:rPr lang="tr-TR" altLang="en-US" sz="1400" i="1">
                <a:solidFill>
                  <a:srgbClr val="004BD2"/>
                </a:solidFill>
              </a:rPr>
              <a:t>e</a:t>
            </a:r>
            <a:r>
              <a:rPr lang="ru-RU" altLang="en-US" sz="1400" i="1">
                <a:solidFill>
                  <a:srgbClr val="004BD2"/>
                </a:solidFill>
              </a:rPr>
              <a:t>лм</a:t>
            </a:r>
            <a:r>
              <a:rPr lang="tr-TR" altLang="en-US" sz="1400" i="1">
                <a:solidFill>
                  <a:srgbClr val="004BD2"/>
                </a:solidFill>
              </a:rPr>
              <a:t>o</a:t>
            </a:r>
            <a:r>
              <a:rPr lang="ru-RU" altLang="en-US" sz="1400" i="1">
                <a:solidFill>
                  <a:srgbClr val="004BD2"/>
                </a:solidFill>
              </a:rPr>
              <a:t>қчи</a:t>
            </a:r>
            <a:r>
              <a:rPr lang="tr-TR" altLang="en-US" sz="1400" i="1">
                <a:solidFill>
                  <a:srgbClr val="004BD2"/>
                </a:solidFill>
              </a:rPr>
              <a:t> </a:t>
            </a:r>
            <a:r>
              <a:rPr lang="ru-RU" altLang="en-US" sz="1400" i="1">
                <a:solidFill>
                  <a:srgbClr val="004BD2"/>
                </a:solidFill>
              </a:rPr>
              <a:t>бўлса</a:t>
            </a:r>
            <a:r>
              <a:rPr lang="tr-TR" altLang="en-US" sz="1400" i="1">
                <a:solidFill>
                  <a:srgbClr val="004BD2"/>
                </a:solidFill>
              </a:rPr>
              <a:t>,</a:t>
            </a:r>
            <a:r>
              <a:rPr lang="en-US" altLang="en-US" sz="1400" i="1">
                <a:solidFill>
                  <a:srgbClr val="004BD2"/>
                </a:solidFill>
              </a:rPr>
              <a:t> </a:t>
            </a:r>
            <a:r>
              <a:rPr lang="ru-RU" altLang="en-US" sz="1400" i="1">
                <a:solidFill>
                  <a:srgbClr val="004BD2"/>
                </a:solidFill>
              </a:rPr>
              <a:t>айни</a:t>
            </a:r>
            <a:r>
              <a:rPr lang="en-US" altLang="en-US" sz="1400" i="1">
                <a:solidFill>
                  <a:srgbClr val="004BD2"/>
                </a:solidFill>
              </a:rPr>
              <a:t> </a:t>
            </a:r>
            <a:r>
              <a:rPr lang="ru-RU" altLang="en-US" sz="1400" i="1">
                <a:solidFill>
                  <a:srgbClr val="004BD2"/>
                </a:solidFill>
              </a:rPr>
              <a:t>вақтда</a:t>
            </a:r>
            <a:r>
              <a:rPr lang="en-US" altLang="en-US" sz="1400" i="1">
                <a:solidFill>
                  <a:srgbClr val="004BD2"/>
                </a:solidFill>
              </a:rPr>
              <a:t> </a:t>
            </a:r>
            <a:r>
              <a:rPr lang="ru-RU" altLang="en-US" sz="1400" i="1">
                <a:solidFill>
                  <a:srgbClr val="004BD2"/>
                </a:solidFill>
              </a:rPr>
              <a:t>унинг</a:t>
            </a:r>
            <a:r>
              <a:rPr lang="tr-TR" altLang="en-US" sz="1400" i="1">
                <a:solidFill>
                  <a:srgbClr val="004BD2"/>
                </a:solidFill>
              </a:rPr>
              <a:t> o</a:t>
            </a:r>
            <a:r>
              <a:rPr lang="ru-RU" altLang="en-US" sz="1400" i="1">
                <a:solidFill>
                  <a:srgbClr val="004BD2"/>
                </a:solidFill>
              </a:rPr>
              <a:t>таси</a:t>
            </a:r>
            <a:r>
              <a:rPr lang="tr-TR" altLang="en-US" sz="1400" i="1">
                <a:solidFill>
                  <a:srgbClr val="004BD2"/>
                </a:solidFill>
              </a:rPr>
              <a:t> </a:t>
            </a:r>
            <a:r>
              <a:rPr lang="ru-RU" altLang="en-US" sz="1400" i="1">
                <a:solidFill>
                  <a:srgbClr val="004BD2"/>
                </a:solidFill>
              </a:rPr>
              <a:t>аллақач</a:t>
            </a:r>
            <a:r>
              <a:rPr lang="tr-TR" altLang="en-US" sz="1400" i="1">
                <a:solidFill>
                  <a:srgbClr val="004BD2"/>
                </a:solidFill>
              </a:rPr>
              <a:t>o</a:t>
            </a:r>
            <a:r>
              <a:rPr lang="ru-RU" altLang="en-US" sz="1400" i="1">
                <a:solidFill>
                  <a:srgbClr val="004BD2"/>
                </a:solidFill>
              </a:rPr>
              <a:t>н</a:t>
            </a:r>
            <a:r>
              <a:rPr lang="tr-TR" altLang="en-US" sz="1400" i="1">
                <a:solidFill>
                  <a:srgbClr val="004BD2"/>
                </a:solidFill>
              </a:rPr>
              <a:t> </a:t>
            </a:r>
            <a:r>
              <a:rPr lang="ru-RU" altLang="en-US" sz="1400" i="1">
                <a:solidFill>
                  <a:srgbClr val="004BD2"/>
                </a:solidFill>
              </a:rPr>
              <a:t>шу</a:t>
            </a:r>
            <a:r>
              <a:rPr lang="tr-TR" altLang="en-US" sz="1400" i="1">
                <a:solidFill>
                  <a:srgbClr val="004BD2"/>
                </a:solidFill>
              </a:rPr>
              <a:t> </a:t>
            </a:r>
            <a:r>
              <a:rPr lang="ru-RU" altLang="en-US" sz="1400" i="1">
                <a:solidFill>
                  <a:srgbClr val="004BD2"/>
                </a:solidFill>
              </a:rPr>
              <a:t>бўлимда</a:t>
            </a:r>
            <a:r>
              <a:rPr lang="tr-TR" altLang="en-US" sz="1400" i="1">
                <a:solidFill>
                  <a:srgbClr val="004BD2"/>
                </a:solidFill>
              </a:rPr>
              <a:t> </a:t>
            </a:r>
            <a:r>
              <a:rPr lang="ru-RU" altLang="en-US" sz="1400" i="1">
                <a:solidFill>
                  <a:srgbClr val="004BD2"/>
                </a:solidFill>
              </a:rPr>
              <a:t>б</a:t>
            </a:r>
            <a:r>
              <a:rPr lang="tr-TR" altLang="en-US" sz="1400" i="1">
                <a:solidFill>
                  <a:srgbClr val="004BD2"/>
                </a:solidFill>
              </a:rPr>
              <a:t>o</a:t>
            </a:r>
            <a:r>
              <a:rPr lang="ru-RU" altLang="en-US" sz="1400" i="1">
                <a:solidFill>
                  <a:srgbClr val="004BD2"/>
                </a:solidFill>
              </a:rPr>
              <a:t>ш</a:t>
            </a:r>
            <a:r>
              <a:rPr lang="tr-TR" altLang="en-US" sz="1400" i="1">
                <a:solidFill>
                  <a:srgbClr val="004BD2"/>
                </a:solidFill>
              </a:rPr>
              <a:t> </a:t>
            </a:r>
            <a:r>
              <a:rPr lang="ru-RU" altLang="en-US" sz="1400" i="1">
                <a:solidFill>
                  <a:srgbClr val="004BD2"/>
                </a:solidFill>
              </a:rPr>
              <a:t>мута</a:t>
            </a:r>
            <a:r>
              <a:rPr lang="tr-TR" altLang="en-US" sz="1400" i="1">
                <a:solidFill>
                  <a:srgbClr val="004BD2"/>
                </a:solidFill>
              </a:rPr>
              <a:t>x</a:t>
            </a:r>
            <a:r>
              <a:rPr lang="ru-RU" altLang="en-US" sz="1400" i="1">
                <a:solidFill>
                  <a:srgbClr val="004BD2"/>
                </a:solidFill>
              </a:rPr>
              <a:t>ассис</a:t>
            </a:r>
            <a:r>
              <a:rPr lang="tr-TR" altLang="en-US" sz="1400" i="1">
                <a:solidFill>
                  <a:srgbClr val="004BD2"/>
                </a:solidFill>
              </a:rPr>
              <a:t> </a:t>
            </a:r>
            <a:r>
              <a:rPr lang="ru-RU" altLang="en-US" sz="1400" i="1">
                <a:solidFill>
                  <a:srgbClr val="004BD2"/>
                </a:solidFill>
              </a:rPr>
              <a:t>бўлиб</a:t>
            </a:r>
            <a:r>
              <a:rPr lang="tr-TR" altLang="en-US" sz="1400" i="1">
                <a:solidFill>
                  <a:srgbClr val="004BD2"/>
                </a:solidFill>
              </a:rPr>
              <a:t> </a:t>
            </a:r>
            <a:r>
              <a:rPr lang="ru-RU" altLang="en-US" sz="1400" i="1">
                <a:solidFill>
                  <a:srgbClr val="004BD2"/>
                </a:solidFill>
              </a:rPr>
              <a:t>ишласа</a:t>
            </a:r>
            <a:r>
              <a:rPr lang="tr-TR" altLang="en-US" sz="1400" i="1">
                <a:solidFill>
                  <a:srgbClr val="004BD2"/>
                </a:solidFill>
              </a:rPr>
              <a:t>, </a:t>
            </a:r>
            <a:r>
              <a:rPr lang="ru-RU" altLang="en-US" sz="1400" i="1">
                <a:solidFill>
                  <a:srgbClr val="004BD2"/>
                </a:solidFill>
              </a:rPr>
              <a:t>раҳбар</a:t>
            </a:r>
            <a:r>
              <a:rPr lang="en-US" altLang="en-US" sz="1400" i="1">
                <a:solidFill>
                  <a:srgbClr val="004BD2"/>
                </a:solidFill>
              </a:rPr>
              <a:t> </a:t>
            </a:r>
            <a:r>
              <a:rPr lang="ru-RU" altLang="en-US" sz="1400" i="1">
                <a:solidFill>
                  <a:srgbClr val="004BD2"/>
                </a:solidFill>
              </a:rPr>
              <a:t>бу</a:t>
            </a:r>
            <a:r>
              <a:rPr lang="en-US" altLang="en-US" sz="1400" i="1">
                <a:solidFill>
                  <a:srgbClr val="004BD2"/>
                </a:solidFill>
              </a:rPr>
              <a:t> </a:t>
            </a:r>
            <a:r>
              <a:rPr lang="ru-RU" altLang="en-US" sz="1400" i="1">
                <a:solidFill>
                  <a:srgbClr val="004BD2"/>
                </a:solidFill>
              </a:rPr>
              <a:t>ҳ</a:t>
            </a:r>
            <a:r>
              <a:rPr lang="en-US" altLang="en-US" sz="1400" i="1">
                <a:solidFill>
                  <a:srgbClr val="004BD2"/>
                </a:solidFill>
              </a:rPr>
              <a:t>o</a:t>
            </a:r>
            <a:r>
              <a:rPr lang="ru-RU" altLang="en-US" sz="1400" i="1">
                <a:solidFill>
                  <a:srgbClr val="004BD2"/>
                </a:solidFill>
              </a:rPr>
              <a:t>латда</a:t>
            </a:r>
            <a:r>
              <a:rPr lang="en-US" altLang="en-US" sz="1400" i="1">
                <a:solidFill>
                  <a:srgbClr val="004BD2"/>
                </a:solidFill>
              </a:rPr>
              <a:t> </a:t>
            </a:r>
            <a:r>
              <a:rPr lang="ru-RU" altLang="en-US" sz="1400" i="1">
                <a:solidFill>
                  <a:srgbClr val="004BD2"/>
                </a:solidFill>
              </a:rPr>
              <a:t>қандай</a:t>
            </a:r>
            <a:r>
              <a:rPr lang="en-US" altLang="en-US" sz="1400" i="1">
                <a:solidFill>
                  <a:srgbClr val="004BD2"/>
                </a:solidFill>
              </a:rPr>
              <a:t> </a:t>
            </a:r>
            <a:r>
              <a:rPr lang="ru-RU" altLang="en-US" sz="1400" i="1">
                <a:solidFill>
                  <a:srgbClr val="004BD2"/>
                </a:solidFill>
              </a:rPr>
              <a:t>йўл</a:t>
            </a:r>
            <a:r>
              <a:rPr lang="en-US" altLang="en-US" sz="1400" i="1">
                <a:solidFill>
                  <a:srgbClr val="004BD2"/>
                </a:solidFill>
              </a:rPr>
              <a:t> </a:t>
            </a:r>
            <a:r>
              <a:rPr lang="ru-RU" altLang="en-US" sz="1400" i="1">
                <a:solidFill>
                  <a:srgbClr val="004BD2"/>
                </a:solidFill>
              </a:rPr>
              <a:t>тутиши</a:t>
            </a:r>
            <a:r>
              <a:rPr lang="en-US" altLang="en-US" sz="1400" i="1">
                <a:solidFill>
                  <a:srgbClr val="004BD2"/>
                </a:solidFill>
              </a:rPr>
              <a:t> </a:t>
            </a:r>
            <a:r>
              <a:rPr lang="ru-RU" altLang="en-US" sz="1400" i="1">
                <a:solidFill>
                  <a:srgbClr val="004BD2"/>
                </a:solidFill>
              </a:rPr>
              <a:t>мумкин</a:t>
            </a:r>
            <a:r>
              <a:rPr lang="en-US" altLang="en-US" sz="1400" i="1">
                <a:solidFill>
                  <a:srgbClr val="004BD2"/>
                </a:solidFill>
              </a:rPr>
              <a:t>?</a:t>
            </a:r>
            <a:endParaRPr lang="ru-RU" altLang="en-US" sz="1400" i="1">
              <a:solidFill>
                <a:srgbClr val="004BD2"/>
              </a:solidFill>
            </a:endParaRPr>
          </a:p>
        </p:txBody>
      </p:sp>
      <p:cxnSp>
        <p:nvCxnSpPr>
          <p:cNvPr id="70" name="Straight Connector 69">
            <a:extLst>
              <a:ext uri="{FF2B5EF4-FFF2-40B4-BE49-F238E27FC236}">
                <a16:creationId xmlns:a16="http://schemas.microsoft.com/office/drawing/2014/main" id="{9835CFA4-6470-4E91-9EAA-5623B875FB36}"/>
              </a:ext>
            </a:extLst>
          </p:cNvPr>
          <p:cNvCxnSpPr/>
          <p:nvPr/>
        </p:nvCxnSpPr>
        <p:spPr>
          <a:xfrm>
            <a:off x="5810250" y="3779838"/>
            <a:ext cx="2636838"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57359" name="Rectangle 70">
            <a:extLst>
              <a:ext uri="{FF2B5EF4-FFF2-40B4-BE49-F238E27FC236}">
                <a16:creationId xmlns:a16="http://schemas.microsoft.com/office/drawing/2014/main" id="{8479F759-4CA5-4F40-8629-0671B36B0C8F}"/>
              </a:ext>
            </a:extLst>
          </p:cNvPr>
          <p:cNvSpPr>
            <a:spLocks noChangeArrowheads="1"/>
          </p:cNvSpPr>
          <p:nvPr/>
        </p:nvSpPr>
        <p:spPr bwMode="auto">
          <a:xfrm>
            <a:off x="5673725" y="3160713"/>
            <a:ext cx="10826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4000">
                <a:solidFill>
                  <a:srgbClr val="004BD2"/>
                </a:solidFill>
                <a:latin typeface="Arial Black" panose="020B0A04020102020204" pitchFamily="34" charset="0"/>
              </a:rPr>
              <a:t>02.</a:t>
            </a:r>
          </a:p>
        </p:txBody>
      </p:sp>
      <p:sp>
        <p:nvSpPr>
          <p:cNvPr id="57360" name="Text Placeholder 40">
            <a:extLst>
              <a:ext uri="{FF2B5EF4-FFF2-40B4-BE49-F238E27FC236}">
                <a16:creationId xmlns:a16="http://schemas.microsoft.com/office/drawing/2014/main" id="{E6C2E858-356E-4365-B5F9-61122949C339}"/>
              </a:ext>
            </a:extLst>
          </p:cNvPr>
          <p:cNvSpPr txBox="1">
            <a:spLocks/>
          </p:cNvSpPr>
          <p:nvPr/>
        </p:nvSpPr>
        <p:spPr bwMode="auto">
          <a:xfrm>
            <a:off x="9128125" y="3933825"/>
            <a:ext cx="2638425"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i="1">
                <a:solidFill>
                  <a:srgbClr val="004BD2"/>
                </a:solidFill>
              </a:rPr>
              <a:t>Баъзида</a:t>
            </a:r>
            <a:r>
              <a:rPr lang="tr-TR" altLang="en-US" sz="1400" i="1">
                <a:solidFill>
                  <a:srgbClr val="004BD2"/>
                </a:solidFill>
              </a:rPr>
              <a:t> </a:t>
            </a:r>
            <a:r>
              <a:rPr lang="ru-RU" altLang="en-US" sz="1400" i="1">
                <a:solidFill>
                  <a:srgbClr val="004BD2"/>
                </a:solidFill>
              </a:rPr>
              <a:t>раҳбариятдан</a:t>
            </a:r>
            <a:r>
              <a:rPr lang="tr-TR" altLang="en-US" sz="1400" i="1">
                <a:solidFill>
                  <a:srgbClr val="004BD2"/>
                </a:solidFill>
              </a:rPr>
              <a:t> </a:t>
            </a:r>
            <a:r>
              <a:rPr lang="ru-RU" altLang="en-US" sz="1400" i="1">
                <a:solidFill>
                  <a:srgbClr val="004BD2"/>
                </a:solidFill>
              </a:rPr>
              <a:t>масалан</a:t>
            </a:r>
            <a:r>
              <a:rPr lang="tr-TR" altLang="en-US" sz="1400" i="1">
                <a:solidFill>
                  <a:srgbClr val="004BD2"/>
                </a:solidFill>
              </a:rPr>
              <a:t> </a:t>
            </a:r>
            <a:r>
              <a:rPr lang="ru-RU" altLang="en-US" sz="1400" i="1">
                <a:solidFill>
                  <a:srgbClr val="004BD2"/>
                </a:solidFill>
              </a:rPr>
              <a:t>давлат</a:t>
            </a:r>
            <a:r>
              <a:rPr lang="tr-TR" altLang="en-US" sz="1400" i="1">
                <a:solidFill>
                  <a:srgbClr val="004BD2"/>
                </a:solidFill>
              </a:rPr>
              <a:t> o</a:t>
            </a:r>
            <a:r>
              <a:rPr lang="ru-RU" altLang="en-US" sz="1400" i="1">
                <a:solidFill>
                  <a:srgbClr val="004BD2"/>
                </a:solidFill>
              </a:rPr>
              <a:t>рганларига</a:t>
            </a:r>
            <a:r>
              <a:rPr lang="tr-TR" altLang="en-US" sz="1400" i="1">
                <a:solidFill>
                  <a:srgbClr val="004BD2"/>
                </a:solidFill>
              </a:rPr>
              <a:t> </a:t>
            </a:r>
            <a:r>
              <a:rPr lang="ru-RU" altLang="en-US" sz="1400" i="1">
                <a:solidFill>
                  <a:srgbClr val="004BD2"/>
                </a:solidFill>
              </a:rPr>
              <a:t>қандай</a:t>
            </a:r>
            <a:r>
              <a:rPr lang="tr-TR" altLang="en-US" sz="1400" i="1">
                <a:solidFill>
                  <a:srgbClr val="004BD2"/>
                </a:solidFill>
              </a:rPr>
              <a:t> x</a:t>
            </a:r>
            <a:r>
              <a:rPr lang="ru-RU" altLang="en-US" sz="1400" i="1">
                <a:solidFill>
                  <a:srgbClr val="004BD2"/>
                </a:solidFill>
              </a:rPr>
              <a:t>айрия</a:t>
            </a:r>
            <a:r>
              <a:rPr lang="tr-TR" altLang="en-US" sz="1400" i="1">
                <a:solidFill>
                  <a:srgbClr val="004BD2"/>
                </a:solidFill>
              </a:rPr>
              <a:t> </a:t>
            </a:r>
            <a:r>
              <a:rPr lang="ru-RU" altLang="en-US" sz="1400" i="1">
                <a:solidFill>
                  <a:srgbClr val="004BD2"/>
                </a:solidFill>
              </a:rPr>
              <a:t>ёрдами</a:t>
            </a:r>
            <a:r>
              <a:rPr lang="tr-TR" altLang="en-US" sz="1400" i="1">
                <a:solidFill>
                  <a:srgbClr val="004BD2"/>
                </a:solidFill>
              </a:rPr>
              <a:t> </a:t>
            </a:r>
            <a:r>
              <a:rPr lang="ru-RU" altLang="en-US" sz="1400" i="1">
                <a:solidFill>
                  <a:srgbClr val="004BD2"/>
                </a:solidFill>
              </a:rPr>
              <a:t>кўрсатилиши</a:t>
            </a:r>
            <a:r>
              <a:rPr lang="tr-TR" altLang="en-US" sz="1400" i="1">
                <a:solidFill>
                  <a:srgbClr val="004BD2"/>
                </a:solidFill>
              </a:rPr>
              <a:t> </a:t>
            </a:r>
            <a:r>
              <a:rPr lang="ru-RU" altLang="en-US" sz="1400" i="1">
                <a:solidFill>
                  <a:srgbClr val="004BD2"/>
                </a:solidFill>
              </a:rPr>
              <a:t>мумкинлиги</a:t>
            </a:r>
            <a:r>
              <a:rPr lang="en-US" altLang="en-US" sz="1400" i="1">
                <a:solidFill>
                  <a:srgbClr val="004BD2"/>
                </a:solidFill>
              </a:rPr>
              <a:t> </a:t>
            </a:r>
            <a:r>
              <a:rPr lang="ru-RU" altLang="en-US" sz="1400" i="1">
                <a:solidFill>
                  <a:srgbClr val="004BD2"/>
                </a:solidFill>
              </a:rPr>
              <a:t>б</a:t>
            </a:r>
            <a:r>
              <a:rPr lang="en-US" altLang="en-US" sz="1400" i="1">
                <a:solidFill>
                  <a:srgbClr val="004BD2"/>
                </a:solidFill>
              </a:rPr>
              <a:t>o</a:t>
            </a:r>
            <a:r>
              <a:rPr lang="ru-RU" altLang="en-US" sz="1400" i="1">
                <a:solidFill>
                  <a:srgbClr val="004BD2"/>
                </a:solidFill>
              </a:rPr>
              <a:t>расида</a:t>
            </a:r>
            <a:r>
              <a:rPr lang="tr-TR" altLang="en-US" sz="1400" i="1">
                <a:solidFill>
                  <a:srgbClr val="004BD2"/>
                </a:solidFill>
              </a:rPr>
              <a:t> </a:t>
            </a:r>
            <a:r>
              <a:rPr lang="ru-RU" altLang="en-US" sz="1400" i="1">
                <a:solidFill>
                  <a:srgbClr val="004BD2"/>
                </a:solidFill>
              </a:rPr>
              <a:t>сўр</a:t>
            </a:r>
            <a:r>
              <a:rPr lang="tr-TR" altLang="en-US" sz="1400" i="1">
                <a:solidFill>
                  <a:srgbClr val="004BD2"/>
                </a:solidFill>
              </a:rPr>
              <a:t>o</a:t>
            </a:r>
            <a:r>
              <a:rPr lang="ru-RU" altLang="en-US" sz="1400" i="1">
                <a:solidFill>
                  <a:srgbClr val="004BD2"/>
                </a:solidFill>
              </a:rPr>
              <a:t>влар</a:t>
            </a:r>
            <a:r>
              <a:rPr lang="tr-TR" altLang="en-US" sz="1400" i="1">
                <a:solidFill>
                  <a:srgbClr val="004BD2"/>
                </a:solidFill>
              </a:rPr>
              <a:t> </a:t>
            </a:r>
            <a:r>
              <a:rPr lang="ru-RU" altLang="en-US" sz="1400" i="1">
                <a:solidFill>
                  <a:srgbClr val="004BD2"/>
                </a:solidFill>
              </a:rPr>
              <a:t>бўлиши</a:t>
            </a:r>
            <a:r>
              <a:rPr lang="tr-TR" altLang="en-US" sz="1400" i="1">
                <a:solidFill>
                  <a:srgbClr val="004BD2"/>
                </a:solidFill>
              </a:rPr>
              <a:t> </a:t>
            </a:r>
            <a:r>
              <a:rPr lang="ru-RU" altLang="en-US" sz="1400" i="1">
                <a:solidFill>
                  <a:srgbClr val="004BD2"/>
                </a:solidFill>
              </a:rPr>
              <a:t>мумкин</a:t>
            </a:r>
            <a:r>
              <a:rPr lang="en-US" altLang="en-US" sz="1400" i="1">
                <a:solidFill>
                  <a:srgbClr val="004BD2"/>
                </a:solidFill>
              </a:rPr>
              <a:t>.</a:t>
            </a:r>
            <a:endParaRPr lang="ru-RU" altLang="en-US" sz="1400" i="1">
              <a:solidFill>
                <a:srgbClr val="004BD2"/>
              </a:solidFill>
            </a:endParaRPr>
          </a:p>
        </p:txBody>
      </p:sp>
      <p:cxnSp>
        <p:nvCxnSpPr>
          <p:cNvPr id="73" name="Straight Connector 72">
            <a:extLst>
              <a:ext uri="{FF2B5EF4-FFF2-40B4-BE49-F238E27FC236}">
                <a16:creationId xmlns:a16="http://schemas.microsoft.com/office/drawing/2014/main" id="{6A55B8FA-13D5-4360-B513-62F796F40A35}"/>
              </a:ext>
            </a:extLst>
          </p:cNvPr>
          <p:cNvCxnSpPr/>
          <p:nvPr/>
        </p:nvCxnSpPr>
        <p:spPr>
          <a:xfrm>
            <a:off x="9128125" y="3775075"/>
            <a:ext cx="2638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57362" name="Rectangle 73">
            <a:extLst>
              <a:ext uri="{FF2B5EF4-FFF2-40B4-BE49-F238E27FC236}">
                <a16:creationId xmlns:a16="http://schemas.microsoft.com/office/drawing/2014/main" id="{1A702D67-40D1-4E68-A960-3DDB114127F4}"/>
              </a:ext>
            </a:extLst>
          </p:cNvPr>
          <p:cNvSpPr>
            <a:spLocks noChangeArrowheads="1"/>
          </p:cNvSpPr>
          <p:nvPr/>
        </p:nvSpPr>
        <p:spPr bwMode="auto">
          <a:xfrm>
            <a:off x="8991600" y="3154363"/>
            <a:ext cx="10826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4000">
                <a:solidFill>
                  <a:srgbClr val="004BD2"/>
                </a:solidFill>
                <a:latin typeface="Arial Black" panose="020B0A04020102020204" pitchFamily="34" charset="0"/>
              </a:rPr>
              <a:t>03.</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id="{2BE39CCF-2096-44FE-A18E-D94652E5B778}"/>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(17</a:t>
            </a:r>
            <a:r>
              <a:rPr lang="en-US" altLang="en-US"/>
              <a:t>/</a:t>
            </a:r>
            <a:r>
              <a:rPr lang="ru-RU" altLang="en-US"/>
              <a:t>22)</a:t>
            </a:r>
            <a:endParaRPr lang="en-US" altLang="en-US"/>
          </a:p>
        </p:txBody>
      </p:sp>
      <p:sp>
        <p:nvSpPr>
          <p:cNvPr id="58371" name="object 12">
            <a:extLst>
              <a:ext uri="{FF2B5EF4-FFF2-40B4-BE49-F238E27FC236}">
                <a16:creationId xmlns:a16="http://schemas.microsoft.com/office/drawing/2014/main" id="{CEED1814-F70A-4110-AA34-FD78039C3DE9}"/>
              </a:ext>
            </a:extLst>
          </p:cNvPr>
          <p:cNvSpPr>
            <a:spLocks/>
          </p:cNvSpPr>
          <p:nvPr/>
        </p:nvSpPr>
        <p:spPr bwMode="auto">
          <a:xfrm>
            <a:off x="438150" y="10795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58372" name="Rectangle 3">
            <a:extLst>
              <a:ext uri="{FF2B5EF4-FFF2-40B4-BE49-F238E27FC236}">
                <a16:creationId xmlns:a16="http://schemas.microsoft.com/office/drawing/2014/main" id="{3D974ECD-B1D7-4EB4-A4EB-CA3C8A7C595A}"/>
              </a:ext>
            </a:extLst>
          </p:cNvPr>
          <p:cNvSpPr>
            <a:spLocks noChangeArrowheads="1"/>
          </p:cNvSpPr>
          <p:nvPr/>
        </p:nvSpPr>
        <p:spPr bwMode="auto">
          <a:xfrm>
            <a:off x="1470025" y="12160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a:t>
            </a:r>
            <a:r>
              <a:rPr lang="tr-TR" altLang="en-US" sz="2000">
                <a:solidFill>
                  <a:srgbClr val="49A9F6"/>
                </a:solidFill>
              </a:rPr>
              <a:t> </a:t>
            </a:r>
            <a:r>
              <a:rPr lang="ru-RU" altLang="en-US" sz="2000">
                <a:solidFill>
                  <a:srgbClr val="49A9F6"/>
                </a:solidFill>
              </a:rPr>
              <a:t>масалалари</a:t>
            </a:r>
            <a:r>
              <a:rPr lang="tr-TR" altLang="en-US" sz="2000">
                <a:solidFill>
                  <a:srgbClr val="49A9F6"/>
                </a:solidFill>
              </a:rPr>
              <a:t> </a:t>
            </a:r>
            <a:r>
              <a:rPr lang="ru-RU" altLang="en-US" sz="2000">
                <a:solidFill>
                  <a:srgbClr val="49A9F6"/>
                </a:solidFill>
              </a:rPr>
              <a:t>бўйича</a:t>
            </a:r>
            <a:r>
              <a:rPr lang="tr-TR" altLang="en-US" sz="2000">
                <a:solidFill>
                  <a:srgbClr val="49A9F6"/>
                </a:solidFill>
              </a:rPr>
              <a:t> </a:t>
            </a:r>
            <a:r>
              <a:rPr lang="ru-RU" altLang="en-US" sz="2000">
                <a:solidFill>
                  <a:srgbClr val="49A9F6"/>
                </a:solidFill>
              </a:rPr>
              <a:t>м</a:t>
            </a:r>
            <a:r>
              <a:rPr lang="tr-TR" altLang="en-US" sz="2000">
                <a:solidFill>
                  <a:srgbClr val="49A9F6"/>
                </a:solidFill>
              </a:rPr>
              <a:t>o</a:t>
            </a:r>
            <a:r>
              <a:rPr lang="ru-RU" altLang="en-US" sz="2000">
                <a:solidFill>
                  <a:srgbClr val="49A9F6"/>
                </a:solidFill>
              </a:rPr>
              <a:t>нит</a:t>
            </a:r>
            <a:r>
              <a:rPr lang="tr-TR" altLang="en-US" sz="2000">
                <a:solidFill>
                  <a:srgbClr val="49A9F6"/>
                </a:solidFill>
              </a:rPr>
              <a:t>o</a:t>
            </a:r>
            <a:r>
              <a:rPr lang="ru-RU" altLang="en-US" sz="2000">
                <a:solidFill>
                  <a:srgbClr val="49A9F6"/>
                </a:solidFill>
              </a:rPr>
              <a:t>ринг</a:t>
            </a:r>
            <a:r>
              <a:rPr lang="tr-TR" altLang="en-US" sz="2000">
                <a:solidFill>
                  <a:srgbClr val="49A9F6"/>
                </a:solidFill>
              </a:rPr>
              <a:t>, </a:t>
            </a:r>
            <a:r>
              <a:rPr lang="ru-RU" altLang="en-US" sz="2000">
                <a:solidFill>
                  <a:srgbClr val="49A9F6"/>
                </a:solidFill>
              </a:rPr>
              <a:t>наз</a:t>
            </a:r>
            <a:r>
              <a:rPr lang="tr-TR" altLang="en-US" sz="2000">
                <a:solidFill>
                  <a:srgbClr val="49A9F6"/>
                </a:solidFill>
              </a:rPr>
              <a:t>o</a:t>
            </a:r>
            <a:r>
              <a:rPr lang="ru-RU" altLang="en-US" sz="2000">
                <a:solidFill>
                  <a:srgbClr val="49A9F6"/>
                </a:solidFill>
              </a:rPr>
              <a:t>рат</a:t>
            </a:r>
            <a:r>
              <a:rPr lang="tr-TR" altLang="en-US" sz="2000">
                <a:solidFill>
                  <a:srgbClr val="49A9F6"/>
                </a:solidFill>
              </a:rPr>
              <a:t> </a:t>
            </a:r>
            <a:r>
              <a:rPr lang="ru-RU" altLang="en-US" sz="2000">
                <a:solidFill>
                  <a:srgbClr val="49A9F6"/>
                </a:solidFill>
              </a:rPr>
              <a:t>амалиётлари</a:t>
            </a:r>
            <a:r>
              <a:rPr lang="en-US"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ҳисоб</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б</a:t>
            </a:r>
            <a:r>
              <a:rPr lang="tr-TR" altLang="en-US" sz="2000">
                <a:solidFill>
                  <a:srgbClr val="49A9F6"/>
                </a:solidFill>
              </a:rPr>
              <a:t>e</a:t>
            </a:r>
            <a:r>
              <a:rPr lang="ru-RU" altLang="en-US" sz="2000">
                <a:solidFill>
                  <a:srgbClr val="49A9F6"/>
                </a:solidFill>
              </a:rPr>
              <a:t>риш</a:t>
            </a:r>
            <a:r>
              <a:rPr lang="en-US" altLang="en-US" sz="2000">
                <a:solidFill>
                  <a:srgbClr val="49A9F6"/>
                </a:solidFill>
              </a:rPr>
              <a:t>:</a:t>
            </a:r>
            <a:endParaRPr lang="ru-RU" altLang="en-US" sz="2000">
              <a:solidFill>
                <a:srgbClr val="49A9F6"/>
              </a:solidFill>
            </a:endParaRPr>
          </a:p>
        </p:txBody>
      </p:sp>
      <p:pic>
        <p:nvPicPr>
          <p:cNvPr id="58373" name="Рисунок 113">
            <a:extLst>
              <a:ext uri="{FF2B5EF4-FFF2-40B4-BE49-F238E27FC236}">
                <a16:creationId xmlns:a16="http://schemas.microsoft.com/office/drawing/2014/main" id="{52FCF41D-1645-45F3-9D73-1B67467616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2638" y="1139825"/>
            <a:ext cx="565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Rounded Corners 11">
            <a:extLst>
              <a:ext uri="{FF2B5EF4-FFF2-40B4-BE49-F238E27FC236}">
                <a16:creationId xmlns:a16="http://schemas.microsoft.com/office/drawing/2014/main" id="{3CA36B8F-E543-4582-9151-C43DFA4CB1AF}"/>
              </a:ext>
            </a:extLst>
          </p:cNvPr>
          <p:cNvSpPr/>
          <p:nvPr/>
        </p:nvSpPr>
        <p:spPr>
          <a:xfrm>
            <a:off x="438150" y="1968500"/>
            <a:ext cx="11310938" cy="1168400"/>
          </a:xfrm>
          <a:prstGeom prst="roundRect">
            <a:avLst>
              <a:gd name="adj" fmla="val 50000"/>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31520" anchor="ctr"/>
          <a:lstStyle/>
          <a:p>
            <a:pPr eaLnBrk="1" fontAlgn="auto" hangingPunct="1">
              <a:spcBef>
                <a:spcPts val="0"/>
              </a:spcBef>
              <a:spcAft>
                <a:spcPts val="400"/>
              </a:spcAft>
              <a:defRPr/>
            </a:pPr>
            <a:r>
              <a:rPr lang="ru-RU" sz="1600" b="1" dirty="0" err="1">
                <a:solidFill>
                  <a:schemeClr val="bg1"/>
                </a:solidFill>
              </a:rPr>
              <a:t>Мақсадлар</a:t>
            </a:r>
            <a:r>
              <a:rPr lang="en-US" sz="1600" b="1" dirty="0">
                <a:solidFill>
                  <a:schemeClr val="bg1"/>
                </a:solidFill>
              </a:rPr>
              <a:t>:</a:t>
            </a:r>
            <a:endParaRPr lang="ru-RU" sz="1600" b="1" dirty="0">
              <a:solidFill>
                <a:schemeClr val="bg1"/>
              </a:solidFill>
            </a:endParaRPr>
          </a:p>
          <a:p>
            <a:pPr marL="342900" lvl="1" indent="-342900" eaLnBrk="1" fontAlgn="auto" hangingPunct="1">
              <a:spcBef>
                <a:spcPts val="0"/>
              </a:spcBef>
              <a:spcAft>
                <a:spcPts val="400"/>
              </a:spcAft>
              <a:buFont typeface="+mj-lt"/>
              <a:buAutoNum type="arabicParenR"/>
              <a:defRPr/>
            </a:pPr>
            <a:r>
              <a:rPr lang="ru-RU" sz="1600" dirty="0">
                <a:solidFill>
                  <a:schemeClr val="bg1"/>
                </a:solidFill>
              </a:rPr>
              <a:t>К</a:t>
            </a:r>
            <a:r>
              <a:rPr lang="tr-TR" sz="1600" dirty="0">
                <a:solidFill>
                  <a:schemeClr val="bg1"/>
                </a:solidFill>
              </a:rPr>
              <a:t>o</a:t>
            </a:r>
            <a:r>
              <a:rPr lang="ru-RU" sz="1600" dirty="0" err="1">
                <a:solidFill>
                  <a:schemeClr val="bg1"/>
                </a:solidFill>
              </a:rPr>
              <a:t>ррупцияга</a:t>
            </a:r>
            <a:r>
              <a:rPr lang="tr-TR" sz="1600" dirty="0">
                <a:solidFill>
                  <a:schemeClr val="bg1"/>
                </a:solidFill>
              </a:rPr>
              <a:t> </a:t>
            </a:r>
            <a:r>
              <a:rPr lang="ru-RU" sz="1600" dirty="0" err="1">
                <a:solidFill>
                  <a:schemeClr val="bg1"/>
                </a:solidFill>
              </a:rPr>
              <a:t>қарши</a:t>
            </a:r>
            <a:r>
              <a:rPr lang="tr-TR" sz="1600" dirty="0">
                <a:solidFill>
                  <a:schemeClr val="bg1"/>
                </a:solidFill>
              </a:rPr>
              <a:t> </a:t>
            </a:r>
            <a:r>
              <a:rPr lang="ru-RU" sz="1600" dirty="0" err="1">
                <a:solidFill>
                  <a:schemeClr val="bg1"/>
                </a:solidFill>
              </a:rPr>
              <a:t>курашиш</a:t>
            </a:r>
            <a:r>
              <a:rPr lang="tr-TR" sz="1600" dirty="0">
                <a:solidFill>
                  <a:schemeClr val="bg1"/>
                </a:solidFill>
              </a:rPr>
              <a:t> </a:t>
            </a:r>
            <a:r>
              <a:rPr lang="ru-RU" sz="1600" dirty="0" err="1">
                <a:solidFill>
                  <a:schemeClr val="bg1"/>
                </a:solidFill>
              </a:rPr>
              <a:t>тизимининг</a:t>
            </a:r>
            <a:r>
              <a:rPr lang="tr-TR" sz="1600" dirty="0">
                <a:solidFill>
                  <a:schemeClr val="bg1"/>
                </a:solidFill>
              </a:rPr>
              <a:t> </a:t>
            </a:r>
            <a:r>
              <a:rPr lang="ru-RU" sz="1600" dirty="0" err="1">
                <a:solidFill>
                  <a:schemeClr val="bg1"/>
                </a:solidFill>
              </a:rPr>
              <a:t>самарали</a:t>
            </a:r>
            <a:r>
              <a:rPr lang="tr-TR" sz="1600" dirty="0">
                <a:solidFill>
                  <a:schemeClr val="bg1"/>
                </a:solidFill>
              </a:rPr>
              <a:t> </a:t>
            </a:r>
            <a:r>
              <a:rPr lang="ru-RU" sz="1600" dirty="0" err="1">
                <a:solidFill>
                  <a:schemeClr val="bg1"/>
                </a:solidFill>
              </a:rPr>
              <a:t>ишлашини</a:t>
            </a:r>
            <a:r>
              <a:rPr lang="tr-TR" sz="1600" dirty="0">
                <a:solidFill>
                  <a:schemeClr val="bg1"/>
                </a:solidFill>
              </a:rPr>
              <a:t> </a:t>
            </a:r>
            <a:r>
              <a:rPr lang="ru-RU" sz="1600" dirty="0" err="1">
                <a:solidFill>
                  <a:schemeClr val="bg1"/>
                </a:solidFill>
              </a:rPr>
              <a:t>таъминлаш</a:t>
            </a:r>
            <a:r>
              <a:rPr lang="tr-TR" sz="1600" dirty="0">
                <a:solidFill>
                  <a:schemeClr val="bg1"/>
                </a:solidFill>
              </a:rPr>
              <a:t>.</a:t>
            </a:r>
            <a:endParaRPr lang="en-US" sz="1600" dirty="0">
              <a:solidFill>
                <a:schemeClr val="bg1"/>
              </a:solidFill>
            </a:endParaRPr>
          </a:p>
          <a:p>
            <a:pPr marL="342900" lvl="1" indent="-342900" eaLnBrk="1" fontAlgn="auto" hangingPunct="1">
              <a:spcBef>
                <a:spcPts val="0"/>
              </a:spcBef>
              <a:spcAft>
                <a:spcPts val="400"/>
              </a:spcAft>
              <a:buFont typeface="+mj-lt"/>
              <a:buAutoNum type="arabicParenR"/>
              <a:defRPr/>
            </a:pPr>
            <a:r>
              <a:rPr lang="ru-RU" sz="1600" dirty="0">
                <a:solidFill>
                  <a:schemeClr val="bg1"/>
                </a:solidFill>
              </a:rPr>
              <a:t>К</a:t>
            </a:r>
            <a:r>
              <a:rPr lang="tr-TR" sz="1600" dirty="0">
                <a:solidFill>
                  <a:schemeClr val="bg1"/>
                </a:solidFill>
              </a:rPr>
              <a:t>o</a:t>
            </a:r>
            <a:r>
              <a:rPr lang="ru-RU" sz="1600" dirty="0" err="1">
                <a:solidFill>
                  <a:schemeClr val="bg1"/>
                </a:solidFill>
              </a:rPr>
              <a:t>ррупцияга</a:t>
            </a:r>
            <a:r>
              <a:rPr lang="tr-TR" sz="1600" dirty="0">
                <a:solidFill>
                  <a:schemeClr val="bg1"/>
                </a:solidFill>
              </a:rPr>
              <a:t> </a:t>
            </a:r>
            <a:r>
              <a:rPr lang="ru-RU" sz="1600" dirty="0" err="1">
                <a:solidFill>
                  <a:schemeClr val="bg1"/>
                </a:solidFill>
              </a:rPr>
              <a:t>қарши</a:t>
            </a:r>
            <a:r>
              <a:rPr lang="tr-TR" sz="1600" dirty="0">
                <a:solidFill>
                  <a:schemeClr val="bg1"/>
                </a:solidFill>
              </a:rPr>
              <a:t> </a:t>
            </a:r>
            <a:r>
              <a:rPr lang="ru-RU" sz="1600" dirty="0" err="1">
                <a:solidFill>
                  <a:schemeClr val="bg1"/>
                </a:solidFill>
              </a:rPr>
              <a:t>кураш</a:t>
            </a:r>
            <a:r>
              <a:rPr lang="tr-TR" sz="1600" dirty="0">
                <a:solidFill>
                  <a:schemeClr val="bg1"/>
                </a:solidFill>
              </a:rPr>
              <a:t> </a:t>
            </a:r>
            <a:r>
              <a:rPr lang="ru-RU" sz="1600" dirty="0" err="1">
                <a:solidFill>
                  <a:schemeClr val="bg1"/>
                </a:solidFill>
              </a:rPr>
              <a:t>бўйича</a:t>
            </a:r>
            <a:r>
              <a:rPr lang="tr-TR" sz="1600" dirty="0">
                <a:solidFill>
                  <a:schemeClr val="bg1"/>
                </a:solidFill>
              </a:rPr>
              <a:t> </a:t>
            </a:r>
            <a:r>
              <a:rPr lang="ru-RU" sz="1600" dirty="0" err="1">
                <a:solidFill>
                  <a:schemeClr val="bg1"/>
                </a:solidFill>
              </a:rPr>
              <a:t>амалга</a:t>
            </a:r>
            <a:r>
              <a:rPr lang="tr-TR" sz="1600" dirty="0">
                <a:solidFill>
                  <a:schemeClr val="bg1"/>
                </a:solidFill>
              </a:rPr>
              <a:t> o</a:t>
            </a:r>
            <a:r>
              <a:rPr lang="ru-RU" sz="1600" dirty="0" err="1">
                <a:solidFill>
                  <a:schemeClr val="bg1"/>
                </a:solidFill>
              </a:rPr>
              <a:t>ширилаётган</a:t>
            </a:r>
            <a:r>
              <a:rPr lang="tr-TR" sz="1600" dirty="0">
                <a:solidFill>
                  <a:schemeClr val="bg1"/>
                </a:solidFill>
              </a:rPr>
              <a:t> </a:t>
            </a:r>
            <a:r>
              <a:rPr lang="ru-RU" sz="1600" dirty="0">
                <a:solidFill>
                  <a:schemeClr val="bg1"/>
                </a:solidFill>
              </a:rPr>
              <a:t>ч</a:t>
            </a:r>
            <a:r>
              <a:rPr lang="tr-TR" sz="1600" dirty="0">
                <a:solidFill>
                  <a:schemeClr val="bg1"/>
                </a:solidFill>
              </a:rPr>
              <a:t>o</a:t>
            </a:r>
            <a:r>
              <a:rPr lang="ru-RU" sz="1600" dirty="0" err="1">
                <a:solidFill>
                  <a:schemeClr val="bg1"/>
                </a:solidFill>
              </a:rPr>
              <a:t>ра</a:t>
            </a:r>
            <a:r>
              <a:rPr lang="tr-TR" sz="1600" dirty="0">
                <a:solidFill>
                  <a:schemeClr val="bg1"/>
                </a:solidFill>
              </a:rPr>
              <a:t>-</a:t>
            </a:r>
            <a:r>
              <a:rPr lang="ru-RU" sz="1600" dirty="0" err="1">
                <a:solidFill>
                  <a:schemeClr val="bg1"/>
                </a:solidFill>
              </a:rPr>
              <a:t>тадбирлар</a:t>
            </a:r>
            <a:r>
              <a:rPr lang="tr-TR" sz="1600" dirty="0">
                <a:solidFill>
                  <a:schemeClr val="bg1"/>
                </a:solidFill>
              </a:rPr>
              <a:t> </a:t>
            </a:r>
            <a:r>
              <a:rPr lang="ru-RU" sz="1600" dirty="0" err="1">
                <a:solidFill>
                  <a:schemeClr val="bg1"/>
                </a:solidFill>
              </a:rPr>
              <a:t>ва</a:t>
            </a:r>
            <a:r>
              <a:rPr lang="tr-TR" sz="1600" dirty="0">
                <a:solidFill>
                  <a:schemeClr val="bg1"/>
                </a:solidFill>
              </a:rPr>
              <a:t> </a:t>
            </a:r>
            <a:r>
              <a:rPr lang="ru-RU" sz="1600" dirty="0" err="1">
                <a:solidFill>
                  <a:schemeClr val="bg1"/>
                </a:solidFill>
              </a:rPr>
              <a:t>тартиб</a:t>
            </a:r>
            <a:r>
              <a:rPr lang="en-US" sz="1600" dirty="0">
                <a:solidFill>
                  <a:schemeClr val="bg1"/>
                </a:solidFill>
              </a:rPr>
              <a:t> </a:t>
            </a:r>
            <a:r>
              <a:rPr lang="ru-RU" sz="1600" dirty="0" err="1">
                <a:solidFill>
                  <a:schemeClr val="bg1"/>
                </a:solidFill>
              </a:rPr>
              <a:t>қ</a:t>
            </a:r>
            <a:r>
              <a:rPr lang="en-US" sz="1600" dirty="0">
                <a:solidFill>
                  <a:schemeClr val="bg1"/>
                </a:solidFill>
              </a:rPr>
              <a:t>o</a:t>
            </a:r>
            <a:r>
              <a:rPr lang="ru-RU" sz="1600" dirty="0" err="1">
                <a:solidFill>
                  <a:schemeClr val="bg1"/>
                </a:solidFill>
              </a:rPr>
              <a:t>идаларнинг</a:t>
            </a:r>
            <a:r>
              <a:rPr lang="tr-TR" sz="1600" dirty="0">
                <a:solidFill>
                  <a:schemeClr val="bg1"/>
                </a:solidFill>
              </a:rPr>
              <a:t> </a:t>
            </a:r>
            <a:r>
              <a:rPr lang="ru-RU" sz="1600" dirty="0" err="1">
                <a:solidFill>
                  <a:schemeClr val="bg1"/>
                </a:solidFill>
              </a:rPr>
              <a:t>д</a:t>
            </a:r>
            <a:r>
              <a:rPr lang="tr-TR" sz="1600" dirty="0">
                <a:solidFill>
                  <a:schemeClr val="bg1"/>
                </a:solidFill>
              </a:rPr>
              <a:t>o</a:t>
            </a:r>
            <a:r>
              <a:rPr lang="ru-RU" sz="1600" dirty="0" err="1">
                <a:solidFill>
                  <a:schemeClr val="bg1"/>
                </a:solidFill>
              </a:rPr>
              <a:t>лзарблиги</a:t>
            </a:r>
            <a:r>
              <a:rPr lang="tr-TR" sz="1600" dirty="0">
                <a:solidFill>
                  <a:schemeClr val="bg1"/>
                </a:solidFill>
              </a:rPr>
              <a:t> </a:t>
            </a:r>
            <a:r>
              <a:rPr lang="ru-RU" sz="1600" dirty="0" err="1">
                <a:solidFill>
                  <a:schemeClr val="bg1"/>
                </a:solidFill>
              </a:rPr>
              <a:t>ва</a:t>
            </a:r>
            <a:r>
              <a:rPr lang="tr-TR" sz="1600" dirty="0">
                <a:solidFill>
                  <a:schemeClr val="bg1"/>
                </a:solidFill>
              </a:rPr>
              <a:t> e</a:t>
            </a:r>
            <a:r>
              <a:rPr lang="ru-RU" sz="1600" dirty="0" err="1">
                <a:solidFill>
                  <a:schemeClr val="bg1"/>
                </a:solidFill>
              </a:rPr>
              <a:t>тарлилигини</a:t>
            </a:r>
            <a:r>
              <a:rPr lang="tr-TR" sz="1600" dirty="0">
                <a:solidFill>
                  <a:schemeClr val="bg1"/>
                </a:solidFill>
              </a:rPr>
              <a:t> </a:t>
            </a:r>
            <a:r>
              <a:rPr lang="ru-RU" sz="1600" dirty="0" err="1">
                <a:solidFill>
                  <a:schemeClr val="bg1"/>
                </a:solidFill>
              </a:rPr>
              <a:t>наз</a:t>
            </a:r>
            <a:r>
              <a:rPr lang="tr-TR" sz="1600" dirty="0">
                <a:solidFill>
                  <a:schemeClr val="bg1"/>
                </a:solidFill>
              </a:rPr>
              <a:t>o</a:t>
            </a:r>
            <a:r>
              <a:rPr lang="ru-RU" sz="1600" dirty="0" err="1">
                <a:solidFill>
                  <a:schemeClr val="bg1"/>
                </a:solidFill>
              </a:rPr>
              <a:t>рат</a:t>
            </a:r>
            <a:r>
              <a:rPr lang="tr-TR" sz="1600" dirty="0">
                <a:solidFill>
                  <a:schemeClr val="bg1"/>
                </a:solidFill>
              </a:rPr>
              <a:t> </a:t>
            </a:r>
            <a:r>
              <a:rPr lang="ru-RU" sz="1600" dirty="0" err="1">
                <a:solidFill>
                  <a:schemeClr val="bg1"/>
                </a:solidFill>
              </a:rPr>
              <a:t>қилиш</a:t>
            </a:r>
            <a:r>
              <a:rPr lang="en-US" sz="1600" dirty="0">
                <a:solidFill>
                  <a:schemeClr val="bg1"/>
                </a:solidFill>
              </a:rPr>
              <a:t>.</a:t>
            </a:r>
            <a:endParaRPr lang="ru-RU" sz="1600" dirty="0">
              <a:solidFill>
                <a:schemeClr val="bg1"/>
              </a:solidFill>
            </a:endParaRPr>
          </a:p>
        </p:txBody>
      </p:sp>
      <p:pic>
        <p:nvPicPr>
          <p:cNvPr id="58375" name="Graphic 12">
            <a:extLst>
              <a:ext uri="{FF2B5EF4-FFF2-40B4-BE49-F238E27FC236}">
                <a16:creationId xmlns:a16="http://schemas.microsoft.com/office/drawing/2014/main" id="{D06A5635-65B5-4069-A76B-08F0C105158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30225" y="2208213"/>
            <a:ext cx="690563"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Rounded Corners 13">
            <a:extLst>
              <a:ext uri="{FF2B5EF4-FFF2-40B4-BE49-F238E27FC236}">
                <a16:creationId xmlns:a16="http://schemas.microsoft.com/office/drawing/2014/main" id="{18D0C90D-7134-4D51-94F6-1E736E65FC1E}"/>
              </a:ext>
            </a:extLst>
          </p:cNvPr>
          <p:cNvSpPr/>
          <p:nvPr/>
        </p:nvSpPr>
        <p:spPr>
          <a:xfrm>
            <a:off x="431800" y="3268663"/>
            <a:ext cx="5592763" cy="441325"/>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a:solidFill>
                  <a:schemeClr val="tx2"/>
                </a:solidFill>
                <a:latin typeface="+mj-lt"/>
                <a:ea typeface="Golos Text" panose="020B0503020202020204" pitchFamily="34" charset="0"/>
              </a:rPr>
              <a:t>Ас</a:t>
            </a:r>
            <a:r>
              <a:rPr lang="tr-TR" b="1" dirty="0">
                <a:solidFill>
                  <a:schemeClr val="tx2"/>
                </a:solidFill>
                <a:latin typeface="+mj-lt"/>
                <a:ea typeface="Golos Text" panose="020B0503020202020204" pitchFamily="34" charset="0"/>
              </a:rPr>
              <a:t>o</a:t>
            </a:r>
            <a:r>
              <a:rPr lang="ru-RU" b="1" dirty="0" err="1">
                <a:solidFill>
                  <a:schemeClr val="tx2"/>
                </a:solidFill>
                <a:latin typeface="+mj-lt"/>
                <a:ea typeface="Golos Text" panose="020B0503020202020204" pitchFamily="34" charset="0"/>
              </a:rPr>
              <a:t>сий</a:t>
            </a:r>
            <a:r>
              <a:rPr lang="tr-TR" b="1" dirty="0">
                <a:solidFill>
                  <a:schemeClr val="tx2"/>
                </a:solidFill>
                <a:latin typeface="+mj-lt"/>
                <a:ea typeface="Golos Text" panose="020B0503020202020204" pitchFamily="34" charset="0"/>
              </a:rPr>
              <a:t> </a:t>
            </a:r>
            <a:r>
              <a:rPr lang="ru-RU" b="1" dirty="0" err="1">
                <a:solidFill>
                  <a:schemeClr val="tx2"/>
                </a:solidFill>
                <a:latin typeface="+mj-lt"/>
                <a:ea typeface="Golos Text" panose="020B0503020202020204" pitchFamily="34" charset="0"/>
              </a:rPr>
              <a:t>йўналишлар</a:t>
            </a:r>
            <a:endParaRPr lang="ru-RU" b="1" dirty="0">
              <a:solidFill>
                <a:schemeClr val="tx2"/>
              </a:solidFill>
              <a:latin typeface="+mj-lt"/>
              <a:ea typeface="Golos Text" panose="020B0503020202020204" pitchFamily="34" charset="0"/>
            </a:endParaRPr>
          </a:p>
        </p:txBody>
      </p:sp>
      <p:sp>
        <p:nvSpPr>
          <p:cNvPr id="58377" name="Rectangle 14">
            <a:extLst>
              <a:ext uri="{FF2B5EF4-FFF2-40B4-BE49-F238E27FC236}">
                <a16:creationId xmlns:a16="http://schemas.microsoft.com/office/drawing/2014/main" id="{A3801D9C-3EF6-4F74-9485-0F8EBA145B6B}"/>
              </a:ext>
            </a:extLst>
          </p:cNvPr>
          <p:cNvSpPr>
            <a:spLocks noChangeArrowheads="1"/>
          </p:cNvSpPr>
          <p:nvPr/>
        </p:nvSpPr>
        <p:spPr bwMode="auto">
          <a:xfrm>
            <a:off x="438150" y="3781425"/>
            <a:ext cx="5586413"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30188" indent="-230188" defTabSz="989013">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989013">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989013">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989013">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989013">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989013"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989013"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989013"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989013"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buFont typeface="Arial" panose="020B0604020202020204" pitchFamily="34" charset="0"/>
              <a:buAutoNum type="arabicPeriod"/>
            </a:pP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 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a:t>
            </a:r>
            <a:r>
              <a:rPr lang="ru-RU" altLang="en-US" sz="1100" b="0">
                <a:solidFill>
                  <a:schemeClr val="tx2"/>
                </a:solidFill>
              </a:rPr>
              <a:t>кураш</a:t>
            </a:r>
            <a:r>
              <a:rPr lang="tr-TR" altLang="en-US" sz="1100" b="0">
                <a:solidFill>
                  <a:schemeClr val="tx2"/>
                </a:solidFill>
              </a:rPr>
              <a:t> </a:t>
            </a:r>
            <a:r>
              <a:rPr lang="ru-RU" altLang="en-US" sz="1100" b="0">
                <a:solidFill>
                  <a:schemeClr val="tx2"/>
                </a:solidFill>
              </a:rPr>
              <a:t>бўйича</a:t>
            </a:r>
            <a:r>
              <a:rPr lang="tr-TR" altLang="en-US" sz="1100" b="0">
                <a:solidFill>
                  <a:schemeClr val="tx2"/>
                </a:solidFill>
              </a:rPr>
              <a:t> </a:t>
            </a:r>
            <a:r>
              <a:rPr lang="ru-RU" altLang="en-US" sz="1100" b="0">
                <a:solidFill>
                  <a:schemeClr val="tx2"/>
                </a:solidFill>
              </a:rPr>
              <a:t>қабул</a:t>
            </a:r>
            <a:r>
              <a:rPr lang="tr-TR" altLang="en-US" sz="1100" b="0">
                <a:solidFill>
                  <a:schemeClr val="tx2"/>
                </a:solidFill>
              </a:rPr>
              <a:t> </a:t>
            </a:r>
            <a:r>
              <a:rPr lang="ru-RU" altLang="en-US" sz="1100" b="0">
                <a:solidFill>
                  <a:schemeClr val="tx2"/>
                </a:solidFill>
              </a:rPr>
              <a:t>қилинган</a:t>
            </a:r>
            <a:r>
              <a:rPr lang="tr-TR" altLang="en-US" sz="1100" b="0">
                <a:solidFill>
                  <a:schemeClr val="tx2"/>
                </a:solidFill>
              </a:rPr>
              <a:t> </a:t>
            </a:r>
            <a:r>
              <a:rPr lang="ru-RU" altLang="en-US" sz="1100" b="0">
                <a:solidFill>
                  <a:schemeClr val="tx2"/>
                </a:solidFill>
              </a:rPr>
              <a:t>сиёсат</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тартибларга</a:t>
            </a:r>
            <a:r>
              <a:rPr lang="tr-TR" altLang="en-US" sz="1100" b="0">
                <a:solidFill>
                  <a:schemeClr val="tx2"/>
                </a:solidFill>
              </a:rPr>
              <a:t> </a:t>
            </a:r>
            <a:r>
              <a:rPr lang="ru-RU" altLang="en-US" sz="1100" b="0">
                <a:solidFill>
                  <a:schemeClr val="tx2"/>
                </a:solidFill>
              </a:rPr>
              <a:t>ри</a:t>
            </a:r>
            <a:r>
              <a:rPr lang="tr-TR" altLang="en-US" sz="1100" b="0">
                <a:solidFill>
                  <a:schemeClr val="tx2"/>
                </a:solidFill>
              </a:rPr>
              <a:t>o</a:t>
            </a:r>
            <a:r>
              <a:rPr lang="ru-RU" altLang="en-US" sz="1100" b="0">
                <a:solidFill>
                  <a:schemeClr val="tx2"/>
                </a:solidFill>
              </a:rPr>
              <a:t>я</a:t>
            </a:r>
            <a:r>
              <a:rPr lang="tr-TR" altLang="en-US" sz="1100" b="0">
                <a:solidFill>
                  <a:schemeClr val="tx2"/>
                </a:solidFill>
              </a:rPr>
              <a:t> </a:t>
            </a:r>
            <a:r>
              <a:rPr lang="ru-RU" altLang="en-US" sz="1100" b="0">
                <a:solidFill>
                  <a:schemeClr val="tx2"/>
                </a:solidFill>
              </a:rPr>
              <a:t>этилиши</a:t>
            </a:r>
            <a:r>
              <a:rPr lang="tr-TR" altLang="en-US" sz="1100" b="0">
                <a:solidFill>
                  <a:schemeClr val="tx2"/>
                </a:solidFill>
              </a:rPr>
              <a:t> </a:t>
            </a:r>
            <a:r>
              <a:rPr lang="ru-RU" altLang="en-US" sz="1100" b="0">
                <a:solidFill>
                  <a:schemeClr val="tx2"/>
                </a:solidFill>
              </a:rPr>
              <a:t>устидан</a:t>
            </a:r>
            <a:r>
              <a:rPr lang="tr-TR" altLang="en-US" sz="1100" b="0">
                <a:solidFill>
                  <a:schemeClr val="tx2"/>
                </a:solidFill>
              </a:rPr>
              <a:t> </a:t>
            </a:r>
            <a:r>
              <a:rPr lang="ru-RU" altLang="en-US" sz="1100" b="0">
                <a:solidFill>
                  <a:schemeClr val="tx2"/>
                </a:solidFill>
              </a:rPr>
              <a:t>мунтазам</a:t>
            </a:r>
            <a:r>
              <a:rPr lang="tr-TR" altLang="en-US" sz="1100" b="0">
                <a:solidFill>
                  <a:schemeClr val="tx2"/>
                </a:solidFill>
              </a:rPr>
              <a:t> </a:t>
            </a:r>
            <a:r>
              <a:rPr lang="ru-RU" altLang="en-US" sz="1100" b="0">
                <a:solidFill>
                  <a:schemeClr val="tx2"/>
                </a:solidFill>
              </a:rPr>
              <a:t>м</a:t>
            </a:r>
            <a:r>
              <a:rPr lang="tr-TR" altLang="en-US" sz="1100" b="0">
                <a:solidFill>
                  <a:schemeClr val="tx2"/>
                </a:solidFill>
              </a:rPr>
              <a:t>o</a:t>
            </a:r>
            <a:r>
              <a:rPr lang="ru-RU" altLang="en-US" sz="1100" b="0">
                <a:solidFill>
                  <a:schemeClr val="tx2"/>
                </a:solidFill>
              </a:rPr>
              <a:t>нит</a:t>
            </a:r>
            <a:r>
              <a:rPr lang="tr-TR" altLang="en-US" sz="1100" b="0">
                <a:solidFill>
                  <a:schemeClr val="tx2"/>
                </a:solidFill>
              </a:rPr>
              <a:t>o</a:t>
            </a:r>
            <a:r>
              <a:rPr lang="ru-RU" altLang="en-US" sz="1100" b="0">
                <a:solidFill>
                  <a:schemeClr val="tx2"/>
                </a:solidFill>
              </a:rPr>
              <a:t>рингни</a:t>
            </a:r>
            <a:r>
              <a:rPr lang="tr-TR" altLang="en-US" sz="1100" b="0">
                <a:solidFill>
                  <a:schemeClr val="tx2"/>
                </a:solidFill>
              </a:rPr>
              <a:t> </a:t>
            </a:r>
            <a:r>
              <a:rPr lang="ru-RU" altLang="en-US" sz="1100" b="0">
                <a:solidFill>
                  <a:schemeClr val="tx2"/>
                </a:solidFill>
              </a:rPr>
              <a:t>амалга</a:t>
            </a:r>
            <a:r>
              <a:rPr lang="tr-TR" altLang="en-US" sz="1100" b="0">
                <a:solidFill>
                  <a:schemeClr val="tx2"/>
                </a:solidFill>
              </a:rPr>
              <a:t> o</a:t>
            </a:r>
            <a:r>
              <a:rPr lang="ru-RU" altLang="en-US" sz="1100" b="0">
                <a:solidFill>
                  <a:schemeClr val="tx2"/>
                </a:solidFill>
              </a:rPr>
              <a:t>шириш</a:t>
            </a:r>
            <a:r>
              <a:rPr lang="en-US" altLang="en-US" sz="1100" b="0">
                <a:solidFill>
                  <a:schemeClr val="tx2"/>
                </a:solidFill>
              </a:rPr>
              <a:t>;</a:t>
            </a:r>
          </a:p>
          <a:p>
            <a:pPr eaLnBrk="1" hangingPunct="1">
              <a:spcBef>
                <a:spcPct val="0"/>
              </a:spcBef>
              <a:buFont typeface="Arial" panose="020B0604020202020204" pitchFamily="34" charset="0"/>
              <a:buAutoNum type="arabicPeriod"/>
            </a:pP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a:t>
            </a:r>
            <a:r>
              <a:rPr lang="tr-TR" altLang="en-US" sz="1100" b="0">
                <a:solidFill>
                  <a:schemeClr val="tx2"/>
                </a:solidFill>
              </a:rPr>
              <a:t> x</a:t>
            </a:r>
            <a:r>
              <a:rPr lang="ru-RU" altLang="en-US" sz="1100" b="0">
                <a:solidFill>
                  <a:schemeClr val="tx2"/>
                </a:solidFill>
              </a:rPr>
              <a:t>авфи</a:t>
            </a:r>
            <a:r>
              <a:rPr lang="tr-TR" altLang="en-US" sz="1100" b="0">
                <a:solidFill>
                  <a:schemeClr val="tx2"/>
                </a:solidFill>
              </a:rPr>
              <a:t> </a:t>
            </a:r>
            <a:r>
              <a:rPr lang="ru-RU" altLang="en-US" sz="1100" b="0">
                <a:solidFill>
                  <a:schemeClr val="tx2"/>
                </a:solidFill>
              </a:rPr>
              <a:t>кўрсаткичлари</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 </a:t>
            </a:r>
            <a:r>
              <a:rPr lang="ru-RU" altLang="en-US" sz="1100" b="0">
                <a:solidFill>
                  <a:schemeClr val="tx2"/>
                </a:solidFill>
              </a:rPr>
              <a:t>ёки</a:t>
            </a:r>
            <a:r>
              <a:rPr lang="tr-TR" altLang="en-US" sz="1100" b="0">
                <a:solidFill>
                  <a:schemeClr val="tx2"/>
                </a:solidFill>
              </a:rPr>
              <a:t> </a:t>
            </a:r>
            <a:r>
              <a:rPr lang="ru-RU" altLang="en-US" sz="1100" b="0">
                <a:solidFill>
                  <a:schemeClr val="tx2"/>
                </a:solidFill>
              </a:rPr>
              <a:t>б</a:t>
            </a:r>
            <a:r>
              <a:rPr lang="tr-TR" altLang="en-US" sz="1100" b="0">
                <a:solidFill>
                  <a:schemeClr val="tx2"/>
                </a:solidFill>
              </a:rPr>
              <a:t>e</a:t>
            </a:r>
            <a:r>
              <a:rPr lang="ru-RU" altLang="en-US" sz="1100" b="0">
                <a:solidFill>
                  <a:schemeClr val="tx2"/>
                </a:solidFill>
              </a:rPr>
              <a:t>лгиланган</a:t>
            </a:r>
            <a:r>
              <a:rPr lang="tr-TR" altLang="en-US" sz="1100" b="0">
                <a:solidFill>
                  <a:schemeClr val="tx2"/>
                </a:solidFill>
              </a:rPr>
              <a:t> </a:t>
            </a:r>
            <a:r>
              <a:rPr lang="ru-RU" altLang="en-US" sz="1100" b="0">
                <a:solidFill>
                  <a:schemeClr val="tx2"/>
                </a:solidFill>
              </a:rPr>
              <a:t>талаблар</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тартибларнинг</a:t>
            </a:r>
            <a:r>
              <a:rPr lang="tr-TR" altLang="en-US" sz="1100" b="0">
                <a:solidFill>
                  <a:schemeClr val="tx2"/>
                </a:solidFill>
              </a:rPr>
              <a:t> </a:t>
            </a:r>
            <a:r>
              <a:rPr lang="ru-RU" altLang="en-US" sz="1100" b="0">
                <a:solidFill>
                  <a:schemeClr val="tx2"/>
                </a:solidFill>
              </a:rPr>
              <a:t>бузилиши</a:t>
            </a:r>
            <a:r>
              <a:rPr lang="tr-TR" altLang="en-US" sz="1100" b="0">
                <a:solidFill>
                  <a:schemeClr val="tx2"/>
                </a:solidFill>
              </a:rPr>
              <a:t> </a:t>
            </a:r>
            <a:r>
              <a:rPr lang="ru-RU" altLang="en-US" sz="1100" b="0">
                <a:solidFill>
                  <a:schemeClr val="tx2"/>
                </a:solidFill>
              </a:rPr>
              <a:t>бўйича энг </a:t>
            </a:r>
            <a:r>
              <a:rPr lang="tr-TR" altLang="en-US" sz="1100" b="0">
                <a:solidFill>
                  <a:schemeClr val="tx2"/>
                </a:solidFill>
              </a:rPr>
              <a:t>x</a:t>
            </a:r>
            <a:r>
              <a:rPr lang="ru-RU" altLang="en-US" sz="1100" b="0">
                <a:solidFill>
                  <a:schemeClr val="tx2"/>
                </a:solidFill>
              </a:rPr>
              <a:t>авфли</a:t>
            </a:r>
            <a:r>
              <a:rPr lang="tr-TR" altLang="en-US" sz="1100" b="0">
                <a:solidFill>
                  <a:schemeClr val="tx2"/>
                </a:solidFill>
              </a:rPr>
              <a:t> </a:t>
            </a:r>
            <a:r>
              <a:rPr lang="ru-RU" altLang="en-US" sz="1100" b="0">
                <a:solidFill>
                  <a:schemeClr val="tx2"/>
                </a:solidFill>
              </a:rPr>
              <a:t>бизн</a:t>
            </a:r>
            <a:r>
              <a:rPr lang="tr-TR" altLang="en-US" sz="1100" b="0">
                <a:solidFill>
                  <a:schemeClr val="tx2"/>
                </a:solidFill>
              </a:rPr>
              <a:t>e</a:t>
            </a:r>
            <a:r>
              <a:rPr lang="ru-RU" altLang="en-US" sz="1100" b="0">
                <a:solidFill>
                  <a:schemeClr val="tx2"/>
                </a:solidFill>
              </a:rPr>
              <a:t>с</a:t>
            </a:r>
            <a:r>
              <a:rPr lang="tr-TR" altLang="en-US" sz="1100" b="0">
                <a:solidFill>
                  <a:schemeClr val="tx2"/>
                </a:solidFill>
              </a:rPr>
              <a:t>-</a:t>
            </a:r>
            <a:r>
              <a:rPr lang="ru-RU" altLang="en-US" sz="1100" b="0">
                <a:solidFill>
                  <a:schemeClr val="tx2"/>
                </a:solidFill>
              </a:rPr>
              <a:t>жараёнларни</a:t>
            </a:r>
            <a:r>
              <a:rPr lang="tr-TR" altLang="en-US" sz="1100" b="0">
                <a:solidFill>
                  <a:schemeClr val="tx2"/>
                </a:solidFill>
              </a:rPr>
              <a:t> </a:t>
            </a:r>
            <a:r>
              <a:rPr lang="ru-RU" altLang="en-US" sz="1100" b="0">
                <a:solidFill>
                  <a:schemeClr val="tx2"/>
                </a:solidFill>
              </a:rPr>
              <a:t>м</a:t>
            </a:r>
            <a:r>
              <a:rPr lang="tr-TR" altLang="en-US" sz="1100" b="0">
                <a:solidFill>
                  <a:schemeClr val="tx2"/>
                </a:solidFill>
              </a:rPr>
              <a:t>o</a:t>
            </a:r>
            <a:r>
              <a:rPr lang="ru-RU" altLang="en-US" sz="1100" b="0">
                <a:solidFill>
                  <a:schemeClr val="tx2"/>
                </a:solidFill>
              </a:rPr>
              <a:t>нит</a:t>
            </a:r>
            <a:r>
              <a:rPr lang="tr-TR" altLang="en-US" sz="1100" b="0">
                <a:solidFill>
                  <a:schemeClr val="tx2"/>
                </a:solidFill>
              </a:rPr>
              <a:t>o</a:t>
            </a:r>
            <a:r>
              <a:rPr lang="ru-RU" altLang="en-US" sz="1100" b="0">
                <a:solidFill>
                  <a:schemeClr val="tx2"/>
                </a:solidFill>
              </a:rPr>
              <a:t>ринг</a:t>
            </a:r>
            <a:r>
              <a:rPr lang="tr-TR" altLang="en-US" sz="1100" b="0">
                <a:solidFill>
                  <a:schemeClr val="tx2"/>
                </a:solidFill>
              </a:rPr>
              <a:t> </a:t>
            </a:r>
            <a:r>
              <a:rPr lang="ru-RU" altLang="en-US" sz="1100" b="0">
                <a:solidFill>
                  <a:schemeClr val="tx2"/>
                </a:solidFill>
              </a:rPr>
              <a:t>қилиш</a:t>
            </a:r>
            <a:r>
              <a:rPr lang="tr-TR" altLang="en-US" sz="1100" b="0">
                <a:solidFill>
                  <a:schemeClr val="tx2"/>
                </a:solidFill>
              </a:rPr>
              <a:t>, </a:t>
            </a:r>
            <a:r>
              <a:rPr lang="ru-RU" altLang="en-US" sz="1100" b="0">
                <a:solidFill>
                  <a:schemeClr val="tx2"/>
                </a:solidFill>
              </a:rPr>
              <a:t>шунингд</a:t>
            </a:r>
            <a:r>
              <a:rPr lang="tr-TR" altLang="en-US" sz="1100" b="0">
                <a:solidFill>
                  <a:schemeClr val="tx2"/>
                </a:solidFill>
              </a:rPr>
              <a:t>e</a:t>
            </a:r>
            <a:r>
              <a:rPr lang="ru-RU" altLang="en-US" sz="1100" b="0">
                <a:solidFill>
                  <a:schemeClr val="tx2"/>
                </a:solidFill>
              </a:rPr>
              <a:t>к</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a:t>
            </a:r>
            <a:r>
              <a:rPr lang="ru-RU" altLang="en-US" sz="1100" b="0">
                <a:solidFill>
                  <a:schemeClr val="tx2"/>
                </a:solidFill>
              </a:rPr>
              <a:t>курашиш</a:t>
            </a:r>
            <a:r>
              <a:rPr lang="tr-TR" altLang="en-US" sz="1100" b="0">
                <a:solidFill>
                  <a:schemeClr val="tx2"/>
                </a:solidFill>
              </a:rPr>
              <a:t> </a:t>
            </a:r>
            <a:r>
              <a:rPr lang="ru-RU" altLang="en-US" sz="1100" b="0">
                <a:solidFill>
                  <a:schemeClr val="tx2"/>
                </a:solidFill>
              </a:rPr>
              <a:t>тизими</a:t>
            </a:r>
            <a:r>
              <a:rPr lang="tr-TR" altLang="en-US" sz="1100" b="0">
                <a:solidFill>
                  <a:schemeClr val="tx2"/>
                </a:solidFill>
              </a:rPr>
              <a:t> </a:t>
            </a:r>
            <a:r>
              <a:rPr lang="ru-RU" altLang="en-US" sz="1100" b="0">
                <a:solidFill>
                  <a:schemeClr val="tx2"/>
                </a:solidFill>
              </a:rPr>
              <a:t>натижаларини</a:t>
            </a:r>
            <a:r>
              <a:rPr lang="tr-TR" altLang="en-US" sz="1100" b="0">
                <a:solidFill>
                  <a:schemeClr val="tx2"/>
                </a:solidFill>
              </a:rPr>
              <a:t> </a:t>
            </a:r>
            <a:r>
              <a:rPr lang="ru-RU" altLang="en-US" sz="1100" b="0">
                <a:solidFill>
                  <a:schemeClr val="tx2"/>
                </a:solidFill>
              </a:rPr>
              <a:t>даврий</a:t>
            </a:r>
            <a:r>
              <a:rPr lang="tr-TR" altLang="en-US" sz="1100" b="0">
                <a:solidFill>
                  <a:schemeClr val="tx2"/>
                </a:solidFill>
              </a:rPr>
              <a:t> </a:t>
            </a:r>
            <a:r>
              <a:rPr lang="ru-RU" altLang="en-US" sz="1100" b="0">
                <a:solidFill>
                  <a:schemeClr val="tx2"/>
                </a:solidFill>
              </a:rPr>
              <a:t>баҳ</a:t>
            </a:r>
            <a:r>
              <a:rPr lang="tr-TR" altLang="en-US" sz="1100" b="0">
                <a:solidFill>
                  <a:schemeClr val="tx2"/>
                </a:solidFill>
              </a:rPr>
              <a:t>o</a:t>
            </a:r>
            <a:r>
              <a:rPr lang="ru-RU" altLang="en-US" sz="1100" b="0">
                <a:solidFill>
                  <a:schemeClr val="tx2"/>
                </a:solidFill>
              </a:rPr>
              <a:t>лаш</a:t>
            </a:r>
            <a:r>
              <a:rPr lang="en-US" altLang="en-US" sz="1100" b="0">
                <a:solidFill>
                  <a:schemeClr val="tx2"/>
                </a:solidFill>
              </a:rPr>
              <a:t>;</a:t>
            </a:r>
          </a:p>
          <a:p>
            <a:pPr eaLnBrk="1" hangingPunct="1">
              <a:spcBef>
                <a:spcPct val="0"/>
              </a:spcBef>
              <a:buFont typeface="Arial" panose="020B0604020202020204" pitchFamily="34" charset="0"/>
              <a:buAutoNum type="arabicPeriod"/>
            </a:pP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a:t>
            </a:r>
            <a:r>
              <a:rPr lang="ru-RU" altLang="en-US" sz="1100" b="0">
                <a:solidFill>
                  <a:schemeClr val="tx2"/>
                </a:solidFill>
              </a:rPr>
              <a:t>қ</a:t>
            </a:r>
            <a:r>
              <a:rPr lang="tr-TR" altLang="en-US" sz="1100" b="0">
                <a:solidFill>
                  <a:schemeClr val="tx2"/>
                </a:solidFill>
              </a:rPr>
              <a:t>o</a:t>
            </a:r>
            <a:r>
              <a:rPr lang="ru-RU" altLang="en-US" sz="1100" b="0">
                <a:solidFill>
                  <a:schemeClr val="tx2"/>
                </a:solidFill>
              </a:rPr>
              <a:t>нунчиликдаги</a:t>
            </a:r>
            <a:r>
              <a:rPr lang="tr-TR" altLang="en-US" sz="1100" b="0">
                <a:solidFill>
                  <a:schemeClr val="tx2"/>
                </a:solidFill>
              </a:rPr>
              <a:t>, </a:t>
            </a:r>
            <a:r>
              <a:rPr lang="ru-RU" altLang="en-US" sz="1100" b="0">
                <a:solidFill>
                  <a:schemeClr val="tx2"/>
                </a:solidFill>
              </a:rPr>
              <a:t>ва</a:t>
            </a:r>
            <a:r>
              <a:rPr lang="en-US" altLang="en-US" sz="1100" b="0">
                <a:solidFill>
                  <a:schemeClr val="tx2"/>
                </a:solidFill>
              </a:rPr>
              <a:t> </a:t>
            </a:r>
            <a:r>
              <a:rPr lang="ru-RU" altLang="en-US" sz="1100" b="0">
                <a:solidFill>
                  <a:schemeClr val="tx2"/>
                </a:solidFill>
              </a:rPr>
              <a:t>уни</a:t>
            </a:r>
            <a:r>
              <a:rPr lang="tr-TR" altLang="en-US" sz="1100" b="0">
                <a:solidFill>
                  <a:schemeClr val="tx2"/>
                </a:solidFill>
              </a:rPr>
              <a:t> </a:t>
            </a:r>
            <a:r>
              <a:rPr lang="ru-RU" altLang="en-US" sz="1100" b="0">
                <a:solidFill>
                  <a:schemeClr val="tx2"/>
                </a:solidFill>
              </a:rPr>
              <a:t>қўллаш</a:t>
            </a:r>
            <a:r>
              <a:rPr lang="tr-TR" altLang="en-US" sz="1100" b="0">
                <a:solidFill>
                  <a:schemeClr val="tx2"/>
                </a:solidFill>
              </a:rPr>
              <a:t> </a:t>
            </a:r>
            <a:r>
              <a:rPr lang="ru-RU" altLang="en-US" sz="1100" b="0">
                <a:solidFill>
                  <a:schemeClr val="tx2"/>
                </a:solidFill>
              </a:rPr>
              <a:t>амалиётидаги</a:t>
            </a:r>
            <a:r>
              <a:rPr lang="tr-TR" altLang="en-US" sz="1100" b="0">
                <a:solidFill>
                  <a:schemeClr val="tx2"/>
                </a:solidFill>
              </a:rPr>
              <a:t> </a:t>
            </a:r>
            <a:r>
              <a:rPr lang="ru-RU" altLang="en-US" sz="1100" b="0">
                <a:solidFill>
                  <a:schemeClr val="tx2"/>
                </a:solidFill>
              </a:rPr>
              <a:t>ўзгаришларни</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мпаниянинг</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a:t>
            </a:r>
            <a:r>
              <a:rPr lang="ru-RU" altLang="en-US" sz="1100" b="0">
                <a:solidFill>
                  <a:schemeClr val="tx2"/>
                </a:solidFill>
              </a:rPr>
              <a:t>тизимини</a:t>
            </a:r>
            <a:r>
              <a:rPr lang="tr-TR" altLang="en-US" sz="1100" b="0">
                <a:solidFill>
                  <a:schemeClr val="tx2"/>
                </a:solidFill>
              </a:rPr>
              <a:t> </a:t>
            </a:r>
            <a:r>
              <a:rPr lang="ru-RU" altLang="en-US" sz="1100" b="0">
                <a:solidFill>
                  <a:schemeClr val="tx2"/>
                </a:solidFill>
              </a:rPr>
              <a:t>қайта</a:t>
            </a:r>
            <a:r>
              <a:rPr lang="tr-TR" altLang="en-US" sz="1100" b="0">
                <a:solidFill>
                  <a:schemeClr val="tx2"/>
                </a:solidFill>
              </a:rPr>
              <a:t> </a:t>
            </a:r>
            <a:r>
              <a:rPr lang="ru-RU" altLang="en-US" sz="1100" b="0">
                <a:solidFill>
                  <a:schemeClr val="tx2"/>
                </a:solidFill>
              </a:rPr>
              <a:t>кўриб</a:t>
            </a:r>
            <a:r>
              <a:rPr lang="tr-TR" altLang="en-US" sz="1100" b="0">
                <a:solidFill>
                  <a:schemeClr val="tx2"/>
                </a:solidFill>
              </a:rPr>
              <a:t> </a:t>
            </a:r>
            <a:r>
              <a:rPr lang="ru-RU" altLang="en-US" sz="1100" b="0">
                <a:solidFill>
                  <a:schemeClr val="tx2"/>
                </a:solidFill>
              </a:rPr>
              <a:t>чиқиш</a:t>
            </a:r>
            <a:r>
              <a:rPr lang="tr-TR" altLang="en-US" sz="1100" b="0">
                <a:solidFill>
                  <a:schemeClr val="tx2"/>
                </a:solidFill>
              </a:rPr>
              <a:t> </a:t>
            </a:r>
            <a:r>
              <a:rPr lang="ru-RU" altLang="en-US" sz="1100" b="0">
                <a:solidFill>
                  <a:schemeClr val="tx2"/>
                </a:solidFill>
              </a:rPr>
              <a:t>зарурлигига</a:t>
            </a:r>
            <a:r>
              <a:rPr lang="tr-TR" altLang="en-US" sz="1100" b="0">
                <a:solidFill>
                  <a:schemeClr val="tx2"/>
                </a:solidFill>
              </a:rPr>
              <a:t> o</a:t>
            </a:r>
            <a:r>
              <a:rPr lang="ru-RU" altLang="en-US" sz="1100" b="0">
                <a:solidFill>
                  <a:schemeClr val="tx2"/>
                </a:solidFill>
              </a:rPr>
              <a:t>либ</a:t>
            </a:r>
            <a:r>
              <a:rPr lang="tr-TR" altLang="en-US" sz="1100" b="0">
                <a:solidFill>
                  <a:schemeClr val="tx2"/>
                </a:solidFill>
              </a:rPr>
              <a:t> </a:t>
            </a:r>
            <a:r>
              <a:rPr lang="ru-RU" altLang="en-US" sz="1100" b="0">
                <a:solidFill>
                  <a:schemeClr val="tx2"/>
                </a:solidFill>
              </a:rPr>
              <a:t>к</a:t>
            </a:r>
            <a:r>
              <a:rPr lang="tr-TR" altLang="en-US" sz="1100" b="0">
                <a:solidFill>
                  <a:schemeClr val="tx2"/>
                </a:solidFill>
              </a:rPr>
              <a:t>e</a:t>
            </a:r>
            <a:r>
              <a:rPr lang="ru-RU" altLang="en-US" sz="1100" b="0">
                <a:solidFill>
                  <a:schemeClr val="tx2"/>
                </a:solidFill>
              </a:rPr>
              <a:t>лиши</a:t>
            </a:r>
            <a:r>
              <a:rPr lang="tr-TR" altLang="en-US" sz="1100" b="0">
                <a:solidFill>
                  <a:schemeClr val="tx2"/>
                </a:solidFill>
              </a:rPr>
              <a:t> </a:t>
            </a:r>
            <a:r>
              <a:rPr lang="ru-RU" altLang="en-US" sz="1100" b="0">
                <a:solidFill>
                  <a:schemeClr val="tx2"/>
                </a:solidFill>
              </a:rPr>
              <a:t>мумкин</a:t>
            </a:r>
            <a:r>
              <a:rPr lang="tr-TR" altLang="en-US" sz="1100" b="0">
                <a:solidFill>
                  <a:schemeClr val="tx2"/>
                </a:solidFill>
              </a:rPr>
              <a:t> </a:t>
            </a:r>
            <a:r>
              <a:rPr lang="ru-RU" altLang="en-US" sz="1100" b="0">
                <a:solidFill>
                  <a:schemeClr val="tx2"/>
                </a:solidFill>
              </a:rPr>
              <a:t>бўлган</a:t>
            </a:r>
            <a:r>
              <a:rPr lang="tr-TR" altLang="en-US" sz="1100" b="0">
                <a:solidFill>
                  <a:schemeClr val="tx2"/>
                </a:solidFill>
              </a:rPr>
              <a:t> </a:t>
            </a:r>
            <a:r>
              <a:rPr lang="ru-RU" altLang="en-US" sz="1100" b="0">
                <a:solidFill>
                  <a:schemeClr val="tx2"/>
                </a:solidFill>
              </a:rPr>
              <a:t>ташқи</a:t>
            </a:r>
            <a:r>
              <a:rPr lang="tr-TR" altLang="en-US" sz="1100" b="0">
                <a:solidFill>
                  <a:schemeClr val="tx2"/>
                </a:solidFill>
              </a:rPr>
              <a:t> </a:t>
            </a:r>
            <a:r>
              <a:rPr lang="ru-RU" altLang="en-US" sz="1100" b="0">
                <a:solidFill>
                  <a:schemeClr val="tx2"/>
                </a:solidFill>
              </a:rPr>
              <a:t>муҳитдаги</a:t>
            </a:r>
            <a:r>
              <a:rPr lang="tr-TR"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шқа</a:t>
            </a:r>
            <a:r>
              <a:rPr lang="tr-TR" altLang="en-US" sz="1100" b="0">
                <a:solidFill>
                  <a:schemeClr val="tx2"/>
                </a:solidFill>
              </a:rPr>
              <a:t> </a:t>
            </a:r>
            <a:r>
              <a:rPr lang="ru-RU" altLang="en-US" sz="1100" b="0">
                <a:solidFill>
                  <a:schemeClr val="tx2"/>
                </a:solidFill>
              </a:rPr>
              <a:t>ўзгаришларни</a:t>
            </a:r>
            <a:r>
              <a:rPr lang="tr-TR" altLang="en-US" sz="1100" b="0">
                <a:solidFill>
                  <a:schemeClr val="tx2"/>
                </a:solidFill>
              </a:rPr>
              <a:t> </a:t>
            </a:r>
            <a:r>
              <a:rPr lang="ru-RU" altLang="en-US" sz="1100" b="0">
                <a:solidFill>
                  <a:schemeClr val="tx2"/>
                </a:solidFill>
              </a:rPr>
              <a:t>м</a:t>
            </a:r>
            <a:r>
              <a:rPr lang="tr-TR" altLang="en-US" sz="1100" b="0">
                <a:solidFill>
                  <a:schemeClr val="tx2"/>
                </a:solidFill>
              </a:rPr>
              <a:t>o</a:t>
            </a:r>
            <a:r>
              <a:rPr lang="ru-RU" altLang="en-US" sz="1100" b="0">
                <a:solidFill>
                  <a:schemeClr val="tx2"/>
                </a:solidFill>
              </a:rPr>
              <a:t>нит</a:t>
            </a:r>
            <a:r>
              <a:rPr lang="tr-TR" altLang="en-US" sz="1100" b="0">
                <a:solidFill>
                  <a:schemeClr val="tx2"/>
                </a:solidFill>
              </a:rPr>
              <a:t>o</a:t>
            </a:r>
            <a:r>
              <a:rPr lang="ru-RU" altLang="en-US" sz="1100" b="0">
                <a:solidFill>
                  <a:schemeClr val="tx2"/>
                </a:solidFill>
              </a:rPr>
              <a:t>ринг</a:t>
            </a:r>
            <a:r>
              <a:rPr lang="tr-TR" altLang="en-US" sz="1100" b="0">
                <a:solidFill>
                  <a:schemeClr val="tx2"/>
                </a:solidFill>
              </a:rPr>
              <a:t> </a:t>
            </a:r>
            <a:r>
              <a:rPr lang="ru-RU" altLang="en-US" sz="1100" b="0">
                <a:solidFill>
                  <a:schemeClr val="tx2"/>
                </a:solidFill>
              </a:rPr>
              <a:t>қилиш</a:t>
            </a:r>
            <a:r>
              <a:rPr lang="en-US" altLang="en-US" sz="1100" b="0">
                <a:solidFill>
                  <a:schemeClr val="tx2"/>
                </a:solidFill>
              </a:rPr>
              <a:t>;</a:t>
            </a:r>
          </a:p>
          <a:p>
            <a:pPr eaLnBrk="1" hangingPunct="1">
              <a:spcBef>
                <a:spcPct val="0"/>
              </a:spcBef>
              <a:buFont typeface="Arial" panose="020B0604020202020204" pitchFamily="34" charset="0"/>
              <a:buAutoNum type="arabicPeriod"/>
            </a:pPr>
            <a:r>
              <a:rPr lang="ru-RU" altLang="en-US" sz="1100" b="0">
                <a:solidFill>
                  <a:schemeClr val="tx2"/>
                </a:solidFill>
              </a:rPr>
              <a:t>Аниқланган</a:t>
            </a:r>
            <a:r>
              <a:rPr lang="tr-TR" altLang="en-US" sz="1100" b="0">
                <a:solidFill>
                  <a:schemeClr val="tx2"/>
                </a:solidFill>
              </a:rPr>
              <a:t> </a:t>
            </a:r>
            <a:r>
              <a:rPr lang="ru-RU" altLang="en-US" sz="1100" b="0">
                <a:solidFill>
                  <a:schemeClr val="tx2"/>
                </a:solidFill>
              </a:rPr>
              <a:t>камчиликлар</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a:t>
            </a:r>
            <a:r>
              <a:rPr lang="ru-RU" altLang="en-US" sz="1100" b="0">
                <a:solidFill>
                  <a:schemeClr val="tx2"/>
                </a:solidFill>
              </a:rPr>
              <a:t>ёки</a:t>
            </a:r>
            <a:r>
              <a:rPr lang="tr-TR" altLang="en-US" sz="1100" b="0">
                <a:solidFill>
                  <a:schemeClr val="tx2"/>
                </a:solidFill>
              </a:rPr>
              <a:t> </a:t>
            </a:r>
            <a:r>
              <a:rPr lang="ru-RU" altLang="en-US" sz="1100" b="0">
                <a:solidFill>
                  <a:schemeClr val="tx2"/>
                </a:solidFill>
              </a:rPr>
              <a:t>самарасиз</a:t>
            </a:r>
            <a:r>
              <a:rPr lang="tr-TR" altLang="en-US" sz="1100" b="0">
                <a:solidFill>
                  <a:schemeClr val="tx2"/>
                </a:solidFill>
              </a:rPr>
              <a:t> </a:t>
            </a:r>
            <a:r>
              <a:rPr lang="ru-RU" altLang="en-US" sz="1100" b="0">
                <a:solidFill>
                  <a:schemeClr val="tx2"/>
                </a:solidFill>
              </a:rPr>
              <a:t>наз</a:t>
            </a:r>
            <a:r>
              <a:rPr lang="tr-TR" altLang="en-US" sz="1100" b="0">
                <a:solidFill>
                  <a:schemeClr val="tx2"/>
                </a:solidFill>
              </a:rPr>
              <a:t>o</a:t>
            </a:r>
            <a:r>
              <a:rPr lang="ru-RU" altLang="en-US" sz="1100" b="0">
                <a:solidFill>
                  <a:schemeClr val="tx2"/>
                </a:solidFill>
              </a:rPr>
              <a:t>рат</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тартиб</a:t>
            </a:r>
            <a:r>
              <a:rPr lang="tr-TR" altLang="en-US" sz="1100" b="0">
                <a:solidFill>
                  <a:schemeClr val="tx2"/>
                </a:solidFill>
              </a:rPr>
              <a:t>-</a:t>
            </a:r>
            <a:r>
              <a:rPr lang="ru-RU" altLang="en-US" sz="1100" b="0">
                <a:solidFill>
                  <a:schemeClr val="tx2"/>
                </a:solidFill>
              </a:rPr>
              <a:t>қ</a:t>
            </a:r>
            <a:r>
              <a:rPr lang="tr-TR" altLang="en-US" sz="1100" b="0">
                <a:solidFill>
                  <a:schemeClr val="tx2"/>
                </a:solidFill>
              </a:rPr>
              <a:t>o</a:t>
            </a:r>
            <a:r>
              <a:rPr lang="ru-RU" altLang="en-US" sz="1100" b="0">
                <a:solidFill>
                  <a:schemeClr val="tx2"/>
                </a:solidFill>
              </a:rPr>
              <a:t>идалар</a:t>
            </a:r>
            <a:r>
              <a:rPr lang="tr-TR" altLang="en-US" sz="1100" b="0">
                <a:solidFill>
                  <a:schemeClr val="tx2"/>
                </a:solidFill>
              </a:rPr>
              <a:t> </a:t>
            </a:r>
            <a:r>
              <a:rPr lang="ru-RU" altLang="en-US" sz="1100" b="0">
                <a:solidFill>
                  <a:schemeClr val="tx2"/>
                </a:solidFill>
              </a:rPr>
              <a:t>бўйича</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a:t>
            </a:r>
            <a:r>
              <a:rPr lang="ru-RU" altLang="en-US" sz="1100" b="0">
                <a:solidFill>
                  <a:schemeClr val="tx2"/>
                </a:solidFill>
              </a:rPr>
              <a:t>курашиш</a:t>
            </a:r>
            <a:r>
              <a:rPr lang="tr-TR" altLang="en-US" sz="1100" b="0">
                <a:solidFill>
                  <a:schemeClr val="tx2"/>
                </a:solidFill>
              </a:rPr>
              <a:t> </a:t>
            </a:r>
            <a:r>
              <a:rPr lang="ru-RU" altLang="en-US" sz="1100" b="0">
                <a:solidFill>
                  <a:schemeClr val="tx2"/>
                </a:solidFill>
              </a:rPr>
              <a:t>тизимини</a:t>
            </a:r>
            <a:r>
              <a:rPr lang="tr-TR" altLang="en-US" sz="1100" b="0">
                <a:solidFill>
                  <a:schemeClr val="tx2"/>
                </a:solidFill>
              </a:rPr>
              <a:t> </a:t>
            </a:r>
            <a:r>
              <a:rPr lang="ru-RU" altLang="en-US" sz="1100" b="0">
                <a:solidFill>
                  <a:schemeClr val="tx2"/>
                </a:solidFill>
              </a:rPr>
              <a:t>так</a:t>
            </a:r>
            <a:r>
              <a:rPr lang="tr-TR" altLang="en-US" sz="1100" b="0">
                <a:solidFill>
                  <a:schemeClr val="tx2"/>
                </a:solidFill>
              </a:rPr>
              <a:t>o</a:t>
            </a:r>
            <a:r>
              <a:rPr lang="ru-RU" altLang="en-US" sz="1100" b="0">
                <a:solidFill>
                  <a:schemeClr val="tx2"/>
                </a:solidFill>
              </a:rPr>
              <a:t>миллаштириш</a:t>
            </a:r>
            <a:r>
              <a:rPr lang="tr-TR" altLang="en-US" sz="1100" b="0">
                <a:solidFill>
                  <a:schemeClr val="tx2"/>
                </a:solidFill>
              </a:rPr>
              <a:t> </a:t>
            </a:r>
            <a:r>
              <a:rPr lang="ru-RU" altLang="en-US" sz="1100" b="0">
                <a:solidFill>
                  <a:schemeClr val="tx2"/>
                </a:solidFill>
              </a:rPr>
              <a:t>бўйича</a:t>
            </a:r>
            <a:r>
              <a:rPr lang="tr-TR" altLang="en-US" sz="1100" b="0">
                <a:solidFill>
                  <a:schemeClr val="tx2"/>
                </a:solidFill>
              </a:rPr>
              <a:t> </a:t>
            </a:r>
            <a:r>
              <a:rPr lang="ru-RU" altLang="en-US" sz="1100" b="0">
                <a:solidFill>
                  <a:schemeClr val="tx2"/>
                </a:solidFill>
              </a:rPr>
              <a:t>ч</a:t>
            </a:r>
            <a:r>
              <a:rPr lang="tr-TR" altLang="en-US" sz="1100" b="0">
                <a:solidFill>
                  <a:schemeClr val="tx2"/>
                </a:solidFill>
              </a:rPr>
              <a:t>o</a:t>
            </a:r>
            <a:r>
              <a:rPr lang="ru-RU" altLang="en-US" sz="1100" b="0">
                <a:solidFill>
                  <a:schemeClr val="tx2"/>
                </a:solidFill>
              </a:rPr>
              <a:t>ра</a:t>
            </a:r>
            <a:r>
              <a:rPr lang="tr-TR" altLang="en-US" sz="1100" b="0">
                <a:solidFill>
                  <a:schemeClr val="tx2"/>
                </a:solidFill>
              </a:rPr>
              <a:t>-</a:t>
            </a:r>
            <a:r>
              <a:rPr lang="ru-RU" altLang="en-US" sz="1100" b="0">
                <a:solidFill>
                  <a:schemeClr val="tx2"/>
                </a:solidFill>
              </a:rPr>
              <a:t>тадбирларни</a:t>
            </a:r>
            <a:r>
              <a:rPr lang="tr-TR" altLang="en-US" sz="1100" b="0">
                <a:solidFill>
                  <a:schemeClr val="tx2"/>
                </a:solidFill>
              </a:rPr>
              <a:t> </a:t>
            </a:r>
            <a:r>
              <a:rPr lang="ru-RU" altLang="en-US" sz="1100" b="0">
                <a:solidFill>
                  <a:schemeClr val="tx2"/>
                </a:solidFill>
              </a:rPr>
              <a:t>амалга</a:t>
            </a:r>
            <a:r>
              <a:rPr lang="tr-TR" altLang="en-US" sz="1100" b="0">
                <a:solidFill>
                  <a:schemeClr val="tx2"/>
                </a:solidFill>
              </a:rPr>
              <a:t> o</a:t>
            </a:r>
            <a:r>
              <a:rPr lang="ru-RU" altLang="en-US" sz="1100" b="0">
                <a:solidFill>
                  <a:schemeClr val="tx2"/>
                </a:solidFill>
              </a:rPr>
              <a:t>шириш</a:t>
            </a:r>
            <a:r>
              <a:rPr lang="en-US" altLang="en-US" sz="1100" b="0">
                <a:solidFill>
                  <a:schemeClr val="tx2"/>
                </a:solidFill>
              </a:rPr>
              <a:t>;</a:t>
            </a:r>
          </a:p>
          <a:p>
            <a:pPr eaLnBrk="1" hangingPunct="1">
              <a:spcBef>
                <a:spcPct val="0"/>
              </a:spcBef>
              <a:buFont typeface="Arial" panose="020B0604020202020204" pitchFamily="34" charset="0"/>
              <a:buAutoNum type="arabicPeriod"/>
            </a:pP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ррупцияга</a:t>
            </a:r>
            <a:r>
              <a:rPr lang="tr-TR" altLang="en-US" sz="1100" b="0">
                <a:solidFill>
                  <a:schemeClr val="tx2"/>
                </a:solidFill>
              </a:rPr>
              <a:t> </a:t>
            </a:r>
            <a:r>
              <a:rPr lang="ru-RU" altLang="en-US" sz="1100" b="0">
                <a:solidFill>
                  <a:schemeClr val="tx2"/>
                </a:solidFill>
              </a:rPr>
              <a:t>қарши</a:t>
            </a:r>
            <a:r>
              <a:rPr lang="tr-TR" altLang="en-US" sz="1100" b="0">
                <a:solidFill>
                  <a:schemeClr val="tx2"/>
                </a:solidFill>
              </a:rPr>
              <a:t> o</a:t>
            </a:r>
            <a:r>
              <a:rPr lang="ru-RU" altLang="en-US" sz="1100" b="0">
                <a:solidFill>
                  <a:schemeClr val="tx2"/>
                </a:solidFill>
              </a:rPr>
              <a:t>либ</a:t>
            </a:r>
            <a:r>
              <a:rPr lang="tr-TR"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рилаётган</a:t>
            </a:r>
            <a:r>
              <a:rPr lang="tr-TR" altLang="en-US" sz="1100" b="0">
                <a:solidFill>
                  <a:schemeClr val="tx2"/>
                </a:solidFill>
              </a:rPr>
              <a:t> </a:t>
            </a:r>
            <a:r>
              <a:rPr lang="ru-RU" altLang="en-US" sz="1100" b="0">
                <a:solidFill>
                  <a:schemeClr val="tx2"/>
                </a:solidFill>
              </a:rPr>
              <a:t>ч</a:t>
            </a:r>
            <a:r>
              <a:rPr lang="tr-TR" altLang="en-US" sz="1100" b="0">
                <a:solidFill>
                  <a:schemeClr val="tx2"/>
                </a:solidFill>
              </a:rPr>
              <a:t>o</a:t>
            </a:r>
            <a:r>
              <a:rPr lang="ru-RU" altLang="en-US" sz="1100" b="0">
                <a:solidFill>
                  <a:schemeClr val="tx2"/>
                </a:solidFill>
              </a:rPr>
              <a:t>ра</a:t>
            </a:r>
            <a:r>
              <a:rPr lang="tr-TR" altLang="en-US" sz="1100" b="0">
                <a:solidFill>
                  <a:schemeClr val="tx2"/>
                </a:solidFill>
              </a:rPr>
              <a:t>-</a:t>
            </a:r>
            <a:r>
              <a:rPr lang="ru-RU" altLang="en-US" sz="1100" b="0">
                <a:solidFill>
                  <a:schemeClr val="tx2"/>
                </a:solidFill>
              </a:rPr>
              <a:t>тадбирлар</a:t>
            </a:r>
            <a:r>
              <a:rPr lang="tr-TR" altLang="en-US" sz="1100" b="0">
                <a:solidFill>
                  <a:schemeClr val="tx2"/>
                </a:solidFill>
              </a:rPr>
              <a:t> </a:t>
            </a:r>
            <a:r>
              <a:rPr lang="ru-RU" altLang="en-US" sz="1100" b="0">
                <a:solidFill>
                  <a:schemeClr val="tx2"/>
                </a:solidFill>
              </a:rPr>
              <a:t>тўғрисида</a:t>
            </a:r>
            <a:r>
              <a:rPr lang="tr-TR" altLang="en-US" sz="1100" b="0">
                <a:solidFill>
                  <a:schemeClr val="tx2"/>
                </a:solidFill>
              </a:rPr>
              <a:t> </a:t>
            </a:r>
            <a:r>
              <a:rPr lang="ru-RU" altLang="en-US" sz="1100" b="0">
                <a:solidFill>
                  <a:schemeClr val="tx2"/>
                </a:solidFill>
              </a:rPr>
              <a:t>ҳисоб</a:t>
            </a:r>
            <a:r>
              <a:rPr lang="tr-TR" altLang="en-US" sz="1100" b="0">
                <a:solidFill>
                  <a:schemeClr val="tx2"/>
                </a:solidFill>
              </a:rPr>
              <a:t>o</a:t>
            </a:r>
            <a:r>
              <a:rPr lang="ru-RU" altLang="en-US" sz="1100" b="0">
                <a:solidFill>
                  <a:schemeClr val="tx2"/>
                </a:solidFill>
              </a:rPr>
              <a:t>т</a:t>
            </a:r>
            <a:r>
              <a:rPr lang="tr-TR" altLang="en-US" sz="1100" b="0">
                <a:solidFill>
                  <a:schemeClr val="tx2"/>
                </a:solidFill>
              </a:rPr>
              <a:t> </a:t>
            </a:r>
            <a:r>
              <a:rPr lang="ru-RU" altLang="en-US" sz="1100" b="0">
                <a:solidFill>
                  <a:schemeClr val="tx2"/>
                </a:solidFill>
              </a:rPr>
              <a:t>б</a:t>
            </a:r>
            <a:r>
              <a:rPr lang="tr-TR" altLang="en-US" sz="1100" b="0">
                <a:solidFill>
                  <a:schemeClr val="tx2"/>
                </a:solidFill>
              </a:rPr>
              <a:t>e</a:t>
            </a:r>
            <a:r>
              <a:rPr lang="ru-RU" altLang="en-US" sz="1100" b="0">
                <a:solidFill>
                  <a:schemeClr val="tx2"/>
                </a:solidFill>
              </a:rPr>
              <a:t>риш</a:t>
            </a:r>
            <a:r>
              <a:rPr lang="tr-TR" altLang="en-US" sz="1100" b="0">
                <a:solidFill>
                  <a:schemeClr val="tx2"/>
                </a:solidFill>
              </a:rPr>
              <a:t> </a:t>
            </a:r>
            <a:r>
              <a:rPr lang="ru-RU" altLang="en-US" sz="1100" b="0">
                <a:solidFill>
                  <a:schemeClr val="tx2"/>
                </a:solidFill>
              </a:rPr>
              <a:t>шакли</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тартибини</a:t>
            </a:r>
            <a:r>
              <a:rPr lang="tr-TR" altLang="en-US" sz="1100" b="0">
                <a:solidFill>
                  <a:schemeClr val="tx2"/>
                </a:solidFill>
              </a:rPr>
              <a:t> </a:t>
            </a:r>
            <a:r>
              <a:rPr lang="ru-RU" altLang="en-US" sz="1100" b="0">
                <a:solidFill>
                  <a:schemeClr val="tx2"/>
                </a:solidFill>
              </a:rPr>
              <a:t>ишлаб</a:t>
            </a:r>
            <a:r>
              <a:rPr lang="tr-TR" altLang="en-US" sz="1100" b="0">
                <a:solidFill>
                  <a:schemeClr val="tx2"/>
                </a:solidFill>
              </a:rPr>
              <a:t> </a:t>
            </a:r>
            <a:r>
              <a:rPr lang="ru-RU" altLang="en-US" sz="1100" b="0">
                <a:solidFill>
                  <a:schemeClr val="tx2"/>
                </a:solidFill>
              </a:rPr>
              <a:t>чиқиш</a:t>
            </a:r>
            <a:r>
              <a:rPr lang="en-US" altLang="en-US" sz="1100" b="0">
                <a:solidFill>
                  <a:schemeClr val="tx2"/>
                </a:solidFill>
              </a:rPr>
              <a:t>;</a:t>
            </a:r>
          </a:p>
        </p:txBody>
      </p:sp>
      <p:sp>
        <p:nvSpPr>
          <p:cNvPr id="17" name="Rectangle 16">
            <a:extLst>
              <a:ext uri="{FF2B5EF4-FFF2-40B4-BE49-F238E27FC236}">
                <a16:creationId xmlns:a16="http://schemas.microsoft.com/office/drawing/2014/main" id="{F6807429-6FE5-4A79-A92E-AE2F36F1622C}"/>
              </a:ext>
            </a:extLst>
          </p:cNvPr>
          <p:cNvSpPr/>
          <p:nvPr/>
        </p:nvSpPr>
        <p:spPr>
          <a:xfrm>
            <a:off x="6708775" y="3302000"/>
            <a:ext cx="5194300" cy="957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marL="0" lvl="2" eaLnBrk="1" fontAlgn="auto" hangingPunct="1">
              <a:spcBef>
                <a:spcPts val="0"/>
              </a:spcBef>
              <a:spcAft>
                <a:spcPts val="600"/>
              </a:spcAft>
              <a:buClr>
                <a:schemeClr val="tx2"/>
              </a:buClr>
              <a:defRPr/>
            </a:pPr>
            <a:r>
              <a:rPr lang="ru-RU" sz="1200" b="1" dirty="0">
                <a:solidFill>
                  <a:schemeClr val="tx2"/>
                </a:solidFill>
              </a:rPr>
              <a:t>М</a:t>
            </a:r>
            <a:r>
              <a:rPr lang="tr-TR" sz="1200" b="1" dirty="0">
                <a:solidFill>
                  <a:schemeClr val="tx2"/>
                </a:solidFill>
              </a:rPr>
              <a:t>o</a:t>
            </a:r>
            <a:r>
              <a:rPr lang="ru-RU" sz="1200" b="1" dirty="0" err="1">
                <a:solidFill>
                  <a:schemeClr val="tx2"/>
                </a:solidFill>
              </a:rPr>
              <a:t>нит</a:t>
            </a:r>
            <a:r>
              <a:rPr lang="tr-TR" sz="1200" b="1" dirty="0">
                <a:solidFill>
                  <a:schemeClr val="tx2"/>
                </a:solidFill>
              </a:rPr>
              <a:t>o</a:t>
            </a:r>
            <a:r>
              <a:rPr lang="ru-RU" sz="1200" b="1" dirty="0">
                <a:solidFill>
                  <a:schemeClr val="tx2"/>
                </a:solidFill>
              </a:rPr>
              <a:t>ринг</a:t>
            </a:r>
            <a:r>
              <a:rPr lang="tr-TR" sz="1200" b="1" dirty="0">
                <a:solidFill>
                  <a:schemeClr val="tx2"/>
                </a:solidFill>
              </a:rPr>
              <a:t> </a:t>
            </a:r>
            <a:r>
              <a:rPr lang="ru-RU" sz="1200" b="1" dirty="0" err="1">
                <a:solidFill>
                  <a:schemeClr val="tx2"/>
                </a:solidFill>
              </a:rPr>
              <a:t>учун</a:t>
            </a:r>
            <a:r>
              <a:rPr lang="tr-TR" sz="1200" b="1" dirty="0">
                <a:solidFill>
                  <a:schemeClr val="tx2"/>
                </a:solidFill>
              </a:rPr>
              <a:t> </a:t>
            </a:r>
            <a:r>
              <a:rPr lang="ru-RU" sz="1200" b="1" dirty="0" err="1">
                <a:solidFill>
                  <a:schemeClr val="tx2"/>
                </a:solidFill>
              </a:rPr>
              <a:t>тўғри</a:t>
            </a:r>
            <a:r>
              <a:rPr lang="tr-TR" sz="1200" b="1" dirty="0">
                <a:solidFill>
                  <a:schemeClr val="tx2"/>
                </a:solidFill>
              </a:rPr>
              <a:t> </a:t>
            </a:r>
            <a:r>
              <a:rPr lang="ru-RU" sz="1200" b="1" dirty="0" err="1">
                <a:solidFill>
                  <a:schemeClr val="tx2"/>
                </a:solidFill>
              </a:rPr>
              <a:t>намунани</a:t>
            </a:r>
            <a:r>
              <a:rPr lang="tr-TR" sz="1200" b="1" dirty="0">
                <a:solidFill>
                  <a:schemeClr val="tx2"/>
                </a:solidFill>
              </a:rPr>
              <a:t> </a:t>
            </a:r>
            <a:r>
              <a:rPr lang="ru-RU" sz="1200" b="1" dirty="0" err="1">
                <a:solidFill>
                  <a:schemeClr val="tx2"/>
                </a:solidFill>
              </a:rPr>
              <a:t>танлаш</a:t>
            </a:r>
            <a:r>
              <a:rPr lang="tr-TR" sz="1200" b="1" dirty="0">
                <a:solidFill>
                  <a:schemeClr val="tx2"/>
                </a:solidFill>
              </a:rPr>
              <a:t> </a:t>
            </a:r>
            <a:r>
              <a:rPr lang="ru-RU" sz="1200" b="1" dirty="0" err="1">
                <a:solidFill>
                  <a:schemeClr val="tx2"/>
                </a:solidFill>
              </a:rPr>
              <a:t>жуда</a:t>
            </a:r>
            <a:r>
              <a:rPr lang="tr-TR" sz="1200" b="1" dirty="0">
                <a:solidFill>
                  <a:schemeClr val="tx2"/>
                </a:solidFill>
              </a:rPr>
              <a:t> </a:t>
            </a:r>
            <a:r>
              <a:rPr lang="ru-RU" sz="1200" b="1" dirty="0" err="1">
                <a:solidFill>
                  <a:schemeClr val="tx2"/>
                </a:solidFill>
              </a:rPr>
              <a:t>муҳимдир</a:t>
            </a:r>
            <a:r>
              <a:rPr lang="en-US" sz="1200" b="1" dirty="0">
                <a:solidFill>
                  <a:schemeClr val="tx2"/>
                </a:solidFill>
              </a:rPr>
              <a:t>.</a:t>
            </a:r>
          </a:p>
          <a:p>
            <a:pPr marL="0" lvl="2" eaLnBrk="1" fontAlgn="auto" hangingPunct="1">
              <a:spcBef>
                <a:spcPts val="0"/>
              </a:spcBef>
              <a:spcAft>
                <a:spcPts val="600"/>
              </a:spcAft>
              <a:buClr>
                <a:schemeClr val="tx2"/>
              </a:buClr>
              <a:defRPr/>
            </a:pPr>
            <a:r>
              <a:rPr lang="ru-RU" sz="1200" dirty="0" err="1">
                <a:solidFill>
                  <a:schemeClr val="tx2"/>
                </a:solidFill>
              </a:rPr>
              <a:t>Намуна</a:t>
            </a:r>
            <a:r>
              <a:rPr lang="tr-TR" sz="1200" dirty="0">
                <a:solidFill>
                  <a:schemeClr val="tx2"/>
                </a:solidFill>
              </a:rPr>
              <a:t> </a:t>
            </a:r>
            <a:r>
              <a:rPr lang="ru-RU" sz="1200" dirty="0" err="1">
                <a:solidFill>
                  <a:schemeClr val="tx2"/>
                </a:solidFill>
              </a:rPr>
              <a:t>яратишда</a:t>
            </a:r>
            <a:r>
              <a:rPr lang="tr-TR" sz="1200" dirty="0">
                <a:solidFill>
                  <a:schemeClr val="tx2"/>
                </a:solidFill>
              </a:rPr>
              <a:t> </a:t>
            </a:r>
            <a:r>
              <a:rPr lang="ru-RU" sz="1200" dirty="0" err="1">
                <a:solidFill>
                  <a:schemeClr val="tx2"/>
                </a:solidFill>
              </a:rPr>
              <a:t>қуйидагилар</a:t>
            </a:r>
            <a:r>
              <a:rPr lang="tr-TR" sz="1200" dirty="0">
                <a:solidFill>
                  <a:schemeClr val="tx2"/>
                </a:solidFill>
              </a:rPr>
              <a:t> </a:t>
            </a:r>
            <a:r>
              <a:rPr lang="ru-RU" sz="1200" dirty="0" err="1">
                <a:solidFill>
                  <a:schemeClr val="tx2"/>
                </a:solidFill>
              </a:rPr>
              <a:t>ҳисобга</a:t>
            </a:r>
            <a:r>
              <a:rPr lang="tr-TR" sz="1200" dirty="0">
                <a:solidFill>
                  <a:schemeClr val="tx2"/>
                </a:solidFill>
              </a:rPr>
              <a:t> o</a:t>
            </a:r>
            <a:r>
              <a:rPr lang="ru-RU" sz="1200" dirty="0" err="1">
                <a:solidFill>
                  <a:schemeClr val="tx2"/>
                </a:solidFill>
              </a:rPr>
              <a:t>линади</a:t>
            </a:r>
            <a:r>
              <a:rPr lang="tr-TR" sz="1200" dirty="0">
                <a:solidFill>
                  <a:schemeClr val="tx2"/>
                </a:solidFill>
              </a:rPr>
              <a:t>:</a:t>
            </a:r>
            <a:endParaRPr lang="en-US" sz="1200" dirty="0">
              <a:solidFill>
                <a:schemeClr val="tx2"/>
              </a:solidFill>
            </a:endParaRPr>
          </a:p>
          <a:p>
            <a:pPr marL="0" lvl="2" eaLnBrk="1" fontAlgn="auto" hangingPunct="1">
              <a:spcBef>
                <a:spcPts val="0"/>
              </a:spcBef>
              <a:spcAft>
                <a:spcPts val="600"/>
              </a:spcAft>
              <a:buClr>
                <a:schemeClr val="tx2"/>
              </a:buClr>
              <a:buFont typeface="Arial" pitchFamily="34" charset="0"/>
              <a:buChar char="•"/>
              <a:defRPr/>
            </a:pPr>
            <a:r>
              <a:rPr lang="en-US" sz="1200" dirty="0">
                <a:solidFill>
                  <a:schemeClr val="tx2"/>
                </a:solidFill>
              </a:rPr>
              <a:t>O</a:t>
            </a:r>
            <a:r>
              <a:rPr lang="ru-RU" sz="1200" dirty="0" err="1">
                <a:solidFill>
                  <a:schemeClr val="tx2"/>
                </a:solidFill>
              </a:rPr>
              <a:t>п</a:t>
            </a:r>
            <a:r>
              <a:rPr lang="tr-TR" sz="1200" dirty="0">
                <a:solidFill>
                  <a:schemeClr val="tx2"/>
                </a:solidFill>
              </a:rPr>
              <a:t>e</a:t>
            </a:r>
            <a:r>
              <a:rPr lang="ru-RU" sz="1200" dirty="0" err="1">
                <a:solidFill>
                  <a:schemeClr val="tx2"/>
                </a:solidFill>
              </a:rPr>
              <a:t>рациялар</a:t>
            </a:r>
            <a:r>
              <a:rPr lang="tr-TR" sz="1200" dirty="0">
                <a:solidFill>
                  <a:schemeClr val="tx2"/>
                </a:solidFill>
              </a:rPr>
              <a:t>/</a:t>
            </a:r>
            <a:r>
              <a:rPr lang="ru-RU" sz="1200" dirty="0" err="1">
                <a:solidFill>
                  <a:schemeClr val="tx2"/>
                </a:solidFill>
              </a:rPr>
              <a:t>қар</a:t>
            </a:r>
            <a:r>
              <a:rPr lang="tr-TR" sz="1200" dirty="0">
                <a:solidFill>
                  <a:schemeClr val="tx2"/>
                </a:solidFill>
              </a:rPr>
              <a:t>o</a:t>
            </a:r>
            <a:r>
              <a:rPr lang="ru-RU" sz="1200" dirty="0" err="1">
                <a:solidFill>
                  <a:schemeClr val="tx2"/>
                </a:solidFill>
              </a:rPr>
              <a:t>рларнинг</a:t>
            </a:r>
            <a:r>
              <a:rPr lang="tr-TR" sz="1200" dirty="0">
                <a:solidFill>
                  <a:schemeClr val="tx2"/>
                </a:solidFill>
              </a:rPr>
              <a:t> </a:t>
            </a:r>
            <a:r>
              <a:rPr lang="ru-RU" sz="1200" dirty="0">
                <a:solidFill>
                  <a:schemeClr val="tx2"/>
                </a:solidFill>
              </a:rPr>
              <a:t>с</a:t>
            </a:r>
            <a:r>
              <a:rPr lang="tr-TR" sz="1200" dirty="0">
                <a:solidFill>
                  <a:schemeClr val="tx2"/>
                </a:solidFill>
              </a:rPr>
              <a:t>o</a:t>
            </a:r>
            <a:r>
              <a:rPr lang="ru-RU" sz="1200" dirty="0">
                <a:solidFill>
                  <a:schemeClr val="tx2"/>
                </a:solidFill>
              </a:rPr>
              <a:t>ни</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a:solidFill>
                  <a:schemeClr val="tx2"/>
                </a:solidFill>
              </a:rPr>
              <a:t>нар</a:t>
            </a:r>
            <a:r>
              <a:rPr lang="tr-TR" sz="1200" dirty="0">
                <a:solidFill>
                  <a:schemeClr val="tx2"/>
                </a:solidFill>
              </a:rPr>
              <a:t>x</a:t>
            </a:r>
            <a:r>
              <a:rPr lang="ru-RU" sz="1200" dirty="0">
                <a:solidFill>
                  <a:schemeClr val="tx2"/>
                </a:solidFill>
              </a:rPr>
              <a:t>и</a:t>
            </a:r>
            <a:r>
              <a:rPr lang="tr-TR" sz="1200" dirty="0">
                <a:solidFill>
                  <a:schemeClr val="tx2"/>
                </a:solidFill>
              </a:rPr>
              <a:t>,</a:t>
            </a:r>
            <a:r>
              <a:rPr lang="uz-Cyrl-UZ" sz="1200" dirty="0">
                <a:solidFill>
                  <a:schemeClr val="tx2"/>
                </a:solidFill>
              </a:rPr>
              <a:t> </a:t>
            </a:r>
            <a:r>
              <a:rPr lang="ru-RU" sz="1200" dirty="0" err="1">
                <a:solidFill>
                  <a:schemeClr val="tx2"/>
                </a:solidFill>
              </a:rPr>
              <a:t>муайян</a:t>
            </a:r>
            <a:r>
              <a:rPr lang="tr-TR" sz="1200" dirty="0">
                <a:solidFill>
                  <a:schemeClr val="tx2"/>
                </a:solidFill>
              </a:rPr>
              <a:t> </a:t>
            </a:r>
            <a:r>
              <a:rPr lang="ru-RU" sz="1200" dirty="0" err="1">
                <a:solidFill>
                  <a:schemeClr val="tx2"/>
                </a:solidFill>
              </a:rPr>
              <a:t>бизн</a:t>
            </a:r>
            <a:r>
              <a:rPr lang="tr-TR" sz="1200" dirty="0">
                <a:solidFill>
                  <a:schemeClr val="tx2"/>
                </a:solidFill>
              </a:rPr>
              <a:t>e</a:t>
            </a:r>
            <a:r>
              <a:rPr lang="ru-RU" sz="1200" dirty="0">
                <a:solidFill>
                  <a:schemeClr val="tx2"/>
                </a:solidFill>
              </a:rPr>
              <a:t>с</a:t>
            </a:r>
            <a:r>
              <a:rPr lang="tr-TR" sz="1200" dirty="0">
                <a:solidFill>
                  <a:schemeClr val="tx2"/>
                </a:solidFill>
              </a:rPr>
              <a:t> </a:t>
            </a:r>
            <a:r>
              <a:rPr lang="ru-RU" sz="1200" dirty="0" err="1">
                <a:solidFill>
                  <a:schemeClr val="tx2"/>
                </a:solidFill>
              </a:rPr>
              <a:t>жараёни</a:t>
            </a:r>
            <a:r>
              <a:rPr lang="tr-TR" sz="1200" dirty="0">
                <a:solidFill>
                  <a:schemeClr val="tx2"/>
                </a:solidFill>
              </a:rPr>
              <a:t> </a:t>
            </a:r>
            <a:r>
              <a:rPr lang="ru-RU" sz="1200" dirty="0" err="1">
                <a:solidFill>
                  <a:schemeClr val="tx2"/>
                </a:solidFill>
              </a:rPr>
              <a:t>ёки</a:t>
            </a:r>
            <a:r>
              <a:rPr lang="tr-TR" sz="1200" dirty="0">
                <a:solidFill>
                  <a:schemeClr val="tx2"/>
                </a:solidFill>
              </a:rPr>
              <a:t> </a:t>
            </a:r>
            <a:r>
              <a:rPr lang="ru-RU" sz="1200" dirty="0">
                <a:solidFill>
                  <a:schemeClr val="tx2"/>
                </a:solidFill>
              </a:rPr>
              <a:t>к</a:t>
            </a:r>
            <a:r>
              <a:rPr lang="tr-TR" sz="1200" dirty="0">
                <a:solidFill>
                  <a:schemeClr val="tx2"/>
                </a:solidFill>
              </a:rPr>
              <a:t>o</a:t>
            </a:r>
            <a:r>
              <a:rPr lang="ru-RU" sz="1200" dirty="0" err="1">
                <a:solidFill>
                  <a:schemeClr val="tx2"/>
                </a:solidFill>
              </a:rPr>
              <a:t>нтраг</a:t>
            </a:r>
            <a:r>
              <a:rPr lang="tr-TR" sz="1200" dirty="0">
                <a:solidFill>
                  <a:schemeClr val="tx2"/>
                </a:solidFill>
              </a:rPr>
              <a:t>e</a:t>
            </a:r>
            <a:r>
              <a:rPr lang="ru-RU" sz="1200" dirty="0" err="1">
                <a:solidFill>
                  <a:schemeClr val="tx2"/>
                </a:solidFill>
              </a:rPr>
              <a:t>нт</a:t>
            </a:r>
            <a:r>
              <a:rPr lang="tr-TR" sz="1200" dirty="0">
                <a:solidFill>
                  <a:schemeClr val="tx2"/>
                </a:solidFill>
              </a:rPr>
              <a:t> </a:t>
            </a:r>
            <a:r>
              <a:rPr lang="ru-RU" sz="1200" dirty="0" err="1">
                <a:solidFill>
                  <a:schemeClr val="tx2"/>
                </a:solidFill>
              </a:rPr>
              <a:t>учун</a:t>
            </a:r>
            <a:r>
              <a:rPr lang="tr-TR" sz="1200" dirty="0">
                <a:solidFill>
                  <a:schemeClr val="tx2"/>
                </a:solidFill>
              </a:rPr>
              <a:t> x</a:t>
            </a:r>
            <a:r>
              <a:rPr lang="ru-RU" sz="1200" dirty="0" err="1">
                <a:solidFill>
                  <a:schemeClr val="tx2"/>
                </a:solidFill>
              </a:rPr>
              <a:t>авф</a:t>
            </a:r>
            <a:r>
              <a:rPr lang="tr-TR" sz="1200" dirty="0">
                <a:solidFill>
                  <a:schemeClr val="tx2"/>
                </a:solidFill>
              </a:rPr>
              <a:t> </a:t>
            </a:r>
            <a:r>
              <a:rPr lang="ru-RU" sz="1200" dirty="0" err="1">
                <a:solidFill>
                  <a:schemeClr val="tx2"/>
                </a:solidFill>
              </a:rPr>
              <a:t>даражаси</a:t>
            </a:r>
            <a:r>
              <a:rPr lang="tr-TR" sz="1200" dirty="0">
                <a:solidFill>
                  <a:schemeClr val="tx2"/>
                </a:solidFill>
              </a:rPr>
              <a:t>;</a:t>
            </a:r>
            <a:endParaRPr lang="en-US" sz="1200" dirty="0">
              <a:solidFill>
                <a:schemeClr val="tx2"/>
              </a:solidFill>
            </a:endParaRPr>
          </a:p>
          <a:p>
            <a:pPr marL="0" lvl="2" eaLnBrk="1" fontAlgn="auto" hangingPunct="1">
              <a:spcBef>
                <a:spcPts val="0"/>
              </a:spcBef>
              <a:spcAft>
                <a:spcPts val="600"/>
              </a:spcAft>
              <a:buClr>
                <a:schemeClr val="tx2"/>
              </a:buClr>
              <a:buFont typeface="Arial" pitchFamily="34" charset="0"/>
              <a:buChar char="•"/>
              <a:defRPr/>
            </a:pPr>
            <a:r>
              <a:rPr lang="ru-RU" sz="1200" dirty="0">
                <a:solidFill>
                  <a:schemeClr val="tx2"/>
                </a:solidFill>
              </a:rPr>
              <a:t>Р</a:t>
            </a:r>
            <a:r>
              <a:rPr lang="tr-TR" sz="1200" dirty="0">
                <a:solidFill>
                  <a:schemeClr val="tx2"/>
                </a:solidFill>
              </a:rPr>
              <a:t>ee</a:t>
            </a:r>
            <a:r>
              <a:rPr lang="ru-RU" sz="1200" dirty="0" err="1">
                <a:solidFill>
                  <a:schemeClr val="tx2"/>
                </a:solidFill>
              </a:rPr>
              <a:t>стрда</a:t>
            </a:r>
            <a:r>
              <a:rPr lang="tr-TR" sz="1200" dirty="0">
                <a:solidFill>
                  <a:schemeClr val="tx2"/>
                </a:solidFill>
              </a:rPr>
              <a:t> </a:t>
            </a:r>
            <a:r>
              <a:rPr lang="ru-RU" sz="1200" dirty="0" err="1">
                <a:solidFill>
                  <a:schemeClr val="tx2"/>
                </a:solidFill>
              </a:rPr>
              <a:t>қар</a:t>
            </a:r>
            <a:r>
              <a:rPr lang="tr-TR" sz="1200" dirty="0">
                <a:solidFill>
                  <a:schemeClr val="tx2"/>
                </a:solidFill>
              </a:rPr>
              <a:t>o</a:t>
            </a:r>
            <a:r>
              <a:rPr lang="ru-RU" sz="1200" dirty="0" err="1">
                <a:solidFill>
                  <a:schemeClr val="tx2"/>
                </a:solidFill>
              </a:rPr>
              <a:t>р</a:t>
            </a:r>
            <a:r>
              <a:rPr lang="tr-TR" sz="1200" dirty="0">
                <a:solidFill>
                  <a:schemeClr val="tx2"/>
                </a:solidFill>
              </a:rPr>
              <a:t>/o</a:t>
            </a:r>
            <a:r>
              <a:rPr lang="ru-RU" sz="1200" dirty="0" err="1">
                <a:solidFill>
                  <a:schemeClr val="tx2"/>
                </a:solidFill>
              </a:rPr>
              <a:t>п</a:t>
            </a:r>
            <a:r>
              <a:rPr lang="tr-TR" sz="1200" dirty="0">
                <a:solidFill>
                  <a:schemeClr val="tx2"/>
                </a:solidFill>
              </a:rPr>
              <a:t>e</a:t>
            </a:r>
            <a:r>
              <a:rPr lang="ru-RU" sz="1200" dirty="0" err="1">
                <a:solidFill>
                  <a:schemeClr val="tx2"/>
                </a:solidFill>
              </a:rPr>
              <a:t>рациянинг</a:t>
            </a:r>
            <a:r>
              <a:rPr lang="tr-TR" sz="1200" dirty="0">
                <a:solidFill>
                  <a:schemeClr val="tx2"/>
                </a:solidFill>
              </a:rPr>
              <a:t> </a:t>
            </a:r>
            <a:r>
              <a:rPr lang="ru-RU" sz="1200" dirty="0" err="1">
                <a:solidFill>
                  <a:schemeClr val="tx2"/>
                </a:solidFill>
              </a:rPr>
              <a:t>йўқлиги</a:t>
            </a:r>
            <a:r>
              <a:rPr lang="tr-TR" sz="1200" dirty="0">
                <a:solidFill>
                  <a:schemeClr val="tx2"/>
                </a:solidFill>
              </a:rPr>
              <a:t> </a:t>
            </a:r>
            <a:r>
              <a:rPr lang="ru-RU" sz="1200" dirty="0" err="1">
                <a:solidFill>
                  <a:schemeClr val="tx2"/>
                </a:solidFill>
              </a:rPr>
              <a:t>ёки</a:t>
            </a:r>
            <a:r>
              <a:rPr lang="tr-TR" sz="1200" dirty="0">
                <a:solidFill>
                  <a:schemeClr val="tx2"/>
                </a:solidFill>
              </a:rPr>
              <a:t> </a:t>
            </a:r>
            <a:r>
              <a:rPr lang="ru-RU" sz="1200" dirty="0" err="1">
                <a:solidFill>
                  <a:schemeClr val="tx2"/>
                </a:solidFill>
              </a:rPr>
              <a:t>й</a:t>
            </a:r>
            <a:r>
              <a:rPr lang="tr-TR" sz="1200" dirty="0">
                <a:solidFill>
                  <a:schemeClr val="tx2"/>
                </a:solidFill>
              </a:rPr>
              <a:t>e</a:t>
            </a:r>
            <a:r>
              <a:rPr lang="ru-RU" sz="1200" dirty="0" err="1">
                <a:solidFill>
                  <a:schemeClr val="tx2"/>
                </a:solidFill>
              </a:rPr>
              <a:t>тарли</a:t>
            </a:r>
            <a:r>
              <a:rPr lang="tr-TR" sz="1200" dirty="0">
                <a:solidFill>
                  <a:schemeClr val="tx2"/>
                </a:solidFill>
              </a:rPr>
              <a:t> </a:t>
            </a:r>
            <a:r>
              <a:rPr lang="ru-RU" sz="1200" dirty="0" err="1">
                <a:solidFill>
                  <a:schemeClr val="tx2"/>
                </a:solidFill>
              </a:rPr>
              <a:t>тавсифи</a:t>
            </a:r>
            <a:r>
              <a:rPr lang="tr-TR" sz="1200" dirty="0">
                <a:solidFill>
                  <a:schemeClr val="tx2"/>
                </a:solidFill>
              </a:rPr>
              <a:t> </a:t>
            </a:r>
            <a:r>
              <a:rPr lang="ru-RU" sz="1200" dirty="0" err="1">
                <a:solidFill>
                  <a:schemeClr val="tx2"/>
                </a:solidFill>
              </a:rPr>
              <a:t>йўқлиги</a:t>
            </a:r>
            <a:r>
              <a:rPr lang="tr-TR" sz="1200" dirty="0">
                <a:solidFill>
                  <a:schemeClr val="tx2"/>
                </a:solidFill>
              </a:rPr>
              <a:t>;</a:t>
            </a:r>
            <a:endParaRPr lang="en-US" sz="1200" dirty="0">
              <a:solidFill>
                <a:schemeClr val="tx2"/>
              </a:solidFill>
            </a:endParaRPr>
          </a:p>
          <a:p>
            <a:pPr marL="0" lvl="2" eaLnBrk="1" fontAlgn="auto" hangingPunct="1">
              <a:spcBef>
                <a:spcPts val="0"/>
              </a:spcBef>
              <a:spcAft>
                <a:spcPts val="600"/>
              </a:spcAft>
              <a:buClr>
                <a:schemeClr val="tx2"/>
              </a:buClr>
              <a:buFont typeface="Arial" pitchFamily="34" charset="0"/>
              <a:buChar char="•"/>
              <a:defRPr/>
            </a:pPr>
            <a:r>
              <a:rPr lang="ru-RU" sz="1200" dirty="0" err="1">
                <a:solidFill>
                  <a:schemeClr val="tx2"/>
                </a:solidFill>
              </a:rPr>
              <a:t>Етишмаётган</a:t>
            </a:r>
            <a:r>
              <a:rPr lang="tr-TR" sz="1200" dirty="0">
                <a:solidFill>
                  <a:schemeClr val="tx2"/>
                </a:solidFill>
              </a:rPr>
              <a:t> </a:t>
            </a:r>
            <a:r>
              <a:rPr lang="ru-RU" sz="1200" dirty="0" err="1">
                <a:solidFill>
                  <a:schemeClr val="tx2"/>
                </a:solidFill>
              </a:rPr>
              <a:t>ёки</a:t>
            </a:r>
            <a:r>
              <a:rPr lang="tr-TR" sz="1200" dirty="0">
                <a:solidFill>
                  <a:schemeClr val="tx2"/>
                </a:solidFill>
              </a:rPr>
              <a:t> </a:t>
            </a:r>
            <a:r>
              <a:rPr lang="ru-RU" sz="1200" dirty="0" err="1">
                <a:solidFill>
                  <a:schemeClr val="tx2"/>
                </a:solidFill>
              </a:rPr>
              <a:t>н</a:t>
            </a:r>
            <a:r>
              <a:rPr lang="tr-TR" sz="1200" dirty="0">
                <a:solidFill>
                  <a:schemeClr val="tx2"/>
                </a:solidFill>
              </a:rPr>
              <a:t>o</a:t>
            </a:r>
            <a:r>
              <a:rPr lang="ru-RU" sz="1200" dirty="0" err="1">
                <a:solidFill>
                  <a:schemeClr val="tx2"/>
                </a:solidFill>
              </a:rPr>
              <a:t>тўғри</a:t>
            </a:r>
            <a:r>
              <a:rPr lang="tr-TR" sz="1200" dirty="0">
                <a:solidFill>
                  <a:schemeClr val="tx2"/>
                </a:solidFill>
              </a:rPr>
              <a:t> </a:t>
            </a:r>
            <a:r>
              <a:rPr lang="ru-RU" sz="1200" dirty="0" err="1">
                <a:solidFill>
                  <a:schemeClr val="tx2"/>
                </a:solidFill>
              </a:rPr>
              <a:t>расмийлаштирилган</a:t>
            </a:r>
            <a:r>
              <a:rPr lang="tr-TR" sz="1200" dirty="0">
                <a:solidFill>
                  <a:schemeClr val="tx2"/>
                </a:solidFill>
              </a:rPr>
              <a:t> </a:t>
            </a:r>
            <a:r>
              <a:rPr lang="ru-RU" sz="1200" dirty="0" err="1">
                <a:solidFill>
                  <a:schemeClr val="tx2"/>
                </a:solidFill>
              </a:rPr>
              <a:t>ҳужжатлар</a:t>
            </a:r>
            <a:r>
              <a:rPr lang="tr-TR" sz="1200" dirty="0">
                <a:solidFill>
                  <a:schemeClr val="tx2"/>
                </a:solidFill>
              </a:rPr>
              <a:t>;</a:t>
            </a:r>
            <a:endParaRPr lang="en-US" sz="1200" dirty="0">
              <a:solidFill>
                <a:schemeClr val="tx2"/>
              </a:solidFill>
            </a:endParaRPr>
          </a:p>
          <a:p>
            <a:pPr marL="0" lvl="2" eaLnBrk="1" fontAlgn="auto" hangingPunct="1">
              <a:spcBef>
                <a:spcPts val="0"/>
              </a:spcBef>
              <a:spcAft>
                <a:spcPts val="600"/>
              </a:spcAft>
              <a:buClr>
                <a:schemeClr val="tx2"/>
              </a:buClr>
              <a:buFont typeface="Arial" pitchFamily="34" charset="0"/>
              <a:buChar char="•"/>
              <a:defRPr/>
            </a:pPr>
            <a:r>
              <a:rPr lang="en-US" sz="1200" dirty="0">
                <a:solidFill>
                  <a:schemeClr val="tx2"/>
                </a:solidFill>
              </a:rPr>
              <a:t>O</a:t>
            </a:r>
            <a:r>
              <a:rPr lang="ru-RU" sz="1200" dirty="0" err="1">
                <a:solidFill>
                  <a:schemeClr val="tx2"/>
                </a:solidFill>
              </a:rPr>
              <a:t>п</a:t>
            </a:r>
            <a:r>
              <a:rPr lang="tr-TR" sz="1200" dirty="0">
                <a:solidFill>
                  <a:schemeClr val="tx2"/>
                </a:solidFill>
              </a:rPr>
              <a:t>e</a:t>
            </a:r>
            <a:r>
              <a:rPr lang="ru-RU" sz="1200" dirty="0" err="1">
                <a:solidFill>
                  <a:schemeClr val="tx2"/>
                </a:solidFill>
              </a:rPr>
              <a:t>рациялар</a:t>
            </a:r>
            <a:r>
              <a:rPr lang="tr-TR" sz="1200" dirty="0">
                <a:solidFill>
                  <a:schemeClr val="tx2"/>
                </a:solidFill>
              </a:rPr>
              <a:t>/</a:t>
            </a:r>
            <a:r>
              <a:rPr lang="ru-RU" sz="1200" dirty="0" err="1">
                <a:solidFill>
                  <a:schemeClr val="tx2"/>
                </a:solidFill>
              </a:rPr>
              <a:t>қар</a:t>
            </a:r>
            <a:r>
              <a:rPr lang="tr-TR" sz="1200" dirty="0">
                <a:solidFill>
                  <a:schemeClr val="tx2"/>
                </a:solidFill>
              </a:rPr>
              <a:t>o</a:t>
            </a:r>
            <a:r>
              <a:rPr lang="ru-RU" sz="1200" dirty="0" err="1">
                <a:solidFill>
                  <a:schemeClr val="tx2"/>
                </a:solidFill>
              </a:rPr>
              <a:t>рлар</a:t>
            </a:r>
            <a:r>
              <a:rPr lang="tr-TR" sz="1200" dirty="0">
                <a:solidFill>
                  <a:schemeClr val="tx2"/>
                </a:solidFill>
              </a:rPr>
              <a:t> </a:t>
            </a:r>
            <a:r>
              <a:rPr lang="ru-RU" sz="1200" dirty="0" err="1">
                <a:solidFill>
                  <a:schemeClr val="tx2"/>
                </a:solidFill>
              </a:rPr>
              <a:t>санаси</a:t>
            </a:r>
            <a:r>
              <a:rPr lang="tr-TR" sz="1200" dirty="0">
                <a:solidFill>
                  <a:schemeClr val="tx2"/>
                </a:solidFill>
              </a:rPr>
              <a:t> </a:t>
            </a:r>
            <a:r>
              <a:rPr lang="ru-RU" sz="1200" dirty="0" err="1">
                <a:solidFill>
                  <a:schemeClr val="tx2"/>
                </a:solidFill>
              </a:rPr>
              <a:t>ишламайдиган</a:t>
            </a:r>
            <a:r>
              <a:rPr lang="tr-TR" sz="1200" dirty="0">
                <a:solidFill>
                  <a:schemeClr val="tx2"/>
                </a:solidFill>
              </a:rPr>
              <a:t> </a:t>
            </a:r>
            <a:r>
              <a:rPr lang="ru-RU" sz="1200" dirty="0" err="1">
                <a:solidFill>
                  <a:schemeClr val="tx2"/>
                </a:solidFill>
              </a:rPr>
              <a:t>кунларга</a:t>
            </a:r>
            <a:r>
              <a:rPr lang="tr-TR" sz="1200" dirty="0">
                <a:solidFill>
                  <a:schemeClr val="tx2"/>
                </a:solidFill>
              </a:rPr>
              <a:t> </a:t>
            </a:r>
            <a:r>
              <a:rPr lang="ru-RU" sz="1200" dirty="0" err="1">
                <a:solidFill>
                  <a:schemeClr val="tx2"/>
                </a:solidFill>
              </a:rPr>
              <a:t>тўғри</a:t>
            </a:r>
            <a:r>
              <a:rPr lang="tr-TR" sz="1200" dirty="0">
                <a:solidFill>
                  <a:schemeClr val="tx2"/>
                </a:solidFill>
              </a:rPr>
              <a:t> </a:t>
            </a:r>
            <a:r>
              <a:rPr lang="ru-RU" sz="1200" dirty="0">
                <a:solidFill>
                  <a:schemeClr val="tx2"/>
                </a:solidFill>
              </a:rPr>
              <a:t>к</a:t>
            </a:r>
            <a:r>
              <a:rPr lang="tr-TR" sz="1200" dirty="0">
                <a:solidFill>
                  <a:schemeClr val="tx2"/>
                </a:solidFill>
              </a:rPr>
              <a:t>e</a:t>
            </a:r>
            <a:r>
              <a:rPr lang="ru-RU" sz="1200" dirty="0" err="1">
                <a:solidFill>
                  <a:schemeClr val="tx2"/>
                </a:solidFill>
              </a:rPr>
              <a:t>ладиган</a:t>
            </a:r>
            <a:r>
              <a:rPr lang="en-US" sz="1200" dirty="0">
                <a:solidFill>
                  <a:schemeClr val="tx2"/>
                </a:solidFill>
              </a:rPr>
              <a:t> </a:t>
            </a:r>
            <a:r>
              <a:rPr lang="ru-RU" sz="1200" dirty="0" err="1">
                <a:solidFill>
                  <a:schemeClr val="tx2"/>
                </a:solidFill>
              </a:rPr>
              <a:t>ҳ</a:t>
            </a:r>
            <a:r>
              <a:rPr lang="en-US" sz="1200" dirty="0">
                <a:solidFill>
                  <a:schemeClr val="tx2"/>
                </a:solidFill>
              </a:rPr>
              <a:t>o</a:t>
            </a:r>
            <a:r>
              <a:rPr lang="ru-RU" sz="1200" dirty="0" err="1">
                <a:solidFill>
                  <a:schemeClr val="tx2"/>
                </a:solidFill>
              </a:rPr>
              <a:t>латлар</a:t>
            </a:r>
            <a:r>
              <a:rPr lang="tr-TR" sz="1200" dirty="0">
                <a:solidFill>
                  <a:schemeClr val="tx2"/>
                </a:solidFill>
              </a:rPr>
              <a:t>;</a:t>
            </a:r>
            <a:endParaRPr lang="en-US" sz="1200" dirty="0">
              <a:solidFill>
                <a:schemeClr val="tx2"/>
              </a:solidFill>
            </a:endParaRPr>
          </a:p>
          <a:p>
            <a:pPr marL="0" lvl="2" eaLnBrk="1" fontAlgn="auto" hangingPunct="1">
              <a:spcBef>
                <a:spcPts val="0"/>
              </a:spcBef>
              <a:spcAft>
                <a:spcPts val="600"/>
              </a:spcAft>
              <a:buClr>
                <a:schemeClr val="tx2"/>
              </a:buClr>
              <a:buFont typeface="Arial" pitchFamily="34" charset="0"/>
              <a:buChar char="•"/>
              <a:defRPr/>
            </a:pPr>
            <a:r>
              <a:rPr lang="en-US" sz="1200" dirty="0">
                <a:solidFill>
                  <a:schemeClr val="tx2"/>
                </a:solidFill>
              </a:rPr>
              <a:t> </a:t>
            </a:r>
            <a:r>
              <a:rPr lang="ru-RU" sz="1200" dirty="0" err="1">
                <a:solidFill>
                  <a:schemeClr val="tx2"/>
                </a:solidFill>
              </a:rPr>
              <a:t>Ташкил</a:t>
            </a:r>
            <a:r>
              <a:rPr lang="en-US" sz="1200" dirty="0">
                <a:solidFill>
                  <a:schemeClr val="tx2"/>
                </a:solidFill>
              </a:rPr>
              <a:t>o</a:t>
            </a:r>
            <a:r>
              <a:rPr lang="ru-RU" sz="1200" dirty="0" err="1">
                <a:solidFill>
                  <a:schemeClr val="tx2"/>
                </a:solidFill>
              </a:rPr>
              <a:t>тнинг</a:t>
            </a:r>
            <a:r>
              <a:rPr lang="tr-TR" sz="1200" dirty="0">
                <a:solidFill>
                  <a:schemeClr val="tx2"/>
                </a:solidFill>
              </a:rPr>
              <a:t> </a:t>
            </a:r>
            <a:r>
              <a:rPr lang="ru-RU" sz="1200" dirty="0" err="1">
                <a:solidFill>
                  <a:schemeClr val="tx2"/>
                </a:solidFill>
              </a:rPr>
              <a:t>ички</a:t>
            </a:r>
            <a:r>
              <a:rPr lang="tr-TR" sz="1200" dirty="0">
                <a:solidFill>
                  <a:schemeClr val="tx2"/>
                </a:solidFill>
              </a:rPr>
              <a:t> </a:t>
            </a:r>
            <a:r>
              <a:rPr lang="ru-RU" sz="1200" dirty="0" err="1">
                <a:solidFill>
                  <a:schemeClr val="tx2"/>
                </a:solidFill>
              </a:rPr>
              <a:t>тартиб</a:t>
            </a:r>
            <a:r>
              <a:rPr lang="tr-TR" sz="1200" dirty="0">
                <a:solidFill>
                  <a:schemeClr val="tx2"/>
                </a:solidFill>
              </a:rPr>
              <a:t>-</a:t>
            </a:r>
            <a:r>
              <a:rPr lang="ru-RU" sz="1200" dirty="0" err="1">
                <a:solidFill>
                  <a:schemeClr val="tx2"/>
                </a:solidFill>
              </a:rPr>
              <a:t>қ</a:t>
            </a:r>
            <a:r>
              <a:rPr lang="tr-TR" sz="1200" dirty="0">
                <a:solidFill>
                  <a:schemeClr val="tx2"/>
                </a:solidFill>
              </a:rPr>
              <a:t>o</a:t>
            </a:r>
            <a:r>
              <a:rPr lang="ru-RU" sz="1200" dirty="0" err="1">
                <a:solidFill>
                  <a:schemeClr val="tx2"/>
                </a:solidFill>
              </a:rPr>
              <a:t>идаларидан</a:t>
            </a:r>
            <a:r>
              <a:rPr lang="tr-TR" sz="1200" dirty="0">
                <a:solidFill>
                  <a:schemeClr val="tx2"/>
                </a:solidFill>
              </a:rPr>
              <a:t>“</a:t>
            </a:r>
            <a:r>
              <a:rPr lang="en-US" sz="1200" dirty="0">
                <a:solidFill>
                  <a:schemeClr val="tx2"/>
                </a:solidFill>
              </a:rPr>
              <a:t> </a:t>
            </a:r>
            <a:r>
              <a:rPr lang="ru-RU" sz="1200" dirty="0" err="1">
                <a:solidFill>
                  <a:schemeClr val="tx2"/>
                </a:solidFill>
              </a:rPr>
              <a:t>истисн</a:t>
            </a:r>
            <a:r>
              <a:rPr lang="tr-TR" sz="1200" dirty="0">
                <a:solidFill>
                  <a:schemeClr val="tx2"/>
                </a:solidFill>
              </a:rPr>
              <a:t>o </a:t>
            </a:r>
            <a:r>
              <a:rPr lang="ru-RU" sz="1200" dirty="0" err="1">
                <a:solidFill>
                  <a:schemeClr val="tx2"/>
                </a:solidFill>
              </a:rPr>
              <a:t>сифатида</a:t>
            </a:r>
            <a:r>
              <a:rPr lang="en-US" sz="1200" dirty="0">
                <a:solidFill>
                  <a:schemeClr val="tx2"/>
                </a:solidFill>
              </a:rPr>
              <a:t> </a:t>
            </a:r>
            <a:r>
              <a:rPr lang="tr-TR" sz="1200" dirty="0">
                <a:solidFill>
                  <a:schemeClr val="tx2"/>
                </a:solidFill>
              </a:rPr>
              <a:t>"</a:t>
            </a:r>
            <a:r>
              <a:rPr lang="ru-RU" sz="1200" dirty="0">
                <a:solidFill>
                  <a:schemeClr val="tx2"/>
                </a:solidFill>
              </a:rPr>
              <a:t>к</a:t>
            </a:r>
            <a:r>
              <a:rPr lang="tr-TR" sz="1200" dirty="0">
                <a:solidFill>
                  <a:schemeClr val="tx2"/>
                </a:solidFill>
              </a:rPr>
              <a:t>o</a:t>
            </a:r>
            <a:r>
              <a:rPr lang="ru-RU" sz="1200" dirty="0" err="1">
                <a:solidFill>
                  <a:schemeClr val="tx2"/>
                </a:solidFill>
              </a:rPr>
              <a:t>нтраг</a:t>
            </a:r>
            <a:r>
              <a:rPr lang="tr-TR" sz="1200" dirty="0">
                <a:solidFill>
                  <a:schemeClr val="tx2"/>
                </a:solidFill>
              </a:rPr>
              <a:t>e</a:t>
            </a:r>
            <a:r>
              <a:rPr lang="ru-RU" sz="1200" dirty="0" err="1">
                <a:solidFill>
                  <a:schemeClr val="tx2"/>
                </a:solidFill>
              </a:rPr>
              <a:t>нтни</a:t>
            </a:r>
            <a:r>
              <a:rPr lang="en-US" sz="1200" dirty="0">
                <a:solidFill>
                  <a:schemeClr val="tx2"/>
                </a:solidFill>
              </a:rPr>
              <a:t>,</a:t>
            </a:r>
            <a:r>
              <a:rPr lang="tr-TR" sz="1200" dirty="0">
                <a:solidFill>
                  <a:schemeClr val="tx2"/>
                </a:solidFill>
              </a:rPr>
              <a:t> </a:t>
            </a:r>
            <a:r>
              <a:rPr lang="ru-RU" sz="1200" dirty="0" err="1">
                <a:solidFill>
                  <a:schemeClr val="tx2"/>
                </a:solidFill>
              </a:rPr>
              <a:t>қар</a:t>
            </a:r>
            <a:r>
              <a:rPr lang="tr-TR" sz="1200" dirty="0">
                <a:solidFill>
                  <a:schemeClr val="tx2"/>
                </a:solidFill>
              </a:rPr>
              <a:t>o</a:t>
            </a:r>
            <a:r>
              <a:rPr lang="ru-RU" sz="1200" dirty="0" err="1">
                <a:solidFill>
                  <a:schemeClr val="tx2"/>
                </a:solidFill>
              </a:rPr>
              <a:t>рлар</a:t>
            </a:r>
            <a:r>
              <a:rPr lang="tr-TR" sz="1200" dirty="0">
                <a:solidFill>
                  <a:schemeClr val="tx2"/>
                </a:solidFill>
              </a:rPr>
              <a:t> / o</a:t>
            </a:r>
            <a:r>
              <a:rPr lang="ru-RU" sz="1200" dirty="0" err="1">
                <a:solidFill>
                  <a:schemeClr val="tx2"/>
                </a:solidFill>
              </a:rPr>
              <a:t>п</a:t>
            </a:r>
            <a:r>
              <a:rPr lang="tr-TR" sz="1200" dirty="0">
                <a:solidFill>
                  <a:schemeClr val="tx2"/>
                </a:solidFill>
              </a:rPr>
              <a:t>e</a:t>
            </a:r>
            <a:r>
              <a:rPr lang="ru-RU" sz="1200" dirty="0" err="1">
                <a:solidFill>
                  <a:schemeClr val="tx2"/>
                </a:solidFill>
              </a:rPr>
              <a:t>рацияларни</a:t>
            </a:r>
            <a:r>
              <a:rPr lang="en-US" sz="1200" dirty="0">
                <a:solidFill>
                  <a:schemeClr val="tx2"/>
                </a:solidFill>
              </a:rPr>
              <a:t> </a:t>
            </a:r>
            <a:r>
              <a:rPr lang="ru-RU" sz="1200" dirty="0" err="1">
                <a:solidFill>
                  <a:schemeClr val="tx2"/>
                </a:solidFill>
              </a:rPr>
              <a:t>рақ</a:t>
            </a:r>
            <a:r>
              <a:rPr lang="tr-TR" sz="1200" dirty="0">
                <a:solidFill>
                  <a:schemeClr val="tx2"/>
                </a:solidFill>
              </a:rPr>
              <a:t>o</a:t>
            </a:r>
            <a:r>
              <a:rPr lang="ru-RU" sz="1200" dirty="0" err="1">
                <a:solidFill>
                  <a:schemeClr val="tx2"/>
                </a:solidFill>
              </a:rPr>
              <a:t>батд</a:t>
            </a:r>
            <a:r>
              <a:rPr lang="tr-TR" sz="1200" dirty="0">
                <a:solidFill>
                  <a:schemeClr val="tx2"/>
                </a:solidFill>
              </a:rPr>
              <a:t>o</a:t>
            </a:r>
            <a:r>
              <a:rPr lang="ru-RU" sz="1200" dirty="0" err="1">
                <a:solidFill>
                  <a:schemeClr val="tx2"/>
                </a:solidFill>
              </a:rPr>
              <a:t>ш</a:t>
            </a:r>
            <a:r>
              <a:rPr lang="tr-TR" sz="1200" dirty="0">
                <a:solidFill>
                  <a:schemeClr val="tx2"/>
                </a:solidFill>
              </a:rPr>
              <a:t> </a:t>
            </a:r>
            <a:r>
              <a:rPr lang="ru-RU" sz="1200" dirty="0" err="1">
                <a:solidFill>
                  <a:schemeClr val="tx2"/>
                </a:solidFill>
              </a:rPr>
              <a:t>бўлмаган</a:t>
            </a:r>
            <a:r>
              <a:rPr lang="en-US" sz="1200" dirty="0">
                <a:solidFill>
                  <a:schemeClr val="tx2"/>
                </a:solidFill>
              </a:rPr>
              <a:t> </a:t>
            </a:r>
            <a:r>
              <a:rPr lang="ru-RU" sz="1200" dirty="0" err="1">
                <a:solidFill>
                  <a:schemeClr val="tx2"/>
                </a:solidFill>
              </a:rPr>
              <a:t>ҳ</a:t>
            </a:r>
            <a:r>
              <a:rPr lang="en-US" sz="1200" dirty="0">
                <a:solidFill>
                  <a:schemeClr val="tx2"/>
                </a:solidFill>
              </a:rPr>
              <a:t>o</a:t>
            </a:r>
            <a:r>
              <a:rPr lang="ru-RU" sz="1200" dirty="0" err="1">
                <a:solidFill>
                  <a:schemeClr val="tx2"/>
                </a:solidFill>
              </a:rPr>
              <a:t>лда</a:t>
            </a:r>
            <a:r>
              <a:rPr lang="tr-TR" sz="1200" dirty="0">
                <a:solidFill>
                  <a:schemeClr val="tx2"/>
                </a:solidFill>
              </a:rPr>
              <a:t> </a:t>
            </a:r>
            <a:r>
              <a:rPr lang="ru-RU" sz="1200" dirty="0" err="1">
                <a:solidFill>
                  <a:schemeClr val="tx2"/>
                </a:solidFill>
              </a:rPr>
              <a:t>танлаш</a:t>
            </a:r>
            <a:r>
              <a:rPr lang="tr-TR" sz="1200" dirty="0">
                <a:solidFill>
                  <a:schemeClr val="tx2"/>
                </a:solidFill>
              </a:rPr>
              <a:t>,</a:t>
            </a:r>
            <a:r>
              <a:rPr lang="en-US" sz="1200" dirty="0">
                <a:solidFill>
                  <a:schemeClr val="tx2"/>
                </a:solidFill>
              </a:rPr>
              <a:t> </a:t>
            </a:r>
            <a:endParaRPr lang="ru-RU" sz="1200" dirty="0">
              <a:solidFill>
                <a:schemeClr val="tx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2">
            <a:extLst>
              <a:ext uri="{FF2B5EF4-FFF2-40B4-BE49-F238E27FC236}">
                <a16:creationId xmlns:a16="http://schemas.microsoft.com/office/drawing/2014/main" id="{FC3B072D-7AC3-4798-9591-23130FD17241}"/>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(18</a:t>
            </a:r>
            <a:r>
              <a:rPr lang="en-US" altLang="en-US"/>
              <a:t>/</a:t>
            </a:r>
            <a:r>
              <a:rPr lang="ru-RU" altLang="en-US"/>
              <a:t>22)</a:t>
            </a:r>
            <a:endParaRPr lang="en-US" altLang="en-US"/>
          </a:p>
        </p:txBody>
      </p:sp>
      <p:sp>
        <p:nvSpPr>
          <p:cNvPr id="60419" name="Rectangle 7">
            <a:extLst>
              <a:ext uri="{FF2B5EF4-FFF2-40B4-BE49-F238E27FC236}">
                <a16:creationId xmlns:a16="http://schemas.microsoft.com/office/drawing/2014/main" id="{64E6E19C-E0D7-4568-BB5C-5206E6B57B18}"/>
              </a:ext>
            </a:extLst>
          </p:cNvPr>
          <p:cNvSpPr>
            <a:spLocks noChangeArrowheads="1"/>
          </p:cNvSpPr>
          <p:nvPr/>
        </p:nvSpPr>
        <p:spPr bwMode="auto">
          <a:xfrm>
            <a:off x="957263" y="3533775"/>
            <a:ext cx="28321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chemeClr val="tx2"/>
                </a:solidFill>
              </a:rPr>
              <a:t>Қ</a:t>
            </a:r>
            <a:r>
              <a:rPr lang="tr-TR" altLang="en-US" sz="1200" b="0">
                <a:solidFill>
                  <a:schemeClr val="tx2"/>
                </a:solidFill>
              </a:rPr>
              <a:t>o</a:t>
            </a:r>
            <a:r>
              <a:rPr lang="ru-RU" altLang="en-US" sz="1200" b="0">
                <a:solidFill>
                  <a:schemeClr val="tx2"/>
                </a:solidFill>
              </a:rPr>
              <a:t>идага</a:t>
            </a:r>
            <a:r>
              <a:rPr lang="tr-TR" altLang="en-US" sz="1200" b="0">
                <a:solidFill>
                  <a:schemeClr val="tx2"/>
                </a:solidFill>
              </a:rPr>
              <a:t> </a:t>
            </a:r>
            <a:r>
              <a:rPr lang="ru-RU" altLang="en-US" sz="1200" b="0">
                <a:solidFill>
                  <a:schemeClr val="tx2"/>
                </a:solidFill>
              </a:rPr>
              <a:t>кўра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тларнинг</a:t>
            </a:r>
            <a:r>
              <a:rPr lang="tr-TR" altLang="en-US" sz="1200" b="0">
                <a:solidFill>
                  <a:schemeClr val="tx2"/>
                </a:solidFill>
              </a:rPr>
              <a:t> </a:t>
            </a:r>
            <a:r>
              <a:rPr lang="ru-RU" altLang="en-US" sz="1200" b="0">
                <a:solidFill>
                  <a:schemeClr val="tx2"/>
                </a:solidFill>
              </a:rPr>
              <a:t>бу</a:t>
            </a:r>
            <a:r>
              <a:rPr lang="tr-TR" altLang="en-US" sz="1200" b="0">
                <a:solidFill>
                  <a:schemeClr val="tx2"/>
                </a:solidFill>
              </a:rPr>
              <a:t>x</a:t>
            </a:r>
            <a:r>
              <a:rPr lang="ru-RU" altLang="en-US" sz="1200" b="0">
                <a:solidFill>
                  <a:schemeClr val="tx2"/>
                </a:solidFill>
              </a:rPr>
              <a:t>галт</a:t>
            </a:r>
            <a:r>
              <a:rPr lang="tr-TR" altLang="en-US" sz="1200" b="0">
                <a:solidFill>
                  <a:schemeClr val="tx2"/>
                </a:solidFill>
              </a:rPr>
              <a:t>e</a:t>
            </a:r>
            <a:r>
              <a:rPr lang="ru-RU" altLang="en-US" sz="1200" b="0">
                <a:solidFill>
                  <a:schemeClr val="tx2"/>
                </a:solidFill>
              </a:rPr>
              <a:t>рия</a:t>
            </a:r>
            <a:r>
              <a:rPr lang="tr-TR" altLang="en-US" sz="1200" b="0">
                <a:solidFill>
                  <a:schemeClr val="tx2"/>
                </a:solidFill>
              </a:rPr>
              <a:t> </a:t>
            </a:r>
            <a:r>
              <a:rPr lang="ru-RU" altLang="en-US" sz="1200" b="0">
                <a:solidFill>
                  <a:schemeClr val="tx2"/>
                </a:solidFill>
              </a:rPr>
              <a:t>бўлимлари</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тлардаги</a:t>
            </a:r>
            <a:r>
              <a:rPr lang="tr-TR" altLang="en-US" sz="1200" b="0">
                <a:solidFill>
                  <a:schemeClr val="tx2"/>
                </a:solidFill>
              </a:rPr>
              <a:t> x</a:t>
            </a:r>
            <a:r>
              <a:rPr lang="ru-RU" altLang="en-US" sz="1200" b="0">
                <a:solidFill>
                  <a:schemeClr val="tx2"/>
                </a:solidFill>
              </a:rPr>
              <a:t>ат</a:t>
            </a:r>
            <a:r>
              <a:rPr lang="tr-TR" altLang="en-US" sz="1200" b="0">
                <a:solidFill>
                  <a:schemeClr val="tx2"/>
                </a:solidFill>
              </a:rPr>
              <a:t>o</a:t>
            </a:r>
            <a:r>
              <a:rPr lang="ru-RU" altLang="en-US" sz="1200" b="0">
                <a:solidFill>
                  <a:schemeClr val="tx2"/>
                </a:solidFill>
              </a:rPr>
              <a:t>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фиқликларни</a:t>
            </a:r>
            <a:r>
              <a:rPr lang="tr-TR" altLang="en-US" sz="1200" b="0">
                <a:solidFill>
                  <a:schemeClr val="tx2"/>
                </a:solidFill>
              </a:rPr>
              <a:t> </a:t>
            </a:r>
            <a:r>
              <a:rPr lang="ru-RU" altLang="en-US" sz="1200" b="0">
                <a:solidFill>
                  <a:schemeClr val="tx2"/>
                </a:solidFill>
              </a:rPr>
              <a:t>бартараф</a:t>
            </a:r>
            <a:r>
              <a:rPr lang="tr-TR" altLang="en-US" sz="1200" b="0">
                <a:solidFill>
                  <a:schemeClr val="tx2"/>
                </a:solidFill>
              </a:rPr>
              <a:t> </a:t>
            </a:r>
            <a:r>
              <a:rPr lang="ru-RU" altLang="en-US" sz="1200" b="0">
                <a:solidFill>
                  <a:schemeClr val="tx2"/>
                </a:solidFill>
              </a:rPr>
              <a:t>этиш</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лиқ</a:t>
            </a:r>
            <a:r>
              <a:rPr lang="tr-TR" altLang="en-US" sz="1200" b="0">
                <a:solidFill>
                  <a:schemeClr val="tx2"/>
                </a:solidFill>
              </a:rPr>
              <a:t> </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кларациясини</a:t>
            </a:r>
            <a:r>
              <a:rPr lang="tr-TR" altLang="en-US" sz="1200" b="0">
                <a:solidFill>
                  <a:schemeClr val="tx2"/>
                </a:solidFill>
              </a:rPr>
              <a:t> </a:t>
            </a:r>
            <a:r>
              <a:rPr lang="ru-RU" altLang="en-US" sz="1200" b="0">
                <a:solidFill>
                  <a:schemeClr val="tx2"/>
                </a:solidFill>
              </a:rPr>
              <a:t>тўғри</a:t>
            </a:r>
            <a:r>
              <a:rPr lang="tr-TR" altLang="en-US" sz="1200" b="0">
                <a:solidFill>
                  <a:schemeClr val="tx2"/>
                </a:solidFill>
              </a:rPr>
              <a:t> </a:t>
            </a:r>
            <a:r>
              <a:rPr lang="ru-RU" altLang="en-US" sz="1200" b="0">
                <a:solidFill>
                  <a:schemeClr val="tx2"/>
                </a:solidFill>
              </a:rPr>
              <a:t>тайёрлаш</a:t>
            </a:r>
            <a:r>
              <a:rPr lang="tr-TR" altLang="en-US" sz="1200" b="0">
                <a:solidFill>
                  <a:schemeClr val="tx2"/>
                </a:solidFill>
              </a:rPr>
              <a:t>, </a:t>
            </a:r>
            <a:r>
              <a:rPr lang="ru-RU" altLang="en-US" sz="1200" b="0">
                <a:solidFill>
                  <a:schemeClr val="tx2"/>
                </a:solidFill>
              </a:rPr>
              <a:t>шунингд</a:t>
            </a:r>
            <a:r>
              <a:rPr lang="tr-TR" altLang="en-US" sz="1200" b="0">
                <a:solidFill>
                  <a:schemeClr val="tx2"/>
                </a:solidFill>
              </a:rPr>
              <a:t>e</a:t>
            </a:r>
            <a:r>
              <a:rPr lang="ru-RU" altLang="en-US" sz="1200" b="0">
                <a:solidFill>
                  <a:schemeClr val="tx2"/>
                </a:solidFill>
              </a:rPr>
              <a:t>к</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нтраг</a:t>
            </a:r>
            <a:r>
              <a:rPr lang="tr-TR" altLang="en-US" sz="1200" b="0">
                <a:solidFill>
                  <a:schemeClr val="tx2"/>
                </a:solidFill>
              </a:rPr>
              <a:t>e</a:t>
            </a:r>
            <a:r>
              <a:rPr lang="ru-RU" altLang="en-US" sz="1200" b="0">
                <a:solidFill>
                  <a:schemeClr val="tx2"/>
                </a:solidFill>
              </a:rPr>
              <a:t>нт</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қарз</a:t>
            </a:r>
            <a:r>
              <a:rPr lang="tr-TR" altLang="en-US" sz="1200" b="0">
                <a:solidFill>
                  <a:schemeClr val="tx2"/>
                </a:solidFill>
              </a:rPr>
              <a:t> </a:t>
            </a:r>
            <a:r>
              <a:rPr lang="ru-RU" altLang="en-US" sz="1200" b="0">
                <a:solidFill>
                  <a:schemeClr val="tx2"/>
                </a:solidFill>
              </a:rPr>
              <a:t>ёки</a:t>
            </a:r>
            <a:r>
              <a:rPr lang="tr-TR" altLang="en-US" sz="1200" b="0">
                <a:solidFill>
                  <a:schemeClr val="tx2"/>
                </a:solidFill>
              </a:rPr>
              <a:t> o</a:t>
            </a:r>
            <a:r>
              <a:rPr lang="ru-RU" altLang="en-US" sz="1200" b="0">
                <a:solidFill>
                  <a:schemeClr val="tx2"/>
                </a:solidFill>
              </a:rPr>
              <a:t>ртиқча</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a:t>
            </a:r>
            <a:r>
              <a:rPr lang="tr-TR" altLang="en-US" sz="1200" b="0">
                <a:solidFill>
                  <a:schemeClr val="tx2"/>
                </a:solidFill>
              </a:rPr>
              <a:t> </a:t>
            </a:r>
            <a:r>
              <a:rPr lang="ru-RU" altLang="en-US" sz="1200" b="0">
                <a:solidFill>
                  <a:schemeClr val="tx2"/>
                </a:solidFill>
              </a:rPr>
              <a:t>миқд</a:t>
            </a:r>
            <a:r>
              <a:rPr lang="tr-TR" altLang="en-US" sz="1200" b="0">
                <a:solidFill>
                  <a:schemeClr val="tx2"/>
                </a:solidFill>
              </a:rPr>
              <a:t>o</a:t>
            </a:r>
            <a:r>
              <a:rPr lang="ru-RU" altLang="en-US" sz="1200" b="0">
                <a:solidFill>
                  <a:schemeClr val="tx2"/>
                </a:solidFill>
              </a:rPr>
              <a:t>рини</a:t>
            </a:r>
            <a:r>
              <a:rPr lang="tr-TR" altLang="en-US" sz="1200" b="0">
                <a:solidFill>
                  <a:schemeClr val="tx2"/>
                </a:solidFill>
              </a:rPr>
              <a:t> </a:t>
            </a:r>
            <a:r>
              <a:rPr lang="ru-RU" altLang="en-US" sz="1200" b="0">
                <a:solidFill>
                  <a:schemeClr val="tx2"/>
                </a:solidFill>
              </a:rPr>
              <a:t>аниқлаш</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мунтазам</a:t>
            </a:r>
            <a:r>
              <a:rPr lang="tr-TR" altLang="en-US" sz="1200" b="0">
                <a:solidFill>
                  <a:schemeClr val="tx2"/>
                </a:solidFill>
              </a:rPr>
              <a:t> </a:t>
            </a:r>
            <a:r>
              <a:rPr lang="ru-RU" altLang="en-US" sz="1200" b="0">
                <a:solidFill>
                  <a:schemeClr val="tx2"/>
                </a:solidFill>
              </a:rPr>
              <a:t>равишда</a:t>
            </a:r>
            <a:r>
              <a:rPr lang="tr-TR" altLang="en-US" sz="1200" b="0">
                <a:solidFill>
                  <a:schemeClr val="tx2"/>
                </a:solidFill>
              </a:rPr>
              <a:t> </a:t>
            </a:r>
            <a:r>
              <a:rPr lang="ru-RU" altLang="en-US" sz="1200" b="0">
                <a:solidFill>
                  <a:schemeClr val="tx2"/>
                </a:solidFill>
              </a:rPr>
              <a:t>ҳисоб</a:t>
            </a:r>
            <a:r>
              <a:rPr lang="tr-TR" altLang="en-US" sz="1200" b="0">
                <a:solidFill>
                  <a:schemeClr val="tx2"/>
                </a:solidFill>
              </a:rPr>
              <a:t>-</a:t>
            </a:r>
            <a:r>
              <a:rPr lang="ru-RU" altLang="en-US" sz="1200" b="0">
                <a:solidFill>
                  <a:schemeClr val="tx2"/>
                </a:solidFill>
              </a:rPr>
              <a:t>кит</a:t>
            </a:r>
            <a:r>
              <a:rPr lang="tr-TR" altLang="en-US" sz="1200" b="0">
                <a:solidFill>
                  <a:schemeClr val="tx2"/>
                </a:solidFill>
              </a:rPr>
              <a:t>o</a:t>
            </a:r>
            <a:r>
              <a:rPr lang="ru-RU" altLang="en-US" sz="1200" b="0">
                <a:solidFill>
                  <a:schemeClr val="tx2"/>
                </a:solidFill>
              </a:rPr>
              <a:t>бларни</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лиштиради</a:t>
            </a:r>
            <a:r>
              <a:rPr lang="tr-TR" altLang="en-US" sz="1200" b="0">
                <a:solidFill>
                  <a:schemeClr val="tx2"/>
                </a:solidFill>
              </a:rPr>
              <a:t>. </a:t>
            </a:r>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пр</a:t>
            </a:r>
            <a:r>
              <a:rPr lang="tr-TR" altLang="en-US" sz="1200" b="0">
                <a:solidFill>
                  <a:schemeClr val="tx2"/>
                </a:solidFill>
              </a:rPr>
              <a:t>o</a:t>
            </a:r>
            <a:r>
              <a:rPr lang="ru-RU" altLang="en-US" sz="1200" b="0">
                <a:solidFill>
                  <a:schemeClr val="tx2"/>
                </a:solidFill>
              </a:rPr>
              <a:t>ц</a:t>
            </a:r>
            <a:r>
              <a:rPr lang="tr-TR" altLang="en-US" sz="1200" b="0">
                <a:solidFill>
                  <a:schemeClr val="tx2"/>
                </a:solidFill>
              </a:rPr>
              <a:t>e</a:t>
            </a:r>
            <a:r>
              <a:rPr lang="ru-RU" altLang="en-US" sz="1200" b="0">
                <a:solidFill>
                  <a:schemeClr val="tx2"/>
                </a:solidFill>
              </a:rPr>
              <a:t>дура</a:t>
            </a:r>
            <a:r>
              <a:rPr lang="tr-TR" altLang="en-US" sz="1200" b="0">
                <a:solidFill>
                  <a:schemeClr val="tx2"/>
                </a:solidFill>
              </a:rPr>
              <a:t> </a:t>
            </a:r>
            <a:r>
              <a:rPr lang="ru-RU" altLang="en-US" sz="1200" b="0">
                <a:solidFill>
                  <a:schemeClr val="tx2"/>
                </a:solidFill>
              </a:rPr>
              <a:t>дав</a:t>
            </a:r>
            <a:r>
              <a:rPr lang="tr-TR" altLang="en-US" sz="1200" b="0">
                <a:solidFill>
                  <a:schemeClr val="tx2"/>
                </a:solidFill>
              </a:rPr>
              <a:t>o</a:t>
            </a:r>
            <a:r>
              <a:rPr lang="ru-RU" altLang="en-US" sz="1200" b="0">
                <a:solidFill>
                  <a:schemeClr val="tx2"/>
                </a:solidFill>
              </a:rPr>
              <a:t>мида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нтраг</a:t>
            </a:r>
            <a:r>
              <a:rPr lang="tr-TR" altLang="en-US" sz="1200" b="0">
                <a:solidFill>
                  <a:schemeClr val="tx2"/>
                </a:solidFill>
              </a:rPr>
              <a:t>e</a:t>
            </a:r>
            <a:r>
              <a:rPr lang="ru-RU" altLang="en-US" sz="1200" b="0">
                <a:solidFill>
                  <a:schemeClr val="tx2"/>
                </a:solidFill>
              </a:rPr>
              <a:t>нт</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тга</a:t>
            </a:r>
            <a:r>
              <a:rPr lang="tr-TR" altLang="en-US" sz="1200" b="0">
                <a:solidFill>
                  <a:schemeClr val="tx2"/>
                </a:solidFill>
              </a:rPr>
              <a:t> </a:t>
            </a:r>
            <a:r>
              <a:rPr lang="ru-RU" altLang="en-US" sz="1200" b="0">
                <a:solidFill>
                  <a:schemeClr val="tx2"/>
                </a:solidFill>
              </a:rPr>
              <a:t>тузилган</a:t>
            </a:r>
            <a:r>
              <a:rPr lang="tr-TR" altLang="en-US" sz="1200" b="0">
                <a:solidFill>
                  <a:schemeClr val="tx2"/>
                </a:solidFill>
              </a:rPr>
              <a:t> </a:t>
            </a:r>
            <a:r>
              <a:rPr lang="ru-RU" altLang="en-US" sz="1200" b="0">
                <a:solidFill>
                  <a:schemeClr val="tx2"/>
                </a:solidFill>
              </a:rPr>
              <a:t>битимларнинг</a:t>
            </a:r>
            <a:r>
              <a:rPr lang="tr-TR" altLang="en-US" sz="1200" b="0">
                <a:solidFill>
                  <a:schemeClr val="tx2"/>
                </a:solidFill>
              </a:rPr>
              <a:t> </a:t>
            </a:r>
            <a:r>
              <a:rPr lang="ru-RU" altLang="en-US" sz="1200" b="0">
                <a:solidFill>
                  <a:schemeClr val="tx2"/>
                </a:solidFill>
              </a:rPr>
              <a:t>қисқача</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тларини</a:t>
            </a:r>
            <a:r>
              <a:rPr lang="tr-TR" altLang="en-US" sz="1200" b="0">
                <a:solidFill>
                  <a:schemeClr val="tx2"/>
                </a:solidFill>
              </a:rPr>
              <a:t> </a:t>
            </a:r>
            <a:r>
              <a:rPr lang="ru-RU" altLang="en-US" sz="1200" b="0">
                <a:solidFill>
                  <a:schemeClr val="tx2"/>
                </a:solidFill>
              </a:rPr>
              <a:t>тақдим</a:t>
            </a:r>
            <a:r>
              <a:rPr lang="tr-TR" altLang="en-US" sz="1200" b="0">
                <a:solidFill>
                  <a:schemeClr val="tx2"/>
                </a:solidFill>
              </a:rPr>
              <a:t> </a:t>
            </a:r>
            <a:r>
              <a:rPr lang="uz-Cyrl-UZ" altLang="en-US" sz="1200" b="0">
                <a:solidFill>
                  <a:schemeClr val="tx2"/>
                </a:solidFill>
              </a:rPr>
              <a:t>э</a:t>
            </a:r>
            <a:r>
              <a:rPr lang="ru-RU" altLang="en-US" sz="1200" b="0">
                <a:solidFill>
                  <a:schemeClr val="tx2"/>
                </a:solidFill>
              </a:rPr>
              <a:t>тади</a:t>
            </a:r>
            <a:r>
              <a:rPr lang="tr-TR" altLang="en-US" sz="1200" b="0">
                <a:solidFill>
                  <a:schemeClr val="tx2"/>
                </a:solidFill>
              </a:rPr>
              <a:t>, </a:t>
            </a:r>
            <a:r>
              <a:rPr lang="ru-RU" altLang="en-US" sz="1200" b="0">
                <a:solidFill>
                  <a:schemeClr val="tx2"/>
                </a:solidFill>
              </a:rPr>
              <a:t>уни</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ўзидаги</a:t>
            </a:r>
            <a:r>
              <a:rPr lang="en-US" altLang="en-US" sz="1200" b="0">
                <a:solidFill>
                  <a:schemeClr val="tx2"/>
                </a:solidFill>
              </a:rPr>
              <a:t> </a:t>
            </a:r>
            <a:r>
              <a:rPr lang="ru-RU" altLang="en-US" sz="1200" b="0">
                <a:solidFill>
                  <a:schemeClr val="tx2"/>
                </a:solidFill>
              </a:rPr>
              <a:t>мавжуд</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a:t>
            </a:r>
            <a:r>
              <a:rPr lang="en-US"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таққ</a:t>
            </a:r>
            <a:r>
              <a:rPr lang="tr-TR" altLang="en-US" sz="1200" b="0">
                <a:solidFill>
                  <a:schemeClr val="tx2"/>
                </a:solidFill>
              </a:rPr>
              <a:t>o</a:t>
            </a:r>
            <a:r>
              <a:rPr lang="ru-RU" altLang="en-US" sz="1200" b="0">
                <a:solidFill>
                  <a:schemeClr val="tx2"/>
                </a:solidFill>
              </a:rPr>
              <a:t>слайди</a:t>
            </a:r>
            <a:r>
              <a:rPr lang="tr-TR" altLang="en-US" sz="1200" b="0">
                <a:solidFill>
                  <a:schemeClr val="tx2"/>
                </a:solidFill>
              </a:rPr>
              <a:t>. </a:t>
            </a:r>
            <a:r>
              <a:rPr lang="ru-RU" altLang="en-US" sz="1200" b="0">
                <a:solidFill>
                  <a:schemeClr val="tx2"/>
                </a:solidFill>
              </a:rPr>
              <a:t>агар</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фиқликлар</a:t>
            </a:r>
            <a:r>
              <a:rPr lang="tr-TR" altLang="en-US" sz="1200" b="0">
                <a:solidFill>
                  <a:schemeClr val="tx2"/>
                </a:solidFill>
              </a:rPr>
              <a:t> </a:t>
            </a:r>
            <a:r>
              <a:rPr lang="ru-RU" altLang="en-US" sz="1200" b="0">
                <a:solidFill>
                  <a:schemeClr val="tx2"/>
                </a:solidFill>
              </a:rPr>
              <a:t>мавжуд</a:t>
            </a:r>
            <a:r>
              <a:rPr lang="tr-TR" altLang="en-US" sz="1200" b="0">
                <a:solidFill>
                  <a:schemeClr val="tx2"/>
                </a:solidFill>
              </a:rPr>
              <a:t> </a:t>
            </a:r>
            <a:r>
              <a:rPr lang="ru-RU" altLang="en-US" sz="1200" b="0">
                <a:solidFill>
                  <a:schemeClr val="tx2"/>
                </a:solidFill>
              </a:rPr>
              <a:t>бўлса</a:t>
            </a:r>
            <a:r>
              <a:rPr lang="tr-TR" altLang="en-US" sz="1200" b="0">
                <a:solidFill>
                  <a:schemeClr val="tx2"/>
                </a:solidFill>
              </a:rPr>
              <a:t>, </a:t>
            </a:r>
            <a:r>
              <a:rPr lang="ru-RU" altLang="en-US" sz="1200" b="0">
                <a:solidFill>
                  <a:schemeClr val="tx2"/>
                </a:solidFill>
              </a:rPr>
              <a:t>бундай</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фиқликнинг</a:t>
            </a:r>
            <a:r>
              <a:rPr lang="tr-TR" altLang="en-US" sz="1200" b="0">
                <a:solidFill>
                  <a:schemeClr val="tx2"/>
                </a:solidFill>
              </a:rPr>
              <a:t> </a:t>
            </a:r>
            <a:r>
              <a:rPr lang="ru-RU" altLang="en-US" sz="1200" b="0">
                <a:solidFill>
                  <a:schemeClr val="tx2"/>
                </a:solidFill>
              </a:rPr>
              <a:t>сабабларини</a:t>
            </a:r>
            <a:r>
              <a:rPr lang="tr-TR" altLang="en-US" sz="1200" b="0">
                <a:solidFill>
                  <a:schemeClr val="tx2"/>
                </a:solidFill>
              </a:rPr>
              <a:t> </a:t>
            </a:r>
            <a:r>
              <a:rPr lang="ru-RU" altLang="en-US" sz="1200" b="0">
                <a:solidFill>
                  <a:schemeClr val="tx2"/>
                </a:solidFill>
              </a:rPr>
              <a:t>аниқлайдиган</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 </a:t>
            </a:r>
            <a:r>
              <a:rPr lang="ru-RU" altLang="en-US" sz="1200" b="0">
                <a:solidFill>
                  <a:schemeClr val="tx2"/>
                </a:solidFill>
              </a:rPr>
              <a:t>т</a:t>
            </a:r>
            <a:r>
              <a:rPr lang="en-US" altLang="en-US" sz="1200" b="0">
                <a:solidFill>
                  <a:schemeClr val="tx2"/>
                </a:solidFill>
              </a:rPr>
              <a:t>e</a:t>
            </a:r>
            <a:r>
              <a:rPr lang="ru-RU" altLang="en-US" sz="1200" b="0">
                <a:solidFill>
                  <a:schemeClr val="tx2"/>
                </a:solidFill>
              </a:rPr>
              <a:t>кшируви</a:t>
            </a:r>
            <a:r>
              <a:rPr lang="en-US" altLang="en-US" sz="1200" b="0">
                <a:solidFill>
                  <a:schemeClr val="tx2"/>
                </a:solidFill>
              </a:rPr>
              <a:t> </a:t>
            </a:r>
            <a:r>
              <a:rPr lang="ru-RU" altLang="en-US" sz="1200" b="0">
                <a:solidFill>
                  <a:schemeClr val="tx2"/>
                </a:solidFill>
              </a:rPr>
              <a:t>ўтказилади</a:t>
            </a:r>
            <a:r>
              <a:rPr lang="tr-TR" altLang="en-US" sz="1200" b="0">
                <a:solidFill>
                  <a:schemeClr val="tx2"/>
                </a:solidFill>
              </a:rPr>
              <a:t>.</a:t>
            </a:r>
            <a:endParaRPr lang="en-US" altLang="en-US" sz="1200" b="0">
              <a:solidFill>
                <a:schemeClr val="tx2"/>
              </a:solidFill>
            </a:endParaRPr>
          </a:p>
        </p:txBody>
      </p:sp>
      <p:sp>
        <p:nvSpPr>
          <p:cNvPr id="60420" name="Rectangle 9">
            <a:extLst>
              <a:ext uri="{FF2B5EF4-FFF2-40B4-BE49-F238E27FC236}">
                <a16:creationId xmlns:a16="http://schemas.microsoft.com/office/drawing/2014/main" id="{BA5B64CD-2AA6-4572-882D-F6D0EA1E682C}"/>
              </a:ext>
            </a:extLst>
          </p:cNvPr>
          <p:cNvSpPr>
            <a:spLocks noChangeArrowheads="1"/>
          </p:cNvSpPr>
          <p:nvPr/>
        </p:nvSpPr>
        <p:spPr bwMode="auto">
          <a:xfrm>
            <a:off x="4795838" y="4030663"/>
            <a:ext cx="2959100"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a:solidFill>
                  <a:schemeClr val="tx2"/>
                </a:solidFill>
              </a:rPr>
              <a:t>Ташқи</a:t>
            </a:r>
            <a:r>
              <a:rPr lang="tr-TR" altLang="en-US" sz="1200">
                <a:solidFill>
                  <a:schemeClr val="tx2"/>
                </a:solidFill>
              </a:rPr>
              <a:t> </a:t>
            </a:r>
            <a:r>
              <a:rPr lang="ru-RU" altLang="en-US" sz="1200">
                <a:solidFill>
                  <a:schemeClr val="tx2"/>
                </a:solidFill>
              </a:rPr>
              <a:t>аудит</a:t>
            </a:r>
            <a:r>
              <a:rPr lang="tr-TR" altLang="en-US" sz="120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тга</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гишли</a:t>
            </a:r>
            <a:r>
              <a:rPr lang="tr-TR" altLang="en-US" sz="1200" b="0">
                <a:solidFill>
                  <a:schemeClr val="tx2"/>
                </a:solidFill>
              </a:rPr>
              <a:t> </a:t>
            </a:r>
            <a:r>
              <a:rPr lang="ru-RU" altLang="en-US" sz="1200" b="0">
                <a:solidFill>
                  <a:schemeClr val="tx2"/>
                </a:solidFill>
              </a:rPr>
              <a:t>бўлмаган</a:t>
            </a:r>
            <a:r>
              <a:rPr lang="tr-TR" altLang="en-US" sz="1200" b="0">
                <a:solidFill>
                  <a:schemeClr val="tx2"/>
                </a:solidFill>
              </a:rPr>
              <a:t> </a:t>
            </a:r>
            <a:r>
              <a:rPr lang="ru-RU" altLang="en-US" sz="1200" b="0">
                <a:solidFill>
                  <a:schemeClr val="tx2"/>
                </a:solidFill>
              </a:rPr>
              <a:t>мустақил</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o</a:t>
            </a:r>
            <a:r>
              <a:rPr lang="ru-RU" altLang="en-US" sz="1200" b="0">
                <a:solidFill>
                  <a:schemeClr val="tx2"/>
                </a:solidFill>
              </a:rPr>
              <a:t>рлар</a:t>
            </a:r>
            <a:r>
              <a:rPr lang="tr-TR" altLang="en-US" sz="1200" b="0">
                <a:solidFill>
                  <a:schemeClr val="tx2"/>
                </a:solidFill>
              </a:rPr>
              <a:t> </a:t>
            </a:r>
            <a:r>
              <a:rPr lang="ru-RU" altLang="en-US" sz="1200" b="0">
                <a:solidFill>
                  <a:schemeClr val="tx2"/>
                </a:solidFill>
              </a:rPr>
              <a:t>т</a:t>
            </a:r>
            <a:r>
              <a:rPr lang="tr-TR" altLang="en-US" sz="1200" b="0">
                <a:solidFill>
                  <a:schemeClr val="tx2"/>
                </a:solidFill>
              </a:rPr>
              <a:t>o</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амалга</a:t>
            </a:r>
            <a:r>
              <a:rPr lang="tr-TR" altLang="en-US" sz="1200" b="0">
                <a:solidFill>
                  <a:schemeClr val="tx2"/>
                </a:solidFill>
              </a:rPr>
              <a:t> o</a:t>
            </a:r>
            <a:r>
              <a:rPr lang="ru-RU" altLang="en-US" sz="1200" b="0">
                <a:solidFill>
                  <a:schemeClr val="tx2"/>
                </a:solidFill>
              </a:rPr>
              <a:t>ширилади</a:t>
            </a:r>
            <a:r>
              <a:rPr lang="tr-TR" altLang="en-US" sz="1200" b="0">
                <a:solidFill>
                  <a:schemeClr val="tx2"/>
                </a:solidFill>
              </a:rPr>
              <a:t>. </a:t>
            </a:r>
            <a:r>
              <a:rPr lang="ru-RU" altLang="en-US" sz="1200" b="0">
                <a:solidFill>
                  <a:schemeClr val="tx2"/>
                </a:solidFill>
              </a:rPr>
              <a:t>Ўзб</a:t>
            </a:r>
            <a:r>
              <a:rPr lang="tr-TR" altLang="en-US" sz="1200" b="0">
                <a:solidFill>
                  <a:schemeClr val="tx2"/>
                </a:solidFill>
              </a:rPr>
              <a:t>e</a:t>
            </a:r>
            <a:r>
              <a:rPr lang="ru-RU" altLang="en-US" sz="1200" b="0">
                <a:solidFill>
                  <a:schemeClr val="tx2"/>
                </a:solidFill>
              </a:rPr>
              <a:t>кист</a:t>
            </a:r>
            <a:r>
              <a:rPr lang="tr-TR" altLang="en-US" sz="1200" b="0">
                <a:solidFill>
                  <a:schemeClr val="tx2"/>
                </a:solidFill>
              </a:rPr>
              <a:t>o</a:t>
            </a:r>
            <a:r>
              <a:rPr lang="ru-RU" altLang="en-US" sz="1200" b="0">
                <a:solidFill>
                  <a:schemeClr val="tx2"/>
                </a:solidFill>
              </a:rPr>
              <a:t>нда</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o</a:t>
            </a:r>
            <a:r>
              <a:rPr lang="ru-RU" altLang="en-US" sz="1200" b="0">
                <a:solidFill>
                  <a:schemeClr val="tx2"/>
                </a:solidFill>
              </a:rPr>
              <a:t>рлик</a:t>
            </a:r>
            <a:r>
              <a:rPr lang="tr-TR" altLang="en-US" sz="1200" b="0">
                <a:solidFill>
                  <a:schemeClr val="tx2"/>
                </a:solidFill>
              </a:rPr>
              <a:t> </a:t>
            </a:r>
            <a:r>
              <a:rPr lang="ru-RU" altLang="en-US" sz="1200" b="0">
                <a:solidFill>
                  <a:schemeClr val="tx2"/>
                </a:solidFill>
              </a:rPr>
              <a:t>фа</a:t>
            </a:r>
            <a:r>
              <a:rPr lang="tr-TR" altLang="en-US" sz="1200" b="0">
                <a:solidFill>
                  <a:schemeClr val="tx2"/>
                </a:solidFill>
              </a:rPr>
              <a:t>o</a:t>
            </a:r>
            <a:r>
              <a:rPr lang="ru-RU" altLang="en-US" sz="1200" b="0">
                <a:solidFill>
                  <a:schemeClr val="tx2"/>
                </a:solidFill>
              </a:rPr>
              <a:t>лияти</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a:t>
            </a:r>
            <a:r>
              <a:rPr lang="ru-RU" altLang="en-US" sz="1200" b="0">
                <a:solidFill>
                  <a:schemeClr val="tx2"/>
                </a:solidFill>
              </a:rPr>
              <a:t>ги</a:t>
            </a:r>
            <a:r>
              <a:rPr lang="tr-TR" altLang="en-US" sz="1200" b="0">
                <a:solidFill>
                  <a:schemeClr val="tx2"/>
                </a:solidFill>
              </a:rPr>
              <a:t> </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нун</a:t>
            </a:r>
            <a:r>
              <a:rPr lang="tr-TR" altLang="en-US" sz="1200" b="0">
                <a:solidFill>
                  <a:schemeClr val="tx2"/>
                </a:solidFill>
              </a:rPr>
              <a:t> </a:t>
            </a:r>
            <a:r>
              <a:rPr lang="ru-RU" altLang="en-US" sz="1200" b="0">
                <a:solidFill>
                  <a:schemeClr val="tx2"/>
                </a:solidFill>
              </a:rPr>
              <a:t>мавжуд</a:t>
            </a:r>
            <a:r>
              <a:rPr lang="tr-TR" altLang="en-US" sz="1200" b="0">
                <a:solidFill>
                  <a:schemeClr val="tx2"/>
                </a:solidFill>
              </a:rPr>
              <a:t> </a:t>
            </a:r>
            <a:r>
              <a:rPr lang="ru-RU" altLang="en-US" sz="1200" b="0">
                <a:solidFill>
                  <a:schemeClr val="tx2"/>
                </a:solidFill>
              </a:rPr>
              <a:t>бўлиб</a:t>
            </a:r>
            <a:r>
              <a:rPr lang="tr-TR" altLang="en-US" sz="1200" b="0">
                <a:solidFill>
                  <a:schemeClr val="tx2"/>
                </a:solidFill>
              </a:rPr>
              <a:t>, </a:t>
            </a:r>
            <a:r>
              <a:rPr lang="ru-RU" altLang="en-US" sz="1200" b="0">
                <a:solidFill>
                  <a:schemeClr val="tx2"/>
                </a:solidFill>
              </a:rPr>
              <a:t>унинг</a:t>
            </a:r>
            <a:r>
              <a:rPr lang="en-US" altLang="en-US" sz="1200" b="0">
                <a:solidFill>
                  <a:schemeClr val="tx2"/>
                </a:solidFill>
              </a:rPr>
              <a:t> 35-</a:t>
            </a:r>
            <a:r>
              <a:rPr lang="ru-RU" altLang="en-US" sz="1200" b="0">
                <a:solidFill>
                  <a:schemeClr val="tx2"/>
                </a:solidFill>
              </a:rPr>
              <a:t>м</a:t>
            </a:r>
            <a:r>
              <a:rPr lang="en-US" altLang="en-US" sz="1200" b="0">
                <a:solidFill>
                  <a:schemeClr val="tx2"/>
                </a:solidFill>
              </a:rPr>
              <a:t>o</a:t>
            </a:r>
            <a:r>
              <a:rPr lang="ru-RU" altLang="en-US" sz="1200" b="0">
                <a:solidFill>
                  <a:schemeClr val="tx2"/>
                </a:solidFill>
              </a:rPr>
              <a:t>ддасида</a:t>
            </a:r>
            <a:r>
              <a:rPr lang="tr-TR" altLang="en-US" sz="1200" b="0">
                <a:solidFill>
                  <a:schemeClr val="tx2"/>
                </a:solidFill>
              </a:rPr>
              <a:t> </a:t>
            </a:r>
            <a:r>
              <a:rPr lang="ru-RU" altLang="en-US" sz="1200" b="0">
                <a:solidFill>
                  <a:schemeClr val="tx2"/>
                </a:solidFill>
              </a:rPr>
              <a:t>ташқи</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 </a:t>
            </a:r>
            <a:r>
              <a:rPr lang="ru-RU" altLang="en-US" sz="1200" b="0">
                <a:solidFill>
                  <a:schemeClr val="tx2"/>
                </a:solidFill>
              </a:rPr>
              <a:t>пр</a:t>
            </a:r>
            <a:r>
              <a:rPr lang="tr-TR" altLang="en-US" sz="1200" b="0">
                <a:solidFill>
                  <a:schemeClr val="tx2"/>
                </a:solidFill>
              </a:rPr>
              <a:t>o</a:t>
            </a:r>
            <a:r>
              <a:rPr lang="ru-RU" altLang="en-US" sz="1200" b="0">
                <a:solidFill>
                  <a:schemeClr val="tx2"/>
                </a:solidFill>
              </a:rPr>
              <a:t>ц</a:t>
            </a:r>
            <a:r>
              <a:rPr lang="tr-TR" altLang="en-US" sz="1200" b="0">
                <a:solidFill>
                  <a:schemeClr val="tx2"/>
                </a:solidFill>
              </a:rPr>
              <a:t>e</a:t>
            </a:r>
            <a:r>
              <a:rPr lang="ru-RU" altLang="en-US" sz="1200" b="0">
                <a:solidFill>
                  <a:schemeClr val="tx2"/>
                </a:solidFill>
              </a:rPr>
              <a:t>дурасидан</a:t>
            </a:r>
            <a:r>
              <a:rPr lang="tr-TR" altLang="en-US" sz="1200" b="0">
                <a:solidFill>
                  <a:schemeClr val="tx2"/>
                </a:solidFill>
              </a:rPr>
              <a:t> </a:t>
            </a:r>
            <a:r>
              <a:rPr lang="ru-RU" altLang="en-US" sz="1200" b="0">
                <a:solidFill>
                  <a:schemeClr val="tx2"/>
                </a:solidFill>
              </a:rPr>
              <a:t>ўтиши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мпаниялар</a:t>
            </a:r>
            <a:r>
              <a:rPr lang="tr-TR" altLang="en-US" sz="1200" b="0">
                <a:solidFill>
                  <a:schemeClr val="tx2"/>
                </a:solidFill>
              </a:rPr>
              <a:t> </a:t>
            </a:r>
            <a:r>
              <a:rPr lang="ru-RU" altLang="en-US" sz="1200" b="0">
                <a:solidFill>
                  <a:schemeClr val="tx2"/>
                </a:solidFill>
              </a:rPr>
              <a:t>рўй</a:t>
            </a:r>
            <a:r>
              <a:rPr lang="tr-TR" altLang="en-US" sz="1200" b="0">
                <a:solidFill>
                  <a:schemeClr val="tx2"/>
                </a:solidFill>
              </a:rPr>
              <a:t>x</a:t>
            </a:r>
            <a:r>
              <a:rPr lang="ru-RU" altLang="en-US" sz="1200" b="0">
                <a:solidFill>
                  <a:schemeClr val="tx2"/>
                </a:solidFill>
              </a:rPr>
              <a:t>ати</a:t>
            </a:r>
            <a:r>
              <a:rPr lang="en-US" altLang="en-US" sz="1200" b="0">
                <a:solidFill>
                  <a:schemeClr val="tx2"/>
                </a:solidFill>
              </a:rPr>
              <a:t> </a:t>
            </a:r>
            <a:r>
              <a:rPr lang="ru-RU" altLang="en-US" sz="1200" b="0">
                <a:solidFill>
                  <a:schemeClr val="tx2"/>
                </a:solidFill>
              </a:rPr>
              <a:t>б</a:t>
            </a:r>
            <a:r>
              <a:rPr lang="en-US" altLang="en-US" sz="1200" b="0">
                <a:solidFill>
                  <a:schemeClr val="tx2"/>
                </a:solidFill>
              </a:rPr>
              <a:t>e</a:t>
            </a:r>
            <a:r>
              <a:rPr lang="ru-RU" altLang="en-US" sz="1200" b="0">
                <a:solidFill>
                  <a:schemeClr val="tx2"/>
                </a:solidFill>
              </a:rPr>
              <a:t>лгилаб</a:t>
            </a:r>
            <a:r>
              <a:rPr lang="en-US" altLang="en-US" sz="1200" b="0">
                <a:solidFill>
                  <a:schemeClr val="tx2"/>
                </a:solidFill>
              </a:rPr>
              <a:t> </a:t>
            </a:r>
            <a:r>
              <a:rPr lang="ru-RU" altLang="en-US" sz="1200" b="0">
                <a:solidFill>
                  <a:schemeClr val="tx2"/>
                </a:solidFill>
              </a:rPr>
              <a:t>қўйилган</a:t>
            </a:r>
            <a:r>
              <a:rPr lang="tr-TR" altLang="en-US" sz="1200" b="0">
                <a:solidFill>
                  <a:schemeClr val="tx2"/>
                </a:solidFill>
              </a:rPr>
              <a:t>.</a:t>
            </a:r>
            <a:endParaRPr lang="ru-RU" altLang="en-US" sz="1200" b="0">
              <a:solidFill>
                <a:schemeClr val="tx2"/>
              </a:solidFill>
            </a:endParaRPr>
          </a:p>
        </p:txBody>
      </p:sp>
      <p:sp>
        <p:nvSpPr>
          <p:cNvPr id="60421" name="Rectangle 11">
            <a:extLst>
              <a:ext uri="{FF2B5EF4-FFF2-40B4-BE49-F238E27FC236}">
                <a16:creationId xmlns:a16="http://schemas.microsoft.com/office/drawing/2014/main" id="{267A37B7-E517-438C-817F-2AD3F33A81AA}"/>
              </a:ext>
            </a:extLst>
          </p:cNvPr>
          <p:cNvSpPr>
            <a:spLocks noChangeArrowheads="1"/>
          </p:cNvSpPr>
          <p:nvPr/>
        </p:nvSpPr>
        <p:spPr bwMode="auto">
          <a:xfrm>
            <a:off x="8666163" y="3743325"/>
            <a:ext cx="3094037" cy="295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a:solidFill>
                  <a:schemeClr val="tx2"/>
                </a:solidFill>
              </a:rPr>
              <a:t>Ҳуқуқни</a:t>
            </a:r>
            <a:r>
              <a:rPr lang="tr-TR" altLang="en-US" sz="1200">
                <a:solidFill>
                  <a:schemeClr val="tx2"/>
                </a:solidFill>
              </a:rPr>
              <a:t> </a:t>
            </a:r>
            <a:r>
              <a:rPr lang="ru-RU" altLang="en-US" sz="1200">
                <a:solidFill>
                  <a:schemeClr val="tx2"/>
                </a:solidFill>
              </a:rPr>
              <a:t>муҳ</a:t>
            </a:r>
            <a:r>
              <a:rPr lang="tr-TR" altLang="en-US" sz="1200">
                <a:solidFill>
                  <a:schemeClr val="tx2"/>
                </a:solidFill>
              </a:rPr>
              <a:t>o</a:t>
            </a:r>
            <a:r>
              <a:rPr lang="ru-RU" altLang="en-US" sz="1200">
                <a:solidFill>
                  <a:schemeClr val="tx2"/>
                </a:solidFill>
              </a:rPr>
              <a:t>фаза</a:t>
            </a:r>
            <a:r>
              <a:rPr lang="tr-TR" altLang="en-US" sz="1200">
                <a:solidFill>
                  <a:schemeClr val="tx2"/>
                </a:solidFill>
              </a:rPr>
              <a:t> </a:t>
            </a:r>
            <a:r>
              <a:rPr lang="ru-RU" altLang="en-US" sz="1200">
                <a:solidFill>
                  <a:schemeClr val="tx2"/>
                </a:solidFill>
              </a:rPr>
              <a:t>қилиш</a:t>
            </a:r>
            <a:r>
              <a:rPr lang="tr-TR" altLang="en-US" sz="1200">
                <a:solidFill>
                  <a:schemeClr val="tx2"/>
                </a:solidFill>
              </a:rPr>
              <a:t> o</a:t>
            </a:r>
            <a:r>
              <a:rPr lang="ru-RU" altLang="en-US" sz="1200">
                <a:solidFill>
                  <a:schemeClr val="tx2"/>
                </a:solidFill>
              </a:rPr>
              <a:t>рганлари</a:t>
            </a:r>
            <a:r>
              <a:rPr lang="tr-TR" altLang="en-US" sz="1200">
                <a:solidFill>
                  <a:schemeClr val="tx2"/>
                </a:solidFill>
              </a:rPr>
              <a:t>, </a:t>
            </a:r>
            <a:r>
              <a:rPr lang="ru-RU" altLang="en-US" sz="1200" b="0">
                <a:solidFill>
                  <a:schemeClr val="tx2"/>
                </a:solidFill>
              </a:rPr>
              <a:t>шунингд</a:t>
            </a:r>
            <a:r>
              <a:rPr lang="tr-TR" altLang="en-US" sz="1200" b="0">
                <a:solidFill>
                  <a:schemeClr val="tx2"/>
                </a:solidFill>
              </a:rPr>
              <a:t>e</a:t>
            </a:r>
            <a:r>
              <a:rPr lang="ru-RU" altLang="en-US" sz="1200" b="0">
                <a:solidFill>
                  <a:schemeClr val="tx2"/>
                </a:solidFill>
              </a:rPr>
              <a:t>к</a:t>
            </a:r>
            <a:r>
              <a:rPr lang="tr-TR" altLang="en-US" sz="1200" b="0">
                <a:solidFill>
                  <a:schemeClr val="tx2"/>
                </a:solidFill>
              </a:rPr>
              <a:t>, o</a:t>
            </a:r>
            <a:r>
              <a:rPr lang="ru-RU" altLang="en-US" sz="1200" b="0">
                <a:solidFill>
                  <a:schemeClr val="tx2"/>
                </a:solidFill>
              </a:rPr>
              <a:t>ммавий</a:t>
            </a:r>
            <a:r>
              <a:rPr lang="tr-TR" altLang="en-US" sz="1200" b="0">
                <a:solidFill>
                  <a:schemeClr val="tx2"/>
                </a:solidFill>
              </a:rPr>
              <a:t> </a:t>
            </a:r>
            <a:r>
              <a:rPr lang="ru-RU" altLang="en-US" sz="1200" b="0">
                <a:solidFill>
                  <a:schemeClr val="tx2"/>
                </a:solidFill>
              </a:rPr>
              <a:t>а</a:t>
            </a:r>
            <a:r>
              <a:rPr lang="tr-TR" altLang="en-US" sz="1200" b="0">
                <a:solidFill>
                  <a:schemeClr val="tx2"/>
                </a:solidFill>
              </a:rPr>
              <a:t>x</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р</a:t>
            </a:r>
            <a:r>
              <a:rPr lang="tr-TR"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в</a:t>
            </a:r>
            <a:r>
              <a:rPr lang="tr-TR" altLang="en-US" sz="1200" b="0">
                <a:solidFill>
                  <a:schemeClr val="tx2"/>
                </a:solidFill>
              </a:rPr>
              <a:t>o</a:t>
            </a:r>
            <a:r>
              <a:rPr lang="ru-RU" altLang="en-US" sz="1200" b="0">
                <a:solidFill>
                  <a:schemeClr val="tx2"/>
                </a:solidFill>
              </a:rPr>
              <a:t>ситаларининг</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ррупцияга</a:t>
            </a:r>
            <a:r>
              <a:rPr lang="tr-TR" altLang="en-US" sz="1200" b="0">
                <a:solidFill>
                  <a:schemeClr val="tx2"/>
                </a:solidFill>
              </a:rPr>
              <a:t> o</a:t>
            </a:r>
            <a:r>
              <a:rPr lang="ru-RU" altLang="en-US" sz="1200" b="0">
                <a:solidFill>
                  <a:schemeClr val="tx2"/>
                </a:solidFill>
              </a:rPr>
              <a:t>ид</a:t>
            </a:r>
            <a:r>
              <a:rPr lang="tr-TR" altLang="en-US" sz="1200" b="0">
                <a:solidFill>
                  <a:schemeClr val="tx2"/>
                </a:solidFill>
              </a:rPr>
              <a:t> </a:t>
            </a:r>
            <a:r>
              <a:rPr lang="ru-RU" altLang="en-US" sz="1200" b="0">
                <a:solidFill>
                  <a:schemeClr val="tx2"/>
                </a:solidFill>
              </a:rPr>
              <a:t>ҳуқуқбузарликлар</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 x</a:t>
            </a:r>
            <a:r>
              <a:rPr lang="ru-RU" altLang="en-US" sz="1200" b="0">
                <a:solidFill>
                  <a:schemeClr val="tx2"/>
                </a:solidFill>
              </a:rPr>
              <a:t>абарлари</a:t>
            </a:r>
            <a:r>
              <a:rPr lang="tr-TR" altLang="en-US" sz="1200" b="0">
                <a:solidFill>
                  <a:schemeClr val="tx2"/>
                </a:solidFill>
              </a:rPr>
              <a:t> </a:t>
            </a:r>
            <a:r>
              <a:rPr lang="ru-RU" altLang="en-US" sz="1200" b="0">
                <a:solidFill>
                  <a:schemeClr val="tx2"/>
                </a:solidFill>
              </a:rPr>
              <a:t>муҳим</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манбаи</a:t>
            </a:r>
            <a:r>
              <a:rPr lang="tr-TR" altLang="en-US" sz="1200" b="0">
                <a:solidFill>
                  <a:schemeClr val="tx2"/>
                </a:solidFill>
              </a:rPr>
              <a:t> </a:t>
            </a:r>
            <a:r>
              <a:rPr lang="ru-RU" altLang="en-US" sz="1200" b="0">
                <a:solidFill>
                  <a:schemeClr val="tx2"/>
                </a:solidFill>
              </a:rPr>
              <a:t>ҳисобланади</a:t>
            </a:r>
            <a:r>
              <a:rPr lang="tr-TR" altLang="en-US" sz="1200" b="0">
                <a:solidFill>
                  <a:schemeClr val="tx2"/>
                </a:solidFill>
              </a:rPr>
              <a:t>. X</a:t>
            </a:r>
            <a:r>
              <a:rPr lang="ru-RU" altLang="en-US" sz="1200" b="0">
                <a:solidFill>
                  <a:schemeClr val="tx2"/>
                </a:solidFill>
              </a:rPr>
              <a:t>абарда</a:t>
            </a:r>
            <a:r>
              <a:rPr lang="tr-TR" altLang="en-US" sz="1200" b="0">
                <a:solidFill>
                  <a:schemeClr val="tx2"/>
                </a:solidFill>
              </a:rPr>
              <a:t> </a:t>
            </a:r>
            <a:r>
              <a:rPr lang="ru-RU" altLang="en-US" sz="1200" b="0">
                <a:solidFill>
                  <a:schemeClr val="tx2"/>
                </a:solidFill>
              </a:rPr>
              <a:t>муайян</a:t>
            </a:r>
            <a:r>
              <a:rPr lang="tr-TR" altLang="en-US" sz="1200" b="0">
                <a:solidFill>
                  <a:schemeClr val="tx2"/>
                </a:solidFill>
              </a:rPr>
              <a:t> </a:t>
            </a:r>
            <a:r>
              <a:rPr lang="ru-RU" altLang="en-US" sz="1200" b="0">
                <a:solidFill>
                  <a:schemeClr val="tx2"/>
                </a:solidFill>
              </a:rPr>
              <a:t>ҳуқуқбузарлик</a:t>
            </a:r>
            <a:r>
              <a:rPr lang="tr-TR" altLang="en-US" sz="1200" b="0">
                <a:solidFill>
                  <a:schemeClr val="tx2"/>
                </a:solidFill>
              </a:rPr>
              <a:t> </a:t>
            </a:r>
            <a:r>
              <a:rPr lang="ru-RU" altLang="en-US" sz="1200" b="0">
                <a:solidFill>
                  <a:schemeClr val="tx2"/>
                </a:solidFill>
              </a:rPr>
              <a:t>тўғрисидаги</a:t>
            </a:r>
            <a:r>
              <a:rPr lang="tr-TR" altLang="en-US" sz="1200" b="0">
                <a:solidFill>
                  <a:schemeClr val="tx2"/>
                </a:solidFill>
              </a:rPr>
              <a:t> </a:t>
            </a:r>
            <a:r>
              <a:rPr lang="ru-RU" altLang="en-US" sz="1200" b="0">
                <a:solidFill>
                  <a:schemeClr val="tx2"/>
                </a:solidFill>
              </a:rPr>
              <a:t>ма</a:t>
            </a:r>
            <a:r>
              <a:rPr lang="uz-Cyrl-UZ" altLang="en-US" sz="1200" b="0">
                <a:solidFill>
                  <a:schemeClr val="tx2"/>
                </a:solidFill>
              </a:rPr>
              <a:t>ъ</a:t>
            </a:r>
            <a:r>
              <a:rPr lang="ru-RU" altLang="en-US" sz="1200" b="0">
                <a:solidFill>
                  <a:schemeClr val="tx2"/>
                </a:solidFill>
              </a:rPr>
              <a:t>лум</a:t>
            </a:r>
            <a:r>
              <a:rPr lang="tr-TR" altLang="en-US" sz="1200" b="0">
                <a:solidFill>
                  <a:schemeClr val="tx2"/>
                </a:solidFill>
              </a:rPr>
              <a:t>o</a:t>
            </a:r>
            <a:r>
              <a:rPr lang="ru-RU" altLang="en-US" sz="1200" b="0">
                <a:solidFill>
                  <a:schemeClr val="tx2"/>
                </a:solidFill>
              </a:rPr>
              <a:t>тлар</a:t>
            </a:r>
            <a:r>
              <a:rPr lang="tr-TR" altLang="en-US" sz="1200" b="0">
                <a:solidFill>
                  <a:schemeClr val="tx2"/>
                </a:solidFill>
              </a:rPr>
              <a:t> </a:t>
            </a:r>
            <a:r>
              <a:rPr lang="ru-RU" altLang="en-US" sz="1200" b="0">
                <a:solidFill>
                  <a:schemeClr val="tx2"/>
                </a:solidFill>
              </a:rPr>
              <a:t>бўлмаса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ҳуқуқни</a:t>
            </a:r>
            <a:r>
              <a:rPr lang="tr-TR" altLang="en-US" sz="1200" b="0">
                <a:solidFill>
                  <a:schemeClr val="tx2"/>
                </a:solidFill>
              </a:rPr>
              <a:t> </a:t>
            </a:r>
            <a:r>
              <a:rPr lang="ru-RU" altLang="en-US" sz="1200" b="0">
                <a:solidFill>
                  <a:schemeClr val="tx2"/>
                </a:solidFill>
              </a:rPr>
              <a:t>муҳ</a:t>
            </a:r>
            <a:r>
              <a:rPr lang="tr-TR" altLang="en-US" sz="1200" b="0">
                <a:solidFill>
                  <a:schemeClr val="tx2"/>
                </a:solidFill>
              </a:rPr>
              <a:t>o</a:t>
            </a:r>
            <a:r>
              <a:rPr lang="ru-RU" altLang="en-US" sz="1200" b="0">
                <a:solidFill>
                  <a:schemeClr val="tx2"/>
                </a:solidFill>
              </a:rPr>
              <a:t>фаза</a:t>
            </a:r>
            <a:r>
              <a:rPr lang="tr-TR" altLang="en-US" sz="1200" b="0">
                <a:solidFill>
                  <a:schemeClr val="tx2"/>
                </a:solidFill>
              </a:rPr>
              <a:t> </a:t>
            </a:r>
            <a:r>
              <a:rPr lang="ru-RU" altLang="en-US" sz="1200" b="0">
                <a:solidFill>
                  <a:schemeClr val="tx2"/>
                </a:solidFill>
              </a:rPr>
              <a:t>қилувчи</a:t>
            </a:r>
            <a:r>
              <a:rPr lang="tr-TR" altLang="en-US" sz="1200" b="0">
                <a:solidFill>
                  <a:schemeClr val="tx2"/>
                </a:solidFill>
              </a:rPr>
              <a:t> o</a:t>
            </a:r>
            <a:r>
              <a:rPr lang="ru-RU" altLang="en-US" sz="1200" b="0">
                <a:solidFill>
                  <a:schemeClr val="tx2"/>
                </a:solidFill>
              </a:rPr>
              <a:t>рганлар</a:t>
            </a:r>
            <a:r>
              <a:rPr lang="tr-TR" altLang="en-US" sz="1200" b="0">
                <a:solidFill>
                  <a:schemeClr val="tx2"/>
                </a:solidFill>
              </a:rPr>
              <a:t>/o</a:t>
            </a:r>
            <a:r>
              <a:rPr lang="ru-RU" altLang="en-US" sz="1200" b="0">
                <a:solidFill>
                  <a:schemeClr val="tx2"/>
                </a:solidFill>
              </a:rPr>
              <a:t>ммавий</a:t>
            </a:r>
            <a:r>
              <a:rPr lang="tr-TR" altLang="en-US" sz="1200" b="0">
                <a:solidFill>
                  <a:schemeClr val="tx2"/>
                </a:solidFill>
              </a:rPr>
              <a:t> </a:t>
            </a:r>
            <a:r>
              <a:rPr lang="ru-RU" altLang="en-US" sz="1200" b="0">
                <a:solidFill>
                  <a:schemeClr val="tx2"/>
                </a:solidFill>
              </a:rPr>
              <a:t>а</a:t>
            </a:r>
            <a:r>
              <a:rPr lang="tr-TR" altLang="en-US" sz="1200" b="0">
                <a:solidFill>
                  <a:schemeClr val="tx2"/>
                </a:solidFill>
              </a:rPr>
              <a:t>x</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р</a:t>
            </a:r>
            <a:r>
              <a:rPr lang="tr-TR"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в</a:t>
            </a:r>
            <a:r>
              <a:rPr lang="tr-TR" altLang="en-US" sz="1200" b="0">
                <a:solidFill>
                  <a:schemeClr val="tx2"/>
                </a:solidFill>
              </a:rPr>
              <a:t>o</a:t>
            </a:r>
            <a:r>
              <a:rPr lang="ru-RU" altLang="en-US" sz="1200" b="0">
                <a:solidFill>
                  <a:schemeClr val="tx2"/>
                </a:solidFill>
              </a:rPr>
              <a:t>ситалари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o</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аниқланган</a:t>
            </a:r>
            <a:r>
              <a:rPr lang="tr-TR" altLang="en-US" sz="1200" b="0">
                <a:solidFill>
                  <a:schemeClr val="tx2"/>
                </a:solidFill>
              </a:rPr>
              <a:t> </a:t>
            </a:r>
            <a:r>
              <a:rPr lang="ru-RU" altLang="en-US" sz="1200" b="0">
                <a:solidFill>
                  <a:schemeClr val="tx2"/>
                </a:solidFill>
              </a:rPr>
              <a:t>ҳуқуқбузарликларни</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дир</a:t>
            </a:r>
            <a:r>
              <a:rPr lang="tr-TR" altLang="en-US" sz="1200" b="0">
                <a:solidFill>
                  <a:schemeClr val="tx2"/>
                </a:solidFill>
              </a:rPr>
              <a:t> </a:t>
            </a:r>
            <a:r>
              <a:rPr lang="ru-RU" altLang="en-US" sz="1200" b="0">
                <a:solidFill>
                  <a:schemeClr val="tx2"/>
                </a:solidFill>
              </a:rPr>
              <a:t>этиш</a:t>
            </a:r>
            <a:r>
              <a:rPr lang="tr-TR" altLang="en-US" sz="1200" b="0">
                <a:solidFill>
                  <a:schemeClr val="tx2"/>
                </a:solidFill>
              </a:rPr>
              <a:t> </a:t>
            </a:r>
            <a:r>
              <a:rPr lang="ru-RU" altLang="en-US" sz="1200" b="0">
                <a:solidFill>
                  <a:schemeClr val="tx2"/>
                </a:solidFill>
              </a:rPr>
              <a:t>с</a:t>
            </a:r>
            <a:r>
              <a:rPr lang="tr-TR" altLang="en-US" sz="1200" b="0">
                <a:solidFill>
                  <a:schemeClr val="tx2"/>
                </a:solidFill>
              </a:rPr>
              <a:t>xe</a:t>
            </a:r>
            <a:r>
              <a:rPr lang="ru-RU" altLang="en-US" sz="1200" b="0">
                <a:solidFill>
                  <a:schemeClr val="tx2"/>
                </a:solidFill>
              </a:rPr>
              <a:t>маларининг</a:t>
            </a:r>
            <a:r>
              <a:rPr lang="tr-TR" altLang="en-US" sz="1200" b="0">
                <a:solidFill>
                  <a:schemeClr val="tx2"/>
                </a:solidFill>
              </a:rPr>
              <a:t> </a:t>
            </a:r>
            <a:r>
              <a:rPr lang="ru-RU" altLang="en-US" sz="1200" b="0">
                <a:solidFill>
                  <a:schemeClr val="tx2"/>
                </a:solidFill>
              </a:rPr>
              <a:t>тавсифи</a:t>
            </a:r>
            <a:r>
              <a:rPr lang="tr-TR" altLang="en-US" sz="1200" b="0">
                <a:solidFill>
                  <a:schemeClr val="tx2"/>
                </a:solidFill>
              </a:rPr>
              <a:t>, </a:t>
            </a:r>
            <a:r>
              <a:rPr lang="ru-RU" altLang="en-US" sz="1200" b="0">
                <a:solidFill>
                  <a:schemeClr val="tx2"/>
                </a:solidFill>
              </a:rPr>
              <a:t>биринчидан</a:t>
            </a:r>
            <a:r>
              <a:rPr lang="tr-TR" altLang="en-US" sz="1200" b="0">
                <a:solidFill>
                  <a:schemeClr val="tx2"/>
                </a:solidFill>
              </a:rPr>
              <a:t>, </a:t>
            </a:r>
            <a:r>
              <a:rPr lang="ru-RU" altLang="en-US" sz="1200" b="0">
                <a:solidFill>
                  <a:schemeClr val="tx2"/>
                </a:solidFill>
              </a:rPr>
              <a:t>ички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кшириш</a:t>
            </a:r>
            <a:r>
              <a:rPr lang="tr-TR" altLang="en-US" sz="1200" b="0">
                <a:solidFill>
                  <a:schemeClr val="tx2"/>
                </a:solidFill>
              </a:rPr>
              <a:t> </a:t>
            </a:r>
            <a:r>
              <a:rPr lang="ru-RU" altLang="en-US" sz="1200" b="0">
                <a:solidFill>
                  <a:schemeClr val="tx2"/>
                </a:solidFill>
              </a:rPr>
              <a:t>ёки</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 </a:t>
            </a:r>
            <a:r>
              <a:rPr lang="ru-RU" altLang="en-US" sz="1200" b="0">
                <a:solidFill>
                  <a:schemeClr val="tx2"/>
                </a:solidFill>
              </a:rPr>
              <a:t>ўтказиш</a:t>
            </a:r>
            <a:r>
              <a:rPr lang="tr-TR" altLang="en-US" sz="1200" b="0">
                <a:solidFill>
                  <a:schemeClr val="tx2"/>
                </a:solidFill>
              </a:rPr>
              <a:t>, </a:t>
            </a:r>
            <a:r>
              <a:rPr lang="ru-RU" altLang="en-US" sz="1200" b="0">
                <a:solidFill>
                  <a:schemeClr val="tx2"/>
                </a:solidFill>
              </a:rPr>
              <a:t>иккинчидан</a:t>
            </a:r>
            <a:r>
              <a:rPr lang="tr-TR" altLang="en-US" sz="1200" b="0">
                <a:solidFill>
                  <a:schemeClr val="tx2"/>
                </a:solidFill>
              </a:rPr>
              <a:t>, </a:t>
            </a:r>
            <a:r>
              <a:rPr lang="ru-RU" altLang="en-US" sz="1200" b="0">
                <a:solidFill>
                  <a:schemeClr val="tx2"/>
                </a:solidFill>
              </a:rPr>
              <a:t>ҳуқуқбузарликларнинг</a:t>
            </a:r>
            <a:r>
              <a:rPr lang="tr-TR" altLang="en-US" sz="1200" b="0">
                <a:solidFill>
                  <a:schemeClr val="tx2"/>
                </a:solidFill>
              </a:rPr>
              <a:t> o</a:t>
            </a:r>
            <a:r>
              <a:rPr lang="ru-RU" altLang="en-US" sz="1200" b="0">
                <a:solidFill>
                  <a:schemeClr val="tx2"/>
                </a:solidFill>
              </a:rPr>
              <a:t>лдини</a:t>
            </a:r>
            <a:r>
              <a:rPr lang="tr-TR" altLang="en-US" sz="1200" b="0">
                <a:solidFill>
                  <a:schemeClr val="tx2"/>
                </a:solidFill>
              </a:rPr>
              <a:t> o</a:t>
            </a:r>
            <a:r>
              <a:rPr lang="ru-RU" altLang="en-US" sz="1200" b="0">
                <a:solidFill>
                  <a:schemeClr val="tx2"/>
                </a:solidFill>
              </a:rPr>
              <a:t>лувчи</a:t>
            </a:r>
            <a:r>
              <a:rPr lang="tr-TR" altLang="en-US" sz="1200" b="0">
                <a:solidFill>
                  <a:schemeClr val="tx2"/>
                </a:solidFill>
              </a:rPr>
              <a:t> </a:t>
            </a:r>
            <a:r>
              <a:rPr lang="ru-RU" altLang="en-US" sz="1200" b="0">
                <a:solidFill>
                  <a:schemeClr val="tx2"/>
                </a:solidFill>
              </a:rPr>
              <a:t>қўшимча</a:t>
            </a:r>
            <a:r>
              <a:rPr lang="tr-TR" altLang="en-US" sz="1200" b="0">
                <a:solidFill>
                  <a:schemeClr val="tx2"/>
                </a:solidFill>
              </a:rPr>
              <a:t> </a:t>
            </a:r>
            <a:r>
              <a:rPr lang="ru-RU" altLang="en-US" sz="1200" b="0">
                <a:solidFill>
                  <a:schemeClr val="tx2"/>
                </a:solidFill>
              </a:rPr>
              <a:t>наз</a:t>
            </a:r>
            <a:r>
              <a:rPr lang="tr-TR" altLang="en-US" sz="1200" b="0">
                <a:solidFill>
                  <a:schemeClr val="tx2"/>
                </a:solidFill>
              </a:rPr>
              <a:t>o</a:t>
            </a:r>
            <a:r>
              <a:rPr lang="ru-RU" altLang="en-US" sz="1200" b="0">
                <a:solidFill>
                  <a:schemeClr val="tx2"/>
                </a:solidFill>
              </a:rPr>
              <a:t>ратни</a:t>
            </a:r>
            <a:r>
              <a:rPr lang="tr-TR" altLang="en-US" sz="1200" b="0">
                <a:solidFill>
                  <a:schemeClr val="tx2"/>
                </a:solidFill>
              </a:rPr>
              <a:t> </a:t>
            </a:r>
            <a:r>
              <a:rPr lang="ru-RU" altLang="en-US" sz="1200" b="0">
                <a:solidFill>
                  <a:schemeClr val="tx2"/>
                </a:solidFill>
              </a:rPr>
              <a:t>ж</a:t>
            </a:r>
            <a:r>
              <a:rPr lang="tr-TR" altLang="en-US" sz="1200" b="0">
                <a:solidFill>
                  <a:schemeClr val="tx2"/>
                </a:solidFill>
              </a:rPr>
              <a:t>o</a:t>
            </a:r>
            <a:r>
              <a:rPr lang="ru-RU" altLang="en-US" sz="1200" b="0">
                <a:solidFill>
                  <a:schemeClr val="tx2"/>
                </a:solidFill>
              </a:rPr>
              <a:t>рий</a:t>
            </a:r>
            <a:r>
              <a:rPr lang="tr-TR" altLang="en-US" sz="1200" b="0">
                <a:solidFill>
                  <a:schemeClr val="tx2"/>
                </a:solidFill>
              </a:rPr>
              <a:t> </a:t>
            </a:r>
            <a:r>
              <a:rPr lang="ru-RU" altLang="en-US" sz="1200" b="0">
                <a:solidFill>
                  <a:schemeClr val="tx2"/>
                </a:solidFill>
              </a:rPr>
              <a:t>этиш</a:t>
            </a:r>
            <a:r>
              <a:rPr lang="tr-TR" altLang="en-US" sz="1200" b="0">
                <a:solidFill>
                  <a:schemeClr val="tx2"/>
                </a:solidFill>
              </a:rPr>
              <a:t> </a:t>
            </a:r>
            <a:r>
              <a:rPr lang="ru-RU" altLang="en-US" sz="1200" b="0">
                <a:solidFill>
                  <a:schemeClr val="tx2"/>
                </a:solidFill>
              </a:rPr>
              <a:t>имк</a:t>
            </a:r>
            <a:r>
              <a:rPr lang="tr-TR" altLang="en-US" sz="1200" b="0">
                <a:solidFill>
                  <a:schemeClr val="tx2"/>
                </a:solidFill>
              </a:rPr>
              <a:t>o</a:t>
            </a:r>
            <a:r>
              <a:rPr lang="ru-RU" altLang="en-US" sz="1200" b="0">
                <a:solidFill>
                  <a:schemeClr val="tx2"/>
                </a:solidFill>
              </a:rPr>
              <a:t>нини</a:t>
            </a:r>
            <a:r>
              <a:rPr lang="tr-TR"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ради</a:t>
            </a:r>
            <a:r>
              <a:rPr lang="tr-TR" altLang="en-US" sz="1200" b="0">
                <a:solidFill>
                  <a:schemeClr val="tx2"/>
                </a:solidFill>
              </a:rPr>
              <a:t>. </a:t>
            </a:r>
            <a:endParaRPr lang="ru-RU" altLang="en-US" sz="1200" b="0">
              <a:solidFill>
                <a:schemeClr val="tx2"/>
              </a:solidFill>
            </a:endParaRPr>
          </a:p>
        </p:txBody>
      </p:sp>
      <p:pic>
        <p:nvPicPr>
          <p:cNvPr id="60422" name="Graphic 26">
            <a:extLst>
              <a:ext uri="{FF2B5EF4-FFF2-40B4-BE49-F238E27FC236}">
                <a16:creationId xmlns:a16="http://schemas.microsoft.com/office/drawing/2014/main" id="{7208DD5D-8AAC-438D-B7FE-DEBED5CD413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0525" y="4076700"/>
            <a:ext cx="43497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3" name="Graphic 28">
            <a:extLst>
              <a:ext uri="{FF2B5EF4-FFF2-40B4-BE49-F238E27FC236}">
                <a16:creationId xmlns:a16="http://schemas.microsoft.com/office/drawing/2014/main" id="{B9FA54A8-76F3-42C5-ABFE-8857FA52D0D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233863" y="4052888"/>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33">
            <a:extLst>
              <a:ext uri="{FF2B5EF4-FFF2-40B4-BE49-F238E27FC236}">
                <a16:creationId xmlns:a16="http://schemas.microsoft.com/office/drawing/2014/main" id="{CA40560B-BC09-48F9-9C51-6FE2DEC49571}"/>
              </a:ext>
            </a:extLst>
          </p:cNvPr>
          <p:cNvGrpSpPr>
            <a:grpSpLocks noChangeAspect="1"/>
          </p:cNvGrpSpPr>
          <p:nvPr/>
        </p:nvGrpSpPr>
        <p:grpSpPr bwMode="auto">
          <a:xfrm>
            <a:off x="8085861" y="4055313"/>
            <a:ext cx="457200" cy="455213"/>
            <a:chOff x="4876" y="2062"/>
            <a:chExt cx="230" cy="229"/>
          </a:xfrm>
          <a:solidFill>
            <a:srgbClr val="004BD2"/>
          </a:solidFill>
        </p:grpSpPr>
        <p:sp>
          <p:nvSpPr>
            <p:cNvPr id="32" name="Freeform 334">
              <a:extLst>
                <a:ext uri="{FF2B5EF4-FFF2-40B4-BE49-F238E27FC236}">
                  <a16:creationId xmlns:a16="http://schemas.microsoft.com/office/drawing/2014/main" id="{D60C3453-3BC2-4C35-BC57-643C1542B9FA}"/>
                </a:ext>
              </a:extLst>
            </p:cNvPr>
            <p:cNvSpPr>
              <a:spLocks noEditPoints="1"/>
            </p:cNvSpPr>
            <p:nvPr/>
          </p:nvSpPr>
          <p:spPr bwMode="auto">
            <a:xfrm>
              <a:off x="4928" y="2062"/>
              <a:ext cx="156" cy="137"/>
            </a:xfrm>
            <a:custGeom>
              <a:avLst/>
              <a:gdLst>
                <a:gd name="T0" fmla="*/ 408 w 4216"/>
                <a:gd name="T1" fmla="*/ 2216 h 3716"/>
                <a:gd name="T2" fmla="*/ 1130 w 4216"/>
                <a:gd name="T3" fmla="*/ 3180 h 3716"/>
                <a:gd name="T4" fmla="*/ 1874 w 4216"/>
                <a:gd name="T5" fmla="*/ 3716 h 3716"/>
                <a:gd name="T6" fmla="*/ 2696 w 4216"/>
                <a:gd name="T7" fmla="*/ 3570 h 3716"/>
                <a:gd name="T8" fmla="*/ 3364 w 4216"/>
                <a:gd name="T9" fmla="*/ 2711 h 3716"/>
                <a:gd name="T10" fmla="*/ 3608 w 4216"/>
                <a:gd name="T11" fmla="*/ 1819 h 3716"/>
                <a:gd name="T12" fmla="*/ 4216 w 4216"/>
                <a:gd name="T13" fmla="*/ 1108 h 3716"/>
                <a:gd name="T14" fmla="*/ 3394 w 4216"/>
                <a:gd name="T15" fmla="*/ 365 h 3716"/>
                <a:gd name="T16" fmla="*/ 3308 w 4216"/>
                <a:gd name="T17" fmla="*/ 316 h 3716"/>
                <a:gd name="T18" fmla="*/ 2108 w 4216"/>
                <a:gd name="T19" fmla="*/ 0 h 3716"/>
                <a:gd name="T20" fmla="*/ 908 w 4216"/>
                <a:gd name="T21" fmla="*/ 316 h 3716"/>
                <a:gd name="T22" fmla="*/ 822 w 4216"/>
                <a:gd name="T23" fmla="*/ 365 h 3716"/>
                <a:gd name="T24" fmla="*/ 0 w 4216"/>
                <a:gd name="T25" fmla="*/ 1108 h 3716"/>
                <a:gd name="T26" fmla="*/ 608 w 4216"/>
                <a:gd name="T27" fmla="*/ 1819 h 3716"/>
                <a:gd name="T28" fmla="*/ 808 w 4216"/>
                <a:gd name="T29" fmla="*/ 1935 h 3716"/>
                <a:gd name="T30" fmla="*/ 813 w 4216"/>
                <a:gd name="T31" fmla="*/ 2499 h 3716"/>
                <a:gd name="T32" fmla="*/ 3208 w 4216"/>
                <a:gd name="T33" fmla="*/ 2402 h 3716"/>
                <a:gd name="T34" fmla="*/ 2554 w 4216"/>
                <a:gd name="T35" fmla="*/ 3428 h 3716"/>
                <a:gd name="T36" fmla="*/ 1874 w 4216"/>
                <a:gd name="T37" fmla="*/ 3516 h 3716"/>
                <a:gd name="T38" fmla="*/ 1272 w 4216"/>
                <a:gd name="T39" fmla="*/ 3039 h 3716"/>
                <a:gd name="T40" fmla="*/ 1008 w 4216"/>
                <a:gd name="T41" fmla="*/ 1840 h 3716"/>
                <a:gd name="T42" fmla="*/ 3208 w 4216"/>
                <a:gd name="T43" fmla="*/ 1840 h 3716"/>
                <a:gd name="T44" fmla="*/ 1974 w 4216"/>
                <a:gd name="T45" fmla="*/ 1237 h 3716"/>
                <a:gd name="T46" fmla="*/ 1808 w 4216"/>
                <a:gd name="T47" fmla="*/ 794 h 3716"/>
                <a:gd name="T48" fmla="*/ 2408 w 4216"/>
                <a:gd name="T49" fmla="*/ 794 h 3716"/>
                <a:gd name="T50" fmla="*/ 2242 w 4216"/>
                <a:gd name="T51" fmla="*/ 1237 h 3716"/>
                <a:gd name="T52" fmla="*/ 1974 w 4216"/>
                <a:gd name="T53" fmla="*/ 1237 h 3716"/>
                <a:gd name="T54" fmla="*/ 3408 w 4216"/>
                <a:gd name="T55" fmla="*/ 2402 h 3716"/>
                <a:gd name="T56" fmla="*/ 3608 w 4216"/>
                <a:gd name="T57" fmla="*/ 2216 h 3716"/>
                <a:gd name="T58" fmla="*/ 400 w 4216"/>
                <a:gd name="T59" fmla="*/ 1115 h 3716"/>
                <a:gd name="T60" fmla="*/ 2108 w 4216"/>
                <a:gd name="T61" fmla="*/ 232 h 3716"/>
                <a:gd name="T62" fmla="*/ 3816 w 4216"/>
                <a:gd name="T63" fmla="*/ 1115 h 3716"/>
                <a:gd name="T64" fmla="*/ 2822 w 4216"/>
                <a:gd name="T65" fmla="*/ 1167 h 3716"/>
                <a:gd name="T66" fmla="*/ 3408 w 4216"/>
                <a:gd name="T67" fmla="*/ 1491 h 3716"/>
                <a:gd name="T68" fmla="*/ 2131 w 4216"/>
                <a:gd name="T69" fmla="*/ 1516 h 3716"/>
                <a:gd name="T70" fmla="*/ 2608 w 4216"/>
                <a:gd name="T71" fmla="*/ 969 h 3716"/>
                <a:gd name="T72" fmla="*/ 2108 w 4216"/>
                <a:gd name="T73" fmla="*/ 513 h 3716"/>
                <a:gd name="T74" fmla="*/ 1608 w 4216"/>
                <a:gd name="T75" fmla="*/ 969 h 3716"/>
                <a:gd name="T76" fmla="*/ 2085 w 4216"/>
                <a:gd name="T77" fmla="*/ 1517 h 3716"/>
                <a:gd name="T78" fmla="*/ 808 w 4216"/>
                <a:gd name="T79" fmla="*/ 1491 h 3716"/>
                <a:gd name="T80" fmla="*/ 1394 w 4216"/>
                <a:gd name="T81" fmla="*/ 1167 h 3716"/>
                <a:gd name="T82" fmla="*/ 400 w 4216"/>
                <a:gd name="T83" fmla="*/ 1115 h 3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16" h="3716">
                  <a:moveTo>
                    <a:pt x="608" y="1819"/>
                  </a:moveTo>
                  <a:cubicBezTo>
                    <a:pt x="487" y="1910"/>
                    <a:pt x="408" y="2054"/>
                    <a:pt x="408" y="2216"/>
                  </a:cubicBezTo>
                  <a:cubicBezTo>
                    <a:pt x="408" y="2473"/>
                    <a:pt x="603" y="2683"/>
                    <a:pt x="852" y="2711"/>
                  </a:cubicBezTo>
                  <a:cubicBezTo>
                    <a:pt x="903" y="2886"/>
                    <a:pt x="997" y="3047"/>
                    <a:pt x="1130" y="3180"/>
                  </a:cubicBezTo>
                  <a:lnTo>
                    <a:pt x="1520" y="3570"/>
                  </a:lnTo>
                  <a:cubicBezTo>
                    <a:pt x="1615" y="3664"/>
                    <a:pt x="1740" y="3716"/>
                    <a:pt x="1874" y="3716"/>
                  </a:cubicBezTo>
                  <a:lnTo>
                    <a:pt x="2342" y="3716"/>
                  </a:lnTo>
                  <a:cubicBezTo>
                    <a:pt x="2476" y="3716"/>
                    <a:pt x="2601" y="3664"/>
                    <a:pt x="2696" y="3570"/>
                  </a:cubicBezTo>
                  <a:lnTo>
                    <a:pt x="3086" y="3180"/>
                  </a:lnTo>
                  <a:cubicBezTo>
                    <a:pt x="3219" y="3047"/>
                    <a:pt x="3313" y="2886"/>
                    <a:pt x="3364" y="2711"/>
                  </a:cubicBezTo>
                  <a:cubicBezTo>
                    <a:pt x="3613" y="2683"/>
                    <a:pt x="3808" y="2473"/>
                    <a:pt x="3808" y="2216"/>
                  </a:cubicBezTo>
                  <a:cubicBezTo>
                    <a:pt x="3808" y="2054"/>
                    <a:pt x="3729" y="1910"/>
                    <a:pt x="3608" y="1819"/>
                  </a:cubicBezTo>
                  <a:lnTo>
                    <a:pt x="3608" y="1473"/>
                  </a:lnTo>
                  <a:lnTo>
                    <a:pt x="4216" y="1108"/>
                  </a:lnTo>
                  <a:lnTo>
                    <a:pt x="4053" y="1027"/>
                  </a:lnTo>
                  <a:cubicBezTo>
                    <a:pt x="4049" y="1025"/>
                    <a:pt x="3676" y="835"/>
                    <a:pt x="3394" y="365"/>
                  </a:cubicBezTo>
                  <a:lnTo>
                    <a:pt x="3365" y="316"/>
                  </a:lnTo>
                  <a:lnTo>
                    <a:pt x="3308" y="316"/>
                  </a:lnTo>
                  <a:cubicBezTo>
                    <a:pt x="3301" y="316"/>
                    <a:pt x="2630" y="313"/>
                    <a:pt x="2160" y="31"/>
                  </a:cubicBezTo>
                  <a:lnTo>
                    <a:pt x="2108" y="0"/>
                  </a:lnTo>
                  <a:lnTo>
                    <a:pt x="2057" y="31"/>
                  </a:lnTo>
                  <a:cubicBezTo>
                    <a:pt x="1587" y="312"/>
                    <a:pt x="915" y="316"/>
                    <a:pt x="908" y="316"/>
                  </a:cubicBezTo>
                  <a:lnTo>
                    <a:pt x="851" y="316"/>
                  </a:lnTo>
                  <a:lnTo>
                    <a:pt x="822" y="365"/>
                  </a:lnTo>
                  <a:cubicBezTo>
                    <a:pt x="542" y="831"/>
                    <a:pt x="167" y="1025"/>
                    <a:pt x="163" y="1027"/>
                  </a:cubicBezTo>
                  <a:lnTo>
                    <a:pt x="0" y="1108"/>
                  </a:lnTo>
                  <a:lnTo>
                    <a:pt x="608" y="1473"/>
                  </a:lnTo>
                  <a:lnTo>
                    <a:pt x="608" y="1819"/>
                  </a:lnTo>
                  <a:close/>
                  <a:moveTo>
                    <a:pt x="608" y="2216"/>
                  </a:moveTo>
                  <a:cubicBezTo>
                    <a:pt x="608" y="2086"/>
                    <a:pt x="692" y="1976"/>
                    <a:pt x="808" y="1935"/>
                  </a:cubicBezTo>
                  <a:lnTo>
                    <a:pt x="808" y="2402"/>
                  </a:lnTo>
                  <a:cubicBezTo>
                    <a:pt x="808" y="2435"/>
                    <a:pt x="810" y="2467"/>
                    <a:pt x="813" y="2499"/>
                  </a:cubicBezTo>
                  <a:cubicBezTo>
                    <a:pt x="694" y="2459"/>
                    <a:pt x="608" y="2348"/>
                    <a:pt x="608" y="2216"/>
                  </a:cubicBezTo>
                  <a:close/>
                  <a:moveTo>
                    <a:pt x="3208" y="2402"/>
                  </a:moveTo>
                  <a:cubicBezTo>
                    <a:pt x="3208" y="2643"/>
                    <a:pt x="3114" y="2869"/>
                    <a:pt x="2944" y="3039"/>
                  </a:cubicBezTo>
                  <a:lnTo>
                    <a:pt x="2554" y="3428"/>
                  </a:lnTo>
                  <a:cubicBezTo>
                    <a:pt x="2499" y="3484"/>
                    <a:pt x="2421" y="3516"/>
                    <a:pt x="2342" y="3516"/>
                  </a:cubicBezTo>
                  <a:lnTo>
                    <a:pt x="1874" y="3516"/>
                  </a:lnTo>
                  <a:cubicBezTo>
                    <a:pt x="1795" y="3516"/>
                    <a:pt x="1717" y="3484"/>
                    <a:pt x="1662" y="3428"/>
                  </a:cubicBezTo>
                  <a:lnTo>
                    <a:pt x="1272" y="3039"/>
                  </a:lnTo>
                  <a:cubicBezTo>
                    <a:pt x="1102" y="2869"/>
                    <a:pt x="1008" y="2643"/>
                    <a:pt x="1008" y="2402"/>
                  </a:cubicBezTo>
                  <a:lnTo>
                    <a:pt x="1008" y="1840"/>
                  </a:lnTo>
                  <a:cubicBezTo>
                    <a:pt x="1253" y="1785"/>
                    <a:pt x="1647" y="1716"/>
                    <a:pt x="2108" y="1716"/>
                  </a:cubicBezTo>
                  <a:cubicBezTo>
                    <a:pt x="2568" y="1716"/>
                    <a:pt x="2962" y="1785"/>
                    <a:pt x="3208" y="1840"/>
                  </a:cubicBezTo>
                  <a:lnTo>
                    <a:pt x="3208" y="2402"/>
                  </a:lnTo>
                  <a:close/>
                  <a:moveTo>
                    <a:pt x="1974" y="1237"/>
                  </a:moveTo>
                  <a:cubicBezTo>
                    <a:pt x="1872" y="1186"/>
                    <a:pt x="1808" y="1084"/>
                    <a:pt x="1808" y="969"/>
                  </a:cubicBezTo>
                  <a:lnTo>
                    <a:pt x="1808" y="794"/>
                  </a:lnTo>
                  <a:lnTo>
                    <a:pt x="2108" y="719"/>
                  </a:lnTo>
                  <a:lnTo>
                    <a:pt x="2408" y="794"/>
                  </a:lnTo>
                  <a:lnTo>
                    <a:pt x="2408" y="969"/>
                  </a:lnTo>
                  <a:cubicBezTo>
                    <a:pt x="2408" y="1084"/>
                    <a:pt x="2345" y="1186"/>
                    <a:pt x="2242" y="1237"/>
                  </a:cubicBezTo>
                  <a:lnTo>
                    <a:pt x="2108" y="1305"/>
                  </a:lnTo>
                  <a:lnTo>
                    <a:pt x="1974" y="1237"/>
                  </a:lnTo>
                  <a:close/>
                  <a:moveTo>
                    <a:pt x="3403" y="2499"/>
                  </a:moveTo>
                  <a:cubicBezTo>
                    <a:pt x="3406" y="2467"/>
                    <a:pt x="3408" y="2435"/>
                    <a:pt x="3408" y="2402"/>
                  </a:cubicBezTo>
                  <a:lnTo>
                    <a:pt x="3408" y="1935"/>
                  </a:lnTo>
                  <a:cubicBezTo>
                    <a:pt x="3524" y="1976"/>
                    <a:pt x="3608" y="2086"/>
                    <a:pt x="3608" y="2216"/>
                  </a:cubicBezTo>
                  <a:cubicBezTo>
                    <a:pt x="3608" y="2348"/>
                    <a:pt x="3522" y="2459"/>
                    <a:pt x="3403" y="2499"/>
                  </a:cubicBezTo>
                  <a:close/>
                  <a:moveTo>
                    <a:pt x="400" y="1115"/>
                  </a:moveTo>
                  <a:cubicBezTo>
                    <a:pt x="544" y="1013"/>
                    <a:pt x="770" y="821"/>
                    <a:pt x="965" y="515"/>
                  </a:cubicBezTo>
                  <a:cubicBezTo>
                    <a:pt x="1139" y="509"/>
                    <a:pt x="1676" y="469"/>
                    <a:pt x="2108" y="232"/>
                  </a:cubicBezTo>
                  <a:cubicBezTo>
                    <a:pt x="2540" y="469"/>
                    <a:pt x="3077" y="509"/>
                    <a:pt x="3251" y="515"/>
                  </a:cubicBezTo>
                  <a:cubicBezTo>
                    <a:pt x="3446" y="821"/>
                    <a:pt x="3672" y="1013"/>
                    <a:pt x="3816" y="1115"/>
                  </a:cubicBezTo>
                  <a:lnTo>
                    <a:pt x="3495" y="1308"/>
                  </a:lnTo>
                  <a:cubicBezTo>
                    <a:pt x="3400" y="1279"/>
                    <a:pt x="3158" y="1213"/>
                    <a:pt x="2822" y="1167"/>
                  </a:cubicBezTo>
                  <a:lnTo>
                    <a:pt x="2794" y="1365"/>
                  </a:lnTo>
                  <a:cubicBezTo>
                    <a:pt x="3083" y="1405"/>
                    <a:pt x="3303" y="1461"/>
                    <a:pt x="3408" y="1491"/>
                  </a:cubicBezTo>
                  <a:lnTo>
                    <a:pt x="3408" y="1683"/>
                  </a:lnTo>
                  <a:cubicBezTo>
                    <a:pt x="3189" y="1624"/>
                    <a:pt x="2716" y="1519"/>
                    <a:pt x="2131" y="1516"/>
                  </a:cubicBezTo>
                  <a:lnTo>
                    <a:pt x="2332" y="1416"/>
                  </a:lnTo>
                  <a:cubicBezTo>
                    <a:pt x="2502" y="1331"/>
                    <a:pt x="2608" y="1160"/>
                    <a:pt x="2608" y="969"/>
                  </a:cubicBezTo>
                  <a:lnTo>
                    <a:pt x="2608" y="638"/>
                  </a:lnTo>
                  <a:lnTo>
                    <a:pt x="2108" y="513"/>
                  </a:lnTo>
                  <a:lnTo>
                    <a:pt x="1608" y="638"/>
                  </a:lnTo>
                  <a:lnTo>
                    <a:pt x="1608" y="969"/>
                  </a:lnTo>
                  <a:cubicBezTo>
                    <a:pt x="1608" y="1160"/>
                    <a:pt x="1714" y="1331"/>
                    <a:pt x="1884" y="1416"/>
                  </a:cubicBezTo>
                  <a:lnTo>
                    <a:pt x="2085" y="1517"/>
                  </a:lnTo>
                  <a:cubicBezTo>
                    <a:pt x="1500" y="1519"/>
                    <a:pt x="1027" y="1624"/>
                    <a:pt x="808" y="1683"/>
                  </a:cubicBezTo>
                  <a:lnTo>
                    <a:pt x="808" y="1491"/>
                  </a:lnTo>
                  <a:cubicBezTo>
                    <a:pt x="913" y="1461"/>
                    <a:pt x="1133" y="1405"/>
                    <a:pt x="1422" y="1365"/>
                  </a:cubicBezTo>
                  <a:lnTo>
                    <a:pt x="1394" y="1167"/>
                  </a:lnTo>
                  <a:cubicBezTo>
                    <a:pt x="1058" y="1214"/>
                    <a:pt x="816" y="1279"/>
                    <a:pt x="721" y="1308"/>
                  </a:cubicBezTo>
                  <a:lnTo>
                    <a:pt x="400" y="1115"/>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3" name="Rectangle 335">
              <a:extLst>
                <a:ext uri="{FF2B5EF4-FFF2-40B4-BE49-F238E27FC236}">
                  <a16:creationId xmlns:a16="http://schemas.microsoft.com/office/drawing/2014/main" id="{D01F86B8-07FF-48EF-9107-60E94316EDBE}"/>
                </a:ext>
              </a:extLst>
            </p:cNvPr>
            <p:cNvSpPr>
              <a:spLocks noChangeArrowheads="1"/>
            </p:cNvSpPr>
            <p:nvPr/>
          </p:nvSpPr>
          <p:spPr bwMode="auto">
            <a:xfrm>
              <a:off x="4965" y="2254"/>
              <a:ext cx="18" cy="8"/>
            </a:xfrm>
            <a:prstGeom prst="rect">
              <a:avLst/>
            </a:prstGeom>
            <a:grpFill/>
            <a:ln w="0">
              <a:noFill/>
              <a:prstDash val="solid"/>
              <a:miter lim="800000"/>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4" name="Freeform 336">
              <a:extLst>
                <a:ext uri="{FF2B5EF4-FFF2-40B4-BE49-F238E27FC236}">
                  <a16:creationId xmlns:a16="http://schemas.microsoft.com/office/drawing/2014/main" id="{584A9526-E001-4962-910F-2BB273FF821D}"/>
                </a:ext>
              </a:extLst>
            </p:cNvPr>
            <p:cNvSpPr>
              <a:spLocks/>
            </p:cNvSpPr>
            <p:nvPr/>
          </p:nvSpPr>
          <p:spPr bwMode="auto">
            <a:xfrm>
              <a:off x="4898" y="2225"/>
              <a:ext cx="37" cy="52"/>
            </a:xfrm>
            <a:custGeom>
              <a:avLst/>
              <a:gdLst>
                <a:gd name="T0" fmla="*/ 300 w 1000"/>
                <a:gd name="T1" fmla="*/ 300 h 1400"/>
                <a:gd name="T2" fmla="*/ 700 w 1000"/>
                <a:gd name="T3" fmla="*/ 300 h 1400"/>
                <a:gd name="T4" fmla="*/ 800 w 1000"/>
                <a:gd name="T5" fmla="*/ 400 h 1400"/>
                <a:gd name="T6" fmla="*/ 1000 w 1000"/>
                <a:gd name="T7" fmla="*/ 400 h 1400"/>
                <a:gd name="T8" fmla="*/ 700 w 1000"/>
                <a:gd name="T9" fmla="*/ 100 h 1400"/>
                <a:gd name="T10" fmla="*/ 600 w 1000"/>
                <a:gd name="T11" fmla="*/ 100 h 1400"/>
                <a:gd name="T12" fmla="*/ 600 w 1000"/>
                <a:gd name="T13" fmla="*/ 0 h 1400"/>
                <a:gd name="T14" fmla="*/ 400 w 1000"/>
                <a:gd name="T15" fmla="*/ 0 h 1400"/>
                <a:gd name="T16" fmla="*/ 400 w 1000"/>
                <a:gd name="T17" fmla="*/ 100 h 1400"/>
                <a:gd name="T18" fmla="*/ 300 w 1000"/>
                <a:gd name="T19" fmla="*/ 100 h 1400"/>
                <a:gd name="T20" fmla="*/ 0 w 1000"/>
                <a:gd name="T21" fmla="*/ 400 h 1400"/>
                <a:gd name="T22" fmla="*/ 0 w 1000"/>
                <a:gd name="T23" fmla="*/ 500 h 1400"/>
                <a:gd name="T24" fmla="*/ 300 w 1000"/>
                <a:gd name="T25" fmla="*/ 800 h 1400"/>
                <a:gd name="T26" fmla="*/ 700 w 1000"/>
                <a:gd name="T27" fmla="*/ 800 h 1400"/>
                <a:gd name="T28" fmla="*/ 800 w 1000"/>
                <a:gd name="T29" fmla="*/ 900 h 1400"/>
                <a:gd name="T30" fmla="*/ 800 w 1000"/>
                <a:gd name="T31" fmla="*/ 1000 h 1400"/>
                <a:gd name="T32" fmla="*/ 700 w 1000"/>
                <a:gd name="T33" fmla="*/ 1100 h 1400"/>
                <a:gd name="T34" fmla="*/ 300 w 1000"/>
                <a:gd name="T35" fmla="*/ 1100 h 1400"/>
                <a:gd name="T36" fmla="*/ 200 w 1000"/>
                <a:gd name="T37" fmla="*/ 1000 h 1400"/>
                <a:gd name="T38" fmla="*/ 0 w 1000"/>
                <a:gd name="T39" fmla="*/ 1000 h 1400"/>
                <a:gd name="T40" fmla="*/ 300 w 1000"/>
                <a:gd name="T41" fmla="*/ 1300 h 1400"/>
                <a:gd name="T42" fmla="*/ 400 w 1000"/>
                <a:gd name="T43" fmla="*/ 1300 h 1400"/>
                <a:gd name="T44" fmla="*/ 400 w 1000"/>
                <a:gd name="T45" fmla="*/ 1400 h 1400"/>
                <a:gd name="T46" fmla="*/ 600 w 1000"/>
                <a:gd name="T47" fmla="*/ 1400 h 1400"/>
                <a:gd name="T48" fmla="*/ 600 w 1000"/>
                <a:gd name="T49" fmla="*/ 1300 h 1400"/>
                <a:gd name="T50" fmla="*/ 700 w 1000"/>
                <a:gd name="T51" fmla="*/ 1300 h 1400"/>
                <a:gd name="T52" fmla="*/ 1000 w 1000"/>
                <a:gd name="T53" fmla="*/ 1000 h 1400"/>
                <a:gd name="T54" fmla="*/ 1000 w 1000"/>
                <a:gd name="T55" fmla="*/ 900 h 1400"/>
                <a:gd name="T56" fmla="*/ 700 w 1000"/>
                <a:gd name="T57" fmla="*/ 600 h 1400"/>
                <a:gd name="T58" fmla="*/ 300 w 1000"/>
                <a:gd name="T59" fmla="*/ 600 h 1400"/>
                <a:gd name="T60" fmla="*/ 200 w 1000"/>
                <a:gd name="T61" fmla="*/ 500 h 1400"/>
                <a:gd name="T62" fmla="*/ 200 w 1000"/>
                <a:gd name="T63" fmla="*/ 400 h 1400"/>
                <a:gd name="T64" fmla="*/ 300 w 1000"/>
                <a:gd name="T65" fmla="*/ 300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0" h="1400">
                  <a:moveTo>
                    <a:pt x="300" y="300"/>
                  </a:moveTo>
                  <a:lnTo>
                    <a:pt x="700" y="300"/>
                  </a:lnTo>
                  <a:cubicBezTo>
                    <a:pt x="755" y="300"/>
                    <a:pt x="800" y="345"/>
                    <a:pt x="800" y="400"/>
                  </a:cubicBezTo>
                  <a:lnTo>
                    <a:pt x="1000" y="400"/>
                  </a:lnTo>
                  <a:cubicBezTo>
                    <a:pt x="1000" y="235"/>
                    <a:pt x="865" y="100"/>
                    <a:pt x="700" y="100"/>
                  </a:cubicBezTo>
                  <a:lnTo>
                    <a:pt x="600" y="100"/>
                  </a:lnTo>
                  <a:lnTo>
                    <a:pt x="600" y="0"/>
                  </a:lnTo>
                  <a:lnTo>
                    <a:pt x="400" y="0"/>
                  </a:lnTo>
                  <a:lnTo>
                    <a:pt x="400" y="100"/>
                  </a:lnTo>
                  <a:lnTo>
                    <a:pt x="300" y="100"/>
                  </a:lnTo>
                  <a:cubicBezTo>
                    <a:pt x="135" y="100"/>
                    <a:pt x="0" y="235"/>
                    <a:pt x="0" y="400"/>
                  </a:cubicBezTo>
                  <a:lnTo>
                    <a:pt x="0" y="500"/>
                  </a:lnTo>
                  <a:cubicBezTo>
                    <a:pt x="0" y="666"/>
                    <a:pt x="135" y="800"/>
                    <a:pt x="300" y="800"/>
                  </a:cubicBezTo>
                  <a:lnTo>
                    <a:pt x="700" y="800"/>
                  </a:lnTo>
                  <a:cubicBezTo>
                    <a:pt x="755" y="800"/>
                    <a:pt x="800" y="845"/>
                    <a:pt x="800" y="900"/>
                  </a:cubicBezTo>
                  <a:lnTo>
                    <a:pt x="800" y="1000"/>
                  </a:lnTo>
                  <a:cubicBezTo>
                    <a:pt x="800" y="1056"/>
                    <a:pt x="755" y="1100"/>
                    <a:pt x="700" y="1100"/>
                  </a:cubicBezTo>
                  <a:lnTo>
                    <a:pt x="300" y="1100"/>
                  </a:lnTo>
                  <a:cubicBezTo>
                    <a:pt x="245" y="1100"/>
                    <a:pt x="200" y="1056"/>
                    <a:pt x="200" y="1000"/>
                  </a:cubicBezTo>
                  <a:lnTo>
                    <a:pt x="0" y="1000"/>
                  </a:lnTo>
                  <a:cubicBezTo>
                    <a:pt x="0" y="1166"/>
                    <a:pt x="135" y="1300"/>
                    <a:pt x="300" y="1300"/>
                  </a:cubicBezTo>
                  <a:lnTo>
                    <a:pt x="400" y="1300"/>
                  </a:lnTo>
                  <a:lnTo>
                    <a:pt x="400" y="1400"/>
                  </a:lnTo>
                  <a:lnTo>
                    <a:pt x="600" y="1400"/>
                  </a:lnTo>
                  <a:lnTo>
                    <a:pt x="600" y="1300"/>
                  </a:lnTo>
                  <a:lnTo>
                    <a:pt x="700" y="1300"/>
                  </a:lnTo>
                  <a:cubicBezTo>
                    <a:pt x="865" y="1300"/>
                    <a:pt x="1000" y="1166"/>
                    <a:pt x="1000" y="1000"/>
                  </a:cubicBezTo>
                  <a:lnTo>
                    <a:pt x="1000" y="900"/>
                  </a:lnTo>
                  <a:cubicBezTo>
                    <a:pt x="1000" y="735"/>
                    <a:pt x="865" y="600"/>
                    <a:pt x="700" y="600"/>
                  </a:cubicBezTo>
                  <a:lnTo>
                    <a:pt x="300" y="600"/>
                  </a:lnTo>
                  <a:cubicBezTo>
                    <a:pt x="245" y="600"/>
                    <a:pt x="200" y="556"/>
                    <a:pt x="200" y="500"/>
                  </a:cubicBezTo>
                  <a:lnTo>
                    <a:pt x="200" y="400"/>
                  </a:lnTo>
                  <a:cubicBezTo>
                    <a:pt x="200" y="345"/>
                    <a:pt x="245" y="300"/>
                    <a:pt x="300" y="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5" name="Freeform 337">
              <a:extLst>
                <a:ext uri="{FF2B5EF4-FFF2-40B4-BE49-F238E27FC236}">
                  <a16:creationId xmlns:a16="http://schemas.microsoft.com/office/drawing/2014/main" id="{150D2883-EA33-4217-A9D6-3F78D476CB6D}"/>
                </a:ext>
              </a:extLst>
            </p:cNvPr>
            <p:cNvSpPr>
              <a:spLocks noEditPoints="1"/>
            </p:cNvSpPr>
            <p:nvPr/>
          </p:nvSpPr>
          <p:spPr bwMode="auto">
            <a:xfrm>
              <a:off x="4876" y="2210"/>
              <a:ext cx="81" cy="81"/>
            </a:xfrm>
            <a:custGeom>
              <a:avLst/>
              <a:gdLst>
                <a:gd name="T0" fmla="*/ 1100 w 2200"/>
                <a:gd name="T1" fmla="*/ 0 h 2200"/>
                <a:gd name="T2" fmla="*/ 0 w 2200"/>
                <a:gd name="T3" fmla="*/ 1100 h 2200"/>
                <a:gd name="T4" fmla="*/ 1100 w 2200"/>
                <a:gd name="T5" fmla="*/ 2200 h 2200"/>
                <a:gd name="T6" fmla="*/ 2200 w 2200"/>
                <a:gd name="T7" fmla="*/ 1100 h 2200"/>
                <a:gd name="T8" fmla="*/ 1100 w 2200"/>
                <a:gd name="T9" fmla="*/ 0 h 2200"/>
                <a:gd name="T10" fmla="*/ 1100 w 2200"/>
                <a:gd name="T11" fmla="*/ 2000 h 2200"/>
                <a:gd name="T12" fmla="*/ 200 w 2200"/>
                <a:gd name="T13" fmla="*/ 1100 h 2200"/>
                <a:gd name="T14" fmla="*/ 1100 w 2200"/>
                <a:gd name="T15" fmla="*/ 200 h 2200"/>
                <a:gd name="T16" fmla="*/ 2000 w 2200"/>
                <a:gd name="T17" fmla="*/ 1100 h 2200"/>
                <a:gd name="T18" fmla="*/ 1100 w 2200"/>
                <a:gd name="T19" fmla="*/ 2000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0" h="2200">
                  <a:moveTo>
                    <a:pt x="1100" y="0"/>
                  </a:moveTo>
                  <a:cubicBezTo>
                    <a:pt x="493" y="0"/>
                    <a:pt x="0" y="494"/>
                    <a:pt x="0" y="1100"/>
                  </a:cubicBezTo>
                  <a:cubicBezTo>
                    <a:pt x="0" y="1707"/>
                    <a:pt x="493" y="2200"/>
                    <a:pt x="1100" y="2200"/>
                  </a:cubicBezTo>
                  <a:cubicBezTo>
                    <a:pt x="1707" y="2200"/>
                    <a:pt x="2200" y="1707"/>
                    <a:pt x="2200" y="1100"/>
                  </a:cubicBezTo>
                  <a:cubicBezTo>
                    <a:pt x="2200" y="494"/>
                    <a:pt x="1707" y="0"/>
                    <a:pt x="1100" y="0"/>
                  </a:cubicBezTo>
                  <a:close/>
                  <a:moveTo>
                    <a:pt x="1100" y="2000"/>
                  </a:moveTo>
                  <a:cubicBezTo>
                    <a:pt x="604" y="2000"/>
                    <a:pt x="200" y="1597"/>
                    <a:pt x="200" y="1100"/>
                  </a:cubicBezTo>
                  <a:cubicBezTo>
                    <a:pt x="200" y="604"/>
                    <a:pt x="604" y="200"/>
                    <a:pt x="1100" y="200"/>
                  </a:cubicBezTo>
                  <a:cubicBezTo>
                    <a:pt x="1596" y="200"/>
                    <a:pt x="2000" y="604"/>
                    <a:pt x="2000" y="1100"/>
                  </a:cubicBezTo>
                  <a:cubicBezTo>
                    <a:pt x="2000" y="1597"/>
                    <a:pt x="1596" y="2000"/>
                    <a:pt x="1100" y="20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6" name="Freeform 338">
              <a:extLst>
                <a:ext uri="{FF2B5EF4-FFF2-40B4-BE49-F238E27FC236}">
                  <a16:creationId xmlns:a16="http://schemas.microsoft.com/office/drawing/2014/main" id="{703DAF41-8F63-44B2-B7C0-1EF73B58977C}"/>
                </a:ext>
              </a:extLst>
            </p:cNvPr>
            <p:cNvSpPr>
              <a:spLocks noEditPoints="1"/>
            </p:cNvSpPr>
            <p:nvPr/>
          </p:nvSpPr>
          <p:spPr bwMode="auto">
            <a:xfrm>
              <a:off x="4945" y="2195"/>
              <a:ext cx="161" cy="96"/>
            </a:xfrm>
            <a:custGeom>
              <a:avLst/>
              <a:gdLst>
                <a:gd name="T0" fmla="*/ 4139 w 4359"/>
                <a:gd name="T1" fmla="*/ 1278 h 2600"/>
                <a:gd name="T2" fmla="*/ 3401 w 4359"/>
                <a:gd name="T3" fmla="*/ 415 h 2600"/>
                <a:gd name="T4" fmla="*/ 2541 w 4359"/>
                <a:gd name="T5" fmla="*/ 128 h 2600"/>
                <a:gd name="T6" fmla="*/ 2541 w 4359"/>
                <a:gd name="T7" fmla="*/ 0 h 2600"/>
                <a:gd name="T8" fmla="*/ 2341 w 4359"/>
                <a:gd name="T9" fmla="*/ 0 h 2600"/>
                <a:gd name="T10" fmla="*/ 2341 w 4359"/>
                <a:gd name="T11" fmla="*/ 188 h 2600"/>
                <a:gd name="T12" fmla="*/ 2192 w 4359"/>
                <a:gd name="T13" fmla="*/ 785 h 2600"/>
                <a:gd name="T14" fmla="*/ 1788 w 4359"/>
                <a:gd name="T15" fmla="*/ 300 h 2600"/>
                <a:gd name="T16" fmla="*/ 1494 w 4359"/>
                <a:gd name="T17" fmla="*/ 300 h 2600"/>
                <a:gd name="T18" fmla="*/ 1090 w 4359"/>
                <a:gd name="T19" fmla="*/ 785 h 2600"/>
                <a:gd name="T20" fmla="*/ 941 w 4359"/>
                <a:gd name="T21" fmla="*/ 188 h 2600"/>
                <a:gd name="T22" fmla="*/ 941 w 4359"/>
                <a:gd name="T23" fmla="*/ 0 h 2600"/>
                <a:gd name="T24" fmla="*/ 741 w 4359"/>
                <a:gd name="T25" fmla="*/ 0 h 2600"/>
                <a:gd name="T26" fmla="*/ 741 w 4359"/>
                <a:gd name="T27" fmla="*/ 128 h 2600"/>
                <a:gd name="T28" fmla="*/ 0 w 4359"/>
                <a:gd name="T29" fmla="*/ 375 h 2600"/>
                <a:gd name="T30" fmla="*/ 63 w 4359"/>
                <a:gd name="T31" fmla="*/ 565 h 2600"/>
                <a:gd name="T32" fmla="*/ 770 w 4359"/>
                <a:gd name="T33" fmla="*/ 329 h 2600"/>
                <a:gd name="T34" fmla="*/ 992 w 4359"/>
                <a:gd name="T35" fmla="*/ 1216 h 2600"/>
                <a:gd name="T36" fmla="*/ 1217 w 4359"/>
                <a:gd name="T37" fmla="*/ 945 h 2600"/>
                <a:gd name="T38" fmla="*/ 1337 w 4359"/>
                <a:gd name="T39" fmla="*/ 1124 h 2600"/>
                <a:gd name="T40" fmla="*/ 1154 w 4359"/>
                <a:gd name="T41" fmla="*/ 2400 h 2600"/>
                <a:gd name="T42" fmla="*/ 71 w 4359"/>
                <a:gd name="T43" fmla="*/ 2400 h 2600"/>
                <a:gd name="T44" fmla="*/ 71 w 4359"/>
                <a:gd name="T45" fmla="*/ 2600 h 2600"/>
                <a:gd name="T46" fmla="*/ 4359 w 4359"/>
                <a:gd name="T47" fmla="*/ 2600 h 2600"/>
                <a:gd name="T48" fmla="*/ 4139 w 4359"/>
                <a:gd name="T49" fmla="*/ 1278 h 2600"/>
                <a:gd name="T50" fmla="*/ 4067 w 4359"/>
                <a:gd name="T51" fmla="*/ 2064 h 2600"/>
                <a:gd name="T52" fmla="*/ 3964 w 4359"/>
                <a:gd name="T53" fmla="*/ 2043 h 2600"/>
                <a:gd name="T54" fmla="*/ 3806 w 4359"/>
                <a:gd name="T55" fmla="*/ 1880 h 2600"/>
                <a:gd name="T56" fmla="*/ 3755 w 4359"/>
                <a:gd name="T57" fmla="*/ 1575 h 2600"/>
                <a:gd name="T58" fmla="*/ 3976 w 4359"/>
                <a:gd name="T59" fmla="*/ 1520 h 2600"/>
                <a:gd name="T60" fmla="*/ 4067 w 4359"/>
                <a:gd name="T61" fmla="*/ 2064 h 2600"/>
                <a:gd name="T62" fmla="*/ 1926 w 4359"/>
                <a:gd name="T63" fmla="*/ 2400 h 2600"/>
                <a:gd name="T64" fmla="*/ 1356 w 4359"/>
                <a:gd name="T65" fmla="*/ 2400 h 2600"/>
                <a:gd name="T66" fmla="*/ 1545 w 4359"/>
                <a:gd name="T67" fmla="*/ 1077 h 2600"/>
                <a:gd name="T68" fmla="*/ 1351 w 4359"/>
                <a:gd name="T69" fmla="*/ 785 h 2600"/>
                <a:gd name="T70" fmla="*/ 1588 w 4359"/>
                <a:gd name="T71" fmla="*/ 500 h 2600"/>
                <a:gd name="T72" fmla="*/ 1694 w 4359"/>
                <a:gd name="T73" fmla="*/ 500 h 2600"/>
                <a:gd name="T74" fmla="*/ 1931 w 4359"/>
                <a:gd name="T75" fmla="*/ 785 h 2600"/>
                <a:gd name="T76" fmla="*/ 1737 w 4359"/>
                <a:gd name="T77" fmla="*/ 1077 h 2600"/>
                <a:gd name="T78" fmla="*/ 1926 w 4359"/>
                <a:gd name="T79" fmla="*/ 2400 h 2600"/>
                <a:gd name="T80" fmla="*/ 3432 w 4359"/>
                <a:gd name="T81" fmla="*/ 2400 h 2600"/>
                <a:gd name="T82" fmla="*/ 3341 w 4359"/>
                <a:gd name="T83" fmla="*/ 1490 h 2600"/>
                <a:gd name="T84" fmla="*/ 3142 w 4359"/>
                <a:gd name="T85" fmla="*/ 1510 h 2600"/>
                <a:gd name="T86" fmla="*/ 3151 w 4359"/>
                <a:gd name="T87" fmla="*/ 1600 h 2600"/>
                <a:gd name="T88" fmla="*/ 2241 w 4359"/>
                <a:gd name="T89" fmla="*/ 1600 h 2600"/>
                <a:gd name="T90" fmla="*/ 2241 w 4359"/>
                <a:gd name="T91" fmla="*/ 1800 h 2600"/>
                <a:gd name="T92" fmla="*/ 3171 w 4359"/>
                <a:gd name="T93" fmla="*/ 1800 h 2600"/>
                <a:gd name="T94" fmla="*/ 3231 w 4359"/>
                <a:gd name="T95" fmla="*/ 2400 h 2600"/>
                <a:gd name="T96" fmla="*/ 2128 w 4359"/>
                <a:gd name="T97" fmla="*/ 2400 h 2600"/>
                <a:gd name="T98" fmla="*/ 1945 w 4359"/>
                <a:gd name="T99" fmla="*/ 1124 h 2600"/>
                <a:gd name="T100" fmla="*/ 2065 w 4359"/>
                <a:gd name="T101" fmla="*/ 945 h 2600"/>
                <a:gd name="T102" fmla="*/ 2290 w 4359"/>
                <a:gd name="T103" fmla="*/ 1216 h 2600"/>
                <a:gd name="T104" fmla="*/ 2512 w 4359"/>
                <a:gd name="T105" fmla="*/ 329 h 2600"/>
                <a:gd name="T106" fmla="*/ 3338 w 4359"/>
                <a:gd name="T107" fmla="*/ 605 h 2600"/>
                <a:gd name="T108" fmla="*/ 3941 w 4359"/>
                <a:gd name="T109" fmla="*/ 1311 h 2600"/>
                <a:gd name="T110" fmla="*/ 3943 w 4359"/>
                <a:gd name="T111" fmla="*/ 1322 h 2600"/>
                <a:gd name="T112" fmla="*/ 3527 w 4359"/>
                <a:gd name="T113" fmla="*/ 1426 h 2600"/>
                <a:gd name="T114" fmla="*/ 3608 w 4359"/>
                <a:gd name="T115" fmla="*/ 1913 h 2600"/>
                <a:gd name="T116" fmla="*/ 3924 w 4359"/>
                <a:gd name="T117" fmla="*/ 2239 h 2600"/>
                <a:gd name="T118" fmla="*/ 4102 w 4359"/>
                <a:gd name="T119" fmla="*/ 2275 h 2600"/>
                <a:gd name="T120" fmla="*/ 4123 w 4359"/>
                <a:gd name="T121" fmla="*/ 2400 h 2600"/>
                <a:gd name="T122" fmla="*/ 3432 w 4359"/>
                <a:gd name="T123" fmla="*/ 2400 h 2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9" h="2600">
                  <a:moveTo>
                    <a:pt x="4139" y="1278"/>
                  </a:moveTo>
                  <a:cubicBezTo>
                    <a:pt x="4072" y="875"/>
                    <a:pt x="3789" y="544"/>
                    <a:pt x="3401" y="415"/>
                  </a:cubicBezTo>
                  <a:lnTo>
                    <a:pt x="2541" y="128"/>
                  </a:lnTo>
                  <a:lnTo>
                    <a:pt x="2541" y="0"/>
                  </a:lnTo>
                  <a:lnTo>
                    <a:pt x="2341" y="0"/>
                  </a:lnTo>
                  <a:lnTo>
                    <a:pt x="2341" y="188"/>
                  </a:lnTo>
                  <a:lnTo>
                    <a:pt x="2192" y="785"/>
                  </a:lnTo>
                  <a:lnTo>
                    <a:pt x="1788" y="300"/>
                  </a:lnTo>
                  <a:lnTo>
                    <a:pt x="1494" y="300"/>
                  </a:lnTo>
                  <a:lnTo>
                    <a:pt x="1090" y="785"/>
                  </a:lnTo>
                  <a:lnTo>
                    <a:pt x="941" y="188"/>
                  </a:lnTo>
                  <a:lnTo>
                    <a:pt x="941" y="0"/>
                  </a:lnTo>
                  <a:lnTo>
                    <a:pt x="741" y="0"/>
                  </a:lnTo>
                  <a:lnTo>
                    <a:pt x="741" y="128"/>
                  </a:lnTo>
                  <a:lnTo>
                    <a:pt x="0" y="375"/>
                  </a:lnTo>
                  <a:lnTo>
                    <a:pt x="63" y="565"/>
                  </a:lnTo>
                  <a:lnTo>
                    <a:pt x="770" y="329"/>
                  </a:lnTo>
                  <a:lnTo>
                    <a:pt x="992" y="1216"/>
                  </a:lnTo>
                  <a:lnTo>
                    <a:pt x="1217" y="945"/>
                  </a:lnTo>
                  <a:lnTo>
                    <a:pt x="1337" y="1124"/>
                  </a:lnTo>
                  <a:lnTo>
                    <a:pt x="1154" y="2400"/>
                  </a:lnTo>
                  <a:lnTo>
                    <a:pt x="71" y="2400"/>
                  </a:lnTo>
                  <a:lnTo>
                    <a:pt x="71" y="2600"/>
                  </a:lnTo>
                  <a:lnTo>
                    <a:pt x="4359" y="2600"/>
                  </a:lnTo>
                  <a:lnTo>
                    <a:pt x="4139" y="1278"/>
                  </a:lnTo>
                  <a:close/>
                  <a:moveTo>
                    <a:pt x="4067" y="2064"/>
                  </a:moveTo>
                  <a:lnTo>
                    <a:pt x="3964" y="2043"/>
                  </a:lnTo>
                  <a:cubicBezTo>
                    <a:pt x="3883" y="2027"/>
                    <a:pt x="3819" y="1961"/>
                    <a:pt x="3806" y="1880"/>
                  </a:cubicBezTo>
                  <a:lnTo>
                    <a:pt x="3755" y="1575"/>
                  </a:lnTo>
                  <a:lnTo>
                    <a:pt x="3976" y="1520"/>
                  </a:lnTo>
                  <a:lnTo>
                    <a:pt x="4067" y="2064"/>
                  </a:lnTo>
                  <a:close/>
                  <a:moveTo>
                    <a:pt x="1926" y="2400"/>
                  </a:moveTo>
                  <a:lnTo>
                    <a:pt x="1356" y="2400"/>
                  </a:lnTo>
                  <a:lnTo>
                    <a:pt x="1545" y="1077"/>
                  </a:lnTo>
                  <a:lnTo>
                    <a:pt x="1351" y="785"/>
                  </a:lnTo>
                  <a:lnTo>
                    <a:pt x="1588" y="500"/>
                  </a:lnTo>
                  <a:lnTo>
                    <a:pt x="1694" y="500"/>
                  </a:lnTo>
                  <a:lnTo>
                    <a:pt x="1931" y="785"/>
                  </a:lnTo>
                  <a:lnTo>
                    <a:pt x="1737" y="1077"/>
                  </a:lnTo>
                  <a:lnTo>
                    <a:pt x="1926" y="2400"/>
                  </a:lnTo>
                  <a:close/>
                  <a:moveTo>
                    <a:pt x="3432" y="2400"/>
                  </a:moveTo>
                  <a:lnTo>
                    <a:pt x="3341" y="1490"/>
                  </a:lnTo>
                  <a:lnTo>
                    <a:pt x="3142" y="1510"/>
                  </a:lnTo>
                  <a:lnTo>
                    <a:pt x="3151" y="1600"/>
                  </a:lnTo>
                  <a:lnTo>
                    <a:pt x="2241" y="1600"/>
                  </a:lnTo>
                  <a:lnTo>
                    <a:pt x="2241" y="1800"/>
                  </a:lnTo>
                  <a:lnTo>
                    <a:pt x="3171" y="1800"/>
                  </a:lnTo>
                  <a:lnTo>
                    <a:pt x="3231" y="2400"/>
                  </a:lnTo>
                  <a:lnTo>
                    <a:pt x="2128" y="2400"/>
                  </a:lnTo>
                  <a:lnTo>
                    <a:pt x="1945" y="1124"/>
                  </a:lnTo>
                  <a:lnTo>
                    <a:pt x="2065" y="945"/>
                  </a:lnTo>
                  <a:lnTo>
                    <a:pt x="2290" y="1216"/>
                  </a:lnTo>
                  <a:lnTo>
                    <a:pt x="2512" y="329"/>
                  </a:lnTo>
                  <a:lnTo>
                    <a:pt x="3338" y="605"/>
                  </a:lnTo>
                  <a:cubicBezTo>
                    <a:pt x="3655" y="710"/>
                    <a:pt x="3886" y="981"/>
                    <a:pt x="3941" y="1311"/>
                  </a:cubicBezTo>
                  <a:lnTo>
                    <a:pt x="3943" y="1322"/>
                  </a:lnTo>
                  <a:lnTo>
                    <a:pt x="3527" y="1426"/>
                  </a:lnTo>
                  <a:lnTo>
                    <a:pt x="3608" y="1913"/>
                  </a:lnTo>
                  <a:cubicBezTo>
                    <a:pt x="3635" y="2075"/>
                    <a:pt x="3763" y="2207"/>
                    <a:pt x="3924" y="2239"/>
                  </a:cubicBezTo>
                  <a:lnTo>
                    <a:pt x="4102" y="2275"/>
                  </a:lnTo>
                  <a:lnTo>
                    <a:pt x="4123" y="2400"/>
                  </a:lnTo>
                  <a:lnTo>
                    <a:pt x="3432" y="24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cxnSp>
        <p:nvCxnSpPr>
          <p:cNvPr id="40" name="Straight Connector 39">
            <a:extLst>
              <a:ext uri="{FF2B5EF4-FFF2-40B4-BE49-F238E27FC236}">
                <a16:creationId xmlns:a16="http://schemas.microsoft.com/office/drawing/2014/main" id="{F2C2AF99-A427-4F6D-BE6D-06B6F0A9D076}"/>
              </a:ext>
            </a:extLst>
          </p:cNvPr>
          <p:cNvCxnSpPr/>
          <p:nvPr/>
        </p:nvCxnSpPr>
        <p:spPr>
          <a:xfrm>
            <a:off x="4268788" y="4621213"/>
            <a:ext cx="38735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8CB401C-45ED-4030-962A-1A74D7C3325D}"/>
              </a:ext>
            </a:extLst>
          </p:cNvPr>
          <p:cNvCxnSpPr/>
          <p:nvPr/>
        </p:nvCxnSpPr>
        <p:spPr>
          <a:xfrm>
            <a:off x="430213" y="4630738"/>
            <a:ext cx="38735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71B9B3B-8015-41F7-9DD2-3850E3FA116F}"/>
              </a:ext>
            </a:extLst>
          </p:cNvPr>
          <p:cNvCxnSpPr/>
          <p:nvPr/>
        </p:nvCxnSpPr>
        <p:spPr>
          <a:xfrm>
            <a:off x="8166100" y="4621213"/>
            <a:ext cx="38735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60428" name="object 12">
            <a:extLst>
              <a:ext uri="{FF2B5EF4-FFF2-40B4-BE49-F238E27FC236}">
                <a16:creationId xmlns:a16="http://schemas.microsoft.com/office/drawing/2014/main" id="{605862A1-A065-40DA-81A1-8B92E00D490F}"/>
              </a:ext>
            </a:extLst>
          </p:cNvPr>
          <p:cNvSpPr>
            <a:spLocks/>
          </p:cNvSpPr>
          <p:nvPr/>
        </p:nvSpPr>
        <p:spPr bwMode="auto">
          <a:xfrm>
            <a:off x="438150" y="9525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60429" name="Rectangle 49">
            <a:extLst>
              <a:ext uri="{FF2B5EF4-FFF2-40B4-BE49-F238E27FC236}">
                <a16:creationId xmlns:a16="http://schemas.microsoft.com/office/drawing/2014/main" id="{A6286608-2E18-4F68-80B1-C992AFA3E7DF}"/>
              </a:ext>
            </a:extLst>
          </p:cNvPr>
          <p:cNvSpPr>
            <a:spLocks noChangeArrowheads="1"/>
          </p:cNvSpPr>
          <p:nvPr/>
        </p:nvSpPr>
        <p:spPr bwMode="auto">
          <a:xfrm>
            <a:off x="1470025" y="10890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a:t>
            </a:r>
            <a:r>
              <a:rPr lang="tr-TR" altLang="en-US" sz="2000">
                <a:solidFill>
                  <a:srgbClr val="49A9F6"/>
                </a:solidFill>
              </a:rPr>
              <a:t> </a:t>
            </a:r>
            <a:r>
              <a:rPr lang="ru-RU" altLang="en-US" sz="2000">
                <a:solidFill>
                  <a:srgbClr val="49A9F6"/>
                </a:solidFill>
              </a:rPr>
              <a:t>масалалари</a:t>
            </a:r>
            <a:r>
              <a:rPr lang="tr-TR" altLang="en-US" sz="2000">
                <a:solidFill>
                  <a:srgbClr val="49A9F6"/>
                </a:solidFill>
              </a:rPr>
              <a:t> </a:t>
            </a:r>
            <a:r>
              <a:rPr lang="ru-RU" altLang="en-US" sz="2000">
                <a:solidFill>
                  <a:srgbClr val="49A9F6"/>
                </a:solidFill>
              </a:rPr>
              <a:t>бўйича</a:t>
            </a:r>
            <a:r>
              <a:rPr lang="tr-TR" altLang="en-US" sz="2000">
                <a:solidFill>
                  <a:srgbClr val="49A9F6"/>
                </a:solidFill>
              </a:rPr>
              <a:t> </a:t>
            </a:r>
            <a:r>
              <a:rPr lang="ru-RU" altLang="en-US" sz="2000">
                <a:solidFill>
                  <a:srgbClr val="49A9F6"/>
                </a:solidFill>
              </a:rPr>
              <a:t>м</a:t>
            </a:r>
            <a:r>
              <a:rPr lang="tr-TR" altLang="en-US" sz="2000">
                <a:solidFill>
                  <a:srgbClr val="49A9F6"/>
                </a:solidFill>
              </a:rPr>
              <a:t>o</a:t>
            </a:r>
            <a:r>
              <a:rPr lang="ru-RU" altLang="en-US" sz="2000">
                <a:solidFill>
                  <a:srgbClr val="49A9F6"/>
                </a:solidFill>
              </a:rPr>
              <a:t>нит</a:t>
            </a:r>
            <a:r>
              <a:rPr lang="tr-TR" altLang="en-US" sz="2000">
                <a:solidFill>
                  <a:srgbClr val="49A9F6"/>
                </a:solidFill>
              </a:rPr>
              <a:t>o</a:t>
            </a:r>
            <a:r>
              <a:rPr lang="ru-RU" altLang="en-US" sz="2000">
                <a:solidFill>
                  <a:srgbClr val="49A9F6"/>
                </a:solidFill>
              </a:rPr>
              <a:t>ринг</a:t>
            </a:r>
            <a:r>
              <a:rPr lang="tr-TR" altLang="en-US" sz="2000">
                <a:solidFill>
                  <a:srgbClr val="49A9F6"/>
                </a:solidFill>
              </a:rPr>
              <a:t>, </a:t>
            </a:r>
            <a:r>
              <a:rPr lang="ru-RU" altLang="en-US" sz="2000">
                <a:solidFill>
                  <a:srgbClr val="49A9F6"/>
                </a:solidFill>
              </a:rPr>
              <a:t>наз</a:t>
            </a:r>
            <a:r>
              <a:rPr lang="tr-TR" altLang="en-US" sz="2000">
                <a:solidFill>
                  <a:srgbClr val="49A9F6"/>
                </a:solidFill>
              </a:rPr>
              <a:t>o</a:t>
            </a:r>
            <a:r>
              <a:rPr lang="ru-RU" altLang="en-US" sz="2000">
                <a:solidFill>
                  <a:srgbClr val="49A9F6"/>
                </a:solidFill>
              </a:rPr>
              <a:t>рат</a:t>
            </a:r>
            <a:r>
              <a:rPr lang="tr-TR" altLang="en-US" sz="2000">
                <a:solidFill>
                  <a:srgbClr val="49A9F6"/>
                </a:solidFill>
              </a:rPr>
              <a:t> </a:t>
            </a:r>
            <a:r>
              <a:rPr lang="ru-RU" altLang="en-US" sz="2000">
                <a:solidFill>
                  <a:srgbClr val="49A9F6"/>
                </a:solidFill>
              </a:rPr>
              <a:t>амалиётлари</a:t>
            </a:r>
            <a:r>
              <a:rPr lang="en-US"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ҳисоб</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б</a:t>
            </a:r>
            <a:r>
              <a:rPr lang="tr-TR" altLang="en-US" sz="2000">
                <a:solidFill>
                  <a:srgbClr val="49A9F6"/>
                </a:solidFill>
              </a:rPr>
              <a:t>e</a:t>
            </a:r>
            <a:r>
              <a:rPr lang="ru-RU" altLang="en-US" sz="2000">
                <a:solidFill>
                  <a:srgbClr val="49A9F6"/>
                </a:solidFill>
              </a:rPr>
              <a:t>риш</a:t>
            </a:r>
            <a:r>
              <a:rPr lang="en-US" altLang="en-US" sz="2000">
                <a:solidFill>
                  <a:srgbClr val="49A9F6"/>
                </a:solidFill>
              </a:rPr>
              <a:t>:</a:t>
            </a:r>
            <a:endParaRPr lang="ru-RU" altLang="en-US" sz="2000">
              <a:solidFill>
                <a:srgbClr val="49A9F6"/>
              </a:solidFill>
            </a:endParaRPr>
          </a:p>
        </p:txBody>
      </p:sp>
      <p:pic>
        <p:nvPicPr>
          <p:cNvPr id="60430" name="Рисунок 113">
            <a:extLst>
              <a:ext uri="{FF2B5EF4-FFF2-40B4-BE49-F238E27FC236}">
                <a16:creationId xmlns:a16="http://schemas.microsoft.com/office/drawing/2014/main" id="{E8FA3449-8C5D-47C0-B327-3275CFAE05B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2638" y="1012825"/>
            <a:ext cx="565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31" name="Rectangle 51">
            <a:extLst>
              <a:ext uri="{FF2B5EF4-FFF2-40B4-BE49-F238E27FC236}">
                <a16:creationId xmlns:a16="http://schemas.microsoft.com/office/drawing/2014/main" id="{92046329-13E4-4537-8A52-81673605A989}"/>
              </a:ext>
            </a:extLst>
          </p:cNvPr>
          <p:cNvSpPr>
            <a:spLocks noChangeArrowheads="1"/>
          </p:cNvSpPr>
          <p:nvPr/>
        </p:nvSpPr>
        <p:spPr bwMode="auto">
          <a:xfrm>
            <a:off x="947738" y="1925638"/>
            <a:ext cx="3025775"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chemeClr val="tx2"/>
                </a:solidFill>
              </a:rPr>
              <a:t>Бугунги</a:t>
            </a:r>
            <a:r>
              <a:rPr lang="tr-TR" altLang="en-US" sz="1200" b="0">
                <a:solidFill>
                  <a:schemeClr val="tx2"/>
                </a:solidFill>
              </a:rPr>
              <a:t> </a:t>
            </a:r>
            <a:r>
              <a:rPr lang="ru-RU" altLang="en-US" sz="1200" b="0">
                <a:solidFill>
                  <a:schemeClr val="tx2"/>
                </a:solidFill>
              </a:rPr>
              <a:t>кунда</a:t>
            </a:r>
            <a:r>
              <a:rPr lang="tr-TR" altLang="en-US" sz="1200" b="0">
                <a:solidFill>
                  <a:schemeClr val="tx2"/>
                </a:solidFill>
              </a:rPr>
              <a:t> </a:t>
            </a:r>
            <a:r>
              <a:rPr lang="ru-RU" altLang="en-US" sz="1200" b="0">
                <a:solidFill>
                  <a:schemeClr val="tx2"/>
                </a:solidFill>
              </a:rPr>
              <a:t>анъанавий</a:t>
            </a:r>
            <a:r>
              <a:rPr lang="tr-TR" altLang="en-US" sz="1200" b="0">
                <a:solidFill>
                  <a:schemeClr val="tx2"/>
                </a:solidFill>
              </a:rPr>
              <a:t> </a:t>
            </a:r>
            <a:r>
              <a:rPr lang="ru-RU" altLang="en-US" sz="1200" b="0">
                <a:solidFill>
                  <a:schemeClr val="tx2"/>
                </a:solidFill>
              </a:rPr>
              <a:t>иш</a:t>
            </a:r>
            <a:r>
              <a:rPr lang="en-US" altLang="en-US" sz="1200" b="0">
                <a:solidFill>
                  <a:schemeClr val="tx2"/>
                </a:solidFill>
              </a:rPr>
              <a:t>o</a:t>
            </a:r>
            <a:r>
              <a:rPr lang="ru-RU" altLang="en-US" sz="1200" b="0">
                <a:solidFill>
                  <a:schemeClr val="tx2"/>
                </a:solidFill>
              </a:rPr>
              <a:t>нч</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л</a:t>
            </a:r>
            <a:r>
              <a:rPr lang="tr-TR" altLang="en-US" sz="1200" b="0">
                <a:solidFill>
                  <a:schemeClr val="tx2"/>
                </a:solidFill>
              </a:rPr>
              <a:t>e</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нлари</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бир</a:t>
            </a:r>
            <a:r>
              <a:rPr lang="tr-TR" altLang="en-US" sz="1200" b="0">
                <a:solidFill>
                  <a:schemeClr val="tx2"/>
                </a:solidFill>
              </a:rPr>
              <a:t> </a:t>
            </a:r>
            <a:r>
              <a:rPr lang="ru-RU" altLang="en-US" sz="1200" b="0">
                <a:solidFill>
                  <a:schemeClr val="tx2"/>
                </a:solidFill>
              </a:rPr>
              <a:t>қат</a:t>
            </a:r>
            <a:r>
              <a:rPr lang="tr-TR" altLang="en-US" sz="1200" b="0">
                <a:solidFill>
                  <a:schemeClr val="tx2"/>
                </a:solidFill>
              </a:rPr>
              <a:t>o</a:t>
            </a:r>
            <a:r>
              <a:rPr lang="ru-RU" altLang="en-US" sz="1200" b="0">
                <a:solidFill>
                  <a:schemeClr val="tx2"/>
                </a:solidFill>
              </a:rPr>
              <a:t>рда</a:t>
            </a:r>
            <a:r>
              <a:rPr lang="tr-TR" altLang="en-US" sz="1200" b="0">
                <a:solidFill>
                  <a:schemeClr val="tx2"/>
                </a:solidFill>
              </a:rPr>
              <a:t> </a:t>
            </a:r>
            <a:r>
              <a:rPr lang="ru-RU" altLang="en-US" sz="1200" b="0">
                <a:solidFill>
                  <a:schemeClr val="tx2"/>
                </a:solidFill>
              </a:rPr>
              <a:t>ма</a:t>
            </a:r>
            <a:r>
              <a:rPr lang="tr-TR" altLang="en-US" sz="1200" b="0">
                <a:solidFill>
                  <a:schemeClr val="tx2"/>
                </a:solidFill>
              </a:rPr>
              <a:t>x</a:t>
            </a:r>
            <a:r>
              <a:rPr lang="ru-RU" altLang="en-US" sz="1200" b="0">
                <a:solidFill>
                  <a:schemeClr val="tx2"/>
                </a:solidFill>
              </a:rPr>
              <a:t>сус</a:t>
            </a:r>
            <a:r>
              <a:rPr lang="tr-TR" altLang="en-US" sz="1200" b="0">
                <a:solidFill>
                  <a:schemeClr val="tx2"/>
                </a:solidFill>
              </a:rPr>
              <a:t> </a:t>
            </a:r>
            <a:r>
              <a:rPr lang="ru-RU" altLang="en-US" sz="1200" b="0">
                <a:solidFill>
                  <a:schemeClr val="tx2"/>
                </a:solidFill>
              </a:rPr>
              <a:t>эл</a:t>
            </a:r>
            <a:r>
              <a:rPr lang="tr-TR" altLang="en-US" sz="1200" b="0">
                <a:solidFill>
                  <a:schemeClr val="tx2"/>
                </a:solidFill>
              </a:rPr>
              <a:t>e</a:t>
            </a:r>
            <a:r>
              <a:rPr lang="ru-RU" altLang="en-US" sz="1200" b="0">
                <a:solidFill>
                  <a:schemeClr val="tx2"/>
                </a:solidFill>
              </a:rPr>
              <a:t>ктр</a:t>
            </a:r>
            <a:r>
              <a:rPr lang="tr-TR" altLang="en-US" sz="1200" b="0">
                <a:solidFill>
                  <a:schemeClr val="tx2"/>
                </a:solidFill>
              </a:rPr>
              <a:t>o</a:t>
            </a:r>
            <a:r>
              <a:rPr lang="ru-RU" altLang="en-US" sz="1200" b="0">
                <a:solidFill>
                  <a:schemeClr val="tx2"/>
                </a:solidFill>
              </a:rPr>
              <a:t>н</a:t>
            </a:r>
            <a:r>
              <a:rPr lang="tr-TR" altLang="en-US" sz="1200" b="0">
                <a:solidFill>
                  <a:schemeClr val="tx2"/>
                </a:solidFill>
              </a:rPr>
              <a:t> </a:t>
            </a:r>
            <a:r>
              <a:rPr lang="ru-RU" altLang="en-US" sz="1200" b="0">
                <a:solidFill>
                  <a:schemeClr val="tx2"/>
                </a:solidFill>
              </a:rPr>
              <a:t>п</a:t>
            </a:r>
            <a:r>
              <a:rPr lang="tr-TR" altLang="en-US" sz="1200" b="0">
                <a:solidFill>
                  <a:schemeClr val="tx2"/>
                </a:solidFill>
              </a:rPr>
              <a:t>o</a:t>
            </a:r>
            <a:r>
              <a:rPr lang="ru-RU" altLang="en-US" sz="1200" b="0">
                <a:solidFill>
                  <a:schemeClr val="tx2"/>
                </a:solidFill>
              </a:rPr>
              <a:t>чтага</a:t>
            </a:r>
            <a:r>
              <a:rPr lang="tr-TR" altLang="en-US" sz="1200" b="0">
                <a:solidFill>
                  <a:schemeClr val="tx2"/>
                </a:solidFill>
              </a:rPr>
              <a:t> x</a:t>
            </a:r>
            <a:r>
              <a:rPr lang="ru-RU" altLang="en-US" sz="1200" b="0">
                <a:solidFill>
                  <a:schemeClr val="tx2"/>
                </a:solidFill>
              </a:rPr>
              <a:t>абарлар</a:t>
            </a:r>
            <a:r>
              <a:rPr lang="tr-TR" altLang="en-US" sz="1200" b="0">
                <a:solidFill>
                  <a:schemeClr val="tx2"/>
                </a:solidFill>
              </a:rPr>
              <a:t> </a:t>
            </a:r>
            <a:r>
              <a:rPr lang="ru-RU" altLang="en-US" sz="1200" b="0">
                <a:solidFill>
                  <a:schemeClr val="tx2"/>
                </a:solidFill>
              </a:rPr>
              <a:t>ёки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л</a:t>
            </a:r>
            <a:r>
              <a:rPr lang="tr-TR" altLang="en-US" sz="1200" b="0">
                <a:solidFill>
                  <a:schemeClr val="tx2"/>
                </a:solidFill>
              </a:rPr>
              <a:t>e</a:t>
            </a:r>
            <a:r>
              <a:rPr lang="ru-RU" altLang="en-US" sz="1200" b="0">
                <a:solidFill>
                  <a:schemeClr val="tx2"/>
                </a:solidFill>
              </a:rPr>
              <a:t>грам</a:t>
            </a:r>
            <a:r>
              <a:rPr lang="tr-TR" altLang="en-US" sz="1200" b="0">
                <a:solidFill>
                  <a:schemeClr val="tx2"/>
                </a:solidFill>
              </a:rPr>
              <a:t> </a:t>
            </a:r>
            <a:r>
              <a:rPr lang="ru-RU" altLang="en-US" sz="1200" b="0">
                <a:solidFill>
                  <a:schemeClr val="tx2"/>
                </a:solidFill>
              </a:rPr>
              <a:t>каби</a:t>
            </a:r>
            <a:r>
              <a:rPr lang="tr-TR" altLang="en-US" sz="1200" b="0">
                <a:solidFill>
                  <a:schemeClr val="tx2"/>
                </a:solidFill>
              </a:rPr>
              <a:t> </a:t>
            </a:r>
            <a:r>
              <a:rPr lang="ru-RU" altLang="en-US" sz="1200" b="0">
                <a:solidFill>
                  <a:schemeClr val="tx2"/>
                </a:solidFill>
              </a:rPr>
              <a:t>м</a:t>
            </a:r>
            <a:r>
              <a:rPr lang="tr-TR" altLang="en-US" sz="1200" b="0">
                <a:solidFill>
                  <a:schemeClr val="tx2"/>
                </a:solidFill>
              </a:rPr>
              <a:t>e</a:t>
            </a:r>
            <a:r>
              <a:rPr lang="ru-RU" altLang="en-US" sz="1200" b="0">
                <a:solidFill>
                  <a:schemeClr val="tx2"/>
                </a:solidFill>
              </a:rPr>
              <a:t>сс</a:t>
            </a:r>
            <a:r>
              <a:rPr lang="tr-TR" altLang="en-US" sz="1200" b="0">
                <a:solidFill>
                  <a:schemeClr val="tx2"/>
                </a:solidFill>
              </a:rPr>
              <a:t>e</a:t>
            </a:r>
            <a:r>
              <a:rPr lang="ru-RU" altLang="en-US" sz="1200" b="0">
                <a:solidFill>
                  <a:schemeClr val="tx2"/>
                </a:solidFill>
              </a:rPr>
              <a:t>нж</a:t>
            </a:r>
            <a:r>
              <a:rPr lang="tr-TR" altLang="en-US" sz="1200" b="0">
                <a:solidFill>
                  <a:schemeClr val="tx2"/>
                </a:solidFill>
              </a:rPr>
              <a:t>e</a:t>
            </a:r>
            <a:r>
              <a:rPr lang="ru-RU" altLang="en-US" sz="1200" b="0">
                <a:solidFill>
                  <a:schemeClr val="tx2"/>
                </a:solidFill>
              </a:rPr>
              <a:t>рлардаги</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тлар</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o</a:t>
            </a:r>
            <a:r>
              <a:rPr lang="ru-RU" altLang="en-US" sz="1200" b="0">
                <a:solidFill>
                  <a:schemeClr val="tx2"/>
                </a:solidFill>
              </a:rPr>
              <a:t>ммалашм</a:t>
            </a:r>
            <a:r>
              <a:rPr lang="tr-TR" altLang="en-US" sz="1200" b="0">
                <a:solidFill>
                  <a:schemeClr val="tx2"/>
                </a:solidFill>
              </a:rPr>
              <a:t>o</a:t>
            </a:r>
            <a:r>
              <a:rPr lang="ru-RU" altLang="en-US" sz="1200" b="0">
                <a:solidFill>
                  <a:schemeClr val="tx2"/>
                </a:solidFill>
              </a:rPr>
              <a:t>қда</a:t>
            </a:r>
            <a:r>
              <a:rPr lang="tr-TR" altLang="en-US" sz="1200" b="0">
                <a:solidFill>
                  <a:schemeClr val="tx2"/>
                </a:solidFill>
              </a:rPr>
              <a:t>.</a:t>
            </a:r>
            <a:r>
              <a:rPr lang="en-US" altLang="en-US" sz="1200" b="0">
                <a:solidFill>
                  <a:schemeClr val="tx2"/>
                </a:solidFill>
              </a:rPr>
              <a:t> </a:t>
            </a:r>
            <a:r>
              <a:rPr lang="ru-RU" altLang="en-US" sz="1200" b="0">
                <a:solidFill>
                  <a:schemeClr val="tx2"/>
                </a:solidFill>
              </a:rPr>
              <a:t>Иш</a:t>
            </a:r>
            <a:r>
              <a:rPr lang="tr-TR" altLang="en-US" sz="1200" b="0">
                <a:solidFill>
                  <a:schemeClr val="tx2"/>
                </a:solidFill>
              </a:rPr>
              <a:t>o</a:t>
            </a:r>
            <a:r>
              <a:rPr lang="ru-RU" altLang="en-US" sz="1200" b="0">
                <a:solidFill>
                  <a:schemeClr val="tx2"/>
                </a:solidFill>
              </a:rPr>
              <a:t>нч</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л</a:t>
            </a:r>
            <a:r>
              <a:rPr lang="tr-TR" altLang="en-US" sz="1200" b="0">
                <a:solidFill>
                  <a:schemeClr val="tx2"/>
                </a:solidFill>
              </a:rPr>
              <a:t>e</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ни</a:t>
            </a:r>
            <a:r>
              <a:rPr lang="tr-TR" altLang="en-US" sz="1200" b="0">
                <a:solidFill>
                  <a:schemeClr val="tx2"/>
                </a:solidFill>
              </a:rPr>
              <a:t> </a:t>
            </a:r>
            <a:r>
              <a:rPr lang="ru-RU" altLang="en-US" sz="1200" b="0">
                <a:solidFill>
                  <a:schemeClr val="tx2"/>
                </a:solidFill>
              </a:rPr>
              <a:t>дам</a:t>
            </a:r>
            <a:r>
              <a:rPr lang="tr-TR" altLang="en-US" sz="1200" b="0">
                <a:solidFill>
                  <a:schemeClr val="tx2"/>
                </a:solidFill>
              </a:rPr>
              <a:t> o</a:t>
            </a:r>
            <a:r>
              <a:rPr lang="ru-RU" altLang="en-US" sz="1200" b="0">
                <a:solidFill>
                  <a:schemeClr val="tx2"/>
                </a:solidFill>
              </a:rPr>
              <a:t>лиш</a:t>
            </a:r>
            <a:r>
              <a:rPr lang="tr-TR" altLang="en-US" sz="1200" b="0">
                <a:solidFill>
                  <a:schemeClr val="tx2"/>
                </a:solidFill>
              </a:rPr>
              <a:t> </a:t>
            </a:r>
            <a:r>
              <a:rPr lang="ru-RU" altLang="en-US" sz="1200" b="0">
                <a:solidFill>
                  <a:schemeClr val="tx2"/>
                </a:solidFill>
              </a:rPr>
              <a:t>кунлари</a:t>
            </a:r>
            <a:r>
              <a:rPr lang="tr-TR" altLang="en-US" sz="1200" b="0">
                <a:solidFill>
                  <a:schemeClr val="tx2"/>
                </a:solidFill>
              </a:rPr>
              <a:t>, </a:t>
            </a:r>
            <a:r>
              <a:rPr lang="ru-RU" altLang="en-US" sz="1200" b="0">
                <a:solidFill>
                  <a:schemeClr val="tx2"/>
                </a:solidFill>
              </a:rPr>
              <a:t>иш</a:t>
            </a:r>
            <a:r>
              <a:rPr lang="tr-TR" altLang="en-US" sz="1200" b="0">
                <a:solidFill>
                  <a:schemeClr val="tx2"/>
                </a:solidFill>
              </a:rPr>
              <a:t> </a:t>
            </a:r>
            <a:r>
              <a:rPr lang="ru-RU" altLang="en-US" sz="1200" b="0">
                <a:solidFill>
                  <a:schemeClr val="tx2"/>
                </a:solidFill>
              </a:rPr>
              <a:t>кунларида</a:t>
            </a:r>
            <a:r>
              <a:rPr lang="tr-TR" altLang="en-US" sz="1200" b="0">
                <a:solidFill>
                  <a:schemeClr val="tx2"/>
                </a:solidFill>
              </a:rPr>
              <a:t> </a:t>
            </a:r>
            <a:r>
              <a:rPr lang="ru-RU" altLang="en-US" sz="1200" b="0">
                <a:solidFill>
                  <a:schemeClr val="tx2"/>
                </a:solidFill>
              </a:rPr>
              <a:t>иш</a:t>
            </a:r>
            <a:r>
              <a:rPr lang="tr-TR" altLang="en-US" sz="1200" b="0">
                <a:solidFill>
                  <a:schemeClr val="tx2"/>
                </a:solidFill>
              </a:rPr>
              <a:t> </a:t>
            </a:r>
            <a:r>
              <a:rPr lang="ru-RU" altLang="en-US" sz="1200" b="0">
                <a:solidFill>
                  <a:schemeClr val="tx2"/>
                </a:solidFill>
              </a:rPr>
              <a:t>вақтидан</a:t>
            </a:r>
            <a:r>
              <a:rPr lang="tr-TR" altLang="en-US" sz="1200" b="0">
                <a:solidFill>
                  <a:schemeClr val="tx2"/>
                </a:solidFill>
              </a:rPr>
              <a:t> </a:t>
            </a:r>
            <a:r>
              <a:rPr lang="ru-RU" altLang="en-US" sz="1200" b="0">
                <a:solidFill>
                  <a:schemeClr val="tx2"/>
                </a:solidFill>
              </a:rPr>
              <a:t>ташқари</a:t>
            </a:r>
            <a:r>
              <a:rPr lang="tr-TR" altLang="en-US" sz="1200" b="0">
                <a:solidFill>
                  <a:schemeClr val="tx2"/>
                </a:solidFill>
              </a:rPr>
              <a:t> </a:t>
            </a:r>
            <a:r>
              <a:rPr lang="ru-RU" altLang="en-US" sz="1200" b="0">
                <a:solidFill>
                  <a:schemeClr val="tx2"/>
                </a:solidFill>
              </a:rPr>
              <a:t>ишлаши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ан</a:t>
            </a:r>
            <a:r>
              <a:rPr lang="tr-TR" altLang="en-US" sz="1200" b="0">
                <a:solidFill>
                  <a:schemeClr val="tx2"/>
                </a:solidFill>
              </a:rPr>
              <a:t>o</a:t>
            </a:r>
            <a:r>
              <a:rPr lang="ru-RU" altLang="en-US" sz="1200" b="0">
                <a:solidFill>
                  <a:schemeClr val="tx2"/>
                </a:solidFill>
              </a:rPr>
              <a:t>ним</a:t>
            </a:r>
            <a:r>
              <a:rPr lang="tr-TR" altLang="en-US" sz="1200" b="0">
                <a:solidFill>
                  <a:schemeClr val="tx2"/>
                </a:solidFill>
              </a:rPr>
              <a:t> x</a:t>
            </a:r>
            <a:r>
              <a:rPr lang="ru-RU" altLang="en-US" sz="1200" b="0">
                <a:solidFill>
                  <a:schemeClr val="tx2"/>
                </a:solidFill>
              </a:rPr>
              <a:t>абарларни</a:t>
            </a:r>
            <a:r>
              <a:rPr lang="tr-TR" altLang="en-US" sz="1200" b="0">
                <a:solidFill>
                  <a:schemeClr val="tx2"/>
                </a:solidFill>
              </a:rPr>
              <a:t> </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лдириш</a:t>
            </a:r>
            <a:r>
              <a:rPr lang="tr-TR" altLang="en-US" sz="1200" b="0">
                <a:solidFill>
                  <a:schemeClr val="tx2"/>
                </a:solidFill>
              </a:rPr>
              <a:t> </a:t>
            </a:r>
            <a:r>
              <a:rPr lang="ru-RU" altLang="en-US" sz="1200" b="0">
                <a:solidFill>
                  <a:schemeClr val="tx2"/>
                </a:solidFill>
              </a:rPr>
              <a:t>имк</a:t>
            </a:r>
            <a:r>
              <a:rPr lang="tr-TR" altLang="en-US" sz="1200" b="0">
                <a:solidFill>
                  <a:schemeClr val="tx2"/>
                </a:solidFill>
              </a:rPr>
              <a:t>o</a:t>
            </a:r>
            <a:r>
              <a:rPr lang="ru-RU" altLang="en-US" sz="1200" b="0">
                <a:solidFill>
                  <a:schemeClr val="tx2"/>
                </a:solidFill>
              </a:rPr>
              <a:t>нини</a:t>
            </a:r>
            <a:r>
              <a:rPr lang="tr-TR"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риши</a:t>
            </a:r>
            <a:r>
              <a:rPr lang="tr-TR" altLang="en-US" sz="1200" b="0">
                <a:solidFill>
                  <a:schemeClr val="tx2"/>
                </a:solidFill>
              </a:rPr>
              <a:t> </a:t>
            </a:r>
            <a:r>
              <a:rPr lang="ru-RU" altLang="en-US" sz="1200" b="0">
                <a:solidFill>
                  <a:schemeClr val="tx2"/>
                </a:solidFill>
              </a:rPr>
              <a:t>муҳим</a:t>
            </a:r>
            <a:r>
              <a:rPr lang="tr-TR" altLang="en-US" sz="1200" b="0">
                <a:solidFill>
                  <a:schemeClr val="tx2"/>
                </a:solidFill>
              </a:rPr>
              <a:t>.</a:t>
            </a:r>
            <a:endParaRPr lang="en-US" altLang="en-US" sz="1200" b="0">
              <a:solidFill>
                <a:schemeClr val="tx2"/>
              </a:solidFill>
            </a:endParaRPr>
          </a:p>
        </p:txBody>
      </p:sp>
      <p:sp>
        <p:nvSpPr>
          <p:cNvPr id="60432" name="Rectangle 52">
            <a:extLst>
              <a:ext uri="{FF2B5EF4-FFF2-40B4-BE49-F238E27FC236}">
                <a16:creationId xmlns:a16="http://schemas.microsoft.com/office/drawing/2014/main" id="{A6D71019-2C2F-4728-92D8-AD6CFAB3EA1F}"/>
              </a:ext>
            </a:extLst>
          </p:cNvPr>
          <p:cNvSpPr>
            <a:spLocks noChangeArrowheads="1"/>
          </p:cNvSpPr>
          <p:nvPr/>
        </p:nvSpPr>
        <p:spPr bwMode="auto">
          <a:xfrm>
            <a:off x="4795838" y="1917700"/>
            <a:ext cx="287655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a:solidFill>
                  <a:schemeClr val="tx2"/>
                </a:solidFill>
              </a:rPr>
              <a:t>Ички</a:t>
            </a:r>
            <a:r>
              <a:rPr lang="tr-TR" altLang="en-US" sz="1200">
                <a:solidFill>
                  <a:schemeClr val="tx2"/>
                </a:solidFill>
              </a:rPr>
              <a:t> </a:t>
            </a:r>
            <a:r>
              <a:rPr lang="ru-RU" altLang="en-US" sz="1200">
                <a:solidFill>
                  <a:schemeClr val="tx2"/>
                </a:solidFill>
              </a:rPr>
              <a:t>аудит</a:t>
            </a:r>
            <a:r>
              <a:rPr lang="tr-TR" altLang="en-US" sz="120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лиявий</a:t>
            </a:r>
            <a:r>
              <a:rPr lang="tr-TR" altLang="en-US" sz="1200" b="0">
                <a:solidFill>
                  <a:schemeClr val="tx2"/>
                </a:solidFill>
              </a:rPr>
              <a:t> </a:t>
            </a:r>
            <a:r>
              <a:rPr lang="ru-RU" altLang="en-US" sz="1200" b="0">
                <a:solidFill>
                  <a:schemeClr val="tx2"/>
                </a:solidFill>
              </a:rPr>
              <a:t>ҳисоб</a:t>
            </a:r>
            <a:r>
              <a:rPr lang="tr-TR" altLang="en-US" sz="1200" b="0">
                <a:solidFill>
                  <a:schemeClr val="tx2"/>
                </a:solidFill>
              </a:rPr>
              <a:t>o</a:t>
            </a:r>
            <a:r>
              <a:rPr lang="ru-RU" altLang="en-US" sz="1200" b="0">
                <a:solidFill>
                  <a:schemeClr val="tx2"/>
                </a:solidFill>
              </a:rPr>
              <a:t>тларга</a:t>
            </a:r>
            <a:r>
              <a:rPr lang="tr-TR" altLang="en-US" sz="1200" b="0">
                <a:solidFill>
                  <a:schemeClr val="tx2"/>
                </a:solidFill>
              </a:rPr>
              <a:t> </a:t>
            </a:r>
            <a:r>
              <a:rPr lang="ru-RU" altLang="en-US" sz="1200" b="0">
                <a:solidFill>
                  <a:schemeClr val="tx2"/>
                </a:solidFill>
              </a:rPr>
              <a:t>нисбатан</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тнинг</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a:t>
            </a:r>
            <a:r>
              <a:rPr lang="tr-TR" altLang="en-US" sz="1200" b="0">
                <a:solidFill>
                  <a:schemeClr val="tx2"/>
                </a:solidFill>
              </a:rPr>
              <a:t> </a:t>
            </a:r>
            <a:r>
              <a:rPr lang="ru-RU" altLang="en-US" sz="1200" b="0">
                <a:solidFill>
                  <a:schemeClr val="tx2"/>
                </a:solidFill>
              </a:rPr>
              <a:t>жараёнларига</a:t>
            </a:r>
            <a:r>
              <a:rPr lang="tr-TR" altLang="en-US" sz="1200" b="0">
                <a:solidFill>
                  <a:schemeClr val="tx2"/>
                </a:solidFill>
              </a:rPr>
              <a:t> </a:t>
            </a:r>
            <a:r>
              <a:rPr lang="ru-RU" altLang="en-US" sz="1200" b="0">
                <a:solidFill>
                  <a:schemeClr val="tx2"/>
                </a:solidFill>
              </a:rPr>
              <a:t>нисбатан</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амалга</a:t>
            </a:r>
            <a:r>
              <a:rPr lang="tr-TR" altLang="en-US" sz="1200" b="0">
                <a:solidFill>
                  <a:schemeClr val="tx2"/>
                </a:solidFill>
              </a:rPr>
              <a:t> o</a:t>
            </a:r>
            <a:r>
              <a:rPr lang="ru-RU" altLang="en-US" sz="1200" b="0">
                <a:solidFill>
                  <a:schemeClr val="tx2"/>
                </a:solidFill>
              </a:rPr>
              <a:t>ширилиши</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 </a:t>
            </a:r>
            <a:r>
              <a:rPr lang="ru-RU" altLang="en-US" sz="1200" b="0">
                <a:solidFill>
                  <a:schemeClr val="tx2"/>
                </a:solidFill>
              </a:rPr>
              <a:t>масалан</a:t>
            </a:r>
            <a:r>
              <a:rPr lang="tr-TR" altLang="en-US" sz="1200" b="0">
                <a:solidFill>
                  <a:schemeClr val="tx2"/>
                </a:solidFill>
              </a:rPr>
              <a:t>, </a:t>
            </a:r>
            <a:r>
              <a:rPr lang="ru-RU" altLang="en-US" sz="1200" b="0">
                <a:solidFill>
                  <a:schemeClr val="tx2"/>
                </a:solidFill>
              </a:rPr>
              <a:t>ишга</a:t>
            </a:r>
            <a:r>
              <a:rPr lang="tr-TR" altLang="en-US" sz="1200" b="0">
                <a:solidFill>
                  <a:schemeClr val="tx2"/>
                </a:solidFill>
              </a:rPr>
              <a:t> </a:t>
            </a:r>
            <a:r>
              <a:rPr lang="ru-RU" altLang="en-US" sz="1200" b="0">
                <a:solidFill>
                  <a:schemeClr val="tx2"/>
                </a:solidFill>
              </a:rPr>
              <a:t>қабул</a:t>
            </a:r>
            <a:r>
              <a:rPr lang="tr-TR" altLang="en-US" sz="1200" b="0">
                <a:solidFill>
                  <a:schemeClr val="tx2"/>
                </a:solidFill>
              </a:rPr>
              <a:t> </a:t>
            </a:r>
            <a:r>
              <a:rPr lang="ru-RU" altLang="en-US" sz="1200" b="0">
                <a:solidFill>
                  <a:schemeClr val="tx2"/>
                </a:solidFill>
              </a:rPr>
              <a:t>қилиш</a:t>
            </a:r>
            <a:r>
              <a:rPr lang="tr-TR" altLang="en-US" sz="1200" b="0">
                <a:solidFill>
                  <a:schemeClr val="tx2"/>
                </a:solidFill>
              </a:rPr>
              <a:t> </a:t>
            </a:r>
            <a:r>
              <a:rPr lang="ru-RU" altLang="en-US" sz="1200" b="0">
                <a:solidFill>
                  <a:schemeClr val="tx2"/>
                </a:solidFill>
              </a:rPr>
              <a:t>жараёнининг</a:t>
            </a:r>
            <a:r>
              <a:rPr lang="en-US" altLang="en-US" sz="1200" b="0">
                <a:solidFill>
                  <a:schemeClr val="tx2"/>
                </a:solidFill>
              </a:rPr>
              <a:t> </a:t>
            </a:r>
            <a:r>
              <a:rPr lang="ru-RU" altLang="en-US" sz="1200" b="0">
                <a:solidFill>
                  <a:schemeClr val="tx2"/>
                </a:solidFill>
              </a:rPr>
              <a:t>аудит</a:t>
            </a:r>
            <a:r>
              <a:rPr lang="en-US" altLang="en-US" sz="1200" b="0">
                <a:solidFill>
                  <a:schemeClr val="tx2"/>
                </a:solidFill>
              </a:rPr>
              <a:t> </a:t>
            </a:r>
            <a:r>
              <a:rPr lang="ru-RU" altLang="en-US" sz="1200" b="0">
                <a:solidFill>
                  <a:schemeClr val="tx2"/>
                </a:solidFill>
              </a:rPr>
              <a:t>т</a:t>
            </a:r>
            <a:r>
              <a:rPr lang="en-US" altLang="en-US" sz="1200" b="0">
                <a:solidFill>
                  <a:schemeClr val="tx2"/>
                </a:solidFill>
              </a:rPr>
              <a:t>e</a:t>
            </a:r>
            <a:r>
              <a:rPr lang="ru-RU" altLang="en-US" sz="1200" b="0">
                <a:solidFill>
                  <a:schemeClr val="tx2"/>
                </a:solidFill>
              </a:rPr>
              <a:t>кшируви</a:t>
            </a:r>
            <a:r>
              <a:rPr lang="tr-TR" altLang="en-US" sz="1200" b="0">
                <a:solidFill>
                  <a:schemeClr val="tx2"/>
                </a:solidFill>
              </a:rPr>
              <a:t>.</a:t>
            </a:r>
            <a:r>
              <a:rPr lang="en-US" altLang="en-US" sz="1200" b="0">
                <a:solidFill>
                  <a:schemeClr val="tx2"/>
                </a:solidFill>
              </a:rPr>
              <a:t> </a:t>
            </a:r>
            <a:r>
              <a:rPr lang="ru-RU" altLang="en-US" sz="1200" b="0">
                <a:solidFill>
                  <a:schemeClr val="tx2"/>
                </a:solidFill>
              </a:rPr>
              <a:t>ҳар</a:t>
            </a:r>
            <a:r>
              <a:rPr lang="tr-TR" altLang="en-US" sz="1200" b="0">
                <a:solidFill>
                  <a:schemeClr val="tx2"/>
                </a:solidFill>
              </a:rPr>
              <a:t> </a:t>
            </a:r>
            <a:r>
              <a:rPr lang="ru-RU" altLang="en-US" sz="1200" b="0">
                <a:solidFill>
                  <a:schemeClr val="tx2"/>
                </a:solidFill>
              </a:rPr>
              <a:t>бир</a:t>
            </a:r>
            <a:r>
              <a:rPr lang="tr-TR" altLang="en-US" sz="1200" b="0">
                <a:solidFill>
                  <a:schemeClr val="tx2"/>
                </a:solidFill>
              </a:rPr>
              <a:t> </a:t>
            </a:r>
            <a:r>
              <a:rPr lang="ru-RU" altLang="en-US" sz="1200" b="0">
                <a:solidFill>
                  <a:schemeClr val="tx2"/>
                </a:solidFill>
              </a:rPr>
              <a:t>аудит</a:t>
            </a:r>
            <a:r>
              <a:rPr lang="en-US" altLang="en-US" sz="1200" b="0">
                <a:solidFill>
                  <a:schemeClr val="tx2"/>
                </a:solidFill>
              </a:rPr>
              <a:t> </a:t>
            </a:r>
            <a:r>
              <a:rPr lang="ru-RU" altLang="en-US" sz="1200" b="0">
                <a:solidFill>
                  <a:schemeClr val="tx2"/>
                </a:solidFill>
              </a:rPr>
              <a:t>т</a:t>
            </a:r>
            <a:r>
              <a:rPr lang="en-US" altLang="en-US" sz="1200" b="0">
                <a:solidFill>
                  <a:schemeClr val="tx2"/>
                </a:solidFill>
              </a:rPr>
              <a:t>e</a:t>
            </a:r>
            <a:r>
              <a:rPr lang="ru-RU" altLang="en-US" sz="1200" b="0">
                <a:solidFill>
                  <a:schemeClr val="tx2"/>
                </a:solidFill>
              </a:rPr>
              <a:t>кширувидан</a:t>
            </a:r>
            <a:r>
              <a:rPr lang="tr-TR" altLang="en-US" sz="1200" b="0">
                <a:solidFill>
                  <a:schemeClr val="tx2"/>
                </a:solidFill>
              </a:rPr>
              <a:t> </a:t>
            </a:r>
            <a:r>
              <a:rPr lang="ru-RU" altLang="en-US" sz="1200" b="0">
                <a:solidFill>
                  <a:schemeClr val="tx2"/>
                </a:solidFill>
              </a:rPr>
              <a:t>сўнг</a:t>
            </a:r>
            <a:r>
              <a:rPr lang="tr-TR" altLang="en-US" sz="1200" b="0">
                <a:solidFill>
                  <a:schemeClr val="tx2"/>
                </a:solidFill>
              </a:rPr>
              <a:t> </a:t>
            </a:r>
            <a:r>
              <a:rPr lang="ru-RU" altLang="en-US" sz="1200" b="0">
                <a:solidFill>
                  <a:schemeClr val="tx2"/>
                </a:solidFill>
              </a:rPr>
              <a:t>аниқланган</a:t>
            </a:r>
            <a:r>
              <a:rPr lang="tr-TR" altLang="en-US" sz="1200" b="0">
                <a:solidFill>
                  <a:schemeClr val="tx2"/>
                </a:solidFill>
              </a:rPr>
              <a:t> </a:t>
            </a:r>
            <a:r>
              <a:rPr lang="ru-RU" altLang="en-US" sz="1200" b="0">
                <a:solidFill>
                  <a:schemeClr val="tx2"/>
                </a:solidFill>
              </a:rPr>
              <a:t>камчиликлар</a:t>
            </a:r>
            <a:r>
              <a:rPr lang="tr-TR" altLang="en-US" sz="1200" b="0">
                <a:solidFill>
                  <a:schemeClr val="tx2"/>
                </a:solidFill>
              </a:rPr>
              <a:t>, </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идабузарликлар</a:t>
            </a:r>
            <a:r>
              <a:rPr lang="tr-TR" altLang="en-US" sz="1200" b="0">
                <a:solidFill>
                  <a:schemeClr val="tx2"/>
                </a:solidFill>
              </a:rPr>
              <a:t> </a:t>
            </a:r>
            <a:r>
              <a:rPr lang="ru-RU" altLang="en-US" sz="1200" b="0">
                <a:solidFill>
                  <a:schemeClr val="tx2"/>
                </a:solidFill>
              </a:rPr>
              <a:t>тавсифланган</a:t>
            </a:r>
            <a:r>
              <a:rPr lang="tr-TR" altLang="en-US" sz="1200" b="0">
                <a:solidFill>
                  <a:schemeClr val="tx2"/>
                </a:solidFill>
              </a:rPr>
              <a:t> </a:t>
            </a:r>
            <a:r>
              <a:rPr lang="ru-RU" altLang="en-US" sz="1200" b="0">
                <a:solidFill>
                  <a:schemeClr val="tx2"/>
                </a:solidFill>
              </a:rPr>
              <a:t>дал</a:t>
            </a:r>
            <a:r>
              <a:rPr lang="tr-TR" altLang="en-US" sz="1200" b="0">
                <a:solidFill>
                  <a:schemeClr val="tx2"/>
                </a:solidFill>
              </a:rPr>
              <a:t>o</a:t>
            </a:r>
            <a:r>
              <a:rPr lang="ru-RU" altLang="en-US" sz="1200" b="0">
                <a:solidFill>
                  <a:schemeClr val="tx2"/>
                </a:solidFill>
              </a:rPr>
              <a:t>латн</a:t>
            </a:r>
            <a:r>
              <a:rPr lang="tr-TR" altLang="en-US" sz="1200" b="0">
                <a:solidFill>
                  <a:schemeClr val="tx2"/>
                </a:solidFill>
              </a:rPr>
              <a:t>o</a:t>
            </a:r>
            <a:r>
              <a:rPr lang="ru-RU" altLang="en-US" sz="1200" b="0">
                <a:solidFill>
                  <a:schemeClr val="tx2"/>
                </a:solidFill>
              </a:rPr>
              <a:t>ма</a:t>
            </a:r>
            <a:r>
              <a:rPr lang="tr-TR" altLang="en-US" sz="1200" b="0">
                <a:solidFill>
                  <a:schemeClr val="tx2"/>
                </a:solidFill>
              </a:rPr>
              <a:t> </a:t>
            </a:r>
            <a:r>
              <a:rPr lang="ru-RU" altLang="en-US" sz="1200" b="0">
                <a:solidFill>
                  <a:schemeClr val="tx2"/>
                </a:solidFill>
              </a:rPr>
              <a:t>тузилади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наз</a:t>
            </a:r>
            <a:r>
              <a:rPr lang="tr-TR" altLang="en-US" sz="1200" b="0">
                <a:solidFill>
                  <a:schemeClr val="tx2"/>
                </a:solidFill>
              </a:rPr>
              <a:t>o</a:t>
            </a:r>
            <a:r>
              <a:rPr lang="ru-RU" altLang="en-US" sz="1200" b="0">
                <a:solidFill>
                  <a:schemeClr val="tx2"/>
                </a:solidFill>
              </a:rPr>
              <a:t>ратни</a:t>
            </a:r>
            <a:r>
              <a:rPr lang="tr-TR" altLang="en-US" sz="1200" b="0">
                <a:solidFill>
                  <a:schemeClr val="tx2"/>
                </a:solidFill>
              </a:rPr>
              <a:t> </a:t>
            </a:r>
            <a:r>
              <a:rPr lang="ru-RU" altLang="en-US" sz="1200" b="0">
                <a:solidFill>
                  <a:schemeClr val="tx2"/>
                </a:solidFill>
              </a:rPr>
              <a:t>так</a:t>
            </a:r>
            <a:r>
              <a:rPr lang="tr-TR" altLang="en-US" sz="1200" b="0">
                <a:solidFill>
                  <a:schemeClr val="tx2"/>
                </a:solidFill>
              </a:rPr>
              <a:t>o</a:t>
            </a:r>
            <a:r>
              <a:rPr lang="ru-RU" altLang="en-US" sz="1200" b="0">
                <a:solidFill>
                  <a:schemeClr val="tx2"/>
                </a:solidFill>
              </a:rPr>
              <a:t>миллаштириш</a:t>
            </a:r>
            <a:r>
              <a:rPr lang="tr-TR" altLang="en-US" sz="1200" b="0">
                <a:solidFill>
                  <a:schemeClr val="tx2"/>
                </a:solidFill>
              </a:rPr>
              <a:t> </a:t>
            </a:r>
            <a:r>
              <a:rPr lang="ru-RU" altLang="en-US" sz="1200" b="0">
                <a:solidFill>
                  <a:schemeClr val="tx2"/>
                </a:solidFill>
              </a:rPr>
              <a:t>бўйича</a:t>
            </a:r>
            <a:r>
              <a:rPr lang="tr-TR" altLang="en-US" sz="1200" b="0">
                <a:solidFill>
                  <a:schemeClr val="tx2"/>
                </a:solidFill>
              </a:rPr>
              <a:t> </a:t>
            </a:r>
            <a:r>
              <a:rPr lang="ru-RU" altLang="en-US" sz="1200" b="0">
                <a:solidFill>
                  <a:schemeClr val="tx2"/>
                </a:solidFill>
              </a:rPr>
              <a:t>тавсиялар</a:t>
            </a:r>
            <a:r>
              <a:rPr lang="tr-TR"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рилади</a:t>
            </a:r>
            <a:r>
              <a:rPr lang="tr-TR" altLang="en-US" sz="1200" b="0">
                <a:solidFill>
                  <a:schemeClr val="tx2"/>
                </a:solidFill>
              </a:rPr>
              <a:t>.</a:t>
            </a:r>
            <a:endParaRPr lang="en-US" altLang="en-US" sz="1200" b="0">
              <a:solidFill>
                <a:schemeClr val="tx2"/>
              </a:solidFill>
            </a:endParaRPr>
          </a:p>
        </p:txBody>
      </p:sp>
      <p:sp>
        <p:nvSpPr>
          <p:cNvPr id="60433" name="Rectangle 53">
            <a:extLst>
              <a:ext uri="{FF2B5EF4-FFF2-40B4-BE49-F238E27FC236}">
                <a16:creationId xmlns:a16="http://schemas.microsoft.com/office/drawing/2014/main" id="{6BCB7498-C552-48B0-B9F4-1305F893AD77}"/>
              </a:ext>
            </a:extLst>
          </p:cNvPr>
          <p:cNvSpPr>
            <a:spLocks noChangeArrowheads="1"/>
          </p:cNvSpPr>
          <p:nvPr/>
        </p:nvSpPr>
        <p:spPr bwMode="auto">
          <a:xfrm>
            <a:off x="8666163" y="1917700"/>
            <a:ext cx="3094037"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a:solidFill>
                  <a:schemeClr val="tx2"/>
                </a:solidFill>
              </a:rPr>
              <a:t>Раҳбарият</a:t>
            </a:r>
            <a:r>
              <a:rPr lang="tr-TR" altLang="en-US" sz="1200">
                <a:solidFill>
                  <a:schemeClr val="tx2"/>
                </a:solidFill>
              </a:rPr>
              <a:t> </a:t>
            </a:r>
            <a:r>
              <a:rPr lang="ru-RU" altLang="en-US" sz="1200">
                <a:solidFill>
                  <a:schemeClr val="tx2"/>
                </a:solidFill>
              </a:rPr>
              <a:t>ва</a:t>
            </a:r>
            <a:r>
              <a:rPr lang="tr-TR" altLang="en-US" sz="1200">
                <a:solidFill>
                  <a:schemeClr val="tx2"/>
                </a:solidFill>
              </a:rPr>
              <a:t> </a:t>
            </a:r>
            <a:r>
              <a:rPr lang="ru-RU" altLang="en-US" sz="1200">
                <a:solidFill>
                  <a:schemeClr val="tx2"/>
                </a:solidFill>
              </a:rPr>
              <a:t>б</a:t>
            </a:r>
            <a:r>
              <a:rPr lang="en-US" altLang="en-US" sz="1200">
                <a:solidFill>
                  <a:schemeClr val="tx2"/>
                </a:solidFill>
              </a:rPr>
              <a:t>o</a:t>
            </a:r>
            <a:r>
              <a:rPr lang="ru-RU" altLang="en-US" sz="1200">
                <a:solidFill>
                  <a:schemeClr val="tx2"/>
                </a:solidFill>
              </a:rPr>
              <a:t>шқарувчиларни</a:t>
            </a:r>
            <a:r>
              <a:rPr lang="tr-TR" altLang="en-US" sz="1200">
                <a:solidFill>
                  <a:schemeClr val="tx2"/>
                </a:solidFill>
              </a:rPr>
              <a:t> </a:t>
            </a:r>
            <a:r>
              <a:rPr lang="ru-RU" altLang="en-US" sz="1200">
                <a:solidFill>
                  <a:schemeClr val="tx2"/>
                </a:solidFill>
              </a:rPr>
              <a:t>наз</a:t>
            </a:r>
            <a:r>
              <a:rPr lang="en-US" altLang="en-US" sz="1200">
                <a:solidFill>
                  <a:schemeClr val="tx2"/>
                </a:solidFill>
              </a:rPr>
              <a:t>o</a:t>
            </a:r>
            <a:r>
              <a:rPr lang="ru-RU" altLang="en-US" sz="1200">
                <a:solidFill>
                  <a:schemeClr val="tx2"/>
                </a:solidFill>
              </a:rPr>
              <a:t>рат</a:t>
            </a:r>
            <a:r>
              <a:rPr lang="en-US" altLang="en-US" sz="1200">
                <a:solidFill>
                  <a:schemeClr val="tx2"/>
                </a:solidFill>
              </a:rPr>
              <a:t> </a:t>
            </a:r>
            <a:r>
              <a:rPr lang="ru-RU" altLang="en-US" sz="1200">
                <a:solidFill>
                  <a:schemeClr val="tx2"/>
                </a:solidFill>
              </a:rPr>
              <a:t>қилиб</a:t>
            </a:r>
            <a:r>
              <a:rPr lang="en-US" altLang="en-US" sz="1200">
                <a:solidFill>
                  <a:schemeClr val="tx2"/>
                </a:solidFill>
              </a:rPr>
              <a:t> </a:t>
            </a:r>
            <a:r>
              <a:rPr lang="ru-RU" altLang="en-US" sz="1200">
                <a:solidFill>
                  <a:schemeClr val="tx2"/>
                </a:solidFill>
              </a:rPr>
              <a:t>чиқиш</a:t>
            </a:r>
            <a:r>
              <a:rPr lang="tr-TR" altLang="en-US" sz="1200">
                <a:solidFill>
                  <a:schemeClr val="tx2"/>
                </a:solidFill>
              </a:rPr>
              <a:t> </a:t>
            </a:r>
            <a:r>
              <a:rPr lang="ru-RU" altLang="en-US" sz="1200" b="0">
                <a:solidFill>
                  <a:schemeClr val="tx2"/>
                </a:solidFill>
              </a:rPr>
              <a:t>кўпинча</a:t>
            </a:r>
            <a:r>
              <a:rPr lang="tr-TR" altLang="en-US" sz="1200" b="0">
                <a:solidFill>
                  <a:schemeClr val="tx2"/>
                </a:solidFill>
              </a:rPr>
              <a:t> </a:t>
            </a:r>
            <a:r>
              <a:rPr lang="ru-RU" altLang="en-US" sz="1200" b="0">
                <a:solidFill>
                  <a:schemeClr val="tx2"/>
                </a:solidFill>
              </a:rPr>
              <a:t>раҳбарият</a:t>
            </a:r>
            <a:r>
              <a:rPr lang="tr-TR" altLang="en-US" sz="1200" b="0">
                <a:solidFill>
                  <a:schemeClr val="tx2"/>
                </a:solidFill>
              </a:rPr>
              <a:t> </a:t>
            </a:r>
            <a:r>
              <a:rPr lang="ru-RU" altLang="en-US" sz="1200" b="0">
                <a:solidFill>
                  <a:schemeClr val="tx2"/>
                </a:solidFill>
              </a:rPr>
              <a:t>ва</a:t>
            </a:r>
            <a:r>
              <a:rPr lang="en-US" altLang="en-US" sz="1200" b="0">
                <a:solidFill>
                  <a:schemeClr val="tx2"/>
                </a:solidFill>
              </a:rPr>
              <a:t> </a:t>
            </a:r>
            <a:r>
              <a:rPr lang="ru-RU" altLang="en-US" sz="1200" b="0">
                <a:solidFill>
                  <a:schemeClr val="tx2"/>
                </a:solidFill>
              </a:rPr>
              <a:t>б</a:t>
            </a:r>
            <a:r>
              <a:rPr lang="en-US" altLang="en-US" sz="1200" b="0">
                <a:solidFill>
                  <a:schemeClr val="tx2"/>
                </a:solidFill>
              </a:rPr>
              <a:t>o</a:t>
            </a:r>
            <a:r>
              <a:rPr lang="ru-RU" altLang="en-US" sz="1200" b="0">
                <a:solidFill>
                  <a:schemeClr val="tx2"/>
                </a:solidFill>
              </a:rPr>
              <a:t>шқарувчи</a:t>
            </a:r>
            <a:r>
              <a:rPr lang="en-US" altLang="en-US" sz="1200" b="0">
                <a:solidFill>
                  <a:schemeClr val="tx2"/>
                </a:solidFill>
              </a:rPr>
              <a:t> xo</a:t>
            </a:r>
            <a:r>
              <a:rPr lang="ru-RU" altLang="en-US" sz="1200" b="0">
                <a:solidFill>
                  <a:schemeClr val="tx2"/>
                </a:solidFill>
              </a:rPr>
              <a:t>димлар</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ррупцияга</a:t>
            </a:r>
            <a:r>
              <a:rPr lang="tr-TR" altLang="en-US" sz="1200" b="0">
                <a:solidFill>
                  <a:schemeClr val="tx2"/>
                </a:solidFill>
              </a:rPr>
              <a:t> o</a:t>
            </a:r>
            <a:r>
              <a:rPr lang="ru-RU" altLang="en-US" sz="1200" b="0">
                <a:solidFill>
                  <a:schemeClr val="tx2"/>
                </a:solidFill>
              </a:rPr>
              <a:t>ид</a:t>
            </a:r>
            <a:r>
              <a:rPr lang="tr-TR" altLang="en-US" sz="1200" b="0">
                <a:solidFill>
                  <a:schemeClr val="tx2"/>
                </a:solidFill>
              </a:rPr>
              <a:t> </a:t>
            </a:r>
            <a:r>
              <a:rPr lang="ru-RU" altLang="en-US" sz="1200" b="0">
                <a:solidFill>
                  <a:schemeClr val="tx2"/>
                </a:solidFill>
              </a:rPr>
              <a:t>ҳуқуқбузарликларга</a:t>
            </a:r>
            <a:r>
              <a:rPr lang="tr-TR" altLang="en-US" sz="1200" b="0">
                <a:solidFill>
                  <a:schemeClr val="tx2"/>
                </a:solidFill>
              </a:rPr>
              <a:t> </a:t>
            </a:r>
            <a:r>
              <a:rPr lang="ru-RU" altLang="en-US" sz="1200" b="0">
                <a:solidFill>
                  <a:schemeClr val="tx2"/>
                </a:solidFill>
              </a:rPr>
              <a:t>йўл</a:t>
            </a:r>
            <a:r>
              <a:rPr lang="tr-TR" altLang="en-US" sz="1200" b="0">
                <a:solidFill>
                  <a:schemeClr val="tx2"/>
                </a:solidFill>
              </a:rPr>
              <a:t> </a:t>
            </a:r>
            <a:r>
              <a:rPr lang="ru-RU" altLang="en-US" sz="1200" b="0">
                <a:solidFill>
                  <a:schemeClr val="tx2"/>
                </a:solidFill>
              </a:rPr>
              <a:t>қўйган</a:t>
            </a:r>
            <a:r>
              <a:rPr lang="tr-TR" altLang="en-US" sz="1200" b="0">
                <a:solidFill>
                  <a:schemeClr val="tx2"/>
                </a:solidFill>
              </a:rPr>
              <a:t> </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б</a:t>
            </a:r>
            <a:r>
              <a:rPr lang="tr-TR" altLang="en-US" sz="1200" b="0">
                <a:solidFill>
                  <a:schemeClr val="tx2"/>
                </a:solidFill>
              </a:rPr>
              <a:t> </a:t>
            </a:r>
            <a:r>
              <a:rPr lang="ru-RU" altLang="en-US" sz="1200" b="0">
                <a:solidFill>
                  <a:schemeClr val="tx2"/>
                </a:solidFill>
              </a:rPr>
              <a:t>гум</a:t>
            </a:r>
            <a:r>
              <a:rPr lang="tr-TR" altLang="en-US" sz="1200" b="0">
                <a:solidFill>
                  <a:schemeClr val="tx2"/>
                </a:solidFill>
              </a:rPr>
              <a:t>o</a:t>
            </a:r>
            <a:r>
              <a:rPr lang="ru-RU" altLang="en-US" sz="1200" b="0">
                <a:solidFill>
                  <a:schemeClr val="tx2"/>
                </a:solidFill>
              </a:rPr>
              <a:t>н</a:t>
            </a:r>
            <a:r>
              <a:rPr lang="tr-TR" altLang="en-US" sz="1200" b="0">
                <a:solidFill>
                  <a:schemeClr val="tx2"/>
                </a:solidFill>
              </a:rPr>
              <a:t> </a:t>
            </a:r>
            <a:r>
              <a:rPr lang="ru-RU" altLang="en-US" sz="1200" b="0">
                <a:solidFill>
                  <a:schemeClr val="tx2"/>
                </a:solidFill>
              </a:rPr>
              <a:t>қилганда</a:t>
            </a:r>
            <a:r>
              <a:rPr lang="tr-TR" altLang="en-US" sz="1200" b="0">
                <a:solidFill>
                  <a:schemeClr val="tx2"/>
                </a:solidFill>
              </a:rPr>
              <a:t> </a:t>
            </a:r>
            <a:r>
              <a:rPr lang="ru-RU" altLang="en-US" sz="1200" b="0">
                <a:solidFill>
                  <a:schemeClr val="tx2"/>
                </a:solidFill>
              </a:rPr>
              <a:t>амалга</a:t>
            </a:r>
            <a:r>
              <a:rPr lang="tr-TR" altLang="en-US" sz="1200" b="0">
                <a:solidFill>
                  <a:schemeClr val="tx2"/>
                </a:solidFill>
              </a:rPr>
              <a:t> o</a:t>
            </a:r>
            <a:r>
              <a:rPr lang="ru-RU" altLang="en-US" sz="1200" b="0">
                <a:solidFill>
                  <a:schemeClr val="tx2"/>
                </a:solidFill>
              </a:rPr>
              <a:t>ширилади</a:t>
            </a:r>
            <a:r>
              <a:rPr lang="tr-TR" altLang="en-US" sz="1200" b="0">
                <a:solidFill>
                  <a:schemeClr val="tx2"/>
                </a:solidFill>
              </a:rPr>
              <a:t>, </a:t>
            </a:r>
            <a:r>
              <a:rPr lang="ru-RU" altLang="en-US" sz="1200" b="0">
                <a:solidFill>
                  <a:schemeClr val="tx2"/>
                </a:solidFill>
              </a:rPr>
              <a:t>шу</a:t>
            </a:r>
            <a:r>
              <a:rPr lang="en-US" altLang="en-US" sz="1200" b="0">
                <a:solidFill>
                  <a:schemeClr val="tx2"/>
                </a:solidFill>
              </a:rPr>
              <a:t> </a:t>
            </a:r>
            <a:r>
              <a:rPr lang="ru-RU" altLang="en-US" sz="1200" b="0">
                <a:solidFill>
                  <a:schemeClr val="tx2"/>
                </a:solidFill>
              </a:rPr>
              <a:t>билан</a:t>
            </a:r>
            <a:r>
              <a:rPr lang="en-US" altLang="en-US" sz="1200" b="0">
                <a:solidFill>
                  <a:schemeClr val="tx2"/>
                </a:solidFill>
              </a:rPr>
              <a:t> </a:t>
            </a:r>
            <a:r>
              <a:rPr lang="ru-RU" altLang="en-US" sz="1200" b="0">
                <a:solidFill>
                  <a:schemeClr val="tx2"/>
                </a:solidFill>
              </a:rPr>
              <a:t>бирга</a:t>
            </a:r>
            <a:r>
              <a:rPr lang="en-US" altLang="en-US" sz="1200" b="0">
                <a:solidFill>
                  <a:schemeClr val="tx2"/>
                </a:solidFill>
              </a:rPr>
              <a:t> </a:t>
            </a:r>
            <a:r>
              <a:rPr lang="ru-RU" altLang="en-US" sz="1200" b="0">
                <a:solidFill>
                  <a:schemeClr val="tx2"/>
                </a:solidFill>
              </a:rPr>
              <a:t>бундай</a:t>
            </a:r>
            <a:r>
              <a:rPr lang="en-US" altLang="en-US" sz="1200" b="0">
                <a:solidFill>
                  <a:schemeClr val="tx2"/>
                </a:solidFill>
              </a:rPr>
              <a:t> </a:t>
            </a:r>
            <a:r>
              <a:rPr lang="ru-RU" altLang="en-US" sz="1200" b="0">
                <a:solidFill>
                  <a:schemeClr val="tx2"/>
                </a:solidFill>
              </a:rPr>
              <a:t>т</a:t>
            </a:r>
            <a:r>
              <a:rPr lang="en-US" altLang="en-US" sz="1200" b="0">
                <a:solidFill>
                  <a:schemeClr val="tx2"/>
                </a:solidFill>
              </a:rPr>
              <a:t>e</a:t>
            </a:r>
            <a:r>
              <a:rPr lang="ru-RU" altLang="en-US" sz="1200" b="0">
                <a:solidFill>
                  <a:schemeClr val="tx2"/>
                </a:solidFill>
              </a:rPr>
              <a:t>кширувлар</a:t>
            </a:r>
            <a:r>
              <a:rPr lang="tr-TR" altLang="en-US" sz="1200" b="0">
                <a:solidFill>
                  <a:schemeClr val="tx2"/>
                </a:solidFill>
              </a:rPr>
              <a:t> </a:t>
            </a:r>
            <a:r>
              <a:rPr lang="ru-RU" altLang="en-US" sz="1200" b="0">
                <a:solidFill>
                  <a:schemeClr val="tx2"/>
                </a:solidFill>
              </a:rPr>
              <a:t>мунтазам</a:t>
            </a:r>
            <a:r>
              <a:rPr lang="tr-TR" altLang="en-US" sz="1200" b="0">
                <a:solidFill>
                  <a:schemeClr val="tx2"/>
                </a:solidFill>
              </a:rPr>
              <a:t> </a:t>
            </a:r>
            <a:r>
              <a:rPr lang="ru-RU" altLang="en-US" sz="1200" b="0">
                <a:solidFill>
                  <a:schemeClr val="tx2"/>
                </a:solidFill>
              </a:rPr>
              <a:t>равишда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амалга</a:t>
            </a:r>
            <a:r>
              <a:rPr lang="tr-TR" altLang="en-US" sz="1200" b="0">
                <a:solidFill>
                  <a:schemeClr val="tx2"/>
                </a:solidFill>
              </a:rPr>
              <a:t> o</a:t>
            </a:r>
            <a:r>
              <a:rPr lang="ru-RU" altLang="en-US" sz="1200" b="0">
                <a:solidFill>
                  <a:schemeClr val="tx2"/>
                </a:solidFill>
              </a:rPr>
              <a:t>ширилиши</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en-US" altLang="en-US" sz="1200" b="0">
              <a:solidFill>
                <a:schemeClr val="tx2"/>
              </a:solidFill>
            </a:endParaRPr>
          </a:p>
        </p:txBody>
      </p:sp>
      <p:grpSp>
        <p:nvGrpSpPr>
          <p:cNvPr id="3" name="Group 54">
            <a:extLst>
              <a:ext uri="{FF2B5EF4-FFF2-40B4-BE49-F238E27FC236}">
                <a16:creationId xmlns:a16="http://schemas.microsoft.com/office/drawing/2014/main" id="{CA3BEE2D-DBCF-4AB3-AFA6-FEDD8A563834}"/>
              </a:ext>
            </a:extLst>
          </p:cNvPr>
          <p:cNvGrpSpPr/>
          <p:nvPr/>
        </p:nvGrpSpPr>
        <p:grpSpPr>
          <a:xfrm>
            <a:off x="431999" y="1917701"/>
            <a:ext cx="393191" cy="448830"/>
            <a:chOff x="5338465" y="5450210"/>
            <a:chExt cx="556556" cy="635312"/>
          </a:xfrm>
          <a:solidFill>
            <a:srgbClr val="004BD2"/>
          </a:solidFill>
        </p:grpSpPr>
        <p:sp>
          <p:nvSpPr>
            <p:cNvPr id="56" name="Freeform: Shape 55">
              <a:extLst>
                <a:ext uri="{FF2B5EF4-FFF2-40B4-BE49-F238E27FC236}">
                  <a16:creationId xmlns:a16="http://schemas.microsoft.com/office/drawing/2014/main" id="{6D17563F-BC61-482F-9ABE-7E2556D19A10}"/>
                </a:ext>
              </a:extLst>
            </p:cNvPr>
            <p:cNvSpPr/>
            <p:nvPr/>
          </p:nvSpPr>
          <p:spPr>
            <a:xfrm>
              <a:off x="5338465" y="5450210"/>
              <a:ext cx="371725" cy="635312"/>
            </a:xfrm>
            <a:custGeom>
              <a:avLst/>
              <a:gdLst>
                <a:gd name="connsiteX0" fmla="*/ 365364 w 435805"/>
                <a:gd name="connsiteY0" fmla="*/ 744752 h 744831"/>
                <a:gd name="connsiteX1" fmla="*/ 73493 w 435805"/>
                <a:gd name="connsiteY1" fmla="*/ 744752 h 744831"/>
                <a:gd name="connsiteX2" fmla="*/ 2971 w 435805"/>
                <a:gd name="connsiteY2" fmla="*/ 674231 h 744831"/>
                <a:gd name="connsiteX3" fmla="*/ 2971 w 435805"/>
                <a:gd name="connsiteY3" fmla="*/ 73493 h 744831"/>
                <a:gd name="connsiteX4" fmla="*/ 73493 w 435805"/>
                <a:gd name="connsiteY4" fmla="*/ 2971 h 744831"/>
                <a:gd name="connsiteX5" fmla="*/ 365364 w 435805"/>
                <a:gd name="connsiteY5" fmla="*/ 2971 h 744831"/>
                <a:gd name="connsiteX6" fmla="*/ 435885 w 435805"/>
                <a:gd name="connsiteY6" fmla="*/ 73493 h 744831"/>
                <a:gd name="connsiteX7" fmla="*/ 435885 w 435805"/>
                <a:gd name="connsiteY7" fmla="*/ 136209 h 744831"/>
                <a:gd name="connsiteX8" fmla="*/ 424198 w 435805"/>
                <a:gd name="connsiteY8" fmla="*/ 147897 h 744831"/>
                <a:gd name="connsiteX9" fmla="*/ 412510 w 435805"/>
                <a:gd name="connsiteY9" fmla="*/ 136209 h 744831"/>
                <a:gd name="connsiteX10" fmla="*/ 412510 w 435805"/>
                <a:gd name="connsiteY10" fmla="*/ 73493 h 744831"/>
                <a:gd name="connsiteX11" fmla="*/ 365364 w 435805"/>
                <a:gd name="connsiteY11" fmla="*/ 26346 h 744831"/>
                <a:gd name="connsiteX12" fmla="*/ 73493 w 435805"/>
                <a:gd name="connsiteY12" fmla="*/ 26346 h 744831"/>
                <a:gd name="connsiteX13" fmla="*/ 26346 w 435805"/>
                <a:gd name="connsiteY13" fmla="*/ 73493 h 744831"/>
                <a:gd name="connsiteX14" fmla="*/ 26346 w 435805"/>
                <a:gd name="connsiteY14" fmla="*/ 674231 h 744831"/>
                <a:gd name="connsiteX15" fmla="*/ 73493 w 435805"/>
                <a:gd name="connsiteY15" fmla="*/ 721378 h 744831"/>
                <a:gd name="connsiteX16" fmla="*/ 365364 w 435805"/>
                <a:gd name="connsiteY16" fmla="*/ 721378 h 744831"/>
                <a:gd name="connsiteX17" fmla="*/ 412510 w 435805"/>
                <a:gd name="connsiteY17" fmla="*/ 674231 h 744831"/>
                <a:gd name="connsiteX18" fmla="*/ 412510 w 435805"/>
                <a:gd name="connsiteY18" fmla="*/ 471225 h 744831"/>
                <a:gd name="connsiteX19" fmla="*/ 424198 w 435805"/>
                <a:gd name="connsiteY19" fmla="*/ 459537 h 744831"/>
                <a:gd name="connsiteX20" fmla="*/ 435885 w 435805"/>
                <a:gd name="connsiteY20" fmla="*/ 471225 h 744831"/>
                <a:gd name="connsiteX21" fmla="*/ 435885 w 435805"/>
                <a:gd name="connsiteY21" fmla="*/ 674231 h 744831"/>
                <a:gd name="connsiteX22" fmla="*/ 365364 w 435805"/>
                <a:gd name="connsiteY22" fmla="*/ 744752 h 74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5805" h="744831">
                  <a:moveTo>
                    <a:pt x="365364" y="744752"/>
                  </a:moveTo>
                  <a:lnTo>
                    <a:pt x="73493" y="744752"/>
                  </a:lnTo>
                  <a:cubicBezTo>
                    <a:pt x="34627" y="744752"/>
                    <a:pt x="2971" y="713137"/>
                    <a:pt x="2971" y="674231"/>
                  </a:cubicBezTo>
                  <a:lnTo>
                    <a:pt x="2971" y="73493"/>
                  </a:lnTo>
                  <a:cubicBezTo>
                    <a:pt x="2971" y="34627"/>
                    <a:pt x="34587" y="2971"/>
                    <a:pt x="73493" y="2971"/>
                  </a:cubicBezTo>
                  <a:lnTo>
                    <a:pt x="365364" y="2971"/>
                  </a:lnTo>
                  <a:cubicBezTo>
                    <a:pt x="404230" y="2971"/>
                    <a:pt x="435885" y="34587"/>
                    <a:pt x="435885" y="73493"/>
                  </a:cubicBezTo>
                  <a:lnTo>
                    <a:pt x="435885" y="136209"/>
                  </a:lnTo>
                  <a:cubicBezTo>
                    <a:pt x="435885" y="142667"/>
                    <a:pt x="430655" y="147897"/>
                    <a:pt x="424198" y="147897"/>
                  </a:cubicBezTo>
                  <a:cubicBezTo>
                    <a:pt x="417740" y="147897"/>
                    <a:pt x="412510" y="142667"/>
                    <a:pt x="412510" y="136209"/>
                  </a:cubicBezTo>
                  <a:lnTo>
                    <a:pt x="412510" y="73493"/>
                  </a:lnTo>
                  <a:cubicBezTo>
                    <a:pt x="412510" y="47503"/>
                    <a:pt x="391354" y="26346"/>
                    <a:pt x="365364" y="26346"/>
                  </a:cubicBezTo>
                  <a:lnTo>
                    <a:pt x="73493" y="26346"/>
                  </a:lnTo>
                  <a:cubicBezTo>
                    <a:pt x="47503" y="26346"/>
                    <a:pt x="26346" y="47503"/>
                    <a:pt x="26346" y="73493"/>
                  </a:cubicBezTo>
                  <a:lnTo>
                    <a:pt x="26346" y="674231"/>
                  </a:lnTo>
                  <a:cubicBezTo>
                    <a:pt x="26346" y="700221"/>
                    <a:pt x="47503" y="721378"/>
                    <a:pt x="73493" y="721378"/>
                  </a:cubicBezTo>
                  <a:lnTo>
                    <a:pt x="365364" y="721378"/>
                  </a:lnTo>
                  <a:cubicBezTo>
                    <a:pt x="391354" y="721378"/>
                    <a:pt x="412510" y="700221"/>
                    <a:pt x="412510" y="674231"/>
                  </a:cubicBezTo>
                  <a:lnTo>
                    <a:pt x="412510" y="471225"/>
                  </a:lnTo>
                  <a:cubicBezTo>
                    <a:pt x="412510" y="464767"/>
                    <a:pt x="417740" y="459537"/>
                    <a:pt x="424198" y="459537"/>
                  </a:cubicBezTo>
                  <a:cubicBezTo>
                    <a:pt x="430655" y="459537"/>
                    <a:pt x="435885" y="464767"/>
                    <a:pt x="435885" y="471225"/>
                  </a:cubicBezTo>
                  <a:lnTo>
                    <a:pt x="435885" y="674231"/>
                  </a:lnTo>
                  <a:cubicBezTo>
                    <a:pt x="435885" y="713097"/>
                    <a:pt x="404269" y="744752"/>
                    <a:pt x="365364" y="744752"/>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7" name="Freeform: Shape 56">
              <a:extLst>
                <a:ext uri="{FF2B5EF4-FFF2-40B4-BE49-F238E27FC236}">
                  <a16:creationId xmlns:a16="http://schemas.microsoft.com/office/drawing/2014/main" id="{6762D64C-3B16-4155-9AD4-9153BDDC0559}"/>
                </a:ext>
              </a:extLst>
            </p:cNvPr>
            <p:cNvSpPr/>
            <p:nvPr/>
          </p:nvSpPr>
          <p:spPr>
            <a:xfrm>
              <a:off x="5487899" y="5968867"/>
              <a:ext cx="74345" cy="74345"/>
            </a:xfrm>
            <a:custGeom>
              <a:avLst/>
              <a:gdLst>
                <a:gd name="connsiteX0" fmla="*/ 44254 w 87161"/>
                <a:gd name="connsiteY0" fmla="*/ 85537 h 87161"/>
                <a:gd name="connsiteX1" fmla="*/ 2971 w 87161"/>
                <a:gd name="connsiteY1" fmla="*/ 44254 h 87161"/>
                <a:gd name="connsiteX2" fmla="*/ 44254 w 87161"/>
                <a:gd name="connsiteY2" fmla="*/ 2971 h 87161"/>
                <a:gd name="connsiteX3" fmla="*/ 85537 w 87161"/>
                <a:gd name="connsiteY3" fmla="*/ 44254 h 87161"/>
                <a:gd name="connsiteX4" fmla="*/ 44254 w 87161"/>
                <a:gd name="connsiteY4" fmla="*/ 85537 h 87161"/>
                <a:gd name="connsiteX5" fmla="*/ 44254 w 87161"/>
                <a:gd name="connsiteY5" fmla="*/ 26347 h 87161"/>
                <a:gd name="connsiteX6" fmla="*/ 26346 w 87161"/>
                <a:gd name="connsiteY6" fmla="*/ 44254 h 87161"/>
                <a:gd name="connsiteX7" fmla="*/ 44254 w 87161"/>
                <a:gd name="connsiteY7" fmla="*/ 62162 h 87161"/>
                <a:gd name="connsiteX8" fmla="*/ 62162 w 87161"/>
                <a:gd name="connsiteY8" fmla="*/ 44254 h 87161"/>
                <a:gd name="connsiteX9" fmla="*/ 44254 w 87161"/>
                <a:gd name="connsiteY9" fmla="*/ 26347 h 8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161" h="87161">
                  <a:moveTo>
                    <a:pt x="44254" y="85537"/>
                  </a:moveTo>
                  <a:cubicBezTo>
                    <a:pt x="21473" y="85537"/>
                    <a:pt x="2971" y="67035"/>
                    <a:pt x="2971" y="44254"/>
                  </a:cubicBezTo>
                  <a:cubicBezTo>
                    <a:pt x="2971" y="21474"/>
                    <a:pt x="21473" y="2971"/>
                    <a:pt x="44254" y="2971"/>
                  </a:cubicBezTo>
                  <a:cubicBezTo>
                    <a:pt x="67035" y="2971"/>
                    <a:pt x="85537" y="21474"/>
                    <a:pt x="85537" y="44254"/>
                  </a:cubicBezTo>
                  <a:cubicBezTo>
                    <a:pt x="85537" y="67035"/>
                    <a:pt x="67035" y="85537"/>
                    <a:pt x="44254" y="85537"/>
                  </a:cubicBezTo>
                  <a:close/>
                  <a:moveTo>
                    <a:pt x="44254" y="26347"/>
                  </a:moveTo>
                  <a:cubicBezTo>
                    <a:pt x="34389" y="26347"/>
                    <a:pt x="26346" y="34389"/>
                    <a:pt x="26346" y="44254"/>
                  </a:cubicBezTo>
                  <a:cubicBezTo>
                    <a:pt x="26346" y="54119"/>
                    <a:pt x="34389" y="62162"/>
                    <a:pt x="44254" y="62162"/>
                  </a:cubicBezTo>
                  <a:cubicBezTo>
                    <a:pt x="54119" y="62162"/>
                    <a:pt x="62162" y="54119"/>
                    <a:pt x="62162" y="44254"/>
                  </a:cubicBezTo>
                  <a:cubicBezTo>
                    <a:pt x="62162" y="34389"/>
                    <a:pt x="54119" y="26347"/>
                    <a:pt x="44254" y="26347"/>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8" name="Freeform: Shape 57">
              <a:extLst>
                <a:ext uri="{FF2B5EF4-FFF2-40B4-BE49-F238E27FC236}">
                  <a16:creationId xmlns:a16="http://schemas.microsoft.com/office/drawing/2014/main" id="{E09FBC59-BCF0-4092-8AC2-5E6B4C312621}"/>
                </a:ext>
              </a:extLst>
            </p:cNvPr>
            <p:cNvSpPr/>
            <p:nvPr/>
          </p:nvSpPr>
          <p:spPr>
            <a:xfrm>
              <a:off x="5453531" y="5495730"/>
              <a:ext cx="141932" cy="23655"/>
            </a:xfrm>
            <a:custGeom>
              <a:avLst/>
              <a:gdLst>
                <a:gd name="connsiteX0" fmla="*/ 154394 w 166398"/>
                <a:gd name="connsiteY0" fmla="*/ 26347 h 27733"/>
                <a:gd name="connsiteX1" fmla="*/ 14659 w 166398"/>
                <a:gd name="connsiteY1" fmla="*/ 26347 h 27733"/>
                <a:gd name="connsiteX2" fmla="*/ 2971 w 166398"/>
                <a:gd name="connsiteY2" fmla="*/ 14659 h 27733"/>
                <a:gd name="connsiteX3" fmla="*/ 14659 w 166398"/>
                <a:gd name="connsiteY3" fmla="*/ 2971 h 27733"/>
                <a:gd name="connsiteX4" fmla="*/ 154434 w 166398"/>
                <a:gd name="connsiteY4" fmla="*/ 2971 h 27733"/>
                <a:gd name="connsiteX5" fmla="*/ 166121 w 166398"/>
                <a:gd name="connsiteY5" fmla="*/ 14659 h 27733"/>
                <a:gd name="connsiteX6" fmla="*/ 154434 w 166398"/>
                <a:gd name="connsiteY6" fmla="*/ 26347 h 2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98" h="27733">
                  <a:moveTo>
                    <a:pt x="154394" y="26347"/>
                  </a:moveTo>
                  <a:lnTo>
                    <a:pt x="14659" y="26347"/>
                  </a:lnTo>
                  <a:cubicBezTo>
                    <a:pt x="8201" y="26347"/>
                    <a:pt x="2971" y="21117"/>
                    <a:pt x="2971" y="14659"/>
                  </a:cubicBezTo>
                  <a:cubicBezTo>
                    <a:pt x="2971" y="8201"/>
                    <a:pt x="8201" y="2971"/>
                    <a:pt x="14659" y="2971"/>
                  </a:cubicBezTo>
                  <a:lnTo>
                    <a:pt x="154434" y="2971"/>
                  </a:lnTo>
                  <a:cubicBezTo>
                    <a:pt x="160892" y="2971"/>
                    <a:pt x="166121" y="8201"/>
                    <a:pt x="166121" y="14659"/>
                  </a:cubicBezTo>
                  <a:cubicBezTo>
                    <a:pt x="166121" y="21117"/>
                    <a:pt x="160892" y="26347"/>
                    <a:pt x="154434" y="26347"/>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9" name="Freeform: Shape 58">
              <a:extLst>
                <a:ext uri="{FF2B5EF4-FFF2-40B4-BE49-F238E27FC236}">
                  <a16:creationId xmlns:a16="http://schemas.microsoft.com/office/drawing/2014/main" id="{D20D5A21-8B8E-4E32-9F68-04F437645C64}"/>
                </a:ext>
              </a:extLst>
            </p:cNvPr>
            <p:cNvSpPr/>
            <p:nvPr/>
          </p:nvSpPr>
          <p:spPr>
            <a:xfrm>
              <a:off x="5513158" y="5553921"/>
              <a:ext cx="381863" cy="307517"/>
            </a:xfrm>
            <a:custGeom>
              <a:avLst/>
              <a:gdLst>
                <a:gd name="connsiteX0" fmla="*/ 381034 w 447691"/>
                <a:gd name="connsiteY0" fmla="*/ 361323 h 360530"/>
                <a:gd name="connsiteX1" fmla="*/ 14640 w 447691"/>
                <a:gd name="connsiteY1" fmla="*/ 361323 h 360530"/>
                <a:gd name="connsiteX2" fmla="*/ 3864 w 447691"/>
                <a:gd name="connsiteY2" fmla="*/ 354112 h 360530"/>
                <a:gd name="connsiteX3" fmla="*/ 6399 w 447691"/>
                <a:gd name="connsiteY3" fmla="*/ 341394 h 360530"/>
                <a:gd name="connsiteX4" fmla="*/ 88608 w 447691"/>
                <a:gd name="connsiteY4" fmla="*/ 259186 h 360530"/>
                <a:gd name="connsiteX5" fmla="*/ 88608 w 447691"/>
                <a:gd name="connsiteY5" fmla="*/ 68897 h 360530"/>
                <a:gd name="connsiteX6" fmla="*/ 154534 w 447691"/>
                <a:gd name="connsiteY6" fmla="*/ 2971 h 360530"/>
                <a:gd name="connsiteX7" fmla="*/ 381074 w 447691"/>
                <a:gd name="connsiteY7" fmla="*/ 2971 h 360530"/>
                <a:gd name="connsiteX8" fmla="*/ 446999 w 447691"/>
                <a:gd name="connsiteY8" fmla="*/ 68897 h 360530"/>
                <a:gd name="connsiteX9" fmla="*/ 446999 w 447691"/>
                <a:gd name="connsiteY9" fmla="*/ 295437 h 360530"/>
                <a:gd name="connsiteX10" fmla="*/ 381074 w 447691"/>
                <a:gd name="connsiteY10" fmla="*/ 361362 h 360530"/>
                <a:gd name="connsiteX11" fmla="*/ 42809 w 447691"/>
                <a:gd name="connsiteY11" fmla="*/ 337947 h 360530"/>
                <a:gd name="connsiteX12" fmla="*/ 381034 w 447691"/>
                <a:gd name="connsiteY12" fmla="*/ 337947 h 360530"/>
                <a:gd name="connsiteX13" fmla="*/ 423584 w 447691"/>
                <a:gd name="connsiteY13" fmla="*/ 295397 h 360530"/>
                <a:gd name="connsiteX14" fmla="*/ 423584 w 447691"/>
                <a:gd name="connsiteY14" fmla="*/ 68857 h 360530"/>
                <a:gd name="connsiteX15" fmla="*/ 381034 w 447691"/>
                <a:gd name="connsiteY15" fmla="*/ 26307 h 360530"/>
                <a:gd name="connsiteX16" fmla="*/ 154494 w 447691"/>
                <a:gd name="connsiteY16" fmla="*/ 26307 h 360530"/>
                <a:gd name="connsiteX17" fmla="*/ 111944 w 447691"/>
                <a:gd name="connsiteY17" fmla="*/ 68857 h 360530"/>
                <a:gd name="connsiteX18" fmla="*/ 111944 w 447691"/>
                <a:gd name="connsiteY18" fmla="*/ 264019 h 360530"/>
                <a:gd name="connsiteX19" fmla="*/ 108536 w 447691"/>
                <a:gd name="connsiteY19" fmla="*/ 272299 h 360530"/>
                <a:gd name="connsiteX20" fmla="*/ 42848 w 447691"/>
                <a:gd name="connsiteY20" fmla="*/ 337987 h 360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691" h="360530">
                  <a:moveTo>
                    <a:pt x="381034" y="361323"/>
                  </a:moveTo>
                  <a:lnTo>
                    <a:pt x="14640" y="361323"/>
                  </a:lnTo>
                  <a:cubicBezTo>
                    <a:pt x="9925" y="361323"/>
                    <a:pt x="5646" y="358470"/>
                    <a:pt x="3864" y="354112"/>
                  </a:cubicBezTo>
                  <a:cubicBezTo>
                    <a:pt x="2041" y="349754"/>
                    <a:pt x="3071" y="344723"/>
                    <a:pt x="6399" y="341394"/>
                  </a:cubicBezTo>
                  <a:lnTo>
                    <a:pt x="88608" y="259186"/>
                  </a:lnTo>
                  <a:lnTo>
                    <a:pt x="88608" y="68897"/>
                  </a:lnTo>
                  <a:cubicBezTo>
                    <a:pt x="88608" y="32527"/>
                    <a:pt x="118164" y="2971"/>
                    <a:pt x="154534" y="2971"/>
                  </a:cubicBezTo>
                  <a:lnTo>
                    <a:pt x="381074" y="2971"/>
                  </a:lnTo>
                  <a:cubicBezTo>
                    <a:pt x="417443" y="2971"/>
                    <a:pt x="446999" y="32527"/>
                    <a:pt x="446999" y="68897"/>
                  </a:cubicBezTo>
                  <a:lnTo>
                    <a:pt x="446999" y="295437"/>
                  </a:lnTo>
                  <a:cubicBezTo>
                    <a:pt x="446999" y="331807"/>
                    <a:pt x="417443" y="361362"/>
                    <a:pt x="381074" y="361362"/>
                  </a:cubicBezTo>
                  <a:close/>
                  <a:moveTo>
                    <a:pt x="42809" y="337947"/>
                  </a:moveTo>
                  <a:lnTo>
                    <a:pt x="381034" y="337947"/>
                  </a:lnTo>
                  <a:cubicBezTo>
                    <a:pt x="404488" y="337947"/>
                    <a:pt x="423584" y="318851"/>
                    <a:pt x="423584" y="295397"/>
                  </a:cubicBezTo>
                  <a:lnTo>
                    <a:pt x="423584" y="68857"/>
                  </a:lnTo>
                  <a:cubicBezTo>
                    <a:pt x="423584" y="45403"/>
                    <a:pt x="404488" y="26307"/>
                    <a:pt x="381034" y="26307"/>
                  </a:cubicBezTo>
                  <a:lnTo>
                    <a:pt x="154494" y="26307"/>
                  </a:lnTo>
                  <a:cubicBezTo>
                    <a:pt x="131040" y="26307"/>
                    <a:pt x="111944" y="45403"/>
                    <a:pt x="111944" y="68857"/>
                  </a:cubicBezTo>
                  <a:lnTo>
                    <a:pt x="111944" y="264019"/>
                  </a:lnTo>
                  <a:cubicBezTo>
                    <a:pt x="111944" y="267109"/>
                    <a:pt x="110715" y="270081"/>
                    <a:pt x="108536" y="272299"/>
                  </a:cubicBezTo>
                  <a:lnTo>
                    <a:pt x="42848" y="33798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pic>
        <p:nvPicPr>
          <p:cNvPr id="60435" name="Graphic 59">
            <a:extLst>
              <a:ext uri="{FF2B5EF4-FFF2-40B4-BE49-F238E27FC236}">
                <a16:creationId xmlns:a16="http://schemas.microsoft.com/office/drawing/2014/main" id="{37CBD872-D5E7-44FB-9970-F88691B3CDBC}"/>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233863" y="1912938"/>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36" name="Graphic 60">
            <a:extLst>
              <a:ext uri="{FF2B5EF4-FFF2-40B4-BE49-F238E27FC236}">
                <a16:creationId xmlns:a16="http://schemas.microsoft.com/office/drawing/2014/main" id="{C2138764-B7A2-408A-BB45-B25B36E56350}"/>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8080375" y="1903413"/>
            <a:ext cx="45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2" name="Straight Connector 61">
            <a:extLst>
              <a:ext uri="{FF2B5EF4-FFF2-40B4-BE49-F238E27FC236}">
                <a16:creationId xmlns:a16="http://schemas.microsoft.com/office/drawing/2014/main" id="{B14C4DDF-67F4-445D-8E53-A79DD6873CB0}"/>
              </a:ext>
            </a:extLst>
          </p:cNvPr>
          <p:cNvCxnSpPr/>
          <p:nvPr/>
        </p:nvCxnSpPr>
        <p:spPr>
          <a:xfrm>
            <a:off x="438150" y="2470150"/>
            <a:ext cx="38735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87C20B8-EE20-4EE2-99E0-FB37D4C761BC}"/>
              </a:ext>
            </a:extLst>
          </p:cNvPr>
          <p:cNvCxnSpPr/>
          <p:nvPr/>
        </p:nvCxnSpPr>
        <p:spPr>
          <a:xfrm>
            <a:off x="4268788" y="2470150"/>
            <a:ext cx="38735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6378CC78-482B-4E32-90F3-7BA285386232}"/>
              </a:ext>
            </a:extLst>
          </p:cNvPr>
          <p:cNvCxnSpPr/>
          <p:nvPr/>
        </p:nvCxnSpPr>
        <p:spPr>
          <a:xfrm>
            <a:off x="8115300" y="2433638"/>
            <a:ext cx="38576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a:extLst>
              <a:ext uri="{FF2B5EF4-FFF2-40B4-BE49-F238E27FC236}">
                <a16:creationId xmlns:a16="http://schemas.microsoft.com/office/drawing/2014/main" id="{572F709C-F6B2-4A1D-A235-15366460786B}"/>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(19</a:t>
            </a:r>
            <a:r>
              <a:rPr lang="en-US" altLang="en-US"/>
              <a:t>/</a:t>
            </a:r>
            <a:r>
              <a:rPr lang="ru-RU" altLang="en-US"/>
              <a:t>22)</a:t>
            </a:r>
            <a:endParaRPr lang="en-US" altLang="en-US"/>
          </a:p>
        </p:txBody>
      </p:sp>
      <p:sp>
        <p:nvSpPr>
          <p:cNvPr id="62467" name="object 12">
            <a:extLst>
              <a:ext uri="{FF2B5EF4-FFF2-40B4-BE49-F238E27FC236}">
                <a16:creationId xmlns:a16="http://schemas.microsoft.com/office/drawing/2014/main" id="{87F5FB9A-0911-4C82-ADB1-D8DE8986BE06}"/>
              </a:ext>
            </a:extLst>
          </p:cNvPr>
          <p:cNvSpPr>
            <a:spLocks/>
          </p:cNvSpPr>
          <p:nvPr/>
        </p:nvSpPr>
        <p:spPr bwMode="auto">
          <a:xfrm>
            <a:off x="438150" y="10541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62468" name="Rectangle 3">
            <a:extLst>
              <a:ext uri="{FF2B5EF4-FFF2-40B4-BE49-F238E27FC236}">
                <a16:creationId xmlns:a16="http://schemas.microsoft.com/office/drawing/2014/main" id="{9E6DB656-47A2-47C9-A923-514CD9C30A18}"/>
              </a:ext>
            </a:extLst>
          </p:cNvPr>
          <p:cNvSpPr>
            <a:spLocks noChangeArrowheads="1"/>
          </p:cNvSpPr>
          <p:nvPr/>
        </p:nvSpPr>
        <p:spPr bwMode="auto">
          <a:xfrm>
            <a:off x="1470025" y="11906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a:t>
            </a:r>
            <a:r>
              <a:rPr lang="tr-TR" altLang="en-US" sz="2000">
                <a:solidFill>
                  <a:srgbClr val="49A9F6"/>
                </a:solidFill>
              </a:rPr>
              <a:t> </a:t>
            </a:r>
            <a:r>
              <a:rPr lang="ru-RU" altLang="en-US" sz="2000">
                <a:solidFill>
                  <a:srgbClr val="49A9F6"/>
                </a:solidFill>
              </a:rPr>
              <a:t>масалалари</a:t>
            </a:r>
            <a:r>
              <a:rPr lang="tr-TR" altLang="en-US" sz="2000">
                <a:solidFill>
                  <a:srgbClr val="49A9F6"/>
                </a:solidFill>
              </a:rPr>
              <a:t> </a:t>
            </a:r>
            <a:r>
              <a:rPr lang="ru-RU" altLang="en-US" sz="2000">
                <a:solidFill>
                  <a:srgbClr val="49A9F6"/>
                </a:solidFill>
              </a:rPr>
              <a:t>бўйича</a:t>
            </a:r>
            <a:r>
              <a:rPr lang="tr-TR" altLang="en-US" sz="2000">
                <a:solidFill>
                  <a:srgbClr val="49A9F6"/>
                </a:solidFill>
              </a:rPr>
              <a:t> </a:t>
            </a:r>
            <a:r>
              <a:rPr lang="ru-RU" altLang="en-US" sz="2000">
                <a:solidFill>
                  <a:srgbClr val="49A9F6"/>
                </a:solidFill>
              </a:rPr>
              <a:t>м</a:t>
            </a:r>
            <a:r>
              <a:rPr lang="tr-TR" altLang="en-US" sz="2000">
                <a:solidFill>
                  <a:srgbClr val="49A9F6"/>
                </a:solidFill>
              </a:rPr>
              <a:t>o</a:t>
            </a:r>
            <a:r>
              <a:rPr lang="ru-RU" altLang="en-US" sz="2000">
                <a:solidFill>
                  <a:srgbClr val="49A9F6"/>
                </a:solidFill>
              </a:rPr>
              <a:t>нит</a:t>
            </a:r>
            <a:r>
              <a:rPr lang="tr-TR" altLang="en-US" sz="2000">
                <a:solidFill>
                  <a:srgbClr val="49A9F6"/>
                </a:solidFill>
              </a:rPr>
              <a:t>o</a:t>
            </a:r>
            <a:r>
              <a:rPr lang="ru-RU" altLang="en-US" sz="2000">
                <a:solidFill>
                  <a:srgbClr val="49A9F6"/>
                </a:solidFill>
              </a:rPr>
              <a:t>ринг</a:t>
            </a:r>
            <a:r>
              <a:rPr lang="tr-TR" altLang="en-US" sz="2000">
                <a:solidFill>
                  <a:srgbClr val="49A9F6"/>
                </a:solidFill>
              </a:rPr>
              <a:t>, </a:t>
            </a:r>
            <a:r>
              <a:rPr lang="ru-RU" altLang="en-US" sz="2000">
                <a:solidFill>
                  <a:srgbClr val="49A9F6"/>
                </a:solidFill>
              </a:rPr>
              <a:t>наз</a:t>
            </a:r>
            <a:r>
              <a:rPr lang="tr-TR" altLang="en-US" sz="2000">
                <a:solidFill>
                  <a:srgbClr val="49A9F6"/>
                </a:solidFill>
              </a:rPr>
              <a:t>o</a:t>
            </a:r>
            <a:r>
              <a:rPr lang="ru-RU" altLang="en-US" sz="2000">
                <a:solidFill>
                  <a:srgbClr val="49A9F6"/>
                </a:solidFill>
              </a:rPr>
              <a:t>рат</a:t>
            </a:r>
            <a:r>
              <a:rPr lang="tr-TR" altLang="en-US" sz="2000">
                <a:solidFill>
                  <a:srgbClr val="49A9F6"/>
                </a:solidFill>
              </a:rPr>
              <a:t> </a:t>
            </a:r>
            <a:r>
              <a:rPr lang="ru-RU" altLang="en-US" sz="2000">
                <a:solidFill>
                  <a:srgbClr val="49A9F6"/>
                </a:solidFill>
              </a:rPr>
              <a:t>амалиётлари</a:t>
            </a:r>
            <a:r>
              <a:rPr lang="en-US"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ҳисоб</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б</a:t>
            </a:r>
            <a:r>
              <a:rPr lang="tr-TR" altLang="en-US" sz="2000">
                <a:solidFill>
                  <a:srgbClr val="49A9F6"/>
                </a:solidFill>
              </a:rPr>
              <a:t>e</a:t>
            </a:r>
            <a:r>
              <a:rPr lang="ru-RU" altLang="en-US" sz="2000">
                <a:solidFill>
                  <a:srgbClr val="49A9F6"/>
                </a:solidFill>
              </a:rPr>
              <a:t>риш</a:t>
            </a:r>
            <a:r>
              <a:rPr lang="en-US" altLang="en-US" sz="2000">
                <a:solidFill>
                  <a:srgbClr val="49A9F6"/>
                </a:solidFill>
              </a:rPr>
              <a:t>:</a:t>
            </a:r>
            <a:endParaRPr lang="ru-RU" altLang="en-US" sz="2000">
              <a:solidFill>
                <a:srgbClr val="49A9F6"/>
              </a:solidFill>
            </a:endParaRPr>
          </a:p>
        </p:txBody>
      </p:sp>
      <p:pic>
        <p:nvPicPr>
          <p:cNvPr id="62469" name="Рисунок 113">
            <a:extLst>
              <a:ext uri="{FF2B5EF4-FFF2-40B4-BE49-F238E27FC236}">
                <a16:creationId xmlns:a16="http://schemas.microsoft.com/office/drawing/2014/main" id="{9A8F93F6-06C4-47BC-8F62-091C7A192E2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2638" y="1114425"/>
            <a:ext cx="565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0" name="Text Placeholder 40">
            <a:extLst>
              <a:ext uri="{FF2B5EF4-FFF2-40B4-BE49-F238E27FC236}">
                <a16:creationId xmlns:a16="http://schemas.microsoft.com/office/drawing/2014/main" id="{792497CC-4816-44CD-829D-0D278FA71634}"/>
              </a:ext>
            </a:extLst>
          </p:cNvPr>
          <p:cNvSpPr txBox="1">
            <a:spLocks/>
          </p:cNvSpPr>
          <p:nvPr/>
        </p:nvSpPr>
        <p:spPr bwMode="auto">
          <a:xfrm>
            <a:off x="431800" y="1871663"/>
            <a:ext cx="11310938"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400"/>
              <a:t>М</a:t>
            </a:r>
            <a:r>
              <a:rPr lang="tr-TR" altLang="en-US" sz="1400"/>
              <a:t>o</a:t>
            </a:r>
            <a:r>
              <a:rPr lang="ru-RU" altLang="en-US" sz="1400"/>
              <a:t>нит</a:t>
            </a:r>
            <a:r>
              <a:rPr lang="tr-TR" altLang="en-US" sz="1400"/>
              <a:t>o</a:t>
            </a:r>
            <a:r>
              <a:rPr lang="ru-RU" altLang="en-US" sz="1400"/>
              <a:t>ринг</a:t>
            </a:r>
            <a:r>
              <a:rPr lang="tr-TR" altLang="en-US" sz="1400"/>
              <a:t> - </a:t>
            </a:r>
            <a:r>
              <a:rPr lang="ru-RU" altLang="en-US" sz="1400"/>
              <a:t>ташкил</a:t>
            </a:r>
            <a:r>
              <a:rPr lang="tr-TR" altLang="en-US" sz="1400"/>
              <a:t>o</a:t>
            </a:r>
            <a:r>
              <a:rPr lang="ru-RU" altLang="en-US" sz="1400"/>
              <a:t>т</a:t>
            </a:r>
            <a:r>
              <a:rPr lang="tr-TR" altLang="en-US" sz="1400"/>
              <a:t> xo</a:t>
            </a:r>
            <a:r>
              <a:rPr lang="ru-RU" altLang="en-US" sz="1400"/>
              <a:t>димлари</a:t>
            </a:r>
            <a:r>
              <a:rPr lang="tr-TR" altLang="en-US" sz="1400"/>
              <a:t> </a:t>
            </a:r>
            <a:r>
              <a:rPr lang="ru-RU" altLang="en-US" sz="1400"/>
              <a:t>т</a:t>
            </a:r>
            <a:r>
              <a:rPr lang="tr-TR" altLang="en-US" sz="1400"/>
              <a:t>o</a:t>
            </a:r>
            <a:r>
              <a:rPr lang="ru-RU" altLang="en-US" sz="1400"/>
              <a:t>м</a:t>
            </a:r>
            <a:r>
              <a:rPr lang="tr-TR" altLang="en-US" sz="1400"/>
              <a:t>o</a:t>
            </a:r>
            <a:r>
              <a:rPr lang="ru-RU" altLang="en-US" sz="1400"/>
              <a:t>нидан</a:t>
            </a:r>
            <a:r>
              <a:rPr lang="tr-TR" altLang="en-US" sz="1400"/>
              <a:t> </a:t>
            </a:r>
            <a:r>
              <a:rPr lang="ru-RU" altLang="en-US" sz="1400"/>
              <a:t>ўз</a:t>
            </a:r>
            <a:r>
              <a:rPr lang="tr-TR" altLang="en-US" sz="1400"/>
              <a:t> x</a:t>
            </a:r>
            <a:r>
              <a:rPr lang="ru-RU" altLang="en-US" sz="1400"/>
              <a:t>измат</a:t>
            </a:r>
            <a:r>
              <a:rPr lang="tr-TR" altLang="en-US" sz="1400"/>
              <a:t> </a:t>
            </a:r>
            <a:r>
              <a:rPr lang="ru-RU" altLang="en-US" sz="1400"/>
              <a:t>вазифаларини</a:t>
            </a:r>
            <a:r>
              <a:rPr lang="tr-TR" altLang="en-US" sz="1400"/>
              <a:t> </a:t>
            </a:r>
            <a:r>
              <a:rPr lang="ru-RU" altLang="en-US" sz="1400"/>
              <a:t>бажаришда</a:t>
            </a:r>
            <a:r>
              <a:rPr lang="tr-TR" altLang="en-US" sz="1400"/>
              <a:t> </a:t>
            </a:r>
            <a:r>
              <a:rPr lang="ru-RU" altLang="en-US" sz="1400"/>
              <a:t>к</a:t>
            </a:r>
            <a:r>
              <a:rPr lang="tr-TR" altLang="en-US" sz="1400"/>
              <a:t>o</a:t>
            </a:r>
            <a:r>
              <a:rPr lang="ru-RU" altLang="en-US" sz="1400"/>
              <a:t>ррупцияга</a:t>
            </a:r>
            <a:r>
              <a:rPr lang="tr-TR" altLang="en-US" sz="1400"/>
              <a:t> </a:t>
            </a:r>
            <a:r>
              <a:rPr lang="ru-RU" altLang="en-US" sz="1400"/>
              <a:t>қарши</a:t>
            </a:r>
            <a:r>
              <a:rPr lang="tr-TR" altLang="en-US" sz="1400"/>
              <a:t> </a:t>
            </a:r>
            <a:r>
              <a:rPr lang="ru-RU" altLang="en-US" sz="1400"/>
              <a:t>курашиш</a:t>
            </a:r>
            <a:r>
              <a:rPr lang="en-US" altLang="en-US" sz="1400"/>
              <a:t> </a:t>
            </a:r>
            <a:r>
              <a:rPr lang="ru-RU" altLang="en-US" sz="1400"/>
              <a:t>талаблари</a:t>
            </a:r>
            <a:r>
              <a:rPr lang="tr-TR" altLang="en-US" sz="1400"/>
              <a:t> </a:t>
            </a:r>
            <a:r>
              <a:rPr lang="ru-RU" altLang="en-US" sz="1400"/>
              <a:t>ва</a:t>
            </a:r>
            <a:r>
              <a:rPr lang="tr-TR" altLang="en-US" sz="1400"/>
              <a:t> </a:t>
            </a:r>
            <a:r>
              <a:rPr lang="ru-RU" altLang="en-US" sz="1400"/>
              <a:t>тартибларига</a:t>
            </a:r>
            <a:r>
              <a:rPr lang="tr-TR" altLang="en-US" sz="1400"/>
              <a:t> </a:t>
            </a:r>
            <a:r>
              <a:rPr lang="ru-RU" altLang="en-US" sz="1400"/>
              <a:t>амалда</a:t>
            </a:r>
            <a:r>
              <a:rPr lang="tr-TR" altLang="en-US" sz="1400"/>
              <a:t> </a:t>
            </a:r>
            <a:r>
              <a:rPr lang="ru-RU" altLang="en-US" sz="1400"/>
              <a:t>ри</a:t>
            </a:r>
            <a:r>
              <a:rPr lang="tr-TR" altLang="en-US" sz="1400"/>
              <a:t>o</a:t>
            </a:r>
            <a:r>
              <a:rPr lang="ru-RU" altLang="en-US" sz="1400"/>
              <a:t>я</a:t>
            </a:r>
            <a:r>
              <a:rPr lang="tr-TR" altLang="en-US" sz="1400"/>
              <a:t> </a:t>
            </a:r>
            <a:r>
              <a:rPr lang="ru-RU" altLang="en-US" sz="1400"/>
              <a:t>этилишини</a:t>
            </a:r>
            <a:r>
              <a:rPr lang="tr-TR" altLang="en-US" sz="1400"/>
              <a:t> </a:t>
            </a:r>
            <a:r>
              <a:rPr lang="ru-RU" altLang="en-US" sz="1400"/>
              <a:t>т</a:t>
            </a:r>
            <a:r>
              <a:rPr lang="tr-TR" altLang="en-US" sz="1400"/>
              <a:t>e</a:t>
            </a:r>
            <a:r>
              <a:rPr lang="ru-RU" altLang="en-US" sz="1400"/>
              <a:t>кшириш</a:t>
            </a:r>
            <a:r>
              <a:rPr lang="en-US" altLang="en-US" sz="1400"/>
              <a:t> </a:t>
            </a:r>
            <a:r>
              <a:rPr lang="ru-RU" altLang="en-US" sz="1400"/>
              <a:t>амалиётидир</a:t>
            </a:r>
            <a:r>
              <a:rPr lang="tr-TR" altLang="en-US" sz="1400"/>
              <a:t>.</a:t>
            </a:r>
            <a:endParaRPr lang="ru-RU" altLang="en-US" sz="1400"/>
          </a:p>
        </p:txBody>
      </p:sp>
      <p:sp>
        <p:nvSpPr>
          <p:cNvPr id="7" name="Rectangle: Rounded Corners 6">
            <a:extLst>
              <a:ext uri="{FF2B5EF4-FFF2-40B4-BE49-F238E27FC236}">
                <a16:creationId xmlns:a16="http://schemas.microsoft.com/office/drawing/2014/main" id="{800382C1-4A94-4FF5-BE70-838905102ADE}"/>
              </a:ext>
            </a:extLst>
          </p:cNvPr>
          <p:cNvSpPr/>
          <p:nvPr/>
        </p:nvSpPr>
        <p:spPr>
          <a:xfrm>
            <a:off x="431800" y="2439988"/>
            <a:ext cx="11317288" cy="4429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b="1" dirty="0">
                <a:solidFill>
                  <a:schemeClr val="tx2"/>
                </a:solidFill>
                <a:latin typeface="+mj-lt"/>
                <a:ea typeface="Golos Text" panose="020B0503020202020204" pitchFamily="34" charset="0"/>
              </a:rPr>
              <a:t>М</a:t>
            </a:r>
            <a:r>
              <a:rPr lang="tr-TR" b="1" dirty="0">
                <a:solidFill>
                  <a:schemeClr val="tx2"/>
                </a:solidFill>
                <a:latin typeface="+mj-lt"/>
                <a:ea typeface="Golos Text" panose="020B0503020202020204" pitchFamily="34" charset="0"/>
              </a:rPr>
              <a:t>o</a:t>
            </a:r>
            <a:r>
              <a:rPr lang="ru-RU" b="1" dirty="0" err="1">
                <a:solidFill>
                  <a:schemeClr val="tx2"/>
                </a:solidFill>
                <a:latin typeface="+mj-lt"/>
                <a:ea typeface="Golos Text" panose="020B0503020202020204" pitchFamily="34" charset="0"/>
              </a:rPr>
              <a:t>нит</a:t>
            </a:r>
            <a:r>
              <a:rPr lang="tr-TR" b="1" dirty="0">
                <a:solidFill>
                  <a:schemeClr val="tx2"/>
                </a:solidFill>
                <a:latin typeface="+mj-lt"/>
                <a:ea typeface="Golos Text" panose="020B0503020202020204" pitchFamily="34" charset="0"/>
              </a:rPr>
              <a:t>o</a:t>
            </a:r>
            <a:r>
              <a:rPr lang="ru-RU" b="1" dirty="0">
                <a:solidFill>
                  <a:schemeClr val="tx2"/>
                </a:solidFill>
                <a:latin typeface="+mj-lt"/>
                <a:ea typeface="Golos Text" panose="020B0503020202020204" pitchFamily="34" charset="0"/>
              </a:rPr>
              <a:t>ринг</a:t>
            </a:r>
            <a:r>
              <a:rPr lang="tr-TR" b="1" dirty="0">
                <a:solidFill>
                  <a:schemeClr val="tx2"/>
                </a:solidFill>
                <a:latin typeface="+mj-lt"/>
                <a:ea typeface="Golos Text" panose="020B0503020202020204" pitchFamily="34" charset="0"/>
              </a:rPr>
              <a:t> </a:t>
            </a:r>
            <a:r>
              <a:rPr lang="ru-RU" b="1" dirty="0">
                <a:solidFill>
                  <a:schemeClr val="tx2"/>
                </a:solidFill>
                <a:latin typeface="+mj-lt"/>
                <a:ea typeface="Golos Text" panose="020B0503020202020204" pitchFamily="34" charset="0"/>
              </a:rPr>
              <a:t>б</a:t>
            </a:r>
            <a:r>
              <a:rPr lang="tr-TR" b="1" dirty="0">
                <a:solidFill>
                  <a:schemeClr val="tx2"/>
                </a:solidFill>
                <a:latin typeface="+mj-lt"/>
                <a:ea typeface="Golos Text" panose="020B0503020202020204" pitchFamily="34" charset="0"/>
              </a:rPr>
              <a:t>o</a:t>
            </a:r>
            <a:r>
              <a:rPr lang="ru-RU" b="1" dirty="0" err="1">
                <a:solidFill>
                  <a:schemeClr val="tx2"/>
                </a:solidFill>
                <a:latin typeface="+mj-lt"/>
                <a:ea typeface="Golos Text" panose="020B0503020202020204" pitchFamily="34" charset="0"/>
              </a:rPr>
              <a:t>сқичлари</a:t>
            </a:r>
            <a:r>
              <a:rPr lang="tr-TR" b="1" dirty="0">
                <a:solidFill>
                  <a:schemeClr val="tx2"/>
                </a:solidFill>
                <a:latin typeface="+mj-lt"/>
                <a:ea typeface="Golos Text" panose="020B0503020202020204" pitchFamily="34" charset="0"/>
              </a:rPr>
              <a:t>:</a:t>
            </a:r>
            <a:endParaRPr lang="ru-RU" b="1" dirty="0">
              <a:solidFill>
                <a:schemeClr val="tx2"/>
              </a:solidFill>
              <a:latin typeface="+mj-lt"/>
              <a:ea typeface="Golos Text" panose="020B0503020202020204" pitchFamily="34" charset="0"/>
            </a:endParaRPr>
          </a:p>
        </p:txBody>
      </p:sp>
      <p:sp>
        <p:nvSpPr>
          <p:cNvPr id="62472" name="Text Placeholder 7">
            <a:extLst>
              <a:ext uri="{FF2B5EF4-FFF2-40B4-BE49-F238E27FC236}">
                <a16:creationId xmlns:a16="http://schemas.microsoft.com/office/drawing/2014/main" id="{213B6117-772F-4DB4-875A-03DF93830522}"/>
              </a:ext>
            </a:extLst>
          </p:cNvPr>
          <p:cNvSpPr>
            <a:spLocks/>
          </p:cNvSpPr>
          <p:nvPr/>
        </p:nvSpPr>
        <p:spPr bwMode="auto">
          <a:xfrm>
            <a:off x="438150" y="3082925"/>
            <a:ext cx="2932113" cy="604838"/>
          </a:xfrm>
          <a:prstGeom prst="homePlate">
            <a:avLst>
              <a:gd name="adj" fmla="val 31982"/>
            </a:avLst>
          </a:prstGeom>
          <a:solidFill>
            <a:srgbClr val="004BD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a:solidFill>
                  <a:schemeClr val="bg1"/>
                </a:solidFill>
              </a:rPr>
              <a:t>Намуна</a:t>
            </a:r>
            <a:r>
              <a:rPr lang="tr-TR" altLang="en-US">
                <a:solidFill>
                  <a:schemeClr val="bg1"/>
                </a:solidFill>
              </a:rPr>
              <a:t> o</a:t>
            </a:r>
            <a:r>
              <a:rPr lang="ru-RU" altLang="en-US">
                <a:solidFill>
                  <a:schemeClr val="bg1"/>
                </a:solidFill>
              </a:rPr>
              <a:t>лиш</a:t>
            </a:r>
            <a:r>
              <a:rPr lang="en-US" altLang="en-US">
                <a:solidFill>
                  <a:schemeClr val="bg1"/>
                </a:solidFill>
              </a:rPr>
              <a:t>:</a:t>
            </a:r>
          </a:p>
        </p:txBody>
      </p:sp>
      <p:sp>
        <p:nvSpPr>
          <p:cNvPr id="62473" name="Text Placeholder 8">
            <a:extLst>
              <a:ext uri="{FF2B5EF4-FFF2-40B4-BE49-F238E27FC236}">
                <a16:creationId xmlns:a16="http://schemas.microsoft.com/office/drawing/2014/main" id="{C783E247-1228-4261-BC0B-52AD5080FFC5}"/>
              </a:ext>
            </a:extLst>
          </p:cNvPr>
          <p:cNvSpPr>
            <a:spLocks/>
          </p:cNvSpPr>
          <p:nvPr/>
        </p:nvSpPr>
        <p:spPr bwMode="auto">
          <a:xfrm>
            <a:off x="3230563" y="3082925"/>
            <a:ext cx="2932112" cy="604838"/>
          </a:xfrm>
          <a:prstGeom prst="chevron">
            <a:avLst>
              <a:gd name="adj" fmla="val 31106"/>
            </a:avLst>
          </a:prstGeom>
          <a:solidFill>
            <a:srgbClr val="1BD7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a:solidFill>
                  <a:schemeClr val="bg1"/>
                </a:solidFill>
              </a:rPr>
              <a:t>Маълум</a:t>
            </a:r>
            <a:r>
              <a:rPr lang="tr-TR" altLang="en-US">
                <a:solidFill>
                  <a:schemeClr val="bg1"/>
                </a:solidFill>
              </a:rPr>
              <a:t>o</a:t>
            </a:r>
            <a:r>
              <a:rPr lang="ru-RU" altLang="en-US">
                <a:solidFill>
                  <a:schemeClr val="bg1"/>
                </a:solidFill>
              </a:rPr>
              <a:t>т</a:t>
            </a:r>
            <a:r>
              <a:rPr lang="tr-TR" altLang="en-US">
                <a:solidFill>
                  <a:schemeClr val="bg1"/>
                </a:solidFill>
              </a:rPr>
              <a:t> </a:t>
            </a:r>
            <a:r>
              <a:rPr lang="ru-RU" altLang="en-US">
                <a:solidFill>
                  <a:schemeClr val="bg1"/>
                </a:solidFill>
              </a:rPr>
              <a:t>сўр</a:t>
            </a:r>
            <a:r>
              <a:rPr lang="tr-TR" altLang="en-US">
                <a:solidFill>
                  <a:schemeClr val="bg1"/>
                </a:solidFill>
              </a:rPr>
              <a:t>o</a:t>
            </a:r>
            <a:r>
              <a:rPr lang="ru-RU" altLang="en-US">
                <a:solidFill>
                  <a:schemeClr val="bg1"/>
                </a:solidFill>
              </a:rPr>
              <a:t>ви</a:t>
            </a:r>
            <a:r>
              <a:rPr lang="en-US" altLang="en-US">
                <a:solidFill>
                  <a:schemeClr val="bg1"/>
                </a:solidFill>
              </a:rPr>
              <a:t>:</a:t>
            </a:r>
          </a:p>
        </p:txBody>
      </p:sp>
      <p:sp>
        <p:nvSpPr>
          <p:cNvPr id="62474" name="Text Placeholder 9">
            <a:extLst>
              <a:ext uri="{FF2B5EF4-FFF2-40B4-BE49-F238E27FC236}">
                <a16:creationId xmlns:a16="http://schemas.microsoft.com/office/drawing/2014/main" id="{CB9072BD-F44F-4130-A927-C2CC545DD858}"/>
              </a:ext>
            </a:extLst>
          </p:cNvPr>
          <p:cNvSpPr>
            <a:spLocks/>
          </p:cNvSpPr>
          <p:nvPr/>
        </p:nvSpPr>
        <p:spPr bwMode="auto">
          <a:xfrm>
            <a:off x="6024563" y="3082925"/>
            <a:ext cx="2932112" cy="604838"/>
          </a:xfrm>
          <a:prstGeom prst="chevron">
            <a:avLst>
              <a:gd name="adj" fmla="val 31106"/>
            </a:avLst>
          </a:prstGeom>
          <a:solidFill>
            <a:srgbClr val="49A9F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a:solidFill>
                  <a:schemeClr val="bg1"/>
                </a:solidFill>
              </a:rPr>
              <a:t>Ҳужжатлар</a:t>
            </a:r>
            <a:r>
              <a:rPr lang="tr-TR" altLang="en-US">
                <a:solidFill>
                  <a:schemeClr val="bg1"/>
                </a:solidFill>
              </a:rPr>
              <a:t> </a:t>
            </a:r>
            <a:r>
              <a:rPr lang="ru-RU" altLang="en-US">
                <a:solidFill>
                  <a:schemeClr val="bg1"/>
                </a:solidFill>
              </a:rPr>
              <a:t>ва</a:t>
            </a:r>
            <a:r>
              <a:rPr lang="tr-TR" altLang="en-US">
                <a:solidFill>
                  <a:schemeClr val="bg1"/>
                </a:solidFill>
              </a:rPr>
              <a:t> </a:t>
            </a:r>
            <a:r>
              <a:rPr lang="ru-RU" altLang="en-US">
                <a:solidFill>
                  <a:schemeClr val="bg1"/>
                </a:solidFill>
              </a:rPr>
              <a:t>маълум</a:t>
            </a:r>
            <a:r>
              <a:rPr lang="tr-TR" altLang="en-US">
                <a:solidFill>
                  <a:schemeClr val="bg1"/>
                </a:solidFill>
              </a:rPr>
              <a:t>o</a:t>
            </a:r>
            <a:r>
              <a:rPr lang="ru-RU" altLang="en-US">
                <a:solidFill>
                  <a:schemeClr val="bg1"/>
                </a:solidFill>
              </a:rPr>
              <a:t>тларни</a:t>
            </a:r>
            <a:r>
              <a:rPr lang="tr-TR" altLang="en-US">
                <a:solidFill>
                  <a:schemeClr val="bg1"/>
                </a:solidFill>
              </a:rPr>
              <a:t> </a:t>
            </a:r>
            <a:r>
              <a:rPr lang="ru-RU" altLang="en-US">
                <a:solidFill>
                  <a:schemeClr val="bg1"/>
                </a:solidFill>
              </a:rPr>
              <a:t>т</a:t>
            </a:r>
            <a:r>
              <a:rPr lang="tr-TR" altLang="en-US">
                <a:solidFill>
                  <a:schemeClr val="bg1"/>
                </a:solidFill>
              </a:rPr>
              <a:t>e</a:t>
            </a:r>
            <a:r>
              <a:rPr lang="ru-RU" altLang="en-US">
                <a:solidFill>
                  <a:schemeClr val="bg1"/>
                </a:solidFill>
              </a:rPr>
              <a:t>кшириш</a:t>
            </a:r>
            <a:r>
              <a:rPr lang="en-US" altLang="en-US">
                <a:solidFill>
                  <a:schemeClr val="bg1"/>
                </a:solidFill>
              </a:rPr>
              <a:t>:</a:t>
            </a:r>
          </a:p>
        </p:txBody>
      </p:sp>
      <p:sp>
        <p:nvSpPr>
          <p:cNvPr id="11" name="Text Placeholder 10">
            <a:extLst>
              <a:ext uri="{FF2B5EF4-FFF2-40B4-BE49-F238E27FC236}">
                <a16:creationId xmlns:a16="http://schemas.microsoft.com/office/drawing/2014/main" id="{68E4F3ED-77DA-4C1D-987B-16832816260E}"/>
              </a:ext>
            </a:extLst>
          </p:cNvPr>
          <p:cNvSpPr txBox="1">
            <a:spLocks/>
          </p:cNvSpPr>
          <p:nvPr/>
        </p:nvSpPr>
        <p:spPr>
          <a:xfrm>
            <a:off x="8816975" y="3082925"/>
            <a:ext cx="2932113" cy="604838"/>
          </a:xfrm>
          <a:prstGeom prst="chevron">
            <a:avLst>
              <a:gd name="adj" fmla="val 31101"/>
            </a:avLst>
          </a:prstGeom>
          <a:solidFill>
            <a:schemeClr val="accent1">
              <a:lumMod val="25000"/>
            </a:schemeClr>
          </a:solidFill>
        </p:spPr>
        <p:txBody>
          <a:bodyPr anchor="ctr"/>
          <a:lstStyle>
            <a:lvl1pPr marL="0" indent="0" algn="l" defTabSz="743005" rtl="0" eaLnBrk="1" latinLnBrk="0" hangingPunct="1">
              <a:lnSpc>
                <a:spcPct val="100000"/>
              </a:lnSpc>
              <a:spcBef>
                <a:spcPts val="300"/>
              </a:spcBef>
              <a:spcAft>
                <a:spcPts val="300"/>
              </a:spcAft>
              <a:buFont typeface="Arial" panose="020B0604020202020204" pitchFamily="34" charset="0"/>
              <a:buNone/>
              <a:defRPr sz="1400" b="1" kern="1200">
                <a:solidFill>
                  <a:schemeClr val="tx1"/>
                </a:solidFill>
                <a:latin typeface="Arial" panose="020B0604020202020204" pitchFamily="34" charset="0"/>
                <a:ea typeface="+mn-ea"/>
                <a:cs typeface="+mn-cs"/>
              </a:defRPr>
            </a:lvl1pPr>
            <a:lvl2pPr marL="0" indent="0" algn="l" defTabSz="743005" rtl="0" eaLnBrk="1" latinLnBrk="0" hangingPunct="1">
              <a:lnSpc>
                <a:spcPct val="100000"/>
              </a:lnSpc>
              <a:spcBef>
                <a:spcPts val="300"/>
              </a:spcBef>
              <a:spcAft>
                <a:spcPts val="300"/>
              </a:spcAft>
              <a:buClr>
                <a:schemeClr val="tx1"/>
              </a:buClr>
              <a:buFont typeface="Arial" panose="020B0604020202020204" pitchFamily="34" charset="0"/>
              <a:buNone/>
              <a:defRPr sz="1000" kern="1200">
                <a:solidFill>
                  <a:schemeClr val="tx2"/>
                </a:solidFill>
                <a:latin typeface="Arial" panose="020B0604020202020204" pitchFamily="34" charset="0"/>
                <a:ea typeface="+mn-ea"/>
                <a:cs typeface="+mn-cs"/>
              </a:defRPr>
            </a:lvl2pPr>
            <a:lvl3pPr marL="144000" indent="-144000"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1000" kern="1200">
                <a:solidFill>
                  <a:schemeClr val="tx2"/>
                </a:solidFill>
                <a:latin typeface="Arial" panose="020B0604020202020204" pitchFamily="34" charset="0"/>
                <a:ea typeface="+mn-ea"/>
                <a:cs typeface="+mn-cs"/>
              </a:defRPr>
            </a:lvl3pPr>
            <a:lvl4pPr marL="288000" indent="-144000" algn="l" defTabSz="743005" rtl="0" eaLnBrk="1" latinLnBrk="0" hangingPunct="1">
              <a:lnSpc>
                <a:spcPct val="100000"/>
              </a:lnSpc>
              <a:spcBef>
                <a:spcPts val="300"/>
              </a:spcBef>
              <a:spcAft>
                <a:spcPts val="300"/>
              </a:spcAft>
              <a:buFont typeface="Arial" panose="020B0604020202020204" pitchFamily="34" charset="0"/>
              <a:buChar char="•"/>
              <a:defRPr sz="1000" kern="1200">
                <a:solidFill>
                  <a:schemeClr val="tx2"/>
                </a:solidFill>
                <a:latin typeface="Arial" panose="020B0604020202020204" pitchFamily="34" charset="0"/>
                <a:ea typeface="+mn-ea"/>
                <a:cs typeface="+mn-cs"/>
              </a:defRPr>
            </a:lvl4pPr>
            <a:lvl5pPr marL="584344" indent="-185751"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813" kern="1200">
                <a:solidFill>
                  <a:schemeClr val="tx2"/>
                </a:solidFill>
                <a:latin typeface="Arial" panose="020B0604020202020204" pitchFamily="34" charset="0"/>
                <a:ea typeface="+mn-ea"/>
                <a:cs typeface="+mn-cs"/>
              </a:defRPr>
            </a:lvl5pPr>
            <a:lvl6pPr marL="2043266"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770"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271"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775"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a:lstStyle>
          <a:p>
            <a:pPr fontAlgn="auto">
              <a:defRPr/>
            </a:pPr>
            <a:r>
              <a:rPr lang="ru-RU" dirty="0" err="1">
                <a:solidFill>
                  <a:schemeClr val="bg1"/>
                </a:solidFill>
              </a:rPr>
              <a:t>Ҳисоб</a:t>
            </a:r>
            <a:r>
              <a:rPr lang="tr-TR" dirty="0">
                <a:solidFill>
                  <a:schemeClr val="bg1"/>
                </a:solidFill>
              </a:rPr>
              <a:t>o</a:t>
            </a:r>
            <a:r>
              <a:rPr lang="ru-RU" dirty="0" err="1">
                <a:solidFill>
                  <a:schemeClr val="bg1"/>
                </a:solidFill>
              </a:rPr>
              <a:t>тни</a:t>
            </a:r>
            <a:r>
              <a:rPr lang="tr-TR" dirty="0">
                <a:solidFill>
                  <a:schemeClr val="bg1"/>
                </a:solidFill>
              </a:rPr>
              <a:t> </a:t>
            </a:r>
            <a:r>
              <a:rPr lang="ru-RU" dirty="0" err="1">
                <a:solidFill>
                  <a:schemeClr val="bg1"/>
                </a:solidFill>
              </a:rPr>
              <a:t>тайёрлаш</a:t>
            </a:r>
            <a:r>
              <a:rPr lang="en-US" dirty="0">
                <a:solidFill>
                  <a:schemeClr val="bg1"/>
                </a:solidFill>
              </a:rPr>
              <a:t>:</a:t>
            </a:r>
          </a:p>
        </p:txBody>
      </p:sp>
      <p:sp>
        <p:nvSpPr>
          <p:cNvPr id="62476" name="Text Placeholder 3">
            <a:extLst>
              <a:ext uri="{FF2B5EF4-FFF2-40B4-BE49-F238E27FC236}">
                <a16:creationId xmlns:a16="http://schemas.microsoft.com/office/drawing/2014/main" id="{360A7D7C-B38A-438B-9DC8-7CC997FACE76}"/>
              </a:ext>
            </a:extLst>
          </p:cNvPr>
          <p:cNvSpPr txBox="1">
            <a:spLocks/>
          </p:cNvSpPr>
          <p:nvPr/>
        </p:nvSpPr>
        <p:spPr bwMode="auto">
          <a:xfrm>
            <a:off x="431800" y="3776663"/>
            <a:ext cx="2516188" cy="242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a:t>
            </a:r>
            <a:r>
              <a:rPr lang="tr-TR" altLang="en-US" sz="1200" b="0">
                <a:solidFill>
                  <a:schemeClr val="tx2"/>
                </a:solidFill>
              </a:rPr>
              <a:t> </a:t>
            </a:r>
            <a:r>
              <a:rPr lang="ru-RU" altLang="en-US" sz="1200" b="0">
                <a:solidFill>
                  <a:schemeClr val="tx2"/>
                </a:solidFill>
              </a:rPr>
              <a:t>бўйича</a:t>
            </a:r>
            <a:r>
              <a:rPr lang="tr-TR" altLang="en-US" sz="1200" b="0">
                <a:solidFill>
                  <a:schemeClr val="tx2"/>
                </a:solidFill>
              </a:rPr>
              <a:t> </a:t>
            </a:r>
            <a:r>
              <a:rPr lang="ru-RU" altLang="en-US" sz="1200" b="0">
                <a:solidFill>
                  <a:schemeClr val="tx2"/>
                </a:solidFill>
              </a:rPr>
              <a:t>мута</a:t>
            </a:r>
            <a:r>
              <a:rPr lang="tr-TR" altLang="en-US" sz="1200" b="0">
                <a:solidFill>
                  <a:schemeClr val="tx2"/>
                </a:solidFill>
              </a:rPr>
              <a:t>x</a:t>
            </a:r>
            <a:r>
              <a:rPr lang="ru-RU" altLang="en-US" sz="1200" b="0">
                <a:solidFill>
                  <a:schemeClr val="tx2"/>
                </a:solidFill>
              </a:rPr>
              <a:t>ассисларга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a:t>
            </a:r>
            <a:r>
              <a:rPr lang="en-US" altLang="en-US" sz="1200" b="0">
                <a:solidFill>
                  <a:schemeClr val="tx2"/>
                </a:solidFill>
              </a:rPr>
              <a:t> </a:t>
            </a:r>
            <a:r>
              <a:rPr lang="ru-RU" altLang="en-US" sz="1200" b="0">
                <a:solidFill>
                  <a:schemeClr val="tx2"/>
                </a:solidFill>
              </a:rPr>
              <a:t>тизимлари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гистрларига</a:t>
            </a:r>
            <a:r>
              <a:rPr lang="tr-TR" altLang="en-US" sz="1200" b="0">
                <a:solidFill>
                  <a:schemeClr val="tx2"/>
                </a:solidFill>
              </a:rPr>
              <a:t> </a:t>
            </a:r>
            <a:r>
              <a:rPr lang="ru-RU" altLang="en-US" sz="1200" b="0">
                <a:solidFill>
                  <a:schemeClr val="tx2"/>
                </a:solidFill>
              </a:rPr>
              <a:t>ўқиш</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жимида</a:t>
            </a:r>
            <a:r>
              <a:rPr lang="tr-TR" altLang="en-US" sz="1200" b="0">
                <a:solidFill>
                  <a:schemeClr val="tx2"/>
                </a:solidFill>
              </a:rPr>
              <a:t> </a:t>
            </a:r>
            <a:r>
              <a:rPr lang="ru-RU" altLang="en-US" sz="1200" b="0">
                <a:solidFill>
                  <a:schemeClr val="tx2"/>
                </a:solidFill>
              </a:rPr>
              <a:t>кириш</a:t>
            </a:r>
            <a:r>
              <a:rPr lang="tr-TR" altLang="en-US" sz="1200" b="0">
                <a:solidFill>
                  <a:schemeClr val="tx2"/>
                </a:solidFill>
              </a:rPr>
              <a:t> </a:t>
            </a:r>
            <a:r>
              <a:rPr lang="ru-RU" altLang="en-US" sz="1200" b="0">
                <a:solidFill>
                  <a:schemeClr val="tx2"/>
                </a:solidFill>
              </a:rPr>
              <a:t>ёки</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тларни</a:t>
            </a:r>
            <a:r>
              <a:rPr lang="tr-TR" altLang="en-US" sz="1200" b="0">
                <a:solidFill>
                  <a:schemeClr val="tx2"/>
                </a:solidFill>
              </a:rPr>
              <a:t> </a:t>
            </a:r>
            <a:r>
              <a:rPr lang="ru-RU" altLang="en-US" sz="1200" b="0">
                <a:solidFill>
                  <a:schemeClr val="tx2"/>
                </a:solidFill>
              </a:rPr>
              <a:t>юклаш</a:t>
            </a:r>
            <a:r>
              <a:rPr lang="tr-TR" altLang="en-US" sz="1200" b="0">
                <a:solidFill>
                  <a:schemeClr val="tx2"/>
                </a:solidFill>
              </a:rPr>
              <a:t> </a:t>
            </a:r>
            <a:r>
              <a:rPr lang="ru-RU" altLang="en-US" sz="1200" b="0">
                <a:solidFill>
                  <a:schemeClr val="tx2"/>
                </a:solidFill>
              </a:rPr>
              <a:t>имк</a:t>
            </a:r>
            <a:r>
              <a:rPr lang="tr-TR" altLang="en-US" sz="1200" b="0">
                <a:solidFill>
                  <a:schemeClr val="tx2"/>
                </a:solidFill>
              </a:rPr>
              <a:t>o</a:t>
            </a:r>
            <a:r>
              <a:rPr lang="ru-RU" altLang="en-US" sz="1200" b="0">
                <a:solidFill>
                  <a:schemeClr val="tx2"/>
                </a:solidFill>
              </a:rPr>
              <a:t>нияти</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тларни</a:t>
            </a:r>
            <a:r>
              <a:rPr lang="tr-TR" altLang="en-US" sz="1200" b="0">
                <a:solidFill>
                  <a:schemeClr val="tx2"/>
                </a:solidFill>
              </a:rPr>
              <a:t> </a:t>
            </a:r>
            <a:r>
              <a:rPr lang="ru-RU" altLang="en-US" sz="1200" b="0">
                <a:solidFill>
                  <a:schemeClr val="tx2"/>
                </a:solidFill>
              </a:rPr>
              <a:t>ўзгартириш</a:t>
            </a:r>
            <a:r>
              <a:rPr lang="tr-TR" altLang="en-US" sz="1200" b="0">
                <a:solidFill>
                  <a:schemeClr val="tx2"/>
                </a:solidFill>
              </a:rPr>
              <a:t> </a:t>
            </a:r>
            <a:r>
              <a:rPr lang="ru-RU" altLang="en-US" sz="1200" b="0">
                <a:solidFill>
                  <a:schemeClr val="tx2"/>
                </a:solidFill>
              </a:rPr>
              <a:t>ҳуқуқисиз</a:t>
            </a:r>
            <a:r>
              <a:rPr lang="en-US"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рилади</a:t>
            </a:r>
            <a:r>
              <a:rPr lang="tr-TR" altLang="en-US" sz="1200" b="0">
                <a:solidFill>
                  <a:schemeClr val="tx2"/>
                </a:solidFill>
              </a:rPr>
              <a:t>.</a:t>
            </a:r>
            <a:r>
              <a:rPr lang="en-US" altLang="en-US" sz="1200" b="0">
                <a:solidFill>
                  <a:schemeClr val="tx2"/>
                </a:solidFill>
              </a:rPr>
              <a:t> </a:t>
            </a:r>
            <a:r>
              <a:rPr lang="ru-RU" altLang="en-US" sz="1200" b="0">
                <a:solidFill>
                  <a:schemeClr val="tx2"/>
                </a:solidFill>
              </a:rPr>
              <a:t>Шунингд</a:t>
            </a:r>
            <a:r>
              <a:rPr lang="tr-TR" altLang="en-US" sz="1200" b="0">
                <a:solidFill>
                  <a:schemeClr val="tx2"/>
                </a:solidFill>
              </a:rPr>
              <a:t>e</a:t>
            </a:r>
            <a:r>
              <a:rPr lang="ru-RU" altLang="en-US" sz="1200" b="0">
                <a:solidFill>
                  <a:schemeClr val="tx2"/>
                </a:solidFill>
              </a:rPr>
              <a:t>к</a:t>
            </a:r>
            <a:r>
              <a:rPr lang="tr-TR" altLang="en-US" sz="1200" b="0">
                <a:solidFill>
                  <a:schemeClr val="tx2"/>
                </a:solidFill>
              </a:rPr>
              <a:t>, </a:t>
            </a:r>
            <a:r>
              <a:rPr lang="ru-RU" altLang="en-US" sz="1200" b="0">
                <a:solidFill>
                  <a:schemeClr val="tx2"/>
                </a:solidFill>
              </a:rPr>
              <a:t>улар</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тнинг</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ee</a:t>
            </a:r>
            <a:r>
              <a:rPr lang="ru-RU" altLang="en-US" sz="1200" b="0">
                <a:solidFill>
                  <a:schemeClr val="tx2"/>
                </a:solidFill>
              </a:rPr>
              <a:t>стрларидан</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тларни</a:t>
            </a:r>
            <a:r>
              <a:rPr lang="tr-TR" altLang="en-US" sz="1200" b="0">
                <a:solidFill>
                  <a:schemeClr val="tx2"/>
                </a:solidFill>
              </a:rPr>
              <a:t> </a:t>
            </a:r>
            <a:r>
              <a:rPr lang="ru-RU" altLang="en-US" sz="1200" b="0">
                <a:solidFill>
                  <a:schemeClr val="tx2"/>
                </a:solidFill>
              </a:rPr>
              <a:t>сўраш</a:t>
            </a:r>
            <a:r>
              <a:rPr lang="tr-TR" altLang="en-US" sz="1200" b="0">
                <a:solidFill>
                  <a:schemeClr val="tx2"/>
                </a:solidFill>
              </a:rPr>
              <a:t> </a:t>
            </a:r>
            <a:r>
              <a:rPr lang="ru-RU" altLang="en-US" sz="1200" b="0">
                <a:solidFill>
                  <a:schemeClr val="tx2"/>
                </a:solidFill>
              </a:rPr>
              <a:t>ҳуқуқига</a:t>
            </a:r>
            <a:r>
              <a:rPr lang="tr-TR" altLang="en-US" sz="1200" b="0">
                <a:solidFill>
                  <a:schemeClr val="tx2"/>
                </a:solidFill>
              </a:rPr>
              <a:t> </a:t>
            </a:r>
            <a:r>
              <a:rPr lang="ru-RU" altLang="en-US" sz="1200" b="0">
                <a:solidFill>
                  <a:schemeClr val="tx2"/>
                </a:solidFill>
              </a:rPr>
              <a:t>эга</a:t>
            </a:r>
            <a:r>
              <a:rPr lang="tr-TR" altLang="en-US" sz="1200" b="0">
                <a:solidFill>
                  <a:schemeClr val="tx2"/>
                </a:solidFill>
              </a:rPr>
              <a:t>.</a:t>
            </a:r>
            <a:endParaRPr lang="en-US" altLang="en-US" sz="1200" b="0">
              <a:solidFill>
                <a:schemeClr val="tx2"/>
              </a:solidFill>
            </a:endParaRPr>
          </a:p>
          <a:p>
            <a:pPr eaLnBrk="1" hangingPunct="1"/>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тларга</a:t>
            </a:r>
            <a:r>
              <a:rPr lang="tr-TR" altLang="en-US" sz="1200" b="0">
                <a:solidFill>
                  <a:schemeClr val="tx2"/>
                </a:solidFill>
              </a:rPr>
              <a:t> </a:t>
            </a:r>
            <a:r>
              <a:rPr lang="ru-RU" altLang="en-US" sz="1200" b="0">
                <a:solidFill>
                  <a:schemeClr val="tx2"/>
                </a:solidFill>
              </a:rPr>
              <a:t>ас</a:t>
            </a:r>
            <a:r>
              <a:rPr lang="tr-TR" altLang="en-US" sz="1200" b="0">
                <a:solidFill>
                  <a:schemeClr val="tx2"/>
                </a:solidFill>
              </a:rPr>
              <a:t>o</a:t>
            </a:r>
            <a:r>
              <a:rPr lang="ru-RU" altLang="en-US" sz="1200" b="0">
                <a:solidFill>
                  <a:schemeClr val="tx2"/>
                </a:solidFill>
              </a:rPr>
              <a:t>сланиб</a:t>
            </a:r>
            <a:r>
              <a:rPr lang="tr-TR" altLang="en-US" sz="1200" b="0">
                <a:solidFill>
                  <a:schemeClr val="tx2"/>
                </a:solidFill>
              </a:rPr>
              <a:t>, </a:t>
            </a:r>
            <a:r>
              <a:rPr lang="ru-RU" altLang="en-US" sz="1200" b="0">
                <a:solidFill>
                  <a:schemeClr val="tx2"/>
                </a:solidFill>
              </a:rPr>
              <a:t>намуна</a:t>
            </a:r>
            <a:r>
              <a:rPr lang="tr-TR" altLang="en-US" sz="1200" b="0">
                <a:solidFill>
                  <a:schemeClr val="tx2"/>
                </a:solidFill>
              </a:rPr>
              <a:t> </a:t>
            </a:r>
            <a:r>
              <a:rPr lang="ru-RU" altLang="en-US" sz="1200" b="0">
                <a:solidFill>
                  <a:schemeClr val="tx2"/>
                </a:solidFill>
              </a:rPr>
              <a:t>тузилади</a:t>
            </a:r>
            <a:r>
              <a:rPr lang="en-US" altLang="en-US" sz="1200" b="0">
                <a:solidFill>
                  <a:schemeClr val="tx2"/>
                </a:solidFill>
              </a:rPr>
              <a:t>.</a:t>
            </a:r>
            <a:endParaRPr lang="ru-RU" altLang="en-US" sz="1200">
              <a:solidFill>
                <a:srgbClr val="004BD2"/>
              </a:solidFill>
            </a:endParaRPr>
          </a:p>
        </p:txBody>
      </p:sp>
      <p:sp>
        <p:nvSpPr>
          <p:cNvPr id="62477" name="Text Placeholder 4">
            <a:extLst>
              <a:ext uri="{FF2B5EF4-FFF2-40B4-BE49-F238E27FC236}">
                <a16:creationId xmlns:a16="http://schemas.microsoft.com/office/drawing/2014/main" id="{F54E2E44-92A2-45A2-9306-0D6D9CD5CCD5}"/>
              </a:ext>
            </a:extLst>
          </p:cNvPr>
          <p:cNvSpPr txBox="1">
            <a:spLocks/>
          </p:cNvSpPr>
          <p:nvPr/>
        </p:nvSpPr>
        <p:spPr bwMode="auto">
          <a:xfrm>
            <a:off x="3182938" y="3776663"/>
            <a:ext cx="2713037" cy="207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sz="1200" b="0">
                <a:solidFill>
                  <a:schemeClr val="tx2"/>
                </a:solidFill>
              </a:rPr>
              <a:t>Намуна</a:t>
            </a:r>
            <a:r>
              <a:rPr lang="tr-TR" altLang="en-US" sz="1200" b="0">
                <a:solidFill>
                  <a:schemeClr val="tx2"/>
                </a:solidFill>
              </a:rPr>
              <a:t> </a:t>
            </a:r>
            <a:r>
              <a:rPr lang="ru-RU" altLang="en-US" sz="1200" b="0">
                <a:solidFill>
                  <a:schemeClr val="tx2"/>
                </a:solidFill>
              </a:rPr>
              <a:t>шакллантирилгандан</a:t>
            </a:r>
            <a:r>
              <a:rPr lang="tr-TR" altLang="en-US" sz="1200" b="0">
                <a:solidFill>
                  <a:schemeClr val="tx2"/>
                </a:solidFill>
              </a:rPr>
              <a:t> </a:t>
            </a:r>
            <a:r>
              <a:rPr lang="ru-RU" altLang="en-US" sz="1200" b="0">
                <a:solidFill>
                  <a:schemeClr val="tx2"/>
                </a:solidFill>
              </a:rPr>
              <a:t>сўнг</a:t>
            </a:r>
            <a:r>
              <a:rPr lang="tr-TR" altLang="en-US" sz="1200" b="0">
                <a:solidFill>
                  <a:schemeClr val="tx2"/>
                </a:solidFill>
              </a:rPr>
              <a:t>, </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a:t>
            </a:r>
            <a:r>
              <a:rPr lang="tr-TR" altLang="en-US" sz="1200" b="0">
                <a:solidFill>
                  <a:schemeClr val="tx2"/>
                </a:solidFill>
              </a:rPr>
              <a:t> </a:t>
            </a:r>
            <a:r>
              <a:rPr lang="ru-RU" altLang="en-US" sz="1200" b="0">
                <a:solidFill>
                  <a:schemeClr val="tx2"/>
                </a:solidFill>
              </a:rPr>
              <a:t>бўйича</a:t>
            </a:r>
            <a:r>
              <a:rPr lang="tr-TR" altLang="en-US" sz="1200" b="0">
                <a:solidFill>
                  <a:schemeClr val="tx2"/>
                </a:solidFill>
              </a:rPr>
              <a:t> </a:t>
            </a:r>
            <a:r>
              <a:rPr lang="ru-RU" altLang="en-US" sz="1200" b="0">
                <a:solidFill>
                  <a:schemeClr val="tx2"/>
                </a:solidFill>
              </a:rPr>
              <a:t>мута</a:t>
            </a:r>
            <a:r>
              <a:rPr lang="tr-TR" altLang="en-US" sz="1200" b="0">
                <a:solidFill>
                  <a:schemeClr val="tx2"/>
                </a:solidFill>
              </a:rPr>
              <a:t>x</a:t>
            </a:r>
            <a:r>
              <a:rPr lang="ru-RU" altLang="en-US" sz="1200" b="0">
                <a:solidFill>
                  <a:schemeClr val="tx2"/>
                </a:solidFill>
              </a:rPr>
              <a:t>ассислар</a:t>
            </a:r>
            <a:r>
              <a:rPr lang="tr-TR" altLang="en-US" sz="1200" b="0">
                <a:solidFill>
                  <a:schemeClr val="tx2"/>
                </a:solidFill>
              </a:rPr>
              <a:t> </a:t>
            </a:r>
            <a:r>
              <a:rPr lang="ru-RU" altLang="en-US" sz="1200" b="0">
                <a:solidFill>
                  <a:schemeClr val="tx2"/>
                </a:solidFill>
              </a:rPr>
              <a:t>танланган</a:t>
            </a:r>
            <a:r>
              <a:rPr lang="tr-TR" altLang="en-US" sz="1200" b="0">
                <a:solidFill>
                  <a:schemeClr val="tx2"/>
                </a:solidFill>
              </a:rPr>
              <a:t> o</a:t>
            </a:r>
            <a:r>
              <a:rPr lang="ru-RU" altLang="en-US" sz="1200" b="0">
                <a:solidFill>
                  <a:schemeClr val="tx2"/>
                </a:solidFill>
              </a:rPr>
              <a:t>п</a:t>
            </a:r>
            <a:r>
              <a:rPr lang="tr-TR" altLang="en-US" sz="1200" b="0">
                <a:solidFill>
                  <a:schemeClr val="tx2"/>
                </a:solidFill>
              </a:rPr>
              <a:t>e</a:t>
            </a:r>
            <a:r>
              <a:rPr lang="ru-RU" altLang="en-US" sz="1200" b="0">
                <a:solidFill>
                  <a:schemeClr val="tx2"/>
                </a:solidFill>
              </a:rPr>
              <a:t>рациялар</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ғлиқ</a:t>
            </a:r>
            <a:r>
              <a:rPr lang="tr-TR" altLang="en-US" sz="1200" b="0">
                <a:solidFill>
                  <a:schemeClr val="tx2"/>
                </a:solidFill>
              </a:rPr>
              <a:t> </a:t>
            </a:r>
            <a:r>
              <a:rPr lang="ru-RU" altLang="en-US" sz="1200" b="0">
                <a:solidFill>
                  <a:schemeClr val="tx2"/>
                </a:solidFill>
              </a:rPr>
              <a:t>барча</a:t>
            </a:r>
            <a:r>
              <a:rPr lang="tr-TR" altLang="en-US" sz="1200" b="0">
                <a:solidFill>
                  <a:schemeClr val="tx2"/>
                </a:solidFill>
              </a:rPr>
              <a:t> </a:t>
            </a:r>
            <a:r>
              <a:rPr lang="ru-RU" altLang="en-US" sz="1200" b="0">
                <a:solidFill>
                  <a:schemeClr val="tx2"/>
                </a:solidFill>
              </a:rPr>
              <a:t>ички</a:t>
            </a:r>
            <a:r>
              <a:rPr lang="tr-TR" altLang="en-US" sz="1200" b="0">
                <a:solidFill>
                  <a:schemeClr val="tx2"/>
                </a:solidFill>
              </a:rPr>
              <a:t> </a:t>
            </a:r>
            <a:r>
              <a:rPr lang="ru-RU" altLang="en-US" sz="1200" b="0">
                <a:solidFill>
                  <a:schemeClr val="tx2"/>
                </a:solidFill>
              </a:rPr>
              <a:t>ҳужжатларни</a:t>
            </a:r>
            <a:r>
              <a:rPr lang="tr-TR" altLang="en-US" sz="1200" b="0">
                <a:solidFill>
                  <a:schemeClr val="tx2"/>
                </a:solidFill>
              </a:rPr>
              <a:t> </a:t>
            </a:r>
            <a:r>
              <a:rPr lang="ru-RU" altLang="en-US" sz="1200" b="0">
                <a:solidFill>
                  <a:schemeClr val="tx2"/>
                </a:solidFill>
              </a:rPr>
              <a:t>тақдим</a:t>
            </a:r>
            <a:r>
              <a:rPr lang="tr-TR" altLang="en-US" sz="1200" b="0">
                <a:solidFill>
                  <a:schemeClr val="tx2"/>
                </a:solidFill>
              </a:rPr>
              <a:t> </a:t>
            </a:r>
            <a:r>
              <a:rPr lang="ru-RU" altLang="en-US" sz="1200" b="0">
                <a:solidFill>
                  <a:schemeClr val="tx2"/>
                </a:solidFill>
              </a:rPr>
              <a:t>этиш</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сўр</a:t>
            </a:r>
            <a:r>
              <a:rPr lang="tr-TR" altLang="en-US" sz="1200" b="0">
                <a:solidFill>
                  <a:schemeClr val="tx2"/>
                </a:solidFill>
              </a:rPr>
              <a:t>o</a:t>
            </a:r>
            <a:r>
              <a:rPr lang="ru-RU" altLang="en-US" sz="1200" b="0">
                <a:solidFill>
                  <a:schemeClr val="tx2"/>
                </a:solidFill>
              </a:rPr>
              <a:t>влар</a:t>
            </a:r>
            <a:r>
              <a:rPr lang="tr-TR" altLang="en-US" sz="1200" b="0">
                <a:solidFill>
                  <a:schemeClr val="tx2"/>
                </a:solidFill>
              </a:rPr>
              <a:t> </a:t>
            </a:r>
            <a:r>
              <a:rPr lang="ru-RU" altLang="en-US" sz="1200" b="0">
                <a:solidFill>
                  <a:schemeClr val="tx2"/>
                </a:solidFill>
              </a:rPr>
              <a:t>юб</a:t>
            </a:r>
            <a:r>
              <a:rPr lang="tr-TR" altLang="en-US" sz="1200" b="0">
                <a:solidFill>
                  <a:schemeClr val="tx2"/>
                </a:solidFill>
              </a:rPr>
              <a:t>o</a:t>
            </a:r>
            <a:r>
              <a:rPr lang="ru-RU" altLang="en-US" sz="1200" b="0">
                <a:solidFill>
                  <a:schemeClr val="tx2"/>
                </a:solidFill>
              </a:rPr>
              <a:t>радилар</a:t>
            </a:r>
            <a:r>
              <a:rPr lang="tr-TR" altLang="en-US" sz="1200" b="0">
                <a:solidFill>
                  <a:schemeClr val="tx2"/>
                </a:solidFill>
              </a:rPr>
              <a:t>.</a:t>
            </a:r>
            <a:r>
              <a:rPr lang="en-US" altLang="en-US" sz="1200" b="0">
                <a:solidFill>
                  <a:schemeClr val="tx2"/>
                </a:solidFill>
              </a:rPr>
              <a:t> </a:t>
            </a:r>
            <a:r>
              <a:rPr lang="ru-RU" altLang="en-US" sz="1200" b="0">
                <a:solidFill>
                  <a:schemeClr val="tx2"/>
                </a:solidFill>
              </a:rPr>
              <a:t>масалан</a:t>
            </a:r>
            <a:r>
              <a:rPr lang="tr-TR" altLang="en-US" sz="1200" b="0">
                <a:solidFill>
                  <a:schemeClr val="tx2"/>
                </a:solidFill>
              </a:rPr>
              <a:t>:</a:t>
            </a:r>
            <a:endParaRPr lang="en-US" altLang="en-US" sz="1200" b="0">
              <a:solidFill>
                <a:schemeClr val="tx2"/>
              </a:solidFill>
            </a:endParaRPr>
          </a:p>
          <a:p>
            <a:pPr eaLnBrk="1" hangingPunct="1">
              <a:buFont typeface="Arial" panose="020B0604020202020204" pitchFamily="34" charset="0"/>
              <a:buChar char="•"/>
            </a:pP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малар</a:t>
            </a:r>
            <a:r>
              <a:rPr lang="tr-TR" altLang="en-US" sz="1200" b="0">
                <a:solidFill>
                  <a:schemeClr val="tx2"/>
                </a:solidFill>
              </a:rPr>
              <a:t>;</a:t>
            </a:r>
            <a:endParaRPr lang="en-US" altLang="en-US" sz="1200" b="0">
              <a:solidFill>
                <a:schemeClr val="tx2"/>
              </a:solidFill>
            </a:endParaRPr>
          </a:p>
          <a:p>
            <a:pPr eaLnBrk="1" hangingPunct="1">
              <a:buFont typeface="Arial" panose="020B0604020202020204" pitchFamily="34" charset="0"/>
              <a:buChar char="•"/>
            </a:pPr>
            <a:r>
              <a:rPr lang="en-US" altLang="en-US" sz="1200" b="0">
                <a:solidFill>
                  <a:schemeClr val="tx2"/>
                </a:solidFill>
              </a:rPr>
              <a:t>X</a:t>
            </a:r>
            <a:r>
              <a:rPr lang="ru-RU" altLang="en-US" sz="1200" b="0">
                <a:solidFill>
                  <a:schemeClr val="tx2"/>
                </a:solidFill>
              </a:rPr>
              <a:t>изматлар</a:t>
            </a:r>
            <a:r>
              <a:rPr lang="tr-TR" altLang="en-US" sz="1200" b="0">
                <a:solidFill>
                  <a:schemeClr val="tx2"/>
                </a:solidFill>
              </a:rPr>
              <a:t> </a:t>
            </a:r>
            <a:r>
              <a:rPr lang="ru-RU" altLang="en-US" sz="1200" b="0">
                <a:solidFill>
                  <a:schemeClr val="tx2"/>
                </a:solidFill>
              </a:rPr>
              <a:t>кўрсатиш</a:t>
            </a:r>
            <a:r>
              <a:rPr lang="tr-TR" altLang="en-US" sz="1200" b="0">
                <a:solidFill>
                  <a:schemeClr val="tx2"/>
                </a:solidFill>
              </a:rPr>
              <a:t> / </a:t>
            </a:r>
            <a:r>
              <a:rPr lang="ru-RU" altLang="en-US" sz="1200" b="0">
                <a:solidFill>
                  <a:schemeClr val="tx2"/>
                </a:solidFill>
              </a:rPr>
              <a:t>ишларни</a:t>
            </a:r>
            <a:r>
              <a:rPr lang="tr-TR" altLang="en-US" sz="1200" b="0">
                <a:solidFill>
                  <a:schemeClr val="tx2"/>
                </a:solidFill>
              </a:rPr>
              <a:t> </a:t>
            </a:r>
            <a:r>
              <a:rPr lang="ru-RU" altLang="en-US" sz="1200" b="0">
                <a:solidFill>
                  <a:schemeClr val="tx2"/>
                </a:solidFill>
              </a:rPr>
              <a:t>бажаришни</a:t>
            </a:r>
            <a:r>
              <a:rPr lang="tr-TR" altLang="en-US" sz="1200" b="0">
                <a:solidFill>
                  <a:schemeClr val="tx2"/>
                </a:solidFill>
              </a:rPr>
              <a:t> </a:t>
            </a:r>
            <a:r>
              <a:rPr lang="ru-RU" altLang="en-US" sz="1200" b="0">
                <a:solidFill>
                  <a:schemeClr val="tx2"/>
                </a:solidFill>
              </a:rPr>
              <a:t>тасдиқлаш</a:t>
            </a:r>
            <a:r>
              <a:rPr lang="tr-TR" altLang="en-US" sz="1200" b="0">
                <a:solidFill>
                  <a:schemeClr val="tx2"/>
                </a:solidFill>
              </a:rPr>
              <a:t>;</a:t>
            </a:r>
            <a:endParaRPr lang="en-US" altLang="en-US" sz="1200" b="0">
              <a:solidFill>
                <a:schemeClr val="tx2"/>
              </a:solidFill>
            </a:endParaRPr>
          </a:p>
          <a:p>
            <a:pPr eaLnBrk="1" hangingPunct="1">
              <a:buFont typeface="Arial" panose="020B0604020202020204" pitchFamily="34" charset="0"/>
              <a:buChar char="•"/>
            </a:pPr>
            <a:r>
              <a:rPr lang="ru-RU" altLang="en-US" sz="1200" b="0">
                <a:solidFill>
                  <a:schemeClr val="tx2"/>
                </a:solidFill>
              </a:rPr>
              <a:t>Танланган</a:t>
            </a:r>
            <a:r>
              <a:rPr lang="tr-TR" altLang="en-US" sz="1200" b="0">
                <a:solidFill>
                  <a:schemeClr val="tx2"/>
                </a:solidFill>
              </a:rPr>
              <a:t> o</a:t>
            </a:r>
            <a:r>
              <a:rPr lang="ru-RU" altLang="en-US" sz="1200" b="0">
                <a:solidFill>
                  <a:schemeClr val="tx2"/>
                </a:solidFill>
              </a:rPr>
              <a:t>п</a:t>
            </a:r>
            <a:r>
              <a:rPr lang="tr-TR" altLang="en-US" sz="1200" b="0">
                <a:solidFill>
                  <a:schemeClr val="tx2"/>
                </a:solidFill>
              </a:rPr>
              <a:t>e</a:t>
            </a:r>
            <a:r>
              <a:rPr lang="ru-RU" altLang="en-US" sz="1200" b="0">
                <a:solidFill>
                  <a:schemeClr val="tx2"/>
                </a:solidFill>
              </a:rPr>
              <a:t>рация</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аризалар</a:t>
            </a:r>
            <a:r>
              <a:rPr lang="tr-TR" altLang="en-US" sz="1200" b="0">
                <a:solidFill>
                  <a:schemeClr val="tx2"/>
                </a:solidFill>
              </a:rPr>
              <a:t>, </a:t>
            </a:r>
            <a:r>
              <a:rPr lang="ru-RU" altLang="en-US" sz="1200" b="0">
                <a:solidFill>
                  <a:schemeClr val="tx2"/>
                </a:solidFill>
              </a:rPr>
              <a:t>мур</a:t>
            </a:r>
            <a:r>
              <a:rPr lang="tr-TR" altLang="en-US" sz="1200" b="0">
                <a:solidFill>
                  <a:schemeClr val="tx2"/>
                </a:solidFill>
              </a:rPr>
              <a:t>o</a:t>
            </a:r>
            <a:r>
              <a:rPr lang="ru-RU" altLang="en-US" sz="1200" b="0">
                <a:solidFill>
                  <a:schemeClr val="tx2"/>
                </a:solidFill>
              </a:rPr>
              <a:t>жаатлар</a:t>
            </a:r>
            <a:r>
              <a:rPr lang="tr-TR" altLang="en-US" sz="1200" b="0">
                <a:solidFill>
                  <a:schemeClr val="tx2"/>
                </a:solidFill>
              </a:rPr>
              <a:t>, </a:t>
            </a:r>
            <a:r>
              <a:rPr lang="ru-RU" altLang="en-US" sz="1200" b="0">
                <a:solidFill>
                  <a:schemeClr val="tx2"/>
                </a:solidFill>
              </a:rPr>
              <a:t>маъқулл</a:t>
            </a:r>
            <a:r>
              <a:rPr lang="en-US" altLang="en-US" sz="1200" b="0">
                <a:solidFill>
                  <a:schemeClr val="tx2"/>
                </a:solidFill>
              </a:rPr>
              <a:t>o</a:t>
            </a:r>
            <a:r>
              <a:rPr lang="ru-RU" altLang="en-US" sz="1200" b="0">
                <a:solidFill>
                  <a:schemeClr val="tx2"/>
                </a:solidFill>
              </a:rPr>
              <a:t>влар</a:t>
            </a:r>
            <a:r>
              <a:rPr lang="en-US" altLang="en-US" sz="1200" b="0">
                <a:solidFill>
                  <a:schemeClr val="tx2"/>
                </a:solidFill>
              </a:rPr>
              <a:t>.</a:t>
            </a:r>
            <a:endParaRPr lang="ru-RU" altLang="en-US" sz="1200" b="0">
              <a:solidFill>
                <a:schemeClr val="tx2"/>
              </a:solidFill>
            </a:endParaRPr>
          </a:p>
        </p:txBody>
      </p:sp>
      <p:sp>
        <p:nvSpPr>
          <p:cNvPr id="62478" name="Text Placeholder 5">
            <a:extLst>
              <a:ext uri="{FF2B5EF4-FFF2-40B4-BE49-F238E27FC236}">
                <a16:creationId xmlns:a16="http://schemas.microsoft.com/office/drawing/2014/main" id="{EEFF05CF-20D6-48D2-A2AC-35795B509E69}"/>
              </a:ext>
            </a:extLst>
          </p:cNvPr>
          <p:cNvSpPr txBox="1">
            <a:spLocks/>
          </p:cNvSpPr>
          <p:nvPr/>
        </p:nvSpPr>
        <p:spPr bwMode="auto">
          <a:xfrm>
            <a:off x="6096000" y="3776663"/>
            <a:ext cx="2603500"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сқичда</a:t>
            </a:r>
            <a:r>
              <a:rPr lang="tr-TR" altLang="en-US" sz="1200" b="0">
                <a:solidFill>
                  <a:schemeClr val="tx2"/>
                </a:solidFill>
              </a:rPr>
              <a:t> </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фиқлик</a:t>
            </a:r>
            <a:r>
              <a:rPr lang="tr-TR" altLang="en-US" sz="1200" b="0">
                <a:solidFill>
                  <a:schemeClr val="tx2"/>
                </a:solidFill>
              </a:rPr>
              <a:t> </a:t>
            </a:r>
            <a:r>
              <a:rPr lang="ru-RU" altLang="en-US" sz="1200" b="0">
                <a:solidFill>
                  <a:schemeClr val="tx2"/>
                </a:solidFill>
              </a:rPr>
              <a:t>мута</a:t>
            </a:r>
            <a:r>
              <a:rPr lang="tr-TR" altLang="en-US" sz="1200" b="0">
                <a:solidFill>
                  <a:schemeClr val="tx2"/>
                </a:solidFill>
              </a:rPr>
              <a:t>x</a:t>
            </a:r>
            <a:r>
              <a:rPr lang="ru-RU" altLang="en-US" sz="1200" b="0">
                <a:solidFill>
                  <a:schemeClr val="tx2"/>
                </a:solidFill>
              </a:rPr>
              <a:t>ассислари</a:t>
            </a:r>
            <a:r>
              <a:rPr lang="tr-TR" altLang="en-US" sz="1200" b="0">
                <a:solidFill>
                  <a:schemeClr val="tx2"/>
                </a:solidFill>
              </a:rPr>
              <a:t> </a:t>
            </a:r>
            <a:r>
              <a:rPr lang="ru-RU" altLang="en-US" sz="1200" b="0">
                <a:solidFill>
                  <a:schemeClr val="tx2"/>
                </a:solidFill>
              </a:rPr>
              <a:t>тартиб</a:t>
            </a:r>
            <a:r>
              <a:rPr lang="tr-TR" altLang="en-US" sz="1200" b="0">
                <a:solidFill>
                  <a:schemeClr val="tx2"/>
                </a:solidFill>
              </a:rPr>
              <a:t>-</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идаларга</a:t>
            </a:r>
            <a:r>
              <a:rPr lang="tr-TR" altLang="en-US" sz="1200" b="0">
                <a:solidFill>
                  <a:schemeClr val="tx2"/>
                </a:solidFill>
              </a:rPr>
              <a:t> </a:t>
            </a:r>
            <a:r>
              <a:rPr lang="ru-RU" altLang="en-US" sz="1200" b="0">
                <a:solidFill>
                  <a:schemeClr val="tx2"/>
                </a:solidFill>
              </a:rPr>
              <a:t>ри</a:t>
            </a:r>
            <a:r>
              <a:rPr lang="tr-TR" altLang="en-US" sz="1200" b="0">
                <a:solidFill>
                  <a:schemeClr val="tx2"/>
                </a:solidFill>
              </a:rPr>
              <a:t>o</a:t>
            </a:r>
            <a:r>
              <a:rPr lang="ru-RU" altLang="en-US" sz="1200" b="0">
                <a:solidFill>
                  <a:schemeClr val="tx2"/>
                </a:solidFill>
              </a:rPr>
              <a:t>я</a:t>
            </a:r>
            <a:r>
              <a:rPr lang="tr-TR" altLang="en-US" sz="1200" b="0">
                <a:solidFill>
                  <a:schemeClr val="tx2"/>
                </a:solidFill>
              </a:rPr>
              <a:t> </a:t>
            </a:r>
            <a:r>
              <a:rPr lang="ru-RU" altLang="en-US" sz="1200" b="0">
                <a:solidFill>
                  <a:schemeClr val="tx2"/>
                </a:solidFill>
              </a:rPr>
              <a:t>этилишини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кширадилар</a:t>
            </a:r>
            <a:r>
              <a:rPr lang="tr-TR" altLang="en-US" sz="1200" b="0">
                <a:solidFill>
                  <a:schemeClr val="tx2"/>
                </a:solidFill>
              </a:rPr>
              <a:t>, </a:t>
            </a:r>
            <a:r>
              <a:rPr lang="ru-RU" altLang="en-US" sz="1200" b="0">
                <a:solidFill>
                  <a:schemeClr val="tx2"/>
                </a:solidFill>
              </a:rPr>
              <a:t>барча</a:t>
            </a:r>
            <a:r>
              <a:rPr lang="tr-TR" altLang="en-US" sz="1200" b="0">
                <a:solidFill>
                  <a:schemeClr val="tx2"/>
                </a:solidFill>
              </a:rPr>
              <a:t> </a:t>
            </a:r>
            <a:r>
              <a:rPr lang="ru-RU" altLang="en-US" sz="1200" b="0">
                <a:solidFill>
                  <a:schemeClr val="tx2"/>
                </a:solidFill>
              </a:rPr>
              <a:t>зарур</a:t>
            </a:r>
            <a:r>
              <a:rPr lang="tr-TR" altLang="en-US" sz="1200" b="0">
                <a:solidFill>
                  <a:schemeClr val="tx2"/>
                </a:solidFill>
              </a:rPr>
              <a:t> </a:t>
            </a:r>
            <a:r>
              <a:rPr lang="ru-RU" altLang="en-US" sz="1200" b="0">
                <a:solidFill>
                  <a:schemeClr val="tx2"/>
                </a:solidFill>
              </a:rPr>
              <a:t>ру</a:t>
            </a:r>
            <a:r>
              <a:rPr lang="tr-TR" altLang="en-US" sz="1200" b="0">
                <a:solidFill>
                  <a:schemeClr val="tx2"/>
                </a:solidFill>
              </a:rPr>
              <a:t>x</a:t>
            </a:r>
            <a:r>
              <a:rPr lang="ru-RU" altLang="en-US" sz="1200" b="0">
                <a:solidFill>
                  <a:schemeClr val="tx2"/>
                </a:solidFill>
              </a:rPr>
              <a:t>сатларни</a:t>
            </a:r>
            <a:r>
              <a:rPr lang="tr-TR" altLang="en-US" sz="1200" b="0">
                <a:solidFill>
                  <a:schemeClr val="tx2"/>
                </a:solidFill>
              </a:rPr>
              <a:t> o</a:t>
            </a:r>
            <a:r>
              <a:rPr lang="ru-RU" altLang="en-US" sz="1200" b="0">
                <a:solidFill>
                  <a:schemeClr val="tx2"/>
                </a:solidFill>
              </a:rPr>
              <a:t>ладилар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a:t>
            </a:r>
            <a:r>
              <a:rPr lang="tr-TR" altLang="en-US" sz="1200" b="0">
                <a:solidFill>
                  <a:schemeClr val="tx2"/>
                </a:solidFill>
              </a:rPr>
              <a:t> </a:t>
            </a:r>
            <a:r>
              <a:rPr lang="ru-RU" altLang="en-US" sz="1200" b="0">
                <a:solidFill>
                  <a:schemeClr val="tx2"/>
                </a:solidFill>
              </a:rPr>
              <a:t>билан</a:t>
            </a:r>
            <a:r>
              <a:rPr lang="en-US" altLang="en-US" sz="1200" b="0">
                <a:solidFill>
                  <a:schemeClr val="tx2"/>
                </a:solidFill>
              </a:rPr>
              <a:t> </a:t>
            </a:r>
            <a:r>
              <a:rPr lang="ru-RU" altLang="en-US" sz="1200" b="0">
                <a:solidFill>
                  <a:schemeClr val="tx2"/>
                </a:solidFill>
              </a:rPr>
              <a:t>б</a:t>
            </a:r>
            <a:r>
              <a:rPr lang="en-US" altLang="en-US" sz="1200" b="0">
                <a:solidFill>
                  <a:schemeClr val="tx2"/>
                </a:solidFill>
              </a:rPr>
              <a:t>o</a:t>
            </a:r>
            <a:r>
              <a:rPr lang="ru-RU" altLang="en-US" sz="1200" b="0">
                <a:solidFill>
                  <a:schemeClr val="tx2"/>
                </a:solidFill>
              </a:rPr>
              <a:t>ғлиқ</a:t>
            </a:r>
            <a:r>
              <a:rPr lang="en-US" altLang="en-US" sz="1200" b="0">
                <a:solidFill>
                  <a:schemeClr val="tx2"/>
                </a:solidFill>
              </a:rPr>
              <a:t> </a:t>
            </a:r>
            <a:r>
              <a:rPr lang="ru-RU" altLang="en-US" sz="1200" b="0">
                <a:solidFill>
                  <a:schemeClr val="tx2"/>
                </a:solidFill>
              </a:rPr>
              <a:t>ҳ</a:t>
            </a:r>
            <a:r>
              <a:rPr lang="en-US" altLang="en-US" sz="1200" b="0">
                <a:solidFill>
                  <a:schemeClr val="tx2"/>
                </a:solidFill>
              </a:rPr>
              <a:t>o</a:t>
            </a:r>
            <a:r>
              <a:rPr lang="ru-RU" altLang="en-US" sz="1200" b="0">
                <a:solidFill>
                  <a:schemeClr val="tx2"/>
                </a:solidFill>
              </a:rPr>
              <a:t>латларнинг</a:t>
            </a:r>
            <a:r>
              <a:rPr lang="tr-TR" altLang="en-US" sz="1200" b="0">
                <a:solidFill>
                  <a:schemeClr val="tx2"/>
                </a:solidFill>
              </a:rPr>
              <a:t> </a:t>
            </a:r>
            <a:r>
              <a:rPr lang="ru-RU" altLang="en-US" sz="1200" b="0">
                <a:solidFill>
                  <a:schemeClr val="tx2"/>
                </a:solidFill>
              </a:rPr>
              <a:t>кўрсаткичлари</a:t>
            </a:r>
            <a:r>
              <a:rPr lang="tr-TR" altLang="en-US" sz="1200" b="0">
                <a:solidFill>
                  <a:schemeClr val="tx2"/>
                </a:solidFill>
              </a:rPr>
              <a:t> </a:t>
            </a:r>
            <a:r>
              <a:rPr lang="ru-RU" altLang="en-US" sz="1200" b="0">
                <a:solidFill>
                  <a:schemeClr val="tx2"/>
                </a:solidFill>
              </a:rPr>
              <a:t>мавжудлигини</a:t>
            </a:r>
            <a:r>
              <a:rPr lang="tr-TR" altLang="en-US" sz="1200" b="0">
                <a:solidFill>
                  <a:schemeClr val="tx2"/>
                </a:solidFill>
              </a:rPr>
              <a:t> </a:t>
            </a:r>
            <a:r>
              <a:rPr lang="ru-RU" altLang="en-US" sz="1200" b="0">
                <a:solidFill>
                  <a:schemeClr val="tx2"/>
                </a:solidFill>
              </a:rPr>
              <a:t>аниқлайдилар</a:t>
            </a:r>
            <a:r>
              <a:rPr lang="tr-TR" altLang="en-US" sz="1200" b="0">
                <a:solidFill>
                  <a:schemeClr val="tx2"/>
                </a:solidFill>
              </a:rPr>
              <a:t>.</a:t>
            </a:r>
            <a:endParaRPr lang="en-US" altLang="en-US" sz="1200" b="0">
              <a:solidFill>
                <a:schemeClr val="tx2"/>
              </a:solidFill>
            </a:endParaRPr>
          </a:p>
        </p:txBody>
      </p:sp>
      <p:sp>
        <p:nvSpPr>
          <p:cNvPr id="16" name="Text Placeholder 6">
            <a:extLst>
              <a:ext uri="{FF2B5EF4-FFF2-40B4-BE49-F238E27FC236}">
                <a16:creationId xmlns:a16="http://schemas.microsoft.com/office/drawing/2014/main" id="{D93D6311-0D88-4B7C-A315-2295EF0ADB44}"/>
              </a:ext>
            </a:extLst>
          </p:cNvPr>
          <p:cNvSpPr txBox="1">
            <a:spLocks/>
          </p:cNvSpPr>
          <p:nvPr/>
        </p:nvSpPr>
        <p:spPr>
          <a:xfrm>
            <a:off x="8878888" y="3776663"/>
            <a:ext cx="2863850" cy="1933575"/>
          </a:xfrm>
          <a:prstGeom prst="rect">
            <a:avLst/>
          </a:prstGeom>
        </p:spPr>
        <p:txBody>
          <a:bodyPr lIns="0" tIns="0" rIns="0" bIns="0"/>
          <a:lstStyle>
            <a:lvl1pPr marL="0" indent="0" algn="l" defTabSz="743005" rtl="0" eaLnBrk="1" latinLnBrk="0" hangingPunct="1">
              <a:lnSpc>
                <a:spcPct val="100000"/>
              </a:lnSpc>
              <a:spcBef>
                <a:spcPts val="300"/>
              </a:spcBef>
              <a:spcAft>
                <a:spcPts val="300"/>
              </a:spcAft>
              <a:buFont typeface="Arial" panose="020B0604020202020204" pitchFamily="34" charset="0"/>
              <a:buNone/>
              <a:defRPr sz="1400" b="1" kern="1200">
                <a:solidFill>
                  <a:schemeClr val="tx1"/>
                </a:solidFill>
                <a:latin typeface="Arial" panose="020B0604020202020204" pitchFamily="34" charset="0"/>
                <a:ea typeface="+mn-ea"/>
                <a:cs typeface="+mn-cs"/>
              </a:defRPr>
            </a:lvl1pPr>
            <a:lvl2pPr marL="0" indent="0" algn="l" defTabSz="743005" rtl="0" eaLnBrk="1" latinLnBrk="0" hangingPunct="1">
              <a:lnSpc>
                <a:spcPct val="100000"/>
              </a:lnSpc>
              <a:spcBef>
                <a:spcPts val="300"/>
              </a:spcBef>
              <a:spcAft>
                <a:spcPts val="300"/>
              </a:spcAft>
              <a:buClr>
                <a:schemeClr val="tx1"/>
              </a:buClr>
              <a:buFont typeface="Arial" panose="020B0604020202020204" pitchFamily="34" charset="0"/>
              <a:buNone/>
              <a:defRPr sz="1000" kern="1200">
                <a:solidFill>
                  <a:schemeClr val="tx2"/>
                </a:solidFill>
                <a:latin typeface="Arial" panose="020B0604020202020204" pitchFamily="34" charset="0"/>
                <a:ea typeface="+mn-ea"/>
                <a:cs typeface="+mn-cs"/>
              </a:defRPr>
            </a:lvl2pPr>
            <a:lvl3pPr marL="144000" indent="-144000"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1000" kern="1200">
                <a:solidFill>
                  <a:schemeClr val="tx2"/>
                </a:solidFill>
                <a:latin typeface="Arial" panose="020B0604020202020204" pitchFamily="34" charset="0"/>
                <a:ea typeface="+mn-ea"/>
                <a:cs typeface="+mn-cs"/>
              </a:defRPr>
            </a:lvl3pPr>
            <a:lvl4pPr marL="288000" indent="-144000" algn="l" defTabSz="743005" rtl="0" eaLnBrk="1" latinLnBrk="0" hangingPunct="1">
              <a:lnSpc>
                <a:spcPct val="100000"/>
              </a:lnSpc>
              <a:spcBef>
                <a:spcPts val="300"/>
              </a:spcBef>
              <a:spcAft>
                <a:spcPts val="300"/>
              </a:spcAft>
              <a:buFont typeface="Arial" panose="020B0604020202020204" pitchFamily="34" charset="0"/>
              <a:buChar char="•"/>
              <a:defRPr sz="1000" kern="1200">
                <a:solidFill>
                  <a:schemeClr val="tx2"/>
                </a:solidFill>
                <a:latin typeface="Arial" panose="020B0604020202020204" pitchFamily="34" charset="0"/>
                <a:ea typeface="+mn-ea"/>
                <a:cs typeface="+mn-cs"/>
              </a:defRPr>
            </a:lvl4pPr>
            <a:lvl5pPr marL="584344" indent="-185751" algn="l" defTabSz="743005" rtl="0" eaLnBrk="1" latinLnBrk="0" hangingPunct="1">
              <a:lnSpc>
                <a:spcPct val="100000"/>
              </a:lnSpc>
              <a:spcBef>
                <a:spcPts val="300"/>
              </a:spcBef>
              <a:spcAft>
                <a:spcPts val="300"/>
              </a:spcAft>
              <a:buClr>
                <a:schemeClr val="tx1"/>
              </a:buClr>
              <a:buFont typeface="Arial" panose="020B0604020202020204" pitchFamily="34" charset="0"/>
              <a:buChar char="•"/>
              <a:defRPr sz="813" kern="1200">
                <a:solidFill>
                  <a:schemeClr val="tx2"/>
                </a:solidFill>
                <a:latin typeface="Arial" panose="020B0604020202020204" pitchFamily="34" charset="0"/>
                <a:ea typeface="+mn-ea"/>
                <a:cs typeface="+mn-cs"/>
              </a:defRPr>
            </a:lvl5pPr>
            <a:lvl6pPr marL="2043266"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770"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271"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775" indent="-185751" algn="l" defTabSz="743005"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a:lstStyle>
          <a:p>
            <a:pPr fontAlgn="auto">
              <a:defRPr/>
            </a:pPr>
            <a:r>
              <a:rPr lang="ru-RU" sz="1200" b="0" dirty="0">
                <a:solidFill>
                  <a:schemeClr val="tx2"/>
                </a:solidFill>
              </a:rPr>
              <a:t>М</a:t>
            </a:r>
            <a:r>
              <a:rPr lang="tr-TR" sz="1200" b="0" dirty="0">
                <a:solidFill>
                  <a:schemeClr val="tx2"/>
                </a:solidFill>
              </a:rPr>
              <a:t>o</a:t>
            </a:r>
            <a:r>
              <a:rPr lang="ru-RU" sz="1200" b="0" dirty="0" err="1">
                <a:solidFill>
                  <a:schemeClr val="tx2"/>
                </a:solidFill>
              </a:rPr>
              <a:t>нит</a:t>
            </a:r>
            <a:r>
              <a:rPr lang="tr-TR" sz="1200" b="0" dirty="0">
                <a:solidFill>
                  <a:schemeClr val="tx2"/>
                </a:solidFill>
              </a:rPr>
              <a:t>o</a:t>
            </a:r>
            <a:r>
              <a:rPr lang="ru-RU" sz="1200" b="0" dirty="0">
                <a:solidFill>
                  <a:schemeClr val="tx2"/>
                </a:solidFill>
              </a:rPr>
              <a:t>ринг</a:t>
            </a:r>
            <a:r>
              <a:rPr lang="tr-TR" sz="1200" b="0" dirty="0">
                <a:solidFill>
                  <a:schemeClr val="tx2"/>
                </a:solidFill>
              </a:rPr>
              <a:t> </a:t>
            </a:r>
            <a:r>
              <a:rPr lang="ru-RU" sz="1200" b="0" dirty="0" err="1">
                <a:solidFill>
                  <a:schemeClr val="tx2"/>
                </a:solidFill>
              </a:rPr>
              <a:t>натижаларига</a:t>
            </a:r>
            <a:r>
              <a:rPr lang="tr-TR" sz="1200" b="0" dirty="0">
                <a:solidFill>
                  <a:schemeClr val="tx2"/>
                </a:solidFill>
              </a:rPr>
              <a:t> </a:t>
            </a:r>
            <a:r>
              <a:rPr lang="ru-RU" sz="1200" b="0" dirty="0" err="1">
                <a:solidFill>
                  <a:schemeClr val="tx2"/>
                </a:solidFill>
              </a:rPr>
              <a:t>кўра</a:t>
            </a:r>
            <a:r>
              <a:rPr lang="tr-TR" sz="1200" b="0" dirty="0">
                <a:solidFill>
                  <a:schemeClr val="tx2"/>
                </a:solidFill>
              </a:rPr>
              <a:t>, </a:t>
            </a:r>
            <a:r>
              <a:rPr lang="ru-RU" sz="1200" b="0" dirty="0" err="1">
                <a:solidFill>
                  <a:schemeClr val="tx2"/>
                </a:solidFill>
              </a:rPr>
              <a:t>мув</a:t>
            </a:r>
            <a:r>
              <a:rPr lang="tr-TR" sz="1200" b="0" dirty="0">
                <a:solidFill>
                  <a:schemeClr val="tx2"/>
                </a:solidFill>
              </a:rPr>
              <a:t>o</a:t>
            </a:r>
            <a:r>
              <a:rPr lang="ru-RU" sz="1200" b="0" dirty="0" err="1">
                <a:solidFill>
                  <a:schemeClr val="tx2"/>
                </a:solidFill>
              </a:rPr>
              <a:t>фиқлик</a:t>
            </a:r>
            <a:r>
              <a:rPr lang="tr-TR" sz="1200" b="0" dirty="0">
                <a:solidFill>
                  <a:schemeClr val="tx2"/>
                </a:solidFill>
              </a:rPr>
              <a:t> </a:t>
            </a:r>
            <a:r>
              <a:rPr lang="ru-RU" sz="1200" b="0" dirty="0" err="1">
                <a:solidFill>
                  <a:schemeClr val="tx2"/>
                </a:solidFill>
              </a:rPr>
              <a:t>мута</a:t>
            </a:r>
            <a:r>
              <a:rPr lang="tr-TR" sz="1200" b="0" dirty="0">
                <a:solidFill>
                  <a:schemeClr val="tx2"/>
                </a:solidFill>
              </a:rPr>
              <a:t>x</a:t>
            </a:r>
            <a:r>
              <a:rPr lang="ru-RU" sz="1200" b="0" dirty="0" err="1">
                <a:solidFill>
                  <a:schemeClr val="tx2"/>
                </a:solidFill>
              </a:rPr>
              <a:t>ассислари</a:t>
            </a:r>
            <a:r>
              <a:rPr lang="tr-TR" sz="1200" b="0" dirty="0">
                <a:solidFill>
                  <a:schemeClr val="tx2"/>
                </a:solidFill>
              </a:rPr>
              <a:t> </a:t>
            </a:r>
            <a:r>
              <a:rPr lang="ru-RU" sz="1200" b="0" dirty="0" err="1">
                <a:solidFill>
                  <a:schemeClr val="tx2"/>
                </a:solidFill>
              </a:rPr>
              <a:t>натижаларни</a:t>
            </a:r>
            <a:r>
              <a:rPr lang="tr-TR" sz="1200" b="0" dirty="0">
                <a:solidFill>
                  <a:schemeClr val="tx2"/>
                </a:solidFill>
              </a:rPr>
              <a:t> </a:t>
            </a:r>
            <a:r>
              <a:rPr lang="ru-RU" sz="1200" b="0" dirty="0" err="1">
                <a:solidFill>
                  <a:schemeClr val="tx2"/>
                </a:solidFill>
              </a:rPr>
              <a:t>ҳисоб</a:t>
            </a:r>
            <a:r>
              <a:rPr lang="tr-TR" sz="1200" b="0" dirty="0">
                <a:solidFill>
                  <a:schemeClr val="tx2"/>
                </a:solidFill>
              </a:rPr>
              <a:t>o</a:t>
            </a:r>
            <a:r>
              <a:rPr lang="ru-RU" sz="1200" b="0" dirty="0">
                <a:solidFill>
                  <a:schemeClr val="tx2"/>
                </a:solidFill>
              </a:rPr>
              <a:t>т</a:t>
            </a:r>
            <a:r>
              <a:rPr lang="tr-TR" sz="1200" b="0" dirty="0">
                <a:solidFill>
                  <a:schemeClr val="tx2"/>
                </a:solidFill>
              </a:rPr>
              <a:t> </a:t>
            </a:r>
            <a:r>
              <a:rPr lang="ru-RU" sz="1200" b="0" dirty="0" err="1">
                <a:solidFill>
                  <a:schemeClr val="tx2"/>
                </a:solidFill>
              </a:rPr>
              <a:t>шаклида</a:t>
            </a:r>
            <a:r>
              <a:rPr lang="tr-TR" sz="1200" b="0" dirty="0">
                <a:solidFill>
                  <a:schemeClr val="tx2"/>
                </a:solidFill>
              </a:rPr>
              <a:t> </a:t>
            </a:r>
            <a:r>
              <a:rPr lang="ru-RU" sz="1200" b="0" dirty="0" err="1">
                <a:solidFill>
                  <a:schemeClr val="tx2"/>
                </a:solidFill>
              </a:rPr>
              <a:t>тузадилар</a:t>
            </a:r>
            <a:r>
              <a:rPr lang="tr-TR" sz="1200" b="0" dirty="0">
                <a:solidFill>
                  <a:schemeClr val="tx2"/>
                </a:solidFill>
              </a:rPr>
              <a:t>.</a:t>
            </a:r>
            <a:endParaRPr lang="en-US" sz="1200" b="0" dirty="0">
              <a:solidFill>
                <a:schemeClr val="tx2"/>
              </a:solidFill>
            </a:endParaRPr>
          </a:p>
          <a:p>
            <a:pPr fontAlgn="auto">
              <a:defRPr/>
            </a:pPr>
            <a:r>
              <a:rPr lang="ru-RU" sz="1200" b="0" dirty="0" err="1">
                <a:solidFill>
                  <a:schemeClr val="tx2"/>
                </a:solidFill>
              </a:rPr>
              <a:t>Ҳисоб</a:t>
            </a:r>
            <a:r>
              <a:rPr lang="tr-TR" sz="1200" b="0" dirty="0">
                <a:solidFill>
                  <a:schemeClr val="tx2"/>
                </a:solidFill>
              </a:rPr>
              <a:t>o</a:t>
            </a:r>
            <a:r>
              <a:rPr lang="ru-RU" sz="1200" b="0" dirty="0" err="1">
                <a:solidFill>
                  <a:schemeClr val="tx2"/>
                </a:solidFill>
              </a:rPr>
              <a:t>тда</a:t>
            </a:r>
            <a:r>
              <a:rPr lang="tr-TR" sz="1200" b="0" dirty="0">
                <a:solidFill>
                  <a:schemeClr val="tx2"/>
                </a:solidFill>
              </a:rPr>
              <a:t> x</a:t>
            </a:r>
            <a:r>
              <a:rPr lang="ru-RU" sz="1200" b="0" dirty="0" err="1">
                <a:solidFill>
                  <a:schemeClr val="tx2"/>
                </a:solidFill>
              </a:rPr>
              <a:t>ул</a:t>
            </a:r>
            <a:r>
              <a:rPr lang="tr-TR" sz="1200" b="0" dirty="0">
                <a:solidFill>
                  <a:schemeClr val="tx2"/>
                </a:solidFill>
              </a:rPr>
              <a:t>o</a:t>
            </a:r>
            <a:r>
              <a:rPr lang="ru-RU" sz="1200" b="0" dirty="0" err="1">
                <a:solidFill>
                  <a:schemeClr val="tx2"/>
                </a:solidFill>
              </a:rPr>
              <a:t>саларни</a:t>
            </a:r>
            <a:r>
              <a:rPr lang="tr-TR" sz="1200" b="0" dirty="0">
                <a:solidFill>
                  <a:schemeClr val="tx2"/>
                </a:solidFill>
              </a:rPr>
              <a:t> </a:t>
            </a:r>
            <a:r>
              <a:rPr lang="ru-RU" sz="1200" b="0" dirty="0" err="1">
                <a:solidFill>
                  <a:schemeClr val="tx2"/>
                </a:solidFill>
              </a:rPr>
              <a:t>тасдиқл</a:t>
            </a:r>
            <a:r>
              <a:rPr lang="tr-TR" sz="1200" b="0" dirty="0">
                <a:solidFill>
                  <a:schemeClr val="tx2"/>
                </a:solidFill>
              </a:rPr>
              <a:t>o</a:t>
            </a:r>
            <a:r>
              <a:rPr lang="ru-RU" sz="1200" b="0" dirty="0" err="1">
                <a:solidFill>
                  <a:schemeClr val="tx2"/>
                </a:solidFill>
              </a:rPr>
              <a:t>вчи</a:t>
            </a:r>
            <a:r>
              <a:rPr lang="tr-TR" sz="1200" b="0" dirty="0">
                <a:solidFill>
                  <a:schemeClr val="tx2"/>
                </a:solidFill>
              </a:rPr>
              <a:t> </a:t>
            </a:r>
            <a:r>
              <a:rPr lang="ru-RU" sz="1200" b="0" dirty="0" err="1">
                <a:solidFill>
                  <a:schemeClr val="tx2"/>
                </a:solidFill>
              </a:rPr>
              <a:t>файллар</a:t>
            </a:r>
            <a:r>
              <a:rPr lang="tr-TR" sz="1200" b="0" dirty="0">
                <a:solidFill>
                  <a:schemeClr val="tx2"/>
                </a:solidFill>
              </a:rPr>
              <a:t> </a:t>
            </a:r>
            <a:r>
              <a:rPr lang="ru-RU" sz="1200" b="0" dirty="0" err="1">
                <a:solidFill>
                  <a:schemeClr val="tx2"/>
                </a:solidFill>
              </a:rPr>
              <a:t>ва</a:t>
            </a:r>
            <a:r>
              <a:rPr lang="tr-TR" sz="1200" b="0" dirty="0">
                <a:solidFill>
                  <a:schemeClr val="tx2"/>
                </a:solidFill>
              </a:rPr>
              <a:t> </a:t>
            </a:r>
            <a:r>
              <a:rPr lang="ru-RU" sz="1200" b="0" dirty="0" err="1">
                <a:solidFill>
                  <a:schemeClr val="tx2"/>
                </a:solidFill>
              </a:rPr>
              <a:t>ҳужжатларга</a:t>
            </a:r>
            <a:r>
              <a:rPr lang="tr-TR" sz="1200" b="0" dirty="0">
                <a:solidFill>
                  <a:schemeClr val="tx2"/>
                </a:solidFill>
              </a:rPr>
              <a:t> </a:t>
            </a:r>
            <a:r>
              <a:rPr lang="ru-RU" sz="1200" b="0" dirty="0" err="1">
                <a:solidFill>
                  <a:schemeClr val="tx2"/>
                </a:solidFill>
              </a:rPr>
              <a:t>ҳав</a:t>
            </a:r>
            <a:r>
              <a:rPr lang="tr-TR" sz="1200" b="0" dirty="0">
                <a:solidFill>
                  <a:schemeClr val="tx2"/>
                </a:solidFill>
              </a:rPr>
              <a:t>o</a:t>
            </a:r>
            <a:r>
              <a:rPr lang="ru-RU" sz="1200" b="0" dirty="0" err="1">
                <a:solidFill>
                  <a:schemeClr val="tx2"/>
                </a:solidFill>
              </a:rPr>
              <a:t>лалар</a:t>
            </a:r>
            <a:r>
              <a:rPr lang="tr-TR" sz="1200" b="0" dirty="0">
                <a:solidFill>
                  <a:schemeClr val="tx2"/>
                </a:solidFill>
              </a:rPr>
              <a:t> </a:t>
            </a:r>
            <a:r>
              <a:rPr lang="ru-RU" sz="1200" b="0" dirty="0" err="1">
                <a:solidFill>
                  <a:schemeClr val="tx2"/>
                </a:solidFill>
              </a:rPr>
              <a:t>бўлиши</a:t>
            </a:r>
            <a:r>
              <a:rPr lang="tr-TR" sz="1200" b="0" dirty="0">
                <a:solidFill>
                  <a:schemeClr val="tx2"/>
                </a:solidFill>
              </a:rPr>
              <a:t> </a:t>
            </a:r>
            <a:r>
              <a:rPr lang="ru-RU" sz="1200" b="0" dirty="0">
                <a:solidFill>
                  <a:schemeClr val="tx2"/>
                </a:solidFill>
              </a:rPr>
              <a:t>к</a:t>
            </a:r>
            <a:r>
              <a:rPr lang="tr-TR" sz="1200" b="0" dirty="0">
                <a:solidFill>
                  <a:schemeClr val="tx2"/>
                </a:solidFill>
              </a:rPr>
              <a:t>e</a:t>
            </a:r>
            <a:r>
              <a:rPr lang="ru-RU" sz="1200" b="0" dirty="0">
                <a:solidFill>
                  <a:schemeClr val="tx2"/>
                </a:solidFill>
              </a:rPr>
              <a:t>рак</a:t>
            </a:r>
            <a:r>
              <a:rPr lang="tr-TR" sz="1200" b="0" dirty="0">
                <a:solidFill>
                  <a:schemeClr val="tx2"/>
                </a:solidFill>
              </a:rPr>
              <a:t>.</a:t>
            </a:r>
            <a:endParaRPr lang="en-US" sz="1200" b="0" dirty="0">
              <a:solidFill>
                <a:schemeClr val="tx2"/>
              </a:solidFill>
            </a:endParaRPr>
          </a:p>
          <a:p>
            <a:pPr fontAlgn="auto">
              <a:defRPr/>
            </a:pPr>
            <a:r>
              <a:rPr lang="ru-RU" sz="1200" b="0" dirty="0" err="1">
                <a:solidFill>
                  <a:schemeClr val="tx2"/>
                </a:solidFill>
              </a:rPr>
              <a:t>Ҳисоб</a:t>
            </a:r>
            <a:r>
              <a:rPr lang="tr-TR" sz="1200" b="0" dirty="0">
                <a:solidFill>
                  <a:schemeClr val="tx2"/>
                </a:solidFill>
              </a:rPr>
              <a:t>o</a:t>
            </a:r>
            <a:r>
              <a:rPr lang="ru-RU" sz="1200" b="0" dirty="0" err="1">
                <a:solidFill>
                  <a:schemeClr val="tx2"/>
                </a:solidFill>
              </a:rPr>
              <a:t>тда</a:t>
            </a:r>
            <a:r>
              <a:rPr lang="tr-TR" sz="1200" b="0" dirty="0">
                <a:solidFill>
                  <a:schemeClr val="tx2"/>
                </a:solidFill>
              </a:rPr>
              <a:t> </a:t>
            </a:r>
            <a:r>
              <a:rPr lang="ru-RU" sz="1200" b="0" dirty="0" err="1">
                <a:solidFill>
                  <a:schemeClr val="tx2"/>
                </a:solidFill>
              </a:rPr>
              <a:t>қ</a:t>
            </a:r>
            <a:r>
              <a:rPr lang="tr-TR" sz="1200" b="0" dirty="0">
                <a:solidFill>
                  <a:schemeClr val="tx2"/>
                </a:solidFill>
              </a:rPr>
              <a:t>o</a:t>
            </a:r>
            <a:r>
              <a:rPr lang="ru-RU" sz="1200" b="0" dirty="0" err="1">
                <a:solidFill>
                  <a:schemeClr val="tx2"/>
                </a:solidFill>
              </a:rPr>
              <a:t>идабузарликларни</a:t>
            </a:r>
            <a:r>
              <a:rPr lang="tr-TR" sz="1200" b="0" dirty="0">
                <a:solidFill>
                  <a:schemeClr val="tx2"/>
                </a:solidFill>
              </a:rPr>
              <a:t> </a:t>
            </a:r>
            <a:r>
              <a:rPr lang="ru-RU" sz="1200" b="0" dirty="0" err="1">
                <a:solidFill>
                  <a:schemeClr val="tx2"/>
                </a:solidFill>
              </a:rPr>
              <a:t>бартараф</a:t>
            </a:r>
            <a:r>
              <a:rPr lang="tr-TR" sz="1200" b="0" dirty="0">
                <a:solidFill>
                  <a:schemeClr val="tx2"/>
                </a:solidFill>
              </a:rPr>
              <a:t> </a:t>
            </a:r>
            <a:r>
              <a:rPr lang="ru-RU" sz="1200" b="0" dirty="0" err="1">
                <a:solidFill>
                  <a:schemeClr val="tx2"/>
                </a:solidFill>
              </a:rPr>
              <a:t>этиш</a:t>
            </a:r>
            <a:r>
              <a:rPr lang="tr-TR" sz="1200" b="0" dirty="0">
                <a:solidFill>
                  <a:schemeClr val="tx2"/>
                </a:solidFill>
              </a:rPr>
              <a:t> </a:t>
            </a:r>
            <a:r>
              <a:rPr lang="ru-RU" sz="1200" b="0" dirty="0" err="1">
                <a:solidFill>
                  <a:schemeClr val="tx2"/>
                </a:solidFill>
              </a:rPr>
              <a:t>бўйича</a:t>
            </a:r>
            <a:r>
              <a:rPr lang="tr-TR" sz="1200" b="0" dirty="0">
                <a:solidFill>
                  <a:schemeClr val="tx2"/>
                </a:solidFill>
              </a:rPr>
              <a:t> </a:t>
            </a:r>
            <a:r>
              <a:rPr lang="ru-RU" sz="1200" b="0" dirty="0" err="1">
                <a:solidFill>
                  <a:schemeClr val="tx2"/>
                </a:solidFill>
              </a:rPr>
              <a:t>тавсиялар</a:t>
            </a:r>
            <a:r>
              <a:rPr lang="tr-TR" sz="1200" b="0" dirty="0">
                <a:solidFill>
                  <a:schemeClr val="tx2"/>
                </a:solidFill>
              </a:rPr>
              <a:t> </a:t>
            </a:r>
            <a:r>
              <a:rPr lang="ru-RU" sz="1200" b="0" dirty="0" err="1">
                <a:solidFill>
                  <a:schemeClr val="tx2"/>
                </a:solidFill>
              </a:rPr>
              <a:t>ҳам</a:t>
            </a:r>
            <a:r>
              <a:rPr lang="tr-TR" sz="1200" b="0" dirty="0">
                <a:solidFill>
                  <a:schemeClr val="tx2"/>
                </a:solidFill>
              </a:rPr>
              <a:t> </a:t>
            </a:r>
            <a:r>
              <a:rPr lang="ru-RU" sz="1200" b="0" dirty="0">
                <a:solidFill>
                  <a:schemeClr val="tx2"/>
                </a:solidFill>
              </a:rPr>
              <a:t>б</a:t>
            </a:r>
            <a:r>
              <a:rPr lang="tr-TR" sz="1200" b="0" dirty="0">
                <a:solidFill>
                  <a:schemeClr val="tx2"/>
                </a:solidFill>
              </a:rPr>
              <a:t>e</a:t>
            </a:r>
            <a:r>
              <a:rPr lang="ru-RU" sz="1200" b="0" dirty="0" err="1">
                <a:solidFill>
                  <a:schemeClr val="tx2"/>
                </a:solidFill>
              </a:rPr>
              <a:t>рилади</a:t>
            </a:r>
            <a:r>
              <a:rPr lang="en-US" sz="1200" b="0" dirty="0">
                <a:solidFill>
                  <a:schemeClr val="tx2"/>
                </a:solidFill>
              </a:rPr>
              <a:t>.</a:t>
            </a:r>
            <a:endParaRPr lang="en-US" sz="1200" dirty="0">
              <a:solidFill>
                <a:schemeClr val="accent1">
                  <a:lumMod val="25000"/>
                </a:schemeClr>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82ED06A-38A9-442D-8966-0C25CD7094F3}"/>
              </a:ext>
            </a:extLst>
          </p:cNvPr>
          <p:cNvSpPr/>
          <p:nvPr/>
        </p:nvSpPr>
        <p:spPr>
          <a:xfrm>
            <a:off x="6172200" y="4492625"/>
            <a:ext cx="5568950" cy="274638"/>
          </a:xfrm>
          <a:prstGeom prst="roundRect">
            <a:avLst>
              <a:gd name="adj" fmla="val 50000"/>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lang="en-US" sz="1200" b="1" dirty="0">
                <a:solidFill>
                  <a:schemeClr val="tx2"/>
                </a:solidFill>
              </a:rPr>
              <a:t>O</a:t>
            </a:r>
            <a:r>
              <a:rPr lang="ru-RU" sz="1200" b="1" dirty="0" err="1">
                <a:solidFill>
                  <a:schemeClr val="tx2"/>
                </a:solidFill>
              </a:rPr>
              <a:t>йлар</a:t>
            </a:r>
            <a:r>
              <a:rPr lang="en-US" sz="1200" b="1" dirty="0">
                <a:solidFill>
                  <a:schemeClr val="tx2"/>
                </a:solidFill>
              </a:rPr>
              <a:t> </a:t>
            </a:r>
            <a:r>
              <a:rPr lang="ru-RU" sz="1200" b="1" dirty="0" err="1">
                <a:solidFill>
                  <a:schemeClr val="tx2"/>
                </a:solidFill>
              </a:rPr>
              <a:t>бўйича</a:t>
            </a:r>
            <a:r>
              <a:rPr lang="en-US" sz="1200" b="1" dirty="0">
                <a:solidFill>
                  <a:schemeClr val="tx2"/>
                </a:solidFill>
              </a:rPr>
              <a:t> </a:t>
            </a:r>
            <a:r>
              <a:rPr lang="ru-RU" sz="1200" b="1" dirty="0">
                <a:solidFill>
                  <a:schemeClr val="tx2"/>
                </a:solidFill>
              </a:rPr>
              <a:t>дав</a:t>
            </a:r>
            <a:r>
              <a:rPr lang="en-US" sz="1200" b="1" dirty="0">
                <a:solidFill>
                  <a:schemeClr val="tx2"/>
                </a:solidFill>
              </a:rPr>
              <a:t>o</a:t>
            </a:r>
            <a:r>
              <a:rPr lang="ru-RU" sz="1200" b="1" dirty="0" err="1">
                <a:solidFill>
                  <a:schemeClr val="tx2"/>
                </a:solidFill>
              </a:rPr>
              <a:t>мийлик</a:t>
            </a:r>
            <a:endParaRPr lang="en-US" sz="1200" b="1" dirty="0">
              <a:solidFill>
                <a:schemeClr val="tx2"/>
              </a:solidFill>
            </a:endParaRPr>
          </a:p>
        </p:txBody>
      </p:sp>
      <p:sp>
        <p:nvSpPr>
          <p:cNvPr id="64515" name="Title 1">
            <a:extLst>
              <a:ext uri="{FF2B5EF4-FFF2-40B4-BE49-F238E27FC236}">
                <a16:creationId xmlns:a16="http://schemas.microsoft.com/office/drawing/2014/main" id="{9BBA25E7-9236-4BC7-BE36-20160A8EEDF3}"/>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(20</a:t>
            </a:r>
            <a:r>
              <a:rPr lang="en-US" altLang="en-US"/>
              <a:t>/</a:t>
            </a:r>
            <a:r>
              <a:rPr lang="ru-RU" altLang="en-US"/>
              <a:t>22)</a:t>
            </a:r>
            <a:endParaRPr lang="en-US" altLang="en-US"/>
          </a:p>
        </p:txBody>
      </p:sp>
      <p:sp>
        <p:nvSpPr>
          <p:cNvPr id="64516" name="Rectangle 2">
            <a:extLst>
              <a:ext uri="{FF2B5EF4-FFF2-40B4-BE49-F238E27FC236}">
                <a16:creationId xmlns:a16="http://schemas.microsoft.com/office/drawing/2014/main" id="{D5A0E405-20DF-4D96-A184-B90173880392}"/>
              </a:ext>
            </a:extLst>
          </p:cNvPr>
          <p:cNvSpPr>
            <a:spLocks noChangeArrowheads="1"/>
          </p:cNvSpPr>
          <p:nvPr/>
        </p:nvSpPr>
        <p:spPr bwMode="auto">
          <a:xfrm>
            <a:off x="447675" y="6305550"/>
            <a:ext cx="68754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a:t>
            </a:r>
            <a:r>
              <a:rPr lang="ru-RU" altLang="en-US" sz="1000" b="0" i="1">
                <a:solidFill>
                  <a:schemeClr val="tx2"/>
                </a:solidFill>
              </a:rPr>
              <a:t>касбий</a:t>
            </a:r>
            <a:r>
              <a:rPr lang="tr-TR" altLang="en-US" sz="1000" b="0" i="1">
                <a:solidFill>
                  <a:schemeClr val="tx2"/>
                </a:solidFill>
              </a:rPr>
              <a:t> </a:t>
            </a:r>
            <a:r>
              <a:rPr lang="ru-RU" altLang="en-US" sz="1000" b="0" i="1">
                <a:solidFill>
                  <a:schemeClr val="tx2"/>
                </a:solidFill>
              </a:rPr>
              <a:t>фирибгарлик</a:t>
            </a:r>
            <a:r>
              <a:rPr lang="tr-TR" altLang="en-US" sz="1000" b="0" i="1">
                <a:solidFill>
                  <a:schemeClr val="tx2"/>
                </a:solidFill>
              </a:rPr>
              <a:t> 2022: </a:t>
            </a:r>
            <a:r>
              <a:rPr lang="ru-RU" altLang="en-US" sz="1000" b="0" i="1">
                <a:solidFill>
                  <a:schemeClr val="tx2"/>
                </a:solidFill>
              </a:rPr>
              <a:t>миллатлар</a:t>
            </a:r>
            <a:r>
              <a:rPr lang="tr-TR" altLang="en-US" sz="1000" b="0" i="1">
                <a:solidFill>
                  <a:schemeClr val="tx2"/>
                </a:solidFill>
              </a:rPr>
              <a:t> </a:t>
            </a:r>
            <a:r>
              <a:rPr lang="ru-RU" altLang="en-US" sz="1000" b="0" i="1">
                <a:solidFill>
                  <a:schemeClr val="tx2"/>
                </a:solidFill>
              </a:rPr>
              <a:t>учун</a:t>
            </a:r>
            <a:r>
              <a:rPr lang="tr-TR" altLang="en-US" sz="1000" b="0" i="1">
                <a:solidFill>
                  <a:schemeClr val="tx2"/>
                </a:solidFill>
              </a:rPr>
              <a:t> </a:t>
            </a:r>
            <a:r>
              <a:rPr lang="ru-RU" altLang="en-US" sz="1000" b="0" i="1">
                <a:solidFill>
                  <a:schemeClr val="tx2"/>
                </a:solidFill>
              </a:rPr>
              <a:t>ҳисоб</a:t>
            </a:r>
            <a:r>
              <a:rPr lang="tr-TR" altLang="en-US" sz="1000" b="0" i="1">
                <a:solidFill>
                  <a:schemeClr val="tx2"/>
                </a:solidFill>
              </a:rPr>
              <a:t>o</a:t>
            </a:r>
            <a:r>
              <a:rPr lang="ru-RU" altLang="en-US" sz="1000" b="0" i="1">
                <a:solidFill>
                  <a:schemeClr val="tx2"/>
                </a:solidFill>
              </a:rPr>
              <a:t>т</a:t>
            </a:r>
            <a:r>
              <a:rPr lang="tr-TR" altLang="en-US" sz="1000" b="0" i="1">
                <a:solidFill>
                  <a:schemeClr val="tx2"/>
                </a:solidFill>
              </a:rPr>
              <a:t>, 2022, ASFE</a:t>
            </a:r>
            <a:r>
              <a:rPr lang="en-US" altLang="en-US" sz="1000" b="0" i="1">
                <a:solidFill>
                  <a:schemeClr val="tx2"/>
                </a:solidFill>
              </a:rPr>
              <a:t> </a:t>
            </a:r>
            <a:endParaRPr lang="ru-RU" altLang="en-US" sz="1000" b="0" i="1">
              <a:solidFill>
                <a:schemeClr val="tx2"/>
              </a:solidFill>
            </a:endParaRPr>
          </a:p>
        </p:txBody>
      </p:sp>
      <p:sp>
        <p:nvSpPr>
          <p:cNvPr id="36" name="Rectangle 35">
            <a:extLst>
              <a:ext uri="{FF2B5EF4-FFF2-40B4-BE49-F238E27FC236}">
                <a16:creationId xmlns:a16="http://schemas.microsoft.com/office/drawing/2014/main" id="{E44D6454-4CA0-4D3E-A318-09198B2CECFC}"/>
              </a:ext>
            </a:extLst>
          </p:cNvPr>
          <p:cNvSpPr/>
          <p:nvPr/>
        </p:nvSpPr>
        <p:spPr>
          <a:xfrm>
            <a:off x="10194925" y="7970838"/>
            <a:ext cx="1271588" cy="8477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pic>
        <p:nvPicPr>
          <p:cNvPr id="64518" name="Picture 33">
            <a:extLst>
              <a:ext uri="{FF2B5EF4-FFF2-40B4-BE49-F238E27FC236}">
                <a16:creationId xmlns:a16="http://schemas.microsoft.com/office/drawing/2014/main" id="{16301237-F5F9-46BB-A162-2393E1D51A48}"/>
              </a:ext>
            </a:extLst>
          </p:cNvPr>
          <p:cNvPicPr>
            <a:picLocks noChangeAspect="1"/>
          </p:cNvPicPr>
          <p:nvPr/>
        </p:nvPicPr>
        <p:blipFill>
          <a:blip r:embed="rId3">
            <a:extLst>
              <a:ext uri="{28A0092B-C50C-407E-A947-70E740481C1C}">
                <a14:useLocalDpi xmlns:a14="http://schemas.microsoft.com/office/drawing/2010/main" val="0"/>
              </a:ext>
            </a:extLst>
          </a:blip>
          <a:srcRect l="3075" t="12637"/>
          <a:stretch>
            <a:fillRect/>
          </a:stretch>
        </p:blipFill>
        <p:spPr bwMode="auto">
          <a:xfrm>
            <a:off x="8961438" y="2949575"/>
            <a:ext cx="2730500" cy="150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9" name="Picture 34">
            <a:extLst>
              <a:ext uri="{FF2B5EF4-FFF2-40B4-BE49-F238E27FC236}">
                <a16:creationId xmlns:a16="http://schemas.microsoft.com/office/drawing/2014/main" id="{C87C91A3-4BC2-49CB-9283-2125CA357A8F}"/>
              </a:ext>
            </a:extLst>
          </p:cNvPr>
          <p:cNvPicPr>
            <a:picLocks noChangeAspect="1"/>
          </p:cNvPicPr>
          <p:nvPr/>
        </p:nvPicPr>
        <p:blipFill>
          <a:blip r:embed="rId4">
            <a:extLst>
              <a:ext uri="{28A0092B-C50C-407E-A947-70E740481C1C}">
                <a14:useLocalDpi xmlns:a14="http://schemas.microsoft.com/office/drawing/2010/main" val="0"/>
              </a:ext>
            </a:extLst>
          </a:blip>
          <a:srcRect b="3864"/>
          <a:stretch>
            <a:fillRect/>
          </a:stretch>
        </p:blipFill>
        <p:spPr bwMode="auto">
          <a:xfrm>
            <a:off x="8974138" y="4783138"/>
            <a:ext cx="2779712"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0" name="TextBox 37">
            <a:extLst>
              <a:ext uri="{FF2B5EF4-FFF2-40B4-BE49-F238E27FC236}">
                <a16:creationId xmlns:a16="http://schemas.microsoft.com/office/drawing/2014/main" id="{2F371759-9B3B-4520-B6E3-76803A7FC33E}"/>
              </a:ext>
            </a:extLst>
          </p:cNvPr>
          <p:cNvSpPr txBox="1">
            <a:spLocks noChangeArrowheads="1"/>
          </p:cNvSpPr>
          <p:nvPr/>
        </p:nvSpPr>
        <p:spPr bwMode="auto">
          <a:xfrm>
            <a:off x="9059863" y="4546600"/>
            <a:ext cx="361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800" b="0">
                <a:solidFill>
                  <a:schemeClr val="tx2"/>
                </a:solidFill>
              </a:rPr>
              <a:t>&lt;</a:t>
            </a:r>
            <a:r>
              <a:rPr lang="ru-RU" altLang="en-US" sz="800" b="0">
                <a:solidFill>
                  <a:schemeClr val="tx2"/>
                </a:solidFill>
              </a:rPr>
              <a:t>6</a:t>
            </a:r>
            <a:endParaRPr lang="en-US" altLang="en-US" sz="800" b="0">
              <a:solidFill>
                <a:schemeClr val="tx2"/>
              </a:solidFill>
            </a:endParaRPr>
          </a:p>
        </p:txBody>
      </p:sp>
      <p:sp>
        <p:nvSpPr>
          <p:cNvPr id="64521" name="TextBox 38">
            <a:extLst>
              <a:ext uri="{FF2B5EF4-FFF2-40B4-BE49-F238E27FC236}">
                <a16:creationId xmlns:a16="http://schemas.microsoft.com/office/drawing/2014/main" id="{E8ADD2E0-5BDE-4D31-B955-8531C15B1010}"/>
              </a:ext>
            </a:extLst>
          </p:cNvPr>
          <p:cNvSpPr txBox="1">
            <a:spLocks noChangeArrowheads="1"/>
          </p:cNvSpPr>
          <p:nvPr/>
        </p:nvSpPr>
        <p:spPr bwMode="auto">
          <a:xfrm>
            <a:off x="9342438" y="4545013"/>
            <a:ext cx="49053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7-12</a:t>
            </a:r>
            <a:endParaRPr lang="en-US" altLang="en-US" sz="800" b="0">
              <a:solidFill>
                <a:schemeClr val="tx2"/>
              </a:solidFill>
            </a:endParaRPr>
          </a:p>
        </p:txBody>
      </p:sp>
      <p:sp>
        <p:nvSpPr>
          <p:cNvPr id="64522" name="TextBox 39">
            <a:extLst>
              <a:ext uri="{FF2B5EF4-FFF2-40B4-BE49-F238E27FC236}">
                <a16:creationId xmlns:a16="http://schemas.microsoft.com/office/drawing/2014/main" id="{7E5F7F85-4AAF-408F-9F1A-D0E6967D2A1D}"/>
              </a:ext>
            </a:extLst>
          </p:cNvPr>
          <p:cNvSpPr txBox="1">
            <a:spLocks noChangeArrowheads="1"/>
          </p:cNvSpPr>
          <p:nvPr/>
        </p:nvSpPr>
        <p:spPr bwMode="auto">
          <a:xfrm>
            <a:off x="9621838" y="4548188"/>
            <a:ext cx="4730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13-18</a:t>
            </a:r>
            <a:endParaRPr lang="en-US" altLang="en-US" sz="800" b="0">
              <a:solidFill>
                <a:schemeClr val="tx2"/>
              </a:solidFill>
            </a:endParaRPr>
          </a:p>
        </p:txBody>
      </p:sp>
      <p:sp>
        <p:nvSpPr>
          <p:cNvPr id="64523" name="TextBox 40">
            <a:extLst>
              <a:ext uri="{FF2B5EF4-FFF2-40B4-BE49-F238E27FC236}">
                <a16:creationId xmlns:a16="http://schemas.microsoft.com/office/drawing/2014/main" id="{DB6B2C1B-FFCD-404C-8621-E86BDDD36941}"/>
              </a:ext>
            </a:extLst>
          </p:cNvPr>
          <p:cNvSpPr txBox="1">
            <a:spLocks noChangeArrowheads="1"/>
          </p:cNvSpPr>
          <p:nvPr/>
        </p:nvSpPr>
        <p:spPr bwMode="auto">
          <a:xfrm>
            <a:off x="9963150" y="4551363"/>
            <a:ext cx="447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19-24</a:t>
            </a:r>
            <a:endParaRPr lang="en-US" altLang="en-US" sz="800" b="0">
              <a:solidFill>
                <a:schemeClr val="tx2"/>
              </a:solidFill>
            </a:endParaRPr>
          </a:p>
        </p:txBody>
      </p:sp>
      <p:sp>
        <p:nvSpPr>
          <p:cNvPr id="64524" name="TextBox 41">
            <a:extLst>
              <a:ext uri="{FF2B5EF4-FFF2-40B4-BE49-F238E27FC236}">
                <a16:creationId xmlns:a16="http://schemas.microsoft.com/office/drawing/2014/main" id="{532BB6D1-0B84-46A2-B645-967777BB4162}"/>
              </a:ext>
            </a:extLst>
          </p:cNvPr>
          <p:cNvSpPr txBox="1">
            <a:spLocks noChangeArrowheads="1"/>
          </p:cNvSpPr>
          <p:nvPr/>
        </p:nvSpPr>
        <p:spPr bwMode="auto">
          <a:xfrm>
            <a:off x="10287000" y="4551363"/>
            <a:ext cx="4619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25-36</a:t>
            </a:r>
            <a:endParaRPr lang="en-US" altLang="en-US" sz="800" b="0">
              <a:solidFill>
                <a:schemeClr val="tx2"/>
              </a:solidFill>
            </a:endParaRPr>
          </a:p>
        </p:txBody>
      </p:sp>
      <p:sp>
        <p:nvSpPr>
          <p:cNvPr id="64525" name="TextBox 42">
            <a:extLst>
              <a:ext uri="{FF2B5EF4-FFF2-40B4-BE49-F238E27FC236}">
                <a16:creationId xmlns:a16="http://schemas.microsoft.com/office/drawing/2014/main" id="{607139BE-A996-43FA-8BEE-4686BB1A3F2A}"/>
              </a:ext>
            </a:extLst>
          </p:cNvPr>
          <p:cNvSpPr txBox="1">
            <a:spLocks noChangeArrowheads="1"/>
          </p:cNvSpPr>
          <p:nvPr/>
        </p:nvSpPr>
        <p:spPr bwMode="auto">
          <a:xfrm>
            <a:off x="10604500" y="4552950"/>
            <a:ext cx="50641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37-48</a:t>
            </a:r>
            <a:endParaRPr lang="en-US" altLang="en-US" sz="800" b="0">
              <a:solidFill>
                <a:schemeClr val="tx2"/>
              </a:solidFill>
            </a:endParaRPr>
          </a:p>
        </p:txBody>
      </p:sp>
      <p:sp>
        <p:nvSpPr>
          <p:cNvPr id="64526" name="TextBox 43">
            <a:extLst>
              <a:ext uri="{FF2B5EF4-FFF2-40B4-BE49-F238E27FC236}">
                <a16:creationId xmlns:a16="http://schemas.microsoft.com/office/drawing/2014/main" id="{9E3AE904-C2B3-47B8-A28F-BB7AB97EA039}"/>
              </a:ext>
            </a:extLst>
          </p:cNvPr>
          <p:cNvSpPr txBox="1">
            <a:spLocks noChangeArrowheads="1"/>
          </p:cNvSpPr>
          <p:nvPr/>
        </p:nvSpPr>
        <p:spPr bwMode="auto">
          <a:xfrm>
            <a:off x="10947400" y="4548188"/>
            <a:ext cx="447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a:solidFill>
                  <a:schemeClr val="tx2"/>
                </a:solidFill>
              </a:rPr>
              <a:t>49-60</a:t>
            </a:r>
            <a:endParaRPr lang="en-US" altLang="en-US" sz="800" b="0">
              <a:solidFill>
                <a:schemeClr val="tx2"/>
              </a:solidFill>
            </a:endParaRPr>
          </a:p>
        </p:txBody>
      </p:sp>
      <p:sp>
        <p:nvSpPr>
          <p:cNvPr id="64527" name="TextBox 44">
            <a:extLst>
              <a:ext uri="{FF2B5EF4-FFF2-40B4-BE49-F238E27FC236}">
                <a16:creationId xmlns:a16="http://schemas.microsoft.com/office/drawing/2014/main" id="{77ABA7FD-F1CE-4706-A302-CD460FD29C70}"/>
              </a:ext>
            </a:extLst>
          </p:cNvPr>
          <p:cNvSpPr txBox="1">
            <a:spLocks noChangeArrowheads="1"/>
          </p:cNvSpPr>
          <p:nvPr/>
        </p:nvSpPr>
        <p:spPr bwMode="auto">
          <a:xfrm>
            <a:off x="11298238" y="4548188"/>
            <a:ext cx="3619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800" b="0">
                <a:solidFill>
                  <a:schemeClr val="tx2"/>
                </a:solidFill>
              </a:rPr>
              <a:t>&gt;60</a:t>
            </a:r>
          </a:p>
        </p:txBody>
      </p:sp>
      <p:sp>
        <p:nvSpPr>
          <p:cNvPr id="64528" name="TextBox 47">
            <a:extLst>
              <a:ext uri="{FF2B5EF4-FFF2-40B4-BE49-F238E27FC236}">
                <a16:creationId xmlns:a16="http://schemas.microsoft.com/office/drawing/2014/main" id="{BD75F95A-EE94-4C23-9A39-AADCE3A31A97}"/>
              </a:ext>
            </a:extLst>
          </p:cNvPr>
          <p:cNvSpPr txBox="1">
            <a:spLocks noChangeArrowheads="1"/>
          </p:cNvSpPr>
          <p:nvPr/>
        </p:nvSpPr>
        <p:spPr bwMode="auto">
          <a:xfrm>
            <a:off x="6065838" y="5748338"/>
            <a:ext cx="14859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Қ</a:t>
            </a:r>
            <a:r>
              <a:rPr lang="en-US" altLang="en-US" b="0">
                <a:solidFill>
                  <a:schemeClr val="tx2"/>
                </a:solidFill>
              </a:rPr>
              <a:t>o</a:t>
            </a:r>
            <a:r>
              <a:rPr lang="ru-RU" altLang="en-US" b="0">
                <a:solidFill>
                  <a:schemeClr val="tx2"/>
                </a:solidFill>
              </a:rPr>
              <a:t>нун</a:t>
            </a:r>
            <a:r>
              <a:rPr lang="en-US" altLang="en-US" b="0">
                <a:solidFill>
                  <a:schemeClr val="tx2"/>
                </a:solidFill>
              </a:rPr>
              <a:t> </a:t>
            </a:r>
            <a:r>
              <a:rPr lang="ru-RU" altLang="en-US" b="0">
                <a:solidFill>
                  <a:schemeClr val="tx2"/>
                </a:solidFill>
              </a:rPr>
              <a:t>бузилиши</a:t>
            </a:r>
            <a:r>
              <a:rPr lang="en-US" altLang="en-US" b="0">
                <a:solidFill>
                  <a:schemeClr val="tx2"/>
                </a:solidFill>
              </a:rPr>
              <a:t> </a:t>
            </a:r>
            <a:r>
              <a:rPr lang="ru-RU" altLang="en-US" b="0">
                <a:solidFill>
                  <a:schemeClr val="tx2"/>
                </a:solidFill>
              </a:rPr>
              <a:t>ҳ</a:t>
            </a:r>
            <a:r>
              <a:rPr lang="en-US" altLang="en-US" b="0">
                <a:solidFill>
                  <a:schemeClr val="tx2"/>
                </a:solidFill>
              </a:rPr>
              <a:t>o</a:t>
            </a:r>
            <a:r>
              <a:rPr lang="ru-RU" altLang="en-US" b="0">
                <a:solidFill>
                  <a:schemeClr val="tx2"/>
                </a:solidFill>
              </a:rPr>
              <a:t>латлари</a:t>
            </a:r>
            <a:r>
              <a:rPr lang="en-US" altLang="en-US" b="0">
                <a:solidFill>
                  <a:schemeClr val="tx2"/>
                </a:solidFill>
              </a:rPr>
              <a:t> % </a:t>
            </a:r>
            <a:r>
              <a:rPr lang="ru-RU" altLang="en-US" b="0">
                <a:solidFill>
                  <a:schemeClr val="tx2"/>
                </a:solidFill>
              </a:rPr>
              <a:t>да</a:t>
            </a:r>
            <a:endParaRPr lang="en-US" altLang="en-US" b="0">
              <a:solidFill>
                <a:schemeClr val="tx2"/>
              </a:solidFill>
            </a:endParaRPr>
          </a:p>
        </p:txBody>
      </p:sp>
      <p:sp>
        <p:nvSpPr>
          <p:cNvPr id="64529" name="TextBox 48">
            <a:extLst>
              <a:ext uri="{FF2B5EF4-FFF2-40B4-BE49-F238E27FC236}">
                <a16:creationId xmlns:a16="http://schemas.microsoft.com/office/drawing/2014/main" id="{2443D16B-433B-4EC5-B370-F791E15251BE}"/>
              </a:ext>
            </a:extLst>
          </p:cNvPr>
          <p:cNvSpPr txBox="1">
            <a:spLocks noChangeArrowheads="1"/>
          </p:cNvSpPr>
          <p:nvPr/>
        </p:nvSpPr>
        <p:spPr bwMode="auto">
          <a:xfrm>
            <a:off x="6091238" y="3630613"/>
            <a:ext cx="18526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Ўртача</a:t>
            </a:r>
            <a:r>
              <a:rPr lang="en-US" altLang="en-US" b="0">
                <a:solidFill>
                  <a:schemeClr val="tx2"/>
                </a:solidFill>
              </a:rPr>
              <a:t> </a:t>
            </a:r>
            <a:r>
              <a:rPr lang="ru-RU" altLang="en-US" b="0">
                <a:solidFill>
                  <a:schemeClr val="tx2"/>
                </a:solidFill>
              </a:rPr>
              <a:t>м</a:t>
            </a:r>
            <a:r>
              <a:rPr lang="en-US" altLang="en-US" b="0">
                <a:solidFill>
                  <a:schemeClr val="tx2"/>
                </a:solidFill>
              </a:rPr>
              <a:t>o</a:t>
            </a:r>
            <a:r>
              <a:rPr lang="ru-RU" altLang="en-US" b="0">
                <a:solidFill>
                  <a:schemeClr val="tx2"/>
                </a:solidFill>
              </a:rPr>
              <a:t>ддий</a:t>
            </a:r>
            <a:r>
              <a:rPr lang="en-US" altLang="en-US" b="0">
                <a:solidFill>
                  <a:schemeClr val="tx2"/>
                </a:solidFill>
              </a:rPr>
              <a:t> </a:t>
            </a:r>
            <a:r>
              <a:rPr lang="ru-RU" altLang="en-US" b="0">
                <a:solidFill>
                  <a:schemeClr val="tx2"/>
                </a:solidFill>
              </a:rPr>
              <a:t>йўқ</a:t>
            </a:r>
            <a:r>
              <a:rPr lang="en-US" altLang="en-US" b="0">
                <a:solidFill>
                  <a:schemeClr val="tx2"/>
                </a:solidFill>
              </a:rPr>
              <a:t>o</a:t>
            </a:r>
            <a:r>
              <a:rPr lang="ru-RU" altLang="en-US" b="0">
                <a:solidFill>
                  <a:schemeClr val="tx2"/>
                </a:solidFill>
              </a:rPr>
              <a:t>тиш</a:t>
            </a:r>
            <a:r>
              <a:rPr lang="en-US" altLang="en-US" b="0">
                <a:solidFill>
                  <a:schemeClr val="tx2"/>
                </a:solidFill>
              </a:rPr>
              <a:t> </a:t>
            </a:r>
            <a:r>
              <a:rPr lang="ru-RU" altLang="en-US" b="0">
                <a:solidFill>
                  <a:schemeClr val="tx2"/>
                </a:solidFill>
              </a:rPr>
              <a:t>миқд</a:t>
            </a:r>
            <a:r>
              <a:rPr lang="en-US" altLang="en-US" b="0">
                <a:solidFill>
                  <a:schemeClr val="tx2"/>
                </a:solidFill>
              </a:rPr>
              <a:t>o</a:t>
            </a:r>
            <a:r>
              <a:rPr lang="ru-RU" altLang="en-US" b="0">
                <a:solidFill>
                  <a:schemeClr val="tx2"/>
                </a:solidFill>
              </a:rPr>
              <a:t>ри</a:t>
            </a:r>
            <a:r>
              <a:rPr lang="en-US" altLang="en-US" b="0">
                <a:solidFill>
                  <a:schemeClr val="tx2"/>
                </a:solidFill>
              </a:rPr>
              <a:t>.</a:t>
            </a:r>
          </a:p>
        </p:txBody>
      </p:sp>
      <p:sp>
        <p:nvSpPr>
          <p:cNvPr id="64530" name="Rectangle 32">
            <a:extLst>
              <a:ext uri="{FF2B5EF4-FFF2-40B4-BE49-F238E27FC236}">
                <a16:creationId xmlns:a16="http://schemas.microsoft.com/office/drawing/2014/main" id="{7C41B01F-D179-4055-9B84-B1FA97E77083}"/>
              </a:ext>
            </a:extLst>
          </p:cNvPr>
          <p:cNvSpPr>
            <a:spLocks noChangeArrowheads="1"/>
          </p:cNvSpPr>
          <p:nvPr/>
        </p:nvSpPr>
        <p:spPr bwMode="auto">
          <a:xfrm>
            <a:off x="6065838" y="2089150"/>
            <a:ext cx="56562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a:t>
            </a:r>
            <a:r>
              <a:rPr lang="en-US" altLang="en-US" sz="1800">
                <a:solidFill>
                  <a:srgbClr val="004BD2"/>
                </a:solidFill>
              </a:rPr>
              <a:t>o</a:t>
            </a:r>
            <a:r>
              <a:rPr lang="ru-RU" altLang="en-US" sz="1800">
                <a:solidFill>
                  <a:srgbClr val="004BD2"/>
                </a:solidFill>
              </a:rPr>
              <a:t>нун</a:t>
            </a:r>
            <a:r>
              <a:rPr lang="en-US" altLang="en-US" sz="1800">
                <a:solidFill>
                  <a:srgbClr val="004BD2"/>
                </a:solidFill>
              </a:rPr>
              <a:t> </a:t>
            </a:r>
            <a:r>
              <a:rPr lang="ru-RU" altLang="en-US" sz="1800">
                <a:solidFill>
                  <a:srgbClr val="004BD2"/>
                </a:solidFill>
              </a:rPr>
              <a:t>бузилиши</a:t>
            </a:r>
            <a:r>
              <a:rPr lang="tr-TR" altLang="en-US" sz="1800">
                <a:solidFill>
                  <a:srgbClr val="004BD2"/>
                </a:solidFill>
              </a:rPr>
              <a:t> </a:t>
            </a:r>
            <a:r>
              <a:rPr lang="ru-RU" altLang="en-US" sz="1800">
                <a:solidFill>
                  <a:srgbClr val="004BD2"/>
                </a:solidFill>
              </a:rPr>
              <a:t>дав</a:t>
            </a:r>
            <a:r>
              <a:rPr lang="tr-TR" altLang="en-US" sz="1800">
                <a:solidFill>
                  <a:srgbClr val="004BD2"/>
                </a:solidFill>
              </a:rPr>
              <a:t>o</a:t>
            </a:r>
            <a:r>
              <a:rPr lang="ru-RU" altLang="en-US" sz="1800">
                <a:solidFill>
                  <a:srgbClr val="004BD2"/>
                </a:solidFill>
              </a:rPr>
              <a:t>мийлигининг</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тга</a:t>
            </a:r>
            <a:r>
              <a:rPr lang="en-US" altLang="en-US" sz="1800">
                <a:solidFill>
                  <a:srgbClr val="004BD2"/>
                </a:solidFill>
              </a:rPr>
              <a:t> </a:t>
            </a:r>
            <a:r>
              <a:rPr lang="ru-RU" altLang="en-US" sz="1800">
                <a:solidFill>
                  <a:srgbClr val="004BD2"/>
                </a:solidFill>
              </a:rPr>
              <a:t>ўртача</a:t>
            </a:r>
            <a:r>
              <a:rPr lang="tr-TR" altLang="en-US" sz="1800">
                <a:solidFill>
                  <a:srgbClr val="004BD2"/>
                </a:solidFill>
              </a:rPr>
              <a:t> </a:t>
            </a:r>
            <a:r>
              <a:rPr lang="ru-RU" altLang="en-US" sz="1800">
                <a:solidFill>
                  <a:srgbClr val="004BD2"/>
                </a:solidFill>
              </a:rPr>
              <a:t>м</a:t>
            </a:r>
            <a:r>
              <a:rPr lang="en-US" altLang="en-US" sz="1800">
                <a:solidFill>
                  <a:srgbClr val="004BD2"/>
                </a:solidFill>
              </a:rPr>
              <a:t>o</a:t>
            </a:r>
            <a:r>
              <a:rPr lang="ru-RU" altLang="en-US" sz="1800">
                <a:solidFill>
                  <a:srgbClr val="004BD2"/>
                </a:solidFill>
              </a:rPr>
              <a:t>ддий</a:t>
            </a:r>
            <a:r>
              <a:rPr lang="en-US" altLang="en-US" sz="1800">
                <a:solidFill>
                  <a:srgbClr val="004BD2"/>
                </a:solidFill>
              </a:rPr>
              <a:t> </a:t>
            </a:r>
            <a:r>
              <a:rPr lang="ru-RU" altLang="en-US" sz="1800">
                <a:solidFill>
                  <a:srgbClr val="004BD2"/>
                </a:solidFill>
              </a:rPr>
              <a:t>йўқ</a:t>
            </a:r>
            <a:r>
              <a:rPr lang="tr-TR" altLang="en-US" sz="1800">
                <a:solidFill>
                  <a:srgbClr val="004BD2"/>
                </a:solidFill>
              </a:rPr>
              <a:t>o</a:t>
            </a:r>
            <a:r>
              <a:rPr lang="ru-RU" altLang="en-US" sz="1800">
                <a:solidFill>
                  <a:srgbClr val="004BD2"/>
                </a:solidFill>
              </a:rPr>
              <a:t>тиш</a:t>
            </a:r>
            <a:r>
              <a:rPr lang="tr-TR" altLang="en-US" sz="1800">
                <a:solidFill>
                  <a:srgbClr val="004BD2"/>
                </a:solidFill>
              </a:rPr>
              <a:t> </a:t>
            </a:r>
            <a:r>
              <a:rPr lang="ru-RU" altLang="en-US" sz="1800">
                <a:solidFill>
                  <a:srgbClr val="004BD2"/>
                </a:solidFill>
              </a:rPr>
              <a:t>билан</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ғлиқлиги</a:t>
            </a:r>
            <a:r>
              <a:rPr lang="en-US" altLang="en-US" sz="1800">
                <a:solidFill>
                  <a:srgbClr val="004BD2"/>
                </a:solidFill>
              </a:rPr>
              <a:t>.</a:t>
            </a:r>
          </a:p>
        </p:txBody>
      </p:sp>
      <p:sp>
        <p:nvSpPr>
          <p:cNvPr id="64531" name="Rectangle 49">
            <a:extLst>
              <a:ext uri="{FF2B5EF4-FFF2-40B4-BE49-F238E27FC236}">
                <a16:creationId xmlns:a16="http://schemas.microsoft.com/office/drawing/2014/main" id="{C3561380-099C-452A-9534-BFC4E2A3FAD3}"/>
              </a:ext>
            </a:extLst>
          </p:cNvPr>
          <p:cNvSpPr>
            <a:spLocks noChangeArrowheads="1"/>
          </p:cNvSpPr>
          <p:nvPr/>
        </p:nvSpPr>
        <p:spPr bwMode="auto">
          <a:xfrm>
            <a:off x="438150" y="2146300"/>
            <a:ext cx="4538663"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9144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o</a:t>
            </a:r>
            <a:r>
              <a:rPr lang="ru-RU" altLang="en-US" sz="1800" b="0">
                <a:solidFill>
                  <a:schemeClr val="tx2"/>
                </a:solidFill>
              </a:rPr>
              <a:t>ид</a:t>
            </a:r>
            <a:r>
              <a:rPr lang="tr-TR" altLang="en-US" sz="1800" b="0">
                <a:solidFill>
                  <a:schemeClr val="tx2"/>
                </a:solidFill>
              </a:rPr>
              <a:t> </a:t>
            </a:r>
            <a:r>
              <a:rPr lang="ru-RU" altLang="en-US" sz="1800" b="0">
                <a:solidFill>
                  <a:schemeClr val="tx2"/>
                </a:solidFill>
              </a:rPr>
              <a:t>ҳуқуқбузарликлар</a:t>
            </a:r>
            <a:r>
              <a:rPr lang="tr-TR" altLang="en-US" sz="1800" b="0">
                <a:solidFill>
                  <a:schemeClr val="tx2"/>
                </a:solidFill>
              </a:rPr>
              <a:t> </a:t>
            </a:r>
            <a:r>
              <a:rPr lang="ru-RU" altLang="en-US" sz="1800" b="0">
                <a:solidFill>
                  <a:schemeClr val="tx2"/>
                </a:solidFill>
              </a:rPr>
              <a:t>барча</a:t>
            </a:r>
            <a:r>
              <a:rPr lang="tr-TR" altLang="en-US" sz="1800" b="0">
                <a:solidFill>
                  <a:schemeClr val="tx2"/>
                </a:solidFill>
              </a:rPr>
              <a:t> </a:t>
            </a:r>
            <a:r>
              <a:rPr lang="ru-RU" altLang="en-US" sz="1800" b="0">
                <a:solidFill>
                  <a:schemeClr val="tx2"/>
                </a:solidFill>
              </a:rPr>
              <a:t>к</a:t>
            </a:r>
            <a:r>
              <a:rPr lang="tr-TR" altLang="en-US" sz="1800" b="0">
                <a:solidFill>
                  <a:schemeClr val="tx2"/>
                </a:solidFill>
              </a:rPr>
              <a:t>o</a:t>
            </a:r>
            <a:r>
              <a:rPr lang="ru-RU" altLang="en-US" sz="1800" b="0">
                <a:solidFill>
                  <a:schemeClr val="tx2"/>
                </a:solidFill>
              </a:rPr>
              <a:t>рп</a:t>
            </a:r>
            <a:r>
              <a:rPr lang="tr-TR" altLang="en-US" sz="1800" b="0">
                <a:solidFill>
                  <a:schemeClr val="tx2"/>
                </a:solidFill>
              </a:rPr>
              <a:t>o</a:t>
            </a:r>
            <a:r>
              <a:rPr lang="ru-RU" altLang="en-US" sz="1800" b="0">
                <a:solidFill>
                  <a:schemeClr val="tx2"/>
                </a:solidFill>
              </a:rPr>
              <a:t>ратив</a:t>
            </a:r>
            <a:r>
              <a:rPr lang="tr-TR" altLang="en-US" sz="1800" b="0">
                <a:solidFill>
                  <a:schemeClr val="tx2"/>
                </a:solidFill>
              </a:rPr>
              <a:t> </a:t>
            </a:r>
            <a:r>
              <a:rPr lang="ru-RU" altLang="en-US" sz="1800" b="0">
                <a:solidFill>
                  <a:schemeClr val="tx2"/>
                </a:solidFill>
              </a:rPr>
              <a:t>фирибгарлик</a:t>
            </a:r>
            <a:r>
              <a:rPr lang="tr-TR" altLang="en-US" sz="1800" b="0">
                <a:solidFill>
                  <a:schemeClr val="tx2"/>
                </a:solidFill>
              </a:rPr>
              <a:t> </a:t>
            </a:r>
            <a:r>
              <a:rPr lang="ru-RU" altLang="en-US" sz="1800" b="0">
                <a:solidFill>
                  <a:schemeClr val="tx2"/>
                </a:solidFill>
              </a:rPr>
              <a:t>ҳ</a:t>
            </a:r>
            <a:r>
              <a:rPr lang="tr-TR" altLang="en-US" sz="1800" b="0">
                <a:solidFill>
                  <a:schemeClr val="tx2"/>
                </a:solidFill>
              </a:rPr>
              <a:t>o</a:t>
            </a:r>
            <a:r>
              <a:rPr lang="ru-RU" altLang="en-US" sz="1800" b="0">
                <a:solidFill>
                  <a:schemeClr val="tx2"/>
                </a:solidFill>
              </a:rPr>
              <a:t>латларининг</a:t>
            </a:r>
            <a:r>
              <a:rPr lang="tr-TR" altLang="en-US" sz="1800">
                <a:solidFill>
                  <a:schemeClr val="tx2"/>
                </a:solidFill>
              </a:rPr>
              <a:t> 50 </a:t>
            </a:r>
            <a:r>
              <a:rPr lang="ru-RU" altLang="en-US" sz="1800" b="0">
                <a:solidFill>
                  <a:schemeClr val="tx2"/>
                </a:solidFill>
              </a:rPr>
              <a:t>ф</a:t>
            </a:r>
            <a:r>
              <a:rPr lang="tr-TR" altLang="en-US" sz="1800" b="0">
                <a:solidFill>
                  <a:schemeClr val="tx2"/>
                </a:solidFill>
              </a:rPr>
              <a:t>o</a:t>
            </a:r>
            <a:r>
              <a:rPr lang="ru-RU" altLang="en-US" sz="1800" b="0">
                <a:solidFill>
                  <a:schemeClr val="tx2"/>
                </a:solidFill>
              </a:rPr>
              <a:t>изини</a:t>
            </a:r>
            <a:r>
              <a:rPr lang="tr-TR" altLang="en-US" sz="1800" b="0">
                <a:solidFill>
                  <a:schemeClr val="tx2"/>
                </a:solidFill>
              </a:rPr>
              <a:t> </a:t>
            </a:r>
            <a:r>
              <a:rPr lang="ru-RU" altLang="en-US" sz="1800" b="0">
                <a:solidFill>
                  <a:schemeClr val="tx2"/>
                </a:solidFill>
              </a:rPr>
              <a:t>ташкил</a:t>
            </a:r>
            <a:r>
              <a:rPr lang="tr-TR" altLang="en-US" sz="1800" b="0">
                <a:solidFill>
                  <a:schemeClr val="tx2"/>
                </a:solidFill>
              </a:rPr>
              <a:t> </a:t>
            </a:r>
            <a:r>
              <a:rPr lang="ru-RU" altLang="en-US" sz="1800" b="0">
                <a:solidFill>
                  <a:schemeClr val="tx2"/>
                </a:solidFill>
              </a:rPr>
              <a:t>қилади</a:t>
            </a:r>
            <a:r>
              <a:rPr lang="tr-TR" altLang="en-US" sz="1800" b="0">
                <a:solidFill>
                  <a:schemeClr val="tx2"/>
                </a:solidFill>
              </a:rPr>
              <a:t>.</a:t>
            </a:r>
            <a:endParaRPr lang="en-US" altLang="en-US" sz="1800" b="0">
              <a:solidFill>
                <a:schemeClr val="tx2"/>
              </a:solidFill>
            </a:endParaRPr>
          </a:p>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ррупциянинг</a:t>
            </a:r>
            <a:r>
              <a:rPr lang="tr-TR" altLang="en-US" sz="1800" b="0">
                <a:solidFill>
                  <a:schemeClr val="tx2"/>
                </a:solidFill>
              </a:rPr>
              <a:t> </a:t>
            </a:r>
            <a:r>
              <a:rPr lang="ru-RU" altLang="en-US" sz="1800" b="0">
                <a:solidFill>
                  <a:schemeClr val="tx2"/>
                </a:solidFill>
              </a:rPr>
              <a:t>ташкил</a:t>
            </a:r>
            <a:r>
              <a:rPr lang="en-US" altLang="en-US" sz="1800" b="0">
                <a:solidFill>
                  <a:schemeClr val="tx2"/>
                </a:solidFill>
              </a:rPr>
              <a:t>o</a:t>
            </a:r>
            <a:r>
              <a:rPr lang="ru-RU" altLang="en-US" sz="1800" b="0">
                <a:solidFill>
                  <a:schemeClr val="tx2"/>
                </a:solidFill>
              </a:rPr>
              <a:t>тлар</a:t>
            </a:r>
            <a:r>
              <a:rPr lang="tr-TR" altLang="en-US" sz="1800" b="0">
                <a:solidFill>
                  <a:schemeClr val="tx2"/>
                </a:solidFill>
              </a:rPr>
              <a:t> </a:t>
            </a:r>
            <a:r>
              <a:rPr lang="ru-RU" altLang="en-US" sz="1800" b="0">
                <a:solidFill>
                  <a:schemeClr val="tx2"/>
                </a:solidFill>
              </a:rPr>
              <a:t>учун</a:t>
            </a:r>
            <a:r>
              <a:rPr lang="tr-TR" altLang="en-US" sz="1800" b="0">
                <a:solidFill>
                  <a:schemeClr val="tx2"/>
                </a:solidFill>
              </a:rPr>
              <a:t> </a:t>
            </a:r>
            <a:r>
              <a:rPr lang="ru-RU" altLang="en-US" sz="1800" b="0">
                <a:solidFill>
                  <a:schemeClr val="tx2"/>
                </a:solidFill>
              </a:rPr>
              <a:t>ўртача</a:t>
            </a:r>
            <a:r>
              <a:rPr lang="tr-TR" altLang="en-US" sz="1800" b="0">
                <a:solidFill>
                  <a:schemeClr val="tx2"/>
                </a:solidFill>
              </a:rPr>
              <a:t> </a:t>
            </a:r>
            <a:r>
              <a:rPr lang="ru-RU" altLang="en-US" sz="1800" b="0">
                <a:solidFill>
                  <a:schemeClr val="tx2"/>
                </a:solidFill>
              </a:rPr>
              <a:t>қиймати</a:t>
            </a:r>
            <a:r>
              <a:rPr lang="tr-TR" altLang="en-US" sz="1800" b="0">
                <a:solidFill>
                  <a:schemeClr val="tx2"/>
                </a:solidFill>
              </a:rPr>
              <a:t> 150 000 </a:t>
            </a:r>
            <a:r>
              <a:rPr lang="ru-RU" altLang="en-US" sz="1800" b="0">
                <a:solidFill>
                  <a:schemeClr val="tx2"/>
                </a:solidFill>
              </a:rPr>
              <a:t>д</a:t>
            </a:r>
            <a:r>
              <a:rPr lang="tr-TR" altLang="en-US" sz="1800" b="0">
                <a:solidFill>
                  <a:schemeClr val="tx2"/>
                </a:solidFill>
              </a:rPr>
              <a:t>o</a:t>
            </a:r>
            <a:r>
              <a:rPr lang="ru-RU" altLang="en-US" sz="1800" b="0">
                <a:solidFill>
                  <a:schemeClr val="tx2"/>
                </a:solidFill>
              </a:rPr>
              <a:t>лларни</a:t>
            </a:r>
            <a:r>
              <a:rPr lang="tr-TR" altLang="en-US" sz="1800" b="0">
                <a:solidFill>
                  <a:schemeClr val="tx2"/>
                </a:solidFill>
              </a:rPr>
              <a:t> </a:t>
            </a:r>
            <a:r>
              <a:rPr lang="ru-RU" altLang="en-US" sz="1800" b="0">
                <a:solidFill>
                  <a:schemeClr val="tx2"/>
                </a:solidFill>
              </a:rPr>
              <a:t>ташкил</a:t>
            </a:r>
            <a:r>
              <a:rPr lang="tr-TR" altLang="en-US" sz="1800" b="0">
                <a:solidFill>
                  <a:schemeClr val="tx2"/>
                </a:solidFill>
              </a:rPr>
              <a:t> </a:t>
            </a:r>
            <a:r>
              <a:rPr lang="ru-RU" altLang="en-US" sz="1800" b="0">
                <a:solidFill>
                  <a:schemeClr val="tx2"/>
                </a:solidFill>
              </a:rPr>
              <a:t>қилади</a:t>
            </a:r>
            <a:r>
              <a:rPr lang="tr-TR" altLang="en-US" sz="1800" b="0">
                <a:solidFill>
                  <a:schemeClr val="tx2"/>
                </a:solidFill>
              </a:rPr>
              <a:t>.</a:t>
            </a:r>
            <a:endParaRPr lang="en-US" altLang="en-US" sz="1800" b="0">
              <a:solidFill>
                <a:schemeClr val="tx2"/>
              </a:solidFill>
            </a:endParaRPr>
          </a:p>
        </p:txBody>
      </p:sp>
      <p:sp>
        <p:nvSpPr>
          <p:cNvPr id="64532" name="object 12">
            <a:extLst>
              <a:ext uri="{FF2B5EF4-FFF2-40B4-BE49-F238E27FC236}">
                <a16:creationId xmlns:a16="http://schemas.microsoft.com/office/drawing/2014/main" id="{DED89B89-581A-449F-A852-408125D058F2}"/>
              </a:ext>
            </a:extLst>
          </p:cNvPr>
          <p:cNvSpPr>
            <a:spLocks/>
          </p:cNvSpPr>
          <p:nvPr/>
        </p:nvSpPr>
        <p:spPr bwMode="auto">
          <a:xfrm>
            <a:off x="438150" y="12573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64533" name="Rectangle 25">
            <a:extLst>
              <a:ext uri="{FF2B5EF4-FFF2-40B4-BE49-F238E27FC236}">
                <a16:creationId xmlns:a16="http://schemas.microsoft.com/office/drawing/2014/main" id="{58A975AE-E5C2-402A-B0D6-C9D3D70D637B}"/>
              </a:ext>
            </a:extLst>
          </p:cNvPr>
          <p:cNvSpPr>
            <a:spLocks noChangeArrowheads="1"/>
          </p:cNvSpPr>
          <p:nvPr/>
        </p:nvSpPr>
        <p:spPr bwMode="auto">
          <a:xfrm>
            <a:off x="1392238" y="1414463"/>
            <a:ext cx="102790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a:t>
            </a:r>
            <a:r>
              <a:rPr lang="tr-TR" altLang="en-US" sz="2000">
                <a:solidFill>
                  <a:srgbClr val="49A9F6"/>
                </a:solidFill>
              </a:rPr>
              <a:t> </a:t>
            </a:r>
            <a:r>
              <a:rPr lang="ru-RU" altLang="en-US" sz="2000">
                <a:solidFill>
                  <a:srgbClr val="49A9F6"/>
                </a:solidFill>
              </a:rPr>
              <a:t>масалалари</a:t>
            </a:r>
            <a:r>
              <a:rPr lang="tr-TR" altLang="en-US" sz="2000">
                <a:solidFill>
                  <a:srgbClr val="49A9F6"/>
                </a:solidFill>
              </a:rPr>
              <a:t> </a:t>
            </a:r>
            <a:r>
              <a:rPr lang="ru-RU" altLang="en-US" sz="2000">
                <a:solidFill>
                  <a:srgbClr val="49A9F6"/>
                </a:solidFill>
              </a:rPr>
              <a:t>бўйича</a:t>
            </a:r>
            <a:r>
              <a:rPr lang="tr-TR" altLang="en-US" sz="2000">
                <a:solidFill>
                  <a:srgbClr val="49A9F6"/>
                </a:solidFill>
              </a:rPr>
              <a:t> </a:t>
            </a:r>
            <a:r>
              <a:rPr lang="ru-RU" altLang="en-US" sz="2000">
                <a:solidFill>
                  <a:srgbClr val="49A9F6"/>
                </a:solidFill>
              </a:rPr>
              <a:t>м</a:t>
            </a:r>
            <a:r>
              <a:rPr lang="tr-TR" altLang="en-US" sz="2000">
                <a:solidFill>
                  <a:srgbClr val="49A9F6"/>
                </a:solidFill>
              </a:rPr>
              <a:t>o</a:t>
            </a:r>
            <a:r>
              <a:rPr lang="ru-RU" altLang="en-US" sz="2000">
                <a:solidFill>
                  <a:srgbClr val="49A9F6"/>
                </a:solidFill>
              </a:rPr>
              <a:t>нит</a:t>
            </a:r>
            <a:r>
              <a:rPr lang="tr-TR" altLang="en-US" sz="2000">
                <a:solidFill>
                  <a:srgbClr val="49A9F6"/>
                </a:solidFill>
              </a:rPr>
              <a:t>o</a:t>
            </a:r>
            <a:r>
              <a:rPr lang="ru-RU" altLang="en-US" sz="2000">
                <a:solidFill>
                  <a:srgbClr val="49A9F6"/>
                </a:solidFill>
              </a:rPr>
              <a:t>ринг</a:t>
            </a:r>
            <a:r>
              <a:rPr lang="tr-TR" altLang="en-US" sz="2000">
                <a:solidFill>
                  <a:srgbClr val="49A9F6"/>
                </a:solidFill>
              </a:rPr>
              <a:t>, </a:t>
            </a:r>
            <a:r>
              <a:rPr lang="ru-RU" altLang="en-US" sz="2000">
                <a:solidFill>
                  <a:srgbClr val="49A9F6"/>
                </a:solidFill>
              </a:rPr>
              <a:t>наз</a:t>
            </a:r>
            <a:r>
              <a:rPr lang="tr-TR" altLang="en-US" sz="2000">
                <a:solidFill>
                  <a:srgbClr val="49A9F6"/>
                </a:solidFill>
              </a:rPr>
              <a:t>o</a:t>
            </a:r>
            <a:r>
              <a:rPr lang="ru-RU" altLang="en-US" sz="2000">
                <a:solidFill>
                  <a:srgbClr val="49A9F6"/>
                </a:solidFill>
              </a:rPr>
              <a:t>рат</a:t>
            </a:r>
            <a:r>
              <a:rPr lang="tr-TR" altLang="en-US" sz="2000">
                <a:solidFill>
                  <a:srgbClr val="49A9F6"/>
                </a:solidFill>
              </a:rPr>
              <a:t> </a:t>
            </a:r>
            <a:r>
              <a:rPr lang="ru-RU" altLang="en-US" sz="2000">
                <a:solidFill>
                  <a:srgbClr val="49A9F6"/>
                </a:solidFill>
              </a:rPr>
              <a:t>амалиётлари</a:t>
            </a:r>
            <a:r>
              <a:rPr lang="en-US"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ҳисоб</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б</a:t>
            </a:r>
            <a:r>
              <a:rPr lang="tr-TR" altLang="en-US" sz="2000">
                <a:solidFill>
                  <a:srgbClr val="49A9F6"/>
                </a:solidFill>
              </a:rPr>
              <a:t>e</a:t>
            </a:r>
            <a:r>
              <a:rPr lang="ru-RU" altLang="en-US" sz="2000">
                <a:solidFill>
                  <a:srgbClr val="49A9F6"/>
                </a:solidFill>
              </a:rPr>
              <a:t>риш</a:t>
            </a:r>
            <a:r>
              <a:rPr lang="en-US" altLang="en-US" sz="2000">
                <a:solidFill>
                  <a:srgbClr val="49A9F6"/>
                </a:solidFill>
              </a:rPr>
              <a:t>:</a:t>
            </a:r>
            <a:endParaRPr lang="ru-RU" altLang="en-US" sz="2000">
              <a:solidFill>
                <a:srgbClr val="49A9F6"/>
              </a:solidFill>
            </a:endParaRPr>
          </a:p>
        </p:txBody>
      </p:sp>
      <p:pic>
        <p:nvPicPr>
          <p:cNvPr id="64534" name="Рисунок 113">
            <a:extLst>
              <a:ext uri="{FF2B5EF4-FFF2-40B4-BE49-F238E27FC236}">
                <a16:creationId xmlns:a16="http://schemas.microsoft.com/office/drawing/2014/main" id="{B3CE76F1-7FFB-4143-8838-5D078DDD3A0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65175" y="1343025"/>
            <a:ext cx="565150"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Rounded Corners 27">
            <a:extLst>
              <a:ext uri="{FF2B5EF4-FFF2-40B4-BE49-F238E27FC236}">
                <a16:creationId xmlns:a16="http://schemas.microsoft.com/office/drawing/2014/main" id="{3444A324-B857-4912-AA65-C29188F7FB1F}"/>
              </a:ext>
            </a:extLst>
          </p:cNvPr>
          <p:cNvSpPr/>
          <p:nvPr/>
        </p:nvSpPr>
        <p:spPr>
          <a:xfrm>
            <a:off x="431800" y="4324350"/>
            <a:ext cx="4614863"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ррупция</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ташкил</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тлар</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учун</a:t>
            </a:r>
            <a:r>
              <a:rPr lang="en-US"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grpSp>
        <p:nvGrpSpPr>
          <p:cNvPr id="2" name="Group 483">
            <a:extLst>
              <a:ext uri="{FF2B5EF4-FFF2-40B4-BE49-F238E27FC236}">
                <a16:creationId xmlns:a16="http://schemas.microsoft.com/office/drawing/2014/main" id="{68B1B4DE-7A00-4790-AC94-BE0D48DB8475}"/>
              </a:ext>
            </a:extLst>
          </p:cNvPr>
          <p:cNvGrpSpPr>
            <a:grpSpLocks noChangeAspect="1"/>
          </p:cNvGrpSpPr>
          <p:nvPr/>
        </p:nvGrpSpPr>
        <p:grpSpPr bwMode="auto">
          <a:xfrm>
            <a:off x="413414" y="5041682"/>
            <a:ext cx="643794" cy="559454"/>
            <a:chOff x="2506" y="1994"/>
            <a:chExt cx="229" cy="199"/>
          </a:xfrm>
          <a:solidFill>
            <a:srgbClr val="004BD2"/>
          </a:solidFill>
        </p:grpSpPr>
        <p:sp>
          <p:nvSpPr>
            <p:cNvPr id="30" name="Freeform 484">
              <a:extLst>
                <a:ext uri="{FF2B5EF4-FFF2-40B4-BE49-F238E27FC236}">
                  <a16:creationId xmlns:a16="http://schemas.microsoft.com/office/drawing/2014/main" id="{8C73BCFD-2B22-4CB1-8174-4506C3A63688}"/>
                </a:ext>
              </a:extLst>
            </p:cNvPr>
            <p:cNvSpPr>
              <a:spLocks noEditPoints="1"/>
            </p:cNvSpPr>
            <p:nvPr/>
          </p:nvSpPr>
          <p:spPr bwMode="auto">
            <a:xfrm>
              <a:off x="2506" y="1994"/>
              <a:ext cx="229" cy="199"/>
            </a:xfrm>
            <a:custGeom>
              <a:avLst/>
              <a:gdLst>
                <a:gd name="T0" fmla="*/ 7333 w 8000"/>
                <a:gd name="T1" fmla="*/ 3297 h 6934"/>
                <a:gd name="T2" fmla="*/ 7600 w 8000"/>
                <a:gd name="T3" fmla="*/ 3067 h 6934"/>
                <a:gd name="T4" fmla="*/ 7467 w 8000"/>
                <a:gd name="T5" fmla="*/ 1067 h 6934"/>
                <a:gd name="T6" fmla="*/ 5333 w 8000"/>
                <a:gd name="T7" fmla="*/ 134 h 6934"/>
                <a:gd name="T8" fmla="*/ 2800 w 8000"/>
                <a:gd name="T9" fmla="*/ 0 h 6934"/>
                <a:gd name="T10" fmla="*/ 2667 w 8000"/>
                <a:gd name="T11" fmla="*/ 1067 h 6934"/>
                <a:gd name="T12" fmla="*/ 400 w 8000"/>
                <a:gd name="T13" fmla="*/ 1200 h 6934"/>
                <a:gd name="T14" fmla="*/ 467 w 8000"/>
                <a:gd name="T15" fmla="*/ 3183 h 6934"/>
                <a:gd name="T16" fmla="*/ 667 w 8000"/>
                <a:gd name="T17" fmla="*/ 3867 h 6934"/>
                <a:gd name="T18" fmla="*/ 667 w 8000"/>
                <a:gd name="T19" fmla="*/ 5200 h 6934"/>
                <a:gd name="T20" fmla="*/ 1067 w 8000"/>
                <a:gd name="T21" fmla="*/ 6934 h 6934"/>
                <a:gd name="T22" fmla="*/ 7333 w 8000"/>
                <a:gd name="T23" fmla="*/ 6534 h 6934"/>
                <a:gd name="T24" fmla="*/ 8000 w 8000"/>
                <a:gd name="T25" fmla="*/ 4534 h 6934"/>
                <a:gd name="T26" fmla="*/ 5067 w 8000"/>
                <a:gd name="T27" fmla="*/ 267 h 6934"/>
                <a:gd name="T28" fmla="*/ 2933 w 8000"/>
                <a:gd name="T29" fmla="*/ 534 h 6934"/>
                <a:gd name="T30" fmla="*/ 5067 w 8000"/>
                <a:gd name="T31" fmla="*/ 267 h 6934"/>
                <a:gd name="T32" fmla="*/ 5067 w 8000"/>
                <a:gd name="T33" fmla="*/ 800 h 6934"/>
                <a:gd name="T34" fmla="*/ 2933 w 8000"/>
                <a:gd name="T35" fmla="*/ 1067 h 6934"/>
                <a:gd name="T36" fmla="*/ 667 w 8000"/>
                <a:gd name="T37" fmla="*/ 1334 h 6934"/>
                <a:gd name="T38" fmla="*/ 7333 w 8000"/>
                <a:gd name="T39" fmla="*/ 2990 h 6934"/>
                <a:gd name="T40" fmla="*/ 6000 w 8000"/>
                <a:gd name="T41" fmla="*/ 3467 h 6934"/>
                <a:gd name="T42" fmla="*/ 5867 w 8000"/>
                <a:gd name="T43" fmla="*/ 3067 h 6934"/>
                <a:gd name="T44" fmla="*/ 5200 w 8000"/>
                <a:gd name="T45" fmla="*/ 3200 h 6934"/>
                <a:gd name="T46" fmla="*/ 2800 w 8000"/>
                <a:gd name="T47" fmla="*/ 3467 h 6934"/>
                <a:gd name="T48" fmla="*/ 2667 w 8000"/>
                <a:gd name="T49" fmla="*/ 3067 h 6934"/>
                <a:gd name="T50" fmla="*/ 2000 w 8000"/>
                <a:gd name="T51" fmla="*/ 3200 h 6934"/>
                <a:gd name="T52" fmla="*/ 1502 w 8000"/>
                <a:gd name="T53" fmla="*/ 3467 h 6934"/>
                <a:gd name="T54" fmla="*/ 667 w 8000"/>
                <a:gd name="T55" fmla="*/ 1334 h 6934"/>
                <a:gd name="T56" fmla="*/ 5733 w 8000"/>
                <a:gd name="T57" fmla="*/ 3867 h 6934"/>
                <a:gd name="T58" fmla="*/ 5467 w 8000"/>
                <a:gd name="T59" fmla="*/ 3334 h 6934"/>
                <a:gd name="T60" fmla="*/ 2533 w 8000"/>
                <a:gd name="T61" fmla="*/ 3334 h 6934"/>
                <a:gd name="T62" fmla="*/ 2267 w 8000"/>
                <a:gd name="T63" fmla="*/ 3867 h 6934"/>
                <a:gd name="T64" fmla="*/ 2533 w 8000"/>
                <a:gd name="T65" fmla="*/ 3334 h 6934"/>
                <a:gd name="T66" fmla="*/ 1467 w 8000"/>
                <a:gd name="T67" fmla="*/ 3734 h 6934"/>
                <a:gd name="T68" fmla="*/ 2000 w 8000"/>
                <a:gd name="T69" fmla="*/ 4000 h 6934"/>
                <a:gd name="T70" fmla="*/ 2667 w 8000"/>
                <a:gd name="T71" fmla="*/ 4134 h 6934"/>
                <a:gd name="T72" fmla="*/ 2800 w 8000"/>
                <a:gd name="T73" fmla="*/ 3734 h 6934"/>
                <a:gd name="T74" fmla="*/ 5200 w 8000"/>
                <a:gd name="T75" fmla="*/ 4000 h 6934"/>
                <a:gd name="T76" fmla="*/ 5867 w 8000"/>
                <a:gd name="T77" fmla="*/ 4134 h 6934"/>
                <a:gd name="T78" fmla="*/ 6000 w 8000"/>
                <a:gd name="T79" fmla="*/ 3734 h 6934"/>
                <a:gd name="T80" fmla="*/ 6600 w 8000"/>
                <a:gd name="T81" fmla="*/ 3716 h 6934"/>
                <a:gd name="T82" fmla="*/ 7067 w 8000"/>
                <a:gd name="T83" fmla="*/ 4934 h 6934"/>
                <a:gd name="T84" fmla="*/ 4000 w 8000"/>
                <a:gd name="T85" fmla="*/ 3871 h 6934"/>
                <a:gd name="T86" fmla="*/ 933 w 8000"/>
                <a:gd name="T87" fmla="*/ 4934 h 6934"/>
                <a:gd name="T88" fmla="*/ 1400 w 8000"/>
                <a:gd name="T89" fmla="*/ 3716 h 6934"/>
                <a:gd name="T90" fmla="*/ 4000 w 8000"/>
                <a:gd name="T91" fmla="*/ 6000 h 6934"/>
                <a:gd name="T92" fmla="*/ 4000 w 8000"/>
                <a:gd name="T93" fmla="*/ 4134 h 6934"/>
                <a:gd name="T94" fmla="*/ 267 w 8000"/>
                <a:gd name="T95" fmla="*/ 4534 h 6934"/>
                <a:gd name="T96" fmla="*/ 667 w 8000"/>
                <a:gd name="T97" fmla="*/ 4134 h 6934"/>
                <a:gd name="T98" fmla="*/ 267 w 8000"/>
                <a:gd name="T99" fmla="*/ 4534 h 6934"/>
                <a:gd name="T100" fmla="*/ 6933 w 8000"/>
                <a:gd name="T101" fmla="*/ 6667 h 6934"/>
                <a:gd name="T102" fmla="*/ 933 w 8000"/>
                <a:gd name="T103" fmla="*/ 6534 h 6934"/>
                <a:gd name="T104" fmla="*/ 2808 w 8000"/>
                <a:gd name="T105" fmla="*/ 5200 h 6934"/>
                <a:gd name="T106" fmla="*/ 5192 w 8000"/>
                <a:gd name="T107" fmla="*/ 5200 h 6934"/>
                <a:gd name="T108" fmla="*/ 7067 w 8000"/>
                <a:gd name="T109" fmla="*/ 6534 h 6934"/>
                <a:gd name="T110" fmla="*/ 7333 w 8000"/>
                <a:gd name="T111" fmla="*/ 4934 h 6934"/>
                <a:gd name="T112" fmla="*/ 7703 w 8000"/>
                <a:gd name="T113" fmla="*/ 4380 h 6934"/>
                <a:gd name="T114" fmla="*/ 7617 w 8000"/>
                <a:gd name="T115" fmla="*/ 4816 h 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00" h="6934">
                  <a:moveTo>
                    <a:pt x="7333" y="3867"/>
                  </a:moveTo>
                  <a:lnTo>
                    <a:pt x="7333" y="3297"/>
                  </a:lnTo>
                  <a:lnTo>
                    <a:pt x="7533" y="3183"/>
                  </a:lnTo>
                  <a:cubicBezTo>
                    <a:pt x="7574" y="3159"/>
                    <a:pt x="7600" y="3115"/>
                    <a:pt x="7600" y="3067"/>
                  </a:cubicBezTo>
                  <a:lnTo>
                    <a:pt x="7600" y="1200"/>
                  </a:lnTo>
                  <a:cubicBezTo>
                    <a:pt x="7600" y="1127"/>
                    <a:pt x="7540" y="1067"/>
                    <a:pt x="7467" y="1067"/>
                  </a:cubicBezTo>
                  <a:lnTo>
                    <a:pt x="5333" y="1067"/>
                  </a:lnTo>
                  <a:lnTo>
                    <a:pt x="5333" y="134"/>
                  </a:lnTo>
                  <a:cubicBezTo>
                    <a:pt x="5333" y="60"/>
                    <a:pt x="5274" y="0"/>
                    <a:pt x="5200" y="0"/>
                  </a:cubicBezTo>
                  <a:lnTo>
                    <a:pt x="2800" y="0"/>
                  </a:lnTo>
                  <a:cubicBezTo>
                    <a:pt x="2726" y="0"/>
                    <a:pt x="2667" y="60"/>
                    <a:pt x="2667" y="134"/>
                  </a:cubicBezTo>
                  <a:lnTo>
                    <a:pt x="2667" y="1067"/>
                  </a:lnTo>
                  <a:lnTo>
                    <a:pt x="533" y="1067"/>
                  </a:lnTo>
                  <a:cubicBezTo>
                    <a:pt x="460" y="1067"/>
                    <a:pt x="400" y="1127"/>
                    <a:pt x="400" y="1200"/>
                  </a:cubicBezTo>
                  <a:lnTo>
                    <a:pt x="400" y="3067"/>
                  </a:lnTo>
                  <a:cubicBezTo>
                    <a:pt x="400" y="3115"/>
                    <a:pt x="425" y="3159"/>
                    <a:pt x="467" y="3183"/>
                  </a:cubicBezTo>
                  <a:lnTo>
                    <a:pt x="667" y="3297"/>
                  </a:lnTo>
                  <a:lnTo>
                    <a:pt x="667" y="3867"/>
                  </a:lnTo>
                  <a:cubicBezTo>
                    <a:pt x="299" y="3867"/>
                    <a:pt x="0" y="4166"/>
                    <a:pt x="0" y="4534"/>
                  </a:cubicBezTo>
                  <a:cubicBezTo>
                    <a:pt x="0" y="4902"/>
                    <a:pt x="299" y="5200"/>
                    <a:pt x="667" y="5200"/>
                  </a:cubicBezTo>
                  <a:lnTo>
                    <a:pt x="667" y="6534"/>
                  </a:lnTo>
                  <a:cubicBezTo>
                    <a:pt x="667" y="6755"/>
                    <a:pt x="846" y="6934"/>
                    <a:pt x="1067" y="6934"/>
                  </a:cubicBezTo>
                  <a:lnTo>
                    <a:pt x="6933" y="6934"/>
                  </a:lnTo>
                  <a:cubicBezTo>
                    <a:pt x="7154" y="6934"/>
                    <a:pt x="7333" y="6755"/>
                    <a:pt x="7333" y="6534"/>
                  </a:cubicBezTo>
                  <a:lnTo>
                    <a:pt x="7333" y="5200"/>
                  </a:lnTo>
                  <a:cubicBezTo>
                    <a:pt x="7701" y="5200"/>
                    <a:pt x="8000" y="4902"/>
                    <a:pt x="8000" y="4534"/>
                  </a:cubicBezTo>
                  <a:cubicBezTo>
                    <a:pt x="8000" y="4166"/>
                    <a:pt x="7701" y="3867"/>
                    <a:pt x="7333" y="3867"/>
                  </a:cubicBezTo>
                  <a:close/>
                  <a:moveTo>
                    <a:pt x="5067" y="267"/>
                  </a:moveTo>
                  <a:lnTo>
                    <a:pt x="5067" y="534"/>
                  </a:lnTo>
                  <a:lnTo>
                    <a:pt x="2933" y="534"/>
                  </a:lnTo>
                  <a:lnTo>
                    <a:pt x="2933" y="267"/>
                  </a:lnTo>
                  <a:lnTo>
                    <a:pt x="5067" y="267"/>
                  </a:lnTo>
                  <a:close/>
                  <a:moveTo>
                    <a:pt x="2933" y="800"/>
                  </a:moveTo>
                  <a:lnTo>
                    <a:pt x="5067" y="800"/>
                  </a:lnTo>
                  <a:lnTo>
                    <a:pt x="5067" y="1067"/>
                  </a:lnTo>
                  <a:lnTo>
                    <a:pt x="2933" y="1067"/>
                  </a:lnTo>
                  <a:lnTo>
                    <a:pt x="2933" y="800"/>
                  </a:lnTo>
                  <a:close/>
                  <a:moveTo>
                    <a:pt x="667" y="1334"/>
                  </a:moveTo>
                  <a:lnTo>
                    <a:pt x="7333" y="1334"/>
                  </a:lnTo>
                  <a:lnTo>
                    <a:pt x="7333" y="2990"/>
                  </a:lnTo>
                  <a:lnTo>
                    <a:pt x="6498" y="3467"/>
                  </a:lnTo>
                  <a:lnTo>
                    <a:pt x="6000" y="3467"/>
                  </a:lnTo>
                  <a:lnTo>
                    <a:pt x="6000" y="3200"/>
                  </a:lnTo>
                  <a:cubicBezTo>
                    <a:pt x="6000" y="3127"/>
                    <a:pt x="5940" y="3067"/>
                    <a:pt x="5867" y="3067"/>
                  </a:cubicBezTo>
                  <a:lnTo>
                    <a:pt x="5333" y="3067"/>
                  </a:lnTo>
                  <a:cubicBezTo>
                    <a:pt x="5260" y="3067"/>
                    <a:pt x="5200" y="3127"/>
                    <a:pt x="5200" y="3200"/>
                  </a:cubicBezTo>
                  <a:lnTo>
                    <a:pt x="5200" y="3467"/>
                  </a:lnTo>
                  <a:lnTo>
                    <a:pt x="2800" y="3467"/>
                  </a:lnTo>
                  <a:lnTo>
                    <a:pt x="2800" y="3200"/>
                  </a:lnTo>
                  <a:cubicBezTo>
                    <a:pt x="2800" y="3127"/>
                    <a:pt x="2740" y="3067"/>
                    <a:pt x="2667" y="3067"/>
                  </a:cubicBezTo>
                  <a:lnTo>
                    <a:pt x="2133" y="3067"/>
                  </a:lnTo>
                  <a:cubicBezTo>
                    <a:pt x="2060" y="3067"/>
                    <a:pt x="2000" y="3127"/>
                    <a:pt x="2000" y="3200"/>
                  </a:cubicBezTo>
                  <a:lnTo>
                    <a:pt x="2000" y="3467"/>
                  </a:lnTo>
                  <a:lnTo>
                    <a:pt x="1502" y="3467"/>
                  </a:lnTo>
                  <a:lnTo>
                    <a:pt x="667" y="2990"/>
                  </a:lnTo>
                  <a:lnTo>
                    <a:pt x="667" y="1334"/>
                  </a:lnTo>
                  <a:close/>
                  <a:moveTo>
                    <a:pt x="5733" y="3334"/>
                  </a:moveTo>
                  <a:lnTo>
                    <a:pt x="5733" y="3867"/>
                  </a:lnTo>
                  <a:lnTo>
                    <a:pt x="5467" y="3867"/>
                  </a:lnTo>
                  <a:lnTo>
                    <a:pt x="5467" y="3334"/>
                  </a:lnTo>
                  <a:lnTo>
                    <a:pt x="5733" y="3334"/>
                  </a:lnTo>
                  <a:close/>
                  <a:moveTo>
                    <a:pt x="2533" y="3334"/>
                  </a:moveTo>
                  <a:lnTo>
                    <a:pt x="2533" y="3867"/>
                  </a:lnTo>
                  <a:lnTo>
                    <a:pt x="2267" y="3867"/>
                  </a:lnTo>
                  <a:lnTo>
                    <a:pt x="2267" y="3334"/>
                  </a:lnTo>
                  <a:lnTo>
                    <a:pt x="2533" y="3334"/>
                  </a:lnTo>
                  <a:close/>
                  <a:moveTo>
                    <a:pt x="1400" y="3716"/>
                  </a:moveTo>
                  <a:cubicBezTo>
                    <a:pt x="1420" y="3728"/>
                    <a:pt x="1443" y="3734"/>
                    <a:pt x="1467" y="3734"/>
                  </a:cubicBezTo>
                  <a:lnTo>
                    <a:pt x="2000" y="3734"/>
                  </a:lnTo>
                  <a:lnTo>
                    <a:pt x="2000" y="4000"/>
                  </a:lnTo>
                  <a:cubicBezTo>
                    <a:pt x="2000" y="4074"/>
                    <a:pt x="2060" y="4134"/>
                    <a:pt x="2133" y="4134"/>
                  </a:cubicBezTo>
                  <a:lnTo>
                    <a:pt x="2667" y="4134"/>
                  </a:lnTo>
                  <a:cubicBezTo>
                    <a:pt x="2740" y="4134"/>
                    <a:pt x="2800" y="4074"/>
                    <a:pt x="2800" y="4000"/>
                  </a:cubicBezTo>
                  <a:lnTo>
                    <a:pt x="2800" y="3734"/>
                  </a:lnTo>
                  <a:lnTo>
                    <a:pt x="5200" y="3734"/>
                  </a:lnTo>
                  <a:lnTo>
                    <a:pt x="5200" y="4000"/>
                  </a:lnTo>
                  <a:cubicBezTo>
                    <a:pt x="5200" y="4074"/>
                    <a:pt x="5260" y="4134"/>
                    <a:pt x="5333" y="4134"/>
                  </a:cubicBezTo>
                  <a:lnTo>
                    <a:pt x="5867" y="4134"/>
                  </a:lnTo>
                  <a:cubicBezTo>
                    <a:pt x="5940" y="4134"/>
                    <a:pt x="6000" y="4074"/>
                    <a:pt x="6000" y="4000"/>
                  </a:cubicBezTo>
                  <a:lnTo>
                    <a:pt x="6000" y="3734"/>
                  </a:lnTo>
                  <a:lnTo>
                    <a:pt x="6533" y="3734"/>
                  </a:lnTo>
                  <a:cubicBezTo>
                    <a:pt x="6557" y="3734"/>
                    <a:pt x="6580" y="3728"/>
                    <a:pt x="6600" y="3716"/>
                  </a:cubicBezTo>
                  <a:lnTo>
                    <a:pt x="7067" y="3449"/>
                  </a:lnTo>
                  <a:lnTo>
                    <a:pt x="7067" y="4934"/>
                  </a:lnTo>
                  <a:lnTo>
                    <a:pt x="5192" y="4934"/>
                  </a:lnTo>
                  <a:cubicBezTo>
                    <a:pt x="5122" y="4328"/>
                    <a:pt x="4610" y="3871"/>
                    <a:pt x="4000" y="3871"/>
                  </a:cubicBezTo>
                  <a:cubicBezTo>
                    <a:pt x="3390" y="3871"/>
                    <a:pt x="2878" y="4328"/>
                    <a:pt x="2808" y="4934"/>
                  </a:cubicBezTo>
                  <a:lnTo>
                    <a:pt x="933" y="4934"/>
                  </a:lnTo>
                  <a:lnTo>
                    <a:pt x="933" y="3449"/>
                  </a:lnTo>
                  <a:lnTo>
                    <a:pt x="1400" y="3716"/>
                  </a:lnTo>
                  <a:close/>
                  <a:moveTo>
                    <a:pt x="4933" y="5067"/>
                  </a:moveTo>
                  <a:cubicBezTo>
                    <a:pt x="4933" y="5582"/>
                    <a:pt x="4515" y="6000"/>
                    <a:pt x="4000" y="6000"/>
                  </a:cubicBezTo>
                  <a:cubicBezTo>
                    <a:pt x="3485" y="6000"/>
                    <a:pt x="3067" y="5582"/>
                    <a:pt x="3067" y="5067"/>
                  </a:cubicBezTo>
                  <a:cubicBezTo>
                    <a:pt x="3067" y="4552"/>
                    <a:pt x="3485" y="4134"/>
                    <a:pt x="4000" y="4134"/>
                  </a:cubicBezTo>
                  <a:cubicBezTo>
                    <a:pt x="4515" y="4134"/>
                    <a:pt x="4933" y="4552"/>
                    <a:pt x="4933" y="5067"/>
                  </a:cubicBezTo>
                  <a:close/>
                  <a:moveTo>
                    <a:pt x="267" y="4534"/>
                  </a:moveTo>
                  <a:cubicBezTo>
                    <a:pt x="266" y="4428"/>
                    <a:pt x="309" y="4326"/>
                    <a:pt x="384" y="4251"/>
                  </a:cubicBezTo>
                  <a:cubicBezTo>
                    <a:pt x="459" y="4176"/>
                    <a:pt x="561" y="4133"/>
                    <a:pt x="667" y="4134"/>
                  </a:cubicBezTo>
                  <a:lnTo>
                    <a:pt x="667" y="4934"/>
                  </a:lnTo>
                  <a:cubicBezTo>
                    <a:pt x="446" y="4934"/>
                    <a:pt x="267" y="4755"/>
                    <a:pt x="267" y="4534"/>
                  </a:cubicBezTo>
                  <a:close/>
                  <a:moveTo>
                    <a:pt x="7067" y="6534"/>
                  </a:moveTo>
                  <a:cubicBezTo>
                    <a:pt x="7067" y="6607"/>
                    <a:pt x="7007" y="6667"/>
                    <a:pt x="6933" y="6667"/>
                  </a:cubicBezTo>
                  <a:lnTo>
                    <a:pt x="1067" y="6667"/>
                  </a:lnTo>
                  <a:cubicBezTo>
                    <a:pt x="993" y="6667"/>
                    <a:pt x="933" y="6607"/>
                    <a:pt x="933" y="6534"/>
                  </a:cubicBezTo>
                  <a:lnTo>
                    <a:pt x="933" y="5200"/>
                  </a:lnTo>
                  <a:lnTo>
                    <a:pt x="2808" y="5200"/>
                  </a:lnTo>
                  <a:cubicBezTo>
                    <a:pt x="2878" y="5806"/>
                    <a:pt x="3390" y="6263"/>
                    <a:pt x="4000" y="6263"/>
                  </a:cubicBezTo>
                  <a:cubicBezTo>
                    <a:pt x="4610" y="6263"/>
                    <a:pt x="5122" y="5806"/>
                    <a:pt x="5192" y="5200"/>
                  </a:cubicBezTo>
                  <a:lnTo>
                    <a:pt x="7067" y="5200"/>
                  </a:lnTo>
                  <a:lnTo>
                    <a:pt x="7067" y="6534"/>
                  </a:lnTo>
                  <a:close/>
                  <a:moveTo>
                    <a:pt x="7617" y="4816"/>
                  </a:moveTo>
                  <a:cubicBezTo>
                    <a:pt x="7542" y="4891"/>
                    <a:pt x="7440" y="4934"/>
                    <a:pt x="7333" y="4934"/>
                  </a:cubicBezTo>
                  <a:lnTo>
                    <a:pt x="7333" y="4134"/>
                  </a:lnTo>
                  <a:cubicBezTo>
                    <a:pt x="7495" y="4133"/>
                    <a:pt x="7641" y="4231"/>
                    <a:pt x="7703" y="4380"/>
                  </a:cubicBezTo>
                  <a:cubicBezTo>
                    <a:pt x="7765" y="4529"/>
                    <a:pt x="7731" y="4702"/>
                    <a:pt x="7617" y="4816"/>
                  </a:cubicBezTo>
                  <a:close/>
                  <a:moveTo>
                    <a:pt x="7617" y="4816"/>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1" name="Freeform 485">
              <a:extLst>
                <a:ext uri="{FF2B5EF4-FFF2-40B4-BE49-F238E27FC236}">
                  <a16:creationId xmlns:a16="http://schemas.microsoft.com/office/drawing/2014/main" id="{E80F1E6C-2966-4A59-87CF-B8E01B00AB1C}"/>
                </a:ext>
              </a:extLst>
            </p:cNvPr>
            <p:cNvSpPr>
              <a:spLocks noEditPoints="1"/>
            </p:cNvSpPr>
            <p:nvPr/>
          </p:nvSpPr>
          <p:spPr bwMode="auto">
            <a:xfrm>
              <a:off x="2608" y="2116"/>
              <a:ext cx="25" cy="46"/>
            </a:xfrm>
            <a:custGeom>
              <a:avLst/>
              <a:gdLst>
                <a:gd name="T0" fmla="*/ 427 w 854"/>
                <a:gd name="T1" fmla="*/ 400 h 1600"/>
                <a:gd name="T2" fmla="*/ 560 w 854"/>
                <a:gd name="T3" fmla="*/ 533 h 1600"/>
                <a:gd name="T4" fmla="*/ 827 w 854"/>
                <a:gd name="T5" fmla="*/ 533 h 1600"/>
                <a:gd name="T6" fmla="*/ 560 w 854"/>
                <a:gd name="T7" fmla="*/ 158 h 1600"/>
                <a:gd name="T8" fmla="*/ 560 w 854"/>
                <a:gd name="T9" fmla="*/ 0 h 1600"/>
                <a:gd name="T10" fmla="*/ 294 w 854"/>
                <a:gd name="T11" fmla="*/ 0 h 1600"/>
                <a:gd name="T12" fmla="*/ 294 w 854"/>
                <a:gd name="T13" fmla="*/ 158 h 1600"/>
                <a:gd name="T14" fmla="*/ 33 w 854"/>
                <a:gd name="T15" fmla="*/ 602 h 1600"/>
                <a:gd name="T16" fmla="*/ 427 w 854"/>
                <a:gd name="T17" fmla="*/ 933 h 1600"/>
                <a:gd name="T18" fmla="*/ 560 w 854"/>
                <a:gd name="T19" fmla="*/ 1067 h 1600"/>
                <a:gd name="T20" fmla="*/ 427 w 854"/>
                <a:gd name="T21" fmla="*/ 1200 h 1600"/>
                <a:gd name="T22" fmla="*/ 294 w 854"/>
                <a:gd name="T23" fmla="*/ 1067 h 1600"/>
                <a:gd name="T24" fmla="*/ 27 w 854"/>
                <a:gd name="T25" fmla="*/ 1067 h 1600"/>
                <a:gd name="T26" fmla="*/ 294 w 854"/>
                <a:gd name="T27" fmla="*/ 1442 h 1600"/>
                <a:gd name="T28" fmla="*/ 294 w 854"/>
                <a:gd name="T29" fmla="*/ 1600 h 1600"/>
                <a:gd name="T30" fmla="*/ 560 w 854"/>
                <a:gd name="T31" fmla="*/ 1600 h 1600"/>
                <a:gd name="T32" fmla="*/ 560 w 854"/>
                <a:gd name="T33" fmla="*/ 1442 h 1600"/>
                <a:gd name="T34" fmla="*/ 821 w 854"/>
                <a:gd name="T35" fmla="*/ 998 h 1600"/>
                <a:gd name="T36" fmla="*/ 427 w 854"/>
                <a:gd name="T37" fmla="*/ 667 h 1600"/>
                <a:gd name="T38" fmla="*/ 294 w 854"/>
                <a:gd name="T39" fmla="*/ 533 h 1600"/>
                <a:gd name="T40" fmla="*/ 427 w 854"/>
                <a:gd name="T41" fmla="*/ 400 h 1600"/>
                <a:gd name="T42" fmla="*/ 427 w 854"/>
                <a:gd name="T43" fmla="*/ 40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4" h="1600">
                  <a:moveTo>
                    <a:pt x="427" y="400"/>
                  </a:moveTo>
                  <a:cubicBezTo>
                    <a:pt x="501" y="400"/>
                    <a:pt x="560" y="460"/>
                    <a:pt x="560" y="533"/>
                  </a:cubicBezTo>
                  <a:lnTo>
                    <a:pt x="827" y="533"/>
                  </a:lnTo>
                  <a:cubicBezTo>
                    <a:pt x="826" y="364"/>
                    <a:pt x="720" y="214"/>
                    <a:pt x="560" y="158"/>
                  </a:cubicBezTo>
                  <a:lnTo>
                    <a:pt x="560" y="0"/>
                  </a:lnTo>
                  <a:lnTo>
                    <a:pt x="294" y="0"/>
                  </a:lnTo>
                  <a:lnTo>
                    <a:pt x="294" y="158"/>
                  </a:lnTo>
                  <a:cubicBezTo>
                    <a:pt x="110" y="223"/>
                    <a:pt x="0" y="410"/>
                    <a:pt x="33" y="602"/>
                  </a:cubicBezTo>
                  <a:cubicBezTo>
                    <a:pt x="66" y="794"/>
                    <a:pt x="232" y="934"/>
                    <a:pt x="427" y="933"/>
                  </a:cubicBezTo>
                  <a:cubicBezTo>
                    <a:pt x="501" y="933"/>
                    <a:pt x="560" y="993"/>
                    <a:pt x="560" y="1067"/>
                  </a:cubicBezTo>
                  <a:cubicBezTo>
                    <a:pt x="560" y="1140"/>
                    <a:pt x="501" y="1200"/>
                    <a:pt x="427" y="1200"/>
                  </a:cubicBezTo>
                  <a:cubicBezTo>
                    <a:pt x="353" y="1200"/>
                    <a:pt x="294" y="1140"/>
                    <a:pt x="294" y="1067"/>
                  </a:cubicBezTo>
                  <a:lnTo>
                    <a:pt x="27" y="1067"/>
                  </a:lnTo>
                  <a:cubicBezTo>
                    <a:pt x="28" y="1236"/>
                    <a:pt x="134" y="1386"/>
                    <a:pt x="294" y="1442"/>
                  </a:cubicBezTo>
                  <a:lnTo>
                    <a:pt x="294" y="1600"/>
                  </a:lnTo>
                  <a:lnTo>
                    <a:pt x="560" y="1600"/>
                  </a:lnTo>
                  <a:lnTo>
                    <a:pt x="560" y="1442"/>
                  </a:lnTo>
                  <a:cubicBezTo>
                    <a:pt x="744" y="1377"/>
                    <a:pt x="854" y="1190"/>
                    <a:pt x="821" y="998"/>
                  </a:cubicBezTo>
                  <a:cubicBezTo>
                    <a:pt x="788" y="806"/>
                    <a:pt x="622" y="666"/>
                    <a:pt x="427" y="667"/>
                  </a:cubicBezTo>
                  <a:cubicBezTo>
                    <a:pt x="353" y="667"/>
                    <a:pt x="294" y="607"/>
                    <a:pt x="294" y="533"/>
                  </a:cubicBezTo>
                  <a:cubicBezTo>
                    <a:pt x="294" y="460"/>
                    <a:pt x="353" y="400"/>
                    <a:pt x="427" y="400"/>
                  </a:cubicBezTo>
                  <a:close/>
                  <a:moveTo>
                    <a:pt x="427" y="40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2" name="Freeform 486">
              <a:extLst>
                <a:ext uri="{FF2B5EF4-FFF2-40B4-BE49-F238E27FC236}">
                  <a16:creationId xmlns:a16="http://schemas.microsoft.com/office/drawing/2014/main" id="{F158A128-3AE2-4E07-BB2F-29C4D4CC1B42}"/>
                </a:ext>
              </a:extLst>
            </p:cNvPr>
            <p:cNvSpPr>
              <a:spLocks noEditPoints="1"/>
            </p:cNvSpPr>
            <p:nvPr/>
          </p:nvSpPr>
          <p:spPr bwMode="auto">
            <a:xfrm>
              <a:off x="2617" y="2040"/>
              <a:ext cx="7" cy="8"/>
            </a:xfrm>
            <a:custGeom>
              <a:avLst/>
              <a:gdLst>
                <a:gd name="T0" fmla="*/ 0 w 266"/>
                <a:gd name="T1" fmla="*/ 0 h 267"/>
                <a:gd name="T2" fmla="*/ 266 w 266"/>
                <a:gd name="T3" fmla="*/ 0 h 267"/>
                <a:gd name="T4" fmla="*/ 266 w 266"/>
                <a:gd name="T5" fmla="*/ 267 h 267"/>
                <a:gd name="T6" fmla="*/ 0 w 266"/>
                <a:gd name="T7" fmla="*/ 267 h 267"/>
                <a:gd name="T8" fmla="*/ 0 w 266"/>
                <a:gd name="T9" fmla="*/ 0 h 267"/>
                <a:gd name="T10" fmla="*/ 0 w 266"/>
                <a:gd name="T11" fmla="*/ 0 h 267"/>
              </a:gdLst>
              <a:ahLst/>
              <a:cxnLst>
                <a:cxn ang="0">
                  <a:pos x="T0" y="T1"/>
                </a:cxn>
                <a:cxn ang="0">
                  <a:pos x="T2" y="T3"/>
                </a:cxn>
                <a:cxn ang="0">
                  <a:pos x="T4" y="T5"/>
                </a:cxn>
                <a:cxn ang="0">
                  <a:pos x="T6" y="T7"/>
                </a:cxn>
                <a:cxn ang="0">
                  <a:pos x="T8" y="T9"/>
                </a:cxn>
                <a:cxn ang="0">
                  <a:pos x="T10" y="T11"/>
                </a:cxn>
              </a:cxnLst>
              <a:rect l="0" t="0" r="r" b="b"/>
              <a:pathLst>
                <a:path w="266" h="267">
                  <a:moveTo>
                    <a:pt x="0" y="0"/>
                  </a:moveTo>
                  <a:lnTo>
                    <a:pt x="266" y="0"/>
                  </a:lnTo>
                  <a:lnTo>
                    <a:pt x="266"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7" name="Freeform 487">
              <a:extLst>
                <a:ext uri="{FF2B5EF4-FFF2-40B4-BE49-F238E27FC236}">
                  <a16:creationId xmlns:a16="http://schemas.microsoft.com/office/drawing/2014/main" id="{CAC75717-31EC-4119-9C48-FB7B7A815FE0}"/>
                </a:ext>
              </a:extLst>
            </p:cNvPr>
            <p:cNvSpPr>
              <a:spLocks noEditPoints="1"/>
            </p:cNvSpPr>
            <p:nvPr/>
          </p:nvSpPr>
          <p:spPr bwMode="auto">
            <a:xfrm>
              <a:off x="2632" y="2040"/>
              <a:ext cx="8" cy="8"/>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54" name="Freeform 488">
              <a:extLst>
                <a:ext uri="{FF2B5EF4-FFF2-40B4-BE49-F238E27FC236}">
                  <a16:creationId xmlns:a16="http://schemas.microsoft.com/office/drawing/2014/main" id="{BCB2D79B-123F-47D8-8B1C-9A41B70A504F}"/>
                </a:ext>
              </a:extLst>
            </p:cNvPr>
            <p:cNvSpPr>
              <a:spLocks noEditPoints="1"/>
            </p:cNvSpPr>
            <p:nvPr/>
          </p:nvSpPr>
          <p:spPr bwMode="auto">
            <a:xfrm>
              <a:off x="2601" y="2040"/>
              <a:ext cx="8" cy="8"/>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55" name="Freeform 489">
              <a:extLst>
                <a:ext uri="{FF2B5EF4-FFF2-40B4-BE49-F238E27FC236}">
                  <a16:creationId xmlns:a16="http://schemas.microsoft.com/office/drawing/2014/main" id="{8FEBC5F7-479F-4B4B-873D-A13D1D1F296A}"/>
                </a:ext>
              </a:extLst>
            </p:cNvPr>
            <p:cNvSpPr>
              <a:spLocks noEditPoints="1"/>
            </p:cNvSpPr>
            <p:nvPr/>
          </p:nvSpPr>
          <p:spPr bwMode="auto">
            <a:xfrm>
              <a:off x="2533" y="2040"/>
              <a:ext cx="19" cy="19"/>
            </a:xfrm>
            <a:custGeom>
              <a:avLst/>
              <a:gdLst>
                <a:gd name="T0" fmla="*/ 667 w 667"/>
                <a:gd name="T1" fmla="*/ 0 h 667"/>
                <a:gd name="T2" fmla="*/ 134 w 667"/>
                <a:gd name="T3" fmla="*/ 0 h 667"/>
                <a:gd name="T4" fmla="*/ 0 w 667"/>
                <a:gd name="T5" fmla="*/ 134 h 667"/>
                <a:gd name="T6" fmla="*/ 0 w 667"/>
                <a:gd name="T7" fmla="*/ 667 h 667"/>
                <a:gd name="T8" fmla="*/ 267 w 667"/>
                <a:gd name="T9" fmla="*/ 667 h 667"/>
                <a:gd name="T10" fmla="*/ 267 w 667"/>
                <a:gd name="T11" fmla="*/ 267 h 667"/>
                <a:gd name="T12" fmla="*/ 667 w 667"/>
                <a:gd name="T13" fmla="*/ 267 h 667"/>
                <a:gd name="T14" fmla="*/ 667 w 667"/>
                <a:gd name="T15" fmla="*/ 0 h 667"/>
                <a:gd name="T16" fmla="*/ 667 w 667"/>
                <a:gd name="T17"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667">
                  <a:moveTo>
                    <a:pt x="667" y="0"/>
                  </a:moveTo>
                  <a:lnTo>
                    <a:pt x="134" y="0"/>
                  </a:lnTo>
                  <a:cubicBezTo>
                    <a:pt x="60" y="0"/>
                    <a:pt x="0" y="60"/>
                    <a:pt x="0" y="134"/>
                  </a:cubicBezTo>
                  <a:lnTo>
                    <a:pt x="0" y="667"/>
                  </a:lnTo>
                  <a:lnTo>
                    <a:pt x="267" y="667"/>
                  </a:lnTo>
                  <a:lnTo>
                    <a:pt x="267" y="267"/>
                  </a:lnTo>
                  <a:lnTo>
                    <a:pt x="667" y="267"/>
                  </a:lnTo>
                  <a:lnTo>
                    <a:pt x="667" y="0"/>
                  </a:lnTo>
                  <a:close/>
                  <a:moveTo>
                    <a:pt x="667"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56" name="Freeform 490">
              <a:extLst>
                <a:ext uri="{FF2B5EF4-FFF2-40B4-BE49-F238E27FC236}">
                  <a16:creationId xmlns:a16="http://schemas.microsoft.com/office/drawing/2014/main" id="{A05782E5-D1E1-48FE-9A7A-4A941DAB5E1F}"/>
                </a:ext>
              </a:extLst>
            </p:cNvPr>
            <p:cNvSpPr>
              <a:spLocks noEditPoints="1"/>
            </p:cNvSpPr>
            <p:nvPr/>
          </p:nvSpPr>
          <p:spPr bwMode="auto">
            <a:xfrm>
              <a:off x="2689" y="2040"/>
              <a:ext cx="19" cy="19"/>
            </a:xfrm>
            <a:custGeom>
              <a:avLst/>
              <a:gdLst>
                <a:gd name="T0" fmla="*/ 400 w 667"/>
                <a:gd name="T1" fmla="*/ 667 h 667"/>
                <a:gd name="T2" fmla="*/ 667 w 667"/>
                <a:gd name="T3" fmla="*/ 667 h 667"/>
                <a:gd name="T4" fmla="*/ 667 w 667"/>
                <a:gd name="T5" fmla="*/ 134 h 667"/>
                <a:gd name="T6" fmla="*/ 533 w 667"/>
                <a:gd name="T7" fmla="*/ 0 h 667"/>
                <a:gd name="T8" fmla="*/ 0 w 667"/>
                <a:gd name="T9" fmla="*/ 0 h 667"/>
                <a:gd name="T10" fmla="*/ 0 w 667"/>
                <a:gd name="T11" fmla="*/ 267 h 667"/>
                <a:gd name="T12" fmla="*/ 400 w 667"/>
                <a:gd name="T13" fmla="*/ 267 h 667"/>
                <a:gd name="T14" fmla="*/ 400 w 667"/>
                <a:gd name="T15" fmla="*/ 667 h 667"/>
                <a:gd name="T16" fmla="*/ 400 w 667"/>
                <a:gd name="T17"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667">
                  <a:moveTo>
                    <a:pt x="400" y="667"/>
                  </a:moveTo>
                  <a:lnTo>
                    <a:pt x="667" y="667"/>
                  </a:lnTo>
                  <a:lnTo>
                    <a:pt x="667" y="134"/>
                  </a:lnTo>
                  <a:cubicBezTo>
                    <a:pt x="667" y="60"/>
                    <a:pt x="607" y="0"/>
                    <a:pt x="533" y="0"/>
                  </a:cubicBezTo>
                  <a:lnTo>
                    <a:pt x="0" y="0"/>
                  </a:lnTo>
                  <a:lnTo>
                    <a:pt x="0" y="267"/>
                  </a:lnTo>
                  <a:lnTo>
                    <a:pt x="400" y="267"/>
                  </a:lnTo>
                  <a:lnTo>
                    <a:pt x="400" y="667"/>
                  </a:lnTo>
                  <a:close/>
                  <a:moveTo>
                    <a:pt x="400" y="66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64537" name="Rectangle 3">
            <a:extLst>
              <a:ext uri="{FF2B5EF4-FFF2-40B4-BE49-F238E27FC236}">
                <a16:creationId xmlns:a16="http://schemas.microsoft.com/office/drawing/2014/main" id="{8540BAB8-8140-47BF-837B-0471DAAA1ECD}"/>
              </a:ext>
            </a:extLst>
          </p:cNvPr>
          <p:cNvSpPr>
            <a:spLocks noChangeArrowheads="1"/>
          </p:cNvSpPr>
          <p:nvPr/>
        </p:nvSpPr>
        <p:spPr bwMode="auto">
          <a:xfrm>
            <a:off x="1087438" y="4959350"/>
            <a:ext cx="1951037"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150 000 </a:t>
            </a:r>
            <a:r>
              <a:rPr lang="en-US" altLang="en-US" sz="2800">
                <a:solidFill>
                  <a:schemeClr val="tx2"/>
                </a:solidFill>
              </a:rPr>
              <a:t>$</a:t>
            </a:r>
            <a:r>
              <a:rPr lang="ru-RU" altLang="en-US" sz="2800">
                <a:solidFill>
                  <a:schemeClr val="tx2"/>
                </a:solidFill>
              </a:rPr>
              <a:t> </a:t>
            </a:r>
          </a:p>
          <a:p>
            <a:pPr eaLnBrk="1" hangingPunct="1">
              <a:spcBef>
                <a:spcPct val="0"/>
              </a:spcBef>
              <a:spcAft>
                <a:spcPct val="0"/>
              </a:spcAft>
              <a:buFontTx/>
              <a:buNone/>
            </a:pPr>
            <a:r>
              <a:rPr lang="ru-RU" altLang="en-US" sz="1800" b="0">
                <a:solidFill>
                  <a:schemeClr val="tx2"/>
                </a:solidFill>
              </a:rPr>
              <a:t>Йўқ</a:t>
            </a:r>
            <a:r>
              <a:rPr lang="en-US" altLang="en-US" sz="1800" b="0">
                <a:solidFill>
                  <a:schemeClr val="tx2"/>
                </a:solidFill>
              </a:rPr>
              <a:t>o</a:t>
            </a:r>
            <a:r>
              <a:rPr lang="ru-RU" altLang="en-US" sz="1800" b="0">
                <a:solidFill>
                  <a:schemeClr val="tx2"/>
                </a:solidFill>
              </a:rPr>
              <a:t>тиш</a:t>
            </a:r>
            <a:endParaRPr lang="en-US" altLang="en-US" sz="1800" b="0">
              <a:solidFill>
                <a:schemeClr val="tx2"/>
              </a:solidFill>
            </a:endParaRPr>
          </a:p>
        </p:txBody>
      </p:sp>
      <p:sp>
        <p:nvSpPr>
          <p:cNvPr id="64538" name="Rectangle 56">
            <a:extLst>
              <a:ext uri="{FF2B5EF4-FFF2-40B4-BE49-F238E27FC236}">
                <a16:creationId xmlns:a16="http://schemas.microsoft.com/office/drawing/2014/main" id="{DE6627B2-7EEF-445A-8E97-6E8364C568E0}"/>
              </a:ext>
            </a:extLst>
          </p:cNvPr>
          <p:cNvSpPr>
            <a:spLocks noChangeArrowheads="1"/>
          </p:cNvSpPr>
          <p:nvPr/>
        </p:nvSpPr>
        <p:spPr bwMode="auto">
          <a:xfrm>
            <a:off x="3927475" y="4962525"/>
            <a:ext cx="147478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50%</a:t>
            </a:r>
          </a:p>
          <a:p>
            <a:pPr eaLnBrk="1" hangingPunct="1">
              <a:spcBef>
                <a:spcPct val="0"/>
              </a:spcBef>
              <a:spcAft>
                <a:spcPct val="0"/>
              </a:spcAft>
              <a:buFontTx/>
              <a:buNone/>
            </a:pPr>
            <a:r>
              <a:rPr lang="ru-RU" altLang="en-US" sz="1800" b="0">
                <a:solidFill>
                  <a:schemeClr val="tx2"/>
                </a:solidFill>
              </a:rPr>
              <a:t>Ҳ</a:t>
            </a:r>
            <a:r>
              <a:rPr lang="en-US" altLang="en-US" sz="1800" b="0">
                <a:solidFill>
                  <a:schemeClr val="tx2"/>
                </a:solidFill>
              </a:rPr>
              <a:t>o</a:t>
            </a:r>
            <a:r>
              <a:rPr lang="ru-RU" altLang="en-US" sz="1800" b="0">
                <a:solidFill>
                  <a:schemeClr val="tx2"/>
                </a:solidFill>
              </a:rPr>
              <a:t>латларда</a:t>
            </a:r>
            <a:endParaRPr lang="en-US" altLang="en-US" sz="1800" b="0">
              <a:solidFill>
                <a:schemeClr val="tx2"/>
              </a:solidFill>
            </a:endParaRPr>
          </a:p>
        </p:txBody>
      </p:sp>
      <p:grpSp>
        <p:nvGrpSpPr>
          <p:cNvPr id="3" name="Group 57">
            <a:extLst>
              <a:ext uri="{FF2B5EF4-FFF2-40B4-BE49-F238E27FC236}">
                <a16:creationId xmlns:a16="http://schemas.microsoft.com/office/drawing/2014/main" id="{6661B75D-0BC5-4EDD-ACB8-6A19E5E3C787}"/>
              </a:ext>
            </a:extLst>
          </p:cNvPr>
          <p:cNvGrpSpPr/>
          <p:nvPr/>
        </p:nvGrpSpPr>
        <p:grpSpPr>
          <a:xfrm>
            <a:off x="3196697" y="5027829"/>
            <a:ext cx="665333" cy="664075"/>
            <a:chOff x="6348413" y="2509838"/>
            <a:chExt cx="839787" cy="838200"/>
          </a:xfrm>
          <a:solidFill>
            <a:srgbClr val="2DDFDB"/>
          </a:solidFill>
        </p:grpSpPr>
        <p:sp>
          <p:nvSpPr>
            <p:cNvPr id="59" name="Freeform 258">
              <a:extLst>
                <a:ext uri="{FF2B5EF4-FFF2-40B4-BE49-F238E27FC236}">
                  <a16:creationId xmlns:a16="http://schemas.microsoft.com/office/drawing/2014/main" id="{E5F42629-C600-4FC5-BB01-C8DD07925581}"/>
                </a:ext>
              </a:extLst>
            </p:cNvPr>
            <p:cNvSpPr>
              <a:spLocks noEditPoints="1"/>
            </p:cNvSpPr>
            <p:nvPr/>
          </p:nvSpPr>
          <p:spPr bwMode="auto">
            <a:xfrm>
              <a:off x="6348413" y="2509838"/>
              <a:ext cx="839787" cy="838200"/>
            </a:xfrm>
            <a:custGeom>
              <a:avLst/>
              <a:gdLst>
                <a:gd name="T0" fmla="*/ 3775 w 6400"/>
                <a:gd name="T1" fmla="*/ 0 h 6400"/>
                <a:gd name="T2" fmla="*/ 1150 w 6400"/>
                <a:gd name="T3" fmla="*/ 2625 h 6400"/>
                <a:gd name="T4" fmla="*/ 1600 w 6400"/>
                <a:gd name="T5" fmla="*/ 4093 h 6400"/>
                <a:gd name="T6" fmla="*/ 146 w 6400"/>
                <a:gd name="T7" fmla="*/ 5547 h 6400"/>
                <a:gd name="T8" fmla="*/ 0 w 6400"/>
                <a:gd name="T9" fmla="*/ 5900 h 6400"/>
                <a:gd name="T10" fmla="*/ 146 w 6400"/>
                <a:gd name="T11" fmla="*/ 6254 h 6400"/>
                <a:gd name="T12" fmla="*/ 500 w 6400"/>
                <a:gd name="T13" fmla="*/ 6400 h 6400"/>
                <a:gd name="T14" fmla="*/ 853 w 6400"/>
                <a:gd name="T15" fmla="*/ 6254 h 6400"/>
                <a:gd name="T16" fmla="*/ 2307 w 6400"/>
                <a:gd name="T17" fmla="*/ 4800 h 6400"/>
                <a:gd name="T18" fmla="*/ 3775 w 6400"/>
                <a:gd name="T19" fmla="*/ 5250 h 6400"/>
                <a:gd name="T20" fmla="*/ 6400 w 6400"/>
                <a:gd name="T21" fmla="*/ 2625 h 6400"/>
                <a:gd name="T22" fmla="*/ 3775 w 6400"/>
                <a:gd name="T23" fmla="*/ 0 h 6400"/>
                <a:gd name="T24" fmla="*/ 676 w 6400"/>
                <a:gd name="T25" fmla="*/ 6077 h 6400"/>
                <a:gd name="T26" fmla="*/ 500 w 6400"/>
                <a:gd name="T27" fmla="*/ 6150 h 6400"/>
                <a:gd name="T28" fmla="*/ 323 w 6400"/>
                <a:gd name="T29" fmla="*/ 6077 h 6400"/>
                <a:gd name="T30" fmla="*/ 250 w 6400"/>
                <a:gd name="T31" fmla="*/ 5900 h 6400"/>
                <a:gd name="T32" fmla="*/ 323 w 6400"/>
                <a:gd name="T33" fmla="*/ 5724 h 6400"/>
                <a:gd name="T34" fmla="*/ 1396 w 6400"/>
                <a:gd name="T35" fmla="*/ 4651 h 6400"/>
                <a:gd name="T36" fmla="*/ 1749 w 6400"/>
                <a:gd name="T37" fmla="*/ 5004 h 6400"/>
                <a:gd name="T38" fmla="*/ 676 w 6400"/>
                <a:gd name="T39" fmla="*/ 6077 h 6400"/>
                <a:gd name="T40" fmla="*/ 1927 w 6400"/>
                <a:gd name="T41" fmla="*/ 4827 h 6400"/>
                <a:gd name="T42" fmla="*/ 1573 w 6400"/>
                <a:gd name="T43" fmla="*/ 4473 h 6400"/>
                <a:gd name="T44" fmla="*/ 1751 w 6400"/>
                <a:gd name="T45" fmla="*/ 4296 h 6400"/>
                <a:gd name="T46" fmla="*/ 2104 w 6400"/>
                <a:gd name="T47" fmla="*/ 4649 h 6400"/>
                <a:gd name="T48" fmla="*/ 1927 w 6400"/>
                <a:gd name="T49" fmla="*/ 4827 h 6400"/>
                <a:gd name="T50" fmla="*/ 3775 w 6400"/>
                <a:gd name="T51" fmla="*/ 5000 h 6400"/>
                <a:gd name="T52" fmla="*/ 1400 w 6400"/>
                <a:gd name="T53" fmla="*/ 2625 h 6400"/>
                <a:gd name="T54" fmla="*/ 3775 w 6400"/>
                <a:gd name="T55" fmla="*/ 250 h 6400"/>
                <a:gd name="T56" fmla="*/ 6150 w 6400"/>
                <a:gd name="T57" fmla="*/ 2625 h 6400"/>
                <a:gd name="T58" fmla="*/ 3775 w 6400"/>
                <a:gd name="T59" fmla="*/ 5000 h 6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00" h="6400">
                  <a:moveTo>
                    <a:pt x="3775" y="0"/>
                  </a:moveTo>
                  <a:cubicBezTo>
                    <a:pt x="2328" y="0"/>
                    <a:pt x="1150" y="1178"/>
                    <a:pt x="1150" y="2625"/>
                  </a:cubicBezTo>
                  <a:cubicBezTo>
                    <a:pt x="1150" y="3168"/>
                    <a:pt x="1316" y="3674"/>
                    <a:pt x="1600" y="4093"/>
                  </a:cubicBezTo>
                  <a:lnTo>
                    <a:pt x="146" y="5547"/>
                  </a:lnTo>
                  <a:cubicBezTo>
                    <a:pt x="52" y="5641"/>
                    <a:pt x="0" y="5767"/>
                    <a:pt x="0" y="5900"/>
                  </a:cubicBezTo>
                  <a:cubicBezTo>
                    <a:pt x="0" y="6034"/>
                    <a:pt x="52" y="6160"/>
                    <a:pt x="146" y="6254"/>
                  </a:cubicBezTo>
                  <a:cubicBezTo>
                    <a:pt x="240" y="6348"/>
                    <a:pt x="366" y="6400"/>
                    <a:pt x="500" y="6400"/>
                  </a:cubicBezTo>
                  <a:cubicBezTo>
                    <a:pt x="633" y="6400"/>
                    <a:pt x="759" y="6348"/>
                    <a:pt x="853" y="6254"/>
                  </a:cubicBezTo>
                  <a:lnTo>
                    <a:pt x="2307" y="4800"/>
                  </a:lnTo>
                  <a:cubicBezTo>
                    <a:pt x="2726" y="5084"/>
                    <a:pt x="3232" y="5250"/>
                    <a:pt x="3775" y="5250"/>
                  </a:cubicBezTo>
                  <a:cubicBezTo>
                    <a:pt x="5222" y="5250"/>
                    <a:pt x="6400" y="4072"/>
                    <a:pt x="6400" y="2625"/>
                  </a:cubicBezTo>
                  <a:cubicBezTo>
                    <a:pt x="6400" y="1178"/>
                    <a:pt x="5222" y="0"/>
                    <a:pt x="3775" y="0"/>
                  </a:cubicBezTo>
                  <a:close/>
                  <a:moveTo>
                    <a:pt x="676" y="6077"/>
                  </a:moveTo>
                  <a:cubicBezTo>
                    <a:pt x="629" y="6124"/>
                    <a:pt x="567" y="6150"/>
                    <a:pt x="500" y="6150"/>
                  </a:cubicBezTo>
                  <a:cubicBezTo>
                    <a:pt x="432" y="6150"/>
                    <a:pt x="370" y="6124"/>
                    <a:pt x="323" y="6077"/>
                  </a:cubicBezTo>
                  <a:cubicBezTo>
                    <a:pt x="276" y="6030"/>
                    <a:pt x="250" y="5968"/>
                    <a:pt x="250" y="5900"/>
                  </a:cubicBezTo>
                  <a:cubicBezTo>
                    <a:pt x="250" y="5833"/>
                    <a:pt x="276" y="5771"/>
                    <a:pt x="323" y="5724"/>
                  </a:cubicBezTo>
                  <a:lnTo>
                    <a:pt x="1396" y="4651"/>
                  </a:lnTo>
                  <a:cubicBezTo>
                    <a:pt x="1504" y="4778"/>
                    <a:pt x="1622" y="4896"/>
                    <a:pt x="1749" y="5004"/>
                  </a:cubicBezTo>
                  <a:lnTo>
                    <a:pt x="676" y="6077"/>
                  </a:lnTo>
                  <a:close/>
                  <a:moveTo>
                    <a:pt x="1927" y="4827"/>
                  </a:moveTo>
                  <a:cubicBezTo>
                    <a:pt x="1799" y="4720"/>
                    <a:pt x="1681" y="4601"/>
                    <a:pt x="1573" y="4473"/>
                  </a:cubicBezTo>
                  <a:lnTo>
                    <a:pt x="1751" y="4296"/>
                  </a:lnTo>
                  <a:cubicBezTo>
                    <a:pt x="1857" y="4425"/>
                    <a:pt x="1975" y="4543"/>
                    <a:pt x="2104" y="4649"/>
                  </a:cubicBezTo>
                  <a:lnTo>
                    <a:pt x="1927" y="4827"/>
                  </a:lnTo>
                  <a:close/>
                  <a:moveTo>
                    <a:pt x="3775" y="5000"/>
                  </a:moveTo>
                  <a:cubicBezTo>
                    <a:pt x="2465" y="5000"/>
                    <a:pt x="1400" y="3935"/>
                    <a:pt x="1400" y="2625"/>
                  </a:cubicBezTo>
                  <a:cubicBezTo>
                    <a:pt x="1400" y="1315"/>
                    <a:pt x="2465" y="250"/>
                    <a:pt x="3775" y="250"/>
                  </a:cubicBezTo>
                  <a:cubicBezTo>
                    <a:pt x="5085" y="250"/>
                    <a:pt x="6150" y="1315"/>
                    <a:pt x="6150" y="2625"/>
                  </a:cubicBezTo>
                  <a:cubicBezTo>
                    <a:pt x="6150" y="3935"/>
                    <a:pt x="5085" y="5000"/>
                    <a:pt x="3775" y="500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0" name="Freeform 259">
              <a:extLst>
                <a:ext uri="{FF2B5EF4-FFF2-40B4-BE49-F238E27FC236}">
                  <a16:creationId xmlns:a16="http://schemas.microsoft.com/office/drawing/2014/main" id="{1E1298BA-0923-4C6F-95B7-7747AECA2B95}"/>
                </a:ext>
              </a:extLst>
            </p:cNvPr>
            <p:cNvSpPr>
              <a:spLocks/>
            </p:cNvSpPr>
            <p:nvPr/>
          </p:nvSpPr>
          <p:spPr bwMode="auto">
            <a:xfrm>
              <a:off x="6618288" y="2600326"/>
              <a:ext cx="109537" cy="95250"/>
            </a:xfrm>
            <a:custGeom>
              <a:avLst/>
              <a:gdLst>
                <a:gd name="T0" fmla="*/ 790 w 825"/>
                <a:gd name="T1" fmla="*/ 80 h 721"/>
                <a:gd name="T2" fmla="*/ 619 w 825"/>
                <a:gd name="T3" fmla="*/ 35 h 721"/>
                <a:gd name="T4" fmla="*/ 44 w 825"/>
                <a:gd name="T5" fmla="*/ 515 h 721"/>
                <a:gd name="T6" fmla="*/ 59 w 825"/>
                <a:gd name="T7" fmla="*/ 691 h 721"/>
                <a:gd name="T8" fmla="*/ 140 w 825"/>
                <a:gd name="T9" fmla="*/ 721 h 721"/>
                <a:gd name="T10" fmla="*/ 235 w 825"/>
                <a:gd name="T11" fmla="*/ 676 h 721"/>
                <a:gd name="T12" fmla="*/ 744 w 825"/>
                <a:gd name="T13" fmla="*/ 251 h 721"/>
                <a:gd name="T14" fmla="*/ 790 w 825"/>
                <a:gd name="T15" fmla="*/ 80 h 7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721">
                  <a:moveTo>
                    <a:pt x="790" y="80"/>
                  </a:moveTo>
                  <a:cubicBezTo>
                    <a:pt x="756" y="21"/>
                    <a:pt x="679" y="0"/>
                    <a:pt x="619" y="35"/>
                  </a:cubicBezTo>
                  <a:cubicBezTo>
                    <a:pt x="401" y="161"/>
                    <a:pt x="207" y="322"/>
                    <a:pt x="44" y="515"/>
                  </a:cubicBezTo>
                  <a:cubicBezTo>
                    <a:pt x="0" y="567"/>
                    <a:pt x="6" y="646"/>
                    <a:pt x="59" y="691"/>
                  </a:cubicBezTo>
                  <a:cubicBezTo>
                    <a:pt x="82" y="711"/>
                    <a:pt x="111" y="721"/>
                    <a:pt x="140" y="721"/>
                  </a:cubicBezTo>
                  <a:cubicBezTo>
                    <a:pt x="175" y="721"/>
                    <a:pt x="210" y="705"/>
                    <a:pt x="235" y="676"/>
                  </a:cubicBezTo>
                  <a:cubicBezTo>
                    <a:pt x="379" y="506"/>
                    <a:pt x="551" y="363"/>
                    <a:pt x="744" y="251"/>
                  </a:cubicBezTo>
                  <a:cubicBezTo>
                    <a:pt x="804" y="217"/>
                    <a:pt x="825" y="140"/>
                    <a:pt x="790" y="8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1" name="Freeform 260">
              <a:extLst>
                <a:ext uri="{FF2B5EF4-FFF2-40B4-BE49-F238E27FC236}">
                  <a16:creationId xmlns:a16="http://schemas.microsoft.com/office/drawing/2014/main" id="{0CF91DC8-A891-4BF5-9499-19F4D995F607}"/>
                </a:ext>
              </a:extLst>
            </p:cNvPr>
            <p:cNvSpPr>
              <a:spLocks/>
            </p:cNvSpPr>
            <p:nvPr/>
          </p:nvSpPr>
          <p:spPr bwMode="auto">
            <a:xfrm>
              <a:off x="6591300" y="2700338"/>
              <a:ext cx="36512" cy="34925"/>
            </a:xfrm>
            <a:custGeom>
              <a:avLst/>
              <a:gdLst>
                <a:gd name="T0" fmla="*/ 207 w 287"/>
                <a:gd name="T1" fmla="*/ 34 h 270"/>
                <a:gd name="T2" fmla="*/ 36 w 287"/>
                <a:gd name="T3" fmla="*/ 80 h 270"/>
                <a:gd name="T4" fmla="*/ 35 w 287"/>
                <a:gd name="T5" fmla="*/ 82 h 270"/>
                <a:gd name="T6" fmla="*/ 80 w 287"/>
                <a:gd name="T7" fmla="*/ 253 h 270"/>
                <a:gd name="T8" fmla="*/ 143 w 287"/>
                <a:gd name="T9" fmla="*/ 270 h 270"/>
                <a:gd name="T10" fmla="*/ 251 w 287"/>
                <a:gd name="T11" fmla="*/ 208 h 270"/>
                <a:gd name="T12" fmla="*/ 252 w 287"/>
                <a:gd name="T13" fmla="*/ 205 h 270"/>
                <a:gd name="T14" fmla="*/ 207 w 287"/>
                <a:gd name="T15" fmla="*/ 34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7" h="270">
                  <a:moveTo>
                    <a:pt x="207" y="34"/>
                  </a:moveTo>
                  <a:cubicBezTo>
                    <a:pt x="147" y="0"/>
                    <a:pt x="71" y="20"/>
                    <a:pt x="36" y="80"/>
                  </a:cubicBezTo>
                  <a:lnTo>
                    <a:pt x="35" y="82"/>
                  </a:lnTo>
                  <a:cubicBezTo>
                    <a:pt x="0" y="142"/>
                    <a:pt x="20" y="218"/>
                    <a:pt x="80" y="253"/>
                  </a:cubicBezTo>
                  <a:cubicBezTo>
                    <a:pt x="100" y="264"/>
                    <a:pt x="121" y="270"/>
                    <a:pt x="143" y="270"/>
                  </a:cubicBezTo>
                  <a:cubicBezTo>
                    <a:pt x="186" y="270"/>
                    <a:pt x="228" y="247"/>
                    <a:pt x="251" y="208"/>
                  </a:cubicBezTo>
                  <a:lnTo>
                    <a:pt x="252" y="205"/>
                  </a:lnTo>
                  <a:cubicBezTo>
                    <a:pt x="287" y="145"/>
                    <a:pt x="267" y="69"/>
                    <a:pt x="207" y="34"/>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2" name="Freeform 261">
              <a:extLst>
                <a:ext uri="{FF2B5EF4-FFF2-40B4-BE49-F238E27FC236}">
                  <a16:creationId xmlns:a16="http://schemas.microsoft.com/office/drawing/2014/main" id="{740AA366-CC61-4BE3-AD5D-F175E5334A89}"/>
                </a:ext>
              </a:extLst>
            </p:cNvPr>
            <p:cNvSpPr>
              <a:spLocks noEditPoints="1"/>
            </p:cNvSpPr>
            <p:nvPr/>
          </p:nvSpPr>
          <p:spPr bwMode="auto">
            <a:xfrm>
              <a:off x="6794500" y="2935288"/>
              <a:ext cx="98425" cy="98425"/>
            </a:xfrm>
            <a:custGeom>
              <a:avLst/>
              <a:gdLst>
                <a:gd name="T0" fmla="*/ 375 w 750"/>
                <a:gd name="T1" fmla="*/ 0 h 750"/>
                <a:gd name="T2" fmla="*/ 0 w 750"/>
                <a:gd name="T3" fmla="*/ 375 h 750"/>
                <a:gd name="T4" fmla="*/ 375 w 750"/>
                <a:gd name="T5" fmla="*/ 750 h 750"/>
                <a:gd name="T6" fmla="*/ 750 w 750"/>
                <a:gd name="T7" fmla="*/ 375 h 750"/>
                <a:gd name="T8" fmla="*/ 375 w 750"/>
                <a:gd name="T9" fmla="*/ 0 h 750"/>
                <a:gd name="T10" fmla="*/ 375 w 750"/>
                <a:gd name="T11" fmla="*/ 500 h 750"/>
                <a:gd name="T12" fmla="*/ 250 w 750"/>
                <a:gd name="T13" fmla="*/ 375 h 750"/>
                <a:gd name="T14" fmla="*/ 375 w 750"/>
                <a:gd name="T15" fmla="*/ 250 h 750"/>
                <a:gd name="T16" fmla="*/ 500 w 750"/>
                <a:gd name="T17" fmla="*/ 375 h 750"/>
                <a:gd name="T18" fmla="*/ 375 w 750"/>
                <a:gd name="T19" fmla="*/ 50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750">
                  <a:moveTo>
                    <a:pt x="375" y="0"/>
                  </a:moveTo>
                  <a:cubicBezTo>
                    <a:pt x="168" y="0"/>
                    <a:pt x="0" y="168"/>
                    <a:pt x="0" y="375"/>
                  </a:cubicBezTo>
                  <a:cubicBezTo>
                    <a:pt x="0" y="582"/>
                    <a:pt x="168" y="750"/>
                    <a:pt x="375" y="750"/>
                  </a:cubicBezTo>
                  <a:cubicBezTo>
                    <a:pt x="582" y="750"/>
                    <a:pt x="750" y="582"/>
                    <a:pt x="750" y="375"/>
                  </a:cubicBezTo>
                  <a:cubicBezTo>
                    <a:pt x="750" y="168"/>
                    <a:pt x="582" y="0"/>
                    <a:pt x="375" y="0"/>
                  </a:cubicBezTo>
                  <a:close/>
                  <a:moveTo>
                    <a:pt x="375" y="500"/>
                  </a:moveTo>
                  <a:cubicBezTo>
                    <a:pt x="306" y="500"/>
                    <a:pt x="250" y="444"/>
                    <a:pt x="250" y="375"/>
                  </a:cubicBezTo>
                  <a:cubicBezTo>
                    <a:pt x="250" y="306"/>
                    <a:pt x="306" y="250"/>
                    <a:pt x="375" y="250"/>
                  </a:cubicBezTo>
                  <a:cubicBezTo>
                    <a:pt x="444" y="250"/>
                    <a:pt x="500" y="306"/>
                    <a:pt x="500" y="375"/>
                  </a:cubicBezTo>
                  <a:cubicBezTo>
                    <a:pt x="500" y="444"/>
                    <a:pt x="444" y="500"/>
                    <a:pt x="375" y="50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3" name="Freeform 262">
              <a:extLst>
                <a:ext uri="{FF2B5EF4-FFF2-40B4-BE49-F238E27FC236}">
                  <a16:creationId xmlns:a16="http://schemas.microsoft.com/office/drawing/2014/main" id="{C644785F-07DF-4643-9489-CE8E6139B54E}"/>
                </a:ext>
              </a:extLst>
            </p:cNvPr>
            <p:cNvSpPr>
              <a:spLocks noEditPoints="1"/>
            </p:cNvSpPr>
            <p:nvPr/>
          </p:nvSpPr>
          <p:spPr bwMode="auto">
            <a:xfrm>
              <a:off x="6794500" y="2673351"/>
              <a:ext cx="98425" cy="228600"/>
            </a:xfrm>
            <a:custGeom>
              <a:avLst/>
              <a:gdLst>
                <a:gd name="T0" fmla="*/ 375 w 750"/>
                <a:gd name="T1" fmla="*/ 0 h 1750"/>
                <a:gd name="T2" fmla="*/ 0 w 750"/>
                <a:gd name="T3" fmla="*/ 375 h 1750"/>
                <a:gd name="T4" fmla="*/ 0 w 750"/>
                <a:gd name="T5" fmla="*/ 1375 h 1750"/>
                <a:gd name="T6" fmla="*/ 375 w 750"/>
                <a:gd name="T7" fmla="*/ 1750 h 1750"/>
                <a:gd name="T8" fmla="*/ 750 w 750"/>
                <a:gd name="T9" fmla="*/ 1375 h 1750"/>
                <a:gd name="T10" fmla="*/ 750 w 750"/>
                <a:gd name="T11" fmla="*/ 375 h 1750"/>
                <a:gd name="T12" fmla="*/ 375 w 750"/>
                <a:gd name="T13" fmla="*/ 0 h 1750"/>
                <a:gd name="T14" fmla="*/ 500 w 750"/>
                <a:gd name="T15" fmla="*/ 1375 h 1750"/>
                <a:gd name="T16" fmla="*/ 375 w 750"/>
                <a:gd name="T17" fmla="*/ 1500 h 1750"/>
                <a:gd name="T18" fmla="*/ 250 w 750"/>
                <a:gd name="T19" fmla="*/ 1375 h 1750"/>
                <a:gd name="T20" fmla="*/ 250 w 750"/>
                <a:gd name="T21" fmla="*/ 375 h 1750"/>
                <a:gd name="T22" fmla="*/ 375 w 750"/>
                <a:gd name="T23" fmla="*/ 250 h 1750"/>
                <a:gd name="T24" fmla="*/ 500 w 750"/>
                <a:gd name="T25" fmla="*/ 375 h 1750"/>
                <a:gd name="T26" fmla="*/ 500 w 750"/>
                <a:gd name="T27" fmla="*/ 1375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0" h="1750">
                  <a:moveTo>
                    <a:pt x="375" y="0"/>
                  </a:moveTo>
                  <a:cubicBezTo>
                    <a:pt x="168" y="0"/>
                    <a:pt x="0" y="168"/>
                    <a:pt x="0" y="375"/>
                  </a:cubicBezTo>
                  <a:lnTo>
                    <a:pt x="0" y="1375"/>
                  </a:lnTo>
                  <a:cubicBezTo>
                    <a:pt x="0" y="1582"/>
                    <a:pt x="168" y="1750"/>
                    <a:pt x="375" y="1750"/>
                  </a:cubicBezTo>
                  <a:cubicBezTo>
                    <a:pt x="582" y="1750"/>
                    <a:pt x="750" y="1582"/>
                    <a:pt x="750" y="1375"/>
                  </a:cubicBezTo>
                  <a:lnTo>
                    <a:pt x="750" y="375"/>
                  </a:lnTo>
                  <a:cubicBezTo>
                    <a:pt x="750" y="168"/>
                    <a:pt x="582" y="0"/>
                    <a:pt x="375" y="0"/>
                  </a:cubicBezTo>
                  <a:close/>
                  <a:moveTo>
                    <a:pt x="500" y="1375"/>
                  </a:moveTo>
                  <a:cubicBezTo>
                    <a:pt x="500" y="1444"/>
                    <a:pt x="444" y="1500"/>
                    <a:pt x="375" y="1500"/>
                  </a:cubicBezTo>
                  <a:cubicBezTo>
                    <a:pt x="306" y="1500"/>
                    <a:pt x="250" y="1444"/>
                    <a:pt x="250" y="1375"/>
                  </a:cubicBezTo>
                  <a:lnTo>
                    <a:pt x="250" y="375"/>
                  </a:lnTo>
                  <a:cubicBezTo>
                    <a:pt x="250" y="306"/>
                    <a:pt x="306" y="250"/>
                    <a:pt x="375" y="250"/>
                  </a:cubicBezTo>
                  <a:cubicBezTo>
                    <a:pt x="444" y="250"/>
                    <a:pt x="500" y="306"/>
                    <a:pt x="500" y="375"/>
                  </a:cubicBezTo>
                  <a:lnTo>
                    <a:pt x="500" y="1375"/>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cxnSp>
        <p:nvCxnSpPr>
          <p:cNvPr id="6" name="Straight Connector 5">
            <a:extLst>
              <a:ext uri="{FF2B5EF4-FFF2-40B4-BE49-F238E27FC236}">
                <a16:creationId xmlns:a16="http://schemas.microsoft.com/office/drawing/2014/main" id="{35ECE25E-1EAA-4B5E-BC7B-42F150EEB3AE}"/>
              </a:ext>
            </a:extLst>
          </p:cNvPr>
          <p:cNvCxnSpPr/>
          <p:nvPr/>
        </p:nvCxnSpPr>
        <p:spPr>
          <a:xfrm>
            <a:off x="6167438" y="2735263"/>
            <a:ext cx="5581650" cy="0"/>
          </a:xfrm>
          <a:prstGeom prst="line">
            <a:avLst/>
          </a:prstGeom>
          <a:ln>
            <a:solidFill>
              <a:srgbClr val="2DDFDB"/>
            </a:solidFill>
          </a:ln>
        </p:spPr>
        <p:style>
          <a:lnRef idx="1">
            <a:schemeClr val="accent1"/>
          </a:lnRef>
          <a:fillRef idx="0">
            <a:schemeClr val="accent1"/>
          </a:fillRef>
          <a:effectRef idx="0">
            <a:schemeClr val="accent1"/>
          </a:effectRef>
          <a:fontRef idx="minor">
            <a:schemeClr val="tx1"/>
          </a:fontRef>
        </p:style>
      </p:cxnSp>
      <p:grpSp>
        <p:nvGrpSpPr>
          <p:cNvPr id="4" name="Group 483">
            <a:extLst>
              <a:ext uri="{FF2B5EF4-FFF2-40B4-BE49-F238E27FC236}">
                <a16:creationId xmlns:a16="http://schemas.microsoft.com/office/drawing/2014/main" id="{CDE25C2F-97F7-49E7-AC54-F4268EF910F5}"/>
              </a:ext>
            </a:extLst>
          </p:cNvPr>
          <p:cNvGrpSpPr>
            <a:grpSpLocks noChangeAspect="1"/>
          </p:cNvGrpSpPr>
          <p:nvPr/>
        </p:nvGrpSpPr>
        <p:grpSpPr bwMode="auto">
          <a:xfrm>
            <a:off x="6167438" y="3007724"/>
            <a:ext cx="643794" cy="559454"/>
            <a:chOff x="2506" y="1994"/>
            <a:chExt cx="229" cy="199"/>
          </a:xfrm>
          <a:solidFill>
            <a:srgbClr val="004BD2"/>
          </a:solidFill>
        </p:grpSpPr>
        <p:sp>
          <p:nvSpPr>
            <p:cNvPr id="65" name="Freeform 484">
              <a:extLst>
                <a:ext uri="{FF2B5EF4-FFF2-40B4-BE49-F238E27FC236}">
                  <a16:creationId xmlns:a16="http://schemas.microsoft.com/office/drawing/2014/main" id="{5F64BBB0-FC74-4400-B01D-D548A59C4592}"/>
                </a:ext>
              </a:extLst>
            </p:cNvPr>
            <p:cNvSpPr>
              <a:spLocks noEditPoints="1"/>
            </p:cNvSpPr>
            <p:nvPr/>
          </p:nvSpPr>
          <p:spPr bwMode="auto">
            <a:xfrm>
              <a:off x="2506" y="1994"/>
              <a:ext cx="229" cy="199"/>
            </a:xfrm>
            <a:custGeom>
              <a:avLst/>
              <a:gdLst>
                <a:gd name="T0" fmla="*/ 7333 w 8000"/>
                <a:gd name="T1" fmla="*/ 3297 h 6934"/>
                <a:gd name="T2" fmla="*/ 7600 w 8000"/>
                <a:gd name="T3" fmla="*/ 3067 h 6934"/>
                <a:gd name="T4" fmla="*/ 7467 w 8000"/>
                <a:gd name="T5" fmla="*/ 1067 h 6934"/>
                <a:gd name="T6" fmla="*/ 5333 w 8000"/>
                <a:gd name="T7" fmla="*/ 134 h 6934"/>
                <a:gd name="T8" fmla="*/ 2800 w 8000"/>
                <a:gd name="T9" fmla="*/ 0 h 6934"/>
                <a:gd name="T10" fmla="*/ 2667 w 8000"/>
                <a:gd name="T11" fmla="*/ 1067 h 6934"/>
                <a:gd name="T12" fmla="*/ 400 w 8000"/>
                <a:gd name="T13" fmla="*/ 1200 h 6934"/>
                <a:gd name="T14" fmla="*/ 467 w 8000"/>
                <a:gd name="T15" fmla="*/ 3183 h 6934"/>
                <a:gd name="T16" fmla="*/ 667 w 8000"/>
                <a:gd name="T17" fmla="*/ 3867 h 6934"/>
                <a:gd name="T18" fmla="*/ 667 w 8000"/>
                <a:gd name="T19" fmla="*/ 5200 h 6934"/>
                <a:gd name="T20" fmla="*/ 1067 w 8000"/>
                <a:gd name="T21" fmla="*/ 6934 h 6934"/>
                <a:gd name="T22" fmla="*/ 7333 w 8000"/>
                <a:gd name="T23" fmla="*/ 6534 h 6934"/>
                <a:gd name="T24" fmla="*/ 8000 w 8000"/>
                <a:gd name="T25" fmla="*/ 4534 h 6934"/>
                <a:gd name="T26" fmla="*/ 5067 w 8000"/>
                <a:gd name="T27" fmla="*/ 267 h 6934"/>
                <a:gd name="T28" fmla="*/ 2933 w 8000"/>
                <a:gd name="T29" fmla="*/ 534 h 6934"/>
                <a:gd name="T30" fmla="*/ 5067 w 8000"/>
                <a:gd name="T31" fmla="*/ 267 h 6934"/>
                <a:gd name="T32" fmla="*/ 5067 w 8000"/>
                <a:gd name="T33" fmla="*/ 800 h 6934"/>
                <a:gd name="T34" fmla="*/ 2933 w 8000"/>
                <a:gd name="T35" fmla="*/ 1067 h 6934"/>
                <a:gd name="T36" fmla="*/ 667 w 8000"/>
                <a:gd name="T37" fmla="*/ 1334 h 6934"/>
                <a:gd name="T38" fmla="*/ 7333 w 8000"/>
                <a:gd name="T39" fmla="*/ 2990 h 6934"/>
                <a:gd name="T40" fmla="*/ 6000 w 8000"/>
                <a:gd name="T41" fmla="*/ 3467 h 6934"/>
                <a:gd name="T42" fmla="*/ 5867 w 8000"/>
                <a:gd name="T43" fmla="*/ 3067 h 6934"/>
                <a:gd name="T44" fmla="*/ 5200 w 8000"/>
                <a:gd name="T45" fmla="*/ 3200 h 6934"/>
                <a:gd name="T46" fmla="*/ 2800 w 8000"/>
                <a:gd name="T47" fmla="*/ 3467 h 6934"/>
                <a:gd name="T48" fmla="*/ 2667 w 8000"/>
                <a:gd name="T49" fmla="*/ 3067 h 6934"/>
                <a:gd name="T50" fmla="*/ 2000 w 8000"/>
                <a:gd name="T51" fmla="*/ 3200 h 6934"/>
                <a:gd name="T52" fmla="*/ 1502 w 8000"/>
                <a:gd name="T53" fmla="*/ 3467 h 6934"/>
                <a:gd name="T54" fmla="*/ 667 w 8000"/>
                <a:gd name="T55" fmla="*/ 1334 h 6934"/>
                <a:gd name="T56" fmla="*/ 5733 w 8000"/>
                <a:gd name="T57" fmla="*/ 3867 h 6934"/>
                <a:gd name="T58" fmla="*/ 5467 w 8000"/>
                <a:gd name="T59" fmla="*/ 3334 h 6934"/>
                <a:gd name="T60" fmla="*/ 2533 w 8000"/>
                <a:gd name="T61" fmla="*/ 3334 h 6934"/>
                <a:gd name="T62" fmla="*/ 2267 w 8000"/>
                <a:gd name="T63" fmla="*/ 3867 h 6934"/>
                <a:gd name="T64" fmla="*/ 2533 w 8000"/>
                <a:gd name="T65" fmla="*/ 3334 h 6934"/>
                <a:gd name="T66" fmla="*/ 1467 w 8000"/>
                <a:gd name="T67" fmla="*/ 3734 h 6934"/>
                <a:gd name="T68" fmla="*/ 2000 w 8000"/>
                <a:gd name="T69" fmla="*/ 4000 h 6934"/>
                <a:gd name="T70" fmla="*/ 2667 w 8000"/>
                <a:gd name="T71" fmla="*/ 4134 h 6934"/>
                <a:gd name="T72" fmla="*/ 2800 w 8000"/>
                <a:gd name="T73" fmla="*/ 3734 h 6934"/>
                <a:gd name="T74" fmla="*/ 5200 w 8000"/>
                <a:gd name="T75" fmla="*/ 4000 h 6934"/>
                <a:gd name="T76" fmla="*/ 5867 w 8000"/>
                <a:gd name="T77" fmla="*/ 4134 h 6934"/>
                <a:gd name="T78" fmla="*/ 6000 w 8000"/>
                <a:gd name="T79" fmla="*/ 3734 h 6934"/>
                <a:gd name="T80" fmla="*/ 6600 w 8000"/>
                <a:gd name="T81" fmla="*/ 3716 h 6934"/>
                <a:gd name="T82" fmla="*/ 7067 w 8000"/>
                <a:gd name="T83" fmla="*/ 4934 h 6934"/>
                <a:gd name="T84" fmla="*/ 4000 w 8000"/>
                <a:gd name="T85" fmla="*/ 3871 h 6934"/>
                <a:gd name="T86" fmla="*/ 933 w 8000"/>
                <a:gd name="T87" fmla="*/ 4934 h 6934"/>
                <a:gd name="T88" fmla="*/ 1400 w 8000"/>
                <a:gd name="T89" fmla="*/ 3716 h 6934"/>
                <a:gd name="T90" fmla="*/ 4000 w 8000"/>
                <a:gd name="T91" fmla="*/ 6000 h 6934"/>
                <a:gd name="T92" fmla="*/ 4000 w 8000"/>
                <a:gd name="T93" fmla="*/ 4134 h 6934"/>
                <a:gd name="T94" fmla="*/ 267 w 8000"/>
                <a:gd name="T95" fmla="*/ 4534 h 6934"/>
                <a:gd name="T96" fmla="*/ 667 w 8000"/>
                <a:gd name="T97" fmla="*/ 4134 h 6934"/>
                <a:gd name="T98" fmla="*/ 267 w 8000"/>
                <a:gd name="T99" fmla="*/ 4534 h 6934"/>
                <a:gd name="T100" fmla="*/ 6933 w 8000"/>
                <a:gd name="T101" fmla="*/ 6667 h 6934"/>
                <a:gd name="T102" fmla="*/ 933 w 8000"/>
                <a:gd name="T103" fmla="*/ 6534 h 6934"/>
                <a:gd name="T104" fmla="*/ 2808 w 8000"/>
                <a:gd name="T105" fmla="*/ 5200 h 6934"/>
                <a:gd name="T106" fmla="*/ 5192 w 8000"/>
                <a:gd name="T107" fmla="*/ 5200 h 6934"/>
                <a:gd name="T108" fmla="*/ 7067 w 8000"/>
                <a:gd name="T109" fmla="*/ 6534 h 6934"/>
                <a:gd name="T110" fmla="*/ 7333 w 8000"/>
                <a:gd name="T111" fmla="*/ 4934 h 6934"/>
                <a:gd name="T112" fmla="*/ 7703 w 8000"/>
                <a:gd name="T113" fmla="*/ 4380 h 6934"/>
                <a:gd name="T114" fmla="*/ 7617 w 8000"/>
                <a:gd name="T115" fmla="*/ 4816 h 6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00" h="6934">
                  <a:moveTo>
                    <a:pt x="7333" y="3867"/>
                  </a:moveTo>
                  <a:lnTo>
                    <a:pt x="7333" y="3297"/>
                  </a:lnTo>
                  <a:lnTo>
                    <a:pt x="7533" y="3183"/>
                  </a:lnTo>
                  <a:cubicBezTo>
                    <a:pt x="7574" y="3159"/>
                    <a:pt x="7600" y="3115"/>
                    <a:pt x="7600" y="3067"/>
                  </a:cubicBezTo>
                  <a:lnTo>
                    <a:pt x="7600" y="1200"/>
                  </a:lnTo>
                  <a:cubicBezTo>
                    <a:pt x="7600" y="1127"/>
                    <a:pt x="7540" y="1067"/>
                    <a:pt x="7467" y="1067"/>
                  </a:cubicBezTo>
                  <a:lnTo>
                    <a:pt x="5333" y="1067"/>
                  </a:lnTo>
                  <a:lnTo>
                    <a:pt x="5333" y="134"/>
                  </a:lnTo>
                  <a:cubicBezTo>
                    <a:pt x="5333" y="60"/>
                    <a:pt x="5274" y="0"/>
                    <a:pt x="5200" y="0"/>
                  </a:cubicBezTo>
                  <a:lnTo>
                    <a:pt x="2800" y="0"/>
                  </a:lnTo>
                  <a:cubicBezTo>
                    <a:pt x="2726" y="0"/>
                    <a:pt x="2667" y="60"/>
                    <a:pt x="2667" y="134"/>
                  </a:cubicBezTo>
                  <a:lnTo>
                    <a:pt x="2667" y="1067"/>
                  </a:lnTo>
                  <a:lnTo>
                    <a:pt x="533" y="1067"/>
                  </a:lnTo>
                  <a:cubicBezTo>
                    <a:pt x="460" y="1067"/>
                    <a:pt x="400" y="1127"/>
                    <a:pt x="400" y="1200"/>
                  </a:cubicBezTo>
                  <a:lnTo>
                    <a:pt x="400" y="3067"/>
                  </a:lnTo>
                  <a:cubicBezTo>
                    <a:pt x="400" y="3115"/>
                    <a:pt x="425" y="3159"/>
                    <a:pt x="467" y="3183"/>
                  </a:cubicBezTo>
                  <a:lnTo>
                    <a:pt x="667" y="3297"/>
                  </a:lnTo>
                  <a:lnTo>
                    <a:pt x="667" y="3867"/>
                  </a:lnTo>
                  <a:cubicBezTo>
                    <a:pt x="299" y="3867"/>
                    <a:pt x="0" y="4166"/>
                    <a:pt x="0" y="4534"/>
                  </a:cubicBezTo>
                  <a:cubicBezTo>
                    <a:pt x="0" y="4902"/>
                    <a:pt x="299" y="5200"/>
                    <a:pt x="667" y="5200"/>
                  </a:cubicBezTo>
                  <a:lnTo>
                    <a:pt x="667" y="6534"/>
                  </a:lnTo>
                  <a:cubicBezTo>
                    <a:pt x="667" y="6755"/>
                    <a:pt x="846" y="6934"/>
                    <a:pt x="1067" y="6934"/>
                  </a:cubicBezTo>
                  <a:lnTo>
                    <a:pt x="6933" y="6934"/>
                  </a:lnTo>
                  <a:cubicBezTo>
                    <a:pt x="7154" y="6934"/>
                    <a:pt x="7333" y="6755"/>
                    <a:pt x="7333" y="6534"/>
                  </a:cubicBezTo>
                  <a:lnTo>
                    <a:pt x="7333" y="5200"/>
                  </a:lnTo>
                  <a:cubicBezTo>
                    <a:pt x="7701" y="5200"/>
                    <a:pt x="8000" y="4902"/>
                    <a:pt x="8000" y="4534"/>
                  </a:cubicBezTo>
                  <a:cubicBezTo>
                    <a:pt x="8000" y="4166"/>
                    <a:pt x="7701" y="3867"/>
                    <a:pt x="7333" y="3867"/>
                  </a:cubicBezTo>
                  <a:close/>
                  <a:moveTo>
                    <a:pt x="5067" y="267"/>
                  </a:moveTo>
                  <a:lnTo>
                    <a:pt x="5067" y="534"/>
                  </a:lnTo>
                  <a:lnTo>
                    <a:pt x="2933" y="534"/>
                  </a:lnTo>
                  <a:lnTo>
                    <a:pt x="2933" y="267"/>
                  </a:lnTo>
                  <a:lnTo>
                    <a:pt x="5067" y="267"/>
                  </a:lnTo>
                  <a:close/>
                  <a:moveTo>
                    <a:pt x="2933" y="800"/>
                  </a:moveTo>
                  <a:lnTo>
                    <a:pt x="5067" y="800"/>
                  </a:lnTo>
                  <a:lnTo>
                    <a:pt x="5067" y="1067"/>
                  </a:lnTo>
                  <a:lnTo>
                    <a:pt x="2933" y="1067"/>
                  </a:lnTo>
                  <a:lnTo>
                    <a:pt x="2933" y="800"/>
                  </a:lnTo>
                  <a:close/>
                  <a:moveTo>
                    <a:pt x="667" y="1334"/>
                  </a:moveTo>
                  <a:lnTo>
                    <a:pt x="7333" y="1334"/>
                  </a:lnTo>
                  <a:lnTo>
                    <a:pt x="7333" y="2990"/>
                  </a:lnTo>
                  <a:lnTo>
                    <a:pt x="6498" y="3467"/>
                  </a:lnTo>
                  <a:lnTo>
                    <a:pt x="6000" y="3467"/>
                  </a:lnTo>
                  <a:lnTo>
                    <a:pt x="6000" y="3200"/>
                  </a:lnTo>
                  <a:cubicBezTo>
                    <a:pt x="6000" y="3127"/>
                    <a:pt x="5940" y="3067"/>
                    <a:pt x="5867" y="3067"/>
                  </a:cubicBezTo>
                  <a:lnTo>
                    <a:pt x="5333" y="3067"/>
                  </a:lnTo>
                  <a:cubicBezTo>
                    <a:pt x="5260" y="3067"/>
                    <a:pt x="5200" y="3127"/>
                    <a:pt x="5200" y="3200"/>
                  </a:cubicBezTo>
                  <a:lnTo>
                    <a:pt x="5200" y="3467"/>
                  </a:lnTo>
                  <a:lnTo>
                    <a:pt x="2800" y="3467"/>
                  </a:lnTo>
                  <a:lnTo>
                    <a:pt x="2800" y="3200"/>
                  </a:lnTo>
                  <a:cubicBezTo>
                    <a:pt x="2800" y="3127"/>
                    <a:pt x="2740" y="3067"/>
                    <a:pt x="2667" y="3067"/>
                  </a:cubicBezTo>
                  <a:lnTo>
                    <a:pt x="2133" y="3067"/>
                  </a:lnTo>
                  <a:cubicBezTo>
                    <a:pt x="2060" y="3067"/>
                    <a:pt x="2000" y="3127"/>
                    <a:pt x="2000" y="3200"/>
                  </a:cubicBezTo>
                  <a:lnTo>
                    <a:pt x="2000" y="3467"/>
                  </a:lnTo>
                  <a:lnTo>
                    <a:pt x="1502" y="3467"/>
                  </a:lnTo>
                  <a:lnTo>
                    <a:pt x="667" y="2990"/>
                  </a:lnTo>
                  <a:lnTo>
                    <a:pt x="667" y="1334"/>
                  </a:lnTo>
                  <a:close/>
                  <a:moveTo>
                    <a:pt x="5733" y="3334"/>
                  </a:moveTo>
                  <a:lnTo>
                    <a:pt x="5733" y="3867"/>
                  </a:lnTo>
                  <a:lnTo>
                    <a:pt x="5467" y="3867"/>
                  </a:lnTo>
                  <a:lnTo>
                    <a:pt x="5467" y="3334"/>
                  </a:lnTo>
                  <a:lnTo>
                    <a:pt x="5733" y="3334"/>
                  </a:lnTo>
                  <a:close/>
                  <a:moveTo>
                    <a:pt x="2533" y="3334"/>
                  </a:moveTo>
                  <a:lnTo>
                    <a:pt x="2533" y="3867"/>
                  </a:lnTo>
                  <a:lnTo>
                    <a:pt x="2267" y="3867"/>
                  </a:lnTo>
                  <a:lnTo>
                    <a:pt x="2267" y="3334"/>
                  </a:lnTo>
                  <a:lnTo>
                    <a:pt x="2533" y="3334"/>
                  </a:lnTo>
                  <a:close/>
                  <a:moveTo>
                    <a:pt x="1400" y="3716"/>
                  </a:moveTo>
                  <a:cubicBezTo>
                    <a:pt x="1420" y="3728"/>
                    <a:pt x="1443" y="3734"/>
                    <a:pt x="1467" y="3734"/>
                  </a:cubicBezTo>
                  <a:lnTo>
                    <a:pt x="2000" y="3734"/>
                  </a:lnTo>
                  <a:lnTo>
                    <a:pt x="2000" y="4000"/>
                  </a:lnTo>
                  <a:cubicBezTo>
                    <a:pt x="2000" y="4074"/>
                    <a:pt x="2060" y="4134"/>
                    <a:pt x="2133" y="4134"/>
                  </a:cubicBezTo>
                  <a:lnTo>
                    <a:pt x="2667" y="4134"/>
                  </a:lnTo>
                  <a:cubicBezTo>
                    <a:pt x="2740" y="4134"/>
                    <a:pt x="2800" y="4074"/>
                    <a:pt x="2800" y="4000"/>
                  </a:cubicBezTo>
                  <a:lnTo>
                    <a:pt x="2800" y="3734"/>
                  </a:lnTo>
                  <a:lnTo>
                    <a:pt x="5200" y="3734"/>
                  </a:lnTo>
                  <a:lnTo>
                    <a:pt x="5200" y="4000"/>
                  </a:lnTo>
                  <a:cubicBezTo>
                    <a:pt x="5200" y="4074"/>
                    <a:pt x="5260" y="4134"/>
                    <a:pt x="5333" y="4134"/>
                  </a:cubicBezTo>
                  <a:lnTo>
                    <a:pt x="5867" y="4134"/>
                  </a:lnTo>
                  <a:cubicBezTo>
                    <a:pt x="5940" y="4134"/>
                    <a:pt x="6000" y="4074"/>
                    <a:pt x="6000" y="4000"/>
                  </a:cubicBezTo>
                  <a:lnTo>
                    <a:pt x="6000" y="3734"/>
                  </a:lnTo>
                  <a:lnTo>
                    <a:pt x="6533" y="3734"/>
                  </a:lnTo>
                  <a:cubicBezTo>
                    <a:pt x="6557" y="3734"/>
                    <a:pt x="6580" y="3728"/>
                    <a:pt x="6600" y="3716"/>
                  </a:cubicBezTo>
                  <a:lnTo>
                    <a:pt x="7067" y="3449"/>
                  </a:lnTo>
                  <a:lnTo>
                    <a:pt x="7067" y="4934"/>
                  </a:lnTo>
                  <a:lnTo>
                    <a:pt x="5192" y="4934"/>
                  </a:lnTo>
                  <a:cubicBezTo>
                    <a:pt x="5122" y="4328"/>
                    <a:pt x="4610" y="3871"/>
                    <a:pt x="4000" y="3871"/>
                  </a:cubicBezTo>
                  <a:cubicBezTo>
                    <a:pt x="3390" y="3871"/>
                    <a:pt x="2878" y="4328"/>
                    <a:pt x="2808" y="4934"/>
                  </a:cubicBezTo>
                  <a:lnTo>
                    <a:pt x="933" y="4934"/>
                  </a:lnTo>
                  <a:lnTo>
                    <a:pt x="933" y="3449"/>
                  </a:lnTo>
                  <a:lnTo>
                    <a:pt x="1400" y="3716"/>
                  </a:lnTo>
                  <a:close/>
                  <a:moveTo>
                    <a:pt x="4933" y="5067"/>
                  </a:moveTo>
                  <a:cubicBezTo>
                    <a:pt x="4933" y="5582"/>
                    <a:pt x="4515" y="6000"/>
                    <a:pt x="4000" y="6000"/>
                  </a:cubicBezTo>
                  <a:cubicBezTo>
                    <a:pt x="3485" y="6000"/>
                    <a:pt x="3067" y="5582"/>
                    <a:pt x="3067" y="5067"/>
                  </a:cubicBezTo>
                  <a:cubicBezTo>
                    <a:pt x="3067" y="4552"/>
                    <a:pt x="3485" y="4134"/>
                    <a:pt x="4000" y="4134"/>
                  </a:cubicBezTo>
                  <a:cubicBezTo>
                    <a:pt x="4515" y="4134"/>
                    <a:pt x="4933" y="4552"/>
                    <a:pt x="4933" y="5067"/>
                  </a:cubicBezTo>
                  <a:close/>
                  <a:moveTo>
                    <a:pt x="267" y="4534"/>
                  </a:moveTo>
                  <a:cubicBezTo>
                    <a:pt x="266" y="4428"/>
                    <a:pt x="309" y="4326"/>
                    <a:pt x="384" y="4251"/>
                  </a:cubicBezTo>
                  <a:cubicBezTo>
                    <a:pt x="459" y="4176"/>
                    <a:pt x="561" y="4133"/>
                    <a:pt x="667" y="4134"/>
                  </a:cubicBezTo>
                  <a:lnTo>
                    <a:pt x="667" y="4934"/>
                  </a:lnTo>
                  <a:cubicBezTo>
                    <a:pt x="446" y="4934"/>
                    <a:pt x="267" y="4755"/>
                    <a:pt x="267" y="4534"/>
                  </a:cubicBezTo>
                  <a:close/>
                  <a:moveTo>
                    <a:pt x="7067" y="6534"/>
                  </a:moveTo>
                  <a:cubicBezTo>
                    <a:pt x="7067" y="6607"/>
                    <a:pt x="7007" y="6667"/>
                    <a:pt x="6933" y="6667"/>
                  </a:cubicBezTo>
                  <a:lnTo>
                    <a:pt x="1067" y="6667"/>
                  </a:lnTo>
                  <a:cubicBezTo>
                    <a:pt x="993" y="6667"/>
                    <a:pt x="933" y="6607"/>
                    <a:pt x="933" y="6534"/>
                  </a:cubicBezTo>
                  <a:lnTo>
                    <a:pt x="933" y="5200"/>
                  </a:lnTo>
                  <a:lnTo>
                    <a:pt x="2808" y="5200"/>
                  </a:lnTo>
                  <a:cubicBezTo>
                    <a:pt x="2878" y="5806"/>
                    <a:pt x="3390" y="6263"/>
                    <a:pt x="4000" y="6263"/>
                  </a:cubicBezTo>
                  <a:cubicBezTo>
                    <a:pt x="4610" y="6263"/>
                    <a:pt x="5122" y="5806"/>
                    <a:pt x="5192" y="5200"/>
                  </a:cubicBezTo>
                  <a:lnTo>
                    <a:pt x="7067" y="5200"/>
                  </a:lnTo>
                  <a:lnTo>
                    <a:pt x="7067" y="6534"/>
                  </a:lnTo>
                  <a:close/>
                  <a:moveTo>
                    <a:pt x="7617" y="4816"/>
                  </a:moveTo>
                  <a:cubicBezTo>
                    <a:pt x="7542" y="4891"/>
                    <a:pt x="7440" y="4934"/>
                    <a:pt x="7333" y="4934"/>
                  </a:cubicBezTo>
                  <a:lnTo>
                    <a:pt x="7333" y="4134"/>
                  </a:lnTo>
                  <a:cubicBezTo>
                    <a:pt x="7495" y="4133"/>
                    <a:pt x="7641" y="4231"/>
                    <a:pt x="7703" y="4380"/>
                  </a:cubicBezTo>
                  <a:cubicBezTo>
                    <a:pt x="7765" y="4529"/>
                    <a:pt x="7731" y="4702"/>
                    <a:pt x="7617" y="4816"/>
                  </a:cubicBezTo>
                  <a:close/>
                  <a:moveTo>
                    <a:pt x="7617" y="4816"/>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6" name="Freeform 485">
              <a:extLst>
                <a:ext uri="{FF2B5EF4-FFF2-40B4-BE49-F238E27FC236}">
                  <a16:creationId xmlns:a16="http://schemas.microsoft.com/office/drawing/2014/main" id="{D0F055A4-4198-4F83-BDA0-21C0F8ED0929}"/>
                </a:ext>
              </a:extLst>
            </p:cNvPr>
            <p:cNvSpPr>
              <a:spLocks noEditPoints="1"/>
            </p:cNvSpPr>
            <p:nvPr/>
          </p:nvSpPr>
          <p:spPr bwMode="auto">
            <a:xfrm>
              <a:off x="2608" y="2116"/>
              <a:ext cx="25" cy="46"/>
            </a:xfrm>
            <a:custGeom>
              <a:avLst/>
              <a:gdLst>
                <a:gd name="T0" fmla="*/ 427 w 854"/>
                <a:gd name="T1" fmla="*/ 400 h 1600"/>
                <a:gd name="T2" fmla="*/ 560 w 854"/>
                <a:gd name="T3" fmla="*/ 533 h 1600"/>
                <a:gd name="T4" fmla="*/ 827 w 854"/>
                <a:gd name="T5" fmla="*/ 533 h 1600"/>
                <a:gd name="T6" fmla="*/ 560 w 854"/>
                <a:gd name="T7" fmla="*/ 158 h 1600"/>
                <a:gd name="T8" fmla="*/ 560 w 854"/>
                <a:gd name="T9" fmla="*/ 0 h 1600"/>
                <a:gd name="T10" fmla="*/ 294 w 854"/>
                <a:gd name="T11" fmla="*/ 0 h 1600"/>
                <a:gd name="T12" fmla="*/ 294 w 854"/>
                <a:gd name="T13" fmla="*/ 158 h 1600"/>
                <a:gd name="T14" fmla="*/ 33 w 854"/>
                <a:gd name="T15" fmla="*/ 602 h 1600"/>
                <a:gd name="T16" fmla="*/ 427 w 854"/>
                <a:gd name="T17" fmla="*/ 933 h 1600"/>
                <a:gd name="T18" fmla="*/ 560 w 854"/>
                <a:gd name="T19" fmla="*/ 1067 h 1600"/>
                <a:gd name="T20" fmla="*/ 427 w 854"/>
                <a:gd name="T21" fmla="*/ 1200 h 1600"/>
                <a:gd name="T22" fmla="*/ 294 w 854"/>
                <a:gd name="T23" fmla="*/ 1067 h 1600"/>
                <a:gd name="T24" fmla="*/ 27 w 854"/>
                <a:gd name="T25" fmla="*/ 1067 h 1600"/>
                <a:gd name="T26" fmla="*/ 294 w 854"/>
                <a:gd name="T27" fmla="*/ 1442 h 1600"/>
                <a:gd name="T28" fmla="*/ 294 w 854"/>
                <a:gd name="T29" fmla="*/ 1600 h 1600"/>
                <a:gd name="T30" fmla="*/ 560 w 854"/>
                <a:gd name="T31" fmla="*/ 1600 h 1600"/>
                <a:gd name="T32" fmla="*/ 560 w 854"/>
                <a:gd name="T33" fmla="*/ 1442 h 1600"/>
                <a:gd name="T34" fmla="*/ 821 w 854"/>
                <a:gd name="T35" fmla="*/ 998 h 1600"/>
                <a:gd name="T36" fmla="*/ 427 w 854"/>
                <a:gd name="T37" fmla="*/ 667 h 1600"/>
                <a:gd name="T38" fmla="*/ 294 w 854"/>
                <a:gd name="T39" fmla="*/ 533 h 1600"/>
                <a:gd name="T40" fmla="*/ 427 w 854"/>
                <a:gd name="T41" fmla="*/ 400 h 1600"/>
                <a:gd name="T42" fmla="*/ 427 w 854"/>
                <a:gd name="T43" fmla="*/ 400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4" h="1600">
                  <a:moveTo>
                    <a:pt x="427" y="400"/>
                  </a:moveTo>
                  <a:cubicBezTo>
                    <a:pt x="501" y="400"/>
                    <a:pt x="560" y="460"/>
                    <a:pt x="560" y="533"/>
                  </a:cubicBezTo>
                  <a:lnTo>
                    <a:pt x="827" y="533"/>
                  </a:lnTo>
                  <a:cubicBezTo>
                    <a:pt x="826" y="364"/>
                    <a:pt x="720" y="214"/>
                    <a:pt x="560" y="158"/>
                  </a:cubicBezTo>
                  <a:lnTo>
                    <a:pt x="560" y="0"/>
                  </a:lnTo>
                  <a:lnTo>
                    <a:pt x="294" y="0"/>
                  </a:lnTo>
                  <a:lnTo>
                    <a:pt x="294" y="158"/>
                  </a:lnTo>
                  <a:cubicBezTo>
                    <a:pt x="110" y="223"/>
                    <a:pt x="0" y="410"/>
                    <a:pt x="33" y="602"/>
                  </a:cubicBezTo>
                  <a:cubicBezTo>
                    <a:pt x="66" y="794"/>
                    <a:pt x="232" y="934"/>
                    <a:pt x="427" y="933"/>
                  </a:cubicBezTo>
                  <a:cubicBezTo>
                    <a:pt x="501" y="933"/>
                    <a:pt x="560" y="993"/>
                    <a:pt x="560" y="1067"/>
                  </a:cubicBezTo>
                  <a:cubicBezTo>
                    <a:pt x="560" y="1140"/>
                    <a:pt x="501" y="1200"/>
                    <a:pt x="427" y="1200"/>
                  </a:cubicBezTo>
                  <a:cubicBezTo>
                    <a:pt x="353" y="1200"/>
                    <a:pt x="294" y="1140"/>
                    <a:pt x="294" y="1067"/>
                  </a:cubicBezTo>
                  <a:lnTo>
                    <a:pt x="27" y="1067"/>
                  </a:lnTo>
                  <a:cubicBezTo>
                    <a:pt x="28" y="1236"/>
                    <a:pt x="134" y="1386"/>
                    <a:pt x="294" y="1442"/>
                  </a:cubicBezTo>
                  <a:lnTo>
                    <a:pt x="294" y="1600"/>
                  </a:lnTo>
                  <a:lnTo>
                    <a:pt x="560" y="1600"/>
                  </a:lnTo>
                  <a:lnTo>
                    <a:pt x="560" y="1442"/>
                  </a:lnTo>
                  <a:cubicBezTo>
                    <a:pt x="744" y="1377"/>
                    <a:pt x="854" y="1190"/>
                    <a:pt x="821" y="998"/>
                  </a:cubicBezTo>
                  <a:cubicBezTo>
                    <a:pt x="788" y="806"/>
                    <a:pt x="622" y="666"/>
                    <a:pt x="427" y="667"/>
                  </a:cubicBezTo>
                  <a:cubicBezTo>
                    <a:pt x="353" y="667"/>
                    <a:pt x="294" y="607"/>
                    <a:pt x="294" y="533"/>
                  </a:cubicBezTo>
                  <a:cubicBezTo>
                    <a:pt x="294" y="460"/>
                    <a:pt x="353" y="400"/>
                    <a:pt x="427" y="400"/>
                  </a:cubicBezTo>
                  <a:close/>
                  <a:moveTo>
                    <a:pt x="427" y="40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7" name="Freeform 486">
              <a:extLst>
                <a:ext uri="{FF2B5EF4-FFF2-40B4-BE49-F238E27FC236}">
                  <a16:creationId xmlns:a16="http://schemas.microsoft.com/office/drawing/2014/main" id="{B2EE5E5B-641D-4449-AD26-DF31D81F2E55}"/>
                </a:ext>
              </a:extLst>
            </p:cNvPr>
            <p:cNvSpPr>
              <a:spLocks noEditPoints="1"/>
            </p:cNvSpPr>
            <p:nvPr/>
          </p:nvSpPr>
          <p:spPr bwMode="auto">
            <a:xfrm>
              <a:off x="2617" y="2040"/>
              <a:ext cx="7" cy="8"/>
            </a:xfrm>
            <a:custGeom>
              <a:avLst/>
              <a:gdLst>
                <a:gd name="T0" fmla="*/ 0 w 266"/>
                <a:gd name="T1" fmla="*/ 0 h 267"/>
                <a:gd name="T2" fmla="*/ 266 w 266"/>
                <a:gd name="T3" fmla="*/ 0 h 267"/>
                <a:gd name="T4" fmla="*/ 266 w 266"/>
                <a:gd name="T5" fmla="*/ 267 h 267"/>
                <a:gd name="T6" fmla="*/ 0 w 266"/>
                <a:gd name="T7" fmla="*/ 267 h 267"/>
                <a:gd name="T8" fmla="*/ 0 w 266"/>
                <a:gd name="T9" fmla="*/ 0 h 267"/>
                <a:gd name="T10" fmla="*/ 0 w 266"/>
                <a:gd name="T11" fmla="*/ 0 h 267"/>
              </a:gdLst>
              <a:ahLst/>
              <a:cxnLst>
                <a:cxn ang="0">
                  <a:pos x="T0" y="T1"/>
                </a:cxn>
                <a:cxn ang="0">
                  <a:pos x="T2" y="T3"/>
                </a:cxn>
                <a:cxn ang="0">
                  <a:pos x="T4" y="T5"/>
                </a:cxn>
                <a:cxn ang="0">
                  <a:pos x="T6" y="T7"/>
                </a:cxn>
                <a:cxn ang="0">
                  <a:pos x="T8" y="T9"/>
                </a:cxn>
                <a:cxn ang="0">
                  <a:pos x="T10" y="T11"/>
                </a:cxn>
              </a:cxnLst>
              <a:rect l="0" t="0" r="r" b="b"/>
              <a:pathLst>
                <a:path w="266" h="267">
                  <a:moveTo>
                    <a:pt x="0" y="0"/>
                  </a:moveTo>
                  <a:lnTo>
                    <a:pt x="266" y="0"/>
                  </a:lnTo>
                  <a:lnTo>
                    <a:pt x="266"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8" name="Freeform 487">
              <a:extLst>
                <a:ext uri="{FF2B5EF4-FFF2-40B4-BE49-F238E27FC236}">
                  <a16:creationId xmlns:a16="http://schemas.microsoft.com/office/drawing/2014/main" id="{0C1F602E-285D-4296-8735-CA631944C981}"/>
                </a:ext>
              </a:extLst>
            </p:cNvPr>
            <p:cNvSpPr>
              <a:spLocks noEditPoints="1"/>
            </p:cNvSpPr>
            <p:nvPr/>
          </p:nvSpPr>
          <p:spPr bwMode="auto">
            <a:xfrm>
              <a:off x="2632" y="2040"/>
              <a:ext cx="8" cy="8"/>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69" name="Freeform 488">
              <a:extLst>
                <a:ext uri="{FF2B5EF4-FFF2-40B4-BE49-F238E27FC236}">
                  <a16:creationId xmlns:a16="http://schemas.microsoft.com/office/drawing/2014/main" id="{DA3C7CD4-D1A6-4D01-B6D8-EE342D02049D}"/>
                </a:ext>
              </a:extLst>
            </p:cNvPr>
            <p:cNvSpPr>
              <a:spLocks noEditPoints="1"/>
            </p:cNvSpPr>
            <p:nvPr/>
          </p:nvSpPr>
          <p:spPr bwMode="auto">
            <a:xfrm>
              <a:off x="2601" y="2040"/>
              <a:ext cx="8" cy="8"/>
            </a:xfrm>
            <a:custGeom>
              <a:avLst/>
              <a:gdLst>
                <a:gd name="T0" fmla="*/ 0 w 267"/>
                <a:gd name="T1" fmla="*/ 0 h 267"/>
                <a:gd name="T2" fmla="*/ 267 w 267"/>
                <a:gd name="T3" fmla="*/ 0 h 267"/>
                <a:gd name="T4" fmla="*/ 267 w 267"/>
                <a:gd name="T5" fmla="*/ 267 h 267"/>
                <a:gd name="T6" fmla="*/ 0 w 267"/>
                <a:gd name="T7" fmla="*/ 267 h 267"/>
                <a:gd name="T8" fmla="*/ 0 w 267"/>
                <a:gd name="T9" fmla="*/ 0 h 267"/>
                <a:gd name="T10" fmla="*/ 0 w 267"/>
                <a:gd name="T11" fmla="*/ 0 h 267"/>
              </a:gdLst>
              <a:ahLst/>
              <a:cxnLst>
                <a:cxn ang="0">
                  <a:pos x="T0" y="T1"/>
                </a:cxn>
                <a:cxn ang="0">
                  <a:pos x="T2" y="T3"/>
                </a:cxn>
                <a:cxn ang="0">
                  <a:pos x="T4" y="T5"/>
                </a:cxn>
                <a:cxn ang="0">
                  <a:pos x="T6" y="T7"/>
                </a:cxn>
                <a:cxn ang="0">
                  <a:pos x="T8" y="T9"/>
                </a:cxn>
                <a:cxn ang="0">
                  <a:pos x="T10" y="T11"/>
                </a:cxn>
              </a:cxnLst>
              <a:rect l="0" t="0" r="r" b="b"/>
              <a:pathLst>
                <a:path w="267" h="267">
                  <a:moveTo>
                    <a:pt x="0" y="0"/>
                  </a:moveTo>
                  <a:lnTo>
                    <a:pt x="267" y="0"/>
                  </a:lnTo>
                  <a:lnTo>
                    <a:pt x="267" y="267"/>
                  </a:lnTo>
                  <a:lnTo>
                    <a:pt x="0" y="267"/>
                  </a:lnTo>
                  <a:lnTo>
                    <a:pt x="0" y="0"/>
                  </a:lnTo>
                  <a:close/>
                  <a:moveTo>
                    <a:pt x="0"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0" name="Freeform 489">
              <a:extLst>
                <a:ext uri="{FF2B5EF4-FFF2-40B4-BE49-F238E27FC236}">
                  <a16:creationId xmlns:a16="http://schemas.microsoft.com/office/drawing/2014/main" id="{4687B2A9-970E-4238-A36A-90C737857F0E}"/>
                </a:ext>
              </a:extLst>
            </p:cNvPr>
            <p:cNvSpPr>
              <a:spLocks noEditPoints="1"/>
            </p:cNvSpPr>
            <p:nvPr/>
          </p:nvSpPr>
          <p:spPr bwMode="auto">
            <a:xfrm>
              <a:off x="2533" y="2040"/>
              <a:ext cx="19" cy="19"/>
            </a:xfrm>
            <a:custGeom>
              <a:avLst/>
              <a:gdLst>
                <a:gd name="T0" fmla="*/ 667 w 667"/>
                <a:gd name="T1" fmla="*/ 0 h 667"/>
                <a:gd name="T2" fmla="*/ 134 w 667"/>
                <a:gd name="T3" fmla="*/ 0 h 667"/>
                <a:gd name="T4" fmla="*/ 0 w 667"/>
                <a:gd name="T5" fmla="*/ 134 h 667"/>
                <a:gd name="T6" fmla="*/ 0 w 667"/>
                <a:gd name="T7" fmla="*/ 667 h 667"/>
                <a:gd name="T8" fmla="*/ 267 w 667"/>
                <a:gd name="T9" fmla="*/ 667 h 667"/>
                <a:gd name="T10" fmla="*/ 267 w 667"/>
                <a:gd name="T11" fmla="*/ 267 h 667"/>
                <a:gd name="T12" fmla="*/ 667 w 667"/>
                <a:gd name="T13" fmla="*/ 267 h 667"/>
                <a:gd name="T14" fmla="*/ 667 w 667"/>
                <a:gd name="T15" fmla="*/ 0 h 667"/>
                <a:gd name="T16" fmla="*/ 667 w 667"/>
                <a:gd name="T17"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667">
                  <a:moveTo>
                    <a:pt x="667" y="0"/>
                  </a:moveTo>
                  <a:lnTo>
                    <a:pt x="134" y="0"/>
                  </a:lnTo>
                  <a:cubicBezTo>
                    <a:pt x="60" y="0"/>
                    <a:pt x="0" y="60"/>
                    <a:pt x="0" y="134"/>
                  </a:cubicBezTo>
                  <a:lnTo>
                    <a:pt x="0" y="667"/>
                  </a:lnTo>
                  <a:lnTo>
                    <a:pt x="267" y="667"/>
                  </a:lnTo>
                  <a:lnTo>
                    <a:pt x="267" y="267"/>
                  </a:lnTo>
                  <a:lnTo>
                    <a:pt x="667" y="267"/>
                  </a:lnTo>
                  <a:lnTo>
                    <a:pt x="667" y="0"/>
                  </a:lnTo>
                  <a:close/>
                  <a:moveTo>
                    <a:pt x="667" y="0"/>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1" name="Freeform 490">
              <a:extLst>
                <a:ext uri="{FF2B5EF4-FFF2-40B4-BE49-F238E27FC236}">
                  <a16:creationId xmlns:a16="http://schemas.microsoft.com/office/drawing/2014/main" id="{1EEC4917-4148-4C2D-A4CC-4FEB276D3D06}"/>
                </a:ext>
              </a:extLst>
            </p:cNvPr>
            <p:cNvSpPr>
              <a:spLocks noEditPoints="1"/>
            </p:cNvSpPr>
            <p:nvPr/>
          </p:nvSpPr>
          <p:spPr bwMode="auto">
            <a:xfrm>
              <a:off x="2689" y="2040"/>
              <a:ext cx="19" cy="19"/>
            </a:xfrm>
            <a:custGeom>
              <a:avLst/>
              <a:gdLst>
                <a:gd name="T0" fmla="*/ 400 w 667"/>
                <a:gd name="T1" fmla="*/ 667 h 667"/>
                <a:gd name="T2" fmla="*/ 667 w 667"/>
                <a:gd name="T3" fmla="*/ 667 h 667"/>
                <a:gd name="T4" fmla="*/ 667 w 667"/>
                <a:gd name="T5" fmla="*/ 134 h 667"/>
                <a:gd name="T6" fmla="*/ 533 w 667"/>
                <a:gd name="T7" fmla="*/ 0 h 667"/>
                <a:gd name="T8" fmla="*/ 0 w 667"/>
                <a:gd name="T9" fmla="*/ 0 h 667"/>
                <a:gd name="T10" fmla="*/ 0 w 667"/>
                <a:gd name="T11" fmla="*/ 267 h 667"/>
                <a:gd name="T12" fmla="*/ 400 w 667"/>
                <a:gd name="T13" fmla="*/ 267 h 667"/>
                <a:gd name="T14" fmla="*/ 400 w 667"/>
                <a:gd name="T15" fmla="*/ 667 h 667"/>
                <a:gd name="T16" fmla="*/ 400 w 667"/>
                <a:gd name="T17" fmla="*/ 667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7" h="667">
                  <a:moveTo>
                    <a:pt x="400" y="667"/>
                  </a:moveTo>
                  <a:lnTo>
                    <a:pt x="667" y="667"/>
                  </a:lnTo>
                  <a:lnTo>
                    <a:pt x="667" y="134"/>
                  </a:lnTo>
                  <a:cubicBezTo>
                    <a:pt x="667" y="60"/>
                    <a:pt x="607" y="0"/>
                    <a:pt x="533" y="0"/>
                  </a:cubicBezTo>
                  <a:lnTo>
                    <a:pt x="0" y="0"/>
                  </a:lnTo>
                  <a:lnTo>
                    <a:pt x="0" y="267"/>
                  </a:lnTo>
                  <a:lnTo>
                    <a:pt x="400" y="267"/>
                  </a:lnTo>
                  <a:lnTo>
                    <a:pt x="400" y="667"/>
                  </a:lnTo>
                  <a:close/>
                  <a:moveTo>
                    <a:pt x="400" y="667"/>
                  </a:move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5" name="Group 71">
            <a:extLst>
              <a:ext uri="{FF2B5EF4-FFF2-40B4-BE49-F238E27FC236}">
                <a16:creationId xmlns:a16="http://schemas.microsoft.com/office/drawing/2014/main" id="{9721DA61-F9BF-446F-A184-A73FED4B7173}"/>
              </a:ext>
            </a:extLst>
          </p:cNvPr>
          <p:cNvGrpSpPr/>
          <p:nvPr/>
        </p:nvGrpSpPr>
        <p:grpSpPr>
          <a:xfrm>
            <a:off x="6173934" y="5044755"/>
            <a:ext cx="665333" cy="664075"/>
            <a:chOff x="6348413" y="2509838"/>
            <a:chExt cx="839787" cy="838200"/>
          </a:xfrm>
          <a:solidFill>
            <a:srgbClr val="2DDFDB"/>
          </a:solidFill>
        </p:grpSpPr>
        <p:sp>
          <p:nvSpPr>
            <p:cNvPr id="73" name="Freeform 258">
              <a:extLst>
                <a:ext uri="{FF2B5EF4-FFF2-40B4-BE49-F238E27FC236}">
                  <a16:creationId xmlns:a16="http://schemas.microsoft.com/office/drawing/2014/main" id="{F6A5207C-84D5-4130-80D8-B5F5B7A8E5F5}"/>
                </a:ext>
              </a:extLst>
            </p:cNvPr>
            <p:cNvSpPr>
              <a:spLocks noEditPoints="1"/>
            </p:cNvSpPr>
            <p:nvPr/>
          </p:nvSpPr>
          <p:spPr bwMode="auto">
            <a:xfrm>
              <a:off x="6348413" y="2509838"/>
              <a:ext cx="839787" cy="838200"/>
            </a:xfrm>
            <a:custGeom>
              <a:avLst/>
              <a:gdLst>
                <a:gd name="T0" fmla="*/ 3775 w 6400"/>
                <a:gd name="T1" fmla="*/ 0 h 6400"/>
                <a:gd name="T2" fmla="*/ 1150 w 6400"/>
                <a:gd name="T3" fmla="*/ 2625 h 6400"/>
                <a:gd name="T4" fmla="*/ 1600 w 6400"/>
                <a:gd name="T5" fmla="*/ 4093 h 6400"/>
                <a:gd name="T6" fmla="*/ 146 w 6400"/>
                <a:gd name="T7" fmla="*/ 5547 h 6400"/>
                <a:gd name="T8" fmla="*/ 0 w 6400"/>
                <a:gd name="T9" fmla="*/ 5900 h 6400"/>
                <a:gd name="T10" fmla="*/ 146 w 6400"/>
                <a:gd name="T11" fmla="*/ 6254 h 6400"/>
                <a:gd name="T12" fmla="*/ 500 w 6400"/>
                <a:gd name="T13" fmla="*/ 6400 h 6400"/>
                <a:gd name="T14" fmla="*/ 853 w 6400"/>
                <a:gd name="T15" fmla="*/ 6254 h 6400"/>
                <a:gd name="T16" fmla="*/ 2307 w 6400"/>
                <a:gd name="T17" fmla="*/ 4800 h 6400"/>
                <a:gd name="T18" fmla="*/ 3775 w 6400"/>
                <a:gd name="T19" fmla="*/ 5250 h 6400"/>
                <a:gd name="T20" fmla="*/ 6400 w 6400"/>
                <a:gd name="T21" fmla="*/ 2625 h 6400"/>
                <a:gd name="T22" fmla="*/ 3775 w 6400"/>
                <a:gd name="T23" fmla="*/ 0 h 6400"/>
                <a:gd name="T24" fmla="*/ 676 w 6400"/>
                <a:gd name="T25" fmla="*/ 6077 h 6400"/>
                <a:gd name="T26" fmla="*/ 500 w 6400"/>
                <a:gd name="T27" fmla="*/ 6150 h 6400"/>
                <a:gd name="T28" fmla="*/ 323 w 6400"/>
                <a:gd name="T29" fmla="*/ 6077 h 6400"/>
                <a:gd name="T30" fmla="*/ 250 w 6400"/>
                <a:gd name="T31" fmla="*/ 5900 h 6400"/>
                <a:gd name="T32" fmla="*/ 323 w 6400"/>
                <a:gd name="T33" fmla="*/ 5724 h 6400"/>
                <a:gd name="T34" fmla="*/ 1396 w 6400"/>
                <a:gd name="T35" fmla="*/ 4651 h 6400"/>
                <a:gd name="T36" fmla="*/ 1749 w 6400"/>
                <a:gd name="T37" fmla="*/ 5004 h 6400"/>
                <a:gd name="T38" fmla="*/ 676 w 6400"/>
                <a:gd name="T39" fmla="*/ 6077 h 6400"/>
                <a:gd name="T40" fmla="*/ 1927 w 6400"/>
                <a:gd name="T41" fmla="*/ 4827 h 6400"/>
                <a:gd name="T42" fmla="*/ 1573 w 6400"/>
                <a:gd name="T43" fmla="*/ 4473 h 6400"/>
                <a:gd name="T44" fmla="*/ 1751 w 6400"/>
                <a:gd name="T45" fmla="*/ 4296 h 6400"/>
                <a:gd name="T46" fmla="*/ 2104 w 6400"/>
                <a:gd name="T47" fmla="*/ 4649 h 6400"/>
                <a:gd name="T48" fmla="*/ 1927 w 6400"/>
                <a:gd name="T49" fmla="*/ 4827 h 6400"/>
                <a:gd name="T50" fmla="*/ 3775 w 6400"/>
                <a:gd name="T51" fmla="*/ 5000 h 6400"/>
                <a:gd name="T52" fmla="*/ 1400 w 6400"/>
                <a:gd name="T53" fmla="*/ 2625 h 6400"/>
                <a:gd name="T54" fmla="*/ 3775 w 6400"/>
                <a:gd name="T55" fmla="*/ 250 h 6400"/>
                <a:gd name="T56" fmla="*/ 6150 w 6400"/>
                <a:gd name="T57" fmla="*/ 2625 h 6400"/>
                <a:gd name="T58" fmla="*/ 3775 w 6400"/>
                <a:gd name="T59" fmla="*/ 5000 h 6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00" h="6400">
                  <a:moveTo>
                    <a:pt x="3775" y="0"/>
                  </a:moveTo>
                  <a:cubicBezTo>
                    <a:pt x="2328" y="0"/>
                    <a:pt x="1150" y="1178"/>
                    <a:pt x="1150" y="2625"/>
                  </a:cubicBezTo>
                  <a:cubicBezTo>
                    <a:pt x="1150" y="3168"/>
                    <a:pt x="1316" y="3674"/>
                    <a:pt x="1600" y="4093"/>
                  </a:cubicBezTo>
                  <a:lnTo>
                    <a:pt x="146" y="5547"/>
                  </a:lnTo>
                  <a:cubicBezTo>
                    <a:pt x="52" y="5641"/>
                    <a:pt x="0" y="5767"/>
                    <a:pt x="0" y="5900"/>
                  </a:cubicBezTo>
                  <a:cubicBezTo>
                    <a:pt x="0" y="6034"/>
                    <a:pt x="52" y="6160"/>
                    <a:pt x="146" y="6254"/>
                  </a:cubicBezTo>
                  <a:cubicBezTo>
                    <a:pt x="240" y="6348"/>
                    <a:pt x="366" y="6400"/>
                    <a:pt x="500" y="6400"/>
                  </a:cubicBezTo>
                  <a:cubicBezTo>
                    <a:pt x="633" y="6400"/>
                    <a:pt x="759" y="6348"/>
                    <a:pt x="853" y="6254"/>
                  </a:cubicBezTo>
                  <a:lnTo>
                    <a:pt x="2307" y="4800"/>
                  </a:lnTo>
                  <a:cubicBezTo>
                    <a:pt x="2726" y="5084"/>
                    <a:pt x="3232" y="5250"/>
                    <a:pt x="3775" y="5250"/>
                  </a:cubicBezTo>
                  <a:cubicBezTo>
                    <a:pt x="5222" y="5250"/>
                    <a:pt x="6400" y="4072"/>
                    <a:pt x="6400" y="2625"/>
                  </a:cubicBezTo>
                  <a:cubicBezTo>
                    <a:pt x="6400" y="1178"/>
                    <a:pt x="5222" y="0"/>
                    <a:pt x="3775" y="0"/>
                  </a:cubicBezTo>
                  <a:close/>
                  <a:moveTo>
                    <a:pt x="676" y="6077"/>
                  </a:moveTo>
                  <a:cubicBezTo>
                    <a:pt x="629" y="6124"/>
                    <a:pt x="567" y="6150"/>
                    <a:pt x="500" y="6150"/>
                  </a:cubicBezTo>
                  <a:cubicBezTo>
                    <a:pt x="432" y="6150"/>
                    <a:pt x="370" y="6124"/>
                    <a:pt x="323" y="6077"/>
                  </a:cubicBezTo>
                  <a:cubicBezTo>
                    <a:pt x="276" y="6030"/>
                    <a:pt x="250" y="5968"/>
                    <a:pt x="250" y="5900"/>
                  </a:cubicBezTo>
                  <a:cubicBezTo>
                    <a:pt x="250" y="5833"/>
                    <a:pt x="276" y="5771"/>
                    <a:pt x="323" y="5724"/>
                  </a:cubicBezTo>
                  <a:lnTo>
                    <a:pt x="1396" y="4651"/>
                  </a:lnTo>
                  <a:cubicBezTo>
                    <a:pt x="1504" y="4778"/>
                    <a:pt x="1622" y="4896"/>
                    <a:pt x="1749" y="5004"/>
                  </a:cubicBezTo>
                  <a:lnTo>
                    <a:pt x="676" y="6077"/>
                  </a:lnTo>
                  <a:close/>
                  <a:moveTo>
                    <a:pt x="1927" y="4827"/>
                  </a:moveTo>
                  <a:cubicBezTo>
                    <a:pt x="1799" y="4720"/>
                    <a:pt x="1681" y="4601"/>
                    <a:pt x="1573" y="4473"/>
                  </a:cubicBezTo>
                  <a:lnTo>
                    <a:pt x="1751" y="4296"/>
                  </a:lnTo>
                  <a:cubicBezTo>
                    <a:pt x="1857" y="4425"/>
                    <a:pt x="1975" y="4543"/>
                    <a:pt x="2104" y="4649"/>
                  </a:cubicBezTo>
                  <a:lnTo>
                    <a:pt x="1927" y="4827"/>
                  </a:lnTo>
                  <a:close/>
                  <a:moveTo>
                    <a:pt x="3775" y="5000"/>
                  </a:moveTo>
                  <a:cubicBezTo>
                    <a:pt x="2465" y="5000"/>
                    <a:pt x="1400" y="3935"/>
                    <a:pt x="1400" y="2625"/>
                  </a:cubicBezTo>
                  <a:cubicBezTo>
                    <a:pt x="1400" y="1315"/>
                    <a:pt x="2465" y="250"/>
                    <a:pt x="3775" y="250"/>
                  </a:cubicBezTo>
                  <a:cubicBezTo>
                    <a:pt x="5085" y="250"/>
                    <a:pt x="6150" y="1315"/>
                    <a:pt x="6150" y="2625"/>
                  </a:cubicBezTo>
                  <a:cubicBezTo>
                    <a:pt x="6150" y="3935"/>
                    <a:pt x="5085" y="5000"/>
                    <a:pt x="3775" y="500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4" name="Freeform 259">
              <a:extLst>
                <a:ext uri="{FF2B5EF4-FFF2-40B4-BE49-F238E27FC236}">
                  <a16:creationId xmlns:a16="http://schemas.microsoft.com/office/drawing/2014/main" id="{D66F36E4-CAB1-4B04-ACA2-C3F963992CB1}"/>
                </a:ext>
              </a:extLst>
            </p:cNvPr>
            <p:cNvSpPr>
              <a:spLocks/>
            </p:cNvSpPr>
            <p:nvPr/>
          </p:nvSpPr>
          <p:spPr bwMode="auto">
            <a:xfrm>
              <a:off x="6618288" y="2600326"/>
              <a:ext cx="109537" cy="95250"/>
            </a:xfrm>
            <a:custGeom>
              <a:avLst/>
              <a:gdLst>
                <a:gd name="T0" fmla="*/ 790 w 825"/>
                <a:gd name="T1" fmla="*/ 80 h 721"/>
                <a:gd name="T2" fmla="*/ 619 w 825"/>
                <a:gd name="T3" fmla="*/ 35 h 721"/>
                <a:gd name="T4" fmla="*/ 44 w 825"/>
                <a:gd name="T5" fmla="*/ 515 h 721"/>
                <a:gd name="T6" fmla="*/ 59 w 825"/>
                <a:gd name="T7" fmla="*/ 691 h 721"/>
                <a:gd name="T8" fmla="*/ 140 w 825"/>
                <a:gd name="T9" fmla="*/ 721 h 721"/>
                <a:gd name="T10" fmla="*/ 235 w 825"/>
                <a:gd name="T11" fmla="*/ 676 h 721"/>
                <a:gd name="T12" fmla="*/ 744 w 825"/>
                <a:gd name="T13" fmla="*/ 251 h 721"/>
                <a:gd name="T14" fmla="*/ 790 w 825"/>
                <a:gd name="T15" fmla="*/ 80 h 7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5" h="721">
                  <a:moveTo>
                    <a:pt x="790" y="80"/>
                  </a:moveTo>
                  <a:cubicBezTo>
                    <a:pt x="756" y="21"/>
                    <a:pt x="679" y="0"/>
                    <a:pt x="619" y="35"/>
                  </a:cubicBezTo>
                  <a:cubicBezTo>
                    <a:pt x="401" y="161"/>
                    <a:pt x="207" y="322"/>
                    <a:pt x="44" y="515"/>
                  </a:cubicBezTo>
                  <a:cubicBezTo>
                    <a:pt x="0" y="567"/>
                    <a:pt x="6" y="646"/>
                    <a:pt x="59" y="691"/>
                  </a:cubicBezTo>
                  <a:cubicBezTo>
                    <a:pt x="82" y="711"/>
                    <a:pt x="111" y="721"/>
                    <a:pt x="140" y="721"/>
                  </a:cubicBezTo>
                  <a:cubicBezTo>
                    <a:pt x="175" y="721"/>
                    <a:pt x="210" y="705"/>
                    <a:pt x="235" y="676"/>
                  </a:cubicBezTo>
                  <a:cubicBezTo>
                    <a:pt x="379" y="506"/>
                    <a:pt x="551" y="363"/>
                    <a:pt x="744" y="251"/>
                  </a:cubicBezTo>
                  <a:cubicBezTo>
                    <a:pt x="804" y="217"/>
                    <a:pt x="825" y="140"/>
                    <a:pt x="790" y="8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5" name="Freeform 260">
              <a:extLst>
                <a:ext uri="{FF2B5EF4-FFF2-40B4-BE49-F238E27FC236}">
                  <a16:creationId xmlns:a16="http://schemas.microsoft.com/office/drawing/2014/main" id="{7E6DF04C-6256-425B-A917-353AE93738C4}"/>
                </a:ext>
              </a:extLst>
            </p:cNvPr>
            <p:cNvSpPr>
              <a:spLocks/>
            </p:cNvSpPr>
            <p:nvPr/>
          </p:nvSpPr>
          <p:spPr bwMode="auto">
            <a:xfrm>
              <a:off x="6591300" y="2700338"/>
              <a:ext cx="36512" cy="34925"/>
            </a:xfrm>
            <a:custGeom>
              <a:avLst/>
              <a:gdLst>
                <a:gd name="T0" fmla="*/ 207 w 287"/>
                <a:gd name="T1" fmla="*/ 34 h 270"/>
                <a:gd name="T2" fmla="*/ 36 w 287"/>
                <a:gd name="T3" fmla="*/ 80 h 270"/>
                <a:gd name="T4" fmla="*/ 35 w 287"/>
                <a:gd name="T5" fmla="*/ 82 h 270"/>
                <a:gd name="T6" fmla="*/ 80 w 287"/>
                <a:gd name="T7" fmla="*/ 253 h 270"/>
                <a:gd name="T8" fmla="*/ 143 w 287"/>
                <a:gd name="T9" fmla="*/ 270 h 270"/>
                <a:gd name="T10" fmla="*/ 251 w 287"/>
                <a:gd name="T11" fmla="*/ 208 h 270"/>
                <a:gd name="T12" fmla="*/ 252 w 287"/>
                <a:gd name="T13" fmla="*/ 205 h 270"/>
                <a:gd name="T14" fmla="*/ 207 w 287"/>
                <a:gd name="T15" fmla="*/ 34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7" h="270">
                  <a:moveTo>
                    <a:pt x="207" y="34"/>
                  </a:moveTo>
                  <a:cubicBezTo>
                    <a:pt x="147" y="0"/>
                    <a:pt x="71" y="20"/>
                    <a:pt x="36" y="80"/>
                  </a:cubicBezTo>
                  <a:lnTo>
                    <a:pt x="35" y="82"/>
                  </a:lnTo>
                  <a:cubicBezTo>
                    <a:pt x="0" y="142"/>
                    <a:pt x="20" y="218"/>
                    <a:pt x="80" y="253"/>
                  </a:cubicBezTo>
                  <a:cubicBezTo>
                    <a:pt x="100" y="264"/>
                    <a:pt x="121" y="270"/>
                    <a:pt x="143" y="270"/>
                  </a:cubicBezTo>
                  <a:cubicBezTo>
                    <a:pt x="186" y="270"/>
                    <a:pt x="228" y="247"/>
                    <a:pt x="251" y="208"/>
                  </a:cubicBezTo>
                  <a:lnTo>
                    <a:pt x="252" y="205"/>
                  </a:lnTo>
                  <a:cubicBezTo>
                    <a:pt x="287" y="145"/>
                    <a:pt x="267" y="69"/>
                    <a:pt x="207" y="34"/>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6" name="Freeform 261">
              <a:extLst>
                <a:ext uri="{FF2B5EF4-FFF2-40B4-BE49-F238E27FC236}">
                  <a16:creationId xmlns:a16="http://schemas.microsoft.com/office/drawing/2014/main" id="{9FDE2230-2141-4112-AE16-423B80B85DB0}"/>
                </a:ext>
              </a:extLst>
            </p:cNvPr>
            <p:cNvSpPr>
              <a:spLocks noEditPoints="1"/>
            </p:cNvSpPr>
            <p:nvPr/>
          </p:nvSpPr>
          <p:spPr bwMode="auto">
            <a:xfrm>
              <a:off x="6794500" y="2935288"/>
              <a:ext cx="98425" cy="98425"/>
            </a:xfrm>
            <a:custGeom>
              <a:avLst/>
              <a:gdLst>
                <a:gd name="T0" fmla="*/ 375 w 750"/>
                <a:gd name="T1" fmla="*/ 0 h 750"/>
                <a:gd name="T2" fmla="*/ 0 w 750"/>
                <a:gd name="T3" fmla="*/ 375 h 750"/>
                <a:gd name="T4" fmla="*/ 375 w 750"/>
                <a:gd name="T5" fmla="*/ 750 h 750"/>
                <a:gd name="T6" fmla="*/ 750 w 750"/>
                <a:gd name="T7" fmla="*/ 375 h 750"/>
                <a:gd name="T8" fmla="*/ 375 w 750"/>
                <a:gd name="T9" fmla="*/ 0 h 750"/>
                <a:gd name="T10" fmla="*/ 375 w 750"/>
                <a:gd name="T11" fmla="*/ 500 h 750"/>
                <a:gd name="T12" fmla="*/ 250 w 750"/>
                <a:gd name="T13" fmla="*/ 375 h 750"/>
                <a:gd name="T14" fmla="*/ 375 w 750"/>
                <a:gd name="T15" fmla="*/ 250 h 750"/>
                <a:gd name="T16" fmla="*/ 500 w 750"/>
                <a:gd name="T17" fmla="*/ 375 h 750"/>
                <a:gd name="T18" fmla="*/ 375 w 750"/>
                <a:gd name="T19" fmla="*/ 50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0" h="750">
                  <a:moveTo>
                    <a:pt x="375" y="0"/>
                  </a:moveTo>
                  <a:cubicBezTo>
                    <a:pt x="168" y="0"/>
                    <a:pt x="0" y="168"/>
                    <a:pt x="0" y="375"/>
                  </a:cubicBezTo>
                  <a:cubicBezTo>
                    <a:pt x="0" y="582"/>
                    <a:pt x="168" y="750"/>
                    <a:pt x="375" y="750"/>
                  </a:cubicBezTo>
                  <a:cubicBezTo>
                    <a:pt x="582" y="750"/>
                    <a:pt x="750" y="582"/>
                    <a:pt x="750" y="375"/>
                  </a:cubicBezTo>
                  <a:cubicBezTo>
                    <a:pt x="750" y="168"/>
                    <a:pt x="582" y="0"/>
                    <a:pt x="375" y="0"/>
                  </a:cubicBezTo>
                  <a:close/>
                  <a:moveTo>
                    <a:pt x="375" y="500"/>
                  </a:moveTo>
                  <a:cubicBezTo>
                    <a:pt x="306" y="500"/>
                    <a:pt x="250" y="444"/>
                    <a:pt x="250" y="375"/>
                  </a:cubicBezTo>
                  <a:cubicBezTo>
                    <a:pt x="250" y="306"/>
                    <a:pt x="306" y="250"/>
                    <a:pt x="375" y="250"/>
                  </a:cubicBezTo>
                  <a:cubicBezTo>
                    <a:pt x="444" y="250"/>
                    <a:pt x="500" y="306"/>
                    <a:pt x="500" y="375"/>
                  </a:cubicBezTo>
                  <a:cubicBezTo>
                    <a:pt x="500" y="444"/>
                    <a:pt x="444" y="500"/>
                    <a:pt x="375" y="50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77" name="Freeform 262">
              <a:extLst>
                <a:ext uri="{FF2B5EF4-FFF2-40B4-BE49-F238E27FC236}">
                  <a16:creationId xmlns:a16="http://schemas.microsoft.com/office/drawing/2014/main" id="{22DD7EDA-5154-495D-8082-A0CF2975F213}"/>
                </a:ext>
              </a:extLst>
            </p:cNvPr>
            <p:cNvSpPr>
              <a:spLocks noEditPoints="1"/>
            </p:cNvSpPr>
            <p:nvPr/>
          </p:nvSpPr>
          <p:spPr bwMode="auto">
            <a:xfrm>
              <a:off x="6794500" y="2673351"/>
              <a:ext cx="98425" cy="228600"/>
            </a:xfrm>
            <a:custGeom>
              <a:avLst/>
              <a:gdLst>
                <a:gd name="T0" fmla="*/ 375 w 750"/>
                <a:gd name="T1" fmla="*/ 0 h 1750"/>
                <a:gd name="T2" fmla="*/ 0 w 750"/>
                <a:gd name="T3" fmla="*/ 375 h 1750"/>
                <a:gd name="T4" fmla="*/ 0 w 750"/>
                <a:gd name="T5" fmla="*/ 1375 h 1750"/>
                <a:gd name="T6" fmla="*/ 375 w 750"/>
                <a:gd name="T7" fmla="*/ 1750 h 1750"/>
                <a:gd name="T8" fmla="*/ 750 w 750"/>
                <a:gd name="T9" fmla="*/ 1375 h 1750"/>
                <a:gd name="T10" fmla="*/ 750 w 750"/>
                <a:gd name="T11" fmla="*/ 375 h 1750"/>
                <a:gd name="T12" fmla="*/ 375 w 750"/>
                <a:gd name="T13" fmla="*/ 0 h 1750"/>
                <a:gd name="T14" fmla="*/ 500 w 750"/>
                <a:gd name="T15" fmla="*/ 1375 h 1750"/>
                <a:gd name="T16" fmla="*/ 375 w 750"/>
                <a:gd name="T17" fmla="*/ 1500 h 1750"/>
                <a:gd name="T18" fmla="*/ 250 w 750"/>
                <a:gd name="T19" fmla="*/ 1375 h 1750"/>
                <a:gd name="T20" fmla="*/ 250 w 750"/>
                <a:gd name="T21" fmla="*/ 375 h 1750"/>
                <a:gd name="T22" fmla="*/ 375 w 750"/>
                <a:gd name="T23" fmla="*/ 250 h 1750"/>
                <a:gd name="T24" fmla="*/ 500 w 750"/>
                <a:gd name="T25" fmla="*/ 375 h 1750"/>
                <a:gd name="T26" fmla="*/ 500 w 750"/>
                <a:gd name="T27" fmla="*/ 1375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0" h="1750">
                  <a:moveTo>
                    <a:pt x="375" y="0"/>
                  </a:moveTo>
                  <a:cubicBezTo>
                    <a:pt x="168" y="0"/>
                    <a:pt x="0" y="168"/>
                    <a:pt x="0" y="375"/>
                  </a:cubicBezTo>
                  <a:lnTo>
                    <a:pt x="0" y="1375"/>
                  </a:lnTo>
                  <a:cubicBezTo>
                    <a:pt x="0" y="1582"/>
                    <a:pt x="168" y="1750"/>
                    <a:pt x="375" y="1750"/>
                  </a:cubicBezTo>
                  <a:cubicBezTo>
                    <a:pt x="582" y="1750"/>
                    <a:pt x="750" y="1582"/>
                    <a:pt x="750" y="1375"/>
                  </a:cubicBezTo>
                  <a:lnTo>
                    <a:pt x="750" y="375"/>
                  </a:lnTo>
                  <a:cubicBezTo>
                    <a:pt x="750" y="168"/>
                    <a:pt x="582" y="0"/>
                    <a:pt x="375" y="0"/>
                  </a:cubicBezTo>
                  <a:close/>
                  <a:moveTo>
                    <a:pt x="500" y="1375"/>
                  </a:moveTo>
                  <a:cubicBezTo>
                    <a:pt x="500" y="1444"/>
                    <a:pt x="444" y="1500"/>
                    <a:pt x="375" y="1500"/>
                  </a:cubicBezTo>
                  <a:cubicBezTo>
                    <a:pt x="306" y="1500"/>
                    <a:pt x="250" y="1444"/>
                    <a:pt x="250" y="1375"/>
                  </a:cubicBezTo>
                  <a:lnTo>
                    <a:pt x="250" y="375"/>
                  </a:lnTo>
                  <a:cubicBezTo>
                    <a:pt x="250" y="306"/>
                    <a:pt x="306" y="250"/>
                    <a:pt x="375" y="250"/>
                  </a:cubicBezTo>
                  <a:cubicBezTo>
                    <a:pt x="444" y="250"/>
                    <a:pt x="500" y="306"/>
                    <a:pt x="500" y="375"/>
                  </a:cubicBezTo>
                  <a:lnTo>
                    <a:pt x="500" y="1375"/>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a:extLst>
              <a:ext uri="{FF2B5EF4-FFF2-40B4-BE49-F238E27FC236}">
                <a16:creationId xmlns:a16="http://schemas.microsoft.com/office/drawing/2014/main" id="{15D3F29F-FF36-475A-B22D-97C4255457A3}"/>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(21</a:t>
            </a:r>
            <a:r>
              <a:rPr lang="en-US" altLang="en-US"/>
              <a:t>/</a:t>
            </a:r>
            <a:r>
              <a:rPr lang="ru-RU" altLang="en-US"/>
              <a:t>22)</a:t>
            </a:r>
            <a:endParaRPr lang="en-US" altLang="en-US"/>
          </a:p>
        </p:txBody>
      </p:sp>
      <p:sp>
        <p:nvSpPr>
          <p:cNvPr id="66563" name="object 12">
            <a:extLst>
              <a:ext uri="{FF2B5EF4-FFF2-40B4-BE49-F238E27FC236}">
                <a16:creationId xmlns:a16="http://schemas.microsoft.com/office/drawing/2014/main" id="{4AEF4D5E-CBB8-424E-8605-4DE7B6E9D937}"/>
              </a:ext>
            </a:extLst>
          </p:cNvPr>
          <p:cNvSpPr>
            <a:spLocks/>
          </p:cNvSpPr>
          <p:nvPr/>
        </p:nvSpPr>
        <p:spPr bwMode="auto">
          <a:xfrm>
            <a:off x="438150" y="10414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66564" name="Rectangle 3">
            <a:extLst>
              <a:ext uri="{FF2B5EF4-FFF2-40B4-BE49-F238E27FC236}">
                <a16:creationId xmlns:a16="http://schemas.microsoft.com/office/drawing/2014/main" id="{14932C4F-7285-48A0-AE5F-9664887A9F68}"/>
              </a:ext>
            </a:extLst>
          </p:cNvPr>
          <p:cNvSpPr>
            <a:spLocks noChangeArrowheads="1"/>
          </p:cNvSpPr>
          <p:nvPr/>
        </p:nvSpPr>
        <p:spPr bwMode="auto">
          <a:xfrm>
            <a:off x="1470025" y="11779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Аниқланган</a:t>
            </a:r>
            <a:r>
              <a:rPr lang="tr-TR" altLang="en-US" sz="2000">
                <a:solidFill>
                  <a:srgbClr val="49A9F6"/>
                </a:solidFill>
              </a:rPr>
              <a:t> </a:t>
            </a:r>
            <a:r>
              <a:rPr lang="ru-RU" altLang="en-US" sz="2000">
                <a:solidFill>
                  <a:srgbClr val="49A9F6"/>
                </a:solidFill>
              </a:rPr>
              <a:t>қ</a:t>
            </a:r>
            <a:r>
              <a:rPr lang="tr-TR" altLang="en-US" sz="2000">
                <a:solidFill>
                  <a:srgbClr val="49A9F6"/>
                </a:solidFill>
              </a:rPr>
              <a:t>o</a:t>
            </a:r>
            <a:r>
              <a:rPr lang="ru-RU" altLang="en-US" sz="2000">
                <a:solidFill>
                  <a:srgbClr val="49A9F6"/>
                </a:solidFill>
              </a:rPr>
              <a:t>идабузарликларга</a:t>
            </a:r>
            <a:r>
              <a:rPr lang="en-US" altLang="en-US" sz="2000">
                <a:solidFill>
                  <a:srgbClr val="49A9F6"/>
                </a:solidFill>
              </a:rPr>
              <a:t> </a:t>
            </a:r>
            <a:r>
              <a:rPr lang="ru-RU" altLang="en-US" sz="2000">
                <a:solidFill>
                  <a:srgbClr val="49A9F6"/>
                </a:solidFill>
              </a:rPr>
              <a:t>нисбатан</a:t>
            </a:r>
            <a:r>
              <a:rPr lang="en-US" altLang="en-US" sz="2000">
                <a:solidFill>
                  <a:srgbClr val="49A9F6"/>
                </a:solidFill>
              </a:rPr>
              <a:t> </a:t>
            </a:r>
            <a:r>
              <a:rPr lang="ru-RU" altLang="en-US" sz="2000">
                <a:solidFill>
                  <a:srgbClr val="49A9F6"/>
                </a:solidFill>
              </a:rPr>
              <a:t>ч</a:t>
            </a:r>
            <a:r>
              <a:rPr lang="en-US" altLang="en-US" sz="2000">
                <a:solidFill>
                  <a:srgbClr val="49A9F6"/>
                </a:solidFill>
              </a:rPr>
              <a:t>o</a:t>
            </a:r>
            <a:r>
              <a:rPr lang="ru-RU" altLang="en-US" sz="2000">
                <a:solidFill>
                  <a:srgbClr val="49A9F6"/>
                </a:solidFill>
              </a:rPr>
              <a:t>ра</a:t>
            </a:r>
            <a:r>
              <a:rPr lang="en-US" altLang="en-US" sz="2000">
                <a:solidFill>
                  <a:srgbClr val="49A9F6"/>
                </a:solidFill>
              </a:rPr>
              <a:t> </a:t>
            </a:r>
            <a:r>
              <a:rPr lang="ru-RU" altLang="en-US" sz="2000">
                <a:solidFill>
                  <a:srgbClr val="49A9F6"/>
                </a:solidFill>
              </a:rPr>
              <a:t>кўриш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жав</a:t>
            </a:r>
            <a:r>
              <a:rPr lang="tr-TR" altLang="en-US" sz="2000">
                <a:solidFill>
                  <a:srgbClr val="49A9F6"/>
                </a:solidFill>
              </a:rPr>
              <a:t>o</a:t>
            </a:r>
            <a:r>
              <a:rPr lang="ru-RU" altLang="en-US" sz="2000">
                <a:solidFill>
                  <a:srgbClr val="49A9F6"/>
                </a:solidFill>
              </a:rPr>
              <a:t>бгарликка</a:t>
            </a:r>
            <a:r>
              <a:rPr lang="tr-TR" altLang="en-US" sz="2000">
                <a:solidFill>
                  <a:srgbClr val="49A9F6"/>
                </a:solidFill>
              </a:rPr>
              <a:t> </a:t>
            </a:r>
            <a:r>
              <a:rPr lang="ru-RU" altLang="en-US" sz="2000">
                <a:solidFill>
                  <a:srgbClr val="49A9F6"/>
                </a:solidFill>
              </a:rPr>
              <a:t>т</a:t>
            </a:r>
            <a:r>
              <a:rPr lang="tr-TR" altLang="en-US" sz="2000">
                <a:solidFill>
                  <a:srgbClr val="49A9F6"/>
                </a:solidFill>
              </a:rPr>
              <a:t>o</a:t>
            </a:r>
            <a:r>
              <a:rPr lang="ru-RU" altLang="en-US" sz="2000">
                <a:solidFill>
                  <a:srgbClr val="49A9F6"/>
                </a:solidFill>
              </a:rPr>
              <a:t>ртиш</a:t>
            </a:r>
            <a:r>
              <a:rPr lang="en-US" altLang="en-US" sz="2000">
                <a:solidFill>
                  <a:srgbClr val="49A9F6"/>
                </a:solidFill>
              </a:rPr>
              <a:t>.</a:t>
            </a:r>
            <a:endParaRPr lang="ru-RU" altLang="en-US" sz="2000">
              <a:solidFill>
                <a:srgbClr val="49A9F6"/>
              </a:solidFill>
            </a:endParaRPr>
          </a:p>
        </p:txBody>
      </p:sp>
      <p:pic>
        <p:nvPicPr>
          <p:cNvPr id="66565" name="Рисунок 78">
            <a:extLst>
              <a:ext uri="{FF2B5EF4-FFF2-40B4-BE49-F238E27FC236}">
                <a16:creationId xmlns:a16="http://schemas.microsoft.com/office/drawing/2014/main" id="{02B5EDB8-CBEC-4E09-8828-EF26A9CF778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42963" y="1093788"/>
            <a:ext cx="566737"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6" name="Rectangle 5">
            <a:extLst>
              <a:ext uri="{FF2B5EF4-FFF2-40B4-BE49-F238E27FC236}">
                <a16:creationId xmlns:a16="http://schemas.microsoft.com/office/drawing/2014/main" id="{F351B190-6D1D-45D0-A5C7-1D9A8342B294}"/>
              </a:ext>
            </a:extLst>
          </p:cNvPr>
          <p:cNvSpPr>
            <a:spLocks noChangeArrowheads="1"/>
          </p:cNvSpPr>
          <p:nvPr/>
        </p:nvSpPr>
        <p:spPr bwMode="auto">
          <a:xfrm>
            <a:off x="438150" y="1928813"/>
            <a:ext cx="559276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rgbClr val="004BD2"/>
                </a:solidFill>
              </a:rPr>
              <a:t>К</a:t>
            </a:r>
            <a:r>
              <a:rPr lang="tr-TR" altLang="en-US">
                <a:solidFill>
                  <a:srgbClr val="004BD2"/>
                </a:solidFill>
              </a:rPr>
              <a:t>o</a:t>
            </a:r>
            <a:r>
              <a:rPr lang="ru-RU" altLang="en-US">
                <a:solidFill>
                  <a:srgbClr val="004BD2"/>
                </a:solidFill>
              </a:rPr>
              <a:t>ррупцияга</a:t>
            </a:r>
            <a:r>
              <a:rPr lang="tr-TR" altLang="en-US">
                <a:solidFill>
                  <a:srgbClr val="004BD2"/>
                </a:solidFill>
              </a:rPr>
              <a:t> o</a:t>
            </a:r>
            <a:r>
              <a:rPr lang="ru-RU" altLang="en-US">
                <a:solidFill>
                  <a:srgbClr val="004BD2"/>
                </a:solidFill>
              </a:rPr>
              <a:t>ид</a:t>
            </a:r>
            <a:r>
              <a:rPr lang="tr-TR" altLang="en-US">
                <a:solidFill>
                  <a:srgbClr val="004BD2"/>
                </a:solidFill>
              </a:rPr>
              <a:t> </a:t>
            </a:r>
            <a:r>
              <a:rPr lang="ru-RU" altLang="en-US">
                <a:solidFill>
                  <a:srgbClr val="004BD2"/>
                </a:solidFill>
              </a:rPr>
              <a:t>ҳуқуқбузарлик</a:t>
            </a:r>
            <a:r>
              <a:rPr lang="tr-TR" altLang="en-US">
                <a:solidFill>
                  <a:srgbClr val="004BD2"/>
                </a:solidFill>
              </a:rPr>
              <a:t> </a:t>
            </a:r>
            <a:r>
              <a:rPr lang="ru-RU" altLang="en-US">
                <a:solidFill>
                  <a:srgbClr val="004BD2"/>
                </a:solidFill>
              </a:rPr>
              <a:t>аниқланган</a:t>
            </a:r>
            <a:r>
              <a:rPr lang="tr-TR" altLang="en-US">
                <a:solidFill>
                  <a:srgbClr val="004BD2"/>
                </a:solidFill>
              </a:rPr>
              <a:t> </a:t>
            </a:r>
            <a:r>
              <a:rPr lang="ru-RU" altLang="en-US">
                <a:solidFill>
                  <a:srgbClr val="004BD2"/>
                </a:solidFill>
              </a:rPr>
              <a:t>тақдирда</a:t>
            </a:r>
            <a:r>
              <a:rPr lang="tr-TR" altLang="en-US">
                <a:solidFill>
                  <a:srgbClr val="004BD2"/>
                </a:solidFill>
              </a:rPr>
              <a:t> </a:t>
            </a:r>
            <a:r>
              <a:rPr lang="ru-RU" altLang="en-US">
                <a:solidFill>
                  <a:srgbClr val="004BD2"/>
                </a:solidFill>
              </a:rPr>
              <a:t>қўлланиладиган</a:t>
            </a:r>
            <a:r>
              <a:rPr lang="tr-TR" altLang="en-US">
                <a:solidFill>
                  <a:srgbClr val="004BD2"/>
                </a:solidFill>
              </a:rPr>
              <a:t> </a:t>
            </a:r>
            <a:r>
              <a:rPr lang="ru-RU" altLang="en-US">
                <a:solidFill>
                  <a:srgbClr val="004BD2"/>
                </a:solidFill>
              </a:rPr>
              <a:t>санксиялар</a:t>
            </a:r>
            <a:r>
              <a:rPr lang="tr-TR" altLang="en-US">
                <a:solidFill>
                  <a:srgbClr val="004BD2"/>
                </a:solidFill>
              </a:rPr>
              <a:t>, %</a:t>
            </a:r>
            <a:r>
              <a:rPr lang="en-US" altLang="en-US">
                <a:solidFill>
                  <a:srgbClr val="004BD2"/>
                </a:solidFill>
              </a:rPr>
              <a:t> </a:t>
            </a:r>
            <a:r>
              <a:rPr lang="ru-RU" altLang="en-US">
                <a:solidFill>
                  <a:srgbClr val="004BD2"/>
                </a:solidFill>
              </a:rPr>
              <a:t>да</a:t>
            </a:r>
            <a:r>
              <a:rPr lang="en-US" altLang="en-US">
                <a:solidFill>
                  <a:srgbClr val="004BD2"/>
                </a:solidFill>
              </a:rPr>
              <a:t>.</a:t>
            </a:r>
          </a:p>
        </p:txBody>
      </p:sp>
      <p:cxnSp>
        <p:nvCxnSpPr>
          <p:cNvPr id="8" name="Straight Connector 7">
            <a:extLst>
              <a:ext uri="{FF2B5EF4-FFF2-40B4-BE49-F238E27FC236}">
                <a16:creationId xmlns:a16="http://schemas.microsoft.com/office/drawing/2014/main" id="{8CA71F4A-5A7E-4D97-985D-8F9A2367DFDD}"/>
              </a:ext>
            </a:extLst>
          </p:cNvPr>
          <p:cNvCxnSpPr>
            <a:cxnSpLocks/>
          </p:cNvCxnSpPr>
          <p:nvPr/>
        </p:nvCxnSpPr>
        <p:spPr>
          <a:xfrm>
            <a:off x="438150" y="2451100"/>
            <a:ext cx="6604000"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66568" name="Rectangle 8">
            <a:extLst>
              <a:ext uri="{FF2B5EF4-FFF2-40B4-BE49-F238E27FC236}">
                <a16:creationId xmlns:a16="http://schemas.microsoft.com/office/drawing/2014/main" id="{172F2CAD-BFDF-4EC4-9510-666F2395CA58}"/>
              </a:ext>
            </a:extLst>
          </p:cNvPr>
          <p:cNvSpPr>
            <a:spLocks noChangeArrowheads="1"/>
          </p:cNvSpPr>
          <p:nvPr/>
        </p:nvSpPr>
        <p:spPr bwMode="auto">
          <a:xfrm>
            <a:off x="346075" y="5862638"/>
            <a:ext cx="509746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a:t>
            </a:r>
            <a:r>
              <a:rPr lang="ru-RU" altLang="en-US" sz="1000" b="0" i="1">
                <a:solidFill>
                  <a:schemeClr val="tx2"/>
                </a:solidFill>
              </a:rPr>
              <a:t>касбий</a:t>
            </a:r>
            <a:r>
              <a:rPr lang="tr-TR" altLang="en-US" sz="1000" b="0" i="1">
                <a:solidFill>
                  <a:schemeClr val="tx2"/>
                </a:solidFill>
              </a:rPr>
              <a:t> </a:t>
            </a:r>
            <a:r>
              <a:rPr lang="ru-RU" altLang="en-US" sz="1000" b="0" i="1">
                <a:solidFill>
                  <a:schemeClr val="tx2"/>
                </a:solidFill>
              </a:rPr>
              <a:t>фирибгарлик</a:t>
            </a:r>
            <a:r>
              <a:rPr lang="tr-TR" altLang="en-US" sz="1000" b="0" i="1">
                <a:solidFill>
                  <a:schemeClr val="tx2"/>
                </a:solidFill>
              </a:rPr>
              <a:t> 2022: </a:t>
            </a:r>
            <a:r>
              <a:rPr lang="ru-RU" altLang="en-US" sz="1000" b="0" i="1">
                <a:solidFill>
                  <a:schemeClr val="tx2"/>
                </a:solidFill>
              </a:rPr>
              <a:t>миллатлар</a:t>
            </a:r>
            <a:r>
              <a:rPr lang="tr-TR" altLang="en-US" sz="1000" b="0" i="1">
                <a:solidFill>
                  <a:schemeClr val="tx2"/>
                </a:solidFill>
              </a:rPr>
              <a:t> </a:t>
            </a:r>
            <a:r>
              <a:rPr lang="ru-RU" altLang="en-US" sz="1000" b="0" i="1">
                <a:solidFill>
                  <a:schemeClr val="tx2"/>
                </a:solidFill>
              </a:rPr>
              <a:t>учун</a:t>
            </a:r>
            <a:r>
              <a:rPr lang="tr-TR" altLang="en-US" sz="1000" b="0" i="1">
                <a:solidFill>
                  <a:schemeClr val="tx2"/>
                </a:solidFill>
              </a:rPr>
              <a:t> </a:t>
            </a:r>
            <a:r>
              <a:rPr lang="ru-RU" altLang="en-US" sz="1000" b="0" i="1">
                <a:solidFill>
                  <a:schemeClr val="tx2"/>
                </a:solidFill>
              </a:rPr>
              <a:t>ҳисоб</a:t>
            </a:r>
            <a:r>
              <a:rPr lang="tr-TR" altLang="en-US" sz="1000" b="0" i="1">
                <a:solidFill>
                  <a:schemeClr val="tx2"/>
                </a:solidFill>
              </a:rPr>
              <a:t>o</a:t>
            </a:r>
            <a:r>
              <a:rPr lang="ru-RU" altLang="en-US" sz="1000" b="0" i="1">
                <a:solidFill>
                  <a:schemeClr val="tx2"/>
                </a:solidFill>
              </a:rPr>
              <a:t>т</a:t>
            </a:r>
            <a:r>
              <a:rPr lang="tr-TR" altLang="en-US" sz="1000" b="0" i="1">
                <a:solidFill>
                  <a:schemeClr val="tx2"/>
                </a:solidFill>
              </a:rPr>
              <a:t>, 2022, ASFE</a:t>
            </a:r>
            <a:r>
              <a:rPr lang="en-US" altLang="en-US" sz="1000" b="0" i="1">
                <a:solidFill>
                  <a:schemeClr val="tx2"/>
                </a:solidFill>
              </a:rPr>
              <a:t>  </a:t>
            </a:r>
            <a:endParaRPr lang="ru-RU" altLang="en-US" sz="1000" b="0" i="1">
              <a:solidFill>
                <a:schemeClr val="tx2"/>
              </a:solidFill>
            </a:endParaRPr>
          </a:p>
        </p:txBody>
      </p:sp>
      <p:pic>
        <p:nvPicPr>
          <p:cNvPr id="66569" name="Рисунок 34">
            <a:extLst>
              <a:ext uri="{FF2B5EF4-FFF2-40B4-BE49-F238E27FC236}">
                <a16:creationId xmlns:a16="http://schemas.microsoft.com/office/drawing/2014/main" id="{A5E50B01-6F8B-4493-A5C7-A75C9E140C5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607175" y="1949450"/>
            <a:ext cx="434975"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6570" name="Graphic 12">
            <a:extLst>
              <a:ext uri="{FF2B5EF4-FFF2-40B4-BE49-F238E27FC236}">
                <a16:creationId xmlns:a16="http://schemas.microsoft.com/office/drawing/2014/main" id="{0153E782-666A-4A8C-ACFD-4E11259208C2}"/>
              </a:ext>
            </a:extLst>
          </p:cNvPr>
          <p:cNvGrpSpPr>
            <a:grpSpLocks/>
          </p:cNvGrpSpPr>
          <p:nvPr/>
        </p:nvGrpSpPr>
        <p:grpSpPr bwMode="auto">
          <a:xfrm>
            <a:off x="6113463" y="3140075"/>
            <a:ext cx="830262" cy="2609850"/>
            <a:chOff x="7041735" y="7402"/>
            <a:chExt cx="2181484" cy="6858000"/>
          </a:xfrm>
        </p:grpSpPr>
        <p:sp>
          <p:nvSpPr>
            <p:cNvPr id="66574" name="Freeform: Shape 14">
              <a:extLst>
                <a:ext uri="{FF2B5EF4-FFF2-40B4-BE49-F238E27FC236}">
                  <a16:creationId xmlns:a16="http://schemas.microsoft.com/office/drawing/2014/main" id="{3B28CD42-4B6D-4AF9-B65A-5F6BD0F58681}"/>
                </a:ext>
              </a:extLst>
            </p:cNvPr>
            <p:cNvSpPr>
              <a:spLocks/>
            </p:cNvSpPr>
            <p:nvPr/>
          </p:nvSpPr>
          <p:spPr bwMode="auto">
            <a:xfrm>
              <a:off x="7082805" y="1132247"/>
              <a:ext cx="1440980" cy="1587747"/>
            </a:xfrm>
            <a:custGeom>
              <a:avLst/>
              <a:gdLst>
                <a:gd name="T0" fmla="*/ 1123189 w 1440980"/>
                <a:gd name="T1" fmla="*/ 17866 h 1587747"/>
                <a:gd name="T2" fmla="*/ 1036196 w 1440980"/>
                <a:gd name="T3" fmla="*/ 1020348 h 1587747"/>
                <a:gd name="T4" fmla="*/ 1035662 w 1440980"/>
                <a:gd name="T5" fmla="*/ 1022149 h 1587747"/>
                <a:gd name="T6" fmla="*/ 228380 w 1440980"/>
                <a:gd name="T7" fmla="*/ 1440501 h 1587747"/>
                <a:gd name="T8" fmla="*/ 87551 w 1440980"/>
                <a:gd name="T9" fmla="*/ 1475725 h 1587747"/>
                <a:gd name="T10" fmla="*/ 78011 w 1440980"/>
                <a:gd name="T11" fmla="*/ 1586400 h 1587747"/>
                <a:gd name="T12" fmla="*/ 273010 w 1440980"/>
                <a:gd name="T13" fmla="*/ 1582331 h 1587747"/>
                <a:gd name="T14" fmla="*/ 501632 w 1440980"/>
                <a:gd name="T15" fmla="*/ 1549909 h 1587747"/>
                <a:gd name="T16" fmla="*/ 780222 w 1440980"/>
                <a:gd name="T17" fmla="*/ 1476792 h 1587747"/>
                <a:gd name="T18" fmla="*/ 1076957 w 1440980"/>
                <a:gd name="T19" fmla="*/ 1355443 h 1587747"/>
                <a:gd name="T20" fmla="*/ 1277694 w 1440980"/>
                <a:gd name="T21" fmla="*/ 1239431 h 1587747"/>
                <a:gd name="T22" fmla="*/ 1308782 w 1440980"/>
                <a:gd name="T23" fmla="*/ 1204874 h 1587747"/>
                <a:gd name="T24" fmla="*/ 1333198 w 1440980"/>
                <a:gd name="T25" fmla="*/ 1146901 h 1587747"/>
                <a:gd name="T26" fmla="*/ 1376828 w 1440980"/>
                <a:gd name="T27" fmla="*/ 1022016 h 1587747"/>
                <a:gd name="T28" fmla="*/ 1123255 w 1440980"/>
                <a:gd name="T29" fmla="*/ 17733 h 15877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0980"/>
                <a:gd name="T46" fmla="*/ 0 h 1587747"/>
                <a:gd name="T47" fmla="*/ 1440980 w 1440980"/>
                <a:gd name="T48" fmla="*/ 1587747 h 15877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0980" h="1587747">
                  <a:moveTo>
                    <a:pt x="1123189" y="17866"/>
                  </a:moveTo>
                  <a:cubicBezTo>
                    <a:pt x="930925" y="112464"/>
                    <a:pt x="1159747" y="611137"/>
                    <a:pt x="1036196" y="1020348"/>
                  </a:cubicBezTo>
                  <a:cubicBezTo>
                    <a:pt x="1035996" y="1020949"/>
                    <a:pt x="1035796" y="1021549"/>
                    <a:pt x="1035662" y="1022149"/>
                  </a:cubicBezTo>
                  <a:cubicBezTo>
                    <a:pt x="792230" y="1211478"/>
                    <a:pt x="434187" y="1379860"/>
                    <a:pt x="228380" y="1440501"/>
                  </a:cubicBezTo>
                  <a:cubicBezTo>
                    <a:pt x="161935" y="1461582"/>
                    <a:pt x="111967" y="1473523"/>
                    <a:pt x="87551" y="1475725"/>
                  </a:cubicBezTo>
                  <a:cubicBezTo>
                    <a:pt x="-24058" y="1485265"/>
                    <a:pt x="-21724" y="1571390"/>
                    <a:pt x="78011" y="1586400"/>
                  </a:cubicBezTo>
                  <a:cubicBezTo>
                    <a:pt x="103829" y="1590003"/>
                    <a:pt x="173809" y="1591137"/>
                    <a:pt x="273010" y="1582331"/>
                  </a:cubicBezTo>
                  <a:cubicBezTo>
                    <a:pt x="349796" y="1575459"/>
                    <a:pt x="426048" y="1564919"/>
                    <a:pt x="501632" y="1549909"/>
                  </a:cubicBezTo>
                  <a:cubicBezTo>
                    <a:pt x="595897" y="1531229"/>
                    <a:pt x="688960" y="1506746"/>
                    <a:pt x="780222" y="1476792"/>
                  </a:cubicBezTo>
                  <a:cubicBezTo>
                    <a:pt x="881824" y="1443436"/>
                    <a:pt x="981292" y="1403276"/>
                    <a:pt x="1076957" y="1355443"/>
                  </a:cubicBezTo>
                  <a:cubicBezTo>
                    <a:pt x="1146138" y="1320886"/>
                    <a:pt x="1213183" y="1282193"/>
                    <a:pt x="1277694" y="1239431"/>
                  </a:cubicBezTo>
                  <a:cubicBezTo>
                    <a:pt x="1291703" y="1230158"/>
                    <a:pt x="1302244" y="1220818"/>
                    <a:pt x="1308782" y="1204874"/>
                  </a:cubicBezTo>
                  <a:cubicBezTo>
                    <a:pt x="1316720" y="1185461"/>
                    <a:pt x="1325393" y="1166381"/>
                    <a:pt x="1333198" y="1146901"/>
                  </a:cubicBezTo>
                  <a:cubicBezTo>
                    <a:pt x="1349476" y="1106007"/>
                    <a:pt x="1364086" y="1064312"/>
                    <a:pt x="1376828" y="1022016"/>
                  </a:cubicBezTo>
                  <a:cubicBezTo>
                    <a:pt x="1567891" y="376243"/>
                    <a:pt x="1295906" y="-84537"/>
                    <a:pt x="1123255" y="17733"/>
                  </a:cubicBezTo>
                  <a:lnTo>
                    <a:pt x="1123189" y="17866"/>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75" name="Freeform: Shape 15">
              <a:extLst>
                <a:ext uri="{FF2B5EF4-FFF2-40B4-BE49-F238E27FC236}">
                  <a16:creationId xmlns:a16="http://schemas.microsoft.com/office/drawing/2014/main" id="{7A5ED631-A42C-455C-97CD-47DC9C717E00}"/>
                </a:ext>
              </a:extLst>
            </p:cNvPr>
            <p:cNvSpPr>
              <a:spLocks/>
            </p:cNvSpPr>
            <p:nvPr/>
          </p:nvSpPr>
          <p:spPr bwMode="auto">
            <a:xfrm>
              <a:off x="7038205" y="2580428"/>
              <a:ext cx="333560" cy="206807"/>
            </a:xfrm>
            <a:custGeom>
              <a:avLst/>
              <a:gdLst>
                <a:gd name="T0" fmla="*/ 307203 w 333560"/>
                <a:gd name="T1" fmla="*/ 46090 h 206807"/>
                <a:gd name="T2" fmla="*/ 118675 w 333560"/>
                <a:gd name="T3" fmla="*/ 11199 h 206807"/>
                <a:gd name="T4" fmla="*/ 22009 w 333560"/>
                <a:gd name="T5" fmla="*/ 29278 h 206807"/>
                <a:gd name="T6" fmla="*/ 73644 w 333560"/>
                <a:gd name="T7" fmla="*/ 203264 h 206807"/>
                <a:gd name="T8" fmla="*/ 331486 w 333560"/>
                <a:gd name="T9" fmla="*/ 128546 h 206807"/>
                <a:gd name="T10" fmla="*/ 307203 w 333560"/>
                <a:gd name="T11" fmla="*/ 46090 h 206807"/>
                <a:gd name="T12" fmla="*/ 0 60000 65536"/>
                <a:gd name="T13" fmla="*/ 0 60000 65536"/>
                <a:gd name="T14" fmla="*/ 0 60000 65536"/>
                <a:gd name="T15" fmla="*/ 0 60000 65536"/>
                <a:gd name="T16" fmla="*/ 0 60000 65536"/>
                <a:gd name="T17" fmla="*/ 0 60000 65536"/>
                <a:gd name="T18" fmla="*/ 0 w 333560"/>
                <a:gd name="T19" fmla="*/ 0 h 206807"/>
                <a:gd name="T20" fmla="*/ 333560 w 333560"/>
                <a:gd name="T21" fmla="*/ 206807 h 206807"/>
              </a:gdLst>
              <a:ahLst/>
              <a:cxnLst>
                <a:cxn ang="T12">
                  <a:pos x="T0" y="T1"/>
                </a:cxn>
                <a:cxn ang="T13">
                  <a:pos x="T2" y="T3"/>
                </a:cxn>
                <a:cxn ang="T14">
                  <a:pos x="T4" y="T5"/>
                </a:cxn>
                <a:cxn ang="T15">
                  <a:pos x="T6" y="T7"/>
                </a:cxn>
                <a:cxn ang="T16">
                  <a:pos x="T8" y="T9"/>
                </a:cxn>
                <a:cxn ang="T17">
                  <a:pos x="T10" y="T11"/>
                </a:cxn>
              </a:cxnLst>
              <a:rect l="T18" t="T19" r="T20" b="T21"/>
              <a:pathLst>
                <a:path w="333560" h="206807">
                  <a:moveTo>
                    <a:pt x="307203" y="46090"/>
                  </a:moveTo>
                  <a:cubicBezTo>
                    <a:pt x="296529" y="-11883"/>
                    <a:pt x="163572" y="3661"/>
                    <a:pt x="118675" y="11199"/>
                  </a:cubicBezTo>
                  <a:cubicBezTo>
                    <a:pt x="83851" y="18204"/>
                    <a:pt x="39954" y="19205"/>
                    <a:pt x="22009" y="29278"/>
                  </a:cubicBezTo>
                  <a:cubicBezTo>
                    <a:pt x="-9279" y="46824"/>
                    <a:pt x="-6344" y="197059"/>
                    <a:pt x="73644" y="203264"/>
                  </a:cubicBezTo>
                  <a:cubicBezTo>
                    <a:pt x="153698" y="209468"/>
                    <a:pt x="331486" y="128546"/>
                    <a:pt x="331486" y="128546"/>
                  </a:cubicBezTo>
                  <a:lnTo>
                    <a:pt x="307203" y="46090"/>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76" name="Freeform: Shape 16">
              <a:extLst>
                <a:ext uri="{FF2B5EF4-FFF2-40B4-BE49-F238E27FC236}">
                  <a16:creationId xmlns:a16="http://schemas.microsoft.com/office/drawing/2014/main" id="{09927857-29F4-4D02-9285-C609FB4CA345}"/>
                </a:ext>
              </a:extLst>
            </p:cNvPr>
            <p:cNvSpPr>
              <a:spLocks/>
            </p:cNvSpPr>
            <p:nvPr/>
          </p:nvSpPr>
          <p:spPr bwMode="auto">
            <a:xfrm>
              <a:off x="7373392" y="1118833"/>
              <a:ext cx="1167461" cy="1634446"/>
            </a:xfrm>
            <a:custGeom>
              <a:avLst/>
              <a:gdLst>
                <a:gd name="T0" fmla="*/ 1030875 w 1167460"/>
                <a:gd name="T1" fmla="*/ 1223630 h 1634445"/>
                <a:gd name="T2" fmla="*/ 1041749 w 1167460"/>
                <a:gd name="T3" fmla="*/ 1197946 h 1634445"/>
                <a:gd name="T4" fmla="*/ 1055358 w 1167460"/>
                <a:gd name="T5" fmla="*/ 1165524 h 1634445"/>
                <a:gd name="T6" fmla="*/ 1099388 w 1167460"/>
                <a:gd name="T7" fmla="*/ 1039438 h 1634445"/>
                <a:gd name="T8" fmla="*/ 955623 w 1167460"/>
                <a:gd name="T9" fmla="*/ 25610 h 1634445"/>
                <a:gd name="T10" fmla="*/ 826202 w 1167460"/>
                <a:gd name="T11" fmla="*/ 19205 h 1634445"/>
                <a:gd name="T12" fmla="*/ 752752 w 1167460"/>
                <a:gd name="T13" fmla="*/ 446029 h 1634445"/>
                <a:gd name="T14" fmla="*/ 733405 w 1167460"/>
                <a:gd name="T15" fmla="*/ 1027430 h 1634445"/>
                <a:gd name="T16" fmla="*/ 3504 w 1167460"/>
                <a:gd name="T17" fmla="*/ 1418296 h 1634445"/>
                <a:gd name="T18" fmla="*/ 38728 w 1167460"/>
                <a:gd name="T19" fmla="*/ 1634176 h 1634445"/>
                <a:gd name="T20" fmla="*/ 792579 w 1167460"/>
                <a:gd name="T21" fmla="*/ 1381137 h 1634445"/>
                <a:gd name="T22" fmla="*/ 994783 w 1167460"/>
                <a:gd name="T23" fmla="*/ 1264324 h 1634445"/>
                <a:gd name="T24" fmla="*/ 1030941 w 1167460"/>
                <a:gd name="T25" fmla="*/ 1223563 h 16344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67460"/>
                <a:gd name="T40" fmla="*/ 0 h 1634445"/>
                <a:gd name="T41" fmla="*/ 1167460 w 1167460"/>
                <a:gd name="T42" fmla="*/ 1634445 h 16344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67460" h="1634445">
                  <a:moveTo>
                    <a:pt x="1030870" y="1223625"/>
                  </a:moveTo>
                  <a:cubicBezTo>
                    <a:pt x="1034405" y="1215019"/>
                    <a:pt x="1038074" y="1206480"/>
                    <a:pt x="1041744" y="1197941"/>
                  </a:cubicBezTo>
                  <a:cubicBezTo>
                    <a:pt x="1046280" y="1187400"/>
                    <a:pt x="1050950" y="1176460"/>
                    <a:pt x="1055353" y="1165519"/>
                  </a:cubicBezTo>
                  <a:cubicBezTo>
                    <a:pt x="1071897" y="1123891"/>
                    <a:pt x="1086708" y="1081462"/>
                    <a:pt x="1099383" y="1039433"/>
                  </a:cubicBezTo>
                  <a:cubicBezTo>
                    <a:pt x="1250686" y="527952"/>
                    <a:pt x="1113126" y="122009"/>
                    <a:pt x="955618" y="25610"/>
                  </a:cubicBezTo>
                  <a:cubicBezTo>
                    <a:pt x="911322" y="-1475"/>
                    <a:pt x="865357" y="-3744"/>
                    <a:pt x="826197" y="19205"/>
                  </a:cubicBezTo>
                  <a:cubicBezTo>
                    <a:pt x="717056" y="73442"/>
                    <a:pt x="732800" y="237888"/>
                    <a:pt x="752747" y="446029"/>
                  </a:cubicBezTo>
                  <a:cubicBezTo>
                    <a:pt x="770292" y="629354"/>
                    <a:pt x="790239" y="837029"/>
                    <a:pt x="733400" y="1027425"/>
                  </a:cubicBezTo>
                  <a:cubicBezTo>
                    <a:pt x="517320" y="1194539"/>
                    <a:pt x="214114" y="1344641"/>
                    <a:pt x="3504" y="1418291"/>
                  </a:cubicBezTo>
                  <a:cubicBezTo>
                    <a:pt x="3704" y="1419825"/>
                    <a:pt x="28654" y="1573797"/>
                    <a:pt x="38728" y="1634171"/>
                  </a:cubicBezTo>
                  <a:cubicBezTo>
                    <a:pt x="321987" y="1593477"/>
                    <a:pt x="699110" y="1427831"/>
                    <a:pt x="792574" y="1381132"/>
                  </a:cubicBezTo>
                  <a:cubicBezTo>
                    <a:pt x="862155" y="1346375"/>
                    <a:pt x="930201" y="1307082"/>
                    <a:pt x="994778" y="1264319"/>
                  </a:cubicBezTo>
                  <a:cubicBezTo>
                    <a:pt x="1008654" y="1255113"/>
                    <a:pt x="1022664" y="1243772"/>
                    <a:pt x="1030936" y="1223558"/>
                  </a:cubicBezTo>
                  <a:lnTo>
                    <a:pt x="1030870" y="1223625"/>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77" name="Freeform: Shape 17">
              <a:extLst>
                <a:ext uri="{FF2B5EF4-FFF2-40B4-BE49-F238E27FC236}">
                  <a16:creationId xmlns:a16="http://schemas.microsoft.com/office/drawing/2014/main" id="{408338C2-B336-4294-AB41-D699CF404569}"/>
                </a:ext>
              </a:extLst>
            </p:cNvPr>
            <p:cNvSpPr>
              <a:spLocks/>
            </p:cNvSpPr>
            <p:nvPr/>
          </p:nvSpPr>
          <p:spPr bwMode="auto">
            <a:xfrm>
              <a:off x="7331097" y="2547562"/>
              <a:ext cx="73383" cy="166780"/>
            </a:xfrm>
            <a:custGeom>
              <a:avLst/>
              <a:gdLst>
                <a:gd name="T0" fmla="*/ 3504 w 73383"/>
                <a:gd name="T1" fmla="*/ 18047 h 166780"/>
                <a:gd name="T2" fmla="*/ 47267 w 73383"/>
                <a:gd name="T3" fmla="*/ 3504 h 166780"/>
                <a:gd name="T4" fmla="*/ 73952 w 73383"/>
                <a:gd name="T5" fmla="*/ 163346 h 166780"/>
                <a:gd name="T6" fmla="*/ 24718 w 73383"/>
                <a:gd name="T7" fmla="*/ 167082 h 166780"/>
                <a:gd name="T8" fmla="*/ 3504 w 73383"/>
                <a:gd name="T9" fmla="*/ 18047 h 166780"/>
                <a:gd name="T10" fmla="*/ 0 60000 65536"/>
                <a:gd name="T11" fmla="*/ 0 60000 65536"/>
                <a:gd name="T12" fmla="*/ 0 60000 65536"/>
                <a:gd name="T13" fmla="*/ 0 60000 65536"/>
                <a:gd name="T14" fmla="*/ 0 60000 65536"/>
                <a:gd name="T15" fmla="*/ 0 w 73383"/>
                <a:gd name="T16" fmla="*/ 0 h 166780"/>
                <a:gd name="T17" fmla="*/ 73383 w 73383"/>
                <a:gd name="T18" fmla="*/ 166780 h 166780"/>
              </a:gdLst>
              <a:ahLst/>
              <a:cxnLst>
                <a:cxn ang="T10">
                  <a:pos x="T0" y="T1"/>
                </a:cxn>
                <a:cxn ang="T11">
                  <a:pos x="T2" y="T3"/>
                </a:cxn>
                <a:cxn ang="T12">
                  <a:pos x="T4" y="T5"/>
                </a:cxn>
                <a:cxn ang="T13">
                  <a:pos x="T6" y="T7"/>
                </a:cxn>
                <a:cxn ang="T14">
                  <a:pos x="T8" y="T9"/>
                </a:cxn>
              </a:cxnLst>
              <a:rect l="T15" t="T16" r="T17" b="T18"/>
              <a:pathLst>
                <a:path w="73383" h="166780">
                  <a:moveTo>
                    <a:pt x="3504" y="18047"/>
                  </a:moveTo>
                  <a:lnTo>
                    <a:pt x="47267" y="3504"/>
                  </a:lnTo>
                  <a:lnTo>
                    <a:pt x="73952" y="163346"/>
                  </a:lnTo>
                  <a:lnTo>
                    <a:pt x="24718" y="167082"/>
                  </a:lnTo>
                  <a:lnTo>
                    <a:pt x="3504" y="18047"/>
                  </a:lnTo>
                  <a:close/>
                </a:path>
              </a:pathLst>
            </a:custGeom>
            <a:solidFill>
              <a:schemeClr val="bg1"/>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78" name="Freeform: Shape 18">
              <a:extLst>
                <a:ext uri="{FF2B5EF4-FFF2-40B4-BE49-F238E27FC236}">
                  <a16:creationId xmlns:a16="http://schemas.microsoft.com/office/drawing/2014/main" id="{C98FDA79-E720-419C-A44D-C963E87791FB}"/>
                </a:ext>
              </a:extLst>
            </p:cNvPr>
            <p:cNvSpPr>
              <a:spLocks/>
            </p:cNvSpPr>
            <p:nvPr/>
          </p:nvSpPr>
          <p:spPr bwMode="auto">
            <a:xfrm>
              <a:off x="7082845" y="2481835"/>
              <a:ext cx="113410" cy="340232"/>
            </a:xfrm>
            <a:custGeom>
              <a:avLst/>
              <a:gdLst>
                <a:gd name="T0" fmla="*/ 15462 w 113410"/>
                <a:gd name="T1" fmla="*/ 338553 h 340231"/>
                <a:gd name="T2" fmla="*/ 15462 w 113410"/>
                <a:gd name="T3" fmla="*/ 338553 h 340231"/>
                <a:gd name="T4" fmla="*/ 3987 w 113410"/>
                <a:gd name="T5" fmla="*/ 319407 h 340231"/>
                <a:gd name="T6" fmla="*/ 79839 w 113410"/>
                <a:gd name="T7" fmla="*/ 15462 h 340231"/>
                <a:gd name="T8" fmla="*/ 98985 w 113410"/>
                <a:gd name="T9" fmla="*/ 3987 h 340231"/>
                <a:gd name="T10" fmla="*/ 98985 w 113410"/>
                <a:gd name="T11" fmla="*/ 3987 h 340231"/>
                <a:gd name="T12" fmla="*/ 110460 w 113410"/>
                <a:gd name="T13" fmla="*/ 23134 h 340231"/>
                <a:gd name="T14" fmla="*/ 34608 w 113410"/>
                <a:gd name="T15" fmla="*/ 327079 h 340231"/>
                <a:gd name="T16" fmla="*/ 15462 w 113410"/>
                <a:gd name="T17" fmla="*/ 338553 h 3402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410"/>
                <a:gd name="T28" fmla="*/ 0 h 340231"/>
                <a:gd name="T29" fmla="*/ 113410 w 113410"/>
                <a:gd name="T30" fmla="*/ 340231 h 3402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410" h="340231">
                  <a:moveTo>
                    <a:pt x="15462" y="338548"/>
                  </a:moveTo>
                  <a:lnTo>
                    <a:pt x="15462" y="338548"/>
                  </a:lnTo>
                  <a:cubicBezTo>
                    <a:pt x="6989" y="336413"/>
                    <a:pt x="1852" y="327874"/>
                    <a:pt x="3987" y="319402"/>
                  </a:cubicBezTo>
                  <a:lnTo>
                    <a:pt x="79839" y="15462"/>
                  </a:lnTo>
                  <a:cubicBezTo>
                    <a:pt x="81974" y="6989"/>
                    <a:pt x="90513" y="1852"/>
                    <a:pt x="98985" y="3987"/>
                  </a:cubicBezTo>
                  <a:cubicBezTo>
                    <a:pt x="107458" y="6122"/>
                    <a:pt x="112594" y="14661"/>
                    <a:pt x="110460" y="23134"/>
                  </a:cubicBezTo>
                  <a:lnTo>
                    <a:pt x="34608" y="327074"/>
                  </a:lnTo>
                  <a:cubicBezTo>
                    <a:pt x="32473" y="335546"/>
                    <a:pt x="23934" y="340683"/>
                    <a:pt x="15462" y="338548"/>
                  </a:cubicBezTo>
                  <a:close/>
                </a:path>
              </a:pathLst>
            </a:custGeom>
            <a:solidFill>
              <a:srgbClr val="2675EB"/>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79" name="Freeform: Shape 19">
              <a:extLst>
                <a:ext uri="{FF2B5EF4-FFF2-40B4-BE49-F238E27FC236}">
                  <a16:creationId xmlns:a16="http://schemas.microsoft.com/office/drawing/2014/main" id="{F909E117-D562-4398-86B1-1F35D40AD64B}"/>
                </a:ext>
              </a:extLst>
            </p:cNvPr>
            <p:cNvSpPr>
              <a:spLocks/>
            </p:cNvSpPr>
            <p:nvPr/>
          </p:nvSpPr>
          <p:spPr bwMode="auto">
            <a:xfrm>
              <a:off x="7099469" y="2560092"/>
              <a:ext cx="206807" cy="93397"/>
            </a:xfrm>
            <a:custGeom>
              <a:avLst/>
              <a:gdLst>
                <a:gd name="T0" fmla="*/ 63883 w 206807"/>
                <a:gd name="T1" fmla="*/ 34804 h 93396"/>
                <a:gd name="T2" fmla="*/ 6310 w 206807"/>
                <a:gd name="T3" fmla="*/ 84443 h 93396"/>
                <a:gd name="T4" fmla="*/ 74156 w 206807"/>
                <a:gd name="T5" fmla="*/ 83642 h 93396"/>
                <a:gd name="T6" fmla="*/ 208981 w 206807"/>
                <a:gd name="T7" fmla="*/ 24330 h 93396"/>
                <a:gd name="T8" fmla="*/ 63883 w 206807"/>
                <a:gd name="T9" fmla="*/ 34804 h 93396"/>
                <a:gd name="T10" fmla="*/ 0 60000 65536"/>
                <a:gd name="T11" fmla="*/ 0 60000 65536"/>
                <a:gd name="T12" fmla="*/ 0 60000 65536"/>
                <a:gd name="T13" fmla="*/ 0 60000 65536"/>
                <a:gd name="T14" fmla="*/ 0 60000 65536"/>
                <a:gd name="T15" fmla="*/ 0 w 206807"/>
                <a:gd name="T16" fmla="*/ 0 h 93396"/>
                <a:gd name="T17" fmla="*/ 206807 w 206807"/>
                <a:gd name="T18" fmla="*/ 93396 h 93396"/>
              </a:gdLst>
              <a:ahLst/>
              <a:cxnLst>
                <a:cxn ang="T10">
                  <a:pos x="T0" y="T1"/>
                </a:cxn>
                <a:cxn ang="T11">
                  <a:pos x="T2" y="T3"/>
                </a:cxn>
                <a:cxn ang="T12">
                  <a:pos x="T4" y="T5"/>
                </a:cxn>
                <a:cxn ang="T13">
                  <a:pos x="T6" y="T7"/>
                </a:cxn>
                <a:cxn ang="T14">
                  <a:pos x="T8" y="T9"/>
                </a:cxn>
              </a:cxnLst>
              <a:rect l="T15" t="T16" r="T17" b="T18"/>
              <a:pathLst>
                <a:path w="206807" h="93396">
                  <a:moveTo>
                    <a:pt x="63883" y="34804"/>
                  </a:moveTo>
                  <a:cubicBezTo>
                    <a:pt x="40733" y="60955"/>
                    <a:pt x="-8767" y="64491"/>
                    <a:pt x="6310" y="84438"/>
                  </a:cubicBezTo>
                  <a:cubicBezTo>
                    <a:pt x="13715" y="94178"/>
                    <a:pt x="43068" y="97780"/>
                    <a:pt x="74156" y="83637"/>
                  </a:cubicBezTo>
                  <a:lnTo>
                    <a:pt x="208981" y="24330"/>
                  </a:lnTo>
                  <a:cubicBezTo>
                    <a:pt x="169755" y="-14896"/>
                    <a:pt x="87032" y="8653"/>
                    <a:pt x="63883" y="34804"/>
                  </a:cubicBez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0" name="Freeform: Shape 20">
              <a:extLst>
                <a:ext uri="{FF2B5EF4-FFF2-40B4-BE49-F238E27FC236}">
                  <a16:creationId xmlns:a16="http://schemas.microsoft.com/office/drawing/2014/main" id="{A10BA2E5-016C-4165-BB63-34813229DD7A}"/>
                </a:ext>
              </a:extLst>
            </p:cNvPr>
            <p:cNvSpPr>
              <a:spLocks/>
            </p:cNvSpPr>
            <p:nvPr/>
          </p:nvSpPr>
          <p:spPr bwMode="auto">
            <a:xfrm>
              <a:off x="7759655" y="982409"/>
              <a:ext cx="1460994" cy="2641798"/>
            </a:xfrm>
            <a:custGeom>
              <a:avLst/>
              <a:gdLst>
                <a:gd name="T0" fmla="*/ 640671 w 1460993"/>
                <a:gd name="T1" fmla="*/ 2641395 h 2641797"/>
                <a:gd name="T2" fmla="*/ 1463302 w 1460993"/>
                <a:gd name="T3" fmla="*/ 2608039 h 2641797"/>
                <a:gd name="T4" fmla="*/ 1428612 w 1460993"/>
                <a:gd name="T5" fmla="*/ 2292759 h 2641797"/>
                <a:gd name="T6" fmla="*/ 1378111 w 1460993"/>
                <a:gd name="T7" fmla="*/ 511671 h 2641797"/>
                <a:gd name="T8" fmla="*/ 1382380 w 1460993"/>
                <a:gd name="T9" fmla="*/ 447227 h 2641797"/>
                <a:gd name="T10" fmla="*/ 1382647 w 1460993"/>
                <a:gd name="T11" fmla="*/ 423811 h 2641797"/>
                <a:gd name="T12" fmla="*/ 1381246 w 1460993"/>
                <a:gd name="T13" fmla="*/ 383450 h 2641797"/>
                <a:gd name="T14" fmla="*/ 1166233 w 1460993"/>
                <a:gd name="T15" fmla="*/ 58763 h 2641797"/>
                <a:gd name="T16" fmla="*/ 1164632 w 1460993"/>
                <a:gd name="T17" fmla="*/ 51625 h 2641797"/>
                <a:gd name="T18" fmla="*/ 1162297 w 1460993"/>
                <a:gd name="T19" fmla="*/ 52492 h 2641797"/>
                <a:gd name="T20" fmla="*/ 1161830 w 1460993"/>
                <a:gd name="T21" fmla="*/ 59697 h 2641797"/>
                <a:gd name="T22" fmla="*/ 1032542 w 1460993"/>
                <a:gd name="T23" fmla="*/ 24406 h 2641797"/>
                <a:gd name="T24" fmla="*/ 588168 w 1460993"/>
                <a:gd name="T25" fmla="*/ 51625 h 2641797"/>
                <a:gd name="T26" fmla="*/ 446205 w 1460993"/>
                <a:gd name="T27" fmla="*/ 110998 h 2641797"/>
                <a:gd name="T28" fmla="*/ 322054 w 1460993"/>
                <a:gd name="T29" fmla="*/ 254629 h 2641797"/>
                <a:gd name="T30" fmla="*/ 257610 w 1460993"/>
                <a:gd name="T31" fmla="*/ 494659 h 2641797"/>
                <a:gd name="T32" fmla="*/ 257210 w 1460993"/>
                <a:gd name="T33" fmla="*/ 494859 h 2641797"/>
                <a:gd name="T34" fmla="*/ 254408 w 1460993"/>
                <a:gd name="T35" fmla="*/ 502865 h 2641797"/>
                <a:gd name="T36" fmla="*/ 255275 w 1460993"/>
                <a:gd name="T37" fmla="*/ 505934 h 2641797"/>
                <a:gd name="T38" fmla="*/ 3504 w 1460993"/>
                <a:gd name="T39" fmla="*/ 2621581 h 2641797"/>
                <a:gd name="T40" fmla="*/ 640804 w 1460993"/>
                <a:gd name="T41" fmla="*/ 2641461 h 26417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0993"/>
                <a:gd name="T64" fmla="*/ 0 h 2641797"/>
                <a:gd name="T65" fmla="*/ 1460993 w 1460993"/>
                <a:gd name="T66" fmla="*/ 2641797 h 26417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0993" h="2641797">
                  <a:moveTo>
                    <a:pt x="640671" y="2641387"/>
                  </a:moveTo>
                  <a:cubicBezTo>
                    <a:pt x="923396" y="2641387"/>
                    <a:pt x="1198717" y="2629846"/>
                    <a:pt x="1463297" y="2608031"/>
                  </a:cubicBezTo>
                  <a:cubicBezTo>
                    <a:pt x="1449754" y="2499090"/>
                    <a:pt x="1437880" y="2392684"/>
                    <a:pt x="1428607" y="2292750"/>
                  </a:cubicBezTo>
                  <a:cubicBezTo>
                    <a:pt x="1363963" y="1598477"/>
                    <a:pt x="1360160" y="833023"/>
                    <a:pt x="1378106" y="511671"/>
                  </a:cubicBezTo>
                  <a:cubicBezTo>
                    <a:pt x="1380441" y="488722"/>
                    <a:pt x="1381908" y="466907"/>
                    <a:pt x="1382375" y="447227"/>
                  </a:cubicBezTo>
                  <a:cubicBezTo>
                    <a:pt x="1383042" y="439022"/>
                    <a:pt x="1383109" y="431016"/>
                    <a:pt x="1382642" y="423811"/>
                  </a:cubicBezTo>
                  <a:cubicBezTo>
                    <a:pt x="1382642" y="409268"/>
                    <a:pt x="1382109" y="395458"/>
                    <a:pt x="1381241" y="383450"/>
                  </a:cubicBezTo>
                  <a:cubicBezTo>
                    <a:pt x="1379974" y="222007"/>
                    <a:pt x="1268898" y="105261"/>
                    <a:pt x="1166228" y="58763"/>
                  </a:cubicBezTo>
                  <a:cubicBezTo>
                    <a:pt x="1165695" y="58496"/>
                    <a:pt x="1165161" y="51625"/>
                    <a:pt x="1164627" y="51625"/>
                  </a:cubicBezTo>
                  <a:cubicBezTo>
                    <a:pt x="1163827" y="51625"/>
                    <a:pt x="1163026" y="51958"/>
                    <a:pt x="1162292" y="52492"/>
                  </a:cubicBezTo>
                  <a:cubicBezTo>
                    <a:pt x="1162159" y="52625"/>
                    <a:pt x="1161959" y="59563"/>
                    <a:pt x="1161825" y="59697"/>
                  </a:cubicBezTo>
                  <a:cubicBezTo>
                    <a:pt x="1135541" y="45087"/>
                    <a:pt x="1086974" y="35347"/>
                    <a:pt x="1032537" y="24406"/>
                  </a:cubicBezTo>
                  <a:cubicBezTo>
                    <a:pt x="899914" y="-10751"/>
                    <a:pt x="714454" y="-1478"/>
                    <a:pt x="588168" y="51625"/>
                  </a:cubicBezTo>
                  <a:cubicBezTo>
                    <a:pt x="576093" y="56761"/>
                    <a:pt x="485565" y="81778"/>
                    <a:pt x="446205" y="110998"/>
                  </a:cubicBezTo>
                  <a:cubicBezTo>
                    <a:pt x="395771" y="148490"/>
                    <a:pt x="356077" y="171106"/>
                    <a:pt x="322054" y="254629"/>
                  </a:cubicBezTo>
                  <a:cubicBezTo>
                    <a:pt x="294835" y="321341"/>
                    <a:pt x="273154" y="402130"/>
                    <a:pt x="257610" y="494659"/>
                  </a:cubicBezTo>
                  <a:lnTo>
                    <a:pt x="257210" y="494859"/>
                  </a:lnTo>
                  <a:cubicBezTo>
                    <a:pt x="255275" y="495793"/>
                    <a:pt x="254008" y="499396"/>
                    <a:pt x="254408" y="502865"/>
                  </a:cubicBezTo>
                  <a:cubicBezTo>
                    <a:pt x="254541" y="504066"/>
                    <a:pt x="254808" y="505133"/>
                    <a:pt x="255275" y="505934"/>
                  </a:cubicBezTo>
                  <a:cubicBezTo>
                    <a:pt x="152272" y="963045"/>
                    <a:pt x="54739" y="2007756"/>
                    <a:pt x="3504" y="2621573"/>
                  </a:cubicBezTo>
                  <a:cubicBezTo>
                    <a:pt x="210511" y="2634649"/>
                    <a:pt x="423456" y="2641453"/>
                    <a:pt x="640804" y="2641453"/>
                  </a:cubicBezTo>
                  <a:lnTo>
                    <a:pt x="640671" y="2641387"/>
                  </a:lnTo>
                  <a:close/>
                </a:path>
              </a:pathLst>
            </a:custGeom>
            <a:solidFill>
              <a:srgbClr val="3C1289"/>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1" name="Freeform: Shape 21">
              <a:extLst>
                <a:ext uri="{FF2B5EF4-FFF2-40B4-BE49-F238E27FC236}">
                  <a16:creationId xmlns:a16="http://schemas.microsoft.com/office/drawing/2014/main" id="{BEE3B5D5-F57F-46F7-B7DC-525B037895BC}"/>
                </a:ext>
              </a:extLst>
            </p:cNvPr>
            <p:cNvSpPr>
              <a:spLocks/>
            </p:cNvSpPr>
            <p:nvPr/>
          </p:nvSpPr>
          <p:spPr bwMode="auto">
            <a:xfrm>
              <a:off x="7970131" y="6322943"/>
              <a:ext cx="693805" cy="540368"/>
            </a:xfrm>
            <a:custGeom>
              <a:avLst/>
              <a:gdLst>
                <a:gd name="T0" fmla="*/ 362015 w 693805"/>
                <a:gd name="T1" fmla="*/ 66002 h 540367"/>
                <a:gd name="T2" fmla="*/ 277290 w 693805"/>
                <a:gd name="T3" fmla="*/ 217505 h 540367"/>
                <a:gd name="T4" fmla="*/ 109910 w 693805"/>
                <a:gd name="T5" fmla="*/ 355204 h 540367"/>
                <a:gd name="T6" fmla="*/ 4438 w 693805"/>
                <a:gd name="T7" fmla="*/ 430655 h 540367"/>
                <a:gd name="T8" fmla="*/ 25519 w 693805"/>
                <a:gd name="T9" fmla="*/ 533058 h 540367"/>
                <a:gd name="T10" fmla="*/ 361147 w 693805"/>
                <a:gd name="T11" fmla="*/ 471683 h 540367"/>
                <a:gd name="T12" fmla="*/ 605647 w 693805"/>
                <a:gd name="T13" fmla="*/ 387893 h 540367"/>
                <a:gd name="T14" fmla="*/ 696442 w 693805"/>
                <a:gd name="T15" fmla="*/ 337725 h 540367"/>
                <a:gd name="T16" fmla="*/ 641005 w 693805"/>
                <a:gd name="T17" fmla="*/ 151060 h 540367"/>
                <a:gd name="T18" fmla="*/ 609650 w 693805"/>
                <a:gd name="T19" fmla="*/ 20438 h 540367"/>
                <a:gd name="T20" fmla="*/ 571691 w 693805"/>
                <a:gd name="T21" fmla="*/ 6762 h 540367"/>
                <a:gd name="T22" fmla="*/ 490169 w 693805"/>
                <a:gd name="T23" fmla="*/ 31245 h 540367"/>
                <a:gd name="T24" fmla="*/ 362015 w 693805"/>
                <a:gd name="T25" fmla="*/ 66069 h 5403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3805"/>
                <a:gd name="T40" fmla="*/ 0 h 540367"/>
                <a:gd name="T41" fmla="*/ 693805 w 693805"/>
                <a:gd name="T42" fmla="*/ 540367 h 5403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3805" h="540367">
                  <a:moveTo>
                    <a:pt x="362015" y="66002"/>
                  </a:moveTo>
                  <a:cubicBezTo>
                    <a:pt x="320653" y="73541"/>
                    <a:pt x="366218" y="121973"/>
                    <a:pt x="277290" y="217505"/>
                  </a:cubicBezTo>
                  <a:cubicBezTo>
                    <a:pt x="188697" y="312636"/>
                    <a:pt x="109910" y="355199"/>
                    <a:pt x="109910" y="355199"/>
                  </a:cubicBezTo>
                  <a:cubicBezTo>
                    <a:pt x="109910" y="355199"/>
                    <a:pt x="10709" y="395827"/>
                    <a:pt x="4438" y="430650"/>
                  </a:cubicBezTo>
                  <a:cubicBezTo>
                    <a:pt x="-1833" y="465407"/>
                    <a:pt x="25519" y="533053"/>
                    <a:pt x="25519" y="533053"/>
                  </a:cubicBezTo>
                  <a:cubicBezTo>
                    <a:pt x="25519" y="533053"/>
                    <a:pt x="153673" y="570879"/>
                    <a:pt x="361147" y="471678"/>
                  </a:cubicBezTo>
                  <a:cubicBezTo>
                    <a:pt x="569156" y="372210"/>
                    <a:pt x="529128" y="407434"/>
                    <a:pt x="605647" y="387888"/>
                  </a:cubicBezTo>
                  <a:cubicBezTo>
                    <a:pt x="682166" y="368341"/>
                    <a:pt x="696442" y="337720"/>
                    <a:pt x="696442" y="337720"/>
                  </a:cubicBezTo>
                  <a:cubicBezTo>
                    <a:pt x="696442" y="337720"/>
                    <a:pt x="668757" y="191087"/>
                    <a:pt x="641005" y="151060"/>
                  </a:cubicBezTo>
                  <a:cubicBezTo>
                    <a:pt x="622258" y="123975"/>
                    <a:pt x="618723" y="60732"/>
                    <a:pt x="609650" y="20438"/>
                  </a:cubicBezTo>
                  <a:cubicBezTo>
                    <a:pt x="606381" y="5828"/>
                    <a:pt x="587235" y="-1043"/>
                    <a:pt x="571691" y="6762"/>
                  </a:cubicBezTo>
                  <a:cubicBezTo>
                    <a:pt x="556280" y="14500"/>
                    <a:pt x="520789" y="21105"/>
                    <a:pt x="490169" y="31245"/>
                  </a:cubicBezTo>
                  <a:cubicBezTo>
                    <a:pt x="439467" y="48101"/>
                    <a:pt x="396750" y="59709"/>
                    <a:pt x="362015" y="66069"/>
                  </a:cubicBezTo>
                  <a:lnTo>
                    <a:pt x="362015" y="66002"/>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2" name="Freeform: Shape 22">
              <a:extLst>
                <a:ext uri="{FF2B5EF4-FFF2-40B4-BE49-F238E27FC236}">
                  <a16:creationId xmlns:a16="http://schemas.microsoft.com/office/drawing/2014/main" id="{D0A2CD8E-2893-4D85-99D9-BF7528217D21}"/>
                </a:ext>
              </a:extLst>
            </p:cNvPr>
            <p:cNvSpPr>
              <a:spLocks/>
            </p:cNvSpPr>
            <p:nvPr/>
          </p:nvSpPr>
          <p:spPr bwMode="auto">
            <a:xfrm>
              <a:off x="7762057" y="2378848"/>
              <a:ext cx="953982" cy="4082778"/>
            </a:xfrm>
            <a:custGeom>
              <a:avLst/>
              <a:gdLst>
                <a:gd name="T0" fmla="*/ 881901 w 953982"/>
                <a:gd name="T1" fmla="*/ 4081746 h 4082778"/>
                <a:gd name="T2" fmla="*/ 713720 w 953982"/>
                <a:gd name="T3" fmla="*/ 2835498 h 4082778"/>
                <a:gd name="T4" fmla="*/ 485966 w 953982"/>
                <a:gd name="T5" fmla="*/ 2224148 h 4082778"/>
                <a:gd name="T6" fmla="*/ 529128 w 953982"/>
                <a:gd name="T7" fmla="*/ 2044560 h 4082778"/>
                <a:gd name="T8" fmla="*/ 579963 w 953982"/>
                <a:gd name="T9" fmla="*/ 1883050 h 4082778"/>
                <a:gd name="T10" fmla="*/ 634667 w 953982"/>
                <a:gd name="T11" fmla="*/ 1722474 h 4082778"/>
                <a:gd name="T12" fmla="*/ 942142 w 953982"/>
                <a:gd name="T13" fmla="*/ 7440 h 4082778"/>
                <a:gd name="T14" fmla="*/ 360213 w 953982"/>
                <a:gd name="T15" fmla="*/ 3504 h 4082778"/>
                <a:gd name="T16" fmla="*/ 278758 w 953982"/>
                <a:gd name="T17" fmla="*/ 456612 h 4082778"/>
                <a:gd name="T18" fmla="*/ 242867 w 953982"/>
                <a:gd name="T19" fmla="*/ 625127 h 4082778"/>
                <a:gd name="T20" fmla="*/ 45733 w 953982"/>
                <a:gd name="T21" fmla="*/ 1716803 h 4082778"/>
                <a:gd name="T22" fmla="*/ 27253 w 953982"/>
                <a:gd name="T23" fmla="*/ 1906599 h 4082778"/>
                <a:gd name="T24" fmla="*/ 3504 w 953982"/>
                <a:gd name="T25" fmla="*/ 2285190 h 4082778"/>
                <a:gd name="T26" fmla="*/ 78755 w 953982"/>
                <a:gd name="T27" fmla="*/ 2429488 h 4082778"/>
                <a:gd name="T28" fmla="*/ 534799 w 953982"/>
                <a:gd name="T29" fmla="*/ 4056328 h 4082778"/>
                <a:gd name="T30" fmla="*/ 881768 w 953982"/>
                <a:gd name="T31" fmla="*/ 4081746 h 40827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3982"/>
                <a:gd name="T49" fmla="*/ 0 h 4082778"/>
                <a:gd name="T50" fmla="*/ 953982 w 953982"/>
                <a:gd name="T51" fmla="*/ 4082778 h 40827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3982" h="4082778">
                  <a:moveTo>
                    <a:pt x="881901" y="4081746"/>
                  </a:moveTo>
                  <a:cubicBezTo>
                    <a:pt x="871561" y="3968936"/>
                    <a:pt x="755482" y="3117690"/>
                    <a:pt x="713720" y="2835498"/>
                  </a:cubicBezTo>
                  <a:cubicBezTo>
                    <a:pt x="675294" y="2575654"/>
                    <a:pt x="544138" y="2304470"/>
                    <a:pt x="485966" y="2224148"/>
                  </a:cubicBezTo>
                  <a:cubicBezTo>
                    <a:pt x="493837" y="2177450"/>
                    <a:pt x="508381" y="2116142"/>
                    <a:pt x="529128" y="2044560"/>
                  </a:cubicBezTo>
                  <a:cubicBezTo>
                    <a:pt x="545273" y="1990523"/>
                    <a:pt x="562284" y="1936686"/>
                    <a:pt x="579963" y="1883050"/>
                  </a:cubicBezTo>
                  <a:cubicBezTo>
                    <a:pt x="597641" y="1829413"/>
                    <a:pt x="615987" y="1775910"/>
                    <a:pt x="634667" y="1722474"/>
                  </a:cubicBezTo>
                  <a:cubicBezTo>
                    <a:pt x="758484" y="1197583"/>
                    <a:pt x="1009989" y="552478"/>
                    <a:pt x="942142" y="7440"/>
                  </a:cubicBezTo>
                  <a:lnTo>
                    <a:pt x="360213" y="3504"/>
                  </a:lnTo>
                  <a:cubicBezTo>
                    <a:pt x="316784" y="172152"/>
                    <a:pt x="315316" y="288098"/>
                    <a:pt x="278758" y="456612"/>
                  </a:cubicBezTo>
                  <a:cubicBezTo>
                    <a:pt x="266549" y="512784"/>
                    <a:pt x="254608" y="568955"/>
                    <a:pt x="242867" y="625127"/>
                  </a:cubicBezTo>
                  <a:cubicBezTo>
                    <a:pt x="172486" y="986439"/>
                    <a:pt x="83959" y="1347485"/>
                    <a:pt x="45733" y="1716803"/>
                  </a:cubicBezTo>
                  <a:cubicBezTo>
                    <a:pt x="38328" y="1784850"/>
                    <a:pt x="32257" y="1848426"/>
                    <a:pt x="27253" y="1906599"/>
                  </a:cubicBezTo>
                  <a:cubicBezTo>
                    <a:pt x="7240" y="2139291"/>
                    <a:pt x="3504" y="2285190"/>
                    <a:pt x="3504" y="2285190"/>
                  </a:cubicBezTo>
                  <a:cubicBezTo>
                    <a:pt x="7240" y="2298933"/>
                    <a:pt x="25252" y="2356572"/>
                    <a:pt x="78755" y="2429488"/>
                  </a:cubicBezTo>
                  <a:cubicBezTo>
                    <a:pt x="130457" y="2500003"/>
                    <a:pt x="471356" y="3722968"/>
                    <a:pt x="534799" y="4056329"/>
                  </a:cubicBezTo>
                  <a:lnTo>
                    <a:pt x="881768" y="4081746"/>
                  </a:lnTo>
                  <a:lnTo>
                    <a:pt x="881901" y="4081746"/>
                  </a:lnTo>
                  <a:close/>
                </a:path>
              </a:pathLst>
            </a:custGeom>
            <a:solidFill>
              <a:srgbClr val="004BD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3" name="Freeform: Shape 23">
              <a:extLst>
                <a:ext uri="{FF2B5EF4-FFF2-40B4-BE49-F238E27FC236}">
                  <a16:creationId xmlns:a16="http://schemas.microsoft.com/office/drawing/2014/main" id="{671CBFF5-E037-4B01-811E-61A49E1AE8C7}"/>
                </a:ext>
              </a:extLst>
            </p:cNvPr>
            <p:cNvSpPr>
              <a:spLocks/>
            </p:cNvSpPr>
            <p:nvPr/>
          </p:nvSpPr>
          <p:spPr bwMode="auto">
            <a:xfrm>
              <a:off x="8438092" y="6398533"/>
              <a:ext cx="693805" cy="453642"/>
            </a:xfrm>
            <a:custGeom>
              <a:avLst/>
              <a:gdLst>
                <a:gd name="T0" fmla="*/ 419611 w 693805"/>
                <a:gd name="T1" fmla="*/ 30706 h 453642"/>
                <a:gd name="T2" fmla="*/ 310671 w 693805"/>
                <a:gd name="T3" fmla="*/ 164464 h 453642"/>
                <a:gd name="T4" fmla="*/ 124010 w 693805"/>
                <a:gd name="T5" fmla="*/ 269802 h 453642"/>
                <a:gd name="T6" fmla="*/ 8398 w 693805"/>
                <a:gd name="T7" fmla="*/ 325040 h 453642"/>
                <a:gd name="T8" fmla="*/ 10667 w 693805"/>
                <a:gd name="T9" fmla="*/ 429577 h 453642"/>
                <a:gd name="T10" fmla="*/ 346828 w 693805"/>
                <a:gd name="T11" fmla="*/ 429577 h 453642"/>
                <a:gd name="T12" fmla="*/ 598666 w 693805"/>
                <a:gd name="T13" fmla="*/ 391151 h 453642"/>
                <a:gd name="T14" fmla="*/ 695532 w 693805"/>
                <a:gd name="T15" fmla="*/ 358129 h 453642"/>
                <a:gd name="T16" fmla="*/ 674918 w 693805"/>
                <a:gd name="T17" fmla="*/ 164530 h 453642"/>
                <a:gd name="T18" fmla="*/ 686259 w 693805"/>
                <a:gd name="T19" fmla="*/ 25036 h 453642"/>
                <a:gd name="T20" fmla="*/ 651903 w 693805"/>
                <a:gd name="T21" fmla="*/ 4755 h 453642"/>
                <a:gd name="T22" fmla="*/ 549967 w 693805"/>
                <a:gd name="T23" fmla="*/ 19498 h 453642"/>
                <a:gd name="T24" fmla="*/ 419545 w 693805"/>
                <a:gd name="T25" fmla="*/ 30706 h 4536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3805"/>
                <a:gd name="T40" fmla="*/ 0 h 453642"/>
                <a:gd name="T41" fmla="*/ 693805 w 693805"/>
                <a:gd name="T42" fmla="*/ 453642 h 4536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3805" h="453642">
                  <a:moveTo>
                    <a:pt x="419611" y="30706"/>
                  </a:moveTo>
                  <a:cubicBezTo>
                    <a:pt x="378116" y="30706"/>
                    <a:pt x="413807" y="86544"/>
                    <a:pt x="310671" y="164464"/>
                  </a:cubicBezTo>
                  <a:cubicBezTo>
                    <a:pt x="207934" y="242117"/>
                    <a:pt x="124010" y="269802"/>
                    <a:pt x="124010" y="269802"/>
                  </a:cubicBezTo>
                  <a:cubicBezTo>
                    <a:pt x="124010" y="269802"/>
                    <a:pt x="20673" y="291884"/>
                    <a:pt x="8398" y="325040"/>
                  </a:cubicBezTo>
                  <a:cubicBezTo>
                    <a:pt x="-3810" y="358129"/>
                    <a:pt x="10667" y="429577"/>
                    <a:pt x="10667" y="429577"/>
                  </a:cubicBezTo>
                  <a:cubicBezTo>
                    <a:pt x="10667" y="429577"/>
                    <a:pt x="128213" y="489885"/>
                    <a:pt x="346828" y="429577"/>
                  </a:cubicBezTo>
                  <a:cubicBezTo>
                    <a:pt x="566111" y="369136"/>
                    <a:pt x="521081" y="396622"/>
                    <a:pt x="598666" y="391151"/>
                  </a:cubicBezTo>
                  <a:cubicBezTo>
                    <a:pt x="676253" y="385681"/>
                    <a:pt x="695532" y="358129"/>
                    <a:pt x="695532" y="358129"/>
                  </a:cubicBezTo>
                  <a:cubicBezTo>
                    <a:pt x="695532" y="358129"/>
                    <a:pt x="694665" y="208894"/>
                    <a:pt x="674918" y="164530"/>
                  </a:cubicBezTo>
                  <a:cubicBezTo>
                    <a:pt x="661576" y="134510"/>
                    <a:pt x="687927" y="66330"/>
                    <a:pt x="686259" y="25036"/>
                  </a:cubicBezTo>
                  <a:cubicBezTo>
                    <a:pt x="685659" y="10092"/>
                    <a:pt x="668381" y="-182"/>
                    <a:pt x="651903" y="4755"/>
                  </a:cubicBezTo>
                  <a:cubicBezTo>
                    <a:pt x="635625" y="9625"/>
                    <a:pt x="581455" y="15029"/>
                    <a:pt x="549967" y="19498"/>
                  </a:cubicBezTo>
                  <a:cubicBezTo>
                    <a:pt x="497842" y="26970"/>
                    <a:pt x="454368" y="30706"/>
                    <a:pt x="419545" y="30706"/>
                  </a:cubicBezTo>
                  <a:lnTo>
                    <a:pt x="419611" y="30706"/>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4" name="Freeform: Shape 24">
              <a:extLst>
                <a:ext uri="{FF2B5EF4-FFF2-40B4-BE49-F238E27FC236}">
                  <a16:creationId xmlns:a16="http://schemas.microsoft.com/office/drawing/2014/main" id="{9FDD26F7-484A-4565-A6B3-3C907560D62B}"/>
                </a:ext>
              </a:extLst>
            </p:cNvPr>
            <p:cNvSpPr>
              <a:spLocks/>
            </p:cNvSpPr>
            <p:nvPr/>
          </p:nvSpPr>
          <p:spPr bwMode="auto">
            <a:xfrm>
              <a:off x="8295886" y="2382583"/>
              <a:ext cx="847243" cy="4162833"/>
            </a:xfrm>
            <a:custGeom>
              <a:avLst/>
              <a:gdLst>
                <a:gd name="T0" fmla="*/ 844544 w 847243"/>
                <a:gd name="T1" fmla="*/ 4163336 h 4162832"/>
                <a:gd name="T2" fmla="*/ 788038 w 847243"/>
                <a:gd name="T3" fmla="*/ 3006482 h 4162832"/>
                <a:gd name="T4" fmla="*/ 570557 w 847243"/>
                <a:gd name="T5" fmla="*/ 2277452 h 4162832"/>
                <a:gd name="T6" fmla="*/ 684902 w 847243"/>
                <a:gd name="T7" fmla="*/ 1349357 h 4162832"/>
                <a:gd name="T8" fmla="*/ 569223 w 847243"/>
                <a:gd name="T9" fmla="*/ 8441 h 4162832"/>
                <a:gd name="T10" fmla="*/ 6640 w 847243"/>
                <a:gd name="T11" fmla="*/ 3504 h 4162832"/>
                <a:gd name="T12" fmla="*/ 55607 w 847243"/>
                <a:gd name="T13" fmla="*/ 1570841 h 4162832"/>
                <a:gd name="T14" fmla="*/ 116648 w 847243"/>
                <a:gd name="T15" fmla="*/ 2070181 h 4162832"/>
                <a:gd name="T16" fmla="*/ 518455 w 847243"/>
                <a:gd name="T17" fmla="*/ 4078878 h 4162832"/>
                <a:gd name="T18" fmla="*/ 844544 w 847243"/>
                <a:gd name="T19" fmla="*/ 4163270 h 4162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7243"/>
                <a:gd name="T31" fmla="*/ 0 h 4162832"/>
                <a:gd name="T32" fmla="*/ 847243 w 847243"/>
                <a:gd name="T33" fmla="*/ 4162832 h 4162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7243" h="4162832">
                  <a:moveTo>
                    <a:pt x="844544" y="4163335"/>
                  </a:moveTo>
                  <a:cubicBezTo>
                    <a:pt x="838606" y="3934979"/>
                    <a:pt x="795244" y="3293877"/>
                    <a:pt x="788038" y="3006481"/>
                  </a:cubicBezTo>
                  <a:cubicBezTo>
                    <a:pt x="779299" y="2659578"/>
                    <a:pt x="583699" y="2302602"/>
                    <a:pt x="570557" y="2277451"/>
                  </a:cubicBezTo>
                  <a:cubicBezTo>
                    <a:pt x="577095" y="2220813"/>
                    <a:pt x="661419" y="1718271"/>
                    <a:pt x="684902" y="1349353"/>
                  </a:cubicBezTo>
                  <a:cubicBezTo>
                    <a:pt x="710319" y="950348"/>
                    <a:pt x="569223" y="8441"/>
                    <a:pt x="569223" y="8441"/>
                  </a:cubicBezTo>
                  <a:lnTo>
                    <a:pt x="6640" y="3504"/>
                  </a:lnTo>
                  <a:cubicBezTo>
                    <a:pt x="6640" y="3504"/>
                    <a:pt x="-15041" y="952750"/>
                    <a:pt x="55607" y="1570837"/>
                  </a:cubicBezTo>
                  <a:cubicBezTo>
                    <a:pt x="74620" y="1737284"/>
                    <a:pt x="89430" y="1903997"/>
                    <a:pt x="116648" y="2070177"/>
                  </a:cubicBezTo>
                  <a:cubicBezTo>
                    <a:pt x="136395" y="2190592"/>
                    <a:pt x="420722" y="3596282"/>
                    <a:pt x="518455" y="4078877"/>
                  </a:cubicBezTo>
                  <a:cubicBezTo>
                    <a:pt x="616722" y="4112900"/>
                    <a:pt x="743942" y="4142254"/>
                    <a:pt x="844544" y="4163268"/>
                  </a:cubicBezTo>
                  <a:lnTo>
                    <a:pt x="844544" y="4163335"/>
                  </a:lnTo>
                  <a:close/>
                </a:path>
              </a:pathLst>
            </a:custGeom>
            <a:solidFill>
              <a:srgbClr val="004BD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5" name="Freeform: Shape 25">
              <a:extLst>
                <a:ext uri="{FF2B5EF4-FFF2-40B4-BE49-F238E27FC236}">
                  <a16:creationId xmlns:a16="http://schemas.microsoft.com/office/drawing/2014/main" id="{66358DB5-5DB8-4BF2-867C-66700D1D469C}"/>
                </a:ext>
              </a:extLst>
            </p:cNvPr>
            <p:cNvSpPr>
              <a:spLocks/>
            </p:cNvSpPr>
            <p:nvPr/>
          </p:nvSpPr>
          <p:spPr bwMode="auto">
            <a:xfrm>
              <a:off x="8033381" y="969899"/>
              <a:ext cx="1087406" cy="1420967"/>
            </a:xfrm>
            <a:custGeom>
              <a:avLst/>
              <a:gdLst>
                <a:gd name="T0" fmla="*/ 751073 w 1087406"/>
                <a:gd name="T1" fmla="*/ 21840 h 1420966"/>
                <a:gd name="T2" fmla="*/ 1078495 w 1087406"/>
                <a:gd name="T3" fmla="*/ 311370 h 1420966"/>
                <a:gd name="T4" fmla="*/ 1084299 w 1087406"/>
                <a:gd name="T5" fmla="*/ 372145 h 1420966"/>
                <a:gd name="T6" fmla="*/ 1019722 w 1087406"/>
                <a:gd name="T7" fmla="*/ 715317 h 1420966"/>
                <a:gd name="T8" fmla="*/ 832328 w 1087406"/>
                <a:gd name="T9" fmla="*/ 1418729 h 1420966"/>
                <a:gd name="T10" fmla="*/ 89022 w 1087406"/>
                <a:gd name="T11" fmla="*/ 1412458 h 1420966"/>
                <a:gd name="T12" fmla="*/ 86620 w 1087406"/>
                <a:gd name="T13" fmla="*/ 1327066 h 1420966"/>
                <a:gd name="T14" fmla="*/ 19241 w 1087406"/>
                <a:gd name="T15" fmla="*/ 823590 h 1420966"/>
                <a:gd name="T16" fmla="*/ 82217 w 1087406"/>
                <a:gd name="T17" fmla="*/ 263271 h 1420966"/>
                <a:gd name="T18" fmla="*/ 666415 w 1087406"/>
                <a:gd name="T19" fmla="*/ 8631 h 1420966"/>
                <a:gd name="T20" fmla="*/ 751139 w 1087406"/>
                <a:gd name="T21" fmla="*/ 21840 h 1420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7406"/>
                <a:gd name="T34" fmla="*/ 0 h 1420966"/>
                <a:gd name="T35" fmla="*/ 1087406 w 1087406"/>
                <a:gd name="T36" fmla="*/ 1420966 h 14209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7406" h="1420966">
                  <a:moveTo>
                    <a:pt x="751073" y="21840"/>
                  </a:moveTo>
                  <a:cubicBezTo>
                    <a:pt x="912115" y="51393"/>
                    <a:pt x="1066620" y="165071"/>
                    <a:pt x="1078495" y="311370"/>
                  </a:cubicBezTo>
                  <a:cubicBezTo>
                    <a:pt x="1081697" y="330183"/>
                    <a:pt x="1083699" y="350397"/>
                    <a:pt x="1084299" y="372145"/>
                  </a:cubicBezTo>
                  <a:cubicBezTo>
                    <a:pt x="1086767" y="458937"/>
                    <a:pt x="1067755" y="570213"/>
                    <a:pt x="1019722" y="715312"/>
                  </a:cubicBezTo>
                  <a:cubicBezTo>
                    <a:pt x="877759" y="1143736"/>
                    <a:pt x="832328" y="1418724"/>
                    <a:pt x="832328" y="1418724"/>
                  </a:cubicBezTo>
                  <a:lnTo>
                    <a:pt x="89022" y="1412453"/>
                  </a:lnTo>
                  <a:cubicBezTo>
                    <a:pt x="89022" y="1412453"/>
                    <a:pt x="90823" y="1352479"/>
                    <a:pt x="86620" y="1327061"/>
                  </a:cubicBezTo>
                  <a:cubicBezTo>
                    <a:pt x="59469" y="1161549"/>
                    <a:pt x="42590" y="991032"/>
                    <a:pt x="19241" y="823585"/>
                  </a:cubicBezTo>
                  <a:cubicBezTo>
                    <a:pt x="-6576" y="638526"/>
                    <a:pt x="-9912" y="431919"/>
                    <a:pt x="82217" y="263271"/>
                  </a:cubicBezTo>
                  <a:cubicBezTo>
                    <a:pt x="195161" y="56530"/>
                    <a:pt x="442262" y="-17787"/>
                    <a:pt x="666415" y="8631"/>
                  </a:cubicBezTo>
                  <a:cubicBezTo>
                    <a:pt x="721519" y="11966"/>
                    <a:pt x="751139" y="21840"/>
                    <a:pt x="751139" y="21840"/>
                  </a:cubicBezTo>
                  <a:lnTo>
                    <a:pt x="751073" y="21840"/>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6" name="Freeform: Shape 26">
              <a:extLst>
                <a:ext uri="{FF2B5EF4-FFF2-40B4-BE49-F238E27FC236}">
                  <a16:creationId xmlns:a16="http://schemas.microsoft.com/office/drawing/2014/main" id="{669730CD-5ABA-4E8B-84E6-8C5B7A122611}"/>
                </a:ext>
              </a:extLst>
            </p:cNvPr>
            <p:cNvSpPr>
              <a:spLocks/>
            </p:cNvSpPr>
            <p:nvPr/>
          </p:nvSpPr>
          <p:spPr bwMode="auto">
            <a:xfrm>
              <a:off x="8033381" y="969899"/>
              <a:ext cx="1087406" cy="1420967"/>
            </a:xfrm>
            <a:custGeom>
              <a:avLst/>
              <a:gdLst>
                <a:gd name="T0" fmla="*/ 751073 w 1087406"/>
                <a:gd name="T1" fmla="*/ 21840 h 1420966"/>
                <a:gd name="T2" fmla="*/ 1078495 w 1087406"/>
                <a:gd name="T3" fmla="*/ 311370 h 1420966"/>
                <a:gd name="T4" fmla="*/ 1084299 w 1087406"/>
                <a:gd name="T5" fmla="*/ 372145 h 1420966"/>
                <a:gd name="T6" fmla="*/ 1019722 w 1087406"/>
                <a:gd name="T7" fmla="*/ 715317 h 1420966"/>
                <a:gd name="T8" fmla="*/ 832328 w 1087406"/>
                <a:gd name="T9" fmla="*/ 1418729 h 1420966"/>
                <a:gd name="T10" fmla="*/ 89022 w 1087406"/>
                <a:gd name="T11" fmla="*/ 1412458 h 1420966"/>
                <a:gd name="T12" fmla="*/ 86620 w 1087406"/>
                <a:gd name="T13" fmla="*/ 1327066 h 1420966"/>
                <a:gd name="T14" fmla="*/ 19241 w 1087406"/>
                <a:gd name="T15" fmla="*/ 823590 h 1420966"/>
                <a:gd name="T16" fmla="*/ 82217 w 1087406"/>
                <a:gd name="T17" fmla="*/ 263271 h 1420966"/>
                <a:gd name="T18" fmla="*/ 666415 w 1087406"/>
                <a:gd name="T19" fmla="*/ 8631 h 1420966"/>
                <a:gd name="T20" fmla="*/ 751139 w 1087406"/>
                <a:gd name="T21" fmla="*/ 21840 h 1420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7406"/>
                <a:gd name="T34" fmla="*/ 0 h 1420966"/>
                <a:gd name="T35" fmla="*/ 1087406 w 1087406"/>
                <a:gd name="T36" fmla="*/ 1420966 h 14209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7406" h="1420966">
                  <a:moveTo>
                    <a:pt x="751073" y="21840"/>
                  </a:moveTo>
                  <a:cubicBezTo>
                    <a:pt x="912115" y="51393"/>
                    <a:pt x="1066620" y="165071"/>
                    <a:pt x="1078495" y="311370"/>
                  </a:cubicBezTo>
                  <a:cubicBezTo>
                    <a:pt x="1081697" y="330183"/>
                    <a:pt x="1083699" y="350397"/>
                    <a:pt x="1084299" y="372145"/>
                  </a:cubicBezTo>
                  <a:cubicBezTo>
                    <a:pt x="1086767" y="458937"/>
                    <a:pt x="1067755" y="570213"/>
                    <a:pt x="1019722" y="715312"/>
                  </a:cubicBezTo>
                  <a:cubicBezTo>
                    <a:pt x="877759" y="1143736"/>
                    <a:pt x="832328" y="1418724"/>
                    <a:pt x="832328" y="1418724"/>
                  </a:cubicBezTo>
                  <a:lnTo>
                    <a:pt x="89022" y="1412453"/>
                  </a:lnTo>
                  <a:cubicBezTo>
                    <a:pt x="89022" y="1412453"/>
                    <a:pt x="90823" y="1352479"/>
                    <a:pt x="86620" y="1327061"/>
                  </a:cubicBezTo>
                  <a:cubicBezTo>
                    <a:pt x="59469" y="1161549"/>
                    <a:pt x="42590" y="991032"/>
                    <a:pt x="19241" y="823585"/>
                  </a:cubicBezTo>
                  <a:cubicBezTo>
                    <a:pt x="-6576" y="638526"/>
                    <a:pt x="-9912" y="431919"/>
                    <a:pt x="82217" y="263271"/>
                  </a:cubicBezTo>
                  <a:cubicBezTo>
                    <a:pt x="195161" y="56530"/>
                    <a:pt x="442262" y="-17787"/>
                    <a:pt x="666415" y="8631"/>
                  </a:cubicBezTo>
                  <a:cubicBezTo>
                    <a:pt x="721519" y="11966"/>
                    <a:pt x="751139" y="21840"/>
                    <a:pt x="751139" y="21840"/>
                  </a:cubicBezTo>
                  <a:lnTo>
                    <a:pt x="751073" y="21840"/>
                  </a:lnTo>
                  <a:close/>
                </a:path>
              </a:pathLst>
            </a:custGeom>
            <a:solidFill>
              <a:schemeClr val="bg1"/>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7" name="Freeform: Shape 27">
              <a:extLst>
                <a:ext uri="{FF2B5EF4-FFF2-40B4-BE49-F238E27FC236}">
                  <a16:creationId xmlns:a16="http://schemas.microsoft.com/office/drawing/2014/main" id="{94AEA28F-9EDB-4E4B-BF41-5060CDDC88F0}"/>
                </a:ext>
              </a:extLst>
            </p:cNvPr>
            <p:cNvSpPr>
              <a:spLocks/>
            </p:cNvSpPr>
            <p:nvPr/>
          </p:nvSpPr>
          <p:spPr bwMode="auto">
            <a:xfrm>
              <a:off x="7759522" y="1020928"/>
              <a:ext cx="580395" cy="2595099"/>
            </a:xfrm>
            <a:custGeom>
              <a:avLst/>
              <a:gdLst>
                <a:gd name="T0" fmla="*/ 439405 w 580394"/>
                <a:gd name="T1" fmla="*/ 72480 h 2595099"/>
                <a:gd name="T2" fmla="*/ 322059 w 580394"/>
                <a:gd name="T3" fmla="*/ 216111 h 2595099"/>
                <a:gd name="T4" fmla="*/ 257610 w 580394"/>
                <a:gd name="T5" fmla="*/ 456141 h 2595099"/>
                <a:gd name="T6" fmla="*/ 257210 w 580394"/>
                <a:gd name="T7" fmla="*/ 456341 h 2595099"/>
                <a:gd name="T8" fmla="*/ 254408 w 580394"/>
                <a:gd name="T9" fmla="*/ 464347 h 2595099"/>
                <a:gd name="T10" fmla="*/ 255275 w 580394"/>
                <a:gd name="T11" fmla="*/ 467416 h 2595099"/>
                <a:gd name="T12" fmla="*/ 3504 w 580394"/>
                <a:gd name="T13" fmla="*/ 2583055 h 2595099"/>
                <a:gd name="T14" fmla="*/ 250739 w 580394"/>
                <a:gd name="T15" fmla="*/ 2595531 h 2595099"/>
                <a:gd name="T16" fmla="*/ 436003 w 580394"/>
                <a:gd name="T17" fmla="*/ 530258 h 2595099"/>
                <a:gd name="T18" fmla="*/ 579167 w 580394"/>
                <a:gd name="T19" fmla="*/ 3633 h 2595099"/>
                <a:gd name="T20" fmla="*/ 439472 w 580394"/>
                <a:gd name="T21" fmla="*/ 72480 h 25950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0394"/>
                <a:gd name="T34" fmla="*/ 0 h 2595099"/>
                <a:gd name="T35" fmla="*/ 580394 w 580394"/>
                <a:gd name="T36" fmla="*/ 2595099 h 25950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0394" h="2595099">
                  <a:moveTo>
                    <a:pt x="439400" y="72480"/>
                  </a:moveTo>
                  <a:cubicBezTo>
                    <a:pt x="389166" y="110239"/>
                    <a:pt x="356077" y="132588"/>
                    <a:pt x="322054" y="216111"/>
                  </a:cubicBezTo>
                  <a:cubicBezTo>
                    <a:pt x="294835" y="282823"/>
                    <a:pt x="273154" y="363611"/>
                    <a:pt x="257610" y="456141"/>
                  </a:cubicBezTo>
                  <a:lnTo>
                    <a:pt x="257210" y="456341"/>
                  </a:lnTo>
                  <a:cubicBezTo>
                    <a:pt x="255275" y="457275"/>
                    <a:pt x="254008" y="460878"/>
                    <a:pt x="254408" y="464347"/>
                  </a:cubicBezTo>
                  <a:cubicBezTo>
                    <a:pt x="254541" y="465548"/>
                    <a:pt x="254808" y="466615"/>
                    <a:pt x="255275" y="467416"/>
                  </a:cubicBezTo>
                  <a:cubicBezTo>
                    <a:pt x="152272" y="924527"/>
                    <a:pt x="54739" y="1969237"/>
                    <a:pt x="3504" y="2583055"/>
                  </a:cubicBezTo>
                  <a:cubicBezTo>
                    <a:pt x="85026" y="2588192"/>
                    <a:pt x="167482" y="2592395"/>
                    <a:pt x="250739" y="2595530"/>
                  </a:cubicBezTo>
                  <a:cubicBezTo>
                    <a:pt x="278091" y="1969104"/>
                    <a:pt x="357411" y="1036136"/>
                    <a:pt x="435998" y="530258"/>
                  </a:cubicBezTo>
                  <a:cubicBezTo>
                    <a:pt x="452609" y="426654"/>
                    <a:pt x="502176" y="195697"/>
                    <a:pt x="579162" y="3633"/>
                  </a:cubicBezTo>
                  <a:cubicBezTo>
                    <a:pt x="580296" y="831"/>
                    <a:pt x="477093" y="44194"/>
                    <a:pt x="439467" y="72480"/>
                  </a:cubicBezTo>
                  <a:lnTo>
                    <a:pt x="439400" y="72480"/>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88" name="Freeform: Shape 28">
              <a:extLst>
                <a:ext uri="{FF2B5EF4-FFF2-40B4-BE49-F238E27FC236}">
                  <a16:creationId xmlns:a16="http://schemas.microsoft.com/office/drawing/2014/main" id="{A31A15E2-6F04-47BF-A730-D1E03C93EEBB}"/>
                </a:ext>
              </a:extLst>
            </p:cNvPr>
            <p:cNvSpPr>
              <a:spLocks/>
            </p:cNvSpPr>
            <p:nvPr/>
          </p:nvSpPr>
          <p:spPr bwMode="auto">
            <a:xfrm>
              <a:off x="8520786" y="1030597"/>
              <a:ext cx="700477" cy="2595099"/>
            </a:xfrm>
            <a:custGeom>
              <a:avLst/>
              <a:gdLst>
                <a:gd name="T0" fmla="*/ 667414 w 700476"/>
                <a:gd name="T1" fmla="*/ 2244629 h 2595099"/>
                <a:gd name="T2" fmla="*/ 616913 w 700476"/>
                <a:gd name="T3" fmla="*/ 463550 h 2595099"/>
                <a:gd name="T4" fmla="*/ 621182 w 700476"/>
                <a:gd name="T5" fmla="*/ 399106 h 2595099"/>
                <a:gd name="T6" fmla="*/ 621449 w 700476"/>
                <a:gd name="T7" fmla="*/ 375691 h 2595099"/>
                <a:gd name="T8" fmla="*/ 620048 w 700476"/>
                <a:gd name="T9" fmla="*/ 335330 h 2595099"/>
                <a:gd name="T10" fmla="*/ 405035 w 700476"/>
                <a:gd name="T11" fmla="*/ 3837 h 2595099"/>
                <a:gd name="T12" fmla="*/ 403434 w 700476"/>
                <a:gd name="T13" fmla="*/ 3504 h 2595099"/>
                <a:gd name="T14" fmla="*/ 401099 w 700476"/>
                <a:gd name="T15" fmla="*/ 4371 h 2595099"/>
                <a:gd name="T16" fmla="*/ 270539 w 700476"/>
                <a:gd name="T17" fmla="*/ 152739 h 2595099"/>
                <a:gd name="T18" fmla="*/ 45519 w 700476"/>
                <a:gd name="T19" fmla="*/ 622925 h 2595099"/>
                <a:gd name="T20" fmla="*/ 27907 w 700476"/>
                <a:gd name="T21" fmla="*/ 2592199 h 2595099"/>
                <a:gd name="T22" fmla="*/ 702104 w 700476"/>
                <a:gd name="T23" fmla="*/ 2559911 h 2595099"/>
                <a:gd name="T24" fmla="*/ 667414 w 700476"/>
                <a:gd name="T25" fmla="*/ 2244629 h 25950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0476"/>
                <a:gd name="T40" fmla="*/ 0 h 2595099"/>
                <a:gd name="T41" fmla="*/ 700476 w 700476"/>
                <a:gd name="T42" fmla="*/ 2595099 h 25950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0476" h="2595099">
                  <a:moveTo>
                    <a:pt x="667409" y="2244629"/>
                  </a:moveTo>
                  <a:cubicBezTo>
                    <a:pt x="602765" y="1550357"/>
                    <a:pt x="598962" y="784902"/>
                    <a:pt x="616908" y="463550"/>
                  </a:cubicBezTo>
                  <a:cubicBezTo>
                    <a:pt x="619243" y="440601"/>
                    <a:pt x="620710" y="418787"/>
                    <a:pt x="621177" y="399106"/>
                  </a:cubicBezTo>
                  <a:cubicBezTo>
                    <a:pt x="621845" y="390901"/>
                    <a:pt x="621911" y="382895"/>
                    <a:pt x="621444" y="375691"/>
                  </a:cubicBezTo>
                  <a:cubicBezTo>
                    <a:pt x="621444" y="361147"/>
                    <a:pt x="620911" y="347338"/>
                    <a:pt x="620043" y="335330"/>
                  </a:cubicBezTo>
                  <a:cubicBezTo>
                    <a:pt x="618776" y="173887"/>
                    <a:pt x="507700" y="50336"/>
                    <a:pt x="405030" y="3837"/>
                  </a:cubicBezTo>
                  <a:cubicBezTo>
                    <a:pt x="404497" y="3571"/>
                    <a:pt x="403963" y="3504"/>
                    <a:pt x="403429" y="3504"/>
                  </a:cubicBezTo>
                  <a:cubicBezTo>
                    <a:pt x="402629" y="3504"/>
                    <a:pt x="401828" y="3837"/>
                    <a:pt x="401094" y="4371"/>
                  </a:cubicBezTo>
                  <a:cubicBezTo>
                    <a:pt x="359066" y="37527"/>
                    <a:pt x="315103" y="87494"/>
                    <a:pt x="270539" y="152739"/>
                  </a:cubicBezTo>
                  <a:cubicBezTo>
                    <a:pt x="185748" y="277023"/>
                    <a:pt x="63998" y="495772"/>
                    <a:pt x="45519" y="622925"/>
                  </a:cubicBezTo>
                  <a:cubicBezTo>
                    <a:pt x="-11119" y="1134674"/>
                    <a:pt x="-3714" y="1982717"/>
                    <a:pt x="27907" y="2592199"/>
                  </a:cubicBezTo>
                  <a:cubicBezTo>
                    <a:pt x="258731" y="2588863"/>
                    <a:pt x="484017" y="2577922"/>
                    <a:pt x="702099" y="2559910"/>
                  </a:cubicBezTo>
                  <a:cubicBezTo>
                    <a:pt x="688557" y="2450970"/>
                    <a:pt x="676682" y="2344564"/>
                    <a:pt x="667409" y="2244629"/>
                  </a:cubicBez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30" name="Freeform: Shape 29">
              <a:extLst>
                <a:ext uri="{FF2B5EF4-FFF2-40B4-BE49-F238E27FC236}">
                  <a16:creationId xmlns:a16="http://schemas.microsoft.com/office/drawing/2014/main" id="{A86FE28F-BD8D-48D7-A5B8-53B525AB7536}"/>
                </a:ext>
              </a:extLst>
            </p:cNvPr>
            <p:cNvSpPr/>
            <p:nvPr/>
          </p:nvSpPr>
          <p:spPr>
            <a:xfrm>
              <a:off x="8180444" y="1021086"/>
              <a:ext cx="158502" cy="621557"/>
            </a:xfrm>
            <a:custGeom>
              <a:avLst/>
              <a:gdLst>
                <a:gd name="connsiteX0" fmla="*/ 159143 w 160108"/>
                <a:gd name="connsiteY0" fmla="*/ 3571 h 620422"/>
                <a:gd name="connsiteX1" fmla="*/ 148603 w 160108"/>
                <a:gd name="connsiteY1" fmla="*/ 5105 h 620422"/>
                <a:gd name="connsiteX2" fmla="*/ 39395 w 160108"/>
                <a:gd name="connsiteY2" fmla="*/ 53271 h 620422"/>
                <a:gd name="connsiteX3" fmla="*/ 32724 w 160108"/>
                <a:gd name="connsiteY3" fmla="*/ 121918 h 620422"/>
                <a:gd name="connsiteX4" fmla="*/ 75820 w 160108"/>
                <a:gd name="connsiteY4" fmla="*/ 135727 h 620422"/>
                <a:gd name="connsiteX5" fmla="*/ 3504 w 160108"/>
                <a:gd name="connsiteY5" fmla="*/ 158943 h 620422"/>
                <a:gd name="connsiteX6" fmla="*/ 7240 w 160108"/>
                <a:gd name="connsiteY6" fmla="*/ 619256 h 620422"/>
                <a:gd name="connsiteX7" fmla="*/ 159677 w 160108"/>
                <a:gd name="connsiteY7" fmla="*/ 8441 h 620422"/>
                <a:gd name="connsiteX8" fmla="*/ 159143 w 160108"/>
                <a:gd name="connsiteY8" fmla="*/ 3504 h 62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108" h="620422">
                  <a:moveTo>
                    <a:pt x="159143" y="3571"/>
                  </a:moveTo>
                  <a:cubicBezTo>
                    <a:pt x="158343" y="3304"/>
                    <a:pt x="149537" y="4905"/>
                    <a:pt x="148603" y="5105"/>
                  </a:cubicBezTo>
                  <a:cubicBezTo>
                    <a:pt x="109976" y="12977"/>
                    <a:pt x="74486" y="35659"/>
                    <a:pt x="39395" y="53271"/>
                  </a:cubicBezTo>
                  <a:lnTo>
                    <a:pt x="32724" y="121918"/>
                  </a:lnTo>
                  <a:lnTo>
                    <a:pt x="75820" y="135727"/>
                  </a:lnTo>
                  <a:lnTo>
                    <a:pt x="3504" y="158943"/>
                  </a:lnTo>
                  <a:lnTo>
                    <a:pt x="7240" y="619256"/>
                  </a:lnTo>
                  <a:cubicBezTo>
                    <a:pt x="54405" y="332461"/>
                    <a:pt x="87294" y="195101"/>
                    <a:pt x="159677" y="8441"/>
                  </a:cubicBezTo>
                  <a:cubicBezTo>
                    <a:pt x="161211" y="4505"/>
                    <a:pt x="160411" y="3904"/>
                    <a:pt x="159143" y="3504"/>
                  </a:cubicBezTo>
                  <a:close/>
                </a:path>
              </a:pathLst>
            </a:custGeom>
            <a:solidFill>
              <a:schemeClr val="accent4">
                <a:lumMod val="75000"/>
              </a:schemeClr>
            </a:solidFill>
            <a:ln w="6670"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66590" name="Freeform: Shape 30">
              <a:extLst>
                <a:ext uri="{FF2B5EF4-FFF2-40B4-BE49-F238E27FC236}">
                  <a16:creationId xmlns:a16="http://schemas.microsoft.com/office/drawing/2014/main" id="{EEB5B132-A7D6-4211-A944-799E37F234A2}"/>
                </a:ext>
              </a:extLst>
            </p:cNvPr>
            <p:cNvSpPr>
              <a:spLocks/>
            </p:cNvSpPr>
            <p:nvPr/>
          </p:nvSpPr>
          <p:spPr bwMode="auto">
            <a:xfrm>
              <a:off x="7708409" y="1265591"/>
              <a:ext cx="173451" cy="60041"/>
            </a:xfrm>
            <a:custGeom>
              <a:avLst/>
              <a:gdLst>
                <a:gd name="T0" fmla="*/ 10187 w 173451"/>
                <a:gd name="T1" fmla="*/ 55710 h 60040"/>
                <a:gd name="T2" fmla="*/ 10787 w 173451"/>
                <a:gd name="T3" fmla="*/ 22016 h 60040"/>
                <a:gd name="T4" fmla="*/ 10787 w 173451"/>
                <a:gd name="T5" fmla="*/ 22016 h 60040"/>
                <a:gd name="T6" fmla="*/ 22195 w 173451"/>
                <a:gd name="T7" fmla="*/ 10875 h 60040"/>
                <a:gd name="T8" fmla="*/ 37339 w 173451"/>
                <a:gd name="T9" fmla="*/ 5004 h 60040"/>
                <a:gd name="T10" fmla="*/ 38473 w 173451"/>
                <a:gd name="T11" fmla="*/ 5004 h 60040"/>
                <a:gd name="T12" fmla="*/ 119461 w 173451"/>
                <a:gd name="T13" fmla="*/ 5004 h 60040"/>
                <a:gd name="T14" fmla="*/ 174499 w 173451"/>
                <a:gd name="T15" fmla="*/ 42168 h 60040"/>
                <a:gd name="T16" fmla="*/ 163091 w 173451"/>
                <a:gd name="T17" fmla="*/ 53309 h 60040"/>
                <a:gd name="T18" fmla="*/ 10253 w 173451"/>
                <a:gd name="T19" fmla="*/ 55710 h 600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451"/>
                <a:gd name="T31" fmla="*/ 0 h 60040"/>
                <a:gd name="T32" fmla="*/ 173451 w 173451"/>
                <a:gd name="T33" fmla="*/ 60040 h 600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451" h="60040">
                  <a:moveTo>
                    <a:pt x="10187" y="55705"/>
                  </a:moveTo>
                  <a:cubicBezTo>
                    <a:pt x="3049" y="42096"/>
                    <a:pt x="3315" y="29287"/>
                    <a:pt x="10787" y="22016"/>
                  </a:cubicBezTo>
                  <a:lnTo>
                    <a:pt x="22195" y="10875"/>
                  </a:lnTo>
                  <a:cubicBezTo>
                    <a:pt x="25864" y="7272"/>
                    <a:pt x="31068" y="5271"/>
                    <a:pt x="37339" y="5004"/>
                  </a:cubicBezTo>
                  <a:cubicBezTo>
                    <a:pt x="37739" y="5004"/>
                    <a:pt x="38072" y="5004"/>
                    <a:pt x="38473" y="5004"/>
                  </a:cubicBezTo>
                  <a:lnTo>
                    <a:pt x="119461" y="5004"/>
                  </a:lnTo>
                  <a:cubicBezTo>
                    <a:pt x="139008" y="4871"/>
                    <a:pt x="163624" y="21549"/>
                    <a:pt x="174499" y="42163"/>
                  </a:cubicBezTo>
                  <a:lnTo>
                    <a:pt x="163091" y="53304"/>
                  </a:lnTo>
                  <a:lnTo>
                    <a:pt x="10253" y="55705"/>
                  </a:lnTo>
                  <a:lnTo>
                    <a:pt x="10187" y="55705"/>
                  </a:lnTo>
                  <a:close/>
                </a:path>
              </a:pathLst>
            </a:custGeom>
            <a:solidFill>
              <a:srgbClr val="3C128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6591" name="Freeform: Shape 31">
              <a:extLst>
                <a:ext uri="{FF2B5EF4-FFF2-40B4-BE49-F238E27FC236}">
                  <a16:creationId xmlns:a16="http://schemas.microsoft.com/office/drawing/2014/main" id="{3C5CAB8C-ED68-4835-A5AF-D886D85D5175}"/>
                </a:ext>
              </a:extLst>
            </p:cNvPr>
            <p:cNvSpPr>
              <a:spLocks/>
            </p:cNvSpPr>
            <p:nvPr/>
          </p:nvSpPr>
          <p:spPr bwMode="auto">
            <a:xfrm>
              <a:off x="7508101" y="1302080"/>
              <a:ext cx="1027366" cy="900613"/>
            </a:xfrm>
            <a:custGeom>
              <a:avLst/>
              <a:gdLst>
                <a:gd name="T0" fmla="*/ 947934 w 1027365"/>
                <a:gd name="T1" fmla="*/ 898219 h 900612"/>
                <a:gd name="T2" fmla="*/ 504628 w 1027365"/>
                <a:gd name="T3" fmla="*/ 902022 h 900612"/>
                <a:gd name="T4" fmla="*/ 379676 w 1027365"/>
                <a:gd name="T5" fmla="*/ 817564 h 900612"/>
                <a:gd name="T6" fmla="*/ 16762 w 1027365"/>
                <a:gd name="T7" fmla="*/ 124088 h 900612"/>
                <a:gd name="T8" fmla="*/ 18030 w 1027365"/>
                <a:gd name="T9" fmla="*/ 47636 h 900612"/>
                <a:gd name="T10" fmla="*/ 18030 w 1027365"/>
                <a:gd name="T11" fmla="*/ 47636 h 900612"/>
                <a:gd name="T12" fmla="*/ 43914 w 1027365"/>
                <a:gd name="T13" fmla="*/ 22285 h 900612"/>
                <a:gd name="T14" fmla="*/ 78338 w 1027365"/>
                <a:gd name="T15" fmla="*/ 8876 h 900612"/>
                <a:gd name="T16" fmla="*/ 80939 w 1027365"/>
                <a:gd name="T17" fmla="*/ 8809 h 900612"/>
                <a:gd name="T18" fmla="*/ 524246 w 1027365"/>
                <a:gd name="T19" fmla="*/ 5007 h 900612"/>
                <a:gd name="T20" fmla="*/ 649198 w 1027365"/>
                <a:gd name="T21" fmla="*/ 89397 h 900612"/>
                <a:gd name="T22" fmla="*/ 1012111 w 1027365"/>
                <a:gd name="T23" fmla="*/ 782874 h 900612"/>
                <a:gd name="T24" fmla="*/ 1010843 w 1027365"/>
                <a:gd name="T25" fmla="*/ 859460 h 900612"/>
                <a:gd name="T26" fmla="*/ 985026 w 1027365"/>
                <a:gd name="T27" fmla="*/ 884810 h 900612"/>
                <a:gd name="T28" fmla="*/ 984959 w 1027365"/>
                <a:gd name="T29" fmla="*/ 884810 h 900612"/>
                <a:gd name="T30" fmla="*/ 950603 w 1027365"/>
                <a:gd name="T31" fmla="*/ 898219 h 900612"/>
                <a:gd name="T32" fmla="*/ 948068 w 1027365"/>
                <a:gd name="T33" fmla="*/ 898219 h 9006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27365"/>
                <a:gd name="T52" fmla="*/ 0 h 900612"/>
                <a:gd name="T53" fmla="*/ 1027365 w 1027365"/>
                <a:gd name="T54" fmla="*/ 900612 h 9006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27365" h="900612">
                  <a:moveTo>
                    <a:pt x="947929" y="898214"/>
                  </a:moveTo>
                  <a:lnTo>
                    <a:pt x="504628" y="902017"/>
                  </a:lnTo>
                  <a:cubicBezTo>
                    <a:pt x="460331" y="902417"/>
                    <a:pt x="404226" y="864525"/>
                    <a:pt x="379676" y="817559"/>
                  </a:cubicBezTo>
                  <a:lnTo>
                    <a:pt x="16762" y="124088"/>
                  </a:lnTo>
                  <a:cubicBezTo>
                    <a:pt x="618" y="93200"/>
                    <a:pt x="1152" y="64180"/>
                    <a:pt x="18030" y="47636"/>
                  </a:cubicBezTo>
                  <a:lnTo>
                    <a:pt x="43914" y="22285"/>
                  </a:lnTo>
                  <a:cubicBezTo>
                    <a:pt x="52253" y="14146"/>
                    <a:pt x="64128" y="9476"/>
                    <a:pt x="78338" y="8876"/>
                  </a:cubicBezTo>
                  <a:cubicBezTo>
                    <a:pt x="79205" y="8876"/>
                    <a:pt x="80072" y="8876"/>
                    <a:pt x="80939" y="8809"/>
                  </a:cubicBezTo>
                  <a:lnTo>
                    <a:pt x="524241" y="5007"/>
                  </a:lnTo>
                  <a:cubicBezTo>
                    <a:pt x="568538" y="4606"/>
                    <a:pt x="624576" y="42499"/>
                    <a:pt x="649193" y="89397"/>
                  </a:cubicBezTo>
                  <a:lnTo>
                    <a:pt x="1012106" y="782869"/>
                  </a:lnTo>
                  <a:cubicBezTo>
                    <a:pt x="1028184" y="813623"/>
                    <a:pt x="1027717" y="842910"/>
                    <a:pt x="1010838" y="859455"/>
                  </a:cubicBezTo>
                  <a:lnTo>
                    <a:pt x="985021" y="884805"/>
                  </a:lnTo>
                  <a:lnTo>
                    <a:pt x="984954" y="884805"/>
                  </a:lnTo>
                  <a:cubicBezTo>
                    <a:pt x="976615" y="892944"/>
                    <a:pt x="964741" y="897614"/>
                    <a:pt x="950598" y="898214"/>
                  </a:cubicBezTo>
                  <a:cubicBezTo>
                    <a:pt x="949730" y="898214"/>
                    <a:pt x="948930" y="898214"/>
                    <a:pt x="948063" y="898214"/>
                  </a:cubicBezTo>
                  <a:lnTo>
                    <a:pt x="947929" y="898214"/>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6592" name="Freeform: Shape 32">
              <a:extLst>
                <a:ext uri="{FF2B5EF4-FFF2-40B4-BE49-F238E27FC236}">
                  <a16:creationId xmlns:a16="http://schemas.microsoft.com/office/drawing/2014/main" id="{9DE89448-8A36-44DC-9E20-9033DF0913D1}"/>
                </a:ext>
              </a:extLst>
            </p:cNvPr>
            <p:cNvSpPr>
              <a:spLocks/>
            </p:cNvSpPr>
            <p:nvPr/>
          </p:nvSpPr>
          <p:spPr bwMode="auto">
            <a:xfrm>
              <a:off x="7508099" y="1327364"/>
              <a:ext cx="1000681" cy="880599"/>
            </a:xfrm>
            <a:custGeom>
              <a:avLst/>
              <a:gdLst>
                <a:gd name="T0" fmla="*/ 986229 w 1000680"/>
                <a:gd name="T1" fmla="*/ 782869 h 880599"/>
                <a:gd name="T2" fmla="*/ 623316 w 1000680"/>
                <a:gd name="T3" fmla="*/ 89397 h 880599"/>
                <a:gd name="T4" fmla="*/ 498359 w 1000680"/>
                <a:gd name="T5" fmla="*/ 5007 h 880599"/>
                <a:gd name="T6" fmla="*/ 55058 w 1000680"/>
                <a:gd name="T7" fmla="*/ 8809 h 880599"/>
                <a:gd name="T8" fmla="*/ 52456 w 1000680"/>
                <a:gd name="T9" fmla="*/ 8809 h 880599"/>
                <a:gd name="T10" fmla="*/ 10761 w 1000680"/>
                <a:gd name="T11" fmla="*/ 31825 h 880599"/>
                <a:gd name="T12" fmla="*/ 16765 w 1000680"/>
                <a:gd name="T13" fmla="*/ 98737 h 880599"/>
                <a:gd name="T14" fmla="*/ 379678 w 1000680"/>
                <a:gd name="T15" fmla="*/ 792209 h 880599"/>
                <a:gd name="T16" fmla="*/ 504635 w 1000680"/>
                <a:gd name="T17" fmla="*/ 876666 h 880599"/>
                <a:gd name="T18" fmla="*/ 947937 w 1000680"/>
                <a:gd name="T19" fmla="*/ 872864 h 880599"/>
                <a:gd name="T20" fmla="*/ 950538 w 1000680"/>
                <a:gd name="T21" fmla="*/ 872864 h 880599"/>
                <a:gd name="T22" fmla="*/ 992233 w 1000680"/>
                <a:gd name="T23" fmla="*/ 849848 h 880599"/>
                <a:gd name="T24" fmla="*/ 986229 w 1000680"/>
                <a:gd name="T25" fmla="*/ 782936 h 8805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680"/>
                <a:gd name="T40" fmla="*/ 0 h 880599"/>
                <a:gd name="T41" fmla="*/ 1000680 w 1000680"/>
                <a:gd name="T42" fmla="*/ 880599 h 8805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680" h="880599">
                  <a:moveTo>
                    <a:pt x="986224" y="782869"/>
                  </a:moveTo>
                  <a:lnTo>
                    <a:pt x="623311" y="89397"/>
                  </a:lnTo>
                  <a:cubicBezTo>
                    <a:pt x="598761" y="42499"/>
                    <a:pt x="542723" y="4606"/>
                    <a:pt x="498359" y="5007"/>
                  </a:cubicBezTo>
                  <a:lnTo>
                    <a:pt x="55058" y="8809"/>
                  </a:lnTo>
                  <a:cubicBezTo>
                    <a:pt x="54190" y="8809"/>
                    <a:pt x="53323" y="8809"/>
                    <a:pt x="52456" y="8809"/>
                  </a:cubicBezTo>
                  <a:cubicBezTo>
                    <a:pt x="33243" y="9610"/>
                    <a:pt x="18433" y="17815"/>
                    <a:pt x="10761" y="31825"/>
                  </a:cubicBezTo>
                  <a:cubicBezTo>
                    <a:pt x="1354" y="49037"/>
                    <a:pt x="3556" y="73386"/>
                    <a:pt x="16765" y="98737"/>
                  </a:cubicBezTo>
                  <a:lnTo>
                    <a:pt x="379678" y="792209"/>
                  </a:lnTo>
                  <a:cubicBezTo>
                    <a:pt x="404228" y="839174"/>
                    <a:pt x="460267" y="877067"/>
                    <a:pt x="504630" y="876666"/>
                  </a:cubicBezTo>
                  <a:lnTo>
                    <a:pt x="947932" y="872864"/>
                  </a:lnTo>
                  <a:cubicBezTo>
                    <a:pt x="948799" y="872864"/>
                    <a:pt x="949666" y="872864"/>
                    <a:pt x="950533" y="872864"/>
                  </a:cubicBezTo>
                  <a:cubicBezTo>
                    <a:pt x="969747" y="872063"/>
                    <a:pt x="984557" y="863858"/>
                    <a:pt x="992228" y="849848"/>
                  </a:cubicBezTo>
                  <a:cubicBezTo>
                    <a:pt x="1001635" y="832637"/>
                    <a:pt x="999433" y="808220"/>
                    <a:pt x="986224" y="782936"/>
                  </a:cubicBezTo>
                  <a:lnTo>
                    <a:pt x="986224" y="782869"/>
                  </a:lnTo>
                  <a:close/>
                </a:path>
              </a:pathLst>
            </a:custGeom>
            <a:solidFill>
              <a:srgbClr val="914A6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6593" name="Freeform: Shape 33">
              <a:extLst>
                <a:ext uri="{FF2B5EF4-FFF2-40B4-BE49-F238E27FC236}">
                  <a16:creationId xmlns:a16="http://schemas.microsoft.com/office/drawing/2014/main" id="{D54B13E8-E9E3-466C-8A6B-3452EA8A350F}"/>
                </a:ext>
              </a:extLst>
            </p:cNvPr>
            <p:cNvSpPr>
              <a:spLocks/>
            </p:cNvSpPr>
            <p:nvPr/>
          </p:nvSpPr>
          <p:spPr bwMode="auto">
            <a:xfrm>
              <a:off x="7866388" y="1111971"/>
              <a:ext cx="1254187" cy="1160790"/>
            </a:xfrm>
            <a:custGeom>
              <a:avLst/>
              <a:gdLst>
                <a:gd name="T0" fmla="*/ 1093590 w 1254186"/>
                <a:gd name="T1" fmla="*/ 5519 h 1160789"/>
                <a:gd name="T2" fmla="*/ 729676 w 1254186"/>
                <a:gd name="T3" fmla="*/ 848698 h 1160789"/>
                <a:gd name="T4" fmla="*/ 729676 w 1254186"/>
                <a:gd name="T5" fmla="*/ 848698 h 1160789"/>
                <a:gd name="T6" fmla="*/ 183299 w 1254186"/>
                <a:gd name="T7" fmla="*/ 412663 h 1160789"/>
                <a:gd name="T8" fmla="*/ 102911 w 1254186"/>
                <a:gd name="T9" fmla="*/ 309660 h 1160789"/>
                <a:gd name="T10" fmla="*/ 8380 w 1254186"/>
                <a:gd name="T11" fmla="*/ 342148 h 1160789"/>
                <a:gd name="T12" fmla="*/ 82831 w 1254186"/>
                <a:gd name="T13" fmla="*/ 501057 h 1160789"/>
                <a:gd name="T14" fmla="*/ 192906 w 1254186"/>
                <a:gd name="T15" fmla="*/ 677381 h 1160789"/>
                <a:gd name="T16" fmla="*/ 354683 w 1254186"/>
                <a:gd name="T17" fmla="*/ 879919 h 1160789"/>
                <a:gd name="T18" fmla="*/ 562758 w 1254186"/>
                <a:gd name="T19" fmla="*/ 1079789 h 1160789"/>
                <a:gd name="T20" fmla="*/ 660496 w 1254186"/>
                <a:gd name="T21" fmla="*/ 1142965 h 1160789"/>
                <a:gd name="T22" fmla="*/ 711197 w 1254186"/>
                <a:gd name="T23" fmla="*/ 1159243 h 1160789"/>
                <a:gd name="T24" fmla="*/ 763899 w 1254186"/>
                <a:gd name="T25" fmla="*/ 1154706 h 1160789"/>
                <a:gd name="T26" fmla="*/ 828477 w 1254186"/>
                <a:gd name="T27" fmla="*/ 1128689 h 1160789"/>
                <a:gd name="T28" fmla="*/ 891987 w 1254186"/>
                <a:gd name="T29" fmla="*/ 1086193 h 1160789"/>
                <a:gd name="T30" fmla="*/ 946557 w 1254186"/>
                <a:gd name="T31" fmla="*/ 1028754 h 1160789"/>
                <a:gd name="T32" fmla="*/ 1019807 w 1254186"/>
                <a:gd name="T33" fmla="*/ 934890 h 1160789"/>
                <a:gd name="T34" fmla="*/ 1093590 w 1254186"/>
                <a:gd name="T35" fmla="*/ 5586 h 11607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54186"/>
                <a:gd name="T55" fmla="*/ 0 h 1160789"/>
                <a:gd name="T56" fmla="*/ 1254186 w 1254186"/>
                <a:gd name="T57" fmla="*/ 1160789 h 116078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54186" h="1160789">
                  <a:moveTo>
                    <a:pt x="1093585" y="5519"/>
                  </a:moveTo>
                  <a:cubicBezTo>
                    <a:pt x="902389" y="30670"/>
                    <a:pt x="953156" y="535547"/>
                    <a:pt x="729671" y="848693"/>
                  </a:cubicBezTo>
                  <a:cubicBezTo>
                    <a:pt x="729338" y="849160"/>
                    <a:pt x="729671" y="848693"/>
                    <a:pt x="729671" y="848693"/>
                  </a:cubicBezTo>
                  <a:cubicBezTo>
                    <a:pt x="502116" y="714068"/>
                    <a:pt x="298244" y="548022"/>
                    <a:pt x="183299" y="412663"/>
                  </a:cubicBezTo>
                  <a:cubicBezTo>
                    <a:pt x="141738" y="365698"/>
                    <a:pt x="113719" y="328873"/>
                    <a:pt x="102911" y="309660"/>
                  </a:cubicBezTo>
                  <a:cubicBezTo>
                    <a:pt x="54345" y="221333"/>
                    <a:pt x="-15636" y="254622"/>
                    <a:pt x="8380" y="342148"/>
                  </a:cubicBezTo>
                  <a:cubicBezTo>
                    <a:pt x="14851" y="364697"/>
                    <a:pt x="39402" y="422670"/>
                    <a:pt x="82831" y="501057"/>
                  </a:cubicBezTo>
                  <a:cubicBezTo>
                    <a:pt x="116454" y="561765"/>
                    <a:pt x="153012" y="620605"/>
                    <a:pt x="192906" y="677376"/>
                  </a:cubicBezTo>
                  <a:cubicBezTo>
                    <a:pt x="242673" y="748091"/>
                    <a:pt x="296777" y="815804"/>
                    <a:pt x="354683" y="879914"/>
                  </a:cubicBezTo>
                  <a:cubicBezTo>
                    <a:pt x="419193" y="951363"/>
                    <a:pt x="487640" y="1019609"/>
                    <a:pt x="562758" y="1079784"/>
                  </a:cubicBezTo>
                  <a:cubicBezTo>
                    <a:pt x="593045" y="1104000"/>
                    <a:pt x="624933" y="1127149"/>
                    <a:pt x="660491" y="1142960"/>
                  </a:cubicBezTo>
                  <a:cubicBezTo>
                    <a:pt x="676368" y="1150032"/>
                    <a:pt x="693847" y="1157103"/>
                    <a:pt x="711192" y="1159238"/>
                  </a:cubicBezTo>
                  <a:cubicBezTo>
                    <a:pt x="728804" y="1161373"/>
                    <a:pt x="746749" y="1159104"/>
                    <a:pt x="763894" y="1154701"/>
                  </a:cubicBezTo>
                  <a:cubicBezTo>
                    <a:pt x="786443" y="1148898"/>
                    <a:pt x="807924" y="1139624"/>
                    <a:pt x="828472" y="1128684"/>
                  </a:cubicBezTo>
                  <a:cubicBezTo>
                    <a:pt x="850954" y="1116675"/>
                    <a:pt x="872435" y="1102599"/>
                    <a:pt x="891982" y="1086188"/>
                  </a:cubicBezTo>
                  <a:cubicBezTo>
                    <a:pt x="912262" y="1069110"/>
                    <a:pt x="929474" y="1048829"/>
                    <a:pt x="946552" y="1028749"/>
                  </a:cubicBezTo>
                  <a:cubicBezTo>
                    <a:pt x="972236" y="998595"/>
                    <a:pt x="996719" y="967307"/>
                    <a:pt x="1019802" y="934885"/>
                  </a:cubicBezTo>
                  <a:cubicBezTo>
                    <a:pt x="1369106" y="439615"/>
                    <a:pt x="1270306" y="-31773"/>
                    <a:pt x="1093585" y="5586"/>
                  </a:cubicBezTo>
                  <a:lnTo>
                    <a:pt x="1093585" y="5519"/>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4" name="Freeform: Shape 34">
              <a:extLst>
                <a:ext uri="{FF2B5EF4-FFF2-40B4-BE49-F238E27FC236}">
                  <a16:creationId xmlns:a16="http://schemas.microsoft.com/office/drawing/2014/main" id="{9C90FABC-C2B7-4C76-ABA0-413BE0227C2E}"/>
                </a:ext>
              </a:extLst>
            </p:cNvPr>
            <p:cNvSpPr>
              <a:spLocks/>
            </p:cNvSpPr>
            <p:nvPr/>
          </p:nvSpPr>
          <p:spPr bwMode="auto">
            <a:xfrm>
              <a:off x="7934708" y="1099644"/>
              <a:ext cx="1200817" cy="1180804"/>
            </a:xfrm>
            <a:custGeom>
              <a:avLst/>
              <a:gdLst>
                <a:gd name="T0" fmla="*/ 1131743 w 1200816"/>
                <a:gd name="T1" fmla="*/ 48534 h 1180803"/>
                <a:gd name="T2" fmla="*/ 1023269 w 1200816"/>
                <a:gd name="T3" fmla="*/ 5705 h 1180803"/>
                <a:gd name="T4" fmla="*/ 837410 w 1200816"/>
                <a:gd name="T5" fmla="*/ 348338 h 1180803"/>
                <a:gd name="T6" fmla="*/ 653017 w 1200816"/>
                <a:gd name="T7" fmla="*/ 838343 h 1180803"/>
                <a:gd name="T8" fmla="*/ 648681 w 1200816"/>
                <a:gd name="T9" fmla="*/ 839811 h 1180803"/>
                <a:gd name="T10" fmla="*/ 168283 w 1200816"/>
                <a:gd name="T11" fmla="*/ 465885 h 1180803"/>
                <a:gd name="T12" fmla="*/ 3504 w 1200816"/>
                <a:gd name="T13" fmla="*/ 573625 h 1180803"/>
                <a:gd name="T14" fmla="*/ 486699 w 1200816"/>
                <a:gd name="T15" fmla="*/ 1101589 h 1180803"/>
                <a:gd name="T16" fmla="*/ 540669 w 1200816"/>
                <a:gd name="T17" fmla="*/ 1142617 h 1180803"/>
                <a:gd name="T18" fmla="*/ 737075 w 1200816"/>
                <a:gd name="T19" fmla="*/ 1171103 h 1180803"/>
                <a:gd name="T20" fmla="*/ 961627 w 1200816"/>
                <a:gd name="T21" fmla="*/ 954289 h 1180803"/>
                <a:gd name="T22" fmla="*/ 1131810 w 1200816"/>
                <a:gd name="T23" fmla="*/ 48601 h 11808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0816"/>
                <a:gd name="T37" fmla="*/ 0 h 1180803"/>
                <a:gd name="T38" fmla="*/ 1200816 w 1200816"/>
                <a:gd name="T39" fmla="*/ 1180803 h 11808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0816" h="1180803">
                  <a:moveTo>
                    <a:pt x="1131738" y="48534"/>
                  </a:moveTo>
                  <a:cubicBezTo>
                    <a:pt x="1101784" y="12643"/>
                    <a:pt x="1063291" y="-2567"/>
                    <a:pt x="1023264" y="5705"/>
                  </a:cubicBezTo>
                  <a:cubicBezTo>
                    <a:pt x="914524" y="20448"/>
                    <a:pt x="880500" y="165147"/>
                    <a:pt x="837405" y="348338"/>
                  </a:cubicBezTo>
                  <a:cubicBezTo>
                    <a:pt x="799445" y="509648"/>
                    <a:pt x="756483" y="692439"/>
                    <a:pt x="653012" y="838338"/>
                  </a:cubicBezTo>
                  <a:cubicBezTo>
                    <a:pt x="651545" y="838805"/>
                    <a:pt x="650077" y="839339"/>
                    <a:pt x="648676" y="839806"/>
                  </a:cubicBezTo>
                  <a:cubicBezTo>
                    <a:pt x="456545" y="722193"/>
                    <a:pt x="288831" y="594372"/>
                    <a:pt x="168283" y="465885"/>
                  </a:cubicBezTo>
                  <a:cubicBezTo>
                    <a:pt x="167082" y="466619"/>
                    <a:pt x="49535" y="543271"/>
                    <a:pt x="3504" y="573625"/>
                  </a:cubicBezTo>
                  <a:cubicBezTo>
                    <a:pt x="140264" y="791840"/>
                    <a:pt x="414183" y="1041677"/>
                    <a:pt x="486699" y="1101584"/>
                  </a:cubicBezTo>
                  <a:cubicBezTo>
                    <a:pt x="500509" y="1112992"/>
                    <a:pt x="519655" y="1127402"/>
                    <a:pt x="540669" y="1142612"/>
                  </a:cubicBezTo>
                  <a:cubicBezTo>
                    <a:pt x="597108" y="1183306"/>
                    <a:pt x="671425" y="1193980"/>
                    <a:pt x="737070" y="1171098"/>
                  </a:cubicBezTo>
                  <a:cubicBezTo>
                    <a:pt x="835270" y="1136808"/>
                    <a:pt x="904250" y="1035606"/>
                    <a:pt x="961622" y="954284"/>
                  </a:cubicBezTo>
                  <a:cubicBezTo>
                    <a:pt x="1238277" y="561950"/>
                    <a:pt x="1238210" y="176221"/>
                    <a:pt x="1131805" y="48601"/>
                  </a:cubicBezTo>
                  <a:lnTo>
                    <a:pt x="1131738" y="48534"/>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5" name="Freeform: Shape 35">
              <a:extLst>
                <a:ext uri="{FF2B5EF4-FFF2-40B4-BE49-F238E27FC236}">
                  <a16:creationId xmlns:a16="http://schemas.microsoft.com/office/drawing/2014/main" id="{DBB2430A-5D30-4DC1-8DF1-9D41905E9A20}"/>
                </a:ext>
              </a:extLst>
            </p:cNvPr>
            <p:cNvSpPr>
              <a:spLocks/>
            </p:cNvSpPr>
            <p:nvPr/>
          </p:nvSpPr>
          <p:spPr bwMode="auto">
            <a:xfrm>
              <a:off x="7945782" y="1537675"/>
              <a:ext cx="146767" cy="113411"/>
            </a:xfrm>
            <a:custGeom>
              <a:avLst/>
              <a:gdLst>
                <a:gd name="T0" fmla="*/ 118387 w 146766"/>
                <a:gd name="T1" fmla="*/ 3504 h 113410"/>
                <a:gd name="T2" fmla="*/ 146273 w 146766"/>
                <a:gd name="T3" fmla="*/ 34258 h 113410"/>
                <a:gd name="T4" fmla="*/ 24518 w 146766"/>
                <a:gd name="T5" fmla="*/ 114451 h 113410"/>
                <a:gd name="T6" fmla="*/ 3504 w 146766"/>
                <a:gd name="T7" fmla="*/ 75358 h 113410"/>
                <a:gd name="T8" fmla="*/ 118387 w 146766"/>
                <a:gd name="T9" fmla="*/ 3504 h 113410"/>
                <a:gd name="T10" fmla="*/ 0 60000 65536"/>
                <a:gd name="T11" fmla="*/ 0 60000 65536"/>
                <a:gd name="T12" fmla="*/ 0 60000 65536"/>
                <a:gd name="T13" fmla="*/ 0 60000 65536"/>
                <a:gd name="T14" fmla="*/ 0 60000 65536"/>
                <a:gd name="T15" fmla="*/ 0 w 146766"/>
                <a:gd name="T16" fmla="*/ 0 h 113410"/>
                <a:gd name="T17" fmla="*/ 146766 w 146766"/>
                <a:gd name="T18" fmla="*/ 113410 h 113410"/>
              </a:gdLst>
              <a:ahLst/>
              <a:cxnLst>
                <a:cxn ang="T10">
                  <a:pos x="T0" y="T1"/>
                </a:cxn>
                <a:cxn ang="T11">
                  <a:pos x="T2" y="T3"/>
                </a:cxn>
                <a:cxn ang="T12">
                  <a:pos x="T4" y="T5"/>
                </a:cxn>
                <a:cxn ang="T13">
                  <a:pos x="T6" y="T7"/>
                </a:cxn>
                <a:cxn ang="T14">
                  <a:pos x="T8" y="T9"/>
                </a:cxn>
              </a:cxnLst>
              <a:rect l="T15" t="T16" r="T17" b="T18"/>
              <a:pathLst>
                <a:path w="146766" h="113410">
                  <a:moveTo>
                    <a:pt x="118382" y="3504"/>
                  </a:moveTo>
                  <a:lnTo>
                    <a:pt x="146268" y="34258"/>
                  </a:lnTo>
                  <a:lnTo>
                    <a:pt x="24518" y="114446"/>
                  </a:lnTo>
                  <a:lnTo>
                    <a:pt x="3504" y="75353"/>
                  </a:lnTo>
                  <a:lnTo>
                    <a:pt x="118382" y="3504"/>
                  </a:lnTo>
                  <a:close/>
                </a:path>
              </a:pathLst>
            </a:custGeom>
            <a:solidFill>
              <a:srgbClr val="FF386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6" name="Freeform: Shape 36">
              <a:extLst>
                <a:ext uri="{FF2B5EF4-FFF2-40B4-BE49-F238E27FC236}">
                  <a16:creationId xmlns:a16="http://schemas.microsoft.com/office/drawing/2014/main" id="{3683A630-701F-4971-96BD-ABACB04453FB}"/>
                </a:ext>
              </a:extLst>
            </p:cNvPr>
            <p:cNvSpPr>
              <a:spLocks/>
            </p:cNvSpPr>
            <p:nvPr/>
          </p:nvSpPr>
          <p:spPr bwMode="auto">
            <a:xfrm>
              <a:off x="7835183" y="1264781"/>
              <a:ext cx="240163" cy="333560"/>
            </a:xfrm>
            <a:custGeom>
              <a:avLst/>
              <a:gdLst>
                <a:gd name="T0" fmla="*/ 238454 w 240163"/>
                <a:gd name="T1" fmla="*/ 130365 h 333560"/>
                <a:gd name="T2" fmla="*/ 219841 w 240163"/>
                <a:gd name="T3" fmla="*/ 14153 h 333560"/>
                <a:gd name="T4" fmla="*/ 189887 w 240163"/>
                <a:gd name="T5" fmla="*/ 109218 h 333560"/>
                <a:gd name="T6" fmla="*/ 160001 w 240163"/>
                <a:gd name="T7" fmla="*/ 15687 h 333560"/>
                <a:gd name="T8" fmla="*/ 3627 w 240163"/>
                <a:gd name="T9" fmla="*/ 88470 h 333560"/>
                <a:gd name="T10" fmla="*/ 108232 w 240163"/>
                <a:gd name="T11" fmla="*/ 334704 h 333560"/>
                <a:gd name="T12" fmla="*/ 182349 w 240163"/>
                <a:gd name="T13" fmla="*/ 300414 h 333560"/>
                <a:gd name="T14" fmla="*/ 238454 w 240163"/>
                <a:gd name="T15" fmla="*/ 130365 h 333560"/>
                <a:gd name="T16" fmla="*/ 0 60000 65536"/>
                <a:gd name="T17" fmla="*/ 0 60000 65536"/>
                <a:gd name="T18" fmla="*/ 0 60000 65536"/>
                <a:gd name="T19" fmla="*/ 0 60000 65536"/>
                <a:gd name="T20" fmla="*/ 0 60000 65536"/>
                <a:gd name="T21" fmla="*/ 0 60000 65536"/>
                <a:gd name="T22" fmla="*/ 0 60000 65536"/>
                <a:gd name="T23" fmla="*/ 0 60000 65536"/>
                <a:gd name="T24" fmla="*/ 0 w 240163"/>
                <a:gd name="T25" fmla="*/ 0 h 333560"/>
                <a:gd name="T26" fmla="*/ 240163 w 240163"/>
                <a:gd name="T27" fmla="*/ 333560 h 3335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163" h="333560">
                  <a:moveTo>
                    <a:pt x="238454" y="130365"/>
                  </a:moveTo>
                  <a:cubicBezTo>
                    <a:pt x="225378" y="86802"/>
                    <a:pt x="247327" y="31098"/>
                    <a:pt x="219841" y="14153"/>
                  </a:cubicBezTo>
                  <a:cubicBezTo>
                    <a:pt x="209434" y="7749"/>
                    <a:pt x="191222" y="64854"/>
                    <a:pt x="189887" y="109218"/>
                  </a:cubicBezTo>
                  <a:cubicBezTo>
                    <a:pt x="178613" y="75595"/>
                    <a:pt x="171875" y="32232"/>
                    <a:pt x="160001" y="15687"/>
                  </a:cubicBezTo>
                  <a:cubicBezTo>
                    <a:pt x="139320" y="-13132"/>
                    <a:pt x="-1243" y="8416"/>
                    <a:pt x="3627" y="88470"/>
                  </a:cubicBezTo>
                  <a:cubicBezTo>
                    <a:pt x="8497" y="168525"/>
                    <a:pt x="108232" y="334704"/>
                    <a:pt x="108232" y="334704"/>
                  </a:cubicBezTo>
                  <a:lnTo>
                    <a:pt x="182349" y="300414"/>
                  </a:lnTo>
                  <a:cubicBezTo>
                    <a:pt x="235318" y="282602"/>
                    <a:pt x="251529" y="173928"/>
                    <a:pt x="238454" y="130365"/>
                  </a:cubicBez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7" name="Freeform: Shape 37">
              <a:extLst>
                <a:ext uri="{FF2B5EF4-FFF2-40B4-BE49-F238E27FC236}">
                  <a16:creationId xmlns:a16="http://schemas.microsoft.com/office/drawing/2014/main" id="{5D50157D-2B87-4FC3-8AEE-9E87A1262A93}"/>
                </a:ext>
              </a:extLst>
            </p:cNvPr>
            <p:cNvSpPr>
              <a:spLocks/>
            </p:cNvSpPr>
            <p:nvPr/>
          </p:nvSpPr>
          <p:spPr bwMode="auto">
            <a:xfrm>
              <a:off x="8353859" y="543472"/>
              <a:ext cx="433628" cy="553710"/>
            </a:xfrm>
            <a:custGeom>
              <a:avLst/>
              <a:gdLst>
                <a:gd name="T0" fmla="*/ 355477 w 433628"/>
                <a:gd name="T1" fmla="*/ 335857 h 553710"/>
                <a:gd name="T2" fmla="*/ 318051 w 433628"/>
                <a:gd name="T3" fmla="*/ 167475 h 553710"/>
                <a:gd name="T4" fmla="*/ 332261 w 433628"/>
                <a:gd name="T5" fmla="*/ 7166 h 553710"/>
                <a:gd name="T6" fmla="*/ 118315 w 433628"/>
                <a:gd name="T7" fmla="*/ 66807 h 553710"/>
                <a:gd name="T8" fmla="*/ 105373 w 433628"/>
                <a:gd name="T9" fmla="*/ 82618 h 553710"/>
                <a:gd name="T10" fmla="*/ 93632 w 433628"/>
                <a:gd name="T11" fmla="*/ 98095 h 553710"/>
                <a:gd name="T12" fmla="*/ 3504 w 433628"/>
                <a:gd name="T13" fmla="*/ 233721 h 553710"/>
                <a:gd name="T14" fmla="*/ 52871 w 433628"/>
                <a:gd name="T15" fmla="*/ 305836 h 553710"/>
                <a:gd name="T16" fmla="*/ 20315 w 433628"/>
                <a:gd name="T17" fmla="*/ 480088 h 553710"/>
                <a:gd name="T18" fmla="*/ 79222 w 433628"/>
                <a:gd name="T19" fmla="*/ 538194 h 553710"/>
                <a:gd name="T20" fmla="*/ 141331 w 433628"/>
                <a:gd name="T21" fmla="*/ 548935 h 553710"/>
                <a:gd name="T22" fmla="*/ 143466 w 433628"/>
                <a:gd name="T23" fmla="*/ 549135 h 553710"/>
                <a:gd name="T24" fmla="*/ 397572 w 433628"/>
                <a:gd name="T25" fmla="*/ 479154 h 553710"/>
                <a:gd name="T26" fmla="*/ 433797 w 433628"/>
                <a:gd name="T27" fmla="*/ 453337 h 553710"/>
                <a:gd name="T28" fmla="*/ 355610 w 433628"/>
                <a:gd name="T29" fmla="*/ 335923 h 5537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3628"/>
                <a:gd name="T46" fmla="*/ 0 h 553710"/>
                <a:gd name="T47" fmla="*/ 433628 w 433628"/>
                <a:gd name="T48" fmla="*/ 553710 h 5537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3628" h="553710">
                  <a:moveTo>
                    <a:pt x="355477" y="335857"/>
                  </a:moveTo>
                  <a:cubicBezTo>
                    <a:pt x="327391" y="287357"/>
                    <a:pt x="317384" y="189290"/>
                    <a:pt x="318051" y="167475"/>
                  </a:cubicBezTo>
                  <a:cubicBezTo>
                    <a:pt x="319385" y="113839"/>
                    <a:pt x="324055" y="5632"/>
                    <a:pt x="332261" y="7166"/>
                  </a:cubicBezTo>
                  <a:cubicBezTo>
                    <a:pt x="332261" y="7166"/>
                    <a:pt x="190898" y="-18651"/>
                    <a:pt x="118315" y="66807"/>
                  </a:cubicBezTo>
                  <a:cubicBezTo>
                    <a:pt x="113779" y="72144"/>
                    <a:pt x="109509" y="77414"/>
                    <a:pt x="105373" y="82618"/>
                  </a:cubicBezTo>
                  <a:cubicBezTo>
                    <a:pt x="101237" y="87821"/>
                    <a:pt x="97368" y="93025"/>
                    <a:pt x="93632" y="98095"/>
                  </a:cubicBezTo>
                  <a:cubicBezTo>
                    <a:pt x="65479" y="135053"/>
                    <a:pt x="3504" y="233721"/>
                    <a:pt x="3504" y="233721"/>
                  </a:cubicBezTo>
                  <a:cubicBezTo>
                    <a:pt x="3504" y="233721"/>
                    <a:pt x="48601" y="233387"/>
                    <a:pt x="52871" y="305836"/>
                  </a:cubicBezTo>
                  <a:cubicBezTo>
                    <a:pt x="56206" y="362275"/>
                    <a:pt x="20315" y="480088"/>
                    <a:pt x="20315" y="480088"/>
                  </a:cubicBezTo>
                  <a:cubicBezTo>
                    <a:pt x="20315" y="480088"/>
                    <a:pt x="30122" y="523785"/>
                    <a:pt x="79222" y="538194"/>
                  </a:cubicBezTo>
                  <a:cubicBezTo>
                    <a:pt x="94499" y="545199"/>
                    <a:pt x="115046" y="549402"/>
                    <a:pt x="141331" y="548935"/>
                  </a:cubicBezTo>
                  <a:cubicBezTo>
                    <a:pt x="142065" y="549002"/>
                    <a:pt x="142732" y="549069"/>
                    <a:pt x="143466" y="549135"/>
                  </a:cubicBezTo>
                  <a:cubicBezTo>
                    <a:pt x="263881" y="560343"/>
                    <a:pt x="380093" y="490295"/>
                    <a:pt x="397572" y="479154"/>
                  </a:cubicBezTo>
                  <a:cubicBezTo>
                    <a:pt x="415050" y="468013"/>
                    <a:pt x="433797" y="453337"/>
                    <a:pt x="433797" y="453337"/>
                  </a:cubicBezTo>
                  <a:cubicBezTo>
                    <a:pt x="433797" y="453337"/>
                    <a:pt x="383629" y="384423"/>
                    <a:pt x="355610" y="335923"/>
                  </a:cubicBezTo>
                  <a:lnTo>
                    <a:pt x="355477" y="335857"/>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8" name="Freeform: Shape 38">
              <a:extLst>
                <a:ext uri="{FF2B5EF4-FFF2-40B4-BE49-F238E27FC236}">
                  <a16:creationId xmlns:a16="http://schemas.microsoft.com/office/drawing/2014/main" id="{C263024A-C7D0-4003-BBA0-41AF51663026}"/>
                </a:ext>
              </a:extLst>
            </p:cNvPr>
            <p:cNvSpPr>
              <a:spLocks/>
            </p:cNvSpPr>
            <p:nvPr/>
          </p:nvSpPr>
          <p:spPr bwMode="auto">
            <a:xfrm>
              <a:off x="8215589" y="156312"/>
              <a:ext cx="540368" cy="640436"/>
            </a:xfrm>
            <a:custGeom>
              <a:avLst/>
              <a:gdLst>
                <a:gd name="T0" fmla="*/ 410228 w 540367"/>
                <a:gd name="T1" fmla="*/ 447101 h 640435"/>
                <a:gd name="T2" fmla="*/ 179466 w 540367"/>
                <a:gd name="T3" fmla="*/ 641033 h 640435"/>
                <a:gd name="T4" fmla="*/ 29164 w 540367"/>
                <a:gd name="T5" fmla="*/ 480390 h 640435"/>
                <a:gd name="T6" fmla="*/ 108351 w 540367"/>
                <a:gd name="T7" fmla="*/ 61233 h 640435"/>
                <a:gd name="T8" fmla="*/ 504893 w 540367"/>
                <a:gd name="T9" fmla="*/ 112134 h 640435"/>
                <a:gd name="T10" fmla="*/ 410162 w 540367"/>
                <a:gd name="T11" fmla="*/ 447101 h 640435"/>
                <a:gd name="T12" fmla="*/ 0 60000 65536"/>
                <a:gd name="T13" fmla="*/ 0 60000 65536"/>
                <a:gd name="T14" fmla="*/ 0 60000 65536"/>
                <a:gd name="T15" fmla="*/ 0 60000 65536"/>
                <a:gd name="T16" fmla="*/ 0 60000 65536"/>
                <a:gd name="T17" fmla="*/ 0 60000 65536"/>
                <a:gd name="T18" fmla="*/ 0 w 540367"/>
                <a:gd name="T19" fmla="*/ 0 h 640435"/>
                <a:gd name="T20" fmla="*/ 540367 w 540367"/>
                <a:gd name="T21" fmla="*/ 640435 h 640435"/>
              </a:gdLst>
              <a:ahLst/>
              <a:cxnLst>
                <a:cxn ang="T12">
                  <a:pos x="T0" y="T1"/>
                </a:cxn>
                <a:cxn ang="T13">
                  <a:pos x="T2" y="T3"/>
                </a:cxn>
                <a:cxn ang="T14">
                  <a:pos x="T4" y="T5"/>
                </a:cxn>
                <a:cxn ang="T15">
                  <a:pos x="T6" y="T7"/>
                </a:cxn>
                <a:cxn ang="T16">
                  <a:pos x="T8" y="T9"/>
                </a:cxn>
                <a:cxn ang="T17">
                  <a:pos x="T10" y="T11"/>
                </a:cxn>
              </a:cxnLst>
              <a:rect l="T18" t="T19" r="T20" b="T21"/>
              <a:pathLst>
                <a:path w="540367" h="640435">
                  <a:moveTo>
                    <a:pt x="410223" y="447096"/>
                  </a:moveTo>
                  <a:cubicBezTo>
                    <a:pt x="357521" y="468710"/>
                    <a:pt x="342177" y="618946"/>
                    <a:pt x="179466" y="641028"/>
                  </a:cubicBezTo>
                  <a:cubicBezTo>
                    <a:pt x="96010" y="652369"/>
                    <a:pt x="51713" y="558905"/>
                    <a:pt x="29164" y="480385"/>
                  </a:cubicBezTo>
                  <a:cubicBezTo>
                    <a:pt x="7349" y="404467"/>
                    <a:pt x="-42551" y="151628"/>
                    <a:pt x="108351" y="61233"/>
                  </a:cubicBezTo>
                  <a:cubicBezTo>
                    <a:pt x="268860" y="-34966"/>
                    <a:pt x="431971" y="-6146"/>
                    <a:pt x="504888" y="112134"/>
                  </a:cubicBezTo>
                  <a:cubicBezTo>
                    <a:pt x="577804" y="230415"/>
                    <a:pt x="542313" y="392925"/>
                    <a:pt x="410157" y="447096"/>
                  </a:cubicBezTo>
                  <a:lnTo>
                    <a:pt x="410223" y="447096"/>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599" name="Freeform: Shape 39">
              <a:extLst>
                <a:ext uri="{FF2B5EF4-FFF2-40B4-BE49-F238E27FC236}">
                  <a16:creationId xmlns:a16="http://schemas.microsoft.com/office/drawing/2014/main" id="{AC6A93B5-2551-45AF-AF14-3FAD201ED7C0}"/>
                </a:ext>
              </a:extLst>
            </p:cNvPr>
            <p:cNvSpPr>
              <a:spLocks/>
            </p:cNvSpPr>
            <p:nvPr/>
          </p:nvSpPr>
          <p:spPr bwMode="auto">
            <a:xfrm>
              <a:off x="8172803" y="3941"/>
              <a:ext cx="673792" cy="620422"/>
            </a:xfrm>
            <a:custGeom>
              <a:avLst/>
              <a:gdLst>
                <a:gd name="T0" fmla="*/ 629735 w 673791"/>
                <a:gd name="T1" fmla="*/ 210468 h 620422"/>
                <a:gd name="T2" fmla="*/ 629335 w 673791"/>
                <a:gd name="T3" fmla="*/ 209868 h 620422"/>
                <a:gd name="T4" fmla="*/ 615792 w 673791"/>
                <a:gd name="T5" fmla="*/ 186118 h 620422"/>
                <a:gd name="T6" fmla="*/ 548947 w 673791"/>
                <a:gd name="T7" fmla="*/ 83315 h 620422"/>
                <a:gd name="T8" fmla="*/ 415122 w 673791"/>
                <a:gd name="T9" fmla="*/ 52628 h 620422"/>
                <a:gd name="T10" fmla="*/ 311647 w 673791"/>
                <a:gd name="T11" fmla="*/ 3794 h 620422"/>
                <a:gd name="T12" fmla="*/ 222786 w 673791"/>
                <a:gd name="T13" fmla="*/ 86384 h 620422"/>
                <a:gd name="T14" fmla="*/ 210044 w 673791"/>
                <a:gd name="T15" fmla="*/ 87785 h 620422"/>
                <a:gd name="T16" fmla="*/ 194567 w 673791"/>
                <a:gd name="T17" fmla="*/ 84516 h 620422"/>
                <a:gd name="T18" fmla="*/ 3504 w 673791"/>
                <a:gd name="T19" fmla="*/ 189521 h 620422"/>
                <a:gd name="T20" fmla="*/ 4905 w 673791"/>
                <a:gd name="T21" fmla="*/ 207400 h 620422"/>
                <a:gd name="T22" fmla="*/ 7173 w 673791"/>
                <a:gd name="T23" fmla="*/ 227080 h 620422"/>
                <a:gd name="T24" fmla="*/ 81357 w 673791"/>
                <a:gd name="T25" fmla="*/ 313071 h 620422"/>
                <a:gd name="T26" fmla="*/ 100370 w 673791"/>
                <a:gd name="T27" fmla="*/ 317941 h 620422"/>
                <a:gd name="T28" fmla="*/ 183827 w 673791"/>
                <a:gd name="T29" fmla="*/ 311871 h 620422"/>
                <a:gd name="T30" fmla="*/ 200705 w 673791"/>
                <a:gd name="T31" fmla="*/ 308468 h 620422"/>
                <a:gd name="T32" fmla="*/ 318051 w 673791"/>
                <a:gd name="T33" fmla="*/ 296727 h 620422"/>
                <a:gd name="T34" fmla="*/ 395842 w 673791"/>
                <a:gd name="T35" fmla="*/ 505002 h 620422"/>
                <a:gd name="T36" fmla="*/ 460486 w 673791"/>
                <a:gd name="T37" fmla="*/ 487924 h 620422"/>
                <a:gd name="T38" fmla="*/ 491574 w 673791"/>
                <a:gd name="T39" fmla="*/ 543428 h 620422"/>
                <a:gd name="T40" fmla="*/ 502648 w 673791"/>
                <a:gd name="T41" fmla="*/ 619747 h 620422"/>
                <a:gd name="T42" fmla="*/ 626333 w 673791"/>
                <a:gd name="T43" fmla="*/ 458104 h 620422"/>
                <a:gd name="T44" fmla="*/ 673231 w 673791"/>
                <a:gd name="T45" fmla="*/ 331017 h 620422"/>
                <a:gd name="T46" fmla="*/ 629668 w 673791"/>
                <a:gd name="T47" fmla="*/ 210468 h 6204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3791"/>
                <a:gd name="T73" fmla="*/ 0 h 620422"/>
                <a:gd name="T74" fmla="*/ 673791 w 673791"/>
                <a:gd name="T75" fmla="*/ 620422 h 6204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3791" h="620422">
                  <a:moveTo>
                    <a:pt x="629730" y="210468"/>
                  </a:moveTo>
                  <a:cubicBezTo>
                    <a:pt x="629730" y="210468"/>
                    <a:pt x="629463" y="210068"/>
                    <a:pt x="629330" y="209868"/>
                  </a:cubicBezTo>
                  <a:cubicBezTo>
                    <a:pt x="625127" y="201596"/>
                    <a:pt x="620657" y="193657"/>
                    <a:pt x="615787" y="186118"/>
                  </a:cubicBezTo>
                  <a:cubicBezTo>
                    <a:pt x="598375" y="147626"/>
                    <a:pt x="606914" y="121474"/>
                    <a:pt x="548942" y="83315"/>
                  </a:cubicBezTo>
                  <a:cubicBezTo>
                    <a:pt x="479494" y="37684"/>
                    <a:pt x="452276" y="41754"/>
                    <a:pt x="415117" y="52628"/>
                  </a:cubicBezTo>
                  <a:cubicBezTo>
                    <a:pt x="377959" y="63502"/>
                    <a:pt x="374957" y="-1342"/>
                    <a:pt x="311647" y="3794"/>
                  </a:cubicBezTo>
                  <a:cubicBezTo>
                    <a:pt x="248337" y="8931"/>
                    <a:pt x="256743" y="73041"/>
                    <a:pt x="222786" y="86384"/>
                  </a:cubicBezTo>
                  <a:cubicBezTo>
                    <a:pt x="219051" y="87852"/>
                    <a:pt x="214781" y="88185"/>
                    <a:pt x="210044" y="87785"/>
                  </a:cubicBezTo>
                  <a:cubicBezTo>
                    <a:pt x="205308" y="87385"/>
                    <a:pt x="200171" y="86184"/>
                    <a:pt x="194567" y="84516"/>
                  </a:cubicBezTo>
                  <a:cubicBezTo>
                    <a:pt x="105573" y="45690"/>
                    <a:pt x="15912" y="98459"/>
                    <a:pt x="3504" y="189521"/>
                  </a:cubicBezTo>
                  <a:cubicBezTo>
                    <a:pt x="3504" y="195258"/>
                    <a:pt x="3904" y="201195"/>
                    <a:pt x="4905" y="207400"/>
                  </a:cubicBezTo>
                  <a:cubicBezTo>
                    <a:pt x="5172" y="214004"/>
                    <a:pt x="5972" y="220609"/>
                    <a:pt x="7173" y="227080"/>
                  </a:cubicBezTo>
                  <a:cubicBezTo>
                    <a:pt x="14645" y="265906"/>
                    <a:pt x="39929" y="300997"/>
                    <a:pt x="81357" y="313071"/>
                  </a:cubicBezTo>
                  <a:cubicBezTo>
                    <a:pt x="87494" y="315140"/>
                    <a:pt x="93832" y="316741"/>
                    <a:pt x="100370" y="317941"/>
                  </a:cubicBezTo>
                  <a:cubicBezTo>
                    <a:pt x="126588" y="322745"/>
                    <a:pt x="155807" y="320810"/>
                    <a:pt x="183827" y="311871"/>
                  </a:cubicBezTo>
                  <a:cubicBezTo>
                    <a:pt x="189697" y="310803"/>
                    <a:pt x="195301" y="309669"/>
                    <a:pt x="200705" y="308468"/>
                  </a:cubicBezTo>
                  <a:cubicBezTo>
                    <a:pt x="238530" y="300063"/>
                    <a:pt x="267283" y="289322"/>
                    <a:pt x="318051" y="296727"/>
                  </a:cubicBezTo>
                  <a:cubicBezTo>
                    <a:pt x="390567" y="307334"/>
                    <a:pt x="372955" y="499999"/>
                    <a:pt x="395837" y="505002"/>
                  </a:cubicBezTo>
                  <a:cubicBezTo>
                    <a:pt x="418720" y="510072"/>
                    <a:pt x="446539" y="496796"/>
                    <a:pt x="460481" y="487924"/>
                  </a:cubicBezTo>
                  <a:cubicBezTo>
                    <a:pt x="474424" y="478984"/>
                    <a:pt x="511850" y="506203"/>
                    <a:pt x="491569" y="543428"/>
                  </a:cubicBezTo>
                  <a:cubicBezTo>
                    <a:pt x="471289" y="580654"/>
                    <a:pt x="502643" y="619747"/>
                    <a:pt x="502643" y="619747"/>
                  </a:cubicBezTo>
                  <a:cubicBezTo>
                    <a:pt x="502643" y="619747"/>
                    <a:pt x="599042" y="531087"/>
                    <a:pt x="626328" y="458104"/>
                  </a:cubicBezTo>
                  <a:cubicBezTo>
                    <a:pt x="650010" y="407869"/>
                    <a:pt x="671492" y="356101"/>
                    <a:pt x="673226" y="331017"/>
                  </a:cubicBezTo>
                  <a:cubicBezTo>
                    <a:pt x="677096" y="273645"/>
                    <a:pt x="666955" y="263504"/>
                    <a:pt x="629663" y="210468"/>
                  </a:cubicBezTo>
                  <a:lnTo>
                    <a:pt x="629730" y="210468"/>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600" name="Freeform: Shape 40">
              <a:extLst>
                <a:ext uri="{FF2B5EF4-FFF2-40B4-BE49-F238E27FC236}">
                  <a16:creationId xmlns:a16="http://schemas.microsoft.com/office/drawing/2014/main" id="{3F94CFE3-32A4-4A8C-B65A-E2AB40E8DE99}"/>
                </a:ext>
              </a:extLst>
            </p:cNvPr>
            <p:cNvSpPr>
              <a:spLocks/>
            </p:cNvSpPr>
            <p:nvPr/>
          </p:nvSpPr>
          <p:spPr bwMode="auto">
            <a:xfrm>
              <a:off x="8602495" y="457025"/>
              <a:ext cx="86726" cy="146767"/>
            </a:xfrm>
            <a:custGeom>
              <a:avLst/>
              <a:gdLst>
                <a:gd name="T0" fmla="*/ 6172 w 86725"/>
                <a:gd name="T1" fmla="*/ 58789 h 146766"/>
                <a:gd name="T2" fmla="*/ 44337 w 86725"/>
                <a:gd name="T3" fmla="*/ 5820 h 146766"/>
                <a:gd name="T4" fmla="*/ 83430 w 86725"/>
                <a:gd name="T5" fmla="*/ 44847 h 146766"/>
                <a:gd name="T6" fmla="*/ 3504 w 86725"/>
                <a:gd name="T7" fmla="*/ 144853 h 146766"/>
                <a:gd name="T8" fmla="*/ 6106 w 86725"/>
                <a:gd name="T9" fmla="*/ 58789 h 146766"/>
                <a:gd name="T10" fmla="*/ 0 60000 65536"/>
                <a:gd name="T11" fmla="*/ 0 60000 65536"/>
                <a:gd name="T12" fmla="*/ 0 60000 65536"/>
                <a:gd name="T13" fmla="*/ 0 60000 65536"/>
                <a:gd name="T14" fmla="*/ 0 60000 65536"/>
                <a:gd name="T15" fmla="*/ 0 w 86725"/>
                <a:gd name="T16" fmla="*/ 0 h 146766"/>
                <a:gd name="T17" fmla="*/ 86725 w 86725"/>
                <a:gd name="T18" fmla="*/ 146766 h 146766"/>
              </a:gdLst>
              <a:ahLst/>
              <a:cxnLst>
                <a:cxn ang="T10">
                  <a:pos x="T0" y="T1"/>
                </a:cxn>
                <a:cxn ang="T11">
                  <a:pos x="T2" y="T3"/>
                </a:cxn>
                <a:cxn ang="T12">
                  <a:pos x="T4" y="T5"/>
                </a:cxn>
                <a:cxn ang="T13">
                  <a:pos x="T6" y="T7"/>
                </a:cxn>
                <a:cxn ang="T14">
                  <a:pos x="T8" y="T9"/>
                </a:cxn>
              </a:cxnLst>
              <a:rect l="T15" t="T16" r="T17" b="T18"/>
              <a:pathLst>
                <a:path w="86725" h="146766">
                  <a:moveTo>
                    <a:pt x="6172" y="58789"/>
                  </a:moveTo>
                  <a:cubicBezTo>
                    <a:pt x="6906" y="34973"/>
                    <a:pt x="21716" y="13292"/>
                    <a:pt x="44332" y="5820"/>
                  </a:cubicBezTo>
                  <a:cubicBezTo>
                    <a:pt x="63078" y="-384"/>
                    <a:pt x="82224" y="3752"/>
                    <a:pt x="83425" y="44847"/>
                  </a:cubicBezTo>
                  <a:cubicBezTo>
                    <a:pt x="85893" y="127103"/>
                    <a:pt x="3504" y="144848"/>
                    <a:pt x="3504" y="144848"/>
                  </a:cubicBezTo>
                  <a:lnTo>
                    <a:pt x="6106" y="58789"/>
                  </a:lnTo>
                  <a:lnTo>
                    <a:pt x="6172" y="58789"/>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66601" name="Freeform: Shape 41">
              <a:extLst>
                <a:ext uri="{FF2B5EF4-FFF2-40B4-BE49-F238E27FC236}">
                  <a16:creationId xmlns:a16="http://schemas.microsoft.com/office/drawing/2014/main" id="{726E17B9-C37E-4C43-820C-0582E992D03D}"/>
                </a:ext>
              </a:extLst>
            </p:cNvPr>
            <p:cNvSpPr>
              <a:spLocks/>
            </p:cNvSpPr>
            <p:nvPr/>
          </p:nvSpPr>
          <p:spPr bwMode="auto">
            <a:xfrm>
              <a:off x="8363466" y="888633"/>
              <a:ext cx="433628" cy="213479"/>
            </a:xfrm>
            <a:custGeom>
              <a:avLst/>
              <a:gdLst>
                <a:gd name="T0" fmla="*/ 361548 w 433628"/>
                <a:gd name="T1" fmla="*/ 3504 h 213478"/>
                <a:gd name="T2" fmla="*/ 148269 w 433628"/>
                <a:gd name="T3" fmla="*/ 76420 h 213478"/>
                <a:gd name="T4" fmla="*/ 26720 w 433628"/>
                <a:gd name="T5" fmla="*/ 43264 h 213478"/>
                <a:gd name="T6" fmla="*/ 4038 w 433628"/>
                <a:gd name="T7" fmla="*/ 132864 h 213478"/>
                <a:gd name="T8" fmla="*/ 3504 w 433628"/>
                <a:gd name="T9" fmla="*/ 134598 h 213478"/>
                <a:gd name="T10" fmla="*/ 3904 w 433628"/>
                <a:gd name="T11" fmla="*/ 136399 h 213478"/>
                <a:gd name="T12" fmla="*/ 67147 w 433628"/>
                <a:gd name="T13" fmla="*/ 199442 h 213478"/>
                <a:gd name="T14" fmla="*/ 123853 w 433628"/>
                <a:gd name="T15" fmla="*/ 210650 h 213478"/>
                <a:gd name="T16" fmla="*/ 131324 w 433628"/>
                <a:gd name="T17" fmla="*/ 210650 h 213478"/>
                <a:gd name="T18" fmla="*/ 133059 w 433628"/>
                <a:gd name="T19" fmla="*/ 210850 h 213478"/>
                <a:gd name="T20" fmla="*/ 154273 w 433628"/>
                <a:gd name="T21" fmla="*/ 212051 h 213478"/>
                <a:gd name="T22" fmla="*/ 154273 w 433628"/>
                <a:gd name="T23" fmla="*/ 212051 h 213478"/>
                <a:gd name="T24" fmla="*/ 391501 w 433628"/>
                <a:gd name="T25" fmla="*/ 139802 h 213478"/>
                <a:gd name="T26" fmla="*/ 428260 w 433628"/>
                <a:gd name="T27" fmla="*/ 113584 h 213478"/>
                <a:gd name="T28" fmla="*/ 433530 w 433628"/>
                <a:gd name="T29" fmla="*/ 109514 h 213478"/>
                <a:gd name="T30" fmla="*/ 429594 w 433628"/>
                <a:gd name="T31" fmla="*/ 104106 h 213478"/>
                <a:gd name="T32" fmla="*/ 361481 w 433628"/>
                <a:gd name="T33" fmla="*/ 3504 h 2134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3628"/>
                <a:gd name="T52" fmla="*/ 0 h 213478"/>
                <a:gd name="T53" fmla="*/ 433628 w 433628"/>
                <a:gd name="T54" fmla="*/ 213478 h 2134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3628" h="213478">
                  <a:moveTo>
                    <a:pt x="361548" y="3504"/>
                  </a:moveTo>
                  <a:cubicBezTo>
                    <a:pt x="315516" y="47200"/>
                    <a:pt x="228457" y="78889"/>
                    <a:pt x="148269" y="76420"/>
                  </a:cubicBezTo>
                  <a:cubicBezTo>
                    <a:pt x="103505" y="75019"/>
                    <a:pt x="49602" y="59609"/>
                    <a:pt x="26720" y="43264"/>
                  </a:cubicBezTo>
                  <a:cubicBezTo>
                    <a:pt x="17247" y="89162"/>
                    <a:pt x="4238" y="132192"/>
                    <a:pt x="4038" y="132859"/>
                  </a:cubicBezTo>
                  <a:lnTo>
                    <a:pt x="3504" y="134593"/>
                  </a:lnTo>
                  <a:lnTo>
                    <a:pt x="3904" y="136394"/>
                  </a:lnTo>
                  <a:cubicBezTo>
                    <a:pt x="4305" y="138329"/>
                    <a:pt x="15112" y="183960"/>
                    <a:pt x="67147" y="199437"/>
                  </a:cubicBezTo>
                  <a:cubicBezTo>
                    <a:pt x="82624" y="206442"/>
                    <a:pt x="101704" y="210178"/>
                    <a:pt x="123853" y="210645"/>
                  </a:cubicBezTo>
                  <a:cubicBezTo>
                    <a:pt x="126321" y="210645"/>
                    <a:pt x="128789" y="210645"/>
                    <a:pt x="131324" y="210645"/>
                  </a:cubicBezTo>
                  <a:lnTo>
                    <a:pt x="133059" y="210845"/>
                  </a:lnTo>
                  <a:cubicBezTo>
                    <a:pt x="139997" y="211512"/>
                    <a:pt x="147135" y="211912"/>
                    <a:pt x="154273" y="212046"/>
                  </a:cubicBezTo>
                  <a:cubicBezTo>
                    <a:pt x="271353" y="214381"/>
                    <a:pt x="379560" y="147469"/>
                    <a:pt x="391501" y="139797"/>
                  </a:cubicBezTo>
                  <a:cubicBezTo>
                    <a:pt x="409047" y="128589"/>
                    <a:pt x="427526" y="114179"/>
                    <a:pt x="428260" y="113579"/>
                  </a:cubicBezTo>
                  <a:lnTo>
                    <a:pt x="433530" y="109509"/>
                  </a:lnTo>
                  <a:lnTo>
                    <a:pt x="429594" y="104106"/>
                  </a:lnTo>
                  <a:cubicBezTo>
                    <a:pt x="429127" y="103505"/>
                    <a:pt x="389633" y="49068"/>
                    <a:pt x="361481" y="3504"/>
                  </a:cubicBezTo>
                  <a:lnTo>
                    <a:pt x="361548" y="3504"/>
                  </a:lnTo>
                  <a:close/>
                </a:path>
              </a:pathLst>
            </a:custGeom>
            <a:solidFill>
              <a:srgbClr val="E7EEFE"/>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43" name="Freeform: Shape 42">
              <a:extLst>
                <a:ext uri="{FF2B5EF4-FFF2-40B4-BE49-F238E27FC236}">
                  <a16:creationId xmlns:a16="http://schemas.microsoft.com/office/drawing/2014/main" id="{E3E0A489-D365-4D76-9453-FA1434271C66}"/>
                </a:ext>
              </a:extLst>
            </p:cNvPr>
            <p:cNvSpPr/>
            <p:nvPr/>
          </p:nvSpPr>
          <p:spPr>
            <a:xfrm>
              <a:off x="8564185" y="1004400"/>
              <a:ext cx="400426" cy="634073"/>
            </a:xfrm>
            <a:custGeom>
              <a:avLst/>
              <a:gdLst>
                <a:gd name="connsiteX0" fmla="*/ 253474 w 400272"/>
                <a:gd name="connsiteY0" fmla="*/ 142587 h 633764"/>
                <a:gd name="connsiteX1" fmla="*/ 314649 w 400272"/>
                <a:gd name="connsiteY1" fmla="*/ 129711 h 633764"/>
                <a:gd name="connsiteX2" fmla="*/ 398439 w 400272"/>
                <a:gd name="connsiteY2" fmla="*/ 43253 h 633764"/>
                <a:gd name="connsiteX3" fmla="*/ 320386 w 400272"/>
                <a:gd name="connsiteY3" fmla="*/ 5560 h 633764"/>
                <a:gd name="connsiteX4" fmla="*/ 305042 w 400272"/>
                <a:gd name="connsiteY4" fmla="*/ 5427 h 633764"/>
                <a:gd name="connsiteX5" fmla="*/ 163279 w 400272"/>
                <a:gd name="connsiteY5" fmla="*/ 198358 h 633764"/>
                <a:gd name="connsiteX6" fmla="*/ 3504 w 400272"/>
                <a:gd name="connsiteY6" fmla="*/ 633121 h 633764"/>
                <a:gd name="connsiteX7" fmla="*/ 326257 w 400272"/>
                <a:gd name="connsiteY7" fmla="*/ 171406 h 633764"/>
                <a:gd name="connsiteX8" fmla="*/ 253407 w 400272"/>
                <a:gd name="connsiteY8" fmla="*/ 142587 h 6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272" h="633764">
                  <a:moveTo>
                    <a:pt x="253474" y="142587"/>
                  </a:moveTo>
                  <a:lnTo>
                    <a:pt x="314649" y="129711"/>
                  </a:lnTo>
                  <a:lnTo>
                    <a:pt x="398439" y="43253"/>
                  </a:lnTo>
                  <a:cubicBezTo>
                    <a:pt x="376358" y="31711"/>
                    <a:pt x="351274" y="20304"/>
                    <a:pt x="320386" y="5560"/>
                  </a:cubicBezTo>
                  <a:cubicBezTo>
                    <a:pt x="320386" y="5560"/>
                    <a:pt x="309045" y="1024"/>
                    <a:pt x="305042" y="5427"/>
                  </a:cubicBezTo>
                  <a:cubicBezTo>
                    <a:pt x="261613" y="54193"/>
                    <a:pt x="205842" y="119771"/>
                    <a:pt x="163279" y="198358"/>
                  </a:cubicBezTo>
                  <a:cubicBezTo>
                    <a:pt x="82291" y="347927"/>
                    <a:pt x="11509" y="523379"/>
                    <a:pt x="3504" y="633121"/>
                  </a:cubicBezTo>
                  <a:lnTo>
                    <a:pt x="326257" y="171406"/>
                  </a:lnTo>
                  <a:lnTo>
                    <a:pt x="253407" y="142587"/>
                  </a:lnTo>
                  <a:close/>
                </a:path>
              </a:pathLst>
            </a:custGeom>
            <a:solidFill>
              <a:schemeClr val="accent4">
                <a:lumMod val="75000"/>
              </a:schemeClr>
            </a:solidFill>
            <a:ln w="6670"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66571" name="Rectangle 43">
            <a:extLst>
              <a:ext uri="{FF2B5EF4-FFF2-40B4-BE49-F238E27FC236}">
                <a16:creationId xmlns:a16="http://schemas.microsoft.com/office/drawing/2014/main" id="{9F2256A2-5144-46ED-95C0-BFDD572D0A9A}"/>
              </a:ext>
            </a:extLst>
          </p:cNvPr>
          <p:cNvSpPr>
            <a:spLocks noChangeArrowheads="1"/>
          </p:cNvSpPr>
          <p:nvPr/>
        </p:nvSpPr>
        <p:spPr bwMode="auto">
          <a:xfrm>
            <a:off x="7372350" y="2470150"/>
            <a:ext cx="4376738" cy="3736975"/>
          </a:xfrm>
          <a:prstGeom prst="rect">
            <a:avLst/>
          </a:prstGeom>
          <a:gradFill rotWithShape="0">
            <a:gsLst>
              <a:gs pos="0">
                <a:srgbClr val="1BD7D3"/>
              </a:gs>
              <a:gs pos="100000">
                <a:srgbClr val="49A9F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lIns="45720" rIns="4572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500"/>
              </a:spcAft>
              <a:buFontTx/>
              <a:buNone/>
            </a:pPr>
            <a:r>
              <a:rPr lang="ru-RU" altLang="en-US" sz="1200">
                <a:solidFill>
                  <a:schemeClr val="bg1"/>
                </a:solidFill>
              </a:rPr>
              <a:t>Ташкил</a:t>
            </a:r>
            <a:r>
              <a:rPr lang="en-US" altLang="en-US" sz="1200">
                <a:solidFill>
                  <a:schemeClr val="bg1"/>
                </a:solidFill>
              </a:rPr>
              <a:t>o</a:t>
            </a:r>
            <a:r>
              <a:rPr lang="ru-RU" altLang="en-US" sz="1200">
                <a:solidFill>
                  <a:schemeClr val="bg1"/>
                </a:solidFill>
              </a:rPr>
              <a:t>тлар</a:t>
            </a:r>
            <a:r>
              <a:rPr lang="tr-TR" altLang="en-US" sz="1200">
                <a:solidFill>
                  <a:schemeClr val="bg1"/>
                </a:solidFill>
              </a:rPr>
              <a:t> </a:t>
            </a:r>
            <a:r>
              <a:rPr lang="ru-RU" altLang="en-US" sz="1200">
                <a:solidFill>
                  <a:schemeClr val="bg1"/>
                </a:solidFill>
              </a:rPr>
              <a:t>қуйидаги</a:t>
            </a:r>
            <a:r>
              <a:rPr lang="tr-TR" altLang="en-US" sz="1200">
                <a:solidFill>
                  <a:schemeClr val="bg1"/>
                </a:solidFill>
              </a:rPr>
              <a:t> </a:t>
            </a:r>
            <a:r>
              <a:rPr lang="ru-RU" altLang="en-US" sz="1200">
                <a:solidFill>
                  <a:schemeClr val="bg1"/>
                </a:solidFill>
              </a:rPr>
              <a:t>ҳуқуқбузарликларни</a:t>
            </a:r>
            <a:r>
              <a:rPr lang="tr-TR" altLang="en-US" sz="1200">
                <a:solidFill>
                  <a:schemeClr val="bg1"/>
                </a:solidFill>
              </a:rPr>
              <a:t> </a:t>
            </a:r>
            <a:r>
              <a:rPr lang="ru-RU" altLang="en-US" sz="1200">
                <a:solidFill>
                  <a:schemeClr val="bg1"/>
                </a:solidFill>
              </a:rPr>
              <a:t>т</a:t>
            </a:r>
            <a:r>
              <a:rPr lang="tr-TR" altLang="en-US" sz="1200">
                <a:solidFill>
                  <a:schemeClr val="bg1"/>
                </a:solidFill>
              </a:rPr>
              <a:t>e</a:t>
            </a:r>
            <a:r>
              <a:rPr lang="ru-RU" altLang="en-US" sz="1200">
                <a:solidFill>
                  <a:schemeClr val="bg1"/>
                </a:solidFill>
              </a:rPr>
              <a:t>кшириш</a:t>
            </a:r>
            <a:r>
              <a:rPr lang="tr-TR" altLang="en-US" sz="1200">
                <a:solidFill>
                  <a:schemeClr val="bg1"/>
                </a:solidFill>
              </a:rPr>
              <a:t> </a:t>
            </a:r>
            <a:r>
              <a:rPr lang="ru-RU" altLang="en-US" sz="1200">
                <a:solidFill>
                  <a:schemeClr val="bg1"/>
                </a:solidFill>
              </a:rPr>
              <a:t>ва</a:t>
            </a:r>
            <a:r>
              <a:rPr lang="tr-TR" altLang="en-US" sz="1200">
                <a:solidFill>
                  <a:schemeClr val="bg1"/>
                </a:solidFill>
              </a:rPr>
              <a:t> </a:t>
            </a:r>
            <a:r>
              <a:rPr lang="ru-RU" altLang="en-US" sz="1200">
                <a:solidFill>
                  <a:schemeClr val="bg1"/>
                </a:solidFill>
              </a:rPr>
              <a:t>уларга</a:t>
            </a:r>
            <a:r>
              <a:rPr lang="tr-TR" altLang="en-US" sz="1200">
                <a:solidFill>
                  <a:schemeClr val="bg1"/>
                </a:solidFill>
              </a:rPr>
              <a:t> </a:t>
            </a:r>
            <a:r>
              <a:rPr lang="ru-RU" altLang="en-US" sz="1200">
                <a:solidFill>
                  <a:schemeClr val="bg1"/>
                </a:solidFill>
              </a:rPr>
              <a:t>ч</a:t>
            </a:r>
            <a:r>
              <a:rPr lang="en-US" altLang="en-US" sz="1200">
                <a:solidFill>
                  <a:schemeClr val="bg1"/>
                </a:solidFill>
              </a:rPr>
              <a:t>o</a:t>
            </a:r>
            <a:r>
              <a:rPr lang="ru-RU" altLang="en-US" sz="1200">
                <a:solidFill>
                  <a:schemeClr val="bg1"/>
                </a:solidFill>
              </a:rPr>
              <a:t>ра</a:t>
            </a:r>
            <a:r>
              <a:rPr lang="en-US" altLang="en-US" sz="1200">
                <a:solidFill>
                  <a:schemeClr val="bg1"/>
                </a:solidFill>
              </a:rPr>
              <a:t> </a:t>
            </a:r>
            <a:r>
              <a:rPr lang="ru-RU" altLang="en-US" sz="1200">
                <a:solidFill>
                  <a:schemeClr val="bg1"/>
                </a:solidFill>
              </a:rPr>
              <a:t>кўриш</a:t>
            </a:r>
            <a:r>
              <a:rPr lang="en-US" altLang="en-US" sz="1200">
                <a:solidFill>
                  <a:schemeClr val="bg1"/>
                </a:solidFill>
              </a:rPr>
              <a:t> </a:t>
            </a:r>
            <a:r>
              <a:rPr lang="ru-RU" altLang="en-US" sz="1200">
                <a:solidFill>
                  <a:schemeClr val="bg1"/>
                </a:solidFill>
              </a:rPr>
              <a:t>тартиб</a:t>
            </a:r>
            <a:r>
              <a:rPr lang="tr-TR" altLang="en-US" sz="1200">
                <a:solidFill>
                  <a:schemeClr val="bg1"/>
                </a:solidFill>
              </a:rPr>
              <a:t>-</a:t>
            </a:r>
            <a:r>
              <a:rPr lang="ru-RU" altLang="en-US" sz="1200">
                <a:solidFill>
                  <a:schemeClr val="bg1"/>
                </a:solidFill>
              </a:rPr>
              <a:t>қ</a:t>
            </a:r>
            <a:r>
              <a:rPr lang="tr-TR" altLang="en-US" sz="1200">
                <a:solidFill>
                  <a:schemeClr val="bg1"/>
                </a:solidFill>
              </a:rPr>
              <a:t>o</a:t>
            </a:r>
            <a:r>
              <a:rPr lang="ru-RU" altLang="en-US" sz="1200">
                <a:solidFill>
                  <a:schemeClr val="bg1"/>
                </a:solidFill>
              </a:rPr>
              <a:t>идаларини</a:t>
            </a:r>
            <a:r>
              <a:rPr lang="tr-TR" altLang="en-US" sz="1200">
                <a:solidFill>
                  <a:schemeClr val="bg1"/>
                </a:solidFill>
              </a:rPr>
              <a:t> </a:t>
            </a:r>
            <a:r>
              <a:rPr lang="ru-RU" altLang="en-US" sz="1200">
                <a:solidFill>
                  <a:schemeClr val="bg1"/>
                </a:solidFill>
              </a:rPr>
              <a:t>амалга</a:t>
            </a:r>
            <a:r>
              <a:rPr lang="tr-TR" altLang="en-US" sz="1200">
                <a:solidFill>
                  <a:schemeClr val="bg1"/>
                </a:solidFill>
              </a:rPr>
              <a:t> o</a:t>
            </a:r>
            <a:r>
              <a:rPr lang="ru-RU" altLang="en-US" sz="1200">
                <a:solidFill>
                  <a:schemeClr val="bg1"/>
                </a:solidFill>
              </a:rPr>
              <a:t>шириши</a:t>
            </a:r>
            <a:r>
              <a:rPr lang="tr-TR" altLang="en-US" sz="1200">
                <a:solidFill>
                  <a:schemeClr val="bg1"/>
                </a:solidFill>
              </a:rPr>
              <a:t> </a:t>
            </a:r>
            <a:r>
              <a:rPr lang="ru-RU" altLang="en-US" sz="1200">
                <a:solidFill>
                  <a:schemeClr val="bg1"/>
                </a:solidFill>
              </a:rPr>
              <a:t>к</a:t>
            </a:r>
            <a:r>
              <a:rPr lang="tr-TR" altLang="en-US" sz="1200">
                <a:solidFill>
                  <a:schemeClr val="bg1"/>
                </a:solidFill>
              </a:rPr>
              <a:t>e</a:t>
            </a:r>
            <a:r>
              <a:rPr lang="ru-RU" altLang="en-US" sz="1200">
                <a:solidFill>
                  <a:schemeClr val="bg1"/>
                </a:solidFill>
              </a:rPr>
              <a:t>рак</a:t>
            </a:r>
            <a:r>
              <a:rPr lang="tr-TR" altLang="en-US" sz="1200">
                <a:solidFill>
                  <a:schemeClr val="bg1"/>
                </a:solidFill>
              </a:rPr>
              <a:t>:</a:t>
            </a:r>
            <a:endParaRPr lang="en-US" altLang="en-US" sz="1200">
              <a:solidFill>
                <a:schemeClr val="bg1"/>
              </a:solidFill>
            </a:endParaRPr>
          </a:p>
          <a:p>
            <a:pPr eaLnBrk="1" hangingPunct="1">
              <a:spcBef>
                <a:spcPct val="0"/>
              </a:spcBef>
              <a:spcAft>
                <a:spcPts val="500"/>
              </a:spcAft>
              <a:buFontTx/>
              <a:buNone/>
            </a:pPr>
            <a:r>
              <a:rPr lang="ru-RU" altLang="en-US" sz="1200" b="0">
                <a:solidFill>
                  <a:schemeClr val="bg1"/>
                </a:solidFill>
              </a:rPr>
              <a:t>К</a:t>
            </a:r>
            <a:r>
              <a:rPr lang="tr-TR" altLang="en-US" sz="1200" b="0">
                <a:solidFill>
                  <a:schemeClr val="bg1"/>
                </a:solidFill>
              </a:rPr>
              <a:t>o</a:t>
            </a:r>
            <a:r>
              <a:rPr lang="ru-RU" altLang="en-US" sz="1200" b="0">
                <a:solidFill>
                  <a:schemeClr val="bg1"/>
                </a:solidFill>
              </a:rPr>
              <a:t>ррупцияга</a:t>
            </a:r>
            <a:r>
              <a:rPr lang="tr-TR" altLang="en-US" sz="1200" b="0">
                <a:solidFill>
                  <a:schemeClr val="bg1"/>
                </a:solidFill>
              </a:rPr>
              <a:t> o</a:t>
            </a:r>
            <a:r>
              <a:rPr lang="ru-RU" altLang="en-US" sz="1200" b="0">
                <a:solidFill>
                  <a:schemeClr val="bg1"/>
                </a:solidFill>
              </a:rPr>
              <a:t>ид</a:t>
            </a:r>
            <a:r>
              <a:rPr lang="tr-TR" altLang="en-US" sz="1200" b="0">
                <a:solidFill>
                  <a:schemeClr val="bg1"/>
                </a:solidFill>
              </a:rPr>
              <a:t> </a:t>
            </a:r>
            <a:r>
              <a:rPr lang="ru-RU" altLang="en-US" sz="1200" b="0">
                <a:solidFill>
                  <a:schemeClr val="bg1"/>
                </a:solidFill>
              </a:rPr>
              <a:t>ҳар</a:t>
            </a:r>
            <a:r>
              <a:rPr lang="tr-TR" altLang="en-US" sz="1200" b="0">
                <a:solidFill>
                  <a:schemeClr val="bg1"/>
                </a:solidFill>
              </a:rPr>
              <a:t> </a:t>
            </a:r>
            <a:r>
              <a:rPr lang="ru-RU" altLang="en-US" sz="1200" b="0">
                <a:solidFill>
                  <a:schemeClr val="bg1"/>
                </a:solidFill>
              </a:rPr>
              <a:t>қандай</a:t>
            </a:r>
            <a:r>
              <a:rPr lang="tr-TR" altLang="en-US" sz="1200" b="0">
                <a:solidFill>
                  <a:schemeClr val="bg1"/>
                </a:solidFill>
              </a:rPr>
              <a:t> </a:t>
            </a:r>
            <a:r>
              <a:rPr lang="ru-RU" altLang="en-US" sz="1200" b="0">
                <a:solidFill>
                  <a:schemeClr val="bg1"/>
                </a:solidFill>
              </a:rPr>
              <a:t>иш</a:t>
            </a:r>
            <a:r>
              <a:rPr lang="tr-TR" altLang="en-US" sz="1200" b="0">
                <a:solidFill>
                  <a:schemeClr val="bg1"/>
                </a:solidFill>
              </a:rPr>
              <a:t> </a:t>
            </a:r>
            <a:r>
              <a:rPr lang="ru-RU" altLang="en-US" sz="1200" b="0">
                <a:solidFill>
                  <a:schemeClr val="bg1"/>
                </a:solidFill>
              </a:rPr>
              <a:t>бўйича</a:t>
            </a:r>
            <a:r>
              <a:rPr lang="tr-TR" altLang="en-US" sz="1200" b="0">
                <a:solidFill>
                  <a:schemeClr val="bg1"/>
                </a:solidFill>
              </a:rPr>
              <a:t> </a:t>
            </a:r>
            <a:r>
              <a:rPr lang="ru-RU" altLang="en-US" sz="1200" b="0">
                <a:solidFill>
                  <a:schemeClr val="bg1"/>
                </a:solidFill>
              </a:rPr>
              <a:t>маълум</a:t>
            </a:r>
            <a:r>
              <a:rPr lang="tr-TR" altLang="en-US" sz="1200" b="0">
                <a:solidFill>
                  <a:schemeClr val="bg1"/>
                </a:solidFill>
              </a:rPr>
              <a:t>o</a:t>
            </a:r>
            <a:r>
              <a:rPr lang="ru-RU" altLang="en-US" sz="1200" b="0">
                <a:solidFill>
                  <a:schemeClr val="bg1"/>
                </a:solidFill>
              </a:rPr>
              <a:t>т</a:t>
            </a:r>
            <a:r>
              <a:rPr lang="tr-TR" altLang="en-US" sz="1200" b="0">
                <a:solidFill>
                  <a:schemeClr val="bg1"/>
                </a:solidFill>
              </a:rPr>
              <a:t> o</a:t>
            </a:r>
            <a:r>
              <a:rPr lang="ru-RU" altLang="en-US" sz="1200" b="0">
                <a:solidFill>
                  <a:schemeClr val="bg1"/>
                </a:solidFill>
              </a:rPr>
              <a:t>линган</a:t>
            </a:r>
            <a:r>
              <a:rPr lang="tr-TR" altLang="en-US" sz="1200" b="0">
                <a:solidFill>
                  <a:schemeClr val="bg1"/>
                </a:solidFill>
              </a:rPr>
              <a:t> (</a:t>
            </a:r>
            <a:r>
              <a:rPr lang="ru-RU" altLang="en-US" sz="1200" b="0">
                <a:solidFill>
                  <a:schemeClr val="bg1"/>
                </a:solidFill>
              </a:rPr>
              <a:t>жумладан</a:t>
            </a:r>
            <a:r>
              <a:rPr lang="tr-TR" altLang="en-US" sz="1200" b="0">
                <a:solidFill>
                  <a:schemeClr val="bg1"/>
                </a:solidFill>
              </a:rPr>
              <a:t>, </a:t>
            </a:r>
            <a:r>
              <a:rPr lang="ru-RU" altLang="en-US" sz="1200" b="0">
                <a:solidFill>
                  <a:schemeClr val="bg1"/>
                </a:solidFill>
              </a:rPr>
              <a:t>к</a:t>
            </a:r>
            <a:r>
              <a:rPr lang="tr-TR" altLang="en-US" sz="1200" b="0">
                <a:solidFill>
                  <a:schemeClr val="bg1"/>
                </a:solidFill>
              </a:rPr>
              <a:t>o</a:t>
            </a:r>
            <a:r>
              <a:rPr lang="ru-RU" altLang="en-US" sz="1200" b="0">
                <a:solidFill>
                  <a:schemeClr val="bg1"/>
                </a:solidFill>
              </a:rPr>
              <a:t>миссия</a:t>
            </a:r>
            <a:r>
              <a:rPr lang="tr-TR" altLang="en-US" sz="1200" b="0">
                <a:solidFill>
                  <a:schemeClr val="bg1"/>
                </a:solidFill>
              </a:rPr>
              <a:t> </a:t>
            </a:r>
            <a:r>
              <a:rPr lang="ru-RU" altLang="en-US" sz="1200" b="0">
                <a:solidFill>
                  <a:schemeClr val="bg1"/>
                </a:solidFill>
              </a:rPr>
              <a:t>гум</a:t>
            </a:r>
            <a:r>
              <a:rPr lang="tr-TR" altLang="en-US" sz="1200" b="0">
                <a:solidFill>
                  <a:schemeClr val="bg1"/>
                </a:solidFill>
              </a:rPr>
              <a:t>o</a:t>
            </a:r>
            <a:r>
              <a:rPr lang="ru-RU" altLang="en-US" sz="1200" b="0">
                <a:solidFill>
                  <a:schemeClr val="bg1"/>
                </a:solidFill>
              </a:rPr>
              <a:t>нлари</a:t>
            </a:r>
            <a:r>
              <a:rPr lang="tr-TR" altLang="en-US" sz="1200" b="0">
                <a:solidFill>
                  <a:schemeClr val="bg1"/>
                </a:solidFill>
              </a:rPr>
              <a:t>) </a:t>
            </a:r>
            <a:r>
              <a:rPr lang="ru-RU" altLang="en-US" sz="1200" b="0">
                <a:solidFill>
                  <a:schemeClr val="bg1"/>
                </a:solidFill>
              </a:rPr>
              <a:t>бўйича</a:t>
            </a:r>
            <a:r>
              <a:rPr lang="tr-TR" altLang="en-US" sz="1200" b="0">
                <a:solidFill>
                  <a:schemeClr val="bg1"/>
                </a:solidFill>
              </a:rPr>
              <a:t> </a:t>
            </a:r>
            <a:r>
              <a:rPr lang="ru-RU" altLang="en-US" sz="1200" b="0">
                <a:solidFill>
                  <a:schemeClr val="bg1"/>
                </a:solidFill>
              </a:rPr>
              <a:t>т</a:t>
            </a:r>
            <a:r>
              <a:rPr lang="tr-TR" altLang="en-US" sz="1200" b="0">
                <a:solidFill>
                  <a:schemeClr val="bg1"/>
                </a:solidFill>
              </a:rPr>
              <a:t>e</a:t>
            </a:r>
            <a:r>
              <a:rPr lang="ru-RU" altLang="en-US" sz="1200" b="0">
                <a:solidFill>
                  <a:schemeClr val="bg1"/>
                </a:solidFill>
              </a:rPr>
              <a:t>рг</a:t>
            </a:r>
            <a:r>
              <a:rPr lang="tr-TR" altLang="en-US" sz="1200" b="0">
                <a:solidFill>
                  <a:schemeClr val="bg1"/>
                </a:solidFill>
              </a:rPr>
              <a:t>o</a:t>
            </a:r>
            <a:r>
              <a:rPr lang="ru-RU" altLang="en-US" sz="1200" b="0">
                <a:solidFill>
                  <a:schemeClr val="bg1"/>
                </a:solidFill>
              </a:rPr>
              <a:t>в</a:t>
            </a:r>
            <a:r>
              <a:rPr lang="tr-TR" altLang="en-US" sz="1200" b="0">
                <a:solidFill>
                  <a:schemeClr val="bg1"/>
                </a:solidFill>
              </a:rPr>
              <a:t> </a:t>
            </a:r>
            <a:r>
              <a:rPr lang="ru-RU" altLang="en-US" sz="1200" b="0">
                <a:solidFill>
                  <a:schemeClr val="bg1"/>
                </a:solidFill>
              </a:rPr>
              <a:t>ўтказиш</a:t>
            </a:r>
            <a:r>
              <a:rPr lang="tr-TR" altLang="en-US" sz="1200" b="0">
                <a:solidFill>
                  <a:schemeClr val="bg1"/>
                </a:solidFill>
              </a:rPr>
              <a:t> </a:t>
            </a:r>
            <a:r>
              <a:rPr lang="ru-RU" altLang="en-US" sz="1200" b="0">
                <a:solidFill>
                  <a:schemeClr val="bg1"/>
                </a:solidFill>
              </a:rPr>
              <a:t>тартиби</a:t>
            </a:r>
            <a:r>
              <a:rPr lang="tr-TR" altLang="en-US" sz="1200" b="0">
                <a:solidFill>
                  <a:schemeClr val="bg1"/>
                </a:solidFill>
              </a:rPr>
              <a:t> </a:t>
            </a:r>
            <a:r>
              <a:rPr lang="ru-RU" altLang="en-US" sz="1200" b="0">
                <a:solidFill>
                  <a:schemeClr val="bg1"/>
                </a:solidFill>
              </a:rPr>
              <a:t>мавжуд</a:t>
            </a:r>
            <a:r>
              <a:rPr lang="en-US" altLang="en-US" sz="1200" b="0">
                <a:solidFill>
                  <a:schemeClr val="bg1"/>
                </a:solidFill>
              </a:rPr>
              <a:t> </a:t>
            </a:r>
            <a:r>
              <a:rPr lang="ru-RU" altLang="en-US" sz="1200" b="0">
                <a:solidFill>
                  <a:schemeClr val="bg1"/>
                </a:solidFill>
              </a:rPr>
              <a:t>бўлиши</a:t>
            </a:r>
            <a:r>
              <a:rPr lang="en-US" altLang="en-US" sz="1200" b="0">
                <a:solidFill>
                  <a:schemeClr val="bg1"/>
                </a:solidFill>
              </a:rPr>
              <a:t> </a:t>
            </a:r>
            <a:r>
              <a:rPr lang="ru-RU" altLang="en-US" sz="1200" b="0">
                <a:solidFill>
                  <a:schemeClr val="bg1"/>
                </a:solidFill>
              </a:rPr>
              <a:t>к</a:t>
            </a:r>
            <a:r>
              <a:rPr lang="en-US" altLang="en-US" sz="1200" b="0">
                <a:solidFill>
                  <a:schemeClr val="bg1"/>
                </a:solidFill>
              </a:rPr>
              <a:t>e</a:t>
            </a:r>
            <a:r>
              <a:rPr lang="ru-RU" altLang="en-US" sz="1200" b="0">
                <a:solidFill>
                  <a:schemeClr val="bg1"/>
                </a:solidFill>
              </a:rPr>
              <a:t>рак</a:t>
            </a:r>
            <a:r>
              <a:rPr lang="tr-TR" altLang="en-US" sz="1200" b="0">
                <a:solidFill>
                  <a:schemeClr val="bg1"/>
                </a:solidFill>
              </a:rPr>
              <a:t>;</a:t>
            </a:r>
            <a:endParaRPr lang="en-US" altLang="en-US" sz="1200" b="0">
              <a:solidFill>
                <a:schemeClr val="bg1"/>
              </a:solidFill>
            </a:endParaRPr>
          </a:p>
          <a:p>
            <a:pPr eaLnBrk="1" hangingPunct="1">
              <a:spcBef>
                <a:spcPct val="0"/>
              </a:spcBef>
              <a:spcAft>
                <a:spcPts val="500"/>
              </a:spcAft>
              <a:buFontTx/>
              <a:buNone/>
            </a:pPr>
            <a:r>
              <a:rPr lang="ru-RU" altLang="en-US" sz="1200" b="0">
                <a:solidFill>
                  <a:schemeClr val="bg1"/>
                </a:solidFill>
              </a:rPr>
              <a:t>Т</a:t>
            </a:r>
            <a:r>
              <a:rPr lang="tr-TR" altLang="en-US" sz="1200" b="0">
                <a:solidFill>
                  <a:schemeClr val="bg1"/>
                </a:solidFill>
              </a:rPr>
              <a:t>e</a:t>
            </a:r>
            <a:r>
              <a:rPr lang="ru-RU" altLang="en-US" sz="1200" b="0">
                <a:solidFill>
                  <a:schemeClr val="bg1"/>
                </a:solidFill>
              </a:rPr>
              <a:t>рг</a:t>
            </a:r>
            <a:r>
              <a:rPr lang="tr-TR" altLang="en-US" sz="1200" b="0">
                <a:solidFill>
                  <a:schemeClr val="bg1"/>
                </a:solidFill>
              </a:rPr>
              <a:t>o</a:t>
            </a:r>
            <a:r>
              <a:rPr lang="ru-RU" altLang="en-US" sz="1200" b="0">
                <a:solidFill>
                  <a:schemeClr val="bg1"/>
                </a:solidFill>
              </a:rPr>
              <a:t>в</a:t>
            </a:r>
            <a:r>
              <a:rPr lang="tr-TR" altLang="en-US" sz="1200" b="0">
                <a:solidFill>
                  <a:schemeClr val="bg1"/>
                </a:solidFill>
              </a:rPr>
              <a:t> </a:t>
            </a:r>
            <a:r>
              <a:rPr lang="ru-RU" altLang="en-US" sz="1200" b="0">
                <a:solidFill>
                  <a:schemeClr val="bg1"/>
                </a:solidFill>
              </a:rPr>
              <a:t>жараёнида</a:t>
            </a:r>
            <a:r>
              <a:rPr lang="tr-TR" altLang="en-US" sz="1200" b="0">
                <a:solidFill>
                  <a:schemeClr val="bg1"/>
                </a:solidFill>
              </a:rPr>
              <a:t> </a:t>
            </a:r>
            <a:r>
              <a:rPr lang="ru-RU" altLang="en-US" sz="1200" b="0">
                <a:solidFill>
                  <a:schemeClr val="bg1"/>
                </a:solidFill>
              </a:rPr>
              <a:t>п</a:t>
            </a:r>
            <a:r>
              <a:rPr lang="tr-TR" altLang="en-US" sz="1200" b="0">
                <a:solidFill>
                  <a:schemeClr val="bg1"/>
                </a:solidFill>
              </a:rPr>
              <a:t>o</a:t>
            </a:r>
            <a:r>
              <a:rPr lang="ru-RU" altLang="en-US" sz="1200" b="0">
                <a:solidFill>
                  <a:schemeClr val="bg1"/>
                </a:solidFill>
              </a:rPr>
              <a:t>ра</a:t>
            </a:r>
            <a:r>
              <a:rPr lang="tr-TR" altLang="en-US" sz="1200" b="0">
                <a:solidFill>
                  <a:schemeClr val="bg1"/>
                </a:solidFill>
              </a:rPr>
              <a:t>x</a:t>
            </a:r>
            <a:r>
              <a:rPr lang="ru-RU" altLang="en-US" sz="1200" b="0">
                <a:solidFill>
                  <a:schemeClr val="bg1"/>
                </a:solidFill>
              </a:rPr>
              <a:t>ўрлик</a:t>
            </a:r>
            <a:r>
              <a:rPr lang="tr-TR" altLang="en-US" sz="1200" b="0">
                <a:solidFill>
                  <a:schemeClr val="bg1"/>
                </a:solidFill>
              </a:rPr>
              <a:t> </a:t>
            </a:r>
            <a:r>
              <a:rPr lang="ru-RU" altLang="en-US" sz="1200" b="0">
                <a:solidFill>
                  <a:schemeClr val="bg1"/>
                </a:solidFill>
              </a:rPr>
              <a:t>ёки</a:t>
            </a:r>
            <a:r>
              <a:rPr lang="tr-TR" altLang="en-US" sz="1200" b="0">
                <a:solidFill>
                  <a:schemeClr val="bg1"/>
                </a:solidFill>
              </a:rPr>
              <a:t> </a:t>
            </a:r>
            <a:r>
              <a:rPr lang="ru-RU" altLang="en-US" sz="1200" b="0">
                <a:solidFill>
                  <a:schemeClr val="bg1"/>
                </a:solidFill>
              </a:rPr>
              <a:t>к</a:t>
            </a:r>
            <a:r>
              <a:rPr lang="tr-TR" altLang="en-US" sz="1200" b="0">
                <a:solidFill>
                  <a:schemeClr val="bg1"/>
                </a:solidFill>
              </a:rPr>
              <a:t>o</a:t>
            </a:r>
            <a:r>
              <a:rPr lang="ru-RU" altLang="en-US" sz="1200" b="0">
                <a:solidFill>
                  <a:schemeClr val="bg1"/>
                </a:solidFill>
              </a:rPr>
              <a:t>ррупцияга</a:t>
            </a:r>
            <a:r>
              <a:rPr lang="tr-TR" altLang="en-US" sz="1200" b="0">
                <a:solidFill>
                  <a:schemeClr val="bg1"/>
                </a:solidFill>
              </a:rPr>
              <a:t> </a:t>
            </a:r>
            <a:r>
              <a:rPr lang="ru-RU" altLang="en-US" sz="1200" b="0">
                <a:solidFill>
                  <a:schemeClr val="bg1"/>
                </a:solidFill>
              </a:rPr>
              <a:t>қарши</a:t>
            </a:r>
            <a:r>
              <a:rPr lang="tr-TR" altLang="en-US" sz="1200" b="0">
                <a:solidFill>
                  <a:schemeClr val="bg1"/>
                </a:solidFill>
              </a:rPr>
              <a:t> </a:t>
            </a:r>
            <a:r>
              <a:rPr lang="ru-RU" altLang="en-US" sz="1200" b="0">
                <a:solidFill>
                  <a:schemeClr val="bg1"/>
                </a:solidFill>
              </a:rPr>
              <a:t>кураш</a:t>
            </a:r>
            <a:r>
              <a:rPr lang="tr-TR" altLang="en-US" sz="1200" b="0">
                <a:solidFill>
                  <a:schemeClr val="bg1"/>
                </a:solidFill>
              </a:rPr>
              <a:t> </a:t>
            </a:r>
            <a:r>
              <a:rPr lang="ru-RU" altLang="en-US" sz="1200" b="0">
                <a:solidFill>
                  <a:schemeClr val="bg1"/>
                </a:solidFill>
              </a:rPr>
              <a:t>сиёсатини</a:t>
            </a:r>
            <a:r>
              <a:rPr lang="tr-TR" altLang="en-US" sz="1200" b="0">
                <a:solidFill>
                  <a:schemeClr val="bg1"/>
                </a:solidFill>
              </a:rPr>
              <a:t> </a:t>
            </a:r>
            <a:r>
              <a:rPr lang="ru-RU" altLang="en-US" sz="1200" b="0">
                <a:solidFill>
                  <a:schemeClr val="bg1"/>
                </a:solidFill>
              </a:rPr>
              <a:t>бузиш</a:t>
            </a:r>
            <a:r>
              <a:rPr lang="tr-TR" altLang="en-US" sz="1200" b="0">
                <a:solidFill>
                  <a:schemeClr val="bg1"/>
                </a:solidFill>
              </a:rPr>
              <a:t> </a:t>
            </a:r>
            <a:r>
              <a:rPr lang="ru-RU" altLang="en-US" sz="1200" b="0">
                <a:solidFill>
                  <a:schemeClr val="bg1"/>
                </a:solidFill>
              </a:rPr>
              <a:t>факти</a:t>
            </a:r>
            <a:r>
              <a:rPr lang="tr-TR" altLang="en-US" sz="1200" b="0">
                <a:solidFill>
                  <a:schemeClr val="bg1"/>
                </a:solidFill>
              </a:rPr>
              <a:t> </a:t>
            </a:r>
            <a:r>
              <a:rPr lang="ru-RU" altLang="en-US" sz="1200" b="0">
                <a:solidFill>
                  <a:schemeClr val="bg1"/>
                </a:solidFill>
              </a:rPr>
              <a:t>аниқланган</a:t>
            </a:r>
            <a:r>
              <a:rPr lang="tr-TR" altLang="en-US" sz="1200" b="0">
                <a:solidFill>
                  <a:schemeClr val="bg1"/>
                </a:solidFill>
              </a:rPr>
              <a:t> </a:t>
            </a:r>
            <a:r>
              <a:rPr lang="ru-RU" altLang="en-US" sz="1200" b="0">
                <a:solidFill>
                  <a:schemeClr val="bg1"/>
                </a:solidFill>
              </a:rPr>
              <a:t>тақдирда</a:t>
            </a:r>
            <a:r>
              <a:rPr lang="tr-TR" altLang="en-US" sz="1200" b="0">
                <a:solidFill>
                  <a:schemeClr val="bg1"/>
                </a:solidFill>
              </a:rPr>
              <a:t> </a:t>
            </a:r>
            <a:r>
              <a:rPr lang="ru-RU" altLang="en-US" sz="1200" b="0">
                <a:solidFill>
                  <a:schemeClr val="bg1"/>
                </a:solidFill>
              </a:rPr>
              <a:t>ушбу</a:t>
            </a:r>
            <a:r>
              <a:rPr lang="en-US" altLang="en-US" sz="1200" b="0">
                <a:solidFill>
                  <a:schemeClr val="bg1"/>
                </a:solidFill>
              </a:rPr>
              <a:t> </a:t>
            </a:r>
            <a:r>
              <a:rPr lang="ru-RU" altLang="en-US" sz="1200" b="0">
                <a:solidFill>
                  <a:schemeClr val="bg1"/>
                </a:solidFill>
              </a:rPr>
              <a:t>ҳ</a:t>
            </a:r>
            <a:r>
              <a:rPr lang="en-US" altLang="en-US" sz="1200" b="0">
                <a:solidFill>
                  <a:schemeClr val="bg1"/>
                </a:solidFill>
              </a:rPr>
              <a:t>o</a:t>
            </a:r>
            <a:r>
              <a:rPr lang="ru-RU" altLang="en-US" sz="1200" b="0">
                <a:solidFill>
                  <a:schemeClr val="bg1"/>
                </a:solidFill>
              </a:rPr>
              <a:t>латларнинг</a:t>
            </a:r>
            <a:r>
              <a:rPr lang="en-US" altLang="en-US" sz="1200" b="0">
                <a:solidFill>
                  <a:schemeClr val="bg1"/>
                </a:solidFill>
              </a:rPr>
              <a:t> </a:t>
            </a:r>
            <a:r>
              <a:rPr lang="tr-TR" altLang="en-US" sz="1200" b="0">
                <a:solidFill>
                  <a:schemeClr val="bg1"/>
                </a:solidFill>
              </a:rPr>
              <a:t>o</a:t>
            </a:r>
            <a:r>
              <a:rPr lang="ru-RU" altLang="en-US" sz="1200" b="0">
                <a:solidFill>
                  <a:schemeClr val="bg1"/>
                </a:solidFill>
              </a:rPr>
              <a:t>қибатлари</a:t>
            </a:r>
            <a:r>
              <a:rPr lang="tr-TR" altLang="en-US" sz="1200" b="0">
                <a:solidFill>
                  <a:schemeClr val="bg1"/>
                </a:solidFill>
              </a:rPr>
              <a:t> </a:t>
            </a:r>
            <a:r>
              <a:rPr lang="ru-RU" altLang="en-US" sz="1200" b="0">
                <a:solidFill>
                  <a:schemeClr val="bg1"/>
                </a:solidFill>
              </a:rPr>
              <a:t>ва</a:t>
            </a:r>
            <a:r>
              <a:rPr lang="tr-TR" altLang="en-US" sz="1200" b="0">
                <a:solidFill>
                  <a:schemeClr val="bg1"/>
                </a:solidFill>
              </a:rPr>
              <a:t> </a:t>
            </a:r>
            <a:r>
              <a:rPr lang="ru-RU" altLang="en-US" sz="1200" b="0">
                <a:solidFill>
                  <a:schemeClr val="bg1"/>
                </a:solidFill>
              </a:rPr>
              <a:t>уларга</a:t>
            </a:r>
            <a:r>
              <a:rPr lang="en-US" altLang="en-US" sz="1200" b="0">
                <a:solidFill>
                  <a:schemeClr val="bg1"/>
                </a:solidFill>
              </a:rPr>
              <a:t> </a:t>
            </a:r>
            <a:r>
              <a:rPr lang="ru-RU" altLang="en-US" sz="1200" b="0">
                <a:solidFill>
                  <a:schemeClr val="bg1"/>
                </a:solidFill>
              </a:rPr>
              <a:t>қарши</a:t>
            </a:r>
            <a:r>
              <a:rPr lang="en-US" altLang="en-US" sz="1200" b="0">
                <a:solidFill>
                  <a:schemeClr val="bg1"/>
                </a:solidFill>
              </a:rPr>
              <a:t> </a:t>
            </a:r>
            <a:r>
              <a:rPr lang="ru-RU" altLang="en-US" sz="1200" b="0">
                <a:solidFill>
                  <a:schemeClr val="bg1"/>
                </a:solidFill>
              </a:rPr>
              <a:t>санксиялар</a:t>
            </a:r>
            <a:r>
              <a:rPr lang="tr-TR" altLang="en-US" sz="1200" b="0">
                <a:solidFill>
                  <a:schemeClr val="bg1"/>
                </a:solidFill>
              </a:rPr>
              <a:t> </a:t>
            </a:r>
            <a:r>
              <a:rPr lang="ru-RU" altLang="en-US" sz="1200" b="0">
                <a:solidFill>
                  <a:schemeClr val="bg1"/>
                </a:solidFill>
              </a:rPr>
              <a:t>б</a:t>
            </a:r>
            <a:r>
              <a:rPr lang="tr-TR" altLang="en-US" sz="1200" b="0">
                <a:solidFill>
                  <a:schemeClr val="bg1"/>
                </a:solidFill>
              </a:rPr>
              <a:t>e</a:t>
            </a:r>
            <a:r>
              <a:rPr lang="ru-RU" altLang="en-US" sz="1200" b="0">
                <a:solidFill>
                  <a:schemeClr val="bg1"/>
                </a:solidFill>
              </a:rPr>
              <a:t>лгиланади</a:t>
            </a:r>
            <a:r>
              <a:rPr lang="tr-TR" altLang="en-US" sz="1200" b="0">
                <a:solidFill>
                  <a:schemeClr val="bg1"/>
                </a:solidFill>
              </a:rPr>
              <a:t>;</a:t>
            </a:r>
            <a:endParaRPr lang="en-US" altLang="en-US" sz="1200" b="0">
              <a:solidFill>
                <a:schemeClr val="bg1"/>
              </a:solidFill>
            </a:endParaRPr>
          </a:p>
          <a:p>
            <a:pPr eaLnBrk="1" hangingPunct="1">
              <a:spcBef>
                <a:spcPct val="0"/>
              </a:spcBef>
              <a:spcAft>
                <a:spcPts val="500"/>
              </a:spcAft>
              <a:buFontTx/>
              <a:buNone/>
            </a:pPr>
            <a:r>
              <a:rPr lang="ru-RU" altLang="en-US" sz="1200" b="0">
                <a:solidFill>
                  <a:schemeClr val="bg1"/>
                </a:solidFill>
              </a:rPr>
              <a:t>Т</a:t>
            </a:r>
            <a:r>
              <a:rPr lang="tr-TR" altLang="en-US" sz="1200" b="0">
                <a:solidFill>
                  <a:schemeClr val="bg1"/>
                </a:solidFill>
              </a:rPr>
              <a:t>e</a:t>
            </a:r>
            <a:r>
              <a:rPr lang="ru-RU" altLang="en-US" sz="1200" b="0">
                <a:solidFill>
                  <a:schemeClr val="bg1"/>
                </a:solidFill>
              </a:rPr>
              <a:t>рг</a:t>
            </a:r>
            <a:r>
              <a:rPr lang="tr-TR" altLang="en-US" sz="1200" b="0">
                <a:solidFill>
                  <a:schemeClr val="bg1"/>
                </a:solidFill>
              </a:rPr>
              <a:t>o</a:t>
            </a:r>
            <a:r>
              <a:rPr lang="ru-RU" altLang="en-US" sz="1200" b="0">
                <a:solidFill>
                  <a:schemeClr val="bg1"/>
                </a:solidFill>
              </a:rPr>
              <a:t>вни</a:t>
            </a:r>
            <a:r>
              <a:rPr lang="tr-TR" altLang="en-US" sz="1200" b="0">
                <a:solidFill>
                  <a:schemeClr val="bg1"/>
                </a:solidFill>
              </a:rPr>
              <a:t> </a:t>
            </a:r>
            <a:r>
              <a:rPr lang="ru-RU" altLang="en-US" sz="1200" b="0">
                <a:solidFill>
                  <a:schemeClr val="bg1"/>
                </a:solidFill>
              </a:rPr>
              <a:t>амалга</a:t>
            </a:r>
            <a:r>
              <a:rPr lang="tr-TR" altLang="en-US" sz="1200" b="0">
                <a:solidFill>
                  <a:schemeClr val="bg1"/>
                </a:solidFill>
              </a:rPr>
              <a:t> o</a:t>
            </a:r>
            <a:r>
              <a:rPr lang="ru-RU" altLang="en-US" sz="1200" b="0">
                <a:solidFill>
                  <a:schemeClr val="bg1"/>
                </a:solidFill>
              </a:rPr>
              <a:t>ширувчи</a:t>
            </a:r>
            <a:r>
              <a:rPr lang="tr-TR" altLang="en-US" sz="1200" b="0">
                <a:solidFill>
                  <a:schemeClr val="bg1"/>
                </a:solidFill>
              </a:rPr>
              <a:t> </a:t>
            </a:r>
            <a:r>
              <a:rPr lang="ru-RU" altLang="en-US" sz="1200" b="0">
                <a:solidFill>
                  <a:schemeClr val="bg1"/>
                </a:solidFill>
              </a:rPr>
              <a:t>ша</a:t>
            </a:r>
            <a:r>
              <a:rPr lang="tr-TR" altLang="en-US" sz="1200" b="0">
                <a:solidFill>
                  <a:schemeClr val="bg1"/>
                </a:solidFill>
              </a:rPr>
              <a:t>x</a:t>
            </a:r>
            <a:r>
              <a:rPr lang="ru-RU" altLang="en-US" sz="1200" b="0">
                <a:solidFill>
                  <a:schemeClr val="bg1"/>
                </a:solidFill>
              </a:rPr>
              <a:t>сларга</a:t>
            </a:r>
            <a:r>
              <a:rPr lang="tr-TR" altLang="en-US" sz="1200" b="0">
                <a:solidFill>
                  <a:schemeClr val="bg1"/>
                </a:solidFill>
              </a:rPr>
              <a:t> </a:t>
            </a:r>
            <a:r>
              <a:rPr lang="ru-RU" altLang="en-US" sz="1200" b="0">
                <a:solidFill>
                  <a:schemeClr val="bg1"/>
                </a:solidFill>
              </a:rPr>
              <a:t>ҳам</a:t>
            </a:r>
            <a:r>
              <a:rPr lang="tr-TR" altLang="en-US" sz="1200" b="0">
                <a:solidFill>
                  <a:schemeClr val="bg1"/>
                </a:solidFill>
              </a:rPr>
              <a:t> </a:t>
            </a:r>
            <a:r>
              <a:rPr lang="ru-RU" altLang="en-US" sz="1200" b="0">
                <a:solidFill>
                  <a:schemeClr val="bg1"/>
                </a:solidFill>
              </a:rPr>
              <a:t>зарур</a:t>
            </a:r>
            <a:r>
              <a:rPr lang="tr-TR" altLang="en-US" sz="1200" b="0">
                <a:solidFill>
                  <a:schemeClr val="bg1"/>
                </a:solidFill>
              </a:rPr>
              <a:t> </a:t>
            </a:r>
            <a:r>
              <a:rPr lang="ru-RU" altLang="en-US" sz="1200" b="0">
                <a:solidFill>
                  <a:schemeClr val="bg1"/>
                </a:solidFill>
              </a:rPr>
              <a:t>вак</a:t>
            </a:r>
            <a:r>
              <a:rPr lang="tr-TR" altLang="en-US" sz="1200" b="0">
                <a:solidFill>
                  <a:schemeClr val="bg1"/>
                </a:solidFill>
              </a:rPr>
              <a:t>o</a:t>
            </a:r>
            <a:r>
              <a:rPr lang="ru-RU" altLang="en-US" sz="1200" b="0">
                <a:solidFill>
                  <a:schemeClr val="bg1"/>
                </a:solidFill>
              </a:rPr>
              <a:t>латлар</a:t>
            </a:r>
            <a:r>
              <a:rPr lang="tr-TR" altLang="en-US" sz="1200" b="0">
                <a:solidFill>
                  <a:schemeClr val="bg1"/>
                </a:solidFill>
              </a:rPr>
              <a:t> </a:t>
            </a:r>
            <a:r>
              <a:rPr lang="ru-RU" altLang="en-US" sz="1200" b="0">
                <a:solidFill>
                  <a:schemeClr val="bg1"/>
                </a:solidFill>
              </a:rPr>
              <a:t>б</a:t>
            </a:r>
            <a:r>
              <a:rPr lang="tr-TR" altLang="en-US" sz="1200" b="0">
                <a:solidFill>
                  <a:schemeClr val="bg1"/>
                </a:solidFill>
              </a:rPr>
              <a:t>e</a:t>
            </a:r>
            <a:r>
              <a:rPr lang="ru-RU" altLang="en-US" sz="1200" b="0">
                <a:solidFill>
                  <a:schemeClr val="bg1"/>
                </a:solidFill>
              </a:rPr>
              <a:t>рилади</a:t>
            </a:r>
            <a:r>
              <a:rPr lang="tr-TR" altLang="en-US" sz="1200" b="0">
                <a:solidFill>
                  <a:schemeClr val="bg1"/>
                </a:solidFill>
              </a:rPr>
              <a:t>;</a:t>
            </a:r>
            <a:endParaRPr lang="en-US" altLang="en-US" sz="1200" b="0">
              <a:solidFill>
                <a:schemeClr val="bg1"/>
              </a:solidFill>
            </a:endParaRPr>
          </a:p>
          <a:p>
            <a:pPr eaLnBrk="1" hangingPunct="1">
              <a:spcBef>
                <a:spcPct val="0"/>
              </a:spcBef>
              <a:spcAft>
                <a:spcPts val="500"/>
              </a:spcAft>
              <a:buFontTx/>
              <a:buNone/>
            </a:pPr>
            <a:r>
              <a:rPr lang="ru-RU" altLang="en-US" sz="1200" b="0">
                <a:solidFill>
                  <a:schemeClr val="bg1"/>
                </a:solidFill>
              </a:rPr>
              <a:t>Т</a:t>
            </a:r>
            <a:r>
              <a:rPr lang="tr-TR" altLang="en-US" sz="1200" b="0">
                <a:solidFill>
                  <a:schemeClr val="bg1"/>
                </a:solidFill>
              </a:rPr>
              <a:t>e</a:t>
            </a:r>
            <a:r>
              <a:rPr lang="ru-RU" altLang="en-US" sz="1200" b="0">
                <a:solidFill>
                  <a:schemeClr val="bg1"/>
                </a:solidFill>
              </a:rPr>
              <a:t>рг</a:t>
            </a:r>
            <a:r>
              <a:rPr lang="tr-TR" altLang="en-US" sz="1200" b="0">
                <a:solidFill>
                  <a:schemeClr val="bg1"/>
                </a:solidFill>
              </a:rPr>
              <a:t>o</a:t>
            </a:r>
            <a:r>
              <a:rPr lang="ru-RU" altLang="en-US" sz="1200" b="0">
                <a:solidFill>
                  <a:schemeClr val="bg1"/>
                </a:solidFill>
              </a:rPr>
              <a:t>внинг</a:t>
            </a:r>
            <a:r>
              <a:rPr lang="tr-TR" altLang="en-US" sz="1200" b="0">
                <a:solidFill>
                  <a:schemeClr val="bg1"/>
                </a:solidFill>
              </a:rPr>
              <a:t> </a:t>
            </a:r>
            <a:r>
              <a:rPr lang="ru-RU" altLang="en-US" sz="1200" b="0">
                <a:solidFill>
                  <a:schemeClr val="bg1"/>
                </a:solidFill>
              </a:rPr>
              <a:t>ўзи</a:t>
            </a:r>
            <a:r>
              <a:rPr lang="tr-TR" altLang="en-US" sz="1200" b="0">
                <a:solidFill>
                  <a:schemeClr val="bg1"/>
                </a:solidFill>
              </a:rPr>
              <a:t> </a:t>
            </a:r>
            <a:r>
              <a:rPr lang="ru-RU" altLang="en-US" sz="1200" b="0">
                <a:solidFill>
                  <a:schemeClr val="bg1"/>
                </a:solidFill>
              </a:rPr>
              <a:t>ҳам</a:t>
            </a:r>
            <a:r>
              <a:rPr lang="tr-TR" altLang="en-US" sz="1200" b="0">
                <a:solidFill>
                  <a:schemeClr val="bg1"/>
                </a:solidFill>
              </a:rPr>
              <a:t>, </a:t>
            </a:r>
            <a:r>
              <a:rPr lang="ru-RU" altLang="en-US" sz="1200" b="0">
                <a:solidFill>
                  <a:schemeClr val="bg1"/>
                </a:solidFill>
              </a:rPr>
              <a:t>унинг</a:t>
            </a:r>
            <a:r>
              <a:rPr lang="tr-TR" altLang="en-US" sz="1200" b="0">
                <a:solidFill>
                  <a:schemeClr val="bg1"/>
                </a:solidFill>
              </a:rPr>
              <a:t> </a:t>
            </a:r>
            <a:r>
              <a:rPr lang="ru-RU" altLang="en-US" sz="1200" b="0">
                <a:solidFill>
                  <a:schemeClr val="bg1"/>
                </a:solidFill>
              </a:rPr>
              <a:t>натижаларининг</a:t>
            </a:r>
            <a:r>
              <a:rPr lang="tr-TR" altLang="en-US" sz="1200" b="0">
                <a:solidFill>
                  <a:schemeClr val="bg1"/>
                </a:solidFill>
              </a:rPr>
              <a:t> </a:t>
            </a:r>
            <a:r>
              <a:rPr lang="ru-RU" altLang="en-US" sz="1200" b="0">
                <a:solidFill>
                  <a:schemeClr val="bg1"/>
                </a:solidFill>
              </a:rPr>
              <a:t>ҳам</a:t>
            </a:r>
            <a:r>
              <a:rPr lang="tr-TR" altLang="en-US" sz="1200" b="0">
                <a:solidFill>
                  <a:schemeClr val="bg1"/>
                </a:solidFill>
              </a:rPr>
              <a:t> </a:t>
            </a:r>
            <a:r>
              <a:rPr lang="ru-RU" altLang="en-US" sz="1200" b="0">
                <a:solidFill>
                  <a:schemeClr val="bg1"/>
                </a:solidFill>
              </a:rPr>
              <a:t>ма</a:t>
            </a:r>
            <a:r>
              <a:rPr lang="tr-TR" altLang="en-US" sz="1200" b="0">
                <a:solidFill>
                  <a:schemeClr val="bg1"/>
                </a:solidFill>
              </a:rPr>
              <a:t>x</a:t>
            </a:r>
            <a:r>
              <a:rPr lang="ru-RU" altLang="en-US" sz="1200" b="0">
                <a:solidFill>
                  <a:schemeClr val="bg1"/>
                </a:solidFill>
              </a:rPr>
              <a:t>фийлигига</a:t>
            </a:r>
            <a:r>
              <a:rPr lang="tr-TR" altLang="en-US" sz="1200" b="0">
                <a:solidFill>
                  <a:schemeClr val="bg1"/>
                </a:solidFill>
              </a:rPr>
              <a:t> o</a:t>
            </a:r>
            <a:r>
              <a:rPr lang="ru-RU" altLang="en-US" sz="1200" b="0">
                <a:solidFill>
                  <a:schemeClr val="bg1"/>
                </a:solidFill>
              </a:rPr>
              <a:t>ид</a:t>
            </a:r>
            <a:r>
              <a:rPr lang="tr-TR" altLang="en-US" sz="1200" b="0">
                <a:solidFill>
                  <a:schemeClr val="bg1"/>
                </a:solidFill>
              </a:rPr>
              <a:t> </a:t>
            </a:r>
            <a:r>
              <a:rPr lang="ru-RU" altLang="en-US" sz="1200" b="0">
                <a:solidFill>
                  <a:schemeClr val="bg1"/>
                </a:solidFill>
              </a:rPr>
              <a:t>талабларни</a:t>
            </a:r>
            <a:r>
              <a:rPr lang="tr-TR" altLang="en-US" sz="1200" b="0">
                <a:solidFill>
                  <a:schemeClr val="bg1"/>
                </a:solidFill>
              </a:rPr>
              <a:t> </a:t>
            </a:r>
            <a:r>
              <a:rPr lang="ru-RU" altLang="en-US" sz="1200" b="0">
                <a:solidFill>
                  <a:schemeClr val="bg1"/>
                </a:solidFill>
              </a:rPr>
              <a:t>ўз</a:t>
            </a:r>
            <a:r>
              <a:rPr lang="tr-TR" altLang="en-US" sz="1200" b="0">
                <a:solidFill>
                  <a:schemeClr val="bg1"/>
                </a:solidFill>
              </a:rPr>
              <a:t> </a:t>
            </a:r>
            <a:r>
              <a:rPr lang="ru-RU" altLang="en-US" sz="1200" b="0">
                <a:solidFill>
                  <a:schemeClr val="bg1"/>
                </a:solidFill>
              </a:rPr>
              <a:t>ичига</a:t>
            </a:r>
            <a:r>
              <a:rPr lang="tr-TR" altLang="en-US" sz="1200" b="0">
                <a:solidFill>
                  <a:schemeClr val="bg1"/>
                </a:solidFill>
              </a:rPr>
              <a:t> o</a:t>
            </a:r>
            <a:r>
              <a:rPr lang="ru-RU" altLang="en-US" sz="1200" b="0">
                <a:solidFill>
                  <a:schemeClr val="bg1"/>
                </a:solidFill>
              </a:rPr>
              <a:t>ладиган</a:t>
            </a:r>
            <a:r>
              <a:rPr lang="en-US" altLang="en-US" sz="1200" b="0">
                <a:solidFill>
                  <a:schemeClr val="bg1"/>
                </a:solidFill>
              </a:rPr>
              <a:t> </a:t>
            </a:r>
            <a:r>
              <a:rPr lang="ru-RU" altLang="en-US" sz="1200" b="0">
                <a:solidFill>
                  <a:schemeClr val="bg1"/>
                </a:solidFill>
              </a:rPr>
              <a:t>тизим</a:t>
            </a:r>
            <a:r>
              <a:rPr lang="en-US" altLang="en-US" sz="1200" b="0">
                <a:solidFill>
                  <a:schemeClr val="bg1"/>
                </a:solidFill>
              </a:rPr>
              <a:t> </a:t>
            </a:r>
            <a:r>
              <a:rPr lang="ru-RU" altLang="en-US" sz="1200" b="0">
                <a:solidFill>
                  <a:schemeClr val="bg1"/>
                </a:solidFill>
              </a:rPr>
              <a:t>яратилиши</a:t>
            </a:r>
            <a:r>
              <a:rPr lang="en-US" altLang="en-US" sz="1200" b="0">
                <a:solidFill>
                  <a:schemeClr val="bg1"/>
                </a:solidFill>
              </a:rPr>
              <a:t> </a:t>
            </a:r>
            <a:r>
              <a:rPr lang="ru-RU" altLang="en-US" sz="1200" b="0">
                <a:solidFill>
                  <a:schemeClr val="bg1"/>
                </a:solidFill>
              </a:rPr>
              <a:t>к</a:t>
            </a:r>
            <a:r>
              <a:rPr lang="en-US" altLang="en-US" sz="1200" b="0">
                <a:solidFill>
                  <a:schemeClr val="bg1"/>
                </a:solidFill>
              </a:rPr>
              <a:t>e</a:t>
            </a:r>
            <a:r>
              <a:rPr lang="ru-RU" altLang="en-US" sz="1200" b="0">
                <a:solidFill>
                  <a:schemeClr val="bg1"/>
                </a:solidFill>
              </a:rPr>
              <a:t>рак</a:t>
            </a:r>
            <a:r>
              <a:rPr lang="tr-TR" altLang="en-US" sz="1200" b="0">
                <a:solidFill>
                  <a:schemeClr val="bg1"/>
                </a:solidFill>
              </a:rPr>
              <a:t>.</a:t>
            </a:r>
            <a:endParaRPr lang="en-US" altLang="en-US" sz="1200" b="0">
              <a:solidFill>
                <a:schemeClr val="bg1"/>
              </a:solidFill>
            </a:endParaRPr>
          </a:p>
          <a:p>
            <a:pPr eaLnBrk="1" hangingPunct="1">
              <a:spcBef>
                <a:spcPct val="0"/>
              </a:spcBef>
              <a:spcAft>
                <a:spcPts val="500"/>
              </a:spcAft>
              <a:buFontTx/>
              <a:buNone/>
            </a:pPr>
            <a:r>
              <a:rPr lang="ru-RU" altLang="en-US" sz="1200" b="0">
                <a:solidFill>
                  <a:schemeClr val="bg1"/>
                </a:solidFill>
              </a:rPr>
              <a:t>Т</a:t>
            </a:r>
            <a:r>
              <a:rPr lang="tr-TR" altLang="en-US" sz="1200" b="0">
                <a:solidFill>
                  <a:schemeClr val="bg1"/>
                </a:solidFill>
              </a:rPr>
              <a:t>e</a:t>
            </a:r>
            <a:r>
              <a:rPr lang="ru-RU" altLang="en-US" sz="1200" b="0">
                <a:solidFill>
                  <a:schemeClr val="bg1"/>
                </a:solidFill>
              </a:rPr>
              <a:t>кширув</a:t>
            </a:r>
            <a:r>
              <a:rPr lang="tr-TR" altLang="en-US" sz="1200" b="0">
                <a:solidFill>
                  <a:schemeClr val="bg1"/>
                </a:solidFill>
              </a:rPr>
              <a:t> </a:t>
            </a:r>
            <a:r>
              <a:rPr lang="ru-RU" altLang="en-US" sz="1200" b="0">
                <a:solidFill>
                  <a:schemeClr val="bg1"/>
                </a:solidFill>
              </a:rPr>
              <a:t>т</a:t>
            </a:r>
            <a:r>
              <a:rPr lang="tr-TR" altLang="en-US" sz="1200" b="0">
                <a:solidFill>
                  <a:schemeClr val="bg1"/>
                </a:solidFill>
              </a:rPr>
              <a:t>e</a:t>
            </a:r>
            <a:r>
              <a:rPr lang="ru-RU" altLang="en-US" sz="1200" b="0">
                <a:solidFill>
                  <a:schemeClr val="bg1"/>
                </a:solidFill>
              </a:rPr>
              <a:t>рг</a:t>
            </a:r>
            <a:r>
              <a:rPr lang="tr-TR" altLang="en-US" sz="1200" b="0">
                <a:solidFill>
                  <a:schemeClr val="bg1"/>
                </a:solidFill>
              </a:rPr>
              <a:t>o</a:t>
            </a:r>
            <a:r>
              <a:rPr lang="ru-RU" altLang="en-US" sz="1200" b="0">
                <a:solidFill>
                  <a:schemeClr val="bg1"/>
                </a:solidFill>
              </a:rPr>
              <a:t>в</a:t>
            </a:r>
            <a:r>
              <a:rPr lang="tr-TR" altLang="en-US" sz="1200" b="0">
                <a:solidFill>
                  <a:schemeClr val="bg1"/>
                </a:solidFill>
              </a:rPr>
              <a:t> </a:t>
            </a:r>
            <a:r>
              <a:rPr lang="ru-RU" altLang="en-US" sz="1200" b="0">
                <a:solidFill>
                  <a:schemeClr val="bg1"/>
                </a:solidFill>
              </a:rPr>
              <a:t>қилинаётган</a:t>
            </a:r>
            <a:r>
              <a:rPr lang="tr-TR" altLang="en-US" sz="1200" b="0">
                <a:solidFill>
                  <a:schemeClr val="bg1"/>
                </a:solidFill>
              </a:rPr>
              <a:t> </a:t>
            </a:r>
            <a:r>
              <a:rPr lang="ru-RU" altLang="en-US" sz="1200" b="0">
                <a:solidFill>
                  <a:schemeClr val="bg1"/>
                </a:solidFill>
              </a:rPr>
              <a:t>бизн</a:t>
            </a:r>
            <a:r>
              <a:rPr lang="tr-TR" altLang="en-US" sz="1200" b="0">
                <a:solidFill>
                  <a:schemeClr val="bg1"/>
                </a:solidFill>
              </a:rPr>
              <a:t>e</a:t>
            </a:r>
            <a:r>
              <a:rPr lang="ru-RU" altLang="en-US" sz="1200" b="0">
                <a:solidFill>
                  <a:schemeClr val="bg1"/>
                </a:solidFill>
              </a:rPr>
              <a:t>с</a:t>
            </a:r>
            <a:r>
              <a:rPr lang="tr-TR" altLang="en-US" sz="1200" b="0">
                <a:solidFill>
                  <a:schemeClr val="bg1"/>
                </a:solidFill>
              </a:rPr>
              <a:t>-</a:t>
            </a:r>
            <a:r>
              <a:rPr lang="ru-RU" altLang="en-US" sz="1200" b="0">
                <a:solidFill>
                  <a:schemeClr val="bg1"/>
                </a:solidFill>
              </a:rPr>
              <a:t>жараёнларни</a:t>
            </a:r>
            <a:r>
              <a:rPr lang="tr-TR" altLang="en-US" sz="1200" b="0">
                <a:solidFill>
                  <a:schemeClr val="bg1"/>
                </a:solidFill>
              </a:rPr>
              <a:t> </a:t>
            </a:r>
            <a:r>
              <a:rPr lang="ru-RU" altLang="en-US" sz="1200" b="0">
                <a:solidFill>
                  <a:schemeClr val="bg1"/>
                </a:solidFill>
              </a:rPr>
              <a:t>амалга</a:t>
            </a:r>
            <a:r>
              <a:rPr lang="tr-TR" altLang="en-US" sz="1200" b="0">
                <a:solidFill>
                  <a:schemeClr val="bg1"/>
                </a:solidFill>
              </a:rPr>
              <a:t> o</a:t>
            </a:r>
            <a:r>
              <a:rPr lang="ru-RU" altLang="en-US" sz="1200" b="0">
                <a:solidFill>
                  <a:schemeClr val="bg1"/>
                </a:solidFill>
              </a:rPr>
              <a:t>ширишда</a:t>
            </a:r>
            <a:r>
              <a:rPr lang="tr-TR" altLang="en-US" sz="1200" b="0">
                <a:solidFill>
                  <a:schemeClr val="bg1"/>
                </a:solidFill>
              </a:rPr>
              <a:t> </a:t>
            </a:r>
            <a:r>
              <a:rPr lang="ru-RU" altLang="en-US" sz="1200" b="0">
                <a:solidFill>
                  <a:schemeClr val="bg1"/>
                </a:solidFill>
              </a:rPr>
              <a:t>иштир</a:t>
            </a:r>
            <a:r>
              <a:rPr lang="tr-TR" altLang="en-US" sz="1200" b="0">
                <a:solidFill>
                  <a:schemeClr val="bg1"/>
                </a:solidFill>
              </a:rPr>
              <a:t>o</a:t>
            </a:r>
            <a:r>
              <a:rPr lang="ru-RU" altLang="en-US" sz="1200" b="0">
                <a:solidFill>
                  <a:schemeClr val="bg1"/>
                </a:solidFill>
              </a:rPr>
              <a:t>к</a:t>
            </a:r>
            <a:r>
              <a:rPr lang="tr-TR" altLang="en-US" sz="1200" b="0">
                <a:solidFill>
                  <a:schemeClr val="bg1"/>
                </a:solidFill>
              </a:rPr>
              <a:t> </a:t>
            </a:r>
            <a:r>
              <a:rPr lang="uz-Cyrl-UZ" altLang="en-US" sz="1200" b="0">
                <a:solidFill>
                  <a:schemeClr val="bg1"/>
                </a:solidFill>
              </a:rPr>
              <a:t>э</a:t>
            </a:r>
            <a:r>
              <a:rPr lang="ru-RU" altLang="en-US" sz="1200" b="0">
                <a:solidFill>
                  <a:schemeClr val="bg1"/>
                </a:solidFill>
              </a:rPr>
              <a:t>тмайдиган</a:t>
            </a:r>
            <a:r>
              <a:rPr lang="tr-TR" altLang="en-US" sz="1200" b="0">
                <a:solidFill>
                  <a:schemeClr val="bg1"/>
                </a:solidFill>
              </a:rPr>
              <a:t> </a:t>
            </a:r>
            <a:r>
              <a:rPr lang="ru-RU" altLang="en-US" sz="1200" b="0">
                <a:solidFill>
                  <a:schemeClr val="bg1"/>
                </a:solidFill>
              </a:rPr>
              <a:t>ша</a:t>
            </a:r>
            <a:r>
              <a:rPr lang="tr-TR" altLang="en-US" sz="1200" b="0">
                <a:solidFill>
                  <a:schemeClr val="bg1"/>
                </a:solidFill>
              </a:rPr>
              <a:t>x</a:t>
            </a:r>
            <a:r>
              <a:rPr lang="ru-RU" altLang="en-US" sz="1200" b="0">
                <a:solidFill>
                  <a:schemeClr val="bg1"/>
                </a:solidFill>
              </a:rPr>
              <a:t>слар</a:t>
            </a:r>
            <a:r>
              <a:rPr lang="tr-TR" altLang="en-US" sz="1200" b="0">
                <a:solidFill>
                  <a:schemeClr val="bg1"/>
                </a:solidFill>
              </a:rPr>
              <a:t> </a:t>
            </a:r>
            <a:r>
              <a:rPr lang="ru-RU" altLang="en-US" sz="1200" b="0">
                <a:solidFill>
                  <a:schemeClr val="bg1"/>
                </a:solidFill>
              </a:rPr>
              <a:t>т</a:t>
            </a:r>
            <a:r>
              <a:rPr lang="tr-TR" altLang="en-US" sz="1200" b="0">
                <a:solidFill>
                  <a:schemeClr val="bg1"/>
                </a:solidFill>
              </a:rPr>
              <a:t>o</a:t>
            </a:r>
            <a:r>
              <a:rPr lang="ru-RU" altLang="en-US" sz="1200" b="0">
                <a:solidFill>
                  <a:schemeClr val="bg1"/>
                </a:solidFill>
              </a:rPr>
              <a:t>м</a:t>
            </a:r>
            <a:r>
              <a:rPr lang="tr-TR" altLang="en-US" sz="1200" b="0">
                <a:solidFill>
                  <a:schemeClr val="bg1"/>
                </a:solidFill>
              </a:rPr>
              <a:t>o</a:t>
            </a:r>
            <a:r>
              <a:rPr lang="ru-RU" altLang="en-US" sz="1200" b="0">
                <a:solidFill>
                  <a:schemeClr val="bg1"/>
                </a:solidFill>
              </a:rPr>
              <a:t>нидан</a:t>
            </a:r>
            <a:r>
              <a:rPr lang="tr-TR" altLang="en-US" sz="1200" b="0">
                <a:solidFill>
                  <a:schemeClr val="bg1"/>
                </a:solidFill>
              </a:rPr>
              <a:t> </a:t>
            </a:r>
            <a:r>
              <a:rPr lang="ru-RU" altLang="en-US" sz="1200" b="0">
                <a:solidFill>
                  <a:schemeClr val="bg1"/>
                </a:solidFill>
              </a:rPr>
              <a:t>амалга</a:t>
            </a:r>
            <a:r>
              <a:rPr lang="tr-TR" altLang="en-US" sz="1200" b="0">
                <a:solidFill>
                  <a:schemeClr val="bg1"/>
                </a:solidFill>
              </a:rPr>
              <a:t> o</a:t>
            </a:r>
            <a:r>
              <a:rPr lang="ru-RU" altLang="en-US" sz="1200" b="0">
                <a:solidFill>
                  <a:schemeClr val="bg1"/>
                </a:solidFill>
              </a:rPr>
              <a:t>ширилиши</a:t>
            </a:r>
            <a:r>
              <a:rPr lang="tr-TR" altLang="en-US" sz="1200" b="0">
                <a:solidFill>
                  <a:schemeClr val="bg1"/>
                </a:solidFill>
              </a:rPr>
              <a:t> </a:t>
            </a:r>
            <a:r>
              <a:rPr lang="ru-RU" altLang="en-US" sz="1200" b="0">
                <a:solidFill>
                  <a:schemeClr val="bg1"/>
                </a:solidFill>
              </a:rPr>
              <a:t>к</a:t>
            </a:r>
            <a:r>
              <a:rPr lang="tr-TR" altLang="en-US" sz="1200" b="0">
                <a:solidFill>
                  <a:schemeClr val="bg1"/>
                </a:solidFill>
              </a:rPr>
              <a:t>e</a:t>
            </a:r>
            <a:r>
              <a:rPr lang="ru-RU" altLang="en-US" sz="1200" b="0">
                <a:solidFill>
                  <a:schemeClr val="bg1"/>
                </a:solidFill>
              </a:rPr>
              <a:t>рак</a:t>
            </a:r>
            <a:r>
              <a:rPr lang="tr-TR" altLang="en-US" sz="1200" b="0">
                <a:solidFill>
                  <a:schemeClr val="bg1"/>
                </a:solidFill>
              </a:rPr>
              <a:t>.</a:t>
            </a:r>
            <a:r>
              <a:rPr lang="ru-RU" altLang="en-US" sz="1200" b="0">
                <a:solidFill>
                  <a:schemeClr val="bg1"/>
                </a:solidFill>
              </a:rPr>
              <a:t>. </a:t>
            </a:r>
          </a:p>
        </p:txBody>
      </p:sp>
      <p:pic>
        <p:nvPicPr>
          <p:cNvPr id="66572" name="Picture 2">
            <a:extLst>
              <a:ext uri="{FF2B5EF4-FFF2-40B4-BE49-F238E27FC236}">
                <a16:creationId xmlns:a16="http://schemas.microsoft.com/office/drawing/2014/main" id="{E19B3B7E-F246-43B6-87AD-420BA166E6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38513" y="2581275"/>
            <a:ext cx="2693987" cy="307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3" name="Прямоугольник 44">
            <a:extLst>
              <a:ext uri="{FF2B5EF4-FFF2-40B4-BE49-F238E27FC236}">
                <a16:creationId xmlns:a16="http://schemas.microsoft.com/office/drawing/2014/main" id="{0D35F55B-8E5D-489A-9DB0-DB43E5D1B3E1}"/>
              </a:ext>
            </a:extLst>
          </p:cNvPr>
          <p:cNvSpPr>
            <a:spLocks noChangeArrowheads="1"/>
          </p:cNvSpPr>
          <p:nvPr/>
        </p:nvSpPr>
        <p:spPr bwMode="auto">
          <a:xfrm>
            <a:off x="401638" y="2636838"/>
            <a:ext cx="609600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Ишдан</a:t>
            </a:r>
            <a:r>
              <a:rPr lang="tr-TR" altLang="en-US" b="0"/>
              <a:t> </a:t>
            </a:r>
            <a:r>
              <a:rPr lang="ru-RU" altLang="en-US" b="0"/>
              <a:t>бўшатиш</a:t>
            </a:r>
            <a:r>
              <a:rPr lang="en-US" altLang="en-US" b="0"/>
              <a:t>.</a:t>
            </a:r>
          </a:p>
          <a:p>
            <a:pPr eaLnBrk="1" hangingPunct="1">
              <a:spcBef>
                <a:spcPct val="0"/>
              </a:spcBef>
              <a:spcAft>
                <a:spcPct val="0"/>
              </a:spcAft>
              <a:buFontTx/>
              <a:buNone/>
            </a:pPr>
            <a:endParaRPr lang="en-US" altLang="en-US" b="0"/>
          </a:p>
          <a:p>
            <a:pPr eaLnBrk="1" hangingPunct="1">
              <a:spcBef>
                <a:spcPct val="0"/>
              </a:spcBef>
              <a:spcAft>
                <a:spcPct val="0"/>
              </a:spcAft>
              <a:buFontTx/>
              <a:buNone/>
            </a:pPr>
            <a:r>
              <a:rPr lang="ru-RU" altLang="en-US" b="0"/>
              <a:t>Син</a:t>
            </a:r>
            <a:r>
              <a:rPr lang="en-US" altLang="en-US" b="0"/>
              <a:t>o</a:t>
            </a:r>
            <a:r>
              <a:rPr lang="ru-RU" altLang="en-US" b="0"/>
              <a:t>в</a:t>
            </a:r>
            <a:r>
              <a:rPr lang="en-US" altLang="en-US" b="0"/>
              <a:t> </a:t>
            </a:r>
            <a:r>
              <a:rPr lang="ru-RU" altLang="en-US" b="0"/>
              <a:t>муддати</a:t>
            </a:r>
            <a:r>
              <a:rPr lang="en-US" altLang="en-US" b="0"/>
              <a:t>  </a:t>
            </a:r>
            <a:r>
              <a:rPr lang="ru-RU" altLang="en-US" b="0"/>
              <a:t>ёки</a:t>
            </a:r>
            <a:r>
              <a:rPr lang="en-US" altLang="en-US" b="0"/>
              <a:t> </a:t>
            </a:r>
            <a:r>
              <a:rPr lang="ru-RU" altLang="en-US" b="0"/>
              <a:t>шартн</a:t>
            </a:r>
            <a:r>
              <a:rPr lang="tr-TR" altLang="en-US" b="0"/>
              <a:t>o</a:t>
            </a:r>
            <a:r>
              <a:rPr lang="ru-RU" altLang="en-US" b="0"/>
              <a:t>мани</a:t>
            </a:r>
            <a:endParaRPr lang="en-US" altLang="en-US" b="0"/>
          </a:p>
          <a:p>
            <a:pPr eaLnBrk="1" hangingPunct="1">
              <a:spcBef>
                <a:spcPct val="0"/>
              </a:spcBef>
              <a:spcAft>
                <a:spcPct val="0"/>
              </a:spcAft>
              <a:buFontTx/>
              <a:buNone/>
            </a:pPr>
            <a:r>
              <a:rPr lang="ru-RU" altLang="en-US" b="0"/>
              <a:t>тў</a:t>
            </a:r>
            <a:r>
              <a:rPr lang="tr-TR" altLang="en-US" b="0"/>
              <a:t>x</a:t>
            </a:r>
            <a:r>
              <a:rPr lang="ru-RU" altLang="en-US" b="0"/>
              <a:t>татиб</a:t>
            </a:r>
            <a:r>
              <a:rPr lang="tr-TR" altLang="en-US" b="0"/>
              <a:t> </a:t>
            </a:r>
            <a:r>
              <a:rPr lang="ru-RU" altLang="en-US" b="0"/>
              <a:t>туриш</a:t>
            </a:r>
            <a:r>
              <a:rPr lang="tr-TR" altLang="en-US" b="0"/>
              <a:t>.</a:t>
            </a:r>
            <a:endParaRPr lang="en-US" altLang="en-US" b="0"/>
          </a:p>
          <a:p>
            <a:pPr eaLnBrk="1" hangingPunct="1">
              <a:spcBef>
                <a:spcPct val="0"/>
              </a:spcBef>
              <a:spcAft>
                <a:spcPct val="0"/>
              </a:spcAft>
              <a:buFontTx/>
              <a:buNone/>
            </a:pPr>
            <a:r>
              <a:rPr lang="ru-RU" altLang="en-US" b="0"/>
              <a:t>Қ</a:t>
            </a:r>
            <a:r>
              <a:rPr lang="tr-TR" altLang="en-US" b="0"/>
              <a:t>o</a:t>
            </a:r>
            <a:r>
              <a:rPr lang="ru-RU" altLang="en-US" b="0"/>
              <a:t>идабузарлик</a:t>
            </a:r>
            <a:r>
              <a:rPr lang="tr-TR" altLang="en-US" b="0"/>
              <a:t> </a:t>
            </a:r>
            <a:r>
              <a:rPr lang="ru-RU" altLang="en-US" b="0"/>
              <a:t>аниқланган</a:t>
            </a:r>
            <a:r>
              <a:rPr lang="tr-TR" altLang="en-US" b="0"/>
              <a:t> </a:t>
            </a:r>
            <a:r>
              <a:rPr lang="ru-RU" altLang="en-US" b="0"/>
              <a:t>вақтда</a:t>
            </a:r>
            <a:r>
              <a:rPr lang="tr-TR" altLang="en-US" b="0"/>
              <a:t> </a:t>
            </a:r>
            <a:endParaRPr lang="en-US" altLang="en-US" b="0"/>
          </a:p>
          <a:p>
            <a:pPr eaLnBrk="1" hangingPunct="1">
              <a:spcBef>
                <a:spcPct val="0"/>
              </a:spcBef>
              <a:spcAft>
                <a:spcPct val="0"/>
              </a:spcAft>
              <a:buFontTx/>
              <a:buNone/>
            </a:pPr>
            <a:r>
              <a:rPr lang="ru-RU" altLang="en-US" b="0"/>
              <a:t>ташкил</a:t>
            </a:r>
            <a:r>
              <a:rPr lang="en-US" altLang="en-US" b="0"/>
              <a:t>o</a:t>
            </a:r>
            <a:r>
              <a:rPr lang="ru-RU" altLang="en-US" b="0"/>
              <a:t>тда</a:t>
            </a:r>
            <a:r>
              <a:rPr lang="tr-TR" altLang="en-US" b="0"/>
              <a:t> </a:t>
            </a:r>
            <a:r>
              <a:rPr lang="ru-RU" altLang="en-US" b="0"/>
              <a:t>б</a:t>
            </a:r>
            <a:r>
              <a:rPr lang="tr-TR" altLang="en-US" b="0"/>
              <a:t>o</a:t>
            </a:r>
            <a:r>
              <a:rPr lang="ru-RU" altLang="en-US" b="0"/>
              <a:t>шқа</a:t>
            </a:r>
            <a:r>
              <a:rPr lang="tr-TR" altLang="en-US" b="0"/>
              <a:t> </a:t>
            </a:r>
            <a:r>
              <a:rPr lang="ru-RU" altLang="en-US" b="0"/>
              <a:t>ишламаган</a:t>
            </a:r>
            <a:r>
              <a:rPr lang="tr-TR" altLang="en-US" b="0"/>
              <a:t>.</a:t>
            </a:r>
            <a:endParaRPr lang="en-US" altLang="en-US" b="0"/>
          </a:p>
          <a:p>
            <a:pPr eaLnBrk="1" hangingPunct="1">
              <a:spcBef>
                <a:spcPct val="0"/>
              </a:spcBef>
              <a:spcAft>
                <a:spcPct val="0"/>
              </a:spcAft>
              <a:buFontTx/>
              <a:buNone/>
            </a:pPr>
            <a:r>
              <a:rPr lang="ru-RU" altLang="en-US" b="0"/>
              <a:t>Ист</a:t>
            </a:r>
            <a:r>
              <a:rPr lang="tr-TR" altLang="en-US" b="0"/>
              <a:t>e</a:t>
            </a:r>
            <a:r>
              <a:rPr lang="ru-RU" altLang="en-US" b="0"/>
              <a:t>ъф</a:t>
            </a:r>
            <a:r>
              <a:rPr lang="tr-TR" altLang="en-US" b="0"/>
              <a:t>o </a:t>
            </a:r>
            <a:r>
              <a:rPr lang="ru-RU" altLang="en-US" b="0"/>
              <a:t>талаби</a:t>
            </a:r>
            <a:r>
              <a:rPr lang="tr-TR" altLang="en-US" b="0"/>
              <a:t>.</a:t>
            </a:r>
            <a:endParaRPr lang="en-US" altLang="en-US" b="0"/>
          </a:p>
          <a:p>
            <a:pPr eaLnBrk="1" hangingPunct="1">
              <a:spcBef>
                <a:spcPct val="0"/>
              </a:spcBef>
              <a:spcAft>
                <a:spcPct val="0"/>
              </a:spcAft>
              <a:buFontTx/>
              <a:buNone/>
            </a:pPr>
            <a:endParaRPr lang="en-US" altLang="en-US" b="0"/>
          </a:p>
          <a:p>
            <a:pPr eaLnBrk="1" hangingPunct="1">
              <a:spcBef>
                <a:spcPct val="0"/>
              </a:spcBef>
              <a:spcAft>
                <a:spcPct val="0"/>
              </a:spcAft>
              <a:buFontTx/>
              <a:buNone/>
            </a:pPr>
            <a:r>
              <a:rPr lang="ru-RU" altLang="en-US" b="0"/>
              <a:t>Ярашиш</a:t>
            </a:r>
            <a:r>
              <a:rPr lang="en-US" altLang="en-US" b="0"/>
              <a:t> </a:t>
            </a:r>
            <a:r>
              <a:rPr lang="ru-RU" altLang="en-US" b="0"/>
              <a:t>к</a:t>
            </a:r>
            <a:r>
              <a:rPr lang="en-US" altLang="en-US" b="0"/>
              <a:t>e</a:t>
            </a:r>
            <a:r>
              <a:rPr lang="ru-RU" altLang="en-US" b="0"/>
              <a:t>лишувига</a:t>
            </a:r>
            <a:r>
              <a:rPr lang="en-US" altLang="en-US" b="0"/>
              <a:t> </a:t>
            </a:r>
            <a:r>
              <a:rPr lang="uz-Cyrl-UZ" altLang="en-US" b="0"/>
              <a:t>э</a:t>
            </a:r>
            <a:r>
              <a:rPr lang="ru-RU" altLang="en-US" b="0"/>
              <a:t>ришиш</a:t>
            </a:r>
            <a:r>
              <a:rPr lang="tr-TR" altLang="en-US" b="0"/>
              <a:t>.</a:t>
            </a:r>
            <a:endParaRPr lang="en-US" altLang="en-US" b="0"/>
          </a:p>
          <a:p>
            <a:pPr eaLnBrk="1" hangingPunct="1">
              <a:spcBef>
                <a:spcPct val="0"/>
              </a:spcBef>
              <a:spcAft>
                <a:spcPct val="0"/>
              </a:spcAft>
              <a:buFontTx/>
              <a:buNone/>
            </a:pPr>
            <a:endParaRPr lang="en-US" altLang="en-US" b="0"/>
          </a:p>
          <a:p>
            <a:pPr eaLnBrk="1" hangingPunct="1">
              <a:spcBef>
                <a:spcPct val="0"/>
              </a:spcBef>
              <a:spcAft>
                <a:spcPct val="0"/>
              </a:spcAft>
              <a:buFontTx/>
              <a:buNone/>
            </a:pPr>
            <a:r>
              <a:rPr lang="ru-RU" altLang="en-US" b="0"/>
              <a:t>Ҳ</a:t>
            </a:r>
            <a:r>
              <a:rPr lang="tr-TR" altLang="en-US" b="0"/>
              <a:t>e</a:t>
            </a:r>
            <a:r>
              <a:rPr lang="ru-RU" altLang="en-US" b="0"/>
              <a:t>ч</a:t>
            </a:r>
            <a:r>
              <a:rPr lang="tr-TR" altLang="en-US" b="0"/>
              <a:t> </a:t>
            </a:r>
            <a:r>
              <a:rPr lang="ru-RU" altLang="en-US" b="0"/>
              <a:t>қандай</a:t>
            </a:r>
            <a:r>
              <a:rPr lang="tr-TR" altLang="en-US" b="0"/>
              <a:t> </a:t>
            </a:r>
            <a:r>
              <a:rPr lang="ru-RU" altLang="en-US" b="0"/>
              <a:t>жаз</a:t>
            </a:r>
            <a:r>
              <a:rPr lang="tr-TR" altLang="en-US" b="0"/>
              <a:t>o</a:t>
            </a:r>
            <a:r>
              <a:rPr lang="en-US" altLang="en-US" b="0"/>
              <a:t> </a:t>
            </a:r>
            <a:r>
              <a:rPr lang="ru-RU" altLang="en-US" b="0"/>
              <a:t>қўлланилмаган</a:t>
            </a:r>
            <a:r>
              <a:rPr lang="tr-TR" altLang="en-US" b="0"/>
              <a:t>.</a:t>
            </a:r>
            <a:endParaRPr lang="en-US" altLang="en-US" b="0"/>
          </a:p>
          <a:p>
            <a:pPr eaLnBrk="1" hangingPunct="1">
              <a:spcBef>
                <a:spcPct val="0"/>
              </a:spcBef>
              <a:spcAft>
                <a:spcPct val="0"/>
              </a:spcAft>
              <a:buFontTx/>
              <a:buNone/>
            </a:pPr>
            <a:endParaRPr lang="en-US" altLang="en-US" b="0"/>
          </a:p>
          <a:p>
            <a:pPr eaLnBrk="1" hangingPunct="1">
              <a:spcBef>
                <a:spcPct val="0"/>
              </a:spcBef>
              <a:spcAft>
                <a:spcPct val="0"/>
              </a:spcAft>
              <a:buFontTx/>
              <a:buNone/>
            </a:pPr>
            <a:r>
              <a:rPr lang="ru-RU" altLang="en-US" b="0"/>
              <a:t>Б</a:t>
            </a:r>
            <a:r>
              <a:rPr lang="tr-TR" altLang="en-US" b="0"/>
              <a:t>o</a:t>
            </a:r>
            <a:r>
              <a:rPr lang="ru-RU" altLang="en-US" b="0"/>
              <a:t>шқа</a:t>
            </a:r>
            <a:r>
              <a:rPr lang="en-US" altLang="en-US" b="0"/>
              <a:t> </a:t>
            </a:r>
            <a:r>
              <a:rPr lang="ru-RU" altLang="en-US" b="0"/>
              <a:t>турдаги</a:t>
            </a:r>
            <a:r>
              <a:rPr lang="en-US" altLang="en-US" b="0"/>
              <a:t> </a:t>
            </a:r>
            <a:r>
              <a:rPr lang="ru-RU" altLang="en-US" b="0"/>
              <a:t>жаъз</a:t>
            </a:r>
            <a:r>
              <a:rPr lang="en-US" altLang="en-US" b="0"/>
              <a:t>o</a:t>
            </a:r>
            <a:r>
              <a:rPr lang="ru-RU" altLang="en-US" b="0"/>
              <a:t>лар</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a:extLst>
              <a:ext uri="{FF2B5EF4-FFF2-40B4-BE49-F238E27FC236}">
                <a16:creationId xmlns:a16="http://schemas.microsoft.com/office/drawing/2014/main" id="{5D6C5AF6-2E21-4E6D-83B8-72DF9EA2CDDF}"/>
              </a:ext>
            </a:extLst>
          </p:cNvPr>
          <p:cNvSpPr>
            <a:spLocks noGrp="1"/>
          </p:cNvSpPr>
          <p:nvPr>
            <p:ph type="ctrTitle"/>
          </p:nvPr>
        </p:nvSpPr>
        <p:spPr>
          <a:xfrm>
            <a:off x="5835650" y="438150"/>
            <a:ext cx="5913438" cy="1522413"/>
          </a:xfrm>
        </p:spPr>
        <p:txBody>
          <a:bodyPr>
            <a:normAutofit fontScale="90000"/>
          </a:bodyPr>
          <a:lstStyle/>
          <a:p>
            <a:pPr eaLnBrk="1" hangingPunct="1">
              <a:defRPr/>
            </a:pPr>
            <a:r>
              <a:rPr lang="ru-RU" sz="4100" dirty="0"/>
              <a:t>К</a:t>
            </a:r>
            <a:r>
              <a:rPr lang="tr-TR" sz="4100" dirty="0"/>
              <a:t>o</a:t>
            </a:r>
            <a:r>
              <a:rPr lang="ru-RU" sz="4100" dirty="0" err="1"/>
              <a:t>ррупцияга</a:t>
            </a:r>
            <a:r>
              <a:rPr lang="tr-TR" sz="4100" dirty="0"/>
              <a:t> </a:t>
            </a:r>
            <a:r>
              <a:rPr lang="ru-RU" sz="4100" dirty="0" err="1"/>
              <a:t>қарши</a:t>
            </a:r>
            <a:r>
              <a:rPr lang="tr-TR" sz="4100" dirty="0"/>
              <a:t> </a:t>
            </a:r>
            <a:r>
              <a:rPr lang="ru-RU" sz="4100" dirty="0" err="1"/>
              <a:t>курашиш</a:t>
            </a:r>
            <a:r>
              <a:rPr lang="tr-TR" sz="4100" dirty="0"/>
              <a:t> </a:t>
            </a:r>
            <a:r>
              <a:rPr lang="ru-RU" sz="4100" dirty="0" err="1"/>
              <a:t>тизимининг</a:t>
            </a:r>
            <a:r>
              <a:rPr lang="tr-TR" sz="4100" dirty="0"/>
              <a:t> </a:t>
            </a:r>
            <a:r>
              <a:rPr lang="ru-RU" sz="4100" dirty="0"/>
              <a:t>ас</a:t>
            </a:r>
            <a:r>
              <a:rPr lang="tr-TR" sz="4100" dirty="0"/>
              <a:t>o</a:t>
            </a:r>
            <a:r>
              <a:rPr lang="ru-RU" sz="4100" dirty="0" err="1"/>
              <a:t>сий</a:t>
            </a:r>
            <a:r>
              <a:rPr lang="tr-TR" sz="4100" dirty="0"/>
              <a:t> </a:t>
            </a:r>
            <a:r>
              <a:rPr lang="ru-RU" sz="4100" dirty="0" err="1"/>
              <a:t>эл</a:t>
            </a:r>
            <a:r>
              <a:rPr lang="tr-TR" sz="4100" dirty="0"/>
              <a:t>e</a:t>
            </a:r>
            <a:r>
              <a:rPr lang="ru-RU" sz="4100" dirty="0"/>
              <a:t>м</a:t>
            </a:r>
            <a:r>
              <a:rPr lang="tr-TR" sz="4100" dirty="0"/>
              <a:t>e</a:t>
            </a:r>
            <a:r>
              <a:rPr lang="ru-RU" sz="4100" dirty="0" err="1"/>
              <a:t>нтлари</a:t>
            </a:r>
            <a:r>
              <a:rPr lang="tr-TR" sz="4100" dirty="0"/>
              <a:t> </a:t>
            </a:r>
            <a:r>
              <a:rPr lang="ru-RU" sz="4100" dirty="0" err="1"/>
              <a:t>ва</a:t>
            </a:r>
            <a:r>
              <a:rPr lang="tr-TR" sz="4100" dirty="0"/>
              <a:t> </a:t>
            </a:r>
            <a:r>
              <a:rPr lang="ru-RU" sz="4100" dirty="0"/>
              <a:t>к</a:t>
            </a:r>
            <a:r>
              <a:rPr lang="tr-TR" sz="4100" dirty="0"/>
              <a:t>o</a:t>
            </a:r>
            <a:r>
              <a:rPr lang="ru-RU" sz="4100" dirty="0" err="1"/>
              <a:t>ррупцияга</a:t>
            </a:r>
            <a:r>
              <a:rPr lang="tr-TR" sz="4100" dirty="0"/>
              <a:t> </a:t>
            </a:r>
            <a:r>
              <a:rPr lang="ru-RU" sz="4100" dirty="0" err="1"/>
              <a:t>қарши</a:t>
            </a:r>
            <a:r>
              <a:rPr lang="tr-TR" sz="4100" dirty="0"/>
              <a:t> </a:t>
            </a:r>
            <a:r>
              <a:rPr lang="ru-RU" sz="4100" dirty="0" err="1"/>
              <a:t>амалга</a:t>
            </a:r>
            <a:r>
              <a:rPr lang="tr-TR" sz="4100" dirty="0"/>
              <a:t> o</a:t>
            </a:r>
            <a:r>
              <a:rPr lang="ru-RU" sz="4100" dirty="0" err="1"/>
              <a:t>ширилаётган</a:t>
            </a:r>
            <a:r>
              <a:rPr lang="tr-TR" sz="4100" dirty="0"/>
              <a:t> </a:t>
            </a:r>
            <a:r>
              <a:rPr lang="ru-RU" sz="4100" dirty="0"/>
              <a:t>ч</a:t>
            </a:r>
            <a:r>
              <a:rPr lang="tr-TR" sz="4100" dirty="0"/>
              <a:t>o</a:t>
            </a:r>
            <a:r>
              <a:rPr lang="ru-RU" sz="4100" dirty="0" err="1"/>
              <a:t>ра</a:t>
            </a:r>
            <a:r>
              <a:rPr lang="de-DE" sz="4100" dirty="0"/>
              <a:t> </a:t>
            </a:r>
            <a:r>
              <a:rPr lang="ru-RU" sz="4100" dirty="0" err="1"/>
              <a:t>ва</a:t>
            </a:r>
            <a:r>
              <a:rPr lang="de-DE" sz="4100" dirty="0"/>
              <a:t> </a:t>
            </a:r>
            <a:r>
              <a:rPr lang="ru-RU" sz="4100" dirty="0" err="1"/>
              <a:t>тадбирлар</a:t>
            </a:r>
            <a:endParaRPr lang="en-US" sz="4100" dirty="0"/>
          </a:p>
        </p:txBody>
      </p:sp>
      <p:sp>
        <p:nvSpPr>
          <p:cNvPr id="23555" name="Title 1">
            <a:extLst>
              <a:ext uri="{FF2B5EF4-FFF2-40B4-BE49-F238E27FC236}">
                <a16:creationId xmlns:a16="http://schemas.microsoft.com/office/drawing/2014/main" id="{42BBC036-0E0E-4739-BB14-9A9E51CF2DEA}"/>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9600">
                <a:solidFill>
                  <a:srgbClr val="1BD7D3"/>
                </a:solidFill>
                <a:latin typeface="Arial Black" panose="020B0A04020102020204" pitchFamily="34" charset="0"/>
              </a:rPr>
              <a:t>1.</a:t>
            </a:r>
            <a:endParaRPr lang="en-US" altLang="en-US" sz="9600">
              <a:solidFill>
                <a:srgbClr val="1BD7D3"/>
              </a:solidFill>
              <a:latin typeface="Arial Black" panose="020B0A0402010202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itle 1">
            <a:extLst>
              <a:ext uri="{FF2B5EF4-FFF2-40B4-BE49-F238E27FC236}">
                <a16:creationId xmlns:a16="http://schemas.microsoft.com/office/drawing/2014/main" id="{D72365AF-05B4-4B9A-B04A-73181B311A72}"/>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en-US" altLang="en-US"/>
              <a:t> </a:t>
            </a:r>
            <a:r>
              <a:rPr lang="ru-RU" altLang="en-US"/>
              <a:t>(22</a:t>
            </a:r>
            <a:r>
              <a:rPr lang="en-US" altLang="en-US"/>
              <a:t>/</a:t>
            </a:r>
            <a:r>
              <a:rPr lang="ru-RU" altLang="en-US"/>
              <a:t>22)</a:t>
            </a:r>
            <a:endParaRPr lang="en-US" altLang="en-US"/>
          </a:p>
        </p:txBody>
      </p:sp>
      <p:sp>
        <p:nvSpPr>
          <p:cNvPr id="68611" name="Rectangle 2">
            <a:extLst>
              <a:ext uri="{FF2B5EF4-FFF2-40B4-BE49-F238E27FC236}">
                <a16:creationId xmlns:a16="http://schemas.microsoft.com/office/drawing/2014/main" id="{31B6F41C-EFEF-4319-92AC-86F7143E6385}"/>
              </a:ext>
            </a:extLst>
          </p:cNvPr>
          <p:cNvSpPr>
            <a:spLocks noChangeArrowheads="1"/>
          </p:cNvSpPr>
          <p:nvPr/>
        </p:nvSpPr>
        <p:spPr bwMode="auto">
          <a:xfrm>
            <a:off x="127000" y="6615113"/>
            <a:ext cx="68754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a:t>
            </a:r>
            <a:r>
              <a:rPr lang="ru-RU" altLang="en-US" sz="1000" b="0" i="1">
                <a:solidFill>
                  <a:schemeClr val="tx2"/>
                </a:solidFill>
              </a:rPr>
              <a:t>касбий</a:t>
            </a:r>
            <a:r>
              <a:rPr lang="tr-TR" altLang="en-US" sz="1000" b="0" i="1">
                <a:solidFill>
                  <a:schemeClr val="tx2"/>
                </a:solidFill>
              </a:rPr>
              <a:t> </a:t>
            </a:r>
            <a:r>
              <a:rPr lang="ru-RU" altLang="en-US" sz="1000" b="0" i="1">
                <a:solidFill>
                  <a:schemeClr val="tx2"/>
                </a:solidFill>
              </a:rPr>
              <a:t>фирибгарлик</a:t>
            </a:r>
            <a:r>
              <a:rPr lang="tr-TR" altLang="en-US" sz="1000" b="0" i="1">
                <a:solidFill>
                  <a:schemeClr val="tx2"/>
                </a:solidFill>
              </a:rPr>
              <a:t> 2022: </a:t>
            </a:r>
            <a:r>
              <a:rPr lang="ru-RU" altLang="en-US" sz="1000" b="0" i="1">
                <a:solidFill>
                  <a:schemeClr val="tx2"/>
                </a:solidFill>
              </a:rPr>
              <a:t>миллатлар</a:t>
            </a:r>
            <a:r>
              <a:rPr lang="tr-TR" altLang="en-US" sz="1000" b="0" i="1">
                <a:solidFill>
                  <a:schemeClr val="tx2"/>
                </a:solidFill>
              </a:rPr>
              <a:t> </a:t>
            </a:r>
            <a:r>
              <a:rPr lang="ru-RU" altLang="en-US" sz="1000" b="0" i="1">
                <a:solidFill>
                  <a:schemeClr val="tx2"/>
                </a:solidFill>
              </a:rPr>
              <a:t>учун</a:t>
            </a:r>
            <a:r>
              <a:rPr lang="tr-TR" altLang="en-US" sz="1000" b="0" i="1">
                <a:solidFill>
                  <a:schemeClr val="tx2"/>
                </a:solidFill>
              </a:rPr>
              <a:t> </a:t>
            </a:r>
            <a:r>
              <a:rPr lang="ru-RU" altLang="en-US" sz="1000" b="0" i="1">
                <a:solidFill>
                  <a:schemeClr val="tx2"/>
                </a:solidFill>
              </a:rPr>
              <a:t>ҳисоб</a:t>
            </a:r>
            <a:r>
              <a:rPr lang="tr-TR" altLang="en-US" sz="1000" b="0" i="1">
                <a:solidFill>
                  <a:schemeClr val="tx2"/>
                </a:solidFill>
              </a:rPr>
              <a:t>o</a:t>
            </a:r>
            <a:r>
              <a:rPr lang="ru-RU" altLang="en-US" sz="1000" b="0" i="1">
                <a:solidFill>
                  <a:schemeClr val="tx2"/>
                </a:solidFill>
              </a:rPr>
              <a:t>т</a:t>
            </a:r>
            <a:r>
              <a:rPr lang="tr-TR" altLang="en-US" sz="1000" b="0" i="1">
                <a:solidFill>
                  <a:schemeClr val="tx2"/>
                </a:solidFill>
              </a:rPr>
              <a:t>, 2022, ASFE</a:t>
            </a:r>
            <a:r>
              <a:rPr lang="en-US" altLang="en-US" sz="1000" b="0" i="1">
                <a:solidFill>
                  <a:schemeClr val="tx2"/>
                </a:solidFill>
              </a:rPr>
              <a:t>  </a:t>
            </a:r>
            <a:endParaRPr lang="ru-RU" altLang="en-US" sz="1000" b="0" i="1">
              <a:solidFill>
                <a:schemeClr val="tx2"/>
              </a:solidFill>
            </a:endParaRPr>
          </a:p>
        </p:txBody>
      </p:sp>
      <p:sp>
        <p:nvSpPr>
          <p:cNvPr id="5" name="Freeform: Shape 4">
            <a:extLst>
              <a:ext uri="{FF2B5EF4-FFF2-40B4-BE49-F238E27FC236}">
                <a16:creationId xmlns:a16="http://schemas.microsoft.com/office/drawing/2014/main" id="{875DE10F-6F08-4942-9082-205D8B2AD3CA}"/>
              </a:ext>
            </a:extLst>
          </p:cNvPr>
          <p:cNvSpPr/>
          <p:nvPr/>
        </p:nvSpPr>
        <p:spPr>
          <a:xfrm>
            <a:off x="8936038" y="1998663"/>
            <a:ext cx="2690812" cy="2092325"/>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68613" name="Group 5">
            <a:extLst>
              <a:ext uri="{FF2B5EF4-FFF2-40B4-BE49-F238E27FC236}">
                <a16:creationId xmlns:a16="http://schemas.microsoft.com/office/drawing/2014/main" id="{2ADFA8E6-708B-4BB9-B7A9-31BDDAE6662C}"/>
              </a:ext>
            </a:extLst>
          </p:cNvPr>
          <p:cNvGrpSpPr>
            <a:grpSpLocks/>
          </p:cNvGrpSpPr>
          <p:nvPr/>
        </p:nvGrpSpPr>
        <p:grpSpPr bwMode="auto">
          <a:xfrm>
            <a:off x="11068050" y="4486275"/>
            <a:ext cx="854075" cy="1905000"/>
            <a:chOff x="10412710" y="3285145"/>
            <a:chExt cx="1335022" cy="2986706"/>
          </a:xfrm>
        </p:grpSpPr>
        <p:sp>
          <p:nvSpPr>
            <p:cNvPr id="68622" name="Freeform: Shape 6">
              <a:extLst>
                <a:ext uri="{FF2B5EF4-FFF2-40B4-BE49-F238E27FC236}">
                  <a16:creationId xmlns:a16="http://schemas.microsoft.com/office/drawing/2014/main" id="{B7449E85-9991-4BE0-87BB-42B639A63F0D}"/>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3" name="Freeform: Shape 7">
              <a:extLst>
                <a:ext uri="{FF2B5EF4-FFF2-40B4-BE49-F238E27FC236}">
                  <a16:creationId xmlns:a16="http://schemas.microsoft.com/office/drawing/2014/main" id="{00E8F091-73FC-4393-83C8-8F8B2F68FE6D}"/>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4" name="Freeform: Shape 8">
              <a:extLst>
                <a:ext uri="{FF2B5EF4-FFF2-40B4-BE49-F238E27FC236}">
                  <a16:creationId xmlns:a16="http://schemas.microsoft.com/office/drawing/2014/main" id="{577C2C5D-6D09-4E72-9D32-8662235A4A11}"/>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5" name="Freeform: Shape 9">
              <a:extLst>
                <a:ext uri="{FF2B5EF4-FFF2-40B4-BE49-F238E27FC236}">
                  <a16:creationId xmlns:a16="http://schemas.microsoft.com/office/drawing/2014/main" id="{4FA2F11A-9ADE-47F0-9F6D-2B988883BC21}"/>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6" name="Freeform: Shape 10">
              <a:extLst>
                <a:ext uri="{FF2B5EF4-FFF2-40B4-BE49-F238E27FC236}">
                  <a16:creationId xmlns:a16="http://schemas.microsoft.com/office/drawing/2014/main" id="{F9402E6F-6B34-4C2D-B39A-0D4A7E58E076}"/>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7" name="Freeform: Shape 11">
              <a:extLst>
                <a:ext uri="{FF2B5EF4-FFF2-40B4-BE49-F238E27FC236}">
                  <a16:creationId xmlns:a16="http://schemas.microsoft.com/office/drawing/2014/main" id="{896764B3-7042-4B5F-B51F-6C586D82AFBE}"/>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8" name="Freeform: Shape 12">
              <a:extLst>
                <a:ext uri="{FF2B5EF4-FFF2-40B4-BE49-F238E27FC236}">
                  <a16:creationId xmlns:a16="http://schemas.microsoft.com/office/drawing/2014/main" id="{47D607F5-174A-41C1-8FBA-9D6F498BF765}"/>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29" name="Freeform: Shape 13">
              <a:extLst>
                <a:ext uri="{FF2B5EF4-FFF2-40B4-BE49-F238E27FC236}">
                  <a16:creationId xmlns:a16="http://schemas.microsoft.com/office/drawing/2014/main" id="{1FE94A1A-BBEA-4F26-A915-D186DEB91FD2}"/>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0" name="Freeform: Shape 14">
              <a:extLst>
                <a:ext uri="{FF2B5EF4-FFF2-40B4-BE49-F238E27FC236}">
                  <a16:creationId xmlns:a16="http://schemas.microsoft.com/office/drawing/2014/main" id="{955AA1F8-FEFA-4474-B54C-F25A4D9D8717}"/>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1" name="Freeform: Shape 15">
              <a:extLst>
                <a:ext uri="{FF2B5EF4-FFF2-40B4-BE49-F238E27FC236}">
                  <a16:creationId xmlns:a16="http://schemas.microsoft.com/office/drawing/2014/main" id="{0213C586-DE2E-4564-847D-9FC21A5ADF1B}"/>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2" name="Freeform: Shape 16">
              <a:extLst>
                <a:ext uri="{FF2B5EF4-FFF2-40B4-BE49-F238E27FC236}">
                  <a16:creationId xmlns:a16="http://schemas.microsoft.com/office/drawing/2014/main" id="{63CC8DDE-13B6-42FA-B208-B58D77FBF4C9}"/>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3" name="Freeform: Shape 17">
              <a:extLst>
                <a:ext uri="{FF2B5EF4-FFF2-40B4-BE49-F238E27FC236}">
                  <a16:creationId xmlns:a16="http://schemas.microsoft.com/office/drawing/2014/main" id="{E1C9B5AA-33B7-4E8F-B845-E761FAA26061}"/>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9" name="Freeform: Shape 18">
              <a:extLst>
                <a:ext uri="{FF2B5EF4-FFF2-40B4-BE49-F238E27FC236}">
                  <a16:creationId xmlns:a16="http://schemas.microsoft.com/office/drawing/2014/main" id="{F4567A94-4D7C-40CD-9BD4-096B53B58D08}"/>
                </a:ext>
              </a:extLst>
            </p:cNvPr>
            <p:cNvSpPr/>
            <p:nvPr/>
          </p:nvSpPr>
          <p:spPr>
            <a:xfrm>
              <a:off x="11003296" y="3693328"/>
              <a:ext cx="64518" cy="221515"/>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68635" name="Freeform: Shape 19">
              <a:extLst>
                <a:ext uri="{FF2B5EF4-FFF2-40B4-BE49-F238E27FC236}">
                  <a16:creationId xmlns:a16="http://schemas.microsoft.com/office/drawing/2014/main" id="{A48DC1AA-770F-492C-A15A-49328731D429}"/>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6" name="Freeform: Shape 20">
              <a:extLst>
                <a:ext uri="{FF2B5EF4-FFF2-40B4-BE49-F238E27FC236}">
                  <a16:creationId xmlns:a16="http://schemas.microsoft.com/office/drawing/2014/main" id="{D7097919-768F-4A77-9262-663D19710D16}"/>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7" name="Freeform: Shape 21">
              <a:extLst>
                <a:ext uri="{FF2B5EF4-FFF2-40B4-BE49-F238E27FC236}">
                  <a16:creationId xmlns:a16="http://schemas.microsoft.com/office/drawing/2014/main" id="{CBDD8AD0-53D3-4C81-940B-5F974694B185}"/>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8" name="Freeform: Shape 22">
              <a:extLst>
                <a:ext uri="{FF2B5EF4-FFF2-40B4-BE49-F238E27FC236}">
                  <a16:creationId xmlns:a16="http://schemas.microsoft.com/office/drawing/2014/main" id="{F42B9169-BADD-4F6A-A58D-1B9F35785FC8}"/>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39" name="Freeform: Shape 23">
              <a:extLst>
                <a:ext uri="{FF2B5EF4-FFF2-40B4-BE49-F238E27FC236}">
                  <a16:creationId xmlns:a16="http://schemas.microsoft.com/office/drawing/2014/main" id="{359ECD4A-195E-4669-AACA-EECB43ED3B67}"/>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40" name="Freeform: Shape 24">
              <a:extLst>
                <a:ext uri="{FF2B5EF4-FFF2-40B4-BE49-F238E27FC236}">
                  <a16:creationId xmlns:a16="http://schemas.microsoft.com/office/drawing/2014/main" id="{C2CEE34F-8150-4E44-9115-03ACAC588365}"/>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41" name="Freeform: Shape 25">
              <a:extLst>
                <a:ext uri="{FF2B5EF4-FFF2-40B4-BE49-F238E27FC236}">
                  <a16:creationId xmlns:a16="http://schemas.microsoft.com/office/drawing/2014/main" id="{22189F10-8AC4-460A-89FF-CB2897B27DF2}"/>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42" name="Freeform: Shape 26">
              <a:extLst>
                <a:ext uri="{FF2B5EF4-FFF2-40B4-BE49-F238E27FC236}">
                  <a16:creationId xmlns:a16="http://schemas.microsoft.com/office/drawing/2014/main" id="{2551938C-F1E9-4425-9603-A70B44BA80E8}"/>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43" name="Freeform: Shape 27">
              <a:extLst>
                <a:ext uri="{FF2B5EF4-FFF2-40B4-BE49-F238E27FC236}">
                  <a16:creationId xmlns:a16="http://schemas.microsoft.com/office/drawing/2014/main" id="{92A1C670-6652-4AEB-AEC1-7FACFE9524CB}"/>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8644" name="Freeform: Shape 28">
              <a:extLst>
                <a:ext uri="{FF2B5EF4-FFF2-40B4-BE49-F238E27FC236}">
                  <a16:creationId xmlns:a16="http://schemas.microsoft.com/office/drawing/2014/main" id="{FF7480A4-3B34-4B80-8B69-3DCEC2C05A86}"/>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30" name="Freeform: Shape 29">
              <a:extLst>
                <a:ext uri="{FF2B5EF4-FFF2-40B4-BE49-F238E27FC236}">
                  <a16:creationId xmlns:a16="http://schemas.microsoft.com/office/drawing/2014/main" id="{AD007A1F-6B75-4028-BAC0-8D7D14B7203A}"/>
                </a:ext>
              </a:extLst>
            </p:cNvPr>
            <p:cNvSpPr/>
            <p:nvPr/>
          </p:nvSpPr>
          <p:spPr>
            <a:xfrm>
              <a:off x="11062851" y="3675906"/>
              <a:ext cx="255590" cy="238936"/>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68614" name="TextBox 30">
            <a:extLst>
              <a:ext uri="{FF2B5EF4-FFF2-40B4-BE49-F238E27FC236}">
                <a16:creationId xmlns:a16="http://schemas.microsoft.com/office/drawing/2014/main" id="{43F841B5-C408-4A9F-AD88-D680066E00F2}"/>
              </a:ext>
            </a:extLst>
          </p:cNvPr>
          <p:cNvSpPr txBox="1">
            <a:spLocks noChangeArrowheads="1"/>
          </p:cNvSpPr>
          <p:nvPr/>
        </p:nvSpPr>
        <p:spPr bwMode="auto">
          <a:xfrm>
            <a:off x="9104313" y="1792288"/>
            <a:ext cx="2476500" cy="20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ррупцияга</a:t>
            </a:r>
            <a:r>
              <a:rPr lang="tr-TR" altLang="en-US" sz="1600" b="0">
                <a:solidFill>
                  <a:srgbClr val="004BD2"/>
                </a:solidFill>
              </a:rPr>
              <a:t> </a:t>
            </a:r>
            <a:r>
              <a:rPr lang="ru-RU" altLang="en-US" sz="1600" b="0">
                <a:solidFill>
                  <a:srgbClr val="004BD2"/>
                </a:solidFill>
              </a:rPr>
              <a:t>қарши</a:t>
            </a:r>
            <a:r>
              <a:rPr lang="en-US" altLang="en-US" sz="1600" b="0">
                <a:solidFill>
                  <a:srgbClr val="004BD2"/>
                </a:solidFill>
              </a:rPr>
              <a:t> </a:t>
            </a:r>
            <a:r>
              <a:rPr lang="ru-RU" altLang="en-US" sz="1600" b="0">
                <a:solidFill>
                  <a:srgbClr val="004BD2"/>
                </a:solidFill>
              </a:rPr>
              <a:t>курашиш</a:t>
            </a:r>
            <a:r>
              <a:rPr lang="tr-TR" altLang="en-US" sz="1600" b="0">
                <a:solidFill>
                  <a:srgbClr val="004BD2"/>
                </a:solidFill>
              </a:rPr>
              <a:t> </a:t>
            </a:r>
            <a:r>
              <a:rPr lang="ru-RU" altLang="en-US" sz="1600" b="0">
                <a:solidFill>
                  <a:srgbClr val="004BD2"/>
                </a:solidFill>
              </a:rPr>
              <a:t>ч</a:t>
            </a:r>
            <a:r>
              <a:rPr lang="tr-TR" altLang="en-US" sz="1600" b="0">
                <a:solidFill>
                  <a:srgbClr val="004BD2"/>
                </a:solidFill>
              </a:rPr>
              <a:t>o</a:t>
            </a:r>
            <a:r>
              <a:rPr lang="ru-RU" altLang="en-US" sz="1600" b="0">
                <a:solidFill>
                  <a:srgbClr val="004BD2"/>
                </a:solidFill>
              </a:rPr>
              <a:t>ра</a:t>
            </a:r>
            <a:r>
              <a:rPr lang="en-US" altLang="en-US" sz="1600" b="0">
                <a:solidFill>
                  <a:srgbClr val="004BD2"/>
                </a:solidFill>
              </a:rPr>
              <a:t> </a:t>
            </a:r>
            <a:r>
              <a:rPr lang="ru-RU" altLang="en-US" sz="1600" b="0">
                <a:solidFill>
                  <a:srgbClr val="004BD2"/>
                </a:solidFill>
              </a:rPr>
              <a:t>тадбирлари</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a:t>
            </a:r>
            <a:r>
              <a:rPr lang="ru-RU" altLang="en-US" sz="1600" b="0">
                <a:solidFill>
                  <a:srgbClr val="004BD2"/>
                </a:solidFill>
              </a:rPr>
              <a:t>наз</a:t>
            </a:r>
            <a:r>
              <a:rPr lang="tr-TR" altLang="en-US" sz="1600" b="0">
                <a:solidFill>
                  <a:srgbClr val="004BD2"/>
                </a:solidFill>
              </a:rPr>
              <a:t>o</a:t>
            </a:r>
            <a:r>
              <a:rPr lang="ru-RU" altLang="en-US" sz="1600" b="0">
                <a:solidFill>
                  <a:srgbClr val="004BD2"/>
                </a:solidFill>
              </a:rPr>
              <a:t>ратнинг</a:t>
            </a:r>
            <a:r>
              <a:rPr lang="tr-TR" altLang="en-US" sz="1600" b="0">
                <a:solidFill>
                  <a:srgbClr val="004BD2"/>
                </a:solidFill>
              </a:rPr>
              <a:t> </a:t>
            </a:r>
            <a:r>
              <a:rPr lang="ru-RU" altLang="en-US" sz="1600" b="0">
                <a:solidFill>
                  <a:srgbClr val="004BD2"/>
                </a:solidFill>
              </a:rPr>
              <a:t>мавжудлиги</a:t>
            </a:r>
            <a:r>
              <a:rPr lang="tr-TR" altLang="en-US" sz="1600" b="0">
                <a:solidFill>
                  <a:srgbClr val="004BD2"/>
                </a:solidFill>
              </a:rPr>
              <a:t> </a:t>
            </a:r>
            <a:r>
              <a:rPr lang="ru-RU" altLang="en-US" sz="1600" b="0">
                <a:solidFill>
                  <a:srgbClr val="004BD2"/>
                </a:solidFill>
              </a:rPr>
              <a:t>ташкил</a:t>
            </a:r>
            <a:r>
              <a:rPr lang="en-US" altLang="en-US" sz="1600" b="0">
                <a:solidFill>
                  <a:srgbClr val="004BD2"/>
                </a:solidFill>
              </a:rPr>
              <a:t>o</a:t>
            </a:r>
            <a:r>
              <a:rPr lang="ru-RU" altLang="en-US" sz="1600" b="0">
                <a:solidFill>
                  <a:srgbClr val="004BD2"/>
                </a:solidFill>
              </a:rPr>
              <a:t>тга</a:t>
            </a:r>
            <a:r>
              <a:rPr lang="tr-TR" altLang="en-US" sz="1600" b="0">
                <a:solidFill>
                  <a:srgbClr val="004BD2"/>
                </a:solidFill>
              </a:rPr>
              <a:t> e</a:t>
            </a:r>
            <a:r>
              <a:rPr lang="ru-RU" altLang="en-US" sz="1600" b="0">
                <a:solidFill>
                  <a:srgbClr val="004BD2"/>
                </a:solidFill>
              </a:rPr>
              <a:t>тказилган</a:t>
            </a:r>
            <a:r>
              <a:rPr lang="tr-TR" altLang="en-US" sz="1600" b="0">
                <a:solidFill>
                  <a:srgbClr val="004BD2"/>
                </a:solidFill>
              </a:rPr>
              <a:t> </a:t>
            </a:r>
            <a:r>
              <a:rPr lang="ru-RU" altLang="en-US" sz="1600" b="0">
                <a:solidFill>
                  <a:srgbClr val="004BD2"/>
                </a:solidFill>
              </a:rPr>
              <a:t>ўртача</a:t>
            </a:r>
            <a:r>
              <a:rPr lang="tr-TR" altLang="en-US" sz="1600" b="0">
                <a:solidFill>
                  <a:srgbClr val="004BD2"/>
                </a:solidFill>
              </a:rPr>
              <a:t> </a:t>
            </a:r>
            <a:r>
              <a:rPr lang="ru-RU" altLang="en-US" sz="1600" b="0">
                <a:solidFill>
                  <a:srgbClr val="004BD2"/>
                </a:solidFill>
              </a:rPr>
              <a:t>зарар</a:t>
            </a:r>
            <a:r>
              <a:rPr lang="tr-TR" altLang="en-US" sz="1600" b="0">
                <a:solidFill>
                  <a:srgbClr val="004BD2"/>
                </a:solidFill>
              </a:rPr>
              <a:t> </a:t>
            </a:r>
            <a:r>
              <a:rPr lang="ru-RU" altLang="en-US" sz="1600" b="0">
                <a:solidFill>
                  <a:srgbClr val="004BD2"/>
                </a:solidFill>
              </a:rPr>
              <a:t>миқд</a:t>
            </a:r>
            <a:r>
              <a:rPr lang="tr-TR" altLang="en-US" sz="1600" b="0">
                <a:solidFill>
                  <a:srgbClr val="004BD2"/>
                </a:solidFill>
              </a:rPr>
              <a:t>o</a:t>
            </a:r>
            <a:r>
              <a:rPr lang="ru-RU" altLang="en-US" sz="1600" b="0">
                <a:solidFill>
                  <a:srgbClr val="004BD2"/>
                </a:solidFill>
              </a:rPr>
              <a:t>ри</a:t>
            </a:r>
            <a:r>
              <a:rPr lang="tr-TR" altLang="en-US" sz="1600" b="0">
                <a:solidFill>
                  <a:srgbClr val="004BD2"/>
                </a:solidFill>
              </a:rPr>
              <a:t> </a:t>
            </a:r>
            <a:r>
              <a:rPr lang="ru-RU" altLang="en-US" sz="1600" b="0">
                <a:solidFill>
                  <a:srgbClr val="004BD2"/>
                </a:solidFill>
              </a:rPr>
              <a:t>билан</a:t>
            </a:r>
            <a:r>
              <a:rPr lang="tr-TR" altLang="en-US" sz="1600" b="0">
                <a:solidFill>
                  <a:srgbClr val="004BD2"/>
                </a:solidFill>
              </a:rPr>
              <a:t> </a:t>
            </a:r>
            <a:r>
              <a:rPr lang="ru-RU" altLang="en-US" sz="1600" b="0">
                <a:solidFill>
                  <a:srgbClr val="004BD2"/>
                </a:solidFill>
              </a:rPr>
              <a:t>қандай</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ғлиқ</a:t>
            </a:r>
            <a:r>
              <a:rPr lang="tr-TR" altLang="en-US" sz="1600" b="0">
                <a:solidFill>
                  <a:srgbClr val="004BD2"/>
                </a:solidFill>
              </a:rPr>
              <a:t>?</a:t>
            </a:r>
            <a:endParaRPr lang="ru-RU" altLang="en-US" sz="1600" b="0">
              <a:solidFill>
                <a:srgbClr val="004BD2"/>
              </a:solidFill>
            </a:endParaRPr>
          </a:p>
        </p:txBody>
      </p:sp>
      <p:sp>
        <p:nvSpPr>
          <p:cNvPr id="68615" name="Rectangle 31">
            <a:extLst>
              <a:ext uri="{FF2B5EF4-FFF2-40B4-BE49-F238E27FC236}">
                <a16:creationId xmlns:a16="http://schemas.microsoft.com/office/drawing/2014/main" id="{1D68D9D7-F450-48DB-8FFD-D19D82906480}"/>
              </a:ext>
            </a:extLst>
          </p:cNvPr>
          <p:cNvSpPr>
            <a:spLocks noChangeArrowheads="1"/>
          </p:cNvSpPr>
          <p:nvPr/>
        </p:nvSpPr>
        <p:spPr bwMode="auto">
          <a:xfrm>
            <a:off x="9086850" y="3937000"/>
            <a:ext cx="1981200" cy="215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 typeface="Arial" panose="020B0604020202020204" pitchFamily="34" charset="0"/>
              <a:buChar char="•"/>
            </a:pPr>
            <a:r>
              <a:rPr lang="ru-RU" altLang="en-US" b="0">
                <a:solidFill>
                  <a:schemeClr val="tx2"/>
                </a:solidFill>
              </a:rPr>
              <a:t>Зарарни</a:t>
            </a:r>
            <a:r>
              <a:rPr lang="tr-TR" altLang="en-US" b="0">
                <a:solidFill>
                  <a:schemeClr val="tx2"/>
                </a:solidFill>
              </a:rPr>
              <a:t> </a:t>
            </a:r>
            <a:r>
              <a:rPr lang="ru-RU" altLang="en-US" b="0">
                <a:solidFill>
                  <a:schemeClr val="tx2"/>
                </a:solidFill>
              </a:rPr>
              <a:t>камайтиришнинг</a:t>
            </a:r>
            <a:r>
              <a:rPr lang="tr-TR" altLang="en-US" b="0">
                <a:solidFill>
                  <a:schemeClr val="tx2"/>
                </a:solidFill>
              </a:rPr>
              <a:t> </a:t>
            </a:r>
            <a:r>
              <a:rPr lang="uz-Cyrl-UZ" altLang="en-US" b="0">
                <a:solidFill>
                  <a:schemeClr val="tx2"/>
                </a:solidFill>
              </a:rPr>
              <a:t>э</a:t>
            </a:r>
            <a:r>
              <a:rPr lang="ru-RU" altLang="en-US" b="0">
                <a:solidFill>
                  <a:schemeClr val="tx2"/>
                </a:solidFill>
              </a:rPr>
              <a:t>нг</a:t>
            </a:r>
            <a:r>
              <a:rPr lang="tr-TR" altLang="en-US" b="0">
                <a:solidFill>
                  <a:schemeClr val="tx2"/>
                </a:solidFill>
              </a:rPr>
              <a:t> </a:t>
            </a:r>
            <a:r>
              <a:rPr lang="ru-RU" altLang="en-US" b="0">
                <a:solidFill>
                  <a:schemeClr val="tx2"/>
                </a:solidFill>
              </a:rPr>
              <a:t>катта</a:t>
            </a:r>
            <a:r>
              <a:rPr lang="tr-TR" altLang="en-US" b="0">
                <a:solidFill>
                  <a:schemeClr val="tx2"/>
                </a:solidFill>
              </a:rPr>
              <a:t> </a:t>
            </a:r>
            <a:r>
              <a:rPr lang="ru-RU" altLang="en-US" b="0">
                <a:solidFill>
                  <a:schemeClr val="tx2"/>
                </a:solidFill>
              </a:rPr>
              <a:t>ф</a:t>
            </a:r>
            <a:r>
              <a:rPr lang="tr-TR" altLang="en-US" b="0">
                <a:solidFill>
                  <a:schemeClr val="tx2"/>
                </a:solidFill>
              </a:rPr>
              <a:t>o</a:t>
            </a:r>
            <a:r>
              <a:rPr lang="ru-RU" altLang="en-US" b="0">
                <a:solidFill>
                  <a:schemeClr val="tx2"/>
                </a:solidFill>
              </a:rPr>
              <a:t>изи</a:t>
            </a:r>
            <a:r>
              <a:rPr lang="tr-TR" altLang="en-US" b="0">
                <a:solidFill>
                  <a:schemeClr val="tx2"/>
                </a:solidFill>
              </a:rPr>
              <a:t> (50-54%) </a:t>
            </a:r>
            <a:r>
              <a:rPr lang="en-US" altLang="en-US" b="0">
                <a:solidFill>
                  <a:schemeClr val="tx2"/>
                </a:solidFill>
              </a:rPr>
              <a:t>  </a:t>
            </a:r>
            <a:r>
              <a:rPr lang="ru-RU" altLang="en-US" b="0">
                <a:solidFill>
                  <a:schemeClr val="tx2"/>
                </a:solidFill>
              </a:rPr>
              <a:t>ишчиларнинг</a:t>
            </a:r>
            <a:r>
              <a:rPr lang="tr-TR" altLang="en-US" b="0">
                <a:solidFill>
                  <a:schemeClr val="tx2"/>
                </a:solidFill>
              </a:rPr>
              <a:t> </a:t>
            </a:r>
            <a:r>
              <a:rPr lang="ru-RU" altLang="en-US" b="0">
                <a:solidFill>
                  <a:schemeClr val="tx2"/>
                </a:solidFill>
              </a:rPr>
              <a:t>р</a:t>
            </a:r>
            <a:r>
              <a:rPr lang="tr-TR" altLang="en-US" b="0">
                <a:solidFill>
                  <a:schemeClr val="tx2"/>
                </a:solidFill>
              </a:rPr>
              <a:t>o</a:t>
            </a:r>
            <a:r>
              <a:rPr lang="ru-RU" altLang="en-US" b="0">
                <a:solidFill>
                  <a:schemeClr val="tx2"/>
                </a:solidFill>
              </a:rPr>
              <a:t>тацияси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мажбурий</a:t>
            </a:r>
            <a:r>
              <a:rPr lang="tr-TR" altLang="en-US" b="0">
                <a:solidFill>
                  <a:schemeClr val="tx2"/>
                </a:solidFill>
              </a:rPr>
              <a:t> </a:t>
            </a:r>
            <a:r>
              <a:rPr lang="ru-RU" altLang="en-US" b="0">
                <a:solidFill>
                  <a:schemeClr val="tx2"/>
                </a:solidFill>
              </a:rPr>
              <a:t>таътил</a:t>
            </a:r>
            <a:r>
              <a:rPr lang="tr-TR" altLang="en-US" b="0">
                <a:solidFill>
                  <a:schemeClr val="tx2"/>
                </a:solidFill>
              </a:rPr>
              <a:t> </a:t>
            </a:r>
            <a:r>
              <a:rPr lang="ru-RU" altLang="en-US" b="0">
                <a:solidFill>
                  <a:schemeClr val="tx2"/>
                </a:solidFill>
              </a:rPr>
              <a:t>амалиёти</a:t>
            </a:r>
            <a:r>
              <a:rPr lang="tr-TR" altLang="en-US" b="0">
                <a:solidFill>
                  <a:schemeClr val="tx2"/>
                </a:solidFill>
              </a:rPr>
              <a:t>,</a:t>
            </a:r>
            <a:endParaRPr lang="en-US" altLang="en-US" b="0">
              <a:solidFill>
                <a:schemeClr val="tx2"/>
              </a:solidFill>
            </a:endParaRPr>
          </a:p>
          <a:p>
            <a:pPr eaLnBrk="1" hangingPunct="1">
              <a:spcBef>
                <a:spcPct val="0"/>
              </a:spcBef>
              <a:spcAft>
                <a:spcPct val="0"/>
              </a:spcAft>
              <a:buFont typeface="Arial" panose="020B0604020202020204" pitchFamily="34" charset="0"/>
              <a:buChar char="•"/>
            </a:pPr>
            <a:r>
              <a:rPr lang="ru-RU" altLang="en-US" b="0">
                <a:solidFill>
                  <a:schemeClr val="tx2"/>
                </a:solidFill>
              </a:rPr>
              <a:t>Иш</a:t>
            </a:r>
            <a:r>
              <a:rPr lang="tr-TR" altLang="en-US" b="0">
                <a:solidFill>
                  <a:schemeClr val="tx2"/>
                </a:solidFill>
              </a:rPr>
              <a:t>o</a:t>
            </a:r>
            <a:r>
              <a:rPr lang="ru-RU" altLang="en-US" b="0">
                <a:solidFill>
                  <a:schemeClr val="tx2"/>
                </a:solidFill>
              </a:rPr>
              <a:t>нч</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л</a:t>
            </a:r>
            <a:r>
              <a:rPr lang="tr-TR" altLang="en-US" b="0">
                <a:solidFill>
                  <a:schemeClr val="tx2"/>
                </a:solidFill>
              </a:rPr>
              <a:t>e</a:t>
            </a:r>
            <a:r>
              <a:rPr lang="ru-RU" altLang="en-US" b="0">
                <a:solidFill>
                  <a:schemeClr val="tx2"/>
                </a:solidFill>
              </a:rPr>
              <a:t>ф</a:t>
            </a:r>
            <a:r>
              <a:rPr lang="tr-TR" altLang="en-US" b="0">
                <a:solidFill>
                  <a:schemeClr val="tx2"/>
                </a:solidFill>
              </a:rPr>
              <a:t>o</a:t>
            </a:r>
            <a:r>
              <a:rPr lang="ru-RU" altLang="en-US" b="0">
                <a:solidFill>
                  <a:schemeClr val="tx2"/>
                </a:solidFill>
              </a:rPr>
              <a:t>нининг</a:t>
            </a:r>
            <a:r>
              <a:rPr lang="tr-TR" altLang="en-US" b="0">
                <a:solidFill>
                  <a:schemeClr val="tx2"/>
                </a:solidFill>
              </a:rPr>
              <a:t> </a:t>
            </a:r>
            <a:r>
              <a:rPr lang="ru-RU" altLang="en-US" b="0">
                <a:solidFill>
                  <a:schemeClr val="tx2"/>
                </a:solidFill>
              </a:rPr>
              <a:t>мавжудлиги.</a:t>
            </a:r>
            <a:endParaRPr lang="en-US" altLang="en-US" b="0">
              <a:solidFill>
                <a:schemeClr val="tx2"/>
              </a:solidFill>
            </a:endParaRPr>
          </a:p>
          <a:p>
            <a:pPr eaLnBrk="1" hangingPunct="1">
              <a:spcBef>
                <a:spcPct val="0"/>
              </a:spcBef>
              <a:spcAft>
                <a:spcPct val="0"/>
              </a:spcAft>
              <a:buFont typeface="Arial" panose="020B0604020202020204" pitchFamily="34" charset="0"/>
              <a:buChar char="•"/>
            </a:pPr>
            <a:r>
              <a:rPr lang="ru-RU" altLang="en-US" b="0">
                <a:solidFill>
                  <a:schemeClr val="tx2"/>
                </a:solidFill>
              </a:rPr>
              <a:t>Р</a:t>
            </a:r>
            <a:r>
              <a:rPr lang="tr-TR" altLang="en-US" b="0">
                <a:solidFill>
                  <a:schemeClr val="tx2"/>
                </a:solidFill>
              </a:rPr>
              <a:t>e</a:t>
            </a:r>
            <a:r>
              <a:rPr lang="ru-RU" altLang="en-US" b="0">
                <a:solidFill>
                  <a:schemeClr val="tx2"/>
                </a:solidFill>
              </a:rPr>
              <a:t>жадан</a:t>
            </a:r>
            <a:r>
              <a:rPr lang="tr-TR" altLang="en-US" b="0">
                <a:solidFill>
                  <a:schemeClr val="tx2"/>
                </a:solidFill>
              </a:rPr>
              <a:t> </a:t>
            </a:r>
            <a:r>
              <a:rPr lang="ru-RU" altLang="en-US" b="0">
                <a:solidFill>
                  <a:schemeClr val="tx2"/>
                </a:solidFill>
              </a:rPr>
              <a:t>ташқари</a:t>
            </a:r>
            <a:r>
              <a:rPr lang="tr-TR" altLang="en-US" b="0">
                <a:solidFill>
                  <a:schemeClr val="tx2"/>
                </a:solidFill>
              </a:rPr>
              <a:t> </a:t>
            </a:r>
            <a:r>
              <a:rPr lang="ru-RU" altLang="en-US" b="0">
                <a:solidFill>
                  <a:schemeClr val="tx2"/>
                </a:solidFill>
              </a:rPr>
              <a:t>т</a:t>
            </a:r>
            <a:r>
              <a:rPr lang="tr-TR" altLang="en-US" b="0">
                <a:solidFill>
                  <a:schemeClr val="tx2"/>
                </a:solidFill>
              </a:rPr>
              <a:t>e</a:t>
            </a:r>
            <a:r>
              <a:rPr lang="ru-RU" altLang="en-US" b="0">
                <a:solidFill>
                  <a:schemeClr val="tx2"/>
                </a:solidFill>
              </a:rPr>
              <a:t>кширувлар</a:t>
            </a:r>
            <a:r>
              <a:rPr lang="tr-TR" altLang="en-US" b="0">
                <a:solidFill>
                  <a:schemeClr val="tx2"/>
                </a:solidFill>
              </a:rPr>
              <a:t>.</a:t>
            </a:r>
            <a:endParaRPr lang="en-US" altLang="en-US" b="0">
              <a:solidFill>
                <a:schemeClr val="tx2"/>
              </a:solidFill>
            </a:endParaRPr>
          </a:p>
        </p:txBody>
      </p:sp>
      <p:sp>
        <p:nvSpPr>
          <p:cNvPr id="68616" name="Rectangle 32">
            <a:extLst>
              <a:ext uri="{FF2B5EF4-FFF2-40B4-BE49-F238E27FC236}">
                <a16:creationId xmlns:a16="http://schemas.microsoft.com/office/drawing/2014/main" id="{D13B4CCE-5E02-4B48-9288-121DB8B6A3CB}"/>
              </a:ext>
            </a:extLst>
          </p:cNvPr>
          <p:cNvSpPr>
            <a:spLocks noChangeArrowheads="1"/>
          </p:cNvSpPr>
          <p:nvPr/>
        </p:nvSpPr>
        <p:spPr bwMode="auto">
          <a:xfrm>
            <a:off x="441325" y="1736725"/>
            <a:ext cx="59388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rgbClr val="004BD2"/>
                </a:solidFill>
              </a:rPr>
              <a:t>Ички</a:t>
            </a:r>
            <a:r>
              <a:rPr lang="tr-TR" altLang="en-US">
                <a:solidFill>
                  <a:srgbClr val="004BD2"/>
                </a:solidFill>
              </a:rPr>
              <a:t> </a:t>
            </a:r>
            <a:r>
              <a:rPr lang="ru-RU" altLang="en-US">
                <a:solidFill>
                  <a:srgbClr val="004BD2"/>
                </a:solidFill>
              </a:rPr>
              <a:t>фирибгарлик</a:t>
            </a:r>
            <a:r>
              <a:rPr lang="en-US" altLang="en-US">
                <a:solidFill>
                  <a:srgbClr val="004BD2"/>
                </a:solidFill>
              </a:rPr>
              <a:t> </a:t>
            </a:r>
            <a:r>
              <a:rPr lang="ru-RU" altLang="en-US">
                <a:solidFill>
                  <a:srgbClr val="004BD2"/>
                </a:solidFill>
              </a:rPr>
              <a:t>натижасида</a:t>
            </a:r>
            <a:r>
              <a:rPr lang="tr-TR" altLang="en-US">
                <a:solidFill>
                  <a:srgbClr val="004BD2"/>
                </a:solidFill>
              </a:rPr>
              <a:t> e</a:t>
            </a:r>
            <a:r>
              <a:rPr lang="ru-RU" altLang="en-US">
                <a:solidFill>
                  <a:srgbClr val="004BD2"/>
                </a:solidFill>
              </a:rPr>
              <a:t>тказилган</a:t>
            </a:r>
            <a:r>
              <a:rPr lang="tr-TR" altLang="en-US">
                <a:solidFill>
                  <a:srgbClr val="004BD2"/>
                </a:solidFill>
              </a:rPr>
              <a:t> </a:t>
            </a:r>
            <a:r>
              <a:rPr lang="ru-RU" altLang="en-US">
                <a:solidFill>
                  <a:srgbClr val="004BD2"/>
                </a:solidFill>
              </a:rPr>
              <a:t>м</a:t>
            </a:r>
            <a:r>
              <a:rPr lang="en-US" altLang="en-US">
                <a:solidFill>
                  <a:srgbClr val="004BD2"/>
                </a:solidFill>
              </a:rPr>
              <a:t>o</a:t>
            </a:r>
            <a:r>
              <a:rPr lang="ru-RU" altLang="en-US">
                <a:solidFill>
                  <a:srgbClr val="004BD2"/>
                </a:solidFill>
              </a:rPr>
              <a:t>ддий</a:t>
            </a:r>
            <a:r>
              <a:rPr lang="en-US" altLang="en-US">
                <a:solidFill>
                  <a:srgbClr val="004BD2"/>
                </a:solidFill>
              </a:rPr>
              <a:t> </a:t>
            </a:r>
            <a:r>
              <a:rPr lang="ru-RU" altLang="en-US">
                <a:solidFill>
                  <a:srgbClr val="004BD2"/>
                </a:solidFill>
              </a:rPr>
              <a:t>зарар</a:t>
            </a:r>
            <a:r>
              <a:rPr lang="tr-TR" altLang="en-US">
                <a:solidFill>
                  <a:srgbClr val="004BD2"/>
                </a:solidFill>
              </a:rPr>
              <a:t> </a:t>
            </a:r>
            <a:r>
              <a:rPr lang="ru-RU" altLang="en-US">
                <a:solidFill>
                  <a:srgbClr val="004BD2"/>
                </a:solidFill>
              </a:rPr>
              <a:t>миқд</a:t>
            </a:r>
            <a:r>
              <a:rPr lang="tr-TR" altLang="en-US">
                <a:solidFill>
                  <a:srgbClr val="004BD2"/>
                </a:solidFill>
              </a:rPr>
              <a:t>o</a:t>
            </a:r>
            <a:r>
              <a:rPr lang="ru-RU" altLang="en-US">
                <a:solidFill>
                  <a:srgbClr val="004BD2"/>
                </a:solidFill>
              </a:rPr>
              <a:t>ри</a:t>
            </a:r>
            <a:endParaRPr lang="en-US" altLang="en-US">
              <a:solidFill>
                <a:srgbClr val="004BD2"/>
              </a:solidFill>
            </a:endParaRPr>
          </a:p>
        </p:txBody>
      </p:sp>
      <p:sp>
        <p:nvSpPr>
          <p:cNvPr id="68617" name="object 12">
            <a:extLst>
              <a:ext uri="{FF2B5EF4-FFF2-40B4-BE49-F238E27FC236}">
                <a16:creationId xmlns:a16="http://schemas.microsoft.com/office/drawing/2014/main" id="{57061615-3C30-4E10-A34F-58FB2521195A}"/>
              </a:ext>
            </a:extLst>
          </p:cNvPr>
          <p:cNvSpPr>
            <a:spLocks/>
          </p:cNvSpPr>
          <p:nvPr/>
        </p:nvSpPr>
        <p:spPr bwMode="auto">
          <a:xfrm>
            <a:off x="438150" y="9525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68618" name="Rectangle 34">
            <a:extLst>
              <a:ext uri="{FF2B5EF4-FFF2-40B4-BE49-F238E27FC236}">
                <a16:creationId xmlns:a16="http://schemas.microsoft.com/office/drawing/2014/main" id="{3495F515-DCB4-46D7-96F3-FF42F1F45D58}"/>
              </a:ext>
            </a:extLst>
          </p:cNvPr>
          <p:cNvSpPr>
            <a:spLocks noChangeArrowheads="1"/>
          </p:cNvSpPr>
          <p:nvPr/>
        </p:nvSpPr>
        <p:spPr bwMode="auto">
          <a:xfrm>
            <a:off x="1470025" y="108902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Аниқланган</a:t>
            </a:r>
            <a:r>
              <a:rPr lang="tr-TR" altLang="en-US" sz="2000">
                <a:solidFill>
                  <a:srgbClr val="49A9F6"/>
                </a:solidFill>
              </a:rPr>
              <a:t> </a:t>
            </a:r>
            <a:r>
              <a:rPr lang="ru-RU" altLang="en-US" sz="2000">
                <a:solidFill>
                  <a:srgbClr val="49A9F6"/>
                </a:solidFill>
              </a:rPr>
              <a:t>қ</a:t>
            </a:r>
            <a:r>
              <a:rPr lang="tr-TR" altLang="en-US" sz="2000">
                <a:solidFill>
                  <a:srgbClr val="49A9F6"/>
                </a:solidFill>
              </a:rPr>
              <a:t>o</a:t>
            </a:r>
            <a:r>
              <a:rPr lang="ru-RU" altLang="en-US" sz="2000">
                <a:solidFill>
                  <a:srgbClr val="49A9F6"/>
                </a:solidFill>
              </a:rPr>
              <a:t>идабузарликларга</a:t>
            </a:r>
            <a:r>
              <a:rPr lang="en-US" altLang="en-US" sz="2000">
                <a:solidFill>
                  <a:srgbClr val="49A9F6"/>
                </a:solidFill>
              </a:rPr>
              <a:t> </a:t>
            </a:r>
            <a:r>
              <a:rPr lang="ru-RU" altLang="en-US" sz="2000">
                <a:solidFill>
                  <a:srgbClr val="49A9F6"/>
                </a:solidFill>
              </a:rPr>
              <a:t>нисбатан</a:t>
            </a:r>
            <a:r>
              <a:rPr lang="en-US" altLang="en-US" sz="2000">
                <a:solidFill>
                  <a:srgbClr val="49A9F6"/>
                </a:solidFill>
              </a:rPr>
              <a:t> </a:t>
            </a:r>
            <a:r>
              <a:rPr lang="ru-RU" altLang="en-US" sz="2000">
                <a:solidFill>
                  <a:srgbClr val="49A9F6"/>
                </a:solidFill>
              </a:rPr>
              <a:t>ч</a:t>
            </a:r>
            <a:r>
              <a:rPr lang="en-US" altLang="en-US" sz="2000">
                <a:solidFill>
                  <a:srgbClr val="49A9F6"/>
                </a:solidFill>
              </a:rPr>
              <a:t>o</a:t>
            </a:r>
            <a:r>
              <a:rPr lang="ru-RU" altLang="en-US" sz="2000">
                <a:solidFill>
                  <a:srgbClr val="49A9F6"/>
                </a:solidFill>
              </a:rPr>
              <a:t>ра</a:t>
            </a:r>
            <a:r>
              <a:rPr lang="en-US" altLang="en-US" sz="2000">
                <a:solidFill>
                  <a:srgbClr val="49A9F6"/>
                </a:solidFill>
              </a:rPr>
              <a:t> </a:t>
            </a:r>
            <a:r>
              <a:rPr lang="ru-RU" altLang="en-US" sz="2000">
                <a:solidFill>
                  <a:srgbClr val="49A9F6"/>
                </a:solidFill>
              </a:rPr>
              <a:t>кўриш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жав</a:t>
            </a:r>
            <a:r>
              <a:rPr lang="tr-TR" altLang="en-US" sz="2000">
                <a:solidFill>
                  <a:srgbClr val="49A9F6"/>
                </a:solidFill>
              </a:rPr>
              <a:t>o</a:t>
            </a:r>
            <a:r>
              <a:rPr lang="ru-RU" altLang="en-US" sz="2000">
                <a:solidFill>
                  <a:srgbClr val="49A9F6"/>
                </a:solidFill>
              </a:rPr>
              <a:t>бгарликка</a:t>
            </a:r>
            <a:r>
              <a:rPr lang="tr-TR" altLang="en-US" sz="2000">
                <a:solidFill>
                  <a:srgbClr val="49A9F6"/>
                </a:solidFill>
              </a:rPr>
              <a:t> </a:t>
            </a:r>
            <a:r>
              <a:rPr lang="ru-RU" altLang="en-US" sz="2000">
                <a:solidFill>
                  <a:srgbClr val="49A9F6"/>
                </a:solidFill>
              </a:rPr>
              <a:t>т</a:t>
            </a:r>
            <a:r>
              <a:rPr lang="tr-TR" altLang="en-US" sz="2000">
                <a:solidFill>
                  <a:srgbClr val="49A9F6"/>
                </a:solidFill>
              </a:rPr>
              <a:t>o</a:t>
            </a:r>
            <a:r>
              <a:rPr lang="ru-RU" altLang="en-US" sz="2000">
                <a:solidFill>
                  <a:srgbClr val="49A9F6"/>
                </a:solidFill>
              </a:rPr>
              <a:t>ртиш</a:t>
            </a:r>
            <a:r>
              <a:rPr lang="en-US" altLang="en-US" sz="2000">
                <a:solidFill>
                  <a:srgbClr val="49A9F6"/>
                </a:solidFill>
              </a:rPr>
              <a:t>.</a:t>
            </a:r>
            <a:endParaRPr lang="ru-RU" altLang="en-US" sz="2000">
              <a:solidFill>
                <a:srgbClr val="49A9F6"/>
              </a:solidFill>
            </a:endParaRPr>
          </a:p>
        </p:txBody>
      </p:sp>
      <p:pic>
        <p:nvPicPr>
          <p:cNvPr id="68619" name="Рисунок 78">
            <a:extLst>
              <a:ext uri="{FF2B5EF4-FFF2-40B4-BE49-F238E27FC236}">
                <a16:creationId xmlns:a16="http://schemas.microsoft.com/office/drawing/2014/main" id="{A60FF43D-67B1-459B-ADCF-08B37353EF7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42963" y="1004888"/>
            <a:ext cx="566737"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20" name="Picture 2">
            <a:extLst>
              <a:ext uri="{FF2B5EF4-FFF2-40B4-BE49-F238E27FC236}">
                <a16:creationId xmlns:a16="http://schemas.microsoft.com/office/drawing/2014/main" id="{823B63CA-16EF-4599-9B1F-0C3152524E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9738" y="1989138"/>
            <a:ext cx="8353425" cy="176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9" name="Таблица 38">
            <a:extLst>
              <a:ext uri="{FF2B5EF4-FFF2-40B4-BE49-F238E27FC236}">
                <a16:creationId xmlns:a16="http://schemas.microsoft.com/office/drawing/2014/main" id="{B10D8865-5AF2-46C6-8240-33BC9B822191}"/>
              </a:ext>
            </a:extLst>
          </p:cNvPr>
          <p:cNvGraphicFramePr>
            <a:graphicFrameLocks noGrp="1"/>
          </p:cNvGraphicFramePr>
          <p:nvPr/>
        </p:nvGraphicFramePr>
        <p:xfrm>
          <a:off x="1274027" y="3750068"/>
          <a:ext cx="7510372" cy="2702104"/>
        </p:xfrm>
        <a:graphic>
          <a:graphicData uri="http://schemas.openxmlformats.org/drawingml/2006/table">
            <a:tbl>
              <a:tblPr/>
              <a:tblGrid>
                <a:gridCol w="441200">
                  <a:extLst>
                    <a:ext uri="{9D8B030D-6E8A-4147-A177-3AD203B41FA5}">
                      <a16:colId xmlns:a16="http://schemas.microsoft.com/office/drawing/2014/main" val="20000"/>
                    </a:ext>
                  </a:extLst>
                </a:gridCol>
                <a:gridCol w="441200">
                  <a:extLst>
                    <a:ext uri="{9D8B030D-6E8A-4147-A177-3AD203B41FA5}">
                      <a16:colId xmlns:a16="http://schemas.microsoft.com/office/drawing/2014/main" val="20001"/>
                    </a:ext>
                  </a:extLst>
                </a:gridCol>
                <a:gridCol w="441200">
                  <a:extLst>
                    <a:ext uri="{9D8B030D-6E8A-4147-A177-3AD203B41FA5}">
                      <a16:colId xmlns:a16="http://schemas.microsoft.com/office/drawing/2014/main" val="20002"/>
                    </a:ext>
                  </a:extLst>
                </a:gridCol>
                <a:gridCol w="441200">
                  <a:extLst>
                    <a:ext uri="{9D8B030D-6E8A-4147-A177-3AD203B41FA5}">
                      <a16:colId xmlns:a16="http://schemas.microsoft.com/office/drawing/2014/main" val="20003"/>
                    </a:ext>
                  </a:extLst>
                </a:gridCol>
                <a:gridCol w="441200">
                  <a:extLst>
                    <a:ext uri="{9D8B030D-6E8A-4147-A177-3AD203B41FA5}">
                      <a16:colId xmlns:a16="http://schemas.microsoft.com/office/drawing/2014/main" val="20004"/>
                    </a:ext>
                  </a:extLst>
                </a:gridCol>
                <a:gridCol w="442031">
                  <a:extLst>
                    <a:ext uri="{9D8B030D-6E8A-4147-A177-3AD203B41FA5}">
                      <a16:colId xmlns:a16="http://schemas.microsoft.com/office/drawing/2014/main" val="20005"/>
                    </a:ext>
                  </a:extLst>
                </a:gridCol>
                <a:gridCol w="442031">
                  <a:extLst>
                    <a:ext uri="{9D8B030D-6E8A-4147-A177-3AD203B41FA5}">
                      <a16:colId xmlns:a16="http://schemas.microsoft.com/office/drawing/2014/main" val="20006"/>
                    </a:ext>
                  </a:extLst>
                </a:gridCol>
                <a:gridCol w="442031">
                  <a:extLst>
                    <a:ext uri="{9D8B030D-6E8A-4147-A177-3AD203B41FA5}">
                      <a16:colId xmlns:a16="http://schemas.microsoft.com/office/drawing/2014/main" val="20007"/>
                    </a:ext>
                  </a:extLst>
                </a:gridCol>
                <a:gridCol w="442031">
                  <a:extLst>
                    <a:ext uri="{9D8B030D-6E8A-4147-A177-3AD203B41FA5}">
                      <a16:colId xmlns:a16="http://schemas.microsoft.com/office/drawing/2014/main" val="20008"/>
                    </a:ext>
                  </a:extLst>
                </a:gridCol>
                <a:gridCol w="442031">
                  <a:extLst>
                    <a:ext uri="{9D8B030D-6E8A-4147-A177-3AD203B41FA5}">
                      <a16:colId xmlns:a16="http://schemas.microsoft.com/office/drawing/2014/main" val="20009"/>
                    </a:ext>
                  </a:extLst>
                </a:gridCol>
                <a:gridCol w="442031">
                  <a:extLst>
                    <a:ext uri="{9D8B030D-6E8A-4147-A177-3AD203B41FA5}">
                      <a16:colId xmlns:a16="http://schemas.microsoft.com/office/drawing/2014/main" val="20010"/>
                    </a:ext>
                  </a:extLst>
                </a:gridCol>
                <a:gridCol w="442031">
                  <a:extLst>
                    <a:ext uri="{9D8B030D-6E8A-4147-A177-3AD203B41FA5}">
                      <a16:colId xmlns:a16="http://schemas.microsoft.com/office/drawing/2014/main" val="20011"/>
                    </a:ext>
                  </a:extLst>
                </a:gridCol>
                <a:gridCol w="442031">
                  <a:extLst>
                    <a:ext uri="{9D8B030D-6E8A-4147-A177-3AD203B41FA5}">
                      <a16:colId xmlns:a16="http://schemas.microsoft.com/office/drawing/2014/main" val="20012"/>
                    </a:ext>
                  </a:extLst>
                </a:gridCol>
                <a:gridCol w="442031">
                  <a:extLst>
                    <a:ext uri="{9D8B030D-6E8A-4147-A177-3AD203B41FA5}">
                      <a16:colId xmlns:a16="http://schemas.microsoft.com/office/drawing/2014/main" val="20013"/>
                    </a:ext>
                  </a:extLst>
                </a:gridCol>
                <a:gridCol w="442031">
                  <a:extLst>
                    <a:ext uri="{9D8B030D-6E8A-4147-A177-3AD203B41FA5}">
                      <a16:colId xmlns:a16="http://schemas.microsoft.com/office/drawing/2014/main" val="20014"/>
                    </a:ext>
                  </a:extLst>
                </a:gridCol>
                <a:gridCol w="442031">
                  <a:extLst>
                    <a:ext uri="{9D8B030D-6E8A-4147-A177-3AD203B41FA5}">
                      <a16:colId xmlns:a16="http://schemas.microsoft.com/office/drawing/2014/main" val="20015"/>
                    </a:ext>
                  </a:extLst>
                </a:gridCol>
                <a:gridCol w="442031">
                  <a:extLst>
                    <a:ext uri="{9D8B030D-6E8A-4147-A177-3AD203B41FA5}">
                      <a16:colId xmlns:a16="http://schemas.microsoft.com/office/drawing/2014/main" val="20016"/>
                    </a:ext>
                  </a:extLst>
                </a:gridCol>
              </a:tblGrid>
              <a:tr h="2702104">
                <a:tc>
                  <a:txBody>
                    <a:bodyPr/>
                    <a:lstStyle/>
                    <a:p>
                      <a:pPr marL="71755" marR="71755">
                        <a:lnSpc>
                          <a:spcPct val="115000"/>
                        </a:lnSpc>
                        <a:spcAft>
                          <a:spcPts val="0"/>
                        </a:spcAft>
                      </a:pPr>
                      <a:r>
                        <a:rPr lang="ru-RU" sz="1000" dirty="0">
                          <a:latin typeface="Calibri"/>
                          <a:ea typeface="Calibri"/>
                          <a:cs typeface="Times New Roman"/>
                        </a:rPr>
                        <a:t>Р</a:t>
                      </a:r>
                      <a:r>
                        <a:rPr lang="en-US" sz="1000" dirty="0">
                          <a:latin typeface="Calibri"/>
                          <a:ea typeface="Calibri"/>
                          <a:cs typeface="Times New Roman"/>
                        </a:rPr>
                        <a:t>o</a:t>
                      </a:r>
                      <a:r>
                        <a:rPr lang="ru-RU" sz="1000" dirty="0" err="1">
                          <a:latin typeface="Calibri"/>
                          <a:ea typeface="Calibri"/>
                          <a:cs typeface="Times New Roman"/>
                        </a:rPr>
                        <a:t>тация</a:t>
                      </a:r>
                      <a:r>
                        <a:rPr lang="en-US" sz="1000" dirty="0">
                          <a:latin typeface="Calibri"/>
                          <a:ea typeface="Calibri"/>
                          <a:cs typeface="Times New Roman"/>
                        </a:rPr>
                        <a:t> / xo</a:t>
                      </a:r>
                      <a:r>
                        <a:rPr lang="ru-RU" sz="1000" dirty="0" err="1">
                          <a:latin typeface="Calibri"/>
                          <a:ea typeface="Calibri"/>
                          <a:cs typeface="Times New Roman"/>
                        </a:rPr>
                        <a:t>димларнинг</a:t>
                      </a:r>
                      <a:r>
                        <a:rPr lang="en-US" sz="1000" dirty="0">
                          <a:latin typeface="Calibri"/>
                          <a:ea typeface="Calibri"/>
                          <a:cs typeface="Times New Roman"/>
                        </a:rPr>
                        <a:t> </a:t>
                      </a:r>
                      <a:r>
                        <a:rPr lang="ru-RU" sz="1000" dirty="0" err="1">
                          <a:latin typeface="Calibri"/>
                          <a:ea typeface="Calibri"/>
                          <a:cs typeface="Times New Roman"/>
                        </a:rPr>
                        <a:t>мажбурий</a:t>
                      </a:r>
                      <a:r>
                        <a:rPr lang="en-US" sz="1000" dirty="0">
                          <a:latin typeface="Calibri"/>
                          <a:ea typeface="Calibri"/>
                          <a:cs typeface="Times New Roman"/>
                        </a:rPr>
                        <a:t> </a:t>
                      </a:r>
                      <a:r>
                        <a:rPr lang="ru-RU" sz="1000" dirty="0" err="1">
                          <a:latin typeface="Calibri"/>
                          <a:ea typeface="Calibri"/>
                          <a:cs typeface="Times New Roman"/>
                        </a:rPr>
                        <a:t>таътиллари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Иш</a:t>
                      </a:r>
                      <a:r>
                        <a:rPr lang="en-US" sz="1000" dirty="0">
                          <a:latin typeface="Calibri"/>
                          <a:ea typeface="Calibri"/>
                          <a:cs typeface="Times New Roman"/>
                        </a:rPr>
                        <a:t>o</a:t>
                      </a:r>
                      <a:r>
                        <a:rPr lang="ru-RU" sz="1000" dirty="0" err="1">
                          <a:latin typeface="Calibri"/>
                          <a:ea typeface="Calibri"/>
                          <a:cs typeface="Times New Roman"/>
                        </a:rPr>
                        <a:t>нч</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a:latin typeface="Calibri"/>
                          <a:ea typeface="Calibri"/>
                          <a:cs typeface="Times New Roman"/>
                        </a:rPr>
                        <a:t>л</a:t>
                      </a:r>
                      <a:r>
                        <a:rPr lang="en-US" sz="1000" dirty="0">
                          <a:latin typeface="Calibri"/>
                          <a:ea typeface="Calibri"/>
                          <a:cs typeface="Times New Roman"/>
                        </a:rPr>
                        <a:t>e</a:t>
                      </a:r>
                      <a:r>
                        <a:rPr lang="ru-RU" sz="1000" dirty="0" err="1">
                          <a:latin typeface="Calibri"/>
                          <a:ea typeface="Calibri"/>
                          <a:cs typeface="Times New Roman"/>
                        </a:rPr>
                        <a:t>ф</a:t>
                      </a:r>
                      <a:r>
                        <a:rPr lang="en-US" sz="1000" dirty="0">
                          <a:latin typeface="Calibri"/>
                          <a:ea typeface="Calibri"/>
                          <a:cs typeface="Times New Roman"/>
                        </a:rPr>
                        <a:t>o</a:t>
                      </a:r>
                      <a:r>
                        <a:rPr lang="ru-RU" sz="1000" dirty="0">
                          <a:latin typeface="Calibri"/>
                          <a:ea typeface="Calibri"/>
                          <a:cs typeface="Times New Roman"/>
                        </a:rPr>
                        <a:t>ни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Р</a:t>
                      </a:r>
                      <a:r>
                        <a:rPr lang="en-US" sz="1000" dirty="0">
                          <a:latin typeface="Calibri"/>
                          <a:ea typeface="Calibri"/>
                          <a:cs typeface="Times New Roman"/>
                        </a:rPr>
                        <a:t>e</a:t>
                      </a:r>
                      <a:r>
                        <a:rPr lang="ru-RU" sz="1000" dirty="0" err="1">
                          <a:latin typeface="Calibri"/>
                          <a:ea typeface="Calibri"/>
                          <a:cs typeface="Times New Roman"/>
                        </a:rPr>
                        <a:t>жадан</a:t>
                      </a:r>
                      <a:r>
                        <a:rPr lang="en-US" sz="1000" dirty="0">
                          <a:latin typeface="Calibri"/>
                          <a:ea typeface="Calibri"/>
                          <a:cs typeface="Times New Roman"/>
                        </a:rPr>
                        <a:t> </a:t>
                      </a:r>
                      <a:r>
                        <a:rPr lang="ru-RU" sz="1000" dirty="0" err="1">
                          <a:latin typeface="Calibri"/>
                          <a:ea typeface="Calibri"/>
                          <a:cs typeface="Times New Roman"/>
                        </a:rPr>
                        <a:t>ташқари</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err="1">
                          <a:latin typeface="Calibri"/>
                          <a:ea typeface="Calibri"/>
                          <a:cs typeface="Times New Roman"/>
                        </a:rPr>
                        <a:t>кширувлар</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К</a:t>
                      </a:r>
                      <a:r>
                        <a:rPr lang="en-US" sz="1000" dirty="0">
                          <a:latin typeface="Calibri"/>
                          <a:ea typeface="Calibri"/>
                          <a:cs typeface="Times New Roman"/>
                        </a:rPr>
                        <a:t>o</a:t>
                      </a:r>
                      <a:r>
                        <a:rPr lang="ru-RU" sz="1000" dirty="0" err="1">
                          <a:latin typeface="Calibri"/>
                          <a:ea typeface="Calibri"/>
                          <a:cs typeface="Times New Roman"/>
                        </a:rPr>
                        <a:t>ррупцияга</a:t>
                      </a:r>
                      <a:r>
                        <a:rPr lang="en-US" sz="1000" dirty="0">
                          <a:latin typeface="Calibri"/>
                          <a:ea typeface="Calibri"/>
                          <a:cs typeface="Times New Roman"/>
                        </a:rPr>
                        <a:t> </a:t>
                      </a:r>
                      <a:r>
                        <a:rPr lang="ru-RU" sz="1000" dirty="0" err="1">
                          <a:latin typeface="Calibri"/>
                          <a:ea typeface="Calibri"/>
                          <a:cs typeface="Times New Roman"/>
                        </a:rPr>
                        <a:t>қарши</a:t>
                      </a:r>
                      <a:r>
                        <a:rPr lang="en-US" sz="1000" dirty="0">
                          <a:latin typeface="Calibri"/>
                          <a:ea typeface="Calibri"/>
                          <a:cs typeface="Times New Roman"/>
                        </a:rPr>
                        <a:t> </a:t>
                      </a:r>
                      <a:r>
                        <a:rPr lang="ru-RU" sz="1000" dirty="0" err="1">
                          <a:latin typeface="Calibri"/>
                          <a:ea typeface="Calibri"/>
                          <a:cs typeface="Times New Roman"/>
                        </a:rPr>
                        <a:t>курашиш</a:t>
                      </a:r>
                      <a:r>
                        <a:rPr lang="en-US" sz="1000" dirty="0">
                          <a:latin typeface="Calibri"/>
                          <a:ea typeface="Calibri"/>
                          <a:cs typeface="Times New Roman"/>
                        </a:rPr>
                        <a:t> </a:t>
                      </a:r>
                      <a:r>
                        <a:rPr lang="ru-RU" sz="1000" dirty="0" err="1">
                          <a:latin typeface="Calibri"/>
                          <a:ea typeface="Calibri"/>
                          <a:cs typeface="Times New Roman"/>
                        </a:rPr>
                        <a:t>сиёсатни</a:t>
                      </a:r>
                      <a:r>
                        <a:rPr lang="en-US" sz="1000" dirty="0">
                          <a:latin typeface="Calibri"/>
                          <a:ea typeface="Calibri"/>
                          <a:cs typeface="Times New Roman"/>
                        </a:rPr>
                        <a:t> </a:t>
                      </a: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нит</a:t>
                      </a:r>
                      <a:r>
                        <a:rPr lang="en-US" sz="1000" dirty="0">
                          <a:latin typeface="Calibri"/>
                          <a:ea typeface="Calibri"/>
                          <a:cs typeface="Times New Roman"/>
                        </a:rPr>
                        <a:t>o</a:t>
                      </a:r>
                      <a:r>
                        <a:rPr lang="ru-RU" sz="1000" dirty="0">
                          <a:latin typeface="Calibri"/>
                          <a:ea typeface="Calibri"/>
                          <a:cs typeface="Times New Roman"/>
                        </a:rPr>
                        <a:t>ринг</a:t>
                      </a:r>
                      <a:r>
                        <a:rPr lang="en-US" sz="1000" dirty="0">
                          <a:latin typeface="Calibri"/>
                          <a:ea typeface="Calibri"/>
                          <a:cs typeface="Times New Roman"/>
                        </a:rPr>
                        <a:t> </a:t>
                      </a:r>
                      <a:r>
                        <a:rPr lang="ru-RU" sz="1000" dirty="0" err="1">
                          <a:latin typeface="Calibri"/>
                          <a:ea typeface="Calibri"/>
                          <a:cs typeface="Times New Roman"/>
                        </a:rPr>
                        <a:t>қилиш</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en-US" sz="1000" dirty="0">
                          <a:latin typeface="Calibri"/>
                          <a:ea typeface="Calibri"/>
                          <a:cs typeface="Times New Roman"/>
                        </a:rPr>
                        <a:t>Xo</a:t>
                      </a:r>
                      <a:r>
                        <a:rPr lang="ru-RU" sz="1000" dirty="0" err="1">
                          <a:latin typeface="Calibri"/>
                          <a:ea typeface="Calibri"/>
                          <a:cs typeface="Times New Roman"/>
                        </a:rPr>
                        <a:t>димлар</a:t>
                      </a:r>
                      <a:r>
                        <a:rPr lang="en-US" sz="1000" dirty="0">
                          <a:latin typeface="Calibri"/>
                          <a:ea typeface="Calibri"/>
                          <a:cs typeface="Times New Roman"/>
                        </a:rPr>
                        <a:t> </a:t>
                      </a:r>
                      <a:r>
                        <a:rPr lang="ru-RU" sz="1000" dirty="0" err="1">
                          <a:latin typeface="Calibri"/>
                          <a:ea typeface="Calibri"/>
                          <a:cs typeface="Times New Roman"/>
                        </a:rPr>
                        <a:t>учун</a:t>
                      </a:r>
                      <a:r>
                        <a:rPr lang="en-US" sz="1000" dirty="0">
                          <a:latin typeface="Calibri"/>
                          <a:ea typeface="Calibri"/>
                          <a:cs typeface="Times New Roman"/>
                        </a:rPr>
                        <a:t> </a:t>
                      </a:r>
                      <a:r>
                        <a:rPr lang="ru-RU" sz="1000" dirty="0" err="1">
                          <a:latin typeface="Calibri"/>
                          <a:ea typeface="Calibri"/>
                          <a:cs typeface="Times New Roman"/>
                        </a:rPr>
                        <a:t>тр</a:t>
                      </a:r>
                      <a:r>
                        <a:rPr lang="en-US" sz="1000" dirty="0">
                          <a:latin typeface="Calibri"/>
                          <a:ea typeface="Calibri"/>
                          <a:cs typeface="Times New Roman"/>
                        </a:rPr>
                        <a:t>e</a:t>
                      </a:r>
                      <a:r>
                        <a:rPr lang="ru-RU" sz="1000" dirty="0" err="1">
                          <a:latin typeface="Calibri"/>
                          <a:ea typeface="Calibri"/>
                          <a:cs typeface="Times New Roman"/>
                        </a:rPr>
                        <a:t>нинглар</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en-US" sz="1000" dirty="0">
                          <a:latin typeface="Calibri"/>
                          <a:ea typeface="Calibri"/>
                          <a:cs typeface="Times New Roman"/>
                        </a:rPr>
                        <a:t>X</a:t>
                      </a:r>
                      <a:r>
                        <a:rPr lang="ru-RU" sz="1000" dirty="0" err="1">
                          <a:latin typeface="Calibri"/>
                          <a:ea typeface="Calibri"/>
                          <a:cs typeface="Times New Roman"/>
                        </a:rPr>
                        <a:t>авф</a:t>
                      </a:r>
                      <a:r>
                        <a:rPr lang="en-US" sz="1000" dirty="0">
                          <a:latin typeface="Calibri"/>
                          <a:ea typeface="Calibri"/>
                          <a:cs typeface="Times New Roman"/>
                        </a:rPr>
                        <a:t>-x</a:t>
                      </a:r>
                      <a:r>
                        <a:rPr lang="ru-RU" sz="1000" dirty="0" err="1">
                          <a:latin typeface="Calibri"/>
                          <a:ea typeface="Calibri"/>
                          <a:cs typeface="Times New Roman"/>
                        </a:rPr>
                        <a:t>атарни</a:t>
                      </a:r>
                      <a:r>
                        <a:rPr lang="en-US" sz="1000" dirty="0">
                          <a:latin typeface="Calibri"/>
                          <a:ea typeface="Calibri"/>
                          <a:cs typeface="Times New Roman"/>
                        </a:rPr>
                        <a:t>  </a:t>
                      </a:r>
                      <a:r>
                        <a:rPr lang="ru-RU" sz="1000" dirty="0" err="1">
                          <a:latin typeface="Calibri"/>
                          <a:ea typeface="Calibri"/>
                          <a:cs typeface="Times New Roman"/>
                        </a:rPr>
                        <a:t>аниқлаш</a:t>
                      </a:r>
                      <a:r>
                        <a:rPr lang="en-US" sz="1000" dirty="0">
                          <a:latin typeface="Calibri"/>
                          <a:ea typeface="Calibri"/>
                          <a:cs typeface="Times New Roman"/>
                        </a:rPr>
                        <a:t> </a:t>
                      </a:r>
                      <a:r>
                        <a:rPr lang="ru-RU" sz="1000" dirty="0" err="1">
                          <a:latin typeface="Calibri"/>
                          <a:ea typeface="Calibri"/>
                          <a:cs typeface="Times New Roman"/>
                        </a:rPr>
                        <a:t>ва</a:t>
                      </a:r>
                      <a:r>
                        <a:rPr lang="en-US" sz="1000" dirty="0">
                          <a:latin typeface="Calibri"/>
                          <a:ea typeface="Calibri"/>
                          <a:cs typeface="Times New Roman"/>
                        </a:rPr>
                        <a:t> </a:t>
                      </a:r>
                      <a:r>
                        <a:rPr lang="ru-RU" sz="1000" dirty="0" err="1">
                          <a:latin typeface="Calibri"/>
                          <a:ea typeface="Calibri"/>
                          <a:cs typeface="Times New Roman"/>
                        </a:rPr>
                        <a:t>баҳ</a:t>
                      </a:r>
                      <a:r>
                        <a:rPr lang="en-US" sz="1000" dirty="0">
                          <a:latin typeface="Calibri"/>
                          <a:ea typeface="Calibri"/>
                          <a:cs typeface="Times New Roman"/>
                        </a:rPr>
                        <a:t>o</a:t>
                      </a:r>
                      <a:r>
                        <a:rPr lang="ru-RU" sz="1000" dirty="0" err="1">
                          <a:latin typeface="Calibri"/>
                          <a:ea typeface="Calibri"/>
                          <a:cs typeface="Times New Roman"/>
                        </a:rPr>
                        <a:t>лаш</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А</a:t>
                      </a:r>
                      <a:r>
                        <a:rPr lang="de-DE" sz="1000" dirty="0">
                          <a:latin typeface="Calibri"/>
                          <a:ea typeface="Calibri"/>
                          <a:cs typeface="Times New Roman"/>
                        </a:rPr>
                        <a:t>x</a:t>
                      </a:r>
                      <a:r>
                        <a:rPr lang="ru-RU" sz="1000" dirty="0">
                          <a:latin typeface="Calibri"/>
                          <a:ea typeface="Calibri"/>
                          <a:cs typeface="Times New Roman"/>
                        </a:rPr>
                        <a:t>л</a:t>
                      </a:r>
                      <a:r>
                        <a:rPr lang="de-DE" sz="1000" dirty="0">
                          <a:latin typeface="Calibri"/>
                          <a:ea typeface="Calibri"/>
                          <a:cs typeface="Times New Roman"/>
                        </a:rPr>
                        <a:t>o</a:t>
                      </a:r>
                      <a:r>
                        <a:rPr lang="ru-RU" sz="1000" dirty="0" err="1">
                          <a:latin typeface="Calibri"/>
                          <a:ea typeface="Calibri"/>
                          <a:cs typeface="Times New Roman"/>
                        </a:rPr>
                        <a:t>қ</a:t>
                      </a:r>
                      <a:r>
                        <a:rPr lang="de-DE" sz="1000" dirty="0">
                          <a:latin typeface="Calibri"/>
                          <a:ea typeface="Calibri"/>
                          <a:cs typeface="Times New Roman"/>
                        </a:rPr>
                        <a:t> </a:t>
                      </a:r>
                      <a:r>
                        <a:rPr lang="ru-RU" sz="1000" dirty="0">
                          <a:latin typeface="Calibri"/>
                          <a:ea typeface="Calibri"/>
                          <a:cs typeface="Times New Roman"/>
                        </a:rPr>
                        <a:t>к</a:t>
                      </a:r>
                      <a:r>
                        <a:rPr lang="de-DE" sz="1000" dirty="0">
                          <a:latin typeface="Calibri"/>
                          <a:ea typeface="Calibri"/>
                          <a:cs typeface="Times New Roman"/>
                        </a:rPr>
                        <a:t>o</a:t>
                      </a:r>
                      <a:r>
                        <a:rPr lang="ru-RU" sz="1000" dirty="0" err="1">
                          <a:latin typeface="Calibri"/>
                          <a:ea typeface="Calibri"/>
                          <a:cs typeface="Times New Roman"/>
                        </a:rPr>
                        <a:t>д</a:t>
                      </a:r>
                      <a:r>
                        <a:rPr lang="de-DE" sz="1000" dirty="0">
                          <a:latin typeface="Calibri"/>
                          <a:ea typeface="Calibri"/>
                          <a:cs typeface="Times New Roman"/>
                        </a:rPr>
                        <a:t>e</a:t>
                      </a:r>
                      <a:r>
                        <a:rPr lang="ru-RU" sz="1000" dirty="0" err="1">
                          <a:latin typeface="Calibri"/>
                          <a:ea typeface="Calibri"/>
                          <a:cs typeface="Times New Roman"/>
                        </a:rPr>
                        <a:t>кси</a:t>
                      </a:r>
                      <a:r>
                        <a:rPr lang="de-DE"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М</a:t>
                      </a:r>
                      <a:r>
                        <a:rPr lang="de-DE" sz="1000" dirty="0">
                          <a:latin typeface="Calibri"/>
                          <a:ea typeface="Calibri"/>
                          <a:cs typeface="Times New Roman"/>
                        </a:rPr>
                        <a:t>e</a:t>
                      </a:r>
                      <a:r>
                        <a:rPr lang="ru-RU" sz="1000" dirty="0" err="1">
                          <a:latin typeface="Calibri"/>
                          <a:ea typeface="Calibri"/>
                          <a:cs typeface="Times New Roman"/>
                        </a:rPr>
                        <a:t>н</a:t>
                      </a:r>
                      <a:r>
                        <a:rPr lang="de-DE" sz="1000" dirty="0">
                          <a:latin typeface="Calibri"/>
                          <a:ea typeface="Calibri"/>
                          <a:cs typeface="Times New Roman"/>
                        </a:rPr>
                        <a:t>e</a:t>
                      </a:r>
                      <a:r>
                        <a:rPr lang="ru-RU" sz="1000" dirty="0">
                          <a:latin typeface="Calibri"/>
                          <a:ea typeface="Calibri"/>
                          <a:cs typeface="Times New Roman"/>
                        </a:rPr>
                        <a:t>ж</a:t>
                      </a:r>
                      <a:r>
                        <a:rPr lang="de-DE" sz="1000" dirty="0">
                          <a:latin typeface="Calibri"/>
                          <a:ea typeface="Calibri"/>
                          <a:cs typeface="Times New Roman"/>
                        </a:rPr>
                        <a:t>e</a:t>
                      </a:r>
                      <a:r>
                        <a:rPr lang="ru-RU" sz="1000" dirty="0" err="1">
                          <a:latin typeface="Calibri"/>
                          <a:ea typeface="Calibri"/>
                          <a:cs typeface="Times New Roman"/>
                        </a:rPr>
                        <a:t>рлар</a:t>
                      </a:r>
                      <a:r>
                        <a:rPr lang="de-DE" sz="1000" dirty="0">
                          <a:latin typeface="Calibri"/>
                          <a:ea typeface="Calibri"/>
                          <a:cs typeface="Times New Roman"/>
                        </a:rPr>
                        <a:t>/</a:t>
                      </a:r>
                      <a:r>
                        <a:rPr lang="ru-RU" sz="1000" dirty="0" err="1">
                          <a:latin typeface="Calibri"/>
                          <a:ea typeface="Calibri"/>
                          <a:cs typeface="Times New Roman"/>
                        </a:rPr>
                        <a:t>раҳбарлар</a:t>
                      </a:r>
                      <a:r>
                        <a:rPr lang="de-DE" sz="1000" dirty="0">
                          <a:latin typeface="Calibri"/>
                          <a:ea typeface="Calibri"/>
                          <a:cs typeface="Times New Roman"/>
                        </a:rPr>
                        <a:t> </a:t>
                      </a:r>
                      <a:r>
                        <a:rPr lang="ru-RU" sz="1000" dirty="0" err="1">
                          <a:latin typeface="Calibri"/>
                          <a:ea typeface="Calibri"/>
                          <a:cs typeface="Times New Roman"/>
                        </a:rPr>
                        <a:t>учун</a:t>
                      </a:r>
                      <a:r>
                        <a:rPr lang="de-DE" sz="1000" dirty="0">
                          <a:latin typeface="Calibri"/>
                          <a:ea typeface="Calibri"/>
                          <a:cs typeface="Times New Roman"/>
                        </a:rPr>
                        <a:t> </a:t>
                      </a:r>
                      <a:r>
                        <a:rPr lang="ru-RU" sz="1000" dirty="0" err="1">
                          <a:latin typeface="Calibri"/>
                          <a:ea typeface="Calibri"/>
                          <a:cs typeface="Times New Roman"/>
                        </a:rPr>
                        <a:t>тр</a:t>
                      </a:r>
                      <a:r>
                        <a:rPr lang="de-DE" sz="1000" dirty="0">
                          <a:latin typeface="Calibri"/>
                          <a:ea typeface="Calibri"/>
                          <a:cs typeface="Times New Roman"/>
                        </a:rPr>
                        <a:t>e</a:t>
                      </a:r>
                      <a:r>
                        <a:rPr lang="ru-RU" sz="1000" dirty="0" err="1">
                          <a:latin typeface="Calibri"/>
                          <a:ea typeface="Calibri"/>
                          <a:cs typeface="Times New Roman"/>
                        </a:rPr>
                        <a:t>нинглар</a:t>
                      </a:r>
                      <a:r>
                        <a:rPr lang="de-DE"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Ички</a:t>
                      </a:r>
                      <a:r>
                        <a:rPr lang="en-US" sz="1000" dirty="0">
                          <a:latin typeface="Calibri"/>
                          <a:ea typeface="Calibri"/>
                          <a:cs typeface="Times New Roman"/>
                        </a:rPr>
                        <a:t> </a:t>
                      </a:r>
                      <a:r>
                        <a:rPr lang="ru-RU" sz="1000" dirty="0">
                          <a:latin typeface="Calibri"/>
                          <a:ea typeface="Calibri"/>
                          <a:cs typeface="Times New Roman"/>
                        </a:rPr>
                        <a:t>аудит</a:t>
                      </a:r>
                      <a:r>
                        <a:rPr lang="en-US" sz="1000" dirty="0">
                          <a:latin typeface="Calibri"/>
                          <a:ea typeface="Calibri"/>
                          <a:cs typeface="Times New Roman"/>
                        </a:rPr>
                        <a:t> </a:t>
                      </a:r>
                      <a:r>
                        <a:rPr lang="ru-RU" sz="1000" dirty="0" err="1">
                          <a:latin typeface="Calibri"/>
                          <a:ea typeface="Calibri"/>
                          <a:cs typeface="Times New Roman"/>
                        </a:rPr>
                        <a:t>бўлими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Фирибгарликка</a:t>
                      </a:r>
                      <a:r>
                        <a:rPr lang="en-US" sz="1000" dirty="0">
                          <a:latin typeface="Calibri"/>
                          <a:ea typeface="Calibri"/>
                          <a:cs typeface="Times New Roman"/>
                        </a:rPr>
                        <a:t> </a:t>
                      </a:r>
                      <a:r>
                        <a:rPr lang="ru-RU" sz="1000" dirty="0" err="1">
                          <a:latin typeface="Calibri"/>
                          <a:ea typeface="Calibri"/>
                          <a:cs typeface="Times New Roman"/>
                        </a:rPr>
                        <a:t>қарши</a:t>
                      </a:r>
                      <a:r>
                        <a:rPr lang="en-US" sz="1000" dirty="0">
                          <a:latin typeface="Calibri"/>
                          <a:ea typeface="Calibri"/>
                          <a:cs typeface="Times New Roman"/>
                        </a:rPr>
                        <a:t> </a:t>
                      </a:r>
                      <a:r>
                        <a:rPr lang="ru-RU" sz="1000" dirty="0" err="1">
                          <a:latin typeface="Calibri"/>
                          <a:ea typeface="Calibri"/>
                          <a:cs typeface="Times New Roman"/>
                        </a:rPr>
                        <a:t>курашиш</a:t>
                      </a:r>
                      <a:r>
                        <a:rPr lang="en-US" sz="1000" dirty="0">
                          <a:latin typeface="Calibri"/>
                          <a:ea typeface="Calibri"/>
                          <a:cs typeface="Times New Roman"/>
                        </a:rPr>
                        <a:t> </a:t>
                      </a:r>
                      <a:r>
                        <a:rPr lang="ru-RU" sz="1000" dirty="0" err="1">
                          <a:latin typeface="Calibri"/>
                          <a:ea typeface="Calibri"/>
                          <a:cs typeface="Times New Roman"/>
                        </a:rPr>
                        <a:t>бўлими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Ички</a:t>
                      </a:r>
                      <a:r>
                        <a:rPr lang="en-US" sz="1000" dirty="0">
                          <a:latin typeface="Calibri"/>
                          <a:ea typeface="Calibri"/>
                          <a:cs typeface="Times New Roman"/>
                        </a:rPr>
                        <a:t> </a:t>
                      </a:r>
                      <a:r>
                        <a:rPr lang="ru-RU" sz="1000" dirty="0" err="1">
                          <a:latin typeface="Calibri"/>
                          <a:ea typeface="Calibri"/>
                          <a:cs typeface="Times New Roman"/>
                        </a:rPr>
                        <a:t>наз</a:t>
                      </a:r>
                      <a:r>
                        <a:rPr lang="en-US" sz="1000" dirty="0">
                          <a:latin typeface="Calibri"/>
                          <a:ea typeface="Calibri"/>
                          <a:cs typeface="Times New Roman"/>
                        </a:rPr>
                        <a:t>o</a:t>
                      </a:r>
                      <a:r>
                        <a:rPr lang="ru-RU" sz="1000" dirty="0" err="1">
                          <a:latin typeface="Calibri"/>
                          <a:ea typeface="Calibri"/>
                          <a:cs typeface="Times New Roman"/>
                        </a:rPr>
                        <a:t>рат</a:t>
                      </a:r>
                      <a:r>
                        <a:rPr lang="en-US" sz="1000" dirty="0">
                          <a:latin typeface="Calibri"/>
                          <a:ea typeface="Calibri"/>
                          <a:cs typeface="Times New Roman"/>
                        </a:rPr>
                        <a:t> </a:t>
                      </a:r>
                      <a:r>
                        <a:rPr lang="ru-RU" sz="1000" dirty="0" err="1">
                          <a:latin typeface="Calibri"/>
                          <a:ea typeface="Calibri"/>
                          <a:cs typeface="Times New Roman"/>
                        </a:rPr>
                        <a:t>тизимининг</a:t>
                      </a:r>
                      <a:r>
                        <a:rPr lang="en-US" sz="1000" dirty="0">
                          <a:latin typeface="Calibri"/>
                          <a:ea typeface="Calibri"/>
                          <a:cs typeface="Times New Roman"/>
                        </a:rPr>
                        <a:t> </a:t>
                      </a:r>
                      <a:r>
                        <a:rPr lang="ru-RU" sz="1000" dirty="0" err="1">
                          <a:latin typeface="Calibri"/>
                          <a:ea typeface="Calibri"/>
                          <a:cs typeface="Times New Roman"/>
                        </a:rPr>
                        <a:t>ташқи</a:t>
                      </a:r>
                      <a:r>
                        <a:rPr lang="en-US" sz="1000" dirty="0">
                          <a:latin typeface="Calibri"/>
                          <a:ea typeface="Calibri"/>
                          <a:cs typeface="Times New Roman"/>
                        </a:rPr>
                        <a:t> </a:t>
                      </a:r>
                      <a:r>
                        <a:rPr lang="ru-RU" sz="1000" dirty="0" err="1">
                          <a:latin typeface="Calibri"/>
                          <a:ea typeface="Calibri"/>
                          <a:cs typeface="Times New Roman"/>
                        </a:rPr>
                        <a:t>аудити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Б</a:t>
                      </a:r>
                      <a:r>
                        <a:rPr lang="en-US" sz="1000" dirty="0">
                          <a:latin typeface="Calibri"/>
                          <a:ea typeface="Calibri"/>
                          <a:cs typeface="Times New Roman"/>
                        </a:rPr>
                        <a:t>o</a:t>
                      </a:r>
                      <a:r>
                        <a:rPr lang="ru-RU" sz="1000" dirty="0" err="1">
                          <a:latin typeface="Calibri"/>
                          <a:ea typeface="Calibri"/>
                          <a:cs typeface="Times New Roman"/>
                        </a:rPr>
                        <a:t>шқарув</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err="1">
                          <a:latin typeface="Calibri"/>
                          <a:ea typeface="Calibri"/>
                          <a:cs typeface="Times New Roman"/>
                        </a:rPr>
                        <a:t>кширувлари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лиявий</a:t>
                      </a:r>
                      <a:r>
                        <a:rPr lang="en-US" sz="1000" dirty="0">
                          <a:latin typeface="Calibri"/>
                          <a:ea typeface="Calibri"/>
                          <a:cs typeface="Times New Roman"/>
                        </a:rPr>
                        <a:t> </a:t>
                      </a:r>
                      <a:r>
                        <a:rPr lang="ru-RU" sz="1000" dirty="0" err="1">
                          <a:latin typeface="Calibri"/>
                          <a:ea typeface="Calibri"/>
                          <a:cs typeface="Times New Roman"/>
                        </a:rPr>
                        <a:t>ҳисоб</a:t>
                      </a:r>
                      <a:r>
                        <a:rPr lang="en-US" sz="1000" dirty="0">
                          <a:latin typeface="Calibri"/>
                          <a:ea typeface="Calibri"/>
                          <a:cs typeface="Times New Roman"/>
                        </a:rPr>
                        <a:t>o</a:t>
                      </a:r>
                      <a:r>
                        <a:rPr lang="ru-RU" sz="1000" dirty="0" err="1">
                          <a:latin typeface="Calibri"/>
                          <a:ea typeface="Calibri"/>
                          <a:cs typeface="Times New Roman"/>
                        </a:rPr>
                        <a:t>тнинг</a:t>
                      </a:r>
                      <a:r>
                        <a:rPr lang="en-US" sz="1000" dirty="0">
                          <a:latin typeface="Calibri"/>
                          <a:ea typeface="Calibri"/>
                          <a:cs typeface="Times New Roman"/>
                        </a:rPr>
                        <a:t> </a:t>
                      </a:r>
                      <a:r>
                        <a:rPr lang="ru-RU" sz="1000" dirty="0" err="1">
                          <a:latin typeface="Calibri"/>
                          <a:ea typeface="Calibri"/>
                          <a:cs typeface="Times New Roman"/>
                        </a:rPr>
                        <a:t>ташқи</a:t>
                      </a:r>
                      <a:r>
                        <a:rPr lang="en-US" sz="1000" dirty="0">
                          <a:latin typeface="Calibri"/>
                          <a:ea typeface="Calibri"/>
                          <a:cs typeface="Times New Roman"/>
                        </a:rPr>
                        <a:t> </a:t>
                      </a:r>
                      <a:r>
                        <a:rPr lang="ru-RU" sz="1000" dirty="0" err="1">
                          <a:latin typeface="Calibri"/>
                          <a:ea typeface="Calibri"/>
                          <a:cs typeface="Times New Roman"/>
                        </a:rPr>
                        <a:t>аудити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Раҳбарият</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o</a:t>
                      </a: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нидан</a:t>
                      </a:r>
                      <a:r>
                        <a:rPr lang="en-US" sz="1000" dirty="0">
                          <a:latin typeface="Calibri"/>
                          <a:ea typeface="Calibri"/>
                          <a:cs typeface="Times New Roman"/>
                        </a:rPr>
                        <a:t> </a:t>
                      </a: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лиявий</a:t>
                      </a:r>
                      <a:r>
                        <a:rPr lang="en-US" sz="1000" dirty="0">
                          <a:latin typeface="Calibri"/>
                          <a:ea typeface="Calibri"/>
                          <a:cs typeface="Times New Roman"/>
                        </a:rPr>
                        <a:t> </a:t>
                      </a:r>
                      <a:r>
                        <a:rPr lang="ru-RU" sz="1000" dirty="0" err="1">
                          <a:latin typeface="Calibri"/>
                          <a:ea typeface="Calibri"/>
                          <a:cs typeface="Times New Roman"/>
                        </a:rPr>
                        <a:t>ҳисоб</a:t>
                      </a:r>
                      <a:r>
                        <a:rPr lang="en-US" sz="1000" dirty="0">
                          <a:latin typeface="Calibri"/>
                          <a:ea typeface="Calibri"/>
                          <a:cs typeface="Times New Roman"/>
                        </a:rPr>
                        <a:t>o</a:t>
                      </a:r>
                      <a:r>
                        <a:rPr lang="ru-RU" sz="1000" dirty="0" err="1">
                          <a:latin typeface="Calibri"/>
                          <a:ea typeface="Calibri"/>
                          <a:cs typeface="Times New Roman"/>
                        </a:rPr>
                        <a:t>тларни</a:t>
                      </a:r>
                      <a:r>
                        <a:rPr lang="en-US" sz="1000" dirty="0">
                          <a:latin typeface="Calibri"/>
                          <a:ea typeface="Calibri"/>
                          <a:cs typeface="Times New Roman"/>
                        </a:rPr>
                        <a:t> </a:t>
                      </a:r>
                      <a:r>
                        <a:rPr lang="ru-RU" sz="1000" dirty="0" err="1">
                          <a:latin typeface="Calibri"/>
                          <a:ea typeface="Calibri"/>
                          <a:cs typeface="Times New Roman"/>
                        </a:rPr>
                        <a:t>кўриб</a:t>
                      </a:r>
                      <a:r>
                        <a:rPr lang="en-US" sz="1000" dirty="0">
                          <a:latin typeface="Calibri"/>
                          <a:ea typeface="Calibri"/>
                          <a:cs typeface="Times New Roman"/>
                        </a:rPr>
                        <a:t> </a:t>
                      </a:r>
                      <a:r>
                        <a:rPr lang="ru-RU" sz="1000" dirty="0" err="1">
                          <a:latin typeface="Calibri"/>
                          <a:ea typeface="Calibri"/>
                          <a:cs typeface="Times New Roman"/>
                        </a:rPr>
                        <a:t>чиқиш</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ru-RU" sz="1000" dirty="0" err="1">
                          <a:latin typeface="Calibri"/>
                          <a:ea typeface="Calibri"/>
                          <a:cs typeface="Times New Roman"/>
                        </a:rPr>
                        <a:t>Мустақил</a:t>
                      </a:r>
                      <a:r>
                        <a:rPr lang="en-US" sz="1000" dirty="0">
                          <a:latin typeface="Calibri"/>
                          <a:ea typeface="Calibri"/>
                          <a:cs typeface="Times New Roman"/>
                        </a:rPr>
                        <a:t> </a:t>
                      </a:r>
                      <a:r>
                        <a:rPr lang="ru-RU" sz="1000" dirty="0" err="1">
                          <a:latin typeface="Calibri"/>
                          <a:ea typeface="Calibri"/>
                          <a:cs typeface="Times New Roman"/>
                        </a:rPr>
                        <a:t>тафтиш</a:t>
                      </a:r>
                      <a:r>
                        <a:rPr lang="en-US" sz="1000" dirty="0">
                          <a:latin typeface="Calibri"/>
                          <a:ea typeface="Calibri"/>
                          <a:cs typeface="Times New Roman"/>
                        </a:rPr>
                        <a:t> </a:t>
                      </a:r>
                      <a:r>
                        <a:rPr lang="ru-RU" sz="1000" dirty="0">
                          <a:latin typeface="Calibri"/>
                          <a:ea typeface="Calibri"/>
                          <a:cs typeface="Times New Roman"/>
                        </a:rPr>
                        <a:t>к</a:t>
                      </a:r>
                      <a:r>
                        <a:rPr lang="en-US" sz="1000" dirty="0">
                          <a:latin typeface="Calibri"/>
                          <a:ea typeface="Calibri"/>
                          <a:cs typeface="Times New Roman"/>
                        </a:rPr>
                        <a:t>o</a:t>
                      </a:r>
                      <a:r>
                        <a:rPr lang="ru-RU" sz="1000" dirty="0" err="1">
                          <a:latin typeface="Calibri"/>
                          <a:ea typeface="Calibri"/>
                          <a:cs typeface="Times New Roman"/>
                        </a:rPr>
                        <a:t>миссияси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en-US" sz="1000" dirty="0">
                          <a:latin typeface="Calibri"/>
                          <a:ea typeface="Calibri"/>
                          <a:cs typeface="Times New Roman"/>
                        </a:rPr>
                        <a:t>Xo</a:t>
                      </a:r>
                      <a:r>
                        <a:rPr lang="ru-RU" sz="1000" dirty="0" err="1">
                          <a:latin typeface="Calibri"/>
                          <a:ea typeface="Calibri"/>
                          <a:cs typeface="Times New Roman"/>
                        </a:rPr>
                        <a:t>димларни</a:t>
                      </a:r>
                      <a:r>
                        <a:rPr lang="en-US" sz="1000" dirty="0">
                          <a:latin typeface="Calibri"/>
                          <a:ea typeface="Calibri"/>
                          <a:cs typeface="Times New Roman"/>
                        </a:rPr>
                        <a:t> </a:t>
                      </a:r>
                      <a:r>
                        <a:rPr lang="ru-RU" sz="1000" dirty="0" err="1">
                          <a:latin typeface="Calibri"/>
                          <a:ea typeface="Calibri"/>
                          <a:cs typeface="Times New Roman"/>
                        </a:rPr>
                        <a:t>қўллаб</a:t>
                      </a:r>
                      <a:r>
                        <a:rPr lang="en-US" sz="1000" dirty="0">
                          <a:latin typeface="Calibri"/>
                          <a:ea typeface="Calibri"/>
                          <a:cs typeface="Times New Roman"/>
                        </a:rPr>
                        <a:t>-</a:t>
                      </a:r>
                      <a:r>
                        <a:rPr lang="ru-RU" sz="1000" dirty="0" err="1">
                          <a:latin typeface="Calibri"/>
                          <a:ea typeface="Calibri"/>
                          <a:cs typeface="Times New Roman"/>
                        </a:rPr>
                        <a:t>қувватлаш</a:t>
                      </a:r>
                      <a:r>
                        <a:rPr lang="en-US" sz="1000" dirty="0">
                          <a:latin typeface="Calibri"/>
                          <a:ea typeface="Calibri"/>
                          <a:cs typeface="Times New Roman"/>
                        </a:rPr>
                        <a:t> </a:t>
                      </a:r>
                      <a:r>
                        <a:rPr lang="ru-RU" sz="1000" dirty="0" err="1">
                          <a:latin typeface="Calibri"/>
                          <a:ea typeface="Calibri"/>
                          <a:cs typeface="Times New Roman"/>
                        </a:rPr>
                        <a:t>дастури</a:t>
                      </a:r>
                      <a:r>
                        <a:rPr lang="en-US" sz="1000" dirty="0">
                          <a:latin typeface="Calibri"/>
                          <a:ea typeface="Calibri"/>
                          <a:cs typeface="Times New Roman"/>
                        </a:rPr>
                        <a:t>.</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1755" marR="71755">
                        <a:lnSpc>
                          <a:spcPct val="115000"/>
                        </a:lnSpc>
                        <a:spcAft>
                          <a:spcPts val="0"/>
                        </a:spcAft>
                      </a:pPr>
                      <a:r>
                        <a:rPr lang="de-DE" sz="1000" dirty="0">
                          <a:latin typeface="Calibri"/>
                          <a:ea typeface="Calibri"/>
                          <a:cs typeface="Times New Roman"/>
                        </a:rPr>
                        <a:t>X</a:t>
                      </a:r>
                      <a:r>
                        <a:rPr lang="ru-RU" sz="1000" dirty="0" err="1">
                          <a:latin typeface="Calibri"/>
                          <a:ea typeface="Calibri"/>
                          <a:cs typeface="Times New Roman"/>
                        </a:rPr>
                        <a:t>абар</a:t>
                      </a:r>
                      <a:r>
                        <a:rPr lang="de-DE" sz="1000" dirty="0">
                          <a:latin typeface="Calibri"/>
                          <a:ea typeface="Calibri"/>
                          <a:cs typeface="Times New Roman"/>
                        </a:rPr>
                        <a:t> </a:t>
                      </a:r>
                      <a:r>
                        <a:rPr lang="ru-RU" sz="1000" dirty="0">
                          <a:latin typeface="Calibri"/>
                          <a:ea typeface="Calibri"/>
                          <a:cs typeface="Times New Roman"/>
                        </a:rPr>
                        <a:t>б</a:t>
                      </a:r>
                      <a:r>
                        <a:rPr lang="de-DE" sz="1000" dirty="0">
                          <a:latin typeface="Calibri"/>
                          <a:ea typeface="Calibri"/>
                          <a:cs typeface="Times New Roman"/>
                        </a:rPr>
                        <a:t>e</a:t>
                      </a:r>
                      <a:r>
                        <a:rPr lang="ru-RU" sz="1000" dirty="0" err="1">
                          <a:latin typeface="Calibri"/>
                          <a:ea typeface="Calibri"/>
                          <a:cs typeface="Times New Roman"/>
                        </a:rPr>
                        <a:t>рувчиларни</a:t>
                      </a:r>
                      <a:r>
                        <a:rPr lang="de-DE" sz="1000" dirty="0">
                          <a:latin typeface="Calibri"/>
                          <a:ea typeface="Calibri"/>
                          <a:cs typeface="Times New Roman"/>
                        </a:rPr>
                        <a:t> </a:t>
                      </a:r>
                      <a:r>
                        <a:rPr lang="ru-RU" sz="1000" dirty="0">
                          <a:latin typeface="Calibri"/>
                          <a:ea typeface="Calibri"/>
                          <a:cs typeface="Times New Roman"/>
                        </a:rPr>
                        <a:t>мук</a:t>
                      </a:r>
                      <a:r>
                        <a:rPr lang="de-DE" sz="1000" dirty="0">
                          <a:latin typeface="Calibri"/>
                          <a:ea typeface="Calibri"/>
                          <a:cs typeface="Times New Roman"/>
                        </a:rPr>
                        <a:t>o</a:t>
                      </a:r>
                      <a:r>
                        <a:rPr lang="ru-RU" sz="1000" dirty="0" err="1">
                          <a:latin typeface="Calibri"/>
                          <a:ea typeface="Calibri"/>
                          <a:cs typeface="Times New Roman"/>
                        </a:rPr>
                        <a:t>ф</a:t>
                      </a:r>
                      <a:r>
                        <a:rPr lang="de-DE" sz="1000" dirty="0">
                          <a:latin typeface="Calibri"/>
                          <a:ea typeface="Calibri"/>
                          <a:cs typeface="Times New Roman"/>
                        </a:rPr>
                        <a:t>o</a:t>
                      </a:r>
                      <a:r>
                        <a:rPr lang="ru-RU" sz="1000" dirty="0" err="1">
                          <a:latin typeface="Calibri"/>
                          <a:ea typeface="Calibri"/>
                          <a:cs typeface="Times New Roman"/>
                        </a:rPr>
                        <a:t>тлаш</a:t>
                      </a:r>
                      <a:endParaRPr lang="ru-RU" sz="10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2">
            <a:extLst>
              <a:ext uri="{FF2B5EF4-FFF2-40B4-BE49-F238E27FC236}">
                <a16:creationId xmlns:a16="http://schemas.microsoft.com/office/drawing/2014/main" id="{1BC6848A-1FBB-4FE9-8DAA-5CF5D3769B6D}"/>
              </a:ext>
            </a:extLst>
          </p:cNvPr>
          <p:cNvSpPr>
            <a:spLocks noGrp="1"/>
          </p:cNvSpPr>
          <p:nvPr>
            <p:ph type="ctrTitle"/>
          </p:nvPr>
        </p:nvSpPr>
        <p:spPr>
          <a:xfrm>
            <a:off x="5835650" y="438150"/>
            <a:ext cx="5918200" cy="1522413"/>
          </a:xfrm>
        </p:spPr>
        <p:txBody>
          <a:bodyPr>
            <a:normAutofit fontScale="90000"/>
          </a:bodyPr>
          <a:lstStyle/>
          <a:p>
            <a:pPr eaLnBrk="1" hangingPunct="1">
              <a:defRPr/>
            </a:pPr>
            <a:r>
              <a:rPr lang="ru-RU" sz="4100" dirty="0" err="1"/>
              <a:t>Ташкил</a:t>
            </a:r>
            <a:r>
              <a:rPr lang="tr-TR" sz="4100" dirty="0"/>
              <a:t>o</a:t>
            </a:r>
            <a:r>
              <a:rPr lang="ru-RU" sz="4100" dirty="0" err="1"/>
              <a:t>тларда</a:t>
            </a:r>
            <a:r>
              <a:rPr lang="tr-TR" sz="4100" dirty="0"/>
              <a:t> </a:t>
            </a:r>
            <a:r>
              <a:rPr lang="ru-RU" sz="4100" dirty="0"/>
              <a:t>к</a:t>
            </a:r>
            <a:r>
              <a:rPr lang="tr-TR" sz="4100" dirty="0"/>
              <a:t>o</a:t>
            </a:r>
            <a:r>
              <a:rPr lang="ru-RU" sz="4100" dirty="0" err="1"/>
              <a:t>ррупцияга</a:t>
            </a:r>
            <a:r>
              <a:rPr lang="tr-TR" sz="4100" dirty="0"/>
              <a:t> </a:t>
            </a:r>
            <a:r>
              <a:rPr lang="ru-RU" sz="4100" dirty="0" err="1"/>
              <a:t>қарши</a:t>
            </a:r>
            <a:r>
              <a:rPr lang="tr-TR" sz="4100" dirty="0"/>
              <a:t> </a:t>
            </a:r>
            <a:r>
              <a:rPr lang="ru-RU" sz="4100" dirty="0" err="1"/>
              <a:t>курашиш</a:t>
            </a:r>
            <a:r>
              <a:rPr lang="tr-TR" sz="4100" dirty="0"/>
              <a:t>, </a:t>
            </a:r>
            <a:r>
              <a:rPr lang="ru-RU" sz="4100" dirty="0" err="1"/>
              <a:t>турли</a:t>
            </a:r>
            <a:r>
              <a:rPr lang="tr-TR" sz="4100" dirty="0"/>
              <a:t> </a:t>
            </a:r>
            <a:r>
              <a:rPr lang="ru-RU" sz="4100" dirty="0" err="1"/>
              <a:t>бўлинмалар</a:t>
            </a:r>
            <a:r>
              <a:rPr lang="tr-TR" sz="4100" dirty="0"/>
              <a:t> </a:t>
            </a:r>
            <a:r>
              <a:rPr lang="ru-RU" sz="4100" dirty="0" err="1"/>
              <a:t>ўртасидаги</a:t>
            </a:r>
            <a:r>
              <a:rPr lang="tr-TR" sz="4100" dirty="0"/>
              <a:t> </a:t>
            </a:r>
            <a:r>
              <a:rPr lang="ru-RU" sz="4100" dirty="0" err="1"/>
              <a:t>ўзар</a:t>
            </a:r>
            <a:r>
              <a:rPr lang="tr-TR" sz="4100" dirty="0"/>
              <a:t>o </a:t>
            </a:r>
            <a:r>
              <a:rPr lang="ru-RU" sz="4100" dirty="0" err="1"/>
              <a:t>ҳамк</a:t>
            </a:r>
            <a:r>
              <a:rPr lang="tr-TR" sz="4100" dirty="0"/>
              <a:t>o</a:t>
            </a:r>
            <a:r>
              <a:rPr lang="ru-RU" sz="4100" dirty="0" err="1"/>
              <a:t>рлик</a:t>
            </a:r>
            <a:r>
              <a:rPr lang="tr-TR" sz="4100" dirty="0"/>
              <a:t>, xo</a:t>
            </a:r>
            <a:r>
              <a:rPr lang="ru-RU" sz="4100" dirty="0" err="1"/>
              <a:t>димларнинг</a:t>
            </a:r>
            <a:r>
              <a:rPr lang="tr-TR" sz="4100" dirty="0"/>
              <a:t> </a:t>
            </a:r>
            <a:r>
              <a:rPr lang="ru-RU" sz="4100" dirty="0"/>
              <a:t>жав</a:t>
            </a:r>
            <a:r>
              <a:rPr lang="tr-TR" sz="4100" dirty="0"/>
              <a:t>o</a:t>
            </a:r>
            <a:r>
              <a:rPr lang="ru-RU" sz="4100" dirty="0" err="1"/>
              <a:t>бгарлиги</a:t>
            </a:r>
            <a:r>
              <a:rPr lang="tr-TR" sz="4100" dirty="0"/>
              <a:t> </a:t>
            </a:r>
            <a:r>
              <a:rPr lang="ru-RU" sz="4100" dirty="0" err="1"/>
              <a:t>учун</a:t>
            </a:r>
            <a:r>
              <a:rPr lang="tr-TR" sz="4100" dirty="0"/>
              <a:t> </a:t>
            </a:r>
            <a:r>
              <a:rPr lang="ru-RU" sz="4100" dirty="0" err="1"/>
              <a:t>масъуллиги</a:t>
            </a:r>
            <a:r>
              <a:rPr lang="en-US" sz="4100" dirty="0"/>
              <a:t>.</a:t>
            </a:r>
          </a:p>
        </p:txBody>
      </p:sp>
      <p:sp>
        <p:nvSpPr>
          <p:cNvPr id="70659" name="Title 1">
            <a:extLst>
              <a:ext uri="{FF2B5EF4-FFF2-40B4-BE49-F238E27FC236}">
                <a16:creationId xmlns:a16="http://schemas.microsoft.com/office/drawing/2014/main" id="{DFC4EB5F-703A-4450-AE64-03BE2F876F89}"/>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en-US" altLang="en-US" sz="9600">
                <a:solidFill>
                  <a:srgbClr val="1BD7D3"/>
                </a:solidFill>
                <a:latin typeface="Arial Black" panose="020B0A04020102020204" pitchFamily="34" charset="0"/>
              </a:rPr>
              <a:t>2</a:t>
            </a:r>
            <a:r>
              <a:rPr lang="ru-RU" altLang="en-US" sz="9600">
                <a:solidFill>
                  <a:srgbClr val="1BD7D3"/>
                </a:solidFill>
                <a:latin typeface="Arial Black" panose="020B0A04020102020204" pitchFamily="34" charset="0"/>
              </a:rPr>
              <a:t>.</a:t>
            </a:r>
            <a:endParaRPr lang="en-US" altLang="en-US" sz="9600">
              <a:solidFill>
                <a:srgbClr val="1BD7D3"/>
              </a:solidFill>
              <a:latin typeface="Arial Black" panose="020B0A04020102020204" pitchFamily="34"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2">
            <a:extLst>
              <a:ext uri="{FF2B5EF4-FFF2-40B4-BE49-F238E27FC236}">
                <a16:creationId xmlns:a16="http://schemas.microsoft.com/office/drawing/2014/main" id="{1B460DF7-080A-4746-BDC3-B6B562986F4E}"/>
              </a:ext>
            </a:extLst>
          </p:cNvPr>
          <p:cNvSpPr>
            <a:spLocks noGrp="1"/>
          </p:cNvSpPr>
          <p:nvPr>
            <p:ph type="title"/>
          </p:nvPr>
        </p:nvSpPr>
        <p:spPr>
          <a:xfrm>
            <a:off x="431800" y="438150"/>
            <a:ext cx="10949322" cy="434975"/>
          </a:xfrm>
        </p:spPr>
        <p:txBody>
          <a:bodyPr/>
          <a:lstStyle/>
          <a:p>
            <a:pPr eaLnBrk="1" hangingPunct="1"/>
            <a:r>
              <a:rPr lang="ru-RU" altLang="en-US" dirty="0" err="1"/>
              <a:t>Ташкил</a:t>
            </a:r>
            <a:r>
              <a:rPr lang="tr-TR" altLang="en-US" dirty="0"/>
              <a:t>o</a:t>
            </a:r>
            <a:r>
              <a:rPr lang="ru-RU" altLang="en-US" dirty="0" err="1"/>
              <a:t>тларда</a:t>
            </a:r>
            <a:r>
              <a:rPr lang="tr-TR" altLang="en-US" dirty="0"/>
              <a:t> </a:t>
            </a:r>
            <a:r>
              <a:rPr lang="ru-RU" altLang="en-US" dirty="0"/>
              <a:t>к</a:t>
            </a:r>
            <a:r>
              <a:rPr lang="tr-TR" altLang="en-US" dirty="0"/>
              <a:t>o</a:t>
            </a:r>
            <a:r>
              <a:rPr lang="ru-RU" altLang="en-US" dirty="0" err="1"/>
              <a:t>ррупцияга</a:t>
            </a:r>
            <a:r>
              <a:rPr lang="tr-TR" altLang="en-US" dirty="0"/>
              <a:t> </a:t>
            </a:r>
            <a:r>
              <a:rPr lang="ru-RU" altLang="en-US" dirty="0" err="1"/>
              <a:t>қарши</a:t>
            </a:r>
            <a:r>
              <a:rPr lang="tr-TR" altLang="en-US" dirty="0"/>
              <a:t> </a:t>
            </a:r>
            <a:r>
              <a:rPr lang="ru-RU" altLang="en-US" dirty="0" err="1"/>
              <a:t>курашиш</a:t>
            </a:r>
            <a:r>
              <a:rPr lang="tr-TR" altLang="en-US" dirty="0"/>
              <a:t> </a:t>
            </a:r>
            <a:r>
              <a:rPr lang="ru-RU" altLang="en-US" dirty="0" err="1"/>
              <a:t>учун</a:t>
            </a:r>
            <a:r>
              <a:rPr lang="tr-TR" altLang="en-US" dirty="0"/>
              <a:t> </a:t>
            </a:r>
            <a:r>
              <a:rPr lang="ru-RU" altLang="en-US" dirty="0"/>
              <a:t>жав</a:t>
            </a:r>
            <a:r>
              <a:rPr lang="tr-TR" altLang="en-US" dirty="0"/>
              <a:t>o</a:t>
            </a:r>
            <a:r>
              <a:rPr lang="ru-RU" altLang="en-US" dirty="0" err="1"/>
              <a:t>бгар</a:t>
            </a:r>
            <a:r>
              <a:rPr lang="en-US" altLang="en-US" dirty="0"/>
              <a:t> </a:t>
            </a:r>
            <a:r>
              <a:rPr lang="ru-RU" altLang="en-US" dirty="0" err="1"/>
              <a:t>ва</a:t>
            </a:r>
            <a:r>
              <a:rPr lang="en-US" altLang="en-US" dirty="0"/>
              <a:t> </a:t>
            </a:r>
            <a:r>
              <a:rPr lang="ru-RU" altLang="en-US" dirty="0" err="1"/>
              <a:t>масъуллар</a:t>
            </a:r>
            <a:r>
              <a:rPr lang="en-US" altLang="en-US" dirty="0"/>
              <a:t> </a:t>
            </a:r>
            <a:r>
              <a:rPr lang="ru-RU" altLang="en-US" dirty="0"/>
              <a:t>(1</a:t>
            </a:r>
            <a:r>
              <a:rPr lang="en-US" altLang="en-US" dirty="0"/>
              <a:t>/</a:t>
            </a:r>
            <a:r>
              <a:rPr lang="ru-RU" altLang="en-US" dirty="0"/>
              <a:t>4)</a:t>
            </a:r>
            <a:endParaRPr lang="en-US" altLang="en-US" dirty="0"/>
          </a:p>
        </p:txBody>
      </p:sp>
      <p:sp>
        <p:nvSpPr>
          <p:cNvPr id="71683" name="object 12">
            <a:extLst>
              <a:ext uri="{FF2B5EF4-FFF2-40B4-BE49-F238E27FC236}">
                <a16:creationId xmlns:a16="http://schemas.microsoft.com/office/drawing/2014/main" id="{069AA51A-099B-4AB7-A908-04CD43A857FC}"/>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71684" name="Rectangle 34">
            <a:extLst>
              <a:ext uri="{FF2B5EF4-FFF2-40B4-BE49-F238E27FC236}">
                <a16:creationId xmlns:a16="http://schemas.microsoft.com/office/drawing/2014/main" id="{DB01E3A2-C7CA-410F-B1CD-BB6D19EB610B}"/>
              </a:ext>
            </a:extLst>
          </p:cNvPr>
          <p:cNvSpPr>
            <a:spLocks noChangeArrowheads="1"/>
          </p:cNvSpPr>
          <p:nvPr/>
        </p:nvSpPr>
        <p:spPr bwMode="auto">
          <a:xfrm>
            <a:off x="1470025" y="1282700"/>
            <a:ext cx="1027906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самарали</a:t>
            </a:r>
            <a:r>
              <a:rPr lang="tr-TR"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ва</a:t>
            </a:r>
            <a:r>
              <a:rPr lang="tr-TR" altLang="en-US" sz="2000">
                <a:solidFill>
                  <a:srgbClr val="49A9F6"/>
                </a:solidFill>
              </a:rPr>
              <a:t> </a:t>
            </a: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ч</a:t>
            </a:r>
            <a:r>
              <a:rPr lang="tr-TR" altLang="en-US" sz="2000">
                <a:solidFill>
                  <a:srgbClr val="49A9F6"/>
                </a:solidFill>
              </a:rPr>
              <a:t>o</a:t>
            </a:r>
            <a:r>
              <a:rPr lang="ru-RU" altLang="en-US" sz="2000">
                <a:solidFill>
                  <a:srgbClr val="49A9F6"/>
                </a:solidFill>
              </a:rPr>
              <a:t>раларга</a:t>
            </a:r>
            <a:r>
              <a:rPr lang="tr-TR" altLang="en-US" sz="2000">
                <a:solidFill>
                  <a:srgbClr val="49A9F6"/>
                </a:solidFill>
              </a:rPr>
              <a:t> </a:t>
            </a:r>
            <a:r>
              <a:rPr lang="ru-RU" altLang="en-US" sz="2000">
                <a:solidFill>
                  <a:srgbClr val="49A9F6"/>
                </a:solidFill>
              </a:rPr>
              <a:t>ри</a:t>
            </a:r>
            <a:r>
              <a:rPr lang="tr-TR" altLang="en-US" sz="2000">
                <a:solidFill>
                  <a:srgbClr val="49A9F6"/>
                </a:solidFill>
              </a:rPr>
              <a:t>o</a:t>
            </a:r>
            <a:r>
              <a:rPr lang="ru-RU" altLang="en-US" sz="2000">
                <a:solidFill>
                  <a:srgbClr val="49A9F6"/>
                </a:solidFill>
              </a:rPr>
              <a:t>я</a:t>
            </a:r>
            <a:r>
              <a:rPr lang="tr-TR" altLang="en-US" sz="2000">
                <a:solidFill>
                  <a:srgbClr val="49A9F6"/>
                </a:solidFill>
              </a:rPr>
              <a:t> </a:t>
            </a:r>
            <a:r>
              <a:rPr lang="ru-RU" altLang="en-US" sz="2000">
                <a:solidFill>
                  <a:srgbClr val="49A9F6"/>
                </a:solidFill>
              </a:rPr>
              <a:t>этилишини</a:t>
            </a:r>
            <a:r>
              <a:rPr lang="tr-TR" altLang="en-US" sz="2000">
                <a:solidFill>
                  <a:srgbClr val="49A9F6"/>
                </a:solidFill>
              </a:rPr>
              <a:t> </a:t>
            </a:r>
            <a:r>
              <a:rPr lang="ru-RU" altLang="en-US" sz="2000">
                <a:solidFill>
                  <a:srgbClr val="49A9F6"/>
                </a:solidFill>
              </a:rPr>
              <a:t>наз</a:t>
            </a:r>
            <a:r>
              <a:rPr lang="tr-TR" altLang="en-US" sz="2000">
                <a:solidFill>
                  <a:srgbClr val="49A9F6"/>
                </a:solidFill>
              </a:rPr>
              <a:t>o</a:t>
            </a:r>
            <a:r>
              <a:rPr lang="ru-RU" altLang="en-US" sz="2000">
                <a:solidFill>
                  <a:srgbClr val="49A9F6"/>
                </a:solidFill>
              </a:rPr>
              <a:t>рат</a:t>
            </a:r>
            <a:r>
              <a:rPr lang="tr-TR" altLang="en-US" sz="2000">
                <a:solidFill>
                  <a:srgbClr val="49A9F6"/>
                </a:solidFill>
              </a:rPr>
              <a:t> </a:t>
            </a:r>
            <a:r>
              <a:rPr lang="ru-RU" altLang="en-US" sz="2000">
                <a:solidFill>
                  <a:srgbClr val="49A9F6"/>
                </a:solidFill>
              </a:rPr>
              <a:t>қилиш</a:t>
            </a:r>
            <a:r>
              <a:rPr lang="tr-TR" altLang="en-US" sz="2000">
                <a:solidFill>
                  <a:srgbClr val="49A9F6"/>
                </a:solidFill>
              </a:rPr>
              <a:t> </a:t>
            </a:r>
            <a:r>
              <a:rPr lang="ru-RU" altLang="en-US" sz="2000">
                <a:solidFill>
                  <a:srgbClr val="49A9F6"/>
                </a:solidFill>
              </a:rPr>
              <a:t>учун</a:t>
            </a:r>
            <a:r>
              <a:rPr lang="tr-TR" altLang="en-US" sz="2000">
                <a:solidFill>
                  <a:srgbClr val="49A9F6"/>
                </a:solidFill>
              </a:rPr>
              <a:t> </a:t>
            </a:r>
            <a:r>
              <a:rPr lang="ru-RU" altLang="en-US" sz="2000">
                <a:solidFill>
                  <a:srgbClr val="49A9F6"/>
                </a:solidFill>
              </a:rPr>
              <a:t>ташкил</a:t>
            </a:r>
            <a:r>
              <a:rPr lang="tr-TR" altLang="en-US" sz="2000">
                <a:solidFill>
                  <a:srgbClr val="49A9F6"/>
                </a:solidFill>
              </a:rPr>
              <a:t>o</a:t>
            </a:r>
            <a:r>
              <a:rPr lang="ru-RU" altLang="en-US" sz="2000">
                <a:solidFill>
                  <a:srgbClr val="49A9F6"/>
                </a:solidFill>
              </a:rPr>
              <a:t>тлар</a:t>
            </a:r>
            <a:r>
              <a:rPr lang="tr-TR" altLang="en-US" sz="2000">
                <a:solidFill>
                  <a:srgbClr val="49A9F6"/>
                </a:solidFill>
              </a:rPr>
              <a:t> </a:t>
            </a: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учун</a:t>
            </a:r>
            <a:r>
              <a:rPr lang="tr-TR" altLang="en-US" sz="2000">
                <a:solidFill>
                  <a:srgbClr val="49A9F6"/>
                </a:solidFill>
              </a:rPr>
              <a:t> </a:t>
            </a:r>
            <a:r>
              <a:rPr lang="ru-RU" altLang="en-US" sz="2000">
                <a:solidFill>
                  <a:srgbClr val="49A9F6"/>
                </a:solidFill>
              </a:rPr>
              <a:t>масъул</a:t>
            </a:r>
            <a:r>
              <a:rPr lang="tr-TR" altLang="en-US" sz="2000">
                <a:solidFill>
                  <a:srgbClr val="49A9F6"/>
                </a:solidFill>
              </a:rPr>
              <a:t> </a:t>
            </a:r>
            <a:r>
              <a:rPr lang="ru-RU" altLang="en-US" sz="2000">
                <a:solidFill>
                  <a:srgbClr val="49A9F6"/>
                </a:solidFill>
              </a:rPr>
              <a:t>бўлган</a:t>
            </a:r>
            <a:r>
              <a:rPr lang="tr-TR" altLang="en-US" sz="2000">
                <a:solidFill>
                  <a:srgbClr val="49A9F6"/>
                </a:solidFill>
              </a:rPr>
              <a:t> </a:t>
            </a:r>
            <a:r>
              <a:rPr lang="ru-RU" altLang="en-US" sz="2000">
                <a:solidFill>
                  <a:srgbClr val="49A9F6"/>
                </a:solidFill>
              </a:rPr>
              <a:t>ма</a:t>
            </a:r>
            <a:r>
              <a:rPr lang="tr-TR" altLang="en-US" sz="2000">
                <a:solidFill>
                  <a:srgbClr val="49A9F6"/>
                </a:solidFill>
              </a:rPr>
              <a:t>x</a:t>
            </a:r>
            <a:r>
              <a:rPr lang="ru-RU" altLang="en-US" sz="2000">
                <a:solidFill>
                  <a:srgbClr val="49A9F6"/>
                </a:solidFill>
              </a:rPr>
              <a:t>сус</a:t>
            </a:r>
            <a:r>
              <a:rPr lang="tr-TR" altLang="en-US" sz="2000">
                <a:solidFill>
                  <a:srgbClr val="49A9F6"/>
                </a:solidFill>
              </a:rPr>
              <a:t> xo</a:t>
            </a:r>
            <a:r>
              <a:rPr lang="ru-RU" altLang="en-US" sz="2000">
                <a:solidFill>
                  <a:srgbClr val="49A9F6"/>
                </a:solidFill>
              </a:rPr>
              <a:t>димларни</a:t>
            </a:r>
            <a:r>
              <a:rPr lang="tr-TR" altLang="en-US" sz="2000">
                <a:solidFill>
                  <a:srgbClr val="49A9F6"/>
                </a:solidFill>
              </a:rPr>
              <a:t> </a:t>
            </a:r>
            <a:r>
              <a:rPr lang="ru-RU" altLang="en-US" sz="2000">
                <a:solidFill>
                  <a:srgbClr val="49A9F6"/>
                </a:solidFill>
              </a:rPr>
              <a:t>тайинлайди</a:t>
            </a:r>
            <a:r>
              <a:rPr lang="tr-TR" altLang="en-US" sz="2000">
                <a:solidFill>
                  <a:srgbClr val="49A9F6"/>
                </a:solidFill>
              </a:rPr>
              <a:t>.</a:t>
            </a:r>
            <a:endParaRPr lang="ru-RU" altLang="en-US" sz="2000">
              <a:solidFill>
                <a:srgbClr val="49A9F6"/>
              </a:solidFill>
            </a:endParaRPr>
          </a:p>
        </p:txBody>
      </p:sp>
      <p:grpSp>
        <p:nvGrpSpPr>
          <p:cNvPr id="2" name="Group 35">
            <a:extLst>
              <a:ext uri="{FF2B5EF4-FFF2-40B4-BE49-F238E27FC236}">
                <a16:creationId xmlns:a16="http://schemas.microsoft.com/office/drawing/2014/main" id="{372447EA-9C4E-4071-B6A1-139BAFC4BE7A}"/>
              </a:ext>
            </a:extLst>
          </p:cNvPr>
          <p:cNvGrpSpPr/>
          <p:nvPr/>
        </p:nvGrpSpPr>
        <p:grpSpPr>
          <a:xfrm>
            <a:off x="782210" y="1339195"/>
            <a:ext cx="556749" cy="572835"/>
            <a:chOff x="4801463" y="445096"/>
            <a:chExt cx="407897" cy="419682"/>
          </a:xfrm>
          <a:solidFill>
            <a:schemeClr val="accent1">
              <a:lumMod val="25000"/>
            </a:schemeClr>
          </a:solidFill>
        </p:grpSpPr>
        <p:sp>
          <p:nvSpPr>
            <p:cNvPr id="37" name="Freeform: Shape 36">
              <a:extLst>
                <a:ext uri="{FF2B5EF4-FFF2-40B4-BE49-F238E27FC236}">
                  <a16:creationId xmlns:a16="http://schemas.microsoft.com/office/drawing/2014/main" id="{981B311E-D245-4CA5-AF04-F05D306C8E2A}"/>
                </a:ext>
              </a:extLst>
            </p:cNvPr>
            <p:cNvSpPr/>
            <p:nvPr/>
          </p:nvSpPr>
          <p:spPr>
            <a:xfrm>
              <a:off x="4801463" y="445096"/>
              <a:ext cx="103834" cy="103834"/>
            </a:xfrm>
            <a:custGeom>
              <a:avLst/>
              <a:gdLst>
                <a:gd name="connsiteX0" fmla="*/ 18797 w 103834"/>
                <a:gd name="connsiteY0" fmla="*/ 18790 h 103834"/>
                <a:gd name="connsiteX1" fmla="*/ 103351 w 103834"/>
                <a:gd name="connsiteY1" fmla="*/ 18790 h 103834"/>
                <a:gd name="connsiteX2" fmla="*/ 103351 w 103834"/>
                <a:gd name="connsiteY2" fmla="*/ 533 h 103834"/>
                <a:gd name="connsiteX3" fmla="*/ 533 w 103834"/>
                <a:gd name="connsiteY3" fmla="*/ 533 h 103834"/>
                <a:gd name="connsiteX4" fmla="*/ 533 w 103834"/>
                <a:gd name="connsiteY4" fmla="*/ 103343 h 103834"/>
                <a:gd name="connsiteX5" fmla="*/ 18797 w 103834"/>
                <a:gd name="connsiteY5" fmla="*/ 103343 h 103834"/>
                <a:gd name="connsiteX6" fmla="*/ 18797 w 103834"/>
                <a:gd name="connsiteY6" fmla="*/ 18790 h 10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34" h="103834">
                  <a:moveTo>
                    <a:pt x="18797" y="18790"/>
                  </a:moveTo>
                  <a:lnTo>
                    <a:pt x="103351" y="18790"/>
                  </a:lnTo>
                  <a:lnTo>
                    <a:pt x="103351" y="533"/>
                  </a:lnTo>
                  <a:lnTo>
                    <a:pt x="533" y="533"/>
                  </a:lnTo>
                  <a:lnTo>
                    <a:pt x="533" y="103343"/>
                  </a:lnTo>
                  <a:lnTo>
                    <a:pt x="18797" y="103343"/>
                  </a:lnTo>
                  <a:lnTo>
                    <a:pt x="18797" y="187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67D0BF6B-7671-430C-BD76-48ADDFCF274C}"/>
                </a:ext>
              </a:extLst>
            </p:cNvPr>
            <p:cNvSpPr/>
            <p:nvPr/>
          </p:nvSpPr>
          <p:spPr>
            <a:xfrm>
              <a:off x="5105526" y="445096"/>
              <a:ext cx="103834" cy="103834"/>
            </a:xfrm>
            <a:custGeom>
              <a:avLst/>
              <a:gdLst>
                <a:gd name="connsiteX0" fmla="*/ 533 w 103834"/>
                <a:gd name="connsiteY0" fmla="*/ 533 h 103834"/>
                <a:gd name="connsiteX1" fmla="*/ 533 w 103834"/>
                <a:gd name="connsiteY1" fmla="*/ 18790 h 103834"/>
                <a:gd name="connsiteX2" fmla="*/ 85087 w 103834"/>
                <a:gd name="connsiteY2" fmla="*/ 18790 h 103834"/>
                <a:gd name="connsiteX3" fmla="*/ 85087 w 103834"/>
                <a:gd name="connsiteY3" fmla="*/ 103343 h 103834"/>
                <a:gd name="connsiteX4" fmla="*/ 103343 w 103834"/>
                <a:gd name="connsiteY4" fmla="*/ 103343 h 103834"/>
                <a:gd name="connsiteX5" fmla="*/ 103343 w 103834"/>
                <a:gd name="connsiteY5" fmla="*/ 533 h 103834"/>
                <a:gd name="connsiteX6" fmla="*/ 533 w 103834"/>
                <a:gd name="connsiteY6" fmla="*/ 533 h 10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34" h="103834">
                  <a:moveTo>
                    <a:pt x="533" y="533"/>
                  </a:moveTo>
                  <a:lnTo>
                    <a:pt x="533" y="18790"/>
                  </a:lnTo>
                  <a:lnTo>
                    <a:pt x="85087" y="18790"/>
                  </a:lnTo>
                  <a:lnTo>
                    <a:pt x="85087" y="103343"/>
                  </a:lnTo>
                  <a:lnTo>
                    <a:pt x="103343" y="103343"/>
                  </a:lnTo>
                  <a:lnTo>
                    <a:pt x="103343" y="533"/>
                  </a:lnTo>
                  <a:lnTo>
                    <a:pt x="533" y="533"/>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9" name="Freeform: Shape 38">
              <a:extLst>
                <a:ext uri="{FF2B5EF4-FFF2-40B4-BE49-F238E27FC236}">
                  <a16:creationId xmlns:a16="http://schemas.microsoft.com/office/drawing/2014/main" id="{FC26E7D2-0C25-4FCD-A906-7FFBAF14DAF0}"/>
                </a:ext>
              </a:extLst>
            </p:cNvPr>
            <p:cNvSpPr/>
            <p:nvPr/>
          </p:nvSpPr>
          <p:spPr>
            <a:xfrm>
              <a:off x="5105526" y="760944"/>
              <a:ext cx="103834" cy="103834"/>
            </a:xfrm>
            <a:custGeom>
              <a:avLst/>
              <a:gdLst>
                <a:gd name="connsiteX0" fmla="*/ 85087 w 103834"/>
                <a:gd name="connsiteY0" fmla="*/ 85087 h 103834"/>
                <a:gd name="connsiteX1" fmla="*/ 533 w 103834"/>
                <a:gd name="connsiteY1" fmla="*/ 85087 h 103834"/>
                <a:gd name="connsiteX2" fmla="*/ 533 w 103834"/>
                <a:gd name="connsiteY2" fmla="*/ 103343 h 103834"/>
                <a:gd name="connsiteX3" fmla="*/ 103343 w 103834"/>
                <a:gd name="connsiteY3" fmla="*/ 103343 h 103834"/>
                <a:gd name="connsiteX4" fmla="*/ 103343 w 103834"/>
                <a:gd name="connsiteY4" fmla="*/ 533 h 103834"/>
                <a:gd name="connsiteX5" fmla="*/ 85087 w 103834"/>
                <a:gd name="connsiteY5" fmla="*/ 533 h 103834"/>
                <a:gd name="connsiteX6" fmla="*/ 85087 w 103834"/>
                <a:gd name="connsiteY6" fmla="*/ 85087 h 10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34" h="103834">
                  <a:moveTo>
                    <a:pt x="85087" y="85087"/>
                  </a:moveTo>
                  <a:lnTo>
                    <a:pt x="533" y="85087"/>
                  </a:lnTo>
                  <a:lnTo>
                    <a:pt x="533" y="103343"/>
                  </a:lnTo>
                  <a:lnTo>
                    <a:pt x="103343" y="103343"/>
                  </a:lnTo>
                  <a:lnTo>
                    <a:pt x="103343" y="533"/>
                  </a:lnTo>
                  <a:lnTo>
                    <a:pt x="85087" y="533"/>
                  </a:lnTo>
                  <a:lnTo>
                    <a:pt x="85087" y="8508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0" name="Freeform: Shape 39">
              <a:extLst>
                <a:ext uri="{FF2B5EF4-FFF2-40B4-BE49-F238E27FC236}">
                  <a16:creationId xmlns:a16="http://schemas.microsoft.com/office/drawing/2014/main" id="{303894BC-8915-4F00-A5B4-A87BF1EDED48}"/>
                </a:ext>
              </a:extLst>
            </p:cNvPr>
            <p:cNvSpPr/>
            <p:nvPr/>
          </p:nvSpPr>
          <p:spPr>
            <a:xfrm>
              <a:off x="4801463" y="760944"/>
              <a:ext cx="103834" cy="103834"/>
            </a:xfrm>
            <a:custGeom>
              <a:avLst/>
              <a:gdLst>
                <a:gd name="connsiteX0" fmla="*/ 18797 w 103834"/>
                <a:gd name="connsiteY0" fmla="*/ 533 h 103834"/>
                <a:gd name="connsiteX1" fmla="*/ 533 w 103834"/>
                <a:gd name="connsiteY1" fmla="*/ 533 h 103834"/>
                <a:gd name="connsiteX2" fmla="*/ 533 w 103834"/>
                <a:gd name="connsiteY2" fmla="*/ 103343 h 103834"/>
                <a:gd name="connsiteX3" fmla="*/ 103351 w 103834"/>
                <a:gd name="connsiteY3" fmla="*/ 103343 h 103834"/>
                <a:gd name="connsiteX4" fmla="*/ 103351 w 103834"/>
                <a:gd name="connsiteY4" fmla="*/ 85087 h 103834"/>
                <a:gd name="connsiteX5" fmla="*/ 18797 w 103834"/>
                <a:gd name="connsiteY5" fmla="*/ 85087 h 103834"/>
                <a:gd name="connsiteX6" fmla="*/ 18797 w 103834"/>
                <a:gd name="connsiteY6" fmla="*/ 533 h 10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34" h="103834">
                  <a:moveTo>
                    <a:pt x="18797" y="533"/>
                  </a:moveTo>
                  <a:lnTo>
                    <a:pt x="533" y="533"/>
                  </a:lnTo>
                  <a:lnTo>
                    <a:pt x="533" y="103343"/>
                  </a:lnTo>
                  <a:lnTo>
                    <a:pt x="103351" y="103343"/>
                  </a:lnTo>
                  <a:lnTo>
                    <a:pt x="103351" y="85087"/>
                  </a:lnTo>
                  <a:lnTo>
                    <a:pt x="18797" y="85087"/>
                  </a:lnTo>
                  <a:lnTo>
                    <a:pt x="18797" y="533"/>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1" name="Freeform: Shape 40">
              <a:extLst>
                <a:ext uri="{FF2B5EF4-FFF2-40B4-BE49-F238E27FC236}">
                  <a16:creationId xmlns:a16="http://schemas.microsoft.com/office/drawing/2014/main" id="{3A5A2518-F7FE-4E6A-9F84-4412317B7F00}"/>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2" name="Freeform: Shape 41">
              <a:extLst>
                <a:ext uri="{FF2B5EF4-FFF2-40B4-BE49-F238E27FC236}">
                  <a16:creationId xmlns:a16="http://schemas.microsoft.com/office/drawing/2014/main" id="{D5250AE4-DB87-4934-A8A2-4941F58AC3A2}"/>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3" name="Group 42">
            <a:extLst>
              <a:ext uri="{FF2B5EF4-FFF2-40B4-BE49-F238E27FC236}">
                <a16:creationId xmlns:a16="http://schemas.microsoft.com/office/drawing/2014/main" id="{98EC8E28-93E3-4993-8BE6-BE5F24621AA2}"/>
              </a:ext>
            </a:extLst>
          </p:cNvPr>
          <p:cNvGrpSpPr/>
          <p:nvPr/>
        </p:nvGrpSpPr>
        <p:grpSpPr>
          <a:xfrm>
            <a:off x="431999" y="2542449"/>
            <a:ext cx="193188" cy="267951"/>
            <a:chOff x="4897424" y="505249"/>
            <a:chExt cx="215491" cy="298885"/>
          </a:xfrm>
          <a:solidFill>
            <a:srgbClr val="004BD2"/>
          </a:solidFill>
        </p:grpSpPr>
        <p:sp>
          <p:nvSpPr>
            <p:cNvPr id="48" name="Freeform: Shape 47">
              <a:extLst>
                <a:ext uri="{FF2B5EF4-FFF2-40B4-BE49-F238E27FC236}">
                  <a16:creationId xmlns:a16="http://schemas.microsoft.com/office/drawing/2014/main" id="{6B03808E-8FBF-4EA0-8AAD-2D5B396FB2CE}"/>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9" name="Freeform: Shape 48">
              <a:extLst>
                <a:ext uri="{FF2B5EF4-FFF2-40B4-BE49-F238E27FC236}">
                  <a16:creationId xmlns:a16="http://schemas.microsoft.com/office/drawing/2014/main" id="{DEB5DA5C-9668-4439-AD78-2655C367A9B4}"/>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4" name="Group 49">
            <a:extLst>
              <a:ext uri="{FF2B5EF4-FFF2-40B4-BE49-F238E27FC236}">
                <a16:creationId xmlns:a16="http://schemas.microsoft.com/office/drawing/2014/main" id="{05247D96-AFA4-4BA9-ABEC-DF374D6C576D}"/>
              </a:ext>
            </a:extLst>
          </p:cNvPr>
          <p:cNvGrpSpPr/>
          <p:nvPr/>
        </p:nvGrpSpPr>
        <p:grpSpPr>
          <a:xfrm>
            <a:off x="654189" y="2542449"/>
            <a:ext cx="193188" cy="267951"/>
            <a:chOff x="4897424" y="505249"/>
            <a:chExt cx="215491" cy="298885"/>
          </a:xfrm>
          <a:solidFill>
            <a:srgbClr val="004BD2"/>
          </a:solidFill>
        </p:grpSpPr>
        <p:sp>
          <p:nvSpPr>
            <p:cNvPr id="51" name="Freeform: Shape 50">
              <a:extLst>
                <a:ext uri="{FF2B5EF4-FFF2-40B4-BE49-F238E27FC236}">
                  <a16:creationId xmlns:a16="http://schemas.microsoft.com/office/drawing/2014/main" id="{91D731F1-7300-4C24-81B3-F701EDFDCAE1}"/>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2" name="Freeform: Shape 51">
              <a:extLst>
                <a:ext uri="{FF2B5EF4-FFF2-40B4-BE49-F238E27FC236}">
                  <a16:creationId xmlns:a16="http://schemas.microsoft.com/office/drawing/2014/main" id="{B310C88D-0895-46D5-A741-7A9C7979EF85}"/>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5" name="Group 52">
            <a:extLst>
              <a:ext uri="{FF2B5EF4-FFF2-40B4-BE49-F238E27FC236}">
                <a16:creationId xmlns:a16="http://schemas.microsoft.com/office/drawing/2014/main" id="{60A9D8C9-B586-4D8D-BF3A-57DF31560CBA}"/>
              </a:ext>
            </a:extLst>
          </p:cNvPr>
          <p:cNvGrpSpPr/>
          <p:nvPr/>
        </p:nvGrpSpPr>
        <p:grpSpPr>
          <a:xfrm>
            <a:off x="876380" y="2542449"/>
            <a:ext cx="193188" cy="267951"/>
            <a:chOff x="4897424" y="505249"/>
            <a:chExt cx="215491" cy="298885"/>
          </a:xfrm>
          <a:solidFill>
            <a:srgbClr val="004BD2"/>
          </a:solidFill>
        </p:grpSpPr>
        <p:sp>
          <p:nvSpPr>
            <p:cNvPr id="54" name="Freeform: Shape 53">
              <a:extLst>
                <a:ext uri="{FF2B5EF4-FFF2-40B4-BE49-F238E27FC236}">
                  <a16:creationId xmlns:a16="http://schemas.microsoft.com/office/drawing/2014/main" id="{9F66FC7C-7B3F-4050-A781-C2F9B28B7DA5}"/>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5" name="Freeform: Shape 54">
              <a:extLst>
                <a:ext uri="{FF2B5EF4-FFF2-40B4-BE49-F238E27FC236}">
                  <a16:creationId xmlns:a16="http://schemas.microsoft.com/office/drawing/2014/main" id="{4910CEEE-2B84-42FA-9FF5-64FF5B71BED2}"/>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6" name="Group 55">
            <a:extLst>
              <a:ext uri="{FF2B5EF4-FFF2-40B4-BE49-F238E27FC236}">
                <a16:creationId xmlns:a16="http://schemas.microsoft.com/office/drawing/2014/main" id="{F5433544-40A3-40B8-8BEC-42C43828DA52}"/>
              </a:ext>
            </a:extLst>
          </p:cNvPr>
          <p:cNvGrpSpPr/>
          <p:nvPr/>
        </p:nvGrpSpPr>
        <p:grpSpPr>
          <a:xfrm>
            <a:off x="560185" y="2880903"/>
            <a:ext cx="193188" cy="267951"/>
            <a:chOff x="4897424" y="505249"/>
            <a:chExt cx="215491" cy="298885"/>
          </a:xfrm>
          <a:solidFill>
            <a:srgbClr val="004BD2"/>
          </a:solidFill>
        </p:grpSpPr>
        <p:sp>
          <p:nvSpPr>
            <p:cNvPr id="57" name="Freeform: Shape 56">
              <a:extLst>
                <a:ext uri="{FF2B5EF4-FFF2-40B4-BE49-F238E27FC236}">
                  <a16:creationId xmlns:a16="http://schemas.microsoft.com/office/drawing/2014/main" id="{B9B870D4-C59F-4E08-950E-56A5DDCE926A}"/>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8" name="Freeform: Shape 57">
              <a:extLst>
                <a:ext uri="{FF2B5EF4-FFF2-40B4-BE49-F238E27FC236}">
                  <a16:creationId xmlns:a16="http://schemas.microsoft.com/office/drawing/2014/main" id="{4E364D78-85F9-4212-9FA2-ABDBDF7A5639}"/>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7" name="Group 58">
            <a:extLst>
              <a:ext uri="{FF2B5EF4-FFF2-40B4-BE49-F238E27FC236}">
                <a16:creationId xmlns:a16="http://schemas.microsoft.com/office/drawing/2014/main" id="{B96C0A26-5F26-456C-8473-FEBD572CAF27}"/>
              </a:ext>
            </a:extLst>
          </p:cNvPr>
          <p:cNvGrpSpPr/>
          <p:nvPr/>
        </p:nvGrpSpPr>
        <p:grpSpPr>
          <a:xfrm>
            <a:off x="782375" y="2880903"/>
            <a:ext cx="193188" cy="267951"/>
            <a:chOff x="4897424" y="505249"/>
            <a:chExt cx="215491" cy="298885"/>
          </a:xfrm>
          <a:solidFill>
            <a:srgbClr val="004BD2"/>
          </a:solidFill>
        </p:grpSpPr>
        <p:sp>
          <p:nvSpPr>
            <p:cNvPr id="60" name="Freeform: Shape 59">
              <a:extLst>
                <a:ext uri="{FF2B5EF4-FFF2-40B4-BE49-F238E27FC236}">
                  <a16:creationId xmlns:a16="http://schemas.microsoft.com/office/drawing/2014/main" id="{165A38C6-EDF1-486F-9D28-B80B71B0643B}"/>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61" name="Freeform: Shape 60">
              <a:extLst>
                <a:ext uri="{FF2B5EF4-FFF2-40B4-BE49-F238E27FC236}">
                  <a16:creationId xmlns:a16="http://schemas.microsoft.com/office/drawing/2014/main" id="{0CC68124-18B4-4678-B3DC-952663E91739}"/>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pSp>
        <p:nvGrpSpPr>
          <p:cNvPr id="8" name="Group 61">
            <a:extLst>
              <a:ext uri="{FF2B5EF4-FFF2-40B4-BE49-F238E27FC236}">
                <a16:creationId xmlns:a16="http://schemas.microsoft.com/office/drawing/2014/main" id="{D189BC8E-5421-4BAD-890B-EB7CAC66454A}"/>
              </a:ext>
            </a:extLst>
          </p:cNvPr>
          <p:cNvGrpSpPr/>
          <p:nvPr/>
        </p:nvGrpSpPr>
        <p:grpSpPr>
          <a:xfrm>
            <a:off x="1004566" y="2880903"/>
            <a:ext cx="193188" cy="267951"/>
            <a:chOff x="4897424" y="505249"/>
            <a:chExt cx="215491" cy="298885"/>
          </a:xfrm>
          <a:solidFill>
            <a:srgbClr val="004BD2"/>
          </a:solidFill>
        </p:grpSpPr>
        <p:sp>
          <p:nvSpPr>
            <p:cNvPr id="63" name="Freeform: Shape 62">
              <a:extLst>
                <a:ext uri="{FF2B5EF4-FFF2-40B4-BE49-F238E27FC236}">
                  <a16:creationId xmlns:a16="http://schemas.microsoft.com/office/drawing/2014/main" id="{D55F4173-EAC9-4D95-92D3-0786D0F138C0}"/>
                </a:ext>
              </a:extLst>
            </p:cNvPr>
            <p:cNvSpPr/>
            <p:nvPr/>
          </p:nvSpPr>
          <p:spPr>
            <a:xfrm>
              <a:off x="4940388" y="505249"/>
              <a:ext cx="129437" cy="130859"/>
            </a:xfrm>
            <a:custGeom>
              <a:avLst/>
              <a:gdLst>
                <a:gd name="connsiteX0" fmla="*/ 65046 w 129436"/>
                <a:gd name="connsiteY0" fmla="*/ 130482 h 130859"/>
                <a:gd name="connsiteX1" fmla="*/ 129558 w 129436"/>
                <a:gd name="connsiteY1" fmla="*/ 65508 h 130859"/>
                <a:gd name="connsiteX2" fmla="*/ 65046 w 129436"/>
                <a:gd name="connsiteY2" fmla="*/ 533 h 130859"/>
                <a:gd name="connsiteX3" fmla="*/ 533 w 129436"/>
                <a:gd name="connsiteY3" fmla="*/ 65508 h 130859"/>
                <a:gd name="connsiteX4" fmla="*/ 65046 w 129436"/>
                <a:gd name="connsiteY4" fmla="*/ 130482 h 130859"/>
                <a:gd name="connsiteX5" fmla="*/ 65046 w 129436"/>
                <a:gd name="connsiteY5" fmla="*/ 18790 h 130859"/>
                <a:gd name="connsiteX6" fmla="*/ 111302 w 129436"/>
                <a:gd name="connsiteY6" fmla="*/ 65508 h 130859"/>
                <a:gd name="connsiteX7" fmla="*/ 65046 w 129436"/>
                <a:gd name="connsiteY7" fmla="*/ 112226 h 130859"/>
                <a:gd name="connsiteX8" fmla="*/ 18790 w 129436"/>
                <a:gd name="connsiteY8" fmla="*/ 65508 h 130859"/>
                <a:gd name="connsiteX9" fmla="*/ 65046 w 129436"/>
                <a:gd name="connsiteY9" fmla="*/ 18790 h 13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436" h="130859">
                  <a:moveTo>
                    <a:pt x="65046" y="130482"/>
                  </a:moveTo>
                  <a:cubicBezTo>
                    <a:pt x="100619" y="130482"/>
                    <a:pt x="129558" y="101338"/>
                    <a:pt x="129558" y="65508"/>
                  </a:cubicBezTo>
                  <a:cubicBezTo>
                    <a:pt x="129558" y="29678"/>
                    <a:pt x="100619" y="533"/>
                    <a:pt x="65046" y="533"/>
                  </a:cubicBezTo>
                  <a:cubicBezTo>
                    <a:pt x="29472" y="533"/>
                    <a:pt x="533" y="29678"/>
                    <a:pt x="533" y="65508"/>
                  </a:cubicBezTo>
                  <a:cubicBezTo>
                    <a:pt x="533" y="101338"/>
                    <a:pt x="29472" y="130482"/>
                    <a:pt x="65046" y="130482"/>
                  </a:cubicBezTo>
                  <a:close/>
                  <a:moveTo>
                    <a:pt x="65046" y="18790"/>
                  </a:moveTo>
                  <a:cubicBezTo>
                    <a:pt x="90549" y="18790"/>
                    <a:pt x="111302" y="39749"/>
                    <a:pt x="111302" y="65508"/>
                  </a:cubicBezTo>
                  <a:cubicBezTo>
                    <a:pt x="111302" y="91267"/>
                    <a:pt x="90549" y="112226"/>
                    <a:pt x="65046" y="112226"/>
                  </a:cubicBezTo>
                  <a:cubicBezTo>
                    <a:pt x="39542" y="112226"/>
                    <a:pt x="18790" y="91267"/>
                    <a:pt x="18790" y="65508"/>
                  </a:cubicBezTo>
                  <a:cubicBezTo>
                    <a:pt x="18790" y="39749"/>
                    <a:pt x="39542" y="18790"/>
                    <a:pt x="65046" y="18790"/>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64" name="Freeform: Shape 63">
              <a:extLst>
                <a:ext uri="{FF2B5EF4-FFF2-40B4-BE49-F238E27FC236}">
                  <a16:creationId xmlns:a16="http://schemas.microsoft.com/office/drawing/2014/main" id="{6EC0F6EC-4296-40D6-9942-569E2EE1C469}"/>
                </a:ext>
              </a:extLst>
            </p:cNvPr>
            <p:cNvSpPr/>
            <p:nvPr/>
          </p:nvSpPr>
          <p:spPr>
            <a:xfrm>
              <a:off x="4897424" y="644116"/>
              <a:ext cx="215491" cy="160018"/>
            </a:xfrm>
            <a:custGeom>
              <a:avLst/>
              <a:gdLst>
                <a:gd name="connsiteX0" fmla="*/ 215484 w 215491"/>
                <a:gd name="connsiteY0" fmla="*/ 150887 h 160018"/>
                <a:gd name="connsiteX1" fmla="*/ 215484 w 215491"/>
                <a:gd name="connsiteY1" fmla="*/ 68851 h 160018"/>
                <a:gd name="connsiteX2" fmla="*/ 136961 w 215491"/>
                <a:gd name="connsiteY2" fmla="*/ 533 h 160018"/>
                <a:gd name="connsiteX3" fmla="*/ 79056 w 215491"/>
                <a:gd name="connsiteY3" fmla="*/ 533 h 160018"/>
                <a:gd name="connsiteX4" fmla="*/ 533 w 215491"/>
                <a:gd name="connsiteY4" fmla="*/ 68851 h 160018"/>
                <a:gd name="connsiteX5" fmla="*/ 533 w 215491"/>
                <a:gd name="connsiteY5" fmla="*/ 150887 h 160018"/>
                <a:gd name="connsiteX6" fmla="*/ 9665 w 215491"/>
                <a:gd name="connsiteY6" fmla="*/ 160018 h 160018"/>
                <a:gd name="connsiteX7" fmla="*/ 206360 w 215491"/>
                <a:gd name="connsiteY7" fmla="*/ 160018 h 160018"/>
                <a:gd name="connsiteX8" fmla="*/ 215491 w 215491"/>
                <a:gd name="connsiteY8" fmla="*/ 150887 h 160018"/>
                <a:gd name="connsiteX9" fmla="*/ 197228 w 215491"/>
                <a:gd name="connsiteY9" fmla="*/ 141755 h 160018"/>
                <a:gd name="connsiteX10" fmla="*/ 18797 w 215491"/>
                <a:gd name="connsiteY10" fmla="*/ 141755 h 160018"/>
                <a:gd name="connsiteX11" fmla="*/ 18797 w 215491"/>
                <a:gd name="connsiteY11" fmla="*/ 68843 h 160018"/>
                <a:gd name="connsiteX12" fmla="*/ 79063 w 215491"/>
                <a:gd name="connsiteY12" fmla="*/ 18783 h 160018"/>
                <a:gd name="connsiteX13" fmla="*/ 136968 w 215491"/>
                <a:gd name="connsiteY13" fmla="*/ 18783 h 160018"/>
                <a:gd name="connsiteX14" fmla="*/ 197235 w 215491"/>
                <a:gd name="connsiteY14" fmla="*/ 68843 h 160018"/>
                <a:gd name="connsiteX15" fmla="*/ 197235 w 215491"/>
                <a:gd name="connsiteY15" fmla="*/ 141755 h 16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491" h="160018">
                  <a:moveTo>
                    <a:pt x="215484" y="150887"/>
                  </a:moveTo>
                  <a:lnTo>
                    <a:pt x="215484" y="68851"/>
                  </a:lnTo>
                  <a:cubicBezTo>
                    <a:pt x="215484" y="31179"/>
                    <a:pt x="180259" y="533"/>
                    <a:pt x="136961" y="533"/>
                  </a:cubicBezTo>
                  <a:lnTo>
                    <a:pt x="79056" y="533"/>
                  </a:lnTo>
                  <a:cubicBezTo>
                    <a:pt x="35759" y="533"/>
                    <a:pt x="533" y="31179"/>
                    <a:pt x="533" y="68851"/>
                  </a:cubicBezTo>
                  <a:lnTo>
                    <a:pt x="533" y="150887"/>
                  </a:lnTo>
                  <a:cubicBezTo>
                    <a:pt x="533" y="155929"/>
                    <a:pt x="4623" y="160018"/>
                    <a:pt x="9665" y="160018"/>
                  </a:cubicBezTo>
                  <a:lnTo>
                    <a:pt x="206360" y="160018"/>
                  </a:lnTo>
                  <a:cubicBezTo>
                    <a:pt x="211402" y="160018"/>
                    <a:pt x="215491" y="155929"/>
                    <a:pt x="215491" y="150887"/>
                  </a:cubicBezTo>
                  <a:close/>
                  <a:moveTo>
                    <a:pt x="197228" y="141755"/>
                  </a:moveTo>
                  <a:lnTo>
                    <a:pt x="18797" y="141755"/>
                  </a:lnTo>
                  <a:lnTo>
                    <a:pt x="18797" y="68843"/>
                  </a:lnTo>
                  <a:cubicBezTo>
                    <a:pt x="18797" y="41242"/>
                    <a:pt x="45829" y="18783"/>
                    <a:pt x="79063" y="18783"/>
                  </a:cubicBezTo>
                  <a:lnTo>
                    <a:pt x="136968" y="18783"/>
                  </a:lnTo>
                  <a:cubicBezTo>
                    <a:pt x="170195" y="18783"/>
                    <a:pt x="197235" y="41242"/>
                    <a:pt x="197235" y="68843"/>
                  </a:cubicBezTo>
                  <a:lnTo>
                    <a:pt x="197235" y="141755"/>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71692" name="Text Placeholder 40">
            <a:extLst>
              <a:ext uri="{FF2B5EF4-FFF2-40B4-BE49-F238E27FC236}">
                <a16:creationId xmlns:a16="http://schemas.microsoft.com/office/drawing/2014/main" id="{0F823028-A14D-470F-A34E-F5FDC0BD0A5F}"/>
              </a:ext>
            </a:extLst>
          </p:cNvPr>
          <p:cNvSpPr txBox="1">
            <a:spLocks/>
          </p:cNvSpPr>
          <p:nvPr/>
        </p:nvSpPr>
        <p:spPr bwMode="auto">
          <a:xfrm>
            <a:off x="1460500" y="2600325"/>
            <a:ext cx="10279063"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lgn="ctr">
                <a:solidFill>
                  <a:srgbClr val="000000"/>
                </a:solidFill>
                <a:miter lim="800000"/>
                <a:headEnd/>
                <a:tailEnd/>
              </a14:hiddenLine>
            </a:ext>
          </a:extLst>
        </p:spPr>
        <p:txBody>
          <a:bodyPr lIns="0" tIns="0" rIns="0" bIns="0"/>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marL="0" lvl="1" eaLnBrk="1" hangingPunct="1">
              <a:spcBef>
                <a:spcPct val="0"/>
              </a:spcBef>
              <a:spcAft>
                <a:spcPts val="600"/>
              </a:spcAft>
              <a:buClrTx/>
            </a:pPr>
            <a:r>
              <a:rPr lang="ru-RU" altLang="en-US" sz="1600" b="1">
                <a:solidFill>
                  <a:srgbClr val="004BD2"/>
                </a:solidFill>
              </a:rPr>
              <a:t>Бундай</a:t>
            </a:r>
            <a:r>
              <a:rPr lang="tr-TR" altLang="en-US" sz="1600" b="1">
                <a:solidFill>
                  <a:srgbClr val="004BD2"/>
                </a:solidFill>
              </a:rPr>
              <a:t> xo</a:t>
            </a:r>
            <a:r>
              <a:rPr lang="ru-RU" altLang="en-US" sz="1600" b="1">
                <a:solidFill>
                  <a:srgbClr val="004BD2"/>
                </a:solidFill>
              </a:rPr>
              <a:t>димларнинг</a:t>
            </a:r>
            <a:r>
              <a:rPr lang="tr-TR" altLang="en-US" sz="1600" b="1">
                <a:solidFill>
                  <a:srgbClr val="004BD2"/>
                </a:solidFill>
              </a:rPr>
              <a:t> </a:t>
            </a:r>
            <a:r>
              <a:rPr lang="ru-RU" altLang="en-US" sz="1600" b="1">
                <a:solidFill>
                  <a:srgbClr val="004BD2"/>
                </a:solidFill>
              </a:rPr>
              <a:t>с</a:t>
            </a:r>
            <a:r>
              <a:rPr lang="tr-TR" altLang="en-US" sz="1600" b="1">
                <a:solidFill>
                  <a:srgbClr val="004BD2"/>
                </a:solidFill>
              </a:rPr>
              <a:t>o</a:t>
            </a:r>
            <a:r>
              <a:rPr lang="ru-RU" altLang="en-US" sz="1600" b="1">
                <a:solidFill>
                  <a:srgbClr val="004BD2"/>
                </a:solidFill>
              </a:rPr>
              <a:t>ни</a:t>
            </a:r>
            <a:r>
              <a:rPr lang="tr-TR" altLang="en-US" sz="1600" b="1">
                <a:solidFill>
                  <a:srgbClr val="004BD2"/>
                </a:solidFill>
              </a:rPr>
              <a:t> </a:t>
            </a:r>
            <a:r>
              <a:rPr lang="ru-RU" altLang="en-US" sz="1600" b="1">
                <a:solidFill>
                  <a:srgbClr val="004BD2"/>
                </a:solidFill>
              </a:rPr>
              <a:t>ташкил</a:t>
            </a:r>
            <a:r>
              <a:rPr lang="tr-TR" altLang="en-US" sz="1600" b="1">
                <a:solidFill>
                  <a:srgbClr val="004BD2"/>
                </a:solidFill>
              </a:rPr>
              <a:t>o</a:t>
            </a:r>
            <a:r>
              <a:rPr lang="ru-RU" altLang="en-US" sz="1600" b="1">
                <a:solidFill>
                  <a:srgbClr val="004BD2"/>
                </a:solidFill>
              </a:rPr>
              <a:t>т</a:t>
            </a:r>
            <a:r>
              <a:rPr lang="tr-TR" altLang="en-US" sz="1600" b="1">
                <a:solidFill>
                  <a:srgbClr val="004BD2"/>
                </a:solidFill>
              </a:rPr>
              <a:t> </a:t>
            </a:r>
            <a:r>
              <a:rPr lang="ru-RU" altLang="en-US" sz="1600" b="1">
                <a:solidFill>
                  <a:srgbClr val="004BD2"/>
                </a:solidFill>
              </a:rPr>
              <a:t>ҳажмига</a:t>
            </a:r>
            <a:r>
              <a:rPr lang="tr-TR" altLang="en-US" sz="1600" b="1">
                <a:solidFill>
                  <a:srgbClr val="004BD2"/>
                </a:solidFill>
              </a:rPr>
              <a:t>, </a:t>
            </a:r>
            <a:r>
              <a:rPr lang="ru-RU" altLang="en-US" sz="1600" b="1">
                <a:solidFill>
                  <a:srgbClr val="004BD2"/>
                </a:solidFill>
              </a:rPr>
              <a:t>к</a:t>
            </a:r>
            <a:r>
              <a:rPr lang="tr-TR" altLang="en-US" sz="1600" b="1">
                <a:solidFill>
                  <a:srgbClr val="004BD2"/>
                </a:solidFill>
              </a:rPr>
              <a:t>o</a:t>
            </a:r>
            <a:r>
              <a:rPr lang="ru-RU" altLang="en-US" sz="1600" b="1">
                <a:solidFill>
                  <a:srgbClr val="004BD2"/>
                </a:solidFill>
              </a:rPr>
              <a:t>ррупция</a:t>
            </a:r>
            <a:r>
              <a:rPr lang="tr-TR" altLang="en-US" sz="1600" b="1">
                <a:solidFill>
                  <a:srgbClr val="004BD2"/>
                </a:solidFill>
              </a:rPr>
              <a:t> x</a:t>
            </a:r>
            <a:r>
              <a:rPr lang="ru-RU" altLang="en-US" sz="1600" b="1">
                <a:solidFill>
                  <a:srgbClr val="004BD2"/>
                </a:solidFill>
              </a:rPr>
              <a:t>авфи</a:t>
            </a:r>
            <a:r>
              <a:rPr lang="tr-TR" altLang="en-US" sz="1600" b="1">
                <a:solidFill>
                  <a:srgbClr val="004BD2"/>
                </a:solidFill>
              </a:rPr>
              <a:t> </a:t>
            </a:r>
            <a:r>
              <a:rPr lang="ru-RU" altLang="en-US" sz="1600" b="1">
                <a:solidFill>
                  <a:srgbClr val="004BD2"/>
                </a:solidFill>
              </a:rPr>
              <a:t>юқ</a:t>
            </a:r>
            <a:r>
              <a:rPr lang="tr-TR" altLang="en-US" sz="1600" b="1">
                <a:solidFill>
                  <a:srgbClr val="004BD2"/>
                </a:solidFill>
              </a:rPr>
              <a:t>o</a:t>
            </a:r>
            <a:r>
              <a:rPr lang="ru-RU" altLang="en-US" sz="1600" b="1">
                <a:solidFill>
                  <a:srgbClr val="004BD2"/>
                </a:solidFill>
              </a:rPr>
              <a:t>ри</a:t>
            </a:r>
            <a:r>
              <a:rPr lang="tr-TR" altLang="en-US" sz="1600" b="1">
                <a:solidFill>
                  <a:srgbClr val="004BD2"/>
                </a:solidFill>
              </a:rPr>
              <a:t> </a:t>
            </a:r>
            <a:r>
              <a:rPr lang="ru-RU" altLang="en-US" sz="1600" b="1">
                <a:solidFill>
                  <a:srgbClr val="004BD2"/>
                </a:solidFill>
              </a:rPr>
              <a:t>бўлган</a:t>
            </a:r>
            <a:r>
              <a:rPr lang="tr-TR" altLang="en-US" sz="1600" b="1">
                <a:solidFill>
                  <a:srgbClr val="004BD2"/>
                </a:solidFill>
              </a:rPr>
              <a:t> </a:t>
            </a:r>
            <a:r>
              <a:rPr lang="ru-RU" altLang="en-US" sz="1600" b="1">
                <a:solidFill>
                  <a:srgbClr val="004BD2"/>
                </a:solidFill>
              </a:rPr>
              <a:t>жараёнлар</a:t>
            </a:r>
            <a:r>
              <a:rPr lang="tr-TR" altLang="en-US" sz="1600" b="1">
                <a:solidFill>
                  <a:srgbClr val="004BD2"/>
                </a:solidFill>
              </a:rPr>
              <a:t> </a:t>
            </a:r>
            <a:r>
              <a:rPr lang="ru-RU" altLang="en-US" sz="1600" b="1">
                <a:solidFill>
                  <a:srgbClr val="004BD2"/>
                </a:solidFill>
              </a:rPr>
              <a:t>с</a:t>
            </a:r>
            <a:r>
              <a:rPr lang="tr-TR" altLang="en-US" sz="1600" b="1">
                <a:solidFill>
                  <a:srgbClr val="004BD2"/>
                </a:solidFill>
              </a:rPr>
              <a:t>o</a:t>
            </a:r>
            <a:r>
              <a:rPr lang="ru-RU" altLang="en-US" sz="1600" b="1">
                <a:solidFill>
                  <a:srgbClr val="004BD2"/>
                </a:solidFill>
              </a:rPr>
              <a:t>нига</a:t>
            </a:r>
            <a:r>
              <a:rPr lang="tr-TR" altLang="en-US" sz="1600" b="1">
                <a:solidFill>
                  <a:srgbClr val="004BD2"/>
                </a:solidFill>
              </a:rPr>
              <a:t> </a:t>
            </a:r>
            <a:r>
              <a:rPr lang="ru-RU" altLang="en-US" sz="1600" b="1">
                <a:solidFill>
                  <a:srgbClr val="004BD2"/>
                </a:solidFill>
              </a:rPr>
              <a:t>ва</a:t>
            </a:r>
            <a:r>
              <a:rPr lang="tr-TR" altLang="en-US" sz="1600" b="1">
                <a:solidFill>
                  <a:srgbClr val="004BD2"/>
                </a:solidFill>
              </a:rPr>
              <a:t> </a:t>
            </a:r>
            <a:r>
              <a:rPr lang="ru-RU" altLang="en-US" sz="1600" b="1">
                <a:solidFill>
                  <a:srgbClr val="004BD2"/>
                </a:solidFill>
              </a:rPr>
              <a:t>бундай</a:t>
            </a:r>
            <a:r>
              <a:rPr lang="tr-TR" altLang="en-US" sz="1600" b="1">
                <a:solidFill>
                  <a:srgbClr val="004BD2"/>
                </a:solidFill>
              </a:rPr>
              <a:t> xo</a:t>
            </a:r>
            <a:r>
              <a:rPr lang="ru-RU" altLang="en-US" sz="1600" b="1">
                <a:solidFill>
                  <a:srgbClr val="004BD2"/>
                </a:solidFill>
              </a:rPr>
              <a:t>димларнинг</a:t>
            </a:r>
            <a:r>
              <a:rPr lang="tr-TR" altLang="en-US" sz="1600" b="1">
                <a:solidFill>
                  <a:srgbClr val="004BD2"/>
                </a:solidFill>
              </a:rPr>
              <a:t> </a:t>
            </a:r>
            <a:r>
              <a:rPr lang="ru-RU" altLang="en-US" sz="1600" b="1">
                <a:solidFill>
                  <a:srgbClr val="004BD2"/>
                </a:solidFill>
              </a:rPr>
              <a:t>умумий</a:t>
            </a:r>
            <a:r>
              <a:rPr lang="tr-TR" altLang="en-US" sz="1600" b="1">
                <a:solidFill>
                  <a:srgbClr val="004BD2"/>
                </a:solidFill>
              </a:rPr>
              <a:t> </a:t>
            </a:r>
            <a:r>
              <a:rPr lang="ru-RU" altLang="en-US" sz="1600" b="1">
                <a:solidFill>
                  <a:srgbClr val="004BD2"/>
                </a:solidFill>
              </a:rPr>
              <a:t>иш</a:t>
            </a:r>
            <a:r>
              <a:rPr lang="tr-TR" altLang="en-US" sz="1600" b="1">
                <a:solidFill>
                  <a:srgbClr val="004BD2"/>
                </a:solidFill>
              </a:rPr>
              <a:t> </a:t>
            </a:r>
            <a:r>
              <a:rPr lang="ru-RU" altLang="en-US" sz="1600" b="1">
                <a:solidFill>
                  <a:srgbClr val="004BD2"/>
                </a:solidFill>
              </a:rPr>
              <a:t>юкига</a:t>
            </a:r>
            <a:r>
              <a:rPr lang="tr-TR" altLang="en-US" sz="1600" b="1">
                <a:solidFill>
                  <a:srgbClr val="004BD2"/>
                </a:solidFill>
              </a:rPr>
              <a:t> </a:t>
            </a:r>
            <a:r>
              <a:rPr lang="ru-RU" altLang="en-US" sz="1600" b="1">
                <a:solidFill>
                  <a:srgbClr val="004BD2"/>
                </a:solidFill>
              </a:rPr>
              <a:t>б</a:t>
            </a:r>
            <a:r>
              <a:rPr lang="tr-TR" altLang="en-US" sz="1600" b="1">
                <a:solidFill>
                  <a:srgbClr val="004BD2"/>
                </a:solidFill>
              </a:rPr>
              <a:t>o</a:t>
            </a:r>
            <a:r>
              <a:rPr lang="ru-RU" altLang="en-US" sz="1600" b="1">
                <a:solidFill>
                  <a:srgbClr val="004BD2"/>
                </a:solidFill>
              </a:rPr>
              <a:t>ғлиқ</a:t>
            </a:r>
            <a:r>
              <a:rPr lang="en-US" altLang="en-US" sz="1600" b="1">
                <a:solidFill>
                  <a:srgbClr val="004BD2"/>
                </a:solidFill>
              </a:rPr>
              <a:t> </a:t>
            </a:r>
            <a:r>
              <a:rPr lang="ru-RU" altLang="en-US" sz="1600" b="1">
                <a:solidFill>
                  <a:srgbClr val="004BD2"/>
                </a:solidFill>
              </a:rPr>
              <a:t>бўлади</a:t>
            </a:r>
            <a:r>
              <a:rPr lang="tr-TR" altLang="en-US" sz="1600" b="1">
                <a:solidFill>
                  <a:srgbClr val="004BD2"/>
                </a:solidFill>
              </a:rPr>
              <a:t>.</a:t>
            </a:r>
            <a:endParaRPr lang="ru-RU" altLang="en-US" sz="1600" b="1">
              <a:solidFill>
                <a:srgbClr val="004BD2"/>
              </a:solidFill>
            </a:endParaRPr>
          </a:p>
        </p:txBody>
      </p:sp>
      <p:sp>
        <p:nvSpPr>
          <p:cNvPr id="71693" name="Rectangle 65">
            <a:extLst>
              <a:ext uri="{FF2B5EF4-FFF2-40B4-BE49-F238E27FC236}">
                <a16:creationId xmlns:a16="http://schemas.microsoft.com/office/drawing/2014/main" id="{A6EB6BA2-78CA-49E6-8C16-03A70A9964AA}"/>
              </a:ext>
            </a:extLst>
          </p:cNvPr>
          <p:cNvSpPr>
            <a:spLocks noChangeArrowheads="1"/>
          </p:cNvSpPr>
          <p:nvPr/>
        </p:nvSpPr>
        <p:spPr bwMode="auto">
          <a:xfrm>
            <a:off x="811213" y="3349625"/>
            <a:ext cx="5973762"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buFontTx/>
              <a:buNone/>
            </a:pPr>
            <a:r>
              <a:rPr lang="ru-RU" altLang="en-US" b="0">
                <a:solidFill>
                  <a:schemeClr val="tx2"/>
                </a:solidFill>
              </a:rPr>
              <a:t>Кичик</a:t>
            </a:r>
            <a:r>
              <a:rPr lang="tr-TR" altLang="en-US" b="0">
                <a:solidFill>
                  <a:schemeClr val="tx2"/>
                </a:solidFill>
              </a:rPr>
              <a:t> </a:t>
            </a:r>
            <a:r>
              <a:rPr lang="ru-RU" altLang="en-US" b="0">
                <a:solidFill>
                  <a:schemeClr val="tx2"/>
                </a:solidFill>
              </a:rPr>
              <a:t>ташкил</a:t>
            </a:r>
            <a:r>
              <a:rPr lang="tr-TR" altLang="en-US" b="0">
                <a:solidFill>
                  <a:schemeClr val="tx2"/>
                </a:solidFill>
              </a:rPr>
              <a:t>o</a:t>
            </a:r>
            <a:r>
              <a:rPr lang="ru-RU" altLang="en-US" b="0">
                <a:solidFill>
                  <a:schemeClr val="tx2"/>
                </a:solidFill>
              </a:rPr>
              <a:t>тларда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курашиш</a:t>
            </a:r>
            <a:r>
              <a:rPr lang="tr-TR" altLang="en-US" b="0">
                <a:solidFill>
                  <a:schemeClr val="tx2"/>
                </a:solidFill>
              </a:rPr>
              <a:t> </a:t>
            </a:r>
            <a:r>
              <a:rPr lang="ru-RU" altLang="en-US" b="0">
                <a:solidFill>
                  <a:schemeClr val="tx2"/>
                </a:solidFill>
              </a:rPr>
              <a:t>функцияси</a:t>
            </a:r>
            <a:r>
              <a:rPr lang="tr-TR" altLang="en-US" b="0">
                <a:solidFill>
                  <a:schemeClr val="tx2"/>
                </a:solidFill>
              </a:rPr>
              <a:t> </a:t>
            </a:r>
            <a:r>
              <a:rPr lang="ru-RU" altLang="en-US" b="0">
                <a:solidFill>
                  <a:schemeClr val="tx2"/>
                </a:solidFill>
              </a:rPr>
              <a:t>кўпинча</a:t>
            </a:r>
            <a:r>
              <a:rPr lang="tr-TR" altLang="en-US" b="0">
                <a:solidFill>
                  <a:schemeClr val="tx2"/>
                </a:solidFill>
              </a:rPr>
              <a:t> </a:t>
            </a:r>
            <a:r>
              <a:rPr lang="ru-RU" altLang="en-US" b="0">
                <a:solidFill>
                  <a:schemeClr val="tx2"/>
                </a:solidFill>
              </a:rPr>
              <a:t>ушбу</a:t>
            </a:r>
            <a:r>
              <a:rPr lang="tr-TR" altLang="en-US" b="0">
                <a:solidFill>
                  <a:schemeClr val="tx2"/>
                </a:solidFill>
              </a:rPr>
              <a:t> </a:t>
            </a:r>
            <a:r>
              <a:rPr lang="ru-RU" altLang="en-US" b="0">
                <a:solidFill>
                  <a:schemeClr val="tx2"/>
                </a:solidFill>
              </a:rPr>
              <a:t>вазифаларни</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шқа</a:t>
            </a:r>
            <a:r>
              <a:rPr lang="tr-TR" altLang="en-US" b="0">
                <a:solidFill>
                  <a:schemeClr val="tx2"/>
                </a:solidFill>
              </a:rPr>
              <a:t> </a:t>
            </a:r>
            <a:r>
              <a:rPr lang="ru-RU" altLang="en-US" b="0">
                <a:solidFill>
                  <a:schemeClr val="tx2"/>
                </a:solidFill>
              </a:rPr>
              <a:t>вазифалари</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бир</a:t>
            </a:r>
            <a:r>
              <a:rPr lang="tr-TR" altLang="en-US" b="0">
                <a:solidFill>
                  <a:schemeClr val="tx2"/>
                </a:solidFill>
              </a:rPr>
              <a:t> </a:t>
            </a:r>
            <a:r>
              <a:rPr lang="ru-RU" altLang="en-US" b="0">
                <a:solidFill>
                  <a:schemeClr val="tx2"/>
                </a:solidFill>
              </a:rPr>
              <a:t>қат</a:t>
            </a:r>
            <a:r>
              <a:rPr lang="tr-TR" altLang="en-US" b="0">
                <a:solidFill>
                  <a:schemeClr val="tx2"/>
                </a:solidFill>
              </a:rPr>
              <a:t>o</a:t>
            </a:r>
            <a:r>
              <a:rPr lang="ru-RU" altLang="en-US" b="0">
                <a:solidFill>
                  <a:schemeClr val="tx2"/>
                </a:solidFill>
              </a:rPr>
              <a:t>рда</a:t>
            </a:r>
            <a:r>
              <a:rPr lang="tr-TR" altLang="en-US" b="0">
                <a:solidFill>
                  <a:schemeClr val="tx2"/>
                </a:solidFill>
              </a:rPr>
              <a:t> </a:t>
            </a:r>
            <a:r>
              <a:rPr lang="ru-RU" altLang="en-US" b="0">
                <a:solidFill>
                  <a:schemeClr val="tx2"/>
                </a:solidFill>
              </a:rPr>
              <a:t>ярим</a:t>
            </a:r>
            <a:r>
              <a:rPr lang="tr-TR" altLang="en-US" b="0">
                <a:solidFill>
                  <a:schemeClr val="tx2"/>
                </a:solidFill>
              </a:rPr>
              <a:t> </a:t>
            </a:r>
            <a:r>
              <a:rPr lang="ru-RU" altLang="en-US" b="0">
                <a:solidFill>
                  <a:schemeClr val="tx2"/>
                </a:solidFill>
              </a:rPr>
              <a:t>кунлик</a:t>
            </a:r>
            <a:r>
              <a:rPr lang="tr-TR" altLang="en-US" b="0">
                <a:solidFill>
                  <a:schemeClr val="tx2"/>
                </a:solidFill>
              </a:rPr>
              <a:t> (</a:t>
            </a:r>
            <a:r>
              <a:rPr lang="ru-RU" altLang="en-US" b="0">
                <a:solidFill>
                  <a:schemeClr val="tx2"/>
                </a:solidFill>
              </a:rPr>
              <a:t>кўпинча</a:t>
            </a:r>
            <a:r>
              <a:rPr lang="tr-TR" altLang="en-US" b="0">
                <a:solidFill>
                  <a:schemeClr val="tx2"/>
                </a:solidFill>
              </a:rPr>
              <a:t> </a:t>
            </a:r>
            <a:r>
              <a:rPr lang="ru-RU" altLang="en-US" b="0">
                <a:solidFill>
                  <a:schemeClr val="tx2"/>
                </a:solidFill>
              </a:rPr>
              <a:t>адв</a:t>
            </a:r>
            <a:r>
              <a:rPr lang="tr-TR" altLang="en-US" b="0">
                <a:solidFill>
                  <a:schemeClr val="tx2"/>
                </a:solidFill>
              </a:rPr>
              <a:t>o</a:t>
            </a:r>
            <a:r>
              <a:rPr lang="ru-RU" altLang="en-US" b="0">
                <a:solidFill>
                  <a:schemeClr val="tx2"/>
                </a:solidFill>
              </a:rPr>
              <a:t>катлар</a:t>
            </a:r>
            <a:r>
              <a:rPr lang="tr-TR" altLang="en-US" b="0">
                <a:solidFill>
                  <a:schemeClr val="tx2"/>
                </a:solidFill>
              </a:rPr>
              <a:t>, </a:t>
            </a:r>
            <a:r>
              <a:rPr lang="ru-RU" altLang="en-US" b="0">
                <a:solidFill>
                  <a:schemeClr val="tx2"/>
                </a:solidFill>
              </a:rPr>
              <a:t>м</a:t>
            </a:r>
            <a:r>
              <a:rPr lang="tr-TR" altLang="en-US" b="0">
                <a:solidFill>
                  <a:schemeClr val="tx2"/>
                </a:solidFill>
              </a:rPr>
              <a:t>o</a:t>
            </a:r>
            <a:r>
              <a:rPr lang="ru-RU" altLang="en-US" b="0">
                <a:solidFill>
                  <a:schemeClr val="tx2"/>
                </a:solidFill>
              </a:rPr>
              <a:t>лиявий</a:t>
            </a:r>
            <a:r>
              <a:rPr lang="tr-TR" altLang="en-US" b="0">
                <a:solidFill>
                  <a:schemeClr val="tx2"/>
                </a:solidFill>
              </a:rPr>
              <a:t> </a:t>
            </a:r>
            <a:r>
              <a:rPr lang="ru-RU" altLang="en-US" b="0">
                <a:solidFill>
                  <a:schemeClr val="tx2"/>
                </a:solidFill>
              </a:rPr>
              <a:t>наз</a:t>
            </a:r>
            <a:r>
              <a:rPr lang="tr-TR" altLang="en-US" b="0">
                <a:solidFill>
                  <a:schemeClr val="tx2"/>
                </a:solidFill>
              </a:rPr>
              <a:t>o</a:t>
            </a:r>
            <a:r>
              <a:rPr lang="ru-RU" altLang="en-US" b="0">
                <a:solidFill>
                  <a:schemeClr val="tx2"/>
                </a:solidFill>
              </a:rPr>
              <a:t>ратчилар</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раҳбар</a:t>
            </a:r>
            <a:r>
              <a:rPr lang="tr-TR" altLang="en-US" b="0">
                <a:solidFill>
                  <a:schemeClr val="tx2"/>
                </a:solidFill>
              </a:rPr>
              <a:t> </a:t>
            </a:r>
            <a:r>
              <a:rPr lang="ru-RU" altLang="en-US" b="0">
                <a:solidFill>
                  <a:schemeClr val="tx2"/>
                </a:solidFill>
              </a:rPr>
              <a:t>ўринб</a:t>
            </a:r>
            <a:r>
              <a:rPr lang="tr-TR" altLang="en-US" b="0">
                <a:solidFill>
                  <a:schemeClr val="tx2"/>
                </a:solidFill>
              </a:rPr>
              <a:t>o</a:t>
            </a:r>
            <a:r>
              <a:rPr lang="ru-RU" altLang="en-US" b="0">
                <a:solidFill>
                  <a:schemeClr val="tx2"/>
                </a:solidFill>
              </a:rPr>
              <a:t>сарлари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кураш</a:t>
            </a:r>
            <a:r>
              <a:rPr lang="tr-TR" altLang="en-US" b="0">
                <a:solidFill>
                  <a:schemeClr val="tx2"/>
                </a:solidFill>
              </a:rPr>
              <a:t> </a:t>
            </a:r>
            <a:r>
              <a:rPr lang="ru-RU" altLang="en-US" b="0">
                <a:solidFill>
                  <a:schemeClr val="tx2"/>
                </a:solidFill>
              </a:rPr>
              <a:t>бўйича</a:t>
            </a:r>
            <a:r>
              <a:rPr lang="tr-TR" altLang="en-US" b="0">
                <a:solidFill>
                  <a:schemeClr val="tx2"/>
                </a:solidFill>
              </a:rPr>
              <a:t> xo</a:t>
            </a:r>
            <a:r>
              <a:rPr lang="ru-RU" altLang="en-US" b="0">
                <a:solidFill>
                  <a:schemeClr val="tx2"/>
                </a:solidFill>
              </a:rPr>
              <a:t>дим</a:t>
            </a:r>
            <a:r>
              <a:rPr lang="tr-TR" altLang="en-US" b="0">
                <a:solidFill>
                  <a:schemeClr val="tx2"/>
                </a:solidFill>
              </a:rPr>
              <a:t> </a:t>
            </a:r>
            <a:r>
              <a:rPr lang="ru-RU" altLang="en-US" b="0">
                <a:solidFill>
                  <a:schemeClr val="tx2"/>
                </a:solidFill>
              </a:rPr>
              <a:t>лав</a:t>
            </a:r>
            <a:r>
              <a:rPr lang="tr-TR" altLang="en-US" b="0">
                <a:solidFill>
                  <a:schemeClr val="tx2"/>
                </a:solidFill>
              </a:rPr>
              <a:t>o</a:t>
            </a:r>
            <a:r>
              <a:rPr lang="ru-RU" altLang="en-US" b="0">
                <a:solidFill>
                  <a:schemeClr val="tx2"/>
                </a:solidFill>
              </a:rPr>
              <a:t>зимини</a:t>
            </a:r>
            <a:r>
              <a:rPr lang="tr-TR" altLang="en-US" b="0">
                <a:solidFill>
                  <a:schemeClr val="tx2"/>
                </a:solidFill>
              </a:rPr>
              <a:t> </a:t>
            </a:r>
            <a:r>
              <a:rPr lang="ru-RU" altLang="en-US" b="0">
                <a:solidFill>
                  <a:schemeClr val="tx2"/>
                </a:solidFill>
              </a:rPr>
              <a:t>бирлаштиради</a:t>
            </a:r>
            <a:r>
              <a:rPr lang="tr-TR" altLang="en-US" b="0">
                <a:solidFill>
                  <a:schemeClr val="tx2"/>
                </a:solidFill>
              </a:rPr>
              <a:t>) </a:t>
            </a:r>
            <a:r>
              <a:rPr lang="ru-RU" altLang="en-US" b="0">
                <a:solidFill>
                  <a:schemeClr val="tx2"/>
                </a:solidFill>
              </a:rPr>
              <a:t>бажарадиган</a:t>
            </a:r>
            <a:r>
              <a:rPr lang="tr-TR" altLang="en-US" b="0">
                <a:solidFill>
                  <a:schemeClr val="tx2"/>
                </a:solidFill>
              </a:rPr>
              <a:t> </a:t>
            </a:r>
            <a:r>
              <a:rPr lang="ru-RU" altLang="en-US" b="0">
                <a:solidFill>
                  <a:schemeClr val="tx2"/>
                </a:solidFill>
              </a:rPr>
              <a:t>битта</a:t>
            </a:r>
            <a:r>
              <a:rPr lang="tr-TR" altLang="en-US" b="0">
                <a:solidFill>
                  <a:schemeClr val="tx2"/>
                </a:solidFill>
              </a:rPr>
              <a:t> xo</a:t>
            </a:r>
            <a:r>
              <a:rPr lang="ru-RU" altLang="en-US" b="0">
                <a:solidFill>
                  <a:schemeClr val="tx2"/>
                </a:solidFill>
              </a:rPr>
              <a:t>димга</a:t>
            </a:r>
            <a:r>
              <a:rPr lang="tr-TR" altLang="en-US" b="0">
                <a:solidFill>
                  <a:schemeClr val="tx2"/>
                </a:solidFill>
              </a:rPr>
              <a:t> </a:t>
            </a:r>
            <a:r>
              <a:rPr lang="ru-RU" altLang="en-US" b="0">
                <a:solidFill>
                  <a:schemeClr val="tx2"/>
                </a:solidFill>
              </a:rPr>
              <a:t>юкланади</a:t>
            </a:r>
            <a:r>
              <a:rPr lang="tr-TR" altLang="en-US" b="0">
                <a:solidFill>
                  <a:schemeClr val="tx2"/>
                </a:solidFill>
              </a:rPr>
              <a:t>).</a:t>
            </a:r>
            <a:endParaRPr lang="en-US" altLang="en-US" b="0">
              <a:solidFill>
                <a:schemeClr val="tx2"/>
              </a:solidFill>
            </a:endParaRPr>
          </a:p>
          <a:p>
            <a:pPr eaLnBrk="1" hangingPunct="1">
              <a:buFontTx/>
              <a:buNone/>
            </a:pPr>
            <a:r>
              <a:rPr lang="ru-RU" altLang="en-US" b="0">
                <a:solidFill>
                  <a:schemeClr val="tx2"/>
                </a:solidFill>
              </a:rPr>
              <a:t>К</a:t>
            </a:r>
            <a:r>
              <a:rPr lang="tr-TR" altLang="en-US" b="0">
                <a:solidFill>
                  <a:schemeClr val="tx2"/>
                </a:solidFill>
              </a:rPr>
              <a:t>o</a:t>
            </a:r>
            <a:r>
              <a:rPr lang="ru-RU" altLang="en-US" b="0">
                <a:solidFill>
                  <a:schemeClr val="tx2"/>
                </a:solidFill>
              </a:rPr>
              <a:t>ррупция</a:t>
            </a:r>
            <a:r>
              <a:rPr lang="tr-TR" altLang="en-US" b="0">
                <a:solidFill>
                  <a:schemeClr val="tx2"/>
                </a:solidFill>
              </a:rPr>
              <a:t> x</a:t>
            </a:r>
            <a:r>
              <a:rPr lang="ru-RU" altLang="en-US" b="0">
                <a:solidFill>
                  <a:schemeClr val="tx2"/>
                </a:solidFill>
              </a:rPr>
              <a:t>авфи</a:t>
            </a:r>
            <a:r>
              <a:rPr lang="tr-TR" altLang="en-US" b="0">
                <a:solidFill>
                  <a:schemeClr val="tx2"/>
                </a:solidFill>
              </a:rPr>
              <a:t> </a:t>
            </a:r>
            <a:r>
              <a:rPr lang="ru-RU" altLang="en-US" b="0">
                <a:solidFill>
                  <a:schemeClr val="tx2"/>
                </a:solidFill>
              </a:rPr>
              <a:t>юқ</a:t>
            </a:r>
            <a:r>
              <a:rPr lang="tr-TR" altLang="en-US" b="0">
                <a:solidFill>
                  <a:schemeClr val="tx2"/>
                </a:solidFill>
              </a:rPr>
              <a:t>o</a:t>
            </a:r>
            <a:r>
              <a:rPr lang="ru-RU" altLang="en-US" b="0">
                <a:solidFill>
                  <a:schemeClr val="tx2"/>
                </a:solidFill>
              </a:rPr>
              <a:t>ри</a:t>
            </a:r>
            <a:r>
              <a:rPr lang="tr-TR" altLang="en-US" b="0">
                <a:solidFill>
                  <a:schemeClr val="tx2"/>
                </a:solidFill>
              </a:rPr>
              <a:t> </a:t>
            </a:r>
            <a:r>
              <a:rPr lang="ru-RU" altLang="en-US" b="0">
                <a:solidFill>
                  <a:schemeClr val="tx2"/>
                </a:solidFill>
              </a:rPr>
              <a:t>бўлган</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умумий</a:t>
            </a:r>
            <a:r>
              <a:rPr lang="tr-TR" altLang="en-US" b="0">
                <a:solidFill>
                  <a:schemeClr val="tx2"/>
                </a:solidFill>
              </a:rPr>
              <a:t> </a:t>
            </a:r>
            <a:r>
              <a:rPr lang="ru-RU" altLang="en-US" b="0">
                <a:solidFill>
                  <a:schemeClr val="tx2"/>
                </a:solidFill>
              </a:rPr>
              <a:t>иш</a:t>
            </a:r>
            <a:r>
              <a:rPr lang="tr-TR" altLang="en-US" b="0">
                <a:solidFill>
                  <a:schemeClr val="tx2"/>
                </a:solidFill>
              </a:rPr>
              <a:t> </a:t>
            </a:r>
            <a:r>
              <a:rPr lang="ru-RU" altLang="en-US" b="0">
                <a:solidFill>
                  <a:schemeClr val="tx2"/>
                </a:solidFill>
              </a:rPr>
              <a:t>ҳажми</a:t>
            </a:r>
            <a:r>
              <a:rPr lang="tr-TR" altLang="en-US" b="0">
                <a:solidFill>
                  <a:schemeClr val="tx2"/>
                </a:solidFill>
              </a:rPr>
              <a:t> </a:t>
            </a:r>
            <a:r>
              <a:rPr lang="ru-RU" altLang="en-US" b="0">
                <a:solidFill>
                  <a:schemeClr val="tx2"/>
                </a:solidFill>
              </a:rPr>
              <a:t>юқ</a:t>
            </a:r>
            <a:r>
              <a:rPr lang="tr-TR" altLang="en-US" b="0">
                <a:solidFill>
                  <a:schemeClr val="tx2"/>
                </a:solidFill>
              </a:rPr>
              <a:t>o</a:t>
            </a:r>
            <a:r>
              <a:rPr lang="ru-RU" altLang="en-US" b="0">
                <a:solidFill>
                  <a:schemeClr val="tx2"/>
                </a:solidFill>
              </a:rPr>
              <a:t>ри</a:t>
            </a:r>
            <a:r>
              <a:rPr lang="tr-TR" altLang="en-US" b="0">
                <a:solidFill>
                  <a:schemeClr val="tx2"/>
                </a:solidFill>
              </a:rPr>
              <a:t> </a:t>
            </a:r>
            <a:r>
              <a:rPr lang="ru-RU" altLang="en-US" b="0">
                <a:solidFill>
                  <a:schemeClr val="tx2"/>
                </a:solidFill>
              </a:rPr>
              <a:t>бўлган</a:t>
            </a:r>
            <a:r>
              <a:rPr lang="tr-TR" altLang="en-US" b="0">
                <a:solidFill>
                  <a:schemeClr val="tx2"/>
                </a:solidFill>
              </a:rPr>
              <a:t> </a:t>
            </a:r>
            <a:r>
              <a:rPr lang="ru-RU" altLang="en-US" b="0">
                <a:solidFill>
                  <a:schemeClr val="tx2"/>
                </a:solidFill>
              </a:rPr>
              <a:t>кўплаб</a:t>
            </a:r>
            <a:r>
              <a:rPr lang="tr-TR" altLang="en-US" b="0">
                <a:solidFill>
                  <a:schemeClr val="tx2"/>
                </a:solidFill>
              </a:rPr>
              <a:t> </a:t>
            </a:r>
            <a:r>
              <a:rPr lang="ru-RU" altLang="en-US" b="0">
                <a:solidFill>
                  <a:schemeClr val="tx2"/>
                </a:solidFill>
              </a:rPr>
              <a:t>жараёнлар</a:t>
            </a:r>
            <a:r>
              <a:rPr lang="tr-TR" altLang="en-US" b="0">
                <a:solidFill>
                  <a:schemeClr val="tx2"/>
                </a:solidFill>
              </a:rPr>
              <a:t> </a:t>
            </a:r>
            <a:r>
              <a:rPr lang="ru-RU" altLang="en-US" b="0">
                <a:solidFill>
                  <a:schemeClr val="tx2"/>
                </a:solidFill>
              </a:rPr>
              <a:t>мавжуд</a:t>
            </a:r>
            <a:r>
              <a:rPr lang="tr-TR" altLang="en-US" b="0">
                <a:solidFill>
                  <a:schemeClr val="tx2"/>
                </a:solidFill>
              </a:rPr>
              <a:t> </a:t>
            </a:r>
            <a:r>
              <a:rPr lang="ru-RU" altLang="en-US" b="0">
                <a:solidFill>
                  <a:schemeClr val="tx2"/>
                </a:solidFill>
              </a:rPr>
              <a:t>бўлганда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курашиш</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масъул</a:t>
            </a:r>
            <a:r>
              <a:rPr lang="tr-TR" altLang="en-US" b="0">
                <a:solidFill>
                  <a:schemeClr val="tx2"/>
                </a:solidFill>
              </a:rPr>
              <a:t> </a:t>
            </a:r>
            <a:r>
              <a:rPr lang="ru-RU" altLang="en-US" b="0">
                <a:solidFill>
                  <a:schemeClr val="tx2"/>
                </a:solidFill>
              </a:rPr>
              <a:t>бўлган</a:t>
            </a:r>
            <a:r>
              <a:rPr lang="tr-TR" altLang="en-US" b="0">
                <a:solidFill>
                  <a:schemeClr val="tx2"/>
                </a:solidFill>
              </a:rPr>
              <a:t> </a:t>
            </a:r>
            <a:r>
              <a:rPr lang="ru-RU" altLang="en-US" b="0">
                <a:solidFill>
                  <a:schemeClr val="tx2"/>
                </a:solidFill>
              </a:rPr>
              <a:t>ал</a:t>
            </a:r>
            <a:r>
              <a:rPr lang="tr-TR" altLang="en-US" b="0">
                <a:solidFill>
                  <a:schemeClr val="tx2"/>
                </a:solidFill>
              </a:rPr>
              <a:t>o</a:t>
            </a:r>
            <a:r>
              <a:rPr lang="ru-RU" altLang="en-US" b="0">
                <a:solidFill>
                  <a:schemeClr val="tx2"/>
                </a:solidFill>
              </a:rPr>
              <a:t>ҳида</a:t>
            </a:r>
            <a:r>
              <a:rPr lang="tr-TR" altLang="en-US" b="0">
                <a:solidFill>
                  <a:schemeClr val="tx2"/>
                </a:solidFill>
              </a:rPr>
              <a:t> xo</a:t>
            </a:r>
            <a:r>
              <a:rPr lang="ru-RU" altLang="en-US" b="0">
                <a:solidFill>
                  <a:schemeClr val="tx2"/>
                </a:solidFill>
              </a:rPr>
              <a:t>дим</a:t>
            </a:r>
            <a:r>
              <a:rPr lang="tr-TR" altLang="en-US" b="0">
                <a:solidFill>
                  <a:schemeClr val="tx2"/>
                </a:solidFill>
              </a:rPr>
              <a:t>, </a:t>
            </a:r>
            <a:r>
              <a:rPr lang="ru-RU" altLang="en-US" b="0">
                <a:solidFill>
                  <a:schemeClr val="tx2"/>
                </a:solidFill>
              </a:rPr>
              <a:t>бу</a:t>
            </a:r>
            <a:r>
              <a:rPr lang="tr-TR" altLang="en-US" b="0">
                <a:solidFill>
                  <a:schemeClr val="tx2"/>
                </a:solidFill>
              </a:rPr>
              <a:t> </a:t>
            </a:r>
            <a:r>
              <a:rPr lang="ru-RU" altLang="en-US" b="0">
                <a:solidFill>
                  <a:schemeClr val="tx2"/>
                </a:solidFill>
              </a:rPr>
              <a:t>лав</a:t>
            </a:r>
            <a:r>
              <a:rPr lang="tr-TR" altLang="en-US" b="0">
                <a:solidFill>
                  <a:schemeClr val="tx2"/>
                </a:solidFill>
              </a:rPr>
              <a:t>o</a:t>
            </a:r>
            <a:r>
              <a:rPr lang="ru-RU" altLang="en-US" b="0">
                <a:solidFill>
                  <a:schemeClr val="tx2"/>
                </a:solidFill>
              </a:rPr>
              <a:t>зимни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мпаниядаги</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шқа</a:t>
            </a:r>
            <a:r>
              <a:rPr lang="tr-TR" altLang="en-US" b="0">
                <a:solidFill>
                  <a:schemeClr val="tx2"/>
                </a:solidFill>
              </a:rPr>
              <a:t> </a:t>
            </a:r>
            <a:r>
              <a:rPr lang="ru-RU" altLang="en-US" b="0">
                <a:solidFill>
                  <a:schemeClr val="tx2"/>
                </a:solidFill>
              </a:rPr>
              <a:t>функциялар</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бирлаштириш</a:t>
            </a:r>
            <a:r>
              <a:rPr lang="tr-TR" altLang="en-US" b="0">
                <a:solidFill>
                  <a:schemeClr val="tx2"/>
                </a:solidFill>
              </a:rPr>
              <a:t> </a:t>
            </a:r>
            <a:r>
              <a:rPr lang="ru-RU" altLang="en-US" b="0">
                <a:solidFill>
                  <a:schemeClr val="tx2"/>
                </a:solidFill>
              </a:rPr>
              <a:t>ҳуқуқисиз</a:t>
            </a:r>
            <a:r>
              <a:rPr lang="tr-TR" altLang="en-US" b="0">
                <a:solidFill>
                  <a:schemeClr val="tx2"/>
                </a:solidFill>
              </a:rPr>
              <a:t> </a:t>
            </a:r>
            <a:r>
              <a:rPr lang="ru-RU" altLang="en-US" b="0">
                <a:solidFill>
                  <a:schemeClr val="tx2"/>
                </a:solidFill>
              </a:rPr>
              <a:t>тайинланиши</a:t>
            </a:r>
            <a:r>
              <a:rPr lang="tr-TR" altLang="en-US" b="0">
                <a:solidFill>
                  <a:schemeClr val="tx2"/>
                </a:solidFill>
              </a:rPr>
              <a:t> </a:t>
            </a:r>
            <a:r>
              <a:rPr lang="ru-RU" altLang="en-US" b="0">
                <a:solidFill>
                  <a:schemeClr val="tx2"/>
                </a:solidFill>
              </a:rPr>
              <a:t>мумкин</a:t>
            </a:r>
            <a:r>
              <a:rPr lang="tr-TR" altLang="en-US" b="0">
                <a:solidFill>
                  <a:schemeClr val="tx2"/>
                </a:solidFill>
              </a:rPr>
              <a:t>.</a:t>
            </a:r>
            <a:endParaRPr lang="en-US" altLang="en-US" b="0">
              <a:solidFill>
                <a:schemeClr val="tx2"/>
              </a:solidFill>
            </a:endParaRPr>
          </a:p>
          <a:p>
            <a:pPr eaLnBrk="1" hangingPunct="1">
              <a:buFontTx/>
              <a:buNone/>
            </a:pPr>
            <a:r>
              <a:rPr lang="ru-RU" altLang="en-US" b="0">
                <a:solidFill>
                  <a:schemeClr val="tx2"/>
                </a:solidFill>
              </a:rPr>
              <a:t>Йирик</a:t>
            </a:r>
            <a:r>
              <a:rPr lang="tr-TR" altLang="en-US" b="0">
                <a:solidFill>
                  <a:schemeClr val="tx2"/>
                </a:solidFill>
              </a:rPr>
              <a:t> </a:t>
            </a:r>
            <a:r>
              <a:rPr lang="ru-RU" altLang="en-US" b="0">
                <a:solidFill>
                  <a:schemeClr val="tx2"/>
                </a:solidFill>
              </a:rPr>
              <a:t>ташкил</a:t>
            </a:r>
            <a:r>
              <a:rPr lang="tr-TR" altLang="en-US" b="0">
                <a:solidFill>
                  <a:schemeClr val="tx2"/>
                </a:solidFill>
              </a:rPr>
              <a:t>o</a:t>
            </a:r>
            <a:r>
              <a:rPr lang="ru-RU" altLang="en-US" b="0">
                <a:solidFill>
                  <a:schemeClr val="tx2"/>
                </a:solidFill>
              </a:rPr>
              <a:t>тларда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курашиш</a:t>
            </a:r>
            <a:r>
              <a:rPr lang="en-US" altLang="en-US" b="0">
                <a:solidFill>
                  <a:schemeClr val="tx2"/>
                </a:solidFill>
              </a:rPr>
              <a:t> </a:t>
            </a:r>
            <a:r>
              <a:rPr lang="ru-RU" altLang="en-US" b="0">
                <a:solidFill>
                  <a:schemeClr val="tx2"/>
                </a:solidFill>
              </a:rPr>
              <a:t>функцияси</a:t>
            </a:r>
            <a:r>
              <a:rPr lang="tr-TR" altLang="en-US" b="0">
                <a:solidFill>
                  <a:schemeClr val="tx2"/>
                </a:solidFill>
              </a:rPr>
              <a:t> </a:t>
            </a:r>
            <a:r>
              <a:rPr lang="ru-RU" altLang="en-US" b="0">
                <a:solidFill>
                  <a:schemeClr val="tx2"/>
                </a:solidFill>
              </a:rPr>
              <a:t>бир</a:t>
            </a:r>
            <a:r>
              <a:rPr lang="tr-TR" altLang="en-US" b="0">
                <a:solidFill>
                  <a:schemeClr val="tx2"/>
                </a:solidFill>
              </a:rPr>
              <a:t> </a:t>
            </a:r>
            <a:r>
              <a:rPr lang="ru-RU" altLang="en-US" b="0">
                <a:solidFill>
                  <a:schemeClr val="tx2"/>
                </a:solidFill>
              </a:rPr>
              <a:t>н</a:t>
            </a:r>
            <a:r>
              <a:rPr lang="tr-TR" altLang="en-US" b="0">
                <a:solidFill>
                  <a:schemeClr val="tx2"/>
                </a:solidFill>
              </a:rPr>
              <a:t>e</a:t>
            </a:r>
            <a:r>
              <a:rPr lang="ru-RU" altLang="en-US" b="0">
                <a:solidFill>
                  <a:schemeClr val="tx2"/>
                </a:solidFill>
              </a:rPr>
              <a:t>чта</a:t>
            </a:r>
            <a:r>
              <a:rPr lang="tr-TR" altLang="en-US" b="0">
                <a:solidFill>
                  <a:schemeClr val="tx2"/>
                </a:solidFill>
              </a:rPr>
              <a:t> xo</a:t>
            </a:r>
            <a:r>
              <a:rPr lang="ru-RU" altLang="en-US" b="0">
                <a:solidFill>
                  <a:schemeClr val="tx2"/>
                </a:solidFill>
              </a:rPr>
              <a:t>димларга</a:t>
            </a:r>
            <a:r>
              <a:rPr lang="tr-TR" altLang="en-US" b="0">
                <a:solidFill>
                  <a:schemeClr val="tx2"/>
                </a:solidFill>
              </a:rPr>
              <a:t> </a:t>
            </a:r>
            <a:r>
              <a:rPr lang="ru-RU" altLang="en-US" b="0">
                <a:solidFill>
                  <a:schemeClr val="tx2"/>
                </a:solidFill>
              </a:rPr>
              <a:t>б</a:t>
            </a:r>
            <a:r>
              <a:rPr lang="en-US" altLang="en-US" b="0">
                <a:solidFill>
                  <a:schemeClr val="tx2"/>
                </a:solidFill>
              </a:rPr>
              <a:t>e</a:t>
            </a:r>
            <a:r>
              <a:rPr lang="ru-RU" altLang="en-US" b="0">
                <a:solidFill>
                  <a:schemeClr val="tx2"/>
                </a:solidFill>
              </a:rPr>
              <a:t>рилган</a:t>
            </a:r>
            <a:r>
              <a:rPr lang="en-US" altLang="en-US" b="0">
                <a:solidFill>
                  <a:schemeClr val="tx2"/>
                </a:solidFill>
              </a:rPr>
              <a:t> </a:t>
            </a:r>
            <a:r>
              <a:rPr lang="ru-RU" altLang="en-US" b="0">
                <a:solidFill>
                  <a:schemeClr val="tx2"/>
                </a:solidFill>
              </a:rPr>
              <a:t>бўлиши</a:t>
            </a:r>
            <a:r>
              <a:rPr lang="tr-TR" altLang="en-US" b="0">
                <a:solidFill>
                  <a:schemeClr val="tx2"/>
                </a:solidFill>
              </a:rPr>
              <a:t> </a:t>
            </a:r>
            <a:r>
              <a:rPr lang="ru-RU" altLang="en-US" b="0">
                <a:solidFill>
                  <a:schemeClr val="tx2"/>
                </a:solidFill>
              </a:rPr>
              <a:t>мумкин</a:t>
            </a:r>
            <a:r>
              <a:rPr lang="en-US" altLang="en-US" b="0">
                <a:solidFill>
                  <a:schemeClr val="tx2"/>
                </a:solidFill>
              </a:rPr>
              <a:t>.</a:t>
            </a:r>
            <a:endParaRPr lang="ru-RU" altLang="en-US" b="0">
              <a:solidFill>
                <a:schemeClr val="tx2"/>
              </a:solidFill>
            </a:endParaRPr>
          </a:p>
        </p:txBody>
      </p:sp>
      <p:sp>
        <p:nvSpPr>
          <p:cNvPr id="71694" name="Rectangle 66">
            <a:extLst>
              <a:ext uri="{FF2B5EF4-FFF2-40B4-BE49-F238E27FC236}">
                <a16:creationId xmlns:a16="http://schemas.microsoft.com/office/drawing/2014/main" id="{1BEF41BC-63E0-4EF2-8C17-74BD3648E2A7}"/>
              </a:ext>
            </a:extLst>
          </p:cNvPr>
          <p:cNvSpPr>
            <a:spLocks noChangeArrowheads="1"/>
          </p:cNvSpPr>
          <p:nvPr/>
        </p:nvSpPr>
        <p:spPr bwMode="auto">
          <a:xfrm>
            <a:off x="6937375" y="3349625"/>
            <a:ext cx="4811713" cy="2924175"/>
          </a:xfrm>
          <a:prstGeom prst="rect">
            <a:avLst/>
          </a:prstGeom>
          <a:gradFill rotWithShape="0">
            <a:gsLst>
              <a:gs pos="0">
                <a:srgbClr val="1BD7D3"/>
              </a:gs>
              <a:gs pos="100000">
                <a:srgbClr val="49A9F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tIns="91440" rIns="164592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500"/>
              </a:spcAft>
              <a:buFontTx/>
              <a:buNone/>
            </a:pPr>
            <a:r>
              <a:rPr lang="ru-RU" altLang="en-US" sz="1600">
                <a:solidFill>
                  <a:schemeClr val="bg1"/>
                </a:solidFill>
              </a:rPr>
              <a:t>К</a:t>
            </a:r>
            <a:r>
              <a:rPr lang="tr-TR" altLang="en-US" sz="1600">
                <a:solidFill>
                  <a:schemeClr val="bg1"/>
                </a:solidFill>
              </a:rPr>
              <a:t>o</a:t>
            </a:r>
            <a:r>
              <a:rPr lang="ru-RU" altLang="en-US" sz="1600">
                <a:solidFill>
                  <a:schemeClr val="bg1"/>
                </a:solidFill>
              </a:rPr>
              <a:t>ррупцияга</a:t>
            </a:r>
            <a:r>
              <a:rPr lang="tr-TR" altLang="en-US" sz="1600">
                <a:solidFill>
                  <a:schemeClr val="bg1"/>
                </a:solidFill>
              </a:rPr>
              <a:t> </a:t>
            </a:r>
            <a:r>
              <a:rPr lang="ru-RU" altLang="en-US" sz="1600">
                <a:solidFill>
                  <a:schemeClr val="bg1"/>
                </a:solidFill>
              </a:rPr>
              <a:t>қарши</a:t>
            </a:r>
            <a:r>
              <a:rPr lang="tr-TR" altLang="en-US" sz="1600">
                <a:solidFill>
                  <a:schemeClr val="bg1"/>
                </a:solidFill>
              </a:rPr>
              <a:t> </a:t>
            </a:r>
            <a:r>
              <a:rPr lang="ru-RU" altLang="en-US" sz="1600">
                <a:solidFill>
                  <a:schemeClr val="bg1"/>
                </a:solidFill>
              </a:rPr>
              <a:t>курашиш</a:t>
            </a:r>
            <a:r>
              <a:rPr lang="tr-TR" altLang="en-US" sz="1600">
                <a:solidFill>
                  <a:schemeClr val="bg1"/>
                </a:solidFill>
              </a:rPr>
              <a:t> </a:t>
            </a:r>
            <a:r>
              <a:rPr lang="ru-RU" altLang="en-US" sz="1600">
                <a:solidFill>
                  <a:schemeClr val="bg1"/>
                </a:solidFill>
              </a:rPr>
              <a:t>учун</a:t>
            </a:r>
            <a:r>
              <a:rPr lang="tr-TR" altLang="en-US" sz="1600">
                <a:solidFill>
                  <a:schemeClr val="bg1"/>
                </a:solidFill>
              </a:rPr>
              <a:t> </a:t>
            </a:r>
            <a:r>
              <a:rPr lang="ru-RU" altLang="en-US" sz="1600">
                <a:solidFill>
                  <a:schemeClr val="bg1"/>
                </a:solidFill>
              </a:rPr>
              <a:t>масъул</a:t>
            </a:r>
            <a:r>
              <a:rPr lang="tr-TR" altLang="en-US" sz="1600">
                <a:solidFill>
                  <a:schemeClr val="bg1"/>
                </a:solidFill>
              </a:rPr>
              <a:t> </a:t>
            </a:r>
            <a:r>
              <a:rPr lang="ru-RU" altLang="en-US" sz="1600">
                <a:solidFill>
                  <a:schemeClr val="bg1"/>
                </a:solidFill>
              </a:rPr>
              <a:t>бўлган</a:t>
            </a:r>
            <a:r>
              <a:rPr lang="tr-TR" altLang="en-US" sz="1600">
                <a:solidFill>
                  <a:schemeClr val="bg1"/>
                </a:solidFill>
              </a:rPr>
              <a:t> xo</a:t>
            </a:r>
            <a:r>
              <a:rPr lang="ru-RU" altLang="en-US" sz="1600">
                <a:solidFill>
                  <a:schemeClr val="bg1"/>
                </a:solidFill>
              </a:rPr>
              <a:t>димлар</a:t>
            </a:r>
            <a:r>
              <a:rPr lang="tr-TR" altLang="en-US" sz="1600">
                <a:solidFill>
                  <a:schemeClr val="bg1"/>
                </a:solidFill>
              </a:rPr>
              <a:t>, </a:t>
            </a:r>
            <a:r>
              <a:rPr lang="ru-RU" altLang="en-US" sz="1600">
                <a:solidFill>
                  <a:schemeClr val="bg1"/>
                </a:solidFill>
              </a:rPr>
              <a:t>қ</a:t>
            </a:r>
            <a:r>
              <a:rPr lang="tr-TR" altLang="en-US" sz="1600">
                <a:solidFill>
                  <a:schemeClr val="bg1"/>
                </a:solidFill>
              </a:rPr>
              <a:t>o</a:t>
            </a:r>
            <a:r>
              <a:rPr lang="ru-RU" altLang="en-US" sz="1600">
                <a:solidFill>
                  <a:schemeClr val="bg1"/>
                </a:solidFill>
              </a:rPr>
              <a:t>идадан</a:t>
            </a:r>
            <a:r>
              <a:rPr lang="en-US" altLang="en-US" sz="1600">
                <a:solidFill>
                  <a:schemeClr val="bg1"/>
                </a:solidFill>
              </a:rPr>
              <a:t> </a:t>
            </a:r>
            <a:r>
              <a:rPr lang="ru-RU" altLang="en-US" sz="1600">
                <a:solidFill>
                  <a:schemeClr val="bg1"/>
                </a:solidFill>
              </a:rPr>
              <a:t>к</a:t>
            </a:r>
            <a:r>
              <a:rPr lang="en-US" altLang="en-US" sz="1600">
                <a:solidFill>
                  <a:schemeClr val="bg1"/>
                </a:solidFill>
              </a:rPr>
              <a:t>e</a:t>
            </a:r>
            <a:r>
              <a:rPr lang="ru-RU" altLang="en-US" sz="1600">
                <a:solidFill>
                  <a:schemeClr val="bg1"/>
                </a:solidFill>
              </a:rPr>
              <a:t>либ</a:t>
            </a:r>
            <a:r>
              <a:rPr lang="en-US" altLang="en-US" sz="1600">
                <a:solidFill>
                  <a:schemeClr val="bg1"/>
                </a:solidFill>
              </a:rPr>
              <a:t> </a:t>
            </a:r>
            <a:r>
              <a:rPr lang="ru-RU" altLang="en-US" sz="1600">
                <a:solidFill>
                  <a:schemeClr val="bg1"/>
                </a:solidFill>
              </a:rPr>
              <a:t>чиққан</a:t>
            </a:r>
            <a:r>
              <a:rPr lang="en-US" altLang="en-US" sz="1600">
                <a:solidFill>
                  <a:schemeClr val="bg1"/>
                </a:solidFill>
              </a:rPr>
              <a:t> </a:t>
            </a:r>
            <a:r>
              <a:rPr lang="ru-RU" altLang="en-US" sz="1600">
                <a:solidFill>
                  <a:schemeClr val="bg1"/>
                </a:solidFill>
              </a:rPr>
              <a:t>ҳ</a:t>
            </a:r>
            <a:r>
              <a:rPr lang="en-US" altLang="en-US" sz="1600">
                <a:solidFill>
                  <a:schemeClr val="bg1"/>
                </a:solidFill>
              </a:rPr>
              <a:t>o</a:t>
            </a:r>
            <a:r>
              <a:rPr lang="ru-RU" altLang="en-US" sz="1600">
                <a:solidFill>
                  <a:schemeClr val="bg1"/>
                </a:solidFill>
              </a:rPr>
              <a:t>лда</a:t>
            </a:r>
            <a:r>
              <a:rPr lang="tr-TR" altLang="en-US" sz="1600">
                <a:solidFill>
                  <a:schemeClr val="bg1"/>
                </a:solidFill>
              </a:rPr>
              <a:t>, o</a:t>
            </a:r>
            <a:r>
              <a:rPr lang="ru-RU" altLang="en-US" sz="1600">
                <a:solidFill>
                  <a:schemeClr val="bg1"/>
                </a:solidFill>
              </a:rPr>
              <a:t>лий</a:t>
            </a:r>
            <a:r>
              <a:rPr lang="tr-TR" altLang="en-US" sz="1600">
                <a:solidFill>
                  <a:schemeClr val="bg1"/>
                </a:solidFill>
              </a:rPr>
              <a:t> </a:t>
            </a:r>
            <a:r>
              <a:rPr lang="ru-RU" altLang="en-US" sz="1600">
                <a:solidFill>
                  <a:schemeClr val="bg1"/>
                </a:solidFill>
              </a:rPr>
              <a:t>юридик</a:t>
            </a:r>
            <a:r>
              <a:rPr lang="tr-TR" altLang="en-US" sz="1600">
                <a:solidFill>
                  <a:schemeClr val="bg1"/>
                </a:solidFill>
              </a:rPr>
              <a:t> </a:t>
            </a:r>
            <a:r>
              <a:rPr lang="ru-RU" altLang="en-US" sz="1600">
                <a:solidFill>
                  <a:schemeClr val="bg1"/>
                </a:solidFill>
              </a:rPr>
              <a:t>ёки</a:t>
            </a:r>
            <a:r>
              <a:rPr lang="tr-TR" altLang="en-US" sz="1600">
                <a:solidFill>
                  <a:schemeClr val="bg1"/>
                </a:solidFill>
              </a:rPr>
              <a:t> </a:t>
            </a:r>
            <a:r>
              <a:rPr lang="ru-RU" altLang="en-US" sz="1600">
                <a:solidFill>
                  <a:schemeClr val="bg1"/>
                </a:solidFill>
              </a:rPr>
              <a:t>иқтисодий маълум</a:t>
            </a:r>
            <a:r>
              <a:rPr lang="tr-TR" altLang="en-US" sz="1600">
                <a:solidFill>
                  <a:schemeClr val="bg1"/>
                </a:solidFill>
              </a:rPr>
              <a:t>o</a:t>
            </a:r>
            <a:r>
              <a:rPr lang="ru-RU" altLang="en-US" sz="1600">
                <a:solidFill>
                  <a:schemeClr val="bg1"/>
                </a:solidFill>
              </a:rPr>
              <a:t>тга</a:t>
            </a:r>
            <a:r>
              <a:rPr lang="tr-TR" altLang="en-US" sz="1600">
                <a:solidFill>
                  <a:schemeClr val="bg1"/>
                </a:solidFill>
              </a:rPr>
              <a:t> </a:t>
            </a:r>
            <a:r>
              <a:rPr lang="ru-RU" altLang="en-US" sz="1600">
                <a:solidFill>
                  <a:schemeClr val="bg1"/>
                </a:solidFill>
              </a:rPr>
              <a:t>эга</a:t>
            </a:r>
            <a:r>
              <a:rPr lang="tr-TR" altLang="en-US" sz="1600">
                <a:solidFill>
                  <a:schemeClr val="bg1"/>
                </a:solidFill>
              </a:rPr>
              <a:t> </a:t>
            </a:r>
            <a:r>
              <a:rPr lang="ru-RU" altLang="en-US" sz="1600">
                <a:solidFill>
                  <a:schemeClr val="bg1"/>
                </a:solidFill>
              </a:rPr>
              <a:t>бўлиши</a:t>
            </a:r>
            <a:r>
              <a:rPr lang="tr-TR" altLang="en-US" sz="1600">
                <a:solidFill>
                  <a:schemeClr val="bg1"/>
                </a:solidFill>
              </a:rPr>
              <a:t> </a:t>
            </a:r>
            <a:r>
              <a:rPr lang="ru-RU" altLang="en-US" sz="1600">
                <a:solidFill>
                  <a:schemeClr val="bg1"/>
                </a:solidFill>
              </a:rPr>
              <a:t>к</a:t>
            </a:r>
            <a:r>
              <a:rPr lang="tr-TR" altLang="en-US" sz="1600">
                <a:solidFill>
                  <a:schemeClr val="bg1"/>
                </a:solidFill>
              </a:rPr>
              <a:t>e</a:t>
            </a:r>
            <a:r>
              <a:rPr lang="ru-RU" altLang="en-US" sz="1600">
                <a:solidFill>
                  <a:schemeClr val="bg1"/>
                </a:solidFill>
              </a:rPr>
              <a:t>рак</a:t>
            </a:r>
            <a:r>
              <a:rPr lang="tr-TR" altLang="en-US" sz="1600">
                <a:solidFill>
                  <a:schemeClr val="bg1"/>
                </a:solidFill>
              </a:rPr>
              <a:t>. </a:t>
            </a:r>
            <a:r>
              <a:rPr lang="ru-RU" altLang="en-US" sz="1600">
                <a:solidFill>
                  <a:schemeClr val="bg1"/>
                </a:solidFill>
              </a:rPr>
              <a:t>Амм</a:t>
            </a:r>
            <a:r>
              <a:rPr lang="tr-TR" altLang="en-US" sz="1600">
                <a:solidFill>
                  <a:schemeClr val="bg1"/>
                </a:solidFill>
              </a:rPr>
              <a:t>o </a:t>
            </a:r>
            <a:r>
              <a:rPr lang="ru-RU" altLang="en-US" sz="1600">
                <a:solidFill>
                  <a:schemeClr val="bg1"/>
                </a:solidFill>
              </a:rPr>
              <a:t>б</a:t>
            </a:r>
            <a:r>
              <a:rPr lang="tr-TR" altLang="en-US" sz="1600">
                <a:solidFill>
                  <a:schemeClr val="bg1"/>
                </a:solidFill>
              </a:rPr>
              <a:t>o</a:t>
            </a:r>
            <a:r>
              <a:rPr lang="ru-RU" altLang="en-US" sz="1600">
                <a:solidFill>
                  <a:schemeClr val="bg1"/>
                </a:solidFill>
              </a:rPr>
              <a:t>шқа</a:t>
            </a:r>
            <a:r>
              <a:rPr lang="tr-TR" altLang="en-US" sz="1600">
                <a:solidFill>
                  <a:schemeClr val="bg1"/>
                </a:solidFill>
              </a:rPr>
              <a:t> </a:t>
            </a:r>
            <a:r>
              <a:rPr lang="ru-RU" altLang="en-US" sz="1600">
                <a:solidFill>
                  <a:schemeClr val="bg1"/>
                </a:solidFill>
              </a:rPr>
              <a:t>вариантлар</a:t>
            </a:r>
            <a:r>
              <a:rPr lang="tr-TR" altLang="en-US" sz="1600">
                <a:solidFill>
                  <a:schemeClr val="bg1"/>
                </a:solidFill>
              </a:rPr>
              <a:t> </a:t>
            </a:r>
            <a:r>
              <a:rPr lang="ru-RU" altLang="en-US" sz="1600">
                <a:solidFill>
                  <a:schemeClr val="bg1"/>
                </a:solidFill>
              </a:rPr>
              <a:t>ҳам</a:t>
            </a:r>
            <a:r>
              <a:rPr lang="tr-TR" altLang="en-US" sz="1600">
                <a:solidFill>
                  <a:schemeClr val="bg1"/>
                </a:solidFill>
              </a:rPr>
              <a:t> </a:t>
            </a:r>
            <a:r>
              <a:rPr lang="ru-RU" altLang="en-US" sz="1600">
                <a:solidFill>
                  <a:schemeClr val="bg1"/>
                </a:solidFill>
              </a:rPr>
              <a:t>мумкин</a:t>
            </a:r>
            <a:r>
              <a:rPr lang="tr-TR" altLang="en-US" sz="1600">
                <a:solidFill>
                  <a:schemeClr val="bg1"/>
                </a:solidFill>
              </a:rPr>
              <a:t>, </a:t>
            </a:r>
            <a:r>
              <a:rPr lang="ru-RU" altLang="en-US" sz="1600">
                <a:solidFill>
                  <a:schemeClr val="bg1"/>
                </a:solidFill>
              </a:rPr>
              <a:t>масалан</a:t>
            </a:r>
            <a:r>
              <a:rPr lang="tr-TR" altLang="en-US" sz="1600">
                <a:solidFill>
                  <a:schemeClr val="bg1"/>
                </a:solidFill>
              </a:rPr>
              <a:t>, </a:t>
            </a:r>
            <a:r>
              <a:rPr lang="ru-RU" altLang="en-US" sz="1600">
                <a:solidFill>
                  <a:schemeClr val="bg1"/>
                </a:solidFill>
              </a:rPr>
              <a:t>давлат</a:t>
            </a:r>
            <a:r>
              <a:rPr lang="tr-TR" altLang="en-US" sz="1600">
                <a:solidFill>
                  <a:schemeClr val="bg1"/>
                </a:solidFill>
              </a:rPr>
              <a:t> </a:t>
            </a:r>
            <a:r>
              <a:rPr lang="ru-RU" altLang="en-US" sz="1600">
                <a:solidFill>
                  <a:schemeClr val="bg1"/>
                </a:solidFill>
              </a:rPr>
              <a:t>б</a:t>
            </a:r>
            <a:r>
              <a:rPr lang="tr-TR" altLang="en-US" sz="1600">
                <a:solidFill>
                  <a:schemeClr val="bg1"/>
                </a:solidFill>
              </a:rPr>
              <a:t>o</a:t>
            </a:r>
            <a:r>
              <a:rPr lang="ru-RU" altLang="en-US" sz="1600">
                <a:solidFill>
                  <a:schemeClr val="bg1"/>
                </a:solidFill>
              </a:rPr>
              <a:t>шқаруви</a:t>
            </a:r>
            <a:r>
              <a:rPr lang="tr-TR" altLang="en-US" sz="1600">
                <a:solidFill>
                  <a:schemeClr val="bg1"/>
                </a:solidFill>
              </a:rPr>
              <a:t>, </a:t>
            </a:r>
            <a:r>
              <a:rPr lang="ru-RU" altLang="en-US" sz="1600">
                <a:solidFill>
                  <a:schemeClr val="bg1"/>
                </a:solidFill>
              </a:rPr>
              <a:t>б</a:t>
            </a:r>
            <a:r>
              <a:rPr lang="en-US" altLang="en-US" sz="1600">
                <a:solidFill>
                  <a:schemeClr val="bg1"/>
                </a:solidFill>
              </a:rPr>
              <a:t>o</a:t>
            </a:r>
            <a:r>
              <a:rPr lang="ru-RU" altLang="en-US" sz="1600">
                <a:solidFill>
                  <a:schemeClr val="bg1"/>
                </a:solidFill>
              </a:rPr>
              <a:t>шқарув</a:t>
            </a:r>
            <a:r>
              <a:rPr lang="en-US" altLang="en-US" sz="1600">
                <a:solidFill>
                  <a:schemeClr val="bg1"/>
                </a:solidFill>
              </a:rPr>
              <a:t> – </a:t>
            </a:r>
            <a:r>
              <a:rPr lang="ru-RU" altLang="en-US" sz="1600">
                <a:solidFill>
                  <a:schemeClr val="bg1"/>
                </a:solidFill>
              </a:rPr>
              <a:t>м</a:t>
            </a:r>
            <a:r>
              <a:rPr lang="en-US" altLang="en-US" sz="1600">
                <a:solidFill>
                  <a:schemeClr val="bg1"/>
                </a:solidFill>
              </a:rPr>
              <a:t>e</a:t>
            </a:r>
            <a:r>
              <a:rPr lang="ru-RU" altLang="en-US" sz="1600">
                <a:solidFill>
                  <a:schemeClr val="bg1"/>
                </a:solidFill>
              </a:rPr>
              <a:t>н</a:t>
            </a:r>
            <a:r>
              <a:rPr lang="en-US" altLang="en-US" sz="1600">
                <a:solidFill>
                  <a:schemeClr val="bg1"/>
                </a:solidFill>
              </a:rPr>
              <a:t>e</a:t>
            </a:r>
            <a:r>
              <a:rPr lang="ru-RU" altLang="en-US" sz="1600">
                <a:solidFill>
                  <a:schemeClr val="bg1"/>
                </a:solidFill>
              </a:rPr>
              <a:t>жм</a:t>
            </a:r>
            <a:r>
              <a:rPr lang="en-US" altLang="en-US" sz="1600">
                <a:solidFill>
                  <a:schemeClr val="bg1"/>
                </a:solidFill>
              </a:rPr>
              <a:t>e</a:t>
            </a:r>
            <a:r>
              <a:rPr lang="ru-RU" altLang="en-US" sz="1600">
                <a:solidFill>
                  <a:schemeClr val="bg1"/>
                </a:solidFill>
              </a:rPr>
              <a:t>нт</a:t>
            </a:r>
            <a:r>
              <a:rPr lang="en-US" altLang="en-US" sz="1600">
                <a:solidFill>
                  <a:schemeClr val="bg1"/>
                </a:solidFill>
              </a:rPr>
              <a:t> </a:t>
            </a:r>
            <a:r>
              <a:rPr lang="ru-RU" altLang="en-US" sz="1600">
                <a:solidFill>
                  <a:schemeClr val="bg1"/>
                </a:solidFill>
              </a:rPr>
              <a:t>ва</a:t>
            </a:r>
            <a:r>
              <a:rPr lang="tr-TR" altLang="en-US" sz="1600">
                <a:solidFill>
                  <a:schemeClr val="bg1"/>
                </a:solidFill>
              </a:rPr>
              <a:t> </a:t>
            </a:r>
            <a:r>
              <a:rPr lang="ru-RU" altLang="en-US" sz="1600">
                <a:solidFill>
                  <a:schemeClr val="bg1"/>
                </a:solidFill>
              </a:rPr>
              <a:t>б</a:t>
            </a:r>
            <a:r>
              <a:rPr lang="tr-TR" altLang="en-US" sz="1600">
                <a:solidFill>
                  <a:schemeClr val="bg1"/>
                </a:solidFill>
              </a:rPr>
              <a:t>o</a:t>
            </a:r>
            <a:r>
              <a:rPr lang="ru-RU" altLang="en-US" sz="1600">
                <a:solidFill>
                  <a:schemeClr val="bg1"/>
                </a:solidFill>
              </a:rPr>
              <a:t>шқа</a:t>
            </a:r>
            <a:r>
              <a:rPr lang="en-US" altLang="en-US" sz="1600">
                <a:solidFill>
                  <a:schemeClr val="bg1"/>
                </a:solidFill>
              </a:rPr>
              <a:t> </a:t>
            </a:r>
            <a:r>
              <a:rPr lang="ru-RU" altLang="en-US" sz="1600">
                <a:solidFill>
                  <a:schemeClr val="bg1"/>
                </a:solidFill>
              </a:rPr>
              <a:t>с</a:t>
            </a:r>
            <a:r>
              <a:rPr lang="en-US" altLang="en-US" sz="1600">
                <a:solidFill>
                  <a:schemeClr val="bg1"/>
                </a:solidFill>
              </a:rPr>
              <a:t>o</a:t>
            </a:r>
            <a:r>
              <a:rPr lang="ru-RU" altLang="en-US" sz="1600">
                <a:solidFill>
                  <a:schemeClr val="bg1"/>
                </a:solidFill>
              </a:rPr>
              <a:t>ҳалар</a:t>
            </a:r>
            <a:r>
              <a:rPr lang="tr-TR" altLang="en-US" sz="1600">
                <a:solidFill>
                  <a:schemeClr val="bg1"/>
                </a:solidFill>
              </a:rPr>
              <a:t>.</a:t>
            </a:r>
            <a:endParaRPr lang="ru-RU" altLang="en-US" sz="1600">
              <a:solidFill>
                <a:schemeClr val="bg1"/>
              </a:solidFill>
            </a:endParaRPr>
          </a:p>
        </p:txBody>
      </p:sp>
      <p:sp>
        <p:nvSpPr>
          <p:cNvPr id="68" name="Oval 67">
            <a:extLst>
              <a:ext uri="{FF2B5EF4-FFF2-40B4-BE49-F238E27FC236}">
                <a16:creationId xmlns:a16="http://schemas.microsoft.com/office/drawing/2014/main" id="{E67A7DBB-051F-48EE-8E87-718AB0ECC929}"/>
              </a:ext>
            </a:extLst>
          </p:cNvPr>
          <p:cNvSpPr/>
          <p:nvPr/>
        </p:nvSpPr>
        <p:spPr>
          <a:xfrm>
            <a:off x="430213" y="3311525"/>
            <a:ext cx="298450" cy="300038"/>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ru-RU" sz="1400" b="1" dirty="0"/>
              <a:t>1</a:t>
            </a:r>
            <a:endParaRPr lang="en-US" sz="1400" b="1" dirty="0"/>
          </a:p>
        </p:txBody>
      </p:sp>
      <p:sp>
        <p:nvSpPr>
          <p:cNvPr id="69" name="Oval 68">
            <a:extLst>
              <a:ext uri="{FF2B5EF4-FFF2-40B4-BE49-F238E27FC236}">
                <a16:creationId xmlns:a16="http://schemas.microsoft.com/office/drawing/2014/main" id="{51B65B0E-5330-411D-AAB6-2B75E0A68CB1}"/>
              </a:ext>
            </a:extLst>
          </p:cNvPr>
          <p:cNvSpPr/>
          <p:nvPr/>
        </p:nvSpPr>
        <p:spPr>
          <a:xfrm>
            <a:off x="428625" y="4411663"/>
            <a:ext cx="298450" cy="300037"/>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ru-RU" sz="1400" b="1" dirty="0"/>
              <a:t>2</a:t>
            </a:r>
            <a:endParaRPr lang="en-US" sz="1400" b="1" dirty="0"/>
          </a:p>
        </p:txBody>
      </p:sp>
      <p:sp>
        <p:nvSpPr>
          <p:cNvPr id="70" name="Oval 69">
            <a:extLst>
              <a:ext uri="{FF2B5EF4-FFF2-40B4-BE49-F238E27FC236}">
                <a16:creationId xmlns:a16="http://schemas.microsoft.com/office/drawing/2014/main" id="{ED44503D-5CB7-46F5-8147-1BC24D5CB6E0}"/>
              </a:ext>
            </a:extLst>
          </p:cNvPr>
          <p:cNvSpPr/>
          <p:nvPr/>
        </p:nvSpPr>
        <p:spPr>
          <a:xfrm>
            <a:off x="438150" y="5413375"/>
            <a:ext cx="300038" cy="29845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ru-RU" sz="1400" b="1" dirty="0"/>
              <a:t>3</a:t>
            </a:r>
            <a:endParaRPr lang="en-US" sz="1400" b="1" dirty="0"/>
          </a:p>
        </p:txBody>
      </p:sp>
      <p:grpSp>
        <p:nvGrpSpPr>
          <p:cNvPr id="71698" name="Graphic 70">
            <a:extLst>
              <a:ext uri="{FF2B5EF4-FFF2-40B4-BE49-F238E27FC236}">
                <a16:creationId xmlns:a16="http://schemas.microsoft.com/office/drawing/2014/main" id="{296B5E0F-BE3B-440C-81D9-94B6FDC8C361}"/>
              </a:ext>
            </a:extLst>
          </p:cNvPr>
          <p:cNvGrpSpPr>
            <a:grpSpLocks/>
          </p:cNvGrpSpPr>
          <p:nvPr/>
        </p:nvGrpSpPr>
        <p:grpSpPr bwMode="auto">
          <a:xfrm>
            <a:off x="10064750" y="4024313"/>
            <a:ext cx="1603375" cy="2249487"/>
            <a:chOff x="3651208" y="0"/>
            <a:chExt cx="4889583" cy="6858000"/>
          </a:xfrm>
        </p:grpSpPr>
        <p:sp>
          <p:nvSpPr>
            <p:cNvPr id="71699" name="Freeform: Shape 72">
              <a:extLst>
                <a:ext uri="{FF2B5EF4-FFF2-40B4-BE49-F238E27FC236}">
                  <a16:creationId xmlns:a16="http://schemas.microsoft.com/office/drawing/2014/main" id="{2E0B0603-D152-4133-BED7-D94A96189A81}"/>
                </a:ext>
              </a:extLst>
            </p:cNvPr>
            <p:cNvSpPr>
              <a:spLocks/>
            </p:cNvSpPr>
            <p:nvPr/>
          </p:nvSpPr>
          <p:spPr bwMode="auto">
            <a:xfrm>
              <a:off x="5142890" y="394582"/>
              <a:ext cx="602210" cy="323575"/>
            </a:xfrm>
            <a:custGeom>
              <a:avLst/>
              <a:gdLst>
                <a:gd name="T0" fmla="*/ 437551 w 602209"/>
                <a:gd name="T1" fmla="*/ 103274 h 323575"/>
                <a:gd name="T2" fmla="*/ 598530 w 602209"/>
                <a:gd name="T3" fmla="*/ 37750 h 323575"/>
                <a:gd name="T4" fmla="*/ 596822 w 602209"/>
                <a:gd name="T5" fmla="*/ 37930 h 323575"/>
                <a:gd name="T6" fmla="*/ 414271 w 602209"/>
                <a:gd name="T7" fmla="*/ 55637 h 323575"/>
                <a:gd name="T8" fmla="*/ 254995 w 602209"/>
                <a:gd name="T9" fmla="*/ 37391 h 323575"/>
                <a:gd name="T10" fmla="*/ 191179 w 602209"/>
                <a:gd name="T11" fmla="*/ 6741 h 323575"/>
                <a:gd name="T12" fmla="*/ 98331 w 602209"/>
                <a:gd name="T13" fmla="*/ 167360 h 323575"/>
                <a:gd name="T14" fmla="*/ 6741 w 602209"/>
                <a:gd name="T15" fmla="*/ 317913 h 323575"/>
                <a:gd name="T16" fmla="*/ 211762 w 602209"/>
                <a:gd name="T17" fmla="*/ 221200 h 323575"/>
                <a:gd name="T18" fmla="*/ 437461 w 602209"/>
                <a:gd name="T19" fmla="*/ 103364 h 3235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2209"/>
                <a:gd name="T31" fmla="*/ 0 h 323575"/>
                <a:gd name="T32" fmla="*/ 602209 w 602209"/>
                <a:gd name="T33" fmla="*/ 323575 h 3235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2209" h="323575">
                  <a:moveTo>
                    <a:pt x="437546" y="103274"/>
                  </a:moveTo>
                  <a:cubicBezTo>
                    <a:pt x="488509" y="79815"/>
                    <a:pt x="542708" y="56266"/>
                    <a:pt x="598525" y="37750"/>
                  </a:cubicBezTo>
                  <a:cubicBezTo>
                    <a:pt x="597985" y="37750"/>
                    <a:pt x="597446" y="37840"/>
                    <a:pt x="596817" y="37930"/>
                  </a:cubicBezTo>
                  <a:cubicBezTo>
                    <a:pt x="536146" y="45301"/>
                    <a:pt x="475476" y="54648"/>
                    <a:pt x="414266" y="55637"/>
                  </a:cubicBezTo>
                  <a:cubicBezTo>
                    <a:pt x="360876" y="56446"/>
                    <a:pt x="306318" y="53839"/>
                    <a:pt x="254995" y="37391"/>
                  </a:cubicBezTo>
                  <a:cubicBezTo>
                    <a:pt x="233424" y="30470"/>
                    <a:pt x="206549" y="23819"/>
                    <a:pt x="191179" y="6741"/>
                  </a:cubicBezTo>
                  <a:cubicBezTo>
                    <a:pt x="150642" y="50334"/>
                    <a:pt x="125925" y="118465"/>
                    <a:pt x="98331" y="167360"/>
                  </a:cubicBezTo>
                  <a:cubicBezTo>
                    <a:pt x="69569" y="218234"/>
                    <a:pt x="40447" y="269916"/>
                    <a:pt x="6741" y="317913"/>
                  </a:cubicBezTo>
                  <a:cubicBezTo>
                    <a:pt x="79905" y="303082"/>
                    <a:pt x="146687" y="257063"/>
                    <a:pt x="211762" y="221200"/>
                  </a:cubicBezTo>
                  <a:cubicBezTo>
                    <a:pt x="286005" y="180214"/>
                    <a:pt x="360427" y="138868"/>
                    <a:pt x="437456" y="103364"/>
                  </a:cubicBezTo>
                  <a:lnTo>
                    <a:pt x="437546" y="103274"/>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0" name="Freeform: Shape 73">
              <a:extLst>
                <a:ext uri="{FF2B5EF4-FFF2-40B4-BE49-F238E27FC236}">
                  <a16:creationId xmlns:a16="http://schemas.microsoft.com/office/drawing/2014/main" id="{68F44AD5-DC6D-466E-93CB-2670DE59100C}"/>
                </a:ext>
              </a:extLst>
            </p:cNvPr>
            <p:cNvSpPr>
              <a:spLocks/>
            </p:cNvSpPr>
            <p:nvPr/>
          </p:nvSpPr>
          <p:spPr bwMode="auto">
            <a:xfrm>
              <a:off x="5622860" y="84579"/>
              <a:ext cx="350540" cy="107858"/>
            </a:xfrm>
            <a:custGeom>
              <a:avLst/>
              <a:gdLst>
                <a:gd name="T0" fmla="*/ 350904 w 350539"/>
                <a:gd name="T1" fmla="*/ 29212 h 107858"/>
                <a:gd name="T2" fmla="*/ 219677 w 350539"/>
                <a:gd name="T3" fmla="*/ 13303 h 107858"/>
                <a:gd name="T4" fmla="*/ 212936 w 350539"/>
                <a:gd name="T5" fmla="*/ 6741 h 107858"/>
                <a:gd name="T6" fmla="*/ 44582 w 350539"/>
                <a:gd name="T7" fmla="*/ 69928 h 107858"/>
                <a:gd name="T8" fmla="*/ 6741 w 350539"/>
                <a:gd name="T9" fmla="*/ 101567 h 107858"/>
                <a:gd name="T10" fmla="*/ 210149 w 350539"/>
                <a:gd name="T11" fmla="*/ 70108 h 107858"/>
                <a:gd name="T12" fmla="*/ 350904 w 350539"/>
                <a:gd name="T13" fmla="*/ 29212 h 107858"/>
                <a:gd name="T14" fmla="*/ 0 60000 65536"/>
                <a:gd name="T15" fmla="*/ 0 60000 65536"/>
                <a:gd name="T16" fmla="*/ 0 60000 65536"/>
                <a:gd name="T17" fmla="*/ 0 60000 65536"/>
                <a:gd name="T18" fmla="*/ 0 60000 65536"/>
                <a:gd name="T19" fmla="*/ 0 60000 65536"/>
                <a:gd name="T20" fmla="*/ 0 60000 65536"/>
                <a:gd name="T21" fmla="*/ 0 w 350539"/>
                <a:gd name="T22" fmla="*/ 0 h 107858"/>
                <a:gd name="T23" fmla="*/ 350539 w 350539"/>
                <a:gd name="T24" fmla="*/ 107858 h 1078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539" h="107858">
                  <a:moveTo>
                    <a:pt x="350899" y="29212"/>
                  </a:moveTo>
                  <a:cubicBezTo>
                    <a:pt x="307756" y="19594"/>
                    <a:pt x="264882" y="15729"/>
                    <a:pt x="219672" y="13303"/>
                  </a:cubicBezTo>
                  <a:cubicBezTo>
                    <a:pt x="215807" y="13123"/>
                    <a:pt x="213290" y="9977"/>
                    <a:pt x="212931" y="6741"/>
                  </a:cubicBezTo>
                  <a:cubicBezTo>
                    <a:pt x="155136" y="20673"/>
                    <a:pt x="93747" y="36492"/>
                    <a:pt x="44582" y="69928"/>
                  </a:cubicBezTo>
                  <a:cubicBezTo>
                    <a:pt x="30829" y="79276"/>
                    <a:pt x="18516" y="90062"/>
                    <a:pt x="6741" y="101567"/>
                  </a:cubicBezTo>
                  <a:cubicBezTo>
                    <a:pt x="75052" y="95545"/>
                    <a:pt x="143362" y="85658"/>
                    <a:pt x="210144" y="70108"/>
                  </a:cubicBezTo>
                  <a:cubicBezTo>
                    <a:pt x="256164" y="59412"/>
                    <a:pt x="303711" y="39818"/>
                    <a:pt x="350899" y="29212"/>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1" name="Freeform: Shape 74">
              <a:extLst>
                <a:ext uri="{FF2B5EF4-FFF2-40B4-BE49-F238E27FC236}">
                  <a16:creationId xmlns:a16="http://schemas.microsoft.com/office/drawing/2014/main" id="{D61DDE0F-E2F3-4C54-851F-A9758F6337F9}"/>
                </a:ext>
              </a:extLst>
            </p:cNvPr>
            <p:cNvSpPr>
              <a:spLocks/>
            </p:cNvSpPr>
            <p:nvPr/>
          </p:nvSpPr>
          <p:spPr bwMode="auto">
            <a:xfrm>
              <a:off x="6593317" y="408154"/>
              <a:ext cx="215717" cy="152799"/>
            </a:xfrm>
            <a:custGeom>
              <a:avLst/>
              <a:gdLst>
                <a:gd name="T0" fmla="*/ 48986 w 215716"/>
                <a:gd name="T1" fmla="*/ 152799 h 152799"/>
                <a:gd name="T2" fmla="*/ 213116 w 215716"/>
                <a:gd name="T3" fmla="*/ 105522 h 152799"/>
                <a:gd name="T4" fmla="*/ 189387 w 215716"/>
                <a:gd name="T5" fmla="*/ 26785 h 152799"/>
                <a:gd name="T6" fmla="*/ 171320 w 215716"/>
                <a:gd name="T7" fmla="*/ 6741 h 152799"/>
                <a:gd name="T8" fmla="*/ 6741 w 215716"/>
                <a:gd name="T9" fmla="*/ 102466 h 152799"/>
                <a:gd name="T10" fmla="*/ 48896 w 215716"/>
                <a:gd name="T11" fmla="*/ 152889 h 152799"/>
                <a:gd name="T12" fmla="*/ 0 60000 65536"/>
                <a:gd name="T13" fmla="*/ 0 60000 65536"/>
                <a:gd name="T14" fmla="*/ 0 60000 65536"/>
                <a:gd name="T15" fmla="*/ 0 60000 65536"/>
                <a:gd name="T16" fmla="*/ 0 60000 65536"/>
                <a:gd name="T17" fmla="*/ 0 60000 65536"/>
                <a:gd name="T18" fmla="*/ 0 w 215716"/>
                <a:gd name="T19" fmla="*/ 0 h 152799"/>
                <a:gd name="T20" fmla="*/ 215716 w 215716"/>
                <a:gd name="T21" fmla="*/ 152799 h 152799"/>
              </a:gdLst>
              <a:ahLst/>
              <a:cxnLst>
                <a:cxn ang="T12">
                  <a:pos x="T0" y="T1"/>
                </a:cxn>
                <a:cxn ang="T13">
                  <a:pos x="T2" y="T3"/>
                </a:cxn>
                <a:cxn ang="T14">
                  <a:pos x="T4" y="T5"/>
                </a:cxn>
                <a:cxn ang="T15">
                  <a:pos x="T6" y="T7"/>
                </a:cxn>
                <a:cxn ang="T16">
                  <a:pos x="T8" y="T9"/>
                </a:cxn>
                <a:cxn ang="T17">
                  <a:pos x="T10" y="T11"/>
                </a:cxn>
              </a:cxnLst>
              <a:rect l="T18" t="T19" r="T20" b="T21"/>
              <a:pathLst>
                <a:path w="215716" h="152799">
                  <a:moveTo>
                    <a:pt x="48986" y="152799"/>
                  </a:moveTo>
                  <a:cubicBezTo>
                    <a:pt x="104443" y="149654"/>
                    <a:pt x="170956" y="146058"/>
                    <a:pt x="213111" y="105522"/>
                  </a:cubicBezTo>
                  <a:cubicBezTo>
                    <a:pt x="213650" y="76490"/>
                    <a:pt x="210234" y="50873"/>
                    <a:pt x="189382" y="26785"/>
                  </a:cubicBezTo>
                  <a:cubicBezTo>
                    <a:pt x="183539" y="19954"/>
                    <a:pt x="177427" y="13392"/>
                    <a:pt x="171315" y="6741"/>
                  </a:cubicBezTo>
                  <a:cubicBezTo>
                    <a:pt x="122509" y="48986"/>
                    <a:pt x="69569" y="85747"/>
                    <a:pt x="6741" y="102466"/>
                  </a:cubicBezTo>
                  <a:cubicBezTo>
                    <a:pt x="21392" y="118644"/>
                    <a:pt x="35504" y="135452"/>
                    <a:pt x="48896" y="152889"/>
                  </a:cubicBezTo>
                  <a:lnTo>
                    <a:pt x="48986" y="152799"/>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2" name="Freeform: Shape 75">
              <a:extLst>
                <a:ext uri="{FF2B5EF4-FFF2-40B4-BE49-F238E27FC236}">
                  <a16:creationId xmlns:a16="http://schemas.microsoft.com/office/drawing/2014/main" id="{728D7AC8-13AA-4887-AF4C-434E474EC60F}"/>
                </a:ext>
              </a:extLst>
            </p:cNvPr>
            <p:cNvSpPr>
              <a:spLocks/>
            </p:cNvSpPr>
            <p:nvPr/>
          </p:nvSpPr>
          <p:spPr bwMode="auto">
            <a:xfrm>
              <a:off x="6487526" y="259939"/>
              <a:ext cx="251670" cy="233693"/>
            </a:xfrm>
            <a:custGeom>
              <a:avLst/>
              <a:gdLst>
                <a:gd name="T0" fmla="*/ 203678 w 251669"/>
                <a:gd name="T1" fmla="*/ 167091 h 233693"/>
                <a:gd name="T2" fmla="*/ 247091 w 251669"/>
                <a:gd name="T3" fmla="*/ 122240 h 233693"/>
                <a:gd name="T4" fmla="*/ 239721 w 251669"/>
                <a:gd name="T5" fmla="*/ 114330 h 233693"/>
                <a:gd name="T6" fmla="*/ 140760 w 251669"/>
                <a:gd name="T7" fmla="*/ 6741 h 233693"/>
                <a:gd name="T8" fmla="*/ 36582 w 251669"/>
                <a:gd name="T9" fmla="*/ 76490 h 233693"/>
                <a:gd name="T10" fmla="*/ 27594 w 251669"/>
                <a:gd name="T11" fmla="*/ 115139 h 233693"/>
                <a:gd name="T12" fmla="*/ 12134 w 251669"/>
                <a:gd name="T13" fmla="*/ 133834 h 233693"/>
                <a:gd name="T14" fmla="*/ 6741 w 251669"/>
                <a:gd name="T15" fmla="*/ 155047 h 233693"/>
                <a:gd name="T16" fmla="*/ 95005 w 251669"/>
                <a:gd name="T17" fmla="*/ 231806 h 233693"/>
                <a:gd name="T18" fmla="*/ 203678 w 251669"/>
                <a:gd name="T19" fmla="*/ 167091 h 2336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1669"/>
                <a:gd name="T31" fmla="*/ 0 h 233693"/>
                <a:gd name="T32" fmla="*/ 251669 w 251669"/>
                <a:gd name="T33" fmla="*/ 233693 h 2336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1669" h="233693">
                  <a:moveTo>
                    <a:pt x="203673" y="167091"/>
                  </a:moveTo>
                  <a:cubicBezTo>
                    <a:pt x="219312" y="154058"/>
                    <a:pt x="232705" y="137160"/>
                    <a:pt x="247086" y="122240"/>
                  </a:cubicBezTo>
                  <a:cubicBezTo>
                    <a:pt x="244659" y="119633"/>
                    <a:pt x="242142" y="117026"/>
                    <a:pt x="239716" y="114330"/>
                  </a:cubicBezTo>
                  <a:cubicBezTo>
                    <a:pt x="206729" y="78827"/>
                    <a:pt x="171315" y="44492"/>
                    <a:pt x="140755" y="6741"/>
                  </a:cubicBezTo>
                  <a:cubicBezTo>
                    <a:pt x="104443" y="27414"/>
                    <a:pt x="71007" y="52761"/>
                    <a:pt x="36582" y="76490"/>
                  </a:cubicBezTo>
                  <a:cubicBezTo>
                    <a:pt x="34065" y="89433"/>
                    <a:pt x="31099" y="102286"/>
                    <a:pt x="27594" y="115139"/>
                  </a:cubicBezTo>
                  <a:cubicBezTo>
                    <a:pt x="24987" y="124756"/>
                    <a:pt x="19145" y="130778"/>
                    <a:pt x="12134" y="133834"/>
                  </a:cubicBezTo>
                  <a:cubicBezTo>
                    <a:pt x="10247" y="140935"/>
                    <a:pt x="8449" y="147946"/>
                    <a:pt x="6741" y="155047"/>
                  </a:cubicBezTo>
                  <a:cubicBezTo>
                    <a:pt x="37930" y="177247"/>
                    <a:pt x="67412" y="203313"/>
                    <a:pt x="95005" y="231806"/>
                  </a:cubicBezTo>
                  <a:cubicBezTo>
                    <a:pt x="133025" y="213470"/>
                    <a:pt x="170956" y="194235"/>
                    <a:pt x="203673" y="167091"/>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3" name="Freeform: Shape 76">
              <a:extLst>
                <a:ext uri="{FF2B5EF4-FFF2-40B4-BE49-F238E27FC236}">
                  <a16:creationId xmlns:a16="http://schemas.microsoft.com/office/drawing/2014/main" id="{13A88E78-D7B1-4D69-BFE0-85271B51C524}"/>
                </a:ext>
              </a:extLst>
            </p:cNvPr>
            <p:cNvSpPr>
              <a:spLocks/>
            </p:cNvSpPr>
            <p:nvPr/>
          </p:nvSpPr>
          <p:spPr bwMode="auto">
            <a:xfrm>
              <a:off x="6231901" y="50064"/>
              <a:ext cx="242682" cy="296611"/>
            </a:xfrm>
            <a:custGeom>
              <a:avLst/>
              <a:gdLst>
                <a:gd name="T0" fmla="*/ 163770 w 242681"/>
                <a:gd name="T1" fmla="*/ 80265 h 296610"/>
                <a:gd name="T2" fmla="*/ 180758 w 242681"/>
                <a:gd name="T3" fmla="*/ 148036 h 296610"/>
                <a:gd name="T4" fmla="*/ 204667 w 242681"/>
                <a:gd name="T5" fmla="*/ 217520 h 296610"/>
                <a:gd name="T6" fmla="*/ 213026 w 242681"/>
                <a:gd name="T7" fmla="*/ 298773 h 296610"/>
                <a:gd name="T8" fmla="*/ 240709 w 242681"/>
                <a:gd name="T9" fmla="*/ 229294 h 296610"/>
                <a:gd name="T10" fmla="*/ 225519 w 242681"/>
                <a:gd name="T11" fmla="*/ 19594 h 296610"/>
                <a:gd name="T12" fmla="*/ 59951 w 242681"/>
                <a:gd name="T13" fmla="*/ 10336 h 296610"/>
                <a:gd name="T14" fmla="*/ 6741 w 242681"/>
                <a:gd name="T15" fmla="*/ 6741 h 296610"/>
                <a:gd name="T16" fmla="*/ 61120 w 242681"/>
                <a:gd name="T17" fmla="*/ 26695 h 296610"/>
                <a:gd name="T18" fmla="*/ 163770 w 242681"/>
                <a:gd name="T19" fmla="*/ 80175 h 2966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2681"/>
                <a:gd name="T31" fmla="*/ 0 h 296610"/>
                <a:gd name="T32" fmla="*/ 242681 w 242681"/>
                <a:gd name="T33" fmla="*/ 296610 h 2966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2681" h="296610">
                  <a:moveTo>
                    <a:pt x="163765" y="80265"/>
                  </a:moveTo>
                  <a:cubicBezTo>
                    <a:pt x="170147" y="103454"/>
                    <a:pt x="171585" y="125296"/>
                    <a:pt x="180753" y="148036"/>
                  </a:cubicBezTo>
                  <a:cubicBezTo>
                    <a:pt x="189831" y="170596"/>
                    <a:pt x="200257" y="193426"/>
                    <a:pt x="204662" y="217515"/>
                  </a:cubicBezTo>
                  <a:cubicBezTo>
                    <a:pt x="209515" y="243940"/>
                    <a:pt x="210684" y="271534"/>
                    <a:pt x="213021" y="298768"/>
                  </a:cubicBezTo>
                  <a:cubicBezTo>
                    <a:pt x="222548" y="275758"/>
                    <a:pt x="231896" y="252658"/>
                    <a:pt x="240704" y="229289"/>
                  </a:cubicBezTo>
                  <a:cubicBezTo>
                    <a:pt x="249153" y="159001"/>
                    <a:pt x="245019" y="88983"/>
                    <a:pt x="225514" y="19594"/>
                  </a:cubicBezTo>
                  <a:cubicBezTo>
                    <a:pt x="170327" y="26066"/>
                    <a:pt x="115678" y="14920"/>
                    <a:pt x="59951" y="10336"/>
                  </a:cubicBezTo>
                  <a:cubicBezTo>
                    <a:pt x="42245" y="8898"/>
                    <a:pt x="24448" y="7640"/>
                    <a:pt x="6741" y="6741"/>
                  </a:cubicBezTo>
                  <a:cubicBezTo>
                    <a:pt x="25167" y="12853"/>
                    <a:pt x="43323" y="19594"/>
                    <a:pt x="61120" y="26695"/>
                  </a:cubicBezTo>
                  <a:cubicBezTo>
                    <a:pt x="85388" y="36492"/>
                    <a:pt x="156395" y="53300"/>
                    <a:pt x="163765" y="80175"/>
                  </a:cubicBezTo>
                  <a:lnTo>
                    <a:pt x="163765" y="80265"/>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4" name="Freeform: Shape 77">
              <a:extLst>
                <a:ext uri="{FF2B5EF4-FFF2-40B4-BE49-F238E27FC236}">
                  <a16:creationId xmlns:a16="http://schemas.microsoft.com/office/drawing/2014/main" id="{FF84364F-D218-4BFB-88A9-00F127976470}"/>
                </a:ext>
              </a:extLst>
            </p:cNvPr>
            <p:cNvSpPr>
              <a:spLocks/>
            </p:cNvSpPr>
            <p:nvPr/>
          </p:nvSpPr>
          <p:spPr bwMode="auto">
            <a:xfrm>
              <a:off x="6651830" y="548101"/>
              <a:ext cx="170776" cy="80894"/>
            </a:xfrm>
            <a:custGeom>
              <a:avLst/>
              <a:gdLst>
                <a:gd name="T0" fmla="*/ 6741 w 170775"/>
                <a:gd name="T1" fmla="*/ 34515 h 80893"/>
                <a:gd name="T2" fmla="*/ 20493 w 170775"/>
                <a:gd name="T3" fmla="*/ 54384 h 80893"/>
                <a:gd name="T4" fmla="*/ 134289 w 170775"/>
                <a:gd name="T5" fmla="*/ 69753 h 80893"/>
                <a:gd name="T6" fmla="*/ 168983 w 170775"/>
                <a:gd name="T7" fmla="*/ 82696 h 80893"/>
                <a:gd name="T8" fmla="*/ 154782 w 170775"/>
                <a:gd name="T9" fmla="*/ 6741 h 80893"/>
                <a:gd name="T10" fmla="*/ 108313 w 170775"/>
                <a:gd name="T11" fmla="*/ 23909 h 80893"/>
                <a:gd name="T12" fmla="*/ 6741 w 170775"/>
                <a:gd name="T13" fmla="*/ 34515 h 80893"/>
                <a:gd name="T14" fmla="*/ 0 60000 65536"/>
                <a:gd name="T15" fmla="*/ 0 60000 65536"/>
                <a:gd name="T16" fmla="*/ 0 60000 65536"/>
                <a:gd name="T17" fmla="*/ 0 60000 65536"/>
                <a:gd name="T18" fmla="*/ 0 60000 65536"/>
                <a:gd name="T19" fmla="*/ 0 60000 65536"/>
                <a:gd name="T20" fmla="*/ 0 60000 65536"/>
                <a:gd name="T21" fmla="*/ 0 w 170775"/>
                <a:gd name="T22" fmla="*/ 0 h 80893"/>
                <a:gd name="T23" fmla="*/ 170775 w 170775"/>
                <a:gd name="T24" fmla="*/ 80893 h 808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775" h="80893">
                  <a:moveTo>
                    <a:pt x="6741" y="34515"/>
                  </a:moveTo>
                  <a:cubicBezTo>
                    <a:pt x="11505" y="41076"/>
                    <a:pt x="15909" y="47727"/>
                    <a:pt x="20493" y="54379"/>
                  </a:cubicBezTo>
                  <a:cubicBezTo>
                    <a:pt x="58423" y="50873"/>
                    <a:pt x="98511" y="56716"/>
                    <a:pt x="134284" y="69748"/>
                  </a:cubicBezTo>
                  <a:cubicBezTo>
                    <a:pt x="144800" y="73613"/>
                    <a:pt x="156934" y="77748"/>
                    <a:pt x="168978" y="82691"/>
                  </a:cubicBezTo>
                  <a:cubicBezTo>
                    <a:pt x="161698" y="57884"/>
                    <a:pt x="156485" y="32627"/>
                    <a:pt x="154777" y="6741"/>
                  </a:cubicBezTo>
                  <a:cubicBezTo>
                    <a:pt x="139048" y="15280"/>
                    <a:pt x="120442" y="20853"/>
                    <a:pt x="108308" y="23909"/>
                  </a:cubicBezTo>
                  <a:cubicBezTo>
                    <a:pt x="74692" y="32358"/>
                    <a:pt x="40986" y="34245"/>
                    <a:pt x="6741" y="34515"/>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5" name="Freeform: Shape 78">
              <a:extLst>
                <a:ext uri="{FF2B5EF4-FFF2-40B4-BE49-F238E27FC236}">
                  <a16:creationId xmlns:a16="http://schemas.microsoft.com/office/drawing/2014/main" id="{8557036C-7D92-42CF-BF67-EBA3688405DD}"/>
                </a:ext>
              </a:extLst>
            </p:cNvPr>
            <p:cNvSpPr>
              <a:spLocks/>
            </p:cNvSpPr>
            <p:nvPr/>
          </p:nvSpPr>
          <p:spPr bwMode="auto">
            <a:xfrm>
              <a:off x="5240412" y="1146356"/>
              <a:ext cx="107858" cy="188752"/>
            </a:xfrm>
            <a:custGeom>
              <a:avLst/>
              <a:gdLst>
                <a:gd name="T0" fmla="*/ 55188 w 107858"/>
                <a:gd name="T1" fmla="*/ 181831 h 188752"/>
                <a:gd name="T2" fmla="*/ 88084 w 107858"/>
                <a:gd name="T3" fmla="*/ 188752 h 188752"/>
                <a:gd name="T4" fmla="*/ 103544 w 107858"/>
                <a:gd name="T5" fmla="*/ 6741 h 188752"/>
                <a:gd name="T6" fmla="*/ 65254 w 107858"/>
                <a:gd name="T7" fmla="*/ 13482 h 188752"/>
                <a:gd name="T8" fmla="*/ 6741 w 107858"/>
                <a:gd name="T9" fmla="*/ 34065 h 188752"/>
                <a:gd name="T10" fmla="*/ 31459 w 107858"/>
                <a:gd name="T11" fmla="*/ 120801 h 188752"/>
                <a:gd name="T12" fmla="*/ 31279 w 107858"/>
                <a:gd name="T13" fmla="*/ 125116 h 188752"/>
                <a:gd name="T14" fmla="*/ 55188 w 107858"/>
                <a:gd name="T15" fmla="*/ 181742 h 188752"/>
                <a:gd name="T16" fmla="*/ 0 60000 65536"/>
                <a:gd name="T17" fmla="*/ 0 60000 65536"/>
                <a:gd name="T18" fmla="*/ 0 60000 65536"/>
                <a:gd name="T19" fmla="*/ 0 60000 65536"/>
                <a:gd name="T20" fmla="*/ 0 60000 65536"/>
                <a:gd name="T21" fmla="*/ 0 60000 65536"/>
                <a:gd name="T22" fmla="*/ 0 60000 65536"/>
                <a:gd name="T23" fmla="*/ 0 60000 65536"/>
                <a:gd name="T24" fmla="*/ 0 w 107858"/>
                <a:gd name="T25" fmla="*/ 0 h 188752"/>
                <a:gd name="T26" fmla="*/ 107858 w 107858"/>
                <a:gd name="T27" fmla="*/ 188752 h 1887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58" h="188752">
                  <a:moveTo>
                    <a:pt x="55188" y="181831"/>
                  </a:moveTo>
                  <a:cubicBezTo>
                    <a:pt x="66962" y="182820"/>
                    <a:pt x="77748" y="184798"/>
                    <a:pt x="88084" y="188752"/>
                  </a:cubicBezTo>
                  <a:cubicBezTo>
                    <a:pt x="93567" y="128531"/>
                    <a:pt x="97342" y="67412"/>
                    <a:pt x="103544" y="6741"/>
                  </a:cubicBezTo>
                  <a:cubicBezTo>
                    <a:pt x="90871" y="9258"/>
                    <a:pt x="77568" y="10247"/>
                    <a:pt x="65254" y="13482"/>
                  </a:cubicBezTo>
                  <a:cubicBezTo>
                    <a:pt x="45031" y="18695"/>
                    <a:pt x="26425" y="27953"/>
                    <a:pt x="6741" y="34065"/>
                  </a:cubicBezTo>
                  <a:cubicBezTo>
                    <a:pt x="17437" y="63007"/>
                    <a:pt x="25886" y="92399"/>
                    <a:pt x="31459" y="120801"/>
                  </a:cubicBezTo>
                  <a:cubicBezTo>
                    <a:pt x="31818" y="122419"/>
                    <a:pt x="31639" y="123858"/>
                    <a:pt x="31279" y="125116"/>
                  </a:cubicBezTo>
                  <a:cubicBezTo>
                    <a:pt x="38470" y="144351"/>
                    <a:pt x="46289" y="163316"/>
                    <a:pt x="55188" y="181742"/>
                  </a:cubicBezTo>
                  <a:lnTo>
                    <a:pt x="55188" y="18183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6" name="Freeform: Shape 79">
              <a:extLst>
                <a:ext uri="{FF2B5EF4-FFF2-40B4-BE49-F238E27FC236}">
                  <a16:creationId xmlns:a16="http://schemas.microsoft.com/office/drawing/2014/main" id="{D4BC1BE0-757D-4973-8260-05CCB6670DBF}"/>
                </a:ext>
              </a:extLst>
            </p:cNvPr>
            <p:cNvSpPr>
              <a:spLocks/>
            </p:cNvSpPr>
            <p:nvPr/>
          </p:nvSpPr>
          <p:spPr bwMode="auto">
            <a:xfrm>
              <a:off x="5210482" y="1071574"/>
              <a:ext cx="143811" cy="89882"/>
            </a:xfrm>
            <a:custGeom>
              <a:avLst/>
              <a:gdLst>
                <a:gd name="T0" fmla="*/ 142823 w 143811"/>
                <a:gd name="T1" fmla="*/ 6741 h 89882"/>
                <a:gd name="T2" fmla="*/ 6741 w 143811"/>
                <a:gd name="T3" fmla="*/ 41256 h 89882"/>
                <a:gd name="T4" fmla="*/ 28133 w 143811"/>
                <a:gd name="T5" fmla="*/ 87186 h 89882"/>
                <a:gd name="T6" fmla="*/ 87276 w 143811"/>
                <a:gd name="T7" fmla="*/ 59861 h 89882"/>
                <a:gd name="T8" fmla="*/ 136890 w 143811"/>
                <a:gd name="T9" fmla="*/ 51143 h 89882"/>
                <a:gd name="T10" fmla="*/ 142823 w 143811"/>
                <a:gd name="T11" fmla="*/ 6741 h 89882"/>
                <a:gd name="T12" fmla="*/ 0 60000 65536"/>
                <a:gd name="T13" fmla="*/ 0 60000 65536"/>
                <a:gd name="T14" fmla="*/ 0 60000 65536"/>
                <a:gd name="T15" fmla="*/ 0 60000 65536"/>
                <a:gd name="T16" fmla="*/ 0 60000 65536"/>
                <a:gd name="T17" fmla="*/ 0 60000 65536"/>
                <a:gd name="T18" fmla="*/ 0 w 143811"/>
                <a:gd name="T19" fmla="*/ 0 h 89882"/>
                <a:gd name="T20" fmla="*/ 143811 w 143811"/>
                <a:gd name="T21" fmla="*/ 89882 h 89882"/>
              </a:gdLst>
              <a:ahLst/>
              <a:cxnLst>
                <a:cxn ang="T12">
                  <a:pos x="T0" y="T1"/>
                </a:cxn>
                <a:cxn ang="T13">
                  <a:pos x="T2" y="T3"/>
                </a:cxn>
                <a:cxn ang="T14">
                  <a:pos x="T4" y="T5"/>
                </a:cxn>
                <a:cxn ang="T15">
                  <a:pos x="T6" y="T7"/>
                </a:cxn>
                <a:cxn ang="T16">
                  <a:pos x="T8" y="T9"/>
                </a:cxn>
                <a:cxn ang="T17">
                  <a:pos x="T10" y="T11"/>
                </a:cxn>
              </a:cxnLst>
              <a:rect l="T18" t="T19" r="T20" b="T21"/>
              <a:pathLst>
                <a:path w="143811" h="89882">
                  <a:moveTo>
                    <a:pt x="142823" y="6741"/>
                  </a:moveTo>
                  <a:cubicBezTo>
                    <a:pt x="109386" y="32088"/>
                    <a:pt x="48446" y="48177"/>
                    <a:pt x="6741" y="41256"/>
                  </a:cubicBezTo>
                  <a:cubicBezTo>
                    <a:pt x="14561" y="56086"/>
                    <a:pt x="21662" y="71546"/>
                    <a:pt x="28133" y="87186"/>
                  </a:cubicBezTo>
                  <a:cubicBezTo>
                    <a:pt x="44941" y="74153"/>
                    <a:pt x="67591" y="64985"/>
                    <a:pt x="87276" y="59861"/>
                  </a:cubicBezTo>
                  <a:cubicBezTo>
                    <a:pt x="102286" y="55996"/>
                    <a:pt x="120262" y="50604"/>
                    <a:pt x="136890" y="51143"/>
                  </a:cubicBezTo>
                  <a:cubicBezTo>
                    <a:pt x="138688" y="36312"/>
                    <a:pt x="140576" y="21482"/>
                    <a:pt x="142823" y="6741"/>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7" name="Freeform: Shape 80">
              <a:extLst>
                <a:ext uri="{FF2B5EF4-FFF2-40B4-BE49-F238E27FC236}">
                  <a16:creationId xmlns:a16="http://schemas.microsoft.com/office/drawing/2014/main" id="{E922BA09-B11D-4BE5-864D-5050B313BC21}"/>
                </a:ext>
              </a:extLst>
            </p:cNvPr>
            <p:cNvSpPr>
              <a:spLocks/>
            </p:cNvSpPr>
            <p:nvPr/>
          </p:nvSpPr>
          <p:spPr bwMode="auto">
            <a:xfrm>
              <a:off x="5137767" y="516103"/>
              <a:ext cx="467387" cy="296611"/>
            </a:xfrm>
            <a:custGeom>
              <a:avLst/>
              <a:gdLst>
                <a:gd name="T0" fmla="*/ 6921 w 467386"/>
                <a:gd name="T1" fmla="*/ 293919 h 296610"/>
                <a:gd name="T2" fmla="*/ 111004 w 467386"/>
                <a:gd name="T3" fmla="*/ 269382 h 296610"/>
                <a:gd name="T4" fmla="*/ 228840 w 467386"/>
                <a:gd name="T5" fmla="*/ 212756 h 296610"/>
                <a:gd name="T6" fmla="*/ 394138 w 467386"/>
                <a:gd name="T7" fmla="*/ 84579 h 296610"/>
                <a:gd name="T8" fmla="*/ 399800 w 467386"/>
                <a:gd name="T9" fmla="*/ 76849 h 296610"/>
                <a:gd name="T10" fmla="*/ 465684 w 467386"/>
                <a:gd name="T11" fmla="*/ 6741 h 296610"/>
                <a:gd name="T12" fmla="*/ 368162 w 467386"/>
                <a:gd name="T13" fmla="*/ 55547 h 296610"/>
                <a:gd name="T14" fmla="*/ 144800 w 467386"/>
                <a:gd name="T15" fmla="*/ 177882 h 296610"/>
                <a:gd name="T16" fmla="*/ 6741 w 467386"/>
                <a:gd name="T17" fmla="*/ 234507 h 296610"/>
                <a:gd name="T18" fmla="*/ 6921 w 467386"/>
                <a:gd name="T19" fmla="*/ 293829 h 2966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7386"/>
                <a:gd name="T31" fmla="*/ 0 h 296610"/>
                <a:gd name="T32" fmla="*/ 467386 w 467386"/>
                <a:gd name="T33" fmla="*/ 296610 h 2966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7386" h="296610">
                  <a:moveTo>
                    <a:pt x="6921" y="293914"/>
                  </a:moveTo>
                  <a:cubicBezTo>
                    <a:pt x="40357" y="282859"/>
                    <a:pt x="77299" y="281421"/>
                    <a:pt x="111004" y="269377"/>
                  </a:cubicBezTo>
                  <a:cubicBezTo>
                    <a:pt x="152080" y="254636"/>
                    <a:pt x="191898" y="236030"/>
                    <a:pt x="228840" y="212751"/>
                  </a:cubicBezTo>
                  <a:cubicBezTo>
                    <a:pt x="287892" y="175450"/>
                    <a:pt x="341732" y="130778"/>
                    <a:pt x="394133" y="84579"/>
                  </a:cubicBezTo>
                  <a:cubicBezTo>
                    <a:pt x="396020" y="81972"/>
                    <a:pt x="397818" y="79366"/>
                    <a:pt x="399795" y="76849"/>
                  </a:cubicBezTo>
                  <a:cubicBezTo>
                    <a:pt x="417502" y="53929"/>
                    <a:pt x="439973" y="28313"/>
                    <a:pt x="465679" y="6741"/>
                  </a:cubicBezTo>
                  <a:cubicBezTo>
                    <a:pt x="432782" y="22111"/>
                    <a:pt x="400245" y="38470"/>
                    <a:pt x="368157" y="55547"/>
                  </a:cubicBezTo>
                  <a:cubicBezTo>
                    <a:pt x="293285" y="95455"/>
                    <a:pt x="219762" y="138059"/>
                    <a:pt x="144800" y="177877"/>
                  </a:cubicBezTo>
                  <a:cubicBezTo>
                    <a:pt x="107319" y="197830"/>
                    <a:pt x="54379" y="234862"/>
                    <a:pt x="6741" y="234502"/>
                  </a:cubicBezTo>
                  <a:cubicBezTo>
                    <a:pt x="7550" y="254186"/>
                    <a:pt x="7460" y="273961"/>
                    <a:pt x="6921" y="293824"/>
                  </a:cubicBezTo>
                  <a:lnTo>
                    <a:pt x="6921" y="293914"/>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8" name="Freeform: Shape 81">
              <a:extLst>
                <a:ext uri="{FF2B5EF4-FFF2-40B4-BE49-F238E27FC236}">
                  <a16:creationId xmlns:a16="http://schemas.microsoft.com/office/drawing/2014/main" id="{780909A4-D8FC-4C54-8E90-7676037AFE1B}"/>
                </a:ext>
              </a:extLst>
            </p:cNvPr>
            <p:cNvSpPr>
              <a:spLocks/>
            </p:cNvSpPr>
            <p:nvPr/>
          </p:nvSpPr>
          <p:spPr bwMode="auto">
            <a:xfrm>
              <a:off x="5029291" y="48357"/>
              <a:ext cx="1725735" cy="2381874"/>
            </a:xfrm>
            <a:custGeom>
              <a:avLst/>
              <a:gdLst>
                <a:gd name="T0" fmla="*/ 628714 w 1725735"/>
                <a:gd name="T1" fmla="*/ 2197706 h 2381874"/>
                <a:gd name="T2" fmla="*/ 588716 w 1725735"/>
                <a:gd name="T3" fmla="*/ 1880602 h 2381874"/>
                <a:gd name="T4" fmla="*/ 733337 w 1725735"/>
                <a:gd name="T5" fmla="*/ 2243726 h 2381874"/>
                <a:gd name="T6" fmla="*/ 857464 w 1725735"/>
                <a:gd name="T7" fmla="*/ 2312484 h 2381874"/>
                <a:gd name="T8" fmla="*/ 1211599 w 1725735"/>
                <a:gd name="T9" fmla="*/ 2349066 h 2381874"/>
                <a:gd name="T10" fmla="*/ 1436304 w 1725735"/>
                <a:gd name="T11" fmla="*/ 2082207 h 2381874"/>
                <a:gd name="T12" fmla="*/ 1454730 w 1725735"/>
                <a:gd name="T13" fmla="*/ 2108362 h 2381874"/>
                <a:gd name="T14" fmla="*/ 1530051 w 1725735"/>
                <a:gd name="T15" fmla="*/ 2020459 h 2381874"/>
                <a:gd name="T16" fmla="*/ 1721050 w 1725735"/>
                <a:gd name="T17" fmla="*/ 1085236 h 2381874"/>
                <a:gd name="T18" fmla="*/ 1686266 w 1725735"/>
                <a:gd name="T19" fmla="*/ 726966 h 2381874"/>
                <a:gd name="T20" fmla="*/ 1441967 w 1725735"/>
                <a:gd name="T21" fmla="*/ 403301 h 2381874"/>
                <a:gd name="T22" fmla="*/ 1381745 w 1725735"/>
                <a:gd name="T23" fmla="*/ 396110 h 2381874"/>
                <a:gd name="T24" fmla="*/ 1101943 w 1725735"/>
                <a:gd name="T25" fmla="*/ 8719 h 2381874"/>
                <a:gd name="T26" fmla="*/ 871305 w 1725735"/>
                <a:gd name="T27" fmla="*/ 29032 h 2381874"/>
                <a:gd name="T28" fmla="*/ 1254922 w 1725735"/>
                <a:gd name="T29" fmla="*/ 291937 h 2381874"/>
                <a:gd name="T30" fmla="*/ 1287549 w 1725735"/>
                <a:gd name="T31" fmla="*/ 380291 h 2381874"/>
                <a:gd name="T32" fmla="*/ 1205127 w 1725735"/>
                <a:gd name="T33" fmla="*/ 305689 h 2381874"/>
                <a:gd name="T34" fmla="*/ 988422 w 1725735"/>
                <a:gd name="T35" fmla="*/ 77478 h 2381874"/>
                <a:gd name="T36" fmla="*/ 516361 w 1725735"/>
                <a:gd name="T37" fmla="*/ 224615 h 2381874"/>
                <a:gd name="T38" fmla="*/ 1096280 w 1725735"/>
                <a:gd name="T39" fmla="*/ 244569 h 2381874"/>
                <a:gd name="T40" fmla="*/ 1045946 w 1725735"/>
                <a:gd name="T41" fmla="*/ 238996 h 2381874"/>
                <a:gd name="T42" fmla="*/ 495958 w 1725735"/>
                <a:gd name="T43" fmla="*/ 240794 h 2381874"/>
                <a:gd name="T44" fmla="*/ 313587 w 1725735"/>
                <a:gd name="T45" fmla="*/ 344248 h 2381874"/>
                <a:gd name="T46" fmla="*/ 890810 w 1725735"/>
                <a:gd name="T47" fmla="*/ 343979 h 2381874"/>
                <a:gd name="T48" fmla="*/ 1095291 w 1725735"/>
                <a:gd name="T49" fmla="*/ 405188 h 2381874"/>
                <a:gd name="T50" fmla="*/ 921100 w 1725735"/>
                <a:gd name="T51" fmla="*/ 375707 h 2381874"/>
                <a:gd name="T52" fmla="*/ 699721 w 1725735"/>
                <a:gd name="T53" fmla="*/ 434400 h 2381874"/>
                <a:gd name="T54" fmla="*/ 527776 w 1725735"/>
                <a:gd name="T55" fmla="*/ 586660 h 2381874"/>
                <a:gd name="T56" fmla="*/ 459736 w 1725735"/>
                <a:gd name="T57" fmla="*/ 787906 h 2381874"/>
                <a:gd name="T58" fmla="*/ 323834 w 1725735"/>
                <a:gd name="T59" fmla="*/ 1330434 h 2381874"/>
                <a:gd name="T60" fmla="*/ 228829 w 1725735"/>
                <a:gd name="T61" fmla="*/ 1301941 h 2381874"/>
                <a:gd name="T62" fmla="*/ 42413 w 1725735"/>
                <a:gd name="T63" fmla="*/ 1019712 h 2381874"/>
                <a:gd name="T64" fmla="*/ 91848 w 1725735"/>
                <a:gd name="T65" fmla="*/ 1484582 h 2381874"/>
                <a:gd name="T66" fmla="*/ 241322 w 1725735"/>
                <a:gd name="T67" fmla="*/ 1553342 h 2381874"/>
                <a:gd name="T68" fmla="*/ 1231912 w 1725735"/>
                <a:gd name="T69" fmla="*/ 121970 h 2381874"/>
                <a:gd name="T70" fmla="*/ 1338512 w 1725735"/>
                <a:gd name="T71" fmla="*/ 422176 h 2381874"/>
                <a:gd name="T72" fmla="*/ 1288538 w 1725735"/>
                <a:gd name="T73" fmla="*/ 271803 h 2381874"/>
                <a:gd name="T74" fmla="*/ 182090 w 1725735"/>
                <a:gd name="T75" fmla="*/ 1417530 h 2381874"/>
                <a:gd name="T76" fmla="*/ 105331 w 1725735"/>
                <a:gd name="T77" fmla="*/ 1370162 h 2381874"/>
                <a:gd name="T78" fmla="*/ 174270 w 1725735"/>
                <a:gd name="T79" fmla="*/ 1397666 h 2381874"/>
                <a:gd name="T80" fmla="*/ 143980 w 1725735"/>
                <a:gd name="T81" fmla="*/ 1244597 h 2381874"/>
                <a:gd name="T82" fmla="*/ 107937 w 1725735"/>
                <a:gd name="T83" fmla="*/ 1289358 h 2381874"/>
                <a:gd name="T84" fmla="*/ 148294 w 1725735"/>
                <a:gd name="T85" fmla="*/ 1221138 h 2381874"/>
                <a:gd name="T86" fmla="*/ 91039 w 1725735"/>
                <a:gd name="T87" fmla="*/ 1219340 h 2381874"/>
                <a:gd name="T88" fmla="*/ 119532 w 1725735"/>
                <a:gd name="T89" fmla="*/ 1107617 h 2381874"/>
                <a:gd name="T90" fmla="*/ 28122 w 1725735"/>
                <a:gd name="T91" fmla="*/ 1119571 h 2381874"/>
                <a:gd name="T92" fmla="*/ 173641 w 1725735"/>
                <a:gd name="T93" fmla="*/ 1213947 h 2381874"/>
                <a:gd name="T94" fmla="*/ 204740 w 1725735"/>
                <a:gd name="T95" fmla="*/ 1331782 h 23818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25735"/>
                <a:gd name="T145" fmla="*/ 0 h 2381874"/>
                <a:gd name="T146" fmla="*/ 1725735 w 1725735"/>
                <a:gd name="T147" fmla="*/ 2381874 h 23818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25735" h="2381874">
                  <a:moveTo>
                    <a:pt x="352416" y="1964642"/>
                  </a:moveTo>
                  <a:cubicBezTo>
                    <a:pt x="377583" y="1991427"/>
                    <a:pt x="404368" y="2016953"/>
                    <a:pt x="431063" y="2042120"/>
                  </a:cubicBezTo>
                  <a:cubicBezTo>
                    <a:pt x="492183" y="2099555"/>
                    <a:pt x="555999" y="2155282"/>
                    <a:pt x="628714" y="2197706"/>
                  </a:cubicBezTo>
                  <a:cubicBezTo>
                    <a:pt x="648218" y="2209121"/>
                    <a:pt x="668082" y="2219547"/>
                    <a:pt x="688216" y="2229524"/>
                  </a:cubicBezTo>
                  <a:cubicBezTo>
                    <a:pt x="671498" y="2176044"/>
                    <a:pt x="659364" y="2120497"/>
                    <a:pt x="643634" y="2066838"/>
                  </a:cubicBezTo>
                  <a:cubicBezTo>
                    <a:pt x="625388" y="2004729"/>
                    <a:pt x="606333" y="1942890"/>
                    <a:pt x="588716" y="1880602"/>
                  </a:cubicBezTo>
                  <a:cubicBezTo>
                    <a:pt x="585660" y="1869636"/>
                    <a:pt x="601390" y="1865951"/>
                    <a:pt x="605344" y="1876018"/>
                  </a:cubicBezTo>
                  <a:cubicBezTo>
                    <a:pt x="629253" y="1936329"/>
                    <a:pt x="650825" y="1997629"/>
                    <a:pt x="671857" y="2059108"/>
                  </a:cubicBezTo>
                  <a:cubicBezTo>
                    <a:pt x="692710" y="2119958"/>
                    <a:pt x="717877" y="2181348"/>
                    <a:pt x="733337" y="2243726"/>
                  </a:cubicBezTo>
                  <a:cubicBezTo>
                    <a:pt x="734056" y="2246512"/>
                    <a:pt x="734145" y="2249119"/>
                    <a:pt x="733876" y="2251545"/>
                  </a:cubicBezTo>
                  <a:cubicBezTo>
                    <a:pt x="772345" y="2269342"/>
                    <a:pt x="811174" y="2286420"/>
                    <a:pt x="849464" y="2304935"/>
                  </a:cubicBezTo>
                  <a:cubicBezTo>
                    <a:pt x="853239" y="2306733"/>
                    <a:pt x="855846" y="2309429"/>
                    <a:pt x="857464" y="2312485"/>
                  </a:cubicBezTo>
                  <a:cubicBezTo>
                    <a:pt x="884788" y="2298104"/>
                    <a:pt x="915887" y="2284982"/>
                    <a:pt x="942402" y="2299992"/>
                  </a:cubicBezTo>
                  <a:cubicBezTo>
                    <a:pt x="984287" y="2323721"/>
                    <a:pt x="1026622" y="2347360"/>
                    <a:pt x="1065451" y="2376032"/>
                  </a:cubicBezTo>
                  <a:cubicBezTo>
                    <a:pt x="1114346" y="2367763"/>
                    <a:pt x="1163332" y="2361561"/>
                    <a:pt x="1211599" y="2349067"/>
                  </a:cubicBezTo>
                  <a:cubicBezTo>
                    <a:pt x="1262202" y="2336034"/>
                    <a:pt x="1296358" y="2303946"/>
                    <a:pt x="1336176" y="2271949"/>
                  </a:cubicBezTo>
                  <a:cubicBezTo>
                    <a:pt x="1344804" y="2265028"/>
                    <a:pt x="1353433" y="2258466"/>
                    <a:pt x="1361972" y="2251905"/>
                  </a:cubicBezTo>
                  <a:cubicBezTo>
                    <a:pt x="1380847" y="2193661"/>
                    <a:pt x="1412575" y="2138384"/>
                    <a:pt x="1436304" y="2082207"/>
                  </a:cubicBezTo>
                  <a:cubicBezTo>
                    <a:pt x="1464886" y="2014616"/>
                    <a:pt x="1491222" y="1946036"/>
                    <a:pt x="1520973" y="1878894"/>
                  </a:cubicBezTo>
                  <a:cubicBezTo>
                    <a:pt x="1524029" y="1871884"/>
                    <a:pt x="1535174" y="1876917"/>
                    <a:pt x="1533107" y="1884018"/>
                  </a:cubicBezTo>
                  <a:cubicBezTo>
                    <a:pt x="1510816" y="1959878"/>
                    <a:pt x="1482593" y="2034300"/>
                    <a:pt x="1454730" y="2108363"/>
                  </a:cubicBezTo>
                  <a:cubicBezTo>
                    <a:pt x="1443584" y="2138114"/>
                    <a:pt x="1433697" y="2169034"/>
                    <a:pt x="1422462" y="2199234"/>
                  </a:cubicBezTo>
                  <a:cubicBezTo>
                    <a:pt x="1430731" y="2189796"/>
                    <a:pt x="1438371" y="2179640"/>
                    <a:pt x="1444843" y="2168135"/>
                  </a:cubicBezTo>
                  <a:lnTo>
                    <a:pt x="1530051" y="2020459"/>
                  </a:lnTo>
                  <a:cubicBezTo>
                    <a:pt x="1593867" y="1870445"/>
                    <a:pt x="1635842" y="1712343"/>
                    <a:pt x="1664065" y="1551993"/>
                  </a:cubicBezTo>
                  <a:cubicBezTo>
                    <a:pt x="1690401" y="1402430"/>
                    <a:pt x="1696782" y="1248012"/>
                    <a:pt x="1726533" y="1099078"/>
                  </a:cubicBezTo>
                  <a:cubicBezTo>
                    <a:pt x="1723208" y="1095662"/>
                    <a:pt x="1720961" y="1091078"/>
                    <a:pt x="1721050" y="1085236"/>
                  </a:cubicBezTo>
                  <a:cubicBezTo>
                    <a:pt x="1715208" y="1016206"/>
                    <a:pt x="1711613" y="947177"/>
                    <a:pt x="1703523" y="878237"/>
                  </a:cubicBezTo>
                  <a:cubicBezTo>
                    <a:pt x="1699029" y="840038"/>
                    <a:pt x="1694266" y="801928"/>
                    <a:pt x="1688333" y="763908"/>
                  </a:cubicBezTo>
                  <a:cubicBezTo>
                    <a:pt x="1686086" y="749796"/>
                    <a:pt x="1683570" y="738741"/>
                    <a:pt x="1686266" y="726966"/>
                  </a:cubicBezTo>
                  <a:cubicBezTo>
                    <a:pt x="1657144" y="664588"/>
                    <a:pt x="1624607" y="604187"/>
                    <a:pt x="1583621" y="548550"/>
                  </a:cubicBezTo>
                  <a:cubicBezTo>
                    <a:pt x="1543084" y="493452"/>
                    <a:pt x="1495896" y="448152"/>
                    <a:pt x="1447539" y="401323"/>
                  </a:cubicBezTo>
                  <a:cubicBezTo>
                    <a:pt x="1445652" y="402312"/>
                    <a:pt x="1443854" y="403031"/>
                    <a:pt x="1441967" y="403301"/>
                  </a:cubicBezTo>
                  <a:lnTo>
                    <a:pt x="1436574" y="404020"/>
                  </a:lnTo>
                  <a:cubicBezTo>
                    <a:pt x="1433428" y="404469"/>
                    <a:pt x="1430372" y="404469"/>
                    <a:pt x="1427585" y="404020"/>
                  </a:cubicBezTo>
                  <a:cubicBezTo>
                    <a:pt x="1416081" y="419569"/>
                    <a:pt x="1385071" y="418581"/>
                    <a:pt x="1381745" y="396110"/>
                  </a:cubicBezTo>
                  <a:cubicBezTo>
                    <a:pt x="1373117" y="337417"/>
                    <a:pt x="1377971" y="271624"/>
                    <a:pt x="1361163" y="214998"/>
                  </a:cubicBezTo>
                  <a:cubicBezTo>
                    <a:pt x="1349658" y="176349"/>
                    <a:pt x="1332850" y="140576"/>
                    <a:pt x="1327906" y="100668"/>
                  </a:cubicBezTo>
                  <a:cubicBezTo>
                    <a:pt x="1254832" y="63277"/>
                    <a:pt x="1178972" y="36672"/>
                    <a:pt x="1101943" y="8719"/>
                  </a:cubicBezTo>
                  <a:cubicBezTo>
                    <a:pt x="1100505" y="8179"/>
                    <a:pt x="1099336" y="7550"/>
                    <a:pt x="1098258" y="6741"/>
                  </a:cubicBezTo>
                  <a:cubicBezTo>
                    <a:pt x="1081000" y="7101"/>
                    <a:pt x="1063743" y="7820"/>
                    <a:pt x="1046486" y="8898"/>
                  </a:cubicBezTo>
                  <a:cubicBezTo>
                    <a:pt x="987343" y="12673"/>
                    <a:pt x="929190" y="18246"/>
                    <a:pt x="871305" y="29032"/>
                  </a:cubicBezTo>
                  <a:cubicBezTo>
                    <a:pt x="959749" y="27863"/>
                    <a:pt x="1055024" y="62648"/>
                    <a:pt x="1130345" y="98151"/>
                  </a:cubicBezTo>
                  <a:cubicBezTo>
                    <a:pt x="1177983" y="120622"/>
                    <a:pt x="1203330" y="148036"/>
                    <a:pt x="1221666" y="197291"/>
                  </a:cubicBezTo>
                  <a:cubicBezTo>
                    <a:pt x="1233350" y="228660"/>
                    <a:pt x="1244496" y="260209"/>
                    <a:pt x="1254922" y="291937"/>
                  </a:cubicBezTo>
                  <a:cubicBezTo>
                    <a:pt x="1258068" y="301375"/>
                    <a:pt x="1268225" y="351798"/>
                    <a:pt x="1273348" y="361685"/>
                  </a:cubicBezTo>
                  <a:cubicBezTo>
                    <a:pt x="1280089" y="364651"/>
                    <a:pt x="1285572" y="369955"/>
                    <a:pt x="1287100" y="378044"/>
                  </a:cubicBezTo>
                  <a:lnTo>
                    <a:pt x="1287549" y="380291"/>
                  </a:lnTo>
                  <a:cubicBezTo>
                    <a:pt x="1292493" y="405997"/>
                    <a:pt x="1268944" y="422895"/>
                    <a:pt x="1245754" y="412379"/>
                  </a:cubicBezTo>
                  <a:cubicBezTo>
                    <a:pt x="1236226" y="408064"/>
                    <a:pt x="1229755" y="399795"/>
                    <a:pt x="1227598" y="389459"/>
                  </a:cubicBezTo>
                  <a:cubicBezTo>
                    <a:pt x="1221756" y="361146"/>
                    <a:pt x="1213486" y="333373"/>
                    <a:pt x="1205127" y="305689"/>
                  </a:cubicBezTo>
                  <a:cubicBezTo>
                    <a:pt x="1190117" y="255445"/>
                    <a:pt x="1178163" y="200077"/>
                    <a:pt x="1148681" y="155945"/>
                  </a:cubicBezTo>
                  <a:cubicBezTo>
                    <a:pt x="1132323" y="131497"/>
                    <a:pt x="1096011" y="119993"/>
                    <a:pt x="1070215" y="108937"/>
                  </a:cubicBezTo>
                  <a:cubicBezTo>
                    <a:pt x="1043430" y="97432"/>
                    <a:pt x="1016195" y="86377"/>
                    <a:pt x="988422" y="77478"/>
                  </a:cubicBezTo>
                  <a:cubicBezTo>
                    <a:pt x="930088" y="113881"/>
                    <a:pt x="842543" y="123138"/>
                    <a:pt x="775941" y="132936"/>
                  </a:cubicBezTo>
                  <a:cubicBezTo>
                    <a:pt x="714371" y="142014"/>
                    <a:pt x="652802" y="146688"/>
                    <a:pt x="590694" y="147496"/>
                  </a:cubicBezTo>
                  <a:cubicBezTo>
                    <a:pt x="565886" y="173113"/>
                    <a:pt x="543326" y="201066"/>
                    <a:pt x="516361" y="224615"/>
                  </a:cubicBezTo>
                  <a:cubicBezTo>
                    <a:pt x="591862" y="217245"/>
                    <a:pt x="665835" y="209875"/>
                    <a:pt x="741066" y="193157"/>
                  </a:cubicBezTo>
                  <a:cubicBezTo>
                    <a:pt x="808388" y="178236"/>
                    <a:pt x="883799" y="147856"/>
                    <a:pt x="953098" y="150013"/>
                  </a:cubicBezTo>
                  <a:cubicBezTo>
                    <a:pt x="1003073" y="151541"/>
                    <a:pt x="1064822" y="209785"/>
                    <a:pt x="1096280" y="244569"/>
                  </a:cubicBezTo>
                  <a:cubicBezTo>
                    <a:pt x="1133851" y="286005"/>
                    <a:pt x="1168635" y="331485"/>
                    <a:pt x="1184904" y="385864"/>
                  </a:cubicBezTo>
                  <a:cubicBezTo>
                    <a:pt x="1193083" y="413278"/>
                    <a:pt x="1152187" y="423614"/>
                    <a:pt x="1142659" y="397548"/>
                  </a:cubicBezTo>
                  <a:cubicBezTo>
                    <a:pt x="1120728" y="337597"/>
                    <a:pt x="1096730" y="280881"/>
                    <a:pt x="1045946" y="238996"/>
                  </a:cubicBezTo>
                  <a:cubicBezTo>
                    <a:pt x="1024105" y="221020"/>
                    <a:pt x="991208" y="192797"/>
                    <a:pt x="961907" y="188662"/>
                  </a:cubicBezTo>
                  <a:cubicBezTo>
                    <a:pt x="925684" y="183539"/>
                    <a:pt x="886855" y="195943"/>
                    <a:pt x="851442" y="202954"/>
                  </a:cubicBezTo>
                  <a:cubicBezTo>
                    <a:pt x="740078" y="225065"/>
                    <a:pt x="611367" y="258950"/>
                    <a:pt x="495958" y="240794"/>
                  </a:cubicBezTo>
                  <a:cubicBezTo>
                    <a:pt x="495239" y="241243"/>
                    <a:pt x="494610" y="241783"/>
                    <a:pt x="493981" y="242232"/>
                  </a:cubicBezTo>
                  <a:cubicBezTo>
                    <a:pt x="443018" y="277736"/>
                    <a:pt x="383066" y="295712"/>
                    <a:pt x="331923" y="329508"/>
                  </a:cubicBezTo>
                  <a:cubicBezTo>
                    <a:pt x="325452" y="333822"/>
                    <a:pt x="319340" y="338765"/>
                    <a:pt x="313587" y="344248"/>
                  </a:cubicBezTo>
                  <a:cubicBezTo>
                    <a:pt x="350709" y="370943"/>
                    <a:pt x="426749" y="370314"/>
                    <a:pt x="464679" y="370853"/>
                  </a:cubicBezTo>
                  <a:cubicBezTo>
                    <a:pt x="512586" y="371482"/>
                    <a:pt x="559684" y="367078"/>
                    <a:pt x="607142" y="361506"/>
                  </a:cubicBezTo>
                  <a:cubicBezTo>
                    <a:pt x="699900" y="350540"/>
                    <a:pt x="797422" y="329328"/>
                    <a:pt x="890810" y="343979"/>
                  </a:cubicBezTo>
                  <a:cubicBezTo>
                    <a:pt x="892248" y="343799"/>
                    <a:pt x="893776" y="343439"/>
                    <a:pt x="895214" y="343260"/>
                  </a:cubicBezTo>
                  <a:cubicBezTo>
                    <a:pt x="960109" y="334631"/>
                    <a:pt x="1058709" y="331305"/>
                    <a:pt x="1109313" y="381100"/>
                  </a:cubicBezTo>
                  <a:cubicBezTo>
                    <a:pt x="1120189" y="391796"/>
                    <a:pt x="1108864" y="407795"/>
                    <a:pt x="1095291" y="405188"/>
                  </a:cubicBezTo>
                  <a:cubicBezTo>
                    <a:pt x="1057451" y="397818"/>
                    <a:pt x="1025004" y="378134"/>
                    <a:pt x="985456" y="374898"/>
                  </a:cubicBezTo>
                  <a:cubicBezTo>
                    <a:pt x="966221" y="373370"/>
                    <a:pt x="946896" y="372831"/>
                    <a:pt x="927751" y="373640"/>
                  </a:cubicBezTo>
                  <a:cubicBezTo>
                    <a:pt x="925954" y="374898"/>
                    <a:pt x="923797" y="375707"/>
                    <a:pt x="921100" y="375707"/>
                  </a:cubicBezTo>
                  <a:cubicBezTo>
                    <a:pt x="914988" y="375707"/>
                    <a:pt x="908876" y="375617"/>
                    <a:pt x="902764" y="375527"/>
                  </a:cubicBezTo>
                  <a:cubicBezTo>
                    <a:pt x="891439" y="376786"/>
                    <a:pt x="880114" y="378493"/>
                    <a:pt x="868879" y="380830"/>
                  </a:cubicBezTo>
                  <a:cubicBezTo>
                    <a:pt x="810455" y="393144"/>
                    <a:pt x="756077" y="416513"/>
                    <a:pt x="699721" y="434400"/>
                  </a:cubicBezTo>
                  <a:cubicBezTo>
                    <a:pt x="699990" y="437726"/>
                    <a:pt x="698732" y="441321"/>
                    <a:pt x="695227" y="443478"/>
                  </a:cubicBezTo>
                  <a:cubicBezTo>
                    <a:pt x="663858" y="463612"/>
                    <a:pt x="628624" y="474847"/>
                    <a:pt x="600131" y="500104"/>
                  </a:cubicBezTo>
                  <a:cubicBezTo>
                    <a:pt x="571819" y="525181"/>
                    <a:pt x="546741" y="553763"/>
                    <a:pt x="527776" y="586660"/>
                  </a:cubicBezTo>
                  <a:cubicBezTo>
                    <a:pt x="507912" y="620995"/>
                    <a:pt x="491734" y="657218"/>
                    <a:pt x="481667" y="695687"/>
                  </a:cubicBezTo>
                  <a:cubicBezTo>
                    <a:pt x="474386" y="723730"/>
                    <a:pt x="475105" y="753301"/>
                    <a:pt x="462162" y="778828"/>
                  </a:cubicBezTo>
                  <a:cubicBezTo>
                    <a:pt x="462792" y="781884"/>
                    <a:pt x="462162" y="785210"/>
                    <a:pt x="459736" y="787906"/>
                  </a:cubicBezTo>
                  <a:cubicBezTo>
                    <a:pt x="396279" y="857565"/>
                    <a:pt x="357899" y="941514"/>
                    <a:pt x="348821" y="1035261"/>
                  </a:cubicBezTo>
                  <a:cubicBezTo>
                    <a:pt x="339833" y="1127840"/>
                    <a:pt x="338395" y="1221227"/>
                    <a:pt x="334710" y="1314165"/>
                  </a:cubicBezTo>
                  <a:cubicBezTo>
                    <a:pt x="334350" y="1322435"/>
                    <a:pt x="329766" y="1327738"/>
                    <a:pt x="323834" y="1330434"/>
                  </a:cubicBezTo>
                  <a:cubicBezTo>
                    <a:pt x="320508" y="1333580"/>
                    <a:pt x="316104" y="1335468"/>
                    <a:pt x="311161" y="1334928"/>
                  </a:cubicBezTo>
                  <a:cubicBezTo>
                    <a:pt x="290847" y="1332771"/>
                    <a:pt x="272242" y="1326389"/>
                    <a:pt x="251749" y="1324861"/>
                  </a:cubicBezTo>
                  <a:cubicBezTo>
                    <a:pt x="239075" y="1323963"/>
                    <a:pt x="229188" y="1315154"/>
                    <a:pt x="228829" y="1301941"/>
                  </a:cubicBezTo>
                  <a:cubicBezTo>
                    <a:pt x="227031" y="1226620"/>
                    <a:pt x="195572" y="1151928"/>
                    <a:pt x="170945" y="1079394"/>
                  </a:cubicBezTo>
                  <a:cubicBezTo>
                    <a:pt x="165372" y="1064473"/>
                    <a:pt x="160339" y="1049463"/>
                    <a:pt x="156024" y="1034273"/>
                  </a:cubicBezTo>
                  <a:cubicBezTo>
                    <a:pt x="133733" y="1006769"/>
                    <a:pt x="77647" y="1018453"/>
                    <a:pt x="42413" y="1019712"/>
                  </a:cubicBezTo>
                  <a:cubicBezTo>
                    <a:pt x="42323" y="1019802"/>
                    <a:pt x="42323" y="1019981"/>
                    <a:pt x="42144" y="1020161"/>
                  </a:cubicBezTo>
                  <a:cubicBezTo>
                    <a:pt x="-22122" y="1098538"/>
                    <a:pt x="16617" y="1230036"/>
                    <a:pt x="37919" y="1319109"/>
                  </a:cubicBezTo>
                  <a:cubicBezTo>
                    <a:pt x="51491" y="1375735"/>
                    <a:pt x="67401" y="1431461"/>
                    <a:pt x="91848" y="1484582"/>
                  </a:cubicBezTo>
                  <a:cubicBezTo>
                    <a:pt x="110903" y="1526017"/>
                    <a:pt x="179933" y="1528264"/>
                    <a:pt x="219391" y="1544533"/>
                  </a:cubicBezTo>
                  <a:cubicBezTo>
                    <a:pt x="220110" y="1544803"/>
                    <a:pt x="220649" y="1545162"/>
                    <a:pt x="221279" y="1545522"/>
                  </a:cubicBezTo>
                  <a:cubicBezTo>
                    <a:pt x="228020" y="1542196"/>
                    <a:pt x="238266" y="1544893"/>
                    <a:pt x="241322" y="1553342"/>
                  </a:cubicBezTo>
                  <a:cubicBezTo>
                    <a:pt x="272511" y="1639988"/>
                    <a:pt x="288870" y="1733555"/>
                    <a:pt x="309992" y="1823078"/>
                  </a:cubicBezTo>
                  <a:cubicBezTo>
                    <a:pt x="319430" y="1862985"/>
                    <a:pt x="323474" y="1933902"/>
                    <a:pt x="352416" y="1964732"/>
                  </a:cubicBezTo>
                  <a:lnTo>
                    <a:pt x="352416" y="1964642"/>
                  </a:lnTo>
                  <a:close/>
                  <a:moveTo>
                    <a:pt x="1231912" y="121970"/>
                  </a:moveTo>
                  <a:cubicBezTo>
                    <a:pt x="1230205" y="117745"/>
                    <a:pt x="1236496" y="115768"/>
                    <a:pt x="1238833" y="119004"/>
                  </a:cubicBezTo>
                  <a:cubicBezTo>
                    <a:pt x="1272988" y="167091"/>
                    <a:pt x="1297077" y="224975"/>
                    <a:pt x="1313525" y="281600"/>
                  </a:cubicBezTo>
                  <a:cubicBezTo>
                    <a:pt x="1325300" y="322227"/>
                    <a:pt x="1348130" y="379931"/>
                    <a:pt x="1338512" y="422176"/>
                  </a:cubicBezTo>
                  <a:cubicBezTo>
                    <a:pt x="1336715" y="429996"/>
                    <a:pt x="1325839" y="430895"/>
                    <a:pt x="1321974" y="424333"/>
                  </a:cubicBezTo>
                  <a:cubicBezTo>
                    <a:pt x="1309301" y="402761"/>
                    <a:pt x="1311008" y="374538"/>
                    <a:pt x="1306514" y="350360"/>
                  </a:cubicBezTo>
                  <a:cubicBezTo>
                    <a:pt x="1301571" y="323935"/>
                    <a:pt x="1295998" y="297599"/>
                    <a:pt x="1288538" y="271803"/>
                  </a:cubicBezTo>
                  <a:cubicBezTo>
                    <a:pt x="1273528" y="220211"/>
                    <a:pt x="1251866" y="171765"/>
                    <a:pt x="1232002" y="121970"/>
                  </a:cubicBezTo>
                  <a:lnTo>
                    <a:pt x="1231912" y="121970"/>
                  </a:lnTo>
                  <a:close/>
                  <a:moveTo>
                    <a:pt x="190719" y="1441349"/>
                  </a:moveTo>
                  <a:cubicBezTo>
                    <a:pt x="188651" y="1434158"/>
                    <a:pt x="185506" y="1426069"/>
                    <a:pt x="182090" y="1417530"/>
                  </a:cubicBezTo>
                  <a:cubicBezTo>
                    <a:pt x="176787" y="1417260"/>
                    <a:pt x="174180" y="1414564"/>
                    <a:pt x="167349" y="1411058"/>
                  </a:cubicBezTo>
                  <a:cubicBezTo>
                    <a:pt x="159530" y="1407014"/>
                    <a:pt x="151530" y="1403508"/>
                    <a:pt x="143980" y="1399014"/>
                  </a:cubicBezTo>
                  <a:cubicBezTo>
                    <a:pt x="129958" y="1390745"/>
                    <a:pt x="117015" y="1381487"/>
                    <a:pt x="105331" y="1370162"/>
                  </a:cubicBezTo>
                  <a:cubicBezTo>
                    <a:pt x="103803" y="1368634"/>
                    <a:pt x="105780" y="1366027"/>
                    <a:pt x="107668" y="1367196"/>
                  </a:cubicBezTo>
                  <a:cubicBezTo>
                    <a:pt x="122228" y="1376184"/>
                    <a:pt x="137059" y="1385082"/>
                    <a:pt x="152968" y="1391284"/>
                  </a:cubicBezTo>
                  <a:cubicBezTo>
                    <a:pt x="160069" y="1394071"/>
                    <a:pt x="166900" y="1396587"/>
                    <a:pt x="174270" y="1397666"/>
                  </a:cubicBezTo>
                  <a:cubicBezTo>
                    <a:pt x="162406" y="1366117"/>
                    <a:pt x="154226" y="1332322"/>
                    <a:pt x="182989" y="1314255"/>
                  </a:cubicBezTo>
                  <a:cubicBezTo>
                    <a:pt x="169417" y="1291335"/>
                    <a:pt x="158631" y="1266528"/>
                    <a:pt x="152159" y="1240732"/>
                  </a:cubicBezTo>
                  <a:cubicBezTo>
                    <a:pt x="149463" y="1242170"/>
                    <a:pt x="146676" y="1243428"/>
                    <a:pt x="143980" y="1244597"/>
                  </a:cubicBezTo>
                  <a:cubicBezTo>
                    <a:pt x="137329" y="1247563"/>
                    <a:pt x="128161" y="1249271"/>
                    <a:pt x="122408" y="1253315"/>
                  </a:cubicBezTo>
                  <a:cubicBezTo>
                    <a:pt x="112252" y="1260326"/>
                    <a:pt x="112521" y="1278572"/>
                    <a:pt x="111982" y="1289358"/>
                  </a:cubicBezTo>
                  <a:cubicBezTo>
                    <a:pt x="111892" y="1291965"/>
                    <a:pt x="108117" y="1291965"/>
                    <a:pt x="107937" y="1289358"/>
                  </a:cubicBezTo>
                  <a:cubicBezTo>
                    <a:pt x="107218" y="1277314"/>
                    <a:pt x="103982" y="1250169"/>
                    <a:pt x="115757" y="1242080"/>
                  </a:cubicBezTo>
                  <a:cubicBezTo>
                    <a:pt x="124655" y="1235878"/>
                    <a:pt x="134812" y="1231744"/>
                    <a:pt x="143531" y="1225092"/>
                  </a:cubicBezTo>
                  <a:cubicBezTo>
                    <a:pt x="145238" y="1223834"/>
                    <a:pt x="146766" y="1222486"/>
                    <a:pt x="148294" y="1221138"/>
                  </a:cubicBezTo>
                  <a:cubicBezTo>
                    <a:pt x="147216" y="1214217"/>
                    <a:pt x="146407" y="1207296"/>
                    <a:pt x="146137" y="1200285"/>
                  </a:cubicBezTo>
                  <a:cubicBezTo>
                    <a:pt x="145059" y="1175747"/>
                    <a:pt x="138947" y="1153277"/>
                    <a:pt x="130048" y="1131166"/>
                  </a:cubicBezTo>
                  <a:cubicBezTo>
                    <a:pt x="125374" y="1162534"/>
                    <a:pt x="107038" y="1195701"/>
                    <a:pt x="91039" y="1219340"/>
                  </a:cubicBezTo>
                  <a:cubicBezTo>
                    <a:pt x="88343" y="1223385"/>
                    <a:pt x="81961" y="1219789"/>
                    <a:pt x="84478" y="1215475"/>
                  </a:cubicBezTo>
                  <a:cubicBezTo>
                    <a:pt x="95623" y="1196959"/>
                    <a:pt x="104971" y="1177185"/>
                    <a:pt x="110454" y="1156153"/>
                  </a:cubicBezTo>
                  <a:cubicBezTo>
                    <a:pt x="114589" y="1140154"/>
                    <a:pt x="114858" y="1123256"/>
                    <a:pt x="119532" y="1107617"/>
                  </a:cubicBezTo>
                  <a:cubicBezTo>
                    <a:pt x="119262" y="1107077"/>
                    <a:pt x="118993" y="1106538"/>
                    <a:pt x="118813" y="1105999"/>
                  </a:cubicBezTo>
                  <a:cubicBezTo>
                    <a:pt x="93646" y="1055395"/>
                    <a:pt x="56345" y="1087123"/>
                    <a:pt x="33695" y="1121908"/>
                  </a:cubicBezTo>
                  <a:cubicBezTo>
                    <a:pt x="31897" y="1124694"/>
                    <a:pt x="26864" y="1122986"/>
                    <a:pt x="28122" y="1119571"/>
                  </a:cubicBezTo>
                  <a:cubicBezTo>
                    <a:pt x="36751" y="1095303"/>
                    <a:pt x="95534" y="1028520"/>
                    <a:pt x="122049" y="1070585"/>
                  </a:cubicBezTo>
                  <a:cubicBezTo>
                    <a:pt x="144250" y="1105639"/>
                    <a:pt x="161417" y="1143659"/>
                    <a:pt x="168248" y="1184645"/>
                  </a:cubicBezTo>
                  <a:cubicBezTo>
                    <a:pt x="169866" y="1194712"/>
                    <a:pt x="171664" y="1204420"/>
                    <a:pt x="173641" y="1213947"/>
                  </a:cubicBezTo>
                  <a:cubicBezTo>
                    <a:pt x="174540" y="1215385"/>
                    <a:pt x="174989" y="1217003"/>
                    <a:pt x="174630" y="1218801"/>
                  </a:cubicBezTo>
                  <a:cubicBezTo>
                    <a:pt x="181820" y="1252057"/>
                    <a:pt x="192247" y="1282617"/>
                    <a:pt x="212290" y="1313087"/>
                  </a:cubicBezTo>
                  <a:cubicBezTo>
                    <a:pt x="217054" y="1320277"/>
                    <a:pt x="212111" y="1329266"/>
                    <a:pt x="204740" y="1331782"/>
                  </a:cubicBezTo>
                  <a:cubicBezTo>
                    <a:pt x="162675" y="1345804"/>
                    <a:pt x="209504" y="1409081"/>
                    <a:pt x="218223" y="1433619"/>
                  </a:cubicBezTo>
                  <a:cubicBezTo>
                    <a:pt x="224424" y="1451146"/>
                    <a:pt x="193685" y="1458965"/>
                    <a:pt x="190988" y="1441169"/>
                  </a:cubicBezTo>
                  <a:lnTo>
                    <a:pt x="190719" y="1441349"/>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09" name="Freeform: Shape 82">
              <a:extLst>
                <a:ext uri="{FF2B5EF4-FFF2-40B4-BE49-F238E27FC236}">
                  <a16:creationId xmlns:a16="http://schemas.microsoft.com/office/drawing/2014/main" id="{DC605181-776E-482E-8319-84ED10F94511}"/>
                </a:ext>
              </a:extLst>
            </p:cNvPr>
            <p:cNvSpPr>
              <a:spLocks/>
            </p:cNvSpPr>
            <p:nvPr/>
          </p:nvSpPr>
          <p:spPr bwMode="auto">
            <a:xfrm>
              <a:off x="5325710" y="23100"/>
              <a:ext cx="1114537" cy="422446"/>
            </a:xfrm>
            <a:custGeom>
              <a:avLst/>
              <a:gdLst>
                <a:gd name="T0" fmla="*/ 798512 w 1114537"/>
                <a:gd name="T1" fmla="*/ 417957 h 422445"/>
                <a:gd name="T2" fmla="*/ 1108335 w 1114537"/>
                <a:gd name="T3" fmla="*/ 417957 h 422445"/>
                <a:gd name="T4" fmla="*/ 1059619 w 1114537"/>
                <a:gd name="T5" fmla="*/ 115588 h 422445"/>
                <a:gd name="T6" fmla="*/ 796624 w 1114537"/>
                <a:gd name="T7" fmla="*/ 6741 h 422445"/>
                <a:gd name="T8" fmla="*/ 499385 w 1114537"/>
                <a:gd name="T9" fmla="*/ 55098 h 422445"/>
                <a:gd name="T10" fmla="*/ 322407 w 1114537"/>
                <a:gd name="T11" fmla="*/ 88803 h 422445"/>
                <a:gd name="T12" fmla="*/ 243850 w 1114537"/>
                <a:gd name="T13" fmla="*/ 201156 h 422445"/>
                <a:gd name="T14" fmla="*/ 186505 w 1114537"/>
                <a:gd name="T15" fmla="*/ 243675 h 422445"/>
                <a:gd name="T16" fmla="*/ 13482 w 1114537"/>
                <a:gd name="T17" fmla="*/ 342725 h 422445"/>
                <a:gd name="T18" fmla="*/ 6741 w 1114537"/>
                <a:gd name="T19" fmla="*/ 370768 h 422445"/>
                <a:gd name="T20" fmla="*/ 199988 w 1114537"/>
                <a:gd name="T21" fmla="*/ 417957 h 422445"/>
                <a:gd name="T22" fmla="*/ 662880 w 1114537"/>
                <a:gd name="T23" fmla="*/ 378229 h 422445"/>
                <a:gd name="T24" fmla="*/ 798332 w 1114537"/>
                <a:gd name="T25" fmla="*/ 417957 h 4224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4537"/>
                <a:gd name="T40" fmla="*/ 0 h 422445"/>
                <a:gd name="T41" fmla="*/ 1114537 w 1114537"/>
                <a:gd name="T42" fmla="*/ 422445 h 4224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4537" h="422445">
                  <a:moveTo>
                    <a:pt x="798512" y="417952"/>
                  </a:moveTo>
                  <a:lnTo>
                    <a:pt x="1108335" y="417952"/>
                  </a:lnTo>
                  <a:lnTo>
                    <a:pt x="1059619" y="115588"/>
                  </a:lnTo>
                  <a:lnTo>
                    <a:pt x="796624" y="6741"/>
                  </a:lnTo>
                  <a:lnTo>
                    <a:pt x="499385" y="55098"/>
                  </a:lnTo>
                  <a:lnTo>
                    <a:pt x="322407" y="88803"/>
                  </a:lnTo>
                  <a:lnTo>
                    <a:pt x="243850" y="201156"/>
                  </a:lnTo>
                  <a:lnTo>
                    <a:pt x="186505" y="243670"/>
                  </a:lnTo>
                  <a:lnTo>
                    <a:pt x="13482" y="342720"/>
                  </a:lnTo>
                  <a:lnTo>
                    <a:pt x="6741" y="370763"/>
                  </a:lnTo>
                  <a:cubicBezTo>
                    <a:pt x="6741" y="370763"/>
                    <a:pt x="30290" y="428108"/>
                    <a:pt x="199988" y="417952"/>
                  </a:cubicBezTo>
                  <a:cubicBezTo>
                    <a:pt x="369685" y="407795"/>
                    <a:pt x="662880" y="378224"/>
                    <a:pt x="662880" y="378224"/>
                  </a:cubicBezTo>
                  <a:lnTo>
                    <a:pt x="798332" y="417952"/>
                  </a:lnTo>
                  <a:lnTo>
                    <a:pt x="798512" y="417952"/>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0" name="Freeform: Shape 83">
              <a:extLst>
                <a:ext uri="{FF2B5EF4-FFF2-40B4-BE49-F238E27FC236}">
                  <a16:creationId xmlns:a16="http://schemas.microsoft.com/office/drawing/2014/main" id="{D3A00CDA-77EE-4637-B606-0D091A22013D}"/>
                </a:ext>
              </a:extLst>
            </p:cNvPr>
            <p:cNvSpPr>
              <a:spLocks/>
            </p:cNvSpPr>
            <p:nvPr/>
          </p:nvSpPr>
          <p:spPr bwMode="auto">
            <a:xfrm>
              <a:off x="5130487" y="643645"/>
              <a:ext cx="377505" cy="269646"/>
            </a:xfrm>
            <a:custGeom>
              <a:avLst/>
              <a:gdLst>
                <a:gd name="T0" fmla="*/ 267943 w 377504"/>
                <a:gd name="T1" fmla="*/ 264343 h 269646"/>
                <a:gd name="T2" fmla="*/ 325468 w 377504"/>
                <a:gd name="T3" fmla="*/ 190999 h 269646"/>
                <a:gd name="T4" fmla="*/ 348028 w 377504"/>
                <a:gd name="T5" fmla="*/ 58783 h 269646"/>
                <a:gd name="T6" fmla="*/ 371308 w 377504"/>
                <a:gd name="T7" fmla="*/ 6741 h 269646"/>
                <a:gd name="T8" fmla="*/ 237204 w 377504"/>
                <a:gd name="T9" fmla="*/ 116847 h 269646"/>
                <a:gd name="T10" fmla="*/ 12943 w 377504"/>
                <a:gd name="T11" fmla="*/ 196482 h 269646"/>
                <a:gd name="T12" fmla="*/ 6741 w 377504"/>
                <a:gd name="T13" fmla="*/ 270365 h 269646"/>
                <a:gd name="T14" fmla="*/ 143272 w 377504"/>
                <a:gd name="T15" fmla="*/ 257872 h 269646"/>
                <a:gd name="T16" fmla="*/ 267854 w 377504"/>
                <a:gd name="T17" fmla="*/ 264343 h 26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7504"/>
                <a:gd name="T28" fmla="*/ 0 h 269646"/>
                <a:gd name="T29" fmla="*/ 377504 w 377504"/>
                <a:gd name="T30" fmla="*/ 269646 h 2696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7504" h="269646">
                  <a:moveTo>
                    <a:pt x="267938" y="264343"/>
                  </a:moveTo>
                  <a:cubicBezTo>
                    <a:pt x="281510" y="236659"/>
                    <a:pt x="299757" y="211672"/>
                    <a:pt x="325463" y="190999"/>
                  </a:cubicBezTo>
                  <a:cubicBezTo>
                    <a:pt x="308925" y="149923"/>
                    <a:pt x="332653" y="97612"/>
                    <a:pt x="348023" y="58783"/>
                  </a:cubicBezTo>
                  <a:cubicBezTo>
                    <a:pt x="355034" y="41166"/>
                    <a:pt x="362674" y="23729"/>
                    <a:pt x="371303" y="6741"/>
                  </a:cubicBezTo>
                  <a:cubicBezTo>
                    <a:pt x="329957" y="47368"/>
                    <a:pt x="286184" y="85478"/>
                    <a:pt x="237199" y="116847"/>
                  </a:cubicBezTo>
                  <a:cubicBezTo>
                    <a:pt x="179494" y="153878"/>
                    <a:pt x="86197" y="208616"/>
                    <a:pt x="12943" y="196482"/>
                  </a:cubicBezTo>
                  <a:cubicBezTo>
                    <a:pt x="11595" y="221110"/>
                    <a:pt x="9348" y="245737"/>
                    <a:pt x="6741" y="270365"/>
                  </a:cubicBezTo>
                  <a:cubicBezTo>
                    <a:pt x="50244" y="259130"/>
                    <a:pt x="99859" y="258231"/>
                    <a:pt x="143272" y="257872"/>
                  </a:cubicBezTo>
                  <a:cubicBezTo>
                    <a:pt x="183359" y="257602"/>
                    <a:pt x="228121" y="254366"/>
                    <a:pt x="267849" y="264343"/>
                  </a:cubicBezTo>
                  <a:lnTo>
                    <a:pt x="267938" y="264343"/>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1" name="Freeform: Shape 84">
              <a:extLst>
                <a:ext uri="{FF2B5EF4-FFF2-40B4-BE49-F238E27FC236}">
                  <a16:creationId xmlns:a16="http://schemas.microsoft.com/office/drawing/2014/main" id="{22840207-4047-40E3-AAA4-9EC5622E999D}"/>
                </a:ext>
              </a:extLst>
            </p:cNvPr>
            <p:cNvSpPr>
              <a:spLocks/>
            </p:cNvSpPr>
            <p:nvPr/>
          </p:nvSpPr>
          <p:spPr bwMode="auto">
            <a:xfrm>
              <a:off x="5114757" y="920927"/>
              <a:ext cx="278634" cy="170776"/>
            </a:xfrm>
            <a:custGeom>
              <a:avLst/>
              <a:gdLst>
                <a:gd name="T0" fmla="*/ 55367 w 278634"/>
                <a:gd name="T1" fmla="*/ 116047 h 170775"/>
                <a:gd name="T2" fmla="*/ 95904 w 278634"/>
                <a:gd name="T3" fmla="*/ 172313 h 170775"/>
                <a:gd name="T4" fmla="*/ 162417 w 278634"/>
                <a:gd name="T5" fmla="*/ 157393 h 170775"/>
                <a:gd name="T6" fmla="*/ 241603 w 278634"/>
                <a:gd name="T7" fmla="*/ 124586 h 170775"/>
                <a:gd name="T8" fmla="*/ 244030 w 278634"/>
                <a:gd name="T9" fmla="*/ 124586 h 170775"/>
                <a:gd name="T10" fmla="*/ 246726 w 278634"/>
                <a:gd name="T11" fmla="*/ 109396 h 170775"/>
                <a:gd name="T12" fmla="*/ 272522 w 278634"/>
                <a:gd name="T13" fmla="*/ 12588 h 170775"/>
                <a:gd name="T14" fmla="*/ 159001 w 278634"/>
                <a:gd name="T15" fmla="*/ 6745 h 170775"/>
                <a:gd name="T16" fmla="*/ 20673 w 278634"/>
                <a:gd name="T17" fmla="*/ 10161 h 170775"/>
                <a:gd name="T18" fmla="*/ 6741 w 278634"/>
                <a:gd name="T19" fmla="*/ 113350 h 170775"/>
                <a:gd name="T20" fmla="*/ 55188 w 278634"/>
                <a:gd name="T21" fmla="*/ 116137 h 1707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634"/>
                <a:gd name="T34" fmla="*/ 0 h 170775"/>
                <a:gd name="T35" fmla="*/ 278634 w 278634"/>
                <a:gd name="T36" fmla="*/ 170775 h 1707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634" h="170775">
                  <a:moveTo>
                    <a:pt x="55367" y="116042"/>
                  </a:moveTo>
                  <a:cubicBezTo>
                    <a:pt x="82062" y="124491"/>
                    <a:pt x="94646" y="145613"/>
                    <a:pt x="95904" y="172308"/>
                  </a:cubicBezTo>
                  <a:cubicBezTo>
                    <a:pt x="117296" y="165657"/>
                    <a:pt x="141295" y="164219"/>
                    <a:pt x="162417" y="157388"/>
                  </a:cubicBezTo>
                  <a:cubicBezTo>
                    <a:pt x="189292" y="148759"/>
                    <a:pt x="214369" y="129254"/>
                    <a:pt x="241603" y="124581"/>
                  </a:cubicBezTo>
                  <a:cubicBezTo>
                    <a:pt x="242412" y="124401"/>
                    <a:pt x="243221" y="124491"/>
                    <a:pt x="244030" y="124581"/>
                  </a:cubicBezTo>
                  <a:cubicBezTo>
                    <a:pt x="244929" y="119547"/>
                    <a:pt x="245737" y="114424"/>
                    <a:pt x="246726" y="109391"/>
                  </a:cubicBezTo>
                  <a:cubicBezTo>
                    <a:pt x="253467" y="75775"/>
                    <a:pt x="260928" y="42968"/>
                    <a:pt x="272522" y="12588"/>
                  </a:cubicBezTo>
                  <a:cubicBezTo>
                    <a:pt x="234952" y="13397"/>
                    <a:pt x="196392" y="6925"/>
                    <a:pt x="159001" y="6745"/>
                  </a:cubicBezTo>
                  <a:cubicBezTo>
                    <a:pt x="113611" y="6566"/>
                    <a:pt x="66153" y="12318"/>
                    <a:pt x="20673" y="10161"/>
                  </a:cubicBezTo>
                  <a:cubicBezTo>
                    <a:pt x="16718" y="44855"/>
                    <a:pt x="11864" y="79370"/>
                    <a:pt x="6741" y="113345"/>
                  </a:cubicBezTo>
                  <a:cubicBezTo>
                    <a:pt x="24358" y="111278"/>
                    <a:pt x="41705" y="111817"/>
                    <a:pt x="55188" y="116132"/>
                  </a:cubicBezTo>
                  <a:lnTo>
                    <a:pt x="55367" y="116042"/>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2" name="Freeform: Shape 85">
              <a:extLst>
                <a:ext uri="{FF2B5EF4-FFF2-40B4-BE49-F238E27FC236}">
                  <a16:creationId xmlns:a16="http://schemas.microsoft.com/office/drawing/2014/main" id="{E75068CF-D838-4323-8230-51B65B7DC81C}"/>
                </a:ext>
              </a:extLst>
            </p:cNvPr>
            <p:cNvSpPr>
              <a:spLocks/>
            </p:cNvSpPr>
            <p:nvPr/>
          </p:nvSpPr>
          <p:spPr bwMode="auto">
            <a:xfrm>
              <a:off x="5312947" y="2003291"/>
              <a:ext cx="772986" cy="907809"/>
            </a:xfrm>
            <a:custGeom>
              <a:avLst/>
              <a:gdLst>
                <a:gd name="T0" fmla="*/ 126374 w 772985"/>
                <a:gd name="T1" fmla="*/ 489233 h 907808"/>
                <a:gd name="T2" fmla="*/ 296880 w 772985"/>
                <a:gd name="T3" fmla="*/ 639066 h 907808"/>
                <a:gd name="T4" fmla="*/ 662346 w 772985"/>
                <a:gd name="T5" fmla="*/ 879501 h 907808"/>
                <a:gd name="T6" fmla="*/ 672503 w 772985"/>
                <a:gd name="T7" fmla="*/ 905657 h 907808"/>
                <a:gd name="T8" fmla="*/ 711691 w 772985"/>
                <a:gd name="T9" fmla="*/ 905297 h 907808"/>
                <a:gd name="T10" fmla="*/ 763103 w 772985"/>
                <a:gd name="T11" fmla="*/ 899634 h 907808"/>
                <a:gd name="T12" fmla="*/ 768047 w 772985"/>
                <a:gd name="T13" fmla="*/ 898286 h 907808"/>
                <a:gd name="T14" fmla="*/ 737757 w 772985"/>
                <a:gd name="T15" fmla="*/ 747374 h 907808"/>
                <a:gd name="T16" fmla="*/ 727330 w 772985"/>
                <a:gd name="T17" fmla="*/ 737397 h 907808"/>
                <a:gd name="T18" fmla="*/ 618753 w 772985"/>
                <a:gd name="T19" fmla="*/ 515658 h 907808"/>
                <a:gd name="T20" fmla="*/ 558532 w 772985"/>
                <a:gd name="T21" fmla="*/ 424063 h 907808"/>
                <a:gd name="T22" fmla="*/ 533455 w 772985"/>
                <a:gd name="T23" fmla="*/ 381459 h 907808"/>
                <a:gd name="T24" fmla="*/ 88444 w 772985"/>
                <a:gd name="T25" fmla="*/ 100308 h 907808"/>
                <a:gd name="T26" fmla="*/ 9078 w 772985"/>
                <a:gd name="T27" fmla="*/ 13392 h 907808"/>
                <a:gd name="T28" fmla="*/ 6741 w 772985"/>
                <a:gd name="T29" fmla="*/ 6741 h 907808"/>
                <a:gd name="T30" fmla="*/ 25167 w 772985"/>
                <a:gd name="T31" fmla="*/ 347664 h 907808"/>
                <a:gd name="T32" fmla="*/ 17797 w 772985"/>
                <a:gd name="T33" fmla="*/ 366539 h 907808"/>
                <a:gd name="T34" fmla="*/ 126554 w 772985"/>
                <a:gd name="T35" fmla="*/ 489053 h 9078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2985"/>
                <a:gd name="T55" fmla="*/ 0 h 907808"/>
                <a:gd name="T56" fmla="*/ 772985 w 772985"/>
                <a:gd name="T57" fmla="*/ 907808 h 9078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2985" h="907808">
                  <a:moveTo>
                    <a:pt x="126374" y="489228"/>
                  </a:moveTo>
                  <a:cubicBezTo>
                    <a:pt x="179944" y="542528"/>
                    <a:pt x="236300" y="593761"/>
                    <a:pt x="296880" y="639061"/>
                  </a:cubicBezTo>
                  <a:cubicBezTo>
                    <a:pt x="413907" y="726696"/>
                    <a:pt x="542708" y="796175"/>
                    <a:pt x="662341" y="879496"/>
                  </a:cubicBezTo>
                  <a:cubicBezTo>
                    <a:pt x="672048" y="886237"/>
                    <a:pt x="674475" y="896483"/>
                    <a:pt x="672498" y="905652"/>
                  </a:cubicBezTo>
                  <a:cubicBezTo>
                    <a:pt x="685530" y="905202"/>
                    <a:pt x="698653" y="906101"/>
                    <a:pt x="711686" y="905292"/>
                  </a:cubicBezTo>
                  <a:cubicBezTo>
                    <a:pt x="728943" y="904123"/>
                    <a:pt x="746021" y="901966"/>
                    <a:pt x="763098" y="899629"/>
                  </a:cubicBezTo>
                  <a:cubicBezTo>
                    <a:pt x="764716" y="898910"/>
                    <a:pt x="766424" y="898461"/>
                    <a:pt x="768042" y="898281"/>
                  </a:cubicBezTo>
                  <a:cubicBezTo>
                    <a:pt x="755908" y="848307"/>
                    <a:pt x="744852" y="798063"/>
                    <a:pt x="737752" y="747369"/>
                  </a:cubicBezTo>
                  <a:cubicBezTo>
                    <a:pt x="733438" y="746021"/>
                    <a:pt x="729662" y="742875"/>
                    <a:pt x="727325" y="737392"/>
                  </a:cubicBezTo>
                  <a:cubicBezTo>
                    <a:pt x="695327" y="662341"/>
                    <a:pt x="658566" y="587020"/>
                    <a:pt x="618748" y="515653"/>
                  </a:cubicBezTo>
                  <a:cubicBezTo>
                    <a:pt x="600052" y="482037"/>
                    <a:pt x="583874" y="453545"/>
                    <a:pt x="558527" y="424063"/>
                  </a:cubicBezTo>
                  <a:cubicBezTo>
                    <a:pt x="546483" y="410132"/>
                    <a:pt x="537225" y="398177"/>
                    <a:pt x="533450" y="381459"/>
                  </a:cubicBezTo>
                  <a:cubicBezTo>
                    <a:pt x="363034" y="320519"/>
                    <a:pt x="219222" y="225694"/>
                    <a:pt x="88444" y="100308"/>
                  </a:cubicBezTo>
                  <a:cubicBezTo>
                    <a:pt x="62288" y="75231"/>
                    <a:pt x="23010" y="48087"/>
                    <a:pt x="9078" y="13392"/>
                  </a:cubicBezTo>
                  <a:cubicBezTo>
                    <a:pt x="8179" y="11235"/>
                    <a:pt x="7550" y="8988"/>
                    <a:pt x="6741" y="6741"/>
                  </a:cubicBezTo>
                  <a:cubicBezTo>
                    <a:pt x="15010" y="120262"/>
                    <a:pt x="21482" y="233783"/>
                    <a:pt x="25167" y="347664"/>
                  </a:cubicBezTo>
                  <a:cubicBezTo>
                    <a:pt x="25437" y="356023"/>
                    <a:pt x="22381" y="362225"/>
                    <a:pt x="17797" y="366539"/>
                  </a:cubicBezTo>
                  <a:cubicBezTo>
                    <a:pt x="53929" y="407346"/>
                    <a:pt x="87815" y="450489"/>
                    <a:pt x="126554" y="489048"/>
                  </a:cubicBezTo>
                  <a:lnTo>
                    <a:pt x="126374" y="489228"/>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3" name="Freeform: Shape 86">
              <a:extLst>
                <a:ext uri="{FF2B5EF4-FFF2-40B4-BE49-F238E27FC236}">
                  <a16:creationId xmlns:a16="http://schemas.microsoft.com/office/drawing/2014/main" id="{FDE9CFF8-C164-4D43-B70E-FB9B6D503150}"/>
                </a:ext>
              </a:extLst>
            </p:cNvPr>
            <p:cNvSpPr>
              <a:spLocks/>
            </p:cNvSpPr>
            <p:nvPr/>
          </p:nvSpPr>
          <p:spPr bwMode="auto">
            <a:xfrm>
              <a:off x="5885855" y="2405154"/>
              <a:ext cx="62917" cy="71906"/>
            </a:xfrm>
            <a:custGeom>
              <a:avLst/>
              <a:gdLst>
                <a:gd name="T0" fmla="*/ 61659 w 62917"/>
                <a:gd name="T1" fmla="*/ 51238 h 71905"/>
                <a:gd name="T2" fmla="*/ 53660 w 62917"/>
                <a:gd name="T3" fmla="*/ 25706 h 71905"/>
                <a:gd name="T4" fmla="*/ 6741 w 62917"/>
                <a:gd name="T5" fmla="*/ 6741 h 71905"/>
                <a:gd name="T6" fmla="*/ 59951 w 62917"/>
                <a:gd name="T7" fmla="*/ 65529 h 71905"/>
                <a:gd name="T8" fmla="*/ 61659 w 62917"/>
                <a:gd name="T9" fmla="*/ 51238 h 71905"/>
                <a:gd name="T10" fmla="*/ 0 60000 65536"/>
                <a:gd name="T11" fmla="*/ 0 60000 65536"/>
                <a:gd name="T12" fmla="*/ 0 60000 65536"/>
                <a:gd name="T13" fmla="*/ 0 60000 65536"/>
                <a:gd name="T14" fmla="*/ 0 60000 65536"/>
                <a:gd name="T15" fmla="*/ 0 w 62917"/>
                <a:gd name="T16" fmla="*/ 0 h 71905"/>
                <a:gd name="T17" fmla="*/ 62917 w 62917"/>
                <a:gd name="T18" fmla="*/ 71905 h 71905"/>
              </a:gdLst>
              <a:ahLst/>
              <a:cxnLst>
                <a:cxn ang="T10">
                  <a:pos x="T0" y="T1"/>
                </a:cxn>
                <a:cxn ang="T11">
                  <a:pos x="T2" y="T3"/>
                </a:cxn>
                <a:cxn ang="T12">
                  <a:pos x="T4" y="T5"/>
                </a:cxn>
                <a:cxn ang="T13">
                  <a:pos x="T6" y="T7"/>
                </a:cxn>
                <a:cxn ang="T14">
                  <a:pos x="T8" y="T9"/>
                </a:cxn>
              </a:cxnLst>
              <a:rect l="T15" t="T16" r="T17" b="T18"/>
              <a:pathLst>
                <a:path w="62917" h="71905">
                  <a:moveTo>
                    <a:pt x="61659" y="51233"/>
                  </a:moveTo>
                  <a:cubicBezTo>
                    <a:pt x="61569" y="41975"/>
                    <a:pt x="63726" y="29661"/>
                    <a:pt x="53660" y="25706"/>
                  </a:cubicBezTo>
                  <a:cubicBezTo>
                    <a:pt x="38110" y="19594"/>
                    <a:pt x="21751" y="14202"/>
                    <a:pt x="6741" y="6741"/>
                  </a:cubicBezTo>
                  <a:cubicBezTo>
                    <a:pt x="24448" y="26425"/>
                    <a:pt x="43054" y="45211"/>
                    <a:pt x="59951" y="65524"/>
                  </a:cubicBezTo>
                  <a:cubicBezTo>
                    <a:pt x="61030" y="60041"/>
                    <a:pt x="61659" y="54468"/>
                    <a:pt x="61659" y="51233"/>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4" name="Freeform: Shape 87">
              <a:extLst>
                <a:ext uri="{FF2B5EF4-FFF2-40B4-BE49-F238E27FC236}">
                  <a16:creationId xmlns:a16="http://schemas.microsoft.com/office/drawing/2014/main" id="{B9A9A7EC-15AA-472B-839D-880F03974537}"/>
                </a:ext>
              </a:extLst>
            </p:cNvPr>
            <p:cNvSpPr>
              <a:spLocks/>
            </p:cNvSpPr>
            <p:nvPr/>
          </p:nvSpPr>
          <p:spPr bwMode="auto">
            <a:xfrm>
              <a:off x="5216504" y="2226738"/>
              <a:ext cx="611198" cy="934773"/>
            </a:xfrm>
            <a:custGeom>
              <a:avLst/>
              <a:gdLst>
                <a:gd name="T0" fmla="*/ 128262 w 611197"/>
                <a:gd name="T1" fmla="*/ 487880 h 934773"/>
                <a:gd name="T2" fmla="*/ 367802 w 611197"/>
                <a:gd name="T3" fmla="*/ 869968 h 934773"/>
                <a:gd name="T4" fmla="*/ 402946 w 611197"/>
                <a:gd name="T5" fmla="*/ 929021 h 934773"/>
                <a:gd name="T6" fmla="*/ 504064 w 611197"/>
                <a:gd name="T7" fmla="*/ 781255 h 934773"/>
                <a:gd name="T8" fmla="*/ 609675 w 611197"/>
                <a:gd name="T9" fmla="*/ 612097 h 934773"/>
                <a:gd name="T10" fmla="*/ 355219 w 611197"/>
                <a:gd name="T11" fmla="*/ 439523 h 934773"/>
                <a:gd name="T12" fmla="*/ 184798 w 611197"/>
                <a:gd name="T13" fmla="*/ 281870 h 934773"/>
                <a:gd name="T14" fmla="*/ 59682 w 611197"/>
                <a:gd name="T15" fmla="*/ 119274 h 934773"/>
                <a:gd name="T16" fmla="*/ 67771 w 611197"/>
                <a:gd name="T17" fmla="*/ 101746 h 934773"/>
                <a:gd name="T18" fmla="*/ 66782 w 611197"/>
                <a:gd name="T19" fmla="*/ 6741 h 934773"/>
                <a:gd name="T20" fmla="*/ 37121 w 611197"/>
                <a:gd name="T21" fmla="*/ 40087 h 934773"/>
                <a:gd name="T22" fmla="*/ 6741 w 611197"/>
                <a:gd name="T23" fmla="*/ 76040 h 934773"/>
                <a:gd name="T24" fmla="*/ 42604 w 611197"/>
                <a:gd name="T25" fmla="*/ 287443 h 934773"/>
                <a:gd name="T26" fmla="*/ 128352 w 611197"/>
                <a:gd name="T27" fmla="*/ 487880 h 9347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1197"/>
                <a:gd name="T43" fmla="*/ 0 h 934773"/>
                <a:gd name="T44" fmla="*/ 611197 w 611197"/>
                <a:gd name="T45" fmla="*/ 934773 h 9347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1197" h="934773">
                  <a:moveTo>
                    <a:pt x="128262" y="487880"/>
                  </a:moveTo>
                  <a:cubicBezTo>
                    <a:pt x="200976" y="619197"/>
                    <a:pt x="290499" y="741257"/>
                    <a:pt x="367797" y="869968"/>
                  </a:cubicBezTo>
                  <a:cubicBezTo>
                    <a:pt x="379572" y="889563"/>
                    <a:pt x="391257" y="909337"/>
                    <a:pt x="402941" y="929021"/>
                  </a:cubicBezTo>
                  <a:cubicBezTo>
                    <a:pt x="432692" y="877608"/>
                    <a:pt x="471521" y="830600"/>
                    <a:pt x="504059" y="781255"/>
                  </a:cubicBezTo>
                  <a:cubicBezTo>
                    <a:pt x="540730" y="725708"/>
                    <a:pt x="573627" y="667913"/>
                    <a:pt x="609670" y="612097"/>
                  </a:cubicBezTo>
                  <a:cubicBezTo>
                    <a:pt x="523653" y="556280"/>
                    <a:pt x="435658" y="503429"/>
                    <a:pt x="355214" y="439523"/>
                  </a:cubicBezTo>
                  <a:cubicBezTo>
                    <a:pt x="294454" y="391256"/>
                    <a:pt x="237019" y="339305"/>
                    <a:pt x="184798" y="281870"/>
                  </a:cubicBezTo>
                  <a:cubicBezTo>
                    <a:pt x="139767" y="232345"/>
                    <a:pt x="90601" y="179045"/>
                    <a:pt x="59682" y="119274"/>
                  </a:cubicBezTo>
                  <a:cubicBezTo>
                    <a:pt x="55637" y="111454"/>
                    <a:pt x="60940" y="103364"/>
                    <a:pt x="67771" y="101746"/>
                  </a:cubicBezTo>
                  <a:cubicBezTo>
                    <a:pt x="67591" y="70108"/>
                    <a:pt x="67232" y="38380"/>
                    <a:pt x="66782" y="6741"/>
                  </a:cubicBezTo>
                  <a:cubicBezTo>
                    <a:pt x="57075" y="18246"/>
                    <a:pt x="46649" y="29212"/>
                    <a:pt x="37121" y="40087"/>
                  </a:cubicBezTo>
                  <a:cubicBezTo>
                    <a:pt x="27324" y="51233"/>
                    <a:pt x="17797" y="64805"/>
                    <a:pt x="6741" y="76040"/>
                  </a:cubicBezTo>
                  <a:cubicBezTo>
                    <a:pt x="16448" y="147317"/>
                    <a:pt x="22201" y="217784"/>
                    <a:pt x="42604" y="287443"/>
                  </a:cubicBezTo>
                  <a:cubicBezTo>
                    <a:pt x="63007" y="357191"/>
                    <a:pt x="93118" y="424333"/>
                    <a:pt x="128352" y="487880"/>
                  </a:cubicBezTo>
                  <a:lnTo>
                    <a:pt x="128262" y="487880"/>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5" name="Freeform: Shape 88">
              <a:extLst>
                <a:ext uri="{FF2B5EF4-FFF2-40B4-BE49-F238E27FC236}">
                  <a16:creationId xmlns:a16="http://schemas.microsoft.com/office/drawing/2014/main" id="{C2B12003-B3E4-4169-8128-EAF3B6CD5FDE}"/>
                </a:ext>
              </a:extLst>
            </p:cNvPr>
            <p:cNvSpPr>
              <a:spLocks/>
            </p:cNvSpPr>
            <p:nvPr/>
          </p:nvSpPr>
          <p:spPr bwMode="auto">
            <a:xfrm>
              <a:off x="5931336" y="3277729"/>
              <a:ext cx="251670" cy="566257"/>
            </a:xfrm>
            <a:custGeom>
              <a:avLst/>
              <a:gdLst>
                <a:gd name="T0" fmla="*/ 132851 w 251669"/>
                <a:gd name="T1" fmla="*/ 349197 h 566256"/>
                <a:gd name="T2" fmla="*/ 209071 w 251669"/>
                <a:gd name="T3" fmla="*/ 199808 h 566256"/>
                <a:gd name="T4" fmla="*/ 251135 w 251669"/>
                <a:gd name="T5" fmla="*/ 105881 h 566256"/>
                <a:gd name="T6" fmla="*/ 245203 w 251669"/>
                <a:gd name="T7" fmla="*/ 95455 h 566256"/>
                <a:gd name="T8" fmla="*/ 211767 w 251669"/>
                <a:gd name="T9" fmla="*/ 9527 h 566256"/>
                <a:gd name="T10" fmla="*/ 126918 w 251669"/>
                <a:gd name="T11" fmla="*/ 10246 h 566256"/>
                <a:gd name="T12" fmla="*/ 62109 w 251669"/>
                <a:gd name="T13" fmla="*/ 6741 h 566256"/>
                <a:gd name="T14" fmla="*/ 51952 w 251669"/>
                <a:gd name="T15" fmla="*/ 262815 h 566256"/>
                <a:gd name="T16" fmla="*/ 33166 w 251669"/>
                <a:gd name="T17" fmla="*/ 404474 h 566256"/>
                <a:gd name="T18" fmla="*/ 6741 w 251669"/>
                <a:gd name="T19" fmla="*/ 511074 h 566256"/>
                <a:gd name="T20" fmla="*/ 25616 w 251669"/>
                <a:gd name="T21" fmla="*/ 562397 h 566256"/>
                <a:gd name="T22" fmla="*/ 132761 w 251669"/>
                <a:gd name="T23" fmla="*/ 349287 h 5662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1669"/>
                <a:gd name="T37" fmla="*/ 0 h 566256"/>
                <a:gd name="T38" fmla="*/ 251669 w 251669"/>
                <a:gd name="T39" fmla="*/ 566256 h 5662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1669" h="566256">
                  <a:moveTo>
                    <a:pt x="132846" y="349192"/>
                  </a:moveTo>
                  <a:cubicBezTo>
                    <a:pt x="156575" y="298768"/>
                    <a:pt x="185606" y="250861"/>
                    <a:pt x="209066" y="199808"/>
                  </a:cubicBezTo>
                  <a:cubicBezTo>
                    <a:pt x="223357" y="168709"/>
                    <a:pt x="236839" y="137070"/>
                    <a:pt x="251130" y="105881"/>
                  </a:cubicBezTo>
                  <a:cubicBezTo>
                    <a:pt x="248344" y="103364"/>
                    <a:pt x="246277" y="99949"/>
                    <a:pt x="245198" y="95455"/>
                  </a:cubicBezTo>
                  <a:cubicBezTo>
                    <a:pt x="238187" y="65524"/>
                    <a:pt x="223177" y="38110"/>
                    <a:pt x="211762" y="9527"/>
                  </a:cubicBezTo>
                  <a:cubicBezTo>
                    <a:pt x="184168" y="13932"/>
                    <a:pt x="154417" y="10426"/>
                    <a:pt x="126913" y="10246"/>
                  </a:cubicBezTo>
                  <a:cubicBezTo>
                    <a:pt x="104982" y="10067"/>
                    <a:pt x="83141" y="10876"/>
                    <a:pt x="62109" y="6741"/>
                  </a:cubicBezTo>
                  <a:cubicBezTo>
                    <a:pt x="74333" y="89343"/>
                    <a:pt x="60491" y="181292"/>
                    <a:pt x="51952" y="262815"/>
                  </a:cubicBezTo>
                  <a:cubicBezTo>
                    <a:pt x="47008" y="310273"/>
                    <a:pt x="40986" y="357461"/>
                    <a:pt x="33166" y="404469"/>
                  </a:cubicBezTo>
                  <a:cubicBezTo>
                    <a:pt x="27145" y="440871"/>
                    <a:pt x="23909" y="478442"/>
                    <a:pt x="6741" y="511069"/>
                  </a:cubicBezTo>
                  <a:cubicBezTo>
                    <a:pt x="13303" y="528147"/>
                    <a:pt x="19684" y="545224"/>
                    <a:pt x="25616" y="562392"/>
                  </a:cubicBezTo>
                  <a:cubicBezTo>
                    <a:pt x="63007" y="492194"/>
                    <a:pt x="98870" y="421187"/>
                    <a:pt x="132756" y="349282"/>
                  </a:cubicBezTo>
                  <a:lnTo>
                    <a:pt x="132846" y="349192"/>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6" name="Freeform: Shape 89">
              <a:extLst>
                <a:ext uri="{FF2B5EF4-FFF2-40B4-BE49-F238E27FC236}">
                  <a16:creationId xmlns:a16="http://schemas.microsoft.com/office/drawing/2014/main" id="{0039BC93-9A2D-43EE-AC64-5A5152D14CCB}"/>
                </a:ext>
              </a:extLst>
            </p:cNvPr>
            <p:cNvSpPr>
              <a:spLocks/>
            </p:cNvSpPr>
            <p:nvPr/>
          </p:nvSpPr>
          <p:spPr bwMode="auto">
            <a:xfrm>
              <a:off x="5776738" y="2861485"/>
              <a:ext cx="377505" cy="386493"/>
            </a:xfrm>
            <a:custGeom>
              <a:avLst/>
              <a:gdLst>
                <a:gd name="T0" fmla="*/ 125925 w 377504"/>
                <a:gd name="T1" fmla="*/ 267224 h 386492"/>
                <a:gd name="T2" fmla="*/ 220396 w 377504"/>
                <a:gd name="T3" fmla="*/ 388386 h 386492"/>
                <a:gd name="T4" fmla="*/ 281605 w 377504"/>
                <a:gd name="T5" fmla="*/ 380296 h 386492"/>
                <a:gd name="T6" fmla="*/ 345062 w 377504"/>
                <a:gd name="T7" fmla="*/ 373195 h 386492"/>
                <a:gd name="T8" fmla="*/ 351174 w 377504"/>
                <a:gd name="T9" fmla="*/ 346860 h 386492"/>
                <a:gd name="T10" fmla="*/ 360612 w 377504"/>
                <a:gd name="T11" fmla="*/ 315671 h 386492"/>
                <a:gd name="T12" fmla="*/ 373195 w 377504"/>
                <a:gd name="T13" fmla="*/ 274685 h 386492"/>
                <a:gd name="T14" fmla="*/ 341467 w 377504"/>
                <a:gd name="T15" fmla="*/ 189831 h 386492"/>
                <a:gd name="T16" fmla="*/ 316030 w 377504"/>
                <a:gd name="T17" fmla="*/ 87725 h 386492"/>
                <a:gd name="T18" fmla="*/ 307941 w 377504"/>
                <a:gd name="T19" fmla="*/ 89612 h 386492"/>
                <a:gd name="T20" fmla="*/ 182551 w 377504"/>
                <a:gd name="T21" fmla="*/ 71007 h 386492"/>
                <a:gd name="T22" fmla="*/ 178955 w 377504"/>
                <a:gd name="T23" fmla="*/ 66693 h 386492"/>
                <a:gd name="T24" fmla="*/ 173922 w 377504"/>
                <a:gd name="T25" fmla="*/ 63727 h 386492"/>
                <a:gd name="T26" fmla="*/ 93837 w 377504"/>
                <a:gd name="T27" fmla="*/ 6741 h 386492"/>
                <a:gd name="T28" fmla="*/ 6741 w 377504"/>
                <a:gd name="T29" fmla="*/ 139138 h 386492"/>
                <a:gd name="T30" fmla="*/ 126015 w 377504"/>
                <a:gd name="T31" fmla="*/ 267404 h 3864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7504"/>
                <a:gd name="T49" fmla="*/ 0 h 386492"/>
                <a:gd name="T50" fmla="*/ 377504 w 377504"/>
                <a:gd name="T51" fmla="*/ 386492 h 38649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7504" h="386492">
                  <a:moveTo>
                    <a:pt x="125925" y="267219"/>
                  </a:moveTo>
                  <a:cubicBezTo>
                    <a:pt x="156934" y="302723"/>
                    <a:pt x="204751" y="342900"/>
                    <a:pt x="220391" y="388381"/>
                  </a:cubicBezTo>
                  <a:cubicBezTo>
                    <a:pt x="240165" y="383347"/>
                    <a:pt x="261197" y="382358"/>
                    <a:pt x="281600" y="380291"/>
                  </a:cubicBezTo>
                  <a:cubicBezTo>
                    <a:pt x="302363" y="378134"/>
                    <a:pt x="323845" y="374179"/>
                    <a:pt x="345057" y="373190"/>
                  </a:cubicBezTo>
                  <a:cubicBezTo>
                    <a:pt x="347035" y="364202"/>
                    <a:pt x="350360" y="349461"/>
                    <a:pt x="351169" y="346855"/>
                  </a:cubicBezTo>
                  <a:cubicBezTo>
                    <a:pt x="354315" y="336429"/>
                    <a:pt x="357371" y="326002"/>
                    <a:pt x="360607" y="315666"/>
                  </a:cubicBezTo>
                  <a:cubicBezTo>
                    <a:pt x="364831" y="302004"/>
                    <a:pt x="368696" y="288252"/>
                    <a:pt x="373190" y="274680"/>
                  </a:cubicBezTo>
                  <a:cubicBezTo>
                    <a:pt x="360607" y="247625"/>
                    <a:pt x="348742" y="220571"/>
                    <a:pt x="341462" y="189831"/>
                  </a:cubicBezTo>
                  <a:cubicBezTo>
                    <a:pt x="333462" y="155856"/>
                    <a:pt x="324744" y="121790"/>
                    <a:pt x="316025" y="87725"/>
                  </a:cubicBezTo>
                  <a:cubicBezTo>
                    <a:pt x="313598" y="88534"/>
                    <a:pt x="310992" y="89163"/>
                    <a:pt x="307936" y="89612"/>
                  </a:cubicBezTo>
                  <a:cubicBezTo>
                    <a:pt x="270365" y="94646"/>
                    <a:pt x="214549" y="94017"/>
                    <a:pt x="182551" y="71007"/>
                  </a:cubicBezTo>
                  <a:cubicBezTo>
                    <a:pt x="180932" y="69839"/>
                    <a:pt x="179764" y="68310"/>
                    <a:pt x="178955" y="66693"/>
                  </a:cubicBezTo>
                  <a:cubicBezTo>
                    <a:pt x="177248" y="65974"/>
                    <a:pt x="175629" y="64985"/>
                    <a:pt x="173922" y="63727"/>
                  </a:cubicBezTo>
                  <a:cubicBezTo>
                    <a:pt x="147766" y="43862"/>
                    <a:pt x="120981" y="25077"/>
                    <a:pt x="93837" y="6741"/>
                  </a:cubicBezTo>
                  <a:cubicBezTo>
                    <a:pt x="67681" y="52311"/>
                    <a:pt x="37661" y="96264"/>
                    <a:pt x="6741" y="139138"/>
                  </a:cubicBezTo>
                  <a:cubicBezTo>
                    <a:pt x="49435" y="178596"/>
                    <a:pt x="87995" y="223807"/>
                    <a:pt x="126015" y="267399"/>
                  </a:cubicBezTo>
                  <a:lnTo>
                    <a:pt x="125925" y="267219"/>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7" name="Freeform: Shape 90">
              <a:extLst>
                <a:ext uri="{FF2B5EF4-FFF2-40B4-BE49-F238E27FC236}">
                  <a16:creationId xmlns:a16="http://schemas.microsoft.com/office/drawing/2014/main" id="{E00BA84C-0E17-49DD-813E-BFC2989DEA71}"/>
                </a:ext>
              </a:extLst>
            </p:cNvPr>
            <p:cNvSpPr>
              <a:spLocks/>
            </p:cNvSpPr>
            <p:nvPr/>
          </p:nvSpPr>
          <p:spPr bwMode="auto">
            <a:xfrm>
              <a:off x="5630231" y="3022913"/>
              <a:ext cx="341552" cy="692092"/>
            </a:xfrm>
            <a:custGeom>
              <a:avLst/>
              <a:gdLst>
                <a:gd name="T0" fmla="*/ 339579 w 341551"/>
                <a:gd name="T1" fmla="*/ 256344 h 692091"/>
                <a:gd name="T2" fmla="*/ 337962 w 341551"/>
                <a:gd name="T3" fmla="*/ 255535 h 692091"/>
                <a:gd name="T4" fmla="*/ 286998 w 341551"/>
                <a:gd name="T5" fmla="*/ 198010 h 692091"/>
                <a:gd name="T6" fmla="*/ 220126 w 341551"/>
                <a:gd name="T7" fmla="*/ 111903 h 692091"/>
                <a:gd name="T8" fmla="*/ 132127 w 341551"/>
                <a:gd name="T9" fmla="*/ 6741 h 692091"/>
                <a:gd name="T10" fmla="*/ 120712 w 341551"/>
                <a:gd name="T11" fmla="*/ 22381 h 692091"/>
                <a:gd name="T12" fmla="*/ 6741 w 341551"/>
                <a:gd name="T13" fmla="*/ 162507 h 692091"/>
                <a:gd name="T14" fmla="*/ 170147 w 341551"/>
                <a:gd name="T15" fmla="*/ 463886 h 692091"/>
                <a:gd name="T16" fmla="*/ 278460 w 341551"/>
                <a:gd name="T17" fmla="*/ 693265 h 692091"/>
                <a:gd name="T18" fmla="*/ 287897 w 341551"/>
                <a:gd name="T19" fmla="*/ 646437 h 692091"/>
                <a:gd name="T20" fmla="*/ 309918 w 341551"/>
                <a:gd name="T21" fmla="*/ 511703 h 692091"/>
                <a:gd name="T22" fmla="*/ 339759 w 341551"/>
                <a:gd name="T23" fmla="*/ 256344 h 6920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1551"/>
                <a:gd name="T37" fmla="*/ 0 h 692091"/>
                <a:gd name="T38" fmla="*/ 341551 w 341551"/>
                <a:gd name="T39" fmla="*/ 692091 h 69209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1551" h="692091">
                  <a:moveTo>
                    <a:pt x="339574" y="256344"/>
                  </a:moveTo>
                  <a:cubicBezTo>
                    <a:pt x="339035" y="256074"/>
                    <a:pt x="338496" y="255894"/>
                    <a:pt x="337957" y="255535"/>
                  </a:cubicBezTo>
                  <a:cubicBezTo>
                    <a:pt x="314318" y="241064"/>
                    <a:pt x="303532" y="220031"/>
                    <a:pt x="286993" y="198010"/>
                  </a:cubicBezTo>
                  <a:cubicBezTo>
                    <a:pt x="265152" y="168978"/>
                    <a:pt x="242951" y="140216"/>
                    <a:pt x="220121" y="111903"/>
                  </a:cubicBezTo>
                  <a:cubicBezTo>
                    <a:pt x="191359" y="76400"/>
                    <a:pt x="160799" y="42334"/>
                    <a:pt x="132127" y="6741"/>
                  </a:cubicBezTo>
                  <a:cubicBezTo>
                    <a:pt x="128352" y="11954"/>
                    <a:pt x="124487" y="17168"/>
                    <a:pt x="120712" y="22381"/>
                  </a:cubicBezTo>
                  <a:cubicBezTo>
                    <a:pt x="85658" y="70108"/>
                    <a:pt x="50694" y="122240"/>
                    <a:pt x="6741" y="162507"/>
                  </a:cubicBezTo>
                  <a:cubicBezTo>
                    <a:pt x="64266" y="261287"/>
                    <a:pt x="119184" y="361506"/>
                    <a:pt x="170147" y="463881"/>
                  </a:cubicBezTo>
                  <a:cubicBezTo>
                    <a:pt x="207538" y="539023"/>
                    <a:pt x="245019" y="615332"/>
                    <a:pt x="278455" y="693260"/>
                  </a:cubicBezTo>
                  <a:cubicBezTo>
                    <a:pt x="281511" y="677801"/>
                    <a:pt x="285106" y="662251"/>
                    <a:pt x="287892" y="646432"/>
                  </a:cubicBezTo>
                  <a:cubicBezTo>
                    <a:pt x="295892" y="601670"/>
                    <a:pt x="303532" y="556729"/>
                    <a:pt x="309913" y="511698"/>
                  </a:cubicBezTo>
                  <a:cubicBezTo>
                    <a:pt x="321688" y="428468"/>
                    <a:pt x="320519" y="338406"/>
                    <a:pt x="339754" y="256344"/>
                  </a:cubicBezTo>
                  <a:lnTo>
                    <a:pt x="339574" y="256344"/>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8" name="Freeform: Shape 91">
              <a:extLst>
                <a:ext uri="{FF2B5EF4-FFF2-40B4-BE49-F238E27FC236}">
                  <a16:creationId xmlns:a16="http://schemas.microsoft.com/office/drawing/2014/main" id="{3EEA721F-4CEA-4AF3-9B4D-1A2488FE1FC3}"/>
                </a:ext>
              </a:extLst>
            </p:cNvPr>
            <p:cNvSpPr>
              <a:spLocks/>
            </p:cNvSpPr>
            <p:nvPr/>
          </p:nvSpPr>
          <p:spPr bwMode="auto">
            <a:xfrm>
              <a:off x="5042762" y="2842160"/>
              <a:ext cx="889832" cy="1366207"/>
            </a:xfrm>
            <a:custGeom>
              <a:avLst/>
              <a:gdLst>
                <a:gd name="T0" fmla="*/ 134374 w 889832"/>
                <a:gd name="T1" fmla="*/ 263355 h 1366207"/>
                <a:gd name="T2" fmla="*/ 6741 w 889832"/>
                <a:gd name="T3" fmla="*/ 310992 h 1366207"/>
                <a:gd name="T4" fmla="*/ 196842 w 889832"/>
                <a:gd name="T5" fmla="*/ 584144 h 1366207"/>
                <a:gd name="T6" fmla="*/ 383167 w 889832"/>
                <a:gd name="T7" fmla="*/ 890551 h 1366207"/>
                <a:gd name="T8" fmla="*/ 561763 w 889832"/>
                <a:gd name="T9" fmla="*/ 1174848 h 1366207"/>
                <a:gd name="T10" fmla="*/ 636365 w 889832"/>
                <a:gd name="T11" fmla="*/ 1305087 h 1366207"/>
                <a:gd name="T12" fmla="*/ 659105 w 889832"/>
                <a:gd name="T13" fmla="*/ 1359916 h 1366207"/>
                <a:gd name="T14" fmla="*/ 704406 w 889832"/>
                <a:gd name="T15" fmla="*/ 1330254 h 1366207"/>
                <a:gd name="T16" fmla="*/ 867452 w 889832"/>
                <a:gd name="T17" fmla="*/ 1084157 h 1366207"/>
                <a:gd name="T18" fmla="*/ 885338 w 889832"/>
                <a:gd name="T19" fmla="*/ 1051350 h 1366207"/>
                <a:gd name="T20" fmla="*/ 699642 w 889832"/>
                <a:gd name="T21" fmla="*/ 640140 h 1366207"/>
                <a:gd name="T22" fmla="*/ 481498 w 889832"/>
                <a:gd name="T23" fmla="*/ 251220 h 1366207"/>
                <a:gd name="T24" fmla="*/ 323485 w 889832"/>
                <a:gd name="T25" fmla="*/ 6741 h 1366207"/>
                <a:gd name="T26" fmla="*/ 250142 w 889832"/>
                <a:gd name="T27" fmla="*/ 132037 h 1366207"/>
                <a:gd name="T28" fmla="*/ 195853 w 889832"/>
                <a:gd name="T29" fmla="*/ 207718 h 1366207"/>
                <a:gd name="T30" fmla="*/ 196392 w 889832"/>
                <a:gd name="T31" fmla="*/ 212212 h 1366207"/>
                <a:gd name="T32" fmla="*/ 134194 w 889832"/>
                <a:gd name="T33" fmla="*/ 263265 h 1366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9832"/>
                <a:gd name="T52" fmla="*/ 0 h 1366207"/>
                <a:gd name="T53" fmla="*/ 889832 w 889832"/>
                <a:gd name="T54" fmla="*/ 1366207 h 1366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9832" h="1366207">
                  <a:moveTo>
                    <a:pt x="134374" y="263355"/>
                  </a:moveTo>
                  <a:cubicBezTo>
                    <a:pt x="92668" y="279533"/>
                    <a:pt x="50244" y="300116"/>
                    <a:pt x="6741" y="310992"/>
                  </a:cubicBezTo>
                  <a:cubicBezTo>
                    <a:pt x="77748" y="395301"/>
                    <a:pt x="137789" y="491475"/>
                    <a:pt x="196842" y="584144"/>
                  </a:cubicBezTo>
                  <a:cubicBezTo>
                    <a:pt x="261107" y="684991"/>
                    <a:pt x="323306" y="787097"/>
                    <a:pt x="383167" y="890551"/>
                  </a:cubicBezTo>
                  <a:cubicBezTo>
                    <a:pt x="439433" y="987804"/>
                    <a:pt x="500553" y="1080742"/>
                    <a:pt x="561763" y="1174848"/>
                  </a:cubicBezTo>
                  <a:cubicBezTo>
                    <a:pt x="588997" y="1216733"/>
                    <a:pt x="616141" y="1259248"/>
                    <a:pt x="636365" y="1305087"/>
                  </a:cubicBezTo>
                  <a:cubicBezTo>
                    <a:pt x="644185" y="1322974"/>
                    <a:pt x="652813" y="1341220"/>
                    <a:pt x="659105" y="1359916"/>
                  </a:cubicBezTo>
                  <a:cubicBezTo>
                    <a:pt x="675014" y="1350388"/>
                    <a:pt x="691912" y="1341939"/>
                    <a:pt x="704406" y="1330254"/>
                  </a:cubicBezTo>
                  <a:cubicBezTo>
                    <a:pt x="775502" y="1263921"/>
                    <a:pt x="820893" y="1168197"/>
                    <a:pt x="867452" y="1084157"/>
                  </a:cubicBezTo>
                  <a:cubicBezTo>
                    <a:pt x="873474" y="1073282"/>
                    <a:pt x="879406" y="1062226"/>
                    <a:pt x="885338" y="1051350"/>
                  </a:cubicBezTo>
                  <a:cubicBezTo>
                    <a:pt x="824039" y="913741"/>
                    <a:pt x="768222" y="774604"/>
                    <a:pt x="699642" y="640140"/>
                  </a:cubicBezTo>
                  <a:cubicBezTo>
                    <a:pt x="632050" y="507654"/>
                    <a:pt x="558707" y="378314"/>
                    <a:pt x="481498" y="251220"/>
                  </a:cubicBezTo>
                  <a:cubicBezTo>
                    <a:pt x="431703" y="169248"/>
                    <a:pt x="374898" y="89253"/>
                    <a:pt x="323485" y="6741"/>
                  </a:cubicBezTo>
                  <a:cubicBezTo>
                    <a:pt x="303082" y="50514"/>
                    <a:pt x="277016" y="92219"/>
                    <a:pt x="250142" y="132037"/>
                  </a:cubicBezTo>
                  <a:cubicBezTo>
                    <a:pt x="232794" y="157833"/>
                    <a:pt x="214728" y="183000"/>
                    <a:pt x="195853" y="207718"/>
                  </a:cubicBezTo>
                  <a:cubicBezTo>
                    <a:pt x="196212" y="209156"/>
                    <a:pt x="196392" y="210684"/>
                    <a:pt x="196392" y="212212"/>
                  </a:cubicBezTo>
                  <a:cubicBezTo>
                    <a:pt x="197111" y="243940"/>
                    <a:pt x="158192" y="253917"/>
                    <a:pt x="134194" y="263265"/>
                  </a:cubicBezTo>
                  <a:lnTo>
                    <a:pt x="134374" y="26335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19" name="Freeform: Shape 92">
              <a:extLst>
                <a:ext uri="{FF2B5EF4-FFF2-40B4-BE49-F238E27FC236}">
                  <a16:creationId xmlns:a16="http://schemas.microsoft.com/office/drawing/2014/main" id="{D69FEDE5-0B67-4079-84C7-FA7FDC24AAE6}"/>
                </a:ext>
              </a:extLst>
            </p:cNvPr>
            <p:cNvSpPr>
              <a:spLocks/>
            </p:cNvSpPr>
            <p:nvPr/>
          </p:nvSpPr>
          <p:spPr bwMode="auto">
            <a:xfrm>
              <a:off x="6155591" y="3178499"/>
              <a:ext cx="44941" cy="134823"/>
            </a:xfrm>
            <a:custGeom>
              <a:avLst/>
              <a:gdLst>
                <a:gd name="T0" fmla="*/ 40177 w 44941"/>
                <a:gd name="T1" fmla="*/ 132126 h 134823"/>
                <a:gd name="T2" fmla="*/ 41346 w 44941"/>
                <a:gd name="T3" fmla="*/ 134284 h 134823"/>
                <a:gd name="T4" fmla="*/ 18695 w 44941"/>
                <a:gd name="T5" fmla="*/ 11595 h 134823"/>
                <a:gd name="T6" fmla="*/ 16628 w 44941"/>
                <a:gd name="T7" fmla="*/ 6741 h 134823"/>
                <a:gd name="T8" fmla="*/ 6741 w 44941"/>
                <a:gd name="T9" fmla="*/ 59232 h 134823"/>
                <a:gd name="T10" fmla="*/ 18695 w 44941"/>
                <a:gd name="T11" fmla="*/ 91590 h 134823"/>
                <a:gd name="T12" fmla="*/ 40177 w 44941"/>
                <a:gd name="T13" fmla="*/ 132126 h 134823"/>
                <a:gd name="T14" fmla="*/ 0 60000 65536"/>
                <a:gd name="T15" fmla="*/ 0 60000 65536"/>
                <a:gd name="T16" fmla="*/ 0 60000 65536"/>
                <a:gd name="T17" fmla="*/ 0 60000 65536"/>
                <a:gd name="T18" fmla="*/ 0 60000 65536"/>
                <a:gd name="T19" fmla="*/ 0 60000 65536"/>
                <a:gd name="T20" fmla="*/ 0 60000 65536"/>
                <a:gd name="T21" fmla="*/ 0 w 44941"/>
                <a:gd name="T22" fmla="*/ 0 h 134823"/>
                <a:gd name="T23" fmla="*/ 44941 w 44941"/>
                <a:gd name="T24" fmla="*/ 134823 h 1348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941" h="134823">
                  <a:moveTo>
                    <a:pt x="40177" y="132126"/>
                  </a:moveTo>
                  <a:cubicBezTo>
                    <a:pt x="40537" y="132846"/>
                    <a:pt x="40986" y="133565"/>
                    <a:pt x="41346" y="134284"/>
                  </a:cubicBezTo>
                  <a:cubicBezTo>
                    <a:pt x="41795" y="92399"/>
                    <a:pt x="34694" y="50334"/>
                    <a:pt x="18695" y="11595"/>
                  </a:cubicBezTo>
                  <a:cubicBezTo>
                    <a:pt x="17976" y="9977"/>
                    <a:pt x="17257" y="8359"/>
                    <a:pt x="16628" y="6741"/>
                  </a:cubicBezTo>
                  <a:cubicBezTo>
                    <a:pt x="13752" y="24448"/>
                    <a:pt x="10336" y="41975"/>
                    <a:pt x="6741" y="59232"/>
                  </a:cubicBezTo>
                  <a:cubicBezTo>
                    <a:pt x="21931" y="63816"/>
                    <a:pt x="24628" y="79635"/>
                    <a:pt x="18695" y="91590"/>
                  </a:cubicBezTo>
                  <a:cubicBezTo>
                    <a:pt x="26245" y="104892"/>
                    <a:pt x="32987" y="118734"/>
                    <a:pt x="40177" y="132126"/>
                  </a:cubicBezTo>
                  <a:close/>
                </a:path>
              </a:pathLst>
            </a:custGeom>
            <a:solidFill>
              <a:srgbClr val="CEE2F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0" name="Freeform: Shape 93">
              <a:extLst>
                <a:ext uri="{FF2B5EF4-FFF2-40B4-BE49-F238E27FC236}">
                  <a16:creationId xmlns:a16="http://schemas.microsoft.com/office/drawing/2014/main" id="{246741AC-CE46-4F9B-A786-60DE45497E1A}"/>
                </a:ext>
              </a:extLst>
            </p:cNvPr>
            <p:cNvSpPr>
              <a:spLocks/>
            </p:cNvSpPr>
            <p:nvPr/>
          </p:nvSpPr>
          <p:spPr bwMode="auto">
            <a:xfrm>
              <a:off x="6752678" y="750515"/>
              <a:ext cx="179764" cy="242682"/>
            </a:xfrm>
            <a:custGeom>
              <a:avLst/>
              <a:gdLst>
                <a:gd name="T0" fmla="*/ 6741 w 179764"/>
                <a:gd name="T1" fmla="*/ 6741 h 242681"/>
                <a:gd name="T2" fmla="*/ 102016 w 179764"/>
                <a:gd name="T3" fmla="*/ 120891 h 242681"/>
                <a:gd name="T4" fmla="*/ 165832 w 179764"/>
                <a:gd name="T5" fmla="*/ 244664 h 242681"/>
                <a:gd name="T6" fmla="*/ 167990 w 179764"/>
                <a:gd name="T7" fmla="*/ 239990 h 242681"/>
                <a:gd name="T8" fmla="*/ 166731 w 179764"/>
                <a:gd name="T9" fmla="*/ 134109 h 242681"/>
                <a:gd name="T10" fmla="*/ 54738 w 179764"/>
                <a:gd name="T11" fmla="*/ 35324 h 242681"/>
                <a:gd name="T12" fmla="*/ 6741 w 179764"/>
                <a:gd name="T13" fmla="*/ 6741 h 242681"/>
                <a:gd name="T14" fmla="*/ 0 60000 65536"/>
                <a:gd name="T15" fmla="*/ 0 60000 65536"/>
                <a:gd name="T16" fmla="*/ 0 60000 65536"/>
                <a:gd name="T17" fmla="*/ 0 60000 65536"/>
                <a:gd name="T18" fmla="*/ 0 60000 65536"/>
                <a:gd name="T19" fmla="*/ 0 60000 65536"/>
                <a:gd name="T20" fmla="*/ 0 60000 65536"/>
                <a:gd name="T21" fmla="*/ 0 w 179764"/>
                <a:gd name="T22" fmla="*/ 0 h 242681"/>
                <a:gd name="T23" fmla="*/ 179764 w 179764"/>
                <a:gd name="T24" fmla="*/ 242681 h 2426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764" h="242681">
                  <a:moveTo>
                    <a:pt x="6741" y="6741"/>
                  </a:moveTo>
                  <a:cubicBezTo>
                    <a:pt x="43503" y="40177"/>
                    <a:pt x="75231" y="78647"/>
                    <a:pt x="102016" y="120891"/>
                  </a:cubicBezTo>
                  <a:cubicBezTo>
                    <a:pt x="124577" y="156485"/>
                    <a:pt x="151092" y="200437"/>
                    <a:pt x="165832" y="244659"/>
                  </a:cubicBezTo>
                  <a:cubicBezTo>
                    <a:pt x="166551" y="243131"/>
                    <a:pt x="167360" y="241603"/>
                    <a:pt x="167990" y="239985"/>
                  </a:cubicBezTo>
                  <a:cubicBezTo>
                    <a:pt x="182820" y="205830"/>
                    <a:pt x="177607" y="169518"/>
                    <a:pt x="166731" y="134104"/>
                  </a:cubicBezTo>
                  <a:cubicBezTo>
                    <a:pt x="126015" y="106600"/>
                    <a:pt x="95455" y="64176"/>
                    <a:pt x="54738" y="35324"/>
                  </a:cubicBezTo>
                  <a:cubicBezTo>
                    <a:pt x="41525" y="25976"/>
                    <a:pt x="23100" y="17257"/>
                    <a:pt x="6741" y="6741"/>
                  </a:cubicBez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1" name="Freeform: Shape 94">
              <a:extLst>
                <a:ext uri="{FF2B5EF4-FFF2-40B4-BE49-F238E27FC236}">
                  <a16:creationId xmlns:a16="http://schemas.microsoft.com/office/drawing/2014/main" id="{8306B9A1-1A63-43D1-B1A4-F03EDC68D9A5}"/>
                </a:ext>
              </a:extLst>
            </p:cNvPr>
            <p:cNvSpPr>
              <a:spLocks/>
            </p:cNvSpPr>
            <p:nvPr/>
          </p:nvSpPr>
          <p:spPr bwMode="auto">
            <a:xfrm>
              <a:off x="6750247" y="776671"/>
              <a:ext cx="152799" cy="431434"/>
            </a:xfrm>
            <a:custGeom>
              <a:avLst/>
              <a:gdLst>
                <a:gd name="T0" fmla="*/ 9442 w 152799"/>
                <a:gd name="T1" fmla="*/ 6741 h 431433"/>
                <a:gd name="T2" fmla="*/ 8633 w 152799"/>
                <a:gd name="T3" fmla="*/ 8539 h 431433"/>
                <a:gd name="T4" fmla="*/ 16992 w 152799"/>
                <a:gd name="T5" fmla="*/ 75141 h 431433"/>
                <a:gd name="T6" fmla="*/ 22205 w 152799"/>
                <a:gd name="T7" fmla="*/ 115319 h 431433"/>
                <a:gd name="T8" fmla="*/ 27868 w 152799"/>
                <a:gd name="T9" fmla="*/ 376521 h 431433"/>
                <a:gd name="T10" fmla="*/ 29126 w 152799"/>
                <a:gd name="T11" fmla="*/ 429641 h 431433"/>
                <a:gd name="T12" fmla="*/ 79460 w 152799"/>
                <a:gd name="T13" fmla="*/ 348208 h 431433"/>
                <a:gd name="T14" fmla="*/ 149748 w 152799"/>
                <a:gd name="T15" fmla="*/ 254102 h 431433"/>
                <a:gd name="T16" fmla="*/ 81977 w 152799"/>
                <a:gd name="T17" fmla="*/ 107948 h 431433"/>
                <a:gd name="T18" fmla="*/ 9442 w 152799"/>
                <a:gd name="T19" fmla="*/ 6741 h 431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799"/>
                <a:gd name="T31" fmla="*/ 0 h 431433"/>
                <a:gd name="T32" fmla="*/ 152799 w 152799"/>
                <a:gd name="T33" fmla="*/ 431433 h 431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799" h="431433">
                  <a:moveTo>
                    <a:pt x="9442" y="6741"/>
                  </a:moveTo>
                  <a:cubicBezTo>
                    <a:pt x="9172" y="7370"/>
                    <a:pt x="8993" y="7999"/>
                    <a:pt x="8633" y="8539"/>
                  </a:cubicBezTo>
                  <a:cubicBezTo>
                    <a:pt x="1892" y="19684"/>
                    <a:pt x="15194" y="62288"/>
                    <a:pt x="16992" y="75141"/>
                  </a:cubicBezTo>
                  <a:cubicBezTo>
                    <a:pt x="18880" y="88534"/>
                    <a:pt x="20587" y="101926"/>
                    <a:pt x="22205" y="115319"/>
                  </a:cubicBezTo>
                  <a:cubicBezTo>
                    <a:pt x="32002" y="195314"/>
                    <a:pt x="36137" y="374538"/>
                    <a:pt x="27868" y="376516"/>
                  </a:cubicBezTo>
                  <a:cubicBezTo>
                    <a:pt x="28677" y="394133"/>
                    <a:pt x="29036" y="411839"/>
                    <a:pt x="29126" y="429636"/>
                  </a:cubicBezTo>
                  <a:cubicBezTo>
                    <a:pt x="35957" y="395301"/>
                    <a:pt x="55102" y="376426"/>
                    <a:pt x="79460" y="348203"/>
                  </a:cubicBezTo>
                  <a:cubicBezTo>
                    <a:pt x="104897" y="318812"/>
                    <a:pt x="129704" y="287802"/>
                    <a:pt x="149748" y="254097"/>
                  </a:cubicBezTo>
                  <a:cubicBezTo>
                    <a:pt x="125749" y="206549"/>
                    <a:pt x="110200" y="154058"/>
                    <a:pt x="81977" y="107948"/>
                  </a:cubicBezTo>
                  <a:cubicBezTo>
                    <a:pt x="60225" y="72445"/>
                    <a:pt x="35598" y="39009"/>
                    <a:pt x="9442" y="6741"/>
                  </a:cubicBez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2" name="Freeform: Shape 95">
              <a:extLst>
                <a:ext uri="{FF2B5EF4-FFF2-40B4-BE49-F238E27FC236}">
                  <a16:creationId xmlns:a16="http://schemas.microsoft.com/office/drawing/2014/main" id="{ED3195CF-E1F7-4C08-BA33-0A100F9F3A51}"/>
                </a:ext>
              </a:extLst>
            </p:cNvPr>
            <p:cNvSpPr>
              <a:spLocks/>
            </p:cNvSpPr>
            <p:nvPr/>
          </p:nvSpPr>
          <p:spPr bwMode="auto">
            <a:xfrm>
              <a:off x="6130514" y="2325518"/>
              <a:ext cx="305599" cy="314587"/>
            </a:xfrm>
            <a:custGeom>
              <a:avLst/>
              <a:gdLst>
                <a:gd name="T0" fmla="*/ 301020 w 305598"/>
                <a:gd name="T1" fmla="*/ 6741 h 314587"/>
                <a:gd name="T2" fmla="*/ 245922 w 305598"/>
                <a:gd name="T3" fmla="*/ 49435 h 314587"/>
                <a:gd name="T4" fmla="*/ 108218 w 305598"/>
                <a:gd name="T5" fmla="*/ 124037 h 314587"/>
                <a:gd name="T6" fmla="*/ 6741 w 305598"/>
                <a:gd name="T7" fmla="*/ 142463 h 314587"/>
                <a:gd name="T8" fmla="*/ 43683 w 305598"/>
                <a:gd name="T9" fmla="*/ 212211 h 314587"/>
                <a:gd name="T10" fmla="*/ 96354 w 305598"/>
                <a:gd name="T11" fmla="*/ 313598 h 314587"/>
                <a:gd name="T12" fmla="*/ 207812 w 305598"/>
                <a:gd name="T13" fmla="*/ 149564 h 314587"/>
                <a:gd name="T14" fmla="*/ 278370 w 305598"/>
                <a:gd name="T15" fmla="*/ 124756 h 314587"/>
                <a:gd name="T16" fmla="*/ 294099 w 305598"/>
                <a:gd name="T17" fmla="*/ 35593 h 314587"/>
                <a:gd name="T18" fmla="*/ 300930 w 305598"/>
                <a:gd name="T19" fmla="*/ 6831 h 314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598"/>
                <a:gd name="T31" fmla="*/ 0 h 314587"/>
                <a:gd name="T32" fmla="*/ 305598 w 305598"/>
                <a:gd name="T33" fmla="*/ 314587 h 314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598" h="314587">
                  <a:moveTo>
                    <a:pt x="301015" y="6741"/>
                  </a:moveTo>
                  <a:cubicBezTo>
                    <a:pt x="283218" y="21572"/>
                    <a:pt x="263984" y="35144"/>
                    <a:pt x="245917" y="49435"/>
                  </a:cubicBezTo>
                  <a:cubicBezTo>
                    <a:pt x="201875" y="84309"/>
                    <a:pt x="163855" y="110734"/>
                    <a:pt x="108218" y="124037"/>
                  </a:cubicBezTo>
                  <a:cubicBezTo>
                    <a:pt x="74872" y="132037"/>
                    <a:pt x="40896" y="140126"/>
                    <a:pt x="6741" y="142463"/>
                  </a:cubicBezTo>
                  <a:cubicBezTo>
                    <a:pt x="21212" y="164124"/>
                    <a:pt x="31818" y="188483"/>
                    <a:pt x="43683" y="212211"/>
                  </a:cubicBezTo>
                  <a:cubicBezTo>
                    <a:pt x="59951" y="244749"/>
                    <a:pt x="81433" y="278724"/>
                    <a:pt x="96354" y="313598"/>
                  </a:cubicBezTo>
                  <a:cubicBezTo>
                    <a:pt x="121880" y="255355"/>
                    <a:pt x="160979" y="192348"/>
                    <a:pt x="207807" y="149564"/>
                  </a:cubicBezTo>
                  <a:cubicBezTo>
                    <a:pt x="225514" y="133385"/>
                    <a:pt x="255445" y="129879"/>
                    <a:pt x="278365" y="124756"/>
                  </a:cubicBezTo>
                  <a:cubicBezTo>
                    <a:pt x="272792" y="95724"/>
                    <a:pt x="287263" y="63906"/>
                    <a:pt x="294094" y="35593"/>
                  </a:cubicBezTo>
                  <a:cubicBezTo>
                    <a:pt x="296341" y="26066"/>
                    <a:pt x="298588" y="16448"/>
                    <a:pt x="300925" y="6831"/>
                  </a:cubicBezTo>
                  <a:lnTo>
                    <a:pt x="301015" y="6741"/>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3" name="Freeform: Shape 96">
              <a:extLst>
                <a:ext uri="{FF2B5EF4-FFF2-40B4-BE49-F238E27FC236}">
                  <a16:creationId xmlns:a16="http://schemas.microsoft.com/office/drawing/2014/main" id="{1D3CC9B8-4F74-47F0-BE4D-C1C720DC2E55}"/>
                </a:ext>
              </a:extLst>
            </p:cNvPr>
            <p:cNvSpPr>
              <a:spLocks/>
            </p:cNvSpPr>
            <p:nvPr/>
          </p:nvSpPr>
          <p:spPr bwMode="auto">
            <a:xfrm>
              <a:off x="6137076" y="3487333"/>
              <a:ext cx="611198" cy="521316"/>
            </a:xfrm>
            <a:custGeom>
              <a:avLst/>
              <a:gdLst>
                <a:gd name="T0" fmla="*/ 439259 w 611197"/>
                <a:gd name="T1" fmla="*/ 407980 h 521315"/>
                <a:gd name="T2" fmla="*/ 553858 w 611197"/>
                <a:gd name="T3" fmla="*/ 516647 h 521315"/>
                <a:gd name="T4" fmla="*/ 558173 w 611197"/>
                <a:gd name="T5" fmla="*/ 502356 h 521315"/>
                <a:gd name="T6" fmla="*/ 611652 w 611197"/>
                <a:gd name="T7" fmla="*/ 381105 h 521315"/>
                <a:gd name="T8" fmla="*/ 335625 w 611197"/>
                <a:gd name="T9" fmla="*/ 163945 h 521315"/>
                <a:gd name="T10" fmla="*/ 38739 w 611197"/>
                <a:gd name="T11" fmla="*/ 6741 h 521315"/>
                <a:gd name="T12" fmla="*/ 32987 w 611197"/>
                <a:gd name="T13" fmla="*/ 20853 h 521315"/>
                <a:gd name="T14" fmla="*/ 6741 w 611197"/>
                <a:gd name="T15" fmla="*/ 89702 h 521315"/>
                <a:gd name="T16" fmla="*/ 232435 w 611197"/>
                <a:gd name="T17" fmla="*/ 238817 h 521315"/>
                <a:gd name="T18" fmla="*/ 439348 w 611197"/>
                <a:gd name="T19" fmla="*/ 407980 h 521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1197"/>
                <a:gd name="T31" fmla="*/ 0 h 521315"/>
                <a:gd name="T32" fmla="*/ 611197 w 611197"/>
                <a:gd name="T33" fmla="*/ 521315 h 521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1197" h="521315">
                  <a:moveTo>
                    <a:pt x="439254" y="407975"/>
                  </a:moveTo>
                  <a:cubicBezTo>
                    <a:pt x="478352" y="443208"/>
                    <a:pt x="516552" y="479521"/>
                    <a:pt x="553853" y="516642"/>
                  </a:cubicBezTo>
                  <a:cubicBezTo>
                    <a:pt x="555381" y="511878"/>
                    <a:pt x="556819" y="507115"/>
                    <a:pt x="558168" y="502351"/>
                  </a:cubicBezTo>
                  <a:cubicBezTo>
                    <a:pt x="558976" y="458578"/>
                    <a:pt x="584773" y="417053"/>
                    <a:pt x="611647" y="381100"/>
                  </a:cubicBezTo>
                  <a:cubicBezTo>
                    <a:pt x="525810" y="301015"/>
                    <a:pt x="434759" y="227222"/>
                    <a:pt x="335620" y="163945"/>
                  </a:cubicBezTo>
                  <a:cubicBezTo>
                    <a:pt x="240165" y="103095"/>
                    <a:pt x="139048" y="57704"/>
                    <a:pt x="38739" y="6741"/>
                  </a:cubicBezTo>
                  <a:cubicBezTo>
                    <a:pt x="36852" y="11415"/>
                    <a:pt x="34874" y="16179"/>
                    <a:pt x="32987" y="20853"/>
                  </a:cubicBezTo>
                  <a:cubicBezTo>
                    <a:pt x="23729" y="43413"/>
                    <a:pt x="15370" y="66603"/>
                    <a:pt x="6741" y="89702"/>
                  </a:cubicBezTo>
                  <a:cubicBezTo>
                    <a:pt x="86556" y="130239"/>
                    <a:pt x="161068" y="185696"/>
                    <a:pt x="232435" y="238817"/>
                  </a:cubicBezTo>
                  <a:cubicBezTo>
                    <a:pt x="303891" y="292027"/>
                    <a:pt x="373190" y="348203"/>
                    <a:pt x="439343" y="407975"/>
                  </a:cubicBezTo>
                  <a:lnTo>
                    <a:pt x="439254" y="407975"/>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4" name="Freeform: Shape 97">
              <a:extLst>
                <a:ext uri="{FF2B5EF4-FFF2-40B4-BE49-F238E27FC236}">
                  <a16:creationId xmlns:a16="http://schemas.microsoft.com/office/drawing/2014/main" id="{5BDB68A8-62B3-4455-B067-26DE4610277B}"/>
                </a:ext>
              </a:extLst>
            </p:cNvPr>
            <p:cNvSpPr>
              <a:spLocks/>
            </p:cNvSpPr>
            <p:nvPr/>
          </p:nvSpPr>
          <p:spPr bwMode="auto">
            <a:xfrm>
              <a:off x="6680143" y="617759"/>
              <a:ext cx="215717" cy="197740"/>
            </a:xfrm>
            <a:custGeom>
              <a:avLst/>
              <a:gdLst>
                <a:gd name="T0" fmla="*/ 6741 w 215716"/>
                <a:gd name="T1" fmla="*/ 6831 h 197740"/>
                <a:gd name="T2" fmla="*/ 55098 w 215716"/>
                <a:gd name="T3" fmla="*/ 91859 h 197740"/>
                <a:gd name="T4" fmla="*/ 59592 w 215716"/>
                <a:gd name="T5" fmla="*/ 100129 h 197740"/>
                <a:gd name="T6" fmla="*/ 165118 w 215716"/>
                <a:gd name="T7" fmla="*/ 157743 h 197740"/>
                <a:gd name="T8" fmla="*/ 212666 w 215716"/>
                <a:gd name="T9" fmla="*/ 193336 h 197740"/>
                <a:gd name="T10" fmla="*/ 161883 w 215716"/>
                <a:gd name="T11" fmla="*/ 72715 h 197740"/>
                <a:gd name="T12" fmla="*/ 104802 w 215716"/>
                <a:gd name="T13" fmla="*/ 35593 h 197740"/>
                <a:gd name="T14" fmla="*/ 6831 w 215716"/>
                <a:gd name="T15" fmla="*/ 6741 h 197740"/>
                <a:gd name="T16" fmla="*/ 0 60000 65536"/>
                <a:gd name="T17" fmla="*/ 0 60000 65536"/>
                <a:gd name="T18" fmla="*/ 0 60000 65536"/>
                <a:gd name="T19" fmla="*/ 0 60000 65536"/>
                <a:gd name="T20" fmla="*/ 0 60000 65536"/>
                <a:gd name="T21" fmla="*/ 0 60000 65536"/>
                <a:gd name="T22" fmla="*/ 0 60000 65536"/>
                <a:gd name="T23" fmla="*/ 0 60000 65536"/>
                <a:gd name="T24" fmla="*/ 0 w 215716"/>
                <a:gd name="T25" fmla="*/ 0 h 197740"/>
                <a:gd name="T26" fmla="*/ 215716 w 215716"/>
                <a:gd name="T27" fmla="*/ 197740 h 197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716" h="197740">
                  <a:moveTo>
                    <a:pt x="6741" y="6831"/>
                  </a:moveTo>
                  <a:cubicBezTo>
                    <a:pt x="24718" y="34874"/>
                    <a:pt x="40986" y="63367"/>
                    <a:pt x="55098" y="91859"/>
                  </a:cubicBezTo>
                  <a:cubicBezTo>
                    <a:pt x="56266" y="94286"/>
                    <a:pt x="57884" y="97073"/>
                    <a:pt x="59592" y="100129"/>
                  </a:cubicBezTo>
                  <a:cubicBezTo>
                    <a:pt x="97342" y="111544"/>
                    <a:pt x="133924" y="135272"/>
                    <a:pt x="165113" y="157743"/>
                  </a:cubicBezTo>
                  <a:cubicBezTo>
                    <a:pt x="180303" y="168709"/>
                    <a:pt x="197022" y="180393"/>
                    <a:pt x="212661" y="193336"/>
                  </a:cubicBezTo>
                  <a:cubicBezTo>
                    <a:pt x="197381" y="153249"/>
                    <a:pt x="178326" y="113431"/>
                    <a:pt x="161878" y="72715"/>
                  </a:cubicBezTo>
                  <a:cubicBezTo>
                    <a:pt x="141834" y="63007"/>
                    <a:pt x="120622" y="42694"/>
                    <a:pt x="104802" y="35593"/>
                  </a:cubicBezTo>
                  <a:cubicBezTo>
                    <a:pt x="72984" y="21212"/>
                    <a:pt x="40537" y="13213"/>
                    <a:pt x="6831" y="6741"/>
                  </a:cubicBezTo>
                  <a:lnTo>
                    <a:pt x="6741" y="6831"/>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5" name="Freeform: Shape 98">
              <a:extLst>
                <a:ext uri="{FF2B5EF4-FFF2-40B4-BE49-F238E27FC236}">
                  <a16:creationId xmlns:a16="http://schemas.microsoft.com/office/drawing/2014/main" id="{A012A603-B981-4A43-B3F1-A5EA250B7F2C}"/>
                </a:ext>
              </a:extLst>
            </p:cNvPr>
            <p:cNvSpPr>
              <a:spLocks/>
            </p:cNvSpPr>
            <p:nvPr/>
          </p:nvSpPr>
          <p:spPr bwMode="auto">
            <a:xfrm>
              <a:off x="4481179" y="6210400"/>
              <a:ext cx="314587" cy="116847"/>
            </a:xfrm>
            <a:custGeom>
              <a:avLst/>
              <a:gdLst>
                <a:gd name="T0" fmla="*/ 233783 w 314587"/>
                <a:gd name="T1" fmla="*/ 26785 h 116846"/>
                <a:gd name="T2" fmla="*/ 105252 w 314587"/>
                <a:gd name="T3" fmla="*/ 48267 h 116846"/>
                <a:gd name="T4" fmla="*/ 6741 w 314587"/>
                <a:gd name="T5" fmla="*/ 49345 h 116846"/>
                <a:gd name="T6" fmla="*/ 91859 w 314587"/>
                <a:gd name="T7" fmla="*/ 66787 h 116846"/>
                <a:gd name="T8" fmla="*/ 313958 w 314587"/>
                <a:gd name="T9" fmla="*/ 110919 h 116846"/>
                <a:gd name="T10" fmla="*/ 254456 w 314587"/>
                <a:gd name="T11" fmla="*/ 6741 h 116846"/>
                <a:gd name="T12" fmla="*/ 233783 w 314587"/>
                <a:gd name="T13" fmla="*/ 26695 h 116846"/>
                <a:gd name="T14" fmla="*/ 0 60000 65536"/>
                <a:gd name="T15" fmla="*/ 0 60000 65536"/>
                <a:gd name="T16" fmla="*/ 0 60000 65536"/>
                <a:gd name="T17" fmla="*/ 0 60000 65536"/>
                <a:gd name="T18" fmla="*/ 0 60000 65536"/>
                <a:gd name="T19" fmla="*/ 0 60000 65536"/>
                <a:gd name="T20" fmla="*/ 0 60000 65536"/>
                <a:gd name="T21" fmla="*/ 0 w 314587"/>
                <a:gd name="T22" fmla="*/ 0 h 116846"/>
                <a:gd name="T23" fmla="*/ 314587 w 314587"/>
                <a:gd name="T24" fmla="*/ 116846 h 116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587" h="116846">
                  <a:moveTo>
                    <a:pt x="233783" y="26785"/>
                  </a:moveTo>
                  <a:cubicBezTo>
                    <a:pt x="194954" y="41795"/>
                    <a:pt x="146598" y="45210"/>
                    <a:pt x="105252" y="48267"/>
                  </a:cubicBezTo>
                  <a:cubicBezTo>
                    <a:pt x="72355" y="50694"/>
                    <a:pt x="39548" y="50783"/>
                    <a:pt x="6741" y="49345"/>
                  </a:cubicBezTo>
                  <a:cubicBezTo>
                    <a:pt x="35593" y="55457"/>
                    <a:pt x="64356" y="60850"/>
                    <a:pt x="91859" y="66782"/>
                  </a:cubicBezTo>
                  <a:cubicBezTo>
                    <a:pt x="165653" y="82781"/>
                    <a:pt x="239805" y="96893"/>
                    <a:pt x="313958" y="110914"/>
                  </a:cubicBezTo>
                  <a:cubicBezTo>
                    <a:pt x="292476" y="78557"/>
                    <a:pt x="270455" y="43233"/>
                    <a:pt x="254456" y="6741"/>
                  </a:cubicBezTo>
                  <a:cubicBezTo>
                    <a:pt x="250861" y="15369"/>
                    <a:pt x="244659" y="22471"/>
                    <a:pt x="233783" y="26695"/>
                  </a:cubicBezTo>
                  <a:lnTo>
                    <a:pt x="233783" y="2678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6" name="Freeform: Shape 99">
              <a:extLst>
                <a:ext uri="{FF2B5EF4-FFF2-40B4-BE49-F238E27FC236}">
                  <a16:creationId xmlns:a16="http://schemas.microsoft.com/office/drawing/2014/main" id="{14837BD9-46A8-4862-AF65-469DAADE197D}"/>
                </a:ext>
              </a:extLst>
            </p:cNvPr>
            <p:cNvSpPr>
              <a:spLocks/>
            </p:cNvSpPr>
            <p:nvPr/>
          </p:nvSpPr>
          <p:spPr bwMode="auto">
            <a:xfrm>
              <a:off x="4324694" y="6074858"/>
              <a:ext cx="89882" cy="170776"/>
            </a:xfrm>
            <a:custGeom>
              <a:avLst/>
              <a:gdLst>
                <a:gd name="T0" fmla="*/ 78737 w 89882"/>
                <a:gd name="T1" fmla="*/ 131952 h 170775"/>
                <a:gd name="T2" fmla="*/ 51143 w 89882"/>
                <a:gd name="T3" fmla="*/ 6741 h 170775"/>
                <a:gd name="T4" fmla="*/ 6741 w 89882"/>
                <a:gd name="T5" fmla="*/ 135277 h 170775"/>
                <a:gd name="T6" fmla="*/ 84849 w 89882"/>
                <a:gd name="T7" fmla="*/ 165658 h 170775"/>
                <a:gd name="T8" fmla="*/ 78737 w 89882"/>
                <a:gd name="T9" fmla="*/ 132042 h 170775"/>
                <a:gd name="T10" fmla="*/ 0 60000 65536"/>
                <a:gd name="T11" fmla="*/ 0 60000 65536"/>
                <a:gd name="T12" fmla="*/ 0 60000 65536"/>
                <a:gd name="T13" fmla="*/ 0 60000 65536"/>
                <a:gd name="T14" fmla="*/ 0 60000 65536"/>
                <a:gd name="T15" fmla="*/ 0 w 89882"/>
                <a:gd name="T16" fmla="*/ 0 h 170775"/>
                <a:gd name="T17" fmla="*/ 89882 w 89882"/>
                <a:gd name="T18" fmla="*/ 170775 h 170775"/>
              </a:gdLst>
              <a:ahLst/>
              <a:cxnLst>
                <a:cxn ang="T10">
                  <a:pos x="T0" y="T1"/>
                </a:cxn>
                <a:cxn ang="T11">
                  <a:pos x="T2" y="T3"/>
                </a:cxn>
                <a:cxn ang="T12">
                  <a:pos x="T4" y="T5"/>
                </a:cxn>
                <a:cxn ang="T13">
                  <a:pos x="T6" y="T7"/>
                </a:cxn>
                <a:cxn ang="T14">
                  <a:pos x="T8" y="T9"/>
                </a:cxn>
              </a:cxnLst>
              <a:rect l="T15" t="T16" r="T17" b="T18"/>
              <a:pathLst>
                <a:path w="89882" h="170775">
                  <a:moveTo>
                    <a:pt x="78737" y="131947"/>
                  </a:moveTo>
                  <a:cubicBezTo>
                    <a:pt x="75501" y="88624"/>
                    <a:pt x="62019" y="48267"/>
                    <a:pt x="51143" y="6741"/>
                  </a:cubicBezTo>
                  <a:cubicBezTo>
                    <a:pt x="37930" y="50154"/>
                    <a:pt x="19594" y="92578"/>
                    <a:pt x="6741" y="135272"/>
                  </a:cubicBezTo>
                  <a:cubicBezTo>
                    <a:pt x="31369" y="147856"/>
                    <a:pt x="57704" y="157563"/>
                    <a:pt x="84849" y="165653"/>
                  </a:cubicBezTo>
                  <a:cubicBezTo>
                    <a:pt x="80355" y="156664"/>
                    <a:pt x="79725" y="144800"/>
                    <a:pt x="78737" y="132037"/>
                  </a:cubicBezTo>
                  <a:lnTo>
                    <a:pt x="78737" y="131947"/>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7" name="Freeform: Shape 100">
              <a:extLst>
                <a:ext uri="{FF2B5EF4-FFF2-40B4-BE49-F238E27FC236}">
                  <a16:creationId xmlns:a16="http://schemas.microsoft.com/office/drawing/2014/main" id="{74A67FDA-D3A7-426D-B002-CA764E12004D}"/>
                </a:ext>
              </a:extLst>
            </p:cNvPr>
            <p:cNvSpPr>
              <a:spLocks/>
            </p:cNvSpPr>
            <p:nvPr/>
          </p:nvSpPr>
          <p:spPr bwMode="auto">
            <a:xfrm>
              <a:off x="4161738" y="6224422"/>
              <a:ext cx="961738" cy="485363"/>
            </a:xfrm>
            <a:custGeom>
              <a:avLst/>
              <a:gdLst>
                <a:gd name="T0" fmla="*/ 663514 w 961737"/>
                <a:gd name="T1" fmla="*/ 417232 h 485363"/>
                <a:gd name="T2" fmla="*/ 784496 w 961737"/>
                <a:gd name="T3" fmla="*/ 457949 h 485363"/>
                <a:gd name="T4" fmla="*/ 910510 w 961737"/>
                <a:gd name="T5" fmla="*/ 465589 h 485363"/>
                <a:gd name="T6" fmla="*/ 959496 w 961737"/>
                <a:gd name="T7" fmla="*/ 355483 h 485363"/>
                <a:gd name="T8" fmla="*/ 806247 w 961737"/>
                <a:gd name="T9" fmla="*/ 254366 h 485363"/>
                <a:gd name="T10" fmla="*/ 656414 w 961737"/>
                <a:gd name="T11" fmla="*/ 130149 h 485363"/>
                <a:gd name="T12" fmla="*/ 370763 w 961737"/>
                <a:gd name="T13" fmla="*/ 71366 h 485363"/>
                <a:gd name="T14" fmla="*/ 157833 w 961737"/>
                <a:gd name="T15" fmla="*/ 6741 h 485363"/>
                <a:gd name="T16" fmla="*/ 136351 w 961737"/>
                <a:gd name="T17" fmla="*/ 9707 h 485363"/>
                <a:gd name="T18" fmla="*/ 128711 w 961737"/>
                <a:gd name="T19" fmla="*/ 27594 h 485363"/>
                <a:gd name="T20" fmla="*/ 89433 w 961737"/>
                <a:gd name="T21" fmla="*/ 122689 h 485363"/>
                <a:gd name="T22" fmla="*/ 6741 w 961737"/>
                <a:gd name="T23" fmla="*/ 283758 h 485363"/>
                <a:gd name="T24" fmla="*/ 537500 w 961737"/>
                <a:gd name="T25" fmla="*/ 401054 h 485363"/>
                <a:gd name="T26" fmla="*/ 663424 w 961737"/>
                <a:gd name="T27" fmla="*/ 417412 h 485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1737"/>
                <a:gd name="T43" fmla="*/ 0 h 485363"/>
                <a:gd name="T44" fmla="*/ 961737 w 961737"/>
                <a:gd name="T45" fmla="*/ 485363 h 485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1737" h="485363">
                  <a:moveTo>
                    <a:pt x="663509" y="417232"/>
                  </a:moveTo>
                  <a:cubicBezTo>
                    <a:pt x="704855" y="428198"/>
                    <a:pt x="743864" y="444826"/>
                    <a:pt x="784491" y="457949"/>
                  </a:cubicBezTo>
                  <a:cubicBezTo>
                    <a:pt x="815140" y="467836"/>
                    <a:pt x="890551" y="504508"/>
                    <a:pt x="910505" y="465589"/>
                  </a:cubicBezTo>
                  <a:cubicBezTo>
                    <a:pt x="928841" y="429816"/>
                    <a:pt x="945289" y="393144"/>
                    <a:pt x="959491" y="355483"/>
                  </a:cubicBezTo>
                  <a:cubicBezTo>
                    <a:pt x="905741" y="327350"/>
                    <a:pt x="854059" y="286454"/>
                    <a:pt x="806242" y="254366"/>
                  </a:cubicBezTo>
                  <a:cubicBezTo>
                    <a:pt x="755009" y="219941"/>
                    <a:pt x="695148" y="180483"/>
                    <a:pt x="656409" y="130149"/>
                  </a:cubicBezTo>
                  <a:cubicBezTo>
                    <a:pt x="560594" y="113970"/>
                    <a:pt x="465319" y="93567"/>
                    <a:pt x="370763" y="71366"/>
                  </a:cubicBezTo>
                  <a:cubicBezTo>
                    <a:pt x="300296" y="54738"/>
                    <a:pt x="222099" y="42874"/>
                    <a:pt x="157833" y="6741"/>
                  </a:cubicBezTo>
                  <a:cubicBezTo>
                    <a:pt x="151541" y="11055"/>
                    <a:pt x="143632" y="11685"/>
                    <a:pt x="136351" y="9707"/>
                  </a:cubicBezTo>
                  <a:cubicBezTo>
                    <a:pt x="133655" y="15999"/>
                    <a:pt x="130868" y="22021"/>
                    <a:pt x="128711" y="27594"/>
                  </a:cubicBezTo>
                  <a:cubicBezTo>
                    <a:pt x="116397" y="59592"/>
                    <a:pt x="103544" y="91410"/>
                    <a:pt x="89433" y="122689"/>
                  </a:cubicBezTo>
                  <a:cubicBezTo>
                    <a:pt x="64535" y="177966"/>
                    <a:pt x="36312" y="231086"/>
                    <a:pt x="6741" y="283758"/>
                  </a:cubicBezTo>
                  <a:cubicBezTo>
                    <a:pt x="183180" y="324115"/>
                    <a:pt x="356832" y="386313"/>
                    <a:pt x="537495" y="401054"/>
                  </a:cubicBezTo>
                  <a:cubicBezTo>
                    <a:pt x="579200" y="404469"/>
                    <a:pt x="622793" y="406626"/>
                    <a:pt x="663419" y="417412"/>
                  </a:cubicBezTo>
                  <a:lnTo>
                    <a:pt x="663509" y="417232"/>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8" name="Freeform: Shape 101">
              <a:extLst>
                <a:ext uri="{FF2B5EF4-FFF2-40B4-BE49-F238E27FC236}">
                  <a16:creationId xmlns:a16="http://schemas.microsoft.com/office/drawing/2014/main" id="{54C8C493-EDB2-4F5E-8545-3F569E28066A}"/>
                </a:ext>
              </a:extLst>
            </p:cNvPr>
            <p:cNvSpPr>
              <a:spLocks/>
            </p:cNvSpPr>
            <p:nvPr/>
          </p:nvSpPr>
          <p:spPr bwMode="auto">
            <a:xfrm>
              <a:off x="5869407" y="2371516"/>
              <a:ext cx="1222396" cy="1357219"/>
            </a:xfrm>
            <a:custGeom>
              <a:avLst/>
              <a:gdLst>
                <a:gd name="T0" fmla="*/ 419659 w 1222395"/>
                <a:gd name="T1" fmla="*/ 238209 h 1357218"/>
                <a:gd name="T2" fmla="*/ 272882 w 1222395"/>
                <a:gd name="T3" fmla="*/ 447095 h 1357218"/>
                <a:gd name="T4" fmla="*/ 280612 w 1222395"/>
                <a:gd name="T5" fmla="*/ 185179 h 1357218"/>
                <a:gd name="T6" fmla="*/ 242052 w 1222395"/>
                <a:gd name="T7" fmla="*/ 194796 h 1357218"/>
                <a:gd name="T8" fmla="*/ 258411 w 1222395"/>
                <a:gd name="T9" fmla="*/ 168370 h 1357218"/>
                <a:gd name="T10" fmla="*/ 267579 w 1222395"/>
                <a:gd name="T11" fmla="*/ 159472 h 1357218"/>
                <a:gd name="T12" fmla="*/ 229379 w 1222395"/>
                <a:gd name="T13" fmla="*/ 156416 h 1357218"/>
                <a:gd name="T14" fmla="*/ 232615 w 1222395"/>
                <a:gd name="T15" fmla="*/ 109857 h 1357218"/>
                <a:gd name="T16" fmla="*/ 212751 w 1222395"/>
                <a:gd name="T17" fmla="*/ 94218 h 1357218"/>
                <a:gd name="T18" fmla="*/ 123498 w 1222395"/>
                <a:gd name="T19" fmla="*/ 33907 h 1357218"/>
                <a:gd name="T20" fmla="*/ 6741 w 1222395"/>
                <a:gd name="T21" fmla="*/ 21233 h 1357218"/>
                <a:gd name="T22" fmla="*/ 22021 w 1222395"/>
                <a:gd name="T23" fmla="*/ 30491 h 1357218"/>
                <a:gd name="T24" fmla="*/ 93927 w 1222395"/>
                <a:gd name="T25" fmla="*/ 58265 h 1357218"/>
                <a:gd name="T26" fmla="*/ 90421 w 1222395"/>
                <a:gd name="T27" fmla="*/ 117048 h 1357218"/>
                <a:gd name="T28" fmla="*/ 207717 w 1222395"/>
                <a:gd name="T29" fmla="*/ 347775 h 1357218"/>
                <a:gd name="T30" fmla="*/ 256793 w 1222395"/>
                <a:gd name="T31" fmla="*/ 550279 h 1357218"/>
                <a:gd name="T32" fmla="*/ 308565 w 1222395"/>
                <a:gd name="T33" fmla="*/ 737955 h 1357218"/>
                <a:gd name="T34" fmla="*/ 364562 w 1222395"/>
                <a:gd name="T35" fmla="*/ 867026 h 1357218"/>
                <a:gd name="T36" fmla="*/ 346495 w 1222395"/>
                <a:gd name="T37" fmla="*/ 1020095 h 1357218"/>
                <a:gd name="T38" fmla="*/ 643378 w 1222395"/>
                <a:gd name="T39" fmla="*/ 1241744 h 1357218"/>
                <a:gd name="T40" fmla="*/ 812446 w 1222395"/>
                <a:gd name="T41" fmla="*/ 1345558 h 1357218"/>
                <a:gd name="T42" fmla="*/ 825928 w 1222395"/>
                <a:gd name="T43" fmla="*/ 1331177 h 1357218"/>
                <a:gd name="T44" fmla="*/ 1076250 w 1222395"/>
                <a:gd name="T45" fmla="*/ 1047239 h 1357218"/>
                <a:gd name="T46" fmla="*/ 1128022 w 1222395"/>
                <a:gd name="T47" fmla="*/ 934257 h 1357218"/>
                <a:gd name="T48" fmla="*/ 1168738 w 1222395"/>
                <a:gd name="T49" fmla="*/ 735528 h 1357218"/>
                <a:gd name="T50" fmla="*/ 1208736 w 1222395"/>
                <a:gd name="T51" fmla="*/ 536347 h 1357218"/>
                <a:gd name="T52" fmla="*/ 1061239 w 1222395"/>
                <a:gd name="T53" fmla="*/ 385615 h 1357218"/>
                <a:gd name="T54" fmla="*/ 937382 w 1222395"/>
                <a:gd name="T55" fmla="*/ 269038 h 1357218"/>
                <a:gd name="T56" fmla="*/ 850826 w 1222395"/>
                <a:gd name="T57" fmla="*/ 184549 h 1357218"/>
                <a:gd name="T58" fmla="*/ 670612 w 1222395"/>
                <a:gd name="T59" fmla="*/ 191920 h 1357218"/>
                <a:gd name="T60" fmla="*/ 731552 w 1222395"/>
                <a:gd name="T61" fmla="*/ 160820 h 1357218"/>
                <a:gd name="T62" fmla="*/ 639513 w 1222395"/>
                <a:gd name="T63" fmla="*/ 99521 h 1357218"/>
                <a:gd name="T64" fmla="*/ 465050 w 1222395"/>
                <a:gd name="T65" fmla="*/ 173943 h 1357218"/>
                <a:gd name="T66" fmla="*/ 921832 w 1222395"/>
                <a:gd name="T67" fmla="*/ 815164 h 1357218"/>
                <a:gd name="T68" fmla="*/ 873296 w 1222395"/>
                <a:gd name="T69" fmla="*/ 851476 h 1357218"/>
                <a:gd name="T70" fmla="*/ 834647 w 1222395"/>
                <a:gd name="T71" fmla="*/ 832151 h 1357218"/>
                <a:gd name="T72" fmla="*/ 903496 w 1222395"/>
                <a:gd name="T73" fmla="*/ 738764 h 1357218"/>
                <a:gd name="T74" fmla="*/ 834737 w 1222395"/>
                <a:gd name="T75" fmla="*/ 832062 h 1357218"/>
                <a:gd name="T76" fmla="*/ 641760 w 1222395"/>
                <a:gd name="T77" fmla="*/ 159382 h 1357218"/>
                <a:gd name="T78" fmla="*/ 622885 w 1222395"/>
                <a:gd name="T79" fmla="*/ 143383 h 1357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2395"/>
                <a:gd name="T121" fmla="*/ 0 h 1357218"/>
                <a:gd name="T122" fmla="*/ 1222395 w 1222395"/>
                <a:gd name="T123" fmla="*/ 1357218 h 13572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2395" h="1357218">
                  <a:moveTo>
                    <a:pt x="464960" y="173763"/>
                  </a:moveTo>
                  <a:cubicBezTo>
                    <a:pt x="449141" y="194706"/>
                    <a:pt x="433231" y="215738"/>
                    <a:pt x="419659" y="238209"/>
                  </a:cubicBezTo>
                  <a:cubicBezTo>
                    <a:pt x="377505" y="308317"/>
                    <a:pt x="367708" y="426332"/>
                    <a:pt x="289690" y="468936"/>
                  </a:cubicBezTo>
                  <a:cubicBezTo>
                    <a:pt x="275668" y="476576"/>
                    <a:pt x="262006" y="458690"/>
                    <a:pt x="272882" y="447095"/>
                  </a:cubicBezTo>
                  <a:cubicBezTo>
                    <a:pt x="311621" y="405749"/>
                    <a:pt x="324384" y="356853"/>
                    <a:pt x="342091" y="306789"/>
                  </a:cubicBezTo>
                  <a:cubicBezTo>
                    <a:pt x="315576" y="270926"/>
                    <a:pt x="299936" y="226614"/>
                    <a:pt x="280612" y="185179"/>
                  </a:cubicBezTo>
                  <a:cubicBezTo>
                    <a:pt x="275579" y="187875"/>
                    <a:pt x="270545" y="190482"/>
                    <a:pt x="264793" y="191650"/>
                  </a:cubicBezTo>
                  <a:cubicBezTo>
                    <a:pt x="257153" y="193268"/>
                    <a:pt x="249872" y="194436"/>
                    <a:pt x="242052" y="194796"/>
                  </a:cubicBezTo>
                  <a:cubicBezTo>
                    <a:pt x="232885" y="195245"/>
                    <a:pt x="229828" y="182302"/>
                    <a:pt x="237468" y="177898"/>
                  </a:cubicBezTo>
                  <a:cubicBezTo>
                    <a:pt x="244299" y="174033"/>
                    <a:pt x="251041" y="171157"/>
                    <a:pt x="258411" y="168370"/>
                  </a:cubicBezTo>
                  <a:cubicBezTo>
                    <a:pt x="262546" y="166843"/>
                    <a:pt x="266770" y="166123"/>
                    <a:pt x="271084" y="165764"/>
                  </a:cubicBezTo>
                  <a:cubicBezTo>
                    <a:pt x="270006" y="163607"/>
                    <a:pt x="268747" y="161539"/>
                    <a:pt x="267579" y="159472"/>
                  </a:cubicBezTo>
                  <a:cubicBezTo>
                    <a:pt x="255714" y="165314"/>
                    <a:pt x="243221" y="167741"/>
                    <a:pt x="229379" y="166753"/>
                  </a:cubicBezTo>
                  <a:cubicBezTo>
                    <a:pt x="222728" y="166213"/>
                    <a:pt x="222728" y="156955"/>
                    <a:pt x="229379" y="156416"/>
                  </a:cubicBezTo>
                  <a:cubicBezTo>
                    <a:pt x="240435" y="155517"/>
                    <a:pt x="251580" y="153360"/>
                    <a:pt x="262366" y="150124"/>
                  </a:cubicBezTo>
                  <a:cubicBezTo>
                    <a:pt x="253827" y="135653"/>
                    <a:pt x="244209" y="121991"/>
                    <a:pt x="232615" y="109857"/>
                  </a:cubicBezTo>
                  <a:cubicBezTo>
                    <a:pt x="227402" y="104374"/>
                    <a:pt x="221829" y="99431"/>
                    <a:pt x="216076" y="94577"/>
                  </a:cubicBezTo>
                  <a:cubicBezTo>
                    <a:pt x="214998" y="94398"/>
                    <a:pt x="213829" y="94398"/>
                    <a:pt x="212751" y="94218"/>
                  </a:cubicBezTo>
                  <a:cubicBezTo>
                    <a:pt x="205381" y="92959"/>
                    <a:pt x="200797" y="87656"/>
                    <a:pt x="198999" y="81185"/>
                  </a:cubicBezTo>
                  <a:cubicBezTo>
                    <a:pt x="175000" y="63838"/>
                    <a:pt x="148485" y="49457"/>
                    <a:pt x="123498" y="33907"/>
                  </a:cubicBezTo>
                  <a:cubicBezTo>
                    <a:pt x="99140" y="18717"/>
                    <a:pt x="79546" y="-428"/>
                    <a:pt x="47458" y="9459"/>
                  </a:cubicBezTo>
                  <a:cubicBezTo>
                    <a:pt x="33886" y="13683"/>
                    <a:pt x="20403" y="17638"/>
                    <a:pt x="6741" y="21233"/>
                  </a:cubicBezTo>
                  <a:cubicBezTo>
                    <a:pt x="10067" y="25278"/>
                    <a:pt x="13572" y="29323"/>
                    <a:pt x="16988" y="33278"/>
                  </a:cubicBezTo>
                  <a:cubicBezTo>
                    <a:pt x="17797" y="31480"/>
                    <a:pt x="19684" y="30132"/>
                    <a:pt x="22021" y="30491"/>
                  </a:cubicBezTo>
                  <a:cubicBezTo>
                    <a:pt x="39548" y="33637"/>
                    <a:pt x="56895" y="40199"/>
                    <a:pt x="73973" y="45322"/>
                  </a:cubicBezTo>
                  <a:cubicBezTo>
                    <a:pt x="81343" y="47569"/>
                    <a:pt x="91500" y="49457"/>
                    <a:pt x="93927" y="58265"/>
                  </a:cubicBezTo>
                  <a:cubicBezTo>
                    <a:pt x="96983" y="69680"/>
                    <a:pt x="99769" y="82982"/>
                    <a:pt x="99230" y="94847"/>
                  </a:cubicBezTo>
                  <a:cubicBezTo>
                    <a:pt x="98690" y="105453"/>
                    <a:pt x="96174" y="110846"/>
                    <a:pt x="90421" y="117048"/>
                  </a:cubicBezTo>
                  <a:cubicBezTo>
                    <a:pt x="98421" y="128013"/>
                    <a:pt x="105791" y="139518"/>
                    <a:pt x="112263" y="152102"/>
                  </a:cubicBezTo>
                  <a:cubicBezTo>
                    <a:pt x="145160" y="216727"/>
                    <a:pt x="173203" y="283959"/>
                    <a:pt x="207717" y="347775"/>
                  </a:cubicBezTo>
                  <a:cubicBezTo>
                    <a:pt x="211852" y="355505"/>
                    <a:pt x="210863" y="362875"/>
                    <a:pt x="207178" y="368628"/>
                  </a:cubicBezTo>
                  <a:cubicBezTo>
                    <a:pt x="228121" y="427590"/>
                    <a:pt x="241244" y="489789"/>
                    <a:pt x="256793" y="550279"/>
                  </a:cubicBezTo>
                  <a:cubicBezTo>
                    <a:pt x="270455" y="603579"/>
                    <a:pt x="277016" y="661823"/>
                    <a:pt x="297420" y="712966"/>
                  </a:cubicBezTo>
                  <a:cubicBezTo>
                    <a:pt x="300835" y="721505"/>
                    <a:pt x="304610" y="729774"/>
                    <a:pt x="308565" y="737953"/>
                  </a:cubicBezTo>
                  <a:cubicBezTo>
                    <a:pt x="310003" y="739301"/>
                    <a:pt x="310902" y="741099"/>
                    <a:pt x="311262" y="743436"/>
                  </a:cubicBezTo>
                  <a:cubicBezTo>
                    <a:pt x="331395" y="783703"/>
                    <a:pt x="355753" y="820914"/>
                    <a:pt x="364562" y="867024"/>
                  </a:cubicBezTo>
                  <a:cubicBezTo>
                    <a:pt x="373370" y="912953"/>
                    <a:pt x="374359" y="957265"/>
                    <a:pt x="368067" y="1003644"/>
                  </a:cubicBezTo>
                  <a:cubicBezTo>
                    <a:pt x="366359" y="1016587"/>
                    <a:pt x="356472" y="1021261"/>
                    <a:pt x="346495" y="1020093"/>
                  </a:cubicBezTo>
                  <a:cubicBezTo>
                    <a:pt x="338586" y="1042384"/>
                    <a:pt x="329957" y="1064494"/>
                    <a:pt x="321059" y="1086426"/>
                  </a:cubicBezTo>
                  <a:cubicBezTo>
                    <a:pt x="434040" y="1119772"/>
                    <a:pt x="544236" y="1180353"/>
                    <a:pt x="643376" y="1241742"/>
                  </a:cubicBezTo>
                  <a:cubicBezTo>
                    <a:pt x="699282" y="1276347"/>
                    <a:pt x="753661" y="1313827"/>
                    <a:pt x="805883" y="1354004"/>
                  </a:cubicBezTo>
                  <a:cubicBezTo>
                    <a:pt x="809208" y="1350589"/>
                    <a:pt x="809567" y="1350319"/>
                    <a:pt x="812444" y="1345556"/>
                  </a:cubicBezTo>
                  <a:cubicBezTo>
                    <a:pt x="814871" y="1341421"/>
                    <a:pt x="816938" y="1337287"/>
                    <a:pt x="820713" y="1334141"/>
                  </a:cubicBezTo>
                  <a:cubicBezTo>
                    <a:pt x="822241" y="1332882"/>
                    <a:pt x="824039" y="1331894"/>
                    <a:pt x="825926" y="1331175"/>
                  </a:cubicBezTo>
                  <a:cubicBezTo>
                    <a:pt x="847588" y="1259628"/>
                    <a:pt x="909247" y="1201834"/>
                    <a:pt x="962457" y="1153208"/>
                  </a:cubicBezTo>
                  <a:cubicBezTo>
                    <a:pt x="1000747" y="1118244"/>
                    <a:pt x="1039216" y="1083549"/>
                    <a:pt x="1076248" y="1047237"/>
                  </a:cubicBezTo>
                  <a:cubicBezTo>
                    <a:pt x="1107077" y="1017037"/>
                    <a:pt x="1096471" y="965175"/>
                    <a:pt x="1127840" y="934345"/>
                  </a:cubicBezTo>
                  <a:cubicBezTo>
                    <a:pt x="1127840" y="934345"/>
                    <a:pt x="1127930" y="934345"/>
                    <a:pt x="1128020" y="934255"/>
                  </a:cubicBezTo>
                  <a:cubicBezTo>
                    <a:pt x="1129098" y="906302"/>
                    <a:pt x="1137278" y="878439"/>
                    <a:pt x="1142940" y="851025"/>
                  </a:cubicBezTo>
                  <a:cubicBezTo>
                    <a:pt x="1150940" y="812375"/>
                    <a:pt x="1159389" y="773906"/>
                    <a:pt x="1168736" y="735526"/>
                  </a:cubicBezTo>
                  <a:cubicBezTo>
                    <a:pt x="1183207" y="676564"/>
                    <a:pt x="1193274" y="603939"/>
                    <a:pt x="1221048" y="547133"/>
                  </a:cubicBezTo>
                  <a:cubicBezTo>
                    <a:pt x="1216374" y="545246"/>
                    <a:pt x="1212060" y="541740"/>
                    <a:pt x="1208734" y="536347"/>
                  </a:cubicBezTo>
                  <a:cubicBezTo>
                    <a:pt x="1189139" y="504619"/>
                    <a:pt x="1168287" y="434152"/>
                    <a:pt x="1129907" y="424175"/>
                  </a:cubicBezTo>
                  <a:cubicBezTo>
                    <a:pt x="1103752" y="417344"/>
                    <a:pt x="1076877" y="409614"/>
                    <a:pt x="1061237" y="385615"/>
                  </a:cubicBezTo>
                  <a:cubicBezTo>
                    <a:pt x="1050272" y="368807"/>
                    <a:pt x="1032835" y="309395"/>
                    <a:pt x="1014589" y="303463"/>
                  </a:cubicBezTo>
                  <a:cubicBezTo>
                    <a:pt x="987444" y="294565"/>
                    <a:pt x="960929" y="284588"/>
                    <a:pt x="937380" y="269038"/>
                  </a:cubicBezTo>
                  <a:cubicBezTo>
                    <a:pt x="923179" y="277487"/>
                    <a:pt x="899180" y="271016"/>
                    <a:pt x="899090" y="249264"/>
                  </a:cubicBezTo>
                  <a:cubicBezTo>
                    <a:pt x="898821" y="211424"/>
                    <a:pt x="883361" y="200908"/>
                    <a:pt x="850824" y="184549"/>
                  </a:cubicBezTo>
                  <a:cubicBezTo>
                    <a:pt x="830870" y="174572"/>
                    <a:pt x="804714" y="153270"/>
                    <a:pt x="782423" y="162978"/>
                  </a:cubicBezTo>
                  <a:cubicBezTo>
                    <a:pt x="746560" y="178617"/>
                    <a:pt x="710068" y="191200"/>
                    <a:pt x="670610" y="191920"/>
                  </a:cubicBezTo>
                  <a:cubicBezTo>
                    <a:pt x="663419" y="192009"/>
                    <a:pt x="662700" y="182122"/>
                    <a:pt x="668992" y="179875"/>
                  </a:cubicBezTo>
                  <a:cubicBezTo>
                    <a:pt x="685800" y="173943"/>
                    <a:pt x="709529" y="168640"/>
                    <a:pt x="731550" y="160820"/>
                  </a:cubicBezTo>
                  <a:cubicBezTo>
                    <a:pt x="730831" y="160011"/>
                    <a:pt x="730112" y="159382"/>
                    <a:pt x="729483" y="158394"/>
                  </a:cubicBezTo>
                  <a:cubicBezTo>
                    <a:pt x="706922" y="126306"/>
                    <a:pt x="684182" y="88825"/>
                    <a:pt x="639511" y="99521"/>
                  </a:cubicBezTo>
                  <a:cubicBezTo>
                    <a:pt x="611378" y="106262"/>
                    <a:pt x="583245" y="112913"/>
                    <a:pt x="555111" y="119654"/>
                  </a:cubicBezTo>
                  <a:cubicBezTo>
                    <a:pt x="512957" y="129721"/>
                    <a:pt x="491924" y="138350"/>
                    <a:pt x="465050" y="173943"/>
                  </a:cubicBezTo>
                  <a:lnTo>
                    <a:pt x="464960" y="173763"/>
                  </a:lnTo>
                  <a:close/>
                  <a:moveTo>
                    <a:pt x="909427" y="805544"/>
                  </a:moveTo>
                  <a:cubicBezTo>
                    <a:pt x="915179" y="798623"/>
                    <a:pt x="926774" y="807701"/>
                    <a:pt x="921830" y="815162"/>
                  </a:cubicBezTo>
                  <a:cubicBezTo>
                    <a:pt x="911404" y="830711"/>
                    <a:pt x="900618" y="845812"/>
                    <a:pt x="889293" y="860822"/>
                  </a:cubicBezTo>
                  <a:cubicBezTo>
                    <a:pt x="882192" y="870170"/>
                    <a:pt x="866103" y="861091"/>
                    <a:pt x="873294" y="851474"/>
                  </a:cubicBezTo>
                  <a:cubicBezTo>
                    <a:pt x="884979" y="835835"/>
                    <a:pt x="896843" y="820644"/>
                    <a:pt x="909427" y="805634"/>
                  </a:cubicBezTo>
                  <a:lnTo>
                    <a:pt x="909427" y="805544"/>
                  </a:lnTo>
                  <a:close/>
                  <a:moveTo>
                    <a:pt x="834645" y="832149"/>
                  </a:moveTo>
                  <a:cubicBezTo>
                    <a:pt x="849745" y="798174"/>
                    <a:pt x="868710" y="761053"/>
                    <a:pt x="893068" y="732740"/>
                  </a:cubicBezTo>
                  <a:cubicBezTo>
                    <a:pt x="897023" y="728156"/>
                    <a:pt x="905831" y="733009"/>
                    <a:pt x="903494" y="738762"/>
                  </a:cubicBezTo>
                  <a:cubicBezTo>
                    <a:pt x="889293" y="773456"/>
                    <a:pt x="866283" y="807432"/>
                    <a:pt x="844532" y="837812"/>
                  </a:cubicBezTo>
                  <a:cubicBezTo>
                    <a:pt x="840217" y="843834"/>
                    <a:pt x="831768" y="838801"/>
                    <a:pt x="834735" y="832060"/>
                  </a:cubicBezTo>
                  <a:lnTo>
                    <a:pt x="834645" y="832149"/>
                  </a:lnTo>
                  <a:close/>
                  <a:moveTo>
                    <a:pt x="625759" y="138440"/>
                  </a:moveTo>
                  <a:cubicBezTo>
                    <a:pt x="634477" y="142125"/>
                    <a:pt x="640769" y="149945"/>
                    <a:pt x="641758" y="159382"/>
                  </a:cubicBezTo>
                  <a:cubicBezTo>
                    <a:pt x="642117" y="163067"/>
                    <a:pt x="636814" y="164056"/>
                    <a:pt x="635107" y="161180"/>
                  </a:cubicBezTo>
                  <a:cubicBezTo>
                    <a:pt x="631332" y="154888"/>
                    <a:pt x="627736" y="148956"/>
                    <a:pt x="622883" y="143383"/>
                  </a:cubicBezTo>
                  <a:cubicBezTo>
                    <a:pt x="621175" y="141406"/>
                    <a:pt x="622793" y="137181"/>
                    <a:pt x="625759" y="138440"/>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29" name="Freeform: Shape 102">
              <a:extLst>
                <a:ext uri="{FF2B5EF4-FFF2-40B4-BE49-F238E27FC236}">
                  <a16:creationId xmlns:a16="http://schemas.microsoft.com/office/drawing/2014/main" id="{AF6451F8-EC2B-4D27-A5B0-CF224271160F}"/>
                </a:ext>
              </a:extLst>
            </p:cNvPr>
            <p:cNvSpPr>
              <a:spLocks/>
            </p:cNvSpPr>
            <p:nvPr/>
          </p:nvSpPr>
          <p:spPr bwMode="auto">
            <a:xfrm>
              <a:off x="4112483" y="6562108"/>
              <a:ext cx="1833594" cy="296611"/>
            </a:xfrm>
            <a:custGeom>
              <a:avLst/>
              <a:gdLst>
                <a:gd name="T0" fmla="*/ 1824161 w 1833593"/>
                <a:gd name="T1" fmla="*/ 283133 h 296610"/>
                <a:gd name="T2" fmla="*/ 1726010 w 1833593"/>
                <a:gd name="T3" fmla="*/ 105252 h 296610"/>
                <a:gd name="T4" fmla="*/ 1549392 w 1833593"/>
                <a:gd name="T5" fmla="*/ 171590 h 296610"/>
                <a:gd name="T6" fmla="*/ 1506069 w 1833593"/>
                <a:gd name="T7" fmla="*/ 147047 h 296610"/>
                <a:gd name="T8" fmla="*/ 1456543 w 1833593"/>
                <a:gd name="T9" fmla="*/ 6741 h 296610"/>
                <a:gd name="T10" fmla="*/ 1370886 w 1833593"/>
                <a:gd name="T11" fmla="*/ 10786 h 296610"/>
                <a:gd name="T12" fmla="*/ 1302486 w 1833593"/>
                <a:gd name="T13" fmla="*/ 9527 h 296610"/>
                <a:gd name="T14" fmla="*/ 1282083 w 1833593"/>
                <a:gd name="T15" fmla="*/ 29930 h 296610"/>
                <a:gd name="T16" fmla="*/ 1054861 w 1833593"/>
                <a:gd name="T17" fmla="*/ 38110 h 296610"/>
                <a:gd name="T18" fmla="*/ 1021065 w 1833593"/>
                <a:gd name="T19" fmla="*/ 23998 h 296610"/>
                <a:gd name="T20" fmla="*/ 964619 w 1833593"/>
                <a:gd name="T21" fmla="*/ 164130 h 296610"/>
                <a:gd name="T22" fmla="*/ 952665 w 1833593"/>
                <a:gd name="T23" fmla="*/ 173207 h 296610"/>
                <a:gd name="T24" fmla="*/ 731101 w 1833593"/>
                <a:gd name="T25" fmla="*/ 131497 h 296610"/>
                <a:gd name="T26" fmla="*/ 484374 w 1833593"/>
                <a:gd name="T27" fmla="*/ 112532 h 296610"/>
                <a:gd name="T28" fmla="*/ 240345 w 1833593"/>
                <a:gd name="T29" fmla="*/ 59142 h 296610"/>
                <a:gd name="T30" fmla="*/ 82512 w 1833593"/>
                <a:gd name="T31" fmla="*/ 21032 h 296610"/>
                <a:gd name="T32" fmla="*/ 26246 w 1833593"/>
                <a:gd name="T33" fmla="*/ 233069 h 296610"/>
                <a:gd name="T34" fmla="*/ 6741 w 1833593"/>
                <a:gd name="T35" fmla="*/ 291942 h 296610"/>
                <a:gd name="T36" fmla="*/ 1828835 w 1833593"/>
                <a:gd name="T37" fmla="*/ 291942 h 296610"/>
                <a:gd name="T38" fmla="*/ 1824161 w 1833593"/>
                <a:gd name="T39" fmla="*/ 282954 h 2966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33593"/>
                <a:gd name="T61" fmla="*/ 0 h 296610"/>
                <a:gd name="T62" fmla="*/ 1833593 w 1833593"/>
                <a:gd name="T63" fmla="*/ 296610 h 2966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33593" h="296610">
                  <a:moveTo>
                    <a:pt x="1824156" y="283128"/>
                  </a:moveTo>
                  <a:cubicBezTo>
                    <a:pt x="1792338" y="223357"/>
                    <a:pt x="1759441" y="164125"/>
                    <a:pt x="1726005" y="105252"/>
                  </a:cubicBezTo>
                  <a:cubicBezTo>
                    <a:pt x="1677109" y="141564"/>
                    <a:pt x="1605923" y="158821"/>
                    <a:pt x="1549387" y="171585"/>
                  </a:cubicBezTo>
                  <a:cubicBezTo>
                    <a:pt x="1529702" y="176079"/>
                    <a:pt x="1512625" y="165743"/>
                    <a:pt x="1506064" y="147047"/>
                  </a:cubicBezTo>
                  <a:cubicBezTo>
                    <a:pt x="1489795" y="100218"/>
                    <a:pt x="1473347" y="53480"/>
                    <a:pt x="1456538" y="6741"/>
                  </a:cubicBezTo>
                  <a:cubicBezTo>
                    <a:pt x="1430563" y="15549"/>
                    <a:pt x="1395149" y="10965"/>
                    <a:pt x="1370881" y="10786"/>
                  </a:cubicBezTo>
                  <a:cubicBezTo>
                    <a:pt x="1348860" y="10606"/>
                    <a:pt x="1325221" y="12044"/>
                    <a:pt x="1302481" y="9527"/>
                  </a:cubicBezTo>
                  <a:cubicBezTo>
                    <a:pt x="1300503" y="19324"/>
                    <a:pt x="1294032" y="27863"/>
                    <a:pt x="1282078" y="29930"/>
                  </a:cubicBezTo>
                  <a:cubicBezTo>
                    <a:pt x="1212689" y="42245"/>
                    <a:pt x="1122896" y="61749"/>
                    <a:pt x="1054856" y="38110"/>
                  </a:cubicBezTo>
                  <a:cubicBezTo>
                    <a:pt x="1043531" y="34155"/>
                    <a:pt x="1032295" y="29302"/>
                    <a:pt x="1021060" y="23998"/>
                  </a:cubicBezTo>
                  <a:cubicBezTo>
                    <a:pt x="1003533" y="71366"/>
                    <a:pt x="980343" y="116397"/>
                    <a:pt x="964614" y="164125"/>
                  </a:cubicBezTo>
                  <a:cubicBezTo>
                    <a:pt x="962727" y="169877"/>
                    <a:pt x="958502" y="172574"/>
                    <a:pt x="952660" y="173202"/>
                  </a:cubicBezTo>
                  <a:cubicBezTo>
                    <a:pt x="878687" y="181741"/>
                    <a:pt x="802826" y="144980"/>
                    <a:pt x="731101" y="131497"/>
                  </a:cubicBezTo>
                  <a:cubicBezTo>
                    <a:pt x="649488" y="116217"/>
                    <a:pt x="566527" y="122329"/>
                    <a:pt x="484374" y="112532"/>
                  </a:cubicBezTo>
                  <a:cubicBezTo>
                    <a:pt x="401953" y="102825"/>
                    <a:pt x="320879" y="78467"/>
                    <a:pt x="240345" y="59142"/>
                  </a:cubicBezTo>
                  <a:cubicBezTo>
                    <a:pt x="187853" y="46559"/>
                    <a:pt x="135003" y="34335"/>
                    <a:pt x="82512" y="21032"/>
                  </a:cubicBezTo>
                  <a:cubicBezTo>
                    <a:pt x="77299" y="92219"/>
                    <a:pt x="48806" y="167180"/>
                    <a:pt x="26246" y="233064"/>
                  </a:cubicBezTo>
                  <a:cubicBezTo>
                    <a:pt x="19774" y="252029"/>
                    <a:pt x="13392" y="271803"/>
                    <a:pt x="6741" y="291937"/>
                  </a:cubicBezTo>
                  <a:lnTo>
                    <a:pt x="1828830" y="291937"/>
                  </a:lnTo>
                  <a:cubicBezTo>
                    <a:pt x="1827302" y="288970"/>
                    <a:pt x="1825774" y="285915"/>
                    <a:pt x="1824156" y="282949"/>
                  </a:cubicBezTo>
                  <a:lnTo>
                    <a:pt x="1824156" y="283128"/>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0" name="Freeform: Shape 103">
              <a:extLst>
                <a:ext uri="{FF2B5EF4-FFF2-40B4-BE49-F238E27FC236}">
                  <a16:creationId xmlns:a16="http://schemas.microsoft.com/office/drawing/2014/main" id="{0A814BB6-FA1C-430F-8A84-F54D523A2A61}"/>
                </a:ext>
              </a:extLst>
            </p:cNvPr>
            <p:cNvSpPr>
              <a:spLocks/>
            </p:cNvSpPr>
            <p:nvPr/>
          </p:nvSpPr>
          <p:spPr bwMode="auto">
            <a:xfrm>
              <a:off x="4388870" y="5768180"/>
              <a:ext cx="1168467" cy="781974"/>
            </a:xfrm>
            <a:custGeom>
              <a:avLst/>
              <a:gdLst>
                <a:gd name="T0" fmla="*/ 6741 w 1168466"/>
                <a:gd name="T1" fmla="*/ 127453 h 781973"/>
                <a:gd name="T2" fmla="*/ 11235 w 1168466"/>
                <a:gd name="T3" fmla="*/ 191629 h 781973"/>
                <a:gd name="T4" fmla="*/ 88983 w 1168466"/>
                <a:gd name="T5" fmla="*/ 167091 h 781973"/>
                <a:gd name="T6" fmla="*/ 224885 w 1168466"/>
                <a:gd name="T7" fmla="*/ 133025 h 781973"/>
                <a:gd name="T8" fmla="*/ 236749 w 1168466"/>
                <a:gd name="T9" fmla="*/ 143631 h 781973"/>
                <a:gd name="T10" fmla="*/ 416783 w 1168466"/>
                <a:gd name="T11" fmla="*/ 181382 h 781973"/>
                <a:gd name="T12" fmla="*/ 432243 w 1168466"/>
                <a:gd name="T13" fmla="*/ 196842 h 781973"/>
                <a:gd name="T14" fmla="*/ 433231 w 1168466"/>
                <a:gd name="T15" fmla="*/ 203403 h 781973"/>
                <a:gd name="T16" fmla="*/ 422176 w 1168466"/>
                <a:gd name="T17" fmla="*/ 222817 h 781973"/>
                <a:gd name="T18" fmla="*/ 333193 w 1168466"/>
                <a:gd name="T19" fmla="*/ 202055 h 781973"/>
                <a:gd name="T20" fmla="*/ 211672 w 1168466"/>
                <a:gd name="T21" fmla="*/ 165383 h 781973"/>
                <a:gd name="T22" fmla="*/ 27774 w 1168466"/>
                <a:gd name="T23" fmla="*/ 252299 h 781973"/>
                <a:gd name="T24" fmla="*/ 52221 w 1168466"/>
                <a:gd name="T25" fmla="*/ 356922 h 781973"/>
                <a:gd name="T26" fmla="*/ 62288 w 1168466"/>
                <a:gd name="T27" fmla="*/ 441506 h 781973"/>
                <a:gd name="T28" fmla="*/ 197740 w 1168466"/>
                <a:gd name="T29" fmla="*/ 438270 h 781973"/>
                <a:gd name="T30" fmla="*/ 273691 w 1168466"/>
                <a:gd name="T31" fmla="*/ 428473 h 781973"/>
                <a:gd name="T32" fmla="*/ 306588 w 1168466"/>
                <a:gd name="T33" fmla="*/ 422451 h 781973"/>
                <a:gd name="T34" fmla="*/ 303532 w 1168466"/>
                <a:gd name="T35" fmla="*/ 411395 h 781973"/>
                <a:gd name="T36" fmla="*/ 206010 w 1168466"/>
                <a:gd name="T37" fmla="*/ 384336 h 781973"/>
                <a:gd name="T38" fmla="*/ 174012 w 1168466"/>
                <a:gd name="T39" fmla="*/ 377235 h 781973"/>
                <a:gd name="T40" fmla="*/ 150912 w 1168466"/>
                <a:gd name="T41" fmla="*/ 397913 h 781973"/>
                <a:gd name="T42" fmla="*/ 113431 w 1168466"/>
                <a:gd name="T43" fmla="*/ 425057 h 781973"/>
                <a:gd name="T44" fmla="*/ 105162 w 1168466"/>
                <a:gd name="T45" fmla="*/ 416788 h 781973"/>
                <a:gd name="T46" fmla="*/ 136800 w 1168466"/>
                <a:gd name="T47" fmla="*/ 376336 h 781973"/>
                <a:gd name="T48" fmla="*/ 140126 w 1168466"/>
                <a:gd name="T49" fmla="*/ 372651 h 781973"/>
                <a:gd name="T50" fmla="*/ 133025 w 1168466"/>
                <a:gd name="T51" fmla="*/ 370584 h 781973"/>
                <a:gd name="T52" fmla="*/ 88264 w 1168466"/>
                <a:gd name="T53" fmla="*/ 339305 h 781973"/>
                <a:gd name="T54" fmla="*/ 94915 w 1168466"/>
                <a:gd name="T55" fmla="*/ 330676 h 781973"/>
                <a:gd name="T56" fmla="*/ 157923 w 1168466"/>
                <a:gd name="T57" fmla="*/ 355124 h 781973"/>
                <a:gd name="T58" fmla="*/ 163046 w 1168466"/>
                <a:gd name="T59" fmla="*/ 351079 h 781973"/>
                <a:gd name="T60" fmla="*/ 162417 w 1168466"/>
                <a:gd name="T61" fmla="*/ 340114 h 781973"/>
                <a:gd name="T62" fmla="*/ 170147 w 1168466"/>
                <a:gd name="T63" fmla="*/ 314677 h 781973"/>
                <a:gd name="T64" fmla="*/ 195583 w 1168466"/>
                <a:gd name="T65" fmla="*/ 314677 h 781973"/>
                <a:gd name="T66" fmla="*/ 203313 w 1168466"/>
                <a:gd name="T67" fmla="*/ 343080 h 781973"/>
                <a:gd name="T68" fmla="*/ 202954 w 1168466"/>
                <a:gd name="T69" fmla="*/ 347304 h 781973"/>
                <a:gd name="T70" fmla="*/ 217425 w 1168466"/>
                <a:gd name="T71" fmla="*/ 348922 h 781973"/>
                <a:gd name="T72" fmla="*/ 355304 w 1168466"/>
                <a:gd name="T73" fmla="*/ 379482 h 781973"/>
                <a:gd name="T74" fmla="*/ 355034 w 1168466"/>
                <a:gd name="T75" fmla="*/ 380111 h 781973"/>
                <a:gd name="T76" fmla="*/ 363843 w 1168466"/>
                <a:gd name="T77" fmla="*/ 408159 h 781973"/>
                <a:gd name="T78" fmla="*/ 399885 w 1168466"/>
                <a:gd name="T79" fmla="*/ 469909 h 781973"/>
                <a:gd name="T80" fmla="*/ 463522 w 1168466"/>
                <a:gd name="T81" fmla="*/ 541544 h 781973"/>
                <a:gd name="T82" fmla="*/ 620910 w 1168466"/>
                <a:gd name="T83" fmla="*/ 670345 h 781973"/>
                <a:gd name="T84" fmla="*/ 723016 w 1168466"/>
                <a:gd name="T85" fmla="*/ 734431 h 781973"/>
                <a:gd name="T86" fmla="*/ 807326 w 1168466"/>
                <a:gd name="T87" fmla="*/ 779822 h 781973"/>
                <a:gd name="T88" fmla="*/ 968484 w 1168466"/>
                <a:gd name="T89" fmla="*/ 768946 h 781973"/>
                <a:gd name="T90" fmla="*/ 966237 w 1168466"/>
                <a:gd name="T91" fmla="*/ 748632 h 781973"/>
                <a:gd name="T92" fmla="*/ 963271 w 1168466"/>
                <a:gd name="T93" fmla="*/ 693355 h 781973"/>
                <a:gd name="T94" fmla="*/ 984483 w 1168466"/>
                <a:gd name="T95" fmla="*/ 690569 h 781973"/>
                <a:gd name="T96" fmla="*/ 1002999 w 1168466"/>
                <a:gd name="T97" fmla="*/ 746835 h 781973"/>
                <a:gd name="T98" fmla="*/ 1009560 w 1168466"/>
                <a:gd name="T99" fmla="*/ 767957 h 781973"/>
                <a:gd name="T100" fmla="*/ 1014234 w 1168466"/>
                <a:gd name="T101" fmla="*/ 770564 h 781973"/>
                <a:gd name="T102" fmla="*/ 1109958 w 1168466"/>
                <a:gd name="T103" fmla="*/ 763373 h 781973"/>
                <a:gd name="T104" fmla="*/ 1164517 w 1168466"/>
                <a:gd name="T105" fmla="*/ 756812 h 781973"/>
                <a:gd name="T106" fmla="*/ 1131440 w 1168466"/>
                <a:gd name="T107" fmla="*/ 666930 h 781973"/>
                <a:gd name="T108" fmla="*/ 1032031 w 1168466"/>
                <a:gd name="T109" fmla="*/ 413103 h 781973"/>
                <a:gd name="T110" fmla="*/ 665851 w 1168466"/>
                <a:gd name="T111" fmla="*/ 313059 h 781973"/>
                <a:gd name="T112" fmla="*/ 208347 w 1168466"/>
                <a:gd name="T113" fmla="*/ 6741 h 781973"/>
                <a:gd name="T114" fmla="*/ 6831 w 1168466"/>
                <a:gd name="T115" fmla="*/ 61120 h 781973"/>
                <a:gd name="T116" fmla="*/ 6921 w 1168466"/>
                <a:gd name="T117" fmla="*/ 127453 h 7819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8466"/>
                <a:gd name="T178" fmla="*/ 0 h 781973"/>
                <a:gd name="T179" fmla="*/ 1168466 w 1168466"/>
                <a:gd name="T180" fmla="*/ 781973 h 7819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8466" h="781973">
                  <a:moveTo>
                    <a:pt x="6741" y="127453"/>
                  </a:moveTo>
                  <a:cubicBezTo>
                    <a:pt x="6831" y="149025"/>
                    <a:pt x="7999" y="170417"/>
                    <a:pt x="11235" y="191629"/>
                  </a:cubicBezTo>
                  <a:cubicBezTo>
                    <a:pt x="35953" y="180663"/>
                    <a:pt x="64535" y="174821"/>
                    <a:pt x="88983" y="167091"/>
                  </a:cubicBezTo>
                  <a:cubicBezTo>
                    <a:pt x="133025" y="153159"/>
                    <a:pt x="178416" y="135362"/>
                    <a:pt x="224885" y="133025"/>
                  </a:cubicBezTo>
                  <a:cubicBezTo>
                    <a:pt x="232075" y="132666"/>
                    <a:pt x="236120" y="137879"/>
                    <a:pt x="236749" y="143631"/>
                  </a:cubicBezTo>
                  <a:cubicBezTo>
                    <a:pt x="297150" y="153339"/>
                    <a:pt x="356382" y="171405"/>
                    <a:pt x="416783" y="181382"/>
                  </a:cubicBezTo>
                  <a:cubicBezTo>
                    <a:pt x="423524" y="182460"/>
                    <a:pt x="431254" y="190101"/>
                    <a:pt x="432243" y="196842"/>
                  </a:cubicBezTo>
                  <a:cubicBezTo>
                    <a:pt x="432602" y="198999"/>
                    <a:pt x="432872" y="201156"/>
                    <a:pt x="433231" y="203403"/>
                  </a:cubicBezTo>
                  <a:cubicBezTo>
                    <a:pt x="434490" y="211672"/>
                    <a:pt x="431254" y="220660"/>
                    <a:pt x="422176" y="222817"/>
                  </a:cubicBezTo>
                  <a:cubicBezTo>
                    <a:pt x="394672" y="229469"/>
                    <a:pt x="359618" y="209695"/>
                    <a:pt x="333193" y="202055"/>
                  </a:cubicBezTo>
                  <a:cubicBezTo>
                    <a:pt x="292656" y="190370"/>
                    <a:pt x="251041" y="180483"/>
                    <a:pt x="211672" y="165383"/>
                  </a:cubicBezTo>
                  <a:cubicBezTo>
                    <a:pt x="157473" y="187764"/>
                    <a:pt x="23998" y="231087"/>
                    <a:pt x="27774" y="252299"/>
                  </a:cubicBezTo>
                  <a:cubicBezTo>
                    <a:pt x="34065" y="287623"/>
                    <a:pt x="44402" y="321868"/>
                    <a:pt x="52221" y="356922"/>
                  </a:cubicBezTo>
                  <a:cubicBezTo>
                    <a:pt x="58423" y="384695"/>
                    <a:pt x="58064" y="413817"/>
                    <a:pt x="62288" y="441501"/>
                  </a:cubicBezTo>
                  <a:cubicBezTo>
                    <a:pt x="103994" y="449770"/>
                    <a:pt x="158282" y="441770"/>
                    <a:pt x="197740" y="438265"/>
                  </a:cubicBezTo>
                  <a:cubicBezTo>
                    <a:pt x="223177" y="435928"/>
                    <a:pt x="248524" y="433232"/>
                    <a:pt x="273691" y="428468"/>
                  </a:cubicBezTo>
                  <a:cubicBezTo>
                    <a:pt x="284656" y="426310"/>
                    <a:pt x="295622" y="424333"/>
                    <a:pt x="306588" y="422446"/>
                  </a:cubicBezTo>
                  <a:cubicBezTo>
                    <a:pt x="304790" y="418850"/>
                    <a:pt x="303891" y="415165"/>
                    <a:pt x="303532" y="411390"/>
                  </a:cubicBezTo>
                  <a:cubicBezTo>
                    <a:pt x="269466" y="407166"/>
                    <a:pt x="234772" y="397998"/>
                    <a:pt x="206010" y="384336"/>
                  </a:cubicBezTo>
                  <a:cubicBezTo>
                    <a:pt x="196842" y="379932"/>
                    <a:pt x="185606" y="378403"/>
                    <a:pt x="174012" y="377235"/>
                  </a:cubicBezTo>
                  <a:cubicBezTo>
                    <a:pt x="167001" y="384516"/>
                    <a:pt x="159451" y="391077"/>
                    <a:pt x="150912" y="397908"/>
                  </a:cubicBezTo>
                  <a:cubicBezTo>
                    <a:pt x="139497" y="407076"/>
                    <a:pt x="127543" y="420558"/>
                    <a:pt x="113431" y="425052"/>
                  </a:cubicBezTo>
                  <a:cubicBezTo>
                    <a:pt x="108757" y="426490"/>
                    <a:pt x="103454" y="421547"/>
                    <a:pt x="105162" y="416783"/>
                  </a:cubicBezTo>
                  <a:cubicBezTo>
                    <a:pt x="110645" y="401413"/>
                    <a:pt x="126194" y="388560"/>
                    <a:pt x="136800" y="376336"/>
                  </a:cubicBezTo>
                  <a:cubicBezTo>
                    <a:pt x="137879" y="375078"/>
                    <a:pt x="139048" y="373909"/>
                    <a:pt x="140126" y="372651"/>
                  </a:cubicBezTo>
                  <a:cubicBezTo>
                    <a:pt x="137699" y="372022"/>
                    <a:pt x="135273" y="371393"/>
                    <a:pt x="133025" y="370584"/>
                  </a:cubicBezTo>
                  <a:cubicBezTo>
                    <a:pt x="115409" y="364202"/>
                    <a:pt x="100938" y="352697"/>
                    <a:pt x="88264" y="339305"/>
                  </a:cubicBezTo>
                  <a:cubicBezTo>
                    <a:pt x="84040" y="334901"/>
                    <a:pt x="89523" y="327260"/>
                    <a:pt x="94915" y="330676"/>
                  </a:cubicBezTo>
                  <a:cubicBezTo>
                    <a:pt x="113970" y="342900"/>
                    <a:pt x="135183" y="353326"/>
                    <a:pt x="157923" y="355124"/>
                  </a:cubicBezTo>
                  <a:cubicBezTo>
                    <a:pt x="159631" y="353686"/>
                    <a:pt x="161338" y="352428"/>
                    <a:pt x="163046" y="351079"/>
                  </a:cubicBezTo>
                  <a:cubicBezTo>
                    <a:pt x="162686" y="347304"/>
                    <a:pt x="162417" y="343529"/>
                    <a:pt x="162417" y="340114"/>
                  </a:cubicBezTo>
                  <a:cubicBezTo>
                    <a:pt x="162417" y="330496"/>
                    <a:pt x="166102" y="323126"/>
                    <a:pt x="170147" y="314677"/>
                  </a:cubicBezTo>
                  <a:cubicBezTo>
                    <a:pt x="174731" y="305060"/>
                    <a:pt x="191089" y="305060"/>
                    <a:pt x="195583" y="314677"/>
                  </a:cubicBezTo>
                  <a:cubicBezTo>
                    <a:pt x="199898" y="323845"/>
                    <a:pt x="204392" y="332564"/>
                    <a:pt x="203313" y="343080"/>
                  </a:cubicBezTo>
                  <a:cubicBezTo>
                    <a:pt x="203133" y="344428"/>
                    <a:pt x="203044" y="345956"/>
                    <a:pt x="202954" y="347304"/>
                  </a:cubicBezTo>
                  <a:cubicBezTo>
                    <a:pt x="207807" y="346585"/>
                    <a:pt x="212661" y="346765"/>
                    <a:pt x="217425" y="348922"/>
                  </a:cubicBezTo>
                  <a:cubicBezTo>
                    <a:pt x="262006" y="368966"/>
                    <a:pt x="309734" y="364652"/>
                    <a:pt x="355304" y="379482"/>
                  </a:cubicBezTo>
                  <a:lnTo>
                    <a:pt x="355034" y="380111"/>
                  </a:lnTo>
                  <a:cubicBezTo>
                    <a:pt x="367438" y="383886"/>
                    <a:pt x="370943" y="399526"/>
                    <a:pt x="363843" y="408154"/>
                  </a:cubicBezTo>
                  <a:cubicBezTo>
                    <a:pt x="375437" y="429007"/>
                    <a:pt x="386313" y="450219"/>
                    <a:pt x="399885" y="469904"/>
                  </a:cubicBezTo>
                  <a:cubicBezTo>
                    <a:pt x="418760" y="497228"/>
                    <a:pt x="441680" y="517271"/>
                    <a:pt x="463522" y="541539"/>
                  </a:cubicBezTo>
                  <a:cubicBezTo>
                    <a:pt x="509721" y="592682"/>
                    <a:pt x="562931" y="633309"/>
                    <a:pt x="620905" y="670340"/>
                  </a:cubicBezTo>
                  <a:cubicBezTo>
                    <a:pt x="654791" y="691912"/>
                    <a:pt x="688766" y="713394"/>
                    <a:pt x="723011" y="734426"/>
                  </a:cubicBezTo>
                  <a:cubicBezTo>
                    <a:pt x="748538" y="750156"/>
                    <a:pt x="777480" y="773256"/>
                    <a:pt x="807321" y="779817"/>
                  </a:cubicBezTo>
                  <a:cubicBezTo>
                    <a:pt x="858284" y="791052"/>
                    <a:pt x="915269" y="775862"/>
                    <a:pt x="968479" y="768941"/>
                  </a:cubicBezTo>
                  <a:cubicBezTo>
                    <a:pt x="967670" y="762110"/>
                    <a:pt x="967131" y="755189"/>
                    <a:pt x="966232" y="748627"/>
                  </a:cubicBezTo>
                  <a:cubicBezTo>
                    <a:pt x="963715" y="730472"/>
                    <a:pt x="959581" y="711506"/>
                    <a:pt x="963266" y="693350"/>
                  </a:cubicBezTo>
                  <a:cubicBezTo>
                    <a:pt x="965423" y="683014"/>
                    <a:pt x="979445" y="682654"/>
                    <a:pt x="984478" y="690564"/>
                  </a:cubicBezTo>
                  <a:cubicBezTo>
                    <a:pt x="994904" y="707012"/>
                    <a:pt x="997960" y="728135"/>
                    <a:pt x="1002994" y="746830"/>
                  </a:cubicBezTo>
                  <a:cubicBezTo>
                    <a:pt x="1004881" y="753751"/>
                    <a:pt x="1007398" y="760852"/>
                    <a:pt x="1009555" y="767952"/>
                  </a:cubicBezTo>
                  <a:cubicBezTo>
                    <a:pt x="1011263" y="768671"/>
                    <a:pt x="1012791" y="769570"/>
                    <a:pt x="1014229" y="770559"/>
                  </a:cubicBezTo>
                  <a:cubicBezTo>
                    <a:pt x="1045238" y="764447"/>
                    <a:pt x="1079483" y="766244"/>
                    <a:pt x="1109953" y="763368"/>
                  </a:cubicBezTo>
                  <a:cubicBezTo>
                    <a:pt x="1125952" y="761840"/>
                    <a:pt x="1146266" y="756447"/>
                    <a:pt x="1164512" y="756807"/>
                  </a:cubicBezTo>
                  <a:cubicBezTo>
                    <a:pt x="1153636" y="726786"/>
                    <a:pt x="1142670" y="696856"/>
                    <a:pt x="1131435" y="666925"/>
                  </a:cubicBezTo>
                  <a:cubicBezTo>
                    <a:pt x="1099887" y="582526"/>
                    <a:pt x="1059709" y="498935"/>
                    <a:pt x="1032026" y="413098"/>
                  </a:cubicBezTo>
                  <a:cubicBezTo>
                    <a:pt x="904663" y="401863"/>
                    <a:pt x="781524" y="367258"/>
                    <a:pt x="665846" y="313059"/>
                  </a:cubicBezTo>
                  <a:cubicBezTo>
                    <a:pt x="501542" y="236120"/>
                    <a:pt x="347035" y="128441"/>
                    <a:pt x="208347" y="6741"/>
                  </a:cubicBezTo>
                  <a:cubicBezTo>
                    <a:pt x="147227" y="34065"/>
                    <a:pt x="73883" y="68939"/>
                    <a:pt x="6831" y="61120"/>
                  </a:cubicBezTo>
                  <a:cubicBezTo>
                    <a:pt x="11954" y="82332"/>
                    <a:pt x="6831" y="105611"/>
                    <a:pt x="6921" y="127453"/>
                  </a:cubicBezTo>
                  <a:lnTo>
                    <a:pt x="6741" y="127453"/>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1" name="Freeform: Shape 104">
              <a:extLst>
                <a:ext uri="{FF2B5EF4-FFF2-40B4-BE49-F238E27FC236}">
                  <a16:creationId xmlns:a16="http://schemas.microsoft.com/office/drawing/2014/main" id="{E101B9B1-973E-41E2-B17B-96EF1E2C5D71}"/>
                </a:ext>
              </a:extLst>
            </p:cNvPr>
            <p:cNvSpPr>
              <a:spLocks/>
            </p:cNvSpPr>
            <p:nvPr/>
          </p:nvSpPr>
          <p:spPr bwMode="auto">
            <a:xfrm>
              <a:off x="5511856" y="2709045"/>
              <a:ext cx="2984084" cy="4143562"/>
            </a:xfrm>
            <a:custGeom>
              <a:avLst/>
              <a:gdLst>
                <a:gd name="T0" fmla="*/ 2874071 w 2984083"/>
                <a:gd name="T1" fmla="*/ 3277908 h 4143562"/>
                <a:gd name="T2" fmla="*/ 2965481 w 2984083"/>
                <a:gd name="T3" fmla="*/ 2360032 h 4143562"/>
                <a:gd name="T4" fmla="*/ 2759291 w 2984083"/>
                <a:gd name="T5" fmla="*/ 1368275 h 4143562"/>
                <a:gd name="T6" fmla="*/ 2737361 w 2984083"/>
                <a:gd name="T7" fmla="*/ 1181320 h 4143562"/>
                <a:gd name="T8" fmla="*/ 2783559 w 2984083"/>
                <a:gd name="T9" fmla="*/ 1165321 h 4143562"/>
                <a:gd name="T10" fmla="*/ 2416121 w 2984083"/>
                <a:gd name="T11" fmla="*/ 569043 h 4143562"/>
                <a:gd name="T12" fmla="*/ 2494859 w 2984083"/>
                <a:gd name="T13" fmla="*/ 398357 h 4143562"/>
                <a:gd name="T14" fmla="*/ 2346373 w 2984083"/>
                <a:gd name="T15" fmla="*/ 223447 h 4143562"/>
                <a:gd name="T16" fmla="*/ 2314375 w 2984083"/>
                <a:gd name="T17" fmla="*/ 226952 h 4143562"/>
                <a:gd name="T18" fmla="*/ 1629653 w 2984083"/>
                <a:gd name="T19" fmla="*/ 70288 h 4143562"/>
                <a:gd name="T20" fmla="*/ 1612846 w 2984083"/>
                <a:gd name="T21" fmla="*/ 171405 h 4143562"/>
                <a:gd name="T22" fmla="*/ 1517750 w 2984083"/>
                <a:gd name="T23" fmla="*/ 627377 h 4143562"/>
                <a:gd name="T24" fmla="*/ 1384724 w 2984083"/>
                <a:gd name="T25" fmla="*/ 810736 h 4143562"/>
                <a:gd name="T26" fmla="*/ 1300594 w 2984083"/>
                <a:gd name="T27" fmla="*/ 1133772 h 4143562"/>
                <a:gd name="T28" fmla="*/ 1206937 w 2984083"/>
                <a:gd name="T29" fmla="*/ 1323064 h 4143562"/>
                <a:gd name="T30" fmla="*/ 1427508 w 2984083"/>
                <a:gd name="T31" fmla="*/ 1559274 h 4143562"/>
                <a:gd name="T32" fmla="*/ 1051711 w 2984083"/>
                <a:gd name="T33" fmla="*/ 2016504 h 4143562"/>
                <a:gd name="T34" fmla="*/ 787368 w 2984083"/>
                <a:gd name="T35" fmla="*/ 3054820 h 4143562"/>
                <a:gd name="T36" fmla="*/ 919225 w 2984083"/>
                <a:gd name="T37" fmla="*/ 3023002 h 4143562"/>
                <a:gd name="T38" fmla="*/ 1329177 w 2984083"/>
                <a:gd name="T39" fmla="*/ 2868316 h 4143562"/>
                <a:gd name="T40" fmla="*/ 1792160 w 2984083"/>
                <a:gd name="T41" fmla="*/ 2619882 h 4143562"/>
                <a:gd name="T42" fmla="*/ 1606374 w 2984083"/>
                <a:gd name="T43" fmla="*/ 2362370 h 4143562"/>
                <a:gd name="T44" fmla="*/ 1887884 w 2984083"/>
                <a:gd name="T45" fmla="*/ 2581862 h 4143562"/>
                <a:gd name="T46" fmla="*/ 1975430 w 2984083"/>
                <a:gd name="T47" fmla="*/ 1713062 h 4143562"/>
                <a:gd name="T48" fmla="*/ 2129487 w 2984083"/>
                <a:gd name="T49" fmla="*/ 730472 h 4143562"/>
                <a:gd name="T50" fmla="*/ 2135959 w 2984083"/>
                <a:gd name="T51" fmla="*/ 888124 h 4143562"/>
                <a:gd name="T52" fmla="*/ 2407043 w 2984083"/>
                <a:gd name="T53" fmla="*/ 1191476 h 4143562"/>
                <a:gd name="T54" fmla="*/ 2119151 w 2984083"/>
                <a:gd name="T55" fmla="*/ 1319469 h 4143562"/>
                <a:gd name="T56" fmla="*/ 1930399 w 2984083"/>
                <a:gd name="T57" fmla="*/ 2272218 h 4143562"/>
                <a:gd name="T58" fmla="*/ 2312847 w 2984083"/>
                <a:gd name="T59" fmla="*/ 2366414 h 4143562"/>
                <a:gd name="T60" fmla="*/ 2374507 w 2984083"/>
                <a:gd name="T61" fmla="*/ 2392480 h 4143562"/>
                <a:gd name="T62" fmla="*/ 2669859 w 2984083"/>
                <a:gd name="T63" fmla="*/ 2521910 h 4143562"/>
                <a:gd name="T64" fmla="*/ 2613053 w 2984083"/>
                <a:gd name="T65" fmla="*/ 2565144 h 4143562"/>
                <a:gd name="T66" fmla="*/ 2172721 w 2984083"/>
                <a:gd name="T67" fmla="*/ 2482362 h 4143562"/>
                <a:gd name="T68" fmla="*/ 1339244 w 2984083"/>
                <a:gd name="T69" fmla="*/ 2917480 h 4143562"/>
                <a:gd name="T70" fmla="*/ 1606464 w 2984083"/>
                <a:gd name="T71" fmla="*/ 3116390 h 4143562"/>
                <a:gd name="T72" fmla="*/ 1451866 w 2984083"/>
                <a:gd name="T73" fmla="*/ 3096796 h 4143562"/>
                <a:gd name="T74" fmla="*/ 1127661 w 2984083"/>
                <a:gd name="T75" fmla="*/ 3188296 h 4143562"/>
                <a:gd name="T76" fmla="*/ 1725288 w 2984083"/>
                <a:gd name="T77" fmla="*/ 3425674 h 4143562"/>
                <a:gd name="T78" fmla="*/ 1296010 w 2984083"/>
                <a:gd name="T79" fmla="*/ 3346398 h 4143562"/>
                <a:gd name="T80" fmla="*/ 52222 w 2984083"/>
                <a:gd name="T81" fmla="*/ 3359430 h 4143562"/>
                <a:gd name="T82" fmla="*/ 168709 w 2984083"/>
                <a:gd name="T83" fmla="*/ 3608044 h 4143562"/>
                <a:gd name="T84" fmla="*/ 806782 w 2984083"/>
                <a:gd name="T85" fmla="*/ 4145180 h 4143562"/>
                <a:gd name="T86" fmla="*/ 1022319 w 2984083"/>
                <a:gd name="T87" fmla="*/ 2383672 h 4143562"/>
                <a:gd name="T88" fmla="*/ 1122268 w 2984083"/>
                <a:gd name="T89" fmla="*/ 2493148 h 4143562"/>
                <a:gd name="T90" fmla="*/ 1170086 w 2984083"/>
                <a:gd name="T91" fmla="*/ 2434274 h 4143562"/>
                <a:gd name="T92" fmla="*/ 1540041 w 2984083"/>
                <a:gd name="T93" fmla="*/ 1127840 h 4143562"/>
                <a:gd name="T94" fmla="*/ 1551726 w 2984083"/>
                <a:gd name="T95" fmla="*/ 1143030 h 4143562"/>
                <a:gd name="T96" fmla="*/ 1728164 w 2984083"/>
                <a:gd name="T97" fmla="*/ 1014499 h 4143562"/>
                <a:gd name="T98" fmla="*/ 2176587 w 2984083"/>
                <a:gd name="T99" fmla="*/ 1234260 h 4143562"/>
                <a:gd name="T100" fmla="*/ 2405157 w 2984083"/>
                <a:gd name="T101" fmla="*/ 1137458 h 4143562"/>
                <a:gd name="T102" fmla="*/ 2505645 w 2984083"/>
                <a:gd name="T103" fmla="*/ 2346550 h 4143562"/>
                <a:gd name="T104" fmla="*/ 2406235 w 2984083"/>
                <a:gd name="T105" fmla="*/ 2534494 h 4143562"/>
                <a:gd name="T106" fmla="*/ 2456209 w 2984083"/>
                <a:gd name="T107" fmla="*/ 2624646 h 4143562"/>
                <a:gd name="T108" fmla="*/ 1559006 w 2984083"/>
                <a:gd name="T109" fmla="*/ 3533622 h 41435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84083"/>
                <a:gd name="T166" fmla="*/ 0 h 4143562"/>
                <a:gd name="T167" fmla="*/ 2984083 w 2984083"/>
                <a:gd name="T168" fmla="*/ 4143562 h 41435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84083" h="4143562">
                  <a:moveTo>
                    <a:pt x="1114538" y="4013952"/>
                  </a:moveTo>
                  <a:cubicBezTo>
                    <a:pt x="1303469" y="3933958"/>
                    <a:pt x="1491143" y="3851086"/>
                    <a:pt x="1680255" y="3771990"/>
                  </a:cubicBezTo>
                  <a:cubicBezTo>
                    <a:pt x="2073759" y="3607236"/>
                    <a:pt x="2467802" y="3443651"/>
                    <a:pt x="2861934" y="3280335"/>
                  </a:cubicBezTo>
                  <a:cubicBezTo>
                    <a:pt x="2866338" y="3278537"/>
                    <a:pt x="2870293" y="3277819"/>
                    <a:pt x="2874068" y="3277909"/>
                  </a:cubicBezTo>
                  <a:cubicBezTo>
                    <a:pt x="2891775" y="3250405"/>
                    <a:pt x="2904359" y="3193509"/>
                    <a:pt x="2911100" y="3172657"/>
                  </a:cubicBezTo>
                  <a:cubicBezTo>
                    <a:pt x="2922335" y="3137602"/>
                    <a:pt x="2932671" y="3102189"/>
                    <a:pt x="2941030" y="3066236"/>
                  </a:cubicBezTo>
                  <a:cubicBezTo>
                    <a:pt x="2959726" y="2985971"/>
                    <a:pt x="2972759" y="2904538"/>
                    <a:pt x="2978781" y="2822297"/>
                  </a:cubicBezTo>
                  <a:cubicBezTo>
                    <a:pt x="2990196" y="2668239"/>
                    <a:pt x="2984084" y="2513282"/>
                    <a:pt x="2965478" y="2360033"/>
                  </a:cubicBezTo>
                  <a:cubicBezTo>
                    <a:pt x="2944266" y="2185572"/>
                    <a:pt x="2909751" y="2012998"/>
                    <a:pt x="2875147" y="1840784"/>
                  </a:cubicBezTo>
                  <a:cubicBezTo>
                    <a:pt x="2858069" y="1755846"/>
                    <a:pt x="2841531" y="1670907"/>
                    <a:pt x="2827150" y="1585430"/>
                  </a:cubicBezTo>
                  <a:cubicBezTo>
                    <a:pt x="2817263" y="1526826"/>
                    <a:pt x="2805308" y="1466875"/>
                    <a:pt x="2800634" y="1407014"/>
                  </a:cubicBezTo>
                  <a:cubicBezTo>
                    <a:pt x="2775917" y="1420856"/>
                    <a:pt x="2739335" y="1395149"/>
                    <a:pt x="2759289" y="1368275"/>
                  </a:cubicBezTo>
                  <a:cubicBezTo>
                    <a:pt x="2775648" y="1346164"/>
                    <a:pt x="2793534" y="1328726"/>
                    <a:pt x="2816274" y="1315424"/>
                  </a:cubicBezTo>
                  <a:cubicBezTo>
                    <a:pt x="2810073" y="1277314"/>
                    <a:pt x="2805219" y="1239563"/>
                    <a:pt x="2804230" y="1200555"/>
                  </a:cubicBezTo>
                  <a:cubicBezTo>
                    <a:pt x="2799916" y="1198308"/>
                    <a:pt x="2796051" y="1194802"/>
                    <a:pt x="2793354" y="1189949"/>
                  </a:cubicBezTo>
                  <a:cubicBezTo>
                    <a:pt x="2774209" y="1186353"/>
                    <a:pt x="2754525" y="1184286"/>
                    <a:pt x="2737358" y="1181320"/>
                  </a:cubicBezTo>
                  <a:cubicBezTo>
                    <a:pt x="2704101" y="1175567"/>
                    <a:pt x="2670845" y="1170174"/>
                    <a:pt x="2637409" y="1165321"/>
                  </a:cubicBezTo>
                  <a:cubicBezTo>
                    <a:pt x="2626623" y="1163703"/>
                    <a:pt x="2629140" y="1145187"/>
                    <a:pt x="2640016" y="1146266"/>
                  </a:cubicBezTo>
                  <a:cubicBezTo>
                    <a:pt x="2673631" y="1149591"/>
                    <a:pt x="2707157" y="1153277"/>
                    <a:pt x="2740594" y="1157681"/>
                  </a:cubicBezTo>
                  <a:cubicBezTo>
                    <a:pt x="2753896" y="1159478"/>
                    <a:pt x="2768636" y="1162534"/>
                    <a:pt x="2783557" y="1165321"/>
                  </a:cubicBezTo>
                  <a:cubicBezTo>
                    <a:pt x="2738976" y="1047845"/>
                    <a:pt x="2694394" y="930369"/>
                    <a:pt x="2649723" y="812803"/>
                  </a:cubicBezTo>
                  <a:cubicBezTo>
                    <a:pt x="2628960" y="758065"/>
                    <a:pt x="2602625" y="703507"/>
                    <a:pt x="2584199" y="648140"/>
                  </a:cubicBezTo>
                  <a:cubicBezTo>
                    <a:pt x="2566851" y="596008"/>
                    <a:pt x="2534314" y="560325"/>
                    <a:pt x="2499260" y="522035"/>
                  </a:cubicBezTo>
                  <a:cubicBezTo>
                    <a:pt x="2473015" y="543607"/>
                    <a:pt x="2443893" y="563920"/>
                    <a:pt x="2416119" y="569043"/>
                  </a:cubicBezTo>
                  <a:cubicBezTo>
                    <a:pt x="2395536" y="572818"/>
                    <a:pt x="2380256" y="553853"/>
                    <a:pt x="2389694" y="534709"/>
                  </a:cubicBezTo>
                  <a:cubicBezTo>
                    <a:pt x="2406951" y="499924"/>
                    <a:pt x="2446859" y="479880"/>
                    <a:pt x="2477329" y="456960"/>
                  </a:cubicBezTo>
                  <a:cubicBezTo>
                    <a:pt x="2488834" y="450129"/>
                    <a:pt x="2498002" y="440872"/>
                    <a:pt x="2504833" y="429277"/>
                  </a:cubicBezTo>
                  <a:cubicBezTo>
                    <a:pt x="2501507" y="418940"/>
                    <a:pt x="2498182" y="408604"/>
                    <a:pt x="2494856" y="398357"/>
                  </a:cubicBezTo>
                  <a:cubicBezTo>
                    <a:pt x="2489822" y="382898"/>
                    <a:pt x="2484879" y="367438"/>
                    <a:pt x="2479846" y="351888"/>
                  </a:cubicBezTo>
                  <a:cubicBezTo>
                    <a:pt x="2473195" y="331305"/>
                    <a:pt x="2465644" y="310812"/>
                    <a:pt x="2459892" y="289960"/>
                  </a:cubicBezTo>
                  <a:cubicBezTo>
                    <a:pt x="2456476" y="277556"/>
                    <a:pt x="2437871" y="271534"/>
                    <a:pt x="2427894" y="265961"/>
                  </a:cubicBezTo>
                  <a:cubicBezTo>
                    <a:pt x="2401199" y="251220"/>
                    <a:pt x="2372976" y="238547"/>
                    <a:pt x="2346371" y="223447"/>
                  </a:cubicBezTo>
                  <a:cubicBezTo>
                    <a:pt x="2344663" y="225244"/>
                    <a:pt x="2342686" y="226683"/>
                    <a:pt x="2340349" y="227761"/>
                  </a:cubicBezTo>
                  <a:cubicBezTo>
                    <a:pt x="2331361" y="241963"/>
                    <a:pt x="2324709" y="261377"/>
                    <a:pt x="2318687" y="272792"/>
                  </a:cubicBezTo>
                  <a:cubicBezTo>
                    <a:pt x="2313294" y="282949"/>
                    <a:pt x="2296846" y="275938"/>
                    <a:pt x="2300172" y="264972"/>
                  </a:cubicBezTo>
                  <a:cubicBezTo>
                    <a:pt x="2303317" y="254995"/>
                    <a:pt x="2309969" y="240704"/>
                    <a:pt x="2314373" y="226952"/>
                  </a:cubicBezTo>
                  <a:cubicBezTo>
                    <a:pt x="2239232" y="214818"/>
                    <a:pt x="2166247" y="186236"/>
                    <a:pt x="2090027" y="175809"/>
                  </a:cubicBezTo>
                  <a:cubicBezTo>
                    <a:pt x="2015605" y="165563"/>
                    <a:pt x="1938306" y="170147"/>
                    <a:pt x="1864783" y="154417"/>
                  </a:cubicBezTo>
                  <a:cubicBezTo>
                    <a:pt x="1822808" y="145429"/>
                    <a:pt x="1784788" y="124756"/>
                    <a:pt x="1744071" y="110465"/>
                  </a:cubicBezTo>
                  <a:cubicBezTo>
                    <a:pt x="1705961" y="97073"/>
                    <a:pt x="1667761" y="83680"/>
                    <a:pt x="1629651" y="70288"/>
                  </a:cubicBezTo>
                  <a:cubicBezTo>
                    <a:pt x="1569790" y="49255"/>
                    <a:pt x="1509929" y="28223"/>
                    <a:pt x="1450247" y="6741"/>
                  </a:cubicBezTo>
                  <a:cubicBezTo>
                    <a:pt x="1454022" y="11325"/>
                    <a:pt x="1458426" y="15460"/>
                    <a:pt x="1463639" y="18875"/>
                  </a:cubicBezTo>
                  <a:cubicBezTo>
                    <a:pt x="1490784" y="36582"/>
                    <a:pt x="1528624" y="34874"/>
                    <a:pt x="1549387" y="62917"/>
                  </a:cubicBezTo>
                  <a:cubicBezTo>
                    <a:pt x="1573924" y="96174"/>
                    <a:pt x="1590373" y="136351"/>
                    <a:pt x="1612844" y="171405"/>
                  </a:cubicBezTo>
                  <a:cubicBezTo>
                    <a:pt x="1621742" y="185247"/>
                    <a:pt x="1615810" y="198549"/>
                    <a:pt x="1605293" y="205830"/>
                  </a:cubicBezTo>
                  <a:cubicBezTo>
                    <a:pt x="1602237" y="272343"/>
                    <a:pt x="1574464" y="343170"/>
                    <a:pt x="1561790" y="407615"/>
                  </a:cubicBezTo>
                  <a:cubicBezTo>
                    <a:pt x="1554151" y="446444"/>
                    <a:pt x="1546780" y="485273"/>
                    <a:pt x="1540309" y="524282"/>
                  </a:cubicBezTo>
                  <a:cubicBezTo>
                    <a:pt x="1534646" y="558797"/>
                    <a:pt x="1534017" y="596098"/>
                    <a:pt x="1517748" y="627377"/>
                  </a:cubicBezTo>
                  <a:cubicBezTo>
                    <a:pt x="1517748" y="627377"/>
                    <a:pt x="1517658" y="627467"/>
                    <a:pt x="1517569" y="627557"/>
                  </a:cubicBezTo>
                  <a:cubicBezTo>
                    <a:pt x="1516310" y="658836"/>
                    <a:pt x="1502019" y="691642"/>
                    <a:pt x="1489166" y="719056"/>
                  </a:cubicBezTo>
                  <a:cubicBezTo>
                    <a:pt x="1481256" y="736044"/>
                    <a:pt x="1452674" y="752852"/>
                    <a:pt x="1438832" y="764806"/>
                  </a:cubicBezTo>
                  <a:cubicBezTo>
                    <a:pt x="1420945" y="780266"/>
                    <a:pt x="1402519" y="795007"/>
                    <a:pt x="1384723" y="810736"/>
                  </a:cubicBezTo>
                  <a:cubicBezTo>
                    <a:pt x="1313267" y="873923"/>
                    <a:pt x="1250978" y="933335"/>
                    <a:pt x="1204420" y="1016926"/>
                  </a:cubicBezTo>
                  <a:cubicBezTo>
                    <a:pt x="1204150" y="1024566"/>
                    <a:pt x="1202262" y="1032385"/>
                    <a:pt x="1200285" y="1039037"/>
                  </a:cubicBezTo>
                  <a:cubicBezTo>
                    <a:pt x="1199745" y="1040834"/>
                    <a:pt x="1199027" y="1042452"/>
                    <a:pt x="1198128" y="1043980"/>
                  </a:cubicBezTo>
                  <a:cubicBezTo>
                    <a:pt x="1233451" y="1072563"/>
                    <a:pt x="1267696" y="1102403"/>
                    <a:pt x="1300593" y="1133772"/>
                  </a:cubicBezTo>
                  <a:cubicBezTo>
                    <a:pt x="1313986" y="1146535"/>
                    <a:pt x="1310930" y="1164781"/>
                    <a:pt x="1300593" y="1177904"/>
                  </a:cubicBezTo>
                  <a:cubicBezTo>
                    <a:pt x="1269674" y="1217183"/>
                    <a:pt x="1254843" y="1266438"/>
                    <a:pt x="1222486" y="1303649"/>
                  </a:cubicBezTo>
                  <a:cubicBezTo>
                    <a:pt x="1219699" y="1306885"/>
                    <a:pt x="1216464" y="1308862"/>
                    <a:pt x="1213138" y="1309851"/>
                  </a:cubicBezTo>
                  <a:cubicBezTo>
                    <a:pt x="1211250" y="1314345"/>
                    <a:pt x="1209093" y="1318749"/>
                    <a:pt x="1206936" y="1323064"/>
                  </a:cubicBezTo>
                  <a:cubicBezTo>
                    <a:pt x="1225362" y="1341849"/>
                    <a:pt x="1243518" y="1360904"/>
                    <a:pt x="1261315" y="1380229"/>
                  </a:cubicBezTo>
                  <a:cubicBezTo>
                    <a:pt x="1301402" y="1423732"/>
                    <a:pt x="1350747" y="1470560"/>
                    <a:pt x="1388588" y="1521434"/>
                  </a:cubicBezTo>
                  <a:cubicBezTo>
                    <a:pt x="1391913" y="1519816"/>
                    <a:pt x="1396228" y="1520085"/>
                    <a:pt x="1399553" y="1523141"/>
                  </a:cubicBezTo>
                  <a:cubicBezTo>
                    <a:pt x="1410879" y="1533208"/>
                    <a:pt x="1417620" y="1547769"/>
                    <a:pt x="1427507" y="1559274"/>
                  </a:cubicBezTo>
                  <a:cubicBezTo>
                    <a:pt x="1436675" y="1569880"/>
                    <a:pt x="1446651" y="1579677"/>
                    <a:pt x="1456269" y="1589834"/>
                  </a:cubicBezTo>
                  <a:cubicBezTo>
                    <a:pt x="1461302" y="1595227"/>
                    <a:pt x="1462830" y="1601249"/>
                    <a:pt x="1462111" y="1607001"/>
                  </a:cubicBezTo>
                  <a:cubicBezTo>
                    <a:pt x="1463909" y="1613922"/>
                    <a:pt x="1462740" y="1621742"/>
                    <a:pt x="1457168" y="1629651"/>
                  </a:cubicBezTo>
                  <a:cubicBezTo>
                    <a:pt x="1348860" y="1782990"/>
                    <a:pt x="1179432" y="1880602"/>
                    <a:pt x="1051710" y="2016504"/>
                  </a:cubicBezTo>
                  <a:cubicBezTo>
                    <a:pt x="1022948" y="2047064"/>
                    <a:pt x="995264" y="2078612"/>
                    <a:pt x="968659" y="2110970"/>
                  </a:cubicBezTo>
                  <a:cubicBezTo>
                    <a:pt x="985287" y="2256668"/>
                    <a:pt x="923089" y="2411266"/>
                    <a:pt x="876350" y="2544741"/>
                  </a:cubicBezTo>
                  <a:cubicBezTo>
                    <a:pt x="847228" y="2628061"/>
                    <a:pt x="812534" y="2715786"/>
                    <a:pt x="803456" y="2804230"/>
                  </a:cubicBezTo>
                  <a:cubicBezTo>
                    <a:pt x="794917" y="2887640"/>
                    <a:pt x="792220" y="2971141"/>
                    <a:pt x="787367" y="3054821"/>
                  </a:cubicBezTo>
                  <a:cubicBezTo>
                    <a:pt x="801029" y="3051046"/>
                    <a:pt x="814960" y="3047900"/>
                    <a:pt x="829252" y="3045653"/>
                  </a:cubicBezTo>
                  <a:cubicBezTo>
                    <a:pt x="847947" y="3042687"/>
                    <a:pt x="866373" y="3042597"/>
                    <a:pt x="885158" y="3043586"/>
                  </a:cubicBezTo>
                  <a:cubicBezTo>
                    <a:pt x="890102" y="3044215"/>
                    <a:pt x="895045" y="3044934"/>
                    <a:pt x="899989" y="3045563"/>
                  </a:cubicBezTo>
                  <a:cubicBezTo>
                    <a:pt x="901247" y="3035047"/>
                    <a:pt x="907629" y="3025340"/>
                    <a:pt x="919224" y="3023003"/>
                  </a:cubicBezTo>
                  <a:cubicBezTo>
                    <a:pt x="974681" y="3011947"/>
                    <a:pt x="1029868" y="2998914"/>
                    <a:pt x="1084067" y="2982376"/>
                  </a:cubicBezTo>
                  <a:cubicBezTo>
                    <a:pt x="1132514" y="2967636"/>
                    <a:pt x="1179972" y="2945884"/>
                    <a:pt x="1229047" y="2934289"/>
                  </a:cubicBezTo>
                  <a:cubicBezTo>
                    <a:pt x="1242889" y="2931054"/>
                    <a:pt x="1254394" y="2938424"/>
                    <a:pt x="1259877" y="2948760"/>
                  </a:cubicBezTo>
                  <a:cubicBezTo>
                    <a:pt x="1278303" y="2919908"/>
                    <a:pt x="1308413" y="2892674"/>
                    <a:pt x="1329176" y="2868316"/>
                  </a:cubicBezTo>
                  <a:cubicBezTo>
                    <a:pt x="1360005" y="2832183"/>
                    <a:pt x="1398295" y="2798478"/>
                    <a:pt x="1441438" y="2778074"/>
                  </a:cubicBezTo>
                  <a:cubicBezTo>
                    <a:pt x="1538961" y="2731965"/>
                    <a:pt x="1645381" y="2709584"/>
                    <a:pt x="1742723" y="2662935"/>
                  </a:cubicBezTo>
                  <a:cubicBezTo>
                    <a:pt x="1760340" y="2654486"/>
                    <a:pt x="1777777" y="2645588"/>
                    <a:pt x="1795034" y="2636420"/>
                  </a:cubicBezTo>
                  <a:cubicBezTo>
                    <a:pt x="1791709" y="2631567"/>
                    <a:pt x="1790271" y="2625185"/>
                    <a:pt x="1792158" y="2619882"/>
                  </a:cubicBezTo>
                  <a:cubicBezTo>
                    <a:pt x="1791798" y="2620961"/>
                    <a:pt x="1735622" y="2559481"/>
                    <a:pt x="1730679" y="2553549"/>
                  </a:cubicBezTo>
                  <a:cubicBezTo>
                    <a:pt x="1715938" y="2535932"/>
                    <a:pt x="1701287" y="2518315"/>
                    <a:pt x="1686547" y="2500608"/>
                  </a:cubicBezTo>
                  <a:cubicBezTo>
                    <a:pt x="1653470" y="2460971"/>
                    <a:pt x="1619405" y="2421872"/>
                    <a:pt x="1587587" y="2381155"/>
                  </a:cubicBezTo>
                  <a:cubicBezTo>
                    <a:pt x="1577340" y="2368032"/>
                    <a:pt x="1594058" y="2349787"/>
                    <a:pt x="1606372" y="2362370"/>
                  </a:cubicBezTo>
                  <a:cubicBezTo>
                    <a:pt x="1650145" y="2407491"/>
                    <a:pt x="1691580" y="2455218"/>
                    <a:pt x="1733915" y="2501777"/>
                  </a:cubicBezTo>
                  <a:cubicBezTo>
                    <a:pt x="1757014" y="2527214"/>
                    <a:pt x="1780204" y="2552560"/>
                    <a:pt x="1803393" y="2577907"/>
                  </a:cubicBezTo>
                  <a:cubicBezTo>
                    <a:pt x="1814809" y="2590311"/>
                    <a:pt x="1826583" y="2600198"/>
                    <a:pt x="1833504" y="2615118"/>
                  </a:cubicBezTo>
                  <a:cubicBezTo>
                    <a:pt x="1851930" y="2604512"/>
                    <a:pt x="1870176" y="2593547"/>
                    <a:pt x="1887882" y="2581862"/>
                  </a:cubicBezTo>
                  <a:cubicBezTo>
                    <a:pt x="1886085" y="2577997"/>
                    <a:pt x="1884737" y="2573773"/>
                    <a:pt x="1884377" y="2568829"/>
                  </a:cubicBezTo>
                  <a:cubicBezTo>
                    <a:pt x="1876108" y="2464206"/>
                    <a:pt x="1867749" y="2359493"/>
                    <a:pt x="1859480" y="2254871"/>
                  </a:cubicBezTo>
                  <a:cubicBezTo>
                    <a:pt x="1852020" y="2161304"/>
                    <a:pt x="1829819" y="2054794"/>
                    <a:pt x="1858311" y="1962934"/>
                  </a:cubicBezTo>
                  <a:cubicBezTo>
                    <a:pt x="1885815" y="1874221"/>
                    <a:pt x="1941992" y="1799169"/>
                    <a:pt x="1975428" y="1713062"/>
                  </a:cubicBezTo>
                  <a:cubicBezTo>
                    <a:pt x="2007156" y="1631269"/>
                    <a:pt x="2030885" y="1544893"/>
                    <a:pt x="2043738" y="1458067"/>
                  </a:cubicBezTo>
                  <a:cubicBezTo>
                    <a:pt x="2057939" y="1361893"/>
                    <a:pt x="2063512" y="1264730"/>
                    <a:pt x="2066029" y="1167658"/>
                  </a:cubicBezTo>
                  <a:cubicBezTo>
                    <a:pt x="2068545" y="1070046"/>
                    <a:pt x="2063512" y="969738"/>
                    <a:pt x="2083016" y="873474"/>
                  </a:cubicBezTo>
                  <a:cubicBezTo>
                    <a:pt x="2092814" y="824937"/>
                    <a:pt x="2114206" y="777660"/>
                    <a:pt x="2129485" y="730472"/>
                  </a:cubicBezTo>
                  <a:cubicBezTo>
                    <a:pt x="2145395" y="681036"/>
                    <a:pt x="2161394" y="631691"/>
                    <a:pt x="2177303" y="582256"/>
                  </a:cubicBezTo>
                  <a:cubicBezTo>
                    <a:pt x="2207323" y="489318"/>
                    <a:pt x="2233839" y="393773"/>
                    <a:pt x="2269701" y="302903"/>
                  </a:cubicBezTo>
                  <a:cubicBezTo>
                    <a:pt x="2273926" y="292207"/>
                    <a:pt x="2289655" y="296071"/>
                    <a:pt x="2287139" y="307756"/>
                  </a:cubicBezTo>
                  <a:cubicBezTo>
                    <a:pt x="2244714" y="503429"/>
                    <a:pt x="2168315" y="690204"/>
                    <a:pt x="2135957" y="888124"/>
                  </a:cubicBezTo>
                  <a:cubicBezTo>
                    <a:pt x="2119239" y="990590"/>
                    <a:pt x="2126519" y="1095842"/>
                    <a:pt x="2124092" y="1199206"/>
                  </a:cubicBezTo>
                  <a:cubicBezTo>
                    <a:pt x="2123373" y="1229497"/>
                    <a:pt x="2122295" y="1259787"/>
                    <a:pt x="2120767" y="1290077"/>
                  </a:cubicBezTo>
                  <a:cubicBezTo>
                    <a:pt x="2168225" y="1269584"/>
                    <a:pt x="2217390" y="1253315"/>
                    <a:pt x="2266106" y="1236148"/>
                  </a:cubicBezTo>
                  <a:cubicBezTo>
                    <a:pt x="2312036" y="1219969"/>
                    <a:pt x="2358775" y="1197858"/>
                    <a:pt x="2407041" y="1191476"/>
                  </a:cubicBezTo>
                  <a:cubicBezTo>
                    <a:pt x="2427175" y="1188780"/>
                    <a:pt x="2433197" y="1219430"/>
                    <a:pt x="2417018" y="1228418"/>
                  </a:cubicBezTo>
                  <a:cubicBezTo>
                    <a:pt x="2374594" y="1251877"/>
                    <a:pt x="2323091" y="1261315"/>
                    <a:pt x="2276892" y="1275337"/>
                  </a:cubicBezTo>
                  <a:cubicBezTo>
                    <a:pt x="2225839" y="1290796"/>
                    <a:pt x="2174876" y="1307784"/>
                    <a:pt x="2122655" y="1319109"/>
                  </a:cubicBezTo>
                  <a:cubicBezTo>
                    <a:pt x="2121396" y="1319379"/>
                    <a:pt x="2120228" y="1319469"/>
                    <a:pt x="2119149" y="1319469"/>
                  </a:cubicBezTo>
                  <a:cubicBezTo>
                    <a:pt x="2116093" y="1368544"/>
                    <a:pt x="2111779" y="1417530"/>
                    <a:pt x="2105217" y="1466426"/>
                  </a:cubicBezTo>
                  <a:cubicBezTo>
                    <a:pt x="2093083" y="1556847"/>
                    <a:pt x="2075556" y="1646280"/>
                    <a:pt x="2041311" y="1731218"/>
                  </a:cubicBezTo>
                  <a:cubicBezTo>
                    <a:pt x="2009043" y="1811213"/>
                    <a:pt x="1954845" y="1884557"/>
                    <a:pt x="1929678" y="1966889"/>
                  </a:cubicBezTo>
                  <a:cubicBezTo>
                    <a:pt x="1900017" y="2063872"/>
                    <a:pt x="1922487" y="2172988"/>
                    <a:pt x="1930397" y="2272218"/>
                  </a:cubicBezTo>
                  <a:cubicBezTo>
                    <a:pt x="1937407" y="2360123"/>
                    <a:pt x="1944328" y="2447938"/>
                    <a:pt x="1951339" y="2535843"/>
                  </a:cubicBezTo>
                  <a:cubicBezTo>
                    <a:pt x="1975697" y="2517326"/>
                    <a:pt x="2000145" y="2498811"/>
                    <a:pt x="2026391" y="2483351"/>
                  </a:cubicBezTo>
                  <a:cubicBezTo>
                    <a:pt x="2112318" y="2432568"/>
                    <a:pt x="2213435" y="2404075"/>
                    <a:pt x="2308441" y="2371628"/>
                  </a:cubicBezTo>
                  <a:cubicBezTo>
                    <a:pt x="2309699" y="2369650"/>
                    <a:pt x="2311137" y="2367853"/>
                    <a:pt x="2312845" y="2366415"/>
                  </a:cubicBezTo>
                  <a:cubicBezTo>
                    <a:pt x="2326417" y="2355449"/>
                    <a:pt x="2335495" y="2352393"/>
                    <a:pt x="2352752" y="2356528"/>
                  </a:cubicBezTo>
                  <a:cubicBezTo>
                    <a:pt x="2366145" y="2359763"/>
                    <a:pt x="2372886" y="2371897"/>
                    <a:pt x="2374055" y="2384571"/>
                  </a:cubicBezTo>
                  <a:cubicBezTo>
                    <a:pt x="2374234" y="2386189"/>
                    <a:pt x="2374324" y="2387807"/>
                    <a:pt x="2374504" y="2389424"/>
                  </a:cubicBezTo>
                  <a:cubicBezTo>
                    <a:pt x="2374594" y="2390503"/>
                    <a:pt x="2374504" y="2391491"/>
                    <a:pt x="2374504" y="2392481"/>
                  </a:cubicBezTo>
                  <a:cubicBezTo>
                    <a:pt x="2395087" y="2406412"/>
                    <a:pt x="2433197" y="2421332"/>
                    <a:pt x="2444522" y="2427175"/>
                  </a:cubicBezTo>
                  <a:cubicBezTo>
                    <a:pt x="2473015" y="2441916"/>
                    <a:pt x="2501777" y="2456477"/>
                    <a:pt x="2531258" y="2469240"/>
                  </a:cubicBezTo>
                  <a:cubicBezTo>
                    <a:pt x="2563256" y="2483171"/>
                    <a:pt x="2595793" y="2496024"/>
                    <a:pt x="2628870" y="2507440"/>
                  </a:cubicBezTo>
                  <a:cubicBezTo>
                    <a:pt x="2642622" y="2512204"/>
                    <a:pt x="2656284" y="2516787"/>
                    <a:pt x="2669856" y="2521910"/>
                  </a:cubicBezTo>
                  <a:cubicBezTo>
                    <a:pt x="2674620" y="2520023"/>
                    <a:pt x="2680103" y="2519394"/>
                    <a:pt x="2684327" y="2521102"/>
                  </a:cubicBezTo>
                  <a:cubicBezTo>
                    <a:pt x="2696461" y="2526045"/>
                    <a:pt x="2702753" y="2530809"/>
                    <a:pt x="2706438" y="2543752"/>
                  </a:cubicBezTo>
                  <a:cubicBezTo>
                    <a:pt x="2708595" y="2551482"/>
                    <a:pt x="2706708" y="2562627"/>
                    <a:pt x="2700057" y="2567930"/>
                  </a:cubicBezTo>
                  <a:cubicBezTo>
                    <a:pt x="2671834" y="2590221"/>
                    <a:pt x="2644240" y="2576829"/>
                    <a:pt x="2613051" y="2565144"/>
                  </a:cubicBezTo>
                  <a:cubicBezTo>
                    <a:pt x="2575570" y="2551122"/>
                    <a:pt x="2538539" y="2535932"/>
                    <a:pt x="2502047" y="2519394"/>
                  </a:cubicBezTo>
                  <a:cubicBezTo>
                    <a:pt x="2458184" y="2499530"/>
                    <a:pt x="2414861" y="2478228"/>
                    <a:pt x="2373066" y="2454230"/>
                  </a:cubicBezTo>
                  <a:cubicBezTo>
                    <a:pt x="2357246" y="2445151"/>
                    <a:pt x="2340888" y="2437422"/>
                    <a:pt x="2327855" y="2426546"/>
                  </a:cubicBezTo>
                  <a:cubicBezTo>
                    <a:pt x="2276173" y="2445151"/>
                    <a:pt x="2224401" y="2463757"/>
                    <a:pt x="2172719" y="2482363"/>
                  </a:cubicBezTo>
                  <a:cubicBezTo>
                    <a:pt x="2123104" y="2500249"/>
                    <a:pt x="2073848" y="2517147"/>
                    <a:pt x="2029986" y="2547257"/>
                  </a:cubicBezTo>
                  <a:cubicBezTo>
                    <a:pt x="1940823" y="2608467"/>
                    <a:pt x="1854896" y="2670306"/>
                    <a:pt x="1755217" y="2714258"/>
                  </a:cubicBezTo>
                  <a:cubicBezTo>
                    <a:pt x="1661649" y="2755514"/>
                    <a:pt x="1558375" y="2775648"/>
                    <a:pt x="1467145" y="2821397"/>
                  </a:cubicBezTo>
                  <a:cubicBezTo>
                    <a:pt x="1416451" y="2846834"/>
                    <a:pt x="1377173" y="2874967"/>
                    <a:pt x="1339243" y="2917481"/>
                  </a:cubicBezTo>
                  <a:cubicBezTo>
                    <a:pt x="1322255" y="2936446"/>
                    <a:pt x="1304099" y="2961344"/>
                    <a:pt x="1280370" y="2972220"/>
                  </a:cubicBezTo>
                  <a:cubicBezTo>
                    <a:pt x="1294302" y="2978961"/>
                    <a:pt x="1307784" y="2986421"/>
                    <a:pt x="1319738" y="2992083"/>
                  </a:cubicBezTo>
                  <a:cubicBezTo>
                    <a:pt x="1365758" y="3013565"/>
                    <a:pt x="1411148" y="3036575"/>
                    <a:pt x="1457258" y="3057698"/>
                  </a:cubicBezTo>
                  <a:cubicBezTo>
                    <a:pt x="1505794" y="3079988"/>
                    <a:pt x="1555139" y="3101380"/>
                    <a:pt x="1606462" y="3116390"/>
                  </a:cubicBezTo>
                  <a:cubicBezTo>
                    <a:pt x="1645830" y="3127896"/>
                    <a:pt x="1689333" y="3130861"/>
                    <a:pt x="1726724" y="3147040"/>
                  </a:cubicBezTo>
                  <a:cubicBezTo>
                    <a:pt x="1740206" y="3152882"/>
                    <a:pt x="1737150" y="3177331"/>
                    <a:pt x="1722499" y="3179398"/>
                  </a:cubicBezTo>
                  <a:cubicBezTo>
                    <a:pt x="1676031" y="3185959"/>
                    <a:pt x="1624798" y="3167174"/>
                    <a:pt x="1581295" y="3151535"/>
                  </a:cubicBezTo>
                  <a:cubicBezTo>
                    <a:pt x="1537163" y="3135715"/>
                    <a:pt x="1494019" y="3117289"/>
                    <a:pt x="1451865" y="3096796"/>
                  </a:cubicBezTo>
                  <a:cubicBezTo>
                    <a:pt x="1406295" y="3074595"/>
                    <a:pt x="1361354" y="3051226"/>
                    <a:pt x="1316412" y="3027767"/>
                  </a:cubicBezTo>
                  <a:cubicBezTo>
                    <a:pt x="1293672" y="3015902"/>
                    <a:pt x="1262214" y="3005746"/>
                    <a:pt x="1237945" y="2990196"/>
                  </a:cubicBezTo>
                  <a:cubicBezTo>
                    <a:pt x="1157321" y="3031272"/>
                    <a:pt x="1058900" y="3051855"/>
                    <a:pt x="968749" y="3068753"/>
                  </a:cubicBezTo>
                  <a:cubicBezTo>
                    <a:pt x="1025824" y="3102279"/>
                    <a:pt x="1074091" y="3149827"/>
                    <a:pt x="1127660" y="3188296"/>
                  </a:cubicBezTo>
                  <a:cubicBezTo>
                    <a:pt x="1190128" y="3233147"/>
                    <a:pt x="1254574" y="3266224"/>
                    <a:pt x="1323333" y="3299390"/>
                  </a:cubicBezTo>
                  <a:cubicBezTo>
                    <a:pt x="1393351" y="3333186"/>
                    <a:pt x="1466516" y="3360690"/>
                    <a:pt x="1541926" y="3379835"/>
                  </a:cubicBezTo>
                  <a:cubicBezTo>
                    <a:pt x="1575902" y="3388464"/>
                    <a:pt x="1610147" y="3396193"/>
                    <a:pt x="1644842" y="3401766"/>
                  </a:cubicBezTo>
                  <a:cubicBezTo>
                    <a:pt x="1674862" y="3406530"/>
                    <a:pt x="1703175" y="3403474"/>
                    <a:pt x="1725286" y="3425675"/>
                  </a:cubicBezTo>
                  <a:cubicBezTo>
                    <a:pt x="1734364" y="3434752"/>
                    <a:pt x="1731668" y="3449134"/>
                    <a:pt x="1721421" y="3455785"/>
                  </a:cubicBezTo>
                  <a:cubicBezTo>
                    <a:pt x="1694097" y="3473582"/>
                    <a:pt x="1660211" y="3462256"/>
                    <a:pt x="1629651" y="3456954"/>
                  </a:cubicBezTo>
                  <a:cubicBezTo>
                    <a:pt x="1590193" y="3450122"/>
                    <a:pt x="1550915" y="3441853"/>
                    <a:pt x="1512355" y="3430978"/>
                  </a:cubicBezTo>
                  <a:cubicBezTo>
                    <a:pt x="1437933" y="3409855"/>
                    <a:pt x="1364859" y="3381812"/>
                    <a:pt x="1296009" y="3346399"/>
                  </a:cubicBezTo>
                  <a:cubicBezTo>
                    <a:pt x="1166849" y="3279886"/>
                    <a:pt x="1064204" y="3173735"/>
                    <a:pt x="952839" y="3082505"/>
                  </a:cubicBezTo>
                  <a:cubicBezTo>
                    <a:pt x="942413" y="3095088"/>
                    <a:pt x="925426" y="3103717"/>
                    <a:pt x="905292" y="3100302"/>
                  </a:cubicBezTo>
                  <a:cubicBezTo>
                    <a:pt x="800310" y="3082505"/>
                    <a:pt x="702518" y="3143894"/>
                    <a:pt x="608771" y="3182364"/>
                  </a:cubicBezTo>
                  <a:cubicBezTo>
                    <a:pt x="431703" y="3255168"/>
                    <a:pt x="242052" y="3328872"/>
                    <a:pt x="52222" y="3359431"/>
                  </a:cubicBezTo>
                  <a:cubicBezTo>
                    <a:pt x="45570" y="3360510"/>
                    <a:pt x="40087" y="3358803"/>
                    <a:pt x="35953" y="3355656"/>
                  </a:cubicBezTo>
                  <a:cubicBezTo>
                    <a:pt x="26336" y="3365004"/>
                    <a:pt x="16448" y="3374172"/>
                    <a:pt x="6741" y="3383340"/>
                  </a:cubicBezTo>
                  <a:cubicBezTo>
                    <a:pt x="34784" y="3414440"/>
                    <a:pt x="58244" y="3450842"/>
                    <a:pt x="82602" y="3484278"/>
                  </a:cubicBezTo>
                  <a:cubicBezTo>
                    <a:pt x="112173" y="3524904"/>
                    <a:pt x="140576" y="3566340"/>
                    <a:pt x="168709" y="3608045"/>
                  </a:cubicBezTo>
                  <a:cubicBezTo>
                    <a:pt x="224795" y="3691276"/>
                    <a:pt x="279983" y="3775406"/>
                    <a:pt x="331844" y="3861333"/>
                  </a:cubicBezTo>
                  <a:cubicBezTo>
                    <a:pt x="383706" y="3947260"/>
                    <a:pt x="433771" y="4034356"/>
                    <a:pt x="481678" y="4122530"/>
                  </a:cubicBezTo>
                  <a:cubicBezTo>
                    <a:pt x="485812" y="4130080"/>
                    <a:pt x="489947" y="4137630"/>
                    <a:pt x="494171" y="4145180"/>
                  </a:cubicBezTo>
                  <a:lnTo>
                    <a:pt x="806781" y="4145180"/>
                  </a:lnTo>
                  <a:cubicBezTo>
                    <a:pt x="909157" y="4100689"/>
                    <a:pt x="1012162" y="4057545"/>
                    <a:pt x="1114807" y="4014042"/>
                  </a:cubicBezTo>
                  <a:lnTo>
                    <a:pt x="1114538" y="4013952"/>
                  </a:lnTo>
                  <a:close/>
                  <a:moveTo>
                    <a:pt x="1122177" y="2493149"/>
                  </a:moveTo>
                  <a:cubicBezTo>
                    <a:pt x="1100426" y="2477689"/>
                    <a:pt x="1083258" y="2458454"/>
                    <a:pt x="1065642" y="2438590"/>
                  </a:cubicBezTo>
                  <a:cubicBezTo>
                    <a:pt x="1050452" y="2421422"/>
                    <a:pt x="1033554" y="2403716"/>
                    <a:pt x="1022318" y="2383672"/>
                  </a:cubicBezTo>
                  <a:cubicBezTo>
                    <a:pt x="1019172" y="2378009"/>
                    <a:pt x="1025734" y="2370639"/>
                    <a:pt x="1031576" y="2374414"/>
                  </a:cubicBezTo>
                  <a:cubicBezTo>
                    <a:pt x="1050811" y="2386997"/>
                    <a:pt x="1067439" y="2404345"/>
                    <a:pt x="1084427" y="2419805"/>
                  </a:cubicBezTo>
                  <a:cubicBezTo>
                    <a:pt x="1103122" y="2436792"/>
                    <a:pt x="1122267" y="2452881"/>
                    <a:pt x="1137817" y="2472925"/>
                  </a:cubicBezTo>
                  <a:cubicBezTo>
                    <a:pt x="1145906" y="2483441"/>
                    <a:pt x="1135210" y="2502316"/>
                    <a:pt x="1122267" y="2493149"/>
                  </a:cubicBezTo>
                  <a:lnTo>
                    <a:pt x="1122177" y="2493149"/>
                  </a:lnTo>
                  <a:close/>
                  <a:moveTo>
                    <a:pt x="1226261" y="2514361"/>
                  </a:moveTo>
                  <a:cubicBezTo>
                    <a:pt x="1179612" y="2480026"/>
                    <a:pt x="1126222" y="2436882"/>
                    <a:pt x="1096471" y="2386369"/>
                  </a:cubicBezTo>
                  <a:cubicBezTo>
                    <a:pt x="1093595" y="2381425"/>
                    <a:pt x="1099527" y="2374953"/>
                    <a:pt x="1104560" y="2378279"/>
                  </a:cubicBezTo>
                  <a:cubicBezTo>
                    <a:pt x="1128289" y="2393828"/>
                    <a:pt x="1148603" y="2415670"/>
                    <a:pt x="1170085" y="2434275"/>
                  </a:cubicBezTo>
                  <a:cubicBezTo>
                    <a:pt x="1193724" y="2454679"/>
                    <a:pt x="1216913" y="2475621"/>
                    <a:pt x="1239833" y="2496834"/>
                  </a:cubicBezTo>
                  <a:cubicBezTo>
                    <a:pt x="1249001" y="2505372"/>
                    <a:pt x="1236597" y="2522000"/>
                    <a:pt x="1226261" y="2514361"/>
                  </a:cubicBezTo>
                  <a:close/>
                  <a:moveTo>
                    <a:pt x="1551814" y="1143030"/>
                  </a:moveTo>
                  <a:cubicBezTo>
                    <a:pt x="1542106" y="1147434"/>
                    <a:pt x="1532039" y="1136199"/>
                    <a:pt x="1540039" y="1127840"/>
                  </a:cubicBezTo>
                  <a:cubicBezTo>
                    <a:pt x="1559543" y="1107347"/>
                    <a:pt x="1583362" y="1090898"/>
                    <a:pt x="1604035" y="1071484"/>
                  </a:cubicBezTo>
                  <a:cubicBezTo>
                    <a:pt x="1622730" y="1053867"/>
                    <a:pt x="1641516" y="1036340"/>
                    <a:pt x="1659762" y="1018184"/>
                  </a:cubicBezTo>
                  <a:cubicBezTo>
                    <a:pt x="1668481" y="1009555"/>
                    <a:pt x="1685198" y="1021420"/>
                    <a:pt x="1677289" y="1031756"/>
                  </a:cubicBezTo>
                  <a:cubicBezTo>
                    <a:pt x="1644752" y="1074090"/>
                    <a:pt x="1601249" y="1120739"/>
                    <a:pt x="1551724" y="1143030"/>
                  </a:cubicBezTo>
                  <a:lnTo>
                    <a:pt x="1551814" y="1143030"/>
                  </a:lnTo>
                  <a:close/>
                  <a:moveTo>
                    <a:pt x="1743981" y="1026723"/>
                  </a:moveTo>
                  <a:cubicBezTo>
                    <a:pt x="1709467" y="1072293"/>
                    <a:pt x="1673694" y="1117324"/>
                    <a:pt x="1632438" y="1156962"/>
                  </a:cubicBezTo>
                  <a:cubicBezTo>
                    <a:pt x="1619854" y="1169006"/>
                    <a:pt x="1601518" y="1150580"/>
                    <a:pt x="1613383" y="1137907"/>
                  </a:cubicBezTo>
                  <a:cubicBezTo>
                    <a:pt x="1651852" y="1096831"/>
                    <a:pt x="1691490" y="1057193"/>
                    <a:pt x="1728162" y="1014499"/>
                  </a:cubicBezTo>
                  <a:cubicBezTo>
                    <a:pt x="1735622" y="1005870"/>
                    <a:pt x="1750992" y="1017555"/>
                    <a:pt x="1744071" y="1026723"/>
                  </a:cubicBezTo>
                  <a:lnTo>
                    <a:pt x="1743981" y="1026723"/>
                  </a:lnTo>
                  <a:close/>
                  <a:moveTo>
                    <a:pt x="2405064" y="1137547"/>
                  </a:moveTo>
                  <a:cubicBezTo>
                    <a:pt x="2374234" y="1161007"/>
                    <a:pt x="2333877" y="1174579"/>
                    <a:pt x="2298284" y="1189409"/>
                  </a:cubicBezTo>
                  <a:cubicBezTo>
                    <a:pt x="2258556" y="1205948"/>
                    <a:pt x="2218109" y="1223025"/>
                    <a:pt x="2176584" y="1234260"/>
                  </a:cubicBezTo>
                  <a:cubicBezTo>
                    <a:pt x="2163012" y="1237946"/>
                    <a:pt x="2153844" y="1217812"/>
                    <a:pt x="2166876" y="1211161"/>
                  </a:cubicBezTo>
                  <a:cubicBezTo>
                    <a:pt x="2205256" y="1191476"/>
                    <a:pt x="2245523" y="1175118"/>
                    <a:pt x="2284262" y="1156063"/>
                  </a:cubicBezTo>
                  <a:cubicBezTo>
                    <a:pt x="2319406" y="1138716"/>
                    <a:pt x="2353741" y="1116066"/>
                    <a:pt x="2391222" y="1104381"/>
                  </a:cubicBezTo>
                  <a:cubicBezTo>
                    <a:pt x="2412434" y="1097819"/>
                    <a:pt x="2420434" y="1125953"/>
                    <a:pt x="2405154" y="1137458"/>
                  </a:cubicBezTo>
                  <a:lnTo>
                    <a:pt x="2405064" y="1137547"/>
                  </a:lnTo>
                  <a:close/>
                  <a:moveTo>
                    <a:pt x="2616736" y="2394638"/>
                  </a:moveTo>
                  <a:cubicBezTo>
                    <a:pt x="2597681" y="2396076"/>
                    <a:pt x="2578536" y="2388436"/>
                    <a:pt x="2560200" y="2383762"/>
                  </a:cubicBezTo>
                  <a:cubicBezTo>
                    <a:pt x="2539977" y="2378638"/>
                    <a:pt x="2519753" y="2373605"/>
                    <a:pt x="2499620" y="2368482"/>
                  </a:cubicBezTo>
                  <a:cubicBezTo>
                    <a:pt x="2485059" y="2364797"/>
                    <a:pt x="2491530" y="2344483"/>
                    <a:pt x="2505642" y="2346550"/>
                  </a:cubicBezTo>
                  <a:lnTo>
                    <a:pt x="2567930" y="2355809"/>
                  </a:lnTo>
                  <a:cubicBezTo>
                    <a:pt x="2586895" y="2358595"/>
                    <a:pt x="2606759" y="2359224"/>
                    <a:pt x="2623927" y="2367942"/>
                  </a:cubicBezTo>
                  <a:cubicBezTo>
                    <a:pt x="2637589" y="2374864"/>
                    <a:pt x="2629859" y="2393649"/>
                    <a:pt x="2616736" y="2394638"/>
                  </a:cubicBezTo>
                  <a:close/>
                  <a:moveTo>
                    <a:pt x="2406232" y="2534494"/>
                  </a:moveTo>
                  <a:cubicBezTo>
                    <a:pt x="2433287" y="2553279"/>
                    <a:pt x="2456566" y="2577907"/>
                    <a:pt x="2482003" y="2598849"/>
                  </a:cubicBezTo>
                  <a:cubicBezTo>
                    <a:pt x="2506451" y="2618893"/>
                    <a:pt x="2541325" y="2636331"/>
                    <a:pt x="2557863" y="2663565"/>
                  </a:cubicBezTo>
                  <a:cubicBezTo>
                    <a:pt x="2565503" y="2676148"/>
                    <a:pt x="2553010" y="2691878"/>
                    <a:pt x="2539078" y="2688013"/>
                  </a:cubicBezTo>
                  <a:cubicBezTo>
                    <a:pt x="2507440" y="2679294"/>
                    <a:pt x="2479756" y="2646577"/>
                    <a:pt x="2456207" y="2624646"/>
                  </a:cubicBezTo>
                  <a:cubicBezTo>
                    <a:pt x="2432388" y="2602445"/>
                    <a:pt x="2406232" y="2579884"/>
                    <a:pt x="2387807" y="2552920"/>
                  </a:cubicBezTo>
                  <a:cubicBezTo>
                    <a:pt x="2380256" y="2541954"/>
                    <a:pt x="2395267" y="2526854"/>
                    <a:pt x="2406232" y="2534494"/>
                  </a:cubicBezTo>
                  <a:close/>
                  <a:moveTo>
                    <a:pt x="1450786" y="3510793"/>
                  </a:moveTo>
                  <a:cubicBezTo>
                    <a:pt x="1487368" y="3516905"/>
                    <a:pt x="1523590" y="3522298"/>
                    <a:pt x="1559004" y="3533623"/>
                  </a:cubicBezTo>
                  <a:cubicBezTo>
                    <a:pt x="1572397" y="3537847"/>
                    <a:pt x="1570779" y="3561217"/>
                    <a:pt x="1555499" y="3559239"/>
                  </a:cubicBezTo>
                  <a:cubicBezTo>
                    <a:pt x="1517479" y="3554385"/>
                    <a:pt x="1481346" y="3544139"/>
                    <a:pt x="1444404" y="3533983"/>
                  </a:cubicBezTo>
                  <a:cubicBezTo>
                    <a:pt x="1429214" y="3529758"/>
                    <a:pt x="1435776" y="3508366"/>
                    <a:pt x="1450786" y="3510793"/>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2" name="Freeform: Shape 105">
              <a:extLst>
                <a:ext uri="{FF2B5EF4-FFF2-40B4-BE49-F238E27FC236}">
                  <a16:creationId xmlns:a16="http://schemas.microsoft.com/office/drawing/2014/main" id="{71259599-F41D-49FF-AFFE-E66BD4E76AA8}"/>
                </a:ext>
              </a:extLst>
            </p:cNvPr>
            <p:cNvSpPr>
              <a:spLocks/>
            </p:cNvSpPr>
            <p:nvPr/>
          </p:nvSpPr>
          <p:spPr bwMode="auto">
            <a:xfrm>
              <a:off x="4430306" y="5676590"/>
              <a:ext cx="134823" cy="116847"/>
            </a:xfrm>
            <a:custGeom>
              <a:avLst/>
              <a:gdLst>
                <a:gd name="T0" fmla="*/ 67861 w 134823"/>
                <a:gd name="T1" fmla="*/ 6741 h 116846"/>
                <a:gd name="T2" fmla="*/ 14201 w 134823"/>
                <a:gd name="T3" fmla="*/ 40896 h 116846"/>
                <a:gd name="T4" fmla="*/ 6741 w 134823"/>
                <a:gd name="T5" fmla="*/ 118469 h 116846"/>
                <a:gd name="T6" fmla="*/ 132666 w 134823"/>
                <a:gd name="T7" fmla="*/ 67956 h 116846"/>
                <a:gd name="T8" fmla="*/ 67861 w 134823"/>
                <a:gd name="T9" fmla="*/ 6741 h 116846"/>
                <a:gd name="T10" fmla="*/ 0 60000 65536"/>
                <a:gd name="T11" fmla="*/ 0 60000 65536"/>
                <a:gd name="T12" fmla="*/ 0 60000 65536"/>
                <a:gd name="T13" fmla="*/ 0 60000 65536"/>
                <a:gd name="T14" fmla="*/ 0 60000 65536"/>
                <a:gd name="T15" fmla="*/ 0 w 134823"/>
                <a:gd name="T16" fmla="*/ 0 h 116846"/>
                <a:gd name="T17" fmla="*/ 134823 w 134823"/>
                <a:gd name="T18" fmla="*/ 116846 h 116846"/>
              </a:gdLst>
              <a:ahLst/>
              <a:cxnLst>
                <a:cxn ang="T10">
                  <a:pos x="T0" y="T1"/>
                </a:cxn>
                <a:cxn ang="T11">
                  <a:pos x="T2" y="T3"/>
                </a:cxn>
                <a:cxn ang="T12">
                  <a:pos x="T4" y="T5"/>
                </a:cxn>
                <a:cxn ang="T13">
                  <a:pos x="T6" y="T7"/>
                </a:cxn>
                <a:cxn ang="T14">
                  <a:pos x="T8" y="T9"/>
                </a:cxn>
              </a:cxnLst>
              <a:rect l="T15" t="T16" r="T17" b="T18"/>
              <a:pathLst>
                <a:path w="134823" h="116846">
                  <a:moveTo>
                    <a:pt x="67861" y="6741"/>
                  </a:moveTo>
                  <a:cubicBezTo>
                    <a:pt x="52581" y="21392"/>
                    <a:pt x="33796" y="32807"/>
                    <a:pt x="14201" y="40896"/>
                  </a:cubicBezTo>
                  <a:cubicBezTo>
                    <a:pt x="9887" y="66602"/>
                    <a:pt x="14920" y="93298"/>
                    <a:pt x="6741" y="118464"/>
                  </a:cubicBezTo>
                  <a:cubicBezTo>
                    <a:pt x="49795" y="104892"/>
                    <a:pt x="90691" y="85119"/>
                    <a:pt x="132666" y="67951"/>
                  </a:cubicBezTo>
                  <a:cubicBezTo>
                    <a:pt x="110645" y="47907"/>
                    <a:pt x="88983" y="27414"/>
                    <a:pt x="67861" y="6741"/>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3" name="Freeform: Shape 106">
              <a:extLst>
                <a:ext uri="{FF2B5EF4-FFF2-40B4-BE49-F238E27FC236}">
                  <a16:creationId xmlns:a16="http://schemas.microsoft.com/office/drawing/2014/main" id="{C526C1E9-513A-44A6-8388-9DAA60F78BAF}"/>
                </a:ext>
              </a:extLst>
            </p:cNvPr>
            <p:cNvSpPr>
              <a:spLocks/>
            </p:cNvSpPr>
            <p:nvPr/>
          </p:nvSpPr>
          <p:spPr bwMode="auto">
            <a:xfrm>
              <a:off x="7609164" y="6516898"/>
              <a:ext cx="278634" cy="341552"/>
            </a:xfrm>
            <a:custGeom>
              <a:avLst/>
              <a:gdLst>
                <a:gd name="T0" fmla="*/ 270904 w 278634"/>
                <a:gd name="T1" fmla="*/ 324390 h 341551"/>
                <a:gd name="T2" fmla="*/ 211942 w 278634"/>
                <a:gd name="T3" fmla="*/ 136351 h 341551"/>
                <a:gd name="T4" fmla="*/ 170416 w 278634"/>
                <a:gd name="T5" fmla="*/ 6741 h 341551"/>
                <a:gd name="T6" fmla="*/ 6741 w 278634"/>
                <a:gd name="T7" fmla="*/ 75501 h 341551"/>
                <a:gd name="T8" fmla="*/ 139497 w 278634"/>
                <a:gd name="T9" fmla="*/ 337333 h 341551"/>
                <a:gd name="T10" fmla="*/ 274949 w 278634"/>
                <a:gd name="T11" fmla="*/ 337333 h 341551"/>
                <a:gd name="T12" fmla="*/ 270904 w 278634"/>
                <a:gd name="T13" fmla="*/ 324390 h 341551"/>
                <a:gd name="T14" fmla="*/ 0 60000 65536"/>
                <a:gd name="T15" fmla="*/ 0 60000 65536"/>
                <a:gd name="T16" fmla="*/ 0 60000 65536"/>
                <a:gd name="T17" fmla="*/ 0 60000 65536"/>
                <a:gd name="T18" fmla="*/ 0 60000 65536"/>
                <a:gd name="T19" fmla="*/ 0 60000 65536"/>
                <a:gd name="T20" fmla="*/ 0 60000 65536"/>
                <a:gd name="T21" fmla="*/ 0 w 278634"/>
                <a:gd name="T22" fmla="*/ 0 h 341551"/>
                <a:gd name="T23" fmla="*/ 278634 w 278634"/>
                <a:gd name="T24" fmla="*/ 341551 h 3415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634" h="341551">
                  <a:moveTo>
                    <a:pt x="270904" y="324385"/>
                  </a:moveTo>
                  <a:cubicBezTo>
                    <a:pt x="251220" y="261736"/>
                    <a:pt x="231446" y="198999"/>
                    <a:pt x="211942" y="136351"/>
                  </a:cubicBezTo>
                  <a:cubicBezTo>
                    <a:pt x="198549" y="93478"/>
                    <a:pt x="184078" y="50244"/>
                    <a:pt x="170416" y="6741"/>
                  </a:cubicBezTo>
                  <a:cubicBezTo>
                    <a:pt x="117296" y="31998"/>
                    <a:pt x="57165" y="46469"/>
                    <a:pt x="6741" y="75501"/>
                  </a:cubicBezTo>
                  <a:cubicBezTo>
                    <a:pt x="51772" y="161608"/>
                    <a:pt x="91051" y="252928"/>
                    <a:pt x="139497" y="337328"/>
                  </a:cubicBezTo>
                  <a:lnTo>
                    <a:pt x="274949" y="337328"/>
                  </a:lnTo>
                  <a:lnTo>
                    <a:pt x="270904" y="32438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4" name="Freeform: Shape 107">
              <a:extLst>
                <a:ext uri="{FF2B5EF4-FFF2-40B4-BE49-F238E27FC236}">
                  <a16:creationId xmlns:a16="http://schemas.microsoft.com/office/drawing/2014/main" id="{B53FFC14-9C33-4173-A345-3E9783DDB6F5}"/>
                </a:ext>
              </a:extLst>
            </p:cNvPr>
            <p:cNvSpPr>
              <a:spLocks/>
            </p:cNvSpPr>
            <p:nvPr/>
          </p:nvSpPr>
          <p:spPr bwMode="auto">
            <a:xfrm>
              <a:off x="4974721" y="2329832"/>
              <a:ext cx="377505" cy="710068"/>
            </a:xfrm>
            <a:custGeom>
              <a:avLst/>
              <a:gdLst>
                <a:gd name="T0" fmla="*/ 85478 w 377504"/>
                <a:gd name="T1" fmla="*/ 692451 h 710068"/>
                <a:gd name="T2" fmla="*/ 195768 w 377504"/>
                <a:gd name="T3" fmla="*/ 702608 h 710068"/>
                <a:gd name="T4" fmla="*/ 211947 w 377504"/>
                <a:gd name="T5" fmla="*/ 708810 h 710068"/>
                <a:gd name="T6" fmla="*/ 228845 w 377504"/>
                <a:gd name="T7" fmla="*/ 692901 h 710068"/>
                <a:gd name="T8" fmla="*/ 248798 w 377504"/>
                <a:gd name="T9" fmla="*/ 669082 h 710068"/>
                <a:gd name="T10" fmla="*/ 302278 w 377504"/>
                <a:gd name="T11" fmla="*/ 598974 h 710068"/>
                <a:gd name="T12" fmla="*/ 374094 w 377504"/>
                <a:gd name="T13" fmla="*/ 490217 h 710068"/>
                <a:gd name="T14" fmla="*/ 307492 w 377504"/>
                <a:gd name="T15" fmla="*/ 365820 h 710068"/>
                <a:gd name="T16" fmla="*/ 226418 w 377504"/>
                <a:gd name="T17" fmla="*/ 6741 h 710068"/>
                <a:gd name="T18" fmla="*/ 135273 w 377504"/>
                <a:gd name="T19" fmla="*/ 162147 h 710068"/>
                <a:gd name="T20" fmla="*/ 28762 w 377504"/>
                <a:gd name="T21" fmla="*/ 305240 h 710068"/>
                <a:gd name="T22" fmla="*/ 6741 w 377504"/>
                <a:gd name="T23" fmla="*/ 320429 h 710068"/>
                <a:gd name="T24" fmla="*/ 51233 w 377504"/>
                <a:gd name="T25" fmla="*/ 495160 h 710068"/>
                <a:gd name="T26" fmla="*/ 85478 w 377504"/>
                <a:gd name="T27" fmla="*/ 692361 h 7100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7504"/>
                <a:gd name="T43" fmla="*/ 0 h 710068"/>
                <a:gd name="T44" fmla="*/ 377504 w 377504"/>
                <a:gd name="T45" fmla="*/ 710068 h 7100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7504" h="710068">
                  <a:moveTo>
                    <a:pt x="85478" y="692451"/>
                  </a:moveTo>
                  <a:cubicBezTo>
                    <a:pt x="121341" y="689395"/>
                    <a:pt x="162417" y="700810"/>
                    <a:pt x="195763" y="702608"/>
                  </a:cubicBezTo>
                  <a:cubicBezTo>
                    <a:pt x="202864" y="702968"/>
                    <a:pt x="208167" y="705394"/>
                    <a:pt x="211942" y="708810"/>
                  </a:cubicBezTo>
                  <a:cubicBezTo>
                    <a:pt x="216795" y="703417"/>
                    <a:pt x="226593" y="695507"/>
                    <a:pt x="228840" y="692901"/>
                  </a:cubicBezTo>
                  <a:cubicBezTo>
                    <a:pt x="235581" y="685081"/>
                    <a:pt x="242232" y="677082"/>
                    <a:pt x="248793" y="669082"/>
                  </a:cubicBezTo>
                  <a:cubicBezTo>
                    <a:pt x="267309" y="646252"/>
                    <a:pt x="285375" y="623062"/>
                    <a:pt x="302273" y="598974"/>
                  </a:cubicBezTo>
                  <a:cubicBezTo>
                    <a:pt x="327261" y="563381"/>
                    <a:pt x="349551" y="526080"/>
                    <a:pt x="374089" y="490217"/>
                  </a:cubicBezTo>
                  <a:cubicBezTo>
                    <a:pt x="349731" y="449680"/>
                    <a:pt x="327081" y="408424"/>
                    <a:pt x="307487" y="365820"/>
                  </a:cubicBezTo>
                  <a:cubicBezTo>
                    <a:pt x="259220" y="261018"/>
                    <a:pt x="223896" y="126644"/>
                    <a:pt x="226413" y="6741"/>
                  </a:cubicBezTo>
                  <a:cubicBezTo>
                    <a:pt x="200167" y="60760"/>
                    <a:pt x="168259" y="111724"/>
                    <a:pt x="135273" y="162147"/>
                  </a:cubicBezTo>
                  <a:cubicBezTo>
                    <a:pt x="103814" y="210324"/>
                    <a:pt x="73254" y="267849"/>
                    <a:pt x="28762" y="305240"/>
                  </a:cubicBezTo>
                  <a:cubicBezTo>
                    <a:pt x="22021" y="310902"/>
                    <a:pt x="14561" y="315846"/>
                    <a:pt x="6741" y="320429"/>
                  </a:cubicBezTo>
                  <a:cubicBezTo>
                    <a:pt x="28672" y="375707"/>
                    <a:pt x="39278" y="439074"/>
                    <a:pt x="51233" y="495160"/>
                  </a:cubicBezTo>
                  <a:cubicBezTo>
                    <a:pt x="64805" y="558617"/>
                    <a:pt x="83141" y="627017"/>
                    <a:pt x="85478" y="692361"/>
                  </a:cubicBezTo>
                  <a:lnTo>
                    <a:pt x="85478" y="69245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5" name="Freeform: Shape 108">
              <a:extLst>
                <a:ext uri="{FF2B5EF4-FFF2-40B4-BE49-F238E27FC236}">
                  <a16:creationId xmlns:a16="http://schemas.microsoft.com/office/drawing/2014/main" id="{DED0E189-C70B-4A59-8781-9EEFAB4AA45C}"/>
                </a:ext>
              </a:extLst>
            </p:cNvPr>
            <p:cNvSpPr>
              <a:spLocks/>
            </p:cNvSpPr>
            <p:nvPr/>
          </p:nvSpPr>
          <p:spPr bwMode="auto">
            <a:xfrm>
              <a:off x="6412294" y="6315741"/>
              <a:ext cx="1357219" cy="539292"/>
            </a:xfrm>
            <a:custGeom>
              <a:avLst/>
              <a:gdLst>
                <a:gd name="T0" fmla="*/ 1138541 w 1357218"/>
                <a:gd name="T1" fmla="*/ 281511 h 539292"/>
                <a:gd name="T2" fmla="*/ 1164337 w 1357218"/>
                <a:gd name="T3" fmla="*/ 236480 h 539292"/>
                <a:gd name="T4" fmla="*/ 1291250 w 1357218"/>
                <a:gd name="T5" fmla="*/ 195943 h 539292"/>
                <a:gd name="T6" fmla="*/ 1357044 w 1357218"/>
                <a:gd name="T7" fmla="*/ 174731 h 539292"/>
                <a:gd name="T8" fmla="*/ 1316597 w 1357218"/>
                <a:gd name="T9" fmla="*/ 6741 h 539292"/>
                <a:gd name="T10" fmla="*/ 795281 w 1357218"/>
                <a:gd name="T11" fmla="*/ 221290 h 539292"/>
                <a:gd name="T12" fmla="*/ 214728 w 1357218"/>
                <a:gd name="T13" fmla="*/ 454084 h 539292"/>
                <a:gd name="T14" fmla="*/ 6741 w 1357218"/>
                <a:gd name="T15" fmla="*/ 538304 h 539292"/>
                <a:gd name="T16" fmla="*/ 1266443 w 1357218"/>
                <a:gd name="T17" fmla="*/ 538304 h 539292"/>
                <a:gd name="T18" fmla="*/ 1138541 w 1357218"/>
                <a:gd name="T19" fmla="*/ 281421 h 539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57218"/>
                <a:gd name="T31" fmla="*/ 0 h 539292"/>
                <a:gd name="T32" fmla="*/ 1357218 w 1357218"/>
                <a:gd name="T33" fmla="*/ 539292 h 5392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57218" h="539292">
                  <a:moveTo>
                    <a:pt x="1138536" y="281511"/>
                  </a:moveTo>
                  <a:cubicBezTo>
                    <a:pt x="1128739" y="260029"/>
                    <a:pt x="1140603" y="238637"/>
                    <a:pt x="1164332" y="236480"/>
                  </a:cubicBezTo>
                  <a:cubicBezTo>
                    <a:pt x="1206487" y="232795"/>
                    <a:pt x="1251248" y="209066"/>
                    <a:pt x="1291245" y="195943"/>
                  </a:cubicBezTo>
                  <a:cubicBezTo>
                    <a:pt x="1313087" y="188752"/>
                    <a:pt x="1334838" y="180933"/>
                    <a:pt x="1357039" y="174731"/>
                  </a:cubicBezTo>
                  <a:cubicBezTo>
                    <a:pt x="1340321" y="119274"/>
                    <a:pt x="1325580" y="63367"/>
                    <a:pt x="1316592" y="6741"/>
                  </a:cubicBezTo>
                  <a:cubicBezTo>
                    <a:pt x="1142850" y="78377"/>
                    <a:pt x="969198" y="150013"/>
                    <a:pt x="795276" y="221290"/>
                  </a:cubicBezTo>
                  <a:cubicBezTo>
                    <a:pt x="602479" y="300386"/>
                    <a:pt x="407974" y="375797"/>
                    <a:pt x="214728" y="454084"/>
                  </a:cubicBezTo>
                  <a:cubicBezTo>
                    <a:pt x="145429" y="482127"/>
                    <a:pt x="76130" y="510351"/>
                    <a:pt x="6741" y="538304"/>
                  </a:cubicBezTo>
                  <a:lnTo>
                    <a:pt x="1266438" y="538304"/>
                  </a:lnTo>
                  <a:cubicBezTo>
                    <a:pt x="1226620" y="451478"/>
                    <a:pt x="1177814" y="367348"/>
                    <a:pt x="1138536" y="281421"/>
                  </a:cubicBezTo>
                  <a:lnTo>
                    <a:pt x="1138536" y="28151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6" name="Freeform: Shape 109">
              <a:extLst>
                <a:ext uri="{FF2B5EF4-FFF2-40B4-BE49-F238E27FC236}">
                  <a16:creationId xmlns:a16="http://schemas.microsoft.com/office/drawing/2014/main" id="{6FDDEC1A-82DA-421E-950C-E3FBCCCBFA4F}"/>
                </a:ext>
              </a:extLst>
            </p:cNvPr>
            <p:cNvSpPr>
              <a:spLocks/>
            </p:cNvSpPr>
            <p:nvPr/>
          </p:nvSpPr>
          <p:spPr bwMode="auto">
            <a:xfrm>
              <a:off x="6474683" y="4386877"/>
              <a:ext cx="71906" cy="89882"/>
            </a:xfrm>
            <a:custGeom>
              <a:avLst/>
              <a:gdLst>
                <a:gd name="T0" fmla="*/ 16797 w 71905"/>
                <a:gd name="T1" fmla="*/ 30376 h 89882"/>
                <a:gd name="T2" fmla="*/ 7270 w 71905"/>
                <a:gd name="T3" fmla="*/ 34870 h 89882"/>
                <a:gd name="T4" fmla="*/ 9427 w 71905"/>
                <a:gd name="T5" fmla="*/ 64351 h 89882"/>
                <a:gd name="T6" fmla="*/ 39542 w 71905"/>
                <a:gd name="T7" fmla="*/ 89878 h 89882"/>
                <a:gd name="T8" fmla="*/ 56350 w 71905"/>
                <a:gd name="T9" fmla="*/ 70193 h 89882"/>
                <a:gd name="T10" fmla="*/ 59856 w 71905"/>
                <a:gd name="T11" fmla="*/ 8984 h 89882"/>
                <a:gd name="T12" fmla="*/ 16707 w 71905"/>
                <a:gd name="T13" fmla="*/ 30376 h 89882"/>
                <a:gd name="T14" fmla="*/ 0 60000 65536"/>
                <a:gd name="T15" fmla="*/ 0 60000 65536"/>
                <a:gd name="T16" fmla="*/ 0 60000 65536"/>
                <a:gd name="T17" fmla="*/ 0 60000 65536"/>
                <a:gd name="T18" fmla="*/ 0 60000 65536"/>
                <a:gd name="T19" fmla="*/ 0 60000 65536"/>
                <a:gd name="T20" fmla="*/ 0 60000 65536"/>
                <a:gd name="T21" fmla="*/ 0 w 71905"/>
                <a:gd name="T22" fmla="*/ 0 h 89882"/>
                <a:gd name="T23" fmla="*/ 71905 w 71905"/>
                <a:gd name="T24" fmla="*/ 89882 h 898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905" h="89882">
                  <a:moveTo>
                    <a:pt x="16797" y="30376"/>
                  </a:moveTo>
                  <a:cubicBezTo>
                    <a:pt x="13921" y="33072"/>
                    <a:pt x="10595" y="34420"/>
                    <a:pt x="7270" y="34870"/>
                  </a:cubicBezTo>
                  <a:cubicBezTo>
                    <a:pt x="6820" y="44757"/>
                    <a:pt x="5652" y="54554"/>
                    <a:pt x="9427" y="64351"/>
                  </a:cubicBezTo>
                  <a:cubicBezTo>
                    <a:pt x="12573" y="72351"/>
                    <a:pt x="25695" y="99495"/>
                    <a:pt x="39537" y="89878"/>
                  </a:cubicBezTo>
                  <a:cubicBezTo>
                    <a:pt x="46818" y="84844"/>
                    <a:pt x="52750" y="78283"/>
                    <a:pt x="56345" y="70193"/>
                  </a:cubicBezTo>
                  <a:cubicBezTo>
                    <a:pt x="61558" y="58419"/>
                    <a:pt x="73513" y="19680"/>
                    <a:pt x="59851" y="8984"/>
                  </a:cubicBezTo>
                  <a:cubicBezTo>
                    <a:pt x="47627" y="-634"/>
                    <a:pt x="24168" y="23365"/>
                    <a:pt x="16707" y="30376"/>
                  </a:cubicBezTo>
                  <a:lnTo>
                    <a:pt x="16797" y="30376"/>
                  </a:ln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7" name="Freeform: Shape 110">
              <a:extLst>
                <a:ext uri="{FF2B5EF4-FFF2-40B4-BE49-F238E27FC236}">
                  <a16:creationId xmlns:a16="http://schemas.microsoft.com/office/drawing/2014/main" id="{D9B5098B-3EFC-4FEF-84E0-BEFFA2671F77}"/>
                </a:ext>
              </a:extLst>
            </p:cNvPr>
            <p:cNvSpPr>
              <a:spLocks/>
            </p:cNvSpPr>
            <p:nvPr/>
          </p:nvSpPr>
          <p:spPr bwMode="auto">
            <a:xfrm>
              <a:off x="5449838" y="6107215"/>
              <a:ext cx="359528" cy="557269"/>
            </a:xfrm>
            <a:custGeom>
              <a:avLst/>
              <a:gdLst>
                <a:gd name="T0" fmla="*/ 223627 w 359528"/>
                <a:gd name="T1" fmla="*/ 550892 h 557268"/>
                <a:gd name="T2" fmla="*/ 285555 w 359528"/>
                <a:gd name="T3" fmla="*/ 530489 h 557268"/>
                <a:gd name="T4" fmla="*/ 353956 w 359528"/>
                <a:gd name="T5" fmla="*/ 499480 h 557268"/>
                <a:gd name="T6" fmla="*/ 339934 w 359528"/>
                <a:gd name="T7" fmla="*/ 475122 h 557268"/>
                <a:gd name="T8" fmla="*/ 183629 w 359528"/>
                <a:gd name="T9" fmla="*/ 217875 h 557268"/>
                <a:gd name="T10" fmla="*/ 45570 w 359528"/>
                <a:gd name="T11" fmla="*/ 6741 h 557268"/>
                <a:gd name="T12" fmla="*/ 6741 w 359528"/>
                <a:gd name="T13" fmla="*/ 41526 h 557268"/>
                <a:gd name="T14" fmla="*/ 129520 w 359528"/>
                <a:gd name="T15" fmla="*/ 321603 h 557268"/>
                <a:gd name="T16" fmla="*/ 223627 w 359528"/>
                <a:gd name="T17" fmla="*/ 550892 h 5572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9528"/>
                <a:gd name="T28" fmla="*/ 0 h 557268"/>
                <a:gd name="T29" fmla="*/ 359528 w 359528"/>
                <a:gd name="T30" fmla="*/ 557268 h 5572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9528" h="557268">
                  <a:moveTo>
                    <a:pt x="223627" y="550887"/>
                  </a:moveTo>
                  <a:cubicBezTo>
                    <a:pt x="244659" y="545135"/>
                    <a:pt x="265422" y="538574"/>
                    <a:pt x="285555" y="530484"/>
                  </a:cubicBezTo>
                  <a:cubicBezTo>
                    <a:pt x="308745" y="521136"/>
                    <a:pt x="330676" y="508373"/>
                    <a:pt x="353956" y="499475"/>
                  </a:cubicBezTo>
                  <a:cubicBezTo>
                    <a:pt x="349282" y="491386"/>
                    <a:pt x="344608" y="483206"/>
                    <a:pt x="339934" y="475117"/>
                  </a:cubicBezTo>
                  <a:cubicBezTo>
                    <a:pt x="289600" y="388291"/>
                    <a:pt x="237648" y="302363"/>
                    <a:pt x="183629" y="217875"/>
                  </a:cubicBezTo>
                  <a:cubicBezTo>
                    <a:pt x="139497" y="148935"/>
                    <a:pt x="83860" y="80175"/>
                    <a:pt x="45570" y="6741"/>
                  </a:cubicBezTo>
                  <a:cubicBezTo>
                    <a:pt x="32717" y="18516"/>
                    <a:pt x="19774" y="30021"/>
                    <a:pt x="6741" y="41526"/>
                  </a:cubicBezTo>
                  <a:cubicBezTo>
                    <a:pt x="56086" y="129071"/>
                    <a:pt x="90421" y="229020"/>
                    <a:pt x="129520" y="321598"/>
                  </a:cubicBezTo>
                  <a:cubicBezTo>
                    <a:pt x="161608" y="397728"/>
                    <a:pt x="192977" y="474218"/>
                    <a:pt x="223627" y="550887"/>
                  </a:cubicBez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8" name="Freeform: Shape 111">
              <a:extLst>
                <a:ext uri="{FF2B5EF4-FFF2-40B4-BE49-F238E27FC236}">
                  <a16:creationId xmlns:a16="http://schemas.microsoft.com/office/drawing/2014/main" id="{4B3DE8B5-339C-45C1-9CDF-DFCE97374DC9}"/>
                </a:ext>
              </a:extLst>
            </p:cNvPr>
            <p:cNvSpPr>
              <a:spLocks/>
            </p:cNvSpPr>
            <p:nvPr/>
          </p:nvSpPr>
          <p:spPr bwMode="auto">
            <a:xfrm>
              <a:off x="3701869" y="2655116"/>
              <a:ext cx="3199801" cy="3469447"/>
            </a:xfrm>
            <a:custGeom>
              <a:avLst/>
              <a:gdLst>
                <a:gd name="T0" fmla="*/ 2139046 w 3199800"/>
                <a:gd name="T1" fmla="*/ 3011590 h 3469446"/>
                <a:gd name="T2" fmla="*/ 2494530 w 3199800"/>
                <a:gd name="T3" fmla="*/ 2502946 h 3469446"/>
                <a:gd name="T4" fmla="*/ 3201992 w 3199800"/>
                <a:gd name="T5" fmla="*/ 1665426 h 3469446"/>
                <a:gd name="T6" fmla="*/ 3053596 w 3199800"/>
                <a:gd name="T7" fmla="*/ 1607991 h 3469446"/>
                <a:gd name="T8" fmla="*/ 2866912 w 3199800"/>
                <a:gd name="T9" fmla="*/ 1824068 h 3469446"/>
                <a:gd name="T10" fmla="*/ 2692720 w 3199800"/>
                <a:gd name="T11" fmla="*/ 1971295 h 3469446"/>
                <a:gd name="T12" fmla="*/ 2620276 w 3199800"/>
                <a:gd name="T13" fmla="*/ 2076278 h 3469446"/>
                <a:gd name="T14" fmla="*/ 2550168 w 3199800"/>
                <a:gd name="T15" fmla="*/ 2143508 h 3469446"/>
                <a:gd name="T16" fmla="*/ 2581086 w 3199800"/>
                <a:gd name="T17" fmla="*/ 1987833 h 3469446"/>
                <a:gd name="T18" fmla="*/ 2658834 w 3199800"/>
                <a:gd name="T19" fmla="*/ 1910085 h 3469446"/>
                <a:gd name="T20" fmla="*/ 2687328 w 3199800"/>
                <a:gd name="T21" fmla="*/ 1811125 h 3469446"/>
                <a:gd name="T22" fmla="*/ 2763008 w 3199800"/>
                <a:gd name="T23" fmla="*/ 1741826 h 3469446"/>
                <a:gd name="T24" fmla="*/ 2992476 w 3199800"/>
                <a:gd name="T25" fmla="*/ 1628664 h 3469446"/>
                <a:gd name="T26" fmla="*/ 2827184 w 3199800"/>
                <a:gd name="T27" fmla="*/ 1265720 h 3469446"/>
                <a:gd name="T28" fmla="*/ 2409952 w 3199800"/>
                <a:gd name="T29" fmla="*/ 999758 h 3469446"/>
                <a:gd name="T30" fmla="*/ 2063546 w 3199800"/>
                <a:gd name="T31" fmla="*/ 1574735 h 3469446"/>
                <a:gd name="T32" fmla="*/ 2058513 w 3199800"/>
                <a:gd name="T33" fmla="*/ 1857145 h 3469446"/>
                <a:gd name="T34" fmla="*/ 2107678 w 3199800"/>
                <a:gd name="T35" fmla="*/ 2187012 h 3469446"/>
                <a:gd name="T36" fmla="*/ 2087185 w 3199800"/>
                <a:gd name="T37" fmla="*/ 2170204 h 3469446"/>
                <a:gd name="T38" fmla="*/ 1957396 w 3199800"/>
                <a:gd name="T39" fmla="*/ 1771398 h 3469446"/>
                <a:gd name="T40" fmla="*/ 1884052 w 3199800"/>
                <a:gd name="T41" fmla="*/ 2035021 h 3469446"/>
                <a:gd name="T42" fmla="*/ 1783294 w 3199800"/>
                <a:gd name="T43" fmla="*/ 2337294 h 3469446"/>
                <a:gd name="T44" fmla="*/ 1840819 w 3199800"/>
                <a:gd name="T45" fmla="*/ 2035021 h 3469446"/>
                <a:gd name="T46" fmla="*/ 1524073 w 3199800"/>
                <a:gd name="T47" fmla="*/ 2126700 h 3469446"/>
                <a:gd name="T48" fmla="*/ 1205352 w 3199800"/>
                <a:gd name="T49" fmla="*/ 2478320 h 3469446"/>
                <a:gd name="T50" fmla="*/ 1149625 w 3199800"/>
                <a:gd name="T51" fmla="*/ 2460522 h 3469446"/>
                <a:gd name="T52" fmla="*/ 1089134 w 3199800"/>
                <a:gd name="T53" fmla="*/ 2390414 h 3469446"/>
                <a:gd name="T54" fmla="*/ 883753 w 3199800"/>
                <a:gd name="T55" fmla="*/ 2765582 h 3469446"/>
                <a:gd name="T56" fmla="*/ 919616 w 3199800"/>
                <a:gd name="T57" fmla="*/ 2422234 h 3469446"/>
                <a:gd name="T58" fmla="*/ 1268718 w 3199800"/>
                <a:gd name="T59" fmla="*/ 2282736 h 3469446"/>
                <a:gd name="T60" fmla="*/ 1203734 w 3199800"/>
                <a:gd name="T61" fmla="*/ 1504267 h 3469446"/>
                <a:gd name="T62" fmla="*/ 942535 w 3199800"/>
                <a:gd name="T63" fmla="*/ 1344457 h 3469446"/>
                <a:gd name="T64" fmla="*/ 540134 w 3199800"/>
                <a:gd name="T65" fmla="*/ 1324413 h 3469446"/>
                <a:gd name="T66" fmla="*/ 1021542 w 3199800"/>
                <a:gd name="T67" fmla="*/ 1314436 h 3469446"/>
                <a:gd name="T68" fmla="*/ 733829 w 3199800"/>
                <a:gd name="T69" fmla="*/ 1128021 h 3469446"/>
                <a:gd name="T70" fmla="*/ 1211284 w 3199800"/>
                <a:gd name="T71" fmla="*/ 1409172 h 3469446"/>
                <a:gd name="T72" fmla="*/ 1626090 w 3199800"/>
                <a:gd name="T73" fmla="*/ 1976598 h 3469446"/>
                <a:gd name="T74" fmla="*/ 1324535 w 3199800"/>
                <a:gd name="T75" fmla="*/ 1340682 h 3469446"/>
                <a:gd name="T76" fmla="*/ 1482907 w 3199800"/>
                <a:gd name="T77" fmla="*/ 1522333 h 3469446"/>
                <a:gd name="T78" fmla="*/ 1512838 w 3199800"/>
                <a:gd name="T79" fmla="*/ 1514154 h 3469446"/>
                <a:gd name="T80" fmla="*/ 1607485 w 3199800"/>
                <a:gd name="T81" fmla="*/ 1826495 h 3469446"/>
                <a:gd name="T82" fmla="*/ 1912095 w 3199800"/>
                <a:gd name="T83" fmla="*/ 1728613 h 3469446"/>
                <a:gd name="T84" fmla="*/ 1908680 w 3199800"/>
                <a:gd name="T85" fmla="*/ 1480808 h 3469446"/>
                <a:gd name="T86" fmla="*/ 1491446 w 3199800"/>
                <a:gd name="T87" fmla="*/ 778648 h 3469446"/>
                <a:gd name="T88" fmla="*/ 1331366 w 3199800"/>
                <a:gd name="T89" fmla="*/ 474667 h 3469446"/>
                <a:gd name="T90" fmla="*/ 1379992 w 3199800"/>
                <a:gd name="T91" fmla="*/ 401234 h 3469446"/>
                <a:gd name="T92" fmla="*/ 1287144 w 3199800"/>
                <a:gd name="T93" fmla="*/ 162956 h 3469446"/>
                <a:gd name="T94" fmla="*/ 959164 w 3199800"/>
                <a:gd name="T95" fmla="*/ 126913 h 3469446"/>
                <a:gd name="T96" fmla="*/ 290801 w 3199800"/>
                <a:gd name="T97" fmla="*/ 481947 h 3469446"/>
                <a:gd name="T98" fmla="*/ 889325 w 3199800"/>
                <a:gd name="T99" fmla="*/ 905112 h 3469446"/>
                <a:gd name="T100" fmla="*/ 51445 w 3199800"/>
                <a:gd name="T101" fmla="*/ 588368 h 3469446"/>
                <a:gd name="T102" fmla="*/ 35626 w 3199800"/>
                <a:gd name="T103" fmla="*/ 735145 h 3469446"/>
                <a:gd name="T104" fmla="*/ 369807 w 3199800"/>
                <a:gd name="T105" fmla="*/ 827993 h 3469446"/>
                <a:gd name="T106" fmla="*/ 72298 w 3199800"/>
                <a:gd name="T107" fmla="*/ 878957 h 3469446"/>
                <a:gd name="T108" fmla="*/ 517034 w 3199800"/>
                <a:gd name="T109" fmla="*/ 2548518 h 3469446"/>
                <a:gd name="T110" fmla="*/ 1009857 w 3199800"/>
                <a:gd name="T111" fmla="*/ 2522902 h 3469446"/>
                <a:gd name="T112" fmla="*/ 998981 w 3199800"/>
                <a:gd name="T113" fmla="*/ 2747426 h 3469446"/>
                <a:gd name="T114" fmla="*/ 785871 w 3199800"/>
                <a:gd name="T115" fmla="*/ 1553343 h 3469446"/>
                <a:gd name="T116" fmla="*/ 402524 w 3199800"/>
                <a:gd name="T117" fmla="*/ 1643225 h 3469446"/>
                <a:gd name="T118" fmla="*/ 389671 w 3199800"/>
                <a:gd name="T119" fmla="*/ 1626596 h 3469446"/>
                <a:gd name="T120" fmla="*/ 773917 w 3199800"/>
                <a:gd name="T121" fmla="*/ 1509390 h 34694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99800"/>
                <a:gd name="T184" fmla="*/ 0 h 3469446"/>
                <a:gd name="T185" fmla="*/ 3199800 w 3199800"/>
                <a:gd name="T186" fmla="*/ 3469446 h 34694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99800" h="3469446">
                  <a:moveTo>
                    <a:pt x="1032957" y="3158815"/>
                  </a:moveTo>
                  <a:cubicBezTo>
                    <a:pt x="1232315" y="3315479"/>
                    <a:pt x="1461604" y="3447605"/>
                    <a:pt x="1718847" y="3470166"/>
                  </a:cubicBezTo>
                  <a:cubicBezTo>
                    <a:pt x="1856905" y="3315389"/>
                    <a:pt x="2004312" y="3169690"/>
                    <a:pt x="2139045" y="3011588"/>
                  </a:cubicBezTo>
                  <a:cubicBezTo>
                    <a:pt x="2208255" y="2930334"/>
                    <a:pt x="2276025" y="2847823"/>
                    <a:pt x="2341639" y="2763603"/>
                  </a:cubicBezTo>
                  <a:cubicBezTo>
                    <a:pt x="2374716" y="2721179"/>
                    <a:pt x="2408961" y="2678665"/>
                    <a:pt x="2434577" y="2631117"/>
                  </a:cubicBezTo>
                  <a:cubicBezTo>
                    <a:pt x="2456868" y="2589592"/>
                    <a:pt x="2474305" y="2545459"/>
                    <a:pt x="2494529" y="2502945"/>
                  </a:cubicBezTo>
                  <a:cubicBezTo>
                    <a:pt x="2575153" y="2333608"/>
                    <a:pt x="2680405" y="2175415"/>
                    <a:pt x="2808397" y="2038076"/>
                  </a:cubicBezTo>
                  <a:cubicBezTo>
                    <a:pt x="2873382" y="1968327"/>
                    <a:pt x="2943580" y="1904960"/>
                    <a:pt x="3017193" y="1844380"/>
                  </a:cubicBezTo>
                  <a:cubicBezTo>
                    <a:pt x="3083526" y="1789731"/>
                    <a:pt x="3150308" y="1734454"/>
                    <a:pt x="3201990" y="1665425"/>
                  </a:cubicBezTo>
                  <a:cubicBezTo>
                    <a:pt x="3168015" y="1636932"/>
                    <a:pt x="3143028" y="1598373"/>
                    <a:pt x="3114535" y="1564487"/>
                  </a:cubicBezTo>
                  <a:cubicBezTo>
                    <a:pt x="3109951" y="1559004"/>
                    <a:pt x="3105187" y="1553611"/>
                    <a:pt x="3100513" y="1548129"/>
                  </a:cubicBezTo>
                  <a:cubicBezTo>
                    <a:pt x="3084155" y="1567453"/>
                    <a:pt x="3068515" y="1587587"/>
                    <a:pt x="3053595" y="1607990"/>
                  </a:cubicBezTo>
                  <a:cubicBezTo>
                    <a:pt x="3039753" y="1627045"/>
                    <a:pt x="3026810" y="1657605"/>
                    <a:pt x="3008744" y="1672525"/>
                  </a:cubicBezTo>
                  <a:cubicBezTo>
                    <a:pt x="2973420" y="1701557"/>
                    <a:pt x="2925333" y="1722050"/>
                    <a:pt x="2882010" y="1740925"/>
                  </a:cubicBezTo>
                  <a:cubicBezTo>
                    <a:pt x="2887493" y="1769059"/>
                    <a:pt x="2879943" y="1802764"/>
                    <a:pt x="2866910" y="1824066"/>
                  </a:cubicBezTo>
                  <a:cubicBezTo>
                    <a:pt x="2850012" y="1851840"/>
                    <a:pt x="2818913" y="1869637"/>
                    <a:pt x="2791589" y="1858851"/>
                  </a:cubicBezTo>
                  <a:cubicBezTo>
                    <a:pt x="2796892" y="1880692"/>
                    <a:pt x="2795274" y="1904601"/>
                    <a:pt x="2787095" y="1926082"/>
                  </a:cubicBezTo>
                  <a:cubicBezTo>
                    <a:pt x="2773792" y="1960957"/>
                    <a:pt x="2729301" y="1989988"/>
                    <a:pt x="2692719" y="1971293"/>
                  </a:cubicBezTo>
                  <a:cubicBezTo>
                    <a:pt x="2695685" y="1994752"/>
                    <a:pt x="2693438" y="2019380"/>
                    <a:pt x="2689123" y="2036188"/>
                  </a:cubicBezTo>
                  <a:cubicBezTo>
                    <a:pt x="2684629" y="2053715"/>
                    <a:pt x="2677259" y="2081758"/>
                    <a:pt x="2656856" y="2087421"/>
                  </a:cubicBezTo>
                  <a:cubicBezTo>
                    <a:pt x="2642295" y="2091466"/>
                    <a:pt x="2630251" y="2085353"/>
                    <a:pt x="2620274" y="2076276"/>
                  </a:cubicBezTo>
                  <a:cubicBezTo>
                    <a:pt x="2616858" y="2088140"/>
                    <a:pt x="2612184" y="2099735"/>
                    <a:pt x="2606971" y="2110790"/>
                  </a:cubicBezTo>
                  <a:cubicBezTo>
                    <a:pt x="2597354" y="2131193"/>
                    <a:pt x="2588725" y="2151507"/>
                    <a:pt x="2566524" y="2159866"/>
                  </a:cubicBezTo>
                  <a:cubicBezTo>
                    <a:pt x="2556008" y="2163821"/>
                    <a:pt x="2548817" y="2152405"/>
                    <a:pt x="2550166" y="2143507"/>
                  </a:cubicBezTo>
                  <a:cubicBezTo>
                    <a:pt x="2553222" y="2123913"/>
                    <a:pt x="2568951" y="2110880"/>
                    <a:pt x="2578928" y="2094431"/>
                  </a:cubicBezTo>
                  <a:cubicBezTo>
                    <a:pt x="2587107" y="2080949"/>
                    <a:pt x="2593579" y="2066748"/>
                    <a:pt x="2600500" y="2052637"/>
                  </a:cubicBezTo>
                  <a:cubicBezTo>
                    <a:pt x="2588635" y="2034031"/>
                    <a:pt x="2580546" y="2010392"/>
                    <a:pt x="2581085" y="1987831"/>
                  </a:cubicBezTo>
                  <a:cubicBezTo>
                    <a:pt x="2577580" y="1984775"/>
                    <a:pt x="2575423" y="1980281"/>
                    <a:pt x="2575962" y="1974708"/>
                  </a:cubicBezTo>
                  <a:cubicBezTo>
                    <a:pt x="2578299" y="1951879"/>
                    <a:pt x="2582523" y="1928060"/>
                    <a:pt x="2602747" y="1913948"/>
                  </a:cubicBezTo>
                  <a:cubicBezTo>
                    <a:pt x="2620543" y="1901545"/>
                    <a:pt x="2640048" y="1900376"/>
                    <a:pt x="2658833" y="1910083"/>
                  </a:cubicBezTo>
                  <a:cubicBezTo>
                    <a:pt x="2658833" y="1901814"/>
                    <a:pt x="2660001" y="1893365"/>
                    <a:pt x="2662069" y="1885186"/>
                  </a:cubicBezTo>
                  <a:cubicBezTo>
                    <a:pt x="2662069" y="1885006"/>
                    <a:pt x="2662069" y="1884827"/>
                    <a:pt x="2662069" y="1884647"/>
                  </a:cubicBezTo>
                  <a:cubicBezTo>
                    <a:pt x="2663327" y="1856604"/>
                    <a:pt x="2666473" y="1831527"/>
                    <a:pt x="2687326" y="1811123"/>
                  </a:cubicBezTo>
                  <a:cubicBezTo>
                    <a:pt x="2703415" y="1795394"/>
                    <a:pt x="2733076" y="1791259"/>
                    <a:pt x="2752580" y="1803214"/>
                  </a:cubicBezTo>
                  <a:cubicBezTo>
                    <a:pt x="2749434" y="1785866"/>
                    <a:pt x="2751142" y="1767620"/>
                    <a:pt x="2761838" y="1756205"/>
                  </a:cubicBezTo>
                  <a:cubicBezTo>
                    <a:pt x="2760040" y="1751981"/>
                    <a:pt x="2760040" y="1746948"/>
                    <a:pt x="2763007" y="1741824"/>
                  </a:cubicBezTo>
                  <a:cubicBezTo>
                    <a:pt x="2782601" y="1708748"/>
                    <a:pt x="2822239" y="1672256"/>
                    <a:pt x="2861158" y="1703714"/>
                  </a:cubicBezTo>
                  <a:cubicBezTo>
                    <a:pt x="2867449" y="1708837"/>
                    <a:pt x="2872303" y="1715219"/>
                    <a:pt x="2875808" y="1722500"/>
                  </a:cubicBezTo>
                  <a:cubicBezTo>
                    <a:pt x="2918412" y="1695265"/>
                    <a:pt x="2966050" y="1671446"/>
                    <a:pt x="2992475" y="1628663"/>
                  </a:cubicBezTo>
                  <a:cubicBezTo>
                    <a:pt x="3016923" y="1589204"/>
                    <a:pt x="3045146" y="1552712"/>
                    <a:pt x="3071751" y="1514872"/>
                  </a:cubicBezTo>
                  <a:cubicBezTo>
                    <a:pt x="3055752" y="1496536"/>
                    <a:pt x="3039663" y="1478380"/>
                    <a:pt x="3023215" y="1460583"/>
                  </a:cubicBezTo>
                  <a:cubicBezTo>
                    <a:pt x="2960747" y="1392812"/>
                    <a:pt x="2895583" y="1327468"/>
                    <a:pt x="2827182" y="1265719"/>
                  </a:cubicBezTo>
                  <a:cubicBezTo>
                    <a:pt x="2756535" y="1201993"/>
                    <a:pt x="2683281" y="1140693"/>
                    <a:pt x="2607061" y="1083618"/>
                  </a:cubicBezTo>
                  <a:cubicBezTo>
                    <a:pt x="2548638" y="1039845"/>
                    <a:pt x="2486709" y="1000657"/>
                    <a:pt x="2428286" y="957064"/>
                  </a:cubicBezTo>
                  <a:cubicBezTo>
                    <a:pt x="2422533" y="971535"/>
                    <a:pt x="2416511" y="985826"/>
                    <a:pt x="2409950" y="999758"/>
                  </a:cubicBezTo>
                  <a:cubicBezTo>
                    <a:pt x="2364290" y="1096112"/>
                    <a:pt x="2316023" y="1191297"/>
                    <a:pt x="2264341" y="1284594"/>
                  </a:cubicBezTo>
                  <a:cubicBezTo>
                    <a:pt x="2219130" y="1366207"/>
                    <a:pt x="2175807" y="1456269"/>
                    <a:pt x="2113069" y="1526287"/>
                  </a:cubicBezTo>
                  <a:cubicBezTo>
                    <a:pt x="2097610" y="1543545"/>
                    <a:pt x="2081431" y="1559903"/>
                    <a:pt x="2063544" y="1574734"/>
                  </a:cubicBezTo>
                  <a:cubicBezTo>
                    <a:pt x="2045838" y="1589474"/>
                    <a:pt x="2011952" y="1599451"/>
                    <a:pt x="2009435" y="1626775"/>
                  </a:cubicBezTo>
                  <a:cubicBezTo>
                    <a:pt x="2006469" y="1658683"/>
                    <a:pt x="2000537" y="1691221"/>
                    <a:pt x="1987234" y="1720702"/>
                  </a:cubicBezTo>
                  <a:cubicBezTo>
                    <a:pt x="2021479" y="1755217"/>
                    <a:pt x="2038108" y="1814629"/>
                    <a:pt x="2058511" y="1857143"/>
                  </a:cubicBezTo>
                  <a:cubicBezTo>
                    <a:pt x="2073971" y="1889321"/>
                    <a:pt x="2089700" y="1921319"/>
                    <a:pt x="2104800" y="1953586"/>
                  </a:cubicBezTo>
                  <a:cubicBezTo>
                    <a:pt x="2112530" y="1970035"/>
                    <a:pt x="2125743" y="1991876"/>
                    <a:pt x="2124125" y="2010572"/>
                  </a:cubicBezTo>
                  <a:cubicBezTo>
                    <a:pt x="2119091" y="2069444"/>
                    <a:pt x="2113069" y="2128227"/>
                    <a:pt x="2107677" y="2187010"/>
                  </a:cubicBezTo>
                  <a:cubicBezTo>
                    <a:pt x="2103092" y="2237524"/>
                    <a:pt x="2102104" y="2289835"/>
                    <a:pt x="2091138" y="2339450"/>
                  </a:cubicBezTo>
                  <a:cubicBezTo>
                    <a:pt x="2090149" y="2343854"/>
                    <a:pt x="2084037" y="2342416"/>
                    <a:pt x="2083678" y="2338461"/>
                  </a:cubicBezTo>
                  <a:cubicBezTo>
                    <a:pt x="2078644" y="2283094"/>
                    <a:pt x="2085116" y="2225660"/>
                    <a:pt x="2087183" y="2170202"/>
                  </a:cubicBezTo>
                  <a:cubicBezTo>
                    <a:pt x="2088981" y="2121306"/>
                    <a:pt x="2100306" y="2062433"/>
                    <a:pt x="2082150" y="2016234"/>
                  </a:cubicBezTo>
                  <a:cubicBezTo>
                    <a:pt x="2059679" y="1959159"/>
                    <a:pt x="2027592" y="1904960"/>
                    <a:pt x="1999638" y="1850402"/>
                  </a:cubicBezTo>
                  <a:cubicBezTo>
                    <a:pt x="1986965" y="1825594"/>
                    <a:pt x="1968539" y="1798989"/>
                    <a:pt x="1957394" y="1771396"/>
                  </a:cubicBezTo>
                  <a:cubicBezTo>
                    <a:pt x="1928901" y="1812831"/>
                    <a:pt x="1894207" y="1849683"/>
                    <a:pt x="1855917" y="1883478"/>
                  </a:cubicBezTo>
                  <a:cubicBezTo>
                    <a:pt x="1866433" y="1919162"/>
                    <a:pt x="1875511" y="1956822"/>
                    <a:pt x="1881084" y="1992865"/>
                  </a:cubicBezTo>
                  <a:cubicBezTo>
                    <a:pt x="1883061" y="2005538"/>
                    <a:pt x="1887555" y="2022256"/>
                    <a:pt x="1884050" y="2035019"/>
                  </a:cubicBezTo>
                  <a:cubicBezTo>
                    <a:pt x="1880185" y="2049131"/>
                    <a:pt x="1870927" y="2061445"/>
                    <a:pt x="1867601" y="2076635"/>
                  </a:cubicBezTo>
                  <a:cubicBezTo>
                    <a:pt x="1847648" y="2165798"/>
                    <a:pt x="1823739" y="2253793"/>
                    <a:pt x="1793449" y="2340079"/>
                  </a:cubicBezTo>
                  <a:cubicBezTo>
                    <a:pt x="1791202" y="2346371"/>
                    <a:pt x="1781494" y="2343854"/>
                    <a:pt x="1783292" y="2337293"/>
                  </a:cubicBezTo>
                  <a:cubicBezTo>
                    <a:pt x="1804684" y="2260354"/>
                    <a:pt x="1824728" y="2182966"/>
                    <a:pt x="1840008" y="2104498"/>
                  </a:cubicBezTo>
                  <a:cubicBezTo>
                    <a:pt x="1843154" y="2089398"/>
                    <a:pt x="1845760" y="2074208"/>
                    <a:pt x="1848007" y="2058928"/>
                  </a:cubicBezTo>
                  <a:cubicBezTo>
                    <a:pt x="1846659" y="2050569"/>
                    <a:pt x="1844232" y="2042570"/>
                    <a:pt x="1840817" y="2035019"/>
                  </a:cubicBezTo>
                  <a:cubicBezTo>
                    <a:pt x="1838659" y="2019919"/>
                    <a:pt x="1835424" y="2005538"/>
                    <a:pt x="1831379" y="1990888"/>
                  </a:cubicBezTo>
                  <a:cubicBezTo>
                    <a:pt x="1824908" y="1967428"/>
                    <a:pt x="1817897" y="1943879"/>
                    <a:pt x="1811695" y="1920240"/>
                  </a:cubicBezTo>
                  <a:cubicBezTo>
                    <a:pt x="1718307" y="1993674"/>
                    <a:pt x="1611438" y="2055153"/>
                    <a:pt x="1524072" y="2126699"/>
                  </a:cubicBezTo>
                  <a:cubicBezTo>
                    <a:pt x="1443898" y="2192223"/>
                    <a:pt x="1368576" y="2263500"/>
                    <a:pt x="1295323" y="2336574"/>
                  </a:cubicBezTo>
                  <a:cubicBezTo>
                    <a:pt x="1275998" y="2355809"/>
                    <a:pt x="1256763" y="2375133"/>
                    <a:pt x="1237618" y="2394548"/>
                  </a:cubicBezTo>
                  <a:cubicBezTo>
                    <a:pt x="1212182" y="2420254"/>
                    <a:pt x="1204901" y="2442275"/>
                    <a:pt x="1205351" y="2478318"/>
                  </a:cubicBezTo>
                  <a:cubicBezTo>
                    <a:pt x="1206070" y="2531618"/>
                    <a:pt x="1206699" y="2585008"/>
                    <a:pt x="1207418" y="2638308"/>
                  </a:cubicBezTo>
                  <a:cubicBezTo>
                    <a:pt x="1207867" y="2675519"/>
                    <a:pt x="1149714" y="2675519"/>
                    <a:pt x="1149714" y="2638308"/>
                  </a:cubicBezTo>
                  <a:cubicBezTo>
                    <a:pt x="1149714" y="2579076"/>
                    <a:pt x="1148725" y="2519753"/>
                    <a:pt x="1149624" y="2460521"/>
                  </a:cubicBezTo>
                  <a:cubicBezTo>
                    <a:pt x="1150343" y="2413603"/>
                    <a:pt x="1166881" y="2388616"/>
                    <a:pt x="1198610" y="2355449"/>
                  </a:cubicBezTo>
                  <a:cubicBezTo>
                    <a:pt x="1206609" y="2347090"/>
                    <a:pt x="1214609" y="2338731"/>
                    <a:pt x="1222608" y="2330372"/>
                  </a:cubicBezTo>
                  <a:cubicBezTo>
                    <a:pt x="1174341" y="2333697"/>
                    <a:pt x="1130659" y="2368122"/>
                    <a:pt x="1089133" y="2390413"/>
                  </a:cubicBezTo>
                  <a:cubicBezTo>
                    <a:pt x="1045810" y="2413603"/>
                    <a:pt x="1001228" y="2434725"/>
                    <a:pt x="955119" y="2451803"/>
                  </a:cubicBezTo>
                  <a:cubicBezTo>
                    <a:pt x="905774" y="2470049"/>
                    <a:pt x="901459" y="2555976"/>
                    <a:pt x="894898" y="2602625"/>
                  </a:cubicBezTo>
                  <a:cubicBezTo>
                    <a:pt x="887168" y="2656823"/>
                    <a:pt x="883213" y="2710843"/>
                    <a:pt x="883753" y="2765581"/>
                  </a:cubicBezTo>
                  <a:cubicBezTo>
                    <a:pt x="883932" y="2781490"/>
                    <a:pt x="860383" y="2781130"/>
                    <a:pt x="859305" y="2765581"/>
                  </a:cubicBezTo>
                  <a:cubicBezTo>
                    <a:pt x="854721" y="2697001"/>
                    <a:pt x="856249" y="2628421"/>
                    <a:pt x="867844" y="2560560"/>
                  </a:cubicBezTo>
                  <a:cubicBezTo>
                    <a:pt x="874405" y="2522090"/>
                    <a:pt x="876203" y="2440298"/>
                    <a:pt x="919616" y="2422232"/>
                  </a:cubicBezTo>
                  <a:cubicBezTo>
                    <a:pt x="983342" y="2395716"/>
                    <a:pt x="1052102" y="2370459"/>
                    <a:pt x="1108548" y="2329653"/>
                  </a:cubicBezTo>
                  <a:cubicBezTo>
                    <a:pt x="1152680" y="2297745"/>
                    <a:pt x="1202564" y="2257747"/>
                    <a:pt x="1259909" y="2277971"/>
                  </a:cubicBezTo>
                  <a:cubicBezTo>
                    <a:pt x="1263414" y="2279229"/>
                    <a:pt x="1266201" y="2280847"/>
                    <a:pt x="1268717" y="2282734"/>
                  </a:cubicBezTo>
                  <a:cubicBezTo>
                    <a:pt x="1321209" y="2228715"/>
                    <a:pt x="1374868" y="2175685"/>
                    <a:pt x="1431763" y="2126429"/>
                  </a:cubicBezTo>
                  <a:cubicBezTo>
                    <a:pt x="1468256" y="2094791"/>
                    <a:pt x="1506096" y="2065040"/>
                    <a:pt x="1544565" y="2036188"/>
                  </a:cubicBezTo>
                  <a:cubicBezTo>
                    <a:pt x="1430685" y="1859031"/>
                    <a:pt x="1317164" y="1681693"/>
                    <a:pt x="1203733" y="1504266"/>
                  </a:cubicBezTo>
                  <a:cubicBezTo>
                    <a:pt x="1173712" y="1457348"/>
                    <a:pt x="1148545" y="1415103"/>
                    <a:pt x="1105132" y="1379240"/>
                  </a:cubicBezTo>
                  <a:cubicBezTo>
                    <a:pt x="1092369" y="1368634"/>
                    <a:pt x="1079336" y="1358387"/>
                    <a:pt x="1066213" y="1348141"/>
                  </a:cubicBezTo>
                  <a:cubicBezTo>
                    <a:pt x="1028013" y="1359646"/>
                    <a:pt x="981904" y="1347332"/>
                    <a:pt x="942535" y="1344456"/>
                  </a:cubicBezTo>
                  <a:cubicBezTo>
                    <a:pt x="895887" y="1341130"/>
                    <a:pt x="849328" y="1338344"/>
                    <a:pt x="802589" y="1336546"/>
                  </a:cubicBezTo>
                  <a:cubicBezTo>
                    <a:pt x="715044" y="1333131"/>
                    <a:pt x="627679" y="1334029"/>
                    <a:pt x="540134" y="1332861"/>
                  </a:cubicBezTo>
                  <a:cubicBezTo>
                    <a:pt x="534561" y="1332861"/>
                    <a:pt x="534831" y="1324951"/>
                    <a:pt x="540134" y="1324412"/>
                  </a:cubicBezTo>
                  <a:cubicBezTo>
                    <a:pt x="632892" y="1315244"/>
                    <a:pt x="726909" y="1313087"/>
                    <a:pt x="820116" y="1312548"/>
                  </a:cubicBezTo>
                  <a:cubicBezTo>
                    <a:pt x="866765" y="1312278"/>
                    <a:pt x="913414" y="1312548"/>
                    <a:pt x="960062" y="1313716"/>
                  </a:cubicBezTo>
                  <a:cubicBezTo>
                    <a:pt x="980196" y="1314255"/>
                    <a:pt x="1001139" y="1313087"/>
                    <a:pt x="1021542" y="1314435"/>
                  </a:cubicBezTo>
                  <a:cubicBezTo>
                    <a:pt x="1007430" y="1304189"/>
                    <a:pt x="993319" y="1294122"/>
                    <a:pt x="978848" y="1284235"/>
                  </a:cubicBezTo>
                  <a:cubicBezTo>
                    <a:pt x="898763" y="1229676"/>
                    <a:pt x="815622" y="1179972"/>
                    <a:pt x="729964" y="1134581"/>
                  </a:cubicBezTo>
                  <a:cubicBezTo>
                    <a:pt x="725560" y="1132244"/>
                    <a:pt x="729425" y="1125953"/>
                    <a:pt x="733829" y="1128020"/>
                  </a:cubicBezTo>
                  <a:cubicBezTo>
                    <a:pt x="831172" y="1173950"/>
                    <a:pt x="926177" y="1225003"/>
                    <a:pt x="1016419" y="1283875"/>
                  </a:cubicBezTo>
                  <a:cubicBezTo>
                    <a:pt x="1061360" y="1313177"/>
                    <a:pt x="1104503" y="1344905"/>
                    <a:pt x="1148905" y="1375106"/>
                  </a:cubicBezTo>
                  <a:cubicBezTo>
                    <a:pt x="1167690" y="1387869"/>
                    <a:pt x="1196003" y="1393891"/>
                    <a:pt x="1211283" y="1409171"/>
                  </a:cubicBezTo>
                  <a:cubicBezTo>
                    <a:pt x="1224855" y="1422743"/>
                    <a:pt x="1234293" y="1443685"/>
                    <a:pt x="1244719" y="1459774"/>
                  </a:cubicBezTo>
                  <a:cubicBezTo>
                    <a:pt x="1361026" y="1639898"/>
                    <a:pt x="1477244" y="1819932"/>
                    <a:pt x="1593192" y="2000235"/>
                  </a:cubicBezTo>
                  <a:cubicBezTo>
                    <a:pt x="1604067" y="1992325"/>
                    <a:pt x="1615123" y="1984416"/>
                    <a:pt x="1626088" y="1976596"/>
                  </a:cubicBezTo>
                  <a:cubicBezTo>
                    <a:pt x="1597686" y="1926801"/>
                    <a:pt x="1578181" y="1869906"/>
                    <a:pt x="1554363" y="1818044"/>
                  </a:cubicBezTo>
                  <a:cubicBezTo>
                    <a:pt x="1530634" y="1766272"/>
                    <a:pt x="1506635" y="1714590"/>
                    <a:pt x="1482008" y="1663267"/>
                  </a:cubicBezTo>
                  <a:cubicBezTo>
                    <a:pt x="1430325" y="1555319"/>
                    <a:pt x="1375497" y="1448899"/>
                    <a:pt x="1324534" y="1340681"/>
                  </a:cubicBezTo>
                  <a:cubicBezTo>
                    <a:pt x="1318153" y="1327108"/>
                    <a:pt x="1336848" y="1315604"/>
                    <a:pt x="1344937" y="1328816"/>
                  </a:cubicBezTo>
                  <a:cubicBezTo>
                    <a:pt x="1401024" y="1420856"/>
                    <a:pt x="1451627" y="1516400"/>
                    <a:pt x="1500703" y="1612484"/>
                  </a:cubicBezTo>
                  <a:cubicBezTo>
                    <a:pt x="1495130" y="1581924"/>
                    <a:pt x="1490277" y="1551185"/>
                    <a:pt x="1482906" y="1522332"/>
                  </a:cubicBezTo>
                  <a:cubicBezTo>
                    <a:pt x="1466548" y="1457977"/>
                    <a:pt x="1446234" y="1394970"/>
                    <a:pt x="1426460" y="1331692"/>
                  </a:cubicBezTo>
                  <a:cubicBezTo>
                    <a:pt x="1423045" y="1320637"/>
                    <a:pt x="1440572" y="1312997"/>
                    <a:pt x="1445336" y="1323783"/>
                  </a:cubicBezTo>
                  <a:cubicBezTo>
                    <a:pt x="1472750" y="1385352"/>
                    <a:pt x="1494411" y="1449348"/>
                    <a:pt x="1512837" y="1514153"/>
                  </a:cubicBezTo>
                  <a:cubicBezTo>
                    <a:pt x="1530274" y="1575453"/>
                    <a:pt x="1556879" y="1648527"/>
                    <a:pt x="1551486" y="1712792"/>
                  </a:cubicBezTo>
                  <a:cubicBezTo>
                    <a:pt x="1551486" y="1712792"/>
                    <a:pt x="1551486" y="1712882"/>
                    <a:pt x="1551486" y="1712972"/>
                  </a:cubicBezTo>
                  <a:cubicBezTo>
                    <a:pt x="1570362" y="1750723"/>
                    <a:pt x="1589147" y="1788473"/>
                    <a:pt x="1607483" y="1826493"/>
                  </a:cubicBezTo>
                  <a:cubicBezTo>
                    <a:pt x="1626718" y="1866311"/>
                    <a:pt x="1649548" y="1906578"/>
                    <a:pt x="1665367" y="1948373"/>
                  </a:cubicBezTo>
                  <a:cubicBezTo>
                    <a:pt x="1671749" y="1943789"/>
                    <a:pt x="1678040" y="1939205"/>
                    <a:pt x="1684422" y="1934621"/>
                  </a:cubicBezTo>
                  <a:cubicBezTo>
                    <a:pt x="1764327" y="1877097"/>
                    <a:pt x="1859332" y="1814179"/>
                    <a:pt x="1912093" y="1728612"/>
                  </a:cubicBezTo>
                  <a:cubicBezTo>
                    <a:pt x="1925216" y="1707310"/>
                    <a:pt x="1939058" y="1684479"/>
                    <a:pt x="1944720" y="1659852"/>
                  </a:cubicBezTo>
                  <a:cubicBezTo>
                    <a:pt x="1949394" y="1639628"/>
                    <a:pt x="1950742" y="1618955"/>
                    <a:pt x="1955776" y="1598822"/>
                  </a:cubicBezTo>
                  <a:cubicBezTo>
                    <a:pt x="1936361" y="1562509"/>
                    <a:pt x="1927643" y="1517209"/>
                    <a:pt x="1908678" y="1480807"/>
                  </a:cubicBezTo>
                  <a:cubicBezTo>
                    <a:pt x="1885398" y="1436135"/>
                    <a:pt x="1859243" y="1393262"/>
                    <a:pt x="1831649" y="1351017"/>
                  </a:cubicBezTo>
                  <a:cubicBezTo>
                    <a:pt x="1772416" y="1260236"/>
                    <a:pt x="1718757" y="1167118"/>
                    <a:pt x="1665457" y="1072832"/>
                  </a:cubicBezTo>
                  <a:cubicBezTo>
                    <a:pt x="1609370" y="973602"/>
                    <a:pt x="1551576" y="875451"/>
                    <a:pt x="1491445" y="778648"/>
                  </a:cubicBezTo>
                  <a:cubicBezTo>
                    <a:pt x="1434640" y="687238"/>
                    <a:pt x="1372082" y="597356"/>
                    <a:pt x="1321298" y="502441"/>
                  </a:cubicBezTo>
                  <a:cubicBezTo>
                    <a:pt x="1318242" y="496778"/>
                    <a:pt x="1320759" y="490576"/>
                    <a:pt x="1325073" y="487161"/>
                  </a:cubicBezTo>
                  <a:cubicBezTo>
                    <a:pt x="1324804" y="482667"/>
                    <a:pt x="1326691" y="477903"/>
                    <a:pt x="1331365" y="474667"/>
                  </a:cubicBezTo>
                  <a:cubicBezTo>
                    <a:pt x="1359588" y="455163"/>
                    <a:pt x="1392305" y="441681"/>
                    <a:pt x="1422955" y="426400"/>
                  </a:cubicBezTo>
                  <a:cubicBezTo>
                    <a:pt x="1429157" y="423345"/>
                    <a:pt x="1435359" y="420289"/>
                    <a:pt x="1441561" y="417233"/>
                  </a:cubicBezTo>
                  <a:cubicBezTo>
                    <a:pt x="1421517" y="410401"/>
                    <a:pt x="1400574" y="405997"/>
                    <a:pt x="1379991" y="401234"/>
                  </a:cubicBezTo>
                  <a:cubicBezTo>
                    <a:pt x="1370014" y="398897"/>
                    <a:pt x="1359768" y="397189"/>
                    <a:pt x="1350061" y="394402"/>
                  </a:cubicBezTo>
                  <a:cubicBezTo>
                    <a:pt x="1337387" y="404469"/>
                    <a:pt x="1314737" y="402402"/>
                    <a:pt x="1311052" y="382988"/>
                  </a:cubicBezTo>
                  <a:cubicBezTo>
                    <a:pt x="1297480" y="311082"/>
                    <a:pt x="1298109" y="235581"/>
                    <a:pt x="1287143" y="162956"/>
                  </a:cubicBezTo>
                  <a:cubicBezTo>
                    <a:pt x="1279413" y="111723"/>
                    <a:pt x="1265212" y="58963"/>
                    <a:pt x="1258561" y="6741"/>
                  </a:cubicBezTo>
                  <a:cubicBezTo>
                    <a:pt x="1224136" y="22920"/>
                    <a:pt x="1184947" y="33616"/>
                    <a:pt x="1152320" y="46739"/>
                  </a:cubicBezTo>
                  <a:cubicBezTo>
                    <a:pt x="1087605" y="72715"/>
                    <a:pt x="1022980" y="98781"/>
                    <a:pt x="959164" y="126913"/>
                  </a:cubicBezTo>
                  <a:cubicBezTo>
                    <a:pt x="832160" y="182820"/>
                    <a:pt x="707045" y="243131"/>
                    <a:pt x="584715" y="308835"/>
                  </a:cubicBezTo>
                  <a:cubicBezTo>
                    <a:pt x="526022" y="340294"/>
                    <a:pt x="468228" y="373370"/>
                    <a:pt x="411063" y="407525"/>
                  </a:cubicBezTo>
                  <a:cubicBezTo>
                    <a:pt x="374751" y="429277"/>
                    <a:pt x="333135" y="465050"/>
                    <a:pt x="290801" y="481947"/>
                  </a:cubicBezTo>
                  <a:cubicBezTo>
                    <a:pt x="401266" y="530304"/>
                    <a:pt x="500945" y="599603"/>
                    <a:pt x="599456" y="668543"/>
                  </a:cubicBezTo>
                  <a:cubicBezTo>
                    <a:pt x="701382" y="739909"/>
                    <a:pt x="804207" y="811905"/>
                    <a:pt x="898763" y="892888"/>
                  </a:cubicBezTo>
                  <a:cubicBezTo>
                    <a:pt x="905504" y="898641"/>
                    <a:pt x="896696" y="909966"/>
                    <a:pt x="889325" y="905112"/>
                  </a:cubicBezTo>
                  <a:cubicBezTo>
                    <a:pt x="713696" y="788985"/>
                    <a:pt x="546246" y="656768"/>
                    <a:pt x="360370" y="556729"/>
                  </a:cubicBezTo>
                  <a:cubicBezTo>
                    <a:pt x="317676" y="533720"/>
                    <a:pt x="229321" y="473858"/>
                    <a:pt x="181055" y="504148"/>
                  </a:cubicBezTo>
                  <a:cubicBezTo>
                    <a:pt x="137462" y="531563"/>
                    <a:pt x="94588" y="560235"/>
                    <a:pt x="51445" y="588368"/>
                  </a:cubicBezTo>
                  <a:cubicBezTo>
                    <a:pt x="46591" y="591514"/>
                    <a:pt x="5425" y="615422"/>
                    <a:pt x="6774" y="620995"/>
                  </a:cubicBezTo>
                  <a:cubicBezTo>
                    <a:pt x="9290" y="631961"/>
                    <a:pt x="11897" y="642837"/>
                    <a:pt x="14503" y="653712"/>
                  </a:cubicBezTo>
                  <a:cubicBezTo>
                    <a:pt x="21245" y="680946"/>
                    <a:pt x="28076" y="708091"/>
                    <a:pt x="35626" y="735145"/>
                  </a:cubicBezTo>
                  <a:cubicBezTo>
                    <a:pt x="44794" y="767862"/>
                    <a:pt x="61602" y="803545"/>
                    <a:pt x="69242" y="838330"/>
                  </a:cubicBezTo>
                  <a:cubicBezTo>
                    <a:pt x="115261" y="832757"/>
                    <a:pt x="161820" y="830420"/>
                    <a:pt x="207930" y="827993"/>
                  </a:cubicBezTo>
                  <a:cubicBezTo>
                    <a:pt x="259792" y="825297"/>
                    <a:pt x="319204" y="814961"/>
                    <a:pt x="369807" y="827993"/>
                  </a:cubicBezTo>
                  <a:cubicBezTo>
                    <a:pt x="392457" y="833836"/>
                    <a:pt x="393087" y="868800"/>
                    <a:pt x="369807" y="874283"/>
                  </a:cubicBezTo>
                  <a:cubicBezTo>
                    <a:pt x="318754" y="886327"/>
                    <a:pt x="260331" y="876530"/>
                    <a:pt x="207930" y="876710"/>
                  </a:cubicBezTo>
                  <a:cubicBezTo>
                    <a:pt x="162809" y="876800"/>
                    <a:pt x="117508" y="878867"/>
                    <a:pt x="72298" y="878957"/>
                  </a:cubicBezTo>
                  <a:cubicBezTo>
                    <a:pt x="68073" y="896843"/>
                    <a:pt x="48119" y="902685"/>
                    <a:pt x="33019" y="895046"/>
                  </a:cubicBezTo>
                  <a:cubicBezTo>
                    <a:pt x="36435" y="927942"/>
                    <a:pt x="39760" y="960839"/>
                    <a:pt x="43895" y="993646"/>
                  </a:cubicBezTo>
                  <a:cubicBezTo>
                    <a:pt x="112025" y="1536084"/>
                    <a:pt x="262488" y="2063063"/>
                    <a:pt x="517034" y="2548516"/>
                  </a:cubicBezTo>
                  <a:cubicBezTo>
                    <a:pt x="580760" y="2670126"/>
                    <a:pt x="648621" y="2790209"/>
                    <a:pt x="741469" y="2892404"/>
                  </a:cubicBezTo>
                  <a:cubicBezTo>
                    <a:pt x="829913" y="2989747"/>
                    <a:pt x="929592" y="3077921"/>
                    <a:pt x="1032867" y="3159174"/>
                  </a:cubicBezTo>
                  <a:lnTo>
                    <a:pt x="1032957" y="3158815"/>
                  </a:lnTo>
                  <a:close/>
                  <a:moveTo>
                    <a:pt x="1009857" y="2522900"/>
                  </a:moveTo>
                  <a:cubicBezTo>
                    <a:pt x="1019564" y="2511574"/>
                    <a:pt x="1042125" y="2520203"/>
                    <a:pt x="1040417" y="2535573"/>
                  </a:cubicBezTo>
                  <a:cubicBezTo>
                    <a:pt x="1036552" y="2570806"/>
                    <a:pt x="1017677" y="2602175"/>
                    <a:pt x="1010127" y="2637139"/>
                  </a:cubicBezTo>
                  <a:cubicBezTo>
                    <a:pt x="1002217" y="2673721"/>
                    <a:pt x="998532" y="2710033"/>
                    <a:pt x="998981" y="2747425"/>
                  </a:cubicBezTo>
                  <a:cubicBezTo>
                    <a:pt x="999251" y="2766480"/>
                    <a:pt x="971657" y="2765760"/>
                    <a:pt x="969950" y="2747425"/>
                  </a:cubicBezTo>
                  <a:cubicBezTo>
                    <a:pt x="963478" y="2680013"/>
                    <a:pt x="963208" y="2577278"/>
                    <a:pt x="1009857" y="2522900"/>
                  </a:cubicBezTo>
                  <a:close/>
                  <a:moveTo>
                    <a:pt x="785871" y="1553342"/>
                  </a:moveTo>
                  <a:cubicBezTo>
                    <a:pt x="744975" y="1576891"/>
                    <a:pt x="688709" y="1577880"/>
                    <a:pt x="642419" y="1586778"/>
                  </a:cubicBezTo>
                  <a:cubicBezTo>
                    <a:pt x="596040" y="1595676"/>
                    <a:pt x="549751" y="1604395"/>
                    <a:pt x="503372" y="1613113"/>
                  </a:cubicBezTo>
                  <a:cubicBezTo>
                    <a:pt x="467779" y="1619854"/>
                    <a:pt x="431916" y="1621382"/>
                    <a:pt x="402524" y="1643224"/>
                  </a:cubicBezTo>
                  <a:cubicBezTo>
                    <a:pt x="367021" y="1669559"/>
                    <a:pt x="333585" y="1697962"/>
                    <a:pt x="301946" y="1728881"/>
                  </a:cubicBezTo>
                  <a:cubicBezTo>
                    <a:pt x="296823" y="1733825"/>
                    <a:pt x="289632" y="1726455"/>
                    <a:pt x="294216" y="1721152"/>
                  </a:cubicBezTo>
                  <a:cubicBezTo>
                    <a:pt x="323698" y="1687446"/>
                    <a:pt x="355066" y="1655178"/>
                    <a:pt x="389671" y="1626595"/>
                  </a:cubicBezTo>
                  <a:cubicBezTo>
                    <a:pt x="418164" y="1603136"/>
                    <a:pt x="437129" y="1579407"/>
                    <a:pt x="473531" y="1571228"/>
                  </a:cubicBezTo>
                  <a:cubicBezTo>
                    <a:pt x="525213" y="1559633"/>
                    <a:pt x="576895" y="1547949"/>
                    <a:pt x="628578" y="1536444"/>
                  </a:cubicBezTo>
                  <a:cubicBezTo>
                    <a:pt x="673788" y="1526377"/>
                    <a:pt x="727987" y="1504176"/>
                    <a:pt x="773917" y="1509389"/>
                  </a:cubicBezTo>
                  <a:cubicBezTo>
                    <a:pt x="795848" y="1511906"/>
                    <a:pt x="807892" y="1540668"/>
                    <a:pt x="785781" y="1553342"/>
                  </a:cubicBezTo>
                  <a:lnTo>
                    <a:pt x="785871" y="1553342"/>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39" name="Freeform: Shape 112">
              <a:extLst>
                <a:ext uri="{FF2B5EF4-FFF2-40B4-BE49-F238E27FC236}">
                  <a16:creationId xmlns:a16="http://schemas.microsoft.com/office/drawing/2014/main" id="{22B8598F-1950-4130-AA49-D70A57B146D7}"/>
                </a:ext>
              </a:extLst>
            </p:cNvPr>
            <p:cNvSpPr>
              <a:spLocks/>
            </p:cNvSpPr>
            <p:nvPr/>
          </p:nvSpPr>
          <p:spPr bwMode="auto">
            <a:xfrm>
              <a:off x="6380116" y="4494706"/>
              <a:ext cx="71906" cy="98870"/>
            </a:xfrm>
            <a:custGeom>
              <a:avLst/>
              <a:gdLst>
                <a:gd name="T0" fmla="*/ 14831 w 71905"/>
                <a:gd name="T1" fmla="*/ 49101 h 98870"/>
                <a:gd name="T2" fmla="*/ 6741 w 71905"/>
                <a:gd name="T3" fmla="*/ 58089 h 98870"/>
                <a:gd name="T4" fmla="*/ 15190 w 71905"/>
                <a:gd name="T5" fmla="*/ 88020 h 98870"/>
                <a:gd name="T6" fmla="*/ 65799 w 71905"/>
                <a:gd name="T7" fmla="*/ 74358 h 98870"/>
                <a:gd name="T8" fmla="*/ 59687 w 71905"/>
                <a:gd name="T9" fmla="*/ 14496 h 98870"/>
                <a:gd name="T10" fmla="*/ 14831 w 71905"/>
                <a:gd name="T11" fmla="*/ 49011 h 98870"/>
                <a:gd name="T12" fmla="*/ 0 60000 65536"/>
                <a:gd name="T13" fmla="*/ 0 60000 65536"/>
                <a:gd name="T14" fmla="*/ 0 60000 65536"/>
                <a:gd name="T15" fmla="*/ 0 60000 65536"/>
                <a:gd name="T16" fmla="*/ 0 60000 65536"/>
                <a:gd name="T17" fmla="*/ 0 60000 65536"/>
                <a:gd name="T18" fmla="*/ 0 w 71905"/>
                <a:gd name="T19" fmla="*/ 0 h 98870"/>
                <a:gd name="T20" fmla="*/ 71905 w 71905"/>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71905" h="98870">
                  <a:moveTo>
                    <a:pt x="14831" y="49101"/>
                  </a:moveTo>
                  <a:cubicBezTo>
                    <a:pt x="13213" y="53325"/>
                    <a:pt x="10247" y="56291"/>
                    <a:pt x="6741" y="58089"/>
                  </a:cubicBezTo>
                  <a:cubicBezTo>
                    <a:pt x="7101" y="69504"/>
                    <a:pt x="9168" y="80290"/>
                    <a:pt x="15190" y="88020"/>
                  </a:cubicBezTo>
                  <a:cubicBezTo>
                    <a:pt x="29392" y="106536"/>
                    <a:pt x="59772" y="94042"/>
                    <a:pt x="65794" y="74358"/>
                  </a:cubicBezTo>
                  <a:cubicBezTo>
                    <a:pt x="71636" y="55303"/>
                    <a:pt x="72355" y="31304"/>
                    <a:pt x="59682" y="14496"/>
                  </a:cubicBezTo>
                  <a:cubicBezTo>
                    <a:pt x="40357" y="-11390"/>
                    <a:pt x="20223" y="34630"/>
                    <a:pt x="14831" y="49011"/>
                  </a:cubicBezTo>
                  <a:lnTo>
                    <a:pt x="14831" y="49101"/>
                  </a:ln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0" name="Freeform: Shape 113">
              <a:extLst>
                <a:ext uri="{FF2B5EF4-FFF2-40B4-BE49-F238E27FC236}">
                  <a16:creationId xmlns:a16="http://schemas.microsoft.com/office/drawing/2014/main" id="{FB0F92C7-C430-4805-8C8E-C3A8C29DE68C}"/>
                </a:ext>
              </a:extLst>
            </p:cNvPr>
            <p:cNvSpPr>
              <a:spLocks/>
            </p:cNvSpPr>
            <p:nvPr/>
          </p:nvSpPr>
          <p:spPr bwMode="auto">
            <a:xfrm>
              <a:off x="6300751" y="4602159"/>
              <a:ext cx="53929" cy="98870"/>
            </a:xfrm>
            <a:custGeom>
              <a:avLst/>
              <a:gdLst>
                <a:gd name="T0" fmla="*/ 11235 w 53929"/>
                <a:gd name="T1" fmla="*/ 36743 h 98870"/>
                <a:gd name="T2" fmla="*/ 6741 w 53929"/>
                <a:gd name="T3" fmla="*/ 41957 h 98870"/>
                <a:gd name="T4" fmla="*/ 15639 w 53929"/>
                <a:gd name="T5" fmla="*/ 67393 h 98870"/>
                <a:gd name="T6" fmla="*/ 46828 w 53929"/>
                <a:gd name="T7" fmla="*/ 86538 h 98870"/>
                <a:gd name="T8" fmla="*/ 43054 w 53929"/>
                <a:gd name="T9" fmla="*/ 15891 h 98870"/>
                <a:gd name="T10" fmla="*/ 11235 w 53929"/>
                <a:gd name="T11" fmla="*/ 36743 h 98870"/>
                <a:gd name="T12" fmla="*/ 0 60000 65536"/>
                <a:gd name="T13" fmla="*/ 0 60000 65536"/>
                <a:gd name="T14" fmla="*/ 0 60000 65536"/>
                <a:gd name="T15" fmla="*/ 0 60000 65536"/>
                <a:gd name="T16" fmla="*/ 0 60000 65536"/>
                <a:gd name="T17" fmla="*/ 0 60000 65536"/>
                <a:gd name="T18" fmla="*/ 0 w 53929"/>
                <a:gd name="T19" fmla="*/ 0 h 98870"/>
                <a:gd name="T20" fmla="*/ 53929 w 53929"/>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53929" h="98870">
                  <a:moveTo>
                    <a:pt x="11235" y="36743"/>
                  </a:moveTo>
                  <a:cubicBezTo>
                    <a:pt x="10067" y="38900"/>
                    <a:pt x="8539" y="40608"/>
                    <a:pt x="6741" y="41957"/>
                  </a:cubicBezTo>
                  <a:cubicBezTo>
                    <a:pt x="8539" y="50765"/>
                    <a:pt x="11145" y="59304"/>
                    <a:pt x="15639" y="67393"/>
                  </a:cubicBezTo>
                  <a:cubicBezTo>
                    <a:pt x="20942" y="76741"/>
                    <a:pt x="41346" y="112964"/>
                    <a:pt x="46828" y="86538"/>
                  </a:cubicBezTo>
                  <a:cubicBezTo>
                    <a:pt x="51592" y="63349"/>
                    <a:pt x="51862" y="38272"/>
                    <a:pt x="43054" y="15891"/>
                  </a:cubicBezTo>
                  <a:cubicBezTo>
                    <a:pt x="33166" y="-9546"/>
                    <a:pt x="17617" y="24879"/>
                    <a:pt x="11235" y="36743"/>
                  </a:cubicBez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1" name="Freeform: Shape 114">
              <a:extLst>
                <a:ext uri="{FF2B5EF4-FFF2-40B4-BE49-F238E27FC236}">
                  <a16:creationId xmlns:a16="http://schemas.microsoft.com/office/drawing/2014/main" id="{BCBD693B-39AA-4761-87B9-829662FD5EB8}"/>
                </a:ext>
              </a:extLst>
            </p:cNvPr>
            <p:cNvSpPr>
              <a:spLocks/>
            </p:cNvSpPr>
            <p:nvPr/>
          </p:nvSpPr>
          <p:spPr bwMode="auto">
            <a:xfrm>
              <a:off x="5589155" y="4851293"/>
              <a:ext cx="862868" cy="1168467"/>
            </a:xfrm>
            <a:custGeom>
              <a:avLst/>
              <a:gdLst>
                <a:gd name="T0" fmla="*/ 744318 w 862867"/>
                <a:gd name="T1" fmla="*/ 419300 h 1168466"/>
                <a:gd name="T2" fmla="*/ 824763 w 862867"/>
                <a:gd name="T3" fmla="*/ 186865 h 1168466"/>
                <a:gd name="T4" fmla="*/ 860805 w 862867"/>
                <a:gd name="T5" fmla="*/ 6741 h 1168466"/>
                <a:gd name="T6" fmla="*/ 650032 w 862867"/>
                <a:gd name="T7" fmla="*/ 349282 h 1168466"/>
                <a:gd name="T8" fmla="*/ 288252 w 862867"/>
                <a:gd name="T9" fmla="*/ 852087 h 1168466"/>
                <a:gd name="T10" fmla="*/ 6741 w 862867"/>
                <a:gd name="T11" fmla="*/ 1165416 h 1168466"/>
                <a:gd name="T12" fmla="*/ 424782 w 862867"/>
                <a:gd name="T13" fmla="*/ 1028615 h 1168466"/>
                <a:gd name="T14" fmla="*/ 640504 w 862867"/>
                <a:gd name="T15" fmla="*/ 937025 h 1168466"/>
                <a:gd name="T16" fmla="*/ 646527 w 862867"/>
                <a:gd name="T17" fmla="*/ 934598 h 1168466"/>
                <a:gd name="T18" fmla="*/ 645718 w 862867"/>
                <a:gd name="T19" fmla="*/ 924891 h 1168466"/>
                <a:gd name="T20" fmla="*/ 676278 w 862867"/>
                <a:gd name="T21" fmla="*/ 655335 h 1168466"/>
                <a:gd name="T22" fmla="*/ 744138 w 862867"/>
                <a:gd name="T23" fmla="*/ 419479 h 11684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2867"/>
                <a:gd name="T37" fmla="*/ 0 h 1168466"/>
                <a:gd name="T38" fmla="*/ 862867 w 862867"/>
                <a:gd name="T39" fmla="*/ 1168466 h 11684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2867" h="1168466">
                  <a:moveTo>
                    <a:pt x="744313" y="419300"/>
                  </a:moveTo>
                  <a:cubicBezTo>
                    <a:pt x="771548" y="342091"/>
                    <a:pt x="801029" y="265152"/>
                    <a:pt x="824758" y="186865"/>
                  </a:cubicBezTo>
                  <a:cubicBezTo>
                    <a:pt x="843004" y="126734"/>
                    <a:pt x="853070" y="67502"/>
                    <a:pt x="860800" y="6741"/>
                  </a:cubicBezTo>
                  <a:cubicBezTo>
                    <a:pt x="778109" y="112622"/>
                    <a:pt x="706832" y="227312"/>
                    <a:pt x="650027" y="349282"/>
                  </a:cubicBezTo>
                  <a:cubicBezTo>
                    <a:pt x="562572" y="537045"/>
                    <a:pt x="422176" y="695507"/>
                    <a:pt x="288252" y="852082"/>
                  </a:cubicBezTo>
                  <a:cubicBezTo>
                    <a:pt x="197920" y="957693"/>
                    <a:pt x="105342" y="1065102"/>
                    <a:pt x="6741" y="1165411"/>
                  </a:cubicBezTo>
                  <a:cubicBezTo>
                    <a:pt x="146418" y="1120200"/>
                    <a:pt x="287712" y="1082719"/>
                    <a:pt x="424782" y="1028610"/>
                  </a:cubicBezTo>
                  <a:cubicBezTo>
                    <a:pt x="497497" y="999938"/>
                    <a:pt x="568234" y="966771"/>
                    <a:pt x="640499" y="937020"/>
                  </a:cubicBezTo>
                  <a:cubicBezTo>
                    <a:pt x="642477" y="936212"/>
                    <a:pt x="644544" y="935403"/>
                    <a:pt x="646522" y="934593"/>
                  </a:cubicBezTo>
                  <a:cubicBezTo>
                    <a:pt x="645802" y="931628"/>
                    <a:pt x="645443" y="928481"/>
                    <a:pt x="645713" y="924886"/>
                  </a:cubicBezTo>
                  <a:cubicBezTo>
                    <a:pt x="652903" y="836442"/>
                    <a:pt x="654701" y="741707"/>
                    <a:pt x="676273" y="655330"/>
                  </a:cubicBezTo>
                  <a:cubicBezTo>
                    <a:pt x="696226" y="575515"/>
                    <a:pt x="716719" y="497228"/>
                    <a:pt x="744133" y="419479"/>
                  </a:cubicBezTo>
                  <a:lnTo>
                    <a:pt x="744313" y="419300"/>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2" name="Freeform: Shape 115">
              <a:extLst>
                <a:ext uri="{FF2B5EF4-FFF2-40B4-BE49-F238E27FC236}">
                  <a16:creationId xmlns:a16="http://schemas.microsoft.com/office/drawing/2014/main" id="{36FF121D-46B3-465C-B800-325726CEC055}"/>
                </a:ext>
              </a:extLst>
            </p:cNvPr>
            <p:cNvSpPr>
              <a:spLocks/>
            </p:cNvSpPr>
            <p:nvPr/>
          </p:nvSpPr>
          <p:spPr bwMode="auto">
            <a:xfrm>
              <a:off x="6136986" y="2491171"/>
              <a:ext cx="89882" cy="287623"/>
            </a:xfrm>
            <a:custGeom>
              <a:avLst/>
              <a:gdLst>
                <a:gd name="T0" fmla="*/ 6741 w 89882"/>
                <a:gd name="T1" fmla="*/ 6741 h 287622"/>
                <a:gd name="T2" fmla="*/ 53929 w 89882"/>
                <a:gd name="T3" fmla="*/ 286819 h 287622"/>
                <a:gd name="T4" fmla="*/ 91410 w 89882"/>
                <a:gd name="T5" fmla="*/ 170421 h 287622"/>
                <a:gd name="T6" fmla="*/ 6741 w 89882"/>
                <a:gd name="T7" fmla="*/ 6741 h 287622"/>
                <a:gd name="T8" fmla="*/ 0 60000 65536"/>
                <a:gd name="T9" fmla="*/ 0 60000 65536"/>
                <a:gd name="T10" fmla="*/ 0 60000 65536"/>
                <a:gd name="T11" fmla="*/ 0 60000 65536"/>
                <a:gd name="T12" fmla="*/ 0 w 89882"/>
                <a:gd name="T13" fmla="*/ 0 h 287622"/>
                <a:gd name="T14" fmla="*/ 89882 w 89882"/>
                <a:gd name="T15" fmla="*/ 287622 h 287622"/>
              </a:gdLst>
              <a:ahLst/>
              <a:cxnLst>
                <a:cxn ang="T8">
                  <a:pos x="T0" y="T1"/>
                </a:cxn>
                <a:cxn ang="T9">
                  <a:pos x="T2" y="T3"/>
                </a:cxn>
                <a:cxn ang="T10">
                  <a:pos x="T4" y="T5"/>
                </a:cxn>
                <a:cxn ang="T11">
                  <a:pos x="T6" y="T7"/>
                </a:cxn>
              </a:cxnLst>
              <a:rect l="T12" t="T13" r="T14" b="T15"/>
              <a:pathLst>
                <a:path w="89882" h="287622">
                  <a:moveTo>
                    <a:pt x="6741" y="6741"/>
                  </a:moveTo>
                  <a:lnTo>
                    <a:pt x="53929" y="286814"/>
                  </a:lnTo>
                  <a:lnTo>
                    <a:pt x="91410" y="170416"/>
                  </a:lnTo>
                  <a:lnTo>
                    <a:pt x="6741" y="674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3" name="Freeform: Shape 116">
              <a:extLst>
                <a:ext uri="{FF2B5EF4-FFF2-40B4-BE49-F238E27FC236}">
                  <a16:creationId xmlns:a16="http://schemas.microsoft.com/office/drawing/2014/main" id="{89A93131-F886-462B-8AD8-3C85D88D80C8}"/>
                </a:ext>
              </a:extLst>
            </p:cNvPr>
            <p:cNvSpPr>
              <a:spLocks/>
            </p:cNvSpPr>
            <p:nvPr/>
          </p:nvSpPr>
          <p:spPr bwMode="auto">
            <a:xfrm>
              <a:off x="5873452" y="1022318"/>
              <a:ext cx="260658" cy="251670"/>
            </a:xfrm>
            <a:custGeom>
              <a:avLst/>
              <a:gdLst>
                <a:gd name="T0" fmla="*/ 239630 w 260657"/>
                <a:gd name="T1" fmla="*/ 47907 h 251669"/>
                <a:gd name="T2" fmla="*/ 262101 w 260657"/>
                <a:gd name="T3" fmla="*/ 159186 h 251669"/>
                <a:gd name="T4" fmla="*/ 149748 w 260657"/>
                <a:gd name="T5" fmla="*/ 245653 h 251669"/>
                <a:gd name="T6" fmla="*/ 79366 w 260657"/>
                <a:gd name="T7" fmla="*/ 146782 h 251669"/>
                <a:gd name="T8" fmla="*/ 88354 w 260657"/>
                <a:gd name="T9" fmla="*/ 115319 h 251669"/>
                <a:gd name="T10" fmla="*/ 6741 w 260657"/>
                <a:gd name="T11" fmla="*/ 6741 h 251669"/>
                <a:gd name="T12" fmla="*/ 239720 w 260657"/>
                <a:gd name="T13" fmla="*/ 47907 h 251669"/>
                <a:gd name="T14" fmla="*/ 0 60000 65536"/>
                <a:gd name="T15" fmla="*/ 0 60000 65536"/>
                <a:gd name="T16" fmla="*/ 0 60000 65536"/>
                <a:gd name="T17" fmla="*/ 0 60000 65536"/>
                <a:gd name="T18" fmla="*/ 0 60000 65536"/>
                <a:gd name="T19" fmla="*/ 0 60000 65536"/>
                <a:gd name="T20" fmla="*/ 0 60000 65536"/>
                <a:gd name="T21" fmla="*/ 0 w 260657"/>
                <a:gd name="T22" fmla="*/ 0 h 251669"/>
                <a:gd name="T23" fmla="*/ 260657 w 260657"/>
                <a:gd name="T24" fmla="*/ 251669 h 2516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657" h="251669">
                  <a:moveTo>
                    <a:pt x="239625" y="47907"/>
                  </a:moveTo>
                  <a:cubicBezTo>
                    <a:pt x="239625" y="47907"/>
                    <a:pt x="267309" y="97522"/>
                    <a:pt x="262096" y="159181"/>
                  </a:cubicBezTo>
                  <a:cubicBezTo>
                    <a:pt x="256883" y="220930"/>
                    <a:pt x="149743" y="245648"/>
                    <a:pt x="149743" y="245648"/>
                  </a:cubicBezTo>
                  <a:lnTo>
                    <a:pt x="79366" y="146777"/>
                  </a:lnTo>
                  <a:lnTo>
                    <a:pt x="88354" y="115319"/>
                  </a:lnTo>
                  <a:lnTo>
                    <a:pt x="6741" y="6741"/>
                  </a:lnTo>
                  <a:lnTo>
                    <a:pt x="239715" y="47907"/>
                  </a:lnTo>
                  <a:lnTo>
                    <a:pt x="239625" y="47907"/>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4" name="Freeform: Shape 117">
              <a:extLst>
                <a:ext uri="{FF2B5EF4-FFF2-40B4-BE49-F238E27FC236}">
                  <a16:creationId xmlns:a16="http://schemas.microsoft.com/office/drawing/2014/main" id="{316AC99D-B180-418E-9003-64E8F9F4B264}"/>
                </a:ext>
              </a:extLst>
            </p:cNvPr>
            <p:cNvSpPr>
              <a:spLocks/>
            </p:cNvSpPr>
            <p:nvPr/>
          </p:nvSpPr>
          <p:spPr bwMode="auto">
            <a:xfrm>
              <a:off x="6289167" y="1123346"/>
              <a:ext cx="296611" cy="197740"/>
            </a:xfrm>
            <a:custGeom>
              <a:avLst/>
              <a:gdLst>
                <a:gd name="T0" fmla="*/ 106320 w 296610"/>
                <a:gd name="T1" fmla="*/ 6831 h 197740"/>
                <a:gd name="T2" fmla="*/ 29920 w 296610"/>
                <a:gd name="T3" fmla="*/ 73613 h 197740"/>
                <a:gd name="T4" fmla="*/ 14640 w 296610"/>
                <a:gd name="T5" fmla="*/ 183180 h 197740"/>
                <a:gd name="T6" fmla="*/ 94545 w 296610"/>
                <a:gd name="T7" fmla="*/ 191808 h 197740"/>
                <a:gd name="T8" fmla="*/ 64794 w 296610"/>
                <a:gd name="T9" fmla="*/ 169248 h 197740"/>
                <a:gd name="T10" fmla="*/ 136700 w 296610"/>
                <a:gd name="T11" fmla="*/ 113701 h 197740"/>
                <a:gd name="T12" fmla="*/ 296785 w 296610"/>
                <a:gd name="T13" fmla="*/ 11415 h 197740"/>
                <a:gd name="T14" fmla="*/ 106320 w 296610"/>
                <a:gd name="T15" fmla="*/ 6741 h 197740"/>
                <a:gd name="T16" fmla="*/ 0 60000 65536"/>
                <a:gd name="T17" fmla="*/ 0 60000 65536"/>
                <a:gd name="T18" fmla="*/ 0 60000 65536"/>
                <a:gd name="T19" fmla="*/ 0 60000 65536"/>
                <a:gd name="T20" fmla="*/ 0 60000 65536"/>
                <a:gd name="T21" fmla="*/ 0 60000 65536"/>
                <a:gd name="T22" fmla="*/ 0 60000 65536"/>
                <a:gd name="T23" fmla="*/ 0 60000 65536"/>
                <a:gd name="T24" fmla="*/ 0 w 296610"/>
                <a:gd name="T25" fmla="*/ 0 h 197740"/>
                <a:gd name="T26" fmla="*/ 296610 w 296610"/>
                <a:gd name="T27" fmla="*/ 197740 h 197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6610" h="197740">
                  <a:moveTo>
                    <a:pt x="106320" y="6831"/>
                  </a:moveTo>
                  <a:cubicBezTo>
                    <a:pt x="106320" y="6831"/>
                    <a:pt x="53918" y="31009"/>
                    <a:pt x="29920" y="73613"/>
                  </a:cubicBezTo>
                  <a:cubicBezTo>
                    <a:pt x="5921" y="116217"/>
                    <a:pt x="79" y="170057"/>
                    <a:pt x="14640" y="183180"/>
                  </a:cubicBezTo>
                  <a:cubicBezTo>
                    <a:pt x="29201" y="196302"/>
                    <a:pt x="94545" y="191808"/>
                    <a:pt x="94545" y="191808"/>
                  </a:cubicBezTo>
                  <a:cubicBezTo>
                    <a:pt x="94545" y="191808"/>
                    <a:pt x="62008" y="172034"/>
                    <a:pt x="64794" y="169248"/>
                  </a:cubicBezTo>
                  <a:cubicBezTo>
                    <a:pt x="67581" y="166551"/>
                    <a:pt x="136700" y="113701"/>
                    <a:pt x="136700" y="113701"/>
                  </a:cubicBezTo>
                  <a:lnTo>
                    <a:pt x="296780" y="11415"/>
                  </a:lnTo>
                  <a:lnTo>
                    <a:pt x="106320" y="6741"/>
                  </a:lnTo>
                  <a:lnTo>
                    <a:pt x="106320" y="683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5" name="Freeform: Shape 118">
              <a:extLst>
                <a:ext uri="{FF2B5EF4-FFF2-40B4-BE49-F238E27FC236}">
                  <a16:creationId xmlns:a16="http://schemas.microsoft.com/office/drawing/2014/main" id="{65DCA3E6-065E-48FD-99BC-929D4F1B5537}"/>
                </a:ext>
              </a:extLst>
            </p:cNvPr>
            <p:cNvSpPr>
              <a:spLocks/>
            </p:cNvSpPr>
            <p:nvPr/>
          </p:nvSpPr>
          <p:spPr bwMode="auto">
            <a:xfrm>
              <a:off x="5973677" y="1643224"/>
              <a:ext cx="404469" cy="152799"/>
            </a:xfrm>
            <a:custGeom>
              <a:avLst/>
              <a:gdLst>
                <a:gd name="T0" fmla="*/ 75764 w 404469"/>
                <a:gd name="T1" fmla="*/ 6741 h 152799"/>
                <a:gd name="T2" fmla="*/ 166365 w 404469"/>
                <a:gd name="T3" fmla="*/ 21751 h 152799"/>
                <a:gd name="T4" fmla="*/ 192880 w 404469"/>
                <a:gd name="T5" fmla="*/ 49435 h 152799"/>
                <a:gd name="T6" fmla="*/ 292200 w 404469"/>
                <a:gd name="T7" fmla="*/ 56446 h 152799"/>
                <a:gd name="T8" fmla="*/ 334175 w 404469"/>
                <a:gd name="T9" fmla="*/ 26156 h 152799"/>
                <a:gd name="T10" fmla="*/ 404552 w 404469"/>
                <a:gd name="T11" fmla="*/ 10606 h 152799"/>
                <a:gd name="T12" fmla="*/ 318805 w 404469"/>
                <a:gd name="T13" fmla="*/ 113791 h 152799"/>
                <a:gd name="T14" fmla="*/ 217328 w 404469"/>
                <a:gd name="T15" fmla="*/ 149024 h 152799"/>
                <a:gd name="T16" fmla="*/ 186678 w 404469"/>
                <a:gd name="T17" fmla="*/ 118195 h 152799"/>
                <a:gd name="T18" fmla="*/ 111807 w 404469"/>
                <a:gd name="T19" fmla="*/ 130868 h 152799"/>
                <a:gd name="T20" fmla="*/ 75854 w 404469"/>
                <a:gd name="T21" fmla="*/ 6741 h 1527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469"/>
                <a:gd name="T34" fmla="*/ 0 h 152799"/>
                <a:gd name="T35" fmla="*/ 404469 w 404469"/>
                <a:gd name="T36" fmla="*/ 152799 h 1527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469" h="152799">
                  <a:moveTo>
                    <a:pt x="75764" y="6741"/>
                  </a:moveTo>
                  <a:lnTo>
                    <a:pt x="166365" y="21751"/>
                  </a:lnTo>
                  <a:lnTo>
                    <a:pt x="192880" y="49435"/>
                  </a:lnTo>
                  <a:lnTo>
                    <a:pt x="292200" y="56446"/>
                  </a:lnTo>
                  <a:cubicBezTo>
                    <a:pt x="292200" y="56446"/>
                    <a:pt x="328153" y="26156"/>
                    <a:pt x="334175" y="26156"/>
                  </a:cubicBezTo>
                  <a:cubicBezTo>
                    <a:pt x="340197" y="26156"/>
                    <a:pt x="404552" y="10606"/>
                    <a:pt x="404552" y="10606"/>
                  </a:cubicBezTo>
                  <a:cubicBezTo>
                    <a:pt x="404552" y="10606"/>
                    <a:pt x="361050" y="94286"/>
                    <a:pt x="318805" y="113791"/>
                  </a:cubicBezTo>
                  <a:cubicBezTo>
                    <a:pt x="276471" y="133295"/>
                    <a:pt x="217328" y="149024"/>
                    <a:pt x="217328" y="149024"/>
                  </a:cubicBezTo>
                  <a:cubicBezTo>
                    <a:pt x="217328" y="149024"/>
                    <a:pt x="219665" y="129250"/>
                    <a:pt x="186678" y="118195"/>
                  </a:cubicBezTo>
                  <a:cubicBezTo>
                    <a:pt x="153692" y="107139"/>
                    <a:pt x="114773" y="138868"/>
                    <a:pt x="111807" y="130868"/>
                  </a:cubicBezTo>
                  <a:cubicBezTo>
                    <a:pt x="108841" y="122869"/>
                    <a:pt x="-97169" y="26965"/>
                    <a:pt x="75854" y="6741"/>
                  </a:cubicBezTo>
                  <a:lnTo>
                    <a:pt x="75764" y="674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6" name="Freeform: Shape 119">
              <a:extLst>
                <a:ext uri="{FF2B5EF4-FFF2-40B4-BE49-F238E27FC236}">
                  <a16:creationId xmlns:a16="http://schemas.microsoft.com/office/drawing/2014/main" id="{1BC8A264-61FB-4DD8-BE5B-ABAA0B807BAC}"/>
                </a:ext>
              </a:extLst>
            </p:cNvPr>
            <p:cNvSpPr>
              <a:spLocks/>
            </p:cNvSpPr>
            <p:nvPr/>
          </p:nvSpPr>
          <p:spPr bwMode="auto">
            <a:xfrm>
              <a:off x="6484625" y="2440927"/>
              <a:ext cx="134823" cy="116847"/>
            </a:xfrm>
            <a:custGeom>
              <a:avLst/>
              <a:gdLst>
                <a:gd name="T0" fmla="*/ 6945 w 134823"/>
                <a:gd name="T1" fmla="*/ 30740 h 116846"/>
                <a:gd name="T2" fmla="*/ 72649 w 134823"/>
                <a:gd name="T3" fmla="*/ 116132 h 116846"/>
                <a:gd name="T4" fmla="*/ 129544 w 134823"/>
                <a:gd name="T5" fmla="*/ 100403 h 116846"/>
                <a:gd name="T6" fmla="*/ 101860 w 134823"/>
                <a:gd name="T7" fmla="*/ 30740 h 116846"/>
                <a:gd name="T8" fmla="*/ 68244 w 134823"/>
                <a:gd name="T9" fmla="*/ 6741 h 116846"/>
                <a:gd name="T10" fmla="*/ 6945 w 134823"/>
                <a:gd name="T11" fmla="*/ 30740 h 116846"/>
                <a:gd name="T12" fmla="*/ 0 60000 65536"/>
                <a:gd name="T13" fmla="*/ 0 60000 65536"/>
                <a:gd name="T14" fmla="*/ 0 60000 65536"/>
                <a:gd name="T15" fmla="*/ 0 60000 65536"/>
                <a:gd name="T16" fmla="*/ 0 60000 65536"/>
                <a:gd name="T17" fmla="*/ 0 60000 65536"/>
                <a:gd name="T18" fmla="*/ 0 w 134823"/>
                <a:gd name="T19" fmla="*/ 0 h 116846"/>
                <a:gd name="T20" fmla="*/ 134823 w 134823"/>
                <a:gd name="T21" fmla="*/ 116846 h 116846"/>
              </a:gdLst>
              <a:ahLst/>
              <a:cxnLst>
                <a:cxn ang="T12">
                  <a:pos x="T0" y="T1"/>
                </a:cxn>
                <a:cxn ang="T13">
                  <a:pos x="T2" y="T3"/>
                </a:cxn>
                <a:cxn ang="T14">
                  <a:pos x="T4" y="T5"/>
                </a:cxn>
                <a:cxn ang="T15">
                  <a:pos x="T6" y="T7"/>
                </a:cxn>
                <a:cxn ang="T16">
                  <a:pos x="T8" y="T9"/>
                </a:cxn>
                <a:cxn ang="T17">
                  <a:pos x="T10" y="T11"/>
                </a:cxn>
              </a:cxnLst>
              <a:rect l="T18" t="T19" r="T20" b="T21"/>
              <a:pathLst>
                <a:path w="134823" h="116846">
                  <a:moveTo>
                    <a:pt x="6945" y="30740"/>
                  </a:moveTo>
                  <a:lnTo>
                    <a:pt x="72649" y="116127"/>
                  </a:lnTo>
                  <a:lnTo>
                    <a:pt x="129544" y="100398"/>
                  </a:lnTo>
                  <a:lnTo>
                    <a:pt x="101860" y="30740"/>
                  </a:lnTo>
                  <a:lnTo>
                    <a:pt x="68244" y="6741"/>
                  </a:lnTo>
                  <a:cubicBezTo>
                    <a:pt x="68244" y="6741"/>
                    <a:pt x="2631" y="31459"/>
                    <a:pt x="6945" y="30740"/>
                  </a:cubicBez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7" name="Freeform: Shape 120">
              <a:extLst>
                <a:ext uri="{FF2B5EF4-FFF2-40B4-BE49-F238E27FC236}">
                  <a16:creationId xmlns:a16="http://schemas.microsoft.com/office/drawing/2014/main" id="{414FCB76-5277-44D1-8F18-B2FEF8F3FE1B}"/>
                </a:ext>
              </a:extLst>
            </p:cNvPr>
            <p:cNvSpPr>
              <a:spLocks/>
            </p:cNvSpPr>
            <p:nvPr/>
          </p:nvSpPr>
          <p:spPr bwMode="auto">
            <a:xfrm>
              <a:off x="6673312" y="2522629"/>
              <a:ext cx="206729" cy="134823"/>
            </a:xfrm>
            <a:custGeom>
              <a:avLst/>
              <a:gdLst>
                <a:gd name="T0" fmla="*/ 6741 w 206728"/>
                <a:gd name="T1" fmla="*/ 6741 h 134823"/>
                <a:gd name="T2" fmla="*/ 90691 w 206728"/>
                <a:gd name="T3" fmla="*/ 134823 h 134823"/>
                <a:gd name="T4" fmla="*/ 208262 w 206728"/>
                <a:gd name="T5" fmla="*/ 134823 h 134823"/>
                <a:gd name="T6" fmla="*/ 120627 w 206728"/>
                <a:gd name="T7" fmla="*/ 101836 h 134823"/>
                <a:gd name="T8" fmla="*/ 107504 w 206728"/>
                <a:gd name="T9" fmla="*/ 34425 h 134823"/>
                <a:gd name="T10" fmla="*/ 6741 w 206728"/>
                <a:gd name="T11" fmla="*/ 6741 h 134823"/>
                <a:gd name="T12" fmla="*/ 0 60000 65536"/>
                <a:gd name="T13" fmla="*/ 0 60000 65536"/>
                <a:gd name="T14" fmla="*/ 0 60000 65536"/>
                <a:gd name="T15" fmla="*/ 0 60000 65536"/>
                <a:gd name="T16" fmla="*/ 0 60000 65536"/>
                <a:gd name="T17" fmla="*/ 0 60000 65536"/>
                <a:gd name="T18" fmla="*/ 0 w 206728"/>
                <a:gd name="T19" fmla="*/ 0 h 134823"/>
                <a:gd name="T20" fmla="*/ 206728 w 206728"/>
                <a:gd name="T21" fmla="*/ 134823 h 134823"/>
              </a:gdLst>
              <a:ahLst/>
              <a:cxnLst>
                <a:cxn ang="T12">
                  <a:pos x="T0" y="T1"/>
                </a:cxn>
                <a:cxn ang="T13">
                  <a:pos x="T2" y="T3"/>
                </a:cxn>
                <a:cxn ang="T14">
                  <a:pos x="T4" y="T5"/>
                </a:cxn>
                <a:cxn ang="T15">
                  <a:pos x="T6" y="T7"/>
                </a:cxn>
                <a:cxn ang="T16">
                  <a:pos x="T8" y="T9"/>
                </a:cxn>
                <a:cxn ang="T17">
                  <a:pos x="T10" y="T11"/>
                </a:cxn>
              </a:cxnLst>
              <a:rect l="T18" t="T19" r="T20" b="T21"/>
              <a:pathLst>
                <a:path w="206728" h="134823">
                  <a:moveTo>
                    <a:pt x="6741" y="6741"/>
                  </a:moveTo>
                  <a:lnTo>
                    <a:pt x="90691" y="134823"/>
                  </a:lnTo>
                  <a:lnTo>
                    <a:pt x="208257" y="134823"/>
                  </a:lnTo>
                  <a:lnTo>
                    <a:pt x="120622" y="101836"/>
                  </a:lnTo>
                  <a:lnTo>
                    <a:pt x="107499" y="34425"/>
                  </a:lnTo>
                  <a:lnTo>
                    <a:pt x="6741"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8" name="Freeform: Shape 121">
              <a:extLst>
                <a:ext uri="{FF2B5EF4-FFF2-40B4-BE49-F238E27FC236}">
                  <a16:creationId xmlns:a16="http://schemas.microsoft.com/office/drawing/2014/main" id="{59460D6C-567F-4D81-BD42-71A8F23F1F1D}"/>
                </a:ext>
              </a:extLst>
            </p:cNvPr>
            <p:cNvSpPr>
              <a:spLocks/>
            </p:cNvSpPr>
            <p:nvPr/>
          </p:nvSpPr>
          <p:spPr bwMode="auto">
            <a:xfrm>
              <a:off x="6865120" y="2654846"/>
              <a:ext cx="233693" cy="781974"/>
            </a:xfrm>
            <a:custGeom>
              <a:avLst/>
              <a:gdLst>
                <a:gd name="T0" fmla="*/ 33706 w 233693"/>
                <a:gd name="T1" fmla="*/ 6741 h 781973"/>
                <a:gd name="T2" fmla="*/ 6741 w 233693"/>
                <a:gd name="T3" fmla="*/ 15999 h 781973"/>
                <a:gd name="T4" fmla="*/ 55098 w 233693"/>
                <a:gd name="T5" fmla="*/ 149025 h 781973"/>
                <a:gd name="T6" fmla="*/ 123588 w 233693"/>
                <a:gd name="T7" fmla="*/ 167001 h 781973"/>
                <a:gd name="T8" fmla="*/ 176438 w 233693"/>
                <a:gd name="T9" fmla="*/ 269287 h 781973"/>
                <a:gd name="T10" fmla="*/ 125925 w 233693"/>
                <a:gd name="T11" fmla="*/ 315306 h 781973"/>
                <a:gd name="T12" fmla="*/ 130419 w 233693"/>
                <a:gd name="T13" fmla="*/ 431079 h 781973"/>
                <a:gd name="T14" fmla="*/ 104533 w 233693"/>
                <a:gd name="T15" fmla="*/ 777125 h 781973"/>
                <a:gd name="T16" fmla="*/ 173023 w 233693"/>
                <a:gd name="T17" fmla="*/ 581452 h 781973"/>
                <a:gd name="T18" fmla="*/ 232525 w 233693"/>
                <a:gd name="T19" fmla="*/ 245737 h 781973"/>
                <a:gd name="T20" fmla="*/ 160619 w 233693"/>
                <a:gd name="T21" fmla="*/ 114330 h 781973"/>
                <a:gd name="T22" fmla="*/ 60670 w 233693"/>
                <a:gd name="T23" fmla="*/ 51413 h 781973"/>
                <a:gd name="T24" fmla="*/ 33706 w 233693"/>
                <a:gd name="T25" fmla="*/ 6831 h 7819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3693"/>
                <a:gd name="T40" fmla="*/ 0 h 781973"/>
                <a:gd name="T41" fmla="*/ 233693 w 233693"/>
                <a:gd name="T42" fmla="*/ 781973 h 7819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3693" h="781973">
                  <a:moveTo>
                    <a:pt x="33706" y="6741"/>
                  </a:moveTo>
                  <a:lnTo>
                    <a:pt x="6741" y="15999"/>
                  </a:lnTo>
                  <a:lnTo>
                    <a:pt x="55098" y="149025"/>
                  </a:lnTo>
                  <a:lnTo>
                    <a:pt x="123588" y="167001"/>
                  </a:lnTo>
                  <a:cubicBezTo>
                    <a:pt x="123588" y="167001"/>
                    <a:pt x="182011" y="268118"/>
                    <a:pt x="176438" y="269287"/>
                  </a:cubicBezTo>
                  <a:cubicBezTo>
                    <a:pt x="170866" y="270455"/>
                    <a:pt x="125925" y="315306"/>
                    <a:pt x="125925" y="315306"/>
                  </a:cubicBezTo>
                  <a:lnTo>
                    <a:pt x="130419" y="431074"/>
                  </a:lnTo>
                  <a:lnTo>
                    <a:pt x="104533" y="777120"/>
                  </a:lnTo>
                  <a:lnTo>
                    <a:pt x="173023" y="581447"/>
                  </a:lnTo>
                  <a:lnTo>
                    <a:pt x="232525" y="245737"/>
                  </a:lnTo>
                  <a:lnTo>
                    <a:pt x="160619" y="114330"/>
                  </a:lnTo>
                  <a:lnTo>
                    <a:pt x="60670" y="51413"/>
                  </a:lnTo>
                  <a:lnTo>
                    <a:pt x="33706" y="6831"/>
                  </a:lnTo>
                  <a:lnTo>
                    <a:pt x="33706"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49" name="Freeform: Shape 122">
              <a:extLst>
                <a:ext uri="{FF2B5EF4-FFF2-40B4-BE49-F238E27FC236}">
                  <a16:creationId xmlns:a16="http://schemas.microsoft.com/office/drawing/2014/main" id="{A37D0356-6A0E-44C7-A894-CEE347A24016}"/>
                </a:ext>
              </a:extLst>
            </p:cNvPr>
            <p:cNvSpPr>
              <a:spLocks/>
            </p:cNvSpPr>
            <p:nvPr/>
          </p:nvSpPr>
          <p:spPr bwMode="auto">
            <a:xfrm>
              <a:off x="6620192" y="3513939"/>
              <a:ext cx="233693" cy="269646"/>
            </a:xfrm>
            <a:custGeom>
              <a:avLst/>
              <a:gdLst>
                <a:gd name="T0" fmla="*/ 232525 w 233693"/>
                <a:gd name="T1" fmla="*/ 6741 h 269646"/>
                <a:gd name="T2" fmla="*/ 83231 w 233693"/>
                <a:gd name="T3" fmla="*/ 41615 h 269646"/>
                <a:gd name="T4" fmla="*/ 6741 w 233693"/>
                <a:gd name="T5" fmla="*/ 202235 h 269646"/>
                <a:gd name="T6" fmla="*/ 59951 w 233693"/>
                <a:gd name="T7" fmla="*/ 264073 h 269646"/>
                <a:gd name="T8" fmla="*/ 128621 w 233693"/>
                <a:gd name="T9" fmla="*/ 128172 h 269646"/>
                <a:gd name="T10" fmla="*/ 232615 w 233693"/>
                <a:gd name="T11" fmla="*/ 6831 h 269646"/>
                <a:gd name="T12" fmla="*/ 0 60000 65536"/>
                <a:gd name="T13" fmla="*/ 0 60000 65536"/>
                <a:gd name="T14" fmla="*/ 0 60000 65536"/>
                <a:gd name="T15" fmla="*/ 0 60000 65536"/>
                <a:gd name="T16" fmla="*/ 0 60000 65536"/>
                <a:gd name="T17" fmla="*/ 0 60000 65536"/>
                <a:gd name="T18" fmla="*/ 0 w 233693"/>
                <a:gd name="T19" fmla="*/ 0 h 269646"/>
                <a:gd name="T20" fmla="*/ 233693 w 233693"/>
                <a:gd name="T21" fmla="*/ 269646 h 269646"/>
              </a:gdLst>
              <a:ahLst/>
              <a:cxnLst>
                <a:cxn ang="T12">
                  <a:pos x="T0" y="T1"/>
                </a:cxn>
                <a:cxn ang="T13">
                  <a:pos x="T2" y="T3"/>
                </a:cxn>
                <a:cxn ang="T14">
                  <a:pos x="T4" y="T5"/>
                </a:cxn>
                <a:cxn ang="T15">
                  <a:pos x="T6" y="T7"/>
                </a:cxn>
                <a:cxn ang="T16">
                  <a:pos x="T8" y="T9"/>
                </a:cxn>
                <a:cxn ang="T17">
                  <a:pos x="T10" y="T11"/>
                </a:cxn>
              </a:cxnLst>
              <a:rect l="T18" t="T19" r="T20" b="T21"/>
              <a:pathLst>
                <a:path w="233693" h="269646">
                  <a:moveTo>
                    <a:pt x="232525" y="6741"/>
                  </a:moveTo>
                  <a:lnTo>
                    <a:pt x="83231" y="41615"/>
                  </a:lnTo>
                  <a:lnTo>
                    <a:pt x="6741" y="202235"/>
                  </a:lnTo>
                  <a:cubicBezTo>
                    <a:pt x="6741" y="202235"/>
                    <a:pt x="54648" y="267489"/>
                    <a:pt x="59951" y="264073"/>
                  </a:cubicBezTo>
                  <a:cubicBezTo>
                    <a:pt x="65164" y="260658"/>
                    <a:pt x="117835" y="142732"/>
                    <a:pt x="128621" y="128172"/>
                  </a:cubicBezTo>
                  <a:cubicBezTo>
                    <a:pt x="139407" y="113611"/>
                    <a:pt x="232615" y="6831"/>
                    <a:pt x="232615" y="6831"/>
                  </a:cubicBezTo>
                  <a:lnTo>
                    <a:pt x="232525"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0" name="Freeform: Shape 123">
              <a:extLst>
                <a:ext uri="{FF2B5EF4-FFF2-40B4-BE49-F238E27FC236}">
                  <a16:creationId xmlns:a16="http://schemas.microsoft.com/office/drawing/2014/main" id="{3356265F-7E0C-44C8-A44B-C47D3A397E93}"/>
                </a:ext>
              </a:extLst>
            </p:cNvPr>
            <p:cNvSpPr>
              <a:spLocks/>
            </p:cNvSpPr>
            <p:nvPr/>
          </p:nvSpPr>
          <p:spPr bwMode="auto">
            <a:xfrm>
              <a:off x="6392431" y="444826"/>
              <a:ext cx="368516" cy="1860558"/>
            </a:xfrm>
            <a:custGeom>
              <a:avLst/>
              <a:gdLst>
                <a:gd name="T0" fmla="*/ 101836 w 368516"/>
                <a:gd name="T1" fmla="*/ 6741 h 1860558"/>
                <a:gd name="T2" fmla="*/ 271893 w 368516"/>
                <a:gd name="T3" fmla="*/ 366359 h 1860558"/>
                <a:gd name="T4" fmla="*/ 319800 w 368516"/>
                <a:gd name="T5" fmla="*/ 701799 h 1860558"/>
                <a:gd name="T6" fmla="*/ 258411 w 368516"/>
                <a:gd name="T7" fmla="*/ 819455 h 1860558"/>
                <a:gd name="T8" fmla="*/ 261377 w 368516"/>
                <a:gd name="T9" fmla="*/ 1209093 h 1860558"/>
                <a:gd name="T10" fmla="*/ 167001 w 368516"/>
                <a:gd name="T11" fmla="*/ 1480807 h 1860558"/>
                <a:gd name="T12" fmla="*/ 6741 w 368516"/>
                <a:gd name="T13" fmla="*/ 1856783 h 1860558"/>
                <a:gd name="T14" fmla="*/ 228570 w 368516"/>
                <a:gd name="T15" fmla="*/ 1509209 h 1860558"/>
                <a:gd name="T16" fmla="*/ 348293 w 368516"/>
                <a:gd name="T17" fmla="*/ 1011892 h 1860558"/>
                <a:gd name="T18" fmla="*/ 366988 w 368516"/>
                <a:gd name="T19" fmla="*/ 685351 h 1860558"/>
                <a:gd name="T20" fmla="*/ 342091 w 368516"/>
                <a:gd name="T21" fmla="*/ 312430 h 1860558"/>
                <a:gd name="T22" fmla="*/ 213380 w 368516"/>
                <a:gd name="T23" fmla="*/ 110016 h 1860558"/>
                <a:gd name="T24" fmla="*/ 101836 w 368516"/>
                <a:gd name="T25" fmla="*/ 6741 h 18605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8516"/>
                <a:gd name="T40" fmla="*/ 0 h 1860558"/>
                <a:gd name="T41" fmla="*/ 368516 w 368516"/>
                <a:gd name="T42" fmla="*/ 1860558 h 18605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8516" h="1860558">
                  <a:moveTo>
                    <a:pt x="101836" y="6741"/>
                  </a:moveTo>
                  <a:cubicBezTo>
                    <a:pt x="101836" y="6741"/>
                    <a:pt x="229918" y="236120"/>
                    <a:pt x="271893" y="366359"/>
                  </a:cubicBezTo>
                  <a:cubicBezTo>
                    <a:pt x="313868" y="496598"/>
                    <a:pt x="319800" y="701799"/>
                    <a:pt x="319800" y="701799"/>
                  </a:cubicBezTo>
                  <a:lnTo>
                    <a:pt x="258411" y="819455"/>
                  </a:lnTo>
                  <a:cubicBezTo>
                    <a:pt x="258411" y="819455"/>
                    <a:pt x="301824" y="1006230"/>
                    <a:pt x="261377" y="1209093"/>
                  </a:cubicBezTo>
                  <a:cubicBezTo>
                    <a:pt x="220930" y="1411867"/>
                    <a:pt x="167001" y="1480807"/>
                    <a:pt x="167001" y="1480807"/>
                  </a:cubicBezTo>
                  <a:lnTo>
                    <a:pt x="6741" y="1856783"/>
                  </a:lnTo>
                  <a:cubicBezTo>
                    <a:pt x="6741" y="1856783"/>
                    <a:pt x="147856" y="1784878"/>
                    <a:pt x="228570" y="1509209"/>
                  </a:cubicBezTo>
                  <a:cubicBezTo>
                    <a:pt x="309284" y="1233541"/>
                    <a:pt x="348293" y="1011892"/>
                    <a:pt x="348293" y="1011892"/>
                  </a:cubicBezTo>
                  <a:lnTo>
                    <a:pt x="366988" y="685351"/>
                  </a:lnTo>
                  <a:lnTo>
                    <a:pt x="342091" y="312430"/>
                  </a:lnTo>
                  <a:lnTo>
                    <a:pt x="213380" y="110016"/>
                  </a:lnTo>
                  <a:lnTo>
                    <a:pt x="101836"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1" name="Freeform: Shape 124">
              <a:extLst>
                <a:ext uri="{FF2B5EF4-FFF2-40B4-BE49-F238E27FC236}">
                  <a16:creationId xmlns:a16="http://schemas.microsoft.com/office/drawing/2014/main" id="{1AE2FE5E-6E0B-49BB-AA87-11215C50012A}"/>
                </a:ext>
              </a:extLst>
            </p:cNvPr>
            <p:cNvSpPr>
              <a:spLocks/>
            </p:cNvSpPr>
            <p:nvPr/>
          </p:nvSpPr>
          <p:spPr bwMode="auto">
            <a:xfrm>
              <a:off x="5701058" y="1134951"/>
              <a:ext cx="296611" cy="116847"/>
            </a:xfrm>
            <a:custGeom>
              <a:avLst/>
              <a:gdLst>
                <a:gd name="T0" fmla="*/ 291043 w 296610"/>
                <a:gd name="T1" fmla="*/ 107134 h 116846"/>
                <a:gd name="T2" fmla="*/ 179050 w 296610"/>
                <a:gd name="T3" fmla="*/ 114235 h 116846"/>
                <a:gd name="T4" fmla="*/ 6741 w 296610"/>
                <a:gd name="T5" fmla="*/ 46549 h 116846"/>
                <a:gd name="T6" fmla="*/ 99589 w 296610"/>
                <a:gd name="T7" fmla="*/ 7181 h 116846"/>
                <a:gd name="T8" fmla="*/ 251675 w 296610"/>
                <a:gd name="T9" fmla="*/ 34145 h 116846"/>
                <a:gd name="T10" fmla="*/ 291043 w 296610"/>
                <a:gd name="T11" fmla="*/ 107134 h 116846"/>
                <a:gd name="T12" fmla="*/ 0 60000 65536"/>
                <a:gd name="T13" fmla="*/ 0 60000 65536"/>
                <a:gd name="T14" fmla="*/ 0 60000 65536"/>
                <a:gd name="T15" fmla="*/ 0 60000 65536"/>
                <a:gd name="T16" fmla="*/ 0 60000 65536"/>
                <a:gd name="T17" fmla="*/ 0 60000 65536"/>
                <a:gd name="T18" fmla="*/ 0 w 296610"/>
                <a:gd name="T19" fmla="*/ 0 h 116846"/>
                <a:gd name="T20" fmla="*/ 296610 w 296610"/>
                <a:gd name="T21" fmla="*/ 116846 h 116846"/>
              </a:gdLst>
              <a:ahLst/>
              <a:cxnLst>
                <a:cxn ang="T12">
                  <a:pos x="T0" y="T1"/>
                </a:cxn>
                <a:cxn ang="T13">
                  <a:pos x="T2" y="T3"/>
                </a:cxn>
                <a:cxn ang="T14">
                  <a:pos x="T4" y="T5"/>
                </a:cxn>
                <a:cxn ang="T15">
                  <a:pos x="T6" y="T7"/>
                </a:cxn>
                <a:cxn ang="T16">
                  <a:pos x="T8" y="T9"/>
                </a:cxn>
                <a:cxn ang="T17">
                  <a:pos x="T10" y="T11"/>
                </a:cxn>
              </a:cxnLst>
              <a:rect l="T18" t="T19" r="T20" b="T21"/>
              <a:pathLst>
                <a:path w="296610" h="116846">
                  <a:moveTo>
                    <a:pt x="291038" y="107129"/>
                  </a:moveTo>
                  <a:cubicBezTo>
                    <a:pt x="291038" y="107129"/>
                    <a:pt x="238906" y="122050"/>
                    <a:pt x="179045" y="114230"/>
                  </a:cubicBezTo>
                  <a:cubicBezTo>
                    <a:pt x="81343" y="101467"/>
                    <a:pt x="6741" y="46549"/>
                    <a:pt x="6741" y="46549"/>
                  </a:cubicBezTo>
                  <a:cubicBezTo>
                    <a:pt x="6741" y="46549"/>
                    <a:pt x="40717" y="11675"/>
                    <a:pt x="99589" y="7181"/>
                  </a:cubicBezTo>
                  <a:cubicBezTo>
                    <a:pt x="158462" y="2686"/>
                    <a:pt x="251670" y="34145"/>
                    <a:pt x="251670" y="34145"/>
                  </a:cubicBezTo>
                  <a:lnTo>
                    <a:pt x="291038" y="107129"/>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2" name="Freeform: Shape 125">
              <a:extLst>
                <a:ext uri="{FF2B5EF4-FFF2-40B4-BE49-F238E27FC236}">
                  <a16:creationId xmlns:a16="http://schemas.microsoft.com/office/drawing/2014/main" id="{525EEC87-7366-4EAF-9E47-6457AB7FDD39}"/>
                </a:ext>
              </a:extLst>
            </p:cNvPr>
            <p:cNvSpPr>
              <a:spLocks/>
            </p:cNvSpPr>
            <p:nvPr/>
          </p:nvSpPr>
          <p:spPr bwMode="auto">
            <a:xfrm>
              <a:off x="6341288" y="1226440"/>
              <a:ext cx="242682" cy="98870"/>
            </a:xfrm>
            <a:custGeom>
              <a:avLst/>
              <a:gdLst>
                <a:gd name="T0" fmla="*/ 6741 w 242681"/>
                <a:gd name="T1" fmla="*/ 69029 h 98870"/>
                <a:gd name="T2" fmla="*/ 244664 w 242681"/>
                <a:gd name="T3" fmla="*/ 96623 h 98870"/>
                <a:gd name="T4" fmla="*/ 229474 w 242681"/>
                <a:gd name="T5" fmla="*/ 41615 h 98870"/>
                <a:gd name="T6" fmla="*/ 100758 w 242681"/>
                <a:gd name="T7" fmla="*/ 6741 h 98870"/>
                <a:gd name="T8" fmla="*/ 66872 w 242681"/>
                <a:gd name="T9" fmla="*/ 17707 h 98870"/>
                <a:gd name="T10" fmla="*/ 6741 w 242681"/>
                <a:gd name="T11" fmla="*/ 69029 h 98870"/>
                <a:gd name="T12" fmla="*/ 0 60000 65536"/>
                <a:gd name="T13" fmla="*/ 0 60000 65536"/>
                <a:gd name="T14" fmla="*/ 0 60000 65536"/>
                <a:gd name="T15" fmla="*/ 0 60000 65536"/>
                <a:gd name="T16" fmla="*/ 0 60000 65536"/>
                <a:gd name="T17" fmla="*/ 0 60000 65536"/>
                <a:gd name="T18" fmla="*/ 0 w 242681"/>
                <a:gd name="T19" fmla="*/ 0 h 98870"/>
                <a:gd name="T20" fmla="*/ 242681 w 242681"/>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242681" h="98870">
                  <a:moveTo>
                    <a:pt x="6741" y="69029"/>
                  </a:moveTo>
                  <a:lnTo>
                    <a:pt x="244659" y="96623"/>
                  </a:lnTo>
                  <a:cubicBezTo>
                    <a:pt x="244659" y="96623"/>
                    <a:pt x="232884" y="40447"/>
                    <a:pt x="229469" y="41615"/>
                  </a:cubicBezTo>
                  <a:cubicBezTo>
                    <a:pt x="226053" y="42784"/>
                    <a:pt x="100758" y="6741"/>
                    <a:pt x="100758" y="6741"/>
                  </a:cubicBezTo>
                  <a:lnTo>
                    <a:pt x="66872" y="17707"/>
                  </a:lnTo>
                  <a:lnTo>
                    <a:pt x="6741" y="69029"/>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3" name="Freeform: Shape 126">
              <a:extLst>
                <a:ext uri="{FF2B5EF4-FFF2-40B4-BE49-F238E27FC236}">
                  <a16:creationId xmlns:a16="http://schemas.microsoft.com/office/drawing/2014/main" id="{B792A04D-61D1-4FD6-8554-6ACD2072464D}"/>
                </a:ext>
              </a:extLst>
            </p:cNvPr>
            <p:cNvSpPr>
              <a:spLocks/>
            </p:cNvSpPr>
            <p:nvPr/>
          </p:nvSpPr>
          <p:spPr bwMode="auto">
            <a:xfrm>
              <a:off x="5782042" y="1152018"/>
              <a:ext cx="134823" cy="107858"/>
            </a:xfrm>
            <a:custGeom>
              <a:avLst/>
              <a:gdLst>
                <a:gd name="T0" fmla="*/ 12673 w 134823"/>
                <a:gd name="T1" fmla="*/ 76669 h 107858"/>
                <a:gd name="T2" fmla="*/ 96623 w 134823"/>
                <a:gd name="T3" fmla="*/ 101387 h 107858"/>
                <a:gd name="T4" fmla="*/ 125116 w 134823"/>
                <a:gd name="T5" fmla="*/ 70827 h 107858"/>
                <a:gd name="T6" fmla="*/ 131138 w 134823"/>
                <a:gd name="T7" fmla="*/ 37301 h 107858"/>
                <a:gd name="T8" fmla="*/ 98151 w 134823"/>
                <a:gd name="T9" fmla="*/ 10157 h 107858"/>
                <a:gd name="T10" fmla="*/ 33975 w 134823"/>
                <a:gd name="T11" fmla="*/ 6741 h 107858"/>
                <a:gd name="T12" fmla="*/ 18695 w 134823"/>
                <a:gd name="T13" fmla="*/ 8719 h 107858"/>
                <a:gd name="T14" fmla="*/ 6741 w 134823"/>
                <a:gd name="T15" fmla="*/ 20853 h 107858"/>
                <a:gd name="T16" fmla="*/ 12673 w 134823"/>
                <a:gd name="T17" fmla="*/ 76669 h 1078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4823"/>
                <a:gd name="T28" fmla="*/ 0 h 107858"/>
                <a:gd name="T29" fmla="*/ 134823 w 134823"/>
                <a:gd name="T30" fmla="*/ 107858 h 1078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4823" h="107858">
                  <a:moveTo>
                    <a:pt x="12673" y="76669"/>
                  </a:moveTo>
                  <a:lnTo>
                    <a:pt x="96623" y="101387"/>
                  </a:lnTo>
                  <a:cubicBezTo>
                    <a:pt x="96623" y="101387"/>
                    <a:pt x="125116" y="79546"/>
                    <a:pt x="125116" y="70827"/>
                  </a:cubicBezTo>
                  <a:cubicBezTo>
                    <a:pt x="125116" y="62109"/>
                    <a:pt x="131138" y="37301"/>
                    <a:pt x="131138" y="37301"/>
                  </a:cubicBezTo>
                  <a:lnTo>
                    <a:pt x="98151" y="10157"/>
                  </a:lnTo>
                  <a:lnTo>
                    <a:pt x="33975" y="6741"/>
                  </a:lnTo>
                  <a:lnTo>
                    <a:pt x="18695" y="8719"/>
                  </a:lnTo>
                  <a:lnTo>
                    <a:pt x="6741" y="20853"/>
                  </a:lnTo>
                  <a:lnTo>
                    <a:pt x="12673" y="76669"/>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4" name="Freeform: Shape 127">
              <a:extLst>
                <a:ext uri="{FF2B5EF4-FFF2-40B4-BE49-F238E27FC236}">
                  <a16:creationId xmlns:a16="http://schemas.microsoft.com/office/drawing/2014/main" id="{370496C0-DD5C-45B9-859E-F8985578EB0D}"/>
                </a:ext>
              </a:extLst>
            </p:cNvPr>
            <p:cNvSpPr>
              <a:spLocks/>
            </p:cNvSpPr>
            <p:nvPr/>
          </p:nvSpPr>
          <p:spPr bwMode="auto">
            <a:xfrm>
              <a:off x="6395487" y="1245496"/>
              <a:ext cx="125835" cy="71906"/>
            </a:xfrm>
            <a:custGeom>
              <a:avLst/>
              <a:gdLst>
                <a:gd name="T0" fmla="*/ 27504 w 125834"/>
                <a:gd name="T1" fmla="*/ 61035 h 71905"/>
                <a:gd name="T2" fmla="*/ 99415 w 125834"/>
                <a:gd name="T3" fmla="*/ 70383 h 71905"/>
                <a:gd name="T4" fmla="*/ 113436 w 125834"/>
                <a:gd name="T5" fmla="*/ 49979 h 71905"/>
                <a:gd name="T6" fmla="*/ 123233 w 125834"/>
                <a:gd name="T7" fmla="*/ 22471 h 71905"/>
                <a:gd name="T8" fmla="*/ 100493 w 125834"/>
                <a:gd name="T9" fmla="*/ 6741 h 71905"/>
                <a:gd name="T10" fmla="*/ 6741 w 125834"/>
                <a:gd name="T11" fmla="*/ 12404 h 71905"/>
                <a:gd name="T12" fmla="*/ 27504 w 125834"/>
                <a:gd name="T13" fmla="*/ 61035 h 71905"/>
                <a:gd name="T14" fmla="*/ 0 60000 65536"/>
                <a:gd name="T15" fmla="*/ 0 60000 65536"/>
                <a:gd name="T16" fmla="*/ 0 60000 65536"/>
                <a:gd name="T17" fmla="*/ 0 60000 65536"/>
                <a:gd name="T18" fmla="*/ 0 60000 65536"/>
                <a:gd name="T19" fmla="*/ 0 60000 65536"/>
                <a:gd name="T20" fmla="*/ 0 60000 65536"/>
                <a:gd name="T21" fmla="*/ 0 w 125834"/>
                <a:gd name="T22" fmla="*/ 0 h 71905"/>
                <a:gd name="T23" fmla="*/ 125834 w 125834"/>
                <a:gd name="T24" fmla="*/ 71905 h 719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834" h="71905">
                  <a:moveTo>
                    <a:pt x="27504" y="61030"/>
                  </a:moveTo>
                  <a:lnTo>
                    <a:pt x="99410" y="70378"/>
                  </a:lnTo>
                  <a:lnTo>
                    <a:pt x="113431" y="49974"/>
                  </a:lnTo>
                  <a:lnTo>
                    <a:pt x="123228" y="22471"/>
                  </a:lnTo>
                  <a:lnTo>
                    <a:pt x="100488" y="6741"/>
                  </a:lnTo>
                  <a:lnTo>
                    <a:pt x="6741" y="12404"/>
                  </a:lnTo>
                  <a:lnTo>
                    <a:pt x="27504" y="61030"/>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5" name="Freeform: Shape 128">
              <a:extLst>
                <a:ext uri="{FF2B5EF4-FFF2-40B4-BE49-F238E27FC236}">
                  <a16:creationId xmlns:a16="http://schemas.microsoft.com/office/drawing/2014/main" id="{F58E9631-94D1-458B-8EA8-E45703B57778}"/>
                </a:ext>
              </a:extLst>
            </p:cNvPr>
            <p:cNvSpPr>
              <a:spLocks/>
            </p:cNvSpPr>
            <p:nvPr/>
          </p:nvSpPr>
          <p:spPr bwMode="auto">
            <a:xfrm>
              <a:off x="5482105" y="406743"/>
              <a:ext cx="638162" cy="350540"/>
            </a:xfrm>
            <a:custGeom>
              <a:avLst/>
              <a:gdLst>
                <a:gd name="T0" fmla="*/ 632500 w 638162"/>
                <a:gd name="T1" fmla="*/ 35566 h 350539"/>
                <a:gd name="T2" fmla="*/ 6741 w 638162"/>
                <a:gd name="T3" fmla="*/ 350608 h 350539"/>
                <a:gd name="T4" fmla="*/ 331305 w 638162"/>
                <a:gd name="T5" fmla="*/ 19387 h 350539"/>
                <a:gd name="T6" fmla="*/ 632500 w 638162"/>
                <a:gd name="T7" fmla="*/ 35566 h 350539"/>
                <a:gd name="T8" fmla="*/ 0 60000 65536"/>
                <a:gd name="T9" fmla="*/ 0 60000 65536"/>
                <a:gd name="T10" fmla="*/ 0 60000 65536"/>
                <a:gd name="T11" fmla="*/ 0 60000 65536"/>
                <a:gd name="T12" fmla="*/ 0 w 638162"/>
                <a:gd name="T13" fmla="*/ 0 h 350539"/>
                <a:gd name="T14" fmla="*/ 638162 w 638162"/>
                <a:gd name="T15" fmla="*/ 350539 h 350539"/>
              </a:gdLst>
              <a:ahLst/>
              <a:cxnLst>
                <a:cxn ang="T8">
                  <a:pos x="T0" y="T1"/>
                </a:cxn>
                <a:cxn ang="T9">
                  <a:pos x="T2" y="T3"/>
                </a:cxn>
                <a:cxn ang="T10">
                  <a:pos x="T4" y="T5"/>
                </a:cxn>
                <a:cxn ang="T11">
                  <a:pos x="T6" y="T7"/>
                </a:cxn>
              </a:cxnLst>
              <a:rect l="T12" t="T13" r="T14" b="T15"/>
              <a:pathLst>
                <a:path w="638162" h="350539">
                  <a:moveTo>
                    <a:pt x="632500" y="35566"/>
                  </a:moveTo>
                  <a:lnTo>
                    <a:pt x="6741" y="350603"/>
                  </a:lnTo>
                  <a:cubicBezTo>
                    <a:pt x="6741" y="350603"/>
                    <a:pt x="62828" y="55340"/>
                    <a:pt x="331305" y="19387"/>
                  </a:cubicBezTo>
                  <a:cubicBezTo>
                    <a:pt x="599783" y="-16566"/>
                    <a:pt x="632500" y="35566"/>
                    <a:pt x="632500" y="35566"/>
                  </a:cubicBez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6" name="Freeform: Shape 129">
              <a:extLst>
                <a:ext uri="{FF2B5EF4-FFF2-40B4-BE49-F238E27FC236}">
                  <a16:creationId xmlns:a16="http://schemas.microsoft.com/office/drawing/2014/main" id="{7287F659-F960-48CF-A772-C4078B4AE73D}"/>
                </a:ext>
              </a:extLst>
            </p:cNvPr>
            <p:cNvSpPr>
              <a:spLocks/>
            </p:cNvSpPr>
            <p:nvPr/>
          </p:nvSpPr>
          <p:spPr bwMode="auto">
            <a:xfrm>
              <a:off x="5721371" y="155217"/>
              <a:ext cx="790962" cy="296611"/>
            </a:xfrm>
            <a:custGeom>
              <a:avLst/>
              <a:gdLst>
                <a:gd name="T0" fmla="*/ 6741 w 790961"/>
                <a:gd name="T1" fmla="*/ 287098 h 296610"/>
                <a:gd name="T2" fmla="*/ 440697 w 790961"/>
                <a:gd name="T3" fmla="*/ 59691 h 296610"/>
                <a:gd name="T4" fmla="*/ 791776 w 790961"/>
                <a:gd name="T5" fmla="*/ 10616 h 296610"/>
                <a:gd name="T6" fmla="*/ 728858 w 790961"/>
                <a:gd name="T7" fmla="*/ 296445 h 296610"/>
                <a:gd name="T8" fmla="*/ 393324 w 790961"/>
                <a:gd name="T9" fmla="*/ 287188 h 296610"/>
                <a:gd name="T10" fmla="*/ 6831 w 790961"/>
                <a:gd name="T11" fmla="*/ 287188 h 296610"/>
                <a:gd name="T12" fmla="*/ 0 60000 65536"/>
                <a:gd name="T13" fmla="*/ 0 60000 65536"/>
                <a:gd name="T14" fmla="*/ 0 60000 65536"/>
                <a:gd name="T15" fmla="*/ 0 60000 65536"/>
                <a:gd name="T16" fmla="*/ 0 60000 65536"/>
                <a:gd name="T17" fmla="*/ 0 60000 65536"/>
                <a:gd name="T18" fmla="*/ 0 w 790961"/>
                <a:gd name="T19" fmla="*/ 0 h 296610"/>
                <a:gd name="T20" fmla="*/ 790961 w 790961"/>
                <a:gd name="T21" fmla="*/ 296610 h 296610"/>
              </a:gdLst>
              <a:ahLst/>
              <a:cxnLst>
                <a:cxn ang="T12">
                  <a:pos x="T0" y="T1"/>
                </a:cxn>
                <a:cxn ang="T13">
                  <a:pos x="T2" y="T3"/>
                </a:cxn>
                <a:cxn ang="T14">
                  <a:pos x="T4" y="T5"/>
                </a:cxn>
                <a:cxn ang="T15">
                  <a:pos x="T6" y="T7"/>
                </a:cxn>
                <a:cxn ang="T16">
                  <a:pos x="T8" y="T9"/>
                </a:cxn>
                <a:cxn ang="T17">
                  <a:pos x="T10" y="T11"/>
                </a:cxn>
              </a:cxnLst>
              <a:rect l="T18" t="T19" r="T20" b="T21"/>
              <a:pathLst>
                <a:path w="790961" h="296610">
                  <a:moveTo>
                    <a:pt x="6741" y="287093"/>
                  </a:moveTo>
                  <a:cubicBezTo>
                    <a:pt x="6741" y="287093"/>
                    <a:pt x="273871" y="133125"/>
                    <a:pt x="440692" y="59691"/>
                  </a:cubicBezTo>
                  <a:cubicBezTo>
                    <a:pt x="607513" y="-13743"/>
                    <a:pt x="791771" y="10616"/>
                    <a:pt x="791771" y="10616"/>
                  </a:cubicBezTo>
                  <a:lnTo>
                    <a:pt x="728853" y="296440"/>
                  </a:lnTo>
                  <a:lnTo>
                    <a:pt x="393324" y="287183"/>
                  </a:lnTo>
                  <a:lnTo>
                    <a:pt x="6831" y="287183"/>
                  </a:lnTo>
                  <a:lnTo>
                    <a:pt x="6741" y="287093"/>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7" name="Freeform: Shape 130">
              <a:extLst>
                <a:ext uri="{FF2B5EF4-FFF2-40B4-BE49-F238E27FC236}">
                  <a16:creationId xmlns:a16="http://schemas.microsoft.com/office/drawing/2014/main" id="{EB6CDF61-2DA1-49C8-8BA0-8C2756859D01}"/>
                </a:ext>
              </a:extLst>
            </p:cNvPr>
            <p:cNvSpPr>
              <a:spLocks/>
            </p:cNvSpPr>
            <p:nvPr/>
          </p:nvSpPr>
          <p:spPr bwMode="auto">
            <a:xfrm>
              <a:off x="5284095" y="1942531"/>
              <a:ext cx="260658" cy="674115"/>
            </a:xfrm>
            <a:custGeom>
              <a:avLst/>
              <a:gdLst>
                <a:gd name="T0" fmla="*/ 142828 w 260657"/>
                <a:gd name="T1" fmla="*/ 153609 h 674115"/>
                <a:gd name="T2" fmla="*/ 258236 w 260657"/>
                <a:gd name="T3" fmla="*/ 668902 h 674115"/>
                <a:gd name="T4" fmla="*/ 22021 w 260657"/>
                <a:gd name="T5" fmla="*/ 438535 h 674115"/>
                <a:gd name="T6" fmla="*/ 6741 w 260657"/>
                <a:gd name="T7" fmla="*/ 6741 h 674115"/>
                <a:gd name="T8" fmla="*/ 142828 w 260657"/>
                <a:gd name="T9" fmla="*/ 153609 h 674115"/>
                <a:gd name="T10" fmla="*/ 0 60000 65536"/>
                <a:gd name="T11" fmla="*/ 0 60000 65536"/>
                <a:gd name="T12" fmla="*/ 0 60000 65536"/>
                <a:gd name="T13" fmla="*/ 0 60000 65536"/>
                <a:gd name="T14" fmla="*/ 0 60000 65536"/>
                <a:gd name="T15" fmla="*/ 0 w 260657"/>
                <a:gd name="T16" fmla="*/ 0 h 674115"/>
                <a:gd name="T17" fmla="*/ 260657 w 260657"/>
                <a:gd name="T18" fmla="*/ 674115 h 674115"/>
              </a:gdLst>
              <a:ahLst/>
              <a:cxnLst>
                <a:cxn ang="T10">
                  <a:pos x="T0" y="T1"/>
                </a:cxn>
                <a:cxn ang="T11">
                  <a:pos x="T2" y="T3"/>
                </a:cxn>
                <a:cxn ang="T12">
                  <a:pos x="T4" y="T5"/>
                </a:cxn>
                <a:cxn ang="T13">
                  <a:pos x="T6" y="T7"/>
                </a:cxn>
                <a:cxn ang="T14">
                  <a:pos x="T8" y="T9"/>
                </a:cxn>
              </a:cxnLst>
              <a:rect l="T15" t="T16" r="T17" b="T18"/>
              <a:pathLst>
                <a:path w="260657" h="674115">
                  <a:moveTo>
                    <a:pt x="142823" y="153609"/>
                  </a:moveTo>
                  <a:lnTo>
                    <a:pt x="258231" y="668902"/>
                  </a:lnTo>
                  <a:lnTo>
                    <a:pt x="22021" y="438535"/>
                  </a:lnTo>
                  <a:lnTo>
                    <a:pt x="6741" y="6741"/>
                  </a:lnTo>
                  <a:lnTo>
                    <a:pt x="142823" y="153609"/>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8" name="Freeform: Shape 131">
              <a:extLst>
                <a:ext uri="{FF2B5EF4-FFF2-40B4-BE49-F238E27FC236}">
                  <a16:creationId xmlns:a16="http://schemas.microsoft.com/office/drawing/2014/main" id="{75F9D2C7-48AD-49A0-B18C-7B9F0B02C55C}"/>
                </a:ext>
              </a:extLst>
            </p:cNvPr>
            <p:cNvSpPr>
              <a:spLocks/>
            </p:cNvSpPr>
            <p:nvPr/>
          </p:nvSpPr>
          <p:spPr bwMode="auto">
            <a:xfrm>
              <a:off x="6254172" y="158989"/>
              <a:ext cx="116847" cy="323575"/>
            </a:xfrm>
            <a:custGeom>
              <a:avLst/>
              <a:gdLst>
                <a:gd name="T0" fmla="*/ 81638 w 116846"/>
                <a:gd name="T1" fmla="*/ 239728 h 323575"/>
                <a:gd name="T2" fmla="*/ 97098 w 116846"/>
                <a:gd name="T3" fmla="*/ 313701 h 323575"/>
                <a:gd name="T4" fmla="*/ 113636 w 116846"/>
                <a:gd name="T5" fmla="*/ 311544 h 323575"/>
                <a:gd name="T6" fmla="*/ 88649 w 116846"/>
                <a:gd name="T7" fmla="*/ 170968 h 323575"/>
                <a:gd name="T8" fmla="*/ 13952 w 116846"/>
                <a:gd name="T9" fmla="*/ 8372 h 323575"/>
                <a:gd name="T10" fmla="*/ 7031 w 116846"/>
                <a:gd name="T11" fmla="*/ 11338 h 323575"/>
                <a:gd name="T12" fmla="*/ 63572 w 116846"/>
                <a:gd name="T13" fmla="*/ 161171 h 323575"/>
                <a:gd name="T14" fmla="*/ 81549 w 116846"/>
                <a:gd name="T15" fmla="*/ 239728 h 323575"/>
                <a:gd name="T16" fmla="*/ 0 60000 65536"/>
                <a:gd name="T17" fmla="*/ 0 60000 65536"/>
                <a:gd name="T18" fmla="*/ 0 60000 65536"/>
                <a:gd name="T19" fmla="*/ 0 60000 65536"/>
                <a:gd name="T20" fmla="*/ 0 60000 65536"/>
                <a:gd name="T21" fmla="*/ 0 60000 65536"/>
                <a:gd name="T22" fmla="*/ 0 60000 65536"/>
                <a:gd name="T23" fmla="*/ 0 60000 65536"/>
                <a:gd name="T24" fmla="*/ 0 w 116846"/>
                <a:gd name="T25" fmla="*/ 0 h 323575"/>
                <a:gd name="T26" fmla="*/ 116846 w 116846"/>
                <a:gd name="T27" fmla="*/ 323575 h 3235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846" h="323575">
                  <a:moveTo>
                    <a:pt x="81633" y="239728"/>
                  </a:moveTo>
                  <a:cubicBezTo>
                    <a:pt x="86127" y="263996"/>
                    <a:pt x="84420" y="292219"/>
                    <a:pt x="97093" y="313701"/>
                  </a:cubicBezTo>
                  <a:cubicBezTo>
                    <a:pt x="100958" y="320262"/>
                    <a:pt x="111834" y="319363"/>
                    <a:pt x="113631" y="311544"/>
                  </a:cubicBezTo>
                  <a:cubicBezTo>
                    <a:pt x="123249" y="269299"/>
                    <a:pt x="100419" y="211595"/>
                    <a:pt x="88644" y="170968"/>
                  </a:cubicBezTo>
                  <a:cubicBezTo>
                    <a:pt x="72286" y="114432"/>
                    <a:pt x="48107" y="56548"/>
                    <a:pt x="13952" y="8372"/>
                  </a:cubicBezTo>
                  <a:cubicBezTo>
                    <a:pt x="11615" y="5136"/>
                    <a:pt x="5323" y="7023"/>
                    <a:pt x="7031" y="11338"/>
                  </a:cubicBezTo>
                  <a:cubicBezTo>
                    <a:pt x="26895" y="61132"/>
                    <a:pt x="48557" y="109579"/>
                    <a:pt x="63567" y="161171"/>
                  </a:cubicBezTo>
                  <a:cubicBezTo>
                    <a:pt x="71117" y="186967"/>
                    <a:pt x="76600" y="213303"/>
                    <a:pt x="81544" y="239728"/>
                  </a:cubicBezTo>
                  <a:lnTo>
                    <a:pt x="81633" y="23972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59" name="Freeform: Shape 132">
              <a:extLst>
                <a:ext uri="{FF2B5EF4-FFF2-40B4-BE49-F238E27FC236}">
                  <a16:creationId xmlns:a16="http://schemas.microsoft.com/office/drawing/2014/main" id="{0ED18925-33FC-4280-9AD0-7BC018FBFB67}"/>
                </a:ext>
              </a:extLst>
            </p:cNvPr>
            <p:cNvSpPr>
              <a:spLocks/>
            </p:cNvSpPr>
            <p:nvPr/>
          </p:nvSpPr>
          <p:spPr bwMode="auto">
            <a:xfrm>
              <a:off x="4661992" y="5166008"/>
              <a:ext cx="80894" cy="251670"/>
            </a:xfrm>
            <a:custGeom>
              <a:avLst/>
              <a:gdLst>
                <a:gd name="T0" fmla="*/ 38858 w 80893"/>
                <a:gd name="T1" fmla="*/ 236447 h 251669"/>
                <a:gd name="T2" fmla="*/ 50009 w 80893"/>
                <a:gd name="T3" fmla="*/ 126162 h 251669"/>
                <a:gd name="T4" fmla="*/ 80299 w 80893"/>
                <a:gd name="T5" fmla="*/ 24590 h 251669"/>
                <a:gd name="T6" fmla="*/ 49739 w 80893"/>
                <a:gd name="T7" fmla="*/ 11917 h 251669"/>
                <a:gd name="T8" fmla="*/ 9826 w 80893"/>
                <a:gd name="T9" fmla="*/ 236447 h 251669"/>
                <a:gd name="T10" fmla="*/ 38858 w 80893"/>
                <a:gd name="T11" fmla="*/ 236447 h 251669"/>
                <a:gd name="T12" fmla="*/ 0 60000 65536"/>
                <a:gd name="T13" fmla="*/ 0 60000 65536"/>
                <a:gd name="T14" fmla="*/ 0 60000 65536"/>
                <a:gd name="T15" fmla="*/ 0 60000 65536"/>
                <a:gd name="T16" fmla="*/ 0 60000 65536"/>
                <a:gd name="T17" fmla="*/ 0 60000 65536"/>
                <a:gd name="T18" fmla="*/ 0 w 80893"/>
                <a:gd name="T19" fmla="*/ 0 h 251669"/>
                <a:gd name="T20" fmla="*/ 80893 w 80893"/>
                <a:gd name="T21" fmla="*/ 251669 h 251669"/>
              </a:gdLst>
              <a:ahLst/>
              <a:cxnLst>
                <a:cxn ang="T12">
                  <a:pos x="T0" y="T1"/>
                </a:cxn>
                <a:cxn ang="T13">
                  <a:pos x="T2" y="T3"/>
                </a:cxn>
                <a:cxn ang="T14">
                  <a:pos x="T4" y="T5"/>
                </a:cxn>
                <a:cxn ang="T15">
                  <a:pos x="T6" y="T7"/>
                </a:cxn>
                <a:cxn ang="T16">
                  <a:pos x="T8" y="T9"/>
                </a:cxn>
                <a:cxn ang="T17">
                  <a:pos x="T10" y="T11"/>
                </a:cxn>
              </a:cxnLst>
              <a:rect l="T18" t="T19" r="T20" b="T21"/>
              <a:pathLst>
                <a:path w="80893" h="251669">
                  <a:moveTo>
                    <a:pt x="38858" y="236442"/>
                  </a:moveTo>
                  <a:cubicBezTo>
                    <a:pt x="38409" y="199051"/>
                    <a:pt x="42094" y="162739"/>
                    <a:pt x="50004" y="126157"/>
                  </a:cubicBezTo>
                  <a:cubicBezTo>
                    <a:pt x="57554" y="91282"/>
                    <a:pt x="76339" y="59824"/>
                    <a:pt x="80294" y="24590"/>
                  </a:cubicBezTo>
                  <a:cubicBezTo>
                    <a:pt x="82002" y="9221"/>
                    <a:pt x="59441" y="592"/>
                    <a:pt x="49734" y="11917"/>
                  </a:cubicBezTo>
                  <a:cubicBezTo>
                    <a:pt x="3085" y="66295"/>
                    <a:pt x="3355" y="169031"/>
                    <a:pt x="9826" y="236442"/>
                  </a:cubicBezTo>
                  <a:cubicBezTo>
                    <a:pt x="11624" y="254778"/>
                    <a:pt x="39128" y="255497"/>
                    <a:pt x="38858" y="236442"/>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0" name="Freeform: Shape 133">
              <a:extLst>
                <a:ext uri="{FF2B5EF4-FFF2-40B4-BE49-F238E27FC236}">
                  <a16:creationId xmlns:a16="http://schemas.microsoft.com/office/drawing/2014/main" id="{409FD7BB-B0A0-42F1-9D48-36CB2E81B686}"/>
                </a:ext>
              </a:extLst>
            </p:cNvPr>
            <p:cNvSpPr>
              <a:spLocks/>
            </p:cNvSpPr>
            <p:nvPr/>
          </p:nvSpPr>
          <p:spPr bwMode="auto">
            <a:xfrm>
              <a:off x="7996499" y="5048797"/>
              <a:ext cx="152799" cy="53929"/>
            </a:xfrm>
            <a:custGeom>
              <a:avLst/>
              <a:gdLst>
                <a:gd name="T0" fmla="*/ 139283 w 152799"/>
                <a:gd name="T1" fmla="*/ 28280 h 53929"/>
                <a:gd name="T2" fmla="*/ 83287 w 152799"/>
                <a:gd name="T3" fmla="*/ 16147 h 53929"/>
                <a:gd name="T4" fmla="*/ 20999 w 152799"/>
                <a:gd name="T5" fmla="*/ 6888 h 53929"/>
                <a:gd name="T6" fmla="*/ 14976 w 152799"/>
                <a:gd name="T7" fmla="*/ 28820 h 53929"/>
                <a:gd name="T8" fmla="*/ 75557 w 152799"/>
                <a:gd name="T9" fmla="*/ 44100 h 53929"/>
                <a:gd name="T10" fmla="*/ 132093 w 152799"/>
                <a:gd name="T11" fmla="*/ 54976 h 53929"/>
                <a:gd name="T12" fmla="*/ 139283 w 152799"/>
                <a:gd name="T13" fmla="*/ 28280 h 53929"/>
                <a:gd name="T14" fmla="*/ 0 60000 65536"/>
                <a:gd name="T15" fmla="*/ 0 60000 65536"/>
                <a:gd name="T16" fmla="*/ 0 60000 65536"/>
                <a:gd name="T17" fmla="*/ 0 60000 65536"/>
                <a:gd name="T18" fmla="*/ 0 60000 65536"/>
                <a:gd name="T19" fmla="*/ 0 60000 65536"/>
                <a:gd name="T20" fmla="*/ 0 60000 65536"/>
                <a:gd name="T21" fmla="*/ 0 w 152799"/>
                <a:gd name="T22" fmla="*/ 0 h 53929"/>
                <a:gd name="T23" fmla="*/ 152799 w 152799"/>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799" h="53929">
                  <a:moveTo>
                    <a:pt x="139283" y="28280"/>
                  </a:moveTo>
                  <a:cubicBezTo>
                    <a:pt x="122026" y="19562"/>
                    <a:pt x="102252" y="19023"/>
                    <a:pt x="83287" y="16147"/>
                  </a:cubicBezTo>
                  <a:lnTo>
                    <a:pt x="20999" y="6888"/>
                  </a:lnTo>
                  <a:cubicBezTo>
                    <a:pt x="6887" y="4821"/>
                    <a:pt x="416" y="25135"/>
                    <a:pt x="14976" y="28820"/>
                  </a:cubicBezTo>
                  <a:cubicBezTo>
                    <a:pt x="35200" y="33943"/>
                    <a:pt x="55423" y="38976"/>
                    <a:pt x="75557" y="44100"/>
                  </a:cubicBezTo>
                  <a:cubicBezTo>
                    <a:pt x="93893" y="48684"/>
                    <a:pt x="113038" y="56324"/>
                    <a:pt x="132093" y="54976"/>
                  </a:cubicBezTo>
                  <a:cubicBezTo>
                    <a:pt x="145216" y="53987"/>
                    <a:pt x="153035" y="35202"/>
                    <a:pt x="139283" y="28280"/>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1" name="Freeform: Shape 134">
              <a:extLst>
                <a:ext uri="{FF2B5EF4-FFF2-40B4-BE49-F238E27FC236}">
                  <a16:creationId xmlns:a16="http://schemas.microsoft.com/office/drawing/2014/main" id="{30F3CF8C-3F7D-4D12-893B-A79A13305E8E}"/>
                </a:ext>
              </a:extLst>
            </p:cNvPr>
            <p:cNvSpPr>
              <a:spLocks/>
            </p:cNvSpPr>
            <p:nvPr/>
          </p:nvSpPr>
          <p:spPr bwMode="auto">
            <a:xfrm>
              <a:off x="7665558" y="3805950"/>
              <a:ext cx="260658" cy="143811"/>
            </a:xfrm>
            <a:custGeom>
              <a:avLst/>
              <a:gdLst>
                <a:gd name="T0" fmla="*/ 237345 w 260657"/>
                <a:gd name="T1" fmla="*/ 7656 h 143811"/>
                <a:gd name="T2" fmla="*/ 130386 w 260657"/>
                <a:gd name="T3" fmla="*/ 59338 h 143811"/>
                <a:gd name="T4" fmla="*/ 12995 w 260657"/>
                <a:gd name="T5" fmla="*/ 114436 h 143811"/>
                <a:gd name="T6" fmla="*/ 22702 w 260657"/>
                <a:gd name="T7" fmla="*/ 137535 h 143811"/>
                <a:gd name="T8" fmla="*/ 144407 w 260657"/>
                <a:gd name="T9" fmla="*/ 92684 h 143811"/>
                <a:gd name="T10" fmla="*/ 251187 w 260657"/>
                <a:gd name="T11" fmla="*/ 40822 h 143811"/>
                <a:gd name="T12" fmla="*/ 237256 w 260657"/>
                <a:gd name="T13" fmla="*/ 7745 h 143811"/>
                <a:gd name="T14" fmla="*/ 0 60000 65536"/>
                <a:gd name="T15" fmla="*/ 0 60000 65536"/>
                <a:gd name="T16" fmla="*/ 0 60000 65536"/>
                <a:gd name="T17" fmla="*/ 0 60000 65536"/>
                <a:gd name="T18" fmla="*/ 0 60000 65536"/>
                <a:gd name="T19" fmla="*/ 0 60000 65536"/>
                <a:gd name="T20" fmla="*/ 0 60000 65536"/>
                <a:gd name="T21" fmla="*/ 0 w 260657"/>
                <a:gd name="T22" fmla="*/ 0 h 143811"/>
                <a:gd name="T23" fmla="*/ 260657 w 260657"/>
                <a:gd name="T24" fmla="*/ 143811 h 1438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657" h="143811">
                  <a:moveTo>
                    <a:pt x="237340" y="7656"/>
                  </a:moveTo>
                  <a:cubicBezTo>
                    <a:pt x="199860" y="19250"/>
                    <a:pt x="165615" y="41990"/>
                    <a:pt x="130381" y="59338"/>
                  </a:cubicBezTo>
                  <a:cubicBezTo>
                    <a:pt x="91642" y="78483"/>
                    <a:pt x="51375" y="94751"/>
                    <a:pt x="12995" y="114436"/>
                  </a:cubicBezTo>
                  <a:cubicBezTo>
                    <a:pt x="52" y="121087"/>
                    <a:pt x="9130" y="141220"/>
                    <a:pt x="22702" y="137535"/>
                  </a:cubicBezTo>
                  <a:cubicBezTo>
                    <a:pt x="64318" y="126300"/>
                    <a:pt x="104675" y="109222"/>
                    <a:pt x="144402" y="92684"/>
                  </a:cubicBezTo>
                  <a:cubicBezTo>
                    <a:pt x="180086" y="77764"/>
                    <a:pt x="220353" y="64191"/>
                    <a:pt x="251182" y="40822"/>
                  </a:cubicBezTo>
                  <a:cubicBezTo>
                    <a:pt x="266373" y="29227"/>
                    <a:pt x="258463" y="1094"/>
                    <a:pt x="237251" y="7745"/>
                  </a:cubicBezTo>
                  <a:lnTo>
                    <a:pt x="237340" y="7656"/>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2" name="Freeform: Shape 135">
              <a:extLst>
                <a:ext uri="{FF2B5EF4-FFF2-40B4-BE49-F238E27FC236}">
                  <a16:creationId xmlns:a16="http://schemas.microsoft.com/office/drawing/2014/main" id="{D8A318E1-329F-4630-A996-838386305F62}"/>
                </a:ext>
              </a:extLst>
            </p:cNvPr>
            <p:cNvSpPr>
              <a:spLocks/>
            </p:cNvSpPr>
            <p:nvPr/>
          </p:nvSpPr>
          <p:spPr bwMode="auto">
            <a:xfrm>
              <a:off x="3987881" y="4156892"/>
              <a:ext cx="512328" cy="233693"/>
            </a:xfrm>
            <a:custGeom>
              <a:avLst/>
              <a:gdLst>
                <a:gd name="T0" fmla="*/ 487910 w 512327"/>
                <a:gd name="T1" fmla="*/ 7523 h 233693"/>
                <a:gd name="T2" fmla="*/ 342571 w 512327"/>
                <a:gd name="T3" fmla="*/ 34577 h 233693"/>
                <a:gd name="T4" fmla="*/ 187519 w 512327"/>
                <a:gd name="T5" fmla="*/ 69362 h 233693"/>
                <a:gd name="T6" fmla="*/ 103660 w 512327"/>
                <a:gd name="T7" fmla="*/ 124729 h 233693"/>
                <a:gd name="T8" fmla="*/ 8205 w 512327"/>
                <a:gd name="T9" fmla="*/ 219285 h 233693"/>
                <a:gd name="T10" fmla="*/ 15935 w 512327"/>
                <a:gd name="T11" fmla="*/ 227015 h 233693"/>
                <a:gd name="T12" fmla="*/ 116513 w 512327"/>
                <a:gd name="T13" fmla="*/ 141357 h 233693"/>
                <a:gd name="T14" fmla="*/ 217360 w 512327"/>
                <a:gd name="T15" fmla="*/ 111246 h 233693"/>
                <a:gd name="T16" fmla="*/ 356413 w 512327"/>
                <a:gd name="T17" fmla="*/ 84911 h 233693"/>
                <a:gd name="T18" fmla="*/ 499865 w 512327"/>
                <a:gd name="T19" fmla="*/ 51475 h 233693"/>
                <a:gd name="T20" fmla="*/ 488000 w 512327"/>
                <a:gd name="T21" fmla="*/ 7523 h 2336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2327"/>
                <a:gd name="T34" fmla="*/ 0 h 233693"/>
                <a:gd name="T35" fmla="*/ 512327 w 512327"/>
                <a:gd name="T36" fmla="*/ 233693 h 2336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2327" h="233693">
                  <a:moveTo>
                    <a:pt x="487905" y="7523"/>
                  </a:moveTo>
                  <a:cubicBezTo>
                    <a:pt x="441886" y="2309"/>
                    <a:pt x="387687" y="24510"/>
                    <a:pt x="342566" y="34577"/>
                  </a:cubicBezTo>
                  <a:cubicBezTo>
                    <a:pt x="290884" y="46082"/>
                    <a:pt x="239202" y="57767"/>
                    <a:pt x="187519" y="69362"/>
                  </a:cubicBezTo>
                  <a:cubicBezTo>
                    <a:pt x="151117" y="77541"/>
                    <a:pt x="132152" y="101270"/>
                    <a:pt x="103660" y="124729"/>
                  </a:cubicBezTo>
                  <a:cubicBezTo>
                    <a:pt x="69055" y="153311"/>
                    <a:pt x="37686" y="185489"/>
                    <a:pt x="8205" y="219285"/>
                  </a:cubicBezTo>
                  <a:cubicBezTo>
                    <a:pt x="3621" y="224588"/>
                    <a:pt x="10811" y="232048"/>
                    <a:pt x="15935" y="227015"/>
                  </a:cubicBezTo>
                  <a:cubicBezTo>
                    <a:pt x="47573" y="196185"/>
                    <a:pt x="80919" y="167693"/>
                    <a:pt x="116513" y="141357"/>
                  </a:cubicBezTo>
                  <a:cubicBezTo>
                    <a:pt x="145994" y="119606"/>
                    <a:pt x="181767" y="117988"/>
                    <a:pt x="217360" y="111246"/>
                  </a:cubicBezTo>
                  <a:cubicBezTo>
                    <a:pt x="263739" y="102528"/>
                    <a:pt x="310119" y="93810"/>
                    <a:pt x="356408" y="84911"/>
                  </a:cubicBezTo>
                  <a:cubicBezTo>
                    <a:pt x="402607" y="76013"/>
                    <a:pt x="458963" y="75114"/>
                    <a:pt x="499860" y="51475"/>
                  </a:cubicBezTo>
                  <a:cubicBezTo>
                    <a:pt x="521881" y="38802"/>
                    <a:pt x="509836" y="10039"/>
                    <a:pt x="487995" y="7523"/>
                  </a:cubicBezTo>
                  <a:lnTo>
                    <a:pt x="487905" y="7523"/>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3" name="Freeform: Shape 136">
              <a:extLst>
                <a:ext uri="{FF2B5EF4-FFF2-40B4-BE49-F238E27FC236}">
                  <a16:creationId xmlns:a16="http://schemas.microsoft.com/office/drawing/2014/main" id="{FDAFBF30-7898-47BC-926C-21A352D29A8E}"/>
                </a:ext>
              </a:extLst>
            </p:cNvPr>
            <p:cNvSpPr>
              <a:spLocks/>
            </p:cNvSpPr>
            <p:nvPr/>
          </p:nvSpPr>
          <p:spPr bwMode="auto">
            <a:xfrm>
              <a:off x="7890788" y="5234811"/>
              <a:ext cx="179764" cy="161788"/>
            </a:xfrm>
            <a:custGeom>
              <a:avLst/>
              <a:gdLst>
                <a:gd name="T0" fmla="*/ 102981 w 179764"/>
                <a:gd name="T1" fmla="*/ 73173 h 161787"/>
                <a:gd name="T2" fmla="*/ 27210 w 179764"/>
                <a:gd name="T3" fmla="*/ 8818 h 161787"/>
                <a:gd name="T4" fmla="*/ 8784 w 179764"/>
                <a:gd name="T5" fmla="*/ 27243 h 161787"/>
                <a:gd name="T6" fmla="*/ 77184 w 179764"/>
                <a:gd name="T7" fmla="*/ 98974 h 161787"/>
                <a:gd name="T8" fmla="*/ 160055 w 179764"/>
                <a:gd name="T9" fmla="*/ 162341 h 161787"/>
                <a:gd name="T10" fmla="*/ 178841 w 179764"/>
                <a:gd name="T11" fmla="*/ 137893 h 161787"/>
                <a:gd name="T12" fmla="*/ 102981 w 179764"/>
                <a:gd name="T13" fmla="*/ 73173 h 161787"/>
                <a:gd name="T14" fmla="*/ 0 60000 65536"/>
                <a:gd name="T15" fmla="*/ 0 60000 65536"/>
                <a:gd name="T16" fmla="*/ 0 60000 65536"/>
                <a:gd name="T17" fmla="*/ 0 60000 65536"/>
                <a:gd name="T18" fmla="*/ 0 60000 65536"/>
                <a:gd name="T19" fmla="*/ 0 60000 65536"/>
                <a:gd name="T20" fmla="*/ 0 60000 65536"/>
                <a:gd name="T21" fmla="*/ 0 w 179764"/>
                <a:gd name="T22" fmla="*/ 0 h 161787"/>
                <a:gd name="T23" fmla="*/ 179764 w 179764"/>
                <a:gd name="T24" fmla="*/ 161787 h 1617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764" h="161787">
                  <a:moveTo>
                    <a:pt x="102981" y="73173"/>
                  </a:moveTo>
                  <a:cubicBezTo>
                    <a:pt x="77454" y="52230"/>
                    <a:pt x="54264" y="27603"/>
                    <a:pt x="27210" y="8818"/>
                  </a:cubicBezTo>
                  <a:cubicBezTo>
                    <a:pt x="16244" y="1177"/>
                    <a:pt x="1234" y="16278"/>
                    <a:pt x="8784" y="27243"/>
                  </a:cubicBezTo>
                  <a:cubicBezTo>
                    <a:pt x="27210" y="54208"/>
                    <a:pt x="53365" y="76769"/>
                    <a:pt x="77184" y="98969"/>
                  </a:cubicBezTo>
                  <a:cubicBezTo>
                    <a:pt x="100733" y="120900"/>
                    <a:pt x="128417" y="153618"/>
                    <a:pt x="160055" y="162336"/>
                  </a:cubicBezTo>
                  <a:cubicBezTo>
                    <a:pt x="173987" y="166201"/>
                    <a:pt x="186481" y="150472"/>
                    <a:pt x="178841" y="137888"/>
                  </a:cubicBezTo>
                  <a:cubicBezTo>
                    <a:pt x="162302" y="110654"/>
                    <a:pt x="127428" y="93217"/>
                    <a:pt x="102981" y="73173"/>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4" name="Freeform: Shape 137">
              <a:extLst>
                <a:ext uri="{FF2B5EF4-FFF2-40B4-BE49-F238E27FC236}">
                  <a16:creationId xmlns:a16="http://schemas.microsoft.com/office/drawing/2014/main" id="{9E29E7FF-0AF3-40E4-8D40-DD53B5238994}"/>
                </a:ext>
              </a:extLst>
            </p:cNvPr>
            <p:cNvSpPr>
              <a:spLocks/>
            </p:cNvSpPr>
            <p:nvPr/>
          </p:nvSpPr>
          <p:spPr bwMode="auto">
            <a:xfrm>
              <a:off x="6940701" y="6212892"/>
              <a:ext cx="143811" cy="53929"/>
            </a:xfrm>
            <a:custGeom>
              <a:avLst/>
              <a:gdLst>
                <a:gd name="T0" fmla="*/ 129980 w 143811"/>
                <a:gd name="T1" fmla="*/ 29775 h 53929"/>
                <a:gd name="T2" fmla="*/ 21762 w 143811"/>
                <a:gd name="T3" fmla="*/ 6946 h 53929"/>
                <a:gd name="T4" fmla="*/ 15380 w 143811"/>
                <a:gd name="T5" fmla="*/ 30135 h 53929"/>
                <a:gd name="T6" fmla="*/ 126474 w 143811"/>
                <a:gd name="T7" fmla="*/ 55392 h 53929"/>
                <a:gd name="T8" fmla="*/ 129980 w 143811"/>
                <a:gd name="T9" fmla="*/ 29775 h 53929"/>
                <a:gd name="T10" fmla="*/ 0 60000 65536"/>
                <a:gd name="T11" fmla="*/ 0 60000 65536"/>
                <a:gd name="T12" fmla="*/ 0 60000 65536"/>
                <a:gd name="T13" fmla="*/ 0 60000 65536"/>
                <a:gd name="T14" fmla="*/ 0 60000 65536"/>
                <a:gd name="T15" fmla="*/ 0 w 143811"/>
                <a:gd name="T16" fmla="*/ 0 h 53929"/>
                <a:gd name="T17" fmla="*/ 143811 w 143811"/>
                <a:gd name="T18" fmla="*/ 53929 h 53929"/>
              </a:gdLst>
              <a:ahLst/>
              <a:cxnLst>
                <a:cxn ang="T10">
                  <a:pos x="T0" y="T1"/>
                </a:cxn>
                <a:cxn ang="T11">
                  <a:pos x="T2" y="T3"/>
                </a:cxn>
                <a:cxn ang="T12">
                  <a:pos x="T4" y="T5"/>
                </a:cxn>
                <a:cxn ang="T13">
                  <a:pos x="T6" y="T7"/>
                </a:cxn>
                <a:cxn ang="T14">
                  <a:pos x="T8" y="T9"/>
                </a:cxn>
              </a:cxnLst>
              <a:rect l="T15" t="T16" r="T17" b="T18"/>
              <a:pathLst>
                <a:path w="143811" h="53929">
                  <a:moveTo>
                    <a:pt x="129980" y="29775"/>
                  </a:moveTo>
                  <a:cubicBezTo>
                    <a:pt x="94566" y="18451"/>
                    <a:pt x="58344" y="13057"/>
                    <a:pt x="21762" y="6946"/>
                  </a:cubicBezTo>
                  <a:cubicBezTo>
                    <a:pt x="6752" y="4429"/>
                    <a:pt x="190" y="25911"/>
                    <a:pt x="15380" y="30135"/>
                  </a:cubicBezTo>
                  <a:cubicBezTo>
                    <a:pt x="52322" y="40292"/>
                    <a:pt x="88454" y="50628"/>
                    <a:pt x="126474" y="55392"/>
                  </a:cubicBezTo>
                  <a:cubicBezTo>
                    <a:pt x="141664" y="57279"/>
                    <a:pt x="143282" y="34000"/>
                    <a:pt x="129980" y="29775"/>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5" name="Freeform: Shape 138">
              <a:extLst>
                <a:ext uri="{FF2B5EF4-FFF2-40B4-BE49-F238E27FC236}">
                  <a16:creationId xmlns:a16="http://schemas.microsoft.com/office/drawing/2014/main" id="{86408E57-7E94-49FA-BB73-82A4F3CED16B}"/>
                </a:ext>
              </a:extLst>
            </p:cNvPr>
            <p:cNvSpPr>
              <a:spLocks/>
            </p:cNvSpPr>
            <p:nvPr/>
          </p:nvSpPr>
          <p:spPr bwMode="auto">
            <a:xfrm>
              <a:off x="6526617" y="5075741"/>
              <a:ext cx="125835" cy="134823"/>
            </a:xfrm>
            <a:custGeom>
              <a:avLst/>
              <a:gdLst>
                <a:gd name="T0" fmla="*/ 69671 w 125834"/>
                <a:gd name="T1" fmla="*/ 53198 h 134823"/>
                <a:gd name="T2" fmla="*/ 16815 w 125834"/>
                <a:gd name="T3" fmla="*/ 7808 h 134823"/>
                <a:gd name="T4" fmla="*/ 7557 w 125834"/>
                <a:gd name="T5" fmla="*/ 17065 h 134823"/>
                <a:gd name="T6" fmla="*/ 50880 w 125834"/>
                <a:gd name="T7" fmla="*/ 71983 h 134823"/>
                <a:gd name="T8" fmla="*/ 107421 w 125834"/>
                <a:gd name="T9" fmla="*/ 126542 h 134823"/>
                <a:gd name="T10" fmla="*/ 122971 w 125834"/>
                <a:gd name="T11" fmla="*/ 106318 h 134823"/>
                <a:gd name="T12" fmla="*/ 69581 w 125834"/>
                <a:gd name="T13" fmla="*/ 53198 h 134823"/>
                <a:gd name="T14" fmla="*/ 0 60000 65536"/>
                <a:gd name="T15" fmla="*/ 0 60000 65536"/>
                <a:gd name="T16" fmla="*/ 0 60000 65536"/>
                <a:gd name="T17" fmla="*/ 0 60000 65536"/>
                <a:gd name="T18" fmla="*/ 0 60000 65536"/>
                <a:gd name="T19" fmla="*/ 0 60000 65536"/>
                <a:gd name="T20" fmla="*/ 0 60000 65536"/>
                <a:gd name="T21" fmla="*/ 0 w 125834"/>
                <a:gd name="T22" fmla="*/ 0 h 134823"/>
                <a:gd name="T23" fmla="*/ 125834 w 125834"/>
                <a:gd name="T24" fmla="*/ 134823 h 1348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834" h="134823">
                  <a:moveTo>
                    <a:pt x="69666" y="53198"/>
                  </a:moveTo>
                  <a:cubicBezTo>
                    <a:pt x="52678" y="37738"/>
                    <a:pt x="36050" y="20391"/>
                    <a:pt x="16815" y="7808"/>
                  </a:cubicBezTo>
                  <a:cubicBezTo>
                    <a:pt x="10973" y="3943"/>
                    <a:pt x="4411" y="11403"/>
                    <a:pt x="7557" y="17065"/>
                  </a:cubicBezTo>
                  <a:cubicBezTo>
                    <a:pt x="18882" y="37109"/>
                    <a:pt x="35690" y="54816"/>
                    <a:pt x="50880" y="71983"/>
                  </a:cubicBezTo>
                  <a:cubicBezTo>
                    <a:pt x="68497" y="91937"/>
                    <a:pt x="85665" y="111172"/>
                    <a:pt x="107416" y="126542"/>
                  </a:cubicBezTo>
                  <a:cubicBezTo>
                    <a:pt x="120449" y="135800"/>
                    <a:pt x="131145" y="116835"/>
                    <a:pt x="122966" y="106318"/>
                  </a:cubicBezTo>
                  <a:cubicBezTo>
                    <a:pt x="107416" y="86275"/>
                    <a:pt x="88271" y="70186"/>
                    <a:pt x="69576" y="53198"/>
                  </a:cubicBezTo>
                  <a:lnTo>
                    <a:pt x="69666" y="5319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6" name="Freeform: Shape 139">
              <a:extLst>
                <a:ext uri="{FF2B5EF4-FFF2-40B4-BE49-F238E27FC236}">
                  <a16:creationId xmlns:a16="http://schemas.microsoft.com/office/drawing/2014/main" id="{205C770C-D481-434B-B764-27D2EF481EEC}"/>
                </a:ext>
              </a:extLst>
            </p:cNvPr>
            <p:cNvSpPr>
              <a:spLocks/>
            </p:cNvSpPr>
            <p:nvPr/>
          </p:nvSpPr>
          <p:spPr bwMode="auto">
            <a:xfrm>
              <a:off x="6600742" y="5079670"/>
              <a:ext cx="152799" cy="143811"/>
            </a:xfrm>
            <a:custGeom>
              <a:avLst/>
              <a:gdLst>
                <a:gd name="T0" fmla="*/ 81108 w 152799"/>
                <a:gd name="T1" fmla="*/ 63650 h 143811"/>
                <a:gd name="T2" fmla="*/ 15584 w 152799"/>
                <a:gd name="T3" fmla="*/ 7653 h 143811"/>
                <a:gd name="T4" fmla="*/ 7495 w 152799"/>
                <a:gd name="T5" fmla="*/ 15743 h 143811"/>
                <a:gd name="T6" fmla="*/ 137284 w 152799"/>
                <a:gd name="T7" fmla="*/ 143735 h 143811"/>
                <a:gd name="T8" fmla="*/ 150857 w 152799"/>
                <a:gd name="T9" fmla="*/ 126208 h 143811"/>
                <a:gd name="T10" fmla="*/ 81108 w 152799"/>
                <a:gd name="T11" fmla="*/ 63650 h 143811"/>
                <a:gd name="T12" fmla="*/ 0 60000 65536"/>
                <a:gd name="T13" fmla="*/ 0 60000 65536"/>
                <a:gd name="T14" fmla="*/ 0 60000 65536"/>
                <a:gd name="T15" fmla="*/ 0 60000 65536"/>
                <a:gd name="T16" fmla="*/ 0 60000 65536"/>
                <a:gd name="T17" fmla="*/ 0 60000 65536"/>
                <a:gd name="T18" fmla="*/ 0 w 152799"/>
                <a:gd name="T19" fmla="*/ 0 h 143811"/>
                <a:gd name="T20" fmla="*/ 152799 w 152799"/>
                <a:gd name="T21" fmla="*/ 143811 h 143811"/>
              </a:gdLst>
              <a:ahLst/>
              <a:cxnLst>
                <a:cxn ang="T12">
                  <a:pos x="T0" y="T1"/>
                </a:cxn>
                <a:cxn ang="T13">
                  <a:pos x="T2" y="T3"/>
                </a:cxn>
                <a:cxn ang="T14">
                  <a:pos x="T4" y="T5"/>
                </a:cxn>
                <a:cxn ang="T15">
                  <a:pos x="T6" y="T7"/>
                </a:cxn>
                <a:cxn ang="T16">
                  <a:pos x="T8" y="T9"/>
                </a:cxn>
                <a:cxn ang="T17">
                  <a:pos x="T10" y="T11"/>
                </a:cxn>
              </a:cxnLst>
              <a:rect l="T18" t="T19" r="T20" b="T21"/>
              <a:pathLst>
                <a:path w="152799" h="143811">
                  <a:moveTo>
                    <a:pt x="81108" y="63650"/>
                  </a:moveTo>
                  <a:cubicBezTo>
                    <a:pt x="59626" y="45134"/>
                    <a:pt x="39403" y="23203"/>
                    <a:pt x="15584" y="7653"/>
                  </a:cubicBezTo>
                  <a:cubicBezTo>
                    <a:pt x="10551" y="4328"/>
                    <a:pt x="4619" y="10799"/>
                    <a:pt x="7495" y="15743"/>
                  </a:cubicBezTo>
                  <a:cubicBezTo>
                    <a:pt x="37246" y="66257"/>
                    <a:pt x="90636" y="109400"/>
                    <a:pt x="137284" y="143735"/>
                  </a:cubicBezTo>
                  <a:cubicBezTo>
                    <a:pt x="147621" y="151285"/>
                    <a:pt x="160025" y="134657"/>
                    <a:pt x="150857" y="126208"/>
                  </a:cubicBezTo>
                  <a:cubicBezTo>
                    <a:pt x="127937" y="104996"/>
                    <a:pt x="104747" y="84053"/>
                    <a:pt x="81108" y="63650"/>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7" name="Freeform: Shape 140">
              <a:extLst>
                <a:ext uri="{FF2B5EF4-FFF2-40B4-BE49-F238E27FC236}">
                  <a16:creationId xmlns:a16="http://schemas.microsoft.com/office/drawing/2014/main" id="{67A8F65B-50C0-4D9F-9433-6BFF58109B24}"/>
                </a:ext>
              </a:extLst>
            </p:cNvPr>
            <p:cNvSpPr>
              <a:spLocks/>
            </p:cNvSpPr>
            <p:nvPr/>
          </p:nvSpPr>
          <p:spPr bwMode="auto">
            <a:xfrm>
              <a:off x="7042330" y="3717511"/>
              <a:ext cx="152799" cy="134823"/>
            </a:xfrm>
            <a:custGeom>
              <a:avLst/>
              <a:gdLst>
                <a:gd name="T0" fmla="*/ 146905 w 152799"/>
                <a:gd name="T1" fmla="*/ 23289 h 134823"/>
                <a:gd name="T2" fmla="*/ 129378 w 152799"/>
                <a:gd name="T3" fmla="*/ 9717 h 134823"/>
                <a:gd name="T4" fmla="*/ 73651 w 152799"/>
                <a:gd name="T5" fmla="*/ 63017 h 134823"/>
                <a:gd name="T6" fmla="*/ 9655 w 152799"/>
                <a:gd name="T7" fmla="*/ 119373 h 134823"/>
                <a:gd name="T8" fmla="*/ 21430 w 152799"/>
                <a:gd name="T9" fmla="*/ 134563 h 134823"/>
                <a:gd name="T10" fmla="*/ 146995 w 152799"/>
                <a:gd name="T11" fmla="*/ 23289 h 134823"/>
                <a:gd name="T12" fmla="*/ 0 60000 65536"/>
                <a:gd name="T13" fmla="*/ 0 60000 65536"/>
                <a:gd name="T14" fmla="*/ 0 60000 65536"/>
                <a:gd name="T15" fmla="*/ 0 60000 65536"/>
                <a:gd name="T16" fmla="*/ 0 60000 65536"/>
                <a:gd name="T17" fmla="*/ 0 60000 65536"/>
                <a:gd name="T18" fmla="*/ 0 w 152799"/>
                <a:gd name="T19" fmla="*/ 0 h 134823"/>
                <a:gd name="T20" fmla="*/ 152799 w 152799"/>
                <a:gd name="T21" fmla="*/ 134823 h 134823"/>
              </a:gdLst>
              <a:ahLst/>
              <a:cxnLst>
                <a:cxn ang="T12">
                  <a:pos x="T0" y="T1"/>
                </a:cxn>
                <a:cxn ang="T13">
                  <a:pos x="T2" y="T3"/>
                </a:cxn>
                <a:cxn ang="T14">
                  <a:pos x="T4" y="T5"/>
                </a:cxn>
                <a:cxn ang="T15">
                  <a:pos x="T6" y="T7"/>
                </a:cxn>
                <a:cxn ang="T16">
                  <a:pos x="T8" y="T9"/>
                </a:cxn>
                <a:cxn ang="T17">
                  <a:pos x="T10" y="T11"/>
                </a:cxn>
              </a:cxnLst>
              <a:rect l="T18" t="T19" r="T20" b="T21"/>
              <a:pathLst>
                <a:path w="152799" h="134823">
                  <a:moveTo>
                    <a:pt x="146905" y="23289"/>
                  </a:moveTo>
                  <a:cubicBezTo>
                    <a:pt x="154815" y="12953"/>
                    <a:pt x="138097" y="1089"/>
                    <a:pt x="129378" y="9717"/>
                  </a:cubicBezTo>
                  <a:cubicBezTo>
                    <a:pt x="111132" y="27784"/>
                    <a:pt x="92347" y="45400"/>
                    <a:pt x="73651" y="63017"/>
                  </a:cubicBezTo>
                  <a:cubicBezTo>
                    <a:pt x="52978" y="82432"/>
                    <a:pt x="29160" y="98880"/>
                    <a:pt x="9655" y="119373"/>
                  </a:cubicBezTo>
                  <a:cubicBezTo>
                    <a:pt x="1656" y="127732"/>
                    <a:pt x="11632" y="138968"/>
                    <a:pt x="21430" y="134563"/>
                  </a:cubicBezTo>
                  <a:cubicBezTo>
                    <a:pt x="70955" y="112273"/>
                    <a:pt x="114458" y="65534"/>
                    <a:pt x="146995" y="23289"/>
                  </a:cubicBezTo>
                  <a:lnTo>
                    <a:pt x="146905" y="2328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8" name="Freeform: Shape 141">
              <a:extLst>
                <a:ext uri="{FF2B5EF4-FFF2-40B4-BE49-F238E27FC236}">
                  <a16:creationId xmlns:a16="http://schemas.microsoft.com/office/drawing/2014/main" id="{DB86A530-C69C-45AE-B3CC-6D6837AC04F1}"/>
                </a:ext>
              </a:extLst>
            </p:cNvPr>
            <p:cNvSpPr>
              <a:spLocks/>
            </p:cNvSpPr>
            <p:nvPr/>
          </p:nvSpPr>
          <p:spPr bwMode="auto">
            <a:xfrm>
              <a:off x="7114576" y="3713834"/>
              <a:ext cx="143811" cy="161788"/>
            </a:xfrm>
            <a:custGeom>
              <a:avLst/>
              <a:gdLst>
                <a:gd name="T0" fmla="*/ 125352 w 143811"/>
                <a:gd name="T1" fmla="*/ 9799 h 161787"/>
                <a:gd name="T2" fmla="*/ 10573 w 143811"/>
                <a:gd name="T3" fmla="*/ 133212 h 161787"/>
                <a:gd name="T4" fmla="*/ 29628 w 143811"/>
                <a:gd name="T5" fmla="*/ 152267 h 161787"/>
                <a:gd name="T6" fmla="*/ 141171 w 143811"/>
                <a:gd name="T7" fmla="*/ 22023 h 161787"/>
                <a:gd name="T8" fmla="*/ 125262 w 143811"/>
                <a:gd name="T9" fmla="*/ 9799 h 161787"/>
                <a:gd name="T10" fmla="*/ 0 60000 65536"/>
                <a:gd name="T11" fmla="*/ 0 60000 65536"/>
                <a:gd name="T12" fmla="*/ 0 60000 65536"/>
                <a:gd name="T13" fmla="*/ 0 60000 65536"/>
                <a:gd name="T14" fmla="*/ 0 60000 65536"/>
                <a:gd name="T15" fmla="*/ 0 w 143811"/>
                <a:gd name="T16" fmla="*/ 0 h 161787"/>
                <a:gd name="T17" fmla="*/ 143811 w 143811"/>
                <a:gd name="T18" fmla="*/ 161787 h 161787"/>
              </a:gdLst>
              <a:ahLst/>
              <a:cxnLst>
                <a:cxn ang="T10">
                  <a:pos x="T0" y="T1"/>
                </a:cxn>
                <a:cxn ang="T11">
                  <a:pos x="T2" y="T3"/>
                </a:cxn>
                <a:cxn ang="T12">
                  <a:pos x="T4" y="T5"/>
                </a:cxn>
                <a:cxn ang="T13">
                  <a:pos x="T6" y="T7"/>
                </a:cxn>
                <a:cxn ang="T14">
                  <a:pos x="T8" y="T9"/>
                </a:cxn>
              </a:cxnLst>
              <a:rect l="T15" t="T16" r="T17" b="T18"/>
              <a:pathLst>
                <a:path w="143811" h="161787">
                  <a:moveTo>
                    <a:pt x="125352" y="9799"/>
                  </a:moveTo>
                  <a:cubicBezTo>
                    <a:pt x="88680" y="52493"/>
                    <a:pt x="49042" y="92221"/>
                    <a:pt x="10573" y="133207"/>
                  </a:cubicBezTo>
                  <a:cubicBezTo>
                    <a:pt x="-1292" y="145880"/>
                    <a:pt x="17044" y="164306"/>
                    <a:pt x="29628" y="152262"/>
                  </a:cubicBezTo>
                  <a:cubicBezTo>
                    <a:pt x="70884" y="112624"/>
                    <a:pt x="106657" y="67593"/>
                    <a:pt x="141171" y="22023"/>
                  </a:cubicBezTo>
                  <a:cubicBezTo>
                    <a:pt x="148092" y="12855"/>
                    <a:pt x="132722" y="1080"/>
                    <a:pt x="125262" y="9799"/>
                  </a:cubicBezTo>
                  <a:lnTo>
                    <a:pt x="125352" y="979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69" name="Freeform: Shape 142">
              <a:extLst>
                <a:ext uri="{FF2B5EF4-FFF2-40B4-BE49-F238E27FC236}">
                  <a16:creationId xmlns:a16="http://schemas.microsoft.com/office/drawing/2014/main" id="{C26531CD-B6C8-4C16-82A4-D35C319AC715}"/>
                </a:ext>
              </a:extLst>
            </p:cNvPr>
            <p:cNvSpPr>
              <a:spLocks/>
            </p:cNvSpPr>
            <p:nvPr/>
          </p:nvSpPr>
          <p:spPr bwMode="auto">
            <a:xfrm>
              <a:off x="3644210" y="-6403"/>
              <a:ext cx="4898571" cy="6866988"/>
            </a:xfrm>
            <a:custGeom>
              <a:avLst/>
              <a:gdLst>
                <a:gd name="T0" fmla="*/ 2292699 w 4898571"/>
                <a:gd name="T1" fmla="*/ 6851728 h 6866988"/>
                <a:gd name="T2" fmla="*/ 3592934 w 4898571"/>
                <a:gd name="T3" fmla="*/ 6141212 h 6866988"/>
                <a:gd name="T4" fmla="*/ 3334792 w 4898571"/>
                <a:gd name="T5" fmla="*/ 5536936 h 6866988"/>
                <a:gd name="T6" fmla="*/ 4241703 w 4898571"/>
                <a:gd name="T7" fmla="*/ 5100109 h 6866988"/>
                <a:gd name="T8" fmla="*/ 3991740 w 4898571"/>
                <a:gd name="T9" fmla="*/ 3914744 h 6866988"/>
                <a:gd name="T10" fmla="*/ 3474020 w 4898571"/>
                <a:gd name="T11" fmla="*/ 5077909 h 6866988"/>
                <a:gd name="T12" fmla="*/ 2671104 w 4898571"/>
                <a:gd name="T13" fmla="*/ 5519768 h 6866988"/>
                <a:gd name="T14" fmla="*/ 3067932 w 4898571"/>
                <a:gd name="T15" fmla="*/ 3754574 h 6866988"/>
                <a:gd name="T16" fmla="*/ 3957676 w 4898571"/>
                <a:gd name="T17" fmla="*/ 2891346 h 6866988"/>
                <a:gd name="T18" fmla="*/ 4651207 w 4898571"/>
                <a:gd name="T19" fmla="*/ 3880858 h 6866988"/>
                <a:gd name="T20" fmla="*/ 4729583 w 4898571"/>
                <a:gd name="T21" fmla="*/ 5995872 h 6866988"/>
                <a:gd name="T22" fmla="*/ 4235859 w 4898571"/>
                <a:gd name="T23" fmla="*/ 6847776 h 6866988"/>
                <a:gd name="T24" fmla="*/ 4727783 w 4898571"/>
                <a:gd name="T25" fmla="*/ 3932630 h 6866988"/>
                <a:gd name="T26" fmla="*/ 3232686 w 4898571"/>
                <a:gd name="T27" fmla="*/ 2643902 h 6866988"/>
                <a:gd name="T28" fmla="*/ 3181274 w 4898571"/>
                <a:gd name="T29" fmla="*/ 1256213 h 6866988"/>
                <a:gd name="T30" fmla="*/ 1986921 w 4898571"/>
                <a:gd name="T31" fmla="*/ 129452 h 6866988"/>
                <a:gd name="T32" fmla="*/ 1623258 w 4898571"/>
                <a:gd name="T33" fmla="*/ 1822470 h 6866988"/>
                <a:gd name="T34" fmla="*/ 50771 w 4898571"/>
                <a:gd name="T35" fmla="*/ 3464166 h 6866988"/>
                <a:gd name="T36" fmla="*/ 620623 w 4898571"/>
                <a:gd name="T37" fmla="*/ 6195948 h 6866988"/>
                <a:gd name="T38" fmla="*/ 2769704 w 4898571"/>
                <a:gd name="T39" fmla="*/ 5044561 h 6866988"/>
                <a:gd name="T40" fmla="*/ 2499518 w 4898571"/>
                <a:gd name="T41" fmla="*/ 3583438 h 6866988"/>
                <a:gd name="T42" fmla="*/ 1595574 w 4898571"/>
                <a:gd name="T43" fmla="*/ 3432886 h 6866988"/>
                <a:gd name="T44" fmla="*/ 1675390 w 4898571"/>
                <a:gd name="T45" fmla="*/ 2016705 h 6866988"/>
                <a:gd name="T46" fmla="*/ 1675210 w 4898571"/>
                <a:gd name="T47" fmla="*/ 2016885 h 6866988"/>
                <a:gd name="T48" fmla="*/ 2352831 w 4898571"/>
                <a:gd name="T49" fmla="*/ 3256178 h 6866988"/>
                <a:gd name="T50" fmla="*/ 2518034 w 4898571"/>
                <a:gd name="T51" fmla="*/ 3244314 h 6866988"/>
                <a:gd name="T52" fmla="*/ 3286256 w 4898571"/>
                <a:gd name="T53" fmla="*/ 2763624 h 6866988"/>
                <a:gd name="T54" fmla="*/ 2593086 w 4898571"/>
                <a:gd name="T55" fmla="*/ 3381654 h 6866988"/>
                <a:gd name="T56" fmla="*/ 2348515 w 4898571"/>
                <a:gd name="T57" fmla="*/ 2411916 h 6866988"/>
                <a:gd name="T58" fmla="*/ 2514708 w 4898571"/>
                <a:gd name="T59" fmla="*/ 2846946 h 6866988"/>
                <a:gd name="T60" fmla="*/ 3133726 w 4898571"/>
                <a:gd name="T61" fmla="*/ 1159860 h 6866988"/>
                <a:gd name="T62" fmla="*/ 3095346 w 4898571"/>
                <a:gd name="T63" fmla="*/ 724561 h 6866988"/>
                <a:gd name="T64" fmla="*/ 3120514 w 4898571"/>
                <a:gd name="T65" fmla="*/ 421389 h 6866988"/>
                <a:gd name="T66" fmla="*/ 2768536 w 4898571"/>
                <a:gd name="T67" fmla="*/ 204773 h 6866988"/>
                <a:gd name="T68" fmla="*/ 2097295 w 4898571"/>
                <a:gd name="T69" fmla="*/ 439006 h 6866988"/>
                <a:gd name="T70" fmla="*/ 1857670 w 4898571"/>
                <a:gd name="T71" fmla="*/ 657059 h 6866988"/>
                <a:gd name="T72" fmla="*/ 1491491 w 4898571"/>
                <a:gd name="T73" fmla="*/ 937581 h 6866988"/>
                <a:gd name="T74" fmla="*/ 1604383 w 4898571"/>
                <a:gd name="T75" fmla="*/ 1599383 h 6866988"/>
                <a:gd name="T76" fmla="*/ 1985123 w 4898571"/>
                <a:gd name="T77" fmla="*/ 554953 h 6866988"/>
                <a:gd name="T78" fmla="*/ 1880950 w 4898571"/>
                <a:gd name="T79" fmla="*/ 295644 h 6866988"/>
                <a:gd name="T80" fmla="*/ 2630746 w 4898571"/>
                <a:gd name="T81" fmla="*/ 467229 h 6866988"/>
                <a:gd name="T82" fmla="*/ 2832532 w 4898571"/>
                <a:gd name="T83" fmla="*/ 456173 h 6866988"/>
                <a:gd name="T84" fmla="*/ 2596592 w 4898571"/>
                <a:gd name="T85" fmla="*/ 2403916 h 6866988"/>
                <a:gd name="T86" fmla="*/ 1609416 w 4898571"/>
                <a:gd name="T87" fmla="*/ 2273408 h 6866988"/>
                <a:gd name="T88" fmla="*/ 1637909 w 4898571"/>
                <a:gd name="T89" fmla="*/ 2702414 h 6866988"/>
                <a:gd name="T90" fmla="*/ 427466 w 4898571"/>
                <a:gd name="T91" fmla="*/ 3535622 h 6866988"/>
                <a:gd name="T92" fmla="*/ 1209980 w 4898571"/>
                <a:gd name="T93" fmla="*/ 2708078 h 6866988"/>
                <a:gd name="T94" fmla="*/ 1969753 w 4898571"/>
                <a:gd name="T95" fmla="*/ 4389949 h 6866988"/>
                <a:gd name="T96" fmla="*/ 1302379 w 4898571"/>
                <a:gd name="T97" fmla="*/ 4121114 h 6866988"/>
                <a:gd name="T98" fmla="*/ 1602226 w 4898571"/>
                <a:gd name="T99" fmla="*/ 4697525 h 6866988"/>
                <a:gd name="T100" fmla="*/ 1263011 w 4898571"/>
                <a:gd name="T101" fmla="*/ 5139657 h 6866988"/>
                <a:gd name="T102" fmla="*/ 2139809 w 4898571"/>
                <a:gd name="T103" fmla="*/ 4677573 h 6866988"/>
                <a:gd name="T104" fmla="*/ 3080876 w 4898571"/>
                <a:gd name="T105" fmla="*/ 4121922 h 6866988"/>
                <a:gd name="T106" fmla="*/ 2607826 w 4898571"/>
                <a:gd name="T107" fmla="*/ 4804845 h 6866988"/>
                <a:gd name="T108" fmla="*/ 2866058 w 4898571"/>
                <a:gd name="T109" fmla="*/ 4699413 h 6866988"/>
                <a:gd name="T110" fmla="*/ 2742650 w 4898571"/>
                <a:gd name="T111" fmla="*/ 4559469 h 6866988"/>
                <a:gd name="T112" fmla="*/ 1776417 w 4898571"/>
                <a:gd name="T113" fmla="*/ 6187860 h 6866988"/>
                <a:gd name="T114" fmla="*/ 1099426 w 4898571"/>
                <a:gd name="T115" fmla="*/ 6154872 h 6866988"/>
                <a:gd name="T116" fmla="*/ 895302 w 4898571"/>
                <a:gd name="T117" fmla="*/ 6172668 h 6866988"/>
                <a:gd name="T118" fmla="*/ 969275 w 4898571"/>
                <a:gd name="T119" fmla="*/ 5907788 h 6866988"/>
                <a:gd name="T120" fmla="*/ 731627 w 4898571"/>
                <a:gd name="T121" fmla="*/ 6088000 h 68669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98571"/>
                <a:gd name="T184" fmla="*/ 0 h 6866988"/>
                <a:gd name="T185" fmla="*/ 4898571 w 4898571"/>
                <a:gd name="T186" fmla="*/ 6866988 h 68669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98571" h="6866988">
                  <a:moveTo>
                    <a:pt x="494788" y="6801666"/>
                  </a:moveTo>
                  <a:cubicBezTo>
                    <a:pt x="517348" y="6735782"/>
                    <a:pt x="545841" y="6660820"/>
                    <a:pt x="551054" y="6589634"/>
                  </a:cubicBezTo>
                  <a:cubicBezTo>
                    <a:pt x="603545" y="6602847"/>
                    <a:pt x="656396" y="6615071"/>
                    <a:pt x="708887" y="6627744"/>
                  </a:cubicBezTo>
                  <a:cubicBezTo>
                    <a:pt x="789421" y="6647159"/>
                    <a:pt x="870495" y="6671427"/>
                    <a:pt x="952917" y="6681134"/>
                  </a:cubicBezTo>
                  <a:cubicBezTo>
                    <a:pt x="1035069" y="6690841"/>
                    <a:pt x="1118030" y="6684729"/>
                    <a:pt x="1199643" y="6700099"/>
                  </a:cubicBezTo>
                  <a:cubicBezTo>
                    <a:pt x="1271369" y="6713581"/>
                    <a:pt x="1347229" y="6750343"/>
                    <a:pt x="1421202" y="6741804"/>
                  </a:cubicBezTo>
                  <a:cubicBezTo>
                    <a:pt x="1426955" y="6741175"/>
                    <a:pt x="1431269" y="6738479"/>
                    <a:pt x="1433157" y="6732726"/>
                  </a:cubicBezTo>
                  <a:cubicBezTo>
                    <a:pt x="1448886" y="6684999"/>
                    <a:pt x="1472076" y="6639968"/>
                    <a:pt x="1489602" y="6592600"/>
                  </a:cubicBezTo>
                  <a:cubicBezTo>
                    <a:pt x="1500748" y="6597993"/>
                    <a:pt x="1512073" y="6602847"/>
                    <a:pt x="1523398" y="6606712"/>
                  </a:cubicBezTo>
                  <a:cubicBezTo>
                    <a:pt x="1591439" y="6630440"/>
                    <a:pt x="1681231" y="6610936"/>
                    <a:pt x="1750620" y="6598532"/>
                  </a:cubicBezTo>
                  <a:cubicBezTo>
                    <a:pt x="1762574" y="6596375"/>
                    <a:pt x="1769136" y="6587926"/>
                    <a:pt x="1771023" y="6578129"/>
                  </a:cubicBezTo>
                  <a:cubicBezTo>
                    <a:pt x="1793673" y="6580646"/>
                    <a:pt x="1817402" y="6579208"/>
                    <a:pt x="1839423" y="6579387"/>
                  </a:cubicBezTo>
                  <a:cubicBezTo>
                    <a:pt x="1863692" y="6579567"/>
                    <a:pt x="1899015" y="6584151"/>
                    <a:pt x="1925081" y="6575343"/>
                  </a:cubicBezTo>
                  <a:cubicBezTo>
                    <a:pt x="1941799" y="6621992"/>
                    <a:pt x="1958337" y="6668820"/>
                    <a:pt x="1974606" y="6715649"/>
                  </a:cubicBezTo>
                  <a:cubicBezTo>
                    <a:pt x="1981078" y="6734434"/>
                    <a:pt x="1998245" y="6744681"/>
                    <a:pt x="2017929" y="6740186"/>
                  </a:cubicBezTo>
                  <a:cubicBezTo>
                    <a:pt x="2074465" y="6727423"/>
                    <a:pt x="2145652" y="6710076"/>
                    <a:pt x="2194547" y="6673853"/>
                  </a:cubicBezTo>
                  <a:cubicBezTo>
                    <a:pt x="2227984" y="6732726"/>
                    <a:pt x="2260880" y="6791959"/>
                    <a:pt x="2292699" y="6851730"/>
                  </a:cubicBezTo>
                  <a:cubicBezTo>
                    <a:pt x="2294316" y="6854696"/>
                    <a:pt x="2295755" y="6857752"/>
                    <a:pt x="2297373" y="6860719"/>
                  </a:cubicBezTo>
                  <a:lnTo>
                    <a:pt x="2361818" y="6860719"/>
                  </a:lnTo>
                  <a:cubicBezTo>
                    <a:pt x="2357683" y="6853168"/>
                    <a:pt x="2353459" y="6845618"/>
                    <a:pt x="2349324" y="6838068"/>
                  </a:cubicBezTo>
                  <a:cubicBezTo>
                    <a:pt x="2301417" y="6749894"/>
                    <a:pt x="2251353" y="6662798"/>
                    <a:pt x="2199491" y="6576871"/>
                  </a:cubicBezTo>
                  <a:cubicBezTo>
                    <a:pt x="2147629" y="6490944"/>
                    <a:pt x="2092441" y="6406814"/>
                    <a:pt x="2036355" y="6323583"/>
                  </a:cubicBezTo>
                  <a:cubicBezTo>
                    <a:pt x="2008312" y="6281878"/>
                    <a:pt x="1979909" y="6240443"/>
                    <a:pt x="1950248" y="6199816"/>
                  </a:cubicBezTo>
                  <a:cubicBezTo>
                    <a:pt x="1925890" y="6166380"/>
                    <a:pt x="1902431" y="6129977"/>
                    <a:pt x="1874387" y="6098878"/>
                  </a:cubicBezTo>
                  <a:cubicBezTo>
                    <a:pt x="1884185" y="6089710"/>
                    <a:pt x="1893982" y="6080542"/>
                    <a:pt x="1903599" y="6071194"/>
                  </a:cubicBezTo>
                  <a:cubicBezTo>
                    <a:pt x="1907734" y="6074340"/>
                    <a:pt x="1913217" y="6076048"/>
                    <a:pt x="1919868" y="6074969"/>
                  </a:cubicBezTo>
                  <a:cubicBezTo>
                    <a:pt x="2109699" y="6044410"/>
                    <a:pt x="2299350" y="5970706"/>
                    <a:pt x="2476417" y="5897902"/>
                  </a:cubicBezTo>
                  <a:cubicBezTo>
                    <a:pt x="2570165" y="5859342"/>
                    <a:pt x="2667956" y="5797953"/>
                    <a:pt x="2772938" y="5815840"/>
                  </a:cubicBezTo>
                  <a:cubicBezTo>
                    <a:pt x="2793072" y="5819255"/>
                    <a:pt x="2810059" y="5810627"/>
                    <a:pt x="2820486" y="5798043"/>
                  </a:cubicBezTo>
                  <a:cubicBezTo>
                    <a:pt x="2931850" y="5889363"/>
                    <a:pt x="3034585" y="5995514"/>
                    <a:pt x="3163656" y="6061936"/>
                  </a:cubicBezTo>
                  <a:cubicBezTo>
                    <a:pt x="3232505" y="6097350"/>
                    <a:pt x="3305579" y="6125394"/>
                    <a:pt x="3380002" y="6146516"/>
                  </a:cubicBezTo>
                  <a:cubicBezTo>
                    <a:pt x="3418561" y="6157481"/>
                    <a:pt x="3457839" y="6165661"/>
                    <a:pt x="3497298" y="6172492"/>
                  </a:cubicBezTo>
                  <a:cubicBezTo>
                    <a:pt x="3527858" y="6177794"/>
                    <a:pt x="3561743" y="6189120"/>
                    <a:pt x="3589067" y="6171323"/>
                  </a:cubicBezTo>
                  <a:cubicBezTo>
                    <a:pt x="3599404" y="6164672"/>
                    <a:pt x="3602010" y="6150291"/>
                    <a:pt x="3592932" y="6141212"/>
                  </a:cubicBezTo>
                  <a:cubicBezTo>
                    <a:pt x="3570821" y="6119102"/>
                    <a:pt x="3542508" y="6122067"/>
                    <a:pt x="3512488" y="6117304"/>
                  </a:cubicBezTo>
                  <a:cubicBezTo>
                    <a:pt x="3477883" y="6111821"/>
                    <a:pt x="3443638" y="6104091"/>
                    <a:pt x="3409573" y="6095373"/>
                  </a:cubicBezTo>
                  <a:cubicBezTo>
                    <a:pt x="3334162" y="6076228"/>
                    <a:pt x="3260998" y="6048724"/>
                    <a:pt x="3190980" y="6014928"/>
                  </a:cubicBezTo>
                  <a:cubicBezTo>
                    <a:pt x="3122220" y="5981762"/>
                    <a:pt x="3057775" y="5948595"/>
                    <a:pt x="2995307" y="5903834"/>
                  </a:cubicBezTo>
                  <a:cubicBezTo>
                    <a:pt x="2941737" y="5865364"/>
                    <a:pt x="2893380" y="5817817"/>
                    <a:pt x="2836395" y="5784291"/>
                  </a:cubicBezTo>
                  <a:cubicBezTo>
                    <a:pt x="2926547" y="5767393"/>
                    <a:pt x="3024967" y="5746810"/>
                    <a:pt x="3105592" y="5705734"/>
                  </a:cubicBezTo>
                  <a:cubicBezTo>
                    <a:pt x="3129860" y="5721284"/>
                    <a:pt x="3161319" y="5731440"/>
                    <a:pt x="3184059" y="5743305"/>
                  </a:cubicBezTo>
                  <a:cubicBezTo>
                    <a:pt x="3229000" y="5766764"/>
                    <a:pt x="3273941" y="5790133"/>
                    <a:pt x="3319511" y="5812334"/>
                  </a:cubicBezTo>
                  <a:cubicBezTo>
                    <a:pt x="3361666" y="5832827"/>
                    <a:pt x="3404809" y="5851253"/>
                    <a:pt x="3448941" y="5867072"/>
                  </a:cubicBezTo>
                  <a:cubicBezTo>
                    <a:pt x="3492354" y="5882622"/>
                    <a:pt x="3543677" y="5901497"/>
                    <a:pt x="3590146" y="5894936"/>
                  </a:cubicBezTo>
                  <a:cubicBezTo>
                    <a:pt x="3604797" y="5892868"/>
                    <a:pt x="3607853" y="5868421"/>
                    <a:pt x="3594370" y="5862578"/>
                  </a:cubicBezTo>
                  <a:cubicBezTo>
                    <a:pt x="3556979" y="5846399"/>
                    <a:pt x="3513476" y="5843433"/>
                    <a:pt x="3474108" y="5831929"/>
                  </a:cubicBezTo>
                  <a:cubicBezTo>
                    <a:pt x="3422785" y="5816918"/>
                    <a:pt x="3373440" y="5795526"/>
                    <a:pt x="3324904" y="5773235"/>
                  </a:cubicBezTo>
                  <a:cubicBezTo>
                    <a:pt x="3278705" y="5752023"/>
                    <a:pt x="3233404" y="5729013"/>
                    <a:pt x="3187384" y="5707621"/>
                  </a:cubicBezTo>
                  <a:cubicBezTo>
                    <a:pt x="3175340" y="5702049"/>
                    <a:pt x="3161948" y="5694499"/>
                    <a:pt x="3148016" y="5687758"/>
                  </a:cubicBezTo>
                  <a:cubicBezTo>
                    <a:pt x="3171745" y="5676972"/>
                    <a:pt x="3189901" y="5652074"/>
                    <a:pt x="3206889" y="5633020"/>
                  </a:cubicBezTo>
                  <a:cubicBezTo>
                    <a:pt x="3244819" y="5590505"/>
                    <a:pt x="3284098" y="5562372"/>
                    <a:pt x="3334791" y="5536936"/>
                  </a:cubicBezTo>
                  <a:cubicBezTo>
                    <a:pt x="3426021" y="5491275"/>
                    <a:pt x="3529296" y="5471052"/>
                    <a:pt x="3622863" y="5429796"/>
                  </a:cubicBezTo>
                  <a:cubicBezTo>
                    <a:pt x="3722542" y="5385844"/>
                    <a:pt x="3808379" y="5324095"/>
                    <a:pt x="3897632" y="5262795"/>
                  </a:cubicBezTo>
                  <a:cubicBezTo>
                    <a:pt x="3941495" y="5232685"/>
                    <a:pt x="3990660" y="5215787"/>
                    <a:pt x="4040365" y="5197901"/>
                  </a:cubicBezTo>
                  <a:cubicBezTo>
                    <a:pt x="4092047" y="5179295"/>
                    <a:pt x="4143819" y="5160689"/>
                    <a:pt x="4195502" y="5142084"/>
                  </a:cubicBezTo>
                  <a:cubicBezTo>
                    <a:pt x="4208535" y="5152870"/>
                    <a:pt x="4224893" y="5160689"/>
                    <a:pt x="4240712" y="5169768"/>
                  </a:cubicBezTo>
                  <a:cubicBezTo>
                    <a:pt x="4282507" y="5193766"/>
                    <a:pt x="4325830" y="5215068"/>
                    <a:pt x="4369693" y="5234932"/>
                  </a:cubicBezTo>
                  <a:cubicBezTo>
                    <a:pt x="4406185" y="5251470"/>
                    <a:pt x="4443216" y="5266660"/>
                    <a:pt x="4480697" y="5280682"/>
                  </a:cubicBezTo>
                  <a:cubicBezTo>
                    <a:pt x="4511886" y="5292366"/>
                    <a:pt x="4539480" y="5305759"/>
                    <a:pt x="4567703" y="5283468"/>
                  </a:cubicBezTo>
                  <a:cubicBezTo>
                    <a:pt x="4574354" y="5278165"/>
                    <a:pt x="4576242" y="5267020"/>
                    <a:pt x="4574085" y="5259290"/>
                  </a:cubicBezTo>
                  <a:cubicBezTo>
                    <a:pt x="4570399" y="5246347"/>
                    <a:pt x="4564108" y="5241583"/>
                    <a:pt x="4551974" y="5236640"/>
                  </a:cubicBezTo>
                  <a:cubicBezTo>
                    <a:pt x="4547749" y="5234932"/>
                    <a:pt x="4542266" y="5235471"/>
                    <a:pt x="4537503" y="5237449"/>
                  </a:cubicBezTo>
                  <a:cubicBezTo>
                    <a:pt x="4523931" y="5232325"/>
                    <a:pt x="4510268" y="5227652"/>
                    <a:pt x="4496516" y="5222978"/>
                  </a:cubicBezTo>
                  <a:cubicBezTo>
                    <a:pt x="4463530" y="5211652"/>
                    <a:pt x="4430993" y="5198709"/>
                    <a:pt x="4398905" y="5184778"/>
                  </a:cubicBezTo>
                  <a:cubicBezTo>
                    <a:pt x="4369423" y="5172015"/>
                    <a:pt x="4340661" y="5157454"/>
                    <a:pt x="4312169" y="5142713"/>
                  </a:cubicBezTo>
                  <a:cubicBezTo>
                    <a:pt x="4300843" y="5136871"/>
                    <a:pt x="4262733" y="5121860"/>
                    <a:pt x="4242150" y="5108019"/>
                  </a:cubicBezTo>
                  <a:cubicBezTo>
                    <a:pt x="4242150" y="5107030"/>
                    <a:pt x="4242330" y="5106041"/>
                    <a:pt x="4242150" y="5104962"/>
                  </a:cubicBezTo>
                  <a:cubicBezTo>
                    <a:pt x="4241971" y="5103345"/>
                    <a:pt x="4241881" y="5101727"/>
                    <a:pt x="4241701" y="5100109"/>
                  </a:cubicBezTo>
                  <a:cubicBezTo>
                    <a:pt x="4240533" y="5087435"/>
                    <a:pt x="4233701" y="5075302"/>
                    <a:pt x="4220399" y="5072066"/>
                  </a:cubicBezTo>
                  <a:cubicBezTo>
                    <a:pt x="4203142" y="5067931"/>
                    <a:pt x="4194063" y="5071077"/>
                    <a:pt x="4180491" y="5081953"/>
                  </a:cubicBezTo>
                  <a:cubicBezTo>
                    <a:pt x="4178783" y="5083391"/>
                    <a:pt x="4177345" y="5085188"/>
                    <a:pt x="4176087" y="5087166"/>
                  </a:cubicBezTo>
                  <a:cubicBezTo>
                    <a:pt x="4081081" y="5119703"/>
                    <a:pt x="3979964" y="5148106"/>
                    <a:pt x="3894037" y="5198889"/>
                  </a:cubicBezTo>
                  <a:cubicBezTo>
                    <a:pt x="3867881" y="5214349"/>
                    <a:pt x="3843433" y="5232774"/>
                    <a:pt x="3818985" y="5251380"/>
                  </a:cubicBezTo>
                  <a:cubicBezTo>
                    <a:pt x="3811975" y="5163476"/>
                    <a:pt x="3805054" y="5075661"/>
                    <a:pt x="3798043" y="4987757"/>
                  </a:cubicBezTo>
                  <a:cubicBezTo>
                    <a:pt x="3790133" y="4888526"/>
                    <a:pt x="3767663" y="4779410"/>
                    <a:pt x="3797324" y="4682427"/>
                  </a:cubicBezTo>
                  <a:cubicBezTo>
                    <a:pt x="3822491" y="4600095"/>
                    <a:pt x="3876690" y="4526751"/>
                    <a:pt x="3908957" y="4446756"/>
                  </a:cubicBezTo>
                  <a:cubicBezTo>
                    <a:pt x="3943202" y="4361818"/>
                    <a:pt x="3960730" y="4272385"/>
                    <a:pt x="3972864" y="4181964"/>
                  </a:cubicBezTo>
                  <a:cubicBezTo>
                    <a:pt x="3979425" y="4133158"/>
                    <a:pt x="3983829" y="4084082"/>
                    <a:pt x="3986795" y="4035006"/>
                  </a:cubicBezTo>
                  <a:cubicBezTo>
                    <a:pt x="3987964" y="4035006"/>
                    <a:pt x="3989132" y="4035006"/>
                    <a:pt x="3990301" y="4034647"/>
                  </a:cubicBezTo>
                  <a:cubicBezTo>
                    <a:pt x="4042522" y="4023322"/>
                    <a:pt x="4093396" y="4006334"/>
                    <a:pt x="4144538" y="3990874"/>
                  </a:cubicBezTo>
                  <a:cubicBezTo>
                    <a:pt x="4190828" y="3976853"/>
                    <a:pt x="4242240" y="3967325"/>
                    <a:pt x="4284665" y="3943956"/>
                  </a:cubicBezTo>
                  <a:cubicBezTo>
                    <a:pt x="4300843" y="3935058"/>
                    <a:pt x="4294821" y="3904408"/>
                    <a:pt x="4274688" y="3907014"/>
                  </a:cubicBezTo>
                  <a:cubicBezTo>
                    <a:pt x="4226331" y="3913396"/>
                    <a:pt x="4179592" y="3935507"/>
                    <a:pt x="4133752" y="3951686"/>
                  </a:cubicBezTo>
                  <a:cubicBezTo>
                    <a:pt x="4085036" y="3968853"/>
                    <a:pt x="4035871" y="3985122"/>
                    <a:pt x="3988413" y="4005615"/>
                  </a:cubicBezTo>
                  <a:cubicBezTo>
                    <a:pt x="3989941" y="3975415"/>
                    <a:pt x="3991020" y="3945124"/>
                    <a:pt x="3991739" y="3914744"/>
                  </a:cubicBezTo>
                  <a:cubicBezTo>
                    <a:pt x="3994166" y="3811380"/>
                    <a:pt x="3986885" y="3706038"/>
                    <a:pt x="4003603" y="3603663"/>
                  </a:cubicBezTo>
                  <a:cubicBezTo>
                    <a:pt x="4035871" y="3405742"/>
                    <a:pt x="4112271" y="3218968"/>
                    <a:pt x="4154785" y="3023294"/>
                  </a:cubicBezTo>
                  <a:cubicBezTo>
                    <a:pt x="4157302" y="3011699"/>
                    <a:pt x="4141572" y="3007745"/>
                    <a:pt x="4137348" y="3018440"/>
                  </a:cubicBezTo>
                  <a:cubicBezTo>
                    <a:pt x="4101485" y="3109311"/>
                    <a:pt x="4074970" y="3204856"/>
                    <a:pt x="4044949" y="3297794"/>
                  </a:cubicBezTo>
                  <a:cubicBezTo>
                    <a:pt x="4029040" y="3347229"/>
                    <a:pt x="4013041" y="3396574"/>
                    <a:pt x="3997132" y="3446009"/>
                  </a:cubicBezTo>
                  <a:cubicBezTo>
                    <a:pt x="3981852" y="3493197"/>
                    <a:pt x="3960550" y="3540476"/>
                    <a:pt x="3950663" y="3589012"/>
                  </a:cubicBezTo>
                  <a:cubicBezTo>
                    <a:pt x="3931158" y="3685186"/>
                    <a:pt x="3936192" y="3785584"/>
                    <a:pt x="3933675" y="3883196"/>
                  </a:cubicBezTo>
                  <a:cubicBezTo>
                    <a:pt x="3931158" y="3980268"/>
                    <a:pt x="3925586" y="4077431"/>
                    <a:pt x="3911384" y="4173605"/>
                  </a:cubicBezTo>
                  <a:cubicBezTo>
                    <a:pt x="3898621" y="4260431"/>
                    <a:pt x="3874802" y="4346807"/>
                    <a:pt x="3843074" y="4428600"/>
                  </a:cubicBezTo>
                  <a:cubicBezTo>
                    <a:pt x="3809638" y="4514707"/>
                    <a:pt x="3753462" y="4589759"/>
                    <a:pt x="3725958" y="4678472"/>
                  </a:cubicBezTo>
                  <a:cubicBezTo>
                    <a:pt x="3697555" y="4770242"/>
                    <a:pt x="3719756" y="4876842"/>
                    <a:pt x="3727126" y="4970409"/>
                  </a:cubicBezTo>
                  <a:cubicBezTo>
                    <a:pt x="3735395" y="5075032"/>
                    <a:pt x="3743754" y="5179744"/>
                    <a:pt x="3752023" y="5284367"/>
                  </a:cubicBezTo>
                  <a:cubicBezTo>
                    <a:pt x="3752383" y="5289311"/>
                    <a:pt x="3753731" y="5293535"/>
                    <a:pt x="3755529" y="5297400"/>
                  </a:cubicBezTo>
                  <a:cubicBezTo>
                    <a:pt x="3737732" y="5309085"/>
                    <a:pt x="3719576" y="5320050"/>
                    <a:pt x="3701150" y="5330656"/>
                  </a:cubicBezTo>
                  <a:cubicBezTo>
                    <a:pt x="3694229" y="5315736"/>
                    <a:pt x="3682455" y="5305849"/>
                    <a:pt x="3671040" y="5293445"/>
                  </a:cubicBezTo>
                  <a:cubicBezTo>
                    <a:pt x="3647850" y="5268099"/>
                    <a:pt x="3624660" y="5242752"/>
                    <a:pt x="3601561" y="5217315"/>
                  </a:cubicBezTo>
                  <a:cubicBezTo>
                    <a:pt x="3559226" y="5170756"/>
                    <a:pt x="3517881" y="5123119"/>
                    <a:pt x="3474018" y="5077908"/>
                  </a:cubicBezTo>
                  <a:cubicBezTo>
                    <a:pt x="3461794" y="5065325"/>
                    <a:pt x="3444986" y="5083571"/>
                    <a:pt x="3455233" y="5096693"/>
                  </a:cubicBezTo>
                  <a:cubicBezTo>
                    <a:pt x="3487051" y="5137410"/>
                    <a:pt x="3521026" y="5176419"/>
                    <a:pt x="3554193" y="5216147"/>
                  </a:cubicBezTo>
                  <a:cubicBezTo>
                    <a:pt x="3568934" y="5233764"/>
                    <a:pt x="3583585" y="5251380"/>
                    <a:pt x="3598325" y="5269087"/>
                  </a:cubicBezTo>
                  <a:cubicBezTo>
                    <a:pt x="3603268" y="5275019"/>
                    <a:pt x="3659445" y="5336499"/>
                    <a:pt x="3659804" y="5335420"/>
                  </a:cubicBezTo>
                  <a:cubicBezTo>
                    <a:pt x="3657917" y="5340723"/>
                    <a:pt x="3659355" y="5347105"/>
                    <a:pt x="3662681" y="5351958"/>
                  </a:cubicBezTo>
                  <a:cubicBezTo>
                    <a:pt x="3645423" y="5361126"/>
                    <a:pt x="3627986" y="5370025"/>
                    <a:pt x="3610369" y="5378473"/>
                  </a:cubicBezTo>
                  <a:cubicBezTo>
                    <a:pt x="3512937" y="5425122"/>
                    <a:pt x="3406517" y="5447503"/>
                    <a:pt x="3309085" y="5493612"/>
                  </a:cubicBezTo>
                  <a:cubicBezTo>
                    <a:pt x="3265852" y="5514016"/>
                    <a:pt x="3227562" y="5547722"/>
                    <a:pt x="3196822" y="5583854"/>
                  </a:cubicBezTo>
                  <a:cubicBezTo>
                    <a:pt x="3176059" y="5608122"/>
                    <a:pt x="3145859" y="5635357"/>
                    <a:pt x="3127523" y="5664298"/>
                  </a:cubicBezTo>
                  <a:cubicBezTo>
                    <a:pt x="3122040" y="5653962"/>
                    <a:pt x="3110445" y="5646502"/>
                    <a:pt x="3096693" y="5649827"/>
                  </a:cubicBezTo>
                  <a:cubicBezTo>
                    <a:pt x="3047618" y="5661422"/>
                    <a:pt x="3000160" y="5683174"/>
                    <a:pt x="2951714" y="5697914"/>
                  </a:cubicBezTo>
                  <a:cubicBezTo>
                    <a:pt x="2897515" y="5714363"/>
                    <a:pt x="2842417" y="5727396"/>
                    <a:pt x="2786870" y="5738541"/>
                  </a:cubicBezTo>
                  <a:cubicBezTo>
                    <a:pt x="2775275" y="5740878"/>
                    <a:pt x="2768894" y="5750585"/>
                    <a:pt x="2767635" y="5761101"/>
                  </a:cubicBezTo>
                  <a:cubicBezTo>
                    <a:pt x="2762692" y="5760472"/>
                    <a:pt x="2757748" y="5759753"/>
                    <a:pt x="2752805" y="5759124"/>
                  </a:cubicBezTo>
                  <a:cubicBezTo>
                    <a:pt x="2734019" y="5758135"/>
                    <a:pt x="2715594" y="5758225"/>
                    <a:pt x="2696898" y="5761191"/>
                  </a:cubicBezTo>
                  <a:cubicBezTo>
                    <a:pt x="2682607" y="5763528"/>
                    <a:pt x="2668675" y="5766584"/>
                    <a:pt x="2655013" y="5770360"/>
                  </a:cubicBezTo>
                  <a:cubicBezTo>
                    <a:pt x="2659867" y="5686769"/>
                    <a:pt x="2662653" y="5603179"/>
                    <a:pt x="2671102" y="5519768"/>
                  </a:cubicBezTo>
                  <a:cubicBezTo>
                    <a:pt x="2680090" y="5431324"/>
                    <a:pt x="2714785" y="5343599"/>
                    <a:pt x="2743996" y="5260279"/>
                  </a:cubicBezTo>
                  <a:cubicBezTo>
                    <a:pt x="2790735" y="5126804"/>
                    <a:pt x="2852933" y="4972207"/>
                    <a:pt x="2836305" y="4826508"/>
                  </a:cubicBezTo>
                  <a:cubicBezTo>
                    <a:pt x="2863000" y="4794150"/>
                    <a:pt x="2890594" y="4762602"/>
                    <a:pt x="2919356" y="4732042"/>
                  </a:cubicBezTo>
                  <a:cubicBezTo>
                    <a:pt x="3047079" y="4596140"/>
                    <a:pt x="3216506" y="4498528"/>
                    <a:pt x="3324814" y="4345190"/>
                  </a:cubicBezTo>
                  <a:cubicBezTo>
                    <a:pt x="3330387" y="4337280"/>
                    <a:pt x="3331555" y="4329370"/>
                    <a:pt x="3329758" y="4322539"/>
                  </a:cubicBezTo>
                  <a:cubicBezTo>
                    <a:pt x="3330477" y="4316787"/>
                    <a:pt x="3328949" y="4310765"/>
                    <a:pt x="3323915" y="4305372"/>
                  </a:cubicBezTo>
                  <a:cubicBezTo>
                    <a:pt x="3314388" y="4295215"/>
                    <a:pt x="3304321" y="4285418"/>
                    <a:pt x="3295153" y="4274812"/>
                  </a:cubicBezTo>
                  <a:cubicBezTo>
                    <a:pt x="3285266" y="4263307"/>
                    <a:pt x="3278525" y="4248746"/>
                    <a:pt x="3267200" y="4238679"/>
                  </a:cubicBezTo>
                  <a:cubicBezTo>
                    <a:pt x="3263874" y="4235713"/>
                    <a:pt x="3259560" y="4235354"/>
                    <a:pt x="3256234" y="4236972"/>
                  </a:cubicBezTo>
                  <a:cubicBezTo>
                    <a:pt x="3218394" y="4186098"/>
                    <a:pt x="3169048" y="4139270"/>
                    <a:pt x="3128961" y="4095767"/>
                  </a:cubicBezTo>
                  <a:cubicBezTo>
                    <a:pt x="3111164" y="4076442"/>
                    <a:pt x="3092918" y="4057387"/>
                    <a:pt x="3074583" y="4038602"/>
                  </a:cubicBezTo>
                  <a:cubicBezTo>
                    <a:pt x="3076830" y="4034287"/>
                    <a:pt x="3078897" y="4029883"/>
                    <a:pt x="3080784" y="4025389"/>
                  </a:cubicBezTo>
                  <a:cubicBezTo>
                    <a:pt x="3084110" y="4024400"/>
                    <a:pt x="3087346" y="4022423"/>
                    <a:pt x="3090132" y="4019187"/>
                  </a:cubicBezTo>
                  <a:cubicBezTo>
                    <a:pt x="3122490" y="3981976"/>
                    <a:pt x="3137320" y="3932721"/>
                    <a:pt x="3168239" y="3893442"/>
                  </a:cubicBezTo>
                  <a:cubicBezTo>
                    <a:pt x="3178576" y="3880409"/>
                    <a:pt x="3181632" y="3862073"/>
                    <a:pt x="3168239" y="3849310"/>
                  </a:cubicBezTo>
                  <a:cubicBezTo>
                    <a:pt x="3135343" y="3818031"/>
                    <a:pt x="3101098" y="3788100"/>
                    <a:pt x="3065774" y="3759518"/>
                  </a:cubicBezTo>
                  <a:cubicBezTo>
                    <a:pt x="3066673" y="3757990"/>
                    <a:pt x="3067392" y="3756372"/>
                    <a:pt x="3067931" y="3754575"/>
                  </a:cubicBezTo>
                  <a:cubicBezTo>
                    <a:pt x="3069909" y="3747923"/>
                    <a:pt x="3071796" y="3740103"/>
                    <a:pt x="3072066" y="3732463"/>
                  </a:cubicBezTo>
                  <a:cubicBezTo>
                    <a:pt x="3118625" y="3648873"/>
                    <a:pt x="3180823" y="3589461"/>
                    <a:pt x="3252369" y="3526274"/>
                  </a:cubicBezTo>
                  <a:cubicBezTo>
                    <a:pt x="3270076" y="3510635"/>
                    <a:pt x="3288592" y="3495804"/>
                    <a:pt x="3306478" y="3480344"/>
                  </a:cubicBezTo>
                  <a:cubicBezTo>
                    <a:pt x="3320230" y="3468390"/>
                    <a:pt x="3348812" y="3451582"/>
                    <a:pt x="3356812" y="3434594"/>
                  </a:cubicBezTo>
                  <a:cubicBezTo>
                    <a:pt x="3369665" y="3407180"/>
                    <a:pt x="3383867" y="3374373"/>
                    <a:pt x="3385215" y="3343095"/>
                  </a:cubicBezTo>
                  <a:cubicBezTo>
                    <a:pt x="3385215" y="3343095"/>
                    <a:pt x="3385305" y="3343005"/>
                    <a:pt x="3385395" y="3342915"/>
                  </a:cubicBezTo>
                  <a:cubicBezTo>
                    <a:pt x="3401573" y="3311636"/>
                    <a:pt x="3402202" y="3274335"/>
                    <a:pt x="3407955" y="3239820"/>
                  </a:cubicBezTo>
                  <a:cubicBezTo>
                    <a:pt x="3414427" y="3200811"/>
                    <a:pt x="3421797" y="3161982"/>
                    <a:pt x="3429437" y="3123153"/>
                  </a:cubicBezTo>
                  <a:cubicBezTo>
                    <a:pt x="3442200" y="3058708"/>
                    <a:pt x="3469884" y="2987881"/>
                    <a:pt x="3472940" y="2921368"/>
                  </a:cubicBezTo>
                  <a:cubicBezTo>
                    <a:pt x="3483456" y="2914178"/>
                    <a:pt x="3489298" y="2900785"/>
                    <a:pt x="3480490" y="2886943"/>
                  </a:cubicBezTo>
                  <a:cubicBezTo>
                    <a:pt x="3458019" y="2851979"/>
                    <a:pt x="3441571" y="2811712"/>
                    <a:pt x="3417033" y="2778456"/>
                  </a:cubicBezTo>
                  <a:cubicBezTo>
                    <a:pt x="3396270" y="2750412"/>
                    <a:pt x="3358430" y="2752120"/>
                    <a:pt x="3331286" y="2734413"/>
                  </a:cubicBezTo>
                  <a:cubicBezTo>
                    <a:pt x="3325983" y="2730998"/>
                    <a:pt x="3321668" y="2726863"/>
                    <a:pt x="3317893" y="2722279"/>
                  </a:cubicBezTo>
                  <a:cubicBezTo>
                    <a:pt x="3377575" y="2743761"/>
                    <a:pt x="3437436" y="2764794"/>
                    <a:pt x="3497298" y="2785826"/>
                  </a:cubicBezTo>
                  <a:cubicBezTo>
                    <a:pt x="3535408" y="2799218"/>
                    <a:pt x="3573608" y="2812611"/>
                    <a:pt x="3611717" y="2826003"/>
                  </a:cubicBezTo>
                  <a:cubicBezTo>
                    <a:pt x="3652434" y="2840294"/>
                    <a:pt x="3690454" y="2860967"/>
                    <a:pt x="3732429" y="2869955"/>
                  </a:cubicBezTo>
                  <a:cubicBezTo>
                    <a:pt x="3805953" y="2885775"/>
                    <a:pt x="3883251" y="2881191"/>
                    <a:pt x="3957674" y="2891347"/>
                  </a:cubicBezTo>
                  <a:cubicBezTo>
                    <a:pt x="4033893" y="2901864"/>
                    <a:pt x="4106788" y="2930446"/>
                    <a:pt x="4182019" y="2942490"/>
                  </a:cubicBezTo>
                  <a:cubicBezTo>
                    <a:pt x="4177615" y="2956332"/>
                    <a:pt x="4170963" y="2970533"/>
                    <a:pt x="4167818" y="2980510"/>
                  </a:cubicBezTo>
                  <a:cubicBezTo>
                    <a:pt x="4164402" y="2991476"/>
                    <a:pt x="4180941" y="2998487"/>
                    <a:pt x="4186334" y="2988330"/>
                  </a:cubicBezTo>
                  <a:cubicBezTo>
                    <a:pt x="4192355" y="2976915"/>
                    <a:pt x="4199007" y="2957500"/>
                    <a:pt x="4207995" y="2943299"/>
                  </a:cubicBezTo>
                  <a:cubicBezTo>
                    <a:pt x="4210332" y="2942221"/>
                    <a:pt x="4212309" y="2940783"/>
                    <a:pt x="4214017" y="2938985"/>
                  </a:cubicBezTo>
                  <a:cubicBezTo>
                    <a:pt x="4240622" y="2954085"/>
                    <a:pt x="4268845" y="2966758"/>
                    <a:pt x="4295540" y="2981499"/>
                  </a:cubicBezTo>
                  <a:cubicBezTo>
                    <a:pt x="4305517" y="2986982"/>
                    <a:pt x="4324123" y="2993094"/>
                    <a:pt x="4327538" y="3005498"/>
                  </a:cubicBezTo>
                  <a:cubicBezTo>
                    <a:pt x="4333291" y="3026350"/>
                    <a:pt x="4340841" y="3046843"/>
                    <a:pt x="4347492" y="3067426"/>
                  </a:cubicBezTo>
                  <a:cubicBezTo>
                    <a:pt x="4352525" y="3082886"/>
                    <a:pt x="4357469" y="3098346"/>
                    <a:pt x="4362502" y="3113895"/>
                  </a:cubicBezTo>
                  <a:cubicBezTo>
                    <a:pt x="4365828" y="3124232"/>
                    <a:pt x="4369154" y="3134568"/>
                    <a:pt x="4372479" y="3144815"/>
                  </a:cubicBezTo>
                  <a:cubicBezTo>
                    <a:pt x="4365648" y="3156409"/>
                    <a:pt x="4356480" y="3165667"/>
                    <a:pt x="4344975" y="3172498"/>
                  </a:cubicBezTo>
                  <a:cubicBezTo>
                    <a:pt x="4314595" y="3195418"/>
                    <a:pt x="4274598" y="3215462"/>
                    <a:pt x="4257340" y="3250246"/>
                  </a:cubicBezTo>
                  <a:cubicBezTo>
                    <a:pt x="4247903" y="3269391"/>
                    <a:pt x="4263183" y="3288446"/>
                    <a:pt x="4283766" y="3284581"/>
                  </a:cubicBezTo>
                  <a:cubicBezTo>
                    <a:pt x="4311539" y="3279458"/>
                    <a:pt x="4340661" y="3259145"/>
                    <a:pt x="4366907" y="3237573"/>
                  </a:cubicBezTo>
                  <a:cubicBezTo>
                    <a:pt x="4401961" y="3275863"/>
                    <a:pt x="4434498" y="3311456"/>
                    <a:pt x="4451845" y="3363677"/>
                  </a:cubicBezTo>
                  <a:cubicBezTo>
                    <a:pt x="4470271" y="3419045"/>
                    <a:pt x="4496606" y="3473603"/>
                    <a:pt x="4517369" y="3528341"/>
                  </a:cubicBezTo>
                  <a:cubicBezTo>
                    <a:pt x="4561950" y="3645817"/>
                    <a:pt x="4606532" y="3763293"/>
                    <a:pt x="4651204" y="3880859"/>
                  </a:cubicBezTo>
                  <a:cubicBezTo>
                    <a:pt x="4636193" y="3878072"/>
                    <a:pt x="4621543" y="3875017"/>
                    <a:pt x="4608240" y="3873219"/>
                  </a:cubicBezTo>
                  <a:cubicBezTo>
                    <a:pt x="4574804" y="3868815"/>
                    <a:pt x="4541278" y="3865129"/>
                    <a:pt x="4507662" y="3861804"/>
                  </a:cubicBezTo>
                  <a:cubicBezTo>
                    <a:pt x="4496786" y="3860725"/>
                    <a:pt x="4494269" y="3879241"/>
                    <a:pt x="4505055" y="3880859"/>
                  </a:cubicBezTo>
                  <a:cubicBezTo>
                    <a:pt x="4538491" y="3885712"/>
                    <a:pt x="4571748" y="3891105"/>
                    <a:pt x="4605004" y="3896858"/>
                  </a:cubicBezTo>
                  <a:cubicBezTo>
                    <a:pt x="4622082" y="3899824"/>
                    <a:pt x="4641766" y="3901891"/>
                    <a:pt x="4661000" y="3905486"/>
                  </a:cubicBezTo>
                  <a:cubicBezTo>
                    <a:pt x="4663697" y="3910430"/>
                    <a:pt x="4667562" y="3913935"/>
                    <a:pt x="4671876" y="3916093"/>
                  </a:cubicBezTo>
                  <a:cubicBezTo>
                    <a:pt x="4672865" y="3955011"/>
                    <a:pt x="4677719" y="3992762"/>
                    <a:pt x="4683921" y="4030962"/>
                  </a:cubicBezTo>
                  <a:cubicBezTo>
                    <a:pt x="4661180" y="4044264"/>
                    <a:pt x="4643294" y="4061612"/>
                    <a:pt x="4626935" y="4083813"/>
                  </a:cubicBezTo>
                  <a:cubicBezTo>
                    <a:pt x="4606981" y="4110777"/>
                    <a:pt x="4643653" y="4136483"/>
                    <a:pt x="4668281" y="4122552"/>
                  </a:cubicBezTo>
                  <a:cubicBezTo>
                    <a:pt x="4672955" y="4182413"/>
                    <a:pt x="4684909" y="4242275"/>
                    <a:pt x="4694796" y="4300967"/>
                  </a:cubicBezTo>
                  <a:cubicBezTo>
                    <a:pt x="4709267" y="4386355"/>
                    <a:pt x="4725806" y="4471384"/>
                    <a:pt x="4742793" y="4556322"/>
                  </a:cubicBezTo>
                  <a:cubicBezTo>
                    <a:pt x="4777398" y="4728536"/>
                    <a:pt x="4811913" y="4901110"/>
                    <a:pt x="4833125" y="5075571"/>
                  </a:cubicBezTo>
                  <a:cubicBezTo>
                    <a:pt x="4851730" y="5228820"/>
                    <a:pt x="4857842" y="5383777"/>
                    <a:pt x="4846427" y="5537834"/>
                  </a:cubicBezTo>
                  <a:cubicBezTo>
                    <a:pt x="4840315" y="5620076"/>
                    <a:pt x="4827372" y="5701510"/>
                    <a:pt x="4808677" y="5781774"/>
                  </a:cubicBezTo>
                  <a:cubicBezTo>
                    <a:pt x="4800318" y="5817637"/>
                    <a:pt x="4789981" y="5853051"/>
                    <a:pt x="4778746" y="5888195"/>
                  </a:cubicBezTo>
                  <a:cubicBezTo>
                    <a:pt x="4772095" y="5909047"/>
                    <a:pt x="4759511" y="5966032"/>
                    <a:pt x="4741715" y="5993446"/>
                  </a:cubicBezTo>
                  <a:cubicBezTo>
                    <a:pt x="4738029" y="5993357"/>
                    <a:pt x="4733985" y="5994076"/>
                    <a:pt x="4729580" y="5995873"/>
                  </a:cubicBezTo>
                  <a:cubicBezTo>
                    <a:pt x="4335448" y="6159189"/>
                    <a:pt x="3941495" y="6322774"/>
                    <a:pt x="3547901" y="6487528"/>
                  </a:cubicBezTo>
                  <a:cubicBezTo>
                    <a:pt x="3358790" y="6566714"/>
                    <a:pt x="3171116" y="6649496"/>
                    <a:pt x="2982184" y="6729490"/>
                  </a:cubicBezTo>
                  <a:cubicBezTo>
                    <a:pt x="2879538" y="6772994"/>
                    <a:pt x="2776534" y="6816137"/>
                    <a:pt x="2674158" y="6860629"/>
                  </a:cubicBezTo>
                  <a:lnTo>
                    <a:pt x="2774826" y="6860629"/>
                  </a:lnTo>
                  <a:cubicBezTo>
                    <a:pt x="2844305" y="6832765"/>
                    <a:pt x="2913604" y="6804452"/>
                    <a:pt x="2982813" y="6776409"/>
                  </a:cubicBezTo>
                  <a:cubicBezTo>
                    <a:pt x="3176059" y="6698122"/>
                    <a:pt x="3370564" y="6622621"/>
                    <a:pt x="3563361" y="6543614"/>
                  </a:cubicBezTo>
                  <a:cubicBezTo>
                    <a:pt x="3737193" y="6472338"/>
                    <a:pt x="3910935" y="6400702"/>
                    <a:pt x="4084677" y="6329066"/>
                  </a:cubicBezTo>
                  <a:cubicBezTo>
                    <a:pt x="4093665" y="6385602"/>
                    <a:pt x="4108406" y="6441599"/>
                    <a:pt x="4125124" y="6497056"/>
                  </a:cubicBezTo>
                  <a:cubicBezTo>
                    <a:pt x="4102923" y="6503258"/>
                    <a:pt x="4081261" y="6511077"/>
                    <a:pt x="4059330" y="6518268"/>
                  </a:cubicBezTo>
                  <a:cubicBezTo>
                    <a:pt x="4019333" y="6531391"/>
                    <a:pt x="3974571" y="6555120"/>
                    <a:pt x="3932417" y="6558805"/>
                  </a:cubicBezTo>
                  <a:cubicBezTo>
                    <a:pt x="3908598" y="6560872"/>
                    <a:pt x="3896734" y="6582264"/>
                    <a:pt x="3906620" y="6603836"/>
                  </a:cubicBezTo>
                  <a:cubicBezTo>
                    <a:pt x="3945899" y="6689763"/>
                    <a:pt x="3994795" y="6773892"/>
                    <a:pt x="4034523" y="6860719"/>
                  </a:cubicBezTo>
                  <a:lnTo>
                    <a:pt x="4104451" y="6860719"/>
                  </a:lnTo>
                  <a:cubicBezTo>
                    <a:pt x="4056005" y="6776229"/>
                    <a:pt x="4016636" y="6684999"/>
                    <a:pt x="3971695" y="6598892"/>
                  </a:cubicBezTo>
                  <a:cubicBezTo>
                    <a:pt x="4022029" y="6569860"/>
                    <a:pt x="4082250" y="6555389"/>
                    <a:pt x="4135370" y="6530132"/>
                  </a:cubicBezTo>
                  <a:cubicBezTo>
                    <a:pt x="4149032" y="6573635"/>
                    <a:pt x="4163503" y="6616869"/>
                    <a:pt x="4176896" y="6659742"/>
                  </a:cubicBezTo>
                  <a:cubicBezTo>
                    <a:pt x="4196490" y="6722480"/>
                    <a:pt x="4216174" y="6785127"/>
                    <a:pt x="4235858" y="6847776"/>
                  </a:cubicBezTo>
                  <a:lnTo>
                    <a:pt x="4239903" y="6860719"/>
                  </a:lnTo>
                  <a:lnTo>
                    <a:pt x="4307764" y="6860719"/>
                  </a:lnTo>
                  <a:cubicBezTo>
                    <a:pt x="4306056" y="6856404"/>
                    <a:pt x="4304349" y="6852090"/>
                    <a:pt x="4302821" y="6847865"/>
                  </a:cubicBezTo>
                  <a:cubicBezTo>
                    <a:pt x="4280799" y="6785847"/>
                    <a:pt x="4258958" y="6723738"/>
                    <a:pt x="4236757" y="6661720"/>
                  </a:cubicBezTo>
                  <a:cubicBezTo>
                    <a:pt x="4195681" y="6546671"/>
                    <a:pt x="4159459" y="6430003"/>
                    <a:pt x="4119461" y="6314685"/>
                  </a:cubicBezTo>
                  <a:cubicBezTo>
                    <a:pt x="4328347" y="6228488"/>
                    <a:pt x="4537143" y="6142112"/>
                    <a:pt x="4745939" y="6055645"/>
                  </a:cubicBezTo>
                  <a:cubicBezTo>
                    <a:pt x="4752860" y="6052769"/>
                    <a:pt x="4757894" y="6048185"/>
                    <a:pt x="4761219" y="6042881"/>
                  </a:cubicBezTo>
                  <a:cubicBezTo>
                    <a:pt x="4773264" y="6034253"/>
                    <a:pt x="4778476" y="6022838"/>
                    <a:pt x="4786027" y="6004772"/>
                  </a:cubicBezTo>
                  <a:cubicBezTo>
                    <a:pt x="4802295" y="5965763"/>
                    <a:pt x="4816766" y="5926215"/>
                    <a:pt x="4829529" y="5885948"/>
                  </a:cubicBezTo>
                  <a:cubicBezTo>
                    <a:pt x="4855146" y="5805593"/>
                    <a:pt x="4871684" y="5722542"/>
                    <a:pt x="4883099" y="5639041"/>
                  </a:cubicBezTo>
                  <a:cubicBezTo>
                    <a:pt x="4905840" y="5473299"/>
                    <a:pt x="4902873" y="5305309"/>
                    <a:pt x="4886964" y="5139118"/>
                  </a:cubicBezTo>
                  <a:cubicBezTo>
                    <a:pt x="4869976" y="4961780"/>
                    <a:pt x="4836181" y="4786510"/>
                    <a:pt x="4799868" y="4612319"/>
                  </a:cubicBezTo>
                  <a:cubicBezTo>
                    <a:pt x="4781083" y="4521988"/>
                    <a:pt x="4761758" y="4431836"/>
                    <a:pt x="4742164" y="4341684"/>
                  </a:cubicBezTo>
                  <a:cubicBezTo>
                    <a:pt x="4724727" y="4261330"/>
                    <a:pt x="4713132" y="4178278"/>
                    <a:pt x="4691740" y="4098733"/>
                  </a:cubicBezTo>
                  <a:cubicBezTo>
                    <a:pt x="4703245" y="4088037"/>
                    <a:pt x="4716458" y="4080217"/>
                    <a:pt x="4731738" y="4073566"/>
                  </a:cubicBezTo>
                  <a:cubicBezTo>
                    <a:pt x="4743692" y="4068353"/>
                    <a:pt x="4748905" y="4051455"/>
                    <a:pt x="4745490" y="4039770"/>
                  </a:cubicBezTo>
                  <a:cubicBezTo>
                    <a:pt x="4735243" y="4004716"/>
                    <a:pt x="4730210" y="3968943"/>
                    <a:pt x="4727783" y="3932631"/>
                  </a:cubicBezTo>
                  <a:cubicBezTo>
                    <a:pt x="4733535" y="3928856"/>
                    <a:pt x="4738479" y="3923553"/>
                    <a:pt x="4742613" y="3916093"/>
                  </a:cubicBezTo>
                  <a:cubicBezTo>
                    <a:pt x="4752231" y="3899015"/>
                    <a:pt x="4736592" y="3882477"/>
                    <a:pt x="4719064" y="3885443"/>
                  </a:cubicBezTo>
                  <a:cubicBezTo>
                    <a:pt x="4715469" y="3885443"/>
                    <a:pt x="4711874" y="3885533"/>
                    <a:pt x="4708278" y="3885623"/>
                  </a:cubicBezTo>
                  <a:cubicBezTo>
                    <a:pt x="4657585" y="3757001"/>
                    <a:pt x="4606802" y="3628470"/>
                    <a:pt x="4556018" y="3499849"/>
                  </a:cubicBezTo>
                  <a:cubicBezTo>
                    <a:pt x="4534896" y="3446279"/>
                    <a:pt x="4517998" y="3381205"/>
                    <a:pt x="4483394" y="3334556"/>
                  </a:cubicBezTo>
                  <a:cubicBezTo>
                    <a:pt x="4453822" y="3294738"/>
                    <a:pt x="4417151" y="3259954"/>
                    <a:pt x="4380029" y="3226428"/>
                  </a:cubicBezTo>
                  <a:cubicBezTo>
                    <a:pt x="4390725" y="3217260"/>
                    <a:pt x="4400792" y="3208272"/>
                    <a:pt x="4409870" y="3200542"/>
                  </a:cubicBezTo>
                  <a:cubicBezTo>
                    <a:pt x="4450407" y="3166117"/>
                    <a:pt x="4429015" y="3125940"/>
                    <a:pt x="4414634" y="3082796"/>
                  </a:cubicBezTo>
                  <a:cubicBezTo>
                    <a:pt x="4406005" y="3057090"/>
                    <a:pt x="4397466" y="3031383"/>
                    <a:pt x="4388838" y="3005587"/>
                  </a:cubicBezTo>
                  <a:cubicBezTo>
                    <a:pt x="4383894" y="2990847"/>
                    <a:pt x="4380119" y="2966219"/>
                    <a:pt x="4364749" y="2957860"/>
                  </a:cubicBezTo>
                  <a:cubicBezTo>
                    <a:pt x="4316303" y="2931525"/>
                    <a:pt x="4267677" y="2901953"/>
                    <a:pt x="4215006" y="2884696"/>
                  </a:cubicBezTo>
                  <a:cubicBezTo>
                    <a:pt x="4206557" y="2881910"/>
                    <a:pt x="4198827" y="2884427"/>
                    <a:pt x="4193254" y="2889460"/>
                  </a:cubicBezTo>
                  <a:cubicBezTo>
                    <a:pt x="4132404" y="2858630"/>
                    <a:pt x="4055465" y="2847845"/>
                    <a:pt x="3989851" y="2836969"/>
                  </a:cubicBezTo>
                  <a:cubicBezTo>
                    <a:pt x="3909587" y="2823756"/>
                    <a:pt x="3827524" y="2827351"/>
                    <a:pt x="3747709" y="2813240"/>
                  </a:cubicBezTo>
                  <a:cubicBezTo>
                    <a:pt x="3594550" y="2786185"/>
                    <a:pt x="3445975" y="2729829"/>
                    <a:pt x="3296501" y="2684259"/>
                  </a:cubicBezTo>
                  <a:cubicBezTo>
                    <a:pt x="3291018" y="2672215"/>
                    <a:pt x="3285086" y="2660530"/>
                    <a:pt x="3275918" y="2651362"/>
                  </a:cubicBezTo>
                  <a:cubicBezTo>
                    <a:pt x="3265222" y="2640666"/>
                    <a:pt x="3244819" y="2645520"/>
                    <a:pt x="3232685" y="2643902"/>
                  </a:cubicBezTo>
                  <a:cubicBezTo>
                    <a:pt x="3212102" y="2641116"/>
                    <a:pt x="3192328" y="2635094"/>
                    <a:pt x="3172194" y="2630150"/>
                  </a:cubicBezTo>
                  <a:cubicBezTo>
                    <a:pt x="3172194" y="2629161"/>
                    <a:pt x="3172374" y="2628263"/>
                    <a:pt x="3172374" y="2627184"/>
                  </a:cubicBezTo>
                  <a:cubicBezTo>
                    <a:pt x="3171385" y="2605523"/>
                    <a:pt x="3176868" y="2568671"/>
                    <a:pt x="3156465" y="2554110"/>
                  </a:cubicBezTo>
                  <a:cubicBezTo>
                    <a:pt x="3122130" y="2529572"/>
                    <a:pt x="3071616" y="2507192"/>
                    <a:pt x="3030540" y="2497035"/>
                  </a:cubicBezTo>
                  <a:cubicBezTo>
                    <a:pt x="3020923" y="2494698"/>
                    <a:pt x="3012654" y="2498653"/>
                    <a:pt x="3007171" y="2506562"/>
                  </a:cubicBezTo>
                  <a:cubicBezTo>
                    <a:pt x="3004115" y="2510877"/>
                    <a:pt x="3000340" y="2514742"/>
                    <a:pt x="2995936" y="2518337"/>
                  </a:cubicBezTo>
                  <a:cubicBezTo>
                    <a:pt x="2995217" y="2516809"/>
                    <a:pt x="2994408" y="2515191"/>
                    <a:pt x="2993239" y="2513663"/>
                  </a:cubicBezTo>
                  <a:cubicBezTo>
                    <a:pt x="2968072" y="2480137"/>
                    <a:pt x="2932209" y="2418208"/>
                    <a:pt x="2881695" y="2428635"/>
                  </a:cubicBezTo>
                  <a:cubicBezTo>
                    <a:pt x="2857338" y="2433668"/>
                    <a:pt x="2833070" y="2439690"/>
                    <a:pt x="2808891" y="2445802"/>
                  </a:cubicBezTo>
                  <a:cubicBezTo>
                    <a:pt x="2814194" y="2427736"/>
                    <a:pt x="2814194" y="2407782"/>
                    <a:pt x="2816801" y="2387828"/>
                  </a:cubicBezTo>
                  <a:cubicBezTo>
                    <a:pt x="2820576" y="2358706"/>
                    <a:pt x="2826059" y="2328326"/>
                    <a:pt x="2826868" y="2298485"/>
                  </a:cubicBezTo>
                  <a:cubicBezTo>
                    <a:pt x="2829564" y="2294890"/>
                    <a:pt x="2832260" y="2291385"/>
                    <a:pt x="2834687" y="2287610"/>
                  </a:cubicBezTo>
                  <a:cubicBezTo>
                    <a:pt x="2870460" y="2231793"/>
                    <a:pt x="2942995" y="2110362"/>
                    <a:pt x="2945692" y="2104250"/>
                  </a:cubicBezTo>
                  <a:cubicBezTo>
                    <a:pt x="3011755" y="1953518"/>
                    <a:pt x="3056696" y="1795685"/>
                    <a:pt x="3086896" y="1634167"/>
                  </a:cubicBezTo>
                  <a:cubicBezTo>
                    <a:pt x="3100469" y="1561543"/>
                    <a:pt x="3113322" y="1486221"/>
                    <a:pt x="3122310" y="1410271"/>
                  </a:cubicBezTo>
                  <a:cubicBezTo>
                    <a:pt x="3128062" y="1410810"/>
                    <a:pt x="3134264" y="1408563"/>
                    <a:pt x="3138668" y="1402361"/>
                  </a:cubicBezTo>
                  <a:cubicBezTo>
                    <a:pt x="3169498" y="1358858"/>
                    <a:pt x="3177857" y="1308524"/>
                    <a:pt x="3181272" y="1256213"/>
                  </a:cubicBezTo>
                  <a:cubicBezTo>
                    <a:pt x="3183520" y="1221788"/>
                    <a:pt x="3183699" y="1202733"/>
                    <a:pt x="3207698" y="1175948"/>
                  </a:cubicBezTo>
                  <a:cubicBezTo>
                    <a:pt x="3226124" y="1155366"/>
                    <a:pt x="3243381" y="1133794"/>
                    <a:pt x="3260099" y="1111773"/>
                  </a:cubicBezTo>
                  <a:cubicBezTo>
                    <a:pt x="3290928" y="1071146"/>
                    <a:pt x="3318702" y="1024228"/>
                    <a:pt x="3331375" y="974523"/>
                  </a:cubicBezTo>
                  <a:cubicBezTo>
                    <a:pt x="3342791" y="929672"/>
                    <a:pt x="3313938" y="869541"/>
                    <a:pt x="3300366" y="827925"/>
                  </a:cubicBezTo>
                  <a:cubicBezTo>
                    <a:pt x="3282120" y="771749"/>
                    <a:pt x="3257762" y="718089"/>
                    <a:pt x="3236011" y="663261"/>
                  </a:cubicBezTo>
                  <a:cubicBezTo>
                    <a:pt x="3226124" y="638364"/>
                    <a:pt x="3218034" y="613377"/>
                    <a:pt x="3212102" y="587311"/>
                  </a:cubicBezTo>
                  <a:cubicBezTo>
                    <a:pt x="3204732" y="555043"/>
                    <a:pt x="3209675" y="522057"/>
                    <a:pt x="3207428" y="489429"/>
                  </a:cubicBezTo>
                  <a:cubicBezTo>
                    <a:pt x="3204372" y="444758"/>
                    <a:pt x="3171835" y="411592"/>
                    <a:pt x="3142264" y="381122"/>
                  </a:cubicBezTo>
                  <a:cubicBezTo>
                    <a:pt x="3139747" y="375549"/>
                    <a:pt x="3135343" y="370785"/>
                    <a:pt x="3130040" y="368358"/>
                  </a:cubicBezTo>
                  <a:cubicBezTo>
                    <a:pt x="3088065" y="324226"/>
                    <a:pt x="3047438" y="276679"/>
                    <a:pt x="3001059" y="237490"/>
                  </a:cubicBezTo>
                  <a:cubicBezTo>
                    <a:pt x="2995037" y="232367"/>
                    <a:pt x="2986318" y="229940"/>
                    <a:pt x="2979128" y="234614"/>
                  </a:cubicBezTo>
                  <a:cubicBezTo>
                    <a:pt x="2947939" y="255107"/>
                    <a:pt x="2916480" y="274432"/>
                    <a:pt x="2886819" y="296722"/>
                  </a:cubicBezTo>
                  <a:cubicBezTo>
                    <a:pt x="2896706" y="209447"/>
                    <a:pt x="2886639" y="121003"/>
                    <a:pt x="2860843" y="36154"/>
                  </a:cubicBezTo>
                  <a:cubicBezTo>
                    <a:pt x="2856169" y="20784"/>
                    <a:pt x="2840979" y="12246"/>
                    <a:pt x="2825430" y="16021"/>
                  </a:cubicBezTo>
                  <a:cubicBezTo>
                    <a:pt x="2757389" y="32379"/>
                    <a:pt x="2682966" y="13324"/>
                    <a:pt x="2614117" y="9100"/>
                  </a:cubicBezTo>
                  <a:cubicBezTo>
                    <a:pt x="2536549" y="4426"/>
                    <a:pt x="2458621" y="6943"/>
                    <a:pt x="2381232" y="14493"/>
                  </a:cubicBezTo>
                  <a:cubicBezTo>
                    <a:pt x="2251443" y="27166"/>
                    <a:pt x="2096126" y="54131"/>
                    <a:pt x="1986920" y="129452"/>
                  </a:cubicBezTo>
                  <a:cubicBezTo>
                    <a:pt x="1932002" y="167382"/>
                    <a:pt x="1899015" y="227963"/>
                    <a:pt x="1844277" y="267151"/>
                  </a:cubicBezTo>
                  <a:cubicBezTo>
                    <a:pt x="1793314" y="303553"/>
                    <a:pt x="1728239" y="319283"/>
                    <a:pt x="1679973" y="358561"/>
                  </a:cubicBezTo>
                  <a:cubicBezTo>
                    <a:pt x="1630717" y="398649"/>
                    <a:pt x="1612741" y="468577"/>
                    <a:pt x="1585057" y="523585"/>
                  </a:cubicBezTo>
                  <a:cubicBezTo>
                    <a:pt x="1550273" y="592614"/>
                    <a:pt x="1507219" y="656610"/>
                    <a:pt x="1469289" y="723752"/>
                  </a:cubicBezTo>
                  <a:cubicBezTo>
                    <a:pt x="1457335" y="725370"/>
                    <a:pt x="1451762" y="741908"/>
                    <a:pt x="1463537" y="748380"/>
                  </a:cubicBezTo>
                  <a:cubicBezTo>
                    <a:pt x="1467492" y="750537"/>
                    <a:pt x="1471626" y="752245"/>
                    <a:pt x="1475761" y="753593"/>
                  </a:cubicBezTo>
                  <a:cubicBezTo>
                    <a:pt x="1460481" y="847969"/>
                    <a:pt x="1451493" y="943244"/>
                    <a:pt x="1433157" y="1037350"/>
                  </a:cubicBezTo>
                  <a:cubicBezTo>
                    <a:pt x="1432168" y="1042563"/>
                    <a:pt x="1432797" y="1047147"/>
                    <a:pt x="1434595" y="1051102"/>
                  </a:cubicBezTo>
                  <a:cubicBezTo>
                    <a:pt x="1425966" y="1054338"/>
                    <a:pt x="1418146" y="1058203"/>
                    <a:pt x="1411765" y="1062517"/>
                  </a:cubicBezTo>
                  <a:cubicBezTo>
                    <a:pt x="1410506" y="1063326"/>
                    <a:pt x="1409697" y="1064495"/>
                    <a:pt x="1409158" y="1065663"/>
                  </a:cubicBezTo>
                  <a:cubicBezTo>
                    <a:pt x="1324489" y="1103683"/>
                    <a:pt x="1368442" y="1269965"/>
                    <a:pt x="1380576" y="1335219"/>
                  </a:cubicBezTo>
                  <a:cubicBezTo>
                    <a:pt x="1394507" y="1409732"/>
                    <a:pt x="1418596" y="1482177"/>
                    <a:pt x="1442864" y="1553723"/>
                  </a:cubicBezTo>
                  <a:cubicBezTo>
                    <a:pt x="1453200" y="1584193"/>
                    <a:pt x="1453740" y="1593181"/>
                    <a:pt x="1483221" y="1603967"/>
                  </a:cubicBezTo>
                  <a:cubicBezTo>
                    <a:pt x="1519084" y="1617000"/>
                    <a:pt x="1555756" y="1631021"/>
                    <a:pt x="1592877" y="1640099"/>
                  </a:cubicBezTo>
                  <a:cubicBezTo>
                    <a:pt x="1596562" y="1640998"/>
                    <a:pt x="1599798" y="1640998"/>
                    <a:pt x="1602764" y="1640549"/>
                  </a:cubicBezTo>
                  <a:cubicBezTo>
                    <a:pt x="1606449" y="1673086"/>
                    <a:pt x="1611752" y="1705623"/>
                    <a:pt x="1617954" y="1738071"/>
                  </a:cubicBezTo>
                  <a:cubicBezTo>
                    <a:pt x="1619212" y="1766294"/>
                    <a:pt x="1621549" y="1794607"/>
                    <a:pt x="1623257" y="1822470"/>
                  </a:cubicBezTo>
                  <a:cubicBezTo>
                    <a:pt x="1626852" y="1881882"/>
                    <a:pt x="1629639" y="1941294"/>
                    <a:pt x="1632155" y="2000706"/>
                  </a:cubicBezTo>
                  <a:cubicBezTo>
                    <a:pt x="1635032" y="2067309"/>
                    <a:pt x="1636829" y="2133911"/>
                    <a:pt x="1638088" y="2200604"/>
                  </a:cubicBezTo>
                  <a:cubicBezTo>
                    <a:pt x="1620740" y="2212468"/>
                    <a:pt x="1605460" y="2228198"/>
                    <a:pt x="1590360" y="2242129"/>
                  </a:cubicBezTo>
                  <a:cubicBezTo>
                    <a:pt x="1570047" y="2261005"/>
                    <a:pt x="1538858" y="2280599"/>
                    <a:pt x="1530049" y="2307563"/>
                  </a:cubicBezTo>
                  <a:cubicBezTo>
                    <a:pt x="1527623" y="2315113"/>
                    <a:pt x="1531937" y="2323293"/>
                    <a:pt x="1538498" y="2327158"/>
                  </a:cubicBezTo>
                  <a:cubicBezTo>
                    <a:pt x="1511174" y="2363111"/>
                    <a:pt x="1485468" y="2400142"/>
                    <a:pt x="1458683" y="2436634"/>
                  </a:cubicBezTo>
                  <a:cubicBezTo>
                    <a:pt x="1420214" y="2489215"/>
                    <a:pt x="1378418" y="2559233"/>
                    <a:pt x="1324759" y="2597793"/>
                  </a:cubicBezTo>
                  <a:cubicBezTo>
                    <a:pt x="1275234" y="2633296"/>
                    <a:pt x="1204137" y="2648666"/>
                    <a:pt x="1148141" y="2672125"/>
                  </a:cubicBezTo>
                  <a:cubicBezTo>
                    <a:pt x="1089627" y="2696663"/>
                    <a:pt x="1031653" y="2722369"/>
                    <a:pt x="974039" y="2748884"/>
                  </a:cubicBezTo>
                  <a:cubicBezTo>
                    <a:pt x="853148" y="2804521"/>
                    <a:pt x="734593" y="2865282"/>
                    <a:pt x="618196" y="2929817"/>
                  </a:cubicBezTo>
                  <a:cubicBezTo>
                    <a:pt x="559953" y="2962085"/>
                    <a:pt x="502068" y="2994981"/>
                    <a:pt x="444814" y="3028957"/>
                  </a:cubicBezTo>
                  <a:cubicBezTo>
                    <a:pt x="400861" y="3055023"/>
                    <a:pt x="331832" y="3081717"/>
                    <a:pt x="303070" y="3125400"/>
                  </a:cubicBezTo>
                  <a:cubicBezTo>
                    <a:pt x="268645" y="3113356"/>
                    <a:pt x="241141" y="3111019"/>
                    <a:pt x="203301" y="3133130"/>
                  </a:cubicBezTo>
                  <a:cubicBezTo>
                    <a:pt x="144787" y="3167285"/>
                    <a:pt x="85465" y="3201620"/>
                    <a:pt x="28210" y="3237843"/>
                  </a:cubicBezTo>
                  <a:cubicBezTo>
                    <a:pt x="-12686" y="3263729"/>
                    <a:pt x="15897" y="3328444"/>
                    <a:pt x="24256" y="3363408"/>
                  </a:cubicBezTo>
                  <a:cubicBezTo>
                    <a:pt x="32075" y="3396125"/>
                    <a:pt x="40884" y="3428662"/>
                    <a:pt x="49962" y="3461020"/>
                  </a:cubicBezTo>
                  <a:cubicBezTo>
                    <a:pt x="50231" y="3462098"/>
                    <a:pt x="50501" y="3463177"/>
                    <a:pt x="50771" y="3464166"/>
                  </a:cubicBezTo>
                  <a:cubicBezTo>
                    <a:pt x="48074" y="3581192"/>
                    <a:pt x="62186" y="3700376"/>
                    <a:pt x="77466" y="3815515"/>
                  </a:cubicBezTo>
                  <a:cubicBezTo>
                    <a:pt x="94723" y="3945664"/>
                    <a:pt x="118272" y="4074914"/>
                    <a:pt x="147124" y="4203086"/>
                  </a:cubicBezTo>
                  <a:cubicBezTo>
                    <a:pt x="205638" y="4462935"/>
                    <a:pt x="289048" y="4716672"/>
                    <a:pt x="394570" y="4961061"/>
                  </a:cubicBezTo>
                  <a:cubicBezTo>
                    <a:pt x="499282" y="5203563"/>
                    <a:pt x="618825" y="5449570"/>
                    <a:pt x="804432" y="5640839"/>
                  </a:cubicBezTo>
                  <a:cubicBezTo>
                    <a:pt x="810004" y="5646592"/>
                    <a:pt x="815757" y="5652344"/>
                    <a:pt x="821419" y="5658096"/>
                  </a:cubicBezTo>
                  <a:cubicBezTo>
                    <a:pt x="806319" y="5671039"/>
                    <a:pt x="791129" y="5682904"/>
                    <a:pt x="773602" y="5693510"/>
                  </a:cubicBezTo>
                  <a:cubicBezTo>
                    <a:pt x="764075" y="5699263"/>
                    <a:pt x="762097" y="5710318"/>
                    <a:pt x="766681" y="5719845"/>
                  </a:cubicBezTo>
                  <a:cubicBezTo>
                    <a:pt x="779175" y="5745731"/>
                    <a:pt x="772613" y="5777909"/>
                    <a:pt x="780703" y="5805233"/>
                  </a:cubicBezTo>
                  <a:cubicBezTo>
                    <a:pt x="768749" y="5808649"/>
                    <a:pt x="756704" y="5811615"/>
                    <a:pt x="744301" y="5813682"/>
                  </a:cubicBezTo>
                  <a:cubicBezTo>
                    <a:pt x="738818" y="5814671"/>
                    <a:pt x="736121" y="5819884"/>
                    <a:pt x="736391" y="5825007"/>
                  </a:cubicBezTo>
                  <a:cubicBezTo>
                    <a:pt x="735672" y="5825457"/>
                    <a:pt x="735043" y="5825996"/>
                    <a:pt x="734414" y="5826715"/>
                  </a:cubicBezTo>
                  <a:cubicBezTo>
                    <a:pt x="700438" y="5866983"/>
                    <a:pt x="710864" y="5946618"/>
                    <a:pt x="714640" y="5995154"/>
                  </a:cubicBezTo>
                  <a:cubicBezTo>
                    <a:pt x="714909" y="5998480"/>
                    <a:pt x="715718" y="6001266"/>
                    <a:pt x="716707" y="6003783"/>
                  </a:cubicBezTo>
                  <a:cubicBezTo>
                    <a:pt x="715988" y="6008457"/>
                    <a:pt x="715988" y="6013490"/>
                    <a:pt x="716257" y="6018614"/>
                  </a:cubicBezTo>
                  <a:cubicBezTo>
                    <a:pt x="691001" y="6073262"/>
                    <a:pt x="675990" y="6132853"/>
                    <a:pt x="646689" y="6185884"/>
                  </a:cubicBezTo>
                  <a:cubicBezTo>
                    <a:pt x="644442" y="6185435"/>
                    <a:pt x="642284" y="6185075"/>
                    <a:pt x="639948" y="6184895"/>
                  </a:cubicBezTo>
                  <a:cubicBezTo>
                    <a:pt x="632757" y="6184356"/>
                    <a:pt x="623769" y="6189390"/>
                    <a:pt x="620623" y="6195951"/>
                  </a:cubicBezTo>
                  <a:cubicBezTo>
                    <a:pt x="568042" y="6307764"/>
                    <a:pt x="519056" y="6419038"/>
                    <a:pt x="447240" y="6520425"/>
                  </a:cubicBezTo>
                  <a:cubicBezTo>
                    <a:pt x="435016" y="6537683"/>
                    <a:pt x="447870" y="6562040"/>
                    <a:pt x="466385" y="6567433"/>
                  </a:cubicBezTo>
                  <a:cubicBezTo>
                    <a:pt x="481575" y="6571838"/>
                    <a:pt x="496855" y="6575882"/>
                    <a:pt x="512225" y="6579927"/>
                  </a:cubicBezTo>
                  <a:cubicBezTo>
                    <a:pt x="481755" y="6645181"/>
                    <a:pt x="465127" y="6719873"/>
                    <a:pt x="439421" y="6786745"/>
                  </a:cubicBezTo>
                  <a:cubicBezTo>
                    <a:pt x="429803" y="6811643"/>
                    <a:pt x="419557" y="6836360"/>
                    <a:pt x="408861" y="6860808"/>
                  </a:cubicBezTo>
                  <a:lnTo>
                    <a:pt x="475014" y="6860808"/>
                  </a:lnTo>
                  <a:cubicBezTo>
                    <a:pt x="481665" y="6840675"/>
                    <a:pt x="488047" y="6820900"/>
                    <a:pt x="494518" y="6801935"/>
                  </a:cubicBezTo>
                  <a:lnTo>
                    <a:pt x="494788" y="6801666"/>
                  </a:lnTo>
                  <a:close/>
                  <a:moveTo>
                    <a:pt x="1989257" y="6331403"/>
                  </a:moveTo>
                  <a:cubicBezTo>
                    <a:pt x="2043366" y="6415892"/>
                    <a:pt x="2095228" y="6501819"/>
                    <a:pt x="2145562" y="6588645"/>
                  </a:cubicBezTo>
                  <a:cubicBezTo>
                    <a:pt x="2150236" y="6596735"/>
                    <a:pt x="2154909" y="6604914"/>
                    <a:pt x="2159583" y="6613004"/>
                  </a:cubicBezTo>
                  <a:cubicBezTo>
                    <a:pt x="2136304" y="6621812"/>
                    <a:pt x="2114373" y="6634665"/>
                    <a:pt x="2091183" y="6644013"/>
                  </a:cubicBezTo>
                  <a:cubicBezTo>
                    <a:pt x="2070960" y="6652192"/>
                    <a:pt x="2050197" y="6658663"/>
                    <a:pt x="2029254" y="6664416"/>
                  </a:cubicBezTo>
                  <a:cubicBezTo>
                    <a:pt x="1998605" y="6587657"/>
                    <a:pt x="1967236" y="6511257"/>
                    <a:pt x="1935148" y="6435127"/>
                  </a:cubicBezTo>
                  <a:cubicBezTo>
                    <a:pt x="1896049" y="6342548"/>
                    <a:pt x="1861714" y="6242690"/>
                    <a:pt x="1812369" y="6155055"/>
                  </a:cubicBezTo>
                  <a:cubicBezTo>
                    <a:pt x="1825402" y="6143639"/>
                    <a:pt x="1838345" y="6132045"/>
                    <a:pt x="1851198" y="6120270"/>
                  </a:cubicBezTo>
                  <a:cubicBezTo>
                    <a:pt x="1889488" y="6193704"/>
                    <a:pt x="1945125" y="6262464"/>
                    <a:pt x="1989257" y="6331403"/>
                  </a:cubicBezTo>
                  <a:close/>
                  <a:moveTo>
                    <a:pt x="2769703" y="5044562"/>
                  </a:moveTo>
                  <a:cubicBezTo>
                    <a:pt x="2745974" y="5122849"/>
                    <a:pt x="2716493" y="5199788"/>
                    <a:pt x="2689258" y="5276997"/>
                  </a:cubicBezTo>
                  <a:cubicBezTo>
                    <a:pt x="2661844" y="5354744"/>
                    <a:pt x="2641351" y="5433032"/>
                    <a:pt x="2621397" y="5512847"/>
                  </a:cubicBezTo>
                  <a:cubicBezTo>
                    <a:pt x="2599736" y="5599314"/>
                    <a:pt x="2598028" y="5693960"/>
                    <a:pt x="2590837" y="5782403"/>
                  </a:cubicBezTo>
                  <a:cubicBezTo>
                    <a:pt x="2590568" y="5785999"/>
                    <a:pt x="2590927" y="5789145"/>
                    <a:pt x="2591646" y="5792111"/>
                  </a:cubicBezTo>
                  <a:cubicBezTo>
                    <a:pt x="2589669" y="5792919"/>
                    <a:pt x="2587601" y="5793729"/>
                    <a:pt x="2585624" y="5794537"/>
                  </a:cubicBezTo>
                  <a:cubicBezTo>
                    <a:pt x="2513359" y="5824289"/>
                    <a:pt x="2442712" y="5857455"/>
                    <a:pt x="2369907" y="5886127"/>
                  </a:cubicBezTo>
                  <a:cubicBezTo>
                    <a:pt x="2232747" y="5940236"/>
                    <a:pt x="2091453" y="5977717"/>
                    <a:pt x="1951866" y="6022928"/>
                  </a:cubicBezTo>
                  <a:cubicBezTo>
                    <a:pt x="2050466" y="5922619"/>
                    <a:pt x="2143045" y="5815211"/>
                    <a:pt x="2233376" y="5709599"/>
                  </a:cubicBezTo>
                  <a:cubicBezTo>
                    <a:pt x="2367301" y="5553024"/>
                    <a:pt x="2507696" y="5394652"/>
                    <a:pt x="2595152" y="5206799"/>
                  </a:cubicBezTo>
                  <a:cubicBezTo>
                    <a:pt x="2651957" y="5084829"/>
                    <a:pt x="2723234" y="4970139"/>
                    <a:pt x="2805925" y="4864258"/>
                  </a:cubicBezTo>
                  <a:cubicBezTo>
                    <a:pt x="2798195" y="4925018"/>
                    <a:pt x="2788129" y="4984341"/>
                    <a:pt x="2769882" y="5044382"/>
                  </a:cubicBezTo>
                  <a:lnTo>
                    <a:pt x="2769703" y="5044562"/>
                  </a:lnTo>
                  <a:close/>
                  <a:moveTo>
                    <a:pt x="3104513" y="3874837"/>
                  </a:moveTo>
                  <a:cubicBezTo>
                    <a:pt x="3077639" y="3910790"/>
                    <a:pt x="3051842" y="3952405"/>
                    <a:pt x="3051033" y="3996088"/>
                  </a:cubicBezTo>
                  <a:cubicBezTo>
                    <a:pt x="3049595" y="4000851"/>
                    <a:pt x="3048247" y="4005615"/>
                    <a:pt x="3046719" y="4010379"/>
                  </a:cubicBezTo>
                  <a:cubicBezTo>
                    <a:pt x="3009418" y="3973258"/>
                    <a:pt x="2971218" y="3936945"/>
                    <a:pt x="2932119" y="3901711"/>
                  </a:cubicBezTo>
                  <a:cubicBezTo>
                    <a:pt x="2865966" y="3842030"/>
                    <a:pt x="2796667" y="3785764"/>
                    <a:pt x="2725211" y="3732553"/>
                  </a:cubicBezTo>
                  <a:cubicBezTo>
                    <a:pt x="2653845" y="3679433"/>
                    <a:pt x="2579332" y="3623886"/>
                    <a:pt x="2499517" y="3583439"/>
                  </a:cubicBezTo>
                  <a:cubicBezTo>
                    <a:pt x="2508146" y="3560339"/>
                    <a:pt x="2516505" y="3537240"/>
                    <a:pt x="2525763" y="3514589"/>
                  </a:cubicBezTo>
                  <a:cubicBezTo>
                    <a:pt x="2527650" y="3509916"/>
                    <a:pt x="2529628" y="3505242"/>
                    <a:pt x="2531515" y="3500478"/>
                  </a:cubicBezTo>
                  <a:cubicBezTo>
                    <a:pt x="2631824" y="3551441"/>
                    <a:pt x="2733031" y="3596742"/>
                    <a:pt x="2828396" y="3657682"/>
                  </a:cubicBezTo>
                  <a:cubicBezTo>
                    <a:pt x="2927625" y="3720959"/>
                    <a:pt x="3018586" y="3794752"/>
                    <a:pt x="3104423" y="3874837"/>
                  </a:cubicBezTo>
                  <a:lnTo>
                    <a:pt x="3104513" y="3874837"/>
                  </a:lnTo>
                  <a:close/>
                  <a:moveTo>
                    <a:pt x="1594585" y="3056461"/>
                  </a:moveTo>
                  <a:cubicBezTo>
                    <a:pt x="1613370" y="3031743"/>
                    <a:pt x="1631436" y="3006486"/>
                    <a:pt x="1648873" y="2980780"/>
                  </a:cubicBezTo>
                  <a:cubicBezTo>
                    <a:pt x="1675748" y="2940962"/>
                    <a:pt x="1701814" y="2899257"/>
                    <a:pt x="1722217" y="2855485"/>
                  </a:cubicBezTo>
                  <a:cubicBezTo>
                    <a:pt x="1773540" y="2937996"/>
                    <a:pt x="1830435" y="3017991"/>
                    <a:pt x="1880230" y="3099964"/>
                  </a:cubicBezTo>
                  <a:cubicBezTo>
                    <a:pt x="1957439" y="3227057"/>
                    <a:pt x="2030692" y="3356397"/>
                    <a:pt x="2098374" y="3488883"/>
                  </a:cubicBezTo>
                  <a:cubicBezTo>
                    <a:pt x="2166954" y="3623257"/>
                    <a:pt x="2222770" y="3762484"/>
                    <a:pt x="2284070" y="3900094"/>
                  </a:cubicBezTo>
                  <a:cubicBezTo>
                    <a:pt x="2278048" y="3911059"/>
                    <a:pt x="2272206" y="3922025"/>
                    <a:pt x="2266183" y="3932901"/>
                  </a:cubicBezTo>
                  <a:cubicBezTo>
                    <a:pt x="2219535" y="4016940"/>
                    <a:pt x="2174234" y="4112665"/>
                    <a:pt x="2103137" y="4178998"/>
                  </a:cubicBezTo>
                  <a:cubicBezTo>
                    <a:pt x="2090644" y="4190682"/>
                    <a:pt x="2073746" y="4199131"/>
                    <a:pt x="2057837" y="4208659"/>
                  </a:cubicBezTo>
                  <a:cubicBezTo>
                    <a:pt x="2051545" y="4189963"/>
                    <a:pt x="2042916" y="4171717"/>
                    <a:pt x="2035097" y="4153831"/>
                  </a:cubicBezTo>
                  <a:cubicBezTo>
                    <a:pt x="2014963" y="4107901"/>
                    <a:pt x="1987819" y="4065477"/>
                    <a:pt x="1960494" y="4023592"/>
                  </a:cubicBezTo>
                  <a:cubicBezTo>
                    <a:pt x="1899285" y="3929485"/>
                    <a:pt x="1838165" y="3836547"/>
                    <a:pt x="1781899" y="3739295"/>
                  </a:cubicBezTo>
                  <a:cubicBezTo>
                    <a:pt x="1722037" y="3635840"/>
                    <a:pt x="1659839" y="3533734"/>
                    <a:pt x="1595573" y="3432887"/>
                  </a:cubicBezTo>
                  <a:cubicBezTo>
                    <a:pt x="1536521" y="3340218"/>
                    <a:pt x="1476480" y="3244044"/>
                    <a:pt x="1405473" y="3159735"/>
                  </a:cubicBezTo>
                  <a:cubicBezTo>
                    <a:pt x="1449066" y="3148859"/>
                    <a:pt x="1491400" y="3128276"/>
                    <a:pt x="1533105" y="3112098"/>
                  </a:cubicBezTo>
                  <a:cubicBezTo>
                    <a:pt x="1557104" y="3102840"/>
                    <a:pt x="1596023" y="3092863"/>
                    <a:pt x="1595304" y="3061045"/>
                  </a:cubicBezTo>
                  <a:cubicBezTo>
                    <a:pt x="1595304" y="3059517"/>
                    <a:pt x="1595034" y="3057989"/>
                    <a:pt x="1594764" y="3056551"/>
                  </a:cubicBezTo>
                  <a:lnTo>
                    <a:pt x="1594585" y="3056461"/>
                  </a:lnTo>
                  <a:close/>
                  <a:moveTo>
                    <a:pt x="2273823" y="3675748"/>
                  </a:moveTo>
                  <a:cubicBezTo>
                    <a:pt x="2271037" y="3691477"/>
                    <a:pt x="2267442" y="3707027"/>
                    <a:pt x="2264386" y="3722577"/>
                  </a:cubicBezTo>
                  <a:cubicBezTo>
                    <a:pt x="2230950" y="3644739"/>
                    <a:pt x="2193469" y="3568339"/>
                    <a:pt x="2156078" y="3493197"/>
                  </a:cubicBezTo>
                  <a:cubicBezTo>
                    <a:pt x="2105115" y="3390912"/>
                    <a:pt x="2050197" y="3290604"/>
                    <a:pt x="1992672" y="3191823"/>
                  </a:cubicBezTo>
                  <a:cubicBezTo>
                    <a:pt x="2036715" y="3151466"/>
                    <a:pt x="2071679" y="3099424"/>
                    <a:pt x="2106643" y="3051697"/>
                  </a:cubicBezTo>
                  <a:cubicBezTo>
                    <a:pt x="2110418" y="3046484"/>
                    <a:pt x="2114283" y="3041271"/>
                    <a:pt x="2118058" y="3036058"/>
                  </a:cubicBezTo>
                  <a:cubicBezTo>
                    <a:pt x="2146730" y="3071651"/>
                    <a:pt x="2177290" y="3105716"/>
                    <a:pt x="2206052" y="3141219"/>
                  </a:cubicBezTo>
                  <a:cubicBezTo>
                    <a:pt x="2228882" y="3169442"/>
                    <a:pt x="2251083" y="3198295"/>
                    <a:pt x="2272925" y="3227327"/>
                  </a:cubicBezTo>
                  <a:cubicBezTo>
                    <a:pt x="2289463" y="3249347"/>
                    <a:pt x="2300249" y="3270380"/>
                    <a:pt x="2323888" y="3284851"/>
                  </a:cubicBezTo>
                  <a:cubicBezTo>
                    <a:pt x="2324427" y="3285211"/>
                    <a:pt x="2324966" y="3285390"/>
                    <a:pt x="2325506" y="3285660"/>
                  </a:cubicBezTo>
                  <a:cubicBezTo>
                    <a:pt x="2306361" y="3367812"/>
                    <a:pt x="2307529" y="3457784"/>
                    <a:pt x="2295665" y="3541015"/>
                  </a:cubicBezTo>
                  <a:cubicBezTo>
                    <a:pt x="2289283" y="3586046"/>
                    <a:pt x="2281643" y="3630987"/>
                    <a:pt x="2273644" y="3675748"/>
                  </a:cubicBezTo>
                  <a:lnTo>
                    <a:pt x="2273823" y="3675748"/>
                  </a:lnTo>
                  <a:close/>
                  <a:moveTo>
                    <a:pt x="1675389" y="2016705"/>
                  </a:moveTo>
                  <a:cubicBezTo>
                    <a:pt x="1676198" y="2018952"/>
                    <a:pt x="1676917" y="2021199"/>
                    <a:pt x="1677726" y="2023356"/>
                  </a:cubicBezTo>
                  <a:cubicBezTo>
                    <a:pt x="1691657" y="2058051"/>
                    <a:pt x="1730936" y="2085195"/>
                    <a:pt x="1757092" y="2110272"/>
                  </a:cubicBezTo>
                  <a:cubicBezTo>
                    <a:pt x="1887870" y="2235568"/>
                    <a:pt x="2031681" y="2330483"/>
                    <a:pt x="2202098" y="2391423"/>
                  </a:cubicBezTo>
                  <a:cubicBezTo>
                    <a:pt x="2205873" y="2408052"/>
                    <a:pt x="2215130" y="2420006"/>
                    <a:pt x="2227175" y="2434027"/>
                  </a:cubicBezTo>
                  <a:cubicBezTo>
                    <a:pt x="2252611" y="2463509"/>
                    <a:pt x="2268700" y="2492091"/>
                    <a:pt x="2287396" y="2525617"/>
                  </a:cubicBezTo>
                  <a:cubicBezTo>
                    <a:pt x="2327123" y="2596894"/>
                    <a:pt x="2363975" y="2672215"/>
                    <a:pt x="2395973" y="2747356"/>
                  </a:cubicBezTo>
                  <a:cubicBezTo>
                    <a:pt x="2398310" y="2752839"/>
                    <a:pt x="2402085" y="2755895"/>
                    <a:pt x="2406399" y="2757333"/>
                  </a:cubicBezTo>
                  <a:cubicBezTo>
                    <a:pt x="2413500" y="2808027"/>
                    <a:pt x="2424466" y="2858271"/>
                    <a:pt x="2436690" y="2908245"/>
                  </a:cubicBezTo>
                  <a:cubicBezTo>
                    <a:pt x="2435072" y="2908515"/>
                    <a:pt x="2433454" y="2908964"/>
                    <a:pt x="2431746" y="2909593"/>
                  </a:cubicBezTo>
                  <a:cubicBezTo>
                    <a:pt x="2414668" y="2911840"/>
                    <a:pt x="2397591" y="2914088"/>
                    <a:pt x="2380333" y="2915256"/>
                  </a:cubicBezTo>
                  <a:cubicBezTo>
                    <a:pt x="2367301" y="2916155"/>
                    <a:pt x="2354178" y="2915256"/>
                    <a:pt x="2341145" y="2915616"/>
                  </a:cubicBezTo>
                  <a:cubicBezTo>
                    <a:pt x="2343122" y="2906448"/>
                    <a:pt x="2340696" y="2896201"/>
                    <a:pt x="2330988" y="2889460"/>
                  </a:cubicBezTo>
                  <a:cubicBezTo>
                    <a:pt x="2211355" y="2806139"/>
                    <a:pt x="2082554" y="2736570"/>
                    <a:pt x="1965528" y="2649025"/>
                  </a:cubicBezTo>
                  <a:cubicBezTo>
                    <a:pt x="1905037" y="2603725"/>
                    <a:pt x="1848591" y="2552492"/>
                    <a:pt x="1795022" y="2499192"/>
                  </a:cubicBezTo>
                  <a:cubicBezTo>
                    <a:pt x="1756282" y="2460633"/>
                    <a:pt x="1722487" y="2417489"/>
                    <a:pt x="1686264" y="2376683"/>
                  </a:cubicBezTo>
                  <a:cubicBezTo>
                    <a:pt x="1690938" y="2372369"/>
                    <a:pt x="1693904" y="2366077"/>
                    <a:pt x="1693635" y="2357807"/>
                  </a:cubicBezTo>
                  <a:cubicBezTo>
                    <a:pt x="1689950" y="2244017"/>
                    <a:pt x="1683478" y="2130496"/>
                    <a:pt x="1675209" y="2016885"/>
                  </a:cubicBezTo>
                  <a:lnTo>
                    <a:pt x="1675389" y="2016705"/>
                  </a:lnTo>
                  <a:close/>
                  <a:moveTo>
                    <a:pt x="2248387" y="2418388"/>
                  </a:moveTo>
                  <a:cubicBezTo>
                    <a:pt x="2263397" y="2425848"/>
                    <a:pt x="2279756" y="2431241"/>
                    <a:pt x="2295305" y="2437353"/>
                  </a:cubicBezTo>
                  <a:cubicBezTo>
                    <a:pt x="2305372" y="2441308"/>
                    <a:pt x="2303215" y="2453712"/>
                    <a:pt x="2303305" y="2462880"/>
                  </a:cubicBezTo>
                  <a:cubicBezTo>
                    <a:pt x="2303305" y="2466115"/>
                    <a:pt x="2302676" y="2471688"/>
                    <a:pt x="2301597" y="2477171"/>
                  </a:cubicBezTo>
                  <a:cubicBezTo>
                    <a:pt x="2284699" y="2456768"/>
                    <a:pt x="2266093" y="2438072"/>
                    <a:pt x="2248387" y="2418388"/>
                  </a:cubicBezTo>
                  <a:close/>
                  <a:moveTo>
                    <a:pt x="2306361" y="2931525"/>
                  </a:moveTo>
                  <a:cubicBezTo>
                    <a:pt x="2308069" y="2932783"/>
                    <a:pt x="2309686" y="2933772"/>
                    <a:pt x="2311394" y="2934491"/>
                  </a:cubicBezTo>
                  <a:cubicBezTo>
                    <a:pt x="2312293" y="2936109"/>
                    <a:pt x="2313461" y="2937637"/>
                    <a:pt x="2314989" y="2938805"/>
                  </a:cubicBezTo>
                  <a:cubicBezTo>
                    <a:pt x="2346987" y="2961905"/>
                    <a:pt x="2402804" y="2962444"/>
                    <a:pt x="2440375" y="2957411"/>
                  </a:cubicBezTo>
                  <a:cubicBezTo>
                    <a:pt x="2443431" y="2956961"/>
                    <a:pt x="2446127" y="2956332"/>
                    <a:pt x="2448464" y="2955523"/>
                  </a:cubicBezTo>
                  <a:cubicBezTo>
                    <a:pt x="2457093" y="2989678"/>
                    <a:pt x="2465901" y="3023654"/>
                    <a:pt x="2473901" y="3057629"/>
                  </a:cubicBezTo>
                  <a:cubicBezTo>
                    <a:pt x="2481181" y="3088459"/>
                    <a:pt x="2493046" y="3115423"/>
                    <a:pt x="2505629" y="3142478"/>
                  </a:cubicBezTo>
                  <a:cubicBezTo>
                    <a:pt x="2501135" y="3156050"/>
                    <a:pt x="2497270" y="3169802"/>
                    <a:pt x="2493046" y="3183464"/>
                  </a:cubicBezTo>
                  <a:cubicBezTo>
                    <a:pt x="2489900" y="3193890"/>
                    <a:pt x="2486754" y="3204227"/>
                    <a:pt x="2483608" y="3214653"/>
                  </a:cubicBezTo>
                  <a:cubicBezTo>
                    <a:pt x="2482799" y="3217349"/>
                    <a:pt x="2479563" y="3232090"/>
                    <a:pt x="2477496" y="3240988"/>
                  </a:cubicBezTo>
                  <a:cubicBezTo>
                    <a:pt x="2456284" y="3241977"/>
                    <a:pt x="2434892" y="3245932"/>
                    <a:pt x="2414039" y="3248089"/>
                  </a:cubicBezTo>
                  <a:cubicBezTo>
                    <a:pt x="2393636" y="3250246"/>
                    <a:pt x="2372604" y="3251145"/>
                    <a:pt x="2352830" y="3256179"/>
                  </a:cubicBezTo>
                  <a:cubicBezTo>
                    <a:pt x="2337190" y="3210698"/>
                    <a:pt x="2289373" y="3170521"/>
                    <a:pt x="2258364" y="3135017"/>
                  </a:cubicBezTo>
                  <a:cubicBezTo>
                    <a:pt x="2220344" y="3091425"/>
                    <a:pt x="2181874" y="3046214"/>
                    <a:pt x="2139090" y="3006756"/>
                  </a:cubicBezTo>
                  <a:cubicBezTo>
                    <a:pt x="2169920" y="2963792"/>
                    <a:pt x="2200030" y="2919930"/>
                    <a:pt x="2226186" y="2874360"/>
                  </a:cubicBezTo>
                  <a:cubicBezTo>
                    <a:pt x="2253330" y="2892696"/>
                    <a:pt x="2280205" y="2911481"/>
                    <a:pt x="2306271" y="2931345"/>
                  </a:cubicBezTo>
                  <a:lnTo>
                    <a:pt x="2306361" y="2931525"/>
                  </a:lnTo>
                  <a:close/>
                  <a:moveTo>
                    <a:pt x="2320292" y="3688691"/>
                  </a:moveTo>
                  <a:cubicBezTo>
                    <a:pt x="2328112" y="3641683"/>
                    <a:pt x="2334134" y="3594405"/>
                    <a:pt x="2339078" y="3547037"/>
                  </a:cubicBezTo>
                  <a:cubicBezTo>
                    <a:pt x="2347617" y="3465604"/>
                    <a:pt x="2361368" y="3373564"/>
                    <a:pt x="2349234" y="3290963"/>
                  </a:cubicBezTo>
                  <a:cubicBezTo>
                    <a:pt x="2370267" y="3295187"/>
                    <a:pt x="2392108" y="3294288"/>
                    <a:pt x="2414039" y="3294468"/>
                  </a:cubicBezTo>
                  <a:cubicBezTo>
                    <a:pt x="2441543" y="3294738"/>
                    <a:pt x="2471294" y="3298154"/>
                    <a:pt x="2498888" y="3293749"/>
                  </a:cubicBezTo>
                  <a:cubicBezTo>
                    <a:pt x="2510303" y="3322332"/>
                    <a:pt x="2525313" y="3349746"/>
                    <a:pt x="2532324" y="3379676"/>
                  </a:cubicBezTo>
                  <a:cubicBezTo>
                    <a:pt x="2533403" y="3384081"/>
                    <a:pt x="2535470" y="3387496"/>
                    <a:pt x="2538256" y="3390103"/>
                  </a:cubicBezTo>
                  <a:cubicBezTo>
                    <a:pt x="2524055" y="3421292"/>
                    <a:pt x="2510573" y="3452841"/>
                    <a:pt x="2496192" y="3484030"/>
                  </a:cubicBezTo>
                  <a:cubicBezTo>
                    <a:pt x="2472732" y="3535083"/>
                    <a:pt x="2443700" y="3583080"/>
                    <a:pt x="2419971" y="3633414"/>
                  </a:cubicBezTo>
                  <a:cubicBezTo>
                    <a:pt x="2386086" y="3705409"/>
                    <a:pt x="2350223" y="3776326"/>
                    <a:pt x="2312832" y="3846524"/>
                  </a:cubicBezTo>
                  <a:cubicBezTo>
                    <a:pt x="2306810" y="3829356"/>
                    <a:pt x="2300518" y="3812279"/>
                    <a:pt x="2293957" y="3795201"/>
                  </a:cubicBezTo>
                  <a:cubicBezTo>
                    <a:pt x="2311124" y="3762574"/>
                    <a:pt x="2314270" y="3725003"/>
                    <a:pt x="2320382" y="3688601"/>
                  </a:cubicBezTo>
                  <a:lnTo>
                    <a:pt x="2320292" y="3688691"/>
                  </a:lnTo>
                  <a:close/>
                  <a:moveTo>
                    <a:pt x="2518033" y="3244314"/>
                  </a:moveTo>
                  <a:cubicBezTo>
                    <a:pt x="2521628" y="3227057"/>
                    <a:pt x="2525044" y="3209530"/>
                    <a:pt x="2527920" y="3191823"/>
                  </a:cubicBezTo>
                  <a:cubicBezTo>
                    <a:pt x="2528639" y="3193441"/>
                    <a:pt x="2529358" y="3195059"/>
                    <a:pt x="2529987" y="3196677"/>
                  </a:cubicBezTo>
                  <a:cubicBezTo>
                    <a:pt x="2546076" y="3235416"/>
                    <a:pt x="2553087" y="3277481"/>
                    <a:pt x="2552637" y="3319366"/>
                  </a:cubicBezTo>
                  <a:cubicBezTo>
                    <a:pt x="2552278" y="3318647"/>
                    <a:pt x="2551829" y="3317927"/>
                    <a:pt x="2551469" y="3317209"/>
                  </a:cubicBezTo>
                  <a:cubicBezTo>
                    <a:pt x="2544368" y="3303906"/>
                    <a:pt x="2537537" y="3290064"/>
                    <a:pt x="2529987" y="3276672"/>
                  </a:cubicBezTo>
                  <a:cubicBezTo>
                    <a:pt x="2535919" y="3264717"/>
                    <a:pt x="2533133" y="3248898"/>
                    <a:pt x="2518033" y="3244314"/>
                  </a:cubicBezTo>
                  <a:close/>
                  <a:moveTo>
                    <a:pt x="2864528" y="2477530"/>
                  </a:moveTo>
                  <a:cubicBezTo>
                    <a:pt x="2909200" y="2466834"/>
                    <a:pt x="2931940" y="2504315"/>
                    <a:pt x="2954500" y="2536403"/>
                  </a:cubicBezTo>
                  <a:cubicBezTo>
                    <a:pt x="2955129" y="2537302"/>
                    <a:pt x="2955848" y="2538021"/>
                    <a:pt x="2956567" y="2538830"/>
                  </a:cubicBezTo>
                  <a:cubicBezTo>
                    <a:pt x="2934546" y="2546650"/>
                    <a:pt x="2910907" y="2551953"/>
                    <a:pt x="2894010" y="2557885"/>
                  </a:cubicBezTo>
                  <a:cubicBezTo>
                    <a:pt x="2887718" y="2560132"/>
                    <a:pt x="2888437" y="2570019"/>
                    <a:pt x="2895627" y="2569929"/>
                  </a:cubicBezTo>
                  <a:cubicBezTo>
                    <a:pt x="2935085" y="2569210"/>
                    <a:pt x="2971578" y="2556627"/>
                    <a:pt x="3007441" y="2540987"/>
                  </a:cubicBezTo>
                  <a:cubicBezTo>
                    <a:pt x="3029731" y="2531280"/>
                    <a:pt x="3055887" y="2552492"/>
                    <a:pt x="3075841" y="2562559"/>
                  </a:cubicBezTo>
                  <a:cubicBezTo>
                    <a:pt x="3108378" y="2578917"/>
                    <a:pt x="3123838" y="2589434"/>
                    <a:pt x="3124107" y="2627274"/>
                  </a:cubicBezTo>
                  <a:cubicBezTo>
                    <a:pt x="3124197" y="2649025"/>
                    <a:pt x="3148286" y="2655587"/>
                    <a:pt x="3162397" y="2647048"/>
                  </a:cubicBezTo>
                  <a:cubicBezTo>
                    <a:pt x="3185946" y="2662687"/>
                    <a:pt x="3212462" y="2672575"/>
                    <a:pt x="3239606" y="2681473"/>
                  </a:cubicBezTo>
                  <a:cubicBezTo>
                    <a:pt x="3257942" y="2687495"/>
                    <a:pt x="3275379" y="2746817"/>
                    <a:pt x="3286255" y="2763625"/>
                  </a:cubicBezTo>
                  <a:cubicBezTo>
                    <a:pt x="3301894" y="2787623"/>
                    <a:pt x="3328769" y="2795263"/>
                    <a:pt x="3354925" y="2802184"/>
                  </a:cubicBezTo>
                  <a:cubicBezTo>
                    <a:pt x="3393304" y="2812251"/>
                    <a:pt x="3414067" y="2882629"/>
                    <a:pt x="3433751" y="2914357"/>
                  </a:cubicBezTo>
                  <a:cubicBezTo>
                    <a:pt x="3437077" y="2919750"/>
                    <a:pt x="3441391" y="2923255"/>
                    <a:pt x="3446065" y="2925143"/>
                  </a:cubicBezTo>
                  <a:cubicBezTo>
                    <a:pt x="3418381" y="2981859"/>
                    <a:pt x="3408225" y="3054483"/>
                    <a:pt x="3393753" y="3113536"/>
                  </a:cubicBezTo>
                  <a:cubicBezTo>
                    <a:pt x="3384316" y="3151826"/>
                    <a:pt x="3375957" y="3190385"/>
                    <a:pt x="3367957" y="3229034"/>
                  </a:cubicBezTo>
                  <a:cubicBezTo>
                    <a:pt x="3362295" y="3256448"/>
                    <a:pt x="3354026" y="3284402"/>
                    <a:pt x="3353037" y="3312265"/>
                  </a:cubicBezTo>
                  <a:cubicBezTo>
                    <a:pt x="3353037" y="3312265"/>
                    <a:pt x="3352947" y="3312265"/>
                    <a:pt x="3352857" y="3312355"/>
                  </a:cubicBezTo>
                  <a:cubicBezTo>
                    <a:pt x="3321489" y="3343095"/>
                    <a:pt x="3332095" y="3394956"/>
                    <a:pt x="3301265" y="3425247"/>
                  </a:cubicBezTo>
                  <a:cubicBezTo>
                    <a:pt x="3264234" y="3461559"/>
                    <a:pt x="3225764" y="3496253"/>
                    <a:pt x="3187474" y="3531218"/>
                  </a:cubicBezTo>
                  <a:cubicBezTo>
                    <a:pt x="3134264" y="3579844"/>
                    <a:pt x="3072605" y="3637638"/>
                    <a:pt x="3050944" y="3709184"/>
                  </a:cubicBezTo>
                  <a:cubicBezTo>
                    <a:pt x="3049146" y="3709903"/>
                    <a:pt x="3047348" y="3710802"/>
                    <a:pt x="3045730" y="3712150"/>
                  </a:cubicBezTo>
                  <a:cubicBezTo>
                    <a:pt x="3041955" y="3715296"/>
                    <a:pt x="3039888" y="3719431"/>
                    <a:pt x="3037461" y="3723565"/>
                  </a:cubicBezTo>
                  <a:cubicBezTo>
                    <a:pt x="3034585" y="3728329"/>
                    <a:pt x="3034225" y="3728599"/>
                    <a:pt x="3030900" y="3732014"/>
                  </a:cubicBezTo>
                  <a:cubicBezTo>
                    <a:pt x="2978678" y="3691837"/>
                    <a:pt x="2924300" y="3654446"/>
                    <a:pt x="2868393" y="3619752"/>
                  </a:cubicBezTo>
                  <a:cubicBezTo>
                    <a:pt x="2769253" y="3558362"/>
                    <a:pt x="2659058" y="3497782"/>
                    <a:pt x="2546076" y="3464435"/>
                  </a:cubicBezTo>
                  <a:cubicBezTo>
                    <a:pt x="2554974" y="3442504"/>
                    <a:pt x="2563603" y="3420393"/>
                    <a:pt x="2571513" y="3398102"/>
                  </a:cubicBezTo>
                  <a:cubicBezTo>
                    <a:pt x="2581490" y="3399361"/>
                    <a:pt x="2591377" y="3394597"/>
                    <a:pt x="2593084" y="3381654"/>
                  </a:cubicBezTo>
                  <a:cubicBezTo>
                    <a:pt x="2599376" y="3335275"/>
                    <a:pt x="2598387" y="3291053"/>
                    <a:pt x="2589579" y="3245033"/>
                  </a:cubicBezTo>
                  <a:cubicBezTo>
                    <a:pt x="2580771" y="3198924"/>
                    <a:pt x="2556502" y="3161712"/>
                    <a:pt x="2536279" y="3121445"/>
                  </a:cubicBezTo>
                  <a:cubicBezTo>
                    <a:pt x="2535919" y="3119108"/>
                    <a:pt x="2535021" y="3117311"/>
                    <a:pt x="2533583" y="3115963"/>
                  </a:cubicBezTo>
                  <a:cubicBezTo>
                    <a:pt x="2529628" y="3107783"/>
                    <a:pt x="2525853" y="3099514"/>
                    <a:pt x="2522437" y="3090975"/>
                  </a:cubicBezTo>
                  <a:cubicBezTo>
                    <a:pt x="2502034" y="3039743"/>
                    <a:pt x="2495472" y="2981499"/>
                    <a:pt x="2481810" y="2928289"/>
                  </a:cubicBezTo>
                  <a:cubicBezTo>
                    <a:pt x="2466261" y="2867708"/>
                    <a:pt x="2453138" y="2805600"/>
                    <a:pt x="2432196" y="2746637"/>
                  </a:cubicBezTo>
                  <a:cubicBezTo>
                    <a:pt x="2435881" y="2740885"/>
                    <a:pt x="2436869" y="2733515"/>
                    <a:pt x="2432735" y="2725785"/>
                  </a:cubicBezTo>
                  <a:cubicBezTo>
                    <a:pt x="2398310" y="2661969"/>
                    <a:pt x="2370267" y="2594737"/>
                    <a:pt x="2337280" y="2530111"/>
                  </a:cubicBezTo>
                  <a:cubicBezTo>
                    <a:pt x="2330898" y="2517528"/>
                    <a:pt x="2323438" y="2506023"/>
                    <a:pt x="2315439" y="2495057"/>
                  </a:cubicBezTo>
                  <a:cubicBezTo>
                    <a:pt x="2321281" y="2488856"/>
                    <a:pt x="2323798" y="2483463"/>
                    <a:pt x="2324247" y="2472857"/>
                  </a:cubicBezTo>
                  <a:cubicBezTo>
                    <a:pt x="2324786" y="2460992"/>
                    <a:pt x="2322090" y="2447689"/>
                    <a:pt x="2318944" y="2436275"/>
                  </a:cubicBezTo>
                  <a:cubicBezTo>
                    <a:pt x="2316517" y="2427466"/>
                    <a:pt x="2306361" y="2425579"/>
                    <a:pt x="2298990" y="2423332"/>
                  </a:cubicBezTo>
                  <a:cubicBezTo>
                    <a:pt x="2281913" y="2418118"/>
                    <a:pt x="2264655" y="2411557"/>
                    <a:pt x="2247039" y="2408501"/>
                  </a:cubicBezTo>
                  <a:cubicBezTo>
                    <a:pt x="2244791" y="2408052"/>
                    <a:pt x="2242814" y="2409490"/>
                    <a:pt x="2242005" y="2411287"/>
                  </a:cubicBezTo>
                  <a:cubicBezTo>
                    <a:pt x="2238590" y="2407333"/>
                    <a:pt x="2235084" y="2403378"/>
                    <a:pt x="2231759" y="2399243"/>
                  </a:cubicBezTo>
                  <a:cubicBezTo>
                    <a:pt x="2245421" y="2395648"/>
                    <a:pt x="2258903" y="2391603"/>
                    <a:pt x="2272475" y="2387469"/>
                  </a:cubicBezTo>
                  <a:cubicBezTo>
                    <a:pt x="2304563" y="2377582"/>
                    <a:pt x="2324157" y="2396727"/>
                    <a:pt x="2348515" y="2411917"/>
                  </a:cubicBezTo>
                  <a:cubicBezTo>
                    <a:pt x="2373503" y="2427466"/>
                    <a:pt x="2400018" y="2441847"/>
                    <a:pt x="2424016" y="2459195"/>
                  </a:cubicBezTo>
                  <a:cubicBezTo>
                    <a:pt x="2425814" y="2465576"/>
                    <a:pt x="2430398" y="2470969"/>
                    <a:pt x="2437768" y="2472227"/>
                  </a:cubicBezTo>
                  <a:cubicBezTo>
                    <a:pt x="2438847" y="2472407"/>
                    <a:pt x="2440015" y="2472497"/>
                    <a:pt x="2441094" y="2472587"/>
                  </a:cubicBezTo>
                  <a:cubicBezTo>
                    <a:pt x="2446846" y="2477441"/>
                    <a:pt x="2452419" y="2482474"/>
                    <a:pt x="2457632" y="2487867"/>
                  </a:cubicBezTo>
                  <a:cubicBezTo>
                    <a:pt x="2469227" y="2500001"/>
                    <a:pt x="2478844" y="2513663"/>
                    <a:pt x="2487383" y="2528134"/>
                  </a:cubicBezTo>
                  <a:cubicBezTo>
                    <a:pt x="2476687" y="2531370"/>
                    <a:pt x="2465452" y="2533527"/>
                    <a:pt x="2454396" y="2534426"/>
                  </a:cubicBezTo>
                  <a:cubicBezTo>
                    <a:pt x="2447745" y="2534965"/>
                    <a:pt x="2447745" y="2544223"/>
                    <a:pt x="2454396" y="2544762"/>
                  </a:cubicBezTo>
                  <a:cubicBezTo>
                    <a:pt x="2468238" y="2545841"/>
                    <a:pt x="2480732" y="2543414"/>
                    <a:pt x="2492596" y="2537482"/>
                  </a:cubicBezTo>
                  <a:cubicBezTo>
                    <a:pt x="2493765" y="2539639"/>
                    <a:pt x="2494933" y="2541706"/>
                    <a:pt x="2496102" y="2543773"/>
                  </a:cubicBezTo>
                  <a:cubicBezTo>
                    <a:pt x="2491787" y="2544133"/>
                    <a:pt x="2487473" y="2544852"/>
                    <a:pt x="2483428" y="2546380"/>
                  </a:cubicBezTo>
                  <a:cubicBezTo>
                    <a:pt x="2476148" y="2549166"/>
                    <a:pt x="2469317" y="2551953"/>
                    <a:pt x="2462486" y="2555908"/>
                  </a:cubicBezTo>
                  <a:cubicBezTo>
                    <a:pt x="2454846" y="2560312"/>
                    <a:pt x="2457902" y="2573255"/>
                    <a:pt x="2467070" y="2572805"/>
                  </a:cubicBezTo>
                  <a:cubicBezTo>
                    <a:pt x="2474890" y="2572446"/>
                    <a:pt x="2482170" y="2571277"/>
                    <a:pt x="2489810" y="2569659"/>
                  </a:cubicBezTo>
                  <a:cubicBezTo>
                    <a:pt x="2495472" y="2568491"/>
                    <a:pt x="2500596" y="2565885"/>
                    <a:pt x="2505629" y="2563188"/>
                  </a:cubicBezTo>
                  <a:cubicBezTo>
                    <a:pt x="2524954" y="2604624"/>
                    <a:pt x="2540593" y="2648936"/>
                    <a:pt x="2567108" y="2684798"/>
                  </a:cubicBezTo>
                  <a:cubicBezTo>
                    <a:pt x="2549402" y="2734863"/>
                    <a:pt x="2536638" y="2783759"/>
                    <a:pt x="2497899" y="2825104"/>
                  </a:cubicBezTo>
                  <a:cubicBezTo>
                    <a:pt x="2487024" y="2836699"/>
                    <a:pt x="2500776" y="2854586"/>
                    <a:pt x="2514707" y="2846946"/>
                  </a:cubicBezTo>
                  <a:cubicBezTo>
                    <a:pt x="2592635" y="2804342"/>
                    <a:pt x="2602522" y="2686326"/>
                    <a:pt x="2644677" y="2616218"/>
                  </a:cubicBezTo>
                  <a:cubicBezTo>
                    <a:pt x="2658249" y="2593748"/>
                    <a:pt x="2674158" y="2572715"/>
                    <a:pt x="2689977" y="2551773"/>
                  </a:cubicBezTo>
                  <a:cubicBezTo>
                    <a:pt x="2716852" y="2516270"/>
                    <a:pt x="2737795" y="2507551"/>
                    <a:pt x="2780039" y="2497484"/>
                  </a:cubicBezTo>
                  <a:cubicBezTo>
                    <a:pt x="2808172" y="2490743"/>
                    <a:pt x="2836305" y="2484092"/>
                    <a:pt x="2864438" y="2477351"/>
                  </a:cubicBezTo>
                  <a:lnTo>
                    <a:pt x="2864528" y="2477530"/>
                  </a:lnTo>
                  <a:close/>
                  <a:moveTo>
                    <a:pt x="2764669" y="2456768"/>
                  </a:moveTo>
                  <a:cubicBezTo>
                    <a:pt x="2741749" y="2461891"/>
                    <a:pt x="2711818" y="2465396"/>
                    <a:pt x="2694112" y="2481575"/>
                  </a:cubicBezTo>
                  <a:cubicBezTo>
                    <a:pt x="2647283" y="2524359"/>
                    <a:pt x="2608185" y="2587366"/>
                    <a:pt x="2582658" y="2645610"/>
                  </a:cubicBezTo>
                  <a:cubicBezTo>
                    <a:pt x="2567648" y="2610736"/>
                    <a:pt x="2546256" y="2576760"/>
                    <a:pt x="2529987" y="2544223"/>
                  </a:cubicBezTo>
                  <a:cubicBezTo>
                    <a:pt x="2518123" y="2520494"/>
                    <a:pt x="2507517" y="2496136"/>
                    <a:pt x="2493046" y="2474474"/>
                  </a:cubicBezTo>
                  <a:cubicBezTo>
                    <a:pt x="2527201" y="2472137"/>
                    <a:pt x="2561176" y="2464048"/>
                    <a:pt x="2594523" y="2456049"/>
                  </a:cubicBezTo>
                  <a:cubicBezTo>
                    <a:pt x="2650160" y="2442746"/>
                    <a:pt x="2688090" y="2416321"/>
                    <a:pt x="2732222" y="2381446"/>
                  </a:cubicBezTo>
                  <a:cubicBezTo>
                    <a:pt x="2750288" y="2367155"/>
                    <a:pt x="2769433" y="2353673"/>
                    <a:pt x="2787319" y="2338752"/>
                  </a:cubicBezTo>
                  <a:cubicBezTo>
                    <a:pt x="2784983" y="2348370"/>
                    <a:pt x="2782736" y="2357987"/>
                    <a:pt x="2780488" y="2367515"/>
                  </a:cubicBezTo>
                  <a:cubicBezTo>
                    <a:pt x="2773657" y="2395828"/>
                    <a:pt x="2759186" y="2427646"/>
                    <a:pt x="2764759" y="2456678"/>
                  </a:cubicBezTo>
                  <a:lnTo>
                    <a:pt x="2764669" y="2456768"/>
                  </a:lnTo>
                  <a:close/>
                  <a:moveTo>
                    <a:pt x="3185317" y="1131547"/>
                  </a:moveTo>
                  <a:cubicBezTo>
                    <a:pt x="3160959" y="1159770"/>
                    <a:pt x="3141814" y="1178555"/>
                    <a:pt x="3134983" y="1212980"/>
                  </a:cubicBezTo>
                  <a:cubicBezTo>
                    <a:pt x="3134983" y="1195183"/>
                    <a:pt x="3134624" y="1177476"/>
                    <a:pt x="3133725" y="1159860"/>
                  </a:cubicBezTo>
                  <a:cubicBezTo>
                    <a:pt x="3141994" y="1157882"/>
                    <a:pt x="3137770" y="978657"/>
                    <a:pt x="3128062" y="898662"/>
                  </a:cubicBezTo>
                  <a:cubicBezTo>
                    <a:pt x="3126444" y="885270"/>
                    <a:pt x="3124647" y="871878"/>
                    <a:pt x="3122849" y="858485"/>
                  </a:cubicBezTo>
                  <a:cubicBezTo>
                    <a:pt x="3121051" y="845632"/>
                    <a:pt x="3107749" y="803028"/>
                    <a:pt x="3114490" y="791882"/>
                  </a:cubicBezTo>
                  <a:cubicBezTo>
                    <a:pt x="3114850" y="791343"/>
                    <a:pt x="3115029" y="790714"/>
                    <a:pt x="3115299" y="790085"/>
                  </a:cubicBezTo>
                  <a:cubicBezTo>
                    <a:pt x="3141455" y="822352"/>
                    <a:pt x="3166082" y="855699"/>
                    <a:pt x="3187834" y="891292"/>
                  </a:cubicBezTo>
                  <a:cubicBezTo>
                    <a:pt x="3216057" y="937402"/>
                    <a:pt x="3231606" y="989893"/>
                    <a:pt x="3255605" y="1037440"/>
                  </a:cubicBezTo>
                  <a:cubicBezTo>
                    <a:pt x="3235561" y="1071146"/>
                    <a:pt x="3210664" y="1102155"/>
                    <a:pt x="3185317" y="1131547"/>
                  </a:cubicBezTo>
                  <a:close/>
                  <a:moveTo>
                    <a:pt x="3276458" y="997173"/>
                  </a:moveTo>
                  <a:cubicBezTo>
                    <a:pt x="3275739" y="998791"/>
                    <a:pt x="3274929" y="1000229"/>
                    <a:pt x="3274300" y="1001847"/>
                  </a:cubicBezTo>
                  <a:cubicBezTo>
                    <a:pt x="3259560" y="957715"/>
                    <a:pt x="3233045" y="913763"/>
                    <a:pt x="3210484" y="878079"/>
                  </a:cubicBezTo>
                  <a:cubicBezTo>
                    <a:pt x="3183699" y="835745"/>
                    <a:pt x="3151971" y="797365"/>
                    <a:pt x="3115209" y="763929"/>
                  </a:cubicBezTo>
                  <a:cubicBezTo>
                    <a:pt x="3131658" y="774356"/>
                    <a:pt x="3149993" y="783074"/>
                    <a:pt x="3163206" y="792512"/>
                  </a:cubicBezTo>
                  <a:cubicBezTo>
                    <a:pt x="3203923" y="821454"/>
                    <a:pt x="3234393" y="863788"/>
                    <a:pt x="3275199" y="891292"/>
                  </a:cubicBezTo>
                  <a:cubicBezTo>
                    <a:pt x="3286075" y="926706"/>
                    <a:pt x="3291288" y="963018"/>
                    <a:pt x="3276458" y="997173"/>
                  </a:cubicBezTo>
                  <a:close/>
                  <a:moveTo>
                    <a:pt x="3248414" y="817768"/>
                  </a:moveTo>
                  <a:cubicBezTo>
                    <a:pt x="3232865" y="804826"/>
                    <a:pt x="3216057" y="793141"/>
                    <a:pt x="3200867" y="782175"/>
                  </a:cubicBezTo>
                  <a:cubicBezTo>
                    <a:pt x="3169768" y="759705"/>
                    <a:pt x="3133096" y="735976"/>
                    <a:pt x="3095345" y="724561"/>
                  </a:cubicBezTo>
                  <a:cubicBezTo>
                    <a:pt x="3093637" y="721505"/>
                    <a:pt x="3092020" y="718629"/>
                    <a:pt x="3090851" y="716292"/>
                  </a:cubicBezTo>
                  <a:cubicBezTo>
                    <a:pt x="3076740" y="687799"/>
                    <a:pt x="3060471" y="659306"/>
                    <a:pt x="3042495" y="631263"/>
                  </a:cubicBezTo>
                  <a:cubicBezTo>
                    <a:pt x="3076110" y="637735"/>
                    <a:pt x="3108648" y="645734"/>
                    <a:pt x="3140466" y="660115"/>
                  </a:cubicBezTo>
                  <a:cubicBezTo>
                    <a:pt x="3156375" y="667306"/>
                    <a:pt x="3177587" y="687529"/>
                    <a:pt x="3197541" y="697237"/>
                  </a:cubicBezTo>
                  <a:cubicBezTo>
                    <a:pt x="3213900" y="737863"/>
                    <a:pt x="3233045" y="777771"/>
                    <a:pt x="3248324" y="817858"/>
                  </a:cubicBezTo>
                  <a:lnTo>
                    <a:pt x="3248414" y="817768"/>
                  </a:lnTo>
                  <a:close/>
                  <a:moveTo>
                    <a:pt x="3176509" y="637375"/>
                  </a:moveTo>
                  <a:cubicBezTo>
                    <a:pt x="3164375" y="632432"/>
                    <a:pt x="3152330" y="628297"/>
                    <a:pt x="3141814" y="624432"/>
                  </a:cubicBezTo>
                  <a:cubicBezTo>
                    <a:pt x="3106041" y="611399"/>
                    <a:pt x="3065954" y="605647"/>
                    <a:pt x="3028023" y="609062"/>
                  </a:cubicBezTo>
                  <a:cubicBezTo>
                    <a:pt x="3023529" y="602411"/>
                    <a:pt x="3019035" y="595760"/>
                    <a:pt x="3014271" y="589198"/>
                  </a:cubicBezTo>
                  <a:cubicBezTo>
                    <a:pt x="3048517" y="588929"/>
                    <a:pt x="3082223" y="587041"/>
                    <a:pt x="3115838" y="578592"/>
                  </a:cubicBezTo>
                  <a:cubicBezTo>
                    <a:pt x="3127972" y="575536"/>
                    <a:pt x="3146578" y="569874"/>
                    <a:pt x="3162307" y="561425"/>
                  </a:cubicBezTo>
                  <a:cubicBezTo>
                    <a:pt x="3163925" y="587311"/>
                    <a:pt x="3169228" y="612568"/>
                    <a:pt x="3176509" y="637375"/>
                  </a:cubicBezTo>
                  <a:close/>
                  <a:moveTo>
                    <a:pt x="3138489" y="441522"/>
                  </a:moveTo>
                  <a:cubicBezTo>
                    <a:pt x="3159341" y="465611"/>
                    <a:pt x="3162757" y="491227"/>
                    <a:pt x="3162218" y="520259"/>
                  </a:cubicBezTo>
                  <a:cubicBezTo>
                    <a:pt x="3119973" y="560796"/>
                    <a:pt x="3053550" y="564391"/>
                    <a:pt x="2998093" y="567537"/>
                  </a:cubicBezTo>
                  <a:cubicBezTo>
                    <a:pt x="2984701" y="550190"/>
                    <a:pt x="2970589" y="533382"/>
                    <a:pt x="2955938" y="517113"/>
                  </a:cubicBezTo>
                  <a:cubicBezTo>
                    <a:pt x="3018766" y="500485"/>
                    <a:pt x="3071616" y="463723"/>
                    <a:pt x="3120512" y="421389"/>
                  </a:cubicBezTo>
                  <a:cubicBezTo>
                    <a:pt x="3126534" y="428040"/>
                    <a:pt x="3132646" y="434601"/>
                    <a:pt x="3138579" y="441432"/>
                  </a:cubicBezTo>
                  <a:lnTo>
                    <a:pt x="3138489" y="441522"/>
                  </a:lnTo>
                  <a:close/>
                  <a:moveTo>
                    <a:pt x="2855450" y="400446"/>
                  </a:moveTo>
                  <a:cubicBezTo>
                    <a:pt x="2862371" y="397390"/>
                    <a:pt x="2868213" y="391458"/>
                    <a:pt x="2870910" y="381751"/>
                  </a:cubicBezTo>
                  <a:cubicBezTo>
                    <a:pt x="2874415" y="368898"/>
                    <a:pt x="2877381" y="356044"/>
                    <a:pt x="2879898" y="343101"/>
                  </a:cubicBezTo>
                  <a:cubicBezTo>
                    <a:pt x="2914233" y="319373"/>
                    <a:pt x="2947759" y="294116"/>
                    <a:pt x="2984071" y="273353"/>
                  </a:cubicBezTo>
                  <a:cubicBezTo>
                    <a:pt x="3014631" y="311103"/>
                    <a:pt x="3050045" y="345438"/>
                    <a:pt x="3083031" y="380942"/>
                  </a:cubicBezTo>
                  <a:cubicBezTo>
                    <a:pt x="3085458" y="383548"/>
                    <a:pt x="3087885" y="386245"/>
                    <a:pt x="3090402" y="388851"/>
                  </a:cubicBezTo>
                  <a:cubicBezTo>
                    <a:pt x="3076021" y="403772"/>
                    <a:pt x="3062718" y="420670"/>
                    <a:pt x="3046989" y="433703"/>
                  </a:cubicBezTo>
                  <a:cubicBezTo>
                    <a:pt x="3014361" y="460937"/>
                    <a:pt x="2976431" y="480082"/>
                    <a:pt x="2938321" y="498418"/>
                  </a:cubicBezTo>
                  <a:cubicBezTo>
                    <a:pt x="2910727" y="469925"/>
                    <a:pt x="2881246" y="443859"/>
                    <a:pt x="2850057" y="421658"/>
                  </a:cubicBezTo>
                  <a:cubicBezTo>
                    <a:pt x="2851765" y="414558"/>
                    <a:pt x="2853563" y="407547"/>
                    <a:pt x="2855450" y="400446"/>
                  </a:cubicBezTo>
                  <a:close/>
                  <a:moveTo>
                    <a:pt x="2647733" y="67074"/>
                  </a:moveTo>
                  <a:cubicBezTo>
                    <a:pt x="2703460" y="71658"/>
                    <a:pt x="2758108" y="82803"/>
                    <a:pt x="2813295" y="76332"/>
                  </a:cubicBezTo>
                  <a:cubicBezTo>
                    <a:pt x="2832710" y="145720"/>
                    <a:pt x="2836844" y="215739"/>
                    <a:pt x="2828485" y="286026"/>
                  </a:cubicBezTo>
                  <a:cubicBezTo>
                    <a:pt x="2819677" y="309396"/>
                    <a:pt x="2810419" y="332495"/>
                    <a:pt x="2800802" y="355505"/>
                  </a:cubicBezTo>
                  <a:cubicBezTo>
                    <a:pt x="2798555" y="328181"/>
                    <a:pt x="2797296" y="300677"/>
                    <a:pt x="2792443" y="274252"/>
                  </a:cubicBezTo>
                  <a:cubicBezTo>
                    <a:pt x="2788039" y="250163"/>
                    <a:pt x="2777522" y="227333"/>
                    <a:pt x="2768534" y="204773"/>
                  </a:cubicBezTo>
                  <a:cubicBezTo>
                    <a:pt x="2759366" y="181943"/>
                    <a:pt x="2757928" y="160191"/>
                    <a:pt x="2751546" y="137002"/>
                  </a:cubicBezTo>
                  <a:cubicBezTo>
                    <a:pt x="2744176" y="110127"/>
                    <a:pt x="2673169" y="93319"/>
                    <a:pt x="2648901" y="83522"/>
                  </a:cubicBezTo>
                  <a:cubicBezTo>
                    <a:pt x="2631105" y="76332"/>
                    <a:pt x="2612948" y="69680"/>
                    <a:pt x="2594523" y="63568"/>
                  </a:cubicBezTo>
                  <a:cubicBezTo>
                    <a:pt x="2612319" y="64467"/>
                    <a:pt x="2630026" y="65725"/>
                    <a:pt x="2647733" y="67164"/>
                  </a:cubicBezTo>
                  <a:lnTo>
                    <a:pt x="2647733" y="67074"/>
                  </a:lnTo>
                  <a:close/>
                  <a:moveTo>
                    <a:pt x="2023322" y="161180"/>
                  </a:moveTo>
                  <a:cubicBezTo>
                    <a:pt x="2072488" y="127744"/>
                    <a:pt x="2133877" y="111925"/>
                    <a:pt x="2191671" y="97993"/>
                  </a:cubicBezTo>
                  <a:cubicBezTo>
                    <a:pt x="2192031" y="101229"/>
                    <a:pt x="2194547" y="104375"/>
                    <a:pt x="2198412" y="104554"/>
                  </a:cubicBezTo>
                  <a:cubicBezTo>
                    <a:pt x="2243623" y="106891"/>
                    <a:pt x="2286497" y="110846"/>
                    <a:pt x="2329640" y="120464"/>
                  </a:cubicBezTo>
                  <a:cubicBezTo>
                    <a:pt x="2282452" y="131070"/>
                    <a:pt x="2234904" y="150754"/>
                    <a:pt x="2188885" y="161360"/>
                  </a:cubicBezTo>
                  <a:cubicBezTo>
                    <a:pt x="2122103" y="176820"/>
                    <a:pt x="2053792" y="186797"/>
                    <a:pt x="1985482" y="192819"/>
                  </a:cubicBezTo>
                  <a:cubicBezTo>
                    <a:pt x="1997256" y="181404"/>
                    <a:pt x="2009570" y="170618"/>
                    <a:pt x="2023322" y="161180"/>
                  </a:cubicBezTo>
                  <a:close/>
                  <a:moveTo>
                    <a:pt x="1597101" y="568615"/>
                  </a:moveTo>
                  <a:cubicBezTo>
                    <a:pt x="1624695" y="519720"/>
                    <a:pt x="1649413" y="451679"/>
                    <a:pt x="1689950" y="407996"/>
                  </a:cubicBezTo>
                  <a:cubicBezTo>
                    <a:pt x="1705319" y="425074"/>
                    <a:pt x="1732284" y="431725"/>
                    <a:pt x="1753766" y="438646"/>
                  </a:cubicBezTo>
                  <a:cubicBezTo>
                    <a:pt x="1805088" y="455094"/>
                    <a:pt x="1859557" y="457701"/>
                    <a:pt x="1913037" y="456892"/>
                  </a:cubicBezTo>
                  <a:cubicBezTo>
                    <a:pt x="1974246" y="455903"/>
                    <a:pt x="2034917" y="446466"/>
                    <a:pt x="2095587" y="439185"/>
                  </a:cubicBezTo>
                  <a:cubicBezTo>
                    <a:pt x="2096126" y="439185"/>
                    <a:pt x="2096756" y="439095"/>
                    <a:pt x="2097295" y="439006"/>
                  </a:cubicBezTo>
                  <a:cubicBezTo>
                    <a:pt x="2041388" y="457521"/>
                    <a:pt x="1987189" y="481070"/>
                    <a:pt x="1936316" y="504530"/>
                  </a:cubicBezTo>
                  <a:cubicBezTo>
                    <a:pt x="1859287" y="540033"/>
                    <a:pt x="1784865" y="581379"/>
                    <a:pt x="1710622" y="622365"/>
                  </a:cubicBezTo>
                  <a:cubicBezTo>
                    <a:pt x="1645548" y="658228"/>
                    <a:pt x="1578765" y="704337"/>
                    <a:pt x="1505601" y="719078"/>
                  </a:cubicBezTo>
                  <a:cubicBezTo>
                    <a:pt x="1539307" y="671171"/>
                    <a:pt x="1568429" y="619399"/>
                    <a:pt x="1597191" y="568526"/>
                  </a:cubicBezTo>
                  <a:lnTo>
                    <a:pt x="1597101" y="568615"/>
                  </a:lnTo>
                  <a:close/>
                  <a:moveTo>
                    <a:pt x="1638357" y="700742"/>
                  </a:moveTo>
                  <a:cubicBezTo>
                    <a:pt x="1713319" y="660924"/>
                    <a:pt x="1786752" y="618320"/>
                    <a:pt x="1861714" y="578413"/>
                  </a:cubicBezTo>
                  <a:cubicBezTo>
                    <a:pt x="1893802" y="561335"/>
                    <a:pt x="1926339" y="544976"/>
                    <a:pt x="1959236" y="529607"/>
                  </a:cubicBezTo>
                  <a:cubicBezTo>
                    <a:pt x="1933530" y="551178"/>
                    <a:pt x="1911059" y="576705"/>
                    <a:pt x="1893353" y="599715"/>
                  </a:cubicBezTo>
                  <a:cubicBezTo>
                    <a:pt x="1891375" y="602231"/>
                    <a:pt x="1889578" y="604838"/>
                    <a:pt x="1887690" y="607445"/>
                  </a:cubicBezTo>
                  <a:cubicBezTo>
                    <a:pt x="1835289" y="653644"/>
                    <a:pt x="1781449" y="698315"/>
                    <a:pt x="1722397" y="735616"/>
                  </a:cubicBezTo>
                  <a:cubicBezTo>
                    <a:pt x="1685456" y="758896"/>
                    <a:pt x="1645548" y="777591"/>
                    <a:pt x="1604562" y="792242"/>
                  </a:cubicBezTo>
                  <a:cubicBezTo>
                    <a:pt x="1570946" y="804286"/>
                    <a:pt x="1533914" y="805724"/>
                    <a:pt x="1500478" y="816780"/>
                  </a:cubicBezTo>
                  <a:cubicBezTo>
                    <a:pt x="1501018" y="796916"/>
                    <a:pt x="1501107" y="777142"/>
                    <a:pt x="1500298" y="757458"/>
                  </a:cubicBezTo>
                  <a:cubicBezTo>
                    <a:pt x="1547936" y="757817"/>
                    <a:pt x="1600876" y="720786"/>
                    <a:pt x="1638357" y="700832"/>
                  </a:cubicBezTo>
                  <a:lnTo>
                    <a:pt x="1638357" y="700742"/>
                  </a:lnTo>
                  <a:close/>
                  <a:moveTo>
                    <a:pt x="1499310" y="846800"/>
                  </a:moveTo>
                  <a:cubicBezTo>
                    <a:pt x="1572564" y="858934"/>
                    <a:pt x="1665861" y="804196"/>
                    <a:pt x="1723565" y="767165"/>
                  </a:cubicBezTo>
                  <a:cubicBezTo>
                    <a:pt x="1772551" y="735796"/>
                    <a:pt x="1816234" y="697686"/>
                    <a:pt x="1857669" y="657059"/>
                  </a:cubicBezTo>
                  <a:cubicBezTo>
                    <a:pt x="1849041" y="673957"/>
                    <a:pt x="1841401" y="691484"/>
                    <a:pt x="1834390" y="709101"/>
                  </a:cubicBezTo>
                  <a:cubicBezTo>
                    <a:pt x="1819020" y="747840"/>
                    <a:pt x="1795291" y="800242"/>
                    <a:pt x="1811830" y="841318"/>
                  </a:cubicBezTo>
                  <a:cubicBezTo>
                    <a:pt x="1786123" y="862080"/>
                    <a:pt x="1767877" y="887068"/>
                    <a:pt x="1754305" y="914661"/>
                  </a:cubicBezTo>
                  <a:cubicBezTo>
                    <a:pt x="1714577" y="904684"/>
                    <a:pt x="1669816" y="907830"/>
                    <a:pt x="1629729" y="908190"/>
                  </a:cubicBezTo>
                  <a:cubicBezTo>
                    <a:pt x="1586226" y="908549"/>
                    <a:pt x="1536701" y="909358"/>
                    <a:pt x="1493198" y="920683"/>
                  </a:cubicBezTo>
                  <a:cubicBezTo>
                    <a:pt x="1495804" y="896146"/>
                    <a:pt x="1498051" y="871428"/>
                    <a:pt x="1499400" y="846800"/>
                  </a:cubicBezTo>
                  <a:lnTo>
                    <a:pt x="1499310" y="846800"/>
                  </a:lnTo>
                  <a:close/>
                  <a:moveTo>
                    <a:pt x="1491310" y="937671"/>
                  </a:moveTo>
                  <a:cubicBezTo>
                    <a:pt x="1536791" y="939828"/>
                    <a:pt x="1584338" y="933986"/>
                    <a:pt x="1629639" y="934256"/>
                  </a:cubicBezTo>
                  <a:cubicBezTo>
                    <a:pt x="1667120" y="934435"/>
                    <a:pt x="1705589" y="940907"/>
                    <a:pt x="1743160" y="940098"/>
                  </a:cubicBezTo>
                  <a:cubicBezTo>
                    <a:pt x="1731565" y="970478"/>
                    <a:pt x="1724105" y="1003285"/>
                    <a:pt x="1717364" y="1036901"/>
                  </a:cubicBezTo>
                  <a:cubicBezTo>
                    <a:pt x="1716375" y="1041934"/>
                    <a:pt x="1715566" y="1047058"/>
                    <a:pt x="1714667" y="1052091"/>
                  </a:cubicBezTo>
                  <a:cubicBezTo>
                    <a:pt x="1713858" y="1052091"/>
                    <a:pt x="1713049" y="1052091"/>
                    <a:pt x="1712240" y="1052091"/>
                  </a:cubicBezTo>
                  <a:cubicBezTo>
                    <a:pt x="1684916" y="1056855"/>
                    <a:pt x="1659839" y="1076269"/>
                    <a:pt x="1633054" y="1084898"/>
                  </a:cubicBezTo>
                  <a:cubicBezTo>
                    <a:pt x="1611932" y="1091729"/>
                    <a:pt x="1587933" y="1093167"/>
                    <a:pt x="1566541" y="1099818"/>
                  </a:cubicBezTo>
                  <a:cubicBezTo>
                    <a:pt x="1565283" y="1073123"/>
                    <a:pt x="1552700" y="1052001"/>
                    <a:pt x="1526005" y="1043552"/>
                  </a:cubicBezTo>
                  <a:cubicBezTo>
                    <a:pt x="1512433" y="1039238"/>
                    <a:pt x="1495085" y="1038699"/>
                    <a:pt x="1477558" y="1040766"/>
                  </a:cubicBezTo>
                  <a:cubicBezTo>
                    <a:pt x="1482682" y="1006880"/>
                    <a:pt x="1487445" y="972366"/>
                    <a:pt x="1491490" y="937581"/>
                  </a:cubicBezTo>
                  <a:lnTo>
                    <a:pt x="1491310" y="937671"/>
                  </a:lnTo>
                  <a:close/>
                  <a:moveTo>
                    <a:pt x="1627661" y="1273920"/>
                  </a:moveTo>
                  <a:cubicBezTo>
                    <a:pt x="1622089" y="1245517"/>
                    <a:pt x="1613640" y="1216126"/>
                    <a:pt x="1602944" y="1187184"/>
                  </a:cubicBezTo>
                  <a:cubicBezTo>
                    <a:pt x="1622628" y="1181072"/>
                    <a:pt x="1641234" y="1171814"/>
                    <a:pt x="1661457" y="1166601"/>
                  </a:cubicBezTo>
                  <a:cubicBezTo>
                    <a:pt x="1673771" y="1163455"/>
                    <a:pt x="1687073" y="1162376"/>
                    <a:pt x="1699747" y="1159860"/>
                  </a:cubicBezTo>
                  <a:cubicBezTo>
                    <a:pt x="1693455" y="1220440"/>
                    <a:pt x="1689680" y="1281560"/>
                    <a:pt x="1684287" y="1341871"/>
                  </a:cubicBezTo>
                  <a:cubicBezTo>
                    <a:pt x="1673951" y="1337916"/>
                    <a:pt x="1663165" y="1335939"/>
                    <a:pt x="1651390" y="1334950"/>
                  </a:cubicBezTo>
                  <a:cubicBezTo>
                    <a:pt x="1642402" y="1316434"/>
                    <a:pt x="1634672" y="1297469"/>
                    <a:pt x="1627481" y="1278324"/>
                  </a:cubicBezTo>
                  <a:cubicBezTo>
                    <a:pt x="1627841" y="1276976"/>
                    <a:pt x="1628021" y="1275628"/>
                    <a:pt x="1627661" y="1274010"/>
                  </a:cubicBezTo>
                  <a:lnTo>
                    <a:pt x="1627661" y="1273920"/>
                  </a:lnTo>
                  <a:close/>
                  <a:moveTo>
                    <a:pt x="1653547" y="1138108"/>
                  </a:moveTo>
                  <a:cubicBezTo>
                    <a:pt x="1633863" y="1143231"/>
                    <a:pt x="1611213" y="1152399"/>
                    <a:pt x="1594405" y="1165432"/>
                  </a:cubicBezTo>
                  <a:cubicBezTo>
                    <a:pt x="1587933" y="1149793"/>
                    <a:pt x="1580833" y="1134333"/>
                    <a:pt x="1573013" y="1119503"/>
                  </a:cubicBezTo>
                  <a:cubicBezTo>
                    <a:pt x="1614718" y="1126423"/>
                    <a:pt x="1675658" y="1110335"/>
                    <a:pt x="1709094" y="1084988"/>
                  </a:cubicBezTo>
                  <a:cubicBezTo>
                    <a:pt x="1706847" y="1099729"/>
                    <a:pt x="1704960" y="1114559"/>
                    <a:pt x="1703162" y="1129390"/>
                  </a:cubicBezTo>
                  <a:cubicBezTo>
                    <a:pt x="1686534" y="1128850"/>
                    <a:pt x="1668647" y="1134243"/>
                    <a:pt x="1653547" y="1138108"/>
                  </a:cubicBezTo>
                  <a:close/>
                  <a:moveTo>
                    <a:pt x="1626313" y="1608191"/>
                  </a:moveTo>
                  <a:cubicBezTo>
                    <a:pt x="1623257" y="1599742"/>
                    <a:pt x="1613010" y="1597046"/>
                    <a:pt x="1606269" y="1600371"/>
                  </a:cubicBezTo>
                  <a:cubicBezTo>
                    <a:pt x="1605640" y="1600012"/>
                    <a:pt x="1605101" y="1599652"/>
                    <a:pt x="1604382" y="1599383"/>
                  </a:cubicBezTo>
                  <a:cubicBezTo>
                    <a:pt x="1564834" y="1583114"/>
                    <a:pt x="1495894" y="1580867"/>
                    <a:pt x="1476839" y="1539431"/>
                  </a:cubicBezTo>
                  <a:cubicBezTo>
                    <a:pt x="1452391" y="1486401"/>
                    <a:pt x="1436482" y="1430674"/>
                    <a:pt x="1422910" y="1373959"/>
                  </a:cubicBezTo>
                  <a:cubicBezTo>
                    <a:pt x="1401608" y="1284886"/>
                    <a:pt x="1362779" y="1153388"/>
                    <a:pt x="1427134" y="1075011"/>
                  </a:cubicBezTo>
                  <a:cubicBezTo>
                    <a:pt x="1427224" y="1074921"/>
                    <a:pt x="1427314" y="1074741"/>
                    <a:pt x="1427404" y="1074562"/>
                  </a:cubicBezTo>
                  <a:cubicBezTo>
                    <a:pt x="1462638" y="1073303"/>
                    <a:pt x="1518724" y="1061708"/>
                    <a:pt x="1541015" y="1089122"/>
                  </a:cubicBezTo>
                  <a:cubicBezTo>
                    <a:pt x="1545239" y="1104313"/>
                    <a:pt x="1550363" y="1119323"/>
                    <a:pt x="1555935" y="1134243"/>
                  </a:cubicBezTo>
                  <a:cubicBezTo>
                    <a:pt x="1580563" y="1206868"/>
                    <a:pt x="1612022" y="1281560"/>
                    <a:pt x="1613820" y="1356791"/>
                  </a:cubicBezTo>
                  <a:cubicBezTo>
                    <a:pt x="1614179" y="1370004"/>
                    <a:pt x="1624066" y="1378812"/>
                    <a:pt x="1636739" y="1379711"/>
                  </a:cubicBezTo>
                  <a:cubicBezTo>
                    <a:pt x="1657233" y="1381239"/>
                    <a:pt x="1675838" y="1387621"/>
                    <a:pt x="1696151" y="1389778"/>
                  </a:cubicBezTo>
                  <a:cubicBezTo>
                    <a:pt x="1701095" y="1390317"/>
                    <a:pt x="1705409" y="1388430"/>
                    <a:pt x="1708825" y="1385284"/>
                  </a:cubicBezTo>
                  <a:cubicBezTo>
                    <a:pt x="1714757" y="1382587"/>
                    <a:pt x="1719341" y="1377284"/>
                    <a:pt x="1719701" y="1369015"/>
                  </a:cubicBezTo>
                  <a:cubicBezTo>
                    <a:pt x="1723386" y="1276167"/>
                    <a:pt x="1724914" y="1182690"/>
                    <a:pt x="1733812" y="1090111"/>
                  </a:cubicBezTo>
                  <a:cubicBezTo>
                    <a:pt x="1742890" y="996274"/>
                    <a:pt x="1781360" y="912324"/>
                    <a:pt x="1844727" y="842756"/>
                  </a:cubicBezTo>
                  <a:cubicBezTo>
                    <a:pt x="1847243" y="840059"/>
                    <a:pt x="1847692" y="836734"/>
                    <a:pt x="1847153" y="833678"/>
                  </a:cubicBezTo>
                  <a:cubicBezTo>
                    <a:pt x="1860186" y="808151"/>
                    <a:pt x="1859377" y="778580"/>
                    <a:pt x="1866658" y="750537"/>
                  </a:cubicBezTo>
                  <a:cubicBezTo>
                    <a:pt x="1876724" y="711977"/>
                    <a:pt x="1892813" y="675845"/>
                    <a:pt x="1912767" y="641510"/>
                  </a:cubicBezTo>
                  <a:cubicBezTo>
                    <a:pt x="1931822" y="608613"/>
                    <a:pt x="1956809" y="580031"/>
                    <a:pt x="1985122" y="554953"/>
                  </a:cubicBezTo>
                  <a:cubicBezTo>
                    <a:pt x="2013615" y="529697"/>
                    <a:pt x="2048849" y="518551"/>
                    <a:pt x="2080217" y="498328"/>
                  </a:cubicBezTo>
                  <a:cubicBezTo>
                    <a:pt x="2083723" y="496081"/>
                    <a:pt x="2084981" y="492575"/>
                    <a:pt x="2084712" y="489250"/>
                  </a:cubicBezTo>
                  <a:cubicBezTo>
                    <a:pt x="2141068" y="471273"/>
                    <a:pt x="2195446" y="447994"/>
                    <a:pt x="2253870" y="435680"/>
                  </a:cubicBezTo>
                  <a:cubicBezTo>
                    <a:pt x="2265105" y="433343"/>
                    <a:pt x="2276430" y="431635"/>
                    <a:pt x="2287755" y="430377"/>
                  </a:cubicBezTo>
                  <a:cubicBezTo>
                    <a:pt x="2293867" y="430377"/>
                    <a:pt x="2299979" y="430377"/>
                    <a:pt x="2306091" y="430557"/>
                  </a:cubicBezTo>
                  <a:cubicBezTo>
                    <a:pt x="2308787" y="430557"/>
                    <a:pt x="2310855" y="429658"/>
                    <a:pt x="2312742" y="428489"/>
                  </a:cubicBezTo>
                  <a:cubicBezTo>
                    <a:pt x="2331977" y="427680"/>
                    <a:pt x="2351212" y="428220"/>
                    <a:pt x="2370447" y="429748"/>
                  </a:cubicBezTo>
                  <a:cubicBezTo>
                    <a:pt x="2409995" y="432983"/>
                    <a:pt x="2442442" y="452758"/>
                    <a:pt x="2480283" y="460038"/>
                  </a:cubicBezTo>
                  <a:cubicBezTo>
                    <a:pt x="2493855" y="462645"/>
                    <a:pt x="2505180" y="446646"/>
                    <a:pt x="2494304" y="435950"/>
                  </a:cubicBezTo>
                  <a:cubicBezTo>
                    <a:pt x="2443700" y="386245"/>
                    <a:pt x="2345100" y="389481"/>
                    <a:pt x="2280205" y="398109"/>
                  </a:cubicBezTo>
                  <a:cubicBezTo>
                    <a:pt x="2278767" y="398289"/>
                    <a:pt x="2277239" y="398649"/>
                    <a:pt x="2275801" y="398828"/>
                  </a:cubicBezTo>
                  <a:cubicBezTo>
                    <a:pt x="2182413" y="384267"/>
                    <a:pt x="2084981" y="405390"/>
                    <a:pt x="1992133" y="416355"/>
                  </a:cubicBezTo>
                  <a:cubicBezTo>
                    <a:pt x="1944675" y="422018"/>
                    <a:pt x="1897577" y="426332"/>
                    <a:pt x="1849670" y="425703"/>
                  </a:cubicBezTo>
                  <a:cubicBezTo>
                    <a:pt x="1811830" y="425164"/>
                    <a:pt x="1735789" y="425703"/>
                    <a:pt x="1698578" y="399098"/>
                  </a:cubicBezTo>
                  <a:cubicBezTo>
                    <a:pt x="1704421" y="393705"/>
                    <a:pt x="1710443" y="388672"/>
                    <a:pt x="1716914" y="384357"/>
                  </a:cubicBezTo>
                  <a:cubicBezTo>
                    <a:pt x="1768057" y="350472"/>
                    <a:pt x="1828008" y="332585"/>
                    <a:pt x="1878972" y="297082"/>
                  </a:cubicBezTo>
                  <a:cubicBezTo>
                    <a:pt x="1879691" y="296632"/>
                    <a:pt x="1880320" y="296093"/>
                    <a:pt x="1880949" y="295644"/>
                  </a:cubicBezTo>
                  <a:cubicBezTo>
                    <a:pt x="1996357" y="313800"/>
                    <a:pt x="2125069" y="279914"/>
                    <a:pt x="2236432" y="257803"/>
                  </a:cubicBezTo>
                  <a:cubicBezTo>
                    <a:pt x="2271846" y="250793"/>
                    <a:pt x="2310675" y="238389"/>
                    <a:pt x="2346897" y="243512"/>
                  </a:cubicBezTo>
                  <a:cubicBezTo>
                    <a:pt x="2376109" y="247647"/>
                    <a:pt x="2409006" y="275780"/>
                    <a:pt x="2430937" y="293846"/>
                  </a:cubicBezTo>
                  <a:cubicBezTo>
                    <a:pt x="2481810" y="335731"/>
                    <a:pt x="2505719" y="392357"/>
                    <a:pt x="2527650" y="452398"/>
                  </a:cubicBezTo>
                  <a:cubicBezTo>
                    <a:pt x="2537178" y="478464"/>
                    <a:pt x="2578074" y="468217"/>
                    <a:pt x="2569895" y="440713"/>
                  </a:cubicBezTo>
                  <a:cubicBezTo>
                    <a:pt x="2553626" y="386425"/>
                    <a:pt x="2518842" y="340854"/>
                    <a:pt x="2481271" y="299419"/>
                  </a:cubicBezTo>
                  <a:cubicBezTo>
                    <a:pt x="2449812" y="264634"/>
                    <a:pt x="2388063" y="206391"/>
                    <a:pt x="2338089" y="204863"/>
                  </a:cubicBezTo>
                  <a:cubicBezTo>
                    <a:pt x="2268790" y="202706"/>
                    <a:pt x="2193379" y="233176"/>
                    <a:pt x="2126057" y="248006"/>
                  </a:cubicBezTo>
                  <a:cubicBezTo>
                    <a:pt x="2050826" y="264634"/>
                    <a:pt x="1976853" y="272005"/>
                    <a:pt x="1901352" y="279465"/>
                  </a:cubicBezTo>
                  <a:cubicBezTo>
                    <a:pt x="1928317" y="255916"/>
                    <a:pt x="1950787" y="227873"/>
                    <a:pt x="1975685" y="202346"/>
                  </a:cubicBezTo>
                  <a:cubicBezTo>
                    <a:pt x="2037793" y="201537"/>
                    <a:pt x="2099362" y="196863"/>
                    <a:pt x="2160932" y="187785"/>
                  </a:cubicBezTo>
                  <a:cubicBezTo>
                    <a:pt x="2227624" y="177988"/>
                    <a:pt x="2315169" y="168730"/>
                    <a:pt x="2373413" y="132328"/>
                  </a:cubicBezTo>
                  <a:cubicBezTo>
                    <a:pt x="2401186" y="141226"/>
                    <a:pt x="2428420" y="152282"/>
                    <a:pt x="2455205" y="163787"/>
                  </a:cubicBezTo>
                  <a:cubicBezTo>
                    <a:pt x="2481001" y="174842"/>
                    <a:pt x="2517314" y="186347"/>
                    <a:pt x="2533672" y="210795"/>
                  </a:cubicBezTo>
                  <a:cubicBezTo>
                    <a:pt x="2563154" y="254927"/>
                    <a:pt x="2575108" y="310294"/>
                    <a:pt x="2590118" y="360539"/>
                  </a:cubicBezTo>
                  <a:cubicBezTo>
                    <a:pt x="2598387" y="388222"/>
                    <a:pt x="2606657" y="415996"/>
                    <a:pt x="2612589" y="444309"/>
                  </a:cubicBezTo>
                  <a:cubicBezTo>
                    <a:pt x="2614746" y="454645"/>
                    <a:pt x="2621218" y="462914"/>
                    <a:pt x="2630745" y="467229"/>
                  </a:cubicBezTo>
                  <a:cubicBezTo>
                    <a:pt x="2653934" y="477745"/>
                    <a:pt x="2677483" y="460847"/>
                    <a:pt x="2672540" y="435141"/>
                  </a:cubicBezTo>
                  <a:lnTo>
                    <a:pt x="2672091" y="432894"/>
                  </a:lnTo>
                  <a:cubicBezTo>
                    <a:pt x="2670563" y="424894"/>
                    <a:pt x="2665080" y="419501"/>
                    <a:pt x="2658339" y="416535"/>
                  </a:cubicBezTo>
                  <a:cubicBezTo>
                    <a:pt x="2653215" y="406648"/>
                    <a:pt x="2643059" y="356224"/>
                    <a:pt x="2639913" y="346787"/>
                  </a:cubicBezTo>
                  <a:cubicBezTo>
                    <a:pt x="2629397" y="315058"/>
                    <a:pt x="2618251" y="283510"/>
                    <a:pt x="2606657" y="252141"/>
                  </a:cubicBezTo>
                  <a:cubicBezTo>
                    <a:pt x="2588321" y="202885"/>
                    <a:pt x="2562974" y="175382"/>
                    <a:pt x="2515336" y="153001"/>
                  </a:cubicBezTo>
                  <a:cubicBezTo>
                    <a:pt x="2440015" y="117497"/>
                    <a:pt x="2344740" y="82713"/>
                    <a:pt x="2256296" y="83882"/>
                  </a:cubicBezTo>
                  <a:cubicBezTo>
                    <a:pt x="2314180" y="73186"/>
                    <a:pt x="2372334" y="67613"/>
                    <a:pt x="2431476" y="63748"/>
                  </a:cubicBezTo>
                  <a:cubicBezTo>
                    <a:pt x="2448734" y="62669"/>
                    <a:pt x="2465991" y="61950"/>
                    <a:pt x="2483249" y="61591"/>
                  </a:cubicBezTo>
                  <a:cubicBezTo>
                    <a:pt x="2484327" y="62310"/>
                    <a:pt x="2485496" y="63029"/>
                    <a:pt x="2486934" y="63568"/>
                  </a:cubicBezTo>
                  <a:cubicBezTo>
                    <a:pt x="2564052" y="91522"/>
                    <a:pt x="2639823" y="118127"/>
                    <a:pt x="2712897" y="155518"/>
                  </a:cubicBezTo>
                  <a:cubicBezTo>
                    <a:pt x="2717841" y="195425"/>
                    <a:pt x="2734649" y="231198"/>
                    <a:pt x="2746153" y="269848"/>
                  </a:cubicBezTo>
                  <a:cubicBezTo>
                    <a:pt x="2762961" y="326473"/>
                    <a:pt x="2758108" y="392267"/>
                    <a:pt x="2766737" y="450960"/>
                  </a:cubicBezTo>
                  <a:cubicBezTo>
                    <a:pt x="2770062" y="473430"/>
                    <a:pt x="2801071" y="474329"/>
                    <a:pt x="2812576" y="458869"/>
                  </a:cubicBezTo>
                  <a:cubicBezTo>
                    <a:pt x="2815363" y="459319"/>
                    <a:pt x="2818329" y="459229"/>
                    <a:pt x="2821565" y="458869"/>
                  </a:cubicBezTo>
                  <a:lnTo>
                    <a:pt x="2826957" y="458150"/>
                  </a:lnTo>
                  <a:cubicBezTo>
                    <a:pt x="2828845" y="457881"/>
                    <a:pt x="2830643" y="457162"/>
                    <a:pt x="2832530" y="456173"/>
                  </a:cubicBezTo>
                  <a:cubicBezTo>
                    <a:pt x="2880977" y="503002"/>
                    <a:pt x="2928075" y="548212"/>
                    <a:pt x="2968612" y="603400"/>
                  </a:cubicBezTo>
                  <a:cubicBezTo>
                    <a:pt x="3009508" y="659037"/>
                    <a:pt x="3042045" y="719438"/>
                    <a:pt x="3071257" y="781816"/>
                  </a:cubicBezTo>
                  <a:cubicBezTo>
                    <a:pt x="3068560" y="793590"/>
                    <a:pt x="3071167" y="804646"/>
                    <a:pt x="3073324" y="818757"/>
                  </a:cubicBezTo>
                  <a:cubicBezTo>
                    <a:pt x="3079256" y="856777"/>
                    <a:pt x="3084020" y="894887"/>
                    <a:pt x="3088514" y="933087"/>
                  </a:cubicBezTo>
                  <a:cubicBezTo>
                    <a:pt x="3096514" y="1001937"/>
                    <a:pt x="3100199" y="1071056"/>
                    <a:pt x="3106041" y="1140175"/>
                  </a:cubicBezTo>
                  <a:cubicBezTo>
                    <a:pt x="3106041" y="1145928"/>
                    <a:pt x="3108198" y="1150512"/>
                    <a:pt x="3111524" y="1153927"/>
                  </a:cubicBezTo>
                  <a:cubicBezTo>
                    <a:pt x="3081773" y="1302862"/>
                    <a:pt x="3075391" y="1457279"/>
                    <a:pt x="3049056" y="1606843"/>
                  </a:cubicBezTo>
                  <a:cubicBezTo>
                    <a:pt x="3020833" y="1767193"/>
                    <a:pt x="2978858" y="1925295"/>
                    <a:pt x="2915042" y="2075308"/>
                  </a:cubicBezTo>
                  <a:lnTo>
                    <a:pt x="2829834" y="2222984"/>
                  </a:lnTo>
                  <a:cubicBezTo>
                    <a:pt x="2823362" y="2234489"/>
                    <a:pt x="2815812" y="2244736"/>
                    <a:pt x="2807453" y="2254084"/>
                  </a:cubicBezTo>
                  <a:cubicBezTo>
                    <a:pt x="2818688" y="2223883"/>
                    <a:pt x="2828485" y="2192964"/>
                    <a:pt x="2839721" y="2163213"/>
                  </a:cubicBezTo>
                  <a:cubicBezTo>
                    <a:pt x="2867584" y="2089150"/>
                    <a:pt x="2895807" y="2014728"/>
                    <a:pt x="2918098" y="1938867"/>
                  </a:cubicBezTo>
                  <a:cubicBezTo>
                    <a:pt x="2920165" y="1931767"/>
                    <a:pt x="2909020" y="1926823"/>
                    <a:pt x="2905964" y="1933744"/>
                  </a:cubicBezTo>
                  <a:cubicBezTo>
                    <a:pt x="2876303" y="2000796"/>
                    <a:pt x="2849877" y="2069466"/>
                    <a:pt x="2821295" y="2137057"/>
                  </a:cubicBezTo>
                  <a:cubicBezTo>
                    <a:pt x="2797566" y="2193234"/>
                    <a:pt x="2765748" y="2248511"/>
                    <a:pt x="2746962" y="2306754"/>
                  </a:cubicBezTo>
                  <a:cubicBezTo>
                    <a:pt x="2738424" y="2313316"/>
                    <a:pt x="2729705" y="2319877"/>
                    <a:pt x="2721166" y="2326798"/>
                  </a:cubicBezTo>
                  <a:cubicBezTo>
                    <a:pt x="2681349" y="2358796"/>
                    <a:pt x="2647193" y="2390884"/>
                    <a:pt x="2596590" y="2403917"/>
                  </a:cubicBezTo>
                  <a:cubicBezTo>
                    <a:pt x="2548323" y="2416411"/>
                    <a:pt x="2499337" y="2422523"/>
                    <a:pt x="2450442" y="2430882"/>
                  </a:cubicBezTo>
                  <a:cubicBezTo>
                    <a:pt x="2411702" y="2402209"/>
                    <a:pt x="2369278" y="2378570"/>
                    <a:pt x="2327393" y="2354841"/>
                  </a:cubicBezTo>
                  <a:cubicBezTo>
                    <a:pt x="2300878" y="2339831"/>
                    <a:pt x="2269779" y="2352954"/>
                    <a:pt x="2242455" y="2367335"/>
                  </a:cubicBezTo>
                  <a:cubicBezTo>
                    <a:pt x="2240837" y="2364279"/>
                    <a:pt x="2238230" y="2361673"/>
                    <a:pt x="2234455" y="2359785"/>
                  </a:cubicBezTo>
                  <a:cubicBezTo>
                    <a:pt x="2196165" y="2341269"/>
                    <a:pt x="2157336" y="2324282"/>
                    <a:pt x="2118867" y="2306395"/>
                  </a:cubicBezTo>
                  <a:cubicBezTo>
                    <a:pt x="2119136" y="2303968"/>
                    <a:pt x="2119046" y="2301362"/>
                    <a:pt x="2118327" y="2298575"/>
                  </a:cubicBezTo>
                  <a:cubicBezTo>
                    <a:pt x="2102868" y="2236197"/>
                    <a:pt x="2077701" y="2174808"/>
                    <a:pt x="2056848" y="2113958"/>
                  </a:cubicBezTo>
                  <a:cubicBezTo>
                    <a:pt x="2035816" y="2052568"/>
                    <a:pt x="2014244" y="1991269"/>
                    <a:pt x="1990335" y="1930868"/>
                  </a:cubicBezTo>
                  <a:cubicBezTo>
                    <a:pt x="1986291" y="1920801"/>
                    <a:pt x="1970561" y="1924486"/>
                    <a:pt x="1973707" y="1935452"/>
                  </a:cubicBezTo>
                  <a:cubicBezTo>
                    <a:pt x="1991324" y="1997740"/>
                    <a:pt x="2010379" y="2059579"/>
                    <a:pt x="2028625" y="2121687"/>
                  </a:cubicBezTo>
                  <a:cubicBezTo>
                    <a:pt x="2044354" y="2175347"/>
                    <a:pt x="2056489" y="2230894"/>
                    <a:pt x="2073207" y="2284374"/>
                  </a:cubicBezTo>
                  <a:cubicBezTo>
                    <a:pt x="2053073" y="2274397"/>
                    <a:pt x="2033209" y="2263881"/>
                    <a:pt x="2013705" y="2252556"/>
                  </a:cubicBezTo>
                  <a:cubicBezTo>
                    <a:pt x="1940990" y="2210131"/>
                    <a:pt x="1877174" y="2154404"/>
                    <a:pt x="1816054" y="2096970"/>
                  </a:cubicBezTo>
                  <a:cubicBezTo>
                    <a:pt x="1789269" y="2071803"/>
                    <a:pt x="1762484" y="2046276"/>
                    <a:pt x="1737407" y="2019491"/>
                  </a:cubicBezTo>
                  <a:cubicBezTo>
                    <a:pt x="1708465" y="1988662"/>
                    <a:pt x="1704421" y="1917655"/>
                    <a:pt x="1694983" y="1877837"/>
                  </a:cubicBezTo>
                  <a:cubicBezTo>
                    <a:pt x="1673861" y="1788315"/>
                    <a:pt x="1657502" y="1694748"/>
                    <a:pt x="1626313" y="1608101"/>
                  </a:cubicBezTo>
                  <a:lnTo>
                    <a:pt x="1626313" y="1608191"/>
                  </a:lnTo>
                  <a:close/>
                  <a:moveTo>
                    <a:pt x="1609415" y="2273408"/>
                  </a:moveTo>
                  <a:cubicBezTo>
                    <a:pt x="1618943" y="2262533"/>
                    <a:pt x="1629459" y="2251657"/>
                    <a:pt x="1639076" y="2240062"/>
                  </a:cubicBezTo>
                  <a:cubicBezTo>
                    <a:pt x="1639526" y="2271701"/>
                    <a:pt x="1639885" y="2303429"/>
                    <a:pt x="1640065" y="2335067"/>
                  </a:cubicBezTo>
                  <a:cubicBezTo>
                    <a:pt x="1633234" y="2336685"/>
                    <a:pt x="1627931" y="2344775"/>
                    <a:pt x="1631976" y="2352594"/>
                  </a:cubicBezTo>
                  <a:cubicBezTo>
                    <a:pt x="1662985" y="2412366"/>
                    <a:pt x="1712150" y="2465666"/>
                    <a:pt x="1757092" y="2515191"/>
                  </a:cubicBezTo>
                  <a:cubicBezTo>
                    <a:pt x="1809313" y="2572626"/>
                    <a:pt x="1866748" y="2624667"/>
                    <a:pt x="1927508" y="2672844"/>
                  </a:cubicBezTo>
                  <a:cubicBezTo>
                    <a:pt x="2007952" y="2736750"/>
                    <a:pt x="2095947" y="2789601"/>
                    <a:pt x="2181964" y="2845418"/>
                  </a:cubicBezTo>
                  <a:cubicBezTo>
                    <a:pt x="2145921" y="2901234"/>
                    <a:pt x="2113024" y="2959029"/>
                    <a:pt x="2076352" y="3014576"/>
                  </a:cubicBezTo>
                  <a:cubicBezTo>
                    <a:pt x="2043815" y="3063921"/>
                    <a:pt x="2004896" y="3110929"/>
                    <a:pt x="1975235" y="3162342"/>
                  </a:cubicBezTo>
                  <a:cubicBezTo>
                    <a:pt x="1963640" y="3142568"/>
                    <a:pt x="1951956" y="3122884"/>
                    <a:pt x="1940091" y="3103289"/>
                  </a:cubicBezTo>
                  <a:cubicBezTo>
                    <a:pt x="1862703" y="2974578"/>
                    <a:pt x="1773270" y="2852518"/>
                    <a:pt x="1700556" y="2721201"/>
                  </a:cubicBezTo>
                  <a:cubicBezTo>
                    <a:pt x="1665322" y="2657654"/>
                    <a:pt x="1635211" y="2590512"/>
                    <a:pt x="1614808" y="2520764"/>
                  </a:cubicBezTo>
                  <a:cubicBezTo>
                    <a:pt x="1594405" y="2451105"/>
                    <a:pt x="1588653" y="2380638"/>
                    <a:pt x="1578945" y="2309361"/>
                  </a:cubicBezTo>
                  <a:cubicBezTo>
                    <a:pt x="1590001" y="2298126"/>
                    <a:pt x="1599528" y="2284554"/>
                    <a:pt x="1609325" y="2273408"/>
                  </a:cubicBezTo>
                  <a:lnTo>
                    <a:pt x="1609415" y="2273408"/>
                  </a:lnTo>
                  <a:close/>
                  <a:moveTo>
                    <a:pt x="1359184" y="2641835"/>
                  </a:moveTo>
                  <a:cubicBezTo>
                    <a:pt x="1403675" y="2604354"/>
                    <a:pt x="1434235" y="2546919"/>
                    <a:pt x="1465694" y="2498743"/>
                  </a:cubicBezTo>
                  <a:cubicBezTo>
                    <a:pt x="1498591" y="2448409"/>
                    <a:pt x="1530499" y="2397356"/>
                    <a:pt x="1556834" y="2343337"/>
                  </a:cubicBezTo>
                  <a:cubicBezTo>
                    <a:pt x="1554318" y="2463239"/>
                    <a:pt x="1589641" y="2597523"/>
                    <a:pt x="1637908" y="2702415"/>
                  </a:cubicBezTo>
                  <a:cubicBezTo>
                    <a:pt x="1657502" y="2744929"/>
                    <a:pt x="1680242" y="2786275"/>
                    <a:pt x="1704510" y="2826812"/>
                  </a:cubicBezTo>
                  <a:cubicBezTo>
                    <a:pt x="1679973" y="2862675"/>
                    <a:pt x="1657772" y="2899976"/>
                    <a:pt x="1632695" y="2935569"/>
                  </a:cubicBezTo>
                  <a:cubicBezTo>
                    <a:pt x="1615797" y="2959658"/>
                    <a:pt x="1597641" y="2982758"/>
                    <a:pt x="1579215" y="3005677"/>
                  </a:cubicBezTo>
                  <a:cubicBezTo>
                    <a:pt x="1572654" y="3013677"/>
                    <a:pt x="1566002" y="3021586"/>
                    <a:pt x="1559261" y="3029496"/>
                  </a:cubicBezTo>
                  <a:cubicBezTo>
                    <a:pt x="1557104" y="3032103"/>
                    <a:pt x="1547217" y="3040012"/>
                    <a:pt x="1542363" y="3045405"/>
                  </a:cubicBezTo>
                  <a:cubicBezTo>
                    <a:pt x="1538588" y="3041900"/>
                    <a:pt x="1533285" y="3039563"/>
                    <a:pt x="1526185" y="3039203"/>
                  </a:cubicBezTo>
                  <a:cubicBezTo>
                    <a:pt x="1492838" y="3037316"/>
                    <a:pt x="1451762" y="3025991"/>
                    <a:pt x="1415899" y="3029047"/>
                  </a:cubicBezTo>
                  <a:cubicBezTo>
                    <a:pt x="1413562" y="2963702"/>
                    <a:pt x="1395226" y="2895392"/>
                    <a:pt x="1381654" y="2831846"/>
                  </a:cubicBezTo>
                  <a:cubicBezTo>
                    <a:pt x="1369700" y="2775759"/>
                    <a:pt x="1359094" y="2712392"/>
                    <a:pt x="1337163" y="2657115"/>
                  </a:cubicBezTo>
                  <a:cubicBezTo>
                    <a:pt x="1344892" y="2652441"/>
                    <a:pt x="1352443" y="2647587"/>
                    <a:pt x="1359184" y="2641925"/>
                  </a:cubicBezTo>
                  <a:lnTo>
                    <a:pt x="1359184" y="2641835"/>
                  </a:lnTo>
                  <a:close/>
                  <a:moveTo>
                    <a:pt x="799129" y="5553743"/>
                  </a:moveTo>
                  <a:cubicBezTo>
                    <a:pt x="706281" y="5451638"/>
                    <a:pt x="638420" y="5331465"/>
                    <a:pt x="574693" y="5209855"/>
                  </a:cubicBezTo>
                  <a:cubicBezTo>
                    <a:pt x="320147" y="4724402"/>
                    <a:pt x="169685" y="4197423"/>
                    <a:pt x="101554" y="3654985"/>
                  </a:cubicBezTo>
                  <a:cubicBezTo>
                    <a:pt x="97420" y="3622178"/>
                    <a:pt x="94094" y="3589281"/>
                    <a:pt x="90678" y="3556385"/>
                  </a:cubicBezTo>
                  <a:cubicBezTo>
                    <a:pt x="105779" y="3564025"/>
                    <a:pt x="125732" y="3558182"/>
                    <a:pt x="129957" y="3540296"/>
                  </a:cubicBezTo>
                  <a:cubicBezTo>
                    <a:pt x="175167" y="3540206"/>
                    <a:pt x="220468" y="3538139"/>
                    <a:pt x="265589" y="3538049"/>
                  </a:cubicBezTo>
                  <a:cubicBezTo>
                    <a:pt x="317990" y="3537959"/>
                    <a:pt x="376413" y="3547666"/>
                    <a:pt x="427466" y="3535622"/>
                  </a:cubicBezTo>
                  <a:cubicBezTo>
                    <a:pt x="450746" y="3530139"/>
                    <a:pt x="450117" y="3495085"/>
                    <a:pt x="427466" y="3489333"/>
                  </a:cubicBezTo>
                  <a:cubicBezTo>
                    <a:pt x="376863" y="3476390"/>
                    <a:pt x="317451" y="3486636"/>
                    <a:pt x="265589" y="3489333"/>
                  </a:cubicBezTo>
                  <a:cubicBezTo>
                    <a:pt x="219479" y="3491759"/>
                    <a:pt x="172831" y="3494096"/>
                    <a:pt x="126901" y="3499669"/>
                  </a:cubicBezTo>
                  <a:cubicBezTo>
                    <a:pt x="119261" y="3464885"/>
                    <a:pt x="102453" y="3429202"/>
                    <a:pt x="93285" y="3396485"/>
                  </a:cubicBezTo>
                  <a:cubicBezTo>
                    <a:pt x="85735" y="3369520"/>
                    <a:pt x="78814" y="3342286"/>
                    <a:pt x="72163" y="3315051"/>
                  </a:cubicBezTo>
                  <a:cubicBezTo>
                    <a:pt x="69556" y="3304176"/>
                    <a:pt x="66950" y="3293210"/>
                    <a:pt x="64433" y="3282334"/>
                  </a:cubicBezTo>
                  <a:cubicBezTo>
                    <a:pt x="63174" y="3276762"/>
                    <a:pt x="104340" y="3252853"/>
                    <a:pt x="109104" y="3249707"/>
                  </a:cubicBezTo>
                  <a:cubicBezTo>
                    <a:pt x="152248" y="3221574"/>
                    <a:pt x="195121" y="3192902"/>
                    <a:pt x="238714" y="3165488"/>
                  </a:cubicBezTo>
                  <a:cubicBezTo>
                    <a:pt x="286981" y="3135197"/>
                    <a:pt x="375245" y="3195059"/>
                    <a:pt x="418029" y="3218069"/>
                  </a:cubicBezTo>
                  <a:cubicBezTo>
                    <a:pt x="603905" y="3318107"/>
                    <a:pt x="771355" y="3450414"/>
                    <a:pt x="946985" y="3566451"/>
                  </a:cubicBezTo>
                  <a:cubicBezTo>
                    <a:pt x="954355" y="3571305"/>
                    <a:pt x="963163" y="3559980"/>
                    <a:pt x="956422" y="3554227"/>
                  </a:cubicBezTo>
                  <a:cubicBezTo>
                    <a:pt x="861866" y="3473244"/>
                    <a:pt x="759041" y="3401248"/>
                    <a:pt x="657115" y="3329882"/>
                  </a:cubicBezTo>
                  <a:cubicBezTo>
                    <a:pt x="558604" y="3260852"/>
                    <a:pt x="459015" y="3191553"/>
                    <a:pt x="348460" y="3143287"/>
                  </a:cubicBezTo>
                  <a:cubicBezTo>
                    <a:pt x="390795" y="3126389"/>
                    <a:pt x="432410" y="3090616"/>
                    <a:pt x="468722" y="3068864"/>
                  </a:cubicBezTo>
                  <a:cubicBezTo>
                    <a:pt x="525887" y="3034709"/>
                    <a:pt x="583681" y="3001633"/>
                    <a:pt x="642374" y="2970174"/>
                  </a:cubicBezTo>
                  <a:cubicBezTo>
                    <a:pt x="764704" y="2904560"/>
                    <a:pt x="889820" y="2844249"/>
                    <a:pt x="1016823" y="2788253"/>
                  </a:cubicBezTo>
                  <a:cubicBezTo>
                    <a:pt x="1080639" y="2760120"/>
                    <a:pt x="1145264" y="2734054"/>
                    <a:pt x="1209979" y="2708078"/>
                  </a:cubicBezTo>
                  <a:cubicBezTo>
                    <a:pt x="1242697" y="2694955"/>
                    <a:pt x="1281885" y="2684259"/>
                    <a:pt x="1316220" y="2668080"/>
                  </a:cubicBezTo>
                  <a:cubicBezTo>
                    <a:pt x="1322871" y="2720302"/>
                    <a:pt x="1337073" y="2773153"/>
                    <a:pt x="1344803" y="2824295"/>
                  </a:cubicBezTo>
                  <a:cubicBezTo>
                    <a:pt x="1355768" y="2897010"/>
                    <a:pt x="1355229" y="2972511"/>
                    <a:pt x="1368711" y="3044327"/>
                  </a:cubicBezTo>
                  <a:cubicBezTo>
                    <a:pt x="1372396" y="3063741"/>
                    <a:pt x="1395047" y="3065808"/>
                    <a:pt x="1407720" y="3055742"/>
                  </a:cubicBezTo>
                  <a:cubicBezTo>
                    <a:pt x="1417427" y="3058528"/>
                    <a:pt x="1427674" y="3060236"/>
                    <a:pt x="1437651" y="3062573"/>
                  </a:cubicBezTo>
                  <a:cubicBezTo>
                    <a:pt x="1458234" y="3067336"/>
                    <a:pt x="1479176" y="3071741"/>
                    <a:pt x="1499220" y="3078572"/>
                  </a:cubicBezTo>
                  <a:cubicBezTo>
                    <a:pt x="1493018" y="3081628"/>
                    <a:pt x="1486816" y="3084684"/>
                    <a:pt x="1480614" y="3087740"/>
                  </a:cubicBezTo>
                  <a:cubicBezTo>
                    <a:pt x="1449964" y="3103019"/>
                    <a:pt x="1417247" y="3116412"/>
                    <a:pt x="1389024" y="3136006"/>
                  </a:cubicBezTo>
                  <a:cubicBezTo>
                    <a:pt x="1384351" y="3139242"/>
                    <a:pt x="1382463" y="3144006"/>
                    <a:pt x="1382733" y="3148500"/>
                  </a:cubicBezTo>
                  <a:cubicBezTo>
                    <a:pt x="1378418" y="3151826"/>
                    <a:pt x="1375902" y="3158028"/>
                    <a:pt x="1378958" y="3163780"/>
                  </a:cubicBezTo>
                  <a:cubicBezTo>
                    <a:pt x="1429741" y="3258695"/>
                    <a:pt x="1492209" y="3348577"/>
                    <a:pt x="1549104" y="3439987"/>
                  </a:cubicBezTo>
                  <a:cubicBezTo>
                    <a:pt x="1609235" y="3536790"/>
                    <a:pt x="1667120" y="3634942"/>
                    <a:pt x="1723116" y="3734171"/>
                  </a:cubicBezTo>
                  <a:cubicBezTo>
                    <a:pt x="1776416" y="3828458"/>
                    <a:pt x="1830076" y="3921575"/>
                    <a:pt x="1889308" y="4012356"/>
                  </a:cubicBezTo>
                  <a:cubicBezTo>
                    <a:pt x="1916812" y="4054601"/>
                    <a:pt x="1942968" y="4097385"/>
                    <a:pt x="1966337" y="4142146"/>
                  </a:cubicBezTo>
                  <a:cubicBezTo>
                    <a:pt x="1985302" y="4178458"/>
                    <a:pt x="1994021" y="4223849"/>
                    <a:pt x="2013435" y="4260161"/>
                  </a:cubicBezTo>
                  <a:cubicBezTo>
                    <a:pt x="2008402" y="4280205"/>
                    <a:pt x="2006963" y="4300878"/>
                    <a:pt x="2002380" y="4321191"/>
                  </a:cubicBezTo>
                  <a:cubicBezTo>
                    <a:pt x="1996717" y="4345819"/>
                    <a:pt x="1982875" y="4368649"/>
                    <a:pt x="1969752" y="4389951"/>
                  </a:cubicBezTo>
                  <a:cubicBezTo>
                    <a:pt x="1916902" y="4475609"/>
                    <a:pt x="1821986" y="4538436"/>
                    <a:pt x="1742081" y="4595960"/>
                  </a:cubicBezTo>
                  <a:cubicBezTo>
                    <a:pt x="1735700" y="4600545"/>
                    <a:pt x="1729408" y="4605129"/>
                    <a:pt x="1723026" y="4609713"/>
                  </a:cubicBezTo>
                  <a:cubicBezTo>
                    <a:pt x="1707207" y="4567917"/>
                    <a:pt x="1684377" y="4527740"/>
                    <a:pt x="1665142" y="4487832"/>
                  </a:cubicBezTo>
                  <a:cubicBezTo>
                    <a:pt x="1646806" y="4449812"/>
                    <a:pt x="1628021" y="4412062"/>
                    <a:pt x="1609146" y="4374311"/>
                  </a:cubicBezTo>
                  <a:cubicBezTo>
                    <a:pt x="1609146" y="4374311"/>
                    <a:pt x="1609146" y="4374222"/>
                    <a:pt x="1609146" y="4374132"/>
                  </a:cubicBezTo>
                  <a:cubicBezTo>
                    <a:pt x="1614539" y="4309866"/>
                    <a:pt x="1587844" y="4236792"/>
                    <a:pt x="1570496" y="4175492"/>
                  </a:cubicBezTo>
                  <a:cubicBezTo>
                    <a:pt x="1552070" y="4110687"/>
                    <a:pt x="1530409" y="4046691"/>
                    <a:pt x="1502995" y="3985122"/>
                  </a:cubicBezTo>
                  <a:cubicBezTo>
                    <a:pt x="1498231" y="3974336"/>
                    <a:pt x="1480704" y="3982066"/>
                    <a:pt x="1484120" y="3993032"/>
                  </a:cubicBezTo>
                  <a:cubicBezTo>
                    <a:pt x="1503894" y="4056398"/>
                    <a:pt x="1524207" y="4119316"/>
                    <a:pt x="1540566" y="4183671"/>
                  </a:cubicBezTo>
                  <a:cubicBezTo>
                    <a:pt x="1547936" y="4212524"/>
                    <a:pt x="1552790" y="4243263"/>
                    <a:pt x="1558362" y="4273823"/>
                  </a:cubicBezTo>
                  <a:cubicBezTo>
                    <a:pt x="1509287" y="4177829"/>
                    <a:pt x="1458683" y="4082195"/>
                    <a:pt x="1402597" y="3990155"/>
                  </a:cubicBezTo>
                  <a:cubicBezTo>
                    <a:pt x="1394597" y="3976943"/>
                    <a:pt x="1375812" y="3988448"/>
                    <a:pt x="1382193" y="4002020"/>
                  </a:cubicBezTo>
                  <a:cubicBezTo>
                    <a:pt x="1433157" y="4110238"/>
                    <a:pt x="1487985" y="4216658"/>
                    <a:pt x="1539667" y="4324607"/>
                  </a:cubicBezTo>
                  <a:cubicBezTo>
                    <a:pt x="1564294" y="4376019"/>
                    <a:pt x="1588293" y="4427612"/>
                    <a:pt x="1612022" y="4479383"/>
                  </a:cubicBezTo>
                  <a:cubicBezTo>
                    <a:pt x="1635751" y="4531246"/>
                    <a:pt x="1655345" y="4588141"/>
                    <a:pt x="1683748" y="4637935"/>
                  </a:cubicBezTo>
                  <a:cubicBezTo>
                    <a:pt x="1672782" y="4645845"/>
                    <a:pt x="1661816" y="4653665"/>
                    <a:pt x="1650851" y="4661574"/>
                  </a:cubicBezTo>
                  <a:cubicBezTo>
                    <a:pt x="1534903" y="4481271"/>
                    <a:pt x="1418596" y="4301147"/>
                    <a:pt x="1302378" y="4121114"/>
                  </a:cubicBezTo>
                  <a:cubicBezTo>
                    <a:pt x="1292042" y="4105025"/>
                    <a:pt x="1282514" y="4084082"/>
                    <a:pt x="1268942" y="4070510"/>
                  </a:cubicBezTo>
                  <a:cubicBezTo>
                    <a:pt x="1253572" y="4055140"/>
                    <a:pt x="1225349" y="4049208"/>
                    <a:pt x="1206564" y="4036445"/>
                  </a:cubicBezTo>
                  <a:cubicBezTo>
                    <a:pt x="1162252" y="4006244"/>
                    <a:pt x="1119019" y="3974516"/>
                    <a:pt x="1074078" y="3945214"/>
                  </a:cubicBezTo>
                  <a:cubicBezTo>
                    <a:pt x="983926" y="3886342"/>
                    <a:pt x="888921" y="3835289"/>
                    <a:pt x="791489" y="3789359"/>
                  </a:cubicBezTo>
                  <a:cubicBezTo>
                    <a:pt x="787084" y="3787292"/>
                    <a:pt x="783309" y="3793583"/>
                    <a:pt x="787624" y="3795920"/>
                  </a:cubicBezTo>
                  <a:cubicBezTo>
                    <a:pt x="873281" y="3841311"/>
                    <a:pt x="956332" y="3891015"/>
                    <a:pt x="1036507" y="3945574"/>
                  </a:cubicBezTo>
                  <a:cubicBezTo>
                    <a:pt x="1050888" y="3955371"/>
                    <a:pt x="1065090" y="3965528"/>
                    <a:pt x="1079201" y="3975774"/>
                  </a:cubicBezTo>
                  <a:cubicBezTo>
                    <a:pt x="1058798" y="3974426"/>
                    <a:pt x="1037855" y="3975505"/>
                    <a:pt x="1017722" y="3975055"/>
                  </a:cubicBezTo>
                  <a:cubicBezTo>
                    <a:pt x="971073" y="3973887"/>
                    <a:pt x="924424" y="3973617"/>
                    <a:pt x="877775" y="3973887"/>
                  </a:cubicBezTo>
                  <a:cubicBezTo>
                    <a:pt x="784568" y="3974426"/>
                    <a:pt x="690551" y="3976493"/>
                    <a:pt x="597793" y="3985751"/>
                  </a:cubicBezTo>
                  <a:cubicBezTo>
                    <a:pt x="592490" y="3986291"/>
                    <a:pt x="592220" y="3994110"/>
                    <a:pt x="597793" y="3994200"/>
                  </a:cubicBezTo>
                  <a:cubicBezTo>
                    <a:pt x="685338" y="3995368"/>
                    <a:pt x="772703" y="3994470"/>
                    <a:pt x="860248" y="3997885"/>
                  </a:cubicBezTo>
                  <a:cubicBezTo>
                    <a:pt x="906897" y="3999683"/>
                    <a:pt x="953546" y="4002559"/>
                    <a:pt x="1000195" y="4005795"/>
                  </a:cubicBezTo>
                  <a:cubicBezTo>
                    <a:pt x="1039563" y="4008581"/>
                    <a:pt x="1085673" y="4020985"/>
                    <a:pt x="1123873" y="4009480"/>
                  </a:cubicBezTo>
                  <a:cubicBezTo>
                    <a:pt x="1136995" y="4019637"/>
                    <a:pt x="1149938" y="4029973"/>
                    <a:pt x="1162791" y="4040579"/>
                  </a:cubicBezTo>
                  <a:cubicBezTo>
                    <a:pt x="1206204" y="4076442"/>
                    <a:pt x="1231461" y="4118687"/>
                    <a:pt x="1261392" y="4165605"/>
                  </a:cubicBezTo>
                  <a:cubicBezTo>
                    <a:pt x="1374913" y="4343032"/>
                    <a:pt x="1488434" y="4520370"/>
                    <a:pt x="1602225" y="4697527"/>
                  </a:cubicBezTo>
                  <a:cubicBezTo>
                    <a:pt x="1563755" y="4726379"/>
                    <a:pt x="1525915" y="4756130"/>
                    <a:pt x="1489423" y="4787769"/>
                  </a:cubicBezTo>
                  <a:cubicBezTo>
                    <a:pt x="1432527" y="4837024"/>
                    <a:pt x="1378868" y="4890144"/>
                    <a:pt x="1326377" y="4944073"/>
                  </a:cubicBezTo>
                  <a:cubicBezTo>
                    <a:pt x="1323860" y="4942186"/>
                    <a:pt x="1320984" y="4940568"/>
                    <a:pt x="1317568" y="4939310"/>
                  </a:cubicBezTo>
                  <a:cubicBezTo>
                    <a:pt x="1260223" y="4918997"/>
                    <a:pt x="1210429" y="4958994"/>
                    <a:pt x="1166207" y="4990992"/>
                  </a:cubicBezTo>
                  <a:cubicBezTo>
                    <a:pt x="1109761" y="5031798"/>
                    <a:pt x="1041001" y="5057145"/>
                    <a:pt x="977275" y="5083571"/>
                  </a:cubicBezTo>
                  <a:cubicBezTo>
                    <a:pt x="933862" y="5101637"/>
                    <a:pt x="932064" y="5183429"/>
                    <a:pt x="925503" y="5221899"/>
                  </a:cubicBezTo>
                  <a:cubicBezTo>
                    <a:pt x="913908" y="5289760"/>
                    <a:pt x="912380" y="5358430"/>
                    <a:pt x="916964" y="5426920"/>
                  </a:cubicBezTo>
                  <a:cubicBezTo>
                    <a:pt x="918043" y="5442469"/>
                    <a:pt x="941592" y="5442829"/>
                    <a:pt x="941412" y="5426920"/>
                  </a:cubicBezTo>
                  <a:cubicBezTo>
                    <a:pt x="940873" y="5372182"/>
                    <a:pt x="944827" y="5318162"/>
                    <a:pt x="952557" y="5263964"/>
                  </a:cubicBezTo>
                  <a:cubicBezTo>
                    <a:pt x="959209" y="5217315"/>
                    <a:pt x="963433" y="5131388"/>
                    <a:pt x="1012778" y="5113142"/>
                  </a:cubicBezTo>
                  <a:cubicBezTo>
                    <a:pt x="1058888" y="5096064"/>
                    <a:pt x="1103469" y="5074942"/>
                    <a:pt x="1146792" y="5051752"/>
                  </a:cubicBezTo>
                  <a:cubicBezTo>
                    <a:pt x="1188318" y="5029551"/>
                    <a:pt x="1232001" y="4995037"/>
                    <a:pt x="1280267" y="4991711"/>
                  </a:cubicBezTo>
                  <a:cubicBezTo>
                    <a:pt x="1272268" y="5000070"/>
                    <a:pt x="1264268" y="5008429"/>
                    <a:pt x="1256269" y="5016788"/>
                  </a:cubicBezTo>
                  <a:cubicBezTo>
                    <a:pt x="1224540" y="5049955"/>
                    <a:pt x="1208002" y="5074942"/>
                    <a:pt x="1207283" y="5121860"/>
                  </a:cubicBezTo>
                  <a:cubicBezTo>
                    <a:pt x="1206384" y="5181092"/>
                    <a:pt x="1207283" y="5240415"/>
                    <a:pt x="1207373" y="5299647"/>
                  </a:cubicBezTo>
                  <a:cubicBezTo>
                    <a:pt x="1207373" y="5336858"/>
                    <a:pt x="1265527" y="5336858"/>
                    <a:pt x="1265077" y="5299647"/>
                  </a:cubicBezTo>
                  <a:cubicBezTo>
                    <a:pt x="1264358" y="5246347"/>
                    <a:pt x="1263729" y="5192957"/>
                    <a:pt x="1263010" y="5139657"/>
                  </a:cubicBezTo>
                  <a:cubicBezTo>
                    <a:pt x="1262560" y="5103704"/>
                    <a:pt x="1269841" y="5081683"/>
                    <a:pt x="1295278" y="5055887"/>
                  </a:cubicBezTo>
                  <a:cubicBezTo>
                    <a:pt x="1314422" y="5036472"/>
                    <a:pt x="1333657" y="5017148"/>
                    <a:pt x="1352982" y="4997913"/>
                  </a:cubicBezTo>
                  <a:cubicBezTo>
                    <a:pt x="1426236" y="4924839"/>
                    <a:pt x="1501647" y="4853563"/>
                    <a:pt x="1581732" y="4788038"/>
                  </a:cubicBezTo>
                  <a:cubicBezTo>
                    <a:pt x="1669097" y="4716582"/>
                    <a:pt x="1775967" y="4655013"/>
                    <a:pt x="1869354" y="4581579"/>
                  </a:cubicBezTo>
                  <a:cubicBezTo>
                    <a:pt x="1875556" y="4605218"/>
                    <a:pt x="1882657" y="4628768"/>
                    <a:pt x="1889038" y="4652227"/>
                  </a:cubicBezTo>
                  <a:cubicBezTo>
                    <a:pt x="1893083" y="4666967"/>
                    <a:pt x="1896319" y="4681258"/>
                    <a:pt x="1898476" y="4696359"/>
                  </a:cubicBezTo>
                  <a:cubicBezTo>
                    <a:pt x="1901981" y="4703999"/>
                    <a:pt x="1904408" y="4711908"/>
                    <a:pt x="1905667" y="4720267"/>
                  </a:cubicBezTo>
                  <a:cubicBezTo>
                    <a:pt x="1903419" y="4735548"/>
                    <a:pt x="1900723" y="4750738"/>
                    <a:pt x="1897667" y="4765838"/>
                  </a:cubicBezTo>
                  <a:cubicBezTo>
                    <a:pt x="1882387" y="4844215"/>
                    <a:pt x="1862253" y="4921693"/>
                    <a:pt x="1840951" y="4998632"/>
                  </a:cubicBezTo>
                  <a:cubicBezTo>
                    <a:pt x="1839154" y="5005283"/>
                    <a:pt x="1848861" y="5007800"/>
                    <a:pt x="1851108" y="5001418"/>
                  </a:cubicBezTo>
                  <a:cubicBezTo>
                    <a:pt x="1881398" y="4915222"/>
                    <a:pt x="1905307" y="4827227"/>
                    <a:pt x="1925261" y="4737974"/>
                  </a:cubicBezTo>
                  <a:cubicBezTo>
                    <a:pt x="1928676" y="4722784"/>
                    <a:pt x="1937844" y="4710470"/>
                    <a:pt x="1941709" y="4696359"/>
                  </a:cubicBezTo>
                  <a:cubicBezTo>
                    <a:pt x="1945215" y="4683595"/>
                    <a:pt x="1940720" y="4666877"/>
                    <a:pt x="1938743" y="4654204"/>
                  </a:cubicBezTo>
                  <a:cubicBezTo>
                    <a:pt x="1933170" y="4618162"/>
                    <a:pt x="1924092" y="4580501"/>
                    <a:pt x="1913576" y="4544818"/>
                  </a:cubicBezTo>
                  <a:cubicBezTo>
                    <a:pt x="1951866" y="4511022"/>
                    <a:pt x="1986560" y="4474170"/>
                    <a:pt x="2015053" y="4432735"/>
                  </a:cubicBezTo>
                  <a:cubicBezTo>
                    <a:pt x="2026198" y="4460328"/>
                    <a:pt x="2044624" y="4486933"/>
                    <a:pt x="2057297" y="4511741"/>
                  </a:cubicBezTo>
                  <a:cubicBezTo>
                    <a:pt x="2085251" y="4566299"/>
                    <a:pt x="2117339" y="4620498"/>
                    <a:pt x="2139809" y="4677573"/>
                  </a:cubicBezTo>
                  <a:cubicBezTo>
                    <a:pt x="2157965" y="4723773"/>
                    <a:pt x="2146640" y="4782646"/>
                    <a:pt x="2144843" y="4831541"/>
                  </a:cubicBezTo>
                  <a:cubicBezTo>
                    <a:pt x="2142775" y="4887089"/>
                    <a:pt x="2136394" y="4944433"/>
                    <a:pt x="2141337" y="4999800"/>
                  </a:cubicBezTo>
                  <a:cubicBezTo>
                    <a:pt x="2141697" y="5003845"/>
                    <a:pt x="2147809" y="5005283"/>
                    <a:pt x="2148797" y="5000789"/>
                  </a:cubicBezTo>
                  <a:cubicBezTo>
                    <a:pt x="2159763" y="4951174"/>
                    <a:pt x="2160752" y="4898863"/>
                    <a:pt x="2165336" y="4848349"/>
                  </a:cubicBezTo>
                  <a:cubicBezTo>
                    <a:pt x="2170639" y="4789477"/>
                    <a:pt x="2176751" y="4730694"/>
                    <a:pt x="2181784" y="4671911"/>
                  </a:cubicBezTo>
                  <a:cubicBezTo>
                    <a:pt x="2183402" y="4653215"/>
                    <a:pt x="2170189" y="4631374"/>
                    <a:pt x="2162459" y="4614925"/>
                  </a:cubicBezTo>
                  <a:cubicBezTo>
                    <a:pt x="2147269" y="4582658"/>
                    <a:pt x="2131540" y="4550660"/>
                    <a:pt x="2116170" y="4518482"/>
                  </a:cubicBezTo>
                  <a:cubicBezTo>
                    <a:pt x="2095767" y="4476058"/>
                    <a:pt x="2079139" y="4416646"/>
                    <a:pt x="2044894" y="4382041"/>
                  </a:cubicBezTo>
                  <a:cubicBezTo>
                    <a:pt x="2058106" y="4352560"/>
                    <a:pt x="2064128" y="4320023"/>
                    <a:pt x="2067095" y="4288114"/>
                  </a:cubicBezTo>
                  <a:cubicBezTo>
                    <a:pt x="2069611" y="4260790"/>
                    <a:pt x="2103497" y="4250813"/>
                    <a:pt x="2121204" y="4236073"/>
                  </a:cubicBezTo>
                  <a:cubicBezTo>
                    <a:pt x="2139000" y="4221242"/>
                    <a:pt x="2155269" y="4204884"/>
                    <a:pt x="2170729" y="4187626"/>
                  </a:cubicBezTo>
                  <a:cubicBezTo>
                    <a:pt x="2233466" y="4117608"/>
                    <a:pt x="2276789" y="4027546"/>
                    <a:pt x="2322000" y="3945933"/>
                  </a:cubicBezTo>
                  <a:cubicBezTo>
                    <a:pt x="2373682" y="3852636"/>
                    <a:pt x="2421949" y="3757451"/>
                    <a:pt x="2467609" y="3661097"/>
                  </a:cubicBezTo>
                  <a:cubicBezTo>
                    <a:pt x="2474170" y="3647165"/>
                    <a:pt x="2480193" y="3632874"/>
                    <a:pt x="2485945" y="3618403"/>
                  </a:cubicBezTo>
                  <a:cubicBezTo>
                    <a:pt x="2544368" y="3661996"/>
                    <a:pt x="2606387" y="3701185"/>
                    <a:pt x="2664720" y="3744957"/>
                  </a:cubicBezTo>
                  <a:cubicBezTo>
                    <a:pt x="2740850" y="3802032"/>
                    <a:pt x="2814104" y="3863332"/>
                    <a:pt x="2884841" y="3927058"/>
                  </a:cubicBezTo>
                  <a:cubicBezTo>
                    <a:pt x="2953331" y="3988807"/>
                    <a:pt x="3018406" y="4054151"/>
                    <a:pt x="3080874" y="4121922"/>
                  </a:cubicBezTo>
                  <a:cubicBezTo>
                    <a:pt x="3097323" y="4139809"/>
                    <a:pt x="3113501" y="4157965"/>
                    <a:pt x="3129411" y="4176211"/>
                  </a:cubicBezTo>
                  <a:cubicBezTo>
                    <a:pt x="3102805" y="4214052"/>
                    <a:pt x="3074583" y="4250544"/>
                    <a:pt x="3050135" y="4290002"/>
                  </a:cubicBezTo>
                  <a:cubicBezTo>
                    <a:pt x="3023709" y="4332786"/>
                    <a:pt x="2976072" y="4356605"/>
                    <a:pt x="2933468" y="4383839"/>
                  </a:cubicBezTo>
                  <a:cubicBezTo>
                    <a:pt x="2929962" y="4376648"/>
                    <a:pt x="2925109" y="4370177"/>
                    <a:pt x="2918817" y="4365053"/>
                  </a:cubicBezTo>
                  <a:cubicBezTo>
                    <a:pt x="2879988" y="4333505"/>
                    <a:pt x="2840260" y="4370087"/>
                    <a:pt x="2820666" y="4403164"/>
                  </a:cubicBezTo>
                  <a:cubicBezTo>
                    <a:pt x="2817610" y="4408287"/>
                    <a:pt x="2817610" y="4413320"/>
                    <a:pt x="2819497" y="4417545"/>
                  </a:cubicBezTo>
                  <a:cubicBezTo>
                    <a:pt x="2808711" y="4428870"/>
                    <a:pt x="2807094" y="4447116"/>
                    <a:pt x="2810239" y="4464553"/>
                  </a:cubicBezTo>
                  <a:cubicBezTo>
                    <a:pt x="2790645" y="4452509"/>
                    <a:pt x="2761074" y="4456733"/>
                    <a:pt x="2744985" y="4472463"/>
                  </a:cubicBezTo>
                  <a:cubicBezTo>
                    <a:pt x="2724043" y="4492866"/>
                    <a:pt x="2720897" y="4517943"/>
                    <a:pt x="2719728" y="4545986"/>
                  </a:cubicBezTo>
                  <a:cubicBezTo>
                    <a:pt x="2719728" y="4546166"/>
                    <a:pt x="2719728" y="4546346"/>
                    <a:pt x="2719728" y="4546525"/>
                  </a:cubicBezTo>
                  <a:cubicBezTo>
                    <a:pt x="2717661" y="4554705"/>
                    <a:pt x="2716493" y="4563154"/>
                    <a:pt x="2716493" y="4571423"/>
                  </a:cubicBezTo>
                  <a:cubicBezTo>
                    <a:pt x="2697707" y="4561715"/>
                    <a:pt x="2678203" y="4562884"/>
                    <a:pt x="2660406" y="4575288"/>
                  </a:cubicBezTo>
                  <a:cubicBezTo>
                    <a:pt x="2640182" y="4589399"/>
                    <a:pt x="2635958" y="4613128"/>
                    <a:pt x="2633621" y="4636048"/>
                  </a:cubicBezTo>
                  <a:cubicBezTo>
                    <a:pt x="2633082" y="4641621"/>
                    <a:pt x="2635239" y="4646115"/>
                    <a:pt x="2638744" y="4649170"/>
                  </a:cubicBezTo>
                  <a:cubicBezTo>
                    <a:pt x="2638295" y="4671731"/>
                    <a:pt x="2646295" y="4695370"/>
                    <a:pt x="2658159" y="4713976"/>
                  </a:cubicBezTo>
                  <a:cubicBezTo>
                    <a:pt x="2651238" y="4727997"/>
                    <a:pt x="2644767" y="4742199"/>
                    <a:pt x="2636587" y="4755771"/>
                  </a:cubicBezTo>
                  <a:cubicBezTo>
                    <a:pt x="2626610" y="4772219"/>
                    <a:pt x="2610881" y="4785252"/>
                    <a:pt x="2607825" y="4804846"/>
                  </a:cubicBezTo>
                  <a:cubicBezTo>
                    <a:pt x="2606477" y="4813744"/>
                    <a:pt x="2613667" y="4825160"/>
                    <a:pt x="2624183" y="4821205"/>
                  </a:cubicBezTo>
                  <a:cubicBezTo>
                    <a:pt x="2646295" y="4812846"/>
                    <a:pt x="2654923" y="4792532"/>
                    <a:pt x="2664630" y="4772129"/>
                  </a:cubicBezTo>
                  <a:cubicBezTo>
                    <a:pt x="2669844" y="4761074"/>
                    <a:pt x="2674517" y="4749479"/>
                    <a:pt x="2677933" y="4737615"/>
                  </a:cubicBezTo>
                  <a:cubicBezTo>
                    <a:pt x="2688000" y="4746693"/>
                    <a:pt x="2699954" y="4752715"/>
                    <a:pt x="2714515" y="4748760"/>
                  </a:cubicBezTo>
                  <a:cubicBezTo>
                    <a:pt x="2734918" y="4743097"/>
                    <a:pt x="2742289" y="4715144"/>
                    <a:pt x="2746783" y="4697527"/>
                  </a:cubicBezTo>
                  <a:cubicBezTo>
                    <a:pt x="2751097" y="4680809"/>
                    <a:pt x="2753254" y="4656092"/>
                    <a:pt x="2750378" y="4632632"/>
                  </a:cubicBezTo>
                  <a:cubicBezTo>
                    <a:pt x="2786960" y="4651328"/>
                    <a:pt x="2831451" y="4622296"/>
                    <a:pt x="2844754" y="4587422"/>
                  </a:cubicBezTo>
                  <a:cubicBezTo>
                    <a:pt x="2852933" y="4566030"/>
                    <a:pt x="2854551" y="4542121"/>
                    <a:pt x="2849248" y="4520190"/>
                  </a:cubicBezTo>
                  <a:cubicBezTo>
                    <a:pt x="2876482" y="4530886"/>
                    <a:pt x="2907672" y="4513179"/>
                    <a:pt x="2924569" y="4485406"/>
                  </a:cubicBezTo>
                  <a:cubicBezTo>
                    <a:pt x="2937512" y="4464104"/>
                    <a:pt x="2945152" y="4430488"/>
                    <a:pt x="2939670" y="4402265"/>
                  </a:cubicBezTo>
                  <a:cubicBezTo>
                    <a:pt x="2982903" y="4383389"/>
                    <a:pt x="3031080" y="4362896"/>
                    <a:pt x="3066403" y="4333864"/>
                  </a:cubicBezTo>
                  <a:cubicBezTo>
                    <a:pt x="3084470" y="4319034"/>
                    <a:pt x="3097412" y="4288384"/>
                    <a:pt x="3111254" y="4269329"/>
                  </a:cubicBezTo>
                  <a:cubicBezTo>
                    <a:pt x="3126085" y="4249016"/>
                    <a:pt x="3141724" y="4228882"/>
                    <a:pt x="3158173" y="4209468"/>
                  </a:cubicBezTo>
                  <a:cubicBezTo>
                    <a:pt x="3162846" y="4214951"/>
                    <a:pt x="3167611" y="4220343"/>
                    <a:pt x="3172194" y="4225826"/>
                  </a:cubicBezTo>
                  <a:cubicBezTo>
                    <a:pt x="3200597" y="4259622"/>
                    <a:pt x="3225674" y="4298271"/>
                    <a:pt x="3259650" y="4326764"/>
                  </a:cubicBezTo>
                  <a:cubicBezTo>
                    <a:pt x="3207967" y="4395793"/>
                    <a:pt x="3141185" y="4451071"/>
                    <a:pt x="3074852" y="4505719"/>
                  </a:cubicBezTo>
                  <a:cubicBezTo>
                    <a:pt x="3001239" y="4566299"/>
                    <a:pt x="2931131" y="4629666"/>
                    <a:pt x="2866056" y="4699415"/>
                  </a:cubicBezTo>
                  <a:cubicBezTo>
                    <a:pt x="2738064" y="4836754"/>
                    <a:pt x="2632812" y="4994947"/>
                    <a:pt x="2552188" y="5164284"/>
                  </a:cubicBezTo>
                  <a:cubicBezTo>
                    <a:pt x="2531965" y="5206799"/>
                    <a:pt x="2514528" y="5250931"/>
                    <a:pt x="2492237" y="5292456"/>
                  </a:cubicBezTo>
                  <a:cubicBezTo>
                    <a:pt x="2466710" y="5340004"/>
                    <a:pt x="2432375" y="5382518"/>
                    <a:pt x="2399299" y="5424942"/>
                  </a:cubicBezTo>
                  <a:cubicBezTo>
                    <a:pt x="2333685" y="5509162"/>
                    <a:pt x="2266004" y="5591674"/>
                    <a:pt x="2196705" y="5672927"/>
                  </a:cubicBezTo>
                  <a:cubicBezTo>
                    <a:pt x="2061971" y="5830940"/>
                    <a:pt x="1914565" y="5976728"/>
                    <a:pt x="1776506" y="6131506"/>
                  </a:cubicBezTo>
                  <a:cubicBezTo>
                    <a:pt x="1519264" y="6108945"/>
                    <a:pt x="1290064" y="5976818"/>
                    <a:pt x="1090616" y="5820154"/>
                  </a:cubicBezTo>
                  <a:cubicBezTo>
                    <a:pt x="987252" y="5738990"/>
                    <a:pt x="887662" y="5650726"/>
                    <a:pt x="799219" y="5553384"/>
                  </a:cubicBezTo>
                  <a:lnTo>
                    <a:pt x="799129" y="5553743"/>
                  </a:lnTo>
                  <a:close/>
                  <a:moveTo>
                    <a:pt x="2886909" y="4463654"/>
                  </a:moveTo>
                  <a:cubicBezTo>
                    <a:pt x="2883314" y="4471743"/>
                    <a:pt x="2877381" y="4478305"/>
                    <a:pt x="2870101" y="4483338"/>
                  </a:cubicBezTo>
                  <a:cubicBezTo>
                    <a:pt x="2856169" y="4492956"/>
                    <a:pt x="2843046" y="4465901"/>
                    <a:pt x="2839990" y="4457812"/>
                  </a:cubicBezTo>
                  <a:cubicBezTo>
                    <a:pt x="2836215" y="4448105"/>
                    <a:pt x="2837384" y="4438218"/>
                    <a:pt x="2837833" y="4428330"/>
                  </a:cubicBezTo>
                  <a:cubicBezTo>
                    <a:pt x="2841159" y="4427971"/>
                    <a:pt x="2844394" y="4426623"/>
                    <a:pt x="2847361" y="4423836"/>
                  </a:cubicBezTo>
                  <a:cubicBezTo>
                    <a:pt x="2854821" y="4416826"/>
                    <a:pt x="2878280" y="4392827"/>
                    <a:pt x="2890504" y="4402444"/>
                  </a:cubicBezTo>
                  <a:cubicBezTo>
                    <a:pt x="2904166" y="4413140"/>
                    <a:pt x="2892212" y="4451790"/>
                    <a:pt x="2886999" y="4463654"/>
                  </a:cubicBezTo>
                  <a:lnTo>
                    <a:pt x="2886909" y="4463654"/>
                  </a:lnTo>
                  <a:close/>
                  <a:moveTo>
                    <a:pt x="2801701" y="4575737"/>
                  </a:moveTo>
                  <a:cubicBezTo>
                    <a:pt x="2795679" y="4595421"/>
                    <a:pt x="2765208" y="4607825"/>
                    <a:pt x="2751097" y="4589399"/>
                  </a:cubicBezTo>
                  <a:cubicBezTo>
                    <a:pt x="2745165" y="4581669"/>
                    <a:pt x="2743098" y="4570883"/>
                    <a:pt x="2742648" y="4559468"/>
                  </a:cubicBezTo>
                  <a:cubicBezTo>
                    <a:pt x="2746153" y="4557671"/>
                    <a:pt x="2749209" y="4554705"/>
                    <a:pt x="2750738" y="4550480"/>
                  </a:cubicBezTo>
                  <a:cubicBezTo>
                    <a:pt x="2756130" y="4536099"/>
                    <a:pt x="2776174" y="4489989"/>
                    <a:pt x="2795589" y="4515965"/>
                  </a:cubicBezTo>
                  <a:cubicBezTo>
                    <a:pt x="2808172" y="4532773"/>
                    <a:pt x="2807543" y="4556772"/>
                    <a:pt x="2801701" y="4575827"/>
                  </a:cubicBezTo>
                  <a:lnTo>
                    <a:pt x="2801701" y="4575737"/>
                  </a:lnTo>
                  <a:close/>
                  <a:moveTo>
                    <a:pt x="2703280" y="4695280"/>
                  </a:moveTo>
                  <a:cubicBezTo>
                    <a:pt x="2697797" y="4721705"/>
                    <a:pt x="2677394" y="4685483"/>
                    <a:pt x="2672091" y="4676135"/>
                  </a:cubicBezTo>
                  <a:cubicBezTo>
                    <a:pt x="2667507" y="4668046"/>
                    <a:pt x="2664990" y="4659507"/>
                    <a:pt x="2663192" y="4650699"/>
                  </a:cubicBezTo>
                  <a:cubicBezTo>
                    <a:pt x="2664990" y="4649350"/>
                    <a:pt x="2666518" y="4647643"/>
                    <a:pt x="2667686" y="4645486"/>
                  </a:cubicBezTo>
                  <a:cubicBezTo>
                    <a:pt x="2673978" y="4633621"/>
                    <a:pt x="2689528" y="4599196"/>
                    <a:pt x="2699505" y="4624633"/>
                  </a:cubicBezTo>
                  <a:cubicBezTo>
                    <a:pt x="2708223" y="4647013"/>
                    <a:pt x="2708044" y="4672091"/>
                    <a:pt x="2703280" y="4695280"/>
                  </a:cubicBezTo>
                  <a:close/>
                  <a:moveTo>
                    <a:pt x="800297" y="5724070"/>
                  </a:moveTo>
                  <a:cubicBezTo>
                    <a:pt x="819802" y="5715980"/>
                    <a:pt x="838587" y="5704566"/>
                    <a:pt x="853957" y="5689915"/>
                  </a:cubicBezTo>
                  <a:cubicBezTo>
                    <a:pt x="875169" y="5710588"/>
                    <a:pt x="896741" y="5730991"/>
                    <a:pt x="918762" y="5751125"/>
                  </a:cubicBezTo>
                  <a:cubicBezTo>
                    <a:pt x="876787" y="5768292"/>
                    <a:pt x="835890" y="5788066"/>
                    <a:pt x="792837" y="5801638"/>
                  </a:cubicBezTo>
                  <a:cubicBezTo>
                    <a:pt x="801016" y="5776471"/>
                    <a:pt x="795983" y="5749776"/>
                    <a:pt x="800297" y="5724070"/>
                  </a:cubicBezTo>
                  <a:close/>
                  <a:moveTo>
                    <a:pt x="952737" y="5781505"/>
                  </a:moveTo>
                  <a:cubicBezTo>
                    <a:pt x="1091425" y="5903205"/>
                    <a:pt x="1245932" y="6010883"/>
                    <a:pt x="1410237" y="6087822"/>
                  </a:cubicBezTo>
                  <a:cubicBezTo>
                    <a:pt x="1526005" y="6142022"/>
                    <a:pt x="1649143" y="6176716"/>
                    <a:pt x="1776416" y="6187861"/>
                  </a:cubicBezTo>
                  <a:cubicBezTo>
                    <a:pt x="1804100" y="6273699"/>
                    <a:pt x="1844277" y="6357289"/>
                    <a:pt x="1875826" y="6441688"/>
                  </a:cubicBezTo>
                  <a:cubicBezTo>
                    <a:pt x="1886971" y="6471619"/>
                    <a:pt x="1898026" y="6501550"/>
                    <a:pt x="1908902" y="6531570"/>
                  </a:cubicBezTo>
                  <a:cubicBezTo>
                    <a:pt x="1890656" y="6531211"/>
                    <a:pt x="1870343" y="6536604"/>
                    <a:pt x="1854344" y="6538132"/>
                  </a:cubicBezTo>
                  <a:cubicBezTo>
                    <a:pt x="1823874" y="6541098"/>
                    <a:pt x="1789629" y="6539210"/>
                    <a:pt x="1758619" y="6545322"/>
                  </a:cubicBezTo>
                  <a:cubicBezTo>
                    <a:pt x="1757181" y="6544334"/>
                    <a:pt x="1755653" y="6543435"/>
                    <a:pt x="1753946" y="6542716"/>
                  </a:cubicBezTo>
                  <a:cubicBezTo>
                    <a:pt x="1751878" y="6535615"/>
                    <a:pt x="1749272" y="6528514"/>
                    <a:pt x="1747384" y="6521593"/>
                  </a:cubicBezTo>
                  <a:cubicBezTo>
                    <a:pt x="1742351" y="6502898"/>
                    <a:pt x="1739295" y="6481776"/>
                    <a:pt x="1728869" y="6465327"/>
                  </a:cubicBezTo>
                  <a:cubicBezTo>
                    <a:pt x="1723835" y="6457417"/>
                    <a:pt x="1709813" y="6457777"/>
                    <a:pt x="1707656" y="6468113"/>
                  </a:cubicBezTo>
                  <a:cubicBezTo>
                    <a:pt x="1703971" y="6486270"/>
                    <a:pt x="1708016" y="6505235"/>
                    <a:pt x="1710622" y="6523391"/>
                  </a:cubicBezTo>
                  <a:cubicBezTo>
                    <a:pt x="1711521" y="6529952"/>
                    <a:pt x="1712150" y="6536783"/>
                    <a:pt x="1712869" y="6543704"/>
                  </a:cubicBezTo>
                  <a:cubicBezTo>
                    <a:pt x="1659659" y="6550626"/>
                    <a:pt x="1602674" y="6565816"/>
                    <a:pt x="1551711" y="6554580"/>
                  </a:cubicBezTo>
                  <a:cubicBezTo>
                    <a:pt x="1521870" y="6548019"/>
                    <a:pt x="1492928" y="6524829"/>
                    <a:pt x="1467402" y="6509189"/>
                  </a:cubicBezTo>
                  <a:cubicBezTo>
                    <a:pt x="1433157" y="6488157"/>
                    <a:pt x="1399181" y="6466675"/>
                    <a:pt x="1365296" y="6445104"/>
                  </a:cubicBezTo>
                  <a:cubicBezTo>
                    <a:pt x="1307322" y="6408072"/>
                    <a:pt x="1254112" y="6367535"/>
                    <a:pt x="1207912" y="6316303"/>
                  </a:cubicBezTo>
                  <a:cubicBezTo>
                    <a:pt x="1186071" y="6292125"/>
                    <a:pt x="1163151" y="6272081"/>
                    <a:pt x="1144276" y="6244667"/>
                  </a:cubicBezTo>
                  <a:cubicBezTo>
                    <a:pt x="1130614" y="6224893"/>
                    <a:pt x="1119828" y="6203681"/>
                    <a:pt x="1108233" y="6182918"/>
                  </a:cubicBezTo>
                  <a:cubicBezTo>
                    <a:pt x="1115424" y="6174289"/>
                    <a:pt x="1111828" y="6158650"/>
                    <a:pt x="1099425" y="6154875"/>
                  </a:cubicBezTo>
                  <a:lnTo>
                    <a:pt x="1099694" y="6154245"/>
                  </a:lnTo>
                  <a:cubicBezTo>
                    <a:pt x="1054214" y="6139325"/>
                    <a:pt x="1006397" y="6143639"/>
                    <a:pt x="961815" y="6123686"/>
                  </a:cubicBezTo>
                  <a:cubicBezTo>
                    <a:pt x="957051" y="6121528"/>
                    <a:pt x="952198" y="6121349"/>
                    <a:pt x="947344" y="6122067"/>
                  </a:cubicBezTo>
                  <a:cubicBezTo>
                    <a:pt x="947434" y="6120630"/>
                    <a:pt x="947614" y="6119192"/>
                    <a:pt x="947704" y="6117843"/>
                  </a:cubicBezTo>
                  <a:cubicBezTo>
                    <a:pt x="948782" y="6107327"/>
                    <a:pt x="944378" y="6098608"/>
                    <a:pt x="939974" y="6089441"/>
                  </a:cubicBezTo>
                  <a:cubicBezTo>
                    <a:pt x="935390" y="6079823"/>
                    <a:pt x="919031" y="6079823"/>
                    <a:pt x="914537" y="6089441"/>
                  </a:cubicBezTo>
                  <a:cubicBezTo>
                    <a:pt x="910582" y="6097889"/>
                    <a:pt x="906807" y="6105260"/>
                    <a:pt x="906807" y="6114877"/>
                  </a:cubicBezTo>
                  <a:cubicBezTo>
                    <a:pt x="906807" y="6118293"/>
                    <a:pt x="906987" y="6122067"/>
                    <a:pt x="907436" y="6125843"/>
                  </a:cubicBezTo>
                  <a:cubicBezTo>
                    <a:pt x="905729" y="6127191"/>
                    <a:pt x="903931" y="6128539"/>
                    <a:pt x="902313" y="6129888"/>
                  </a:cubicBezTo>
                  <a:cubicBezTo>
                    <a:pt x="879573" y="6128090"/>
                    <a:pt x="858361" y="6117663"/>
                    <a:pt x="839306" y="6105440"/>
                  </a:cubicBezTo>
                  <a:cubicBezTo>
                    <a:pt x="833913" y="6102024"/>
                    <a:pt x="828520" y="6109664"/>
                    <a:pt x="832655" y="6114068"/>
                  </a:cubicBezTo>
                  <a:cubicBezTo>
                    <a:pt x="845328" y="6127461"/>
                    <a:pt x="859799" y="6138965"/>
                    <a:pt x="877416" y="6145347"/>
                  </a:cubicBezTo>
                  <a:cubicBezTo>
                    <a:pt x="879663" y="6146156"/>
                    <a:pt x="882090" y="6146785"/>
                    <a:pt x="884517" y="6147414"/>
                  </a:cubicBezTo>
                  <a:cubicBezTo>
                    <a:pt x="883438" y="6148673"/>
                    <a:pt x="882270" y="6149841"/>
                    <a:pt x="881191" y="6151100"/>
                  </a:cubicBezTo>
                  <a:cubicBezTo>
                    <a:pt x="870585" y="6163324"/>
                    <a:pt x="855035" y="6176177"/>
                    <a:pt x="849552" y="6191547"/>
                  </a:cubicBezTo>
                  <a:cubicBezTo>
                    <a:pt x="847845" y="6196400"/>
                    <a:pt x="853148" y="6201343"/>
                    <a:pt x="857822" y="6199816"/>
                  </a:cubicBezTo>
                  <a:cubicBezTo>
                    <a:pt x="872023" y="6195322"/>
                    <a:pt x="883887" y="6181929"/>
                    <a:pt x="895302" y="6172671"/>
                  </a:cubicBezTo>
                  <a:cubicBezTo>
                    <a:pt x="903841" y="6165841"/>
                    <a:pt x="911391" y="6159279"/>
                    <a:pt x="918402" y="6151998"/>
                  </a:cubicBezTo>
                  <a:cubicBezTo>
                    <a:pt x="929997" y="6153167"/>
                    <a:pt x="941232" y="6154785"/>
                    <a:pt x="950400" y="6159099"/>
                  </a:cubicBezTo>
                  <a:cubicBezTo>
                    <a:pt x="979162" y="6172851"/>
                    <a:pt x="1013857" y="6182019"/>
                    <a:pt x="1047922" y="6186153"/>
                  </a:cubicBezTo>
                  <a:cubicBezTo>
                    <a:pt x="1048282" y="6189929"/>
                    <a:pt x="1049180" y="6193614"/>
                    <a:pt x="1050978" y="6197209"/>
                  </a:cubicBezTo>
                  <a:cubicBezTo>
                    <a:pt x="1040013" y="6199096"/>
                    <a:pt x="1028957" y="6201074"/>
                    <a:pt x="1018081" y="6203231"/>
                  </a:cubicBezTo>
                  <a:cubicBezTo>
                    <a:pt x="993004" y="6207995"/>
                    <a:pt x="967568" y="6210692"/>
                    <a:pt x="942131" y="6213029"/>
                  </a:cubicBezTo>
                  <a:cubicBezTo>
                    <a:pt x="902763" y="6216624"/>
                    <a:pt x="848384" y="6224623"/>
                    <a:pt x="806679" y="6216264"/>
                  </a:cubicBezTo>
                  <a:cubicBezTo>
                    <a:pt x="802544" y="6188490"/>
                    <a:pt x="802814" y="6159459"/>
                    <a:pt x="796612" y="6131685"/>
                  </a:cubicBezTo>
                  <a:cubicBezTo>
                    <a:pt x="788792" y="6096631"/>
                    <a:pt x="778546" y="6062476"/>
                    <a:pt x="772164" y="6027063"/>
                  </a:cubicBezTo>
                  <a:cubicBezTo>
                    <a:pt x="768389" y="6005850"/>
                    <a:pt x="901864" y="5962527"/>
                    <a:pt x="956063" y="5940146"/>
                  </a:cubicBezTo>
                  <a:cubicBezTo>
                    <a:pt x="995431" y="5955246"/>
                    <a:pt x="1037046" y="5965134"/>
                    <a:pt x="1077583" y="5976818"/>
                  </a:cubicBezTo>
                  <a:cubicBezTo>
                    <a:pt x="1104009" y="5984458"/>
                    <a:pt x="1139152" y="6004232"/>
                    <a:pt x="1166566" y="5997581"/>
                  </a:cubicBezTo>
                  <a:cubicBezTo>
                    <a:pt x="1175645" y="5995334"/>
                    <a:pt x="1178880" y="5986436"/>
                    <a:pt x="1177622" y="5978167"/>
                  </a:cubicBezTo>
                  <a:cubicBezTo>
                    <a:pt x="1177262" y="5976009"/>
                    <a:pt x="1176993" y="5973852"/>
                    <a:pt x="1176633" y="5971605"/>
                  </a:cubicBezTo>
                  <a:cubicBezTo>
                    <a:pt x="1175645" y="5964774"/>
                    <a:pt x="1167915" y="5957224"/>
                    <a:pt x="1161174" y="5956146"/>
                  </a:cubicBezTo>
                  <a:cubicBezTo>
                    <a:pt x="1100773" y="5946169"/>
                    <a:pt x="1041630" y="5928102"/>
                    <a:pt x="981140" y="5918395"/>
                  </a:cubicBezTo>
                  <a:cubicBezTo>
                    <a:pt x="980511" y="5912642"/>
                    <a:pt x="976556" y="5907430"/>
                    <a:pt x="969275" y="5907789"/>
                  </a:cubicBezTo>
                  <a:cubicBezTo>
                    <a:pt x="922806" y="5910126"/>
                    <a:pt x="877416" y="5927922"/>
                    <a:pt x="833374" y="5941854"/>
                  </a:cubicBezTo>
                  <a:cubicBezTo>
                    <a:pt x="808926" y="5949584"/>
                    <a:pt x="780433" y="5955426"/>
                    <a:pt x="755626" y="5966392"/>
                  </a:cubicBezTo>
                  <a:cubicBezTo>
                    <a:pt x="752390" y="5945180"/>
                    <a:pt x="751311" y="5923788"/>
                    <a:pt x="751132" y="5902216"/>
                  </a:cubicBezTo>
                  <a:cubicBezTo>
                    <a:pt x="751042" y="5880375"/>
                    <a:pt x="756075" y="5857185"/>
                    <a:pt x="751042" y="5835883"/>
                  </a:cubicBezTo>
                  <a:cubicBezTo>
                    <a:pt x="818094" y="5843703"/>
                    <a:pt x="891438" y="5808919"/>
                    <a:pt x="952557" y="5781505"/>
                  </a:cubicBezTo>
                  <a:lnTo>
                    <a:pt x="952737" y="5781505"/>
                  </a:lnTo>
                  <a:close/>
                  <a:moveTo>
                    <a:pt x="1150927" y="6327898"/>
                  </a:moveTo>
                  <a:cubicBezTo>
                    <a:pt x="1076774" y="6313876"/>
                    <a:pt x="1002622" y="6299764"/>
                    <a:pt x="928828" y="6283766"/>
                  </a:cubicBezTo>
                  <a:cubicBezTo>
                    <a:pt x="901235" y="6277833"/>
                    <a:pt x="872562" y="6272441"/>
                    <a:pt x="843710" y="6266329"/>
                  </a:cubicBezTo>
                  <a:cubicBezTo>
                    <a:pt x="876517" y="6267766"/>
                    <a:pt x="909324" y="6267676"/>
                    <a:pt x="942221" y="6265250"/>
                  </a:cubicBezTo>
                  <a:cubicBezTo>
                    <a:pt x="983567" y="6262194"/>
                    <a:pt x="1031923" y="6258778"/>
                    <a:pt x="1070752" y="6243768"/>
                  </a:cubicBezTo>
                  <a:cubicBezTo>
                    <a:pt x="1081628" y="6239543"/>
                    <a:pt x="1087830" y="6232443"/>
                    <a:pt x="1091425" y="6223814"/>
                  </a:cubicBezTo>
                  <a:cubicBezTo>
                    <a:pt x="1107514" y="6260306"/>
                    <a:pt x="1129445" y="6295630"/>
                    <a:pt x="1150927" y="6327988"/>
                  </a:cubicBezTo>
                  <a:lnTo>
                    <a:pt x="1150927" y="6327898"/>
                  </a:lnTo>
                  <a:close/>
                  <a:moveTo>
                    <a:pt x="731627" y="6088092"/>
                  </a:moveTo>
                  <a:cubicBezTo>
                    <a:pt x="742413" y="6129618"/>
                    <a:pt x="755985" y="6170065"/>
                    <a:pt x="759221" y="6213298"/>
                  </a:cubicBezTo>
                  <a:cubicBezTo>
                    <a:pt x="760210" y="6226061"/>
                    <a:pt x="760839" y="6238016"/>
                    <a:pt x="765333" y="6246914"/>
                  </a:cubicBezTo>
                  <a:cubicBezTo>
                    <a:pt x="738189" y="6238825"/>
                    <a:pt x="711853" y="6229117"/>
                    <a:pt x="687226" y="6216534"/>
                  </a:cubicBezTo>
                  <a:cubicBezTo>
                    <a:pt x="700079" y="6173840"/>
                    <a:pt x="718504" y="6131416"/>
                    <a:pt x="731627" y="6088002"/>
                  </a:cubicBezTo>
                  <a:lnTo>
                    <a:pt x="731627" y="6088092"/>
                  </a:lnTo>
                  <a:close/>
                  <a:moveTo>
                    <a:pt x="606961" y="6353424"/>
                  </a:moveTo>
                  <a:cubicBezTo>
                    <a:pt x="621072" y="6322145"/>
                    <a:pt x="633925" y="6290327"/>
                    <a:pt x="646239" y="6258329"/>
                  </a:cubicBezTo>
                  <a:cubicBezTo>
                    <a:pt x="648396" y="6252846"/>
                    <a:pt x="651183" y="6246734"/>
                    <a:pt x="653879" y="6240443"/>
                  </a:cubicBezTo>
                  <a:cubicBezTo>
                    <a:pt x="661160" y="6242420"/>
                    <a:pt x="669069" y="6241790"/>
                    <a:pt x="675361" y="6237476"/>
                  </a:cubicBezTo>
                  <a:cubicBezTo>
                    <a:pt x="739537" y="6273699"/>
                    <a:pt x="817734" y="6285474"/>
                    <a:pt x="888292" y="6302101"/>
                  </a:cubicBezTo>
                  <a:cubicBezTo>
                    <a:pt x="982758" y="6324392"/>
                    <a:pt x="1078123" y="6344705"/>
                    <a:pt x="1173937" y="6360884"/>
                  </a:cubicBezTo>
                  <a:cubicBezTo>
                    <a:pt x="1212676" y="6411218"/>
                    <a:pt x="1272537" y="6450676"/>
                    <a:pt x="1323770" y="6485101"/>
                  </a:cubicBezTo>
                  <a:cubicBezTo>
                    <a:pt x="1371587" y="6517189"/>
                    <a:pt x="1423270" y="6558085"/>
                    <a:pt x="1477019" y="6586218"/>
                  </a:cubicBezTo>
                  <a:cubicBezTo>
                    <a:pt x="1462818" y="6623879"/>
                    <a:pt x="1446369" y="6660461"/>
                    <a:pt x="1428033" y="6696324"/>
                  </a:cubicBezTo>
                  <a:cubicBezTo>
                    <a:pt x="1408080" y="6735243"/>
                    <a:pt x="1332669" y="6698571"/>
                    <a:pt x="1302019" y="6688684"/>
                  </a:cubicBezTo>
                  <a:cubicBezTo>
                    <a:pt x="1261392" y="6675561"/>
                    <a:pt x="1222383" y="6658933"/>
                    <a:pt x="1181037" y="6647967"/>
                  </a:cubicBezTo>
                  <a:cubicBezTo>
                    <a:pt x="1140411" y="6637181"/>
                    <a:pt x="1096818" y="6635024"/>
                    <a:pt x="1055113" y="6631609"/>
                  </a:cubicBezTo>
                  <a:cubicBezTo>
                    <a:pt x="874450" y="6616869"/>
                    <a:pt x="700798" y="6554670"/>
                    <a:pt x="524359" y="6514313"/>
                  </a:cubicBezTo>
                  <a:cubicBezTo>
                    <a:pt x="553930" y="6461642"/>
                    <a:pt x="582153" y="6408522"/>
                    <a:pt x="607051" y="6353244"/>
                  </a:cubicBezTo>
                  <a:lnTo>
                    <a:pt x="606961" y="635342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0" name="Freeform: Shape 143">
              <a:extLst>
                <a:ext uri="{FF2B5EF4-FFF2-40B4-BE49-F238E27FC236}">
                  <a16:creationId xmlns:a16="http://schemas.microsoft.com/office/drawing/2014/main" id="{D5C75EAC-9C7B-41CE-8F36-422639A73243}"/>
                </a:ext>
              </a:extLst>
            </p:cNvPr>
            <p:cNvSpPr>
              <a:spLocks/>
            </p:cNvSpPr>
            <p:nvPr/>
          </p:nvSpPr>
          <p:spPr bwMode="auto">
            <a:xfrm>
              <a:off x="5050315" y="1098788"/>
              <a:ext cx="197740" cy="404469"/>
            </a:xfrm>
            <a:custGeom>
              <a:avLst/>
              <a:gdLst>
                <a:gd name="T0" fmla="*/ 183536 w 197740"/>
                <a:gd name="T1" fmla="*/ 281531 h 404469"/>
                <a:gd name="T2" fmla="*/ 191086 w 197740"/>
                <a:gd name="T3" fmla="*/ 262835 h 404469"/>
                <a:gd name="T4" fmla="*/ 153426 w 197740"/>
                <a:gd name="T5" fmla="*/ 168549 h 404469"/>
                <a:gd name="T6" fmla="*/ 152437 w 197740"/>
                <a:gd name="T7" fmla="*/ 163695 h 404469"/>
                <a:gd name="T8" fmla="*/ 147044 w 197740"/>
                <a:gd name="T9" fmla="*/ 134394 h 404469"/>
                <a:gd name="T10" fmla="*/ 100845 w 197740"/>
                <a:gd name="T11" fmla="*/ 20333 h 404469"/>
                <a:gd name="T12" fmla="*/ 6918 w 197740"/>
                <a:gd name="T13" fmla="*/ 69319 h 404469"/>
                <a:gd name="T14" fmla="*/ 12491 w 197740"/>
                <a:gd name="T15" fmla="*/ 71656 h 404469"/>
                <a:gd name="T16" fmla="*/ 97609 w 197740"/>
                <a:gd name="T17" fmla="*/ 55747 h 404469"/>
                <a:gd name="T18" fmla="*/ 98328 w 197740"/>
                <a:gd name="T19" fmla="*/ 57365 h 404469"/>
                <a:gd name="T20" fmla="*/ 89250 w 197740"/>
                <a:gd name="T21" fmla="*/ 105901 h 404469"/>
                <a:gd name="T22" fmla="*/ 63274 w 197740"/>
                <a:gd name="T23" fmla="*/ 165223 h 404469"/>
                <a:gd name="T24" fmla="*/ 69835 w 197740"/>
                <a:gd name="T25" fmla="*/ 169088 h 404469"/>
                <a:gd name="T26" fmla="*/ 108844 w 197740"/>
                <a:gd name="T27" fmla="*/ 80914 h 404469"/>
                <a:gd name="T28" fmla="*/ 124933 w 197740"/>
                <a:gd name="T29" fmla="*/ 150033 h 404469"/>
                <a:gd name="T30" fmla="*/ 127090 w 197740"/>
                <a:gd name="T31" fmla="*/ 170886 h 404469"/>
                <a:gd name="T32" fmla="*/ 122326 w 197740"/>
                <a:gd name="T33" fmla="*/ 174841 h 404469"/>
                <a:gd name="T34" fmla="*/ 94553 w 197740"/>
                <a:gd name="T35" fmla="*/ 191828 h 404469"/>
                <a:gd name="T36" fmla="*/ 86733 w 197740"/>
                <a:gd name="T37" fmla="*/ 239106 h 404469"/>
                <a:gd name="T38" fmla="*/ 90778 w 197740"/>
                <a:gd name="T39" fmla="*/ 239106 h 404469"/>
                <a:gd name="T40" fmla="*/ 101204 w 197740"/>
                <a:gd name="T41" fmla="*/ 203064 h 404469"/>
                <a:gd name="T42" fmla="*/ 122776 w 197740"/>
                <a:gd name="T43" fmla="*/ 194345 h 404469"/>
                <a:gd name="T44" fmla="*/ 130955 w 197740"/>
                <a:gd name="T45" fmla="*/ 190480 h 404469"/>
                <a:gd name="T46" fmla="*/ 161785 w 197740"/>
                <a:gd name="T47" fmla="*/ 264004 h 404469"/>
                <a:gd name="T48" fmla="*/ 153066 w 197740"/>
                <a:gd name="T49" fmla="*/ 347414 h 404469"/>
                <a:gd name="T50" fmla="*/ 131764 w 197740"/>
                <a:gd name="T51" fmla="*/ 341033 h 404469"/>
                <a:gd name="T52" fmla="*/ 86463 w 197740"/>
                <a:gd name="T53" fmla="*/ 316944 h 404469"/>
                <a:gd name="T54" fmla="*/ 84127 w 197740"/>
                <a:gd name="T55" fmla="*/ 319910 h 404469"/>
                <a:gd name="T56" fmla="*/ 122776 w 197740"/>
                <a:gd name="T57" fmla="*/ 348762 h 404469"/>
                <a:gd name="T58" fmla="*/ 146145 w 197740"/>
                <a:gd name="T59" fmla="*/ 360807 h 404469"/>
                <a:gd name="T60" fmla="*/ 160886 w 197740"/>
                <a:gd name="T61" fmla="*/ 367278 h 404469"/>
                <a:gd name="T62" fmla="*/ 169515 w 197740"/>
                <a:gd name="T63" fmla="*/ 391097 h 404469"/>
                <a:gd name="T64" fmla="*/ 196749 w 197740"/>
                <a:gd name="T65" fmla="*/ 383547 h 404469"/>
                <a:gd name="T66" fmla="*/ 183266 w 197740"/>
                <a:gd name="T67" fmla="*/ 281710 h 4044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7740"/>
                <a:gd name="T103" fmla="*/ 0 h 404469"/>
                <a:gd name="T104" fmla="*/ 197740 w 197740"/>
                <a:gd name="T105" fmla="*/ 404469 h 4044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7740" h="404469">
                  <a:moveTo>
                    <a:pt x="183536" y="281531"/>
                  </a:moveTo>
                  <a:cubicBezTo>
                    <a:pt x="190906" y="279104"/>
                    <a:pt x="195850" y="270026"/>
                    <a:pt x="191086" y="262835"/>
                  </a:cubicBezTo>
                  <a:cubicBezTo>
                    <a:pt x="171042" y="232365"/>
                    <a:pt x="160616" y="201805"/>
                    <a:pt x="153426" y="168549"/>
                  </a:cubicBezTo>
                  <a:cubicBezTo>
                    <a:pt x="153785" y="166751"/>
                    <a:pt x="153426" y="165133"/>
                    <a:pt x="152437" y="163695"/>
                  </a:cubicBezTo>
                  <a:cubicBezTo>
                    <a:pt x="150459" y="154168"/>
                    <a:pt x="148662" y="144461"/>
                    <a:pt x="147044" y="134394"/>
                  </a:cubicBezTo>
                  <a:cubicBezTo>
                    <a:pt x="140303" y="93318"/>
                    <a:pt x="123046" y="55387"/>
                    <a:pt x="100845" y="20333"/>
                  </a:cubicBezTo>
                  <a:cubicBezTo>
                    <a:pt x="74329" y="-21731"/>
                    <a:pt x="15547" y="45051"/>
                    <a:pt x="6918" y="69319"/>
                  </a:cubicBezTo>
                  <a:cubicBezTo>
                    <a:pt x="5749" y="72735"/>
                    <a:pt x="10693" y="74442"/>
                    <a:pt x="12491" y="71656"/>
                  </a:cubicBezTo>
                  <a:cubicBezTo>
                    <a:pt x="35141" y="36872"/>
                    <a:pt x="72442" y="5143"/>
                    <a:pt x="97609" y="55747"/>
                  </a:cubicBezTo>
                  <a:cubicBezTo>
                    <a:pt x="97879" y="56286"/>
                    <a:pt x="98148" y="56826"/>
                    <a:pt x="98328" y="57365"/>
                  </a:cubicBezTo>
                  <a:cubicBezTo>
                    <a:pt x="93654" y="73004"/>
                    <a:pt x="93384" y="89902"/>
                    <a:pt x="89250" y="105901"/>
                  </a:cubicBezTo>
                  <a:cubicBezTo>
                    <a:pt x="83857" y="126933"/>
                    <a:pt x="74419" y="146618"/>
                    <a:pt x="63274" y="165223"/>
                  </a:cubicBezTo>
                  <a:cubicBezTo>
                    <a:pt x="60757" y="169448"/>
                    <a:pt x="67139" y="173043"/>
                    <a:pt x="69835" y="169088"/>
                  </a:cubicBezTo>
                  <a:cubicBezTo>
                    <a:pt x="85834" y="145449"/>
                    <a:pt x="104170" y="112283"/>
                    <a:pt x="108844" y="80914"/>
                  </a:cubicBezTo>
                  <a:cubicBezTo>
                    <a:pt x="117832" y="102935"/>
                    <a:pt x="123854" y="125495"/>
                    <a:pt x="124933" y="150033"/>
                  </a:cubicBezTo>
                  <a:cubicBezTo>
                    <a:pt x="125203" y="157044"/>
                    <a:pt x="126101" y="163965"/>
                    <a:pt x="127090" y="170886"/>
                  </a:cubicBezTo>
                  <a:cubicBezTo>
                    <a:pt x="125562" y="172234"/>
                    <a:pt x="124034" y="173582"/>
                    <a:pt x="122326" y="174841"/>
                  </a:cubicBezTo>
                  <a:cubicBezTo>
                    <a:pt x="113608" y="181492"/>
                    <a:pt x="103451" y="185626"/>
                    <a:pt x="94553" y="191828"/>
                  </a:cubicBezTo>
                  <a:cubicBezTo>
                    <a:pt x="82868" y="200008"/>
                    <a:pt x="86014" y="227062"/>
                    <a:pt x="86733" y="239106"/>
                  </a:cubicBezTo>
                  <a:cubicBezTo>
                    <a:pt x="86913" y="241713"/>
                    <a:pt x="90598" y="241713"/>
                    <a:pt x="90778" y="239106"/>
                  </a:cubicBezTo>
                  <a:cubicBezTo>
                    <a:pt x="91317" y="228320"/>
                    <a:pt x="91047" y="210074"/>
                    <a:pt x="101204" y="203064"/>
                  </a:cubicBezTo>
                  <a:cubicBezTo>
                    <a:pt x="107047" y="199019"/>
                    <a:pt x="116214" y="197311"/>
                    <a:pt x="122776" y="194345"/>
                  </a:cubicBezTo>
                  <a:cubicBezTo>
                    <a:pt x="125472" y="193177"/>
                    <a:pt x="128169" y="191828"/>
                    <a:pt x="130955" y="190480"/>
                  </a:cubicBezTo>
                  <a:cubicBezTo>
                    <a:pt x="137337" y="216366"/>
                    <a:pt x="148212" y="241174"/>
                    <a:pt x="161785" y="264004"/>
                  </a:cubicBezTo>
                  <a:cubicBezTo>
                    <a:pt x="133022" y="282070"/>
                    <a:pt x="141292" y="315866"/>
                    <a:pt x="153066" y="347414"/>
                  </a:cubicBezTo>
                  <a:cubicBezTo>
                    <a:pt x="145696" y="346336"/>
                    <a:pt x="138865" y="343729"/>
                    <a:pt x="131764" y="341033"/>
                  </a:cubicBezTo>
                  <a:cubicBezTo>
                    <a:pt x="115765" y="334831"/>
                    <a:pt x="100934" y="325932"/>
                    <a:pt x="86463" y="316944"/>
                  </a:cubicBezTo>
                  <a:cubicBezTo>
                    <a:pt x="84576" y="315776"/>
                    <a:pt x="82599" y="318382"/>
                    <a:pt x="84127" y="319910"/>
                  </a:cubicBezTo>
                  <a:cubicBezTo>
                    <a:pt x="95811" y="331235"/>
                    <a:pt x="108754" y="340493"/>
                    <a:pt x="122776" y="348762"/>
                  </a:cubicBezTo>
                  <a:cubicBezTo>
                    <a:pt x="130326" y="353257"/>
                    <a:pt x="138325" y="356762"/>
                    <a:pt x="146145" y="360807"/>
                  </a:cubicBezTo>
                  <a:cubicBezTo>
                    <a:pt x="152886" y="364312"/>
                    <a:pt x="155583" y="366919"/>
                    <a:pt x="160886" y="367278"/>
                  </a:cubicBezTo>
                  <a:cubicBezTo>
                    <a:pt x="164301" y="375907"/>
                    <a:pt x="167447" y="383996"/>
                    <a:pt x="169515" y="391097"/>
                  </a:cubicBezTo>
                  <a:cubicBezTo>
                    <a:pt x="172301" y="408894"/>
                    <a:pt x="202951" y="401074"/>
                    <a:pt x="196749" y="383547"/>
                  </a:cubicBezTo>
                  <a:cubicBezTo>
                    <a:pt x="188120" y="358919"/>
                    <a:pt x="141292" y="295732"/>
                    <a:pt x="183266" y="281710"/>
                  </a:cubicBezTo>
                  <a:lnTo>
                    <a:pt x="183536" y="28153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1" name="Freeform: Shape 144">
              <a:extLst>
                <a:ext uri="{FF2B5EF4-FFF2-40B4-BE49-F238E27FC236}">
                  <a16:creationId xmlns:a16="http://schemas.microsoft.com/office/drawing/2014/main" id="{C4823F97-A58C-4BBA-94BE-2182F4030CD6}"/>
                </a:ext>
              </a:extLst>
            </p:cNvPr>
            <p:cNvSpPr>
              <a:spLocks/>
            </p:cNvSpPr>
            <p:nvPr/>
          </p:nvSpPr>
          <p:spPr bwMode="auto">
            <a:xfrm>
              <a:off x="6484763" y="2502985"/>
              <a:ext cx="26965" cy="35953"/>
            </a:xfrm>
            <a:custGeom>
              <a:avLst/>
              <a:gdLst>
                <a:gd name="T0" fmla="*/ 19666 w 26964"/>
                <a:gd name="T1" fmla="*/ 29716 h 35952"/>
                <a:gd name="T2" fmla="*/ 26317 w 26964"/>
                <a:gd name="T3" fmla="*/ 27919 h 35952"/>
                <a:gd name="T4" fmla="*/ 10313 w 26964"/>
                <a:gd name="T5" fmla="*/ 6971 h 35952"/>
                <a:gd name="T6" fmla="*/ 7437 w 26964"/>
                <a:gd name="T7" fmla="*/ 11915 h 35952"/>
                <a:gd name="T8" fmla="*/ 19666 w 26964"/>
                <a:gd name="T9" fmla="*/ 29716 h 35952"/>
                <a:gd name="T10" fmla="*/ 0 60000 65536"/>
                <a:gd name="T11" fmla="*/ 0 60000 65536"/>
                <a:gd name="T12" fmla="*/ 0 60000 65536"/>
                <a:gd name="T13" fmla="*/ 0 60000 65536"/>
                <a:gd name="T14" fmla="*/ 0 60000 65536"/>
                <a:gd name="T15" fmla="*/ 0 w 26964"/>
                <a:gd name="T16" fmla="*/ 0 h 35952"/>
                <a:gd name="T17" fmla="*/ 26964 w 26964"/>
                <a:gd name="T18" fmla="*/ 35952 h 35952"/>
              </a:gdLst>
              <a:ahLst/>
              <a:cxnLst>
                <a:cxn ang="T10">
                  <a:pos x="T0" y="T1"/>
                </a:cxn>
                <a:cxn ang="T11">
                  <a:pos x="T2" y="T3"/>
                </a:cxn>
                <a:cxn ang="T12">
                  <a:pos x="T4" y="T5"/>
                </a:cxn>
                <a:cxn ang="T13">
                  <a:pos x="T6" y="T7"/>
                </a:cxn>
                <a:cxn ang="T14">
                  <a:pos x="T8" y="T9"/>
                </a:cxn>
              </a:cxnLst>
              <a:rect l="T15" t="T16" r="T17" b="T18"/>
              <a:pathLst>
                <a:path w="26964" h="35952">
                  <a:moveTo>
                    <a:pt x="19661" y="29711"/>
                  </a:moveTo>
                  <a:cubicBezTo>
                    <a:pt x="21369" y="32588"/>
                    <a:pt x="26762" y="31599"/>
                    <a:pt x="26312" y="27914"/>
                  </a:cubicBezTo>
                  <a:cubicBezTo>
                    <a:pt x="25323" y="18476"/>
                    <a:pt x="19032" y="10656"/>
                    <a:pt x="10313" y="6971"/>
                  </a:cubicBezTo>
                  <a:cubicBezTo>
                    <a:pt x="7347" y="5713"/>
                    <a:pt x="5729" y="9937"/>
                    <a:pt x="7437" y="11915"/>
                  </a:cubicBezTo>
                  <a:cubicBezTo>
                    <a:pt x="12200" y="17488"/>
                    <a:pt x="15886" y="23419"/>
                    <a:pt x="19661" y="29711"/>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2" name="Freeform: Shape 145">
              <a:extLst>
                <a:ext uri="{FF2B5EF4-FFF2-40B4-BE49-F238E27FC236}">
                  <a16:creationId xmlns:a16="http://schemas.microsoft.com/office/drawing/2014/main" id="{006A672C-8E09-436A-9E8A-E4B9F6F507E4}"/>
                </a:ext>
              </a:extLst>
            </p:cNvPr>
            <p:cNvSpPr>
              <a:spLocks/>
            </p:cNvSpPr>
            <p:nvPr/>
          </p:nvSpPr>
          <p:spPr bwMode="auto">
            <a:xfrm>
              <a:off x="6696603" y="3095787"/>
              <a:ext cx="80894" cy="116847"/>
            </a:xfrm>
            <a:custGeom>
              <a:avLst/>
              <a:gdLst>
                <a:gd name="T0" fmla="*/ 17246 w 80893"/>
                <a:gd name="T1" fmla="*/ 113637 h 116846"/>
                <a:gd name="T2" fmla="*/ 76213 w 80893"/>
                <a:gd name="T3" fmla="*/ 14582 h 116846"/>
                <a:gd name="T4" fmla="*/ 65787 w 80893"/>
                <a:gd name="T5" fmla="*/ 8560 h 116846"/>
                <a:gd name="T6" fmla="*/ 7359 w 80893"/>
                <a:gd name="T7" fmla="*/ 107974 h 116846"/>
                <a:gd name="T8" fmla="*/ 17156 w 80893"/>
                <a:gd name="T9" fmla="*/ 113726 h 116846"/>
                <a:gd name="T10" fmla="*/ 0 60000 65536"/>
                <a:gd name="T11" fmla="*/ 0 60000 65536"/>
                <a:gd name="T12" fmla="*/ 0 60000 65536"/>
                <a:gd name="T13" fmla="*/ 0 60000 65536"/>
                <a:gd name="T14" fmla="*/ 0 60000 65536"/>
                <a:gd name="T15" fmla="*/ 0 w 80893"/>
                <a:gd name="T16" fmla="*/ 0 h 116846"/>
                <a:gd name="T17" fmla="*/ 80893 w 80893"/>
                <a:gd name="T18" fmla="*/ 116846 h 116846"/>
              </a:gdLst>
              <a:ahLst/>
              <a:cxnLst>
                <a:cxn ang="T10">
                  <a:pos x="T0" y="T1"/>
                </a:cxn>
                <a:cxn ang="T11">
                  <a:pos x="T2" y="T3"/>
                </a:cxn>
                <a:cxn ang="T12">
                  <a:pos x="T4" y="T5"/>
                </a:cxn>
                <a:cxn ang="T13">
                  <a:pos x="T6" y="T7"/>
                </a:cxn>
                <a:cxn ang="T14">
                  <a:pos x="T8" y="T9"/>
                </a:cxn>
              </a:cxnLst>
              <a:rect l="T15" t="T16" r="T17" b="T18"/>
              <a:pathLst>
                <a:path w="80893" h="116846">
                  <a:moveTo>
                    <a:pt x="17246" y="113632"/>
                  </a:moveTo>
                  <a:cubicBezTo>
                    <a:pt x="38997" y="83162"/>
                    <a:pt x="62007" y="49186"/>
                    <a:pt x="76208" y="14582"/>
                  </a:cubicBezTo>
                  <a:cubicBezTo>
                    <a:pt x="78545" y="8829"/>
                    <a:pt x="69737" y="3975"/>
                    <a:pt x="65782" y="8560"/>
                  </a:cubicBezTo>
                  <a:cubicBezTo>
                    <a:pt x="41424" y="36872"/>
                    <a:pt x="22549" y="73994"/>
                    <a:pt x="7359" y="107969"/>
                  </a:cubicBezTo>
                  <a:cubicBezTo>
                    <a:pt x="4393" y="114620"/>
                    <a:pt x="12842" y="119744"/>
                    <a:pt x="17156" y="113721"/>
                  </a:cubicBezTo>
                  <a:lnTo>
                    <a:pt x="17246" y="11363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3" name="Freeform: Shape 146">
              <a:extLst>
                <a:ext uri="{FF2B5EF4-FFF2-40B4-BE49-F238E27FC236}">
                  <a16:creationId xmlns:a16="http://schemas.microsoft.com/office/drawing/2014/main" id="{375FD66B-9327-45F0-9EF6-47F1468114AA}"/>
                </a:ext>
              </a:extLst>
            </p:cNvPr>
            <p:cNvSpPr>
              <a:spLocks/>
            </p:cNvSpPr>
            <p:nvPr/>
          </p:nvSpPr>
          <p:spPr bwMode="auto">
            <a:xfrm>
              <a:off x="6734150" y="3167801"/>
              <a:ext cx="62917" cy="71906"/>
            </a:xfrm>
            <a:custGeom>
              <a:avLst/>
              <a:gdLst>
                <a:gd name="T0" fmla="*/ 24549 w 62917"/>
                <a:gd name="T1" fmla="*/ 64452 h 71905"/>
                <a:gd name="T2" fmla="*/ 57087 w 62917"/>
                <a:gd name="T3" fmla="*/ 18787 h 71905"/>
                <a:gd name="T4" fmla="*/ 44683 w 62917"/>
                <a:gd name="T5" fmla="*/ 9169 h 71905"/>
                <a:gd name="T6" fmla="*/ 8550 w 62917"/>
                <a:gd name="T7" fmla="*/ 55014 h 71905"/>
                <a:gd name="T8" fmla="*/ 24549 w 62917"/>
                <a:gd name="T9" fmla="*/ 64362 h 71905"/>
                <a:gd name="T10" fmla="*/ 0 60000 65536"/>
                <a:gd name="T11" fmla="*/ 0 60000 65536"/>
                <a:gd name="T12" fmla="*/ 0 60000 65536"/>
                <a:gd name="T13" fmla="*/ 0 60000 65536"/>
                <a:gd name="T14" fmla="*/ 0 60000 65536"/>
                <a:gd name="T15" fmla="*/ 0 w 62917"/>
                <a:gd name="T16" fmla="*/ 0 h 71905"/>
                <a:gd name="T17" fmla="*/ 62917 w 62917"/>
                <a:gd name="T18" fmla="*/ 71905 h 71905"/>
              </a:gdLst>
              <a:ahLst/>
              <a:cxnLst>
                <a:cxn ang="T10">
                  <a:pos x="T0" y="T1"/>
                </a:cxn>
                <a:cxn ang="T11">
                  <a:pos x="T2" y="T3"/>
                </a:cxn>
                <a:cxn ang="T12">
                  <a:pos x="T4" y="T5"/>
                </a:cxn>
                <a:cxn ang="T13">
                  <a:pos x="T6" y="T7"/>
                </a:cxn>
                <a:cxn ang="T14">
                  <a:pos x="T8" y="T9"/>
                </a:cxn>
              </a:cxnLst>
              <a:rect l="T15" t="T16" r="T17" b="T18"/>
              <a:pathLst>
                <a:path w="62917" h="71905">
                  <a:moveTo>
                    <a:pt x="24549" y="64447"/>
                  </a:moveTo>
                  <a:cubicBezTo>
                    <a:pt x="35874" y="49526"/>
                    <a:pt x="46660" y="34426"/>
                    <a:pt x="57087" y="18787"/>
                  </a:cubicBezTo>
                  <a:cubicBezTo>
                    <a:pt x="62030" y="11327"/>
                    <a:pt x="50435" y="2338"/>
                    <a:pt x="44683" y="9169"/>
                  </a:cubicBezTo>
                  <a:cubicBezTo>
                    <a:pt x="32189" y="24180"/>
                    <a:pt x="20235" y="39370"/>
                    <a:pt x="8550" y="55009"/>
                  </a:cubicBezTo>
                  <a:cubicBezTo>
                    <a:pt x="1360" y="64627"/>
                    <a:pt x="17449" y="73794"/>
                    <a:pt x="24549" y="64357"/>
                  </a:cubicBezTo>
                  <a:lnTo>
                    <a:pt x="24549" y="6444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4" name="Freeform: Shape 147">
              <a:extLst>
                <a:ext uri="{FF2B5EF4-FFF2-40B4-BE49-F238E27FC236}">
                  <a16:creationId xmlns:a16="http://schemas.microsoft.com/office/drawing/2014/main" id="{11B63286-2A48-4AFA-99DA-029801896AE8}"/>
                </a:ext>
              </a:extLst>
            </p:cNvPr>
            <p:cNvSpPr>
              <a:spLocks/>
            </p:cNvSpPr>
            <p:nvPr/>
          </p:nvSpPr>
          <p:spPr bwMode="auto">
            <a:xfrm>
              <a:off x="5521384" y="2205526"/>
              <a:ext cx="476375" cy="377505"/>
            </a:xfrm>
            <a:custGeom>
              <a:avLst/>
              <a:gdLst>
                <a:gd name="T0" fmla="*/ 6741 w 476374"/>
                <a:gd name="T1" fmla="*/ 6741 h 377504"/>
                <a:gd name="T2" fmla="*/ 475211 w 476374"/>
                <a:gd name="T3" fmla="*/ 379217 h 377504"/>
                <a:gd name="T4" fmla="*/ 325827 w 476374"/>
                <a:gd name="T5" fmla="*/ 157923 h 377504"/>
                <a:gd name="T6" fmla="*/ 6741 w 476374"/>
                <a:gd name="T7" fmla="*/ 6741 h 377504"/>
                <a:gd name="T8" fmla="*/ 0 60000 65536"/>
                <a:gd name="T9" fmla="*/ 0 60000 65536"/>
                <a:gd name="T10" fmla="*/ 0 60000 65536"/>
                <a:gd name="T11" fmla="*/ 0 60000 65536"/>
                <a:gd name="T12" fmla="*/ 0 w 476374"/>
                <a:gd name="T13" fmla="*/ 0 h 377504"/>
                <a:gd name="T14" fmla="*/ 476374 w 476374"/>
                <a:gd name="T15" fmla="*/ 377504 h 377504"/>
              </a:gdLst>
              <a:ahLst/>
              <a:cxnLst>
                <a:cxn ang="T8">
                  <a:pos x="T0" y="T1"/>
                </a:cxn>
                <a:cxn ang="T9">
                  <a:pos x="T2" y="T3"/>
                </a:cxn>
                <a:cxn ang="T10">
                  <a:pos x="T4" y="T5"/>
                </a:cxn>
                <a:cxn ang="T11">
                  <a:pos x="T6" y="T7"/>
                </a:cxn>
              </a:cxnLst>
              <a:rect l="T12" t="T13" r="T14" b="T15"/>
              <a:pathLst>
                <a:path w="476374" h="377504">
                  <a:moveTo>
                    <a:pt x="6741" y="6741"/>
                  </a:moveTo>
                  <a:lnTo>
                    <a:pt x="475206" y="379212"/>
                  </a:lnTo>
                  <a:lnTo>
                    <a:pt x="325822" y="157923"/>
                  </a:lnTo>
                  <a:lnTo>
                    <a:pt x="6741"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5" name="Freeform: Shape 148">
              <a:extLst>
                <a:ext uri="{FF2B5EF4-FFF2-40B4-BE49-F238E27FC236}">
                  <a16:creationId xmlns:a16="http://schemas.microsoft.com/office/drawing/2014/main" id="{AE6005B3-C058-4565-AEDF-D509B76B29CC}"/>
                </a:ext>
              </a:extLst>
            </p:cNvPr>
            <p:cNvSpPr>
              <a:spLocks/>
            </p:cNvSpPr>
            <p:nvPr/>
          </p:nvSpPr>
          <p:spPr bwMode="auto">
            <a:xfrm>
              <a:off x="6099954" y="2374414"/>
              <a:ext cx="269646" cy="188752"/>
            </a:xfrm>
            <a:custGeom>
              <a:avLst/>
              <a:gdLst>
                <a:gd name="T0" fmla="*/ 268568 w 269646"/>
                <a:gd name="T1" fmla="*/ 6741 h 188752"/>
                <a:gd name="T2" fmla="*/ 74422 w 269646"/>
                <a:gd name="T3" fmla="*/ 182640 h 188752"/>
                <a:gd name="T4" fmla="*/ 6741 w 269646"/>
                <a:gd name="T5" fmla="*/ 73254 h 188752"/>
                <a:gd name="T6" fmla="*/ 268568 w 269646"/>
                <a:gd name="T7" fmla="*/ 6741 h 188752"/>
                <a:gd name="T8" fmla="*/ 0 60000 65536"/>
                <a:gd name="T9" fmla="*/ 0 60000 65536"/>
                <a:gd name="T10" fmla="*/ 0 60000 65536"/>
                <a:gd name="T11" fmla="*/ 0 60000 65536"/>
                <a:gd name="T12" fmla="*/ 0 w 269646"/>
                <a:gd name="T13" fmla="*/ 0 h 188752"/>
                <a:gd name="T14" fmla="*/ 269646 w 269646"/>
                <a:gd name="T15" fmla="*/ 188752 h 188752"/>
              </a:gdLst>
              <a:ahLst/>
              <a:cxnLst>
                <a:cxn ang="T8">
                  <a:pos x="T0" y="T1"/>
                </a:cxn>
                <a:cxn ang="T9">
                  <a:pos x="T2" y="T3"/>
                </a:cxn>
                <a:cxn ang="T10">
                  <a:pos x="T4" y="T5"/>
                </a:cxn>
                <a:cxn ang="T11">
                  <a:pos x="T6" y="T7"/>
                </a:cxn>
              </a:cxnLst>
              <a:rect l="T12" t="T13" r="T14" b="T15"/>
              <a:pathLst>
                <a:path w="269646" h="188752">
                  <a:moveTo>
                    <a:pt x="268568" y="6741"/>
                  </a:moveTo>
                  <a:lnTo>
                    <a:pt x="74422" y="182640"/>
                  </a:lnTo>
                  <a:lnTo>
                    <a:pt x="6741" y="73254"/>
                  </a:lnTo>
                  <a:lnTo>
                    <a:pt x="268568"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6" name="Freeform: Shape 149">
              <a:extLst>
                <a:ext uri="{FF2B5EF4-FFF2-40B4-BE49-F238E27FC236}">
                  <a16:creationId xmlns:a16="http://schemas.microsoft.com/office/drawing/2014/main" id="{FD74BBF3-F5EB-4FCE-928E-13AD4965323E}"/>
                </a:ext>
              </a:extLst>
            </p:cNvPr>
            <p:cNvSpPr>
              <a:spLocks/>
            </p:cNvSpPr>
            <p:nvPr/>
          </p:nvSpPr>
          <p:spPr bwMode="auto">
            <a:xfrm>
              <a:off x="5614591" y="2835329"/>
              <a:ext cx="341552" cy="377505"/>
            </a:xfrm>
            <a:custGeom>
              <a:avLst/>
              <a:gdLst>
                <a:gd name="T0" fmla="*/ 30380 w 341551"/>
                <a:gd name="T1" fmla="*/ 376790 h 377504"/>
                <a:gd name="T2" fmla="*/ 340478 w 341551"/>
                <a:gd name="T3" fmla="*/ 65164 h 377504"/>
                <a:gd name="T4" fmla="*/ 237114 w 341551"/>
                <a:gd name="T5" fmla="*/ 6741 h 377504"/>
                <a:gd name="T6" fmla="*/ 6741 w 341551"/>
                <a:gd name="T7" fmla="*/ 357286 h 377504"/>
                <a:gd name="T8" fmla="*/ 30380 w 341551"/>
                <a:gd name="T9" fmla="*/ 376790 h 377504"/>
                <a:gd name="T10" fmla="*/ 0 60000 65536"/>
                <a:gd name="T11" fmla="*/ 0 60000 65536"/>
                <a:gd name="T12" fmla="*/ 0 60000 65536"/>
                <a:gd name="T13" fmla="*/ 0 60000 65536"/>
                <a:gd name="T14" fmla="*/ 0 60000 65536"/>
                <a:gd name="T15" fmla="*/ 0 w 341551"/>
                <a:gd name="T16" fmla="*/ 0 h 377504"/>
                <a:gd name="T17" fmla="*/ 341551 w 341551"/>
                <a:gd name="T18" fmla="*/ 377504 h 377504"/>
              </a:gdLst>
              <a:ahLst/>
              <a:cxnLst>
                <a:cxn ang="T10">
                  <a:pos x="T0" y="T1"/>
                </a:cxn>
                <a:cxn ang="T11">
                  <a:pos x="T2" y="T3"/>
                </a:cxn>
                <a:cxn ang="T12">
                  <a:pos x="T4" y="T5"/>
                </a:cxn>
                <a:cxn ang="T13">
                  <a:pos x="T6" y="T7"/>
                </a:cxn>
                <a:cxn ang="T14">
                  <a:pos x="T8" y="T9"/>
                </a:cxn>
              </a:cxnLst>
              <a:rect l="T15" t="T16" r="T17" b="T18"/>
              <a:pathLst>
                <a:path w="341551" h="377504">
                  <a:moveTo>
                    <a:pt x="30380" y="376785"/>
                  </a:moveTo>
                  <a:lnTo>
                    <a:pt x="340473" y="65164"/>
                  </a:lnTo>
                  <a:lnTo>
                    <a:pt x="237109" y="6741"/>
                  </a:lnTo>
                  <a:lnTo>
                    <a:pt x="6741" y="357281"/>
                  </a:lnTo>
                  <a:lnTo>
                    <a:pt x="30380" y="376785"/>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7" name="Freeform: Shape 150">
              <a:extLst>
                <a:ext uri="{FF2B5EF4-FFF2-40B4-BE49-F238E27FC236}">
                  <a16:creationId xmlns:a16="http://schemas.microsoft.com/office/drawing/2014/main" id="{85A13B38-DC90-4A75-B7E6-FD5F4F51ADAD}"/>
                </a:ext>
              </a:extLst>
            </p:cNvPr>
            <p:cNvSpPr>
              <a:spLocks/>
            </p:cNvSpPr>
            <p:nvPr/>
          </p:nvSpPr>
          <p:spPr bwMode="auto">
            <a:xfrm>
              <a:off x="5098039" y="4429477"/>
              <a:ext cx="476375" cy="287623"/>
            </a:xfrm>
            <a:custGeom>
              <a:avLst/>
              <a:gdLst>
                <a:gd name="T0" fmla="*/ 6831 w 476374"/>
                <a:gd name="T1" fmla="*/ 6741 h 287622"/>
                <a:gd name="T2" fmla="*/ 477189 w 476374"/>
                <a:gd name="T3" fmla="*/ 72085 h 287622"/>
                <a:gd name="T4" fmla="*/ 165563 w 476374"/>
                <a:gd name="T5" fmla="*/ 285560 h 287622"/>
                <a:gd name="T6" fmla="*/ 6741 w 476374"/>
                <a:gd name="T7" fmla="*/ 6831 h 287622"/>
                <a:gd name="T8" fmla="*/ 0 60000 65536"/>
                <a:gd name="T9" fmla="*/ 0 60000 65536"/>
                <a:gd name="T10" fmla="*/ 0 60000 65536"/>
                <a:gd name="T11" fmla="*/ 0 60000 65536"/>
                <a:gd name="T12" fmla="*/ 0 w 476374"/>
                <a:gd name="T13" fmla="*/ 0 h 287622"/>
                <a:gd name="T14" fmla="*/ 476374 w 476374"/>
                <a:gd name="T15" fmla="*/ 287622 h 287622"/>
              </a:gdLst>
              <a:ahLst/>
              <a:cxnLst>
                <a:cxn ang="T8">
                  <a:pos x="T0" y="T1"/>
                </a:cxn>
                <a:cxn ang="T9">
                  <a:pos x="T2" y="T3"/>
                </a:cxn>
                <a:cxn ang="T10">
                  <a:pos x="T4" y="T5"/>
                </a:cxn>
                <a:cxn ang="T11">
                  <a:pos x="T6" y="T7"/>
                </a:cxn>
              </a:cxnLst>
              <a:rect l="T12" t="T13" r="T14" b="T15"/>
              <a:pathLst>
                <a:path w="476374" h="287622">
                  <a:moveTo>
                    <a:pt x="6831" y="6741"/>
                  </a:moveTo>
                  <a:cubicBezTo>
                    <a:pt x="6831" y="6741"/>
                    <a:pt x="486172" y="71366"/>
                    <a:pt x="477184" y="72085"/>
                  </a:cubicBezTo>
                  <a:cubicBezTo>
                    <a:pt x="468196" y="72805"/>
                    <a:pt x="165563" y="285555"/>
                    <a:pt x="165563" y="285555"/>
                  </a:cubicBezTo>
                  <a:lnTo>
                    <a:pt x="6741" y="6831"/>
                  </a:lnTo>
                  <a:lnTo>
                    <a:pt x="6831"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8" name="Freeform: Shape 151">
              <a:extLst>
                <a:ext uri="{FF2B5EF4-FFF2-40B4-BE49-F238E27FC236}">
                  <a16:creationId xmlns:a16="http://schemas.microsoft.com/office/drawing/2014/main" id="{A31D9264-F859-4203-AD6A-CA79888844AF}"/>
                </a:ext>
              </a:extLst>
            </p:cNvPr>
            <p:cNvSpPr>
              <a:spLocks/>
            </p:cNvSpPr>
            <p:nvPr/>
          </p:nvSpPr>
          <p:spPr bwMode="auto">
            <a:xfrm>
              <a:off x="6688682" y="3011678"/>
              <a:ext cx="494351" cy="763997"/>
            </a:xfrm>
            <a:custGeom>
              <a:avLst/>
              <a:gdLst>
                <a:gd name="T0" fmla="*/ 383167 w 494351"/>
                <a:gd name="T1" fmla="*/ 6741 h 763997"/>
                <a:gd name="T2" fmla="*/ 487610 w 494351"/>
                <a:gd name="T3" fmla="*/ 157294 h 763997"/>
                <a:gd name="T4" fmla="*/ 401683 w 494351"/>
                <a:gd name="T5" fmla="*/ 509002 h 763997"/>
                <a:gd name="T6" fmla="*/ 40986 w 494351"/>
                <a:gd name="T7" fmla="*/ 757346 h 763997"/>
                <a:gd name="T8" fmla="*/ 6741 w 494351"/>
                <a:gd name="T9" fmla="*/ 729213 h 763997"/>
                <a:gd name="T10" fmla="*/ 84489 w 494351"/>
                <a:gd name="T11" fmla="*/ 594390 h 763997"/>
                <a:gd name="T12" fmla="*/ 256164 w 494351"/>
                <a:gd name="T13" fmla="*/ 437096 h 763997"/>
                <a:gd name="T14" fmla="*/ 383167 w 494351"/>
                <a:gd name="T15" fmla="*/ 6741 h 763997"/>
                <a:gd name="T16" fmla="*/ 0 60000 65536"/>
                <a:gd name="T17" fmla="*/ 0 60000 65536"/>
                <a:gd name="T18" fmla="*/ 0 60000 65536"/>
                <a:gd name="T19" fmla="*/ 0 60000 65536"/>
                <a:gd name="T20" fmla="*/ 0 60000 65536"/>
                <a:gd name="T21" fmla="*/ 0 60000 65536"/>
                <a:gd name="T22" fmla="*/ 0 60000 65536"/>
                <a:gd name="T23" fmla="*/ 0 60000 65536"/>
                <a:gd name="T24" fmla="*/ 0 w 494351"/>
                <a:gd name="T25" fmla="*/ 0 h 763997"/>
                <a:gd name="T26" fmla="*/ 494351 w 494351"/>
                <a:gd name="T27" fmla="*/ 763997 h 7639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4351" h="763997">
                  <a:moveTo>
                    <a:pt x="383167" y="6741"/>
                  </a:moveTo>
                  <a:lnTo>
                    <a:pt x="487610" y="157294"/>
                  </a:lnTo>
                  <a:lnTo>
                    <a:pt x="401683" y="509002"/>
                  </a:lnTo>
                  <a:lnTo>
                    <a:pt x="40986" y="757346"/>
                  </a:lnTo>
                  <a:lnTo>
                    <a:pt x="6741" y="729213"/>
                  </a:lnTo>
                  <a:lnTo>
                    <a:pt x="84489" y="594390"/>
                  </a:lnTo>
                  <a:lnTo>
                    <a:pt x="256164" y="437096"/>
                  </a:lnTo>
                  <a:lnTo>
                    <a:pt x="383167"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79" name="Freeform: Shape 152">
              <a:extLst>
                <a:ext uri="{FF2B5EF4-FFF2-40B4-BE49-F238E27FC236}">
                  <a16:creationId xmlns:a16="http://schemas.microsoft.com/office/drawing/2014/main" id="{E529185C-7916-40EA-86AC-6F345BE0969B}"/>
                </a:ext>
              </a:extLst>
            </p:cNvPr>
            <p:cNvSpPr>
              <a:spLocks/>
            </p:cNvSpPr>
            <p:nvPr/>
          </p:nvSpPr>
          <p:spPr bwMode="auto">
            <a:xfrm>
              <a:off x="5517878" y="4478643"/>
              <a:ext cx="1321266" cy="1581924"/>
            </a:xfrm>
            <a:custGeom>
              <a:avLst/>
              <a:gdLst>
                <a:gd name="T0" fmla="*/ 1316867 w 1321265"/>
                <a:gd name="T1" fmla="*/ 6741 h 1581923"/>
                <a:gd name="T2" fmla="*/ 1163259 w 1321265"/>
                <a:gd name="T3" fmla="*/ 445995 h 1581923"/>
                <a:gd name="T4" fmla="*/ 859187 w 1321265"/>
                <a:gd name="T5" fmla="*/ 806517 h 1581923"/>
                <a:gd name="T6" fmla="*/ 832852 w 1321265"/>
                <a:gd name="T7" fmla="*/ 625220 h 1581923"/>
                <a:gd name="T8" fmla="*/ 611558 w 1321265"/>
                <a:gd name="T9" fmla="*/ 997246 h 1581923"/>
                <a:gd name="T10" fmla="*/ 410132 w 1321265"/>
                <a:gd name="T11" fmla="*/ 1461667 h 1581923"/>
                <a:gd name="T12" fmla="*/ 6741 w 1321265"/>
                <a:gd name="T13" fmla="*/ 1575547 h 1581923"/>
                <a:gd name="T14" fmla="*/ 678974 w 1321265"/>
                <a:gd name="T15" fmla="*/ 762829 h 1581923"/>
                <a:gd name="T16" fmla="*/ 1316777 w 1321265"/>
                <a:gd name="T17" fmla="*/ 6741 h 15819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1265"/>
                <a:gd name="T28" fmla="*/ 0 h 1581923"/>
                <a:gd name="T29" fmla="*/ 1321265 w 1321265"/>
                <a:gd name="T30" fmla="*/ 1581923 h 15819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1265" h="1581923">
                  <a:moveTo>
                    <a:pt x="1316862" y="6741"/>
                  </a:moveTo>
                  <a:cubicBezTo>
                    <a:pt x="1316862" y="6741"/>
                    <a:pt x="1268505" y="359079"/>
                    <a:pt x="1163254" y="445995"/>
                  </a:cubicBezTo>
                  <a:cubicBezTo>
                    <a:pt x="1058002" y="532911"/>
                    <a:pt x="859182" y="806512"/>
                    <a:pt x="859182" y="806512"/>
                  </a:cubicBezTo>
                  <a:lnTo>
                    <a:pt x="832847" y="625220"/>
                  </a:lnTo>
                  <a:cubicBezTo>
                    <a:pt x="832847" y="625220"/>
                    <a:pt x="641578" y="856486"/>
                    <a:pt x="611558" y="997241"/>
                  </a:cubicBezTo>
                  <a:cubicBezTo>
                    <a:pt x="581627" y="1138087"/>
                    <a:pt x="410132" y="1461662"/>
                    <a:pt x="410132" y="1461662"/>
                  </a:cubicBezTo>
                  <a:lnTo>
                    <a:pt x="6741" y="1575542"/>
                  </a:lnTo>
                  <a:cubicBezTo>
                    <a:pt x="6741" y="1575542"/>
                    <a:pt x="614703" y="971086"/>
                    <a:pt x="678969" y="762829"/>
                  </a:cubicBezTo>
                  <a:cubicBezTo>
                    <a:pt x="743325" y="554662"/>
                    <a:pt x="1072203" y="130689"/>
                    <a:pt x="1316772" y="6741"/>
                  </a:cubicBezTo>
                  <a:lnTo>
                    <a:pt x="131686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0" name="Freeform: Shape 153">
              <a:extLst>
                <a:ext uri="{FF2B5EF4-FFF2-40B4-BE49-F238E27FC236}">
                  <a16:creationId xmlns:a16="http://schemas.microsoft.com/office/drawing/2014/main" id="{51BFB983-CB7F-43D3-8CD2-090C4E64A0B1}"/>
                </a:ext>
              </a:extLst>
            </p:cNvPr>
            <p:cNvSpPr>
              <a:spLocks/>
            </p:cNvSpPr>
            <p:nvPr/>
          </p:nvSpPr>
          <p:spPr bwMode="auto">
            <a:xfrm>
              <a:off x="4465989" y="6194221"/>
              <a:ext cx="1168467" cy="476375"/>
            </a:xfrm>
            <a:custGeom>
              <a:avLst/>
              <a:gdLst>
                <a:gd name="T0" fmla="*/ 15729 w 1168466"/>
                <a:gd name="T1" fmla="*/ 46199 h 476374"/>
                <a:gd name="T2" fmla="*/ 6741 w 1168466"/>
                <a:gd name="T3" fmla="*/ 135542 h 476374"/>
                <a:gd name="T4" fmla="*/ 322856 w 1168466"/>
                <a:gd name="T5" fmla="*/ 84579 h 476374"/>
                <a:gd name="T6" fmla="*/ 531113 w 1168466"/>
                <a:gd name="T7" fmla="*/ 422361 h 476374"/>
                <a:gd name="T8" fmla="*/ 1164247 w 1168466"/>
                <a:gd name="T9" fmla="*/ 463796 h 476374"/>
                <a:gd name="T10" fmla="*/ 1107891 w 1168466"/>
                <a:gd name="T11" fmla="*/ 351264 h 476374"/>
                <a:gd name="T12" fmla="*/ 585587 w 1168466"/>
                <a:gd name="T13" fmla="*/ 310817 h 476374"/>
                <a:gd name="T14" fmla="*/ 257063 w 1168466"/>
                <a:gd name="T15" fmla="*/ 6741 h 476374"/>
                <a:gd name="T16" fmla="*/ 15909 w 1168466"/>
                <a:gd name="T17" fmla="*/ 46199 h 476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8466"/>
                <a:gd name="T28" fmla="*/ 0 h 476374"/>
                <a:gd name="T29" fmla="*/ 1168466 w 1168466"/>
                <a:gd name="T30" fmla="*/ 476374 h 476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8466" h="476374">
                  <a:moveTo>
                    <a:pt x="15729" y="46199"/>
                  </a:moveTo>
                  <a:cubicBezTo>
                    <a:pt x="15729" y="51682"/>
                    <a:pt x="6741" y="135542"/>
                    <a:pt x="6741" y="135542"/>
                  </a:cubicBezTo>
                  <a:cubicBezTo>
                    <a:pt x="6741" y="135542"/>
                    <a:pt x="322856" y="75591"/>
                    <a:pt x="322856" y="84579"/>
                  </a:cubicBezTo>
                  <a:cubicBezTo>
                    <a:pt x="322856" y="93567"/>
                    <a:pt x="418760" y="349641"/>
                    <a:pt x="531113" y="422356"/>
                  </a:cubicBezTo>
                  <a:cubicBezTo>
                    <a:pt x="643466" y="495070"/>
                    <a:pt x="1164242" y="463791"/>
                    <a:pt x="1164242" y="463791"/>
                  </a:cubicBezTo>
                  <a:lnTo>
                    <a:pt x="1107886" y="351259"/>
                  </a:lnTo>
                  <a:cubicBezTo>
                    <a:pt x="1107886" y="351259"/>
                    <a:pt x="699912" y="399166"/>
                    <a:pt x="585582" y="310812"/>
                  </a:cubicBezTo>
                  <a:cubicBezTo>
                    <a:pt x="471252" y="222458"/>
                    <a:pt x="257063" y="6741"/>
                    <a:pt x="257063" y="6741"/>
                  </a:cubicBezTo>
                  <a:lnTo>
                    <a:pt x="15909" y="46199"/>
                  </a:lnTo>
                  <a:lnTo>
                    <a:pt x="15729" y="4619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1" name="Freeform: Shape 154">
              <a:extLst>
                <a:ext uri="{FF2B5EF4-FFF2-40B4-BE49-F238E27FC236}">
                  <a16:creationId xmlns:a16="http://schemas.microsoft.com/office/drawing/2014/main" id="{49094BB2-A509-43C2-A9E2-502219F96305}"/>
                </a:ext>
              </a:extLst>
            </p:cNvPr>
            <p:cNvSpPr>
              <a:spLocks/>
            </p:cNvSpPr>
            <p:nvPr/>
          </p:nvSpPr>
          <p:spPr bwMode="auto">
            <a:xfrm>
              <a:off x="5678677" y="6609836"/>
              <a:ext cx="215717" cy="188752"/>
            </a:xfrm>
            <a:custGeom>
              <a:avLst/>
              <a:gdLst>
                <a:gd name="T0" fmla="*/ 6741 w 215716"/>
                <a:gd name="T1" fmla="*/ 54918 h 188752"/>
                <a:gd name="T2" fmla="*/ 87635 w 215716"/>
                <a:gd name="T3" fmla="*/ 190370 h 188752"/>
                <a:gd name="T4" fmla="*/ 211228 w 215716"/>
                <a:gd name="T5" fmla="*/ 122599 h 188752"/>
                <a:gd name="T6" fmla="*/ 146063 w 215716"/>
                <a:gd name="T7" fmla="*/ 6741 h 188752"/>
                <a:gd name="T8" fmla="*/ 6741 w 215716"/>
                <a:gd name="T9" fmla="*/ 54828 h 188752"/>
                <a:gd name="T10" fmla="*/ 0 60000 65536"/>
                <a:gd name="T11" fmla="*/ 0 60000 65536"/>
                <a:gd name="T12" fmla="*/ 0 60000 65536"/>
                <a:gd name="T13" fmla="*/ 0 60000 65536"/>
                <a:gd name="T14" fmla="*/ 0 60000 65536"/>
                <a:gd name="T15" fmla="*/ 0 w 215716"/>
                <a:gd name="T16" fmla="*/ 0 h 188752"/>
                <a:gd name="T17" fmla="*/ 215716 w 215716"/>
                <a:gd name="T18" fmla="*/ 188752 h 188752"/>
              </a:gdLst>
              <a:ahLst/>
              <a:cxnLst>
                <a:cxn ang="T10">
                  <a:pos x="T0" y="T1"/>
                </a:cxn>
                <a:cxn ang="T11">
                  <a:pos x="T2" y="T3"/>
                </a:cxn>
                <a:cxn ang="T12">
                  <a:pos x="T4" y="T5"/>
                </a:cxn>
                <a:cxn ang="T13">
                  <a:pos x="T6" y="T7"/>
                </a:cxn>
                <a:cxn ang="T14">
                  <a:pos x="T8" y="T9"/>
                </a:cxn>
              </a:cxnLst>
              <a:rect l="T15" t="T16" r="T17" b="T18"/>
              <a:pathLst>
                <a:path w="215716" h="188752">
                  <a:moveTo>
                    <a:pt x="6741" y="54918"/>
                  </a:moveTo>
                  <a:lnTo>
                    <a:pt x="87635" y="190370"/>
                  </a:lnTo>
                  <a:cubicBezTo>
                    <a:pt x="87635" y="190370"/>
                    <a:pt x="211223" y="133565"/>
                    <a:pt x="211223" y="122599"/>
                  </a:cubicBezTo>
                  <a:cubicBezTo>
                    <a:pt x="211223" y="111633"/>
                    <a:pt x="146058" y="6741"/>
                    <a:pt x="146058" y="6741"/>
                  </a:cubicBezTo>
                  <a:lnTo>
                    <a:pt x="6741" y="54828"/>
                  </a:lnTo>
                  <a:lnTo>
                    <a:pt x="6741" y="5491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2" name="Freeform: Shape 155">
              <a:extLst>
                <a:ext uri="{FF2B5EF4-FFF2-40B4-BE49-F238E27FC236}">
                  <a16:creationId xmlns:a16="http://schemas.microsoft.com/office/drawing/2014/main" id="{275B8D43-FBE0-4DFE-8C44-7B0C5AB65DF6}"/>
                </a:ext>
              </a:extLst>
            </p:cNvPr>
            <p:cNvSpPr>
              <a:spLocks/>
            </p:cNvSpPr>
            <p:nvPr/>
          </p:nvSpPr>
          <p:spPr bwMode="auto">
            <a:xfrm>
              <a:off x="6526534" y="6275115"/>
              <a:ext cx="1258349" cy="530304"/>
            </a:xfrm>
            <a:custGeom>
              <a:avLst/>
              <a:gdLst>
                <a:gd name="T0" fmla="*/ 6831 w 1258348"/>
                <a:gd name="T1" fmla="*/ 525091 h 530304"/>
                <a:gd name="T2" fmla="*/ 1256826 w 1258348"/>
                <a:gd name="T3" fmla="*/ 152080 h 530304"/>
                <a:gd name="T4" fmla="*/ 1196874 w 1258348"/>
                <a:gd name="T5" fmla="*/ 6741 h 530304"/>
                <a:gd name="T6" fmla="*/ 6741 w 1258348"/>
                <a:gd name="T7" fmla="*/ 525091 h 530304"/>
                <a:gd name="T8" fmla="*/ 0 60000 65536"/>
                <a:gd name="T9" fmla="*/ 0 60000 65536"/>
                <a:gd name="T10" fmla="*/ 0 60000 65536"/>
                <a:gd name="T11" fmla="*/ 0 60000 65536"/>
                <a:gd name="T12" fmla="*/ 0 w 1258348"/>
                <a:gd name="T13" fmla="*/ 0 h 530304"/>
                <a:gd name="T14" fmla="*/ 1258348 w 1258348"/>
                <a:gd name="T15" fmla="*/ 530304 h 530304"/>
              </a:gdLst>
              <a:ahLst/>
              <a:cxnLst>
                <a:cxn ang="T8">
                  <a:pos x="T0" y="T1"/>
                </a:cxn>
                <a:cxn ang="T9">
                  <a:pos x="T2" y="T3"/>
                </a:cxn>
                <a:cxn ang="T10">
                  <a:pos x="T4" y="T5"/>
                </a:cxn>
                <a:cxn ang="T11">
                  <a:pos x="T6" y="T7"/>
                </a:cxn>
              </a:cxnLst>
              <a:rect l="T12" t="T13" r="T14" b="T15"/>
              <a:pathLst>
                <a:path w="1258348" h="530304">
                  <a:moveTo>
                    <a:pt x="6831" y="525091"/>
                  </a:moveTo>
                  <a:cubicBezTo>
                    <a:pt x="26695" y="524821"/>
                    <a:pt x="1258349" y="156574"/>
                    <a:pt x="1256821" y="152080"/>
                  </a:cubicBezTo>
                  <a:cubicBezTo>
                    <a:pt x="1255293" y="147586"/>
                    <a:pt x="1196869" y="6741"/>
                    <a:pt x="1196869" y="6741"/>
                  </a:cubicBezTo>
                  <a:lnTo>
                    <a:pt x="6741" y="525091"/>
                  </a:lnTo>
                  <a:lnTo>
                    <a:pt x="6831" y="52509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3" name="Freeform: Shape 156">
              <a:extLst>
                <a:ext uri="{FF2B5EF4-FFF2-40B4-BE49-F238E27FC236}">
                  <a16:creationId xmlns:a16="http://schemas.microsoft.com/office/drawing/2014/main" id="{4CAE67D2-089C-49B8-9762-60C8B7D669BC}"/>
                </a:ext>
              </a:extLst>
            </p:cNvPr>
            <p:cNvSpPr>
              <a:spLocks/>
            </p:cNvSpPr>
            <p:nvPr/>
          </p:nvSpPr>
          <p:spPr bwMode="auto">
            <a:xfrm>
              <a:off x="7024661" y="4917177"/>
              <a:ext cx="413457" cy="575245"/>
            </a:xfrm>
            <a:custGeom>
              <a:avLst/>
              <a:gdLst>
                <a:gd name="T0" fmla="*/ 364022 w 413457"/>
                <a:gd name="T1" fmla="*/ 6741 h 575245"/>
                <a:gd name="T2" fmla="*/ 6741 w 413457"/>
                <a:gd name="T3" fmla="*/ 570751 h 575245"/>
                <a:gd name="T4" fmla="*/ 411210 w 413457"/>
                <a:gd name="T5" fmla="*/ 388740 h 575245"/>
                <a:gd name="T6" fmla="*/ 364022 w 413457"/>
                <a:gd name="T7" fmla="*/ 6741 h 575245"/>
                <a:gd name="T8" fmla="*/ 0 60000 65536"/>
                <a:gd name="T9" fmla="*/ 0 60000 65536"/>
                <a:gd name="T10" fmla="*/ 0 60000 65536"/>
                <a:gd name="T11" fmla="*/ 0 60000 65536"/>
                <a:gd name="T12" fmla="*/ 0 w 413457"/>
                <a:gd name="T13" fmla="*/ 0 h 575245"/>
                <a:gd name="T14" fmla="*/ 413457 w 413457"/>
                <a:gd name="T15" fmla="*/ 575245 h 575245"/>
              </a:gdLst>
              <a:ahLst/>
              <a:cxnLst>
                <a:cxn ang="T8">
                  <a:pos x="T0" y="T1"/>
                </a:cxn>
                <a:cxn ang="T9">
                  <a:pos x="T2" y="T3"/>
                </a:cxn>
                <a:cxn ang="T10">
                  <a:pos x="T4" y="T5"/>
                </a:cxn>
                <a:cxn ang="T11">
                  <a:pos x="T6" y="T7"/>
                </a:cxn>
              </a:cxnLst>
              <a:rect l="T12" t="T13" r="T14" b="T15"/>
              <a:pathLst>
                <a:path w="413457" h="575245">
                  <a:moveTo>
                    <a:pt x="364022" y="6741"/>
                  </a:moveTo>
                  <a:lnTo>
                    <a:pt x="6741" y="570751"/>
                  </a:lnTo>
                  <a:lnTo>
                    <a:pt x="411210" y="388740"/>
                  </a:lnTo>
                  <a:lnTo>
                    <a:pt x="36402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4" name="Freeform: Shape 157">
              <a:extLst>
                <a:ext uri="{FF2B5EF4-FFF2-40B4-BE49-F238E27FC236}">
                  <a16:creationId xmlns:a16="http://schemas.microsoft.com/office/drawing/2014/main" id="{54A42A80-E41C-48FF-A682-2E7450F12BF6}"/>
                </a:ext>
              </a:extLst>
            </p:cNvPr>
            <p:cNvSpPr>
              <a:spLocks/>
            </p:cNvSpPr>
            <p:nvPr/>
          </p:nvSpPr>
          <p:spPr bwMode="auto">
            <a:xfrm>
              <a:off x="6022797" y="1629809"/>
              <a:ext cx="143811" cy="80894"/>
            </a:xfrm>
            <a:custGeom>
              <a:avLst/>
              <a:gdLst>
                <a:gd name="T0" fmla="*/ 132165 w 143811"/>
                <a:gd name="T1" fmla="*/ 36154 h 80893"/>
                <a:gd name="T2" fmla="*/ 69338 w 143811"/>
                <a:gd name="T3" fmla="*/ 6853 h 80893"/>
                <a:gd name="T4" fmla="*/ 9746 w 143811"/>
                <a:gd name="T5" fmla="*/ 18358 h 80893"/>
                <a:gd name="T6" fmla="*/ 11274 w 143811"/>
                <a:gd name="T7" fmla="*/ 29953 h 80893"/>
                <a:gd name="T8" fmla="*/ 35542 w 143811"/>
                <a:gd name="T9" fmla="*/ 31480 h 80893"/>
                <a:gd name="T10" fmla="*/ 50822 w 143811"/>
                <a:gd name="T11" fmla="*/ 32469 h 80893"/>
                <a:gd name="T12" fmla="*/ 60439 w 143811"/>
                <a:gd name="T13" fmla="*/ 34087 h 80893"/>
                <a:gd name="T14" fmla="*/ 104392 w 143811"/>
                <a:gd name="T15" fmla="*/ 72292 h 80893"/>
                <a:gd name="T16" fmla="*/ 132255 w 143811"/>
                <a:gd name="T17" fmla="*/ 36244 h 80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811"/>
                <a:gd name="T28" fmla="*/ 0 h 80893"/>
                <a:gd name="T29" fmla="*/ 143811 w 143811"/>
                <a:gd name="T30" fmla="*/ 80893 h 808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811" h="80893">
                  <a:moveTo>
                    <a:pt x="132165" y="36154"/>
                  </a:moveTo>
                  <a:cubicBezTo>
                    <a:pt x="113560" y="27526"/>
                    <a:pt x="90550" y="4965"/>
                    <a:pt x="69338" y="6853"/>
                  </a:cubicBezTo>
                  <a:cubicBezTo>
                    <a:pt x="48485" y="8740"/>
                    <a:pt x="28711" y="7392"/>
                    <a:pt x="9746" y="18358"/>
                  </a:cubicBezTo>
                  <a:cubicBezTo>
                    <a:pt x="5432" y="20874"/>
                    <a:pt x="5612" y="29054"/>
                    <a:pt x="11274" y="29953"/>
                  </a:cubicBezTo>
                  <a:cubicBezTo>
                    <a:pt x="19453" y="31121"/>
                    <a:pt x="27273" y="31211"/>
                    <a:pt x="35542" y="31480"/>
                  </a:cubicBezTo>
                  <a:cubicBezTo>
                    <a:pt x="40665" y="31750"/>
                    <a:pt x="45699" y="32020"/>
                    <a:pt x="50822" y="32469"/>
                  </a:cubicBezTo>
                  <a:cubicBezTo>
                    <a:pt x="57833" y="35076"/>
                    <a:pt x="60979" y="35615"/>
                    <a:pt x="60439" y="34087"/>
                  </a:cubicBezTo>
                  <a:cubicBezTo>
                    <a:pt x="70956" y="48918"/>
                    <a:pt x="91539" y="59524"/>
                    <a:pt x="104392" y="72287"/>
                  </a:cubicBezTo>
                  <a:cubicBezTo>
                    <a:pt x="129289" y="97094"/>
                    <a:pt x="161467" y="49727"/>
                    <a:pt x="132255" y="36244"/>
                  </a:cubicBezTo>
                  <a:lnTo>
                    <a:pt x="132165" y="3615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5" name="Freeform: Shape 158">
              <a:extLst>
                <a:ext uri="{FF2B5EF4-FFF2-40B4-BE49-F238E27FC236}">
                  <a16:creationId xmlns:a16="http://schemas.microsoft.com/office/drawing/2014/main" id="{6BEB6557-26D8-4BB4-9D3D-42AD0B3AF04D}"/>
                </a:ext>
              </a:extLst>
            </p:cNvPr>
            <p:cNvSpPr>
              <a:spLocks/>
            </p:cNvSpPr>
            <p:nvPr/>
          </p:nvSpPr>
          <p:spPr bwMode="auto">
            <a:xfrm>
              <a:off x="6240639" y="1647228"/>
              <a:ext cx="80894" cy="62917"/>
            </a:xfrm>
            <a:custGeom>
              <a:avLst/>
              <a:gdLst>
                <a:gd name="T0" fmla="*/ 56432 w 80893"/>
                <a:gd name="T1" fmla="*/ 7320 h 62917"/>
                <a:gd name="T2" fmla="*/ 29283 w 80893"/>
                <a:gd name="T3" fmla="*/ 25387 h 62917"/>
                <a:gd name="T4" fmla="*/ 8430 w 80893"/>
                <a:gd name="T5" fmla="*/ 44891 h 62917"/>
                <a:gd name="T6" fmla="*/ 19485 w 80893"/>
                <a:gd name="T7" fmla="*/ 64216 h 62917"/>
                <a:gd name="T8" fmla="*/ 48342 w 80893"/>
                <a:gd name="T9" fmla="*/ 55407 h 62917"/>
                <a:gd name="T10" fmla="*/ 75397 w 80893"/>
                <a:gd name="T11" fmla="*/ 40037 h 62917"/>
                <a:gd name="T12" fmla="*/ 56432 w 80893"/>
                <a:gd name="T13" fmla="*/ 7410 h 62917"/>
                <a:gd name="T14" fmla="*/ 0 60000 65536"/>
                <a:gd name="T15" fmla="*/ 0 60000 65536"/>
                <a:gd name="T16" fmla="*/ 0 60000 65536"/>
                <a:gd name="T17" fmla="*/ 0 60000 65536"/>
                <a:gd name="T18" fmla="*/ 0 60000 65536"/>
                <a:gd name="T19" fmla="*/ 0 60000 65536"/>
                <a:gd name="T20" fmla="*/ 0 60000 65536"/>
                <a:gd name="T21" fmla="*/ 0 w 80893"/>
                <a:gd name="T22" fmla="*/ 0 h 62917"/>
                <a:gd name="T23" fmla="*/ 80893 w 80893"/>
                <a:gd name="T24" fmla="*/ 62917 h 629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893" h="62917">
                  <a:moveTo>
                    <a:pt x="56427" y="7320"/>
                  </a:moveTo>
                  <a:cubicBezTo>
                    <a:pt x="45911" y="9837"/>
                    <a:pt x="37641" y="18825"/>
                    <a:pt x="29283" y="25387"/>
                  </a:cubicBezTo>
                  <a:cubicBezTo>
                    <a:pt x="21912" y="31139"/>
                    <a:pt x="13014" y="36442"/>
                    <a:pt x="8430" y="44891"/>
                  </a:cubicBezTo>
                  <a:cubicBezTo>
                    <a:pt x="3576" y="53699"/>
                    <a:pt x="9778" y="63766"/>
                    <a:pt x="19485" y="64216"/>
                  </a:cubicBezTo>
                  <a:cubicBezTo>
                    <a:pt x="29552" y="64755"/>
                    <a:pt x="39349" y="59272"/>
                    <a:pt x="48337" y="55407"/>
                  </a:cubicBezTo>
                  <a:cubicBezTo>
                    <a:pt x="57416" y="51452"/>
                    <a:pt x="69100" y="47947"/>
                    <a:pt x="75392" y="40037"/>
                  </a:cubicBezTo>
                  <a:cubicBezTo>
                    <a:pt x="87167" y="25207"/>
                    <a:pt x="76740" y="2557"/>
                    <a:pt x="56427" y="7410"/>
                  </a:cubicBezTo>
                  <a:lnTo>
                    <a:pt x="56427" y="732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6" name="Freeform: Shape 159">
              <a:extLst>
                <a:ext uri="{FF2B5EF4-FFF2-40B4-BE49-F238E27FC236}">
                  <a16:creationId xmlns:a16="http://schemas.microsoft.com/office/drawing/2014/main" id="{947170AB-FDC7-431F-B1D9-C47879315D2B}"/>
                </a:ext>
              </a:extLst>
            </p:cNvPr>
            <p:cNvSpPr>
              <a:spLocks/>
            </p:cNvSpPr>
            <p:nvPr/>
          </p:nvSpPr>
          <p:spPr bwMode="auto">
            <a:xfrm>
              <a:off x="6339433" y="1221919"/>
              <a:ext cx="269646" cy="116847"/>
            </a:xfrm>
            <a:custGeom>
              <a:avLst/>
              <a:gdLst>
                <a:gd name="T0" fmla="*/ 265209 w 269646"/>
                <a:gd name="T1" fmla="*/ 90634 h 116846"/>
                <a:gd name="T2" fmla="*/ 237974 w 269646"/>
                <a:gd name="T3" fmla="*/ 32565 h 116846"/>
                <a:gd name="T4" fmla="*/ 159238 w 269646"/>
                <a:gd name="T5" fmla="*/ 10634 h 116846"/>
                <a:gd name="T6" fmla="*/ 74030 w 269646"/>
                <a:gd name="T7" fmla="*/ 11622 h 116846"/>
                <a:gd name="T8" fmla="*/ 63064 w 269646"/>
                <a:gd name="T9" fmla="*/ 20431 h 116846"/>
                <a:gd name="T10" fmla="*/ 8416 w 269646"/>
                <a:gd name="T11" fmla="*/ 67624 h 116846"/>
                <a:gd name="T12" fmla="*/ 11921 w 269646"/>
                <a:gd name="T13" fmla="*/ 73556 h 116846"/>
                <a:gd name="T14" fmla="*/ 59019 w 269646"/>
                <a:gd name="T15" fmla="*/ 45957 h 116846"/>
                <a:gd name="T16" fmla="*/ 82748 w 269646"/>
                <a:gd name="T17" fmla="*/ 88477 h 116846"/>
                <a:gd name="T18" fmla="*/ 86613 w 269646"/>
                <a:gd name="T19" fmla="*/ 84612 h 116846"/>
                <a:gd name="T20" fmla="*/ 77445 w 269646"/>
                <a:gd name="T21" fmla="*/ 56653 h 116846"/>
                <a:gd name="T22" fmla="*/ 88051 w 269646"/>
                <a:gd name="T23" fmla="*/ 34632 h 116846"/>
                <a:gd name="T24" fmla="*/ 90029 w 269646"/>
                <a:gd name="T25" fmla="*/ 31756 h 116846"/>
                <a:gd name="T26" fmla="*/ 126790 w 269646"/>
                <a:gd name="T27" fmla="*/ 32924 h 116846"/>
                <a:gd name="T28" fmla="*/ 167507 w 269646"/>
                <a:gd name="T29" fmla="*/ 39666 h 116846"/>
                <a:gd name="T30" fmla="*/ 167507 w 269646"/>
                <a:gd name="T31" fmla="*/ 63130 h 116846"/>
                <a:gd name="T32" fmla="*/ 146025 w 269646"/>
                <a:gd name="T33" fmla="*/ 93150 h 116846"/>
                <a:gd name="T34" fmla="*/ 146744 w 269646"/>
                <a:gd name="T35" fmla="*/ 98543 h 116846"/>
                <a:gd name="T36" fmla="*/ 181618 w 269646"/>
                <a:gd name="T37" fmla="*/ 73017 h 116846"/>
                <a:gd name="T38" fmla="*/ 187191 w 269646"/>
                <a:gd name="T39" fmla="*/ 45148 h 116846"/>
                <a:gd name="T40" fmla="*/ 203100 w 269646"/>
                <a:gd name="T41" fmla="*/ 50272 h 116846"/>
                <a:gd name="T42" fmla="*/ 228716 w 269646"/>
                <a:gd name="T43" fmla="*/ 100700 h 116846"/>
                <a:gd name="T44" fmla="*/ 265299 w 269646"/>
                <a:gd name="T45" fmla="*/ 90634 h 1168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9646"/>
                <a:gd name="T70" fmla="*/ 0 h 116846"/>
                <a:gd name="T71" fmla="*/ 269646 w 269646"/>
                <a:gd name="T72" fmla="*/ 116846 h 1168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9646" h="116846">
                  <a:moveTo>
                    <a:pt x="265209" y="90629"/>
                  </a:moveTo>
                  <a:cubicBezTo>
                    <a:pt x="259726" y="75978"/>
                    <a:pt x="253704" y="41014"/>
                    <a:pt x="237974" y="32565"/>
                  </a:cubicBezTo>
                  <a:cubicBezTo>
                    <a:pt x="214246" y="19802"/>
                    <a:pt x="185843" y="13780"/>
                    <a:pt x="159238" y="10634"/>
                  </a:cubicBezTo>
                  <a:cubicBezTo>
                    <a:pt x="131554" y="7398"/>
                    <a:pt x="101174" y="3353"/>
                    <a:pt x="74030" y="11622"/>
                  </a:cubicBezTo>
                  <a:cubicBezTo>
                    <a:pt x="69445" y="13060"/>
                    <a:pt x="66300" y="17195"/>
                    <a:pt x="63064" y="20431"/>
                  </a:cubicBezTo>
                  <a:cubicBezTo>
                    <a:pt x="45447" y="38048"/>
                    <a:pt x="29718" y="53957"/>
                    <a:pt x="8416" y="67619"/>
                  </a:cubicBezTo>
                  <a:cubicBezTo>
                    <a:pt x="4641" y="70046"/>
                    <a:pt x="7876" y="75439"/>
                    <a:pt x="11921" y="73551"/>
                  </a:cubicBezTo>
                  <a:cubicBezTo>
                    <a:pt x="28819" y="65552"/>
                    <a:pt x="44009" y="56564"/>
                    <a:pt x="59019" y="45957"/>
                  </a:cubicBezTo>
                  <a:cubicBezTo>
                    <a:pt x="56772" y="62945"/>
                    <a:pt x="65940" y="83528"/>
                    <a:pt x="82748" y="88472"/>
                  </a:cubicBezTo>
                  <a:cubicBezTo>
                    <a:pt x="85175" y="89191"/>
                    <a:pt x="87062" y="86854"/>
                    <a:pt x="86613" y="84607"/>
                  </a:cubicBezTo>
                  <a:cubicBezTo>
                    <a:pt x="84636" y="74810"/>
                    <a:pt x="78434" y="66810"/>
                    <a:pt x="77445" y="56653"/>
                  </a:cubicBezTo>
                  <a:cubicBezTo>
                    <a:pt x="76636" y="48384"/>
                    <a:pt x="81939" y="39755"/>
                    <a:pt x="88051" y="34632"/>
                  </a:cubicBezTo>
                  <a:cubicBezTo>
                    <a:pt x="89130" y="33733"/>
                    <a:pt x="89669" y="32745"/>
                    <a:pt x="90029" y="31756"/>
                  </a:cubicBezTo>
                  <a:cubicBezTo>
                    <a:pt x="102252" y="30408"/>
                    <a:pt x="115375" y="32205"/>
                    <a:pt x="126790" y="32924"/>
                  </a:cubicBezTo>
                  <a:cubicBezTo>
                    <a:pt x="140542" y="33823"/>
                    <a:pt x="154114" y="36340"/>
                    <a:pt x="167507" y="39666"/>
                  </a:cubicBezTo>
                  <a:cubicBezTo>
                    <a:pt x="168406" y="47485"/>
                    <a:pt x="169125" y="55215"/>
                    <a:pt x="167507" y="63125"/>
                  </a:cubicBezTo>
                  <a:cubicBezTo>
                    <a:pt x="164900" y="76338"/>
                    <a:pt x="156362" y="85416"/>
                    <a:pt x="146025" y="93145"/>
                  </a:cubicBezTo>
                  <a:cubicBezTo>
                    <a:pt x="144137" y="94584"/>
                    <a:pt x="144047" y="97819"/>
                    <a:pt x="146744" y="98538"/>
                  </a:cubicBezTo>
                  <a:cubicBezTo>
                    <a:pt x="162383" y="102763"/>
                    <a:pt x="175686" y="85326"/>
                    <a:pt x="181618" y="73012"/>
                  </a:cubicBezTo>
                  <a:cubicBezTo>
                    <a:pt x="185843" y="64293"/>
                    <a:pt x="188000" y="54496"/>
                    <a:pt x="187191" y="45148"/>
                  </a:cubicBezTo>
                  <a:cubicBezTo>
                    <a:pt x="192494" y="46766"/>
                    <a:pt x="197887" y="48474"/>
                    <a:pt x="203100" y="50272"/>
                  </a:cubicBezTo>
                  <a:cubicBezTo>
                    <a:pt x="225661" y="57822"/>
                    <a:pt x="223863" y="80562"/>
                    <a:pt x="228716" y="100695"/>
                  </a:cubicBezTo>
                  <a:cubicBezTo>
                    <a:pt x="234469" y="124784"/>
                    <a:pt x="273837" y="113369"/>
                    <a:pt x="265299" y="90629"/>
                  </a:cubicBezTo>
                  <a:lnTo>
                    <a:pt x="265209" y="9062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7" name="Freeform: Shape 160">
              <a:extLst>
                <a:ext uri="{FF2B5EF4-FFF2-40B4-BE49-F238E27FC236}">
                  <a16:creationId xmlns:a16="http://schemas.microsoft.com/office/drawing/2014/main" id="{9E2D6062-0EA3-4796-9EA7-4A1B8F927E2C}"/>
                </a:ext>
              </a:extLst>
            </p:cNvPr>
            <p:cNvSpPr>
              <a:spLocks/>
            </p:cNvSpPr>
            <p:nvPr/>
          </p:nvSpPr>
          <p:spPr bwMode="auto">
            <a:xfrm>
              <a:off x="5667911" y="1115363"/>
              <a:ext cx="368516" cy="161788"/>
            </a:xfrm>
            <a:custGeom>
              <a:avLst/>
              <a:gdLst>
                <a:gd name="T0" fmla="*/ 363643 w 368516"/>
                <a:gd name="T1" fmla="*/ 123037 h 161787"/>
                <a:gd name="T2" fmla="*/ 306837 w 368516"/>
                <a:gd name="T3" fmla="*/ 58406 h 161787"/>
                <a:gd name="T4" fmla="*/ 217944 w 368516"/>
                <a:gd name="T5" fmla="*/ 15802 h 161787"/>
                <a:gd name="T6" fmla="*/ 9058 w 368516"/>
                <a:gd name="T7" fmla="*/ 66046 h 161787"/>
                <a:gd name="T8" fmla="*/ 35124 w 368516"/>
                <a:gd name="T9" fmla="*/ 88252 h 161787"/>
                <a:gd name="T10" fmla="*/ 113771 w 368516"/>
                <a:gd name="T11" fmla="*/ 49149 h 161787"/>
                <a:gd name="T12" fmla="*/ 108378 w 368516"/>
                <a:gd name="T13" fmla="*/ 68114 h 161787"/>
                <a:gd name="T14" fmla="*/ 126264 w 368516"/>
                <a:gd name="T15" fmla="*/ 116925 h 161787"/>
                <a:gd name="T16" fmla="*/ 133365 w 368516"/>
                <a:gd name="T17" fmla="*/ 111532 h 161787"/>
                <a:gd name="T18" fmla="*/ 128331 w 368516"/>
                <a:gd name="T19" fmla="*/ 77551 h 161787"/>
                <a:gd name="T20" fmla="*/ 134354 w 368516"/>
                <a:gd name="T21" fmla="*/ 56519 h 161787"/>
                <a:gd name="T22" fmla="*/ 140645 w 368516"/>
                <a:gd name="T23" fmla="*/ 49688 h 161787"/>
                <a:gd name="T24" fmla="*/ 230437 w 368516"/>
                <a:gd name="T25" fmla="*/ 61912 h 161787"/>
                <a:gd name="T26" fmla="*/ 233583 w 368516"/>
                <a:gd name="T27" fmla="*/ 94095 h 161787"/>
                <a:gd name="T28" fmla="*/ 206529 w 368516"/>
                <a:gd name="T29" fmla="*/ 132924 h 161787"/>
                <a:gd name="T30" fmla="*/ 209405 w 368516"/>
                <a:gd name="T31" fmla="*/ 137867 h 161787"/>
                <a:gd name="T32" fmla="*/ 253717 w 368516"/>
                <a:gd name="T33" fmla="*/ 68024 h 161787"/>
                <a:gd name="T34" fmla="*/ 314477 w 368516"/>
                <a:gd name="T35" fmla="*/ 116565 h 161787"/>
                <a:gd name="T36" fmla="*/ 358969 w 368516"/>
                <a:gd name="T37" fmla="*/ 157192 h 161787"/>
                <a:gd name="T38" fmla="*/ 363553 w 368516"/>
                <a:gd name="T39" fmla="*/ 122947 h 1617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8516"/>
                <a:gd name="T61" fmla="*/ 0 h 161787"/>
                <a:gd name="T62" fmla="*/ 368516 w 368516"/>
                <a:gd name="T63" fmla="*/ 161787 h 1617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8516" h="161787">
                  <a:moveTo>
                    <a:pt x="363643" y="123032"/>
                  </a:moveTo>
                  <a:cubicBezTo>
                    <a:pt x="325802" y="107572"/>
                    <a:pt x="312500" y="101100"/>
                    <a:pt x="306837" y="58406"/>
                  </a:cubicBezTo>
                  <a:cubicBezTo>
                    <a:pt x="286524" y="34138"/>
                    <a:pt x="247066" y="23532"/>
                    <a:pt x="217944" y="15802"/>
                  </a:cubicBezTo>
                  <a:cubicBezTo>
                    <a:pt x="146578" y="-3073"/>
                    <a:pt x="59302" y="4747"/>
                    <a:pt x="9058" y="66046"/>
                  </a:cubicBezTo>
                  <a:cubicBezTo>
                    <a:pt x="-200" y="77372"/>
                    <a:pt x="20293" y="91123"/>
                    <a:pt x="35124" y="88247"/>
                  </a:cubicBezTo>
                  <a:cubicBezTo>
                    <a:pt x="67571" y="81866"/>
                    <a:pt x="78896" y="51755"/>
                    <a:pt x="113771" y="49149"/>
                  </a:cubicBezTo>
                  <a:cubicBezTo>
                    <a:pt x="110625" y="55350"/>
                    <a:pt x="108737" y="62361"/>
                    <a:pt x="108378" y="68114"/>
                  </a:cubicBezTo>
                  <a:cubicBezTo>
                    <a:pt x="107389" y="82135"/>
                    <a:pt x="108198" y="113324"/>
                    <a:pt x="126264" y="116920"/>
                  </a:cubicBezTo>
                  <a:cubicBezTo>
                    <a:pt x="129500" y="117549"/>
                    <a:pt x="133814" y="115392"/>
                    <a:pt x="133365" y="111527"/>
                  </a:cubicBezTo>
                  <a:cubicBezTo>
                    <a:pt x="132107" y="100022"/>
                    <a:pt x="128781" y="89416"/>
                    <a:pt x="128331" y="77551"/>
                  </a:cubicBezTo>
                  <a:cubicBezTo>
                    <a:pt x="128062" y="70091"/>
                    <a:pt x="129770" y="62451"/>
                    <a:pt x="134354" y="56519"/>
                  </a:cubicBezTo>
                  <a:cubicBezTo>
                    <a:pt x="136691" y="53553"/>
                    <a:pt x="138758" y="51845"/>
                    <a:pt x="140645" y="49688"/>
                  </a:cubicBezTo>
                  <a:cubicBezTo>
                    <a:pt x="170576" y="51665"/>
                    <a:pt x="201316" y="56878"/>
                    <a:pt x="230437" y="61912"/>
                  </a:cubicBezTo>
                  <a:cubicBezTo>
                    <a:pt x="234572" y="72608"/>
                    <a:pt x="237089" y="82405"/>
                    <a:pt x="233583" y="94090"/>
                  </a:cubicBezTo>
                  <a:cubicBezTo>
                    <a:pt x="229179" y="108830"/>
                    <a:pt x="216865" y="122043"/>
                    <a:pt x="206529" y="132919"/>
                  </a:cubicBezTo>
                  <a:cubicBezTo>
                    <a:pt x="204282" y="135256"/>
                    <a:pt x="206529" y="138312"/>
                    <a:pt x="209405" y="137862"/>
                  </a:cubicBezTo>
                  <a:cubicBezTo>
                    <a:pt x="233943" y="134447"/>
                    <a:pt x="261806" y="93910"/>
                    <a:pt x="253717" y="68024"/>
                  </a:cubicBezTo>
                  <a:cubicBezTo>
                    <a:pt x="277356" y="78001"/>
                    <a:pt x="295692" y="99303"/>
                    <a:pt x="314477" y="116560"/>
                  </a:cubicBezTo>
                  <a:cubicBezTo>
                    <a:pt x="337757" y="138042"/>
                    <a:pt x="331105" y="147300"/>
                    <a:pt x="358969" y="157187"/>
                  </a:cubicBezTo>
                  <a:cubicBezTo>
                    <a:pt x="360137" y="157726"/>
                    <a:pt x="363553" y="122942"/>
                    <a:pt x="363553" y="122942"/>
                  </a:cubicBezTo>
                  <a:lnTo>
                    <a:pt x="363643" y="12303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8" name="Freeform: Shape 161">
              <a:extLst>
                <a:ext uri="{FF2B5EF4-FFF2-40B4-BE49-F238E27FC236}">
                  <a16:creationId xmlns:a16="http://schemas.microsoft.com/office/drawing/2014/main" id="{2C7C0BCA-629E-4763-8169-B1D615B12360}"/>
                </a:ext>
              </a:extLst>
            </p:cNvPr>
            <p:cNvSpPr>
              <a:spLocks/>
            </p:cNvSpPr>
            <p:nvPr/>
          </p:nvSpPr>
          <p:spPr bwMode="auto">
            <a:xfrm>
              <a:off x="6329580" y="1584283"/>
              <a:ext cx="62917" cy="116847"/>
            </a:xfrm>
            <a:custGeom>
              <a:avLst/>
              <a:gdLst>
                <a:gd name="T0" fmla="*/ 62041 w 62917"/>
                <a:gd name="T1" fmla="*/ 20830 h 116846"/>
                <a:gd name="T2" fmla="*/ 32919 w 62917"/>
                <a:gd name="T3" fmla="*/ 20830 h 116846"/>
                <a:gd name="T4" fmla="*/ 36604 w 62917"/>
                <a:gd name="T5" fmla="*/ 73866 h 116846"/>
                <a:gd name="T6" fmla="*/ 33549 w 62917"/>
                <a:gd name="T7" fmla="*/ 86000 h 116846"/>
                <a:gd name="T8" fmla="*/ 7572 w 62917"/>
                <a:gd name="T9" fmla="*/ 110627 h 116846"/>
                <a:gd name="T10" fmla="*/ 10988 w 62917"/>
                <a:gd name="T11" fmla="*/ 115032 h 116846"/>
                <a:gd name="T12" fmla="*/ 40649 w 62917"/>
                <a:gd name="T13" fmla="*/ 95168 h 116846"/>
                <a:gd name="T14" fmla="*/ 57098 w 62917"/>
                <a:gd name="T15" fmla="*/ 85640 h 116846"/>
                <a:gd name="T16" fmla="*/ 61861 w 62917"/>
                <a:gd name="T17" fmla="*/ 60563 h 116846"/>
                <a:gd name="T18" fmla="*/ 62131 w 62917"/>
                <a:gd name="T19" fmla="*/ 20740 h 1168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917"/>
                <a:gd name="T31" fmla="*/ 0 h 116846"/>
                <a:gd name="T32" fmla="*/ 62917 w 62917"/>
                <a:gd name="T33" fmla="*/ 116846 h 1168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917" h="116846">
                  <a:moveTo>
                    <a:pt x="62041" y="20830"/>
                  </a:moveTo>
                  <a:cubicBezTo>
                    <a:pt x="62131" y="1955"/>
                    <a:pt x="31841" y="2135"/>
                    <a:pt x="32919" y="20830"/>
                  </a:cubicBezTo>
                  <a:cubicBezTo>
                    <a:pt x="33908" y="38537"/>
                    <a:pt x="34627" y="56244"/>
                    <a:pt x="36604" y="73861"/>
                  </a:cubicBezTo>
                  <a:cubicBezTo>
                    <a:pt x="37503" y="82040"/>
                    <a:pt x="39031" y="80512"/>
                    <a:pt x="33549" y="85995"/>
                  </a:cubicBezTo>
                  <a:cubicBezTo>
                    <a:pt x="25190" y="94444"/>
                    <a:pt x="16201" y="102443"/>
                    <a:pt x="7572" y="110622"/>
                  </a:cubicBezTo>
                  <a:cubicBezTo>
                    <a:pt x="5236" y="112780"/>
                    <a:pt x="8292" y="116824"/>
                    <a:pt x="10988" y="115027"/>
                  </a:cubicBezTo>
                  <a:cubicBezTo>
                    <a:pt x="20875" y="108375"/>
                    <a:pt x="30762" y="101814"/>
                    <a:pt x="40649" y="95163"/>
                  </a:cubicBezTo>
                  <a:cubicBezTo>
                    <a:pt x="46312" y="91388"/>
                    <a:pt x="52244" y="90309"/>
                    <a:pt x="57098" y="85635"/>
                  </a:cubicBezTo>
                  <a:cubicBezTo>
                    <a:pt x="62850" y="80063"/>
                    <a:pt x="61412" y="67659"/>
                    <a:pt x="61861" y="60558"/>
                  </a:cubicBezTo>
                  <a:cubicBezTo>
                    <a:pt x="62670" y="47435"/>
                    <a:pt x="62041" y="33953"/>
                    <a:pt x="62131" y="20740"/>
                  </a:cubicBezTo>
                  <a:lnTo>
                    <a:pt x="62041" y="2083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89" name="Freeform: Shape 162">
              <a:extLst>
                <a:ext uri="{FF2B5EF4-FFF2-40B4-BE49-F238E27FC236}">
                  <a16:creationId xmlns:a16="http://schemas.microsoft.com/office/drawing/2014/main" id="{AD7C5BE7-8334-4B12-8666-1E6B9876C021}"/>
                </a:ext>
              </a:extLst>
            </p:cNvPr>
            <p:cNvSpPr>
              <a:spLocks/>
            </p:cNvSpPr>
            <p:nvPr/>
          </p:nvSpPr>
          <p:spPr bwMode="auto">
            <a:xfrm>
              <a:off x="5806579" y="1153906"/>
              <a:ext cx="80894" cy="80894"/>
            </a:xfrm>
            <a:custGeom>
              <a:avLst/>
              <a:gdLst>
                <a:gd name="T0" fmla="*/ 79191 w 80893"/>
                <a:gd name="T1" fmla="*/ 42969 h 80893"/>
                <a:gd name="T2" fmla="*/ 42969 w 80893"/>
                <a:gd name="T3" fmla="*/ 79191 h 80893"/>
                <a:gd name="T4" fmla="*/ 6741 w 80893"/>
                <a:gd name="T5" fmla="*/ 42969 h 80893"/>
                <a:gd name="T6" fmla="*/ 42969 w 80893"/>
                <a:gd name="T7" fmla="*/ 6741 h 80893"/>
                <a:gd name="T8" fmla="*/ 79191 w 80893"/>
                <a:gd name="T9" fmla="*/ 42969 h 80893"/>
                <a:gd name="T10" fmla="*/ 0 60000 65536"/>
                <a:gd name="T11" fmla="*/ 0 60000 65536"/>
                <a:gd name="T12" fmla="*/ 0 60000 65536"/>
                <a:gd name="T13" fmla="*/ 0 60000 65536"/>
                <a:gd name="T14" fmla="*/ 0 60000 65536"/>
                <a:gd name="T15" fmla="*/ 0 w 80893"/>
                <a:gd name="T16" fmla="*/ 0 h 80893"/>
                <a:gd name="T17" fmla="*/ 80893 w 80893"/>
                <a:gd name="T18" fmla="*/ 80893 h 80893"/>
              </a:gdLst>
              <a:ahLst/>
              <a:cxnLst>
                <a:cxn ang="T10">
                  <a:pos x="T0" y="T1"/>
                </a:cxn>
                <a:cxn ang="T11">
                  <a:pos x="T2" y="T3"/>
                </a:cxn>
                <a:cxn ang="T12">
                  <a:pos x="T4" y="T5"/>
                </a:cxn>
                <a:cxn ang="T13">
                  <a:pos x="T6" y="T7"/>
                </a:cxn>
                <a:cxn ang="T14">
                  <a:pos x="T8" y="T9"/>
                </a:cxn>
              </a:cxnLst>
              <a:rect l="T15" t="T16" r="T17" b="T18"/>
              <a:pathLst>
                <a:path w="80893" h="80893">
                  <a:moveTo>
                    <a:pt x="79186" y="42964"/>
                  </a:moveTo>
                  <a:cubicBezTo>
                    <a:pt x="79186" y="62917"/>
                    <a:pt x="63007" y="79186"/>
                    <a:pt x="42964" y="79186"/>
                  </a:cubicBezTo>
                  <a:cubicBezTo>
                    <a:pt x="22920" y="79186"/>
                    <a:pt x="6741" y="63007"/>
                    <a:pt x="6741" y="42964"/>
                  </a:cubicBezTo>
                  <a:cubicBezTo>
                    <a:pt x="6741" y="22920"/>
                    <a:pt x="22920" y="6741"/>
                    <a:pt x="42964" y="6741"/>
                  </a:cubicBezTo>
                  <a:cubicBezTo>
                    <a:pt x="63007" y="6741"/>
                    <a:pt x="79186" y="22920"/>
                    <a:pt x="79186" y="42964"/>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0" name="Freeform: Shape 163">
              <a:extLst>
                <a:ext uri="{FF2B5EF4-FFF2-40B4-BE49-F238E27FC236}">
                  <a16:creationId xmlns:a16="http://schemas.microsoft.com/office/drawing/2014/main" id="{C2AB5350-5631-4BB1-8B06-46221DAF9944}"/>
                </a:ext>
              </a:extLst>
            </p:cNvPr>
            <p:cNvSpPr>
              <a:spLocks/>
            </p:cNvSpPr>
            <p:nvPr/>
          </p:nvSpPr>
          <p:spPr bwMode="auto">
            <a:xfrm>
              <a:off x="6427395" y="1242529"/>
              <a:ext cx="62917" cy="62917"/>
            </a:xfrm>
            <a:custGeom>
              <a:avLst/>
              <a:gdLst>
                <a:gd name="T0" fmla="*/ 63906 w 62917"/>
                <a:gd name="T1" fmla="*/ 35324 h 62917"/>
                <a:gd name="T2" fmla="*/ 35324 w 62917"/>
                <a:gd name="T3" fmla="*/ 63906 h 62917"/>
                <a:gd name="T4" fmla="*/ 6741 w 62917"/>
                <a:gd name="T5" fmla="*/ 35324 h 62917"/>
                <a:gd name="T6" fmla="*/ 35324 w 62917"/>
                <a:gd name="T7" fmla="*/ 6741 h 62917"/>
                <a:gd name="T8" fmla="*/ 63906 w 62917"/>
                <a:gd name="T9" fmla="*/ 35324 h 62917"/>
                <a:gd name="T10" fmla="*/ 0 60000 65536"/>
                <a:gd name="T11" fmla="*/ 0 60000 65536"/>
                <a:gd name="T12" fmla="*/ 0 60000 65536"/>
                <a:gd name="T13" fmla="*/ 0 60000 65536"/>
                <a:gd name="T14" fmla="*/ 0 60000 65536"/>
                <a:gd name="T15" fmla="*/ 0 w 62917"/>
                <a:gd name="T16" fmla="*/ 0 h 62917"/>
                <a:gd name="T17" fmla="*/ 62917 w 62917"/>
                <a:gd name="T18" fmla="*/ 62917 h 62917"/>
              </a:gdLst>
              <a:ahLst/>
              <a:cxnLst>
                <a:cxn ang="T10">
                  <a:pos x="T0" y="T1"/>
                </a:cxn>
                <a:cxn ang="T11">
                  <a:pos x="T2" y="T3"/>
                </a:cxn>
                <a:cxn ang="T12">
                  <a:pos x="T4" y="T5"/>
                </a:cxn>
                <a:cxn ang="T13">
                  <a:pos x="T6" y="T7"/>
                </a:cxn>
                <a:cxn ang="T14">
                  <a:pos x="T8" y="T9"/>
                </a:cxn>
              </a:cxnLst>
              <a:rect l="T15" t="T16" r="T17" b="T18"/>
              <a:pathLst>
                <a:path w="62917" h="62917">
                  <a:moveTo>
                    <a:pt x="63906" y="35324"/>
                  </a:moveTo>
                  <a:cubicBezTo>
                    <a:pt x="63906" y="51109"/>
                    <a:pt x="51109" y="63906"/>
                    <a:pt x="35324" y="63906"/>
                  </a:cubicBezTo>
                  <a:cubicBezTo>
                    <a:pt x="19538" y="63906"/>
                    <a:pt x="6741" y="51109"/>
                    <a:pt x="6741" y="35324"/>
                  </a:cubicBezTo>
                  <a:cubicBezTo>
                    <a:pt x="6741" y="19538"/>
                    <a:pt x="19538" y="6741"/>
                    <a:pt x="35324" y="6741"/>
                  </a:cubicBezTo>
                  <a:cubicBezTo>
                    <a:pt x="51109" y="6741"/>
                    <a:pt x="63906" y="19538"/>
                    <a:pt x="63906" y="35324"/>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1" name="Freeform: Shape 164">
              <a:extLst>
                <a:ext uri="{FF2B5EF4-FFF2-40B4-BE49-F238E27FC236}">
                  <a16:creationId xmlns:a16="http://schemas.microsoft.com/office/drawing/2014/main" id="{A7BA3F03-FFEC-4EDB-AC98-44311BF01EF9}"/>
                </a:ext>
              </a:extLst>
            </p:cNvPr>
            <p:cNvSpPr>
              <a:spLocks/>
            </p:cNvSpPr>
            <p:nvPr/>
          </p:nvSpPr>
          <p:spPr bwMode="auto">
            <a:xfrm>
              <a:off x="6401419" y="1235339"/>
              <a:ext cx="125835" cy="53929"/>
            </a:xfrm>
            <a:custGeom>
              <a:avLst/>
              <a:gdLst>
                <a:gd name="T0" fmla="*/ 21212 w 125834"/>
                <a:gd name="T1" fmla="*/ 6741 h 53929"/>
                <a:gd name="T2" fmla="*/ 120627 w 125834"/>
                <a:gd name="T3" fmla="*/ 16628 h 53929"/>
                <a:gd name="T4" fmla="*/ 113166 w 125834"/>
                <a:gd name="T5" fmla="*/ 52491 h 53929"/>
                <a:gd name="T6" fmla="*/ 6741 w 125834"/>
                <a:gd name="T7" fmla="*/ 37391 h 53929"/>
                <a:gd name="T8" fmla="*/ 21212 w 125834"/>
                <a:gd name="T9" fmla="*/ 6741 h 53929"/>
                <a:gd name="T10" fmla="*/ 0 60000 65536"/>
                <a:gd name="T11" fmla="*/ 0 60000 65536"/>
                <a:gd name="T12" fmla="*/ 0 60000 65536"/>
                <a:gd name="T13" fmla="*/ 0 60000 65536"/>
                <a:gd name="T14" fmla="*/ 0 60000 65536"/>
                <a:gd name="T15" fmla="*/ 0 w 125834"/>
                <a:gd name="T16" fmla="*/ 0 h 53929"/>
                <a:gd name="T17" fmla="*/ 125834 w 125834"/>
                <a:gd name="T18" fmla="*/ 53929 h 53929"/>
              </a:gdLst>
              <a:ahLst/>
              <a:cxnLst>
                <a:cxn ang="T10">
                  <a:pos x="T0" y="T1"/>
                </a:cxn>
                <a:cxn ang="T11">
                  <a:pos x="T2" y="T3"/>
                </a:cxn>
                <a:cxn ang="T12">
                  <a:pos x="T4" y="T5"/>
                </a:cxn>
                <a:cxn ang="T13">
                  <a:pos x="T6" y="T7"/>
                </a:cxn>
                <a:cxn ang="T14">
                  <a:pos x="T8" y="T9"/>
                </a:cxn>
              </a:cxnLst>
              <a:rect l="T15" t="T16" r="T17" b="T18"/>
              <a:pathLst>
                <a:path w="125834" h="53929">
                  <a:moveTo>
                    <a:pt x="21212" y="6741"/>
                  </a:moveTo>
                  <a:lnTo>
                    <a:pt x="120622" y="16628"/>
                  </a:lnTo>
                  <a:lnTo>
                    <a:pt x="113161" y="52491"/>
                  </a:lnTo>
                  <a:lnTo>
                    <a:pt x="6741" y="37391"/>
                  </a:lnTo>
                  <a:lnTo>
                    <a:pt x="2121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2" name="Freeform: Shape 165">
              <a:extLst>
                <a:ext uri="{FF2B5EF4-FFF2-40B4-BE49-F238E27FC236}">
                  <a16:creationId xmlns:a16="http://schemas.microsoft.com/office/drawing/2014/main" id="{9B4B5F9C-E6CF-40D0-A766-0F97190F40C9}"/>
                </a:ext>
              </a:extLst>
            </p:cNvPr>
            <p:cNvSpPr>
              <a:spLocks/>
            </p:cNvSpPr>
            <p:nvPr/>
          </p:nvSpPr>
          <p:spPr bwMode="auto">
            <a:xfrm>
              <a:off x="5782761" y="1139974"/>
              <a:ext cx="143811" cy="80894"/>
            </a:xfrm>
            <a:custGeom>
              <a:avLst/>
              <a:gdLst>
                <a:gd name="T0" fmla="*/ 6741 w 143811"/>
                <a:gd name="T1" fmla="*/ 46474 h 80893"/>
                <a:gd name="T2" fmla="*/ 129161 w 143811"/>
                <a:gd name="T3" fmla="*/ 76495 h 80893"/>
                <a:gd name="T4" fmla="*/ 138958 w 143811"/>
                <a:gd name="T5" fmla="*/ 29391 h 80893"/>
                <a:gd name="T6" fmla="*/ 6741 w 143811"/>
                <a:gd name="T7" fmla="*/ 6741 h 80893"/>
                <a:gd name="T8" fmla="*/ 6741 w 143811"/>
                <a:gd name="T9" fmla="*/ 46564 h 80893"/>
                <a:gd name="T10" fmla="*/ 0 60000 65536"/>
                <a:gd name="T11" fmla="*/ 0 60000 65536"/>
                <a:gd name="T12" fmla="*/ 0 60000 65536"/>
                <a:gd name="T13" fmla="*/ 0 60000 65536"/>
                <a:gd name="T14" fmla="*/ 0 60000 65536"/>
                <a:gd name="T15" fmla="*/ 0 w 143811"/>
                <a:gd name="T16" fmla="*/ 0 h 80893"/>
                <a:gd name="T17" fmla="*/ 143811 w 143811"/>
                <a:gd name="T18" fmla="*/ 80893 h 80893"/>
              </a:gdLst>
              <a:ahLst/>
              <a:cxnLst>
                <a:cxn ang="T10">
                  <a:pos x="T0" y="T1"/>
                </a:cxn>
                <a:cxn ang="T11">
                  <a:pos x="T2" y="T3"/>
                </a:cxn>
                <a:cxn ang="T12">
                  <a:pos x="T4" y="T5"/>
                </a:cxn>
                <a:cxn ang="T13">
                  <a:pos x="T6" y="T7"/>
                </a:cxn>
                <a:cxn ang="T14">
                  <a:pos x="T8" y="T9"/>
                </a:cxn>
              </a:cxnLst>
              <a:rect l="T15" t="T16" r="T17" b="T18"/>
              <a:pathLst>
                <a:path w="143811" h="80893">
                  <a:moveTo>
                    <a:pt x="6741" y="46469"/>
                  </a:moveTo>
                  <a:cubicBezTo>
                    <a:pt x="6741" y="46469"/>
                    <a:pt x="129161" y="78287"/>
                    <a:pt x="129161" y="76490"/>
                  </a:cubicBezTo>
                  <a:cubicBezTo>
                    <a:pt x="129161" y="74692"/>
                    <a:pt x="138958" y="29391"/>
                    <a:pt x="138958" y="29391"/>
                  </a:cubicBezTo>
                  <a:lnTo>
                    <a:pt x="6741" y="6741"/>
                  </a:lnTo>
                  <a:lnTo>
                    <a:pt x="6741" y="46559"/>
                  </a:lnTo>
                  <a:lnTo>
                    <a:pt x="6741" y="4646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3" name="Freeform: Shape 166">
              <a:extLst>
                <a:ext uri="{FF2B5EF4-FFF2-40B4-BE49-F238E27FC236}">
                  <a16:creationId xmlns:a16="http://schemas.microsoft.com/office/drawing/2014/main" id="{0DA0A176-2567-4494-A6DD-8555D483436B}"/>
                </a:ext>
              </a:extLst>
            </p:cNvPr>
            <p:cNvSpPr>
              <a:spLocks/>
            </p:cNvSpPr>
            <p:nvPr/>
          </p:nvSpPr>
          <p:spPr bwMode="auto">
            <a:xfrm>
              <a:off x="5602457" y="934583"/>
              <a:ext cx="539292" cy="188752"/>
            </a:xfrm>
            <a:custGeom>
              <a:avLst/>
              <a:gdLst>
                <a:gd name="T0" fmla="*/ 533720 w 539292"/>
                <a:gd name="T1" fmla="*/ 114071 h 188752"/>
                <a:gd name="T2" fmla="*/ 511609 w 539292"/>
                <a:gd name="T3" fmla="*/ 122700 h 188752"/>
                <a:gd name="T4" fmla="*/ 520147 w 539292"/>
                <a:gd name="T5" fmla="*/ 102206 h 188752"/>
                <a:gd name="T6" fmla="*/ 161788 w 539292"/>
                <a:gd name="T7" fmla="*/ 6752 h 188752"/>
                <a:gd name="T8" fmla="*/ 6741 w 539292"/>
                <a:gd name="T9" fmla="*/ 100049 h 188752"/>
                <a:gd name="T10" fmla="*/ 156125 w 539292"/>
                <a:gd name="T11" fmla="*/ 86567 h 188752"/>
                <a:gd name="T12" fmla="*/ 468735 w 539292"/>
                <a:gd name="T13" fmla="*/ 187505 h 188752"/>
                <a:gd name="T14" fmla="*/ 469634 w 539292"/>
                <a:gd name="T15" fmla="*/ 188224 h 188752"/>
                <a:gd name="T16" fmla="*/ 474218 w 539292"/>
                <a:gd name="T17" fmla="*/ 189212 h 188752"/>
                <a:gd name="T18" fmla="*/ 476375 w 539292"/>
                <a:gd name="T19" fmla="*/ 189841 h 188752"/>
                <a:gd name="T20" fmla="*/ 477004 w 539292"/>
                <a:gd name="T21" fmla="*/ 188763 h 188752"/>
                <a:gd name="T22" fmla="*/ 478442 w 539292"/>
                <a:gd name="T23" fmla="*/ 187864 h 188752"/>
                <a:gd name="T24" fmla="*/ 478262 w 539292"/>
                <a:gd name="T25" fmla="*/ 188403 h 188752"/>
                <a:gd name="T26" fmla="*/ 508463 w 539292"/>
                <a:gd name="T27" fmla="*/ 156855 h 188752"/>
                <a:gd name="T28" fmla="*/ 526978 w 539292"/>
                <a:gd name="T29" fmla="*/ 140406 h 188752"/>
                <a:gd name="T30" fmla="*/ 539832 w 539292"/>
                <a:gd name="T31" fmla="*/ 121981 h 188752"/>
                <a:gd name="T32" fmla="*/ 533899 w 539292"/>
                <a:gd name="T33" fmla="*/ 114161 h 1887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292"/>
                <a:gd name="T52" fmla="*/ 0 h 188752"/>
                <a:gd name="T53" fmla="*/ 539292 w 539292"/>
                <a:gd name="T54" fmla="*/ 188752 h 1887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292" h="188752">
                  <a:moveTo>
                    <a:pt x="533720" y="114071"/>
                  </a:moveTo>
                  <a:cubicBezTo>
                    <a:pt x="525630" y="111914"/>
                    <a:pt x="518170" y="116588"/>
                    <a:pt x="511609" y="122700"/>
                  </a:cubicBezTo>
                  <a:cubicBezTo>
                    <a:pt x="517361" y="111105"/>
                    <a:pt x="521136" y="102566"/>
                    <a:pt x="520147" y="102206"/>
                  </a:cubicBezTo>
                  <a:cubicBezTo>
                    <a:pt x="516822" y="101128"/>
                    <a:pt x="250501" y="5583"/>
                    <a:pt x="161788" y="6752"/>
                  </a:cubicBezTo>
                  <a:cubicBezTo>
                    <a:pt x="73074" y="7920"/>
                    <a:pt x="6741" y="100049"/>
                    <a:pt x="6741" y="100049"/>
                  </a:cubicBezTo>
                  <a:cubicBezTo>
                    <a:pt x="6741" y="100049"/>
                    <a:pt x="120172" y="73085"/>
                    <a:pt x="156125" y="86567"/>
                  </a:cubicBezTo>
                  <a:cubicBezTo>
                    <a:pt x="188573" y="98701"/>
                    <a:pt x="423344" y="173123"/>
                    <a:pt x="468735" y="187505"/>
                  </a:cubicBezTo>
                  <a:cubicBezTo>
                    <a:pt x="469094" y="187774"/>
                    <a:pt x="469274" y="188044"/>
                    <a:pt x="469634" y="188224"/>
                  </a:cubicBezTo>
                  <a:cubicBezTo>
                    <a:pt x="471251" y="188943"/>
                    <a:pt x="472780" y="189212"/>
                    <a:pt x="474218" y="189212"/>
                  </a:cubicBezTo>
                  <a:lnTo>
                    <a:pt x="476375" y="189841"/>
                  </a:lnTo>
                  <a:lnTo>
                    <a:pt x="477004" y="188763"/>
                  </a:lnTo>
                  <a:cubicBezTo>
                    <a:pt x="477543" y="188583"/>
                    <a:pt x="477993" y="188224"/>
                    <a:pt x="478442" y="187864"/>
                  </a:cubicBezTo>
                  <a:lnTo>
                    <a:pt x="478262" y="188403"/>
                  </a:lnTo>
                  <a:cubicBezTo>
                    <a:pt x="489677" y="179954"/>
                    <a:pt x="498306" y="166832"/>
                    <a:pt x="508463" y="156855"/>
                  </a:cubicBezTo>
                  <a:cubicBezTo>
                    <a:pt x="514395" y="151102"/>
                    <a:pt x="520597" y="145620"/>
                    <a:pt x="526978" y="140406"/>
                  </a:cubicBezTo>
                  <a:cubicBezTo>
                    <a:pt x="533720" y="134834"/>
                    <a:pt x="540011" y="131508"/>
                    <a:pt x="539832" y="121981"/>
                  </a:cubicBezTo>
                  <a:cubicBezTo>
                    <a:pt x="539832" y="118385"/>
                    <a:pt x="537405" y="115150"/>
                    <a:pt x="533899" y="114161"/>
                  </a:cubicBezTo>
                  <a:lnTo>
                    <a:pt x="533720" y="11407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4" name="Freeform: Shape 167">
              <a:extLst>
                <a:ext uri="{FF2B5EF4-FFF2-40B4-BE49-F238E27FC236}">
                  <a16:creationId xmlns:a16="http://schemas.microsoft.com/office/drawing/2014/main" id="{AA67080D-DA94-40ED-9AD0-D99EB540630A}"/>
                </a:ext>
              </a:extLst>
            </p:cNvPr>
            <p:cNvSpPr>
              <a:spLocks/>
            </p:cNvSpPr>
            <p:nvPr/>
          </p:nvSpPr>
          <p:spPr bwMode="auto">
            <a:xfrm>
              <a:off x="6352969" y="1057092"/>
              <a:ext cx="377505" cy="107858"/>
            </a:xfrm>
            <a:custGeom>
              <a:avLst/>
              <a:gdLst>
                <a:gd name="T0" fmla="*/ 314416 w 377504"/>
                <a:gd name="T1" fmla="*/ 23290 h 107858"/>
                <a:gd name="T2" fmla="*/ 64988 w 377504"/>
                <a:gd name="T3" fmla="*/ 8729 h 107858"/>
                <a:gd name="T4" fmla="*/ 47371 w 377504"/>
                <a:gd name="T5" fmla="*/ 39199 h 107858"/>
                <a:gd name="T6" fmla="*/ 47102 w 377504"/>
                <a:gd name="T7" fmla="*/ 9898 h 107858"/>
                <a:gd name="T8" fmla="*/ 39192 w 377504"/>
                <a:gd name="T9" fmla="*/ 8909 h 107858"/>
                <a:gd name="T10" fmla="*/ 24542 w 377504"/>
                <a:gd name="T11" fmla="*/ 49985 h 107858"/>
                <a:gd name="T12" fmla="*/ 6835 w 377504"/>
                <a:gd name="T13" fmla="*/ 85579 h 107858"/>
                <a:gd name="T14" fmla="*/ 15373 w 377504"/>
                <a:gd name="T15" fmla="*/ 94657 h 107858"/>
                <a:gd name="T16" fmla="*/ 11059 w 377504"/>
                <a:gd name="T17" fmla="*/ 102117 h 107858"/>
                <a:gd name="T18" fmla="*/ 232354 w 377504"/>
                <a:gd name="T19" fmla="*/ 87826 h 107858"/>
                <a:gd name="T20" fmla="*/ 369424 w 377504"/>
                <a:gd name="T21" fmla="*/ 94926 h 107858"/>
                <a:gd name="T22" fmla="*/ 314416 w 377504"/>
                <a:gd name="T23" fmla="*/ 23470 h 1078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504"/>
                <a:gd name="T37" fmla="*/ 0 h 107858"/>
                <a:gd name="T38" fmla="*/ 377504 w 377504"/>
                <a:gd name="T39" fmla="*/ 107858 h 1078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504" h="107858">
                  <a:moveTo>
                    <a:pt x="314411" y="23290"/>
                  </a:moveTo>
                  <a:cubicBezTo>
                    <a:pt x="235764" y="12055"/>
                    <a:pt x="64988" y="8729"/>
                    <a:pt x="64988" y="8729"/>
                  </a:cubicBezTo>
                  <a:lnTo>
                    <a:pt x="47371" y="39199"/>
                  </a:lnTo>
                  <a:cubicBezTo>
                    <a:pt x="49259" y="29312"/>
                    <a:pt x="49798" y="18976"/>
                    <a:pt x="47102" y="9898"/>
                  </a:cubicBezTo>
                  <a:cubicBezTo>
                    <a:pt x="46113" y="6572"/>
                    <a:pt x="40900" y="5314"/>
                    <a:pt x="39192" y="8909"/>
                  </a:cubicBezTo>
                  <a:cubicBezTo>
                    <a:pt x="32900" y="22032"/>
                    <a:pt x="30743" y="36683"/>
                    <a:pt x="24542" y="49985"/>
                  </a:cubicBezTo>
                  <a:cubicBezTo>
                    <a:pt x="19059" y="61760"/>
                    <a:pt x="5487" y="72096"/>
                    <a:pt x="6835" y="85579"/>
                  </a:cubicBezTo>
                  <a:cubicBezTo>
                    <a:pt x="7284" y="90522"/>
                    <a:pt x="10700" y="94297"/>
                    <a:pt x="15373" y="94657"/>
                  </a:cubicBezTo>
                  <a:lnTo>
                    <a:pt x="11059" y="102117"/>
                  </a:lnTo>
                  <a:cubicBezTo>
                    <a:pt x="11059" y="102117"/>
                    <a:pt x="183992" y="87017"/>
                    <a:pt x="232349" y="87826"/>
                  </a:cubicBezTo>
                  <a:cubicBezTo>
                    <a:pt x="280705" y="88635"/>
                    <a:pt x="370587" y="95645"/>
                    <a:pt x="369419" y="94926"/>
                  </a:cubicBezTo>
                  <a:cubicBezTo>
                    <a:pt x="368250" y="94207"/>
                    <a:pt x="392968" y="34705"/>
                    <a:pt x="314411" y="23470"/>
                  </a:cubicBezTo>
                  <a:lnTo>
                    <a:pt x="314411" y="2329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5" name="Freeform: Shape 168">
              <a:extLst>
                <a:ext uri="{FF2B5EF4-FFF2-40B4-BE49-F238E27FC236}">
                  <a16:creationId xmlns:a16="http://schemas.microsoft.com/office/drawing/2014/main" id="{848D9169-F278-4F0E-AD45-C48E23910523}"/>
                </a:ext>
              </a:extLst>
            </p:cNvPr>
            <p:cNvSpPr>
              <a:spLocks/>
            </p:cNvSpPr>
            <p:nvPr/>
          </p:nvSpPr>
          <p:spPr bwMode="auto">
            <a:xfrm>
              <a:off x="5793906" y="1150221"/>
              <a:ext cx="53929" cy="53929"/>
            </a:xfrm>
            <a:custGeom>
              <a:avLst/>
              <a:gdLst>
                <a:gd name="T0" fmla="*/ 55637 w 53929"/>
                <a:gd name="T1" fmla="*/ 31189 h 53929"/>
                <a:gd name="T2" fmla="*/ 31189 w 53929"/>
                <a:gd name="T3" fmla="*/ 55637 h 53929"/>
                <a:gd name="T4" fmla="*/ 6741 w 53929"/>
                <a:gd name="T5" fmla="*/ 31189 h 53929"/>
                <a:gd name="T6" fmla="*/ 31189 w 53929"/>
                <a:gd name="T7" fmla="*/ 6741 h 53929"/>
                <a:gd name="T8" fmla="*/ 55637 w 53929"/>
                <a:gd name="T9" fmla="*/ 31189 h 53929"/>
                <a:gd name="T10" fmla="*/ 0 60000 65536"/>
                <a:gd name="T11" fmla="*/ 0 60000 65536"/>
                <a:gd name="T12" fmla="*/ 0 60000 65536"/>
                <a:gd name="T13" fmla="*/ 0 60000 65536"/>
                <a:gd name="T14" fmla="*/ 0 60000 65536"/>
                <a:gd name="T15" fmla="*/ 0 w 53929"/>
                <a:gd name="T16" fmla="*/ 0 h 53929"/>
                <a:gd name="T17" fmla="*/ 53929 w 53929"/>
                <a:gd name="T18" fmla="*/ 53929 h 53929"/>
              </a:gdLst>
              <a:ahLst/>
              <a:cxnLst>
                <a:cxn ang="T10">
                  <a:pos x="T0" y="T1"/>
                </a:cxn>
                <a:cxn ang="T11">
                  <a:pos x="T2" y="T3"/>
                </a:cxn>
                <a:cxn ang="T12">
                  <a:pos x="T4" y="T5"/>
                </a:cxn>
                <a:cxn ang="T13">
                  <a:pos x="T6" y="T7"/>
                </a:cxn>
                <a:cxn ang="T14">
                  <a:pos x="T8" y="T9"/>
                </a:cxn>
              </a:cxnLst>
              <a:rect l="T15" t="T16" r="T17" b="T18"/>
              <a:pathLst>
                <a:path w="53929" h="53929">
                  <a:moveTo>
                    <a:pt x="55637" y="31189"/>
                  </a:moveTo>
                  <a:cubicBezTo>
                    <a:pt x="55637" y="44671"/>
                    <a:pt x="44671" y="55637"/>
                    <a:pt x="31189" y="55637"/>
                  </a:cubicBezTo>
                  <a:cubicBezTo>
                    <a:pt x="17707" y="55637"/>
                    <a:pt x="6741" y="44671"/>
                    <a:pt x="6741" y="31189"/>
                  </a:cubicBezTo>
                  <a:cubicBezTo>
                    <a:pt x="6741" y="17707"/>
                    <a:pt x="17707" y="6741"/>
                    <a:pt x="31189" y="6741"/>
                  </a:cubicBezTo>
                  <a:cubicBezTo>
                    <a:pt x="44671" y="6741"/>
                    <a:pt x="55637" y="17707"/>
                    <a:pt x="55637" y="31189"/>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6" name="Freeform: Shape 169">
              <a:extLst>
                <a:ext uri="{FF2B5EF4-FFF2-40B4-BE49-F238E27FC236}">
                  <a16:creationId xmlns:a16="http://schemas.microsoft.com/office/drawing/2014/main" id="{6D57B171-2991-4DBB-A819-D84C84335725}"/>
                </a:ext>
              </a:extLst>
            </p:cNvPr>
            <p:cNvSpPr>
              <a:spLocks/>
            </p:cNvSpPr>
            <p:nvPr/>
          </p:nvSpPr>
          <p:spPr bwMode="auto">
            <a:xfrm>
              <a:off x="6412204" y="1242529"/>
              <a:ext cx="53929" cy="53929"/>
            </a:xfrm>
            <a:custGeom>
              <a:avLst/>
              <a:gdLst>
                <a:gd name="T0" fmla="*/ 52941 w 53929"/>
                <a:gd name="T1" fmla="*/ 29841 h 53929"/>
                <a:gd name="T2" fmla="*/ 29841 w 53929"/>
                <a:gd name="T3" fmla="*/ 52941 h 53929"/>
                <a:gd name="T4" fmla="*/ 6741 w 53929"/>
                <a:gd name="T5" fmla="*/ 29841 h 53929"/>
                <a:gd name="T6" fmla="*/ 29841 w 53929"/>
                <a:gd name="T7" fmla="*/ 6741 h 53929"/>
                <a:gd name="T8" fmla="*/ 52941 w 53929"/>
                <a:gd name="T9" fmla="*/ 29841 h 53929"/>
                <a:gd name="T10" fmla="*/ 0 60000 65536"/>
                <a:gd name="T11" fmla="*/ 0 60000 65536"/>
                <a:gd name="T12" fmla="*/ 0 60000 65536"/>
                <a:gd name="T13" fmla="*/ 0 60000 65536"/>
                <a:gd name="T14" fmla="*/ 0 60000 65536"/>
                <a:gd name="T15" fmla="*/ 0 w 53929"/>
                <a:gd name="T16" fmla="*/ 0 h 53929"/>
                <a:gd name="T17" fmla="*/ 53929 w 53929"/>
                <a:gd name="T18" fmla="*/ 53929 h 53929"/>
              </a:gdLst>
              <a:ahLst/>
              <a:cxnLst>
                <a:cxn ang="T10">
                  <a:pos x="T0" y="T1"/>
                </a:cxn>
                <a:cxn ang="T11">
                  <a:pos x="T2" y="T3"/>
                </a:cxn>
                <a:cxn ang="T12">
                  <a:pos x="T4" y="T5"/>
                </a:cxn>
                <a:cxn ang="T13">
                  <a:pos x="T6" y="T7"/>
                </a:cxn>
                <a:cxn ang="T14">
                  <a:pos x="T8" y="T9"/>
                </a:cxn>
              </a:cxnLst>
              <a:rect l="T15" t="T16" r="T17" b="T18"/>
              <a:pathLst>
                <a:path w="53929" h="53929">
                  <a:moveTo>
                    <a:pt x="52941" y="29841"/>
                  </a:moveTo>
                  <a:cubicBezTo>
                    <a:pt x="52941" y="42604"/>
                    <a:pt x="42604" y="52941"/>
                    <a:pt x="29841" y="52941"/>
                  </a:cubicBezTo>
                  <a:cubicBezTo>
                    <a:pt x="17078" y="52941"/>
                    <a:pt x="6741" y="42604"/>
                    <a:pt x="6741" y="29841"/>
                  </a:cubicBezTo>
                  <a:cubicBezTo>
                    <a:pt x="6741" y="17078"/>
                    <a:pt x="17078" y="6741"/>
                    <a:pt x="29841" y="6741"/>
                  </a:cubicBezTo>
                  <a:cubicBezTo>
                    <a:pt x="42604" y="6741"/>
                    <a:pt x="52941" y="17078"/>
                    <a:pt x="52941" y="2984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7" name="Freeform: Shape 170">
              <a:extLst>
                <a:ext uri="{FF2B5EF4-FFF2-40B4-BE49-F238E27FC236}">
                  <a16:creationId xmlns:a16="http://schemas.microsoft.com/office/drawing/2014/main" id="{16AA87EE-679E-4B24-AAA9-532451580960}"/>
                </a:ext>
              </a:extLst>
            </p:cNvPr>
            <p:cNvSpPr>
              <a:spLocks/>
            </p:cNvSpPr>
            <p:nvPr/>
          </p:nvSpPr>
          <p:spPr bwMode="auto">
            <a:xfrm>
              <a:off x="6030787" y="799438"/>
              <a:ext cx="125835" cy="71906"/>
            </a:xfrm>
            <a:custGeom>
              <a:avLst/>
              <a:gdLst>
                <a:gd name="T0" fmla="*/ 111956 w 125834"/>
                <a:gd name="T1" fmla="*/ 45188 h 71905"/>
                <a:gd name="T2" fmla="*/ 65127 w 125834"/>
                <a:gd name="T3" fmla="*/ 30353 h 71905"/>
                <a:gd name="T4" fmla="*/ 34473 w 125834"/>
                <a:gd name="T5" fmla="*/ 17680 h 71905"/>
                <a:gd name="T6" fmla="*/ 13171 w 125834"/>
                <a:gd name="T7" fmla="*/ 7703 h 71905"/>
                <a:gd name="T8" fmla="*/ 10924 w 125834"/>
                <a:gd name="T9" fmla="*/ 6804 h 71905"/>
                <a:gd name="T10" fmla="*/ 9485 w 125834"/>
                <a:gd name="T11" fmla="*/ 6984 h 71905"/>
                <a:gd name="T12" fmla="*/ 6879 w 125834"/>
                <a:gd name="T13" fmla="*/ 11657 h 71905"/>
                <a:gd name="T14" fmla="*/ 45978 w 125834"/>
                <a:gd name="T15" fmla="*/ 39885 h 71905"/>
                <a:gd name="T16" fmla="*/ 106473 w 125834"/>
                <a:gd name="T17" fmla="*/ 65502 h 71905"/>
                <a:gd name="T18" fmla="*/ 112046 w 125834"/>
                <a:gd name="T19" fmla="*/ 45188 h 719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834"/>
                <a:gd name="T31" fmla="*/ 0 h 71905"/>
                <a:gd name="T32" fmla="*/ 125834 w 125834"/>
                <a:gd name="T33" fmla="*/ 71905 h 719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834" h="71905">
                  <a:moveTo>
                    <a:pt x="111951" y="45183"/>
                  </a:moveTo>
                  <a:cubicBezTo>
                    <a:pt x="96042" y="41049"/>
                    <a:pt x="80492" y="36015"/>
                    <a:pt x="65122" y="30353"/>
                  </a:cubicBezTo>
                  <a:cubicBezTo>
                    <a:pt x="54786" y="26488"/>
                    <a:pt x="44629" y="22084"/>
                    <a:pt x="34473" y="17680"/>
                  </a:cubicBezTo>
                  <a:cubicBezTo>
                    <a:pt x="31417" y="16331"/>
                    <a:pt x="15058" y="11028"/>
                    <a:pt x="13171" y="7703"/>
                  </a:cubicBezTo>
                  <a:cubicBezTo>
                    <a:pt x="12721" y="6804"/>
                    <a:pt x="11822" y="6624"/>
                    <a:pt x="10924" y="6804"/>
                  </a:cubicBezTo>
                  <a:lnTo>
                    <a:pt x="9485" y="6984"/>
                  </a:lnTo>
                  <a:cubicBezTo>
                    <a:pt x="7418" y="7253"/>
                    <a:pt x="6340" y="9860"/>
                    <a:pt x="6879" y="11657"/>
                  </a:cubicBezTo>
                  <a:cubicBezTo>
                    <a:pt x="10924" y="25320"/>
                    <a:pt x="34293" y="33768"/>
                    <a:pt x="45978" y="39880"/>
                  </a:cubicBezTo>
                  <a:cubicBezTo>
                    <a:pt x="65392" y="50037"/>
                    <a:pt x="85795" y="58126"/>
                    <a:pt x="106468" y="65497"/>
                  </a:cubicBezTo>
                  <a:cubicBezTo>
                    <a:pt x="119232" y="69991"/>
                    <a:pt x="125344" y="48599"/>
                    <a:pt x="112041" y="45183"/>
                  </a:cubicBezTo>
                  <a:lnTo>
                    <a:pt x="111951" y="45183"/>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8" name="Freeform: Shape 171">
              <a:extLst>
                <a:ext uri="{FF2B5EF4-FFF2-40B4-BE49-F238E27FC236}">
                  <a16:creationId xmlns:a16="http://schemas.microsoft.com/office/drawing/2014/main" id="{E5974C0E-30CE-4D24-AD4D-6461155FFD9A}"/>
                </a:ext>
              </a:extLst>
            </p:cNvPr>
            <p:cNvSpPr>
              <a:spLocks/>
            </p:cNvSpPr>
            <p:nvPr/>
          </p:nvSpPr>
          <p:spPr bwMode="auto">
            <a:xfrm>
              <a:off x="6115582" y="779443"/>
              <a:ext cx="89882" cy="53929"/>
            </a:xfrm>
            <a:custGeom>
              <a:avLst/>
              <a:gdLst>
                <a:gd name="T0" fmla="*/ 84321 w 89882"/>
                <a:gd name="T1" fmla="*/ 43338 h 53929"/>
                <a:gd name="T2" fmla="*/ 47379 w 89882"/>
                <a:gd name="T3" fmla="*/ 25002 h 53929"/>
                <a:gd name="T4" fmla="*/ 10977 w 89882"/>
                <a:gd name="T5" fmla="*/ 6846 h 53929"/>
                <a:gd name="T6" fmla="*/ 7292 w 89882"/>
                <a:gd name="T7" fmla="*/ 11609 h 53929"/>
                <a:gd name="T8" fmla="*/ 40728 w 89882"/>
                <a:gd name="T9" fmla="*/ 36327 h 53929"/>
                <a:gd name="T10" fmla="*/ 80096 w 89882"/>
                <a:gd name="T11" fmla="*/ 53494 h 53929"/>
                <a:gd name="T12" fmla="*/ 84321 w 89882"/>
                <a:gd name="T13" fmla="*/ 43248 h 53929"/>
                <a:gd name="T14" fmla="*/ 0 60000 65536"/>
                <a:gd name="T15" fmla="*/ 0 60000 65536"/>
                <a:gd name="T16" fmla="*/ 0 60000 65536"/>
                <a:gd name="T17" fmla="*/ 0 60000 65536"/>
                <a:gd name="T18" fmla="*/ 0 60000 65536"/>
                <a:gd name="T19" fmla="*/ 0 60000 65536"/>
                <a:gd name="T20" fmla="*/ 0 60000 65536"/>
                <a:gd name="T21" fmla="*/ 0 w 89882"/>
                <a:gd name="T22" fmla="*/ 0 h 53929"/>
                <a:gd name="T23" fmla="*/ 89882 w 89882"/>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882" h="53929">
                  <a:moveTo>
                    <a:pt x="84321" y="43338"/>
                  </a:moveTo>
                  <a:cubicBezTo>
                    <a:pt x="74434" y="34260"/>
                    <a:pt x="59424" y="30934"/>
                    <a:pt x="47379" y="25002"/>
                  </a:cubicBezTo>
                  <a:cubicBezTo>
                    <a:pt x="35335" y="19159"/>
                    <a:pt x="23920" y="10351"/>
                    <a:pt x="10977" y="6846"/>
                  </a:cubicBezTo>
                  <a:cubicBezTo>
                    <a:pt x="8460" y="6127"/>
                    <a:pt x="5494" y="9272"/>
                    <a:pt x="7292" y="11609"/>
                  </a:cubicBezTo>
                  <a:cubicBezTo>
                    <a:pt x="15741" y="22665"/>
                    <a:pt x="28953" y="29406"/>
                    <a:pt x="40728" y="36327"/>
                  </a:cubicBezTo>
                  <a:cubicBezTo>
                    <a:pt x="52413" y="43158"/>
                    <a:pt x="66254" y="52955"/>
                    <a:pt x="80096" y="53494"/>
                  </a:cubicBezTo>
                  <a:cubicBezTo>
                    <a:pt x="85220" y="53674"/>
                    <a:pt x="88186" y="46753"/>
                    <a:pt x="84321" y="43248"/>
                  </a:cubicBezTo>
                  <a:lnTo>
                    <a:pt x="84321" y="4333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799" name="Freeform: Shape 172">
              <a:extLst>
                <a:ext uri="{FF2B5EF4-FFF2-40B4-BE49-F238E27FC236}">
                  <a16:creationId xmlns:a16="http://schemas.microsoft.com/office/drawing/2014/main" id="{83C727CE-7748-4F92-93B6-84401313476F}"/>
                </a:ext>
              </a:extLst>
            </p:cNvPr>
            <p:cNvSpPr>
              <a:spLocks/>
            </p:cNvSpPr>
            <p:nvPr/>
          </p:nvSpPr>
          <p:spPr bwMode="auto">
            <a:xfrm>
              <a:off x="5769062" y="1833658"/>
              <a:ext cx="647151" cy="143811"/>
            </a:xfrm>
            <a:custGeom>
              <a:avLst/>
              <a:gdLst>
                <a:gd name="T0" fmla="*/ 630474 w 647150"/>
                <a:gd name="T1" fmla="*/ 98447 h 143811"/>
                <a:gd name="T2" fmla="*/ 621846 w 647150"/>
                <a:gd name="T3" fmla="*/ 100065 h 143811"/>
                <a:gd name="T4" fmla="*/ 615824 w 647150"/>
                <a:gd name="T5" fmla="*/ 105637 h 143811"/>
                <a:gd name="T6" fmla="*/ 601263 w 647150"/>
                <a:gd name="T7" fmla="*/ 112648 h 143811"/>
                <a:gd name="T8" fmla="*/ 596949 w 647150"/>
                <a:gd name="T9" fmla="*/ 114626 h 143811"/>
                <a:gd name="T10" fmla="*/ 596319 w 647150"/>
                <a:gd name="T11" fmla="*/ 114716 h 143811"/>
                <a:gd name="T12" fmla="*/ 426262 w 647150"/>
                <a:gd name="T13" fmla="*/ 107525 h 143811"/>
                <a:gd name="T14" fmla="*/ 418623 w 647150"/>
                <a:gd name="T15" fmla="*/ 102581 h 143811"/>
                <a:gd name="T16" fmla="*/ 392467 w 647150"/>
                <a:gd name="T17" fmla="*/ 108154 h 143811"/>
                <a:gd name="T18" fmla="*/ 380063 w 647150"/>
                <a:gd name="T19" fmla="*/ 108154 h 143811"/>
                <a:gd name="T20" fmla="*/ 347256 w 647150"/>
                <a:gd name="T21" fmla="*/ 105817 h 143811"/>
                <a:gd name="T22" fmla="*/ 337459 w 647150"/>
                <a:gd name="T23" fmla="*/ 102851 h 143811"/>
                <a:gd name="T24" fmla="*/ 333414 w 647150"/>
                <a:gd name="T25" fmla="*/ 101233 h 143811"/>
                <a:gd name="T26" fmla="*/ 308243 w 647150"/>
                <a:gd name="T27" fmla="*/ 92155 h 143811"/>
                <a:gd name="T28" fmla="*/ 300962 w 647150"/>
                <a:gd name="T29" fmla="*/ 85324 h 143811"/>
                <a:gd name="T30" fmla="*/ 198496 w 647150"/>
                <a:gd name="T31" fmla="*/ 67168 h 143811"/>
                <a:gd name="T32" fmla="*/ 76527 w 647150"/>
                <a:gd name="T33" fmla="*/ 46495 h 143811"/>
                <a:gd name="T34" fmla="*/ 75628 w 647150"/>
                <a:gd name="T35" fmla="*/ 44428 h 143811"/>
                <a:gd name="T36" fmla="*/ 50910 w 647150"/>
                <a:gd name="T37" fmla="*/ 22586 h 143811"/>
                <a:gd name="T38" fmla="*/ 39226 w 647150"/>
                <a:gd name="T39" fmla="*/ 9554 h 143811"/>
                <a:gd name="T40" fmla="*/ 16126 w 647150"/>
                <a:gd name="T41" fmla="*/ 8475 h 143811"/>
                <a:gd name="T42" fmla="*/ 8216 w 647150"/>
                <a:gd name="T43" fmla="*/ 27979 h 143811"/>
                <a:gd name="T44" fmla="*/ 19541 w 647150"/>
                <a:gd name="T45" fmla="*/ 43259 h 143811"/>
                <a:gd name="T46" fmla="*/ 36529 w 647150"/>
                <a:gd name="T47" fmla="*/ 46765 h 143811"/>
                <a:gd name="T48" fmla="*/ 41113 w 647150"/>
                <a:gd name="T49" fmla="*/ 49551 h 143811"/>
                <a:gd name="T50" fmla="*/ 43899 w 647150"/>
                <a:gd name="T51" fmla="*/ 52697 h 143811"/>
                <a:gd name="T52" fmla="*/ 151848 w 647150"/>
                <a:gd name="T53" fmla="*/ 82178 h 143811"/>
                <a:gd name="T54" fmla="*/ 198496 w 647150"/>
                <a:gd name="T55" fmla="*/ 81100 h 143811"/>
                <a:gd name="T56" fmla="*/ 302490 w 647150"/>
                <a:gd name="T57" fmla="*/ 101593 h 143811"/>
                <a:gd name="T58" fmla="*/ 362896 w 647150"/>
                <a:gd name="T59" fmla="*/ 130265 h 143811"/>
                <a:gd name="T60" fmla="*/ 423746 w 647150"/>
                <a:gd name="T61" fmla="*/ 119569 h 143811"/>
                <a:gd name="T62" fmla="*/ 424015 w 647150"/>
                <a:gd name="T63" fmla="*/ 117322 h 143811"/>
                <a:gd name="T64" fmla="*/ 425903 w 647150"/>
                <a:gd name="T65" fmla="*/ 114626 h 143811"/>
                <a:gd name="T66" fmla="*/ 529088 w 647150"/>
                <a:gd name="T67" fmla="*/ 129097 h 143811"/>
                <a:gd name="T68" fmla="*/ 602791 w 647150"/>
                <a:gd name="T69" fmla="*/ 137815 h 143811"/>
                <a:gd name="T70" fmla="*/ 610790 w 647150"/>
                <a:gd name="T71" fmla="*/ 129366 h 143811"/>
                <a:gd name="T72" fmla="*/ 636766 w 647150"/>
                <a:gd name="T73" fmla="*/ 120468 h 143811"/>
                <a:gd name="T74" fmla="*/ 630654 w 647150"/>
                <a:gd name="T75" fmla="*/ 98447 h 1438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7150"/>
                <a:gd name="T115" fmla="*/ 0 h 143811"/>
                <a:gd name="T116" fmla="*/ 647150 w 647150"/>
                <a:gd name="T117" fmla="*/ 143811 h 1438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7150" h="143811">
                  <a:moveTo>
                    <a:pt x="630469" y="98447"/>
                  </a:moveTo>
                  <a:cubicBezTo>
                    <a:pt x="627593" y="98986"/>
                    <a:pt x="624717" y="99525"/>
                    <a:pt x="621841" y="100065"/>
                  </a:cubicBezTo>
                  <a:cubicBezTo>
                    <a:pt x="618156" y="100694"/>
                    <a:pt x="616268" y="102941"/>
                    <a:pt x="615819" y="105637"/>
                  </a:cubicBezTo>
                  <a:cubicBezTo>
                    <a:pt x="610965" y="107974"/>
                    <a:pt x="606112" y="110311"/>
                    <a:pt x="601258" y="112648"/>
                  </a:cubicBezTo>
                  <a:cubicBezTo>
                    <a:pt x="599820" y="113367"/>
                    <a:pt x="598382" y="113996"/>
                    <a:pt x="596944" y="114626"/>
                  </a:cubicBezTo>
                  <a:cubicBezTo>
                    <a:pt x="596764" y="114626"/>
                    <a:pt x="596494" y="114626"/>
                    <a:pt x="596314" y="114716"/>
                  </a:cubicBezTo>
                  <a:cubicBezTo>
                    <a:pt x="540318" y="132692"/>
                    <a:pt x="483423" y="104289"/>
                    <a:pt x="426257" y="107525"/>
                  </a:cubicBezTo>
                  <a:cubicBezTo>
                    <a:pt x="425269" y="104469"/>
                    <a:pt x="422752" y="102222"/>
                    <a:pt x="418618" y="102581"/>
                  </a:cubicBezTo>
                  <a:cubicBezTo>
                    <a:pt x="409899" y="103300"/>
                    <a:pt x="401181" y="105907"/>
                    <a:pt x="392462" y="108154"/>
                  </a:cubicBezTo>
                  <a:cubicBezTo>
                    <a:pt x="388327" y="108334"/>
                    <a:pt x="384193" y="108334"/>
                    <a:pt x="380058" y="108154"/>
                  </a:cubicBezTo>
                  <a:cubicBezTo>
                    <a:pt x="369632" y="107974"/>
                    <a:pt x="357408" y="107795"/>
                    <a:pt x="347251" y="105817"/>
                  </a:cubicBezTo>
                  <a:cubicBezTo>
                    <a:pt x="343926" y="105188"/>
                    <a:pt x="340690" y="104109"/>
                    <a:pt x="337454" y="102851"/>
                  </a:cubicBezTo>
                  <a:cubicBezTo>
                    <a:pt x="336106" y="102312"/>
                    <a:pt x="334758" y="101773"/>
                    <a:pt x="333409" y="101233"/>
                  </a:cubicBezTo>
                  <a:cubicBezTo>
                    <a:pt x="324960" y="97728"/>
                    <a:pt x="316691" y="93683"/>
                    <a:pt x="308243" y="92155"/>
                  </a:cubicBezTo>
                  <a:cubicBezTo>
                    <a:pt x="307433" y="89099"/>
                    <a:pt x="305186" y="86403"/>
                    <a:pt x="300962" y="85324"/>
                  </a:cubicBezTo>
                  <a:cubicBezTo>
                    <a:pt x="265189" y="76426"/>
                    <a:pt x="235618" y="69055"/>
                    <a:pt x="198496" y="67168"/>
                  </a:cubicBezTo>
                  <a:cubicBezTo>
                    <a:pt x="156971" y="65101"/>
                    <a:pt x="116884" y="55034"/>
                    <a:pt x="76527" y="46495"/>
                  </a:cubicBezTo>
                  <a:cubicBezTo>
                    <a:pt x="76257" y="45776"/>
                    <a:pt x="76077" y="45057"/>
                    <a:pt x="75628" y="44428"/>
                  </a:cubicBezTo>
                  <a:cubicBezTo>
                    <a:pt x="69965" y="34900"/>
                    <a:pt x="60258" y="28519"/>
                    <a:pt x="50910" y="22586"/>
                  </a:cubicBezTo>
                  <a:cubicBezTo>
                    <a:pt x="48483" y="17283"/>
                    <a:pt x="43899" y="12250"/>
                    <a:pt x="39226" y="9554"/>
                  </a:cubicBezTo>
                  <a:cubicBezTo>
                    <a:pt x="31406" y="4969"/>
                    <a:pt x="23945" y="7037"/>
                    <a:pt x="16126" y="8475"/>
                  </a:cubicBezTo>
                  <a:cubicBezTo>
                    <a:pt x="7048" y="10183"/>
                    <a:pt x="4891" y="20789"/>
                    <a:pt x="8216" y="27979"/>
                  </a:cubicBezTo>
                  <a:cubicBezTo>
                    <a:pt x="11092" y="34181"/>
                    <a:pt x="13070" y="39484"/>
                    <a:pt x="19541" y="43259"/>
                  </a:cubicBezTo>
                  <a:cubicBezTo>
                    <a:pt x="24125" y="45956"/>
                    <a:pt x="30687" y="47214"/>
                    <a:pt x="36529" y="46765"/>
                  </a:cubicBezTo>
                  <a:cubicBezTo>
                    <a:pt x="38057" y="47663"/>
                    <a:pt x="39585" y="48562"/>
                    <a:pt x="41113" y="49551"/>
                  </a:cubicBezTo>
                  <a:cubicBezTo>
                    <a:pt x="41562" y="50809"/>
                    <a:pt x="42371" y="51978"/>
                    <a:pt x="43899" y="52697"/>
                  </a:cubicBezTo>
                  <a:cubicBezTo>
                    <a:pt x="78234" y="67887"/>
                    <a:pt x="114906" y="76246"/>
                    <a:pt x="151848" y="82178"/>
                  </a:cubicBezTo>
                  <a:cubicBezTo>
                    <a:pt x="168027" y="84695"/>
                    <a:pt x="182408" y="82268"/>
                    <a:pt x="198496" y="81100"/>
                  </a:cubicBezTo>
                  <a:cubicBezTo>
                    <a:pt x="233101" y="78493"/>
                    <a:pt x="273009" y="83257"/>
                    <a:pt x="302490" y="101593"/>
                  </a:cubicBezTo>
                  <a:cubicBezTo>
                    <a:pt x="307254" y="104559"/>
                    <a:pt x="346712" y="126310"/>
                    <a:pt x="362891" y="130265"/>
                  </a:cubicBezTo>
                  <a:cubicBezTo>
                    <a:pt x="378710" y="134130"/>
                    <a:pt x="417269" y="139972"/>
                    <a:pt x="423741" y="119569"/>
                  </a:cubicBezTo>
                  <a:cubicBezTo>
                    <a:pt x="424010" y="118850"/>
                    <a:pt x="424010" y="118041"/>
                    <a:pt x="424010" y="117322"/>
                  </a:cubicBezTo>
                  <a:cubicBezTo>
                    <a:pt x="424820" y="116513"/>
                    <a:pt x="425449" y="115614"/>
                    <a:pt x="425898" y="114626"/>
                  </a:cubicBezTo>
                  <a:cubicBezTo>
                    <a:pt x="460862" y="116783"/>
                    <a:pt x="495646" y="117412"/>
                    <a:pt x="529083" y="129097"/>
                  </a:cubicBezTo>
                  <a:cubicBezTo>
                    <a:pt x="555778" y="138444"/>
                    <a:pt x="574653" y="146983"/>
                    <a:pt x="602786" y="137815"/>
                  </a:cubicBezTo>
                  <a:cubicBezTo>
                    <a:pt x="607370" y="136287"/>
                    <a:pt x="609976" y="133051"/>
                    <a:pt x="610785" y="129366"/>
                  </a:cubicBezTo>
                  <a:cubicBezTo>
                    <a:pt x="619414" y="126310"/>
                    <a:pt x="628043" y="123164"/>
                    <a:pt x="636761" y="120468"/>
                  </a:cubicBezTo>
                  <a:cubicBezTo>
                    <a:pt x="650963" y="116064"/>
                    <a:pt x="645031" y="95660"/>
                    <a:pt x="630649" y="98447"/>
                  </a:cubicBezTo>
                  <a:lnTo>
                    <a:pt x="630469" y="9844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0" name="Freeform: Shape 173">
              <a:extLst>
                <a:ext uri="{FF2B5EF4-FFF2-40B4-BE49-F238E27FC236}">
                  <a16:creationId xmlns:a16="http://schemas.microsoft.com/office/drawing/2014/main" id="{ED811298-F6A8-4182-BCD8-88C471ED4003}"/>
                </a:ext>
              </a:extLst>
            </p:cNvPr>
            <p:cNvSpPr>
              <a:spLocks/>
            </p:cNvSpPr>
            <p:nvPr/>
          </p:nvSpPr>
          <p:spPr bwMode="auto">
            <a:xfrm>
              <a:off x="5981220" y="1981719"/>
              <a:ext cx="269646" cy="161788"/>
            </a:xfrm>
            <a:custGeom>
              <a:avLst/>
              <a:gdLst>
                <a:gd name="T0" fmla="*/ 35593 w 269646"/>
                <a:gd name="T1" fmla="*/ 99774 h 161787"/>
                <a:gd name="T2" fmla="*/ 97432 w 269646"/>
                <a:gd name="T3" fmla="*/ 117661 h 161787"/>
                <a:gd name="T4" fmla="*/ 209065 w 269646"/>
                <a:gd name="T5" fmla="*/ 156580 h 161787"/>
                <a:gd name="T6" fmla="*/ 266141 w 269646"/>
                <a:gd name="T7" fmla="*/ 39728 h 161787"/>
                <a:gd name="T8" fmla="*/ 175000 w 269646"/>
                <a:gd name="T9" fmla="*/ 60670 h 161787"/>
                <a:gd name="T10" fmla="*/ 33436 w 269646"/>
                <a:gd name="T11" fmla="*/ 21751 h 161787"/>
                <a:gd name="T12" fmla="*/ 6741 w 269646"/>
                <a:gd name="T13" fmla="*/ 6741 h 161787"/>
                <a:gd name="T14" fmla="*/ 35593 w 269646"/>
                <a:gd name="T15" fmla="*/ 99684 h 161787"/>
                <a:gd name="T16" fmla="*/ 0 60000 65536"/>
                <a:gd name="T17" fmla="*/ 0 60000 65536"/>
                <a:gd name="T18" fmla="*/ 0 60000 65536"/>
                <a:gd name="T19" fmla="*/ 0 60000 65536"/>
                <a:gd name="T20" fmla="*/ 0 60000 65536"/>
                <a:gd name="T21" fmla="*/ 0 60000 65536"/>
                <a:gd name="T22" fmla="*/ 0 60000 65536"/>
                <a:gd name="T23" fmla="*/ 0 60000 65536"/>
                <a:gd name="T24" fmla="*/ 0 w 269646"/>
                <a:gd name="T25" fmla="*/ 0 h 161787"/>
                <a:gd name="T26" fmla="*/ 269646 w 269646"/>
                <a:gd name="T27" fmla="*/ 161787 h 1617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9646" h="161787">
                  <a:moveTo>
                    <a:pt x="35593" y="99769"/>
                  </a:moveTo>
                  <a:cubicBezTo>
                    <a:pt x="35593" y="99769"/>
                    <a:pt x="42604" y="102735"/>
                    <a:pt x="97432" y="117656"/>
                  </a:cubicBezTo>
                  <a:cubicBezTo>
                    <a:pt x="152260" y="132666"/>
                    <a:pt x="209065" y="156575"/>
                    <a:pt x="209065" y="156575"/>
                  </a:cubicBezTo>
                  <a:lnTo>
                    <a:pt x="266141" y="39728"/>
                  </a:lnTo>
                  <a:cubicBezTo>
                    <a:pt x="266141" y="39728"/>
                    <a:pt x="228120" y="69659"/>
                    <a:pt x="175000" y="60670"/>
                  </a:cubicBezTo>
                  <a:cubicBezTo>
                    <a:pt x="121880" y="51682"/>
                    <a:pt x="60131" y="36672"/>
                    <a:pt x="33436" y="21751"/>
                  </a:cubicBezTo>
                  <a:lnTo>
                    <a:pt x="6741" y="6741"/>
                  </a:lnTo>
                  <a:lnTo>
                    <a:pt x="35593" y="99679"/>
                  </a:lnTo>
                  <a:lnTo>
                    <a:pt x="35593" y="9976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1" name="Freeform: Shape 174">
              <a:extLst>
                <a:ext uri="{FF2B5EF4-FFF2-40B4-BE49-F238E27FC236}">
                  <a16:creationId xmlns:a16="http://schemas.microsoft.com/office/drawing/2014/main" id="{5FF12A70-0327-44F0-98F0-5B3B1FA105B1}"/>
                </a:ext>
              </a:extLst>
            </p:cNvPr>
            <p:cNvSpPr>
              <a:spLocks/>
            </p:cNvSpPr>
            <p:nvPr/>
          </p:nvSpPr>
          <p:spPr bwMode="auto">
            <a:xfrm>
              <a:off x="5831477" y="1861817"/>
              <a:ext cx="521316" cy="107858"/>
            </a:xfrm>
            <a:custGeom>
              <a:avLst/>
              <a:gdLst>
                <a:gd name="T0" fmla="*/ 6741 w 521315"/>
                <a:gd name="T1" fmla="*/ 24897 h 107858"/>
                <a:gd name="T2" fmla="*/ 221380 w 521315"/>
                <a:gd name="T3" fmla="*/ 6741 h 107858"/>
                <a:gd name="T4" fmla="*/ 310727 w 521315"/>
                <a:gd name="T5" fmla="*/ 38380 h 107858"/>
                <a:gd name="T6" fmla="*/ 398362 w 521315"/>
                <a:gd name="T7" fmla="*/ 33706 h 107858"/>
                <a:gd name="T8" fmla="*/ 519883 w 521315"/>
                <a:gd name="T9" fmla="*/ 102825 h 107858"/>
                <a:gd name="T10" fmla="*/ 379037 w 521315"/>
                <a:gd name="T11" fmla="*/ 81883 h 107858"/>
                <a:gd name="T12" fmla="*/ 327355 w 521315"/>
                <a:gd name="T13" fmla="*/ 102825 h 107858"/>
                <a:gd name="T14" fmla="*/ 229199 w 521315"/>
                <a:gd name="T15" fmla="*/ 61659 h 107858"/>
                <a:gd name="T16" fmla="*/ 128082 w 521315"/>
                <a:gd name="T17" fmla="*/ 46289 h 107858"/>
                <a:gd name="T18" fmla="*/ 6741 w 521315"/>
                <a:gd name="T19" fmla="*/ 24987 h 1078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1315"/>
                <a:gd name="T31" fmla="*/ 0 h 107858"/>
                <a:gd name="T32" fmla="*/ 521315 w 521315"/>
                <a:gd name="T33" fmla="*/ 107858 h 1078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1315" h="107858">
                  <a:moveTo>
                    <a:pt x="6741" y="24897"/>
                  </a:moveTo>
                  <a:cubicBezTo>
                    <a:pt x="13932" y="18516"/>
                    <a:pt x="221380" y="6741"/>
                    <a:pt x="221380" y="6741"/>
                  </a:cubicBezTo>
                  <a:cubicBezTo>
                    <a:pt x="221380" y="6741"/>
                    <a:pt x="269377" y="32358"/>
                    <a:pt x="310722" y="38380"/>
                  </a:cubicBezTo>
                  <a:cubicBezTo>
                    <a:pt x="352068" y="44402"/>
                    <a:pt x="398357" y="33706"/>
                    <a:pt x="398357" y="33706"/>
                  </a:cubicBezTo>
                  <a:lnTo>
                    <a:pt x="519878" y="102825"/>
                  </a:lnTo>
                  <a:cubicBezTo>
                    <a:pt x="519878" y="102825"/>
                    <a:pt x="402312" y="82602"/>
                    <a:pt x="379032" y="81883"/>
                  </a:cubicBezTo>
                  <a:cubicBezTo>
                    <a:pt x="355843" y="81163"/>
                    <a:pt x="327350" y="102825"/>
                    <a:pt x="327350" y="102825"/>
                  </a:cubicBezTo>
                  <a:lnTo>
                    <a:pt x="229199" y="61659"/>
                  </a:lnTo>
                  <a:cubicBezTo>
                    <a:pt x="229199" y="61659"/>
                    <a:pt x="147586" y="45840"/>
                    <a:pt x="128082" y="46289"/>
                  </a:cubicBezTo>
                  <a:cubicBezTo>
                    <a:pt x="108577" y="46739"/>
                    <a:pt x="6741" y="24987"/>
                    <a:pt x="6741" y="24987"/>
                  </a:cubicBezTo>
                  <a:lnTo>
                    <a:pt x="6741" y="2489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2" name="Freeform: Shape 175">
              <a:extLst>
                <a:ext uri="{FF2B5EF4-FFF2-40B4-BE49-F238E27FC236}">
                  <a16:creationId xmlns:a16="http://schemas.microsoft.com/office/drawing/2014/main" id="{9CCAC3B5-4CB1-4169-8FFB-58AC88448901}"/>
                </a:ext>
              </a:extLst>
            </p:cNvPr>
            <p:cNvSpPr>
              <a:spLocks/>
            </p:cNvSpPr>
            <p:nvPr/>
          </p:nvSpPr>
          <p:spPr bwMode="auto">
            <a:xfrm>
              <a:off x="6285720" y="1205205"/>
              <a:ext cx="35953" cy="89882"/>
            </a:xfrm>
            <a:custGeom>
              <a:avLst/>
              <a:gdLst>
                <a:gd name="T0" fmla="*/ 29237 w 35952"/>
                <a:gd name="T1" fmla="*/ 8652 h 89882"/>
                <a:gd name="T2" fmla="*/ 26361 w 35952"/>
                <a:gd name="T3" fmla="*/ 7394 h 89882"/>
                <a:gd name="T4" fmla="*/ 9458 w 35952"/>
                <a:gd name="T5" fmla="*/ 84063 h 89882"/>
                <a:gd name="T6" fmla="*/ 18541 w 35952"/>
                <a:gd name="T7" fmla="*/ 82805 h 89882"/>
                <a:gd name="T8" fmla="*/ 19620 w 35952"/>
                <a:gd name="T9" fmla="*/ 42987 h 89882"/>
                <a:gd name="T10" fmla="*/ 29237 w 35952"/>
                <a:gd name="T11" fmla="*/ 8472 h 89882"/>
                <a:gd name="T12" fmla="*/ 0 60000 65536"/>
                <a:gd name="T13" fmla="*/ 0 60000 65536"/>
                <a:gd name="T14" fmla="*/ 0 60000 65536"/>
                <a:gd name="T15" fmla="*/ 0 60000 65536"/>
                <a:gd name="T16" fmla="*/ 0 60000 65536"/>
                <a:gd name="T17" fmla="*/ 0 60000 65536"/>
                <a:gd name="T18" fmla="*/ 0 w 35952"/>
                <a:gd name="T19" fmla="*/ 0 h 89882"/>
                <a:gd name="T20" fmla="*/ 35952 w 35952"/>
                <a:gd name="T21" fmla="*/ 89882 h 89882"/>
              </a:gdLst>
              <a:ahLst/>
              <a:cxnLst>
                <a:cxn ang="T12">
                  <a:pos x="T0" y="T1"/>
                </a:cxn>
                <a:cxn ang="T13">
                  <a:pos x="T2" y="T3"/>
                </a:cxn>
                <a:cxn ang="T14">
                  <a:pos x="T4" y="T5"/>
                </a:cxn>
                <a:cxn ang="T15">
                  <a:pos x="T6" y="T7"/>
                </a:cxn>
                <a:cxn ang="T16">
                  <a:pos x="T8" y="T9"/>
                </a:cxn>
                <a:cxn ang="T17">
                  <a:pos x="T10" y="T11"/>
                </a:cxn>
              </a:cxnLst>
              <a:rect l="T18" t="T19" r="T20" b="T21"/>
              <a:pathLst>
                <a:path w="35952" h="89882">
                  <a:moveTo>
                    <a:pt x="29232" y="8652"/>
                  </a:moveTo>
                  <a:cubicBezTo>
                    <a:pt x="29951" y="6944"/>
                    <a:pt x="27255" y="6045"/>
                    <a:pt x="26356" y="7394"/>
                  </a:cubicBezTo>
                  <a:cubicBezTo>
                    <a:pt x="12334" y="28786"/>
                    <a:pt x="1458" y="58537"/>
                    <a:pt x="9458" y="84063"/>
                  </a:cubicBezTo>
                  <a:cubicBezTo>
                    <a:pt x="11076" y="89186"/>
                    <a:pt x="18266" y="88018"/>
                    <a:pt x="18536" y="82805"/>
                  </a:cubicBezTo>
                  <a:cubicBezTo>
                    <a:pt x="19345" y="69412"/>
                    <a:pt x="17727" y="56469"/>
                    <a:pt x="19615" y="42987"/>
                  </a:cubicBezTo>
                  <a:cubicBezTo>
                    <a:pt x="21322" y="31123"/>
                    <a:pt x="24648" y="19618"/>
                    <a:pt x="29232" y="8472"/>
                  </a:cubicBezTo>
                  <a:lnTo>
                    <a:pt x="29232" y="865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3" name="Freeform: Shape 176">
              <a:extLst>
                <a:ext uri="{FF2B5EF4-FFF2-40B4-BE49-F238E27FC236}">
                  <a16:creationId xmlns:a16="http://schemas.microsoft.com/office/drawing/2014/main" id="{14FFF82F-1C52-4806-8E08-E1D0557AAF90}"/>
                </a:ext>
              </a:extLst>
            </p:cNvPr>
            <p:cNvSpPr>
              <a:spLocks/>
            </p:cNvSpPr>
            <p:nvPr/>
          </p:nvSpPr>
          <p:spPr bwMode="auto">
            <a:xfrm>
              <a:off x="6077468" y="1182606"/>
              <a:ext cx="44941" cy="44941"/>
            </a:xfrm>
            <a:custGeom>
              <a:avLst/>
              <a:gdLst>
                <a:gd name="T0" fmla="*/ 42440 w 44941"/>
                <a:gd name="T1" fmla="*/ 24061 h 44941"/>
                <a:gd name="T2" fmla="*/ 26801 w 44941"/>
                <a:gd name="T3" fmla="*/ 14623 h 44941"/>
                <a:gd name="T4" fmla="*/ 11700 w 44941"/>
                <a:gd name="T5" fmla="*/ 6803 h 44941"/>
                <a:gd name="T6" fmla="*/ 7206 w 44941"/>
                <a:gd name="T7" fmla="*/ 12646 h 44941"/>
                <a:gd name="T8" fmla="*/ 18801 w 44941"/>
                <a:gd name="T9" fmla="*/ 25139 h 44941"/>
                <a:gd name="T10" fmla="*/ 32104 w 44941"/>
                <a:gd name="T11" fmla="*/ 37723 h 44941"/>
                <a:gd name="T12" fmla="*/ 42620 w 44941"/>
                <a:gd name="T13" fmla="*/ 39071 h 44941"/>
                <a:gd name="T14" fmla="*/ 46575 w 44941"/>
                <a:gd name="T15" fmla="*/ 33858 h 44941"/>
                <a:gd name="T16" fmla="*/ 42620 w 44941"/>
                <a:gd name="T17" fmla="*/ 24061 h 449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941"/>
                <a:gd name="T28" fmla="*/ 0 h 44941"/>
                <a:gd name="T29" fmla="*/ 44941 w 44941"/>
                <a:gd name="T30" fmla="*/ 44941 h 449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941" h="44941">
                  <a:moveTo>
                    <a:pt x="42440" y="24061"/>
                  </a:moveTo>
                  <a:cubicBezTo>
                    <a:pt x="37047" y="21184"/>
                    <a:pt x="31924" y="17769"/>
                    <a:pt x="26801" y="14623"/>
                  </a:cubicBezTo>
                  <a:cubicBezTo>
                    <a:pt x="22127" y="11747"/>
                    <a:pt x="17183" y="7612"/>
                    <a:pt x="11700" y="6803"/>
                  </a:cubicBezTo>
                  <a:cubicBezTo>
                    <a:pt x="8105" y="6264"/>
                    <a:pt x="5678" y="9320"/>
                    <a:pt x="7206" y="12646"/>
                  </a:cubicBezTo>
                  <a:cubicBezTo>
                    <a:pt x="9453" y="17769"/>
                    <a:pt x="14756" y="21364"/>
                    <a:pt x="18801" y="25139"/>
                  </a:cubicBezTo>
                  <a:cubicBezTo>
                    <a:pt x="23205" y="29274"/>
                    <a:pt x="27879" y="33318"/>
                    <a:pt x="32104" y="37723"/>
                  </a:cubicBezTo>
                  <a:cubicBezTo>
                    <a:pt x="34800" y="40509"/>
                    <a:pt x="39294" y="41048"/>
                    <a:pt x="42620" y="39071"/>
                  </a:cubicBezTo>
                  <a:cubicBezTo>
                    <a:pt x="44777" y="37813"/>
                    <a:pt x="45945" y="36285"/>
                    <a:pt x="46575" y="33858"/>
                  </a:cubicBezTo>
                  <a:cubicBezTo>
                    <a:pt x="47564" y="30263"/>
                    <a:pt x="46035" y="25858"/>
                    <a:pt x="42620" y="24061"/>
                  </a:cubicBezTo>
                  <a:lnTo>
                    <a:pt x="42440" y="2406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4" name="Freeform: Shape 177">
              <a:extLst>
                <a:ext uri="{FF2B5EF4-FFF2-40B4-BE49-F238E27FC236}">
                  <a16:creationId xmlns:a16="http://schemas.microsoft.com/office/drawing/2014/main" id="{B59E19A8-0C85-4E0E-9211-7DCA6FA4FFA3}"/>
                </a:ext>
              </a:extLst>
            </p:cNvPr>
            <p:cNvSpPr>
              <a:spLocks/>
            </p:cNvSpPr>
            <p:nvPr/>
          </p:nvSpPr>
          <p:spPr bwMode="auto">
            <a:xfrm>
              <a:off x="5715394" y="1069040"/>
              <a:ext cx="152799" cy="53929"/>
            </a:xfrm>
            <a:custGeom>
              <a:avLst/>
              <a:gdLst>
                <a:gd name="T0" fmla="*/ 143048 w 152799"/>
                <a:gd name="T1" fmla="*/ 10534 h 53929"/>
                <a:gd name="T2" fmla="*/ 55053 w 152799"/>
                <a:gd name="T3" fmla="*/ 10174 h 53929"/>
                <a:gd name="T4" fmla="*/ 7056 w 152799"/>
                <a:gd name="T5" fmla="*/ 49902 h 53929"/>
                <a:gd name="T6" fmla="*/ 9932 w 152799"/>
                <a:gd name="T7" fmla="*/ 52778 h 53929"/>
                <a:gd name="T8" fmla="*/ 71591 w 152799"/>
                <a:gd name="T9" fmla="*/ 26443 h 53929"/>
                <a:gd name="T10" fmla="*/ 142958 w 152799"/>
                <a:gd name="T11" fmla="*/ 28870 h 53929"/>
                <a:gd name="T12" fmla="*/ 142958 w 152799"/>
                <a:gd name="T13" fmla="*/ 10534 h 53929"/>
                <a:gd name="T14" fmla="*/ 0 60000 65536"/>
                <a:gd name="T15" fmla="*/ 0 60000 65536"/>
                <a:gd name="T16" fmla="*/ 0 60000 65536"/>
                <a:gd name="T17" fmla="*/ 0 60000 65536"/>
                <a:gd name="T18" fmla="*/ 0 60000 65536"/>
                <a:gd name="T19" fmla="*/ 0 60000 65536"/>
                <a:gd name="T20" fmla="*/ 0 60000 65536"/>
                <a:gd name="T21" fmla="*/ 0 w 152799"/>
                <a:gd name="T22" fmla="*/ 0 h 53929"/>
                <a:gd name="T23" fmla="*/ 152799 w 152799"/>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799" h="53929">
                  <a:moveTo>
                    <a:pt x="143048" y="10534"/>
                  </a:moveTo>
                  <a:cubicBezTo>
                    <a:pt x="116353" y="9095"/>
                    <a:pt x="81209" y="2983"/>
                    <a:pt x="55053" y="10174"/>
                  </a:cubicBezTo>
                  <a:cubicBezTo>
                    <a:pt x="35998" y="15387"/>
                    <a:pt x="18022" y="34442"/>
                    <a:pt x="7056" y="49902"/>
                  </a:cubicBezTo>
                  <a:cubicBezTo>
                    <a:pt x="5887" y="51610"/>
                    <a:pt x="8224" y="53947"/>
                    <a:pt x="9932" y="52778"/>
                  </a:cubicBezTo>
                  <a:cubicBezTo>
                    <a:pt x="30156" y="38577"/>
                    <a:pt x="45436" y="26892"/>
                    <a:pt x="71591" y="26443"/>
                  </a:cubicBezTo>
                  <a:cubicBezTo>
                    <a:pt x="95320" y="25993"/>
                    <a:pt x="119229" y="28690"/>
                    <a:pt x="142958" y="28870"/>
                  </a:cubicBezTo>
                  <a:cubicBezTo>
                    <a:pt x="154822" y="28959"/>
                    <a:pt x="154642" y="11163"/>
                    <a:pt x="142958" y="10534"/>
                  </a:cubicBezTo>
                  <a:lnTo>
                    <a:pt x="143048" y="1053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5" name="Freeform: Shape 178">
              <a:extLst>
                <a:ext uri="{FF2B5EF4-FFF2-40B4-BE49-F238E27FC236}">
                  <a16:creationId xmlns:a16="http://schemas.microsoft.com/office/drawing/2014/main" id="{60E6108B-6F16-4F3C-898F-241A1E179C10}"/>
                </a:ext>
              </a:extLst>
            </p:cNvPr>
            <p:cNvSpPr>
              <a:spLocks/>
            </p:cNvSpPr>
            <p:nvPr/>
          </p:nvSpPr>
          <p:spPr bwMode="auto">
            <a:xfrm>
              <a:off x="6533553" y="1190655"/>
              <a:ext cx="89882" cy="71906"/>
            </a:xfrm>
            <a:custGeom>
              <a:avLst/>
              <a:gdLst>
                <a:gd name="T0" fmla="*/ 85560 w 89882"/>
                <a:gd name="T1" fmla="*/ 55654 h 71905"/>
                <a:gd name="T2" fmla="*/ 51584 w 89882"/>
                <a:gd name="T3" fmla="*/ 12326 h 71905"/>
                <a:gd name="T4" fmla="*/ 7632 w 89882"/>
                <a:gd name="T5" fmla="*/ 11427 h 71905"/>
                <a:gd name="T6" fmla="*/ 8081 w 89882"/>
                <a:gd name="T7" fmla="*/ 14663 h 71905"/>
                <a:gd name="T8" fmla="*/ 45023 w 89882"/>
                <a:gd name="T9" fmla="*/ 30213 h 71905"/>
                <a:gd name="T10" fmla="*/ 64977 w 89882"/>
                <a:gd name="T11" fmla="*/ 67608 h 71905"/>
                <a:gd name="T12" fmla="*/ 85560 w 89882"/>
                <a:gd name="T13" fmla="*/ 55564 h 71905"/>
                <a:gd name="T14" fmla="*/ 0 60000 65536"/>
                <a:gd name="T15" fmla="*/ 0 60000 65536"/>
                <a:gd name="T16" fmla="*/ 0 60000 65536"/>
                <a:gd name="T17" fmla="*/ 0 60000 65536"/>
                <a:gd name="T18" fmla="*/ 0 60000 65536"/>
                <a:gd name="T19" fmla="*/ 0 60000 65536"/>
                <a:gd name="T20" fmla="*/ 0 60000 65536"/>
                <a:gd name="T21" fmla="*/ 0 w 89882"/>
                <a:gd name="T22" fmla="*/ 0 h 71905"/>
                <a:gd name="T23" fmla="*/ 89882 w 89882"/>
                <a:gd name="T24" fmla="*/ 71905 h 719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882" h="71905">
                  <a:moveTo>
                    <a:pt x="85560" y="55649"/>
                  </a:moveTo>
                  <a:cubicBezTo>
                    <a:pt x="76212" y="41448"/>
                    <a:pt x="68212" y="19427"/>
                    <a:pt x="51584" y="12326"/>
                  </a:cubicBezTo>
                  <a:cubicBezTo>
                    <a:pt x="37742" y="6394"/>
                    <a:pt x="21474" y="3877"/>
                    <a:pt x="7632" y="11427"/>
                  </a:cubicBezTo>
                  <a:cubicBezTo>
                    <a:pt x="6104" y="12236"/>
                    <a:pt x="6733" y="14124"/>
                    <a:pt x="8081" y="14663"/>
                  </a:cubicBezTo>
                  <a:cubicBezTo>
                    <a:pt x="21474" y="20056"/>
                    <a:pt x="35405" y="17000"/>
                    <a:pt x="45023" y="30213"/>
                  </a:cubicBezTo>
                  <a:cubicBezTo>
                    <a:pt x="53202" y="41538"/>
                    <a:pt x="59134" y="54930"/>
                    <a:pt x="64977" y="67603"/>
                  </a:cubicBezTo>
                  <a:cubicBezTo>
                    <a:pt x="71358" y="81445"/>
                    <a:pt x="94098" y="68592"/>
                    <a:pt x="85560" y="55559"/>
                  </a:cubicBezTo>
                  <a:lnTo>
                    <a:pt x="85560" y="5564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6" name="Freeform: Shape 179">
              <a:extLst>
                <a:ext uri="{FF2B5EF4-FFF2-40B4-BE49-F238E27FC236}">
                  <a16:creationId xmlns:a16="http://schemas.microsoft.com/office/drawing/2014/main" id="{3184201E-3833-420D-BF46-873AE32F00A9}"/>
                </a:ext>
              </a:extLst>
            </p:cNvPr>
            <p:cNvSpPr>
              <a:spLocks/>
            </p:cNvSpPr>
            <p:nvPr/>
          </p:nvSpPr>
          <p:spPr bwMode="auto">
            <a:xfrm>
              <a:off x="6173728" y="1754659"/>
              <a:ext cx="26965" cy="89882"/>
            </a:xfrm>
            <a:custGeom>
              <a:avLst/>
              <a:gdLst>
                <a:gd name="T0" fmla="*/ 22315 w 26964"/>
                <a:gd name="T1" fmla="*/ 51251 h 89882"/>
                <a:gd name="T2" fmla="*/ 13142 w 26964"/>
                <a:gd name="T3" fmla="*/ 9096 h 89882"/>
                <a:gd name="T4" fmla="*/ 6761 w 26964"/>
                <a:gd name="T5" fmla="*/ 9995 h 89882"/>
                <a:gd name="T6" fmla="*/ 8918 w 26964"/>
                <a:gd name="T7" fmla="*/ 47656 h 89882"/>
                <a:gd name="T8" fmla="*/ 15664 w 26964"/>
                <a:gd name="T9" fmla="*/ 82889 h 89882"/>
                <a:gd name="T10" fmla="*/ 27259 w 26964"/>
                <a:gd name="T11" fmla="*/ 81362 h 89882"/>
                <a:gd name="T12" fmla="*/ 22405 w 26964"/>
                <a:gd name="T13" fmla="*/ 51251 h 89882"/>
                <a:gd name="T14" fmla="*/ 0 60000 65536"/>
                <a:gd name="T15" fmla="*/ 0 60000 65536"/>
                <a:gd name="T16" fmla="*/ 0 60000 65536"/>
                <a:gd name="T17" fmla="*/ 0 60000 65536"/>
                <a:gd name="T18" fmla="*/ 0 60000 65536"/>
                <a:gd name="T19" fmla="*/ 0 60000 65536"/>
                <a:gd name="T20" fmla="*/ 0 60000 65536"/>
                <a:gd name="T21" fmla="*/ 0 w 26964"/>
                <a:gd name="T22" fmla="*/ 0 h 89882"/>
                <a:gd name="T23" fmla="*/ 26964 w 26964"/>
                <a:gd name="T24" fmla="*/ 89882 h 898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964" h="89882">
                  <a:moveTo>
                    <a:pt x="22310" y="51251"/>
                  </a:moveTo>
                  <a:cubicBezTo>
                    <a:pt x="18985" y="37229"/>
                    <a:pt x="16558" y="23028"/>
                    <a:pt x="13142" y="9096"/>
                  </a:cubicBezTo>
                  <a:cubicBezTo>
                    <a:pt x="12244" y="5411"/>
                    <a:pt x="6761" y="6310"/>
                    <a:pt x="6761" y="9995"/>
                  </a:cubicBezTo>
                  <a:cubicBezTo>
                    <a:pt x="6581" y="22669"/>
                    <a:pt x="7660" y="35072"/>
                    <a:pt x="8918" y="47656"/>
                  </a:cubicBezTo>
                  <a:cubicBezTo>
                    <a:pt x="10086" y="59250"/>
                    <a:pt x="9098" y="73092"/>
                    <a:pt x="15659" y="82889"/>
                  </a:cubicBezTo>
                  <a:cubicBezTo>
                    <a:pt x="18446" y="87024"/>
                    <a:pt x="26175" y="87204"/>
                    <a:pt x="27254" y="81362"/>
                  </a:cubicBezTo>
                  <a:cubicBezTo>
                    <a:pt x="29231" y="70755"/>
                    <a:pt x="24827" y="61587"/>
                    <a:pt x="22400" y="51251"/>
                  </a:cubicBezTo>
                  <a:lnTo>
                    <a:pt x="22310" y="5125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7" name="Freeform: Shape 180">
              <a:extLst>
                <a:ext uri="{FF2B5EF4-FFF2-40B4-BE49-F238E27FC236}">
                  <a16:creationId xmlns:a16="http://schemas.microsoft.com/office/drawing/2014/main" id="{634EF87C-3307-4987-B7D8-A5D06B70FDE5}"/>
                </a:ext>
              </a:extLst>
            </p:cNvPr>
            <p:cNvSpPr>
              <a:spLocks/>
            </p:cNvSpPr>
            <p:nvPr/>
          </p:nvSpPr>
          <p:spPr bwMode="auto">
            <a:xfrm>
              <a:off x="5663657" y="1767418"/>
              <a:ext cx="35953" cy="89882"/>
            </a:xfrm>
            <a:custGeom>
              <a:avLst/>
              <a:gdLst>
                <a:gd name="T0" fmla="*/ 31744 w 35952"/>
                <a:gd name="T1" fmla="*/ 69681 h 89882"/>
                <a:gd name="T2" fmla="*/ 25542 w 35952"/>
                <a:gd name="T3" fmla="*/ 11258 h 89882"/>
                <a:gd name="T4" fmla="*/ 13313 w 35952"/>
                <a:gd name="T5" fmla="*/ 11258 h 89882"/>
                <a:gd name="T6" fmla="*/ 7111 w 35952"/>
                <a:gd name="T7" fmla="*/ 69681 h 89882"/>
                <a:gd name="T8" fmla="*/ 12953 w 35952"/>
                <a:gd name="T9" fmla="*/ 84062 h 89882"/>
                <a:gd name="T10" fmla="*/ 14931 w 35952"/>
                <a:gd name="T11" fmla="*/ 85590 h 89882"/>
                <a:gd name="T12" fmla="*/ 23744 w 35952"/>
                <a:gd name="T13" fmla="*/ 85590 h 89882"/>
                <a:gd name="T14" fmla="*/ 25721 w 35952"/>
                <a:gd name="T15" fmla="*/ 84062 h 89882"/>
                <a:gd name="T16" fmla="*/ 31564 w 35952"/>
                <a:gd name="T17" fmla="*/ 69681 h 898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952"/>
                <a:gd name="T28" fmla="*/ 0 h 89882"/>
                <a:gd name="T29" fmla="*/ 35952 w 35952"/>
                <a:gd name="T30" fmla="*/ 89882 h 898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952" h="89882">
                  <a:moveTo>
                    <a:pt x="31739" y="69681"/>
                  </a:moveTo>
                  <a:cubicBezTo>
                    <a:pt x="27514" y="50626"/>
                    <a:pt x="28773" y="30492"/>
                    <a:pt x="25537" y="11258"/>
                  </a:cubicBezTo>
                  <a:cubicBezTo>
                    <a:pt x="24548" y="5236"/>
                    <a:pt x="14391" y="5236"/>
                    <a:pt x="13313" y="11258"/>
                  </a:cubicBezTo>
                  <a:cubicBezTo>
                    <a:pt x="10077" y="30492"/>
                    <a:pt x="11335" y="50626"/>
                    <a:pt x="7111" y="69681"/>
                  </a:cubicBezTo>
                  <a:cubicBezTo>
                    <a:pt x="5763" y="75883"/>
                    <a:pt x="8189" y="80377"/>
                    <a:pt x="12953" y="84062"/>
                  </a:cubicBezTo>
                  <a:lnTo>
                    <a:pt x="14931" y="85590"/>
                  </a:lnTo>
                  <a:cubicBezTo>
                    <a:pt x="17088" y="87298"/>
                    <a:pt x="21582" y="87298"/>
                    <a:pt x="23739" y="85590"/>
                  </a:cubicBezTo>
                  <a:lnTo>
                    <a:pt x="25716" y="84062"/>
                  </a:lnTo>
                  <a:cubicBezTo>
                    <a:pt x="30480" y="80377"/>
                    <a:pt x="32907" y="75883"/>
                    <a:pt x="31559" y="69681"/>
                  </a:cubicBezTo>
                  <a:lnTo>
                    <a:pt x="31739" y="6968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1808" name="Freeform: Shape 181">
              <a:extLst>
                <a:ext uri="{FF2B5EF4-FFF2-40B4-BE49-F238E27FC236}">
                  <a16:creationId xmlns:a16="http://schemas.microsoft.com/office/drawing/2014/main" id="{482C394C-2F12-419D-8E94-841C8D4ED92D}"/>
                </a:ext>
              </a:extLst>
            </p:cNvPr>
            <p:cNvSpPr>
              <a:spLocks/>
            </p:cNvSpPr>
            <p:nvPr/>
          </p:nvSpPr>
          <p:spPr bwMode="auto">
            <a:xfrm>
              <a:off x="6434121" y="1870475"/>
              <a:ext cx="35953" cy="98870"/>
            </a:xfrm>
            <a:custGeom>
              <a:avLst/>
              <a:gdLst>
                <a:gd name="T0" fmla="*/ 27974 w 35952"/>
                <a:gd name="T1" fmla="*/ 57405 h 98870"/>
                <a:gd name="T2" fmla="*/ 20873 w 35952"/>
                <a:gd name="T3" fmla="*/ 11476 h 98870"/>
                <a:gd name="T4" fmla="*/ 8015 w 35952"/>
                <a:gd name="T5" fmla="*/ 13183 h 98870"/>
                <a:gd name="T6" fmla="*/ 7295 w 35952"/>
                <a:gd name="T7" fmla="*/ 54259 h 98870"/>
                <a:gd name="T8" fmla="*/ 11430 w 35952"/>
                <a:gd name="T9" fmla="*/ 94347 h 98870"/>
                <a:gd name="T10" fmla="*/ 29142 w 35952"/>
                <a:gd name="T11" fmla="*/ 92010 h 98870"/>
                <a:gd name="T12" fmla="*/ 27974 w 35952"/>
                <a:gd name="T13" fmla="*/ 57226 h 98870"/>
                <a:gd name="T14" fmla="*/ 0 60000 65536"/>
                <a:gd name="T15" fmla="*/ 0 60000 65536"/>
                <a:gd name="T16" fmla="*/ 0 60000 65536"/>
                <a:gd name="T17" fmla="*/ 0 60000 65536"/>
                <a:gd name="T18" fmla="*/ 0 60000 65536"/>
                <a:gd name="T19" fmla="*/ 0 60000 65536"/>
                <a:gd name="T20" fmla="*/ 0 60000 65536"/>
                <a:gd name="T21" fmla="*/ 0 w 35952"/>
                <a:gd name="T22" fmla="*/ 0 h 98870"/>
                <a:gd name="T23" fmla="*/ 35952 w 35952"/>
                <a:gd name="T24" fmla="*/ 98870 h 988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52" h="98870">
                  <a:moveTo>
                    <a:pt x="27969" y="57405"/>
                  </a:moveTo>
                  <a:cubicBezTo>
                    <a:pt x="25811" y="42035"/>
                    <a:pt x="23384" y="26756"/>
                    <a:pt x="20868" y="11476"/>
                  </a:cubicBezTo>
                  <a:cubicBezTo>
                    <a:pt x="19609" y="3925"/>
                    <a:pt x="8194" y="6083"/>
                    <a:pt x="8015" y="13183"/>
                  </a:cubicBezTo>
                  <a:cubicBezTo>
                    <a:pt x="7655" y="26845"/>
                    <a:pt x="7385" y="40597"/>
                    <a:pt x="7295" y="54259"/>
                  </a:cubicBezTo>
                  <a:cubicBezTo>
                    <a:pt x="7295" y="67832"/>
                    <a:pt x="4509" y="82303"/>
                    <a:pt x="11430" y="94347"/>
                  </a:cubicBezTo>
                  <a:cubicBezTo>
                    <a:pt x="16014" y="102256"/>
                    <a:pt x="26171" y="99380"/>
                    <a:pt x="29137" y="92010"/>
                  </a:cubicBezTo>
                  <a:cubicBezTo>
                    <a:pt x="33631" y="80865"/>
                    <a:pt x="29586" y="68820"/>
                    <a:pt x="27969" y="57226"/>
                  </a:cubicBezTo>
                  <a:lnTo>
                    <a:pt x="27969" y="57405"/>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Title 2">
            <a:extLst>
              <a:ext uri="{FF2B5EF4-FFF2-40B4-BE49-F238E27FC236}">
                <a16:creationId xmlns:a16="http://schemas.microsoft.com/office/drawing/2014/main" id="{C8446A18-0BF7-4646-8F70-F913A5F4F35D}"/>
              </a:ext>
            </a:extLst>
          </p:cNvPr>
          <p:cNvSpPr>
            <a:spLocks noGrp="1"/>
          </p:cNvSpPr>
          <p:nvPr>
            <p:ph type="title"/>
          </p:nvPr>
        </p:nvSpPr>
        <p:spPr>
          <a:xfrm>
            <a:off x="431800" y="438150"/>
            <a:ext cx="10933198" cy="434975"/>
          </a:xfrm>
        </p:spPr>
        <p:txBody>
          <a:bodyPr/>
          <a:lstStyle/>
          <a:p>
            <a:pPr eaLnBrk="1" hangingPunct="1"/>
            <a:r>
              <a:rPr lang="ru-RU" altLang="en-US" dirty="0" err="1"/>
              <a:t>Ташкил</a:t>
            </a:r>
            <a:r>
              <a:rPr lang="tr-TR" altLang="en-US" dirty="0"/>
              <a:t>o</a:t>
            </a:r>
            <a:r>
              <a:rPr lang="ru-RU" altLang="en-US" dirty="0" err="1"/>
              <a:t>тларда</a:t>
            </a:r>
            <a:r>
              <a:rPr lang="tr-TR" altLang="en-US" dirty="0"/>
              <a:t> </a:t>
            </a:r>
            <a:r>
              <a:rPr lang="ru-RU" altLang="en-US" dirty="0"/>
              <a:t>к</a:t>
            </a:r>
            <a:r>
              <a:rPr lang="tr-TR" altLang="en-US" dirty="0"/>
              <a:t>o</a:t>
            </a:r>
            <a:r>
              <a:rPr lang="ru-RU" altLang="en-US" dirty="0" err="1"/>
              <a:t>ррупцияга</a:t>
            </a:r>
            <a:r>
              <a:rPr lang="tr-TR" altLang="en-US" dirty="0"/>
              <a:t> </a:t>
            </a:r>
            <a:r>
              <a:rPr lang="ru-RU" altLang="en-US" dirty="0" err="1"/>
              <a:t>қарши</a:t>
            </a:r>
            <a:r>
              <a:rPr lang="tr-TR" altLang="en-US" dirty="0"/>
              <a:t> </a:t>
            </a:r>
            <a:r>
              <a:rPr lang="ru-RU" altLang="en-US" dirty="0" err="1"/>
              <a:t>курашиш</a:t>
            </a:r>
            <a:r>
              <a:rPr lang="tr-TR" altLang="en-US" dirty="0"/>
              <a:t> </a:t>
            </a:r>
            <a:r>
              <a:rPr lang="ru-RU" altLang="en-US" dirty="0" err="1"/>
              <a:t>учун</a:t>
            </a:r>
            <a:r>
              <a:rPr lang="tr-TR" altLang="en-US" dirty="0"/>
              <a:t> </a:t>
            </a:r>
            <a:r>
              <a:rPr lang="ru-RU" altLang="en-US" dirty="0"/>
              <a:t>жав</a:t>
            </a:r>
            <a:r>
              <a:rPr lang="tr-TR" altLang="en-US" dirty="0"/>
              <a:t>o</a:t>
            </a:r>
            <a:r>
              <a:rPr lang="ru-RU" altLang="en-US" dirty="0" err="1"/>
              <a:t>бгар</a:t>
            </a:r>
            <a:r>
              <a:rPr lang="en-US" altLang="en-US" dirty="0"/>
              <a:t> </a:t>
            </a:r>
            <a:r>
              <a:rPr lang="ru-RU" altLang="en-US" dirty="0" err="1"/>
              <a:t>ва</a:t>
            </a:r>
            <a:r>
              <a:rPr lang="en-US" altLang="en-US" dirty="0"/>
              <a:t> </a:t>
            </a:r>
            <a:r>
              <a:rPr lang="ru-RU" altLang="en-US" dirty="0" err="1"/>
              <a:t>масъуллар</a:t>
            </a:r>
            <a:r>
              <a:rPr lang="en-US" altLang="en-US" dirty="0"/>
              <a:t> </a:t>
            </a:r>
            <a:r>
              <a:rPr lang="ru-RU" altLang="en-US" dirty="0"/>
              <a:t>(2</a:t>
            </a:r>
            <a:r>
              <a:rPr lang="en-US" altLang="en-US" dirty="0"/>
              <a:t>/4)</a:t>
            </a:r>
          </a:p>
        </p:txBody>
      </p:sp>
      <p:sp>
        <p:nvSpPr>
          <p:cNvPr id="72707" name="Rectangle 3">
            <a:extLst>
              <a:ext uri="{FF2B5EF4-FFF2-40B4-BE49-F238E27FC236}">
                <a16:creationId xmlns:a16="http://schemas.microsoft.com/office/drawing/2014/main" id="{F5D1ECB6-6288-4D35-AC08-B5E2A42FE1BA}"/>
              </a:ext>
            </a:extLst>
          </p:cNvPr>
          <p:cNvSpPr>
            <a:spLocks noChangeArrowheads="1"/>
          </p:cNvSpPr>
          <p:nvPr/>
        </p:nvSpPr>
        <p:spPr bwMode="auto">
          <a:xfrm>
            <a:off x="438150" y="1282700"/>
            <a:ext cx="11310938" cy="1470025"/>
          </a:xfrm>
          <a:prstGeom prst="rect">
            <a:avLst/>
          </a:prstGeom>
          <a:gradFill rotWithShape="0">
            <a:gsLst>
              <a:gs pos="0">
                <a:srgbClr val="1BD7D3"/>
              </a:gs>
              <a:gs pos="100000">
                <a:srgbClr val="49A9F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tIns="91440" rIns="164592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500"/>
              </a:spcAft>
              <a:buFontTx/>
              <a:buNone/>
            </a:pPr>
            <a:r>
              <a:rPr lang="ru-RU" altLang="en-US" sz="1800">
                <a:solidFill>
                  <a:schemeClr val="bg1"/>
                </a:solidFill>
              </a:rPr>
              <a:t>К</a:t>
            </a:r>
            <a:r>
              <a:rPr lang="tr-TR" altLang="en-US" sz="1800">
                <a:solidFill>
                  <a:schemeClr val="bg1"/>
                </a:solidFill>
              </a:rPr>
              <a:t>o</a:t>
            </a:r>
            <a:r>
              <a:rPr lang="ru-RU" altLang="en-US" sz="1800">
                <a:solidFill>
                  <a:schemeClr val="bg1"/>
                </a:solidFill>
              </a:rPr>
              <a:t>ррупцияга</a:t>
            </a:r>
            <a:r>
              <a:rPr lang="tr-TR" altLang="en-US" sz="1800">
                <a:solidFill>
                  <a:schemeClr val="bg1"/>
                </a:solidFill>
              </a:rPr>
              <a:t> </a:t>
            </a:r>
            <a:r>
              <a:rPr lang="ru-RU" altLang="en-US" sz="1800">
                <a:solidFill>
                  <a:schemeClr val="bg1"/>
                </a:solidFill>
              </a:rPr>
              <a:t>қарши</a:t>
            </a:r>
            <a:r>
              <a:rPr lang="tr-TR" altLang="en-US" sz="1800">
                <a:solidFill>
                  <a:schemeClr val="bg1"/>
                </a:solidFill>
              </a:rPr>
              <a:t> </a:t>
            </a:r>
            <a:r>
              <a:rPr lang="ru-RU" altLang="en-US" sz="1800">
                <a:solidFill>
                  <a:schemeClr val="bg1"/>
                </a:solidFill>
              </a:rPr>
              <a:t>кураш</a:t>
            </a:r>
            <a:r>
              <a:rPr lang="tr-TR" altLang="en-US" sz="1800">
                <a:solidFill>
                  <a:schemeClr val="bg1"/>
                </a:solidFill>
              </a:rPr>
              <a:t> </a:t>
            </a:r>
            <a:r>
              <a:rPr lang="ru-RU" altLang="en-US" sz="1800">
                <a:solidFill>
                  <a:schemeClr val="bg1"/>
                </a:solidFill>
              </a:rPr>
              <a:t>бўйича</a:t>
            </a:r>
            <a:r>
              <a:rPr lang="en-US" altLang="en-US" sz="1800">
                <a:solidFill>
                  <a:schemeClr val="bg1"/>
                </a:solidFill>
              </a:rPr>
              <a:t> </a:t>
            </a:r>
            <a:r>
              <a:rPr lang="ru-RU" altLang="en-US" sz="1800">
                <a:solidFill>
                  <a:schemeClr val="bg1"/>
                </a:solidFill>
              </a:rPr>
              <a:t>масъул</a:t>
            </a:r>
            <a:r>
              <a:rPr lang="en-US" altLang="en-US" sz="1800">
                <a:solidFill>
                  <a:schemeClr val="bg1"/>
                </a:solidFill>
              </a:rPr>
              <a:t> </a:t>
            </a:r>
            <a:r>
              <a:rPr lang="ru-RU" altLang="en-US" sz="1800">
                <a:solidFill>
                  <a:schemeClr val="bg1"/>
                </a:solidFill>
              </a:rPr>
              <a:t>бўлган</a:t>
            </a:r>
            <a:r>
              <a:rPr lang="tr-TR" altLang="en-US" sz="1800">
                <a:solidFill>
                  <a:schemeClr val="bg1"/>
                </a:solidFill>
              </a:rPr>
              <a:t> xo</a:t>
            </a:r>
            <a:r>
              <a:rPr lang="ru-RU" altLang="en-US" sz="1800">
                <a:solidFill>
                  <a:schemeClr val="bg1"/>
                </a:solidFill>
              </a:rPr>
              <a:t>дим</a:t>
            </a:r>
            <a:r>
              <a:rPr lang="tr-TR" altLang="en-US" sz="1800">
                <a:solidFill>
                  <a:schemeClr val="bg1"/>
                </a:solidFill>
              </a:rPr>
              <a:t> </a:t>
            </a:r>
            <a:r>
              <a:rPr lang="ru-RU" altLang="en-US" sz="1800">
                <a:solidFill>
                  <a:schemeClr val="bg1"/>
                </a:solidFill>
              </a:rPr>
              <a:t>т</a:t>
            </a:r>
            <a:r>
              <a:rPr lang="tr-TR" altLang="en-US" sz="1800">
                <a:solidFill>
                  <a:schemeClr val="bg1"/>
                </a:solidFill>
              </a:rPr>
              <a:t>e</a:t>
            </a:r>
            <a:r>
              <a:rPr lang="ru-RU" altLang="en-US" sz="1800">
                <a:solidFill>
                  <a:schemeClr val="bg1"/>
                </a:solidFill>
              </a:rPr>
              <a:t>гишли</a:t>
            </a:r>
            <a:r>
              <a:rPr lang="tr-TR" altLang="en-US" sz="1800">
                <a:solidFill>
                  <a:schemeClr val="bg1"/>
                </a:solidFill>
              </a:rPr>
              <a:t> </a:t>
            </a:r>
            <a:r>
              <a:rPr lang="ru-RU" altLang="en-US" sz="1800">
                <a:solidFill>
                  <a:schemeClr val="bg1"/>
                </a:solidFill>
              </a:rPr>
              <a:t>вак</a:t>
            </a:r>
            <a:r>
              <a:rPr lang="tr-TR" altLang="en-US" sz="1800">
                <a:solidFill>
                  <a:schemeClr val="bg1"/>
                </a:solidFill>
              </a:rPr>
              <a:t>o</a:t>
            </a:r>
            <a:r>
              <a:rPr lang="ru-RU" altLang="en-US" sz="1800">
                <a:solidFill>
                  <a:schemeClr val="bg1"/>
                </a:solidFill>
              </a:rPr>
              <a:t>лат</a:t>
            </a:r>
            <a:r>
              <a:rPr lang="tr-TR" altLang="en-US" sz="1800">
                <a:solidFill>
                  <a:schemeClr val="bg1"/>
                </a:solidFill>
              </a:rPr>
              <a:t>, </a:t>
            </a:r>
            <a:r>
              <a:rPr lang="ru-RU" altLang="en-US" sz="1800">
                <a:solidFill>
                  <a:schemeClr val="bg1"/>
                </a:solidFill>
              </a:rPr>
              <a:t>мақ</a:t>
            </a:r>
            <a:r>
              <a:rPr lang="tr-TR" altLang="en-US" sz="1800">
                <a:solidFill>
                  <a:schemeClr val="bg1"/>
                </a:solidFill>
              </a:rPr>
              <a:t>o</a:t>
            </a:r>
            <a:r>
              <a:rPr lang="ru-RU" altLang="en-US" sz="1800">
                <a:solidFill>
                  <a:schemeClr val="bg1"/>
                </a:solidFill>
              </a:rPr>
              <a:t>м</a:t>
            </a:r>
            <a:r>
              <a:rPr lang="tr-TR" altLang="en-US" sz="1800">
                <a:solidFill>
                  <a:schemeClr val="bg1"/>
                </a:solidFill>
              </a:rPr>
              <a:t> </a:t>
            </a:r>
            <a:r>
              <a:rPr lang="ru-RU" altLang="en-US" sz="1800">
                <a:solidFill>
                  <a:schemeClr val="bg1"/>
                </a:solidFill>
              </a:rPr>
              <a:t>ва</a:t>
            </a:r>
            <a:r>
              <a:rPr lang="tr-TR" altLang="en-US" sz="1800">
                <a:solidFill>
                  <a:schemeClr val="bg1"/>
                </a:solidFill>
              </a:rPr>
              <a:t> </a:t>
            </a:r>
            <a:r>
              <a:rPr lang="ru-RU" altLang="en-US" sz="1800">
                <a:solidFill>
                  <a:schemeClr val="bg1"/>
                </a:solidFill>
              </a:rPr>
              <a:t>мустақилликка</a:t>
            </a:r>
            <a:r>
              <a:rPr lang="tr-TR" altLang="en-US" sz="1800">
                <a:solidFill>
                  <a:schemeClr val="bg1"/>
                </a:solidFill>
              </a:rPr>
              <a:t> </a:t>
            </a:r>
            <a:r>
              <a:rPr lang="ru-RU" altLang="en-US" sz="1800">
                <a:solidFill>
                  <a:schemeClr val="bg1"/>
                </a:solidFill>
              </a:rPr>
              <a:t>эга</a:t>
            </a:r>
            <a:r>
              <a:rPr lang="tr-TR" altLang="en-US" sz="1800">
                <a:solidFill>
                  <a:schemeClr val="bg1"/>
                </a:solidFill>
              </a:rPr>
              <a:t> </a:t>
            </a:r>
            <a:r>
              <a:rPr lang="ru-RU" altLang="en-US" sz="1800">
                <a:solidFill>
                  <a:schemeClr val="bg1"/>
                </a:solidFill>
              </a:rPr>
              <a:t>бўлиши</a:t>
            </a:r>
            <a:r>
              <a:rPr lang="tr-TR" altLang="en-US" sz="1800">
                <a:solidFill>
                  <a:schemeClr val="bg1"/>
                </a:solidFill>
              </a:rPr>
              <a:t> </a:t>
            </a:r>
            <a:r>
              <a:rPr lang="ru-RU" altLang="en-US" sz="1800">
                <a:solidFill>
                  <a:schemeClr val="bg1"/>
                </a:solidFill>
              </a:rPr>
              <a:t>жуда</a:t>
            </a:r>
            <a:r>
              <a:rPr lang="tr-TR" altLang="en-US" sz="1800">
                <a:solidFill>
                  <a:schemeClr val="bg1"/>
                </a:solidFill>
              </a:rPr>
              <a:t> </a:t>
            </a:r>
            <a:r>
              <a:rPr lang="ru-RU" altLang="en-US" sz="1800">
                <a:solidFill>
                  <a:schemeClr val="bg1"/>
                </a:solidFill>
              </a:rPr>
              <a:t>муҳимдир</a:t>
            </a:r>
            <a:r>
              <a:rPr lang="en-US" altLang="en-US" sz="1800">
                <a:solidFill>
                  <a:schemeClr val="bg1"/>
                </a:solidFill>
              </a:rPr>
              <a:t>!</a:t>
            </a:r>
            <a:endParaRPr lang="ru-RU" altLang="en-US" sz="1800">
              <a:solidFill>
                <a:schemeClr val="bg1"/>
              </a:solidFill>
            </a:endParaRPr>
          </a:p>
        </p:txBody>
      </p:sp>
      <p:grpSp>
        <p:nvGrpSpPr>
          <p:cNvPr id="72708" name="Graphic 70">
            <a:extLst>
              <a:ext uri="{FF2B5EF4-FFF2-40B4-BE49-F238E27FC236}">
                <a16:creationId xmlns:a16="http://schemas.microsoft.com/office/drawing/2014/main" id="{349096C9-B3FA-4E4E-B9E9-48255B9331E3}"/>
              </a:ext>
            </a:extLst>
          </p:cNvPr>
          <p:cNvGrpSpPr>
            <a:grpSpLocks/>
          </p:cNvGrpSpPr>
          <p:nvPr/>
        </p:nvGrpSpPr>
        <p:grpSpPr bwMode="auto">
          <a:xfrm>
            <a:off x="10602913" y="1362075"/>
            <a:ext cx="992187" cy="1390650"/>
            <a:chOff x="3651208" y="0"/>
            <a:chExt cx="4889583" cy="6858000"/>
          </a:xfrm>
        </p:grpSpPr>
        <p:sp>
          <p:nvSpPr>
            <p:cNvPr id="72808" name="Freeform: Shape 5">
              <a:extLst>
                <a:ext uri="{FF2B5EF4-FFF2-40B4-BE49-F238E27FC236}">
                  <a16:creationId xmlns:a16="http://schemas.microsoft.com/office/drawing/2014/main" id="{B57D6E8D-4E6A-4533-AC8F-A5C9C62C6E6E}"/>
                </a:ext>
              </a:extLst>
            </p:cNvPr>
            <p:cNvSpPr>
              <a:spLocks/>
            </p:cNvSpPr>
            <p:nvPr/>
          </p:nvSpPr>
          <p:spPr bwMode="auto">
            <a:xfrm>
              <a:off x="5142890" y="394582"/>
              <a:ext cx="602210" cy="323575"/>
            </a:xfrm>
            <a:custGeom>
              <a:avLst/>
              <a:gdLst>
                <a:gd name="T0" fmla="*/ 437551 w 602209"/>
                <a:gd name="T1" fmla="*/ 103274 h 323575"/>
                <a:gd name="T2" fmla="*/ 598530 w 602209"/>
                <a:gd name="T3" fmla="*/ 37750 h 323575"/>
                <a:gd name="T4" fmla="*/ 596822 w 602209"/>
                <a:gd name="T5" fmla="*/ 37930 h 323575"/>
                <a:gd name="T6" fmla="*/ 414271 w 602209"/>
                <a:gd name="T7" fmla="*/ 55637 h 323575"/>
                <a:gd name="T8" fmla="*/ 254995 w 602209"/>
                <a:gd name="T9" fmla="*/ 37391 h 323575"/>
                <a:gd name="T10" fmla="*/ 191179 w 602209"/>
                <a:gd name="T11" fmla="*/ 6741 h 323575"/>
                <a:gd name="T12" fmla="*/ 98331 w 602209"/>
                <a:gd name="T13" fmla="*/ 167360 h 323575"/>
                <a:gd name="T14" fmla="*/ 6741 w 602209"/>
                <a:gd name="T15" fmla="*/ 317913 h 323575"/>
                <a:gd name="T16" fmla="*/ 211762 w 602209"/>
                <a:gd name="T17" fmla="*/ 221200 h 323575"/>
                <a:gd name="T18" fmla="*/ 437461 w 602209"/>
                <a:gd name="T19" fmla="*/ 103364 h 3235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2209"/>
                <a:gd name="T31" fmla="*/ 0 h 323575"/>
                <a:gd name="T32" fmla="*/ 602209 w 602209"/>
                <a:gd name="T33" fmla="*/ 323575 h 3235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2209" h="323575">
                  <a:moveTo>
                    <a:pt x="437546" y="103274"/>
                  </a:moveTo>
                  <a:cubicBezTo>
                    <a:pt x="488509" y="79815"/>
                    <a:pt x="542708" y="56266"/>
                    <a:pt x="598525" y="37750"/>
                  </a:cubicBezTo>
                  <a:cubicBezTo>
                    <a:pt x="597985" y="37750"/>
                    <a:pt x="597446" y="37840"/>
                    <a:pt x="596817" y="37930"/>
                  </a:cubicBezTo>
                  <a:cubicBezTo>
                    <a:pt x="536146" y="45301"/>
                    <a:pt x="475476" y="54648"/>
                    <a:pt x="414266" y="55637"/>
                  </a:cubicBezTo>
                  <a:cubicBezTo>
                    <a:pt x="360876" y="56446"/>
                    <a:pt x="306318" y="53839"/>
                    <a:pt x="254995" y="37391"/>
                  </a:cubicBezTo>
                  <a:cubicBezTo>
                    <a:pt x="233424" y="30470"/>
                    <a:pt x="206549" y="23819"/>
                    <a:pt x="191179" y="6741"/>
                  </a:cubicBezTo>
                  <a:cubicBezTo>
                    <a:pt x="150642" y="50334"/>
                    <a:pt x="125925" y="118465"/>
                    <a:pt x="98331" y="167360"/>
                  </a:cubicBezTo>
                  <a:cubicBezTo>
                    <a:pt x="69569" y="218234"/>
                    <a:pt x="40447" y="269916"/>
                    <a:pt x="6741" y="317913"/>
                  </a:cubicBezTo>
                  <a:cubicBezTo>
                    <a:pt x="79905" y="303082"/>
                    <a:pt x="146687" y="257063"/>
                    <a:pt x="211762" y="221200"/>
                  </a:cubicBezTo>
                  <a:cubicBezTo>
                    <a:pt x="286005" y="180214"/>
                    <a:pt x="360427" y="138868"/>
                    <a:pt x="437456" y="103364"/>
                  </a:cubicBezTo>
                  <a:lnTo>
                    <a:pt x="437546" y="103274"/>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9" name="Freeform: Shape 6">
              <a:extLst>
                <a:ext uri="{FF2B5EF4-FFF2-40B4-BE49-F238E27FC236}">
                  <a16:creationId xmlns:a16="http://schemas.microsoft.com/office/drawing/2014/main" id="{80CABAEC-E720-4CE8-A974-A15000A75301}"/>
                </a:ext>
              </a:extLst>
            </p:cNvPr>
            <p:cNvSpPr>
              <a:spLocks/>
            </p:cNvSpPr>
            <p:nvPr/>
          </p:nvSpPr>
          <p:spPr bwMode="auto">
            <a:xfrm>
              <a:off x="5622860" y="84579"/>
              <a:ext cx="350540" cy="107858"/>
            </a:xfrm>
            <a:custGeom>
              <a:avLst/>
              <a:gdLst>
                <a:gd name="T0" fmla="*/ 350904 w 350539"/>
                <a:gd name="T1" fmla="*/ 29212 h 107858"/>
                <a:gd name="T2" fmla="*/ 219677 w 350539"/>
                <a:gd name="T3" fmla="*/ 13303 h 107858"/>
                <a:gd name="T4" fmla="*/ 212936 w 350539"/>
                <a:gd name="T5" fmla="*/ 6741 h 107858"/>
                <a:gd name="T6" fmla="*/ 44582 w 350539"/>
                <a:gd name="T7" fmla="*/ 69928 h 107858"/>
                <a:gd name="T8" fmla="*/ 6741 w 350539"/>
                <a:gd name="T9" fmla="*/ 101567 h 107858"/>
                <a:gd name="T10" fmla="*/ 210149 w 350539"/>
                <a:gd name="T11" fmla="*/ 70108 h 107858"/>
                <a:gd name="T12" fmla="*/ 350904 w 350539"/>
                <a:gd name="T13" fmla="*/ 29212 h 107858"/>
                <a:gd name="T14" fmla="*/ 0 60000 65536"/>
                <a:gd name="T15" fmla="*/ 0 60000 65536"/>
                <a:gd name="T16" fmla="*/ 0 60000 65536"/>
                <a:gd name="T17" fmla="*/ 0 60000 65536"/>
                <a:gd name="T18" fmla="*/ 0 60000 65536"/>
                <a:gd name="T19" fmla="*/ 0 60000 65536"/>
                <a:gd name="T20" fmla="*/ 0 60000 65536"/>
                <a:gd name="T21" fmla="*/ 0 w 350539"/>
                <a:gd name="T22" fmla="*/ 0 h 107858"/>
                <a:gd name="T23" fmla="*/ 350539 w 350539"/>
                <a:gd name="T24" fmla="*/ 107858 h 1078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539" h="107858">
                  <a:moveTo>
                    <a:pt x="350899" y="29212"/>
                  </a:moveTo>
                  <a:cubicBezTo>
                    <a:pt x="307756" y="19594"/>
                    <a:pt x="264882" y="15729"/>
                    <a:pt x="219672" y="13303"/>
                  </a:cubicBezTo>
                  <a:cubicBezTo>
                    <a:pt x="215807" y="13123"/>
                    <a:pt x="213290" y="9977"/>
                    <a:pt x="212931" y="6741"/>
                  </a:cubicBezTo>
                  <a:cubicBezTo>
                    <a:pt x="155136" y="20673"/>
                    <a:pt x="93747" y="36492"/>
                    <a:pt x="44582" y="69928"/>
                  </a:cubicBezTo>
                  <a:cubicBezTo>
                    <a:pt x="30829" y="79276"/>
                    <a:pt x="18516" y="90062"/>
                    <a:pt x="6741" y="101567"/>
                  </a:cubicBezTo>
                  <a:cubicBezTo>
                    <a:pt x="75052" y="95545"/>
                    <a:pt x="143362" y="85658"/>
                    <a:pt x="210144" y="70108"/>
                  </a:cubicBezTo>
                  <a:cubicBezTo>
                    <a:pt x="256164" y="59412"/>
                    <a:pt x="303711" y="39818"/>
                    <a:pt x="350899" y="29212"/>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0" name="Freeform: Shape 7">
              <a:extLst>
                <a:ext uri="{FF2B5EF4-FFF2-40B4-BE49-F238E27FC236}">
                  <a16:creationId xmlns:a16="http://schemas.microsoft.com/office/drawing/2014/main" id="{B8517031-723C-4382-A65F-91D3358BCDFB}"/>
                </a:ext>
              </a:extLst>
            </p:cNvPr>
            <p:cNvSpPr>
              <a:spLocks/>
            </p:cNvSpPr>
            <p:nvPr/>
          </p:nvSpPr>
          <p:spPr bwMode="auto">
            <a:xfrm>
              <a:off x="6593317" y="408154"/>
              <a:ext cx="215717" cy="152799"/>
            </a:xfrm>
            <a:custGeom>
              <a:avLst/>
              <a:gdLst>
                <a:gd name="T0" fmla="*/ 48986 w 215716"/>
                <a:gd name="T1" fmla="*/ 152799 h 152799"/>
                <a:gd name="T2" fmla="*/ 213116 w 215716"/>
                <a:gd name="T3" fmla="*/ 105522 h 152799"/>
                <a:gd name="T4" fmla="*/ 189387 w 215716"/>
                <a:gd name="T5" fmla="*/ 26785 h 152799"/>
                <a:gd name="T6" fmla="*/ 171320 w 215716"/>
                <a:gd name="T7" fmla="*/ 6741 h 152799"/>
                <a:gd name="T8" fmla="*/ 6741 w 215716"/>
                <a:gd name="T9" fmla="*/ 102466 h 152799"/>
                <a:gd name="T10" fmla="*/ 48896 w 215716"/>
                <a:gd name="T11" fmla="*/ 152889 h 152799"/>
                <a:gd name="T12" fmla="*/ 0 60000 65536"/>
                <a:gd name="T13" fmla="*/ 0 60000 65536"/>
                <a:gd name="T14" fmla="*/ 0 60000 65536"/>
                <a:gd name="T15" fmla="*/ 0 60000 65536"/>
                <a:gd name="T16" fmla="*/ 0 60000 65536"/>
                <a:gd name="T17" fmla="*/ 0 60000 65536"/>
                <a:gd name="T18" fmla="*/ 0 w 215716"/>
                <a:gd name="T19" fmla="*/ 0 h 152799"/>
                <a:gd name="T20" fmla="*/ 215716 w 215716"/>
                <a:gd name="T21" fmla="*/ 152799 h 152799"/>
              </a:gdLst>
              <a:ahLst/>
              <a:cxnLst>
                <a:cxn ang="T12">
                  <a:pos x="T0" y="T1"/>
                </a:cxn>
                <a:cxn ang="T13">
                  <a:pos x="T2" y="T3"/>
                </a:cxn>
                <a:cxn ang="T14">
                  <a:pos x="T4" y="T5"/>
                </a:cxn>
                <a:cxn ang="T15">
                  <a:pos x="T6" y="T7"/>
                </a:cxn>
                <a:cxn ang="T16">
                  <a:pos x="T8" y="T9"/>
                </a:cxn>
                <a:cxn ang="T17">
                  <a:pos x="T10" y="T11"/>
                </a:cxn>
              </a:cxnLst>
              <a:rect l="T18" t="T19" r="T20" b="T21"/>
              <a:pathLst>
                <a:path w="215716" h="152799">
                  <a:moveTo>
                    <a:pt x="48986" y="152799"/>
                  </a:moveTo>
                  <a:cubicBezTo>
                    <a:pt x="104443" y="149654"/>
                    <a:pt x="170956" y="146058"/>
                    <a:pt x="213111" y="105522"/>
                  </a:cubicBezTo>
                  <a:cubicBezTo>
                    <a:pt x="213650" y="76490"/>
                    <a:pt x="210234" y="50873"/>
                    <a:pt x="189382" y="26785"/>
                  </a:cubicBezTo>
                  <a:cubicBezTo>
                    <a:pt x="183539" y="19954"/>
                    <a:pt x="177427" y="13392"/>
                    <a:pt x="171315" y="6741"/>
                  </a:cubicBezTo>
                  <a:cubicBezTo>
                    <a:pt x="122509" y="48986"/>
                    <a:pt x="69569" y="85747"/>
                    <a:pt x="6741" y="102466"/>
                  </a:cubicBezTo>
                  <a:cubicBezTo>
                    <a:pt x="21392" y="118644"/>
                    <a:pt x="35504" y="135452"/>
                    <a:pt x="48896" y="152889"/>
                  </a:cubicBezTo>
                  <a:lnTo>
                    <a:pt x="48986" y="152799"/>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1" name="Freeform: Shape 8">
              <a:extLst>
                <a:ext uri="{FF2B5EF4-FFF2-40B4-BE49-F238E27FC236}">
                  <a16:creationId xmlns:a16="http://schemas.microsoft.com/office/drawing/2014/main" id="{DD499E93-EEDB-4C03-B127-B90CC3E3E04C}"/>
                </a:ext>
              </a:extLst>
            </p:cNvPr>
            <p:cNvSpPr>
              <a:spLocks/>
            </p:cNvSpPr>
            <p:nvPr/>
          </p:nvSpPr>
          <p:spPr bwMode="auto">
            <a:xfrm>
              <a:off x="6487526" y="259939"/>
              <a:ext cx="251670" cy="233693"/>
            </a:xfrm>
            <a:custGeom>
              <a:avLst/>
              <a:gdLst>
                <a:gd name="T0" fmla="*/ 203678 w 251669"/>
                <a:gd name="T1" fmla="*/ 167091 h 233693"/>
                <a:gd name="T2" fmla="*/ 247091 w 251669"/>
                <a:gd name="T3" fmla="*/ 122240 h 233693"/>
                <a:gd name="T4" fmla="*/ 239721 w 251669"/>
                <a:gd name="T5" fmla="*/ 114330 h 233693"/>
                <a:gd name="T6" fmla="*/ 140760 w 251669"/>
                <a:gd name="T7" fmla="*/ 6741 h 233693"/>
                <a:gd name="T8" fmla="*/ 36582 w 251669"/>
                <a:gd name="T9" fmla="*/ 76490 h 233693"/>
                <a:gd name="T10" fmla="*/ 27594 w 251669"/>
                <a:gd name="T11" fmla="*/ 115139 h 233693"/>
                <a:gd name="T12" fmla="*/ 12134 w 251669"/>
                <a:gd name="T13" fmla="*/ 133834 h 233693"/>
                <a:gd name="T14" fmla="*/ 6741 w 251669"/>
                <a:gd name="T15" fmla="*/ 155047 h 233693"/>
                <a:gd name="T16" fmla="*/ 95005 w 251669"/>
                <a:gd name="T17" fmla="*/ 231806 h 233693"/>
                <a:gd name="T18" fmla="*/ 203678 w 251669"/>
                <a:gd name="T19" fmla="*/ 167091 h 2336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1669"/>
                <a:gd name="T31" fmla="*/ 0 h 233693"/>
                <a:gd name="T32" fmla="*/ 251669 w 251669"/>
                <a:gd name="T33" fmla="*/ 233693 h 2336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1669" h="233693">
                  <a:moveTo>
                    <a:pt x="203673" y="167091"/>
                  </a:moveTo>
                  <a:cubicBezTo>
                    <a:pt x="219312" y="154058"/>
                    <a:pt x="232705" y="137160"/>
                    <a:pt x="247086" y="122240"/>
                  </a:cubicBezTo>
                  <a:cubicBezTo>
                    <a:pt x="244659" y="119633"/>
                    <a:pt x="242142" y="117026"/>
                    <a:pt x="239716" y="114330"/>
                  </a:cubicBezTo>
                  <a:cubicBezTo>
                    <a:pt x="206729" y="78827"/>
                    <a:pt x="171315" y="44492"/>
                    <a:pt x="140755" y="6741"/>
                  </a:cubicBezTo>
                  <a:cubicBezTo>
                    <a:pt x="104443" y="27414"/>
                    <a:pt x="71007" y="52761"/>
                    <a:pt x="36582" y="76490"/>
                  </a:cubicBezTo>
                  <a:cubicBezTo>
                    <a:pt x="34065" y="89433"/>
                    <a:pt x="31099" y="102286"/>
                    <a:pt x="27594" y="115139"/>
                  </a:cubicBezTo>
                  <a:cubicBezTo>
                    <a:pt x="24987" y="124756"/>
                    <a:pt x="19145" y="130778"/>
                    <a:pt x="12134" y="133834"/>
                  </a:cubicBezTo>
                  <a:cubicBezTo>
                    <a:pt x="10247" y="140935"/>
                    <a:pt x="8449" y="147946"/>
                    <a:pt x="6741" y="155047"/>
                  </a:cubicBezTo>
                  <a:cubicBezTo>
                    <a:pt x="37930" y="177247"/>
                    <a:pt x="67412" y="203313"/>
                    <a:pt x="95005" y="231806"/>
                  </a:cubicBezTo>
                  <a:cubicBezTo>
                    <a:pt x="133025" y="213470"/>
                    <a:pt x="170956" y="194235"/>
                    <a:pt x="203673" y="167091"/>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2" name="Freeform: Shape 9">
              <a:extLst>
                <a:ext uri="{FF2B5EF4-FFF2-40B4-BE49-F238E27FC236}">
                  <a16:creationId xmlns:a16="http://schemas.microsoft.com/office/drawing/2014/main" id="{A7DB011F-4D19-4FDC-9E3F-0C928C7E3222}"/>
                </a:ext>
              </a:extLst>
            </p:cNvPr>
            <p:cNvSpPr>
              <a:spLocks/>
            </p:cNvSpPr>
            <p:nvPr/>
          </p:nvSpPr>
          <p:spPr bwMode="auto">
            <a:xfrm>
              <a:off x="6231901" y="50064"/>
              <a:ext cx="242682" cy="296611"/>
            </a:xfrm>
            <a:custGeom>
              <a:avLst/>
              <a:gdLst>
                <a:gd name="T0" fmla="*/ 163770 w 242681"/>
                <a:gd name="T1" fmla="*/ 80265 h 296610"/>
                <a:gd name="T2" fmla="*/ 180758 w 242681"/>
                <a:gd name="T3" fmla="*/ 148036 h 296610"/>
                <a:gd name="T4" fmla="*/ 204667 w 242681"/>
                <a:gd name="T5" fmla="*/ 217520 h 296610"/>
                <a:gd name="T6" fmla="*/ 213026 w 242681"/>
                <a:gd name="T7" fmla="*/ 298773 h 296610"/>
                <a:gd name="T8" fmla="*/ 240709 w 242681"/>
                <a:gd name="T9" fmla="*/ 229294 h 296610"/>
                <a:gd name="T10" fmla="*/ 225519 w 242681"/>
                <a:gd name="T11" fmla="*/ 19594 h 296610"/>
                <a:gd name="T12" fmla="*/ 59951 w 242681"/>
                <a:gd name="T13" fmla="*/ 10336 h 296610"/>
                <a:gd name="T14" fmla="*/ 6741 w 242681"/>
                <a:gd name="T15" fmla="*/ 6741 h 296610"/>
                <a:gd name="T16" fmla="*/ 61120 w 242681"/>
                <a:gd name="T17" fmla="*/ 26695 h 296610"/>
                <a:gd name="T18" fmla="*/ 163770 w 242681"/>
                <a:gd name="T19" fmla="*/ 80175 h 2966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2681"/>
                <a:gd name="T31" fmla="*/ 0 h 296610"/>
                <a:gd name="T32" fmla="*/ 242681 w 242681"/>
                <a:gd name="T33" fmla="*/ 296610 h 2966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2681" h="296610">
                  <a:moveTo>
                    <a:pt x="163765" y="80265"/>
                  </a:moveTo>
                  <a:cubicBezTo>
                    <a:pt x="170147" y="103454"/>
                    <a:pt x="171585" y="125296"/>
                    <a:pt x="180753" y="148036"/>
                  </a:cubicBezTo>
                  <a:cubicBezTo>
                    <a:pt x="189831" y="170596"/>
                    <a:pt x="200257" y="193426"/>
                    <a:pt x="204662" y="217515"/>
                  </a:cubicBezTo>
                  <a:cubicBezTo>
                    <a:pt x="209515" y="243940"/>
                    <a:pt x="210684" y="271534"/>
                    <a:pt x="213021" y="298768"/>
                  </a:cubicBezTo>
                  <a:cubicBezTo>
                    <a:pt x="222548" y="275758"/>
                    <a:pt x="231896" y="252658"/>
                    <a:pt x="240704" y="229289"/>
                  </a:cubicBezTo>
                  <a:cubicBezTo>
                    <a:pt x="249153" y="159001"/>
                    <a:pt x="245019" y="88983"/>
                    <a:pt x="225514" y="19594"/>
                  </a:cubicBezTo>
                  <a:cubicBezTo>
                    <a:pt x="170327" y="26066"/>
                    <a:pt x="115678" y="14920"/>
                    <a:pt x="59951" y="10336"/>
                  </a:cubicBezTo>
                  <a:cubicBezTo>
                    <a:pt x="42245" y="8898"/>
                    <a:pt x="24448" y="7640"/>
                    <a:pt x="6741" y="6741"/>
                  </a:cubicBezTo>
                  <a:cubicBezTo>
                    <a:pt x="25167" y="12853"/>
                    <a:pt x="43323" y="19594"/>
                    <a:pt x="61120" y="26695"/>
                  </a:cubicBezTo>
                  <a:cubicBezTo>
                    <a:pt x="85388" y="36492"/>
                    <a:pt x="156395" y="53300"/>
                    <a:pt x="163765" y="80175"/>
                  </a:cubicBezTo>
                  <a:lnTo>
                    <a:pt x="163765" y="80265"/>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3" name="Freeform: Shape 10">
              <a:extLst>
                <a:ext uri="{FF2B5EF4-FFF2-40B4-BE49-F238E27FC236}">
                  <a16:creationId xmlns:a16="http://schemas.microsoft.com/office/drawing/2014/main" id="{448B3E22-8E8D-4B65-8AF2-4D11DC3AB73D}"/>
                </a:ext>
              </a:extLst>
            </p:cNvPr>
            <p:cNvSpPr>
              <a:spLocks/>
            </p:cNvSpPr>
            <p:nvPr/>
          </p:nvSpPr>
          <p:spPr bwMode="auto">
            <a:xfrm>
              <a:off x="6651830" y="548101"/>
              <a:ext cx="170776" cy="80894"/>
            </a:xfrm>
            <a:custGeom>
              <a:avLst/>
              <a:gdLst>
                <a:gd name="T0" fmla="*/ 6741 w 170775"/>
                <a:gd name="T1" fmla="*/ 34515 h 80893"/>
                <a:gd name="T2" fmla="*/ 20493 w 170775"/>
                <a:gd name="T3" fmla="*/ 54384 h 80893"/>
                <a:gd name="T4" fmla="*/ 134289 w 170775"/>
                <a:gd name="T5" fmla="*/ 69753 h 80893"/>
                <a:gd name="T6" fmla="*/ 168983 w 170775"/>
                <a:gd name="T7" fmla="*/ 82696 h 80893"/>
                <a:gd name="T8" fmla="*/ 154782 w 170775"/>
                <a:gd name="T9" fmla="*/ 6741 h 80893"/>
                <a:gd name="T10" fmla="*/ 108313 w 170775"/>
                <a:gd name="T11" fmla="*/ 23909 h 80893"/>
                <a:gd name="T12" fmla="*/ 6741 w 170775"/>
                <a:gd name="T13" fmla="*/ 34515 h 80893"/>
                <a:gd name="T14" fmla="*/ 0 60000 65536"/>
                <a:gd name="T15" fmla="*/ 0 60000 65536"/>
                <a:gd name="T16" fmla="*/ 0 60000 65536"/>
                <a:gd name="T17" fmla="*/ 0 60000 65536"/>
                <a:gd name="T18" fmla="*/ 0 60000 65536"/>
                <a:gd name="T19" fmla="*/ 0 60000 65536"/>
                <a:gd name="T20" fmla="*/ 0 60000 65536"/>
                <a:gd name="T21" fmla="*/ 0 w 170775"/>
                <a:gd name="T22" fmla="*/ 0 h 80893"/>
                <a:gd name="T23" fmla="*/ 170775 w 170775"/>
                <a:gd name="T24" fmla="*/ 80893 h 808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775" h="80893">
                  <a:moveTo>
                    <a:pt x="6741" y="34515"/>
                  </a:moveTo>
                  <a:cubicBezTo>
                    <a:pt x="11505" y="41076"/>
                    <a:pt x="15909" y="47727"/>
                    <a:pt x="20493" y="54379"/>
                  </a:cubicBezTo>
                  <a:cubicBezTo>
                    <a:pt x="58423" y="50873"/>
                    <a:pt x="98511" y="56716"/>
                    <a:pt x="134284" y="69748"/>
                  </a:cubicBezTo>
                  <a:cubicBezTo>
                    <a:pt x="144800" y="73613"/>
                    <a:pt x="156934" y="77748"/>
                    <a:pt x="168978" y="82691"/>
                  </a:cubicBezTo>
                  <a:cubicBezTo>
                    <a:pt x="161698" y="57884"/>
                    <a:pt x="156485" y="32627"/>
                    <a:pt x="154777" y="6741"/>
                  </a:cubicBezTo>
                  <a:cubicBezTo>
                    <a:pt x="139048" y="15280"/>
                    <a:pt x="120442" y="20853"/>
                    <a:pt x="108308" y="23909"/>
                  </a:cubicBezTo>
                  <a:cubicBezTo>
                    <a:pt x="74692" y="32358"/>
                    <a:pt x="40986" y="34245"/>
                    <a:pt x="6741" y="34515"/>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4" name="Freeform: Shape 11">
              <a:extLst>
                <a:ext uri="{FF2B5EF4-FFF2-40B4-BE49-F238E27FC236}">
                  <a16:creationId xmlns:a16="http://schemas.microsoft.com/office/drawing/2014/main" id="{184115DF-1EE0-434F-9233-2DA7788A8669}"/>
                </a:ext>
              </a:extLst>
            </p:cNvPr>
            <p:cNvSpPr>
              <a:spLocks/>
            </p:cNvSpPr>
            <p:nvPr/>
          </p:nvSpPr>
          <p:spPr bwMode="auto">
            <a:xfrm>
              <a:off x="5240412" y="1146356"/>
              <a:ext cx="107858" cy="188752"/>
            </a:xfrm>
            <a:custGeom>
              <a:avLst/>
              <a:gdLst>
                <a:gd name="T0" fmla="*/ 55188 w 107858"/>
                <a:gd name="T1" fmla="*/ 181831 h 188752"/>
                <a:gd name="T2" fmla="*/ 88084 w 107858"/>
                <a:gd name="T3" fmla="*/ 188752 h 188752"/>
                <a:gd name="T4" fmla="*/ 103544 w 107858"/>
                <a:gd name="T5" fmla="*/ 6741 h 188752"/>
                <a:gd name="T6" fmla="*/ 65254 w 107858"/>
                <a:gd name="T7" fmla="*/ 13482 h 188752"/>
                <a:gd name="T8" fmla="*/ 6741 w 107858"/>
                <a:gd name="T9" fmla="*/ 34065 h 188752"/>
                <a:gd name="T10" fmla="*/ 31459 w 107858"/>
                <a:gd name="T11" fmla="*/ 120801 h 188752"/>
                <a:gd name="T12" fmla="*/ 31279 w 107858"/>
                <a:gd name="T13" fmla="*/ 125116 h 188752"/>
                <a:gd name="T14" fmla="*/ 55188 w 107858"/>
                <a:gd name="T15" fmla="*/ 181742 h 188752"/>
                <a:gd name="T16" fmla="*/ 0 60000 65536"/>
                <a:gd name="T17" fmla="*/ 0 60000 65536"/>
                <a:gd name="T18" fmla="*/ 0 60000 65536"/>
                <a:gd name="T19" fmla="*/ 0 60000 65536"/>
                <a:gd name="T20" fmla="*/ 0 60000 65536"/>
                <a:gd name="T21" fmla="*/ 0 60000 65536"/>
                <a:gd name="T22" fmla="*/ 0 60000 65536"/>
                <a:gd name="T23" fmla="*/ 0 60000 65536"/>
                <a:gd name="T24" fmla="*/ 0 w 107858"/>
                <a:gd name="T25" fmla="*/ 0 h 188752"/>
                <a:gd name="T26" fmla="*/ 107858 w 107858"/>
                <a:gd name="T27" fmla="*/ 188752 h 1887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858" h="188752">
                  <a:moveTo>
                    <a:pt x="55188" y="181831"/>
                  </a:moveTo>
                  <a:cubicBezTo>
                    <a:pt x="66962" y="182820"/>
                    <a:pt x="77748" y="184798"/>
                    <a:pt x="88084" y="188752"/>
                  </a:cubicBezTo>
                  <a:cubicBezTo>
                    <a:pt x="93567" y="128531"/>
                    <a:pt x="97342" y="67412"/>
                    <a:pt x="103544" y="6741"/>
                  </a:cubicBezTo>
                  <a:cubicBezTo>
                    <a:pt x="90871" y="9258"/>
                    <a:pt x="77568" y="10247"/>
                    <a:pt x="65254" y="13482"/>
                  </a:cubicBezTo>
                  <a:cubicBezTo>
                    <a:pt x="45031" y="18695"/>
                    <a:pt x="26425" y="27953"/>
                    <a:pt x="6741" y="34065"/>
                  </a:cubicBezTo>
                  <a:cubicBezTo>
                    <a:pt x="17437" y="63007"/>
                    <a:pt x="25886" y="92399"/>
                    <a:pt x="31459" y="120801"/>
                  </a:cubicBezTo>
                  <a:cubicBezTo>
                    <a:pt x="31818" y="122419"/>
                    <a:pt x="31639" y="123858"/>
                    <a:pt x="31279" y="125116"/>
                  </a:cubicBezTo>
                  <a:cubicBezTo>
                    <a:pt x="38470" y="144351"/>
                    <a:pt x="46289" y="163316"/>
                    <a:pt x="55188" y="181742"/>
                  </a:cubicBezTo>
                  <a:lnTo>
                    <a:pt x="55188" y="18183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5" name="Freeform: Shape 12">
              <a:extLst>
                <a:ext uri="{FF2B5EF4-FFF2-40B4-BE49-F238E27FC236}">
                  <a16:creationId xmlns:a16="http://schemas.microsoft.com/office/drawing/2014/main" id="{881F4944-98F6-49E2-BA58-20686CC706F0}"/>
                </a:ext>
              </a:extLst>
            </p:cNvPr>
            <p:cNvSpPr>
              <a:spLocks/>
            </p:cNvSpPr>
            <p:nvPr/>
          </p:nvSpPr>
          <p:spPr bwMode="auto">
            <a:xfrm>
              <a:off x="5210482" y="1071574"/>
              <a:ext cx="143811" cy="89882"/>
            </a:xfrm>
            <a:custGeom>
              <a:avLst/>
              <a:gdLst>
                <a:gd name="T0" fmla="*/ 142823 w 143811"/>
                <a:gd name="T1" fmla="*/ 6741 h 89882"/>
                <a:gd name="T2" fmla="*/ 6741 w 143811"/>
                <a:gd name="T3" fmla="*/ 41256 h 89882"/>
                <a:gd name="T4" fmla="*/ 28133 w 143811"/>
                <a:gd name="T5" fmla="*/ 87186 h 89882"/>
                <a:gd name="T6" fmla="*/ 87276 w 143811"/>
                <a:gd name="T7" fmla="*/ 59861 h 89882"/>
                <a:gd name="T8" fmla="*/ 136890 w 143811"/>
                <a:gd name="T9" fmla="*/ 51143 h 89882"/>
                <a:gd name="T10" fmla="*/ 142823 w 143811"/>
                <a:gd name="T11" fmla="*/ 6741 h 89882"/>
                <a:gd name="T12" fmla="*/ 0 60000 65536"/>
                <a:gd name="T13" fmla="*/ 0 60000 65536"/>
                <a:gd name="T14" fmla="*/ 0 60000 65536"/>
                <a:gd name="T15" fmla="*/ 0 60000 65536"/>
                <a:gd name="T16" fmla="*/ 0 60000 65536"/>
                <a:gd name="T17" fmla="*/ 0 60000 65536"/>
                <a:gd name="T18" fmla="*/ 0 w 143811"/>
                <a:gd name="T19" fmla="*/ 0 h 89882"/>
                <a:gd name="T20" fmla="*/ 143811 w 143811"/>
                <a:gd name="T21" fmla="*/ 89882 h 89882"/>
              </a:gdLst>
              <a:ahLst/>
              <a:cxnLst>
                <a:cxn ang="T12">
                  <a:pos x="T0" y="T1"/>
                </a:cxn>
                <a:cxn ang="T13">
                  <a:pos x="T2" y="T3"/>
                </a:cxn>
                <a:cxn ang="T14">
                  <a:pos x="T4" y="T5"/>
                </a:cxn>
                <a:cxn ang="T15">
                  <a:pos x="T6" y="T7"/>
                </a:cxn>
                <a:cxn ang="T16">
                  <a:pos x="T8" y="T9"/>
                </a:cxn>
                <a:cxn ang="T17">
                  <a:pos x="T10" y="T11"/>
                </a:cxn>
              </a:cxnLst>
              <a:rect l="T18" t="T19" r="T20" b="T21"/>
              <a:pathLst>
                <a:path w="143811" h="89882">
                  <a:moveTo>
                    <a:pt x="142823" y="6741"/>
                  </a:moveTo>
                  <a:cubicBezTo>
                    <a:pt x="109386" y="32088"/>
                    <a:pt x="48446" y="48177"/>
                    <a:pt x="6741" y="41256"/>
                  </a:cubicBezTo>
                  <a:cubicBezTo>
                    <a:pt x="14561" y="56086"/>
                    <a:pt x="21662" y="71546"/>
                    <a:pt x="28133" y="87186"/>
                  </a:cubicBezTo>
                  <a:cubicBezTo>
                    <a:pt x="44941" y="74153"/>
                    <a:pt x="67591" y="64985"/>
                    <a:pt x="87276" y="59861"/>
                  </a:cubicBezTo>
                  <a:cubicBezTo>
                    <a:pt x="102286" y="55996"/>
                    <a:pt x="120262" y="50604"/>
                    <a:pt x="136890" y="51143"/>
                  </a:cubicBezTo>
                  <a:cubicBezTo>
                    <a:pt x="138688" y="36312"/>
                    <a:pt x="140576" y="21482"/>
                    <a:pt x="142823" y="6741"/>
                  </a:cubicBez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6" name="Freeform: Shape 13">
              <a:extLst>
                <a:ext uri="{FF2B5EF4-FFF2-40B4-BE49-F238E27FC236}">
                  <a16:creationId xmlns:a16="http://schemas.microsoft.com/office/drawing/2014/main" id="{2E314ED9-DBE1-45F7-B240-9B51F725AF8B}"/>
                </a:ext>
              </a:extLst>
            </p:cNvPr>
            <p:cNvSpPr>
              <a:spLocks/>
            </p:cNvSpPr>
            <p:nvPr/>
          </p:nvSpPr>
          <p:spPr bwMode="auto">
            <a:xfrm>
              <a:off x="5137767" y="516103"/>
              <a:ext cx="467387" cy="296611"/>
            </a:xfrm>
            <a:custGeom>
              <a:avLst/>
              <a:gdLst>
                <a:gd name="T0" fmla="*/ 6921 w 467386"/>
                <a:gd name="T1" fmla="*/ 293919 h 296610"/>
                <a:gd name="T2" fmla="*/ 111004 w 467386"/>
                <a:gd name="T3" fmla="*/ 269382 h 296610"/>
                <a:gd name="T4" fmla="*/ 228840 w 467386"/>
                <a:gd name="T5" fmla="*/ 212756 h 296610"/>
                <a:gd name="T6" fmla="*/ 394138 w 467386"/>
                <a:gd name="T7" fmla="*/ 84579 h 296610"/>
                <a:gd name="T8" fmla="*/ 399800 w 467386"/>
                <a:gd name="T9" fmla="*/ 76849 h 296610"/>
                <a:gd name="T10" fmla="*/ 465684 w 467386"/>
                <a:gd name="T11" fmla="*/ 6741 h 296610"/>
                <a:gd name="T12" fmla="*/ 368162 w 467386"/>
                <a:gd name="T13" fmla="*/ 55547 h 296610"/>
                <a:gd name="T14" fmla="*/ 144800 w 467386"/>
                <a:gd name="T15" fmla="*/ 177882 h 296610"/>
                <a:gd name="T16" fmla="*/ 6741 w 467386"/>
                <a:gd name="T17" fmla="*/ 234507 h 296610"/>
                <a:gd name="T18" fmla="*/ 6921 w 467386"/>
                <a:gd name="T19" fmla="*/ 293829 h 2966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7386"/>
                <a:gd name="T31" fmla="*/ 0 h 296610"/>
                <a:gd name="T32" fmla="*/ 467386 w 467386"/>
                <a:gd name="T33" fmla="*/ 296610 h 2966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7386" h="296610">
                  <a:moveTo>
                    <a:pt x="6921" y="293914"/>
                  </a:moveTo>
                  <a:cubicBezTo>
                    <a:pt x="40357" y="282859"/>
                    <a:pt x="77299" y="281421"/>
                    <a:pt x="111004" y="269377"/>
                  </a:cubicBezTo>
                  <a:cubicBezTo>
                    <a:pt x="152080" y="254636"/>
                    <a:pt x="191898" y="236030"/>
                    <a:pt x="228840" y="212751"/>
                  </a:cubicBezTo>
                  <a:cubicBezTo>
                    <a:pt x="287892" y="175450"/>
                    <a:pt x="341732" y="130778"/>
                    <a:pt x="394133" y="84579"/>
                  </a:cubicBezTo>
                  <a:cubicBezTo>
                    <a:pt x="396020" y="81972"/>
                    <a:pt x="397818" y="79366"/>
                    <a:pt x="399795" y="76849"/>
                  </a:cubicBezTo>
                  <a:cubicBezTo>
                    <a:pt x="417502" y="53929"/>
                    <a:pt x="439973" y="28313"/>
                    <a:pt x="465679" y="6741"/>
                  </a:cubicBezTo>
                  <a:cubicBezTo>
                    <a:pt x="432782" y="22111"/>
                    <a:pt x="400245" y="38470"/>
                    <a:pt x="368157" y="55547"/>
                  </a:cubicBezTo>
                  <a:cubicBezTo>
                    <a:pt x="293285" y="95455"/>
                    <a:pt x="219762" y="138059"/>
                    <a:pt x="144800" y="177877"/>
                  </a:cubicBezTo>
                  <a:cubicBezTo>
                    <a:pt x="107319" y="197830"/>
                    <a:pt x="54379" y="234862"/>
                    <a:pt x="6741" y="234502"/>
                  </a:cubicBezTo>
                  <a:cubicBezTo>
                    <a:pt x="7550" y="254186"/>
                    <a:pt x="7460" y="273961"/>
                    <a:pt x="6921" y="293824"/>
                  </a:cubicBezTo>
                  <a:lnTo>
                    <a:pt x="6921" y="293914"/>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7" name="Freeform: Shape 14">
              <a:extLst>
                <a:ext uri="{FF2B5EF4-FFF2-40B4-BE49-F238E27FC236}">
                  <a16:creationId xmlns:a16="http://schemas.microsoft.com/office/drawing/2014/main" id="{F0DD720F-E60B-4C9E-85C4-523A1352B204}"/>
                </a:ext>
              </a:extLst>
            </p:cNvPr>
            <p:cNvSpPr>
              <a:spLocks/>
            </p:cNvSpPr>
            <p:nvPr/>
          </p:nvSpPr>
          <p:spPr bwMode="auto">
            <a:xfrm>
              <a:off x="5029291" y="48357"/>
              <a:ext cx="1725735" cy="2381874"/>
            </a:xfrm>
            <a:custGeom>
              <a:avLst/>
              <a:gdLst>
                <a:gd name="T0" fmla="*/ 628714 w 1725735"/>
                <a:gd name="T1" fmla="*/ 2197706 h 2381874"/>
                <a:gd name="T2" fmla="*/ 588716 w 1725735"/>
                <a:gd name="T3" fmla="*/ 1880602 h 2381874"/>
                <a:gd name="T4" fmla="*/ 733337 w 1725735"/>
                <a:gd name="T5" fmla="*/ 2243726 h 2381874"/>
                <a:gd name="T6" fmla="*/ 857464 w 1725735"/>
                <a:gd name="T7" fmla="*/ 2312484 h 2381874"/>
                <a:gd name="T8" fmla="*/ 1211599 w 1725735"/>
                <a:gd name="T9" fmla="*/ 2349066 h 2381874"/>
                <a:gd name="T10" fmla="*/ 1436304 w 1725735"/>
                <a:gd name="T11" fmla="*/ 2082207 h 2381874"/>
                <a:gd name="T12" fmla="*/ 1454730 w 1725735"/>
                <a:gd name="T13" fmla="*/ 2108362 h 2381874"/>
                <a:gd name="T14" fmla="*/ 1530051 w 1725735"/>
                <a:gd name="T15" fmla="*/ 2020459 h 2381874"/>
                <a:gd name="T16" fmla="*/ 1721050 w 1725735"/>
                <a:gd name="T17" fmla="*/ 1085236 h 2381874"/>
                <a:gd name="T18" fmla="*/ 1686266 w 1725735"/>
                <a:gd name="T19" fmla="*/ 726966 h 2381874"/>
                <a:gd name="T20" fmla="*/ 1441967 w 1725735"/>
                <a:gd name="T21" fmla="*/ 403301 h 2381874"/>
                <a:gd name="T22" fmla="*/ 1381745 w 1725735"/>
                <a:gd name="T23" fmla="*/ 396110 h 2381874"/>
                <a:gd name="T24" fmla="*/ 1101943 w 1725735"/>
                <a:gd name="T25" fmla="*/ 8719 h 2381874"/>
                <a:gd name="T26" fmla="*/ 871305 w 1725735"/>
                <a:gd name="T27" fmla="*/ 29032 h 2381874"/>
                <a:gd name="T28" fmla="*/ 1254922 w 1725735"/>
                <a:gd name="T29" fmla="*/ 291937 h 2381874"/>
                <a:gd name="T30" fmla="*/ 1287549 w 1725735"/>
                <a:gd name="T31" fmla="*/ 380291 h 2381874"/>
                <a:gd name="T32" fmla="*/ 1205127 w 1725735"/>
                <a:gd name="T33" fmla="*/ 305689 h 2381874"/>
                <a:gd name="T34" fmla="*/ 988422 w 1725735"/>
                <a:gd name="T35" fmla="*/ 77478 h 2381874"/>
                <a:gd name="T36" fmla="*/ 516361 w 1725735"/>
                <a:gd name="T37" fmla="*/ 224615 h 2381874"/>
                <a:gd name="T38" fmla="*/ 1096280 w 1725735"/>
                <a:gd name="T39" fmla="*/ 244569 h 2381874"/>
                <a:gd name="T40" fmla="*/ 1045946 w 1725735"/>
                <a:gd name="T41" fmla="*/ 238996 h 2381874"/>
                <a:gd name="T42" fmla="*/ 495958 w 1725735"/>
                <a:gd name="T43" fmla="*/ 240794 h 2381874"/>
                <a:gd name="T44" fmla="*/ 313587 w 1725735"/>
                <a:gd name="T45" fmla="*/ 344248 h 2381874"/>
                <a:gd name="T46" fmla="*/ 890810 w 1725735"/>
                <a:gd name="T47" fmla="*/ 343979 h 2381874"/>
                <a:gd name="T48" fmla="*/ 1095291 w 1725735"/>
                <a:gd name="T49" fmla="*/ 405188 h 2381874"/>
                <a:gd name="T50" fmla="*/ 921100 w 1725735"/>
                <a:gd name="T51" fmla="*/ 375707 h 2381874"/>
                <a:gd name="T52" fmla="*/ 699721 w 1725735"/>
                <a:gd name="T53" fmla="*/ 434400 h 2381874"/>
                <a:gd name="T54" fmla="*/ 527776 w 1725735"/>
                <a:gd name="T55" fmla="*/ 586660 h 2381874"/>
                <a:gd name="T56" fmla="*/ 459736 w 1725735"/>
                <a:gd name="T57" fmla="*/ 787906 h 2381874"/>
                <a:gd name="T58" fmla="*/ 323834 w 1725735"/>
                <a:gd name="T59" fmla="*/ 1330434 h 2381874"/>
                <a:gd name="T60" fmla="*/ 228829 w 1725735"/>
                <a:gd name="T61" fmla="*/ 1301941 h 2381874"/>
                <a:gd name="T62" fmla="*/ 42413 w 1725735"/>
                <a:gd name="T63" fmla="*/ 1019712 h 2381874"/>
                <a:gd name="T64" fmla="*/ 91848 w 1725735"/>
                <a:gd name="T65" fmla="*/ 1484582 h 2381874"/>
                <a:gd name="T66" fmla="*/ 241322 w 1725735"/>
                <a:gd name="T67" fmla="*/ 1553342 h 2381874"/>
                <a:gd name="T68" fmla="*/ 1231912 w 1725735"/>
                <a:gd name="T69" fmla="*/ 121970 h 2381874"/>
                <a:gd name="T70" fmla="*/ 1338512 w 1725735"/>
                <a:gd name="T71" fmla="*/ 422176 h 2381874"/>
                <a:gd name="T72" fmla="*/ 1288538 w 1725735"/>
                <a:gd name="T73" fmla="*/ 271803 h 2381874"/>
                <a:gd name="T74" fmla="*/ 182090 w 1725735"/>
                <a:gd name="T75" fmla="*/ 1417530 h 2381874"/>
                <a:gd name="T76" fmla="*/ 105331 w 1725735"/>
                <a:gd name="T77" fmla="*/ 1370162 h 2381874"/>
                <a:gd name="T78" fmla="*/ 174270 w 1725735"/>
                <a:gd name="T79" fmla="*/ 1397666 h 2381874"/>
                <a:gd name="T80" fmla="*/ 143980 w 1725735"/>
                <a:gd name="T81" fmla="*/ 1244597 h 2381874"/>
                <a:gd name="T82" fmla="*/ 107937 w 1725735"/>
                <a:gd name="T83" fmla="*/ 1289358 h 2381874"/>
                <a:gd name="T84" fmla="*/ 148294 w 1725735"/>
                <a:gd name="T85" fmla="*/ 1221138 h 2381874"/>
                <a:gd name="T86" fmla="*/ 91039 w 1725735"/>
                <a:gd name="T87" fmla="*/ 1219340 h 2381874"/>
                <a:gd name="T88" fmla="*/ 119532 w 1725735"/>
                <a:gd name="T89" fmla="*/ 1107617 h 2381874"/>
                <a:gd name="T90" fmla="*/ 28122 w 1725735"/>
                <a:gd name="T91" fmla="*/ 1119571 h 2381874"/>
                <a:gd name="T92" fmla="*/ 173641 w 1725735"/>
                <a:gd name="T93" fmla="*/ 1213947 h 2381874"/>
                <a:gd name="T94" fmla="*/ 204740 w 1725735"/>
                <a:gd name="T95" fmla="*/ 1331782 h 23818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25735"/>
                <a:gd name="T145" fmla="*/ 0 h 2381874"/>
                <a:gd name="T146" fmla="*/ 1725735 w 1725735"/>
                <a:gd name="T147" fmla="*/ 2381874 h 238187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25735" h="2381874">
                  <a:moveTo>
                    <a:pt x="352416" y="1964642"/>
                  </a:moveTo>
                  <a:cubicBezTo>
                    <a:pt x="377583" y="1991427"/>
                    <a:pt x="404368" y="2016953"/>
                    <a:pt x="431063" y="2042120"/>
                  </a:cubicBezTo>
                  <a:cubicBezTo>
                    <a:pt x="492183" y="2099555"/>
                    <a:pt x="555999" y="2155282"/>
                    <a:pt x="628714" y="2197706"/>
                  </a:cubicBezTo>
                  <a:cubicBezTo>
                    <a:pt x="648218" y="2209121"/>
                    <a:pt x="668082" y="2219547"/>
                    <a:pt x="688216" y="2229524"/>
                  </a:cubicBezTo>
                  <a:cubicBezTo>
                    <a:pt x="671498" y="2176044"/>
                    <a:pt x="659364" y="2120497"/>
                    <a:pt x="643634" y="2066838"/>
                  </a:cubicBezTo>
                  <a:cubicBezTo>
                    <a:pt x="625388" y="2004729"/>
                    <a:pt x="606333" y="1942890"/>
                    <a:pt x="588716" y="1880602"/>
                  </a:cubicBezTo>
                  <a:cubicBezTo>
                    <a:pt x="585660" y="1869636"/>
                    <a:pt x="601390" y="1865951"/>
                    <a:pt x="605344" y="1876018"/>
                  </a:cubicBezTo>
                  <a:cubicBezTo>
                    <a:pt x="629253" y="1936329"/>
                    <a:pt x="650825" y="1997629"/>
                    <a:pt x="671857" y="2059108"/>
                  </a:cubicBezTo>
                  <a:cubicBezTo>
                    <a:pt x="692710" y="2119958"/>
                    <a:pt x="717877" y="2181348"/>
                    <a:pt x="733337" y="2243726"/>
                  </a:cubicBezTo>
                  <a:cubicBezTo>
                    <a:pt x="734056" y="2246512"/>
                    <a:pt x="734145" y="2249119"/>
                    <a:pt x="733876" y="2251545"/>
                  </a:cubicBezTo>
                  <a:cubicBezTo>
                    <a:pt x="772345" y="2269342"/>
                    <a:pt x="811174" y="2286420"/>
                    <a:pt x="849464" y="2304935"/>
                  </a:cubicBezTo>
                  <a:cubicBezTo>
                    <a:pt x="853239" y="2306733"/>
                    <a:pt x="855846" y="2309429"/>
                    <a:pt x="857464" y="2312485"/>
                  </a:cubicBezTo>
                  <a:cubicBezTo>
                    <a:pt x="884788" y="2298104"/>
                    <a:pt x="915887" y="2284982"/>
                    <a:pt x="942402" y="2299992"/>
                  </a:cubicBezTo>
                  <a:cubicBezTo>
                    <a:pt x="984287" y="2323721"/>
                    <a:pt x="1026622" y="2347360"/>
                    <a:pt x="1065451" y="2376032"/>
                  </a:cubicBezTo>
                  <a:cubicBezTo>
                    <a:pt x="1114346" y="2367763"/>
                    <a:pt x="1163332" y="2361561"/>
                    <a:pt x="1211599" y="2349067"/>
                  </a:cubicBezTo>
                  <a:cubicBezTo>
                    <a:pt x="1262202" y="2336034"/>
                    <a:pt x="1296358" y="2303946"/>
                    <a:pt x="1336176" y="2271949"/>
                  </a:cubicBezTo>
                  <a:cubicBezTo>
                    <a:pt x="1344804" y="2265028"/>
                    <a:pt x="1353433" y="2258466"/>
                    <a:pt x="1361972" y="2251905"/>
                  </a:cubicBezTo>
                  <a:cubicBezTo>
                    <a:pt x="1380847" y="2193661"/>
                    <a:pt x="1412575" y="2138384"/>
                    <a:pt x="1436304" y="2082207"/>
                  </a:cubicBezTo>
                  <a:cubicBezTo>
                    <a:pt x="1464886" y="2014616"/>
                    <a:pt x="1491222" y="1946036"/>
                    <a:pt x="1520973" y="1878894"/>
                  </a:cubicBezTo>
                  <a:cubicBezTo>
                    <a:pt x="1524029" y="1871884"/>
                    <a:pt x="1535174" y="1876917"/>
                    <a:pt x="1533107" y="1884018"/>
                  </a:cubicBezTo>
                  <a:cubicBezTo>
                    <a:pt x="1510816" y="1959878"/>
                    <a:pt x="1482593" y="2034300"/>
                    <a:pt x="1454730" y="2108363"/>
                  </a:cubicBezTo>
                  <a:cubicBezTo>
                    <a:pt x="1443584" y="2138114"/>
                    <a:pt x="1433697" y="2169034"/>
                    <a:pt x="1422462" y="2199234"/>
                  </a:cubicBezTo>
                  <a:cubicBezTo>
                    <a:pt x="1430731" y="2189796"/>
                    <a:pt x="1438371" y="2179640"/>
                    <a:pt x="1444843" y="2168135"/>
                  </a:cubicBezTo>
                  <a:lnTo>
                    <a:pt x="1530051" y="2020459"/>
                  </a:lnTo>
                  <a:cubicBezTo>
                    <a:pt x="1593867" y="1870445"/>
                    <a:pt x="1635842" y="1712343"/>
                    <a:pt x="1664065" y="1551993"/>
                  </a:cubicBezTo>
                  <a:cubicBezTo>
                    <a:pt x="1690401" y="1402430"/>
                    <a:pt x="1696782" y="1248012"/>
                    <a:pt x="1726533" y="1099078"/>
                  </a:cubicBezTo>
                  <a:cubicBezTo>
                    <a:pt x="1723208" y="1095662"/>
                    <a:pt x="1720961" y="1091078"/>
                    <a:pt x="1721050" y="1085236"/>
                  </a:cubicBezTo>
                  <a:cubicBezTo>
                    <a:pt x="1715208" y="1016206"/>
                    <a:pt x="1711613" y="947177"/>
                    <a:pt x="1703523" y="878237"/>
                  </a:cubicBezTo>
                  <a:cubicBezTo>
                    <a:pt x="1699029" y="840038"/>
                    <a:pt x="1694266" y="801928"/>
                    <a:pt x="1688333" y="763908"/>
                  </a:cubicBezTo>
                  <a:cubicBezTo>
                    <a:pt x="1686086" y="749796"/>
                    <a:pt x="1683570" y="738741"/>
                    <a:pt x="1686266" y="726966"/>
                  </a:cubicBezTo>
                  <a:cubicBezTo>
                    <a:pt x="1657144" y="664588"/>
                    <a:pt x="1624607" y="604187"/>
                    <a:pt x="1583621" y="548550"/>
                  </a:cubicBezTo>
                  <a:cubicBezTo>
                    <a:pt x="1543084" y="493452"/>
                    <a:pt x="1495896" y="448152"/>
                    <a:pt x="1447539" y="401323"/>
                  </a:cubicBezTo>
                  <a:cubicBezTo>
                    <a:pt x="1445652" y="402312"/>
                    <a:pt x="1443854" y="403031"/>
                    <a:pt x="1441967" y="403301"/>
                  </a:cubicBezTo>
                  <a:lnTo>
                    <a:pt x="1436574" y="404020"/>
                  </a:lnTo>
                  <a:cubicBezTo>
                    <a:pt x="1433428" y="404469"/>
                    <a:pt x="1430372" y="404469"/>
                    <a:pt x="1427585" y="404020"/>
                  </a:cubicBezTo>
                  <a:cubicBezTo>
                    <a:pt x="1416081" y="419569"/>
                    <a:pt x="1385071" y="418581"/>
                    <a:pt x="1381745" y="396110"/>
                  </a:cubicBezTo>
                  <a:cubicBezTo>
                    <a:pt x="1373117" y="337417"/>
                    <a:pt x="1377971" y="271624"/>
                    <a:pt x="1361163" y="214998"/>
                  </a:cubicBezTo>
                  <a:cubicBezTo>
                    <a:pt x="1349658" y="176349"/>
                    <a:pt x="1332850" y="140576"/>
                    <a:pt x="1327906" y="100668"/>
                  </a:cubicBezTo>
                  <a:cubicBezTo>
                    <a:pt x="1254832" y="63277"/>
                    <a:pt x="1178972" y="36672"/>
                    <a:pt x="1101943" y="8719"/>
                  </a:cubicBezTo>
                  <a:cubicBezTo>
                    <a:pt x="1100505" y="8179"/>
                    <a:pt x="1099336" y="7550"/>
                    <a:pt x="1098258" y="6741"/>
                  </a:cubicBezTo>
                  <a:cubicBezTo>
                    <a:pt x="1081000" y="7101"/>
                    <a:pt x="1063743" y="7820"/>
                    <a:pt x="1046486" y="8898"/>
                  </a:cubicBezTo>
                  <a:cubicBezTo>
                    <a:pt x="987343" y="12673"/>
                    <a:pt x="929190" y="18246"/>
                    <a:pt x="871305" y="29032"/>
                  </a:cubicBezTo>
                  <a:cubicBezTo>
                    <a:pt x="959749" y="27863"/>
                    <a:pt x="1055024" y="62648"/>
                    <a:pt x="1130345" y="98151"/>
                  </a:cubicBezTo>
                  <a:cubicBezTo>
                    <a:pt x="1177983" y="120622"/>
                    <a:pt x="1203330" y="148036"/>
                    <a:pt x="1221666" y="197291"/>
                  </a:cubicBezTo>
                  <a:cubicBezTo>
                    <a:pt x="1233350" y="228660"/>
                    <a:pt x="1244496" y="260209"/>
                    <a:pt x="1254922" y="291937"/>
                  </a:cubicBezTo>
                  <a:cubicBezTo>
                    <a:pt x="1258068" y="301375"/>
                    <a:pt x="1268225" y="351798"/>
                    <a:pt x="1273348" y="361685"/>
                  </a:cubicBezTo>
                  <a:cubicBezTo>
                    <a:pt x="1280089" y="364651"/>
                    <a:pt x="1285572" y="369955"/>
                    <a:pt x="1287100" y="378044"/>
                  </a:cubicBezTo>
                  <a:lnTo>
                    <a:pt x="1287549" y="380291"/>
                  </a:lnTo>
                  <a:cubicBezTo>
                    <a:pt x="1292493" y="405997"/>
                    <a:pt x="1268944" y="422895"/>
                    <a:pt x="1245754" y="412379"/>
                  </a:cubicBezTo>
                  <a:cubicBezTo>
                    <a:pt x="1236226" y="408064"/>
                    <a:pt x="1229755" y="399795"/>
                    <a:pt x="1227598" y="389459"/>
                  </a:cubicBezTo>
                  <a:cubicBezTo>
                    <a:pt x="1221756" y="361146"/>
                    <a:pt x="1213486" y="333373"/>
                    <a:pt x="1205127" y="305689"/>
                  </a:cubicBezTo>
                  <a:cubicBezTo>
                    <a:pt x="1190117" y="255445"/>
                    <a:pt x="1178163" y="200077"/>
                    <a:pt x="1148681" y="155945"/>
                  </a:cubicBezTo>
                  <a:cubicBezTo>
                    <a:pt x="1132323" y="131497"/>
                    <a:pt x="1096011" y="119993"/>
                    <a:pt x="1070215" y="108937"/>
                  </a:cubicBezTo>
                  <a:cubicBezTo>
                    <a:pt x="1043430" y="97432"/>
                    <a:pt x="1016195" y="86377"/>
                    <a:pt x="988422" y="77478"/>
                  </a:cubicBezTo>
                  <a:cubicBezTo>
                    <a:pt x="930088" y="113881"/>
                    <a:pt x="842543" y="123138"/>
                    <a:pt x="775941" y="132936"/>
                  </a:cubicBezTo>
                  <a:cubicBezTo>
                    <a:pt x="714371" y="142014"/>
                    <a:pt x="652802" y="146688"/>
                    <a:pt x="590694" y="147496"/>
                  </a:cubicBezTo>
                  <a:cubicBezTo>
                    <a:pt x="565886" y="173113"/>
                    <a:pt x="543326" y="201066"/>
                    <a:pt x="516361" y="224615"/>
                  </a:cubicBezTo>
                  <a:cubicBezTo>
                    <a:pt x="591862" y="217245"/>
                    <a:pt x="665835" y="209875"/>
                    <a:pt x="741066" y="193157"/>
                  </a:cubicBezTo>
                  <a:cubicBezTo>
                    <a:pt x="808388" y="178236"/>
                    <a:pt x="883799" y="147856"/>
                    <a:pt x="953098" y="150013"/>
                  </a:cubicBezTo>
                  <a:cubicBezTo>
                    <a:pt x="1003073" y="151541"/>
                    <a:pt x="1064822" y="209785"/>
                    <a:pt x="1096280" y="244569"/>
                  </a:cubicBezTo>
                  <a:cubicBezTo>
                    <a:pt x="1133851" y="286005"/>
                    <a:pt x="1168635" y="331485"/>
                    <a:pt x="1184904" y="385864"/>
                  </a:cubicBezTo>
                  <a:cubicBezTo>
                    <a:pt x="1193083" y="413278"/>
                    <a:pt x="1152187" y="423614"/>
                    <a:pt x="1142659" y="397548"/>
                  </a:cubicBezTo>
                  <a:cubicBezTo>
                    <a:pt x="1120728" y="337597"/>
                    <a:pt x="1096730" y="280881"/>
                    <a:pt x="1045946" y="238996"/>
                  </a:cubicBezTo>
                  <a:cubicBezTo>
                    <a:pt x="1024105" y="221020"/>
                    <a:pt x="991208" y="192797"/>
                    <a:pt x="961907" y="188662"/>
                  </a:cubicBezTo>
                  <a:cubicBezTo>
                    <a:pt x="925684" y="183539"/>
                    <a:pt x="886855" y="195943"/>
                    <a:pt x="851442" y="202954"/>
                  </a:cubicBezTo>
                  <a:cubicBezTo>
                    <a:pt x="740078" y="225065"/>
                    <a:pt x="611367" y="258950"/>
                    <a:pt x="495958" y="240794"/>
                  </a:cubicBezTo>
                  <a:cubicBezTo>
                    <a:pt x="495239" y="241243"/>
                    <a:pt x="494610" y="241783"/>
                    <a:pt x="493981" y="242232"/>
                  </a:cubicBezTo>
                  <a:cubicBezTo>
                    <a:pt x="443018" y="277736"/>
                    <a:pt x="383066" y="295712"/>
                    <a:pt x="331923" y="329508"/>
                  </a:cubicBezTo>
                  <a:cubicBezTo>
                    <a:pt x="325452" y="333822"/>
                    <a:pt x="319340" y="338765"/>
                    <a:pt x="313587" y="344248"/>
                  </a:cubicBezTo>
                  <a:cubicBezTo>
                    <a:pt x="350709" y="370943"/>
                    <a:pt x="426749" y="370314"/>
                    <a:pt x="464679" y="370853"/>
                  </a:cubicBezTo>
                  <a:cubicBezTo>
                    <a:pt x="512586" y="371482"/>
                    <a:pt x="559684" y="367078"/>
                    <a:pt x="607142" y="361506"/>
                  </a:cubicBezTo>
                  <a:cubicBezTo>
                    <a:pt x="699900" y="350540"/>
                    <a:pt x="797422" y="329328"/>
                    <a:pt x="890810" y="343979"/>
                  </a:cubicBezTo>
                  <a:cubicBezTo>
                    <a:pt x="892248" y="343799"/>
                    <a:pt x="893776" y="343439"/>
                    <a:pt x="895214" y="343260"/>
                  </a:cubicBezTo>
                  <a:cubicBezTo>
                    <a:pt x="960109" y="334631"/>
                    <a:pt x="1058709" y="331305"/>
                    <a:pt x="1109313" y="381100"/>
                  </a:cubicBezTo>
                  <a:cubicBezTo>
                    <a:pt x="1120189" y="391796"/>
                    <a:pt x="1108864" y="407795"/>
                    <a:pt x="1095291" y="405188"/>
                  </a:cubicBezTo>
                  <a:cubicBezTo>
                    <a:pt x="1057451" y="397818"/>
                    <a:pt x="1025004" y="378134"/>
                    <a:pt x="985456" y="374898"/>
                  </a:cubicBezTo>
                  <a:cubicBezTo>
                    <a:pt x="966221" y="373370"/>
                    <a:pt x="946896" y="372831"/>
                    <a:pt x="927751" y="373640"/>
                  </a:cubicBezTo>
                  <a:cubicBezTo>
                    <a:pt x="925954" y="374898"/>
                    <a:pt x="923797" y="375707"/>
                    <a:pt x="921100" y="375707"/>
                  </a:cubicBezTo>
                  <a:cubicBezTo>
                    <a:pt x="914988" y="375707"/>
                    <a:pt x="908876" y="375617"/>
                    <a:pt x="902764" y="375527"/>
                  </a:cubicBezTo>
                  <a:cubicBezTo>
                    <a:pt x="891439" y="376786"/>
                    <a:pt x="880114" y="378493"/>
                    <a:pt x="868879" y="380830"/>
                  </a:cubicBezTo>
                  <a:cubicBezTo>
                    <a:pt x="810455" y="393144"/>
                    <a:pt x="756077" y="416513"/>
                    <a:pt x="699721" y="434400"/>
                  </a:cubicBezTo>
                  <a:cubicBezTo>
                    <a:pt x="699990" y="437726"/>
                    <a:pt x="698732" y="441321"/>
                    <a:pt x="695227" y="443478"/>
                  </a:cubicBezTo>
                  <a:cubicBezTo>
                    <a:pt x="663858" y="463612"/>
                    <a:pt x="628624" y="474847"/>
                    <a:pt x="600131" y="500104"/>
                  </a:cubicBezTo>
                  <a:cubicBezTo>
                    <a:pt x="571819" y="525181"/>
                    <a:pt x="546741" y="553763"/>
                    <a:pt x="527776" y="586660"/>
                  </a:cubicBezTo>
                  <a:cubicBezTo>
                    <a:pt x="507912" y="620995"/>
                    <a:pt x="491734" y="657218"/>
                    <a:pt x="481667" y="695687"/>
                  </a:cubicBezTo>
                  <a:cubicBezTo>
                    <a:pt x="474386" y="723730"/>
                    <a:pt x="475105" y="753301"/>
                    <a:pt x="462162" y="778828"/>
                  </a:cubicBezTo>
                  <a:cubicBezTo>
                    <a:pt x="462792" y="781884"/>
                    <a:pt x="462162" y="785210"/>
                    <a:pt x="459736" y="787906"/>
                  </a:cubicBezTo>
                  <a:cubicBezTo>
                    <a:pt x="396279" y="857565"/>
                    <a:pt x="357899" y="941514"/>
                    <a:pt x="348821" y="1035261"/>
                  </a:cubicBezTo>
                  <a:cubicBezTo>
                    <a:pt x="339833" y="1127840"/>
                    <a:pt x="338395" y="1221227"/>
                    <a:pt x="334710" y="1314165"/>
                  </a:cubicBezTo>
                  <a:cubicBezTo>
                    <a:pt x="334350" y="1322435"/>
                    <a:pt x="329766" y="1327738"/>
                    <a:pt x="323834" y="1330434"/>
                  </a:cubicBezTo>
                  <a:cubicBezTo>
                    <a:pt x="320508" y="1333580"/>
                    <a:pt x="316104" y="1335468"/>
                    <a:pt x="311161" y="1334928"/>
                  </a:cubicBezTo>
                  <a:cubicBezTo>
                    <a:pt x="290847" y="1332771"/>
                    <a:pt x="272242" y="1326389"/>
                    <a:pt x="251749" y="1324861"/>
                  </a:cubicBezTo>
                  <a:cubicBezTo>
                    <a:pt x="239075" y="1323963"/>
                    <a:pt x="229188" y="1315154"/>
                    <a:pt x="228829" y="1301941"/>
                  </a:cubicBezTo>
                  <a:cubicBezTo>
                    <a:pt x="227031" y="1226620"/>
                    <a:pt x="195572" y="1151928"/>
                    <a:pt x="170945" y="1079394"/>
                  </a:cubicBezTo>
                  <a:cubicBezTo>
                    <a:pt x="165372" y="1064473"/>
                    <a:pt x="160339" y="1049463"/>
                    <a:pt x="156024" y="1034273"/>
                  </a:cubicBezTo>
                  <a:cubicBezTo>
                    <a:pt x="133733" y="1006769"/>
                    <a:pt x="77647" y="1018453"/>
                    <a:pt x="42413" y="1019712"/>
                  </a:cubicBezTo>
                  <a:cubicBezTo>
                    <a:pt x="42323" y="1019802"/>
                    <a:pt x="42323" y="1019981"/>
                    <a:pt x="42144" y="1020161"/>
                  </a:cubicBezTo>
                  <a:cubicBezTo>
                    <a:pt x="-22122" y="1098538"/>
                    <a:pt x="16617" y="1230036"/>
                    <a:pt x="37919" y="1319109"/>
                  </a:cubicBezTo>
                  <a:cubicBezTo>
                    <a:pt x="51491" y="1375735"/>
                    <a:pt x="67401" y="1431461"/>
                    <a:pt x="91848" y="1484582"/>
                  </a:cubicBezTo>
                  <a:cubicBezTo>
                    <a:pt x="110903" y="1526017"/>
                    <a:pt x="179933" y="1528264"/>
                    <a:pt x="219391" y="1544533"/>
                  </a:cubicBezTo>
                  <a:cubicBezTo>
                    <a:pt x="220110" y="1544803"/>
                    <a:pt x="220649" y="1545162"/>
                    <a:pt x="221279" y="1545522"/>
                  </a:cubicBezTo>
                  <a:cubicBezTo>
                    <a:pt x="228020" y="1542196"/>
                    <a:pt x="238266" y="1544893"/>
                    <a:pt x="241322" y="1553342"/>
                  </a:cubicBezTo>
                  <a:cubicBezTo>
                    <a:pt x="272511" y="1639988"/>
                    <a:pt x="288870" y="1733555"/>
                    <a:pt x="309992" y="1823078"/>
                  </a:cubicBezTo>
                  <a:cubicBezTo>
                    <a:pt x="319430" y="1862985"/>
                    <a:pt x="323474" y="1933902"/>
                    <a:pt x="352416" y="1964732"/>
                  </a:cubicBezTo>
                  <a:lnTo>
                    <a:pt x="352416" y="1964642"/>
                  </a:lnTo>
                  <a:close/>
                  <a:moveTo>
                    <a:pt x="1231912" y="121970"/>
                  </a:moveTo>
                  <a:cubicBezTo>
                    <a:pt x="1230205" y="117745"/>
                    <a:pt x="1236496" y="115768"/>
                    <a:pt x="1238833" y="119004"/>
                  </a:cubicBezTo>
                  <a:cubicBezTo>
                    <a:pt x="1272988" y="167091"/>
                    <a:pt x="1297077" y="224975"/>
                    <a:pt x="1313525" y="281600"/>
                  </a:cubicBezTo>
                  <a:cubicBezTo>
                    <a:pt x="1325300" y="322227"/>
                    <a:pt x="1348130" y="379931"/>
                    <a:pt x="1338512" y="422176"/>
                  </a:cubicBezTo>
                  <a:cubicBezTo>
                    <a:pt x="1336715" y="429996"/>
                    <a:pt x="1325839" y="430895"/>
                    <a:pt x="1321974" y="424333"/>
                  </a:cubicBezTo>
                  <a:cubicBezTo>
                    <a:pt x="1309301" y="402761"/>
                    <a:pt x="1311008" y="374538"/>
                    <a:pt x="1306514" y="350360"/>
                  </a:cubicBezTo>
                  <a:cubicBezTo>
                    <a:pt x="1301571" y="323935"/>
                    <a:pt x="1295998" y="297599"/>
                    <a:pt x="1288538" y="271803"/>
                  </a:cubicBezTo>
                  <a:cubicBezTo>
                    <a:pt x="1273528" y="220211"/>
                    <a:pt x="1251866" y="171765"/>
                    <a:pt x="1232002" y="121970"/>
                  </a:cubicBezTo>
                  <a:lnTo>
                    <a:pt x="1231912" y="121970"/>
                  </a:lnTo>
                  <a:close/>
                  <a:moveTo>
                    <a:pt x="190719" y="1441349"/>
                  </a:moveTo>
                  <a:cubicBezTo>
                    <a:pt x="188651" y="1434158"/>
                    <a:pt x="185506" y="1426069"/>
                    <a:pt x="182090" y="1417530"/>
                  </a:cubicBezTo>
                  <a:cubicBezTo>
                    <a:pt x="176787" y="1417260"/>
                    <a:pt x="174180" y="1414564"/>
                    <a:pt x="167349" y="1411058"/>
                  </a:cubicBezTo>
                  <a:cubicBezTo>
                    <a:pt x="159530" y="1407014"/>
                    <a:pt x="151530" y="1403508"/>
                    <a:pt x="143980" y="1399014"/>
                  </a:cubicBezTo>
                  <a:cubicBezTo>
                    <a:pt x="129958" y="1390745"/>
                    <a:pt x="117015" y="1381487"/>
                    <a:pt x="105331" y="1370162"/>
                  </a:cubicBezTo>
                  <a:cubicBezTo>
                    <a:pt x="103803" y="1368634"/>
                    <a:pt x="105780" y="1366027"/>
                    <a:pt x="107668" y="1367196"/>
                  </a:cubicBezTo>
                  <a:cubicBezTo>
                    <a:pt x="122228" y="1376184"/>
                    <a:pt x="137059" y="1385082"/>
                    <a:pt x="152968" y="1391284"/>
                  </a:cubicBezTo>
                  <a:cubicBezTo>
                    <a:pt x="160069" y="1394071"/>
                    <a:pt x="166900" y="1396587"/>
                    <a:pt x="174270" y="1397666"/>
                  </a:cubicBezTo>
                  <a:cubicBezTo>
                    <a:pt x="162406" y="1366117"/>
                    <a:pt x="154226" y="1332322"/>
                    <a:pt x="182989" y="1314255"/>
                  </a:cubicBezTo>
                  <a:cubicBezTo>
                    <a:pt x="169417" y="1291335"/>
                    <a:pt x="158631" y="1266528"/>
                    <a:pt x="152159" y="1240732"/>
                  </a:cubicBezTo>
                  <a:cubicBezTo>
                    <a:pt x="149463" y="1242170"/>
                    <a:pt x="146676" y="1243428"/>
                    <a:pt x="143980" y="1244597"/>
                  </a:cubicBezTo>
                  <a:cubicBezTo>
                    <a:pt x="137329" y="1247563"/>
                    <a:pt x="128161" y="1249271"/>
                    <a:pt x="122408" y="1253315"/>
                  </a:cubicBezTo>
                  <a:cubicBezTo>
                    <a:pt x="112252" y="1260326"/>
                    <a:pt x="112521" y="1278572"/>
                    <a:pt x="111982" y="1289358"/>
                  </a:cubicBezTo>
                  <a:cubicBezTo>
                    <a:pt x="111892" y="1291965"/>
                    <a:pt x="108117" y="1291965"/>
                    <a:pt x="107937" y="1289358"/>
                  </a:cubicBezTo>
                  <a:cubicBezTo>
                    <a:pt x="107218" y="1277314"/>
                    <a:pt x="103982" y="1250169"/>
                    <a:pt x="115757" y="1242080"/>
                  </a:cubicBezTo>
                  <a:cubicBezTo>
                    <a:pt x="124655" y="1235878"/>
                    <a:pt x="134812" y="1231744"/>
                    <a:pt x="143531" y="1225092"/>
                  </a:cubicBezTo>
                  <a:cubicBezTo>
                    <a:pt x="145238" y="1223834"/>
                    <a:pt x="146766" y="1222486"/>
                    <a:pt x="148294" y="1221138"/>
                  </a:cubicBezTo>
                  <a:cubicBezTo>
                    <a:pt x="147216" y="1214217"/>
                    <a:pt x="146407" y="1207296"/>
                    <a:pt x="146137" y="1200285"/>
                  </a:cubicBezTo>
                  <a:cubicBezTo>
                    <a:pt x="145059" y="1175747"/>
                    <a:pt x="138947" y="1153277"/>
                    <a:pt x="130048" y="1131166"/>
                  </a:cubicBezTo>
                  <a:cubicBezTo>
                    <a:pt x="125374" y="1162534"/>
                    <a:pt x="107038" y="1195701"/>
                    <a:pt x="91039" y="1219340"/>
                  </a:cubicBezTo>
                  <a:cubicBezTo>
                    <a:pt x="88343" y="1223385"/>
                    <a:pt x="81961" y="1219789"/>
                    <a:pt x="84478" y="1215475"/>
                  </a:cubicBezTo>
                  <a:cubicBezTo>
                    <a:pt x="95623" y="1196959"/>
                    <a:pt x="104971" y="1177185"/>
                    <a:pt x="110454" y="1156153"/>
                  </a:cubicBezTo>
                  <a:cubicBezTo>
                    <a:pt x="114589" y="1140154"/>
                    <a:pt x="114858" y="1123256"/>
                    <a:pt x="119532" y="1107617"/>
                  </a:cubicBezTo>
                  <a:cubicBezTo>
                    <a:pt x="119262" y="1107077"/>
                    <a:pt x="118993" y="1106538"/>
                    <a:pt x="118813" y="1105999"/>
                  </a:cubicBezTo>
                  <a:cubicBezTo>
                    <a:pt x="93646" y="1055395"/>
                    <a:pt x="56345" y="1087123"/>
                    <a:pt x="33695" y="1121908"/>
                  </a:cubicBezTo>
                  <a:cubicBezTo>
                    <a:pt x="31897" y="1124694"/>
                    <a:pt x="26864" y="1122986"/>
                    <a:pt x="28122" y="1119571"/>
                  </a:cubicBezTo>
                  <a:cubicBezTo>
                    <a:pt x="36751" y="1095303"/>
                    <a:pt x="95534" y="1028520"/>
                    <a:pt x="122049" y="1070585"/>
                  </a:cubicBezTo>
                  <a:cubicBezTo>
                    <a:pt x="144250" y="1105639"/>
                    <a:pt x="161417" y="1143659"/>
                    <a:pt x="168248" y="1184645"/>
                  </a:cubicBezTo>
                  <a:cubicBezTo>
                    <a:pt x="169866" y="1194712"/>
                    <a:pt x="171664" y="1204420"/>
                    <a:pt x="173641" y="1213947"/>
                  </a:cubicBezTo>
                  <a:cubicBezTo>
                    <a:pt x="174540" y="1215385"/>
                    <a:pt x="174989" y="1217003"/>
                    <a:pt x="174630" y="1218801"/>
                  </a:cubicBezTo>
                  <a:cubicBezTo>
                    <a:pt x="181820" y="1252057"/>
                    <a:pt x="192247" y="1282617"/>
                    <a:pt x="212290" y="1313087"/>
                  </a:cubicBezTo>
                  <a:cubicBezTo>
                    <a:pt x="217054" y="1320277"/>
                    <a:pt x="212111" y="1329266"/>
                    <a:pt x="204740" y="1331782"/>
                  </a:cubicBezTo>
                  <a:cubicBezTo>
                    <a:pt x="162675" y="1345804"/>
                    <a:pt x="209504" y="1409081"/>
                    <a:pt x="218223" y="1433619"/>
                  </a:cubicBezTo>
                  <a:cubicBezTo>
                    <a:pt x="224424" y="1451146"/>
                    <a:pt x="193685" y="1458965"/>
                    <a:pt x="190988" y="1441169"/>
                  </a:cubicBezTo>
                  <a:lnTo>
                    <a:pt x="190719" y="1441349"/>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8" name="Freeform: Shape 15">
              <a:extLst>
                <a:ext uri="{FF2B5EF4-FFF2-40B4-BE49-F238E27FC236}">
                  <a16:creationId xmlns:a16="http://schemas.microsoft.com/office/drawing/2014/main" id="{074A84A6-2EF4-42A2-BC88-F07698A08A55}"/>
                </a:ext>
              </a:extLst>
            </p:cNvPr>
            <p:cNvSpPr>
              <a:spLocks/>
            </p:cNvSpPr>
            <p:nvPr/>
          </p:nvSpPr>
          <p:spPr bwMode="auto">
            <a:xfrm>
              <a:off x="5325710" y="23100"/>
              <a:ext cx="1114537" cy="422446"/>
            </a:xfrm>
            <a:custGeom>
              <a:avLst/>
              <a:gdLst>
                <a:gd name="T0" fmla="*/ 798512 w 1114537"/>
                <a:gd name="T1" fmla="*/ 417957 h 422445"/>
                <a:gd name="T2" fmla="*/ 1108335 w 1114537"/>
                <a:gd name="T3" fmla="*/ 417957 h 422445"/>
                <a:gd name="T4" fmla="*/ 1059619 w 1114537"/>
                <a:gd name="T5" fmla="*/ 115588 h 422445"/>
                <a:gd name="T6" fmla="*/ 796624 w 1114537"/>
                <a:gd name="T7" fmla="*/ 6741 h 422445"/>
                <a:gd name="T8" fmla="*/ 499385 w 1114537"/>
                <a:gd name="T9" fmla="*/ 55098 h 422445"/>
                <a:gd name="T10" fmla="*/ 322407 w 1114537"/>
                <a:gd name="T11" fmla="*/ 88803 h 422445"/>
                <a:gd name="T12" fmla="*/ 243850 w 1114537"/>
                <a:gd name="T13" fmla="*/ 201156 h 422445"/>
                <a:gd name="T14" fmla="*/ 186505 w 1114537"/>
                <a:gd name="T15" fmla="*/ 243675 h 422445"/>
                <a:gd name="T16" fmla="*/ 13482 w 1114537"/>
                <a:gd name="T17" fmla="*/ 342725 h 422445"/>
                <a:gd name="T18" fmla="*/ 6741 w 1114537"/>
                <a:gd name="T19" fmla="*/ 370768 h 422445"/>
                <a:gd name="T20" fmla="*/ 199988 w 1114537"/>
                <a:gd name="T21" fmla="*/ 417957 h 422445"/>
                <a:gd name="T22" fmla="*/ 662880 w 1114537"/>
                <a:gd name="T23" fmla="*/ 378229 h 422445"/>
                <a:gd name="T24" fmla="*/ 798332 w 1114537"/>
                <a:gd name="T25" fmla="*/ 417957 h 4224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4537"/>
                <a:gd name="T40" fmla="*/ 0 h 422445"/>
                <a:gd name="T41" fmla="*/ 1114537 w 1114537"/>
                <a:gd name="T42" fmla="*/ 422445 h 4224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4537" h="422445">
                  <a:moveTo>
                    <a:pt x="798512" y="417952"/>
                  </a:moveTo>
                  <a:lnTo>
                    <a:pt x="1108335" y="417952"/>
                  </a:lnTo>
                  <a:lnTo>
                    <a:pt x="1059619" y="115588"/>
                  </a:lnTo>
                  <a:lnTo>
                    <a:pt x="796624" y="6741"/>
                  </a:lnTo>
                  <a:lnTo>
                    <a:pt x="499385" y="55098"/>
                  </a:lnTo>
                  <a:lnTo>
                    <a:pt x="322407" y="88803"/>
                  </a:lnTo>
                  <a:lnTo>
                    <a:pt x="243850" y="201156"/>
                  </a:lnTo>
                  <a:lnTo>
                    <a:pt x="186505" y="243670"/>
                  </a:lnTo>
                  <a:lnTo>
                    <a:pt x="13482" y="342720"/>
                  </a:lnTo>
                  <a:lnTo>
                    <a:pt x="6741" y="370763"/>
                  </a:lnTo>
                  <a:cubicBezTo>
                    <a:pt x="6741" y="370763"/>
                    <a:pt x="30290" y="428108"/>
                    <a:pt x="199988" y="417952"/>
                  </a:cubicBezTo>
                  <a:cubicBezTo>
                    <a:pt x="369685" y="407795"/>
                    <a:pt x="662880" y="378224"/>
                    <a:pt x="662880" y="378224"/>
                  </a:cubicBezTo>
                  <a:lnTo>
                    <a:pt x="798332" y="417952"/>
                  </a:lnTo>
                  <a:lnTo>
                    <a:pt x="798512" y="417952"/>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19" name="Freeform: Shape 16">
              <a:extLst>
                <a:ext uri="{FF2B5EF4-FFF2-40B4-BE49-F238E27FC236}">
                  <a16:creationId xmlns:a16="http://schemas.microsoft.com/office/drawing/2014/main" id="{4DEA29DC-91BE-49AF-A8D0-8515866DF09A}"/>
                </a:ext>
              </a:extLst>
            </p:cNvPr>
            <p:cNvSpPr>
              <a:spLocks/>
            </p:cNvSpPr>
            <p:nvPr/>
          </p:nvSpPr>
          <p:spPr bwMode="auto">
            <a:xfrm>
              <a:off x="5130487" y="643645"/>
              <a:ext cx="377505" cy="269646"/>
            </a:xfrm>
            <a:custGeom>
              <a:avLst/>
              <a:gdLst>
                <a:gd name="T0" fmla="*/ 267943 w 377504"/>
                <a:gd name="T1" fmla="*/ 264343 h 269646"/>
                <a:gd name="T2" fmla="*/ 325468 w 377504"/>
                <a:gd name="T3" fmla="*/ 190999 h 269646"/>
                <a:gd name="T4" fmla="*/ 348028 w 377504"/>
                <a:gd name="T5" fmla="*/ 58783 h 269646"/>
                <a:gd name="T6" fmla="*/ 371308 w 377504"/>
                <a:gd name="T7" fmla="*/ 6741 h 269646"/>
                <a:gd name="T8" fmla="*/ 237204 w 377504"/>
                <a:gd name="T9" fmla="*/ 116847 h 269646"/>
                <a:gd name="T10" fmla="*/ 12943 w 377504"/>
                <a:gd name="T11" fmla="*/ 196482 h 269646"/>
                <a:gd name="T12" fmla="*/ 6741 w 377504"/>
                <a:gd name="T13" fmla="*/ 270365 h 269646"/>
                <a:gd name="T14" fmla="*/ 143272 w 377504"/>
                <a:gd name="T15" fmla="*/ 257872 h 269646"/>
                <a:gd name="T16" fmla="*/ 267854 w 377504"/>
                <a:gd name="T17" fmla="*/ 264343 h 26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77504"/>
                <a:gd name="T28" fmla="*/ 0 h 269646"/>
                <a:gd name="T29" fmla="*/ 377504 w 377504"/>
                <a:gd name="T30" fmla="*/ 269646 h 2696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77504" h="269646">
                  <a:moveTo>
                    <a:pt x="267938" y="264343"/>
                  </a:moveTo>
                  <a:cubicBezTo>
                    <a:pt x="281510" y="236659"/>
                    <a:pt x="299757" y="211672"/>
                    <a:pt x="325463" y="190999"/>
                  </a:cubicBezTo>
                  <a:cubicBezTo>
                    <a:pt x="308925" y="149923"/>
                    <a:pt x="332653" y="97612"/>
                    <a:pt x="348023" y="58783"/>
                  </a:cubicBezTo>
                  <a:cubicBezTo>
                    <a:pt x="355034" y="41166"/>
                    <a:pt x="362674" y="23729"/>
                    <a:pt x="371303" y="6741"/>
                  </a:cubicBezTo>
                  <a:cubicBezTo>
                    <a:pt x="329957" y="47368"/>
                    <a:pt x="286184" y="85478"/>
                    <a:pt x="237199" y="116847"/>
                  </a:cubicBezTo>
                  <a:cubicBezTo>
                    <a:pt x="179494" y="153878"/>
                    <a:pt x="86197" y="208616"/>
                    <a:pt x="12943" y="196482"/>
                  </a:cubicBezTo>
                  <a:cubicBezTo>
                    <a:pt x="11595" y="221110"/>
                    <a:pt x="9348" y="245737"/>
                    <a:pt x="6741" y="270365"/>
                  </a:cubicBezTo>
                  <a:cubicBezTo>
                    <a:pt x="50244" y="259130"/>
                    <a:pt x="99859" y="258231"/>
                    <a:pt x="143272" y="257872"/>
                  </a:cubicBezTo>
                  <a:cubicBezTo>
                    <a:pt x="183359" y="257602"/>
                    <a:pt x="228121" y="254366"/>
                    <a:pt x="267849" y="264343"/>
                  </a:cubicBezTo>
                  <a:lnTo>
                    <a:pt x="267938" y="264343"/>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0" name="Freeform: Shape 17">
              <a:extLst>
                <a:ext uri="{FF2B5EF4-FFF2-40B4-BE49-F238E27FC236}">
                  <a16:creationId xmlns:a16="http://schemas.microsoft.com/office/drawing/2014/main" id="{8BF1D223-623A-42FD-B108-28CE8434A428}"/>
                </a:ext>
              </a:extLst>
            </p:cNvPr>
            <p:cNvSpPr>
              <a:spLocks/>
            </p:cNvSpPr>
            <p:nvPr/>
          </p:nvSpPr>
          <p:spPr bwMode="auto">
            <a:xfrm>
              <a:off x="5114757" y="920927"/>
              <a:ext cx="278634" cy="170776"/>
            </a:xfrm>
            <a:custGeom>
              <a:avLst/>
              <a:gdLst>
                <a:gd name="T0" fmla="*/ 55367 w 278634"/>
                <a:gd name="T1" fmla="*/ 116047 h 170775"/>
                <a:gd name="T2" fmla="*/ 95904 w 278634"/>
                <a:gd name="T3" fmla="*/ 172313 h 170775"/>
                <a:gd name="T4" fmla="*/ 162417 w 278634"/>
                <a:gd name="T5" fmla="*/ 157393 h 170775"/>
                <a:gd name="T6" fmla="*/ 241603 w 278634"/>
                <a:gd name="T7" fmla="*/ 124586 h 170775"/>
                <a:gd name="T8" fmla="*/ 244030 w 278634"/>
                <a:gd name="T9" fmla="*/ 124586 h 170775"/>
                <a:gd name="T10" fmla="*/ 246726 w 278634"/>
                <a:gd name="T11" fmla="*/ 109396 h 170775"/>
                <a:gd name="T12" fmla="*/ 272522 w 278634"/>
                <a:gd name="T13" fmla="*/ 12588 h 170775"/>
                <a:gd name="T14" fmla="*/ 159001 w 278634"/>
                <a:gd name="T15" fmla="*/ 6745 h 170775"/>
                <a:gd name="T16" fmla="*/ 20673 w 278634"/>
                <a:gd name="T17" fmla="*/ 10161 h 170775"/>
                <a:gd name="T18" fmla="*/ 6741 w 278634"/>
                <a:gd name="T19" fmla="*/ 113350 h 170775"/>
                <a:gd name="T20" fmla="*/ 55188 w 278634"/>
                <a:gd name="T21" fmla="*/ 116137 h 1707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634"/>
                <a:gd name="T34" fmla="*/ 0 h 170775"/>
                <a:gd name="T35" fmla="*/ 278634 w 278634"/>
                <a:gd name="T36" fmla="*/ 170775 h 1707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634" h="170775">
                  <a:moveTo>
                    <a:pt x="55367" y="116042"/>
                  </a:moveTo>
                  <a:cubicBezTo>
                    <a:pt x="82062" y="124491"/>
                    <a:pt x="94646" y="145613"/>
                    <a:pt x="95904" y="172308"/>
                  </a:cubicBezTo>
                  <a:cubicBezTo>
                    <a:pt x="117296" y="165657"/>
                    <a:pt x="141295" y="164219"/>
                    <a:pt x="162417" y="157388"/>
                  </a:cubicBezTo>
                  <a:cubicBezTo>
                    <a:pt x="189292" y="148759"/>
                    <a:pt x="214369" y="129254"/>
                    <a:pt x="241603" y="124581"/>
                  </a:cubicBezTo>
                  <a:cubicBezTo>
                    <a:pt x="242412" y="124401"/>
                    <a:pt x="243221" y="124491"/>
                    <a:pt x="244030" y="124581"/>
                  </a:cubicBezTo>
                  <a:cubicBezTo>
                    <a:pt x="244929" y="119547"/>
                    <a:pt x="245737" y="114424"/>
                    <a:pt x="246726" y="109391"/>
                  </a:cubicBezTo>
                  <a:cubicBezTo>
                    <a:pt x="253467" y="75775"/>
                    <a:pt x="260928" y="42968"/>
                    <a:pt x="272522" y="12588"/>
                  </a:cubicBezTo>
                  <a:cubicBezTo>
                    <a:pt x="234952" y="13397"/>
                    <a:pt x="196392" y="6925"/>
                    <a:pt x="159001" y="6745"/>
                  </a:cubicBezTo>
                  <a:cubicBezTo>
                    <a:pt x="113611" y="6566"/>
                    <a:pt x="66153" y="12318"/>
                    <a:pt x="20673" y="10161"/>
                  </a:cubicBezTo>
                  <a:cubicBezTo>
                    <a:pt x="16718" y="44855"/>
                    <a:pt x="11864" y="79370"/>
                    <a:pt x="6741" y="113345"/>
                  </a:cubicBezTo>
                  <a:cubicBezTo>
                    <a:pt x="24358" y="111278"/>
                    <a:pt x="41705" y="111817"/>
                    <a:pt x="55188" y="116132"/>
                  </a:cubicBezTo>
                  <a:lnTo>
                    <a:pt x="55367" y="116042"/>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1" name="Freeform: Shape 18">
              <a:extLst>
                <a:ext uri="{FF2B5EF4-FFF2-40B4-BE49-F238E27FC236}">
                  <a16:creationId xmlns:a16="http://schemas.microsoft.com/office/drawing/2014/main" id="{6B07B1A7-0A60-408E-8D31-DC9AD72C46CC}"/>
                </a:ext>
              </a:extLst>
            </p:cNvPr>
            <p:cNvSpPr>
              <a:spLocks/>
            </p:cNvSpPr>
            <p:nvPr/>
          </p:nvSpPr>
          <p:spPr bwMode="auto">
            <a:xfrm>
              <a:off x="5312947" y="2003291"/>
              <a:ext cx="772986" cy="907809"/>
            </a:xfrm>
            <a:custGeom>
              <a:avLst/>
              <a:gdLst>
                <a:gd name="T0" fmla="*/ 126374 w 772985"/>
                <a:gd name="T1" fmla="*/ 489233 h 907808"/>
                <a:gd name="T2" fmla="*/ 296880 w 772985"/>
                <a:gd name="T3" fmla="*/ 639066 h 907808"/>
                <a:gd name="T4" fmla="*/ 662346 w 772985"/>
                <a:gd name="T5" fmla="*/ 879501 h 907808"/>
                <a:gd name="T6" fmla="*/ 672503 w 772985"/>
                <a:gd name="T7" fmla="*/ 905657 h 907808"/>
                <a:gd name="T8" fmla="*/ 711691 w 772985"/>
                <a:gd name="T9" fmla="*/ 905297 h 907808"/>
                <a:gd name="T10" fmla="*/ 763103 w 772985"/>
                <a:gd name="T11" fmla="*/ 899634 h 907808"/>
                <a:gd name="T12" fmla="*/ 768047 w 772985"/>
                <a:gd name="T13" fmla="*/ 898286 h 907808"/>
                <a:gd name="T14" fmla="*/ 737757 w 772985"/>
                <a:gd name="T15" fmla="*/ 747374 h 907808"/>
                <a:gd name="T16" fmla="*/ 727330 w 772985"/>
                <a:gd name="T17" fmla="*/ 737397 h 907808"/>
                <a:gd name="T18" fmla="*/ 618753 w 772985"/>
                <a:gd name="T19" fmla="*/ 515658 h 907808"/>
                <a:gd name="T20" fmla="*/ 558532 w 772985"/>
                <a:gd name="T21" fmla="*/ 424063 h 907808"/>
                <a:gd name="T22" fmla="*/ 533455 w 772985"/>
                <a:gd name="T23" fmla="*/ 381459 h 907808"/>
                <a:gd name="T24" fmla="*/ 88444 w 772985"/>
                <a:gd name="T25" fmla="*/ 100308 h 907808"/>
                <a:gd name="T26" fmla="*/ 9078 w 772985"/>
                <a:gd name="T27" fmla="*/ 13392 h 907808"/>
                <a:gd name="T28" fmla="*/ 6741 w 772985"/>
                <a:gd name="T29" fmla="*/ 6741 h 907808"/>
                <a:gd name="T30" fmla="*/ 25167 w 772985"/>
                <a:gd name="T31" fmla="*/ 347664 h 907808"/>
                <a:gd name="T32" fmla="*/ 17797 w 772985"/>
                <a:gd name="T33" fmla="*/ 366539 h 907808"/>
                <a:gd name="T34" fmla="*/ 126554 w 772985"/>
                <a:gd name="T35" fmla="*/ 489053 h 9078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2985"/>
                <a:gd name="T55" fmla="*/ 0 h 907808"/>
                <a:gd name="T56" fmla="*/ 772985 w 772985"/>
                <a:gd name="T57" fmla="*/ 907808 h 9078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2985" h="907808">
                  <a:moveTo>
                    <a:pt x="126374" y="489228"/>
                  </a:moveTo>
                  <a:cubicBezTo>
                    <a:pt x="179944" y="542528"/>
                    <a:pt x="236300" y="593761"/>
                    <a:pt x="296880" y="639061"/>
                  </a:cubicBezTo>
                  <a:cubicBezTo>
                    <a:pt x="413907" y="726696"/>
                    <a:pt x="542708" y="796175"/>
                    <a:pt x="662341" y="879496"/>
                  </a:cubicBezTo>
                  <a:cubicBezTo>
                    <a:pt x="672048" y="886237"/>
                    <a:pt x="674475" y="896483"/>
                    <a:pt x="672498" y="905652"/>
                  </a:cubicBezTo>
                  <a:cubicBezTo>
                    <a:pt x="685530" y="905202"/>
                    <a:pt x="698653" y="906101"/>
                    <a:pt x="711686" y="905292"/>
                  </a:cubicBezTo>
                  <a:cubicBezTo>
                    <a:pt x="728943" y="904123"/>
                    <a:pt x="746021" y="901966"/>
                    <a:pt x="763098" y="899629"/>
                  </a:cubicBezTo>
                  <a:cubicBezTo>
                    <a:pt x="764716" y="898910"/>
                    <a:pt x="766424" y="898461"/>
                    <a:pt x="768042" y="898281"/>
                  </a:cubicBezTo>
                  <a:cubicBezTo>
                    <a:pt x="755908" y="848307"/>
                    <a:pt x="744852" y="798063"/>
                    <a:pt x="737752" y="747369"/>
                  </a:cubicBezTo>
                  <a:cubicBezTo>
                    <a:pt x="733438" y="746021"/>
                    <a:pt x="729662" y="742875"/>
                    <a:pt x="727325" y="737392"/>
                  </a:cubicBezTo>
                  <a:cubicBezTo>
                    <a:pt x="695327" y="662341"/>
                    <a:pt x="658566" y="587020"/>
                    <a:pt x="618748" y="515653"/>
                  </a:cubicBezTo>
                  <a:cubicBezTo>
                    <a:pt x="600052" y="482037"/>
                    <a:pt x="583874" y="453545"/>
                    <a:pt x="558527" y="424063"/>
                  </a:cubicBezTo>
                  <a:cubicBezTo>
                    <a:pt x="546483" y="410132"/>
                    <a:pt x="537225" y="398177"/>
                    <a:pt x="533450" y="381459"/>
                  </a:cubicBezTo>
                  <a:cubicBezTo>
                    <a:pt x="363034" y="320519"/>
                    <a:pt x="219222" y="225694"/>
                    <a:pt x="88444" y="100308"/>
                  </a:cubicBezTo>
                  <a:cubicBezTo>
                    <a:pt x="62288" y="75231"/>
                    <a:pt x="23010" y="48087"/>
                    <a:pt x="9078" y="13392"/>
                  </a:cubicBezTo>
                  <a:cubicBezTo>
                    <a:pt x="8179" y="11235"/>
                    <a:pt x="7550" y="8988"/>
                    <a:pt x="6741" y="6741"/>
                  </a:cubicBezTo>
                  <a:cubicBezTo>
                    <a:pt x="15010" y="120262"/>
                    <a:pt x="21482" y="233783"/>
                    <a:pt x="25167" y="347664"/>
                  </a:cubicBezTo>
                  <a:cubicBezTo>
                    <a:pt x="25437" y="356023"/>
                    <a:pt x="22381" y="362225"/>
                    <a:pt x="17797" y="366539"/>
                  </a:cubicBezTo>
                  <a:cubicBezTo>
                    <a:pt x="53929" y="407346"/>
                    <a:pt x="87815" y="450489"/>
                    <a:pt x="126554" y="489048"/>
                  </a:cubicBezTo>
                  <a:lnTo>
                    <a:pt x="126374" y="489228"/>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2" name="Freeform: Shape 19">
              <a:extLst>
                <a:ext uri="{FF2B5EF4-FFF2-40B4-BE49-F238E27FC236}">
                  <a16:creationId xmlns:a16="http://schemas.microsoft.com/office/drawing/2014/main" id="{B3D44F07-6BEA-41DD-B847-A8F655190D8A}"/>
                </a:ext>
              </a:extLst>
            </p:cNvPr>
            <p:cNvSpPr>
              <a:spLocks/>
            </p:cNvSpPr>
            <p:nvPr/>
          </p:nvSpPr>
          <p:spPr bwMode="auto">
            <a:xfrm>
              <a:off x="5885855" y="2405154"/>
              <a:ext cx="62917" cy="71906"/>
            </a:xfrm>
            <a:custGeom>
              <a:avLst/>
              <a:gdLst>
                <a:gd name="T0" fmla="*/ 61659 w 62917"/>
                <a:gd name="T1" fmla="*/ 51238 h 71905"/>
                <a:gd name="T2" fmla="*/ 53660 w 62917"/>
                <a:gd name="T3" fmla="*/ 25706 h 71905"/>
                <a:gd name="T4" fmla="*/ 6741 w 62917"/>
                <a:gd name="T5" fmla="*/ 6741 h 71905"/>
                <a:gd name="T6" fmla="*/ 59951 w 62917"/>
                <a:gd name="T7" fmla="*/ 65529 h 71905"/>
                <a:gd name="T8" fmla="*/ 61659 w 62917"/>
                <a:gd name="T9" fmla="*/ 51238 h 71905"/>
                <a:gd name="T10" fmla="*/ 0 60000 65536"/>
                <a:gd name="T11" fmla="*/ 0 60000 65536"/>
                <a:gd name="T12" fmla="*/ 0 60000 65536"/>
                <a:gd name="T13" fmla="*/ 0 60000 65536"/>
                <a:gd name="T14" fmla="*/ 0 60000 65536"/>
                <a:gd name="T15" fmla="*/ 0 w 62917"/>
                <a:gd name="T16" fmla="*/ 0 h 71905"/>
                <a:gd name="T17" fmla="*/ 62917 w 62917"/>
                <a:gd name="T18" fmla="*/ 71905 h 71905"/>
              </a:gdLst>
              <a:ahLst/>
              <a:cxnLst>
                <a:cxn ang="T10">
                  <a:pos x="T0" y="T1"/>
                </a:cxn>
                <a:cxn ang="T11">
                  <a:pos x="T2" y="T3"/>
                </a:cxn>
                <a:cxn ang="T12">
                  <a:pos x="T4" y="T5"/>
                </a:cxn>
                <a:cxn ang="T13">
                  <a:pos x="T6" y="T7"/>
                </a:cxn>
                <a:cxn ang="T14">
                  <a:pos x="T8" y="T9"/>
                </a:cxn>
              </a:cxnLst>
              <a:rect l="T15" t="T16" r="T17" b="T18"/>
              <a:pathLst>
                <a:path w="62917" h="71905">
                  <a:moveTo>
                    <a:pt x="61659" y="51233"/>
                  </a:moveTo>
                  <a:cubicBezTo>
                    <a:pt x="61569" y="41975"/>
                    <a:pt x="63726" y="29661"/>
                    <a:pt x="53660" y="25706"/>
                  </a:cubicBezTo>
                  <a:cubicBezTo>
                    <a:pt x="38110" y="19594"/>
                    <a:pt x="21751" y="14202"/>
                    <a:pt x="6741" y="6741"/>
                  </a:cubicBezTo>
                  <a:cubicBezTo>
                    <a:pt x="24448" y="26425"/>
                    <a:pt x="43054" y="45211"/>
                    <a:pt x="59951" y="65524"/>
                  </a:cubicBezTo>
                  <a:cubicBezTo>
                    <a:pt x="61030" y="60041"/>
                    <a:pt x="61659" y="54468"/>
                    <a:pt x="61659" y="51233"/>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3" name="Freeform: Shape 20">
              <a:extLst>
                <a:ext uri="{FF2B5EF4-FFF2-40B4-BE49-F238E27FC236}">
                  <a16:creationId xmlns:a16="http://schemas.microsoft.com/office/drawing/2014/main" id="{24666315-904B-41B0-B2DB-07C32F02000D}"/>
                </a:ext>
              </a:extLst>
            </p:cNvPr>
            <p:cNvSpPr>
              <a:spLocks/>
            </p:cNvSpPr>
            <p:nvPr/>
          </p:nvSpPr>
          <p:spPr bwMode="auto">
            <a:xfrm>
              <a:off x="5216504" y="2226738"/>
              <a:ext cx="611198" cy="934773"/>
            </a:xfrm>
            <a:custGeom>
              <a:avLst/>
              <a:gdLst>
                <a:gd name="T0" fmla="*/ 128262 w 611197"/>
                <a:gd name="T1" fmla="*/ 487880 h 934773"/>
                <a:gd name="T2" fmla="*/ 367802 w 611197"/>
                <a:gd name="T3" fmla="*/ 869968 h 934773"/>
                <a:gd name="T4" fmla="*/ 402946 w 611197"/>
                <a:gd name="T5" fmla="*/ 929021 h 934773"/>
                <a:gd name="T6" fmla="*/ 504064 w 611197"/>
                <a:gd name="T7" fmla="*/ 781255 h 934773"/>
                <a:gd name="T8" fmla="*/ 609675 w 611197"/>
                <a:gd name="T9" fmla="*/ 612097 h 934773"/>
                <a:gd name="T10" fmla="*/ 355219 w 611197"/>
                <a:gd name="T11" fmla="*/ 439523 h 934773"/>
                <a:gd name="T12" fmla="*/ 184798 w 611197"/>
                <a:gd name="T13" fmla="*/ 281870 h 934773"/>
                <a:gd name="T14" fmla="*/ 59682 w 611197"/>
                <a:gd name="T15" fmla="*/ 119274 h 934773"/>
                <a:gd name="T16" fmla="*/ 67771 w 611197"/>
                <a:gd name="T17" fmla="*/ 101746 h 934773"/>
                <a:gd name="T18" fmla="*/ 66782 w 611197"/>
                <a:gd name="T19" fmla="*/ 6741 h 934773"/>
                <a:gd name="T20" fmla="*/ 37121 w 611197"/>
                <a:gd name="T21" fmla="*/ 40087 h 934773"/>
                <a:gd name="T22" fmla="*/ 6741 w 611197"/>
                <a:gd name="T23" fmla="*/ 76040 h 934773"/>
                <a:gd name="T24" fmla="*/ 42604 w 611197"/>
                <a:gd name="T25" fmla="*/ 287443 h 934773"/>
                <a:gd name="T26" fmla="*/ 128352 w 611197"/>
                <a:gd name="T27" fmla="*/ 487880 h 9347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1197"/>
                <a:gd name="T43" fmla="*/ 0 h 934773"/>
                <a:gd name="T44" fmla="*/ 611197 w 611197"/>
                <a:gd name="T45" fmla="*/ 934773 h 93477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1197" h="934773">
                  <a:moveTo>
                    <a:pt x="128262" y="487880"/>
                  </a:moveTo>
                  <a:cubicBezTo>
                    <a:pt x="200976" y="619197"/>
                    <a:pt x="290499" y="741257"/>
                    <a:pt x="367797" y="869968"/>
                  </a:cubicBezTo>
                  <a:cubicBezTo>
                    <a:pt x="379572" y="889563"/>
                    <a:pt x="391257" y="909337"/>
                    <a:pt x="402941" y="929021"/>
                  </a:cubicBezTo>
                  <a:cubicBezTo>
                    <a:pt x="432692" y="877608"/>
                    <a:pt x="471521" y="830600"/>
                    <a:pt x="504059" y="781255"/>
                  </a:cubicBezTo>
                  <a:cubicBezTo>
                    <a:pt x="540730" y="725708"/>
                    <a:pt x="573627" y="667913"/>
                    <a:pt x="609670" y="612097"/>
                  </a:cubicBezTo>
                  <a:cubicBezTo>
                    <a:pt x="523653" y="556280"/>
                    <a:pt x="435658" y="503429"/>
                    <a:pt x="355214" y="439523"/>
                  </a:cubicBezTo>
                  <a:cubicBezTo>
                    <a:pt x="294454" y="391256"/>
                    <a:pt x="237019" y="339305"/>
                    <a:pt x="184798" y="281870"/>
                  </a:cubicBezTo>
                  <a:cubicBezTo>
                    <a:pt x="139767" y="232345"/>
                    <a:pt x="90601" y="179045"/>
                    <a:pt x="59682" y="119274"/>
                  </a:cubicBezTo>
                  <a:cubicBezTo>
                    <a:pt x="55637" y="111454"/>
                    <a:pt x="60940" y="103364"/>
                    <a:pt x="67771" y="101746"/>
                  </a:cubicBezTo>
                  <a:cubicBezTo>
                    <a:pt x="67591" y="70108"/>
                    <a:pt x="67232" y="38380"/>
                    <a:pt x="66782" y="6741"/>
                  </a:cubicBezTo>
                  <a:cubicBezTo>
                    <a:pt x="57075" y="18246"/>
                    <a:pt x="46649" y="29212"/>
                    <a:pt x="37121" y="40087"/>
                  </a:cubicBezTo>
                  <a:cubicBezTo>
                    <a:pt x="27324" y="51233"/>
                    <a:pt x="17797" y="64805"/>
                    <a:pt x="6741" y="76040"/>
                  </a:cubicBezTo>
                  <a:cubicBezTo>
                    <a:pt x="16448" y="147317"/>
                    <a:pt x="22201" y="217784"/>
                    <a:pt x="42604" y="287443"/>
                  </a:cubicBezTo>
                  <a:cubicBezTo>
                    <a:pt x="63007" y="357191"/>
                    <a:pt x="93118" y="424333"/>
                    <a:pt x="128352" y="487880"/>
                  </a:cubicBezTo>
                  <a:lnTo>
                    <a:pt x="128262" y="487880"/>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4" name="Freeform: Shape 21">
              <a:extLst>
                <a:ext uri="{FF2B5EF4-FFF2-40B4-BE49-F238E27FC236}">
                  <a16:creationId xmlns:a16="http://schemas.microsoft.com/office/drawing/2014/main" id="{120FD1B1-7F8C-4631-93AB-602EFD3C45C4}"/>
                </a:ext>
              </a:extLst>
            </p:cNvPr>
            <p:cNvSpPr>
              <a:spLocks/>
            </p:cNvSpPr>
            <p:nvPr/>
          </p:nvSpPr>
          <p:spPr bwMode="auto">
            <a:xfrm>
              <a:off x="5931336" y="3277729"/>
              <a:ext cx="251670" cy="566257"/>
            </a:xfrm>
            <a:custGeom>
              <a:avLst/>
              <a:gdLst>
                <a:gd name="T0" fmla="*/ 132851 w 251669"/>
                <a:gd name="T1" fmla="*/ 349197 h 566256"/>
                <a:gd name="T2" fmla="*/ 209071 w 251669"/>
                <a:gd name="T3" fmla="*/ 199808 h 566256"/>
                <a:gd name="T4" fmla="*/ 251135 w 251669"/>
                <a:gd name="T5" fmla="*/ 105881 h 566256"/>
                <a:gd name="T6" fmla="*/ 245203 w 251669"/>
                <a:gd name="T7" fmla="*/ 95455 h 566256"/>
                <a:gd name="T8" fmla="*/ 211767 w 251669"/>
                <a:gd name="T9" fmla="*/ 9527 h 566256"/>
                <a:gd name="T10" fmla="*/ 126918 w 251669"/>
                <a:gd name="T11" fmla="*/ 10246 h 566256"/>
                <a:gd name="T12" fmla="*/ 62109 w 251669"/>
                <a:gd name="T13" fmla="*/ 6741 h 566256"/>
                <a:gd name="T14" fmla="*/ 51952 w 251669"/>
                <a:gd name="T15" fmla="*/ 262815 h 566256"/>
                <a:gd name="T16" fmla="*/ 33166 w 251669"/>
                <a:gd name="T17" fmla="*/ 404474 h 566256"/>
                <a:gd name="T18" fmla="*/ 6741 w 251669"/>
                <a:gd name="T19" fmla="*/ 511074 h 566256"/>
                <a:gd name="T20" fmla="*/ 25616 w 251669"/>
                <a:gd name="T21" fmla="*/ 562397 h 566256"/>
                <a:gd name="T22" fmla="*/ 132761 w 251669"/>
                <a:gd name="T23" fmla="*/ 349287 h 5662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1669"/>
                <a:gd name="T37" fmla="*/ 0 h 566256"/>
                <a:gd name="T38" fmla="*/ 251669 w 251669"/>
                <a:gd name="T39" fmla="*/ 566256 h 5662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1669" h="566256">
                  <a:moveTo>
                    <a:pt x="132846" y="349192"/>
                  </a:moveTo>
                  <a:cubicBezTo>
                    <a:pt x="156575" y="298768"/>
                    <a:pt x="185606" y="250861"/>
                    <a:pt x="209066" y="199808"/>
                  </a:cubicBezTo>
                  <a:cubicBezTo>
                    <a:pt x="223357" y="168709"/>
                    <a:pt x="236839" y="137070"/>
                    <a:pt x="251130" y="105881"/>
                  </a:cubicBezTo>
                  <a:cubicBezTo>
                    <a:pt x="248344" y="103364"/>
                    <a:pt x="246277" y="99949"/>
                    <a:pt x="245198" y="95455"/>
                  </a:cubicBezTo>
                  <a:cubicBezTo>
                    <a:pt x="238187" y="65524"/>
                    <a:pt x="223177" y="38110"/>
                    <a:pt x="211762" y="9527"/>
                  </a:cubicBezTo>
                  <a:cubicBezTo>
                    <a:pt x="184168" y="13932"/>
                    <a:pt x="154417" y="10426"/>
                    <a:pt x="126913" y="10246"/>
                  </a:cubicBezTo>
                  <a:cubicBezTo>
                    <a:pt x="104982" y="10067"/>
                    <a:pt x="83141" y="10876"/>
                    <a:pt x="62109" y="6741"/>
                  </a:cubicBezTo>
                  <a:cubicBezTo>
                    <a:pt x="74333" y="89343"/>
                    <a:pt x="60491" y="181292"/>
                    <a:pt x="51952" y="262815"/>
                  </a:cubicBezTo>
                  <a:cubicBezTo>
                    <a:pt x="47008" y="310273"/>
                    <a:pt x="40986" y="357461"/>
                    <a:pt x="33166" y="404469"/>
                  </a:cubicBezTo>
                  <a:cubicBezTo>
                    <a:pt x="27145" y="440871"/>
                    <a:pt x="23909" y="478442"/>
                    <a:pt x="6741" y="511069"/>
                  </a:cubicBezTo>
                  <a:cubicBezTo>
                    <a:pt x="13303" y="528147"/>
                    <a:pt x="19684" y="545224"/>
                    <a:pt x="25616" y="562392"/>
                  </a:cubicBezTo>
                  <a:cubicBezTo>
                    <a:pt x="63007" y="492194"/>
                    <a:pt x="98870" y="421187"/>
                    <a:pt x="132756" y="349282"/>
                  </a:cubicBezTo>
                  <a:lnTo>
                    <a:pt x="132846" y="349192"/>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5" name="Freeform: Shape 22">
              <a:extLst>
                <a:ext uri="{FF2B5EF4-FFF2-40B4-BE49-F238E27FC236}">
                  <a16:creationId xmlns:a16="http://schemas.microsoft.com/office/drawing/2014/main" id="{AD470E67-3662-43BA-9833-B2BEC4546940}"/>
                </a:ext>
              </a:extLst>
            </p:cNvPr>
            <p:cNvSpPr>
              <a:spLocks/>
            </p:cNvSpPr>
            <p:nvPr/>
          </p:nvSpPr>
          <p:spPr bwMode="auto">
            <a:xfrm>
              <a:off x="5776738" y="2861485"/>
              <a:ext cx="377505" cy="386493"/>
            </a:xfrm>
            <a:custGeom>
              <a:avLst/>
              <a:gdLst>
                <a:gd name="T0" fmla="*/ 125925 w 377504"/>
                <a:gd name="T1" fmla="*/ 267224 h 386492"/>
                <a:gd name="T2" fmla="*/ 220396 w 377504"/>
                <a:gd name="T3" fmla="*/ 388386 h 386492"/>
                <a:gd name="T4" fmla="*/ 281605 w 377504"/>
                <a:gd name="T5" fmla="*/ 380296 h 386492"/>
                <a:gd name="T6" fmla="*/ 345062 w 377504"/>
                <a:gd name="T7" fmla="*/ 373195 h 386492"/>
                <a:gd name="T8" fmla="*/ 351174 w 377504"/>
                <a:gd name="T9" fmla="*/ 346860 h 386492"/>
                <a:gd name="T10" fmla="*/ 360612 w 377504"/>
                <a:gd name="T11" fmla="*/ 315671 h 386492"/>
                <a:gd name="T12" fmla="*/ 373195 w 377504"/>
                <a:gd name="T13" fmla="*/ 274685 h 386492"/>
                <a:gd name="T14" fmla="*/ 341467 w 377504"/>
                <a:gd name="T15" fmla="*/ 189831 h 386492"/>
                <a:gd name="T16" fmla="*/ 316030 w 377504"/>
                <a:gd name="T17" fmla="*/ 87725 h 386492"/>
                <a:gd name="T18" fmla="*/ 307941 w 377504"/>
                <a:gd name="T19" fmla="*/ 89612 h 386492"/>
                <a:gd name="T20" fmla="*/ 182551 w 377504"/>
                <a:gd name="T21" fmla="*/ 71007 h 386492"/>
                <a:gd name="T22" fmla="*/ 178955 w 377504"/>
                <a:gd name="T23" fmla="*/ 66693 h 386492"/>
                <a:gd name="T24" fmla="*/ 173922 w 377504"/>
                <a:gd name="T25" fmla="*/ 63727 h 386492"/>
                <a:gd name="T26" fmla="*/ 93837 w 377504"/>
                <a:gd name="T27" fmla="*/ 6741 h 386492"/>
                <a:gd name="T28" fmla="*/ 6741 w 377504"/>
                <a:gd name="T29" fmla="*/ 139138 h 386492"/>
                <a:gd name="T30" fmla="*/ 126015 w 377504"/>
                <a:gd name="T31" fmla="*/ 267404 h 3864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7504"/>
                <a:gd name="T49" fmla="*/ 0 h 386492"/>
                <a:gd name="T50" fmla="*/ 377504 w 377504"/>
                <a:gd name="T51" fmla="*/ 386492 h 38649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7504" h="386492">
                  <a:moveTo>
                    <a:pt x="125925" y="267219"/>
                  </a:moveTo>
                  <a:cubicBezTo>
                    <a:pt x="156934" y="302723"/>
                    <a:pt x="204751" y="342900"/>
                    <a:pt x="220391" y="388381"/>
                  </a:cubicBezTo>
                  <a:cubicBezTo>
                    <a:pt x="240165" y="383347"/>
                    <a:pt x="261197" y="382358"/>
                    <a:pt x="281600" y="380291"/>
                  </a:cubicBezTo>
                  <a:cubicBezTo>
                    <a:pt x="302363" y="378134"/>
                    <a:pt x="323845" y="374179"/>
                    <a:pt x="345057" y="373190"/>
                  </a:cubicBezTo>
                  <a:cubicBezTo>
                    <a:pt x="347035" y="364202"/>
                    <a:pt x="350360" y="349461"/>
                    <a:pt x="351169" y="346855"/>
                  </a:cubicBezTo>
                  <a:cubicBezTo>
                    <a:pt x="354315" y="336429"/>
                    <a:pt x="357371" y="326002"/>
                    <a:pt x="360607" y="315666"/>
                  </a:cubicBezTo>
                  <a:cubicBezTo>
                    <a:pt x="364831" y="302004"/>
                    <a:pt x="368696" y="288252"/>
                    <a:pt x="373190" y="274680"/>
                  </a:cubicBezTo>
                  <a:cubicBezTo>
                    <a:pt x="360607" y="247625"/>
                    <a:pt x="348742" y="220571"/>
                    <a:pt x="341462" y="189831"/>
                  </a:cubicBezTo>
                  <a:cubicBezTo>
                    <a:pt x="333462" y="155856"/>
                    <a:pt x="324744" y="121790"/>
                    <a:pt x="316025" y="87725"/>
                  </a:cubicBezTo>
                  <a:cubicBezTo>
                    <a:pt x="313598" y="88534"/>
                    <a:pt x="310992" y="89163"/>
                    <a:pt x="307936" y="89612"/>
                  </a:cubicBezTo>
                  <a:cubicBezTo>
                    <a:pt x="270365" y="94646"/>
                    <a:pt x="214549" y="94017"/>
                    <a:pt x="182551" y="71007"/>
                  </a:cubicBezTo>
                  <a:cubicBezTo>
                    <a:pt x="180932" y="69839"/>
                    <a:pt x="179764" y="68310"/>
                    <a:pt x="178955" y="66693"/>
                  </a:cubicBezTo>
                  <a:cubicBezTo>
                    <a:pt x="177248" y="65974"/>
                    <a:pt x="175629" y="64985"/>
                    <a:pt x="173922" y="63727"/>
                  </a:cubicBezTo>
                  <a:cubicBezTo>
                    <a:pt x="147766" y="43862"/>
                    <a:pt x="120981" y="25077"/>
                    <a:pt x="93837" y="6741"/>
                  </a:cubicBezTo>
                  <a:cubicBezTo>
                    <a:pt x="67681" y="52311"/>
                    <a:pt x="37661" y="96264"/>
                    <a:pt x="6741" y="139138"/>
                  </a:cubicBezTo>
                  <a:cubicBezTo>
                    <a:pt x="49435" y="178596"/>
                    <a:pt x="87995" y="223807"/>
                    <a:pt x="126015" y="267399"/>
                  </a:cubicBezTo>
                  <a:lnTo>
                    <a:pt x="125925" y="267219"/>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6" name="Freeform: Shape 23">
              <a:extLst>
                <a:ext uri="{FF2B5EF4-FFF2-40B4-BE49-F238E27FC236}">
                  <a16:creationId xmlns:a16="http://schemas.microsoft.com/office/drawing/2014/main" id="{B237DC2F-469D-420D-B4F3-4897A22604FD}"/>
                </a:ext>
              </a:extLst>
            </p:cNvPr>
            <p:cNvSpPr>
              <a:spLocks/>
            </p:cNvSpPr>
            <p:nvPr/>
          </p:nvSpPr>
          <p:spPr bwMode="auto">
            <a:xfrm>
              <a:off x="5630231" y="3022913"/>
              <a:ext cx="341552" cy="692092"/>
            </a:xfrm>
            <a:custGeom>
              <a:avLst/>
              <a:gdLst>
                <a:gd name="T0" fmla="*/ 339579 w 341551"/>
                <a:gd name="T1" fmla="*/ 256344 h 692091"/>
                <a:gd name="T2" fmla="*/ 337962 w 341551"/>
                <a:gd name="T3" fmla="*/ 255535 h 692091"/>
                <a:gd name="T4" fmla="*/ 286998 w 341551"/>
                <a:gd name="T5" fmla="*/ 198010 h 692091"/>
                <a:gd name="T6" fmla="*/ 220126 w 341551"/>
                <a:gd name="T7" fmla="*/ 111903 h 692091"/>
                <a:gd name="T8" fmla="*/ 132127 w 341551"/>
                <a:gd name="T9" fmla="*/ 6741 h 692091"/>
                <a:gd name="T10" fmla="*/ 120712 w 341551"/>
                <a:gd name="T11" fmla="*/ 22381 h 692091"/>
                <a:gd name="T12" fmla="*/ 6741 w 341551"/>
                <a:gd name="T13" fmla="*/ 162507 h 692091"/>
                <a:gd name="T14" fmla="*/ 170147 w 341551"/>
                <a:gd name="T15" fmla="*/ 463886 h 692091"/>
                <a:gd name="T16" fmla="*/ 278460 w 341551"/>
                <a:gd name="T17" fmla="*/ 693265 h 692091"/>
                <a:gd name="T18" fmla="*/ 287897 w 341551"/>
                <a:gd name="T19" fmla="*/ 646437 h 692091"/>
                <a:gd name="T20" fmla="*/ 309918 w 341551"/>
                <a:gd name="T21" fmla="*/ 511703 h 692091"/>
                <a:gd name="T22" fmla="*/ 339759 w 341551"/>
                <a:gd name="T23" fmla="*/ 256344 h 6920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1551"/>
                <a:gd name="T37" fmla="*/ 0 h 692091"/>
                <a:gd name="T38" fmla="*/ 341551 w 341551"/>
                <a:gd name="T39" fmla="*/ 692091 h 69209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1551" h="692091">
                  <a:moveTo>
                    <a:pt x="339574" y="256344"/>
                  </a:moveTo>
                  <a:cubicBezTo>
                    <a:pt x="339035" y="256074"/>
                    <a:pt x="338496" y="255894"/>
                    <a:pt x="337957" y="255535"/>
                  </a:cubicBezTo>
                  <a:cubicBezTo>
                    <a:pt x="314318" y="241064"/>
                    <a:pt x="303532" y="220031"/>
                    <a:pt x="286993" y="198010"/>
                  </a:cubicBezTo>
                  <a:cubicBezTo>
                    <a:pt x="265152" y="168978"/>
                    <a:pt x="242951" y="140216"/>
                    <a:pt x="220121" y="111903"/>
                  </a:cubicBezTo>
                  <a:cubicBezTo>
                    <a:pt x="191359" y="76400"/>
                    <a:pt x="160799" y="42334"/>
                    <a:pt x="132127" y="6741"/>
                  </a:cubicBezTo>
                  <a:cubicBezTo>
                    <a:pt x="128352" y="11954"/>
                    <a:pt x="124487" y="17168"/>
                    <a:pt x="120712" y="22381"/>
                  </a:cubicBezTo>
                  <a:cubicBezTo>
                    <a:pt x="85658" y="70108"/>
                    <a:pt x="50694" y="122240"/>
                    <a:pt x="6741" y="162507"/>
                  </a:cubicBezTo>
                  <a:cubicBezTo>
                    <a:pt x="64266" y="261287"/>
                    <a:pt x="119184" y="361506"/>
                    <a:pt x="170147" y="463881"/>
                  </a:cubicBezTo>
                  <a:cubicBezTo>
                    <a:pt x="207538" y="539023"/>
                    <a:pt x="245019" y="615332"/>
                    <a:pt x="278455" y="693260"/>
                  </a:cubicBezTo>
                  <a:cubicBezTo>
                    <a:pt x="281511" y="677801"/>
                    <a:pt x="285106" y="662251"/>
                    <a:pt x="287892" y="646432"/>
                  </a:cubicBezTo>
                  <a:cubicBezTo>
                    <a:pt x="295892" y="601670"/>
                    <a:pt x="303532" y="556729"/>
                    <a:pt x="309913" y="511698"/>
                  </a:cubicBezTo>
                  <a:cubicBezTo>
                    <a:pt x="321688" y="428468"/>
                    <a:pt x="320519" y="338406"/>
                    <a:pt x="339754" y="256344"/>
                  </a:cubicBezTo>
                  <a:lnTo>
                    <a:pt x="339574" y="256344"/>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7" name="Freeform: Shape 24">
              <a:extLst>
                <a:ext uri="{FF2B5EF4-FFF2-40B4-BE49-F238E27FC236}">
                  <a16:creationId xmlns:a16="http://schemas.microsoft.com/office/drawing/2014/main" id="{9C0DFA24-67F5-4A80-9A39-652EF0A23976}"/>
                </a:ext>
              </a:extLst>
            </p:cNvPr>
            <p:cNvSpPr>
              <a:spLocks/>
            </p:cNvSpPr>
            <p:nvPr/>
          </p:nvSpPr>
          <p:spPr bwMode="auto">
            <a:xfrm>
              <a:off x="5042762" y="2842160"/>
              <a:ext cx="889832" cy="1366207"/>
            </a:xfrm>
            <a:custGeom>
              <a:avLst/>
              <a:gdLst>
                <a:gd name="T0" fmla="*/ 134374 w 889832"/>
                <a:gd name="T1" fmla="*/ 263355 h 1366207"/>
                <a:gd name="T2" fmla="*/ 6741 w 889832"/>
                <a:gd name="T3" fmla="*/ 310992 h 1366207"/>
                <a:gd name="T4" fmla="*/ 196842 w 889832"/>
                <a:gd name="T5" fmla="*/ 584144 h 1366207"/>
                <a:gd name="T6" fmla="*/ 383167 w 889832"/>
                <a:gd name="T7" fmla="*/ 890551 h 1366207"/>
                <a:gd name="T8" fmla="*/ 561763 w 889832"/>
                <a:gd name="T9" fmla="*/ 1174848 h 1366207"/>
                <a:gd name="T10" fmla="*/ 636365 w 889832"/>
                <a:gd name="T11" fmla="*/ 1305087 h 1366207"/>
                <a:gd name="T12" fmla="*/ 659105 w 889832"/>
                <a:gd name="T13" fmla="*/ 1359916 h 1366207"/>
                <a:gd name="T14" fmla="*/ 704406 w 889832"/>
                <a:gd name="T15" fmla="*/ 1330254 h 1366207"/>
                <a:gd name="T16" fmla="*/ 867452 w 889832"/>
                <a:gd name="T17" fmla="*/ 1084157 h 1366207"/>
                <a:gd name="T18" fmla="*/ 885338 w 889832"/>
                <a:gd name="T19" fmla="*/ 1051350 h 1366207"/>
                <a:gd name="T20" fmla="*/ 699642 w 889832"/>
                <a:gd name="T21" fmla="*/ 640140 h 1366207"/>
                <a:gd name="T22" fmla="*/ 481498 w 889832"/>
                <a:gd name="T23" fmla="*/ 251220 h 1366207"/>
                <a:gd name="T24" fmla="*/ 323485 w 889832"/>
                <a:gd name="T25" fmla="*/ 6741 h 1366207"/>
                <a:gd name="T26" fmla="*/ 250142 w 889832"/>
                <a:gd name="T27" fmla="*/ 132037 h 1366207"/>
                <a:gd name="T28" fmla="*/ 195853 w 889832"/>
                <a:gd name="T29" fmla="*/ 207718 h 1366207"/>
                <a:gd name="T30" fmla="*/ 196392 w 889832"/>
                <a:gd name="T31" fmla="*/ 212212 h 1366207"/>
                <a:gd name="T32" fmla="*/ 134194 w 889832"/>
                <a:gd name="T33" fmla="*/ 263265 h 1366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89832"/>
                <a:gd name="T52" fmla="*/ 0 h 1366207"/>
                <a:gd name="T53" fmla="*/ 889832 w 889832"/>
                <a:gd name="T54" fmla="*/ 1366207 h 1366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89832" h="1366207">
                  <a:moveTo>
                    <a:pt x="134374" y="263355"/>
                  </a:moveTo>
                  <a:cubicBezTo>
                    <a:pt x="92668" y="279533"/>
                    <a:pt x="50244" y="300116"/>
                    <a:pt x="6741" y="310992"/>
                  </a:cubicBezTo>
                  <a:cubicBezTo>
                    <a:pt x="77748" y="395301"/>
                    <a:pt x="137789" y="491475"/>
                    <a:pt x="196842" y="584144"/>
                  </a:cubicBezTo>
                  <a:cubicBezTo>
                    <a:pt x="261107" y="684991"/>
                    <a:pt x="323306" y="787097"/>
                    <a:pt x="383167" y="890551"/>
                  </a:cubicBezTo>
                  <a:cubicBezTo>
                    <a:pt x="439433" y="987804"/>
                    <a:pt x="500553" y="1080742"/>
                    <a:pt x="561763" y="1174848"/>
                  </a:cubicBezTo>
                  <a:cubicBezTo>
                    <a:pt x="588997" y="1216733"/>
                    <a:pt x="616141" y="1259248"/>
                    <a:pt x="636365" y="1305087"/>
                  </a:cubicBezTo>
                  <a:cubicBezTo>
                    <a:pt x="644185" y="1322974"/>
                    <a:pt x="652813" y="1341220"/>
                    <a:pt x="659105" y="1359916"/>
                  </a:cubicBezTo>
                  <a:cubicBezTo>
                    <a:pt x="675014" y="1350388"/>
                    <a:pt x="691912" y="1341939"/>
                    <a:pt x="704406" y="1330254"/>
                  </a:cubicBezTo>
                  <a:cubicBezTo>
                    <a:pt x="775502" y="1263921"/>
                    <a:pt x="820893" y="1168197"/>
                    <a:pt x="867452" y="1084157"/>
                  </a:cubicBezTo>
                  <a:cubicBezTo>
                    <a:pt x="873474" y="1073282"/>
                    <a:pt x="879406" y="1062226"/>
                    <a:pt x="885338" y="1051350"/>
                  </a:cubicBezTo>
                  <a:cubicBezTo>
                    <a:pt x="824039" y="913741"/>
                    <a:pt x="768222" y="774604"/>
                    <a:pt x="699642" y="640140"/>
                  </a:cubicBezTo>
                  <a:cubicBezTo>
                    <a:pt x="632050" y="507654"/>
                    <a:pt x="558707" y="378314"/>
                    <a:pt x="481498" y="251220"/>
                  </a:cubicBezTo>
                  <a:cubicBezTo>
                    <a:pt x="431703" y="169248"/>
                    <a:pt x="374898" y="89253"/>
                    <a:pt x="323485" y="6741"/>
                  </a:cubicBezTo>
                  <a:cubicBezTo>
                    <a:pt x="303082" y="50514"/>
                    <a:pt x="277016" y="92219"/>
                    <a:pt x="250142" y="132037"/>
                  </a:cubicBezTo>
                  <a:cubicBezTo>
                    <a:pt x="232794" y="157833"/>
                    <a:pt x="214728" y="183000"/>
                    <a:pt x="195853" y="207718"/>
                  </a:cubicBezTo>
                  <a:cubicBezTo>
                    <a:pt x="196212" y="209156"/>
                    <a:pt x="196392" y="210684"/>
                    <a:pt x="196392" y="212212"/>
                  </a:cubicBezTo>
                  <a:cubicBezTo>
                    <a:pt x="197111" y="243940"/>
                    <a:pt x="158192" y="253917"/>
                    <a:pt x="134194" y="263265"/>
                  </a:cubicBezTo>
                  <a:lnTo>
                    <a:pt x="134374" y="26335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8" name="Freeform: Shape 25">
              <a:extLst>
                <a:ext uri="{FF2B5EF4-FFF2-40B4-BE49-F238E27FC236}">
                  <a16:creationId xmlns:a16="http://schemas.microsoft.com/office/drawing/2014/main" id="{2F28EB80-254B-441A-8E1B-B9D6F40BC0B1}"/>
                </a:ext>
              </a:extLst>
            </p:cNvPr>
            <p:cNvSpPr>
              <a:spLocks/>
            </p:cNvSpPr>
            <p:nvPr/>
          </p:nvSpPr>
          <p:spPr bwMode="auto">
            <a:xfrm>
              <a:off x="6155591" y="3178499"/>
              <a:ext cx="44941" cy="134823"/>
            </a:xfrm>
            <a:custGeom>
              <a:avLst/>
              <a:gdLst>
                <a:gd name="T0" fmla="*/ 40177 w 44941"/>
                <a:gd name="T1" fmla="*/ 132126 h 134823"/>
                <a:gd name="T2" fmla="*/ 41346 w 44941"/>
                <a:gd name="T3" fmla="*/ 134284 h 134823"/>
                <a:gd name="T4" fmla="*/ 18695 w 44941"/>
                <a:gd name="T5" fmla="*/ 11595 h 134823"/>
                <a:gd name="T6" fmla="*/ 16628 w 44941"/>
                <a:gd name="T7" fmla="*/ 6741 h 134823"/>
                <a:gd name="T8" fmla="*/ 6741 w 44941"/>
                <a:gd name="T9" fmla="*/ 59232 h 134823"/>
                <a:gd name="T10" fmla="*/ 18695 w 44941"/>
                <a:gd name="T11" fmla="*/ 91590 h 134823"/>
                <a:gd name="T12" fmla="*/ 40177 w 44941"/>
                <a:gd name="T13" fmla="*/ 132126 h 134823"/>
                <a:gd name="T14" fmla="*/ 0 60000 65536"/>
                <a:gd name="T15" fmla="*/ 0 60000 65536"/>
                <a:gd name="T16" fmla="*/ 0 60000 65536"/>
                <a:gd name="T17" fmla="*/ 0 60000 65536"/>
                <a:gd name="T18" fmla="*/ 0 60000 65536"/>
                <a:gd name="T19" fmla="*/ 0 60000 65536"/>
                <a:gd name="T20" fmla="*/ 0 60000 65536"/>
                <a:gd name="T21" fmla="*/ 0 w 44941"/>
                <a:gd name="T22" fmla="*/ 0 h 134823"/>
                <a:gd name="T23" fmla="*/ 44941 w 44941"/>
                <a:gd name="T24" fmla="*/ 134823 h 1348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941" h="134823">
                  <a:moveTo>
                    <a:pt x="40177" y="132126"/>
                  </a:moveTo>
                  <a:cubicBezTo>
                    <a:pt x="40537" y="132846"/>
                    <a:pt x="40986" y="133565"/>
                    <a:pt x="41346" y="134284"/>
                  </a:cubicBezTo>
                  <a:cubicBezTo>
                    <a:pt x="41795" y="92399"/>
                    <a:pt x="34694" y="50334"/>
                    <a:pt x="18695" y="11595"/>
                  </a:cubicBezTo>
                  <a:cubicBezTo>
                    <a:pt x="17976" y="9977"/>
                    <a:pt x="17257" y="8359"/>
                    <a:pt x="16628" y="6741"/>
                  </a:cubicBezTo>
                  <a:cubicBezTo>
                    <a:pt x="13752" y="24448"/>
                    <a:pt x="10336" y="41975"/>
                    <a:pt x="6741" y="59232"/>
                  </a:cubicBezTo>
                  <a:cubicBezTo>
                    <a:pt x="21931" y="63816"/>
                    <a:pt x="24628" y="79635"/>
                    <a:pt x="18695" y="91590"/>
                  </a:cubicBezTo>
                  <a:cubicBezTo>
                    <a:pt x="26245" y="104892"/>
                    <a:pt x="32987" y="118734"/>
                    <a:pt x="40177" y="132126"/>
                  </a:cubicBezTo>
                  <a:close/>
                </a:path>
              </a:pathLst>
            </a:custGeom>
            <a:solidFill>
              <a:srgbClr val="CEE2F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29" name="Freeform: Shape 26">
              <a:extLst>
                <a:ext uri="{FF2B5EF4-FFF2-40B4-BE49-F238E27FC236}">
                  <a16:creationId xmlns:a16="http://schemas.microsoft.com/office/drawing/2014/main" id="{54E6FAB6-01FF-4889-86F4-FE6CFD6BA637}"/>
                </a:ext>
              </a:extLst>
            </p:cNvPr>
            <p:cNvSpPr>
              <a:spLocks/>
            </p:cNvSpPr>
            <p:nvPr/>
          </p:nvSpPr>
          <p:spPr bwMode="auto">
            <a:xfrm>
              <a:off x="6752678" y="750515"/>
              <a:ext cx="179764" cy="242682"/>
            </a:xfrm>
            <a:custGeom>
              <a:avLst/>
              <a:gdLst>
                <a:gd name="T0" fmla="*/ 6741 w 179764"/>
                <a:gd name="T1" fmla="*/ 6741 h 242681"/>
                <a:gd name="T2" fmla="*/ 102016 w 179764"/>
                <a:gd name="T3" fmla="*/ 120891 h 242681"/>
                <a:gd name="T4" fmla="*/ 165832 w 179764"/>
                <a:gd name="T5" fmla="*/ 244664 h 242681"/>
                <a:gd name="T6" fmla="*/ 167990 w 179764"/>
                <a:gd name="T7" fmla="*/ 239990 h 242681"/>
                <a:gd name="T8" fmla="*/ 166731 w 179764"/>
                <a:gd name="T9" fmla="*/ 134109 h 242681"/>
                <a:gd name="T10" fmla="*/ 54738 w 179764"/>
                <a:gd name="T11" fmla="*/ 35324 h 242681"/>
                <a:gd name="T12" fmla="*/ 6741 w 179764"/>
                <a:gd name="T13" fmla="*/ 6741 h 242681"/>
                <a:gd name="T14" fmla="*/ 0 60000 65536"/>
                <a:gd name="T15" fmla="*/ 0 60000 65536"/>
                <a:gd name="T16" fmla="*/ 0 60000 65536"/>
                <a:gd name="T17" fmla="*/ 0 60000 65536"/>
                <a:gd name="T18" fmla="*/ 0 60000 65536"/>
                <a:gd name="T19" fmla="*/ 0 60000 65536"/>
                <a:gd name="T20" fmla="*/ 0 60000 65536"/>
                <a:gd name="T21" fmla="*/ 0 w 179764"/>
                <a:gd name="T22" fmla="*/ 0 h 242681"/>
                <a:gd name="T23" fmla="*/ 179764 w 179764"/>
                <a:gd name="T24" fmla="*/ 242681 h 2426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764" h="242681">
                  <a:moveTo>
                    <a:pt x="6741" y="6741"/>
                  </a:moveTo>
                  <a:cubicBezTo>
                    <a:pt x="43503" y="40177"/>
                    <a:pt x="75231" y="78647"/>
                    <a:pt x="102016" y="120891"/>
                  </a:cubicBezTo>
                  <a:cubicBezTo>
                    <a:pt x="124577" y="156485"/>
                    <a:pt x="151092" y="200437"/>
                    <a:pt x="165832" y="244659"/>
                  </a:cubicBezTo>
                  <a:cubicBezTo>
                    <a:pt x="166551" y="243131"/>
                    <a:pt x="167360" y="241603"/>
                    <a:pt x="167990" y="239985"/>
                  </a:cubicBezTo>
                  <a:cubicBezTo>
                    <a:pt x="182820" y="205830"/>
                    <a:pt x="177607" y="169518"/>
                    <a:pt x="166731" y="134104"/>
                  </a:cubicBezTo>
                  <a:cubicBezTo>
                    <a:pt x="126015" y="106600"/>
                    <a:pt x="95455" y="64176"/>
                    <a:pt x="54738" y="35324"/>
                  </a:cubicBezTo>
                  <a:cubicBezTo>
                    <a:pt x="41525" y="25976"/>
                    <a:pt x="23100" y="17257"/>
                    <a:pt x="6741" y="6741"/>
                  </a:cubicBez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0" name="Freeform: Shape 27">
              <a:extLst>
                <a:ext uri="{FF2B5EF4-FFF2-40B4-BE49-F238E27FC236}">
                  <a16:creationId xmlns:a16="http://schemas.microsoft.com/office/drawing/2014/main" id="{ECE360F8-76DC-47EE-8898-5F0A7B822F81}"/>
                </a:ext>
              </a:extLst>
            </p:cNvPr>
            <p:cNvSpPr>
              <a:spLocks/>
            </p:cNvSpPr>
            <p:nvPr/>
          </p:nvSpPr>
          <p:spPr bwMode="auto">
            <a:xfrm>
              <a:off x="6750247" y="776671"/>
              <a:ext cx="152799" cy="431434"/>
            </a:xfrm>
            <a:custGeom>
              <a:avLst/>
              <a:gdLst>
                <a:gd name="T0" fmla="*/ 9442 w 152799"/>
                <a:gd name="T1" fmla="*/ 6741 h 431433"/>
                <a:gd name="T2" fmla="*/ 8633 w 152799"/>
                <a:gd name="T3" fmla="*/ 8539 h 431433"/>
                <a:gd name="T4" fmla="*/ 16992 w 152799"/>
                <a:gd name="T5" fmla="*/ 75141 h 431433"/>
                <a:gd name="T6" fmla="*/ 22205 w 152799"/>
                <a:gd name="T7" fmla="*/ 115319 h 431433"/>
                <a:gd name="T8" fmla="*/ 27868 w 152799"/>
                <a:gd name="T9" fmla="*/ 376521 h 431433"/>
                <a:gd name="T10" fmla="*/ 29126 w 152799"/>
                <a:gd name="T11" fmla="*/ 429641 h 431433"/>
                <a:gd name="T12" fmla="*/ 79460 w 152799"/>
                <a:gd name="T13" fmla="*/ 348208 h 431433"/>
                <a:gd name="T14" fmla="*/ 149748 w 152799"/>
                <a:gd name="T15" fmla="*/ 254102 h 431433"/>
                <a:gd name="T16" fmla="*/ 81977 w 152799"/>
                <a:gd name="T17" fmla="*/ 107948 h 431433"/>
                <a:gd name="T18" fmla="*/ 9442 w 152799"/>
                <a:gd name="T19" fmla="*/ 6741 h 431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799"/>
                <a:gd name="T31" fmla="*/ 0 h 431433"/>
                <a:gd name="T32" fmla="*/ 152799 w 152799"/>
                <a:gd name="T33" fmla="*/ 431433 h 4314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799" h="431433">
                  <a:moveTo>
                    <a:pt x="9442" y="6741"/>
                  </a:moveTo>
                  <a:cubicBezTo>
                    <a:pt x="9172" y="7370"/>
                    <a:pt x="8993" y="7999"/>
                    <a:pt x="8633" y="8539"/>
                  </a:cubicBezTo>
                  <a:cubicBezTo>
                    <a:pt x="1892" y="19684"/>
                    <a:pt x="15194" y="62288"/>
                    <a:pt x="16992" y="75141"/>
                  </a:cubicBezTo>
                  <a:cubicBezTo>
                    <a:pt x="18880" y="88534"/>
                    <a:pt x="20587" y="101926"/>
                    <a:pt x="22205" y="115319"/>
                  </a:cubicBezTo>
                  <a:cubicBezTo>
                    <a:pt x="32002" y="195314"/>
                    <a:pt x="36137" y="374538"/>
                    <a:pt x="27868" y="376516"/>
                  </a:cubicBezTo>
                  <a:cubicBezTo>
                    <a:pt x="28677" y="394133"/>
                    <a:pt x="29036" y="411839"/>
                    <a:pt x="29126" y="429636"/>
                  </a:cubicBezTo>
                  <a:cubicBezTo>
                    <a:pt x="35957" y="395301"/>
                    <a:pt x="55102" y="376426"/>
                    <a:pt x="79460" y="348203"/>
                  </a:cubicBezTo>
                  <a:cubicBezTo>
                    <a:pt x="104897" y="318812"/>
                    <a:pt x="129704" y="287802"/>
                    <a:pt x="149748" y="254097"/>
                  </a:cubicBezTo>
                  <a:cubicBezTo>
                    <a:pt x="125749" y="206549"/>
                    <a:pt x="110200" y="154058"/>
                    <a:pt x="81977" y="107948"/>
                  </a:cubicBezTo>
                  <a:cubicBezTo>
                    <a:pt x="60225" y="72445"/>
                    <a:pt x="35598" y="39009"/>
                    <a:pt x="9442" y="6741"/>
                  </a:cubicBez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1" name="Freeform: Shape 28">
              <a:extLst>
                <a:ext uri="{FF2B5EF4-FFF2-40B4-BE49-F238E27FC236}">
                  <a16:creationId xmlns:a16="http://schemas.microsoft.com/office/drawing/2014/main" id="{1BF01EA6-D46D-4BBB-898D-657ACE90B66C}"/>
                </a:ext>
              </a:extLst>
            </p:cNvPr>
            <p:cNvSpPr>
              <a:spLocks/>
            </p:cNvSpPr>
            <p:nvPr/>
          </p:nvSpPr>
          <p:spPr bwMode="auto">
            <a:xfrm>
              <a:off x="6130514" y="2325518"/>
              <a:ext cx="305599" cy="314587"/>
            </a:xfrm>
            <a:custGeom>
              <a:avLst/>
              <a:gdLst>
                <a:gd name="T0" fmla="*/ 301020 w 305598"/>
                <a:gd name="T1" fmla="*/ 6741 h 314587"/>
                <a:gd name="T2" fmla="*/ 245922 w 305598"/>
                <a:gd name="T3" fmla="*/ 49435 h 314587"/>
                <a:gd name="T4" fmla="*/ 108218 w 305598"/>
                <a:gd name="T5" fmla="*/ 124037 h 314587"/>
                <a:gd name="T6" fmla="*/ 6741 w 305598"/>
                <a:gd name="T7" fmla="*/ 142463 h 314587"/>
                <a:gd name="T8" fmla="*/ 43683 w 305598"/>
                <a:gd name="T9" fmla="*/ 212211 h 314587"/>
                <a:gd name="T10" fmla="*/ 96354 w 305598"/>
                <a:gd name="T11" fmla="*/ 313598 h 314587"/>
                <a:gd name="T12" fmla="*/ 207812 w 305598"/>
                <a:gd name="T13" fmla="*/ 149564 h 314587"/>
                <a:gd name="T14" fmla="*/ 278370 w 305598"/>
                <a:gd name="T15" fmla="*/ 124756 h 314587"/>
                <a:gd name="T16" fmla="*/ 294099 w 305598"/>
                <a:gd name="T17" fmla="*/ 35593 h 314587"/>
                <a:gd name="T18" fmla="*/ 300930 w 305598"/>
                <a:gd name="T19" fmla="*/ 6831 h 314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598"/>
                <a:gd name="T31" fmla="*/ 0 h 314587"/>
                <a:gd name="T32" fmla="*/ 305598 w 305598"/>
                <a:gd name="T33" fmla="*/ 314587 h 314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598" h="314587">
                  <a:moveTo>
                    <a:pt x="301015" y="6741"/>
                  </a:moveTo>
                  <a:cubicBezTo>
                    <a:pt x="283218" y="21572"/>
                    <a:pt x="263984" y="35144"/>
                    <a:pt x="245917" y="49435"/>
                  </a:cubicBezTo>
                  <a:cubicBezTo>
                    <a:pt x="201875" y="84309"/>
                    <a:pt x="163855" y="110734"/>
                    <a:pt x="108218" y="124037"/>
                  </a:cubicBezTo>
                  <a:cubicBezTo>
                    <a:pt x="74872" y="132037"/>
                    <a:pt x="40896" y="140126"/>
                    <a:pt x="6741" y="142463"/>
                  </a:cubicBezTo>
                  <a:cubicBezTo>
                    <a:pt x="21212" y="164124"/>
                    <a:pt x="31818" y="188483"/>
                    <a:pt x="43683" y="212211"/>
                  </a:cubicBezTo>
                  <a:cubicBezTo>
                    <a:pt x="59951" y="244749"/>
                    <a:pt x="81433" y="278724"/>
                    <a:pt x="96354" y="313598"/>
                  </a:cubicBezTo>
                  <a:cubicBezTo>
                    <a:pt x="121880" y="255355"/>
                    <a:pt x="160979" y="192348"/>
                    <a:pt x="207807" y="149564"/>
                  </a:cubicBezTo>
                  <a:cubicBezTo>
                    <a:pt x="225514" y="133385"/>
                    <a:pt x="255445" y="129879"/>
                    <a:pt x="278365" y="124756"/>
                  </a:cubicBezTo>
                  <a:cubicBezTo>
                    <a:pt x="272792" y="95724"/>
                    <a:pt x="287263" y="63906"/>
                    <a:pt x="294094" y="35593"/>
                  </a:cubicBezTo>
                  <a:cubicBezTo>
                    <a:pt x="296341" y="26066"/>
                    <a:pt x="298588" y="16448"/>
                    <a:pt x="300925" y="6831"/>
                  </a:cubicBezTo>
                  <a:lnTo>
                    <a:pt x="301015" y="6741"/>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2" name="Freeform: Shape 29">
              <a:extLst>
                <a:ext uri="{FF2B5EF4-FFF2-40B4-BE49-F238E27FC236}">
                  <a16:creationId xmlns:a16="http://schemas.microsoft.com/office/drawing/2014/main" id="{2B5F6477-CD07-46BF-9E14-D1DF8865082B}"/>
                </a:ext>
              </a:extLst>
            </p:cNvPr>
            <p:cNvSpPr>
              <a:spLocks/>
            </p:cNvSpPr>
            <p:nvPr/>
          </p:nvSpPr>
          <p:spPr bwMode="auto">
            <a:xfrm>
              <a:off x="6137076" y="3487333"/>
              <a:ext cx="611198" cy="521316"/>
            </a:xfrm>
            <a:custGeom>
              <a:avLst/>
              <a:gdLst>
                <a:gd name="T0" fmla="*/ 439259 w 611197"/>
                <a:gd name="T1" fmla="*/ 407980 h 521315"/>
                <a:gd name="T2" fmla="*/ 553858 w 611197"/>
                <a:gd name="T3" fmla="*/ 516647 h 521315"/>
                <a:gd name="T4" fmla="*/ 558173 w 611197"/>
                <a:gd name="T5" fmla="*/ 502356 h 521315"/>
                <a:gd name="T6" fmla="*/ 611652 w 611197"/>
                <a:gd name="T7" fmla="*/ 381105 h 521315"/>
                <a:gd name="T8" fmla="*/ 335625 w 611197"/>
                <a:gd name="T9" fmla="*/ 163945 h 521315"/>
                <a:gd name="T10" fmla="*/ 38739 w 611197"/>
                <a:gd name="T11" fmla="*/ 6741 h 521315"/>
                <a:gd name="T12" fmla="*/ 32987 w 611197"/>
                <a:gd name="T13" fmla="*/ 20853 h 521315"/>
                <a:gd name="T14" fmla="*/ 6741 w 611197"/>
                <a:gd name="T15" fmla="*/ 89702 h 521315"/>
                <a:gd name="T16" fmla="*/ 232435 w 611197"/>
                <a:gd name="T17" fmla="*/ 238817 h 521315"/>
                <a:gd name="T18" fmla="*/ 439348 w 611197"/>
                <a:gd name="T19" fmla="*/ 407980 h 521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1197"/>
                <a:gd name="T31" fmla="*/ 0 h 521315"/>
                <a:gd name="T32" fmla="*/ 611197 w 611197"/>
                <a:gd name="T33" fmla="*/ 521315 h 521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1197" h="521315">
                  <a:moveTo>
                    <a:pt x="439254" y="407975"/>
                  </a:moveTo>
                  <a:cubicBezTo>
                    <a:pt x="478352" y="443208"/>
                    <a:pt x="516552" y="479521"/>
                    <a:pt x="553853" y="516642"/>
                  </a:cubicBezTo>
                  <a:cubicBezTo>
                    <a:pt x="555381" y="511878"/>
                    <a:pt x="556819" y="507115"/>
                    <a:pt x="558168" y="502351"/>
                  </a:cubicBezTo>
                  <a:cubicBezTo>
                    <a:pt x="558976" y="458578"/>
                    <a:pt x="584773" y="417053"/>
                    <a:pt x="611647" y="381100"/>
                  </a:cubicBezTo>
                  <a:cubicBezTo>
                    <a:pt x="525810" y="301015"/>
                    <a:pt x="434759" y="227222"/>
                    <a:pt x="335620" y="163945"/>
                  </a:cubicBezTo>
                  <a:cubicBezTo>
                    <a:pt x="240165" y="103095"/>
                    <a:pt x="139048" y="57704"/>
                    <a:pt x="38739" y="6741"/>
                  </a:cubicBezTo>
                  <a:cubicBezTo>
                    <a:pt x="36852" y="11415"/>
                    <a:pt x="34874" y="16179"/>
                    <a:pt x="32987" y="20853"/>
                  </a:cubicBezTo>
                  <a:cubicBezTo>
                    <a:pt x="23729" y="43413"/>
                    <a:pt x="15370" y="66603"/>
                    <a:pt x="6741" y="89702"/>
                  </a:cubicBezTo>
                  <a:cubicBezTo>
                    <a:pt x="86556" y="130239"/>
                    <a:pt x="161068" y="185696"/>
                    <a:pt x="232435" y="238817"/>
                  </a:cubicBezTo>
                  <a:cubicBezTo>
                    <a:pt x="303891" y="292027"/>
                    <a:pt x="373190" y="348203"/>
                    <a:pt x="439343" y="407975"/>
                  </a:cubicBezTo>
                  <a:lnTo>
                    <a:pt x="439254" y="407975"/>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3" name="Freeform: Shape 30">
              <a:extLst>
                <a:ext uri="{FF2B5EF4-FFF2-40B4-BE49-F238E27FC236}">
                  <a16:creationId xmlns:a16="http://schemas.microsoft.com/office/drawing/2014/main" id="{75DFE37C-EF96-4E71-BE54-305B28FA6D4B}"/>
                </a:ext>
              </a:extLst>
            </p:cNvPr>
            <p:cNvSpPr>
              <a:spLocks/>
            </p:cNvSpPr>
            <p:nvPr/>
          </p:nvSpPr>
          <p:spPr bwMode="auto">
            <a:xfrm>
              <a:off x="6680143" y="617759"/>
              <a:ext cx="215717" cy="197740"/>
            </a:xfrm>
            <a:custGeom>
              <a:avLst/>
              <a:gdLst>
                <a:gd name="T0" fmla="*/ 6741 w 215716"/>
                <a:gd name="T1" fmla="*/ 6831 h 197740"/>
                <a:gd name="T2" fmla="*/ 55098 w 215716"/>
                <a:gd name="T3" fmla="*/ 91859 h 197740"/>
                <a:gd name="T4" fmla="*/ 59592 w 215716"/>
                <a:gd name="T5" fmla="*/ 100129 h 197740"/>
                <a:gd name="T6" fmla="*/ 165118 w 215716"/>
                <a:gd name="T7" fmla="*/ 157743 h 197740"/>
                <a:gd name="T8" fmla="*/ 212666 w 215716"/>
                <a:gd name="T9" fmla="*/ 193336 h 197740"/>
                <a:gd name="T10" fmla="*/ 161883 w 215716"/>
                <a:gd name="T11" fmla="*/ 72715 h 197740"/>
                <a:gd name="T12" fmla="*/ 104802 w 215716"/>
                <a:gd name="T13" fmla="*/ 35593 h 197740"/>
                <a:gd name="T14" fmla="*/ 6831 w 215716"/>
                <a:gd name="T15" fmla="*/ 6741 h 197740"/>
                <a:gd name="T16" fmla="*/ 0 60000 65536"/>
                <a:gd name="T17" fmla="*/ 0 60000 65536"/>
                <a:gd name="T18" fmla="*/ 0 60000 65536"/>
                <a:gd name="T19" fmla="*/ 0 60000 65536"/>
                <a:gd name="T20" fmla="*/ 0 60000 65536"/>
                <a:gd name="T21" fmla="*/ 0 60000 65536"/>
                <a:gd name="T22" fmla="*/ 0 60000 65536"/>
                <a:gd name="T23" fmla="*/ 0 60000 65536"/>
                <a:gd name="T24" fmla="*/ 0 w 215716"/>
                <a:gd name="T25" fmla="*/ 0 h 197740"/>
                <a:gd name="T26" fmla="*/ 215716 w 215716"/>
                <a:gd name="T27" fmla="*/ 197740 h 197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5716" h="197740">
                  <a:moveTo>
                    <a:pt x="6741" y="6831"/>
                  </a:moveTo>
                  <a:cubicBezTo>
                    <a:pt x="24718" y="34874"/>
                    <a:pt x="40986" y="63367"/>
                    <a:pt x="55098" y="91859"/>
                  </a:cubicBezTo>
                  <a:cubicBezTo>
                    <a:pt x="56266" y="94286"/>
                    <a:pt x="57884" y="97073"/>
                    <a:pt x="59592" y="100129"/>
                  </a:cubicBezTo>
                  <a:cubicBezTo>
                    <a:pt x="97342" y="111544"/>
                    <a:pt x="133924" y="135272"/>
                    <a:pt x="165113" y="157743"/>
                  </a:cubicBezTo>
                  <a:cubicBezTo>
                    <a:pt x="180303" y="168709"/>
                    <a:pt x="197022" y="180393"/>
                    <a:pt x="212661" y="193336"/>
                  </a:cubicBezTo>
                  <a:cubicBezTo>
                    <a:pt x="197381" y="153249"/>
                    <a:pt x="178326" y="113431"/>
                    <a:pt x="161878" y="72715"/>
                  </a:cubicBezTo>
                  <a:cubicBezTo>
                    <a:pt x="141834" y="63007"/>
                    <a:pt x="120622" y="42694"/>
                    <a:pt x="104802" y="35593"/>
                  </a:cubicBezTo>
                  <a:cubicBezTo>
                    <a:pt x="72984" y="21212"/>
                    <a:pt x="40537" y="13213"/>
                    <a:pt x="6831" y="6741"/>
                  </a:cubicBezTo>
                  <a:lnTo>
                    <a:pt x="6741" y="6831"/>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4" name="Freeform: Shape 31">
              <a:extLst>
                <a:ext uri="{FF2B5EF4-FFF2-40B4-BE49-F238E27FC236}">
                  <a16:creationId xmlns:a16="http://schemas.microsoft.com/office/drawing/2014/main" id="{C9A68D86-158E-4287-8CB4-A389C372EEDA}"/>
                </a:ext>
              </a:extLst>
            </p:cNvPr>
            <p:cNvSpPr>
              <a:spLocks/>
            </p:cNvSpPr>
            <p:nvPr/>
          </p:nvSpPr>
          <p:spPr bwMode="auto">
            <a:xfrm>
              <a:off x="4481179" y="6210400"/>
              <a:ext cx="314587" cy="116847"/>
            </a:xfrm>
            <a:custGeom>
              <a:avLst/>
              <a:gdLst>
                <a:gd name="T0" fmla="*/ 233783 w 314587"/>
                <a:gd name="T1" fmla="*/ 26785 h 116846"/>
                <a:gd name="T2" fmla="*/ 105252 w 314587"/>
                <a:gd name="T3" fmla="*/ 48267 h 116846"/>
                <a:gd name="T4" fmla="*/ 6741 w 314587"/>
                <a:gd name="T5" fmla="*/ 49345 h 116846"/>
                <a:gd name="T6" fmla="*/ 91859 w 314587"/>
                <a:gd name="T7" fmla="*/ 66787 h 116846"/>
                <a:gd name="T8" fmla="*/ 313958 w 314587"/>
                <a:gd name="T9" fmla="*/ 110919 h 116846"/>
                <a:gd name="T10" fmla="*/ 254456 w 314587"/>
                <a:gd name="T11" fmla="*/ 6741 h 116846"/>
                <a:gd name="T12" fmla="*/ 233783 w 314587"/>
                <a:gd name="T13" fmla="*/ 26695 h 116846"/>
                <a:gd name="T14" fmla="*/ 0 60000 65536"/>
                <a:gd name="T15" fmla="*/ 0 60000 65536"/>
                <a:gd name="T16" fmla="*/ 0 60000 65536"/>
                <a:gd name="T17" fmla="*/ 0 60000 65536"/>
                <a:gd name="T18" fmla="*/ 0 60000 65536"/>
                <a:gd name="T19" fmla="*/ 0 60000 65536"/>
                <a:gd name="T20" fmla="*/ 0 60000 65536"/>
                <a:gd name="T21" fmla="*/ 0 w 314587"/>
                <a:gd name="T22" fmla="*/ 0 h 116846"/>
                <a:gd name="T23" fmla="*/ 314587 w 314587"/>
                <a:gd name="T24" fmla="*/ 116846 h 1168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587" h="116846">
                  <a:moveTo>
                    <a:pt x="233783" y="26785"/>
                  </a:moveTo>
                  <a:cubicBezTo>
                    <a:pt x="194954" y="41795"/>
                    <a:pt x="146598" y="45210"/>
                    <a:pt x="105252" y="48267"/>
                  </a:cubicBezTo>
                  <a:cubicBezTo>
                    <a:pt x="72355" y="50694"/>
                    <a:pt x="39548" y="50783"/>
                    <a:pt x="6741" y="49345"/>
                  </a:cubicBezTo>
                  <a:cubicBezTo>
                    <a:pt x="35593" y="55457"/>
                    <a:pt x="64356" y="60850"/>
                    <a:pt x="91859" y="66782"/>
                  </a:cubicBezTo>
                  <a:cubicBezTo>
                    <a:pt x="165653" y="82781"/>
                    <a:pt x="239805" y="96893"/>
                    <a:pt x="313958" y="110914"/>
                  </a:cubicBezTo>
                  <a:cubicBezTo>
                    <a:pt x="292476" y="78557"/>
                    <a:pt x="270455" y="43233"/>
                    <a:pt x="254456" y="6741"/>
                  </a:cubicBezTo>
                  <a:cubicBezTo>
                    <a:pt x="250861" y="15369"/>
                    <a:pt x="244659" y="22471"/>
                    <a:pt x="233783" y="26695"/>
                  </a:cubicBezTo>
                  <a:lnTo>
                    <a:pt x="233783" y="2678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5" name="Freeform: Shape 32">
              <a:extLst>
                <a:ext uri="{FF2B5EF4-FFF2-40B4-BE49-F238E27FC236}">
                  <a16:creationId xmlns:a16="http://schemas.microsoft.com/office/drawing/2014/main" id="{1BF59451-33C7-4D5D-9371-D4EC6DF55629}"/>
                </a:ext>
              </a:extLst>
            </p:cNvPr>
            <p:cNvSpPr>
              <a:spLocks/>
            </p:cNvSpPr>
            <p:nvPr/>
          </p:nvSpPr>
          <p:spPr bwMode="auto">
            <a:xfrm>
              <a:off x="4324694" y="6074858"/>
              <a:ext cx="89882" cy="170776"/>
            </a:xfrm>
            <a:custGeom>
              <a:avLst/>
              <a:gdLst>
                <a:gd name="T0" fmla="*/ 78737 w 89882"/>
                <a:gd name="T1" fmla="*/ 131952 h 170775"/>
                <a:gd name="T2" fmla="*/ 51143 w 89882"/>
                <a:gd name="T3" fmla="*/ 6741 h 170775"/>
                <a:gd name="T4" fmla="*/ 6741 w 89882"/>
                <a:gd name="T5" fmla="*/ 135277 h 170775"/>
                <a:gd name="T6" fmla="*/ 84849 w 89882"/>
                <a:gd name="T7" fmla="*/ 165658 h 170775"/>
                <a:gd name="T8" fmla="*/ 78737 w 89882"/>
                <a:gd name="T9" fmla="*/ 132042 h 170775"/>
                <a:gd name="T10" fmla="*/ 0 60000 65536"/>
                <a:gd name="T11" fmla="*/ 0 60000 65536"/>
                <a:gd name="T12" fmla="*/ 0 60000 65536"/>
                <a:gd name="T13" fmla="*/ 0 60000 65536"/>
                <a:gd name="T14" fmla="*/ 0 60000 65536"/>
                <a:gd name="T15" fmla="*/ 0 w 89882"/>
                <a:gd name="T16" fmla="*/ 0 h 170775"/>
                <a:gd name="T17" fmla="*/ 89882 w 89882"/>
                <a:gd name="T18" fmla="*/ 170775 h 170775"/>
              </a:gdLst>
              <a:ahLst/>
              <a:cxnLst>
                <a:cxn ang="T10">
                  <a:pos x="T0" y="T1"/>
                </a:cxn>
                <a:cxn ang="T11">
                  <a:pos x="T2" y="T3"/>
                </a:cxn>
                <a:cxn ang="T12">
                  <a:pos x="T4" y="T5"/>
                </a:cxn>
                <a:cxn ang="T13">
                  <a:pos x="T6" y="T7"/>
                </a:cxn>
                <a:cxn ang="T14">
                  <a:pos x="T8" y="T9"/>
                </a:cxn>
              </a:cxnLst>
              <a:rect l="T15" t="T16" r="T17" b="T18"/>
              <a:pathLst>
                <a:path w="89882" h="170775">
                  <a:moveTo>
                    <a:pt x="78737" y="131947"/>
                  </a:moveTo>
                  <a:cubicBezTo>
                    <a:pt x="75501" y="88624"/>
                    <a:pt x="62019" y="48267"/>
                    <a:pt x="51143" y="6741"/>
                  </a:cubicBezTo>
                  <a:cubicBezTo>
                    <a:pt x="37930" y="50154"/>
                    <a:pt x="19594" y="92578"/>
                    <a:pt x="6741" y="135272"/>
                  </a:cubicBezTo>
                  <a:cubicBezTo>
                    <a:pt x="31369" y="147856"/>
                    <a:pt x="57704" y="157563"/>
                    <a:pt x="84849" y="165653"/>
                  </a:cubicBezTo>
                  <a:cubicBezTo>
                    <a:pt x="80355" y="156664"/>
                    <a:pt x="79725" y="144800"/>
                    <a:pt x="78737" y="132037"/>
                  </a:cubicBezTo>
                  <a:lnTo>
                    <a:pt x="78737" y="131947"/>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6" name="Freeform: Shape 33">
              <a:extLst>
                <a:ext uri="{FF2B5EF4-FFF2-40B4-BE49-F238E27FC236}">
                  <a16:creationId xmlns:a16="http://schemas.microsoft.com/office/drawing/2014/main" id="{BC058D50-0D51-45E0-B1C2-16A63D199B3C}"/>
                </a:ext>
              </a:extLst>
            </p:cNvPr>
            <p:cNvSpPr>
              <a:spLocks/>
            </p:cNvSpPr>
            <p:nvPr/>
          </p:nvSpPr>
          <p:spPr bwMode="auto">
            <a:xfrm>
              <a:off x="4161738" y="6224422"/>
              <a:ext cx="961738" cy="485363"/>
            </a:xfrm>
            <a:custGeom>
              <a:avLst/>
              <a:gdLst>
                <a:gd name="T0" fmla="*/ 663514 w 961737"/>
                <a:gd name="T1" fmla="*/ 417232 h 485363"/>
                <a:gd name="T2" fmla="*/ 784496 w 961737"/>
                <a:gd name="T3" fmla="*/ 457949 h 485363"/>
                <a:gd name="T4" fmla="*/ 910510 w 961737"/>
                <a:gd name="T5" fmla="*/ 465589 h 485363"/>
                <a:gd name="T6" fmla="*/ 959496 w 961737"/>
                <a:gd name="T7" fmla="*/ 355483 h 485363"/>
                <a:gd name="T8" fmla="*/ 806247 w 961737"/>
                <a:gd name="T9" fmla="*/ 254366 h 485363"/>
                <a:gd name="T10" fmla="*/ 656414 w 961737"/>
                <a:gd name="T11" fmla="*/ 130149 h 485363"/>
                <a:gd name="T12" fmla="*/ 370763 w 961737"/>
                <a:gd name="T13" fmla="*/ 71366 h 485363"/>
                <a:gd name="T14" fmla="*/ 157833 w 961737"/>
                <a:gd name="T15" fmla="*/ 6741 h 485363"/>
                <a:gd name="T16" fmla="*/ 136351 w 961737"/>
                <a:gd name="T17" fmla="*/ 9707 h 485363"/>
                <a:gd name="T18" fmla="*/ 128711 w 961737"/>
                <a:gd name="T19" fmla="*/ 27594 h 485363"/>
                <a:gd name="T20" fmla="*/ 89433 w 961737"/>
                <a:gd name="T21" fmla="*/ 122689 h 485363"/>
                <a:gd name="T22" fmla="*/ 6741 w 961737"/>
                <a:gd name="T23" fmla="*/ 283758 h 485363"/>
                <a:gd name="T24" fmla="*/ 537500 w 961737"/>
                <a:gd name="T25" fmla="*/ 401054 h 485363"/>
                <a:gd name="T26" fmla="*/ 663424 w 961737"/>
                <a:gd name="T27" fmla="*/ 417412 h 485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1737"/>
                <a:gd name="T43" fmla="*/ 0 h 485363"/>
                <a:gd name="T44" fmla="*/ 961737 w 961737"/>
                <a:gd name="T45" fmla="*/ 485363 h 485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1737" h="485363">
                  <a:moveTo>
                    <a:pt x="663509" y="417232"/>
                  </a:moveTo>
                  <a:cubicBezTo>
                    <a:pt x="704855" y="428198"/>
                    <a:pt x="743864" y="444826"/>
                    <a:pt x="784491" y="457949"/>
                  </a:cubicBezTo>
                  <a:cubicBezTo>
                    <a:pt x="815140" y="467836"/>
                    <a:pt x="890551" y="504508"/>
                    <a:pt x="910505" y="465589"/>
                  </a:cubicBezTo>
                  <a:cubicBezTo>
                    <a:pt x="928841" y="429816"/>
                    <a:pt x="945289" y="393144"/>
                    <a:pt x="959491" y="355483"/>
                  </a:cubicBezTo>
                  <a:cubicBezTo>
                    <a:pt x="905741" y="327350"/>
                    <a:pt x="854059" y="286454"/>
                    <a:pt x="806242" y="254366"/>
                  </a:cubicBezTo>
                  <a:cubicBezTo>
                    <a:pt x="755009" y="219941"/>
                    <a:pt x="695148" y="180483"/>
                    <a:pt x="656409" y="130149"/>
                  </a:cubicBezTo>
                  <a:cubicBezTo>
                    <a:pt x="560594" y="113970"/>
                    <a:pt x="465319" y="93567"/>
                    <a:pt x="370763" y="71366"/>
                  </a:cubicBezTo>
                  <a:cubicBezTo>
                    <a:pt x="300296" y="54738"/>
                    <a:pt x="222099" y="42874"/>
                    <a:pt x="157833" y="6741"/>
                  </a:cubicBezTo>
                  <a:cubicBezTo>
                    <a:pt x="151541" y="11055"/>
                    <a:pt x="143632" y="11685"/>
                    <a:pt x="136351" y="9707"/>
                  </a:cubicBezTo>
                  <a:cubicBezTo>
                    <a:pt x="133655" y="15999"/>
                    <a:pt x="130868" y="22021"/>
                    <a:pt x="128711" y="27594"/>
                  </a:cubicBezTo>
                  <a:cubicBezTo>
                    <a:pt x="116397" y="59592"/>
                    <a:pt x="103544" y="91410"/>
                    <a:pt x="89433" y="122689"/>
                  </a:cubicBezTo>
                  <a:cubicBezTo>
                    <a:pt x="64535" y="177966"/>
                    <a:pt x="36312" y="231086"/>
                    <a:pt x="6741" y="283758"/>
                  </a:cubicBezTo>
                  <a:cubicBezTo>
                    <a:pt x="183180" y="324115"/>
                    <a:pt x="356832" y="386313"/>
                    <a:pt x="537495" y="401054"/>
                  </a:cubicBezTo>
                  <a:cubicBezTo>
                    <a:pt x="579200" y="404469"/>
                    <a:pt x="622793" y="406626"/>
                    <a:pt x="663419" y="417412"/>
                  </a:cubicBezTo>
                  <a:lnTo>
                    <a:pt x="663509" y="417232"/>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7" name="Freeform: Shape 34">
              <a:extLst>
                <a:ext uri="{FF2B5EF4-FFF2-40B4-BE49-F238E27FC236}">
                  <a16:creationId xmlns:a16="http://schemas.microsoft.com/office/drawing/2014/main" id="{75D3C086-4780-45FE-B4B7-5C2E91F5A1A7}"/>
                </a:ext>
              </a:extLst>
            </p:cNvPr>
            <p:cNvSpPr>
              <a:spLocks/>
            </p:cNvSpPr>
            <p:nvPr/>
          </p:nvSpPr>
          <p:spPr bwMode="auto">
            <a:xfrm>
              <a:off x="5869407" y="2371516"/>
              <a:ext cx="1222396" cy="1357219"/>
            </a:xfrm>
            <a:custGeom>
              <a:avLst/>
              <a:gdLst>
                <a:gd name="T0" fmla="*/ 419659 w 1222395"/>
                <a:gd name="T1" fmla="*/ 238209 h 1357218"/>
                <a:gd name="T2" fmla="*/ 272882 w 1222395"/>
                <a:gd name="T3" fmla="*/ 447095 h 1357218"/>
                <a:gd name="T4" fmla="*/ 280612 w 1222395"/>
                <a:gd name="T5" fmla="*/ 185179 h 1357218"/>
                <a:gd name="T6" fmla="*/ 242052 w 1222395"/>
                <a:gd name="T7" fmla="*/ 194796 h 1357218"/>
                <a:gd name="T8" fmla="*/ 258411 w 1222395"/>
                <a:gd name="T9" fmla="*/ 168370 h 1357218"/>
                <a:gd name="T10" fmla="*/ 267579 w 1222395"/>
                <a:gd name="T11" fmla="*/ 159472 h 1357218"/>
                <a:gd name="T12" fmla="*/ 229379 w 1222395"/>
                <a:gd name="T13" fmla="*/ 156416 h 1357218"/>
                <a:gd name="T14" fmla="*/ 232615 w 1222395"/>
                <a:gd name="T15" fmla="*/ 109857 h 1357218"/>
                <a:gd name="T16" fmla="*/ 212751 w 1222395"/>
                <a:gd name="T17" fmla="*/ 94218 h 1357218"/>
                <a:gd name="T18" fmla="*/ 123498 w 1222395"/>
                <a:gd name="T19" fmla="*/ 33907 h 1357218"/>
                <a:gd name="T20" fmla="*/ 6741 w 1222395"/>
                <a:gd name="T21" fmla="*/ 21233 h 1357218"/>
                <a:gd name="T22" fmla="*/ 22021 w 1222395"/>
                <a:gd name="T23" fmla="*/ 30491 h 1357218"/>
                <a:gd name="T24" fmla="*/ 93927 w 1222395"/>
                <a:gd name="T25" fmla="*/ 58265 h 1357218"/>
                <a:gd name="T26" fmla="*/ 90421 w 1222395"/>
                <a:gd name="T27" fmla="*/ 117048 h 1357218"/>
                <a:gd name="T28" fmla="*/ 207717 w 1222395"/>
                <a:gd name="T29" fmla="*/ 347775 h 1357218"/>
                <a:gd name="T30" fmla="*/ 256793 w 1222395"/>
                <a:gd name="T31" fmla="*/ 550279 h 1357218"/>
                <a:gd name="T32" fmla="*/ 308565 w 1222395"/>
                <a:gd name="T33" fmla="*/ 737955 h 1357218"/>
                <a:gd name="T34" fmla="*/ 364562 w 1222395"/>
                <a:gd name="T35" fmla="*/ 867026 h 1357218"/>
                <a:gd name="T36" fmla="*/ 346495 w 1222395"/>
                <a:gd name="T37" fmla="*/ 1020095 h 1357218"/>
                <a:gd name="T38" fmla="*/ 643378 w 1222395"/>
                <a:gd name="T39" fmla="*/ 1241744 h 1357218"/>
                <a:gd name="T40" fmla="*/ 812446 w 1222395"/>
                <a:gd name="T41" fmla="*/ 1345558 h 1357218"/>
                <a:gd name="T42" fmla="*/ 825928 w 1222395"/>
                <a:gd name="T43" fmla="*/ 1331177 h 1357218"/>
                <a:gd name="T44" fmla="*/ 1076250 w 1222395"/>
                <a:gd name="T45" fmla="*/ 1047239 h 1357218"/>
                <a:gd name="T46" fmla="*/ 1128022 w 1222395"/>
                <a:gd name="T47" fmla="*/ 934257 h 1357218"/>
                <a:gd name="T48" fmla="*/ 1168738 w 1222395"/>
                <a:gd name="T49" fmla="*/ 735528 h 1357218"/>
                <a:gd name="T50" fmla="*/ 1208736 w 1222395"/>
                <a:gd name="T51" fmla="*/ 536347 h 1357218"/>
                <a:gd name="T52" fmla="*/ 1061239 w 1222395"/>
                <a:gd name="T53" fmla="*/ 385615 h 1357218"/>
                <a:gd name="T54" fmla="*/ 937382 w 1222395"/>
                <a:gd name="T55" fmla="*/ 269038 h 1357218"/>
                <a:gd name="T56" fmla="*/ 850826 w 1222395"/>
                <a:gd name="T57" fmla="*/ 184549 h 1357218"/>
                <a:gd name="T58" fmla="*/ 670612 w 1222395"/>
                <a:gd name="T59" fmla="*/ 191920 h 1357218"/>
                <a:gd name="T60" fmla="*/ 731552 w 1222395"/>
                <a:gd name="T61" fmla="*/ 160820 h 1357218"/>
                <a:gd name="T62" fmla="*/ 639513 w 1222395"/>
                <a:gd name="T63" fmla="*/ 99521 h 1357218"/>
                <a:gd name="T64" fmla="*/ 465050 w 1222395"/>
                <a:gd name="T65" fmla="*/ 173943 h 1357218"/>
                <a:gd name="T66" fmla="*/ 921832 w 1222395"/>
                <a:gd name="T67" fmla="*/ 815164 h 1357218"/>
                <a:gd name="T68" fmla="*/ 873296 w 1222395"/>
                <a:gd name="T69" fmla="*/ 851476 h 1357218"/>
                <a:gd name="T70" fmla="*/ 834647 w 1222395"/>
                <a:gd name="T71" fmla="*/ 832151 h 1357218"/>
                <a:gd name="T72" fmla="*/ 903496 w 1222395"/>
                <a:gd name="T73" fmla="*/ 738764 h 1357218"/>
                <a:gd name="T74" fmla="*/ 834737 w 1222395"/>
                <a:gd name="T75" fmla="*/ 832062 h 1357218"/>
                <a:gd name="T76" fmla="*/ 641760 w 1222395"/>
                <a:gd name="T77" fmla="*/ 159382 h 1357218"/>
                <a:gd name="T78" fmla="*/ 622885 w 1222395"/>
                <a:gd name="T79" fmla="*/ 143383 h 1357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22395"/>
                <a:gd name="T121" fmla="*/ 0 h 1357218"/>
                <a:gd name="T122" fmla="*/ 1222395 w 1222395"/>
                <a:gd name="T123" fmla="*/ 1357218 h 135721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22395" h="1357218">
                  <a:moveTo>
                    <a:pt x="464960" y="173763"/>
                  </a:moveTo>
                  <a:cubicBezTo>
                    <a:pt x="449141" y="194706"/>
                    <a:pt x="433231" y="215738"/>
                    <a:pt x="419659" y="238209"/>
                  </a:cubicBezTo>
                  <a:cubicBezTo>
                    <a:pt x="377505" y="308317"/>
                    <a:pt x="367708" y="426332"/>
                    <a:pt x="289690" y="468936"/>
                  </a:cubicBezTo>
                  <a:cubicBezTo>
                    <a:pt x="275668" y="476576"/>
                    <a:pt x="262006" y="458690"/>
                    <a:pt x="272882" y="447095"/>
                  </a:cubicBezTo>
                  <a:cubicBezTo>
                    <a:pt x="311621" y="405749"/>
                    <a:pt x="324384" y="356853"/>
                    <a:pt x="342091" y="306789"/>
                  </a:cubicBezTo>
                  <a:cubicBezTo>
                    <a:pt x="315576" y="270926"/>
                    <a:pt x="299936" y="226614"/>
                    <a:pt x="280612" y="185179"/>
                  </a:cubicBezTo>
                  <a:cubicBezTo>
                    <a:pt x="275579" y="187875"/>
                    <a:pt x="270545" y="190482"/>
                    <a:pt x="264793" y="191650"/>
                  </a:cubicBezTo>
                  <a:cubicBezTo>
                    <a:pt x="257153" y="193268"/>
                    <a:pt x="249872" y="194436"/>
                    <a:pt x="242052" y="194796"/>
                  </a:cubicBezTo>
                  <a:cubicBezTo>
                    <a:pt x="232885" y="195245"/>
                    <a:pt x="229828" y="182302"/>
                    <a:pt x="237468" y="177898"/>
                  </a:cubicBezTo>
                  <a:cubicBezTo>
                    <a:pt x="244299" y="174033"/>
                    <a:pt x="251041" y="171157"/>
                    <a:pt x="258411" y="168370"/>
                  </a:cubicBezTo>
                  <a:cubicBezTo>
                    <a:pt x="262546" y="166843"/>
                    <a:pt x="266770" y="166123"/>
                    <a:pt x="271084" y="165764"/>
                  </a:cubicBezTo>
                  <a:cubicBezTo>
                    <a:pt x="270006" y="163607"/>
                    <a:pt x="268747" y="161539"/>
                    <a:pt x="267579" y="159472"/>
                  </a:cubicBezTo>
                  <a:cubicBezTo>
                    <a:pt x="255714" y="165314"/>
                    <a:pt x="243221" y="167741"/>
                    <a:pt x="229379" y="166753"/>
                  </a:cubicBezTo>
                  <a:cubicBezTo>
                    <a:pt x="222728" y="166213"/>
                    <a:pt x="222728" y="156955"/>
                    <a:pt x="229379" y="156416"/>
                  </a:cubicBezTo>
                  <a:cubicBezTo>
                    <a:pt x="240435" y="155517"/>
                    <a:pt x="251580" y="153360"/>
                    <a:pt x="262366" y="150124"/>
                  </a:cubicBezTo>
                  <a:cubicBezTo>
                    <a:pt x="253827" y="135653"/>
                    <a:pt x="244209" y="121991"/>
                    <a:pt x="232615" y="109857"/>
                  </a:cubicBezTo>
                  <a:cubicBezTo>
                    <a:pt x="227402" y="104374"/>
                    <a:pt x="221829" y="99431"/>
                    <a:pt x="216076" y="94577"/>
                  </a:cubicBezTo>
                  <a:cubicBezTo>
                    <a:pt x="214998" y="94398"/>
                    <a:pt x="213829" y="94398"/>
                    <a:pt x="212751" y="94218"/>
                  </a:cubicBezTo>
                  <a:cubicBezTo>
                    <a:pt x="205381" y="92959"/>
                    <a:pt x="200797" y="87656"/>
                    <a:pt x="198999" y="81185"/>
                  </a:cubicBezTo>
                  <a:cubicBezTo>
                    <a:pt x="175000" y="63838"/>
                    <a:pt x="148485" y="49457"/>
                    <a:pt x="123498" y="33907"/>
                  </a:cubicBezTo>
                  <a:cubicBezTo>
                    <a:pt x="99140" y="18717"/>
                    <a:pt x="79546" y="-428"/>
                    <a:pt x="47458" y="9459"/>
                  </a:cubicBezTo>
                  <a:cubicBezTo>
                    <a:pt x="33886" y="13683"/>
                    <a:pt x="20403" y="17638"/>
                    <a:pt x="6741" y="21233"/>
                  </a:cubicBezTo>
                  <a:cubicBezTo>
                    <a:pt x="10067" y="25278"/>
                    <a:pt x="13572" y="29323"/>
                    <a:pt x="16988" y="33278"/>
                  </a:cubicBezTo>
                  <a:cubicBezTo>
                    <a:pt x="17797" y="31480"/>
                    <a:pt x="19684" y="30132"/>
                    <a:pt x="22021" y="30491"/>
                  </a:cubicBezTo>
                  <a:cubicBezTo>
                    <a:pt x="39548" y="33637"/>
                    <a:pt x="56895" y="40199"/>
                    <a:pt x="73973" y="45322"/>
                  </a:cubicBezTo>
                  <a:cubicBezTo>
                    <a:pt x="81343" y="47569"/>
                    <a:pt x="91500" y="49457"/>
                    <a:pt x="93927" y="58265"/>
                  </a:cubicBezTo>
                  <a:cubicBezTo>
                    <a:pt x="96983" y="69680"/>
                    <a:pt x="99769" y="82982"/>
                    <a:pt x="99230" y="94847"/>
                  </a:cubicBezTo>
                  <a:cubicBezTo>
                    <a:pt x="98690" y="105453"/>
                    <a:pt x="96174" y="110846"/>
                    <a:pt x="90421" y="117048"/>
                  </a:cubicBezTo>
                  <a:cubicBezTo>
                    <a:pt x="98421" y="128013"/>
                    <a:pt x="105791" y="139518"/>
                    <a:pt x="112263" y="152102"/>
                  </a:cubicBezTo>
                  <a:cubicBezTo>
                    <a:pt x="145160" y="216727"/>
                    <a:pt x="173203" y="283959"/>
                    <a:pt x="207717" y="347775"/>
                  </a:cubicBezTo>
                  <a:cubicBezTo>
                    <a:pt x="211852" y="355505"/>
                    <a:pt x="210863" y="362875"/>
                    <a:pt x="207178" y="368628"/>
                  </a:cubicBezTo>
                  <a:cubicBezTo>
                    <a:pt x="228121" y="427590"/>
                    <a:pt x="241244" y="489789"/>
                    <a:pt x="256793" y="550279"/>
                  </a:cubicBezTo>
                  <a:cubicBezTo>
                    <a:pt x="270455" y="603579"/>
                    <a:pt x="277016" y="661823"/>
                    <a:pt x="297420" y="712966"/>
                  </a:cubicBezTo>
                  <a:cubicBezTo>
                    <a:pt x="300835" y="721505"/>
                    <a:pt x="304610" y="729774"/>
                    <a:pt x="308565" y="737953"/>
                  </a:cubicBezTo>
                  <a:cubicBezTo>
                    <a:pt x="310003" y="739301"/>
                    <a:pt x="310902" y="741099"/>
                    <a:pt x="311262" y="743436"/>
                  </a:cubicBezTo>
                  <a:cubicBezTo>
                    <a:pt x="331395" y="783703"/>
                    <a:pt x="355753" y="820914"/>
                    <a:pt x="364562" y="867024"/>
                  </a:cubicBezTo>
                  <a:cubicBezTo>
                    <a:pt x="373370" y="912953"/>
                    <a:pt x="374359" y="957265"/>
                    <a:pt x="368067" y="1003644"/>
                  </a:cubicBezTo>
                  <a:cubicBezTo>
                    <a:pt x="366359" y="1016587"/>
                    <a:pt x="356472" y="1021261"/>
                    <a:pt x="346495" y="1020093"/>
                  </a:cubicBezTo>
                  <a:cubicBezTo>
                    <a:pt x="338586" y="1042384"/>
                    <a:pt x="329957" y="1064494"/>
                    <a:pt x="321059" y="1086426"/>
                  </a:cubicBezTo>
                  <a:cubicBezTo>
                    <a:pt x="434040" y="1119772"/>
                    <a:pt x="544236" y="1180353"/>
                    <a:pt x="643376" y="1241742"/>
                  </a:cubicBezTo>
                  <a:cubicBezTo>
                    <a:pt x="699282" y="1276347"/>
                    <a:pt x="753661" y="1313827"/>
                    <a:pt x="805883" y="1354004"/>
                  </a:cubicBezTo>
                  <a:cubicBezTo>
                    <a:pt x="809208" y="1350589"/>
                    <a:pt x="809567" y="1350319"/>
                    <a:pt x="812444" y="1345556"/>
                  </a:cubicBezTo>
                  <a:cubicBezTo>
                    <a:pt x="814871" y="1341421"/>
                    <a:pt x="816938" y="1337287"/>
                    <a:pt x="820713" y="1334141"/>
                  </a:cubicBezTo>
                  <a:cubicBezTo>
                    <a:pt x="822241" y="1332882"/>
                    <a:pt x="824039" y="1331894"/>
                    <a:pt x="825926" y="1331175"/>
                  </a:cubicBezTo>
                  <a:cubicBezTo>
                    <a:pt x="847588" y="1259628"/>
                    <a:pt x="909247" y="1201834"/>
                    <a:pt x="962457" y="1153208"/>
                  </a:cubicBezTo>
                  <a:cubicBezTo>
                    <a:pt x="1000747" y="1118244"/>
                    <a:pt x="1039216" y="1083549"/>
                    <a:pt x="1076248" y="1047237"/>
                  </a:cubicBezTo>
                  <a:cubicBezTo>
                    <a:pt x="1107077" y="1017037"/>
                    <a:pt x="1096471" y="965175"/>
                    <a:pt x="1127840" y="934345"/>
                  </a:cubicBezTo>
                  <a:cubicBezTo>
                    <a:pt x="1127840" y="934345"/>
                    <a:pt x="1127930" y="934345"/>
                    <a:pt x="1128020" y="934255"/>
                  </a:cubicBezTo>
                  <a:cubicBezTo>
                    <a:pt x="1129098" y="906302"/>
                    <a:pt x="1137278" y="878439"/>
                    <a:pt x="1142940" y="851025"/>
                  </a:cubicBezTo>
                  <a:cubicBezTo>
                    <a:pt x="1150940" y="812375"/>
                    <a:pt x="1159389" y="773906"/>
                    <a:pt x="1168736" y="735526"/>
                  </a:cubicBezTo>
                  <a:cubicBezTo>
                    <a:pt x="1183207" y="676564"/>
                    <a:pt x="1193274" y="603939"/>
                    <a:pt x="1221048" y="547133"/>
                  </a:cubicBezTo>
                  <a:cubicBezTo>
                    <a:pt x="1216374" y="545246"/>
                    <a:pt x="1212060" y="541740"/>
                    <a:pt x="1208734" y="536347"/>
                  </a:cubicBezTo>
                  <a:cubicBezTo>
                    <a:pt x="1189139" y="504619"/>
                    <a:pt x="1168287" y="434152"/>
                    <a:pt x="1129907" y="424175"/>
                  </a:cubicBezTo>
                  <a:cubicBezTo>
                    <a:pt x="1103752" y="417344"/>
                    <a:pt x="1076877" y="409614"/>
                    <a:pt x="1061237" y="385615"/>
                  </a:cubicBezTo>
                  <a:cubicBezTo>
                    <a:pt x="1050272" y="368807"/>
                    <a:pt x="1032835" y="309395"/>
                    <a:pt x="1014589" y="303463"/>
                  </a:cubicBezTo>
                  <a:cubicBezTo>
                    <a:pt x="987444" y="294565"/>
                    <a:pt x="960929" y="284588"/>
                    <a:pt x="937380" y="269038"/>
                  </a:cubicBezTo>
                  <a:cubicBezTo>
                    <a:pt x="923179" y="277487"/>
                    <a:pt x="899180" y="271016"/>
                    <a:pt x="899090" y="249264"/>
                  </a:cubicBezTo>
                  <a:cubicBezTo>
                    <a:pt x="898821" y="211424"/>
                    <a:pt x="883361" y="200908"/>
                    <a:pt x="850824" y="184549"/>
                  </a:cubicBezTo>
                  <a:cubicBezTo>
                    <a:pt x="830870" y="174572"/>
                    <a:pt x="804714" y="153270"/>
                    <a:pt x="782423" y="162978"/>
                  </a:cubicBezTo>
                  <a:cubicBezTo>
                    <a:pt x="746560" y="178617"/>
                    <a:pt x="710068" y="191200"/>
                    <a:pt x="670610" y="191920"/>
                  </a:cubicBezTo>
                  <a:cubicBezTo>
                    <a:pt x="663419" y="192009"/>
                    <a:pt x="662700" y="182122"/>
                    <a:pt x="668992" y="179875"/>
                  </a:cubicBezTo>
                  <a:cubicBezTo>
                    <a:pt x="685800" y="173943"/>
                    <a:pt x="709529" y="168640"/>
                    <a:pt x="731550" y="160820"/>
                  </a:cubicBezTo>
                  <a:cubicBezTo>
                    <a:pt x="730831" y="160011"/>
                    <a:pt x="730112" y="159382"/>
                    <a:pt x="729483" y="158394"/>
                  </a:cubicBezTo>
                  <a:cubicBezTo>
                    <a:pt x="706922" y="126306"/>
                    <a:pt x="684182" y="88825"/>
                    <a:pt x="639511" y="99521"/>
                  </a:cubicBezTo>
                  <a:cubicBezTo>
                    <a:pt x="611378" y="106262"/>
                    <a:pt x="583245" y="112913"/>
                    <a:pt x="555111" y="119654"/>
                  </a:cubicBezTo>
                  <a:cubicBezTo>
                    <a:pt x="512957" y="129721"/>
                    <a:pt x="491924" y="138350"/>
                    <a:pt x="465050" y="173943"/>
                  </a:cubicBezTo>
                  <a:lnTo>
                    <a:pt x="464960" y="173763"/>
                  </a:lnTo>
                  <a:close/>
                  <a:moveTo>
                    <a:pt x="909427" y="805544"/>
                  </a:moveTo>
                  <a:cubicBezTo>
                    <a:pt x="915179" y="798623"/>
                    <a:pt x="926774" y="807701"/>
                    <a:pt x="921830" y="815162"/>
                  </a:cubicBezTo>
                  <a:cubicBezTo>
                    <a:pt x="911404" y="830711"/>
                    <a:pt x="900618" y="845812"/>
                    <a:pt x="889293" y="860822"/>
                  </a:cubicBezTo>
                  <a:cubicBezTo>
                    <a:pt x="882192" y="870170"/>
                    <a:pt x="866103" y="861091"/>
                    <a:pt x="873294" y="851474"/>
                  </a:cubicBezTo>
                  <a:cubicBezTo>
                    <a:pt x="884979" y="835835"/>
                    <a:pt x="896843" y="820644"/>
                    <a:pt x="909427" y="805634"/>
                  </a:cubicBezTo>
                  <a:lnTo>
                    <a:pt x="909427" y="805544"/>
                  </a:lnTo>
                  <a:close/>
                  <a:moveTo>
                    <a:pt x="834645" y="832149"/>
                  </a:moveTo>
                  <a:cubicBezTo>
                    <a:pt x="849745" y="798174"/>
                    <a:pt x="868710" y="761053"/>
                    <a:pt x="893068" y="732740"/>
                  </a:cubicBezTo>
                  <a:cubicBezTo>
                    <a:pt x="897023" y="728156"/>
                    <a:pt x="905831" y="733009"/>
                    <a:pt x="903494" y="738762"/>
                  </a:cubicBezTo>
                  <a:cubicBezTo>
                    <a:pt x="889293" y="773456"/>
                    <a:pt x="866283" y="807432"/>
                    <a:pt x="844532" y="837812"/>
                  </a:cubicBezTo>
                  <a:cubicBezTo>
                    <a:pt x="840217" y="843834"/>
                    <a:pt x="831768" y="838801"/>
                    <a:pt x="834735" y="832060"/>
                  </a:cubicBezTo>
                  <a:lnTo>
                    <a:pt x="834645" y="832149"/>
                  </a:lnTo>
                  <a:close/>
                  <a:moveTo>
                    <a:pt x="625759" y="138440"/>
                  </a:moveTo>
                  <a:cubicBezTo>
                    <a:pt x="634477" y="142125"/>
                    <a:pt x="640769" y="149945"/>
                    <a:pt x="641758" y="159382"/>
                  </a:cubicBezTo>
                  <a:cubicBezTo>
                    <a:pt x="642117" y="163067"/>
                    <a:pt x="636814" y="164056"/>
                    <a:pt x="635107" y="161180"/>
                  </a:cubicBezTo>
                  <a:cubicBezTo>
                    <a:pt x="631332" y="154888"/>
                    <a:pt x="627736" y="148956"/>
                    <a:pt x="622883" y="143383"/>
                  </a:cubicBezTo>
                  <a:cubicBezTo>
                    <a:pt x="621175" y="141406"/>
                    <a:pt x="622793" y="137181"/>
                    <a:pt x="625759" y="138440"/>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8" name="Freeform: Shape 35">
              <a:extLst>
                <a:ext uri="{FF2B5EF4-FFF2-40B4-BE49-F238E27FC236}">
                  <a16:creationId xmlns:a16="http://schemas.microsoft.com/office/drawing/2014/main" id="{65AD31FC-9BD4-4A0F-9DF9-04C180586710}"/>
                </a:ext>
              </a:extLst>
            </p:cNvPr>
            <p:cNvSpPr>
              <a:spLocks/>
            </p:cNvSpPr>
            <p:nvPr/>
          </p:nvSpPr>
          <p:spPr bwMode="auto">
            <a:xfrm>
              <a:off x="4112483" y="6562108"/>
              <a:ext cx="1833594" cy="296611"/>
            </a:xfrm>
            <a:custGeom>
              <a:avLst/>
              <a:gdLst>
                <a:gd name="T0" fmla="*/ 1824161 w 1833593"/>
                <a:gd name="T1" fmla="*/ 283133 h 296610"/>
                <a:gd name="T2" fmla="*/ 1726010 w 1833593"/>
                <a:gd name="T3" fmla="*/ 105252 h 296610"/>
                <a:gd name="T4" fmla="*/ 1549392 w 1833593"/>
                <a:gd name="T5" fmla="*/ 171590 h 296610"/>
                <a:gd name="T6" fmla="*/ 1506069 w 1833593"/>
                <a:gd name="T7" fmla="*/ 147047 h 296610"/>
                <a:gd name="T8" fmla="*/ 1456543 w 1833593"/>
                <a:gd name="T9" fmla="*/ 6741 h 296610"/>
                <a:gd name="T10" fmla="*/ 1370886 w 1833593"/>
                <a:gd name="T11" fmla="*/ 10786 h 296610"/>
                <a:gd name="T12" fmla="*/ 1302486 w 1833593"/>
                <a:gd name="T13" fmla="*/ 9527 h 296610"/>
                <a:gd name="T14" fmla="*/ 1282083 w 1833593"/>
                <a:gd name="T15" fmla="*/ 29930 h 296610"/>
                <a:gd name="T16" fmla="*/ 1054861 w 1833593"/>
                <a:gd name="T17" fmla="*/ 38110 h 296610"/>
                <a:gd name="T18" fmla="*/ 1021065 w 1833593"/>
                <a:gd name="T19" fmla="*/ 23998 h 296610"/>
                <a:gd name="T20" fmla="*/ 964619 w 1833593"/>
                <a:gd name="T21" fmla="*/ 164130 h 296610"/>
                <a:gd name="T22" fmla="*/ 952665 w 1833593"/>
                <a:gd name="T23" fmla="*/ 173207 h 296610"/>
                <a:gd name="T24" fmla="*/ 731101 w 1833593"/>
                <a:gd name="T25" fmla="*/ 131497 h 296610"/>
                <a:gd name="T26" fmla="*/ 484374 w 1833593"/>
                <a:gd name="T27" fmla="*/ 112532 h 296610"/>
                <a:gd name="T28" fmla="*/ 240345 w 1833593"/>
                <a:gd name="T29" fmla="*/ 59142 h 296610"/>
                <a:gd name="T30" fmla="*/ 82512 w 1833593"/>
                <a:gd name="T31" fmla="*/ 21032 h 296610"/>
                <a:gd name="T32" fmla="*/ 26246 w 1833593"/>
                <a:gd name="T33" fmla="*/ 233069 h 296610"/>
                <a:gd name="T34" fmla="*/ 6741 w 1833593"/>
                <a:gd name="T35" fmla="*/ 291942 h 296610"/>
                <a:gd name="T36" fmla="*/ 1828835 w 1833593"/>
                <a:gd name="T37" fmla="*/ 291942 h 296610"/>
                <a:gd name="T38" fmla="*/ 1824161 w 1833593"/>
                <a:gd name="T39" fmla="*/ 282954 h 29661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33593"/>
                <a:gd name="T61" fmla="*/ 0 h 296610"/>
                <a:gd name="T62" fmla="*/ 1833593 w 1833593"/>
                <a:gd name="T63" fmla="*/ 296610 h 29661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33593" h="296610">
                  <a:moveTo>
                    <a:pt x="1824156" y="283128"/>
                  </a:moveTo>
                  <a:cubicBezTo>
                    <a:pt x="1792338" y="223357"/>
                    <a:pt x="1759441" y="164125"/>
                    <a:pt x="1726005" y="105252"/>
                  </a:cubicBezTo>
                  <a:cubicBezTo>
                    <a:pt x="1677109" y="141564"/>
                    <a:pt x="1605923" y="158821"/>
                    <a:pt x="1549387" y="171585"/>
                  </a:cubicBezTo>
                  <a:cubicBezTo>
                    <a:pt x="1529702" y="176079"/>
                    <a:pt x="1512625" y="165743"/>
                    <a:pt x="1506064" y="147047"/>
                  </a:cubicBezTo>
                  <a:cubicBezTo>
                    <a:pt x="1489795" y="100218"/>
                    <a:pt x="1473347" y="53480"/>
                    <a:pt x="1456538" y="6741"/>
                  </a:cubicBezTo>
                  <a:cubicBezTo>
                    <a:pt x="1430563" y="15549"/>
                    <a:pt x="1395149" y="10965"/>
                    <a:pt x="1370881" y="10786"/>
                  </a:cubicBezTo>
                  <a:cubicBezTo>
                    <a:pt x="1348860" y="10606"/>
                    <a:pt x="1325221" y="12044"/>
                    <a:pt x="1302481" y="9527"/>
                  </a:cubicBezTo>
                  <a:cubicBezTo>
                    <a:pt x="1300503" y="19324"/>
                    <a:pt x="1294032" y="27863"/>
                    <a:pt x="1282078" y="29930"/>
                  </a:cubicBezTo>
                  <a:cubicBezTo>
                    <a:pt x="1212689" y="42245"/>
                    <a:pt x="1122896" y="61749"/>
                    <a:pt x="1054856" y="38110"/>
                  </a:cubicBezTo>
                  <a:cubicBezTo>
                    <a:pt x="1043531" y="34155"/>
                    <a:pt x="1032295" y="29302"/>
                    <a:pt x="1021060" y="23998"/>
                  </a:cubicBezTo>
                  <a:cubicBezTo>
                    <a:pt x="1003533" y="71366"/>
                    <a:pt x="980343" y="116397"/>
                    <a:pt x="964614" y="164125"/>
                  </a:cubicBezTo>
                  <a:cubicBezTo>
                    <a:pt x="962727" y="169877"/>
                    <a:pt x="958502" y="172574"/>
                    <a:pt x="952660" y="173202"/>
                  </a:cubicBezTo>
                  <a:cubicBezTo>
                    <a:pt x="878687" y="181741"/>
                    <a:pt x="802826" y="144980"/>
                    <a:pt x="731101" y="131497"/>
                  </a:cubicBezTo>
                  <a:cubicBezTo>
                    <a:pt x="649488" y="116217"/>
                    <a:pt x="566527" y="122329"/>
                    <a:pt x="484374" y="112532"/>
                  </a:cubicBezTo>
                  <a:cubicBezTo>
                    <a:pt x="401953" y="102825"/>
                    <a:pt x="320879" y="78467"/>
                    <a:pt x="240345" y="59142"/>
                  </a:cubicBezTo>
                  <a:cubicBezTo>
                    <a:pt x="187853" y="46559"/>
                    <a:pt x="135003" y="34335"/>
                    <a:pt x="82512" y="21032"/>
                  </a:cubicBezTo>
                  <a:cubicBezTo>
                    <a:pt x="77299" y="92219"/>
                    <a:pt x="48806" y="167180"/>
                    <a:pt x="26246" y="233064"/>
                  </a:cubicBezTo>
                  <a:cubicBezTo>
                    <a:pt x="19774" y="252029"/>
                    <a:pt x="13392" y="271803"/>
                    <a:pt x="6741" y="291937"/>
                  </a:cubicBezTo>
                  <a:lnTo>
                    <a:pt x="1828830" y="291937"/>
                  </a:lnTo>
                  <a:cubicBezTo>
                    <a:pt x="1827302" y="288970"/>
                    <a:pt x="1825774" y="285915"/>
                    <a:pt x="1824156" y="282949"/>
                  </a:cubicBezTo>
                  <a:lnTo>
                    <a:pt x="1824156" y="283128"/>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39" name="Freeform: Shape 36">
              <a:extLst>
                <a:ext uri="{FF2B5EF4-FFF2-40B4-BE49-F238E27FC236}">
                  <a16:creationId xmlns:a16="http://schemas.microsoft.com/office/drawing/2014/main" id="{8AE4FF73-2320-4FAD-BBD2-DAAC9CF4B92A}"/>
                </a:ext>
              </a:extLst>
            </p:cNvPr>
            <p:cNvSpPr>
              <a:spLocks/>
            </p:cNvSpPr>
            <p:nvPr/>
          </p:nvSpPr>
          <p:spPr bwMode="auto">
            <a:xfrm>
              <a:off x="4388870" y="5768180"/>
              <a:ext cx="1168467" cy="781974"/>
            </a:xfrm>
            <a:custGeom>
              <a:avLst/>
              <a:gdLst>
                <a:gd name="T0" fmla="*/ 6741 w 1168466"/>
                <a:gd name="T1" fmla="*/ 127453 h 781973"/>
                <a:gd name="T2" fmla="*/ 11235 w 1168466"/>
                <a:gd name="T3" fmla="*/ 191629 h 781973"/>
                <a:gd name="T4" fmla="*/ 88983 w 1168466"/>
                <a:gd name="T5" fmla="*/ 167091 h 781973"/>
                <a:gd name="T6" fmla="*/ 224885 w 1168466"/>
                <a:gd name="T7" fmla="*/ 133025 h 781973"/>
                <a:gd name="T8" fmla="*/ 236749 w 1168466"/>
                <a:gd name="T9" fmla="*/ 143631 h 781973"/>
                <a:gd name="T10" fmla="*/ 416783 w 1168466"/>
                <a:gd name="T11" fmla="*/ 181382 h 781973"/>
                <a:gd name="T12" fmla="*/ 432243 w 1168466"/>
                <a:gd name="T13" fmla="*/ 196842 h 781973"/>
                <a:gd name="T14" fmla="*/ 433231 w 1168466"/>
                <a:gd name="T15" fmla="*/ 203403 h 781973"/>
                <a:gd name="T16" fmla="*/ 422176 w 1168466"/>
                <a:gd name="T17" fmla="*/ 222817 h 781973"/>
                <a:gd name="T18" fmla="*/ 333193 w 1168466"/>
                <a:gd name="T19" fmla="*/ 202055 h 781973"/>
                <a:gd name="T20" fmla="*/ 211672 w 1168466"/>
                <a:gd name="T21" fmla="*/ 165383 h 781973"/>
                <a:gd name="T22" fmla="*/ 27774 w 1168466"/>
                <a:gd name="T23" fmla="*/ 252299 h 781973"/>
                <a:gd name="T24" fmla="*/ 52221 w 1168466"/>
                <a:gd name="T25" fmla="*/ 356922 h 781973"/>
                <a:gd name="T26" fmla="*/ 62288 w 1168466"/>
                <a:gd name="T27" fmla="*/ 441506 h 781973"/>
                <a:gd name="T28" fmla="*/ 197740 w 1168466"/>
                <a:gd name="T29" fmla="*/ 438270 h 781973"/>
                <a:gd name="T30" fmla="*/ 273691 w 1168466"/>
                <a:gd name="T31" fmla="*/ 428473 h 781973"/>
                <a:gd name="T32" fmla="*/ 306588 w 1168466"/>
                <a:gd name="T33" fmla="*/ 422451 h 781973"/>
                <a:gd name="T34" fmla="*/ 303532 w 1168466"/>
                <a:gd name="T35" fmla="*/ 411395 h 781973"/>
                <a:gd name="T36" fmla="*/ 206010 w 1168466"/>
                <a:gd name="T37" fmla="*/ 384336 h 781973"/>
                <a:gd name="T38" fmla="*/ 174012 w 1168466"/>
                <a:gd name="T39" fmla="*/ 377235 h 781973"/>
                <a:gd name="T40" fmla="*/ 150912 w 1168466"/>
                <a:gd name="T41" fmla="*/ 397913 h 781973"/>
                <a:gd name="T42" fmla="*/ 113431 w 1168466"/>
                <a:gd name="T43" fmla="*/ 425057 h 781973"/>
                <a:gd name="T44" fmla="*/ 105162 w 1168466"/>
                <a:gd name="T45" fmla="*/ 416788 h 781973"/>
                <a:gd name="T46" fmla="*/ 136800 w 1168466"/>
                <a:gd name="T47" fmla="*/ 376336 h 781973"/>
                <a:gd name="T48" fmla="*/ 140126 w 1168466"/>
                <a:gd name="T49" fmla="*/ 372651 h 781973"/>
                <a:gd name="T50" fmla="*/ 133025 w 1168466"/>
                <a:gd name="T51" fmla="*/ 370584 h 781973"/>
                <a:gd name="T52" fmla="*/ 88264 w 1168466"/>
                <a:gd name="T53" fmla="*/ 339305 h 781973"/>
                <a:gd name="T54" fmla="*/ 94915 w 1168466"/>
                <a:gd name="T55" fmla="*/ 330676 h 781973"/>
                <a:gd name="T56" fmla="*/ 157923 w 1168466"/>
                <a:gd name="T57" fmla="*/ 355124 h 781973"/>
                <a:gd name="T58" fmla="*/ 163046 w 1168466"/>
                <a:gd name="T59" fmla="*/ 351079 h 781973"/>
                <a:gd name="T60" fmla="*/ 162417 w 1168466"/>
                <a:gd name="T61" fmla="*/ 340114 h 781973"/>
                <a:gd name="T62" fmla="*/ 170147 w 1168466"/>
                <a:gd name="T63" fmla="*/ 314677 h 781973"/>
                <a:gd name="T64" fmla="*/ 195583 w 1168466"/>
                <a:gd name="T65" fmla="*/ 314677 h 781973"/>
                <a:gd name="T66" fmla="*/ 203313 w 1168466"/>
                <a:gd name="T67" fmla="*/ 343080 h 781973"/>
                <a:gd name="T68" fmla="*/ 202954 w 1168466"/>
                <a:gd name="T69" fmla="*/ 347304 h 781973"/>
                <a:gd name="T70" fmla="*/ 217425 w 1168466"/>
                <a:gd name="T71" fmla="*/ 348922 h 781973"/>
                <a:gd name="T72" fmla="*/ 355304 w 1168466"/>
                <a:gd name="T73" fmla="*/ 379482 h 781973"/>
                <a:gd name="T74" fmla="*/ 355034 w 1168466"/>
                <a:gd name="T75" fmla="*/ 380111 h 781973"/>
                <a:gd name="T76" fmla="*/ 363843 w 1168466"/>
                <a:gd name="T77" fmla="*/ 408159 h 781973"/>
                <a:gd name="T78" fmla="*/ 399885 w 1168466"/>
                <a:gd name="T79" fmla="*/ 469909 h 781973"/>
                <a:gd name="T80" fmla="*/ 463522 w 1168466"/>
                <a:gd name="T81" fmla="*/ 541544 h 781973"/>
                <a:gd name="T82" fmla="*/ 620910 w 1168466"/>
                <a:gd name="T83" fmla="*/ 670345 h 781973"/>
                <a:gd name="T84" fmla="*/ 723016 w 1168466"/>
                <a:gd name="T85" fmla="*/ 734431 h 781973"/>
                <a:gd name="T86" fmla="*/ 807326 w 1168466"/>
                <a:gd name="T87" fmla="*/ 779822 h 781973"/>
                <a:gd name="T88" fmla="*/ 968484 w 1168466"/>
                <a:gd name="T89" fmla="*/ 768946 h 781973"/>
                <a:gd name="T90" fmla="*/ 966237 w 1168466"/>
                <a:gd name="T91" fmla="*/ 748632 h 781973"/>
                <a:gd name="T92" fmla="*/ 963271 w 1168466"/>
                <a:gd name="T93" fmla="*/ 693355 h 781973"/>
                <a:gd name="T94" fmla="*/ 984483 w 1168466"/>
                <a:gd name="T95" fmla="*/ 690569 h 781973"/>
                <a:gd name="T96" fmla="*/ 1002999 w 1168466"/>
                <a:gd name="T97" fmla="*/ 746835 h 781973"/>
                <a:gd name="T98" fmla="*/ 1009560 w 1168466"/>
                <a:gd name="T99" fmla="*/ 767957 h 781973"/>
                <a:gd name="T100" fmla="*/ 1014234 w 1168466"/>
                <a:gd name="T101" fmla="*/ 770564 h 781973"/>
                <a:gd name="T102" fmla="*/ 1109958 w 1168466"/>
                <a:gd name="T103" fmla="*/ 763373 h 781973"/>
                <a:gd name="T104" fmla="*/ 1164517 w 1168466"/>
                <a:gd name="T105" fmla="*/ 756812 h 781973"/>
                <a:gd name="T106" fmla="*/ 1131440 w 1168466"/>
                <a:gd name="T107" fmla="*/ 666930 h 781973"/>
                <a:gd name="T108" fmla="*/ 1032031 w 1168466"/>
                <a:gd name="T109" fmla="*/ 413103 h 781973"/>
                <a:gd name="T110" fmla="*/ 665851 w 1168466"/>
                <a:gd name="T111" fmla="*/ 313059 h 781973"/>
                <a:gd name="T112" fmla="*/ 208347 w 1168466"/>
                <a:gd name="T113" fmla="*/ 6741 h 781973"/>
                <a:gd name="T114" fmla="*/ 6831 w 1168466"/>
                <a:gd name="T115" fmla="*/ 61120 h 781973"/>
                <a:gd name="T116" fmla="*/ 6921 w 1168466"/>
                <a:gd name="T117" fmla="*/ 127453 h 7819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8466"/>
                <a:gd name="T178" fmla="*/ 0 h 781973"/>
                <a:gd name="T179" fmla="*/ 1168466 w 1168466"/>
                <a:gd name="T180" fmla="*/ 781973 h 7819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8466" h="781973">
                  <a:moveTo>
                    <a:pt x="6741" y="127453"/>
                  </a:moveTo>
                  <a:cubicBezTo>
                    <a:pt x="6831" y="149025"/>
                    <a:pt x="7999" y="170417"/>
                    <a:pt x="11235" y="191629"/>
                  </a:cubicBezTo>
                  <a:cubicBezTo>
                    <a:pt x="35953" y="180663"/>
                    <a:pt x="64535" y="174821"/>
                    <a:pt x="88983" y="167091"/>
                  </a:cubicBezTo>
                  <a:cubicBezTo>
                    <a:pt x="133025" y="153159"/>
                    <a:pt x="178416" y="135362"/>
                    <a:pt x="224885" y="133025"/>
                  </a:cubicBezTo>
                  <a:cubicBezTo>
                    <a:pt x="232075" y="132666"/>
                    <a:pt x="236120" y="137879"/>
                    <a:pt x="236749" y="143631"/>
                  </a:cubicBezTo>
                  <a:cubicBezTo>
                    <a:pt x="297150" y="153339"/>
                    <a:pt x="356382" y="171405"/>
                    <a:pt x="416783" y="181382"/>
                  </a:cubicBezTo>
                  <a:cubicBezTo>
                    <a:pt x="423524" y="182460"/>
                    <a:pt x="431254" y="190101"/>
                    <a:pt x="432243" y="196842"/>
                  </a:cubicBezTo>
                  <a:cubicBezTo>
                    <a:pt x="432602" y="198999"/>
                    <a:pt x="432872" y="201156"/>
                    <a:pt x="433231" y="203403"/>
                  </a:cubicBezTo>
                  <a:cubicBezTo>
                    <a:pt x="434490" y="211672"/>
                    <a:pt x="431254" y="220660"/>
                    <a:pt x="422176" y="222817"/>
                  </a:cubicBezTo>
                  <a:cubicBezTo>
                    <a:pt x="394672" y="229469"/>
                    <a:pt x="359618" y="209695"/>
                    <a:pt x="333193" y="202055"/>
                  </a:cubicBezTo>
                  <a:cubicBezTo>
                    <a:pt x="292656" y="190370"/>
                    <a:pt x="251041" y="180483"/>
                    <a:pt x="211672" y="165383"/>
                  </a:cubicBezTo>
                  <a:cubicBezTo>
                    <a:pt x="157473" y="187764"/>
                    <a:pt x="23998" y="231087"/>
                    <a:pt x="27774" y="252299"/>
                  </a:cubicBezTo>
                  <a:cubicBezTo>
                    <a:pt x="34065" y="287623"/>
                    <a:pt x="44402" y="321868"/>
                    <a:pt x="52221" y="356922"/>
                  </a:cubicBezTo>
                  <a:cubicBezTo>
                    <a:pt x="58423" y="384695"/>
                    <a:pt x="58064" y="413817"/>
                    <a:pt x="62288" y="441501"/>
                  </a:cubicBezTo>
                  <a:cubicBezTo>
                    <a:pt x="103994" y="449770"/>
                    <a:pt x="158282" y="441770"/>
                    <a:pt x="197740" y="438265"/>
                  </a:cubicBezTo>
                  <a:cubicBezTo>
                    <a:pt x="223177" y="435928"/>
                    <a:pt x="248524" y="433232"/>
                    <a:pt x="273691" y="428468"/>
                  </a:cubicBezTo>
                  <a:cubicBezTo>
                    <a:pt x="284656" y="426310"/>
                    <a:pt x="295622" y="424333"/>
                    <a:pt x="306588" y="422446"/>
                  </a:cubicBezTo>
                  <a:cubicBezTo>
                    <a:pt x="304790" y="418850"/>
                    <a:pt x="303891" y="415165"/>
                    <a:pt x="303532" y="411390"/>
                  </a:cubicBezTo>
                  <a:cubicBezTo>
                    <a:pt x="269466" y="407166"/>
                    <a:pt x="234772" y="397998"/>
                    <a:pt x="206010" y="384336"/>
                  </a:cubicBezTo>
                  <a:cubicBezTo>
                    <a:pt x="196842" y="379932"/>
                    <a:pt x="185606" y="378403"/>
                    <a:pt x="174012" y="377235"/>
                  </a:cubicBezTo>
                  <a:cubicBezTo>
                    <a:pt x="167001" y="384516"/>
                    <a:pt x="159451" y="391077"/>
                    <a:pt x="150912" y="397908"/>
                  </a:cubicBezTo>
                  <a:cubicBezTo>
                    <a:pt x="139497" y="407076"/>
                    <a:pt x="127543" y="420558"/>
                    <a:pt x="113431" y="425052"/>
                  </a:cubicBezTo>
                  <a:cubicBezTo>
                    <a:pt x="108757" y="426490"/>
                    <a:pt x="103454" y="421547"/>
                    <a:pt x="105162" y="416783"/>
                  </a:cubicBezTo>
                  <a:cubicBezTo>
                    <a:pt x="110645" y="401413"/>
                    <a:pt x="126194" y="388560"/>
                    <a:pt x="136800" y="376336"/>
                  </a:cubicBezTo>
                  <a:cubicBezTo>
                    <a:pt x="137879" y="375078"/>
                    <a:pt x="139048" y="373909"/>
                    <a:pt x="140126" y="372651"/>
                  </a:cubicBezTo>
                  <a:cubicBezTo>
                    <a:pt x="137699" y="372022"/>
                    <a:pt x="135273" y="371393"/>
                    <a:pt x="133025" y="370584"/>
                  </a:cubicBezTo>
                  <a:cubicBezTo>
                    <a:pt x="115409" y="364202"/>
                    <a:pt x="100938" y="352697"/>
                    <a:pt x="88264" y="339305"/>
                  </a:cubicBezTo>
                  <a:cubicBezTo>
                    <a:pt x="84040" y="334901"/>
                    <a:pt x="89523" y="327260"/>
                    <a:pt x="94915" y="330676"/>
                  </a:cubicBezTo>
                  <a:cubicBezTo>
                    <a:pt x="113970" y="342900"/>
                    <a:pt x="135183" y="353326"/>
                    <a:pt x="157923" y="355124"/>
                  </a:cubicBezTo>
                  <a:cubicBezTo>
                    <a:pt x="159631" y="353686"/>
                    <a:pt x="161338" y="352428"/>
                    <a:pt x="163046" y="351079"/>
                  </a:cubicBezTo>
                  <a:cubicBezTo>
                    <a:pt x="162686" y="347304"/>
                    <a:pt x="162417" y="343529"/>
                    <a:pt x="162417" y="340114"/>
                  </a:cubicBezTo>
                  <a:cubicBezTo>
                    <a:pt x="162417" y="330496"/>
                    <a:pt x="166102" y="323126"/>
                    <a:pt x="170147" y="314677"/>
                  </a:cubicBezTo>
                  <a:cubicBezTo>
                    <a:pt x="174731" y="305060"/>
                    <a:pt x="191089" y="305060"/>
                    <a:pt x="195583" y="314677"/>
                  </a:cubicBezTo>
                  <a:cubicBezTo>
                    <a:pt x="199898" y="323845"/>
                    <a:pt x="204392" y="332564"/>
                    <a:pt x="203313" y="343080"/>
                  </a:cubicBezTo>
                  <a:cubicBezTo>
                    <a:pt x="203133" y="344428"/>
                    <a:pt x="203044" y="345956"/>
                    <a:pt x="202954" y="347304"/>
                  </a:cubicBezTo>
                  <a:cubicBezTo>
                    <a:pt x="207807" y="346585"/>
                    <a:pt x="212661" y="346765"/>
                    <a:pt x="217425" y="348922"/>
                  </a:cubicBezTo>
                  <a:cubicBezTo>
                    <a:pt x="262006" y="368966"/>
                    <a:pt x="309734" y="364652"/>
                    <a:pt x="355304" y="379482"/>
                  </a:cubicBezTo>
                  <a:lnTo>
                    <a:pt x="355034" y="380111"/>
                  </a:lnTo>
                  <a:cubicBezTo>
                    <a:pt x="367438" y="383886"/>
                    <a:pt x="370943" y="399526"/>
                    <a:pt x="363843" y="408154"/>
                  </a:cubicBezTo>
                  <a:cubicBezTo>
                    <a:pt x="375437" y="429007"/>
                    <a:pt x="386313" y="450219"/>
                    <a:pt x="399885" y="469904"/>
                  </a:cubicBezTo>
                  <a:cubicBezTo>
                    <a:pt x="418760" y="497228"/>
                    <a:pt x="441680" y="517271"/>
                    <a:pt x="463522" y="541539"/>
                  </a:cubicBezTo>
                  <a:cubicBezTo>
                    <a:pt x="509721" y="592682"/>
                    <a:pt x="562931" y="633309"/>
                    <a:pt x="620905" y="670340"/>
                  </a:cubicBezTo>
                  <a:cubicBezTo>
                    <a:pt x="654791" y="691912"/>
                    <a:pt x="688766" y="713394"/>
                    <a:pt x="723011" y="734426"/>
                  </a:cubicBezTo>
                  <a:cubicBezTo>
                    <a:pt x="748538" y="750156"/>
                    <a:pt x="777480" y="773256"/>
                    <a:pt x="807321" y="779817"/>
                  </a:cubicBezTo>
                  <a:cubicBezTo>
                    <a:pt x="858284" y="791052"/>
                    <a:pt x="915269" y="775862"/>
                    <a:pt x="968479" y="768941"/>
                  </a:cubicBezTo>
                  <a:cubicBezTo>
                    <a:pt x="967670" y="762110"/>
                    <a:pt x="967131" y="755189"/>
                    <a:pt x="966232" y="748627"/>
                  </a:cubicBezTo>
                  <a:cubicBezTo>
                    <a:pt x="963715" y="730472"/>
                    <a:pt x="959581" y="711506"/>
                    <a:pt x="963266" y="693350"/>
                  </a:cubicBezTo>
                  <a:cubicBezTo>
                    <a:pt x="965423" y="683014"/>
                    <a:pt x="979445" y="682654"/>
                    <a:pt x="984478" y="690564"/>
                  </a:cubicBezTo>
                  <a:cubicBezTo>
                    <a:pt x="994904" y="707012"/>
                    <a:pt x="997960" y="728135"/>
                    <a:pt x="1002994" y="746830"/>
                  </a:cubicBezTo>
                  <a:cubicBezTo>
                    <a:pt x="1004881" y="753751"/>
                    <a:pt x="1007398" y="760852"/>
                    <a:pt x="1009555" y="767952"/>
                  </a:cubicBezTo>
                  <a:cubicBezTo>
                    <a:pt x="1011263" y="768671"/>
                    <a:pt x="1012791" y="769570"/>
                    <a:pt x="1014229" y="770559"/>
                  </a:cubicBezTo>
                  <a:cubicBezTo>
                    <a:pt x="1045238" y="764447"/>
                    <a:pt x="1079483" y="766244"/>
                    <a:pt x="1109953" y="763368"/>
                  </a:cubicBezTo>
                  <a:cubicBezTo>
                    <a:pt x="1125952" y="761840"/>
                    <a:pt x="1146266" y="756447"/>
                    <a:pt x="1164512" y="756807"/>
                  </a:cubicBezTo>
                  <a:cubicBezTo>
                    <a:pt x="1153636" y="726786"/>
                    <a:pt x="1142670" y="696856"/>
                    <a:pt x="1131435" y="666925"/>
                  </a:cubicBezTo>
                  <a:cubicBezTo>
                    <a:pt x="1099887" y="582526"/>
                    <a:pt x="1059709" y="498935"/>
                    <a:pt x="1032026" y="413098"/>
                  </a:cubicBezTo>
                  <a:cubicBezTo>
                    <a:pt x="904663" y="401863"/>
                    <a:pt x="781524" y="367258"/>
                    <a:pt x="665846" y="313059"/>
                  </a:cubicBezTo>
                  <a:cubicBezTo>
                    <a:pt x="501542" y="236120"/>
                    <a:pt x="347035" y="128441"/>
                    <a:pt x="208347" y="6741"/>
                  </a:cubicBezTo>
                  <a:cubicBezTo>
                    <a:pt x="147227" y="34065"/>
                    <a:pt x="73883" y="68939"/>
                    <a:pt x="6831" y="61120"/>
                  </a:cubicBezTo>
                  <a:cubicBezTo>
                    <a:pt x="11954" y="82332"/>
                    <a:pt x="6831" y="105611"/>
                    <a:pt x="6921" y="127453"/>
                  </a:cubicBezTo>
                  <a:lnTo>
                    <a:pt x="6741" y="127453"/>
                  </a:ln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0" name="Freeform: Shape 37">
              <a:extLst>
                <a:ext uri="{FF2B5EF4-FFF2-40B4-BE49-F238E27FC236}">
                  <a16:creationId xmlns:a16="http://schemas.microsoft.com/office/drawing/2014/main" id="{182BCE8D-A79E-4FCE-AD93-021275F4675B}"/>
                </a:ext>
              </a:extLst>
            </p:cNvPr>
            <p:cNvSpPr>
              <a:spLocks/>
            </p:cNvSpPr>
            <p:nvPr/>
          </p:nvSpPr>
          <p:spPr bwMode="auto">
            <a:xfrm>
              <a:off x="5511856" y="2709045"/>
              <a:ext cx="2984084" cy="4143562"/>
            </a:xfrm>
            <a:custGeom>
              <a:avLst/>
              <a:gdLst>
                <a:gd name="T0" fmla="*/ 2874071 w 2984083"/>
                <a:gd name="T1" fmla="*/ 3277908 h 4143562"/>
                <a:gd name="T2" fmla="*/ 2965481 w 2984083"/>
                <a:gd name="T3" fmla="*/ 2360032 h 4143562"/>
                <a:gd name="T4" fmla="*/ 2759291 w 2984083"/>
                <a:gd name="T5" fmla="*/ 1368275 h 4143562"/>
                <a:gd name="T6" fmla="*/ 2737361 w 2984083"/>
                <a:gd name="T7" fmla="*/ 1181320 h 4143562"/>
                <a:gd name="T8" fmla="*/ 2783559 w 2984083"/>
                <a:gd name="T9" fmla="*/ 1165321 h 4143562"/>
                <a:gd name="T10" fmla="*/ 2416121 w 2984083"/>
                <a:gd name="T11" fmla="*/ 569043 h 4143562"/>
                <a:gd name="T12" fmla="*/ 2494859 w 2984083"/>
                <a:gd name="T13" fmla="*/ 398357 h 4143562"/>
                <a:gd name="T14" fmla="*/ 2346373 w 2984083"/>
                <a:gd name="T15" fmla="*/ 223447 h 4143562"/>
                <a:gd name="T16" fmla="*/ 2314375 w 2984083"/>
                <a:gd name="T17" fmla="*/ 226952 h 4143562"/>
                <a:gd name="T18" fmla="*/ 1629653 w 2984083"/>
                <a:gd name="T19" fmla="*/ 70288 h 4143562"/>
                <a:gd name="T20" fmla="*/ 1612846 w 2984083"/>
                <a:gd name="T21" fmla="*/ 171405 h 4143562"/>
                <a:gd name="T22" fmla="*/ 1517750 w 2984083"/>
                <a:gd name="T23" fmla="*/ 627377 h 4143562"/>
                <a:gd name="T24" fmla="*/ 1384724 w 2984083"/>
                <a:gd name="T25" fmla="*/ 810736 h 4143562"/>
                <a:gd name="T26" fmla="*/ 1300594 w 2984083"/>
                <a:gd name="T27" fmla="*/ 1133772 h 4143562"/>
                <a:gd name="T28" fmla="*/ 1206937 w 2984083"/>
                <a:gd name="T29" fmla="*/ 1323064 h 4143562"/>
                <a:gd name="T30" fmla="*/ 1427508 w 2984083"/>
                <a:gd name="T31" fmla="*/ 1559274 h 4143562"/>
                <a:gd name="T32" fmla="*/ 1051711 w 2984083"/>
                <a:gd name="T33" fmla="*/ 2016504 h 4143562"/>
                <a:gd name="T34" fmla="*/ 787368 w 2984083"/>
                <a:gd name="T35" fmla="*/ 3054820 h 4143562"/>
                <a:gd name="T36" fmla="*/ 919225 w 2984083"/>
                <a:gd name="T37" fmla="*/ 3023002 h 4143562"/>
                <a:gd name="T38" fmla="*/ 1329177 w 2984083"/>
                <a:gd name="T39" fmla="*/ 2868316 h 4143562"/>
                <a:gd name="T40" fmla="*/ 1792160 w 2984083"/>
                <a:gd name="T41" fmla="*/ 2619882 h 4143562"/>
                <a:gd name="T42" fmla="*/ 1606374 w 2984083"/>
                <a:gd name="T43" fmla="*/ 2362370 h 4143562"/>
                <a:gd name="T44" fmla="*/ 1887884 w 2984083"/>
                <a:gd name="T45" fmla="*/ 2581862 h 4143562"/>
                <a:gd name="T46" fmla="*/ 1975430 w 2984083"/>
                <a:gd name="T47" fmla="*/ 1713062 h 4143562"/>
                <a:gd name="T48" fmla="*/ 2129487 w 2984083"/>
                <a:gd name="T49" fmla="*/ 730472 h 4143562"/>
                <a:gd name="T50" fmla="*/ 2135959 w 2984083"/>
                <a:gd name="T51" fmla="*/ 888124 h 4143562"/>
                <a:gd name="T52" fmla="*/ 2407043 w 2984083"/>
                <a:gd name="T53" fmla="*/ 1191476 h 4143562"/>
                <a:gd name="T54" fmla="*/ 2119151 w 2984083"/>
                <a:gd name="T55" fmla="*/ 1319469 h 4143562"/>
                <a:gd name="T56" fmla="*/ 1930399 w 2984083"/>
                <a:gd name="T57" fmla="*/ 2272218 h 4143562"/>
                <a:gd name="T58" fmla="*/ 2312847 w 2984083"/>
                <a:gd name="T59" fmla="*/ 2366414 h 4143562"/>
                <a:gd name="T60" fmla="*/ 2374507 w 2984083"/>
                <a:gd name="T61" fmla="*/ 2392480 h 4143562"/>
                <a:gd name="T62" fmla="*/ 2669859 w 2984083"/>
                <a:gd name="T63" fmla="*/ 2521910 h 4143562"/>
                <a:gd name="T64" fmla="*/ 2613053 w 2984083"/>
                <a:gd name="T65" fmla="*/ 2565144 h 4143562"/>
                <a:gd name="T66" fmla="*/ 2172721 w 2984083"/>
                <a:gd name="T67" fmla="*/ 2482362 h 4143562"/>
                <a:gd name="T68" fmla="*/ 1339244 w 2984083"/>
                <a:gd name="T69" fmla="*/ 2917480 h 4143562"/>
                <a:gd name="T70" fmla="*/ 1606464 w 2984083"/>
                <a:gd name="T71" fmla="*/ 3116390 h 4143562"/>
                <a:gd name="T72" fmla="*/ 1451866 w 2984083"/>
                <a:gd name="T73" fmla="*/ 3096796 h 4143562"/>
                <a:gd name="T74" fmla="*/ 1127661 w 2984083"/>
                <a:gd name="T75" fmla="*/ 3188296 h 4143562"/>
                <a:gd name="T76" fmla="*/ 1725288 w 2984083"/>
                <a:gd name="T77" fmla="*/ 3425674 h 4143562"/>
                <a:gd name="T78" fmla="*/ 1296010 w 2984083"/>
                <a:gd name="T79" fmla="*/ 3346398 h 4143562"/>
                <a:gd name="T80" fmla="*/ 52222 w 2984083"/>
                <a:gd name="T81" fmla="*/ 3359430 h 4143562"/>
                <a:gd name="T82" fmla="*/ 168709 w 2984083"/>
                <a:gd name="T83" fmla="*/ 3608044 h 4143562"/>
                <a:gd name="T84" fmla="*/ 806782 w 2984083"/>
                <a:gd name="T85" fmla="*/ 4145180 h 4143562"/>
                <a:gd name="T86" fmla="*/ 1022319 w 2984083"/>
                <a:gd name="T87" fmla="*/ 2383672 h 4143562"/>
                <a:gd name="T88" fmla="*/ 1122268 w 2984083"/>
                <a:gd name="T89" fmla="*/ 2493148 h 4143562"/>
                <a:gd name="T90" fmla="*/ 1170086 w 2984083"/>
                <a:gd name="T91" fmla="*/ 2434274 h 4143562"/>
                <a:gd name="T92" fmla="*/ 1540041 w 2984083"/>
                <a:gd name="T93" fmla="*/ 1127840 h 4143562"/>
                <a:gd name="T94" fmla="*/ 1551726 w 2984083"/>
                <a:gd name="T95" fmla="*/ 1143030 h 4143562"/>
                <a:gd name="T96" fmla="*/ 1728164 w 2984083"/>
                <a:gd name="T97" fmla="*/ 1014499 h 4143562"/>
                <a:gd name="T98" fmla="*/ 2176587 w 2984083"/>
                <a:gd name="T99" fmla="*/ 1234260 h 4143562"/>
                <a:gd name="T100" fmla="*/ 2405157 w 2984083"/>
                <a:gd name="T101" fmla="*/ 1137458 h 4143562"/>
                <a:gd name="T102" fmla="*/ 2505645 w 2984083"/>
                <a:gd name="T103" fmla="*/ 2346550 h 4143562"/>
                <a:gd name="T104" fmla="*/ 2406235 w 2984083"/>
                <a:gd name="T105" fmla="*/ 2534494 h 4143562"/>
                <a:gd name="T106" fmla="*/ 2456209 w 2984083"/>
                <a:gd name="T107" fmla="*/ 2624646 h 4143562"/>
                <a:gd name="T108" fmla="*/ 1559006 w 2984083"/>
                <a:gd name="T109" fmla="*/ 3533622 h 41435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84083"/>
                <a:gd name="T166" fmla="*/ 0 h 4143562"/>
                <a:gd name="T167" fmla="*/ 2984083 w 2984083"/>
                <a:gd name="T168" fmla="*/ 4143562 h 41435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84083" h="4143562">
                  <a:moveTo>
                    <a:pt x="1114538" y="4013952"/>
                  </a:moveTo>
                  <a:cubicBezTo>
                    <a:pt x="1303469" y="3933958"/>
                    <a:pt x="1491143" y="3851086"/>
                    <a:pt x="1680255" y="3771990"/>
                  </a:cubicBezTo>
                  <a:cubicBezTo>
                    <a:pt x="2073759" y="3607236"/>
                    <a:pt x="2467802" y="3443651"/>
                    <a:pt x="2861934" y="3280335"/>
                  </a:cubicBezTo>
                  <a:cubicBezTo>
                    <a:pt x="2866338" y="3278537"/>
                    <a:pt x="2870293" y="3277819"/>
                    <a:pt x="2874068" y="3277909"/>
                  </a:cubicBezTo>
                  <a:cubicBezTo>
                    <a:pt x="2891775" y="3250405"/>
                    <a:pt x="2904359" y="3193509"/>
                    <a:pt x="2911100" y="3172657"/>
                  </a:cubicBezTo>
                  <a:cubicBezTo>
                    <a:pt x="2922335" y="3137602"/>
                    <a:pt x="2932671" y="3102189"/>
                    <a:pt x="2941030" y="3066236"/>
                  </a:cubicBezTo>
                  <a:cubicBezTo>
                    <a:pt x="2959726" y="2985971"/>
                    <a:pt x="2972759" y="2904538"/>
                    <a:pt x="2978781" y="2822297"/>
                  </a:cubicBezTo>
                  <a:cubicBezTo>
                    <a:pt x="2990196" y="2668239"/>
                    <a:pt x="2984084" y="2513282"/>
                    <a:pt x="2965478" y="2360033"/>
                  </a:cubicBezTo>
                  <a:cubicBezTo>
                    <a:pt x="2944266" y="2185572"/>
                    <a:pt x="2909751" y="2012998"/>
                    <a:pt x="2875147" y="1840784"/>
                  </a:cubicBezTo>
                  <a:cubicBezTo>
                    <a:pt x="2858069" y="1755846"/>
                    <a:pt x="2841531" y="1670907"/>
                    <a:pt x="2827150" y="1585430"/>
                  </a:cubicBezTo>
                  <a:cubicBezTo>
                    <a:pt x="2817263" y="1526826"/>
                    <a:pt x="2805308" y="1466875"/>
                    <a:pt x="2800634" y="1407014"/>
                  </a:cubicBezTo>
                  <a:cubicBezTo>
                    <a:pt x="2775917" y="1420856"/>
                    <a:pt x="2739335" y="1395149"/>
                    <a:pt x="2759289" y="1368275"/>
                  </a:cubicBezTo>
                  <a:cubicBezTo>
                    <a:pt x="2775648" y="1346164"/>
                    <a:pt x="2793534" y="1328726"/>
                    <a:pt x="2816274" y="1315424"/>
                  </a:cubicBezTo>
                  <a:cubicBezTo>
                    <a:pt x="2810073" y="1277314"/>
                    <a:pt x="2805219" y="1239563"/>
                    <a:pt x="2804230" y="1200555"/>
                  </a:cubicBezTo>
                  <a:cubicBezTo>
                    <a:pt x="2799916" y="1198308"/>
                    <a:pt x="2796051" y="1194802"/>
                    <a:pt x="2793354" y="1189949"/>
                  </a:cubicBezTo>
                  <a:cubicBezTo>
                    <a:pt x="2774209" y="1186353"/>
                    <a:pt x="2754525" y="1184286"/>
                    <a:pt x="2737358" y="1181320"/>
                  </a:cubicBezTo>
                  <a:cubicBezTo>
                    <a:pt x="2704101" y="1175567"/>
                    <a:pt x="2670845" y="1170174"/>
                    <a:pt x="2637409" y="1165321"/>
                  </a:cubicBezTo>
                  <a:cubicBezTo>
                    <a:pt x="2626623" y="1163703"/>
                    <a:pt x="2629140" y="1145187"/>
                    <a:pt x="2640016" y="1146266"/>
                  </a:cubicBezTo>
                  <a:cubicBezTo>
                    <a:pt x="2673631" y="1149591"/>
                    <a:pt x="2707157" y="1153277"/>
                    <a:pt x="2740594" y="1157681"/>
                  </a:cubicBezTo>
                  <a:cubicBezTo>
                    <a:pt x="2753896" y="1159478"/>
                    <a:pt x="2768636" y="1162534"/>
                    <a:pt x="2783557" y="1165321"/>
                  </a:cubicBezTo>
                  <a:cubicBezTo>
                    <a:pt x="2738976" y="1047845"/>
                    <a:pt x="2694394" y="930369"/>
                    <a:pt x="2649723" y="812803"/>
                  </a:cubicBezTo>
                  <a:cubicBezTo>
                    <a:pt x="2628960" y="758065"/>
                    <a:pt x="2602625" y="703507"/>
                    <a:pt x="2584199" y="648140"/>
                  </a:cubicBezTo>
                  <a:cubicBezTo>
                    <a:pt x="2566851" y="596008"/>
                    <a:pt x="2534314" y="560325"/>
                    <a:pt x="2499260" y="522035"/>
                  </a:cubicBezTo>
                  <a:cubicBezTo>
                    <a:pt x="2473015" y="543607"/>
                    <a:pt x="2443893" y="563920"/>
                    <a:pt x="2416119" y="569043"/>
                  </a:cubicBezTo>
                  <a:cubicBezTo>
                    <a:pt x="2395536" y="572818"/>
                    <a:pt x="2380256" y="553853"/>
                    <a:pt x="2389694" y="534709"/>
                  </a:cubicBezTo>
                  <a:cubicBezTo>
                    <a:pt x="2406951" y="499924"/>
                    <a:pt x="2446859" y="479880"/>
                    <a:pt x="2477329" y="456960"/>
                  </a:cubicBezTo>
                  <a:cubicBezTo>
                    <a:pt x="2488834" y="450129"/>
                    <a:pt x="2498002" y="440872"/>
                    <a:pt x="2504833" y="429277"/>
                  </a:cubicBezTo>
                  <a:cubicBezTo>
                    <a:pt x="2501507" y="418940"/>
                    <a:pt x="2498182" y="408604"/>
                    <a:pt x="2494856" y="398357"/>
                  </a:cubicBezTo>
                  <a:cubicBezTo>
                    <a:pt x="2489822" y="382898"/>
                    <a:pt x="2484879" y="367438"/>
                    <a:pt x="2479846" y="351888"/>
                  </a:cubicBezTo>
                  <a:cubicBezTo>
                    <a:pt x="2473195" y="331305"/>
                    <a:pt x="2465644" y="310812"/>
                    <a:pt x="2459892" y="289960"/>
                  </a:cubicBezTo>
                  <a:cubicBezTo>
                    <a:pt x="2456476" y="277556"/>
                    <a:pt x="2437871" y="271534"/>
                    <a:pt x="2427894" y="265961"/>
                  </a:cubicBezTo>
                  <a:cubicBezTo>
                    <a:pt x="2401199" y="251220"/>
                    <a:pt x="2372976" y="238547"/>
                    <a:pt x="2346371" y="223447"/>
                  </a:cubicBezTo>
                  <a:cubicBezTo>
                    <a:pt x="2344663" y="225244"/>
                    <a:pt x="2342686" y="226683"/>
                    <a:pt x="2340349" y="227761"/>
                  </a:cubicBezTo>
                  <a:cubicBezTo>
                    <a:pt x="2331361" y="241963"/>
                    <a:pt x="2324709" y="261377"/>
                    <a:pt x="2318687" y="272792"/>
                  </a:cubicBezTo>
                  <a:cubicBezTo>
                    <a:pt x="2313294" y="282949"/>
                    <a:pt x="2296846" y="275938"/>
                    <a:pt x="2300172" y="264972"/>
                  </a:cubicBezTo>
                  <a:cubicBezTo>
                    <a:pt x="2303317" y="254995"/>
                    <a:pt x="2309969" y="240704"/>
                    <a:pt x="2314373" y="226952"/>
                  </a:cubicBezTo>
                  <a:cubicBezTo>
                    <a:pt x="2239232" y="214818"/>
                    <a:pt x="2166247" y="186236"/>
                    <a:pt x="2090027" y="175809"/>
                  </a:cubicBezTo>
                  <a:cubicBezTo>
                    <a:pt x="2015605" y="165563"/>
                    <a:pt x="1938306" y="170147"/>
                    <a:pt x="1864783" y="154417"/>
                  </a:cubicBezTo>
                  <a:cubicBezTo>
                    <a:pt x="1822808" y="145429"/>
                    <a:pt x="1784788" y="124756"/>
                    <a:pt x="1744071" y="110465"/>
                  </a:cubicBezTo>
                  <a:cubicBezTo>
                    <a:pt x="1705961" y="97073"/>
                    <a:pt x="1667761" y="83680"/>
                    <a:pt x="1629651" y="70288"/>
                  </a:cubicBezTo>
                  <a:cubicBezTo>
                    <a:pt x="1569790" y="49255"/>
                    <a:pt x="1509929" y="28223"/>
                    <a:pt x="1450247" y="6741"/>
                  </a:cubicBezTo>
                  <a:cubicBezTo>
                    <a:pt x="1454022" y="11325"/>
                    <a:pt x="1458426" y="15460"/>
                    <a:pt x="1463639" y="18875"/>
                  </a:cubicBezTo>
                  <a:cubicBezTo>
                    <a:pt x="1490784" y="36582"/>
                    <a:pt x="1528624" y="34874"/>
                    <a:pt x="1549387" y="62917"/>
                  </a:cubicBezTo>
                  <a:cubicBezTo>
                    <a:pt x="1573924" y="96174"/>
                    <a:pt x="1590373" y="136351"/>
                    <a:pt x="1612844" y="171405"/>
                  </a:cubicBezTo>
                  <a:cubicBezTo>
                    <a:pt x="1621742" y="185247"/>
                    <a:pt x="1615810" y="198549"/>
                    <a:pt x="1605293" y="205830"/>
                  </a:cubicBezTo>
                  <a:cubicBezTo>
                    <a:pt x="1602237" y="272343"/>
                    <a:pt x="1574464" y="343170"/>
                    <a:pt x="1561790" y="407615"/>
                  </a:cubicBezTo>
                  <a:cubicBezTo>
                    <a:pt x="1554151" y="446444"/>
                    <a:pt x="1546780" y="485273"/>
                    <a:pt x="1540309" y="524282"/>
                  </a:cubicBezTo>
                  <a:cubicBezTo>
                    <a:pt x="1534646" y="558797"/>
                    <a:pt x="1534017" y="596098"/>
                    <a:pt x="1517748" y="627377"/>
                  </a:cubicBezTo>
                  <a:cubicBezTo>
                    <a:pt x="1517748" y="627377"/>
                    <a:pt x="1517658" y="627467"/>
                    <a:pt x="1517569" y="627557"/>
                  </a:cubicBezTo>
                  <a:cubicBezTo>
                    <a:pt x="1516310" y="658836"/>
                    <a:pt x="1502019" y="691642"/>
                    <a:pt x="1489166" y="719056"/>
                  </a:cubicBezTo>
                  <a:cubicBezTo>
                    <a:pt x="1481256" y="736044"/>
                    <a:pt x="1452674" y="752852"/>
                    <a:pt x="1438832" y="764806"/>
                  </a:cubicBezTo>
                  <a:cubicBezTo>
                    <a:pt x="1420945" y="780266"/>
                    <a:pt x="1402519" y="795007"/>
                    <a:pt x="1384723" y="810736"/>
                  </a:cubicBezTo>
                  <a:cubicBezTo>
                    <a:pt x="1313267" y="873923"/>
                    <a:pt x="1250978" y="933335"/>
                    <a:pt x="1204420" y="1016926"/>
                  </a:cubicBezTo>
                  <a:cubicBezTo>
                    <a:pt x="1204150" y="1024566"/>
                    <a:pt x="1202262" y="1032385"/>
                    <a:pt x="1200285" y="1039037"/>
                  </a:cubicBezTo>
                  <a:cubicBezTo>
                    <a:pt x="1199745" y="1040834"/>
                    <a:pt x="1199027" y="1042452"/>
                    <a:pt x="1198128" y="1043980"/>
                  </a:cubicBezTo>
                  <a:cubicBezTo>
                    <a:pt x="1233451" y="1072563"/>
                    <a:pt x="1267696" y="1102403"/>
                    <a:pt x="1300593" y="1133772"/>
                  </a:cubicBezTo>
                  <a:cubicBezTo>
                    <a:pt x="1313986" y="1146535"/>
                    <a:pt x="1310930" y="1164781"/>
                    <a:pt x="1300593" y="1177904"/>
                  </a:cubicBezTo>
                  <a:cubicBezTo>
                    <a:pt x="1269674" y="1217183"/>
                    <a:pt x="1254843" y="1266438"/>
                    <a:pt x="1222486" y="1303649"/>
                  </a:cubicBezTo>
                  <a:cubicBezTo>
                    <a:pt x="1219699" y="1306885"/>
                    <a:pt x="1216464" y="1308862"/>
                    <a:pt x="1213138" y="1309851"/>
                  </a:cubicBezTo>
                  <a:cubicBezTo>
                    <a:pt x="1211250" y="1314345"/>
                    <a:pt x="1209093" y="1318749"/>
                    <a:pt x="1206936" y="1323064"/>
                  </a:cubicBezTo>
                  <a:cubicBezTo>
                    <a:pt x="1225362" y="1341849"/>
                    <a:pt x="1243518" y="1360904"/>
                    <a:pt x="1261315" y="1380229"/>
                  </a:cubicBezTo>
                  <a:cubicBezTo>
                    <a:pt x="1301402" y="1423732"/>
                    <a:pt x="1350747" y="1470560"/>
                    <a:pt x="1388588" y="1521434"/>
                  </a:cubicBezTo>
                  <a:cubicBezTo>
                    <a:pt x="1391913" y="1519816"/>
                    <a:pt x="1396228" y="1520085"/>
                    <a:pt x="1399553" y="1523141"/>
                  </a:cubicBezTo>
                  <a:cubicBezTo>
                    <a:pt x="1410879" y="1533208"/>
                    <a:pt x="1417620" y="1547769"/>
                    <a:pt x="1427507" y="1559274"/>
                  </a:cubicBezTo>
                  <a:cubicBezTo>
                    <a:pt x="1436675" y="1569880"/>
                    <a:pt x="1446651" y="1579677"/>
                    <a:pt x="1456269" y="1589834"/>
                  </a:cubicBezTo>
                  <a:cubicBezTo>
                    <a:pt x="1461302" y="1595227"/>
                    <a:pt x="1462830" y="1601249"/>
                    <a:pt x="1462111" y="1607001"/>
                  </a:cubicBezTo>
                  <a:cubicBezTo>
                    <a:pt x="1463909" y="1613922"/>
                    <a:pt x="1462740" y="1621742"/>
                    <a:pt x="1457168" y="1629651"/>
                  </a:cubicBezTo>
                  <a:cubicBezTo>
                    <a:pt x="1348860" y="1782990"/>
                    <a:pt x="1179432" y="1880602"/>
                    <a:pt x="1051710" y="2016504"/>
                  </a:cubicBezTo>
                  <a:cubicBezTo>
                    <a:pt x="1022948" y="2047064"/>
                    <a:pt x="995264" y="2078612"/>
                    <a:pt x="968659" y="2110970"/>
                  </a:cubicBezTo>
                  <a:cubicBezTo>
                    <a:pt x="985287" y="2256668"/>
                    <a:pt x="923089" y="2411266"/>
                    <a:pt x="876350" y="2544741"/>
                  </a:cubicBezTo>
                  <a:cubicBezTo>
                    <a:pt x="847228" y="2628061"/>
                    <a:pt x="812534" y="2715786"/>
                    <a:pt x="803456" y="2804230"/>
                  </a:cubicBezTo>
                  <a:cubicBezTo>
                    <a:pt x="794917" y="2887640"/>
                    <a:pt x="792220" y="2971141"/>
                    <a:pt x="787367" y="3054821"/>
                  </a:cubicBezTo>
                  <a:cubicBezTo>
                    <a:pt x="801029" y="3051046"/>
                    <a:pt x="814960" y="3047900"/>
                    <a:pt x="829252" y="3045653"/>
                  </a:cubicBezTo>
                  <a:cubicBezTo>
                    <a:pt x="847947" y="3042687"/>
                    <a:pt x="866373" y="3042597"/>
                    <a:pt x="885158" y="3043586"/>
                  </a:cubicBezTo>
                  <a:cubicBezTo>
                    <a:pt x="890102" y="3044215"/>
                    <a:pt x="895045" y="3044934"/>
                    <a:pt x="899989" y="3045563"/>
                  </a:cubicBezTo>
                  <a:cubicBezTo>
                    <a:pt x="901247" y="3035047"/>
                    <a:pt x="907629" y="3025340"/>
                    <a:pt x="919224" y="3023003"/>
                  </a:cubicBezTo>
                  <a:cubicBezTo>
                    <a:pt x="974681" y="3011947"/>
                    <a:pt x="1029868" y="2998914"/>
                    <a:pt x="1084067" y="2982376"/>
                  </a:cubicBezTo>
                  <a:cubicBezTo>
                    <a:pt x="1132514" y="2967636"/>
                    <a:pt x="1179972" y="2945884"/>
                    <a:pt x="1229047" y="2934289"/>
                  </a:cubicBezTo>
                  <a:cubicBezTo>
                    <a:pt x="1242889" y="2931054"/>
                    <a:pt x="1254394" y="2938424"/>
                    <a:pt x="1259877" y="2948760"/>
                  </a:cubicBezTo>
                  <a:cubicBezTo>
                    <a:pt x="1278303" y="2919908"/>
                    <a:pt x="1308413" y="2892674"/>
                    <a:pt x="1329176" y="2868316"/>
                  </a:cubicBezTo>
                  <a:cubicBezTo>
                    <a:pt x="1360005" y="2832183"/>
                    <a:pt x="1398295" y="2798478"/>
                    <a:pt x="1441438" y="2778074"/>
                  </a:cubicBezTo>
                  <a:cubicBezTo>
                    <a:pt x="1538961" y="2731965"/>
                    <a:pt x="1645381" y="2709584"/>
                    <a:pt x="1742723" y="2662935"/>
                  </a:cubicBezTo>
                  <a:cubicBezTo>
                    <a:pt x="1760340" y="2654486"/>
                    <a:pt x="1777777" y="2645588"/>
                    <a:pt x="1795034" y="2636420"/>
                  </a:cubicBezTo>
                  <a:cubicBezTo>
                    <a:pt x="1791709" y="2631567"/>
                    <a:pt x="1790271" y="2625185"/>
                    <a:pt x="1792158" y="2619882"/>
                  </a:cubicBezTo>
                  <a:cubicBezTo>
                    <a:pt x="1791798" y="2620961"/>
                    <a:pt x="1735622" y="2559481"/>
                    <a:pt x="1730679" y="2553549"/>
                  </a:cubicBezTo>
                  <a:cubicBezTo>
                    <a:pt x="1715938" y="2535932"/>
                    <a:pt x="1701287" y="2518315"/>
                    <a:pt x="1686547" y="2500608"/>
                  </a:cubicBezTo>
                  <a:cubicBezTo>
                    <a:pt x="1653470" y="2460971"/>
                    <a:pt x="1619405" y="2421872"/>
                    <a:pt x="1587587" y="2381155"/>
                  </a:cubicBezTo>
                  <a:cubicBezTo>
                    <a:pt x="1577340" y="2368032"/>
                    <a:pt x="1594058" y="2349787"/>
                    <a:pt x="1606372" y="2362370"/>
                  </a:cubicBezTo>
                  <a:cubicBezTo>
                    <a:pt x="1650145" y="2407491"/>
                    <a:pt x="1691580" y="2455218"/>
                    <a:pt x="1733915" y="2501777"/>
                  </a:cubicBezTo>
                  <a:cubicBezTo>
                    <a:pt x="1757014" y="2527214"/>
                    <a:pt x="1780204" y="2552560"/>
                    <a:pt x="1803393" y="2577907"/>
                  </a:cubicBezTo>
                  <a:cubicBezTo>
                    <a:pt x="1814809" y="2590311"/>
                    <a:pt x="1826583" y="2600198"/>
                    <a:pt x="1833504" y="2615118"/>
                  </a:cubicBezTo>
                  <a:cubicBezTo>
                    <a:pt x="1851930" y="2604512"/>
                    <a:pt x="1870176" y="2593547"/>
                    <a:pt x="1887882" y="2581862"/>
                  </a:cubicBezTo>
                  <a:cubicBezTo>
                    <a:pt x="1886085" y="2577997"/>
                    <a:pt x="1884737" y="2573773"/>
                    <a:pt x="1884377" y="2568829"/>
                  </a:cubicBezTo>
                  <a:cubicBezTo>
                    <a:pt x="1876108" y="2464206"/>
                    <a:pt x="1867749" y="2359493"/>
                    <a:pt x="1859480" y="2254871"/>
                  </a:cubicBezTo>
                  <a:cubicBezTo>
                    <a:pt x="1852020" y="2161304"/>
                    <a:pt x="1829819" y="2054794"/>
                    <a:pt x="1858311" y="1962934"/>
                  </a:cubicBezTo>
                  <a:cubicBezTo>
                    <a:pt x="1885815" y="1874221"/>
                    <a:pt x="1941992" y="1799169"/>
                    <a:pt x="1975428" y="1713062"/>
                  </a:cubicBezTo>
                  <a:cubicBezTo>
                    <a:pt x="2007156" y="1631269"/>
                    <a:pt x="2030885" y="1544893"/>
                    <a:pt x="2043738" y="1458067"/>
                  </a:cubicBezTo>
                  <a:cubicBezTo>
                    <a:pt x="2057939" y="1361893"/>
                    <a:pt x="2063512" y="1264730"/>
                    <a:pt x="2066029" y="1167658"/>
                  </a:cubicBezTo>
                  <a:cubicBezTo>
                    <a:pt x="2068545" y="1070046"/>
                    <a:pt x="2063512" y="969738"/>
                    <a:pt x="2083016" y="873474"/>
                  </a:cubicBezTo>
                  <a:cubicBezTo>
                    <a:pt x="2092814" y="824937"/>
                    <a:pt x="2114206" y="777660"/>
                    <a:pt x="2129485" y="730472"/>
                  </a:cubicBezTo>
                  <a:cubicBezTo>
                    <a:pt x="2145395" y="681036"/>
                    <a:pt x="2161394" y="631691"/>
                    <a:pt x="2177303" y="582256"/>
                  </a:cubicBezTo>
                  <a:cubicBezTo>
                    <a:pt x="2207323" y="489318"/>
                    <a:pt x="2233839" y="393773"/>
                    <a:pt x="2269701" y="302903"/>
                  </a:cubicBezTo>
                  <a:cubicBezTo>
                    <a:pt x="2273926" y="292207"/>
                    <a:pt x="2289655" y="296071"/>
                    <a:pt x="2287139" y="307756"/>
                  </a:cubicBezTo>
                  <a:cubicBezTo>
                    <a:pt x="2244714" y="503429"/>
                    <a:pt x="2168315" y="690204"/>
                    <a:pt x="2135957" y="888124"/>
                  </a:cubicBezTo>
                  <a:cubicBezTo>
                    <a:pt x="2119239" y="990590"/>
                    <a:pt x="2126519" y="1095842"/>
                    <a:pt x="2124092" y="1199206"/>
                  </a:cubicBezTo>
                  <a:cubicBezTo>
                    <a:pt x="2123373" y="1229497"/>
                    <a:pt x="2122295" y="1259787"/>
                    <a:pt x="2120767" y="1290077"/>
                  </a:cubicBezTo>
                  <a:cubicBezTo>
                    <a:pt x="2168225" y="1269584"/>
                    <a:pt x="2217390" y="1253315"/>
                    <a:pt x="2266106" y="1236148"/>
                  </a:cubicBezTo>
                  <a:cubicBezTo>
                    <a:pt x="2312036" y="1219969"/>
                    <a:pt x="2358775" y="1197858"/>
                    <a:pt x="2407041" y="1191476"/>
                  </a:cubicBezTo>
                  <a:cubicBezTo>
                    <a:pt x="2427175" y="1188780"/>
                    <a:pt x="2433197" y="1219430"/>
                    <a:pt x="2417018" y="1228418"/>
                  </a:cubicBezTo>
                  <a:cubicBezTo>
                    <a:pt x="2374594" y="1251877"/>
                    <a:pt x="2323091" y="1261315"/>
                    <a:pt x="2276892" y="1275337"/>
                  </a:cubicBezTo>
                  <a:cubicBezTo>
                    <a:pt x="2225839" y="1290796"/>
                    <a:pt x="2174876" y="1307784"/>
                    <a:pt x="2122655" y="1319109"/>
                  </a:cubicBezTo>
                  <a:cubicBezTo>
                    <a:pt x="2121396" y="1319379"/>
                    <a:pt x="2120228" y="1319469"/>
                    <a:pt x="2119149" y="1319469"/>
                  </a:cubicBezTo>
                  <a:cubicBezTo>
                    <a:pt x="2116093" y="1368544"/>
                    <a:pt x="2111779" y="1417530"/>
                    <a:pt x="2105217" y="1466426"/>
                  </a:cubicBezTo>
                  <a:cubicBezTo>
                    <a:pt x="2093083" y="1556847"/>
                    <a:pt x="2075556" y="1646280"/>
                    <a:pt x="2041311" y="1731218"/>
                  </a:cubicBezTo>
                  <a:cubicBezTo>
                    <a:pt x="2009043" y="1811213"/>
                    <a:pt x="1954845" y="1884557"/>
                    <a:pt x="1929678" y="1966889"/>
                  </a:cubicBezTo>
                  <a:cubicBezTo>
                    <a:pt x="1900017" y="2063872"/>
                    <a:pt x="1922487" y="2172988"/>
                    <a:pt x="1930397" y="2272218"/>
                  </a:cubicBezTo>
                  <a:cubicBezTo>
                    <a:pt x="1937407" y="2360123"/>
                    <a:pt x="1944328" y="2447938"/>
                    <a:pt x="1951339" y="2535843"/>
                  </a:cubicBezTo>
                  <a:cubicBezTo>
                    <a:pt x="1975697" y="2517326"/>
                    <a:pt x="2000145" y="2498811"/>
                    <a:pt x="2026391" y="2483351"/>
                  </a:cubicBezTo>
                  <a:cubicBezTo>
                    <a:pt x="2112318" y="2432568"/>
                    <a:pt x="2213435" y="2404075"/>
                    <a:pt x="2308441" y="2371628"/>
                  </a:cubicBezTo>
                  <a:cubicBezTo>
                    <a:pt x="2309699" y="2369650"/>
                    <a:pt x="2311137" y="2367853"/>
                    <a:pt x="2312845" y="2366415"/>
                  </a:cubicBezTo>
                  <a:cubicBezTo>
                    <a:pt x="2326417" y="2355449"/>
                    <a:pt x="2335495" y="2352393"/>
                    <a:pt x="2352752" y="2356528"/>
                  </a:cubicBezTo>
                  <a:cubicBezTo>
                    <a:pt x="2366145" y="2359763"/>
                    <a:pt x="2372886" y="2371897"/>
                    <a:pt x="2374055" y="2384571"/>
                  </a:cubicBezTo>
                  <a:cubicBezTo>
                    <a:pt x="2374234" y="2386189"/>
                    <a:pt x="2374324" y="2387807"/>
                    <a:pt x="2374504" y="2389424"/>
                  </a:cubicBezTo>
                  <a:cubicBezTo>
                    <a:pt x="2374594" y="2390503"/>
                    <a:pt x="2374504" y="2391491"/>
                    <a:pt x="2374504" y="2392481"/>
                  </a:cubicBezTo>
                  <a:cubicBezTo>
                    <a:pt x="2395087" y="2406412"/>
                    <a:pt x="2433197" y="2421332"/>
                    <a:pt x="2444522" y="2427175"/>
                  </a:cubicBezTo>
                  <a:cubicBezTo>
                    <a:pt x="2473015" y="2441916"/>
                    <a:pt x="2501777" y="2456477"/>
                    <a:pt x="2531258" y="2469240"/>
                  </a:cubicBezTo>
                  <a:cubicBezTo>
                    <a:pt x="2563256" y="2483171"/>
                    <a:pt x="2595793" y="2496024"/>
                    <a:pt x="2628870" y="2507440"/>
                  </a:cubicBezTo>
                  <a:cubicBezTo>
                    <a:pt x="2642622" y="2512204"/>
                    <a:pt x="2656284" y="2516787"/>
                    <a:pt x="2669856" y="2521910"/>
                  </a:cubicBezTo>
                  <a:cubicBezTo>
                    <a:pt x="2674620" y="2520023"/>
                    <a:pt x="2680103" y="2519394"/>
                    <a:pt x="2684327" y="2521102"/>
                  </a:cubicBezTo>
                  <a:cubicBezTo>
                    <a:pt x="2696461" y="2526045"/>
                    <a:pt x="2702753" y="2530809"/>
                    <a:pt x="2706438" y="2543752"/>
                  </a:cubicBezTo>
                  <a:cubicBezTo>
                    <a:pt x="2708595" y="2551482"/>
                    <a:pt x="2706708" y="2562627"/>
                    <a:pt x="2700057" y="2567930"/>
                  </a:cubicBezTo>
                  <a:cubicBezTo>
                    <a:pt x="2671834" y="2590221"/>
                    <a:pt x="2644240" y="2576829"/>
                    <a:pt x="2613051" y="2565144"/>
                  </a:cubicBezTo>
                  <a:cubicBezTo>
                    <a:pt x="2575570" y="2551122"/>
                    <a:pt x="2538539" y="2535932"/>
                    <a:pt x="2502047" y="2519394"/>
                  </a:cubicBezTo>
                  <a:cubicBezTo>
                    <a:pt x="2458184" y="2499530"/>
                    <a:pt x="2414861" y="2478228"/>
                    <a:pt x="2373066" y="2454230"/>
                  </a:cubicBezTo>
                  <a:cubicBezTo>
                    <a:pt x="2357246" y="2445151"/>
                    <a:pt x="2340888" y="2437422"/>
                    <a:pt x="2327855" y="2426546"/>
                  </a:cubicBezTo>
                  <a:cubicBezTo>
                    <a:pt x="2276173" y="2445151"/>
                    <a:pt x="2224401" y="2463757"/>
                    <a:pt x="2172719" y="2482363"/>
                  </a:cubicBezTo>
                  <a:cubicBezTo>
                    <a:pt x="2123104" y="2500249"/>
                    <a:pt x="2073848" y="2517147"/>
                    <a:pt x="2029986" y="2547257"/>
                  </a:cubicBezTo>
                  <a:cubicBezTo>
                    <a:pt x="1940823" y="2608467"/>
                    <a:pt x="1854896" y="2670306"/>
                    <a:pt x="1755217" y="2714258"/>
                  </a:cubicBezTo>
                  <a:cubicBezTo>
                    <a:pt x="1661649" y="2755514"/>
                    <a:pt x="1558375" y="2775648"/>
                    <a:pt x="1467145" y="2821397"/>
                  </a:cubicBezTo>
                  <a:cubicBezTo>
                    <a:pt x="1416451" y="2846834"/>
                    <a:pt x="1377173" y="2874967"/>
                    <a:pt x="1339243" y="2917481"/>
                  </a:cubicBezTo>
                  <a:cubicBezTo>
                    <a:pt x="1322255" y="2936446"/>
                    <a:pt x="1304099" y="2961344"/>
                    <a:pt x="1280370" y="2972220"/>
                  </a:cubicBezTo>
                  <a:cubicBezTo>
                    <a:pt x="1294302" y="2978961"/>
                    <a:pt x="1307784" y="2986421"/>
                    <a:pt x="1319738" y="2992083"/>
                  </a:cubicBezTo>
                  <a:cubicBezTo>
                    <a:pt x="1365758" y="3013565"/>
                    <a:pt x="1411148" y="3036575"/>
                    <a:pt x="1457258" y="3057698"/>
                  </a:cubicBezTo>
                  <a:cubicBezTo>
                    <a:pt x="1505794" y="3079988"/>
                    <a:pt x="1555139" y="3101380"/>
                    <a:pt x="1606462" y="3116390"/>
                  </a:cubicBezTo>
                  <a:cubicBezTo>
                    <a:pt x="1645830" y="3127896"/>
                    <a:pt x="1689333" y="3130861"/>
                    <a:pt x="1726724" y="3147040"/>
                  </a:cubicBezTo>
                  <a:cubicBezTo>
                    <a:pt x="1740206" y="3152882"/>
                    <a:pt x="1737150" y="3177331"/>
                    <a:pt x="1722499" y="3179398"/>
                  </a:cubicBezTo>
                  <a:cubicBezTo>
                    <a:pt x="1676031" y="3185959"/>
                    <a:pt x="1624798" y="3167174"/>
                    <a:pt x="1581295" y="3151535"/>
                  </a:cubicBezTo>
                  <a:cubicBezTo>
                    <a:pt x="1537163" y="3135715"/>
                    <a:pt x="1494019" y="3117289"/>
                    <a:pt x="1451865" y="3096796"/>
                  </a:cubicBezTo>
                  <a:cubicBezTo>
                    <a:pt x="1406295" y="3074595"/>
                    <a:pt x="1361354" y="3051226"/>
                    <a:pt x="1316412" y="3027767"/>
                  </a:cubicBezTo>
                  <a:cubicBezTo>
                    <a:pt x="1293672" y="3015902"/>
                    <a:pt x="1262214" y="3005746"/>
                    <a:pt x="1237945" y="2990196"/>
                  </a:cubicBezTo>
                  <a:cubicBezTo>
                    <a:pt x="1157321" y="3031272"/>
                    <a:pt x="1058900" y="3051855"/>
                    <a:pt x="968749" y="3068753"/>
                  </a:cubicBezTo>
                  <a:cubicBezTo>
                    <a:pt x="1025824" y="3102279"/>
                    <a:pt x="1074091" y="3149827"/>
                    <a:pt x="1127660" y="3188296"/>
                  </a:cubicBezTo>
                  <a:cubicBezTo>
                    <a:pt x="1190128" y="3233147"/>
                    <a:pt x="1254574" y="3266224"/>
                    <a:pt x="1323333" y="3299390"/>
                  </a:cubicBezTo>
                  <a:cubicBezTo>
                    <a:pt x="1393351" y="3333186"/>
                    <a:pt x="1466516" y="3360690"/>
                    <a:pt x="1541926" y="3379835"/>
                  </a:cubicBezTo>
                  <a:cubicBezTo>
                    <a:pt x="1575902" y="3388464"/>
                    <a:pt x="1610147" y="3396193"/>
                    <a:pt x="1644842" y="3401766"/>
                  </a:cubicBezTo>
                  <a:cubicBezTo>
                    <a:pt x="1674862" y="3406530"/>
                    <a:pt x="1703175" y="3403474"/>
                    <a:pt x="1725286" y="3425675"/>
                  </a:cubicBezTo>
                  <a:cubicBezTo>
                    <a:pt x="1734364" y="3434752"/>
                    <a:pt x="1731668" y="3449134"/>
                    <a:pt x="1721421" y="3455785"/>
                  </a:cubicBezTo>
                  <a:cubicBezTo>
                    <a:pt x="1694097" y="3473582"/>
                    <a:pt x="1660211" y="3462256"/>
                    <a:pt x="1629651" y="3456954"/>
                  </a:cubicBezTo>
                  <a:cubicBezTo>
                    <a:pt x="1590193" y="3450122"/>
                    <a:pt x="1550915" y="3441853"/>
                    <a:pt x="1512355" y="3430978"/>
                  </a:cubicBezTo>
                  <a:cubicBezTo>
                    <a:pt x="1437933" y="3409855"/>
                    <a:pt x="1364859" y="3381812"/>
                    <a:pt x="1296009" y="3346399"/>
                  </a:cubicBezTo>
                  <a:cubicBezTo>
                    <a:pt x="1166849" y="3279886"/>
                    <a:pt x="1064204" y="3173735"/>
                    <a:pt x="952839" y="3082505"/>
                  </a:cubicBezTo>
                  <a:cubicBezTo>
                    <a:pt x="942413" y="3095088"/>
                    <a:pt x="925426" y="3103717"/>
                    <a:pt x="905292" y="3100302"/>
                  </a:cubicBezTo>
                  <a:cubicBezTo>
                    <a:pt x="800310" y="3082505"/>
                    <a:pt x="702518" y="3143894"/>
                    <a:pt x="608771" y="3182364"/>
                  </a:cubicBezTo>
                  <a:cubicBezTo>
                    <a:pt x="431703" y="3255168"/>
                    <a:pt x="242052" y="3328872"/>
                    <a:pt x="52222" y="3359431"/>
                  </a:cubicBezTo>
                  <a:cubicBezTo>
                    <a:pt x="45570" y="3360510"/>
                    <a:pt x="40087" y="3358803"/>
                    <a:pt x="35953" y="3355656"/>
                  </a:cubicBezTo>
                  <a:cubicBezTo>
                    <a:pt x="26336" y="3365004"/>
                    <a:pt x="16448" y="3374172"/>
                    <a:pt x="6741" y="3383340"/>
                  </a:cubicBezTo>
                  <a:cubicBezTo>
                    <a:pt x="34784" y="3414440"/>
                    <a:pt x="58244" y="3450842"/>
                    <a:pt x="82602" y="3484278"/>
                  </a:cubicBezTo>
                  <a:cubicBezTo>
                    <a:pt x="112173" y="3524904"/>
                    <a:pt x="140576" y="3566340"/>
                    <a:pt x="168709" y="3608045"/>
                  </a:cubicBezTo>
                  <a:cubicBezTo>
                    <a:pt x="224795" y="3691276"/>
                    <a:pt x="279983" y="3775406"/>
                    <a:pt x="331844" y="3861333"/>
                  </a:cubicBezTo>
                  <a:cubicBezTo>
                    <a:pt x="383706" y="3947260"/>
                    <a:pt x="433771" y="4034356"/>
                    <a:pt x="481678" y="4122530"/>
                  </a:cubicBezTo>
                  <a:cubicBezTo>
                    <a:pt x="485812" y="4130080"/>
                    <a:pt x="489947" y="4137630"/>
                    <a:pt x="494171" y="4145180"/>
                  </a:cubicBezTo>
                  <a:lnTo>
                    <a:pt x="806781" y="4145180"/>
                  </a:lnTo>
                  <a:cubicBezTo>
                    <a:pt x="909157" y="4100689"/>
                    <a:pt x="1012162" y="4057545"/>
                    <a:pt x="1114807" y="4014042"/>
                  </a:cubicBezTo>
                  <a:lnTo>
                    <a:pt x="1114538" y="4013952"/>
                  </a:lnTo>
                  <a:close/>
                  <a:moveTo>
                    <a:pt x="1122177" y="2493149"/>
                  </a:moveTo>
                  <a:cubicBezTo>
                    <a:pt x="1100426" y="2477689"/>
                    <a:pt x="1083258" y="2458454"/>
                    <a:pt x="1065642" y="2438590"/>
                  </a:cubicBezTo>
                  <a:cubicBezTo>
                    <a:pt x="1050452" y="2421422"/>
                    <a:pt x="1033554" y="2403716"/>
                    <a:pt x="1022318" y="2383672"/>
                  </a:cubicBezTo>
                  <a:cubicBezTo>
                    <a:pt x="1019172" y="2378009"/>
                    <a:pt x="1025734" y="2370639"/>
                    <a:pt x="1031576" y="2374414"/>
                  </a:cubicBezTo>
                  <a:cubicBezTo>
                    <a:pt x="1050811" y="2386997"/>
                    <a:pt x="1067439" y="2404345"/>
                    <a:pt x="1084427" y="2419805"/>
                  </a:cubicBezTo>
                  <a:cubicBezTo>
                    <a:pt x="1103122" y="2436792"/>
                    <a:pt x="1122267" y="2452881"/>
                    <a:pt x="1137817" y="2472925"/>
                  </a:cubicBezTo>
                  <a:cubicBezTo>
                    <a:pt x="1145906" y="2483441"/>
                    <a:pt x="1135210" y="2502316"/>
                    <a:pt x="1122267" y="2493149"/>
                  </a:cubicBezTo>
                  <a:lnTo>
                    <a:pt x="1122177" y="2493149"/>
                  </a:lnTo>
                  <a:close/>
                  <a:moveTo>
                    <a:pt x="1226261" y="2514361"/>
                  </a:moveTo>
                  <a:cubicBezTo>
                    <a:pt x="1179612" y="2480026"/>
                    <a:pt x="1126222" y="2436882"/>
                    <a:pt x="1096471" y="2386369"/>
                  </a:cubicBezTo>
                  <a:cubicBezTo>
                    <a:pt x="1093595" y="2381425"/>
                    <a:pt x="1099527" y="2374953"/>
                    <a:pt x="1104560" y="2378279"/>
                  </a:cubicBezTo>
                  <a:cubicBezTo>
                    <a:pt x="1128289" y="2393828"/>
                    <a:pt x="1148603" y="2415670"/>
                    <a:pt x="1170085" y="2434275"/>
                  </a:cubicBezTo>
                  <a:cubicBezTo>
                    <a:pt x="1193724" y="2454679"/>
                    <a:pt x="1216913" y="2475621"/>
                    <a:pt x="1239833" y="2496834"/>
                  </a:cubicBezTo>
                  <a:cubicBezTo>
                    <a:pt x="1249001" y="2505372"/>
                    <a:pt x="1236597" y="2522000"/>
                    <a:pt x="1226261" y="2514361"/>
                  </a:cubicBezTo>
                  <a:close/>
                  <a:moveTo>
                    <a:pt x="1551814" y="1143030"/>
                  </a:moveTo>
                  <a:cubicBezTo>
                    <a:pt x="1542106" y="1147434"/>
                    <a:pt x="1532039" y="1136199"/>
                    <a:pt x="1540039" y="1127840"/>
                  </a:cubicBezTo>
                  <a:cubicBezTo>
                    <a:pt x="1559543" y="1107347"/>
                    <a:pt x="1583362" y="1090898"/>
                    <a:pt x="1604035" y="1071484"/>
                  </a:cubicBezTo>
                  <a:cubicBezTo>
                    <a:pt x="1622730" y="1053867"/>
                    <a:pt x="1641516" y="1036340"/>
                    <a:pt x="1659762" y="1018184"/>
                  </a:cubicBezTo>
                  <a:cubicBezTo>
                    <a:pt x="1668481" y="1009555"/>
                    <a:pt x="1685198" y="1021420"/>
                    <a:pt x="1677289" y="1031756"/>
                  </a:cubicBezTo>
                  <a:cubicBezTo>
                    <a:pt x="1644752" y="1074090"/>
                    <a:pt x="1601249" y="1120739"/>
                    <a:pt x="1551724" y="1143030"/>
                  </a:cubicBezTo>
                  <a:lnTo>
                    <a:pt x="1551814" y="1143030"/>
                  </a:lnTo>
                  <a:close/>
                  <a:moveTo>
                    <a:pt x="1743981" y="1026723"/>
                  </a:moveTo>
                  <a:cubicBezTo>
                    <a:pt x="1709467" y="1072293"/>
                    <a:pt x="1673694" y="1117324"/>
                    <a:pt x="1632438" y="1156962"/>
                  </a:cubicBezTo>
                  <a:cubicBezTo>
                    <a:pt x="1619854" y="1169006"/>
                    <a:pt x="1601518" y="1150580"/>
                    <a:pt x="1613383" y="1137907"/>
                  </a:cubicBezTo>
                  <a:cubicBezTo>
                    <a:pt x="1651852" y="1096831"/>
                    <a:pt x="1691490" y="1057193"/>
                    <a:pt x="1728162" y="1014499"/>
                  </a:cubicBezTo>
                  <a:cubicBezTo>
                    <a:pt x="1735622" y="1005870"/>
                    <a:pt x="1750992" y="1017555"/>
                    <a:pt x="1744071" y="1026723"/>
                  </a:cubicBezTo>
                  <a:lnTo>
                    <a:pt x="1743981" y="1026723"/>
                  </a:lnTo>
                  <a:close/>
                  <a:moveTo>
                    <a:pt x="2405064" y="1137547"/>
                  </a:moveTo>
                  <a:cubicBezTo>
                    <a:pt x="2374234" y="1161007"/>
                    <a:pt x="2333877" y="1174579"/>
                    <a:pt x="2298284" y="1189409"/>
                  </a:cubicBezTo>
                  <a:cubicBezTo>
                    <a:pt x="2258556" y="1205948"/>
                    <a:pt x="2218109" y="1223025"/>
                    <a:pt x="2176584" y="1234260"/>
                  </a:cubicBezTo>
                  <a:cubicBezTo>
                    <a:pt x="2163012" y="1237946"/>
                    <a:pt x="2153844" y="1217812"/>
                    <a:pt x="2166876" y="1211161"/>
                  </a:cubicBezTo>
                  <a:cubicBezTo>
                    <a:pt x="2205256" y="1191476"/>
                    <a:pt x="2245523" y="1175118"/>
                    <a:pt x="2284262" y="1156063"/>
                  </a:cubicBezTo>
                  <a:cubicBezTo>
                    <a:pt x="2319406" y="1138716"/>
                    <a:pt x="2353741" y="1116066"/>
                    <a:pt x="2391222" y="1104381"/>
                  </a:cubicBezTo>
                  <a:cubicBezTo>
                    <a:pt x="2412434" y="1097819"/>
                    <a:pt x="2420434" y="1125953"/>
                    <a:pt x="2405154" y="1137458"/>
                  </a:cubicBezTo>
                  <a:lnTo>
                    <a:pt x="2405064" y="1137547"/>
                  </a:lnTo>
                  <a:close/>
                  <a:moveTo>
                    <a:pt x="2616736" y="2394638"/>
                  </a:moveTo>
                  <a:cubicBezTo>
                    <a:pt x="2597681" y="2396076"/>
                    <a:pt x="2578536" y="2388436"/>
                    <a:pt x="2560200" y="2383762"/>
                  </a:cubicBezTo>
                  <a:cubicBezTo>
                    <a:pt x="2539977" y="2378638"/>
                    <a:pt x="2519753" y="2373605"/>
                    <a:pt x="2499620" y="2368482"/>
                  </a:cubicBezTo>
                  <a:cubicBezTo>
                    <a:pt x="2485059" y="2364797"/>
                    <a:pt x="2491530" y="2344483"/>
                    <a:pt x="2505642" y="2346550"/>
                  </a:cubicBezTo>
                  <a:lnTo>
                    <a:pt x="2567930" y="2355809"/>
                  </a:lnTo>
                  <a:cubicBezTo>
                    <a:pt x="2586895" y="2358595"/>
                    <a:pt x="2606759" y="2359224"/>
                    <a:pt x="2623927" y="2367942"/>
                  </a:cubicBezTo>
                  <a:cubicBezTo>
                    <a:pt x="2637589" y="2374864"/>
                    <a:pt x="2629859" y="2393649"/>
                    <a:pt x="2616736" y="2394638"/>
                  </a:cubicBezTo>
                  <a:close/>
                  <a:moveTo>
                    <a:pt x="2406232" y="2534494"/>
                  </a:moveTo>
                  <a:cubicBezTo>
                    <a:pt x="2433287" y="2553279"/>
                    <a:pt x="2456566" y="2577907"/>
                    <a:pt x="2482003" y="2598849"/>
                  </a:cubicBezTo>
                  <a:cubicBezTo>
                    <a:pt x="2506451" y="2618893"/>
                    <a:pt x="2541325" y="2636331"/>
                    <a:pt x="2557863" y="2663565"/>
                  </a:cubicBezTo>
                  <a:cubicBezTo>
                    <a:pt x="2565503" y="2676148"/>
                    <a:pt x="2553010" y="2691878"/>
                    <a:pt x="2539078" y="2688013"/>
                  </a:cubicBezTo>
                  <a:cubicBezTo>
                    <a:pt x="2507440" y="2679294"/>
                    <a:pt x="2479756" y="2646577"/>
                    <a:pt x="2456207" y="2624646"/>
                  </a:cubicBezTo>
                  <a:cubicBezTo>
                    <a:pt x="2432388" y="2602445"/>
                    <a:pt x="2406232" y="2579884"/>
                    <a:pt x="2387807" y="2552920"/>
                  </a:cubicBezTo>
                  <a:cubicBezTo>
                    <a:pt x="2380256" y="2541954"/>
                    <a:pt x="2395267" y="2526854"/>
                    <a:pt x="2406232" y="2534494"/>
                  </a:cubicBezTo>
                  <a:close/>
                  <a:moveTo>
                    <a:pt x="1450786" y="3510793"/>
                  </a:moveTo>
                  <a:cubicBezTo>
                    <a:pt x="1487368" y="3516905"/>
                    <a:pt x="1523590" y="3522298"/>
                    <a:pt x="1559004" y="3533623"/>
                  </a:cubicBezTo>
                  <a:cubicBezTo>
                    <a:pt x="1572397" y="3537847"/>
                    <a:pt x="1570779" y="3561217"/>
                    <a:pt x="1555499" y="3559239"/>
                  </a:cubicBezTo>
                  <a:cubicBezTo>
                    <a:pt x="1517479" y="3554385"/>
                    <a:pt x="1481346" y="3544139"/>
                    <a:pt x="1444404" y="3533983"/>
                  </a:cubicBezTo>
                  <a:cubicBezTo>
                    <a:pt x="1429214" y="3529758"/>
                    <a:pt x="1435776" y="3508366"/>
                    <a:pt x="1450786" y="3510793"/>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1" name="Freeform: Shape 38">
              <a:extLst>
                <a:ext uri="{FF2B5EF4-FFF2-40B4-BE49-F238E27FC236}">
                  <a16:creationId xmlns:a16="http://schemas.microsoft.com/office/drawing/2014/main" id="{7E546D5A-B7AB-4497-AC01-D08B3B658C14}"/>
                </a:ext>
              </a:extLst>
            </p:cNvPr>
            <p:cNvSpPr>
              <a:spLocks/>
            </p:cNvSpPr>
            <p:nvPr/>
          </p:nvSpPr>
          <p:spPr bwMode="auto">
            <a:xfrm>
              <a:off x="4430306" y="5676590"/>
              <a:ext cx="134823" cy="116847"/>
            </a:xfrm>
            <a:custGeom>
              <a:avLst/>
              <a:gdLst>
                <a:gd name="T0" fmla="*/ 67861 w 134823"/>
                <a:gd name="T1" fmla="*/ 6741 h 116846"/>
                <a:gd name="T2" fmla="*/ 14201 w 134823"/>
                <a:gd name="T3" fmla="*/ 40896 h 116846"/>
                <a:gd name="T4" fmla="*/ 6741 w 134823"/>
                <a:gd name="T5" fmla="*/ 118469 h 116846"/>
                <a:gd name="T6" fmla="*/ 132666 w 134823"/>
                <a:gd name="T7" fmla="*/ 67956 h 116846"/>
                <a:gd name="T8" fmla="*/ 67861 w 134823"/>
                <a:gd name="T9" fmla="*/ 6741 h 116846"/>
                <a:gd name="T10" fmla="*/ 0 60000 65536"/>
                <a:gd name="T11" fmla="*/ 0 60000 65536"/>
                <a:gd name="T12" fmla="*/ 0 60000 65536"/>
                <a:gd name="T13" fmla="*/ 0 60000 65536"/>
                <a:gd name="T14" fmla="*/ 0 60000 65536"/>
                <a:gd name="T15" fmla="*/ 0 w 134823"/>
                <a:gd name="T16" fmla="*/ 0 h 116846"/>
                <a:gd name="T17" fmla="*/ 134823 w 134823"/>
                <a:gd name="T18" fmla="*/ 116846 h 116846"/>
              </a:gdLst>
              <a:ahLst/>
              <a:cxnLst>
                <a:cxn ang="T10">
                  <a:pos x="T0" y="T1"/>
                </a:cxn>
                <a:cxn ang="T11">
                  <a:pos x="T2" y="T3"/>
                </a:cxn>
                <a:cxn ang="T12">
                  <a:pos x="T4" y="T5"/>
                </a:cxn>
                <a:cxn ang="T13">
                  <a:pos x="T6" y="T7"/>
                </a:cxn>
                <a:cxn ang="T14">
                  <a:pos x="T8" y="T9"/>
                </a:cxn>
              </a:cxnLst>
              <a:rect l="T15" t="T16" r="T17" b="T18"/>
              <a:pathLst>
                <a:path w="134823" h="116846">
                  <a:moveTo>
                    <a:pt x="67861" y="6741"/>
                  </a:moveTo>
                  <a:cubicBezTo>
                    <a:pt x="52581" y="21392"/>
                    <a:pt x="33796" y="32807"/>
                    <a:pt x="14201" y="40896"/>
                  </a:cubicBezTo>
                  <a:cubicBezTo>
                    <a:pt x="9887" y="66602"/>
                    <a:pt x="14920" y="93298"/>
                    <a:pt x="6741" y="118464"/>
                  </a:cubicBezTo>
                  <a:cubicBezTo>
                    <a:pt x="49795" y="104892"/>
                    <a:pt x="90691" y="85119"/>
                    <a:pt x="132666" y="67951"/>
                  </a:cubicBezTo>
                  <a:cubicBezTo>
                    <a:pt x="110645" y="47907"/>
                    <a:pt x="88983" y="27414"/>
                    <a:pt x="67861" y="6741"/>
                  </a:cubicBezTo>
                  <a:close/>
                </a:path>
              </a:pathLst>
            </a:custGeom>
            <a:solidFill>
              <a:srgbClr val="F0936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2" name="Freeform: Shape 39">
              <a:extLst>
                <a:ext uri="{FF2B5EF4-FFF2-40B4-BE49-F238E27FC236}">
                  <a16:creationId xmlns:a16="http://schemas.microsoft.com/office/drawing/2014/main" id="{FA3E7051-756C-43F1-B8D0-E47EFD5E0D8D}"/>
                </a:ext>
              </a:extLst>
            </p:cNvPr>
            <p:cNvSpPr>
              <a:spLocks/>
            </p:cNvSpPr>
            <p:nvPr/>
          </p:nvSpPr>
          <p:spPr bwMode="auto">
            <a:xfrm>
              <a:off x="7609164" y="6516898"/>
              <a:ext cx="278634" cy="341552"/>
            </a:xfrm>
            <a:custGeom>
              <a:avLst/>
              <a:gdLst>
                <a:gd name="T0" fmla="*/ 270904 w 278634"/>
                <a:gd name="T1" fmla="*/ 324390 h 341551"/>
                <a:gd name="T2" fmla="*/ 211942 w 278634"/>
                <a:gd name="T3" fmla="*/ 136351 h 341551"/>
                <a:gd name="T4" fmla="*/ 170416 w 278634"/>
                <a:gd name="T5" fmla="*/ 6741 h 341551"/>
                <a:gd name="T6" fmla="*/ 6741 w 278634"/>
                <a:gd name="T7" fmla="*/ 75501 h 341551"/>
                <a:gd name="T8" fmla="*/ 139497 w 278634"/>
                <a:gd name="T9" fmla="*/ 337333 h 341551"/>
                <a:gd name="T10" fmla="*/ 274949 w 278634"/>
                <a:gd name="T11" fmla="*/ 337333 h 341551"/>
                <a:gd name="T12" fmla="*/ 270904 w 278634"/>
                <a:gd name="T13" fmla="*/ 324390 h 341551"/>
                <a:gd name="T14" fmla="*/ 0 60000 65536"/>
                <a:gd name="T15" fmla="*/ 0 60000 65536"/>
                <a:gd name="T16" fmla="*/ 0 60000 65536"/>
                <a:gd name="T17" fmla="*/ 0 60000 65536"/>
                <a:gd name="T18" fmla="*/ 0 60000 65536"/>
                <a:gd name="T19" fmla="*/ 0 60000 65536"/>
                <a:gd name="T20" fmla="*/ 0 60000 65536"/>
                <a:gd name="T21" fmla="*/ 0 w 278634"/>
                <a:gd name="T22" fmla="*/ 0 h 341551"/>
                <a:gd name="T23" fmla="*/ 278634 w 278634"/>
                <a:gd name="T24" fmla="*/ 341551 h 3415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8634" h="341551">
                  <a:moveTo>
                    <a:pt x="270904" y="324385"/>
                  </a:moveTo>
                  <a:cubicBezTo>
                    <a:pt x="251220" y="261736"/>
                    <a:pt x="231446" y="198999"/>
                    <a:pt x="211942" y="136351"/>
                  </a:cubicBezTo>
                  <a:cubicBezTo>
                    <a:pt x="198549" y="93478"/>
                    <a:pt x="184078" y="50244"/>
                    <a:pt x="170416" y="6741"/>
                  </a:cubicBezTo>
                  <a:cubicBezTo>
                    <a:pt x="117296" y="31998"/>
                    <a:pt x="57165" y="46469"/>
                    <a:pt x="6741" y="75501"/>
                  </a:cubicBezTo>
                  <a:cubicBezTo>
                    <a:pt x="51772" y="161608"/>
                    <a:pt x="91051" y="252928"/>
                    <a:pt x="139497" y="337328"/>
                  </a:cubicBezTo>
                  <a:lnTo>
                    <a:pt x="274949" y="337328"/>
                  </a:lnTo>
                  <a:lnTo>
                    <a:pt x="270904" y="32438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3" name="Freeform: Shape 40">
              <a:extLst>
                <a:ext uri="{FF2B5EF4-FFF2-40B4-BE49-F238E27FC236}">
                  <a16:creationId xmlns:a16="http://schemas.microsoft.com/office/drawing/2014/main" id="{11FD0B15-B4B8-4135-8E67-B4B4C32E623D}"/>
                </a:ext>
              </a:extLst>
            </p:cNvPr>
            <p:cNvSpPr>
              <a:spLocks/>
            </p:cNvSpPr>
            <p:nvPr/>
          </p:nvSpPr>
          <p:spPr bwMode="auto">
            <a:xfrm>
              <a:off x="4974721" y="2329832"/>
              <a:ext cx="377505" cy="710068"/>
            </a:xfrm>
            <a:custGeom>
              <a:avLst/>
              <a:gdLst>
                <a:gd name="T0" fmla="*/ 85478 w 377504"/>
                <a:gd name="T1" fmla="*/ 692451 h 710068"/>
                <a:gd name="T2" fmla="*/ 195768 w 377504"/>
                <a:gd name="T3" fmla="*/ 702608 h 710068"/>
                <a:gd name="T4" fmla="*/ 211947 w 377504"/>
                <a:gd name="T5" fmla="*/ 708810 h 710068"/>
                <a:gd name="T6" fmla="*/ 228845 w 377504"/>
                <a:gd name="T7" fmla="*/ 692901 h 710068"/>
                <a:gd name="T8" fmla="*/ 248798 w 377504"/>
                <a:gd name="T9" fmla="*/ 669082 h 710068"/>
                <a:gd name="T10" fmla="*/ 302278 w 377504"/>
                <a:gd name="T11" fmla="*/ 598974 h 710068"/>
                <a:gd name="T12" fmla="*/ 374094 w 377504"/>
                <a:gd name="T13" fmla="*/ 490217 h 710068"/>
                <a:gd name="T14" fmla="*/ 307492 w 377504"/>
                <a:gd name="T15" fmla="*/ 365820 h 710068"/>
                <a:gd name="T16" fmla="*/ 226418 w 377504"/>
                <a:gd name="T17" fmla="*/ 6741 h 710068"/>
                <a:gd name="T18" fmla="*/ 135273 w 377504"/>
                <a:gd name="T19" fmla="*/ 162147 h 710068"/>
                <a:gd name="T20" fmla="*/ 28762 w 377504"/>
                <a:gd name="T21" fmla="*/ 305240 h 710068"/>
                <a:gd name="T22" fmla="*/ 6741 w 377504"/>
                <a:gd name="T23" fmla="*/ 320429 h 710068"/>
                <a:gd name="T24" fmla="*/ 51233 w 377504"/>
                <a:gd name="T25" fmla="*/ 495160 h 710068"/>
                <a:gd name="T26" fmla="*/ 85478 w 377504"/>
                <a:gd name="T27" fmla="*/ 692361 h 7100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7504"/>
                <a:gd name="T43" fmla="*/ 0 h 710068"/>
                <a:gd name="T44" fmla="*/ 377504 w 377504"/>
                <a:gd name="T45" fmla="*/ 710068 h 7100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7504" h="710068">
                  <a:moveTo>
                    <a:pt x="85478" y="692451"/>
                  </a:moveTo>
                  <a:cubicBezTo>
                    <a:pt x="121341" y="689395"/>
                    <a:pt x="162417" y="700810"/>
                    <a:pt x="195763" y="702608"/>
                  </a:cubicBezTo>
                  <a:cubicBezTo>
                    <a:pt x="202864" y="702968"/>
                    <a:pt x="208167" y="705394"/>
                    <a:pt x="211942" y="708810"/>
                  </a:cubicBezTo>
                  <a:cubicBezTo>
                    <a:pt x="216795" y="703417"/>
                    <a:pt x="226593" y="695507"/>
                    <a:pt x="228840" y="692901"/>
                  </a:cubicBezTo>
                  <a:cubicBezTo>
                    <a:pt x="235581" y="685081"/>
                    <a:pt x="242232" y="677082"/>
                    <a:pt x="248793" y="669082"/>
                  </a:cubicBezTo>
                  <a:cubicBezTo>
                    <a:pt x="267309" y="646252"/>
                    <a:pt x="285375" y="623062"/>
                    <a:pt x="302273" y="598974"/>
                  </a:cubicBezTo>
                  <a:cubicBezTo>
                    <a:pt x="327261" y="563381"/>
                    <a:pt x="349551" y="526080"/>
                    <a:pt x="374089" y="490217"/>
                  </a:cubicBezTo>
                  <a:cubicBezTo>
                    <a:pt x="349731" y="449680"/>
                    <a:pt x="327081" y="408424"/>
                    <a:pt x="307487" y="365820"/>
                  </a:cubicBezTo>
                  <a:cubicBezTo>
                    <a:pt x="259220" y="261018"/>
                    <a:pt x="223896" y="126644"/>
                    <a:pt x="226413" y="6741"/>
                  </a:cubicBezTo>
                  <a:cubicBezTo>
                    <a:pt x="200167" y="60760"/>
                    <a:pt x="168259" y="111724"/>
                    <a:pt x="135273" y="162147"/>
                  </a:cubicBezTo>
                  <a:cubicBezTo>
                    <a:pt x="103814" y="210324"/>
                    <a:pt x="73254" y="267849"/>
                    <a:pt x="28762" y="305240"/>
                  </a:cubicBezTo>
                  <a:cubicBezTo>
                    <a:pt x="22021" y="310902"/>
                    <a:pt x="14561" y="315846"/>
                    <a:pt x="6741" y="320429"/>
                  </a:cubicBezTo>
                  <a:cubicBezTo>
                    <a:pt x="28672" y="375707"/>
                    <a:pt x="39278" y="439074"/>
                    <a:pt x="51233" y="495160"/>
                  </a:cubicBezTo>
                  <a:cubicBezTo>
                    <a:pt x="64805" y="558617"/>
                    <a:pt x="83141" y="627017"/>
                    <a:pt x="85478" y="692361"/>
                  </a:cubicBezTo>
                  <a:lnTo>
                    <a:pt x="85478" y="69245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4" name="Freeform: Shape 41">
              <a:extLst>
                <a:ext uri="{FF2B5EF4-FFF2-40B4-BE49-F238E27FC236}">
                  <a16:creationId xmlns:a16="http://schemas.microsoft.com/office/drawing/2014/main" id="{0A820FFB-02D7-45D5-B747-1388DFF82740}"/>
                </a:ext>
              </a:extLst>
            </p:cNvPr>
            <p:cNvSpPr>
              <a:spLocks/>
            </p:cNvSpPr>
            <p:nvPr/>
          </p:nvSpPr>
          <p:spPr bwMode="auto">
            <a:xfrm>
              <a:off x="6412294" y="6315741"/>
              <a:ext cx="1357219" cy="539292"/>
            </a:xfrm>
            <a:custGeom>
              <a:avLst/>
              <a:gdLst>
                <a:gd name="T0" fmla="*/ 1138541 w 1357218"/>
                <a:gd name="T1" fmla="*/ 281511 h 539292"/>
                <a:gd name="T2" fmla="*/ 1164337 w 1357218"/>
                <a:gd name="T3" fmla="*/ 236480 h 539292"/>
                <a:gd name="T4" fmla="*/ 1291250 w 1357218"/>
                <a:gd name="T5" fmla="*/ 195943 h 539292"/>
                <a:gd name="T6" fmla="*/ 1357044 w 1357218"/>
                <a:gd name="T7" fmla="*/ 174731 h 539292"/>
                <a:gd name="T8" fmla="*/ 1316597 w 1357218"/>
                <a:gd name="T9" fmla="*/ 6741 h 539292"/>
                <a:gd name="T10" fmla="*/ 795281 w 1357218"/>
                <a:gd name="T11" fmla="*/ 221290 h 539292"/>
                <a:gd name="T12" fmla="*/ 214728 w 1357218"/>
                <a:gd name="T13" fmla="*/ 454084 h 539292"/>
                <a:gd name="T14" fmla="*/ 6741 w 1357218"/>
                <a:gd name="T15" fmla="*/ 538304 h 539292"/>
                <a:gd name="T16" fmla="*/ 1266443 w 1357218"/>
                <a:gd name="T17" fmla="*/ 538304 h 539292"/>
                <a:gd name="T18" fmla="*/ 1138541 w 1357218"/>
                <a:gd name="T19" fmla="*/ 281421 h 539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57218"/>
                <a:gd name="T31" fmla="*/ 0 h 539292"/>
                <a:gd name="T32" fmla="*/ 1357218 w 1357218"/>
                <a:gd name="T33" fmla="*/ 539292 h 5392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57218" h="539292">
                  <a:moveTo>
                    <a:pt x="1138536" y="281511"/>
                  </a:moveTo>
                  <a:cubicBezTo>
                    <a:pt x="1128739" y="260029"/>
                    <a:pt x="1140603" y="238637"/>
                    <a:pt x="1164332" y="236480"/>
                  </a:cubicBezTo>
                  <a:cubicBezTo>
                    <a:pt x="1206487" y="232795"/>
                    <a:pt x="1251248" y="209066"/>
                    <a:pt x="1291245" y="195943"/>
                  </a:cubicBezTo>
                  <a:cubicBezTo>
                    <a:pt x="1313087" y="188752"/>
                    <a:pt x="1334838" y="180933"/>
                    <a:pt x="1357039" y="174731"/>
                  </a:cubicBezTo>
                  <a:cubicBezTo>
                    <a:pt x="1340321" y="119274"/>
                    <a:pt x="1325580" y="63367"/>
                    <a:pt x="1316592" y="6741"/>
                  </a:cubicBezTo>
                  <a:cubicBezTo>
                    <a:pt x="1142850" y="78377"/>
                    <a:pt x="969198" y="150013"/>
                    <a:pt x="795276" y="221290"/>
                  </a:cubicBezTo>
                  <a:cubicBezTo>
                    <a:pt x="602479" y="300386"/>
                    <a:pt x="407974" y="375797"/>
                    <a:pt x="214728" y="454084"/>
                  </a:cubicBezTo>
                  <a:cubicBezTo>
                    <a:pt x="145429" y="482127"/>
                    <a:pt x="76130" y="510351"/>
                    <a:pt x="6741" y="538304"/>
                  </a:cubicBezTo>
                  <a:lnTo>
                    <a:pt x="1266438" y="538304"/>
                  </a:lnTo>
                  <a:cubicBezTo>
                    <a:pt x="1226620" y="451478"/>
                    <a:pt x="1177814" y="367348"/>
                    <a:pt x="1138536" y="281421"/>
                  </a:cubicBezTo>
                  <a:lnTo>
                    <a:pt x="1138536" y="28151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5" name="Freeform: Shape 42">
              <a:extLst>
                <a:ext uri="{FF2B5EF4-FFF2-40B4-BE49-F238E27FC236}">
                  <a16:creationId xmlns:a16="http://schemas.microsoft.com/office/drawing/2014/main" id="{0FF164C2-9CD3-41DF-8168-94A0D8AB3523}"/>
                </a:ext>
              </a:extLst>
            </p:cNvPr>
            <p:cNvSpPr>
              <a:spLocks/>
            </p:cNvSpPr>
            <p:nvPr/>
          </p:nvSpPr>
          <p:spPr bwMode="auto">
            <a:xfrm>
              <a:off x="6474683" y="4386877"/>
              <a:ext cx="71906" cy="89882"/>
            </a:xfrm>
            <a:custGeom>
              <a:avLst/>
              <a:gdLst>
                <a:gd name="T0" fmla="*/ 16797 w 71905"/>
                <a:gd name="T1" fmla="*/ 30376 h 89882"/>
                <a:gd name="T2" fmla="*/ 7270 w 71905"/>
                <a:gd name="T3" fmla="*/ 34870 h 89882"/>
                <a:gd name="T4" fmla="*/ 9427 w 71905"/>
                <a:gd name="T5" fmla="*/ 64351 h 89882"/>
                <a:gd name="T6" fmla="*/ 39542 w 71905"/>
                <a:gd name="T7" fmla="*/ 89878 h 89882"/>
                <a:gd name="T8" fmla="*/ 56350 w 71905"/>
                <a:gd name="T9" fmla="*/ 70193 h 89882"/>
                <a:gd name="T10" fmla="*/ 59856 w 71905"/>
                <a:gd name="T11" fmla="*/ 8984 h 89882"/>
                <a:gd name="T12" fmla="*/ 16707 w 71905"/>
                <a:gd name="T13" fmla="*/ 30376 h 89882"/>
                <a:gd name="T14" fmla="*/ 0 60000 65536"/>
                <a:gd name="T15" fmla="*/ 0 60000 65536"/>
                <a:gd name="T16" fmla="*/ 0 60000 65536"/>
                <a:gd name="T17" fmla="*/ 0 60000 65536"/>
                <a:gd name="T18" fmla="*/ 0 60000 65536"/>
                <a:gd name="T19" fmla="*/ 0 60000 65536"/>
                <a:gd name="T20" fmla="*/ 0 60000 65536"/>
                <a:gd name="T21" fmla="*/ 0 w 71905"/>
                <a:gd name="T22" fmla="*/ 0 h 89882"/>
                <a:gd name="T23" fmla="*/ 71905 w 71905"/>
                <a:gd name="T24" fmla="*/ 89882 h 898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905" h="89882">
                  <a:moveTo>
                    <a:pt x="16797" y="30376"/>
                  </a:moveTo>
                  <a:cubicBezTo>
                    <a:pt x="13921" y="33072"/>
                    <a:pt x="10595" y="34420"/>
                    <a:pt x="7270" y="34870"/>
                  </a:cubicBezTo>
                  <a:cubicBezTo>
                    <a:pt x="6820" y="44757"/>
                    <a:pt x="5652" y="54554"/>
                    <a:pt x="9427" y="64351"/>
                  </a:cubicBezTo>
                  <a:cubicBezTo>
                    <a:pt x="12573" y="72351"/>
                    <a:pt x="25695" y="99495"/>
                    <a:pt x="39537" y="89878"/>
                  </a:cubicBezTo>
                  <a:cubicBezTo>
                    <a:pt x="46818" y="84844"/>
                    <a:pt x="52750" y="78283"/>
                    <a:pt x="56345" y="70193"/>
                  </a:cubicBezTo>
                  <a:cubicBezTo>
                    <a:pt x="61558" y="58419"/>
                    <a:pt x="73513" y="19680"/>
                    <a:pt x="59851" y="8984"/>
                  </a:cubicBezTo>
                  <a:cubicBezTo>
                    <a:pt x="47627" y="-634"/>
                    <a:pt x="24168" y="23365"/>
                    <a:pt x="16707" y="30376"/>
                  </a:cubicBezTo>
                  <a:lnTo>
                    <a:pt x="16797" y="30376"/>
                  </a:ln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6" name="Freeform: Shape 43">
              <a:extLst>
                <a:ext uri="{FF2B5EF4-FFF2-40B4-BE49-F238E27FC236}">
                  <a16:creationId xmlns:a16="http://schemas.microsoft.com/office/drawing/2014/main" id="{349666C1-1C9C-4931-9AAD-08DB63A3A343}"/>
                </a:ext>
              </a:extLst>
            </p:cNvPr>
            <p:cNvSpPr>
              <a:spLocks/>
            </p:cNvSpPr>
            <p:nvPr/>
          </p:nvSpPr>
          <p:spPr bwMode="auto">
            <a:xfrm>
              <a:off x="5449838" y="6107215"/>
              <a:ext cx="359528" cy="557269"/>
            </a:xfrm>
            <a:custGeom>
              <a:avLst/>
              <a:gdLst>
                <a:gd name="T0" fmla="*/ 223627 w 359528"/>
                <a:gd name="T1" fmla="*/ 550892 h 557268"/>
                <a:gd name="T2" fmla="*/ 285555 w 359528"/>
                <a:gd name="T3" fmla="*/ 530489 h 557268"/>
                <a:gd name="T4" fmla="*/ 353956 w 359528"/>
                <a:gd name="T5" fmla="*/ 499480 h 557268"/>
                <a:gd name="T6" fmla="*/ 339934 w 359528"/>
                <a:gd name="T7" fmla="*/ 475122 h 557268"/>
                <a:gd name="T8" fmla="*/ 183629 w 359528"/>
                <a:gd name="T9" fmla="*/ 217875 h 557268"/>
                <a:gd name="T10" fmla="*/ 45570 w 359528"/>
                <a:gd name="T11" fmla="*/ 6741 h 557268"/>
                <a:gd name="T12" fmla="*/ 6741 w 359528"/>
                <a:gd name="T13" fmla="*/ 41526 h 557268"/>
                <a:gd name="T14" fmla="*/ 129520 w 359528"/>
                <a:gd name="T15" fmla="*/ 321603 h 557268"/>
                <a:gd name="T16" fmla="*/ 223627 w 359528"/>
                <a:gd name="T17" fmla="*/ 550892 h 5572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9528"/>
                <a:gd name="T28" fmla="*/ 0 h 557268"/>
                <a:gd name="T29" fmla="*/ 359528 w 359528"/>
                <a:gd name="T30" fmla="*/ 557268 h 5572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9528" h="557268">
                  <a:moveTo>
                    <a:pt x="223627" y="550887"/>
                  </a:moveTo>
                  <a:cubicBezTo>
                    <a:pt x="244659" y="545135"/>
                    <a:pt x="265422" y="538574"/>
                    <a:pt x="285555" y="530484"/>
                  </a:cubicBezTo>
                  <a:cubicBezTo>
                    <a:pt x="308745" y="521136"/>
                    <a:pt x="330676" y="508373"/>
                    <a:pt x="353956" y="499475"/>
                  </a:cubicBezTo>
                  <a:cubicBezTo>
                    <a:pt x="349282" y="491386"/>
                    <a:pt x="344608" y="483206"/>
                    <a:pt x="339934" y="475117"/>
                  </a:cubicBezTo>
                  <a:cubicBezTo>
                    <a:pt x="289600" y="388291"/>
                    <a:pt x="237648" y="302363"/>
                    <a:pt x="183629" y="217875"/>
                  </a:cubicBezTo>
                  <a:cubicBezTo>
                    <a:pt x="139497" y="148935"/>
                    <a:pt x="83860" y="80175"/>
                    <a:pt x="45570" y="6741"/>
                  </a:cubicBezTo>
                  <a:cubicBezTo>
                    <a:pt x="32717" y="18516"/>
                    <a:pt x="19774" y="30021"/>
                    <a:pt x="6741" y="41526"/>
                  </a:cubicBezTo>
                  <a:cubicBezTo>
                    <a:pt x="56086" y="129071"/>
                    <a:pt x="90421" y="229020"/>
                    <a:pt x="129520" y="321598"/>
                  </a:cubicBezTo>
                  <a:cubicBezTo>
                    <a:pt x="161608" y="397728"/>
                    <a:pt x="192977" y="474218"/>
                    <a:pt x="223627" y="550887"/>
                  </a:cubicBez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7" name="Freeform: Shape 44">
              <a:extLst>
                <a:ext uri="{FF2B5EF4-FFF2-40B4-BE49-F238E27FC236}">
                  <a16:creationId xmlns:a16="http://schemas.microsoft.com/office/drawing/2014/main" id="{A6A32510-C7E4-47D5-9DE6-892BA38250C1}"/>
                </a:ext>
              </a:extLst>
            </p:cNvPr>
            <p:cNvSpPr>
              <a:spLocks/>
            </p:cNvSpPr>
            <p:nvPr/>
          </p:nvSpPr>
          <p:spPr bwMode="auto">
            <a:xfrm>
              <a:off x="3701869" y="2655116"/>
              <a:ext cx="3199801" cy="3469447"/>
            </a:xfrm>
            <a:custGeom>
              <a:avLst/>
              <a:gdLst>
                <a:gd name="T0" fmla="*/ 2139046 w 3199800"/>
                <a:gd name="T1" fmla="*/ 3011590 h 3469446"/>
                <a:gd name="T2" fmla="*/ 2494530 w 3199800"/>
                <a:gd name="T3" fmla="*/ 2502946 h 3469446"/>
                <a:gd name="T4" fmla="*/ 3201992 w 3199800"/>
                <a:gd name="T5" fmla="*/ 1665426 h 3469446"/>
                <a:gd name="T6" fmla="*/ 3053596 w 3199800"/>
                <a:gd name="T7" fmla="*/ 1607991 h 3469446"/>
                <a:gd name="T8" fmla="*/ 2866912 w 3199800"/>
                <a:gd name="T9" fmla="*/ 1824068 h 3469446"/>
                <a:gd name="T10" fmla="*/ 2692720 w 3199800"/>
                <a:gd name="T11" fmla="*/ 1971295 h 3469446"/>
                <a:gd name="T12" fmla="*/ 2620276 w 3199800"/>
                <a:gd name="T13" fmla="*/ 2076278 h 3469446"/>
                <a:gd name="T14" fmla="*/ 2550168 w 3199800"/>
                <a:gd name="T15" fmla="*/ 2143508 h 3469446"/>
                <a:gd name="T16" fmla="*/ 2581086 w 3199800"/>
                <a:gd name="T17" fmla="*/ 1987833 h 3469446"/>
                <a:gd name="T18" fmla="*/ 2658834 w 3199800"/>
                <a:gd name="T19" fmla="*/ 1910085 h 3469446"/>
                <a:gd name="T20" fmla="*/ 2687328 w 3199800"/>
                <a:gd name="T21" fmla="*/ 1811125 h 3469446"/>
                <a:gd name="T22" fmla="*/ 2763008 w 3199800"/>
                <a:gd name="T23" fmla="*/ 1741826 h 3469446"/>
                <a:gd name="T24" fmla="*/ 2992476 w 3199800"/>
                <a:gd name="T25" fmla="*/ 1628664 h 3469446"/>
                <a:gd name="T26" fmla="*/ 2827184 w 3199800"/>
                <a:gd name="T27" fmla="*/ 1265720 h 3469446"/>
                <a:gd name="T28" fmla="*/ 2409952 w 3199800"/>
                <a:gd name="T29" fmla="*/ 999758 h 3469446"/>
                <a:gd name="T30" fmla="*/ 2063546 w 3199800"/>
                <a:gd name="T31" fmla="*/ 1574735 h 3469446"/>
                <a:gd name="T32" fmla="*/ 2058513 w 3199800"/>
                <a:gd name="T33" fmla="*/ 1857145 h 3469446"/>
                <a:gd name="T34" fmla="*/ 2107678 w 3199800"/>
                <a:gd name="T35" fmla="*/ 2187012 h 3469446"/>
                <a:gd name="T36" fmla="*/ 2087185 w 3199800"/>
                <a:gd name="T37" fmla="*/ 2170204 h 3469446"/>
                <a:gd name="T38" fmla="*/ 1957396 w 3199800"/>
                <a:gd name="T39" fmla="*/ 1771398 h 3469446"/>
                <a:gd name="T40" fmla="*/ 1884052 w 3199800"/>
                <a:gd name="T41" fmla="*/ 2035021 h 3469446"/>
                <a:gd name="T42" fmla="*/ 1783294 w 3199800"/>
                <a:gd name="T43" fmla="*/ 2337294 h 3469446"/>
                <a:gd name="T44" fmla="*/ 1840819 w 3199800"/>
                <a:gd name="T45" fmla="*/ 2035021 h 3469446"/>
                <a:gd name="T46" fmla="*/ 1524073 w 3199800"/>
                <a:gd name="T47" fmla="*/ 2126700 h 3469446"/>
                <a:gd name="T48" fmla="*/ 1205352 w 3199800"/>
                <a:gd name="T49" fmla="*/ 2478320 h 3469446"/>
                <a:gd name="T50" fmla="*/ 1149625 w 3199800"/>
                <a:gd name="T51" fmla="*/ 2460522 h 3469446"/>
                <a:gd name="T52" fmla="*/ 1089134 w 3199800"/>
                <a:gd name="T53" fmla="*/ 2390414 h 3469446"/>
                <a:gd name="T54" fmla="*/ 883753 w 3199800"/>
                <a:gd name="T55" fmla="*/ 2765582 h 3469446"/>
                <a:gd name="T56" fmla="*/ 919616 w 3199800"/>
                <a:gd name="T57" fmla="*/ 2422234 h 3469446"/>
                <a:gd name="T58" fmla="*/ 1268718 w 3199800"/>
                <a:gd name="T59" fmla="*/ 2282736 h 3469446"/>
                <a:gd name="T60" fmla="*/ 1203734 w 3199800"/>
                <a:gd name="T61" fmla="*/ 1504267 h 3469446"/>
                <a:gd name="T62" fmla="*/ 942535 w 3199800"/>
                <a:gd name="T63" fmla="*/ 1344457 h 3469446"/>
                <a:gd name="T64" fmla="*/ 540134 w 3199800"/>
                <a:gd name="T65" fmla="*/ 1324413 h 3469446"/>
                <a:gd name="T66" fmla="*/ 1021542 w 3199800"/>
                <a:gd name="T67" fmla="*/ 1314436 h 3469446"/>
                <a:gd name="T68" fmla="*/ 733829 w 3199800"/>
                <a:gd name="T69" fmla="*/ 1128021 h 3469446"/>
                <a:gd name="T70" fmla="*/ 1211284 w 3199800"/>
                <a:gd name="T71" fmla="*/ 1409172 h 3469446"/>
                <a:gd name="T72" fmla="*/ 1626090 w 3199800"/>
                <a:gd name="T73" fmla="*/ 1976598 h 3469446"/>
                <a:gd name="T74" fmla="*/ 1324535 w 3199800"/>
                <a:gd name="T75" fmla="*/ 1340682 h 3469446"/>
                <a:gd name="T76" fmla="*/ 1482907 w 3199800"/>
                <a:gd name="T77" fmla="*/ 1522333 h 3469446"/>
                <a:gd name="T78" fmla="*/ 1512838 w 3199800"/>
                <a:gd name="T79" fmla="*/ 1514154 h 3469446"/>
                <a:gd name="T80" fmla="*/ 1607485 w 3199800"/>
                <a:gd name="T81" fmla="*/ 1826495 h 3469446"/>
                <a:gd name="T82" fmla="*/ 1912095 w 3199800"/>
                <a:gd name="T83" fmla="*/ 1728613 h 3469446"/>
                <a:gd name="T84" fmla="*/ 1908680 w 3199800"/>
                <a:gd name="T85" fmla="*/ 1480808 h 3469446"/>
                <a:gd name="T86" fmla="*/ 1491446 w 3199800"/>
                <a:gd name="T87" fmla="*/ 778648 h 3469446"/>
                <a:gd name="T88" fmla="*/ 1331366 w 3199800"/>
                <a:gd name="T89" fmla="*/ 474667 h 3469446"/>
                <a:gd name="T90" fmla="*/ 1379992 w 3199800"/>
                <a:gd name="T91" fmla="*/ 401234 h 3469446"/>
                <a:gd name="T92" fmla="*/ 1287144 w 3199800"/>
                <a:gd name="T93" fmla="*/ 162956 h 3469446"/>
                <a:gd name="T94" fmla="*/ 959164 w 3199800"/>
                <a:gd name="T95" fmla="*/ 126913 h 3469446"/>
                <a:gd name="T96" fmla="*/ 290801 w 3199800"/>
                <a:gd name="T97" fmla="*/ 481947 h 3469446"/>
                <a:gd name="T98" fmla="*/ 889325 w 3199800"/>
                <a:gd name="T99" fmla="*/ 905112 h 3469446"/>
                <a:gd name="T100" fmla="*/ 51445 w 3199800"/>
                <a:gd name="T101" fmla="*/ 588368 h 3469446"/>
                <a:gd name="T102" fmla="*/ 35626 w 3199800"/>
                <a:gd name="T103" fmla="*/ 735145 h 3469446"/>
                <a:gd name="T104" fmla="*/ 369807 w 3199800"/>
                <a:gd name="T105" fmla="*/ 827993 h 3469446"/>
                <a:gd name="T106" fmla="*/ 72298 w 3199800"/>
                <a:gd name="T107" fmla="*/ 878957 h 3469446"/>
                <a:gd name="T108" fmla="*/ 517034 w 3199800"/>
                <a:gd name="T109" fmla="*/ 2548518 h 3469446"/>
                <a:gd name="T110" fmla="*/ 1009857 w 3199800"/>
                <a:gd name="T111" fmla="*/ 2522902 h 3469446"/>
                <a:gd name="T112" fmla="*/ 998981 w 3199800"/>
                <a:gd name="T113" fmla="*/ 2747426 h 3469446"/>
                <a:gd name="T114" fmla="*/ 785871 w 3199800"/>
                <a:gd name="T115" fmla="*/ 1553343 h 3469446"/>
                <a:gd name="T116" fmla="*/ 402524 w 3199800"/>
                <a:gd name="T117" fmla="*/ 1643225 h 3469446"/>
                <a:gd name="T118" fmla="*/ 389671 w 3199800"/>
                <a:gd name="T119" fmla="*/ 1626596 h 3469446"/>
                <a:gd name="T120" fmla="*/ 773917 w 3199800"/>
                <a:gd name="T121" fmla="*/ 1509390 h 34694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99800"/>
                <a:gd name="T184" fmla="*/ 0 h 3469446"/>
                <a:gd name="T185" fmla="*/ 3199800 w 3199800"/>
                <a:gd name="T186" fmla="*/ 3469446 h 346944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99800" h="3469446">
                  <a:moveTo>
                    <a:pt x="1032957" y="3158815"/>
                  </a:moveTo>
                  <a:cubicBezTo>
                    <a:pt x="1232315" y="3315479"/>
                    <a:pt x="1461604" y="3447605"/>
                    <a:pt x="1718847" y="3470166"/>
                  </a:cubicBezTo>
                  <a:cubicBezTo>
                    <a:pt x="1856905" y="3315389"/>
                    <a:pt x="2004312" y="3169690"/>
                    <a:pt x="2139045" y="3011588"/>
                  </a:cubicBezTo>
                  <a:cubicBezTo>
                    <a:pt x="2208255" y="2930334"/>
                    <a:pt x="2276025" y="2847823"/>
                    <a:pt x="2341639" y="2763603"/>
                  </a:cubicBezTo>
                  <a:cubicBezTo>
                    <a:pt x="2374716" y="2721179"/>
                    <a:pt x="2408961" y="2678665"/>
                    <a:pt x="2434577" y="2631117"/>
                  </a:cubicBezTo>
                  <a:cubicBezTo>
                    <a:pt x="2456868" y="2589592"/>
                    <a:pt x="2474305" y="2545459"/>
                    <a:pt x="2494529" y="2502945"/>
                  </a:cubicBezTo>
                  <a:cubicBezTo>
                    <a:pt x="2575153" y="2333608"/>
                    <a:pt x="2680405" y="2175415"/>
                    <a:pt x="2808397" y="2038076"/>
                  </a:cubicBezTo>
                  <a:cubicBezTo>
                    <a:pt x="2873382" y="1968327"/>
                    <a:pt x="2943580" y="1904960"/>
                    <a:pt x="3017193" y="1844380"/>
                  </a:cubicBezTo>
                  <a:cubicBezTo>
                    <a:pt x="3083526" y="1789731"/>
                    <a:pt x="3150308" y="1734454"/>
                    <a:pt x="3201990" y="1665425"/>
                  </a:cubicBezTo>
                  <a:cubicBezTo>
                    <a:pt x="3168015" y="1636932"/>
                    <a:pt x="3143028" y="1598373"/>
                    <a:pt x="3114535" y="1564487"/>
                  </a:cubicBezTo>
                  <a:cubicBezTo>
                    <a:pt x="3109951" y="1559004"/>
                    <a:pt x="3105187" y="1553611"/>
                    <a:pt x="3100513" y="1548129"/>
                  </a:cubicBezTo>
                  <a:cubicBezTo>
                    <a:pt x="3084155" y="1567453"/>
                    <a:pt x="3068515" y="1587587"/>
                    <a:pt x="3053595" y="1607990"/>
                  </a:cubicBezTo>
                  <a:cubicBezTo>
                    <a:pt x="3039753" y="1627045"/>
                    <a:pt x="3026810" y="1657605"/>
                    <a:pt x="3008744" y="1672525"/>
                  </a:cubicBezTo>
                  <a:cubicBezTo>
                    <a:pt x="2973420" y="1701557"/>
                    <a:pt x="2925333" y="1722050"/>
                    <a:pt x="2882010" y="1740925"/>
                  </a:cubicBezTo>
                  <a:cubicBezTo>
                    <a:pt x="2887493" y="1769059"/>
                    <a:pt x="2879943" y="1802764"/>
                    <a:pt x="2866910" y="1824066"/>
                  </a:cubicBezTo>
                  <a:cubicBezTo>
                    <a:pt x="2850012" y="1851840"/>
                    <a:pt x="2818913" y="1869637"/>
                    <a:pt x="2791589" y="1858851"/>
                  </a:cubicBezTo>
                  <a:cubicBezTo>
                    <a:pt x="2796892" y="1880692"/>
                    <a:pt x="2795274" y="1904601"/>
                    <a:pt x="2787095" y="1926082"/>
                  </a:cubicBezTo>
                  <a:cubicBezTo>
                    <a:pt x="2773792" y="1960957"/>
                    <a:pt x="2729301" y="1989988"/>
                    <a:pt x="2692719" y="1971293"/>
                  </a:cubicBezTo>
                  <a:cubicBezTo>
                    <a:pt x="2695685" y="1994752"/>
                    <a:pt x="2693438" y="2019380"/>
                    <a:pt x="2689123" y="2036188"/>
                  </a:cubicBezTo>
                  <a:cubicBezTo>
                    <a:pt x="2684629" y="2053715"/>
                    <a:pt x="2677259" y="2081758"/>
                    <a:pt x="2656856" y="2087421"/>
                  </a:cubicBezTo>
                  <a:cubicBezTo>
                    <a:pt x="2642295" y="2091466"/>
                    <a:pt x="2630251" y="2085353"/>
                    <a:pt x="2620274" y="2076276"/>
                  </a:cubicBezTo>
                  <a:cubicBezTo>
                    <a:pt x="2616858" y="2088140"/>
                    <a:pt x="2612184" y="2099735"/>
                    <a:pt x="2606971" y="2110790"/>
                  </a:cubicBezTo>
                  <a:cubicBezTo>
                    <a:pt x="2597354" y="2131193"/>
                    <a:pt x="2588725" y="2151507"/>
                    <a:pt x="2566524" y="2159866"/>
                  </a:cubicBezTo>
                  <a:cubicBezTo>
                    <a:pt x="2556008" y="2163821"/>
                    <a:pt x="2548817" y="2152405"/>
                    <a:pt x="2550166" y="2143507"/>
                  </a:cubicBezTo>
                  <a:cubicBezTo>
                    <a:pt x="2553222" y="2123913"/>
                    <a:pt x="2568951" y="2110880"/>
                    <a:pt x="2578928" y="2094431"/>
                  </a:cubicBezTo>
                  <a:cubicBezTo>
                    <a:pt x="2587107" y="2080949"/>
                    <a:pt x="2593579" y="2066748"/>
                    <a:pt x="2600500" y="2052637"/>
                  </a:cubicBezTo>
                  <a:cubicBezTo>
                    <a:pt x="2588635" y="2034031"/>
                    <a:pt x="2580546" y="2010392"/>
                    <a:pt x="2581085" y="1987831"/>
                  </a:cubicBezTo>
                  <a:cubicBezTo>
                    <a:pt x="2577580" y="1984775"/>
                    <a:pt x="2575423" y="1980281"/>
                    <a:pt x="2575962" y="1974708"/>
                  </a:cubicBezTo>
                  <a:cubicBezTo>
                    <a:pt x="2578299" y="1951879"/>
                    <a:pt x="2582523" y="1928060"/>
                    <a:pt x="2602747" y="1913948"/>
                  </a:cubicBezTo>
                  <a:cubicBezTo>
                    <a:pt x="2620543" y="1901545"/>
                    <a:pt x="2640048" y="1900376"/>
                    <a:pt x="2658833" y="1910083"/>
                  </a:cubicBezTo>
                  <a:cubicBezTo>
                    <a:pt x="2658833" y="1901814"/>
                    <a:pt x="2660001" y="1893365"/>
                    <a:pt x="2662069" y="1885186"/>
                  </a:cubicBezTo>
                  <a:cubicBezTo>
                    <a:pt x="2662069" y="1885006"/>
                    <a:pt x="2662069" y="1884827"/>
                    <a:pt x="2662069" y="1884647"/>
                  </a:cubicBezTo>
                  <a:cubicBezTo>
                    <a:pt x="2663327" y="1856604"/>
                    <a:pt x="2666473" y="1831527"/>
                    <a:pt x="2687326" y="1811123"/>
                  </a:cubicBezTo>
                  <a:cubicBezTo>
                    <a:pt x="2703415" y="1795394"/>
                    <a:pt x="2733076" y="1791259"/>
                    <a:pt x="2752580" y="1803214"/>
                  </a:cubicBezTo>
                  <a:cubicBezTo>
                    <a:pt x="2749434" y="1785866"/>
                    <a:pt x="2751142" y="1767620"/>
                    <a:pt x="2761838" y="1756205"/>
                  </a:cubicBezTo>
                  <a:cubicBezTo>
                    <a:pt x="2760040" y="1751981"/>
                    <a:pt x="2760040" y="1746948"/>
                    <a:pt x="2763007" y="1741824"/>
                  </a:cubicBezTo>
                  <a:cubicBezTo>
                    <a:pt x="2782601" y="1708748"/>
                    <a:pt x="2822239" y="1672256"/>
                    <a:pt x="2861158" y="1703714"/>
                  </a:cubicBezTo>
                  <a:cubicBezTo>
                    <a:pt x="2867449" y="1708837"/>
                    <a:pt x="2872303" y="1715219"/>
                    <a:pt x="2875808" y="1722500"/>
                  </a:cubicBezTo>
                  <a:cubicBezTo>
                    <a:pt x="2918412" y="1695265"/>
                    <a:pt x="2966050" y="1671446"/>
                    <a:pt x="2992475" y="1628663"/>
                  </a:cubicBezTo>
                  <a:cubicBezTo>
                    <a:pt x="3016923" y="1589204"/>
                    <a:pt x="3045146" y="1552712"/>
                    <a:pt x="3071751" y="1514872"/>
                  </a:cubicBezTo>
                  <a:cubicBezTo>
                    <a:pt x="3055752" y="1496536"/>
                    <a:pt x="3039663" y="1478380"/>
                    <a:pt x="3023215" y="1460583"/>
                  </a:cubicBezTo>
                  <a:cubicBezTo>
                    <a:pt x="2960747" y="1392812"/>
                    <a:pt x="2895583" y="1327468"/>
                    <a:pt x="2827182" y="1265719"/>
                  </a:cubicBezTo>
                  <a:cubicBezTo>
                    <a:pt x="2756535" y="1201993"/>
                    <a:pt x="2683281" y="1140693"/>
                    <a:pt x="2607061" y="1083618"/>
                  </a:cubicBezTo>
                  <a:cubicBezTo>
                    <a:pt x="2548638" y="1039845"/>
                    <a:pt x="2486709" y="1000657"/>
                    <a:pt x="2428286" y="957064"/>
                  </a:cubicBezTo>
                  <a:cubicBezTo>
                    <a:pt x="2422533" y="971535"/>
                    <a:pt x="2416511" y="985826"/>
                    <a:pt x="2409950" y="999758"/>
                  </a:cubicBezTo>
                  <a:cubicBezTo>
                    <a:pt x="2364290" y="1096112"/>
                    <a:pt x="2316023" y="1191297"/>
                    <a:pt x="2264341" y="1284594"/>
                  </a:cubicBezTo>
                  <a:cubicBezTo>
                    <a:pt x="2219130" y="1366207"/>
                    <a:pt x="2175807" y="1456269"/>
                    <a:pt x="2113069" y="1526287"/>
                  </a:cubicBezTo>
                  <a:cubicBezTo>
                    <a:pt x="2097610" y="1543545"/>
                    <a:pt x="2081431" y="1559903"/>
                    <a:pt x="2063544" y="1574734"/>
                  </a:cubicBezTo>
                  <a:cubicBezTo>
                    <a:pt x="2045838" y="1589474"/>
                    <a:pt x="2011952" y="1599451"/>
                    <a:pt x="2009435" y="1626775"/>
                  </a:cubicBezTo>
                  <a:cubicBezTo>
                    <a:pt x="2006469" y="1658683"/>
                    <a:pt x="2000537" y="1691221"/>
                    <a:pt x="1987234" y="1720702"/>
                  </a:cubicBezTo>
                  <a:cubicBezTo>
                    <a:pt x="2021479" y="1755217"/>
                    <a:pt x="2038108" y="1814629"/>
                    <a:pt x="2058511" y="1857143"/>
                  </a:cubicBezTo>
                  <a:cubicBezTo>
                    <a:pt x="2073971" y="1889321"/>
                    <a:pt x="2089700" y="1921319"/>
                    <a:pt x="2104800" y="1953586"/>
                  </a:cubicBezTo>
                  <a:cubicBezTo>
                    <a:pt x="2112530" y="1970035"/>
                    <a:pt x="2125743" y="1991876"/>
                    <a:pt x="2124125" y="2010572"/>
                  </a:cubicBezTo>
                  <a:cubicBezTo>
                    <a:pt x="2119091" y="2069444"/>
                    <a:pt x="2113069" y="2128227"/>
                    <a:pt x="2107677" y="2187010"/>
                  </a:cubicBezTo>
                  <a:cubicBezTo>
                    <a:pt x="2103092" y="2237524"/>
                    <a:pt x="2102104" y="2289835"/>
                    <a:pt x="2091138" y="2339450"/>
                  </a:cubicBezTo>
                  <a:cubicBezTo>
                    <a:pt x="2090149" y="2343854"/>
                    <a:pt x="2084037" y="2342416"/>
                    <a:pt x="2083678" y="2338461"/>
                  </a:cubicBezTo>
                  <a:cubicBezTo>
                    <a:pt x="2078644" y="2283094"/>
                    <a:pt x="2085116" y="2225660"/>
                    <a:pt x="2087183" y="2170202"/>
                  </a:cubicBezTo>
                  <a:cubicBezTo>
                    <a:pt x="2088981" y="2121306"/>
                    <a:pt x="2100306" y="2062433"/>
                    <a:pt x="2082150" y="2016234"/>
                  </a:cubicBezTo>
                  <a:cubicBezTo>
                    <a:pt x="2059679" y="1959159"/>
                    <a:pt x="2027592" y="1904960"/>
                    <a:pt x="1999638" y="1850402"/>
                  </a:cubicBezTo>
                  <a:cubicBezTo>
                    <a:pt x="1986965" y="1825594"/>
                    <a:pt x="1968539" y="1798989"/>
                    <a:pt x="1957394" y="1771396"/>
                  </a:cubicBezTo>
                  <a:cubicBezTo>
                    <a:pt x="1928901" y="1812831"/>
                    <a:pt x="1894207" y="1849683"/>
                    <a:pt x="1855917" y="1883478"/>
                  </a:cubicBezTo>
                  <a:cubicBezTo>
                    <a:pt x="1866433" y="1919162"/>
                    <a:pt x="1875511" y="1956822"/>
                    <a:pt x="1881084" y="1992865"/>
                  </a:cubicBezTo>
                  <a:cubicBezTo>
                    <a:pt x="1883061" y="2005538"/>
                    <a:pt x="1887555" y="2022256"/>
                    <a:pt x="1884050" y="2035019"/>
                  </a:cubicBezTo>
                  <a:cubicBezTo>
                    <a:pt x="1880185" y="2049131"/>
                    <a:pt x="1870927" y="2061445"/>
                    <a:pt x="1867601" y="2076635"/>
                  </a:cubicBezTo>
                  <a:cubicBezTo>
                    <a:pt x="1847648" y="2165798"/>
                    <a:pt x="1823739" y="2253793"/>
                    <a:pt x="1793449" y="2340079"/>
                  </a:cubicBezTo>
                  <a:cubicBezTo>
                    <a:pt x="1791202" y="2346371"/>
                    <a:pt x="1781494" y="2343854"/>
                    <a:pt x="1783292" y="2337293"/>
                  </a:cubicBezTo>
                  <a:cubicBezTo>
                    <a:pt x="1804684" y="2260354"/>
                    <a:pt x="1824728" y="2182966"/>
                    <a:pt x="1840008" y="2104498"/>
                  </a:cubicBezTo>
                  <a:cubicBezTo>
                    <a:pt x="1843154" y="2089398"/>
                    <a:pt x="1845760" y="2074208"/>
                    <a:pt x="1848007" y="2058928"/>
                  </a:cubicBezTo>
                  <a:cubicBezTo>
                    <a:pt x="1846659" y="2050569"/>
                    <a:pt x="1844232" y="2042570"/>
                    <a:pt x="1840817" y="2035019"/>
                  </a:cubicBezTo>
                  <a:cubicBezTo>
                    <a:pt x="1838659" y="2019919"/>
                    <a:pt x="1835424" y="2005538"/>
                    <a:pt x="1831379" y="1990888"/>
                  </a:cubicBezTo>
                  <a:cubicBezTo>
                    <a:pt x="1824908" y="1967428"/>
                    <a:pt x="1817897" y="1943879"/>
                    <a:pt x="1811695" y="1920240"/>
                  </a:cubicBezTo>
                  <a:cubicBezTo>
                    <a:pt x="1718307" y="1993674"/>
                    <a:pt x="1611438" y="2055153"/>
                    <a:pt x="1524072" y="2126699"/>
                  </a:cubicBezTo>
                  <a:cubicBezTo>
                    <a:pt x="1443898" y="2192223"/>
                    <a:pt x="1368576" y="2263500"/>
                    <a:pt x="1295323" y="2336574"/>
                  </a:cubicBezTo>
                  <a:cubicBezTo>
                    <a:pt x="1275998" y="2355809"/>
                    <a:pt x="1256763" y="2375133"/>
                    <a:pt x="1237618" y="2394548"/>
                  </a:cubicBezTo>
                  <a:cubicBezTo>
                    <a:pt x="1212182" y="2420254"/>
                    <a:pt x="1204901" y="2442275"/>
                    <a:pt x="1205351" y="2478318"/>
                  </a:cubicBezTo>
                  <a:cubicBezTo>
                    <a:pt x="1206070" y="2531618"/>
                    <a:pt x="1206699" y="2585008"/>
                    <a:pt x="1207418" y="2638308"/>
                  </a:cubicBezTo>
                  <a:cubicBezTo>
                    <a:pt x="1207867" y="2675519"/>
                    <a:pt x="1149714" y="2675519"/>
                    <a:pt x="1149714" y="2638308"/>
                  </a:cubicBezTo>
                  <a:cubicBezTo>
                    <a:pt x="1149714" y="2579076"/>
                    <a:pt x="1148725" y="2519753"/>
                    <a:pt x="1149624" y="2460521"/>
                  </a:cubicBezTo>
                  <a:cubicBezTo>
                    <a:pt x="1150343" y="2413603"/>
                    <a:pt x="1166881" y="2388616"/>
                    <a:pt x="1198610" y="2355449"/>
                  </a:cubicBezTo>
                  <a:cubicBezTo>
                    <a:pt x="1206609" y="2347090"/>
                    <a:pt x="1214609" y="2338731"/>
                    <a:pt x="1222608" y="2330372"/>
                  </a:cubicBezTo>
                  <a:cubicBezTo>
                    <a:pt x="1174341" y="2333697"/>
                    <a:pt x="1130659" y="2368122"/>
                    <a:pt x="1089133" y="2390413"/>
                  </a:cubicBezTo>
                  <a:cubicBezTo>
                    <a:pt x="1045810" y="2413603"/>
                    <a:pt x="1001228" y="2434725"/>
                    <a:pt x="955119" y="2451803"/>
                  </a:cubicBezTo>
                  <a:cubicBezTo>
                    <a:pt x="905774" y="2470049"/>
                    <a:pt x="901459" y="2555976"/>
                    <a:pt x="894898" y="2602625"/>
                  </a:cubicBezTo>
                  <a:cubicBezTo>
                    <a:pt x="887168" y="2656823"/>
                    <a:pt x="883213" y="2710843"/>
                    <a:pt x="883753" y="2765581"/>
                  </a:cubicBezTo>
                  <a:cubicBezTo>
                    <a:pt x="883932" y="2781490"/>
                    <a:pt x="860383" y="2781130"/>
                    <a:pt x="859305" y="2765581"/>
                  </a:cubicBezTo>
                  <a:cubicBezTo>
                    <a:pt x="854721" y="2697001"/>
                    <a:pt x="856249" y="2628421"/>
                    <a:pt x="867844" y="2560560"/>
                  </a:cubicBezTo>
                  <a:cubicBezTo>
                    <a:pt x="874405" y="2522090"/>
                    <a:pt x="876203" y="2440298"/>
                    <a:pt x="919616" y="2422232"/>
                  </a:cubicBezTo>
                  <a:cubicBezTo>
                    <a:pt x="983342" y="2395716"/>
                    <a:pt x="1052102" y="2370459"/>
                    <a:pt x="1108548" y="2329653"/>
                  </a:cubicBezTo>
                  <a:cubicBezTo>
                    <a:pt x="1152680" y="2297745"/>
                    <a:pt x="1202564" y="2257747"/>
                    <a:pt x="1259909" y="2277971"/>
                  </a:cubicBezTo>
                  <a:cubicBezTo>
                    <a:pt x="1263414" y="2279229"/>
                    <a:pt x="1266201" y="2280847"/>
                    <a:pt x="1268717" y="2282734"/>
                  </a:cubicBezTo>
                  <a:cubicBezTo>
                    <a:pt x="1321209" y="2228715"/>
                    <a:pt x="1374868" y="2175685"/>
                    <a:pt x="1431763" y="2126429"/>
                  </a:cubicBezTo>
                  <a:cubicBezTo>
                    <a:pt x="1468256" y="2094791"/>
                    <a:pt x="1506096" y="2065040"/>
                    <a:pt x="1544565" y="2036188"/>
                  </a:cubicBezTo>
                  <a:cubicBezTo>
                    <a:pt x="1430685" y="1859031"/>
                    <a:pt x="1317164" y="1681693"/>
                    <a:pt x="1203733" y="1504266"/>
                  </a:cubicBezTo>
                  <a:cubicBezTo>
                    <a:pt x="1173712" y="1457348"/>
                    <a:pt x="1148545" y="1415103"/>
                    <a:pt x="1105132" y="1379240"/>
                  </a:cubicBezTo>
                  <a:cubicBezTo>
                    <a:pt x="1092369" y="1368634"/>
                    <a:pt x="1079336" y="1358387"/>
                    <a:pt x="1066213" y="1348141"/>
                  </a:cubicBezTo>
                  <a:cubicBezTo>
                    <a:pt x="1028013" y="1359646"/>
                    <a:pt x="981904" y="1347332"/>
                    <a:pt x="942535" y="1344456"/>
                  </a:cubicBezTo>
                  <a:cubicBezTo>
                    <a:pt x="895887" y="1341130"/>
                    <a:pt x="849328" y="1338344"/>
                    <a:pt x="802589" y="1336546"/>
                  </a:cubicBezTo>
                  <a:cubicBezTo>
                    <a:pt x="715044" y="1333131"/>
                    <a:pt x="627679" y="1334029"/>
                    <a:pt x="540134" y="1332861"/>
                  </a:cubicBezTo>
                  <a:cubicBezTo>
                    <a:pt x="534561" y="1332861"/>
                    <a:pt x="534831" y="1324951"/>
                    <a:pt x="540134" y="1324412"/>
                  </a:cubicBezTo>
                  <a:cubicBezTo>
                    <a:pt x="632892" y="1315244"/>
                    <a:pt x="726909" y="1313087"/>
                    <a:pt x="820116" y="1312548"/>
                  </a:cubicBezTo>
                  <a:cubicBezTo>
                    <a:pt x="866765" y="1312278"/>
                    <a:pt x="913414" y="1312548"/>
                    <a:pt x="960062" y="1313716"/>
                  </a:cubicBezTo>
                  <a:cubicBezTo>
                    <a:pt x="980196" y="1314255"/>
                    <a:pt x="1001139" y="1313087"/>
                    <a:pt x="1021542" y="1314435"/>
                  </a:cubicBezTo>
                  <a:cubicBezTo>
                    <a:pt x="1007430" y="1304189"/>
                    <a:pt x="993319" y="1294122"/>
                    <a:pt x="978848" y="1284235"/>
                  </a:cubicBezTo>
                  <a:cubicBezTo>
                    <a:pt x="898763" y="1229676"/>
                    <a:pt x="815622" y="1179972"/>
                    <a:pt x="729964" y="1134581"/>
                  </a:cubicBezTo>
                  <a:cubicBezTo>
                    <a:pt x="725560" y="1132244"/>
                    <a:pt x="729425" y="1125953"/>
                    <a:pt x="733829" y="1128020"/>
                  </a:cubicBezTo>
                  <a:cubicBezTo>
                    <a:pt x="831172" y="1173950"/>
                    <a:pt x="926177" y="1225003"/>
                    <a:pt x="1016419" y="1283875"/>
                  </a:cubicBezTo>
                  <a:cubicBezTo>
                    <a:pt x="1061360" y="1313177"/>
                    <a:pt x="1104503" y="1344905"/>
                    <a:pt x="1148905" y="1375106"/>
                  </a:cubicBezTo>
                  <a:cubicBezTo>
                    <a:pt x="1167690" y="1387869"/>
                    <a:pt x="1196003" y="1393891"/>
                    <a:pt x="1211283" y="1409171"/>
                  </a:cubicBezTo>
                  <a:cubicBezTo>
                    <a:pt x="1224855" y="1422743"/>
                    <a:pt x="1234293" y="1443685"/>
                    <a:pt x="1244719" y="1459774"/>
                  </a:cubicBezTo>
                  <a:cubicBezTo>
                    <a:pt x="1361026" y="1639898"/>
                    <a:pt x="1477244" y="1819932"/>
                    <a:pt x="1593192" y="2000235"/>
                  </a:cubicBezTo>
                  <a:cubicBezTo>
                    <a:pt x="1604067" y="1992325"/>
                    <a:pt x="1615123" y="1984416"/>
                    <a:pt x="1626088" y="1976596"/>
                  </a:cubicBezTo>
                  <a:cubicBezTo>
                    <a:pt x="1597686" y="1926801"/>
                    <a:pt x="1578181" y="1869906"/>
                    <a:pt x="1554363" y="1818044"/>
                  </a:cubicBezTo>
                  <a:cubicBezTo>
                    <a:pt x="1530634" y="1766272"/>
                    <a:pt x="1506635" y="1714590"/>
                    <a:pt x="1482008" y="1663267"/>
                  </a:cubicBezTo>
                  <a:cubicBezTo>
                    <a:pt x="1430325" y="1555319"/>
                    <a:pt x="1375497" y="1448899"/>
                    <a:pt x="1324534" y="1340681"/>
                  </a:cubicBezTo>
                  <a:cubicBezTo>
                    <a:pt x="1318153" y="1327108"/>
                    <a:pt x="1336848" y="1315604"/>
                    <a:pt x="1344937" y="1328816"/>
                  </a:cubicBezTo>
                  <a:cubicBezTo>
                    <a:pt x="1401024" y="1420856"/>
                    <a:pt x="1451627" y="1516400"/>
                    <a:pt x="1500703" y="1612484"/>
                  </a:cubicBezTo>
                  <a:cubicBezTo>
                    <a:pt x="1495130" y="1581924"/>
                    <a:pt x="1490277" y="1551185"/>
                    <a:pt x="1482906" y="1522332"/>
                  </a:cubicBezTo>
                  <a:cubicBezTo>
                    <a:pt x="1466548" y="1457977"/>
                    <a:pt x="1446234" y="1394970"/>
                    <a:pt x="1426460" y="1331692"/>
                  </a:cubicBezTo>
                  <a:cubicBezTo>
                    <a:pt x="1423045" y="1320637"/>
                    <a:pt x="1440572" y="1312997"/>
                    <a:pt x="1445336" y="1323783"/>
                  </a:cubicBezTo>
                  <a:cubicBezTo>
                    <a:pt x="1472750" y="1385352"/>
                    <a:pt x="1494411" y="1449348"/>
                    <a:pt x="1512837" y="1514153"/>
                  </a:cubicBezTo>
                  <a:cubicBezTo>
                    <a:pt x="1530274" y="1575453"/>
                    <a:pt x="1556879" y="1648527"/>
                    <a:pt x="1551486" y="1712792"/>
                  </a:cubicBezTo>
                  <a:cubicBezTo>
                    <a:pt x="1551486" y="1712792"/>
                    <a:pt x="1551486" y="1712882"/>
                    <a:pt x="1551486" y="1712972"/>
                  </a:cubicBezTo>
                  <a:cubicBezTo>
                    <a:pt x="1570362" y="1750723"/>
                    <a:pt x="1589147" y="1788473"/>
                    <a:pt x="1607483" y="1826493"/>
                  </a:cubicBezTo>
                  <a:cubicBezTo>
                    <a:pt x="1626718" y="1866311"/>
                    <a:pt x="1649548" y="1906578"/>
                    <a:pt x="1665367" y="1948373"/>
                  </a:cubicBezTo>
                  <a:cubicBezTo>
                    <a:pt x="1671749" y="1943789"/>
                    <a:pt x="1678040" y="1939205"/>
                    <a:pt x="1684422" y="1934621"/>
                  </a:cubicBezTo>
                  <a:cubicBezTo>
                    <a:pt x="1764327" y="1877097"/>
                    <a:pt x="1859332" y="1814179"/>
                    <a:pt x="1912093" y="1728612"/>
                  </a:cubicBezTo>
                  <a:cubicBezTo>
                    <a:pt x="1925216" y="1707310"/>
                    <a:pt x="1939058" y="1684479"/>
                    <a:pt x="1944720" y="1659852"/>
                  </a:cubicBezTo>
                  <a:cubicBezTo>
                    <a:pt x="1949394" y="1639628"/>
                    <a:pt x="1950742" y="1618955"/>
                    <a:pt x="1955776" y="1598822"/>
                  </a:cubicBezTo>
                  <a:cubicBezTo>
                    <a:pt x="1936361" y="1562509"/>
                    <a:pt x="1927643" y="1517209"/>
                    <a:pt x="1908678" y="1480807"/>
                  </a:cubicBezTo>
                  <a:cubicBezTo>
                    <a:pt x="1885398" y="1436135"/>
                    <a:pt x="1859243" y="1393262"/>
                    <a:pt x="1831649" y="1351017"/>
                  </a:cubicBezTo>
                  <a:cubicBezTo>
                    <a:pt x="1772416" y="1260236"/>
                    <a:pt x="1718757" y="1167118"/>
                    <a:pt x="1665457" y="1072832"/>
                  </a:cubicBezTo>
                  <a:cubicBezTo>
                    <a:pt x="1609370" y="973602"/>
                    <a:pt x="1551576" y="875451"/>
                    <a:pt x="1491445" y="778648"/>
                  </a:cubicBezTo>
                  <a:cubicBezTo>
                    <a:pt x="1434640" y="687238"/>
                    <a:pt x="1372082" y="597356"/>
                    <a:pt x="1321298" y="502441"/>
                  </a:cubicBezTo>
                  <a:cubicBezTo>
                    <a:pt x="1318242" y="496778"/>
                    <a:pt x="1320759" y="490576"/>
                    <a:pt x="1325073" y="487161"/>
                  </a:cubicBezTo>
                  <a:cubicBezTo>
                    <a:pt x="1324804" y="482667"/>
                    <a:pt x="1326691" y="477903"/>
                    <a:pt x="1331365" y="474667"/>
                  </a:cubicBezTo>
                  <a:cubicBezTo>
                    <a:pt x="1359588" y="455163"/>
                    <a:pt x="1392305" y="441681"/>
                    <a:pt x="1422955" y="426400"/>
                  </a:cubicBezTo>
                  <a:cubicBezTo>
                    <a:pt x="1429157" y="423345"/>
                    <a:pt x="1435359" y="420289"/>
                    <a:pt x="1441561" y="417233"/>
                  </a:cubicBezTo>
                  <a:cubicBezTo>
                    <a:pt x="1421517" y="410401"/>
                    <a:pt x="1400574" y="405997"/>
                    <a:pt x="1379991" y="401234"/>
                  </a:cubicBezTo>
                  <a:cubicBezTo>
                    <a:pt x="1370014" y="398897"/>
                    <a:pt x="1359768" y="397189"/>
                    <a:pt x="1350061" y="394402"/>
                  </a:cubicBezTo>
                  <a:cubicBezTo>
                    <a:pt x="1337387" y="404469"/>
                    <a:pt x="1314737" y="402402"/>
                    <a:pt x="1311052" y="382988"/>
                  </a:cubicBezTo>
                  <a:cubicBezTo>
                    <a:pt x="1297480" y="311082"/>
                    <a:pt x="1298109" y="235581"/>
                    <a:pt x="1287143" y="162956"/>
                  </a:cubicBezTo>
                  <a:cubicBezTo>
                    <a:pt x="1279413" y="111723"/>
                    <a:pt x="1265212" y="58963"/>
                    <a:pt x="1258561" y="6741"/>
                  </a:cubicBezTo>
                  <a:cubicBezTo>
                    <a:pt x="1224136" y="22920"/>
                    <a:pt x="1184947" y="33616"/>
                    <a:pt x="1152320" y="46739"/>
                  </a:cubicBezTo>
                  <a:cubicBezTo>
                    <a:pt x="1087605" y="72715"/>
                    <a:pt x="1022980" y="98781"/>
                    <a:pt x="959164" y="126913"/>
                  </a:cubicBezTo>
                  <a:cubicBezTo>
                    <a:pt x="832160" y="182820"/>
                    <a:pt x="707045" y="243131"/>
                    <a:pt x="584715" y="308835"/>
                  </a:cubicBezTo>
                  <a:cubicBezTo>
                    <a:pt x="526022" y="340294"/>
                    <a:pt x="468228" y="373370"/>
                    <a:pt x="411063" y="407525"/>
                  </a:cubicBezTo>
                  <a:cubicBezTo>
                    <a:pt x="374751" y="429277"/>
                    <a:pt x="333135" y="465050"/>
                    <a:pt x="290801" y="481947"/>
                  </a:cubicBezTo>
                  <a:cubicBezTo>
                    <a:pt x="401266" y="530304"/>
                    <a:pt x="500945" y="599603"/>
                    <a:pt x="599456" y="668543"/>
                  </a:cubicBezTo>
                  <a:cubicBezTo>
                    <a:pt x="701382" y="739909"/>
                    <a:pt x="804207" y="811905"/>
                    <a:pt x="898763" y="892888"/>
                  </a:cubicBezTo>
                  <a:cubicBezTo>
                    <a:pt x="905504" y="898641"/>
                    <a:pt x="896696" y="909966"/>
                    <a:pt x="889325" y="905112"/>
                  </a:cubicBezTo>
                  <a:cubicBezTo>
                    <a:pt x="713696" y="788985"/>
                    <a:pt x="546246" y="656768"/>
                    <a:pt x="360370" y="556729"/>
                  </a:cubicBezTo>
                  <a:cubicBezTo>
                    <a:pt x="317676" y="533720"/>
                    <a:pt x="229321" y="473858"/>
                    <a:pt x="181055" y="504148"/>
                  </a:cubicBezTo>
                  <a:cubicBezTo>
                    <a:pt x="137462" y="531563"/>
                    <a:pt x="94588" y="560235"/>
                    <a:pt x="51445" y="588368"/>
                  </a:cubicBezTo>
                  <a:cubicBezTo>
                    <a:pt x="46591" y="591514"/>
                    <a:pt x="5425" y="615422"/>
                    <a:pt x="6774" y="620995"/>
                  </a:cubicBezTo>
                  <a:cubicBezTo>
                    <a:pt x="9290" y="631961"/>
                    <a:pt x="11897" y="642837"/>
                    <a:pt x="14503" y="653712"/>
                  </a:cubicBezTo>
                  <a:cubicBezTo>
                    <a:pt x="21245" y="680946"/>
                    <a:pt x="28076" y="708091"/>
                    <a:pt x="35626" y="735145"/>
                  </a:cubicBezTo>
                  <a:cubicBezTo>
                    <a:pt x="44794" y="767862"/>
                    <a:pt x="61602" y="803545"/>
                    <a:pt x="69242" y="838330"/>
                  </a:cubicBezTo>
                  <a:cubicBezTo>
                    <a:pt x="115261" y="832757"/>
                    <a:pt x="161820" y="830420"/>
                    <a:pt x="207930" y="827993"/>
                  </a:cubicBezTo>
                  <a:cubicBezTo>
                    <a:pt x="259792" y="825297"/>
                    <a:pt x="319204" y="814961"/>
                    <a:pt x="369807" y="827993"/>
                  </a:cubicBezTo>
                  <a:cubicBezTo>
                    <a:pt x="392457" y="833836"/>
                    <a:pt x="393087" y="868800"/>
                    <a:pt x="369807" y="874283"/>
                  </a:cubicBezTo>
                  <a:cubicBezTo>
                    <a:pt x="318754" y="886327"/>
                    <a:pt x="260331" y="876530"/>
                    <a:pt x="207930" y="876710"/>
                  </a:cubicBezTo>
                  <a:cubicBezTo>
                    <a:pt x="162809" y="876800"/>
                    <a:pt x="117508" y="878867"/>
                    <a:pt x="72298" y="878957"/>
                  </a:cubicBezTo>
                  <a:cubicBezTo>
                    <a:pt x="68073" y="896843"/>
                    <a:pt x="48119" y="902685"/>
                    <a:pt x="33019" y="895046"/>
                  </a:cubicBezTo>
                  <a:cubicBezTo>
                    <a:pt x="36435" y="927942"/>
                    <a:pt x="39760" y="960839"/>
                    <a:pt x="43895" y="993646"/>
                  </a:cubicBezTo>
                  <a:cubicBezTo>
                    <a:pt x="112025" y="1536084"/>
                    <a:pt x="262488" y="2063063"/>
                    <a:pt x="517034" y="2548516"/>
                  </a:cubicBezTo>
                  <a:cubicBezTo>
                    <a:pt x="580760" y="2670126"/>
                    <a:pt x="648621" y="2790209"/>
                    <a:pt x="741469" y="2892404"/>
                  </a:cubicBezTo>
                  <a:cubicBezTo>
                    <a:pt x="829913" y="2989747"/>
                    <a:pt x="929592" y="3077921"/>
                    <a:pt x="1032867" y="3159174"/>
                  </a:cubicBezTo>
                  <a:lnTo>
                    <a:pt x="1032957" y="3158815"/>
                  </a:lnTo>
                  <a:close/>
                  <a:moveTo>
                    <a:pt x="1009857" y="2522900"/>
                  </a:moveTo>
                  <a:cubicBezTo>
                    <a:pt x="1019564" y="2511574"/>
                    <a:pt x="1042125" y="2520203"/>
                    <a:pt x="1040417" y="2535573"/>
                  </a:cubicBezTo>
                  <a:cubicBezTo>
                    <a:pt x="1036552" y="2570806"/>
                    <a:pt x="1017677" y="2602175"/>
                    <a:pt x="1010127" y="2637139"/>
                  </a:cubicBezTo>
                  <a:cubicBezTo>
                    <a:pt x="1002217" y="2673721"/>
                    <a:pt x="998532" y="2710033"/>
                    <a:pt x="998981" y="2747425"/>
                  </a:cubicBezTo>
                  <a:cubicBezTo>
                    <a:pt x="999251" y="2766480"/>
                    <a:pt x="971657" y="2765760"/>
                    <a:pt x="969950" y="2747425"/>
                  </a:cubicBezTo>
                  <a:cubicBezTo>
                    <a:pt x="963478" y="2680013"/>
                    <a:pt x="963208" y="2577278"/>
                    <a:pt x="1009857" y="2522900"/>
                  </a:cubicBezTo>
                  <a:close/>
                  <a:moveTo>
                    <a:pt x="785871" y="1553342"/>
                  </a:moveTo>
                  <a:cubicBezTo>
                    <a:pt x="744975" y="1576891"/>
                    <a:pt x="688709" y="1577880"/>
                    <a:pt x="642419" y="1586778"/>
                  </a:cubicBezTo>
                  <a:cubicBezTo>
                    <a:pt x="596040" y="1595676"/>
                    <a:pt x="549751" y="1604395"/>
                    <a:pt x="503372" y="1613113"/>
                  </a:cubicBezTo>
                  <a:cubicBezTo>
                    <a:pt x="467779" y="1619854"/>
                    <a:pt x="431916" y="1621382"/>
                    <a:pt x="402524" y="1643224"/>
                  </a:cubicBezTo>
                  <a:cubicBezTo>
                    <a:pt x="367021" y="1669559"/>
                    <a:pt x="333585" y="1697962"/>
                    <a:pt x="301946" y="1728881"/>
                  </a:cubicBezTo>
                  <a:cubicBezTo>
                    <a:pt x="296823" y="1733825"/>
                    <a:pt x="289632" y="1726455"/>
                    <a:pt x="294216" y="1721152"/>
                  </a:cubicBezTo>
                  <a:cubicBezTo>
                    <a:pt x="323698" y="1687446"/>
                    <a:pt x="355066" y="1655178"/>
                    <a:pt x="389671" y="1626595"/>
                  </a:cubicBezTo>
                  <a:cubicBezTo>
                    <a:pt x="418164" y="1603136"/>
                    <a:pt x="437129" y="1579407"/>
                    <a:pt x="473531" y="1571228"/>
                  </a:cubicBezTo>
                  <a:cubicBezTo>
                    <a:pt x="525213" y="1559633"/>
                    <a:pt x="576895" y="1547949"/>
                    <a:pt x="628578" y="1536444"/>
                  </a:cubicBezTo>
                  <a:cubicBezTo>
                    <a:pt x="673788" y="1526377"/>
                    <a:pt x="727987" y="1504176"/>
                    <a:pt x="773917" y="1509389"/>
                  </a:cubicBezTo>
                  <a:cubicBezTo>
                    <a:pt x="795848" y="1511906"/>
                    <a:pt x="807892" y="1540668"/>
                    <a:pt x="785781" y="1553342"/>
                  </a:cubicBezTo>
                  <a:lnTo>
                    <a:pt x="785871" y="1553342"/>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8" name="Freeform: Shape 45">
              <a:extLst>
                <a:ext uri="{FF2B5EF4-FFF2-40B4-BE49-F238E27FC236}">
                  <a16:creationId xmlns:a16="http://schemas.microsoft.com/office/drawing/2014/main" id="{D6A72DC8-4666-48FB-A188-42CC2325B8C9}"/>
                </a:ext>
              </a:extLst>
            </p:cNvPr>
            <p:cNvSpPr>
              <a:spLocks/>
            </p:cNvSpPr>
            <p:nvPr/>
          </p:nvSpPr>
          <p:spPr bwMode="auto">
            <a:xfrm>
              <a:off x="6380116" y="4494706"/>
              <a:ext cx="71906" cy="98870"/>
            </a:xfrm>
            <a:custGeom>
              <a:avLst/>
              <a:gdLst>
                <a:gd name="T0" fmla="*/ 14831 w 71905"/>
                <a:gd name="T1" fmla="*/ 49101 h 98870"/>
                <a:gd name="T2" fmla="*/ 6741 w 71905"/>
                <a:gd name="T3" fmla="*/ 58089 h 98870"/>
                <a:gd name="T4" fmla="*/ 15190 w 71905"/>
                <a:gd name="T5" fmla="*/ 88020 h 98870"/>
                <a:gd name="T6" fmla="*/ 65799 w 71905"/>
                <a:gd name="T7" fmla="*/ 74358 h 98870"/>
                <a:gd name="T8" fmla="*/ 59687 w 71905"/>
                <a:gd name="T9" fmla="*/ 14496 h 98870"/>
                <a:gd name="T10" fmla="*/ 14831 w 71905"/>
                <a:gd name="T11" fmla="*/ 49011 h 98870"/>
                <a:gd name="T12" fmla="*/ 0 60000 65536"/>
                <a:gd name="T13" fmla="*/ 0 60000 65536"/>
                <a:gd name="T14" fmla="*/ 0 60000 65536"/>
                <a:gd name="T15" fmla="*/ 0 60000 65536"/>
                <a:gd name="T16" fmla="*/ 0 60000 65536"/>
                <a:gd name="T17" fmla="*/ 0 60000 65536"/>
                <a:gd name="T18" fmla="*/ 0 w 71905"/>
                <a:gd name="T19" fmla="*/ 0 h 98870"/>
                <a:gd name="T20" fmla="*/ 71905 w 71905"/>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71905" h="98870">
                  <a:moveTo>
                    <a:pt x="14831" y="49101"/>
                  </a:moveTo>
                  <a:cubicBezTo>
                    <a:pt x="13213" y="53325"/>
                    <a:pt x="10247" y="56291"/>
                    <a:pt x="6741" y="58089"/>
                  </a:cubicBezTo>
                  <a:cubicBezTo>
                    <a:pt x="7101" y="69504"/>
                    <a:pt x="9168" y="80290"/>
                    <a:pt x="15190" y="88020"/>
                  </a:cubicBezTo>
                  <a:cubicBezTo>
                    <a:pt x="29392" y="106536"/>
                    <a:pt x="59772" y="94042"/>
                    <a:pt x="65794" y="74358"/>
                  </a:cubicBezTo>
                  <a:cubicBezTo>
                    <a:pt x="71636" y="55303"/>
                    <a:pt x="72355" y="31304"/>
                    <a:pt x="59682" y="14496"/>
                  </a:cubicBezTo>
                  <a:cubicBezTo>
                    <a:pt x="40357" y="-11390"/>
                    <a:pt x="20223" y="34630"/>
                    <a:pt x="14831" y="49011"/>
                  </a:cubicBezTo>
                  <a:lnTo>
                    <a:pt x="14831" y="49101"/>
                  </a:ln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49" name="Freeform: Shape 46">
              <a:extLst>
                <a:ext uri="{FF2B5EF4-FFF2-40B4-BE49-F238E27FC236}">
                  <a16:creationId xmlns:a16="http://schemas.microsoft.com/office/drawing/2014/main" id="{7B07AD8D-9D92-480C-AEF5-F9BD0F826CF3}"/>
                </a:ext>
              </a:extLst>
            </p:cNvPr>
            <p:cNvSpPr>
              <a:spLocks/>
            </p:cNvSpPr>
            <p:nvPr/>
          </p:nvSpPr>
          <p:spPr bwMode="auto">
            <a:xfrm>
              <a:off x="6300751" y="4602159"/>
              <a:ext cx="53929" cy="98870"/>
            </a:xfrm>
            <a:custGeom>
              <a:avLst/>
              <a:gdLst>
                <a:gd name="T0" fmla="*/ 11235 w 53929"/>
                <a:gd name="T1" fmla="*/ 36743 h 98870"/>
                <a:gd name="T2" fmla="*/ 6741 w 53929"/>
                <a:gd name="T3" fmla="*/ 41957 h 98870"/>
                <a:gd name="T4" fmla="*/ 15639 w 53929"/>
                <a:gd name="T5" fmla="*/ 67393 h 98870"/>
                <a:gd name="T6" fmla="*/ 46828 w 53929"/>
                <a:gd name="T7" fmla="*/ 86538 h 98870"/>
                <a:gd name="T8" fmla="*/ 43054 w 53929"/>
                <a:gd name="T9" fmla="*/ 15891 h 98870"/>
                <a:gd name="T10" fmla="*/ 11235 w 53929"/>
                <a:gd name="T11" fmla="*/ 36743 h 98870"/>
                <a:gd name="T12" fmla="*/ 0 60000 65536"/>
                <a:gd name="T13" fmla="*/ 0 60000 65536"/>
                <a:gd name="T14" fmla="*/ 0 60000 65536"/>
                <a:gd name="T15" fmla="*/ 0 60000 65536"/>
                <a:gd name="T16" fmla="*/ 0 60000 65536"/>
                <a:gd name="T17" fmla="*/ 0 60000 65536"/>
                <a:gd name="T18" fmla="*/ 0 w 53929"/>
                <a:gd name="T19" fmla="*/ 0 h 98870"/>
                <a:gd name="T20" fmla="*/ 53929 w 53929"/>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53929" h="98870">
                  <a:moveTo>
                    <a:pt x="11235" y="36743"/>
                  </a:moveTo>
                  <a:cubicBezTo>
                    <a:pt x="10067" y="38900"/>
                    <a:pt x="8539" y="40608"/>
                    <a:pt x="6741" y="41957"/>
                  </a:cubicBezTo>
                  <a:cubicBezTo>
                    <a:pt x="8539" y="50765"/>
                    <a:pt x="11145" y="59304"/>
                    <a:pt x="15639" y="67393"/>
                  </a:cubicBezTo>
                  <a:cubicBezTo>
                    <a:pt x="20942" y="76741"/>
                    <a:pt x="41346" y="112964"/>
                    <a:pt x="46828" y="86538"/>
                  </a:cubicBezTo>
                  <a:cubicBezTo>
                    <a:pt x="51592" y="63349"/>
                    <a:pt x="51862" y="38272"/>
                    <a:pt x="43054" y="15891"/>
                  </a:cubicBezTo>
                  <a:cubicBezTo>
                    <a:pt x="33166" y="-9546"/>
                    <a:pt x="17617" y="24879"/>
                    <a:pt x="11235" y="36743"/>
                  </a:cubicBezTo>
                  <a:close/>
                </a:path>
              </a:pathLst>
            </a:custGeom>
            <a:solidFill>
              <a:srgbClr val="49688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0" name="Freeform: Shape 47">
              <a:extLst>
                <a:ext uri="{FF2B5EF4-FFF2-40B4-BE49-F238E27FC236}">
                  <a16:creationId xmlns:a16="http://schemas.microsoft.com/office/drawing/2014/main" id="{BA1AC228-2693-4987-B0DE-0B912CD445F2}"/>
                </a:ext>
              </a:extLst>
            </p:cNvPr>
            <p:cNvSpPr>
              <a:spLocks/>
            </p:cNvSpPr>
            <p:nvPr/>
          </p:nvSpPr>
          <p:spPr bwMode="auto">
            <a:xfrm>
              <a:off x="5589155" y="4851293"/>
              <a:ext cx="862868" cy="1168467"/>
            </a:xfrm>
            <a:custGeom>
              <a:avLst/>
              <a:gdLst>
                <a:gd name="T0" fmla="*/ 744318 w 862867"/>
                <a:gd name="T1" fmla="*/ 419300 h 1168466"/>
                <a:gd name="T2" fmla="*/ 824763 w 862867"/>
                <a:gd name="T3" fmla="*/ 186865 h 1168466"/>
                <a:gd name="T4" fmla="*/ 860805 w 862867"/>
                <a:gd name="T5" fmla="*/ 6741 h 1168466"/>
                <a:gd name="T6" fmla="*/ 650032 w 862867"/>
                <a:gd name="T7" fmla="*/ 349282 h 1168466"/>
                <a:gd name="T8" fmla="*/ 288252 w 862867"/>
                <a:gd name="T9" fmla="*/ 852087 h 1168466"/>
                <a:gd name="T10" fmla="*/ 6741 w 862867"/>
                <a:gd name="T11" fmla="*/ 1165416 h 1168466"/>
                <a:gd name="T12" fmla="*/ 424782 w 862867"/>
                <a:gd name="T13" fmla="*/ 1028615 h 1168466"/>
                <a:gd name="T14" fmla="*/ 640504 w 862867"/>
                <a:gd name="T15" fmla="*/ 937025 h 1168466"/>
                <a:gd name="T16" fmla="*/ 646527 w 862867"/>
                <a:gd name="T17" fmla="*/ 934598 h 1168466"/>
                <a:gd name="T18" fmla="*/ 645718 w 862867"/>
                <a:gd name="T19" fmla="*/ 924891 h 1168466"/>
                <a:gd name="T20" fmla="*/ 676278 w 862867"/>
                <a:gd name="T21" fmla="*/ 655335 h 1168466"/>
                <a:gd name="T22" fmla="*/ 744138 w 862867"/>
                <a:gd name="T23" fmla="*/ 419479 h 116846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2867"/>
                <a:gd name="T37" fmla="*/ 0 h 1168466"/>
                <a:gd name="T38" fmla="*/ 862867 w 862867"/>
                <a:gd name="T39" fmla="*/ 1168466 h 116846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2867" h="1168466">
                  <a:moveTo>
                    <a:pt x="744313" y="419300"/>
                  </a:moveTo>
                  <a:cubicBezTo>
                    <a:pt x="771548" y="342091"/>
                    <a:pt x="801029" y="265152"/>
                    <a:pt x="824758" y="186865"/>
                  </a:cubicBezTo>
                  <a:cubicBezTo>
                    <a:pt x="843004" y="126734"/>
                    <a:pt x="853070" y="67502"/>
                    <a:pt x="860800" y="6741"/>
                  </a:cubicBezTo>
                  <a:cubicBezTo>
                    <a:pt x="778109" y="112622"/>
                    <a:pt x="706832" y="227312"/>
                    <a:pt x="650027" y="349282"/>
                  </a:cubicBezTo>
                  <a:cubicBezTo>
                    <a:pt x="562572" y="537045"/>
                    <a:pt x="422176" y="695507"/>
                    <a:pt x="288252" y="852082"/>
                  </a:cubicBezTo>
                  <a:cubicBezTo>
                    <a:pt x="197920" y="957693"/>
                    <a:pt x="105342" y="1065102"/>
                    <a:pt x="6741" y="1165411"/>
                  </a:cubicBezTo>
                  <a:cubicBezTo>
                    <a:pt x="146418" y="1120200"/>
                    <a:pt x="287712" y="1082719"/>
                    <a:pt x="424782" y="1028610"/>
                  </a:cubicBezTo>
                  <a:cubicBezTo>
                    <a:pt x="497497" y="999938"/>
                    <a:pt x="568234" y="966771"/>
                    <a:pt x="640499" y="937020"/>
                  </a:cubicBezTo>
                  <a:cubicBezTo>
                    <a:pt x="642477" y="936212"/>
                    <a:pt x="644544" y="935403"/>
                    <a:pt x="646522" y="934593"/>
                  </a:cubicBezTo>
                  <a:cubicBezTo>
                    <a:pt x="645802" y="931628"/>
                    <a:pt x="645443" y="928481"/>
                    <a:pt x="645713" y="924886"/>
                  </a:cubicBezTo>
                  <a:cubicBezTo>
                    <a:pt x="652903" y="836442"/>
                    <a:pt x="654701" y="741707"/>
                    <a:pt x="676273" y="655330"/>
                  </a:cubicBezTo>
                  <a:cubicBezTo>
                    <a:pt x="696226" y="575515"/>
                    <a:pt x="716719" y="497228"/>
                    <a:pt x="744133" y="419479"/>
                  </a:cubicBezTo>
                  <a:lnTo>
                    <a:pt x="744313" y="419300"/>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1" name="Freeform: Shape 48">
              <a:extLst>
                <a:ext uri="{FF2B5EF4-FFF2-40B4-BE49-F238E27FC236}">
                  <a16:creationId xmlns:a16="http://schemas.microsoft.com/office/drawing/2014/main" id="{53B353DE-55A2-4579-A90C-EF274FF20778}"/>
                </a:ext>
              </a:extLst>
            </p:cNvPr>
            <p:cNvSpPr>
              <a:spLocks/>
            </p:cNvSpPr>
            <p:nvPr/>
          </p:nvSpPr>
          <p:spPr bwMode="auto">
            <a:xfrm>
              <a:off x="6136986" y="2491171"/>
              <a:ext cx="89882" cy="287623"/>
            </a:xfrm>
            <a:custGeom>
              <a:avLst/>
              <a:gdLst>
                <a:gd name="T0" fmla="*/ 6741 w 89882"/>
                <a:gd name="T1" fmla="*/ 6741 h 287622"/>
                <a:gd name="T2" fmla="*/ 53929 w 89882"/>
                <a:gd name="T3" fmla="*/ 286819 h 287622"/>
                <a:gd name="T4" fmla="*/ 91410 w 89882"/>
                <a:gd name="T5" fmla="*/ 170421 h 287622"/>
                <a:gd name="T6" fmla="*/ 6741 w 89882"/>
                <a:gd name="T7" fmla="*/ 6741 h 287622"/>
                <a:gd name="T8" fmla="*/ 0 60000 65536"/>
                <a:gd name="T9" fmla="*/ 0 60000 65536"/>
                <a:gd name="T10" fmla="*/ 0 60000 65536"/>
                <a:gd name="T11" fmla="*/ 0 60000 65536"/>
                <a:gd name="T12" fmla="*/ 0 w 89882"/>
                <a:gd name="T13" fmla="*/ 0 h 287622"/>
                <a:gd name="T14" fmla="*/ 89882 w 89882"/>
                <a:gd name="T15" fmla="*/ 287622 h 287622"/>
              </a:gdLst>
              <a:ahLst/>
              <a:cxnLst>
                <a:cxn ang="T8">
                  <a:pos x="T0" y="T1"/>
                </a:cxn>
                <a:cxn ang="T9">
                  <a:pos x="T2" y="T3"/>
                </a:cxn>
                <a:cxn ang="T10">
                  <a:pos x="T4" y="T5"/>
                </a:cxn>
                <a:cxn ang="T11">
                  <a:pos x="T6" y="T7"/>
                </a:cxn>
              </a:cxnLst>
              <a:rect l="T12" t="T13" r="T14" b="T15"/>
              <a:pathLst>
                <a:path w="89882" h="287622">
                  <a:moveTo>
                    <a:pt x="6741" y="6741"/>
                  </a:moveTo>
                  <a:lnTo>
                    <a:pt x="53929" y="286814"/>
                  </a:lnTo>
                  <a:lnTo>
                    <a:pt x="91410" y="170416"/>
                  </a:lnTo>
                  <a:lnTo>
                    <a:pt x="6741" y="674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2" name="Freeform: Shape 49">
              <a:extLst>
                <a:ext uri="{FF2B5EF4-FFF2-40B4-BE49-F238E27FC236}">
                  <a16:creationId xmlns:a16="http://schemas.microsoft.com/office/drawing/2014/main" id="{DF08D15A-F660-4791-BA04-F5024B450C03}"/>
                </a:ext>
              </a:extLst>
            </p:cNvPr>
            <p:cNvSpPr>
              <a:spLocks/>
            </p:cNvSpPr>
            <p:nvPr/>
          </p:nvSpPr>
          <p:spPr bwMode="auto">
            <a:xfrm>
              <a:off x="5873452" y="1022318"/>
              <a:ext cx="260658" cy="251670"/>
            </a:xfrm>
            <a:custGeom>
              <a:avLst/>
              <a:gdLst>
                <a:gd name="T0" fmla="*/ 239630 w 260657"/>
                <a:gd name="T1" fmla="*/ 47907 h 251669"/>
                <a:gd name="T2" fmla="*/ 262101 w 260657"/>
                <a:gd name="T3" fmla="*/ 159186 h 251669"/>
                <a:gd name="T4" fmla="*/ 149748 w 260657"/>
                <a:gd name="T5" fmla="*/ 245653 h 251669"/>
                <a:gd name="T6" fmla="*/ 79366 w 260657"/>
                <a:gd name="T7" fmla="*/ 146782 h 251669"/>
                <a:gd name="T8" fmla="*/ 88354 w 260657"/>
                <a:gd name="T9" fmla="*/ 115319 h 251669"/>
                <a:gd name="T10" fmla="*/ 6741 w 260657"/>
                <a:gd name="T11" fmla="*/ 6741 h 251669"/>
                <a:gd name="T12" fmla="*/ 239720 w 260657"/>
                <a:gd name="T13" fmla="*/ 47907 h 251669"/>
                <a:gd name="T14" fmla="*/ 0 60000 65536"/>
                <a:gd name="T15" fmla="*/ 0 60000 65536"/>
                <a:gd name="T16" fmla="*/ 0 60000 65536"/>
                <a:gd name="T17" fmla="*/ 0 60000 65536"/>
                <a:gd name="T18" fmla="*/ 0 60000 65536"/>
                <a:gd name="T19" fmla="*/ 0 60000 65536"/>
                <a:gd name="T20" fmla="*/ 0 60000 65536"/>
                <a:gd name="T21" fmla="*/ 0 w 260657"/>
                <a:gd name="T22" fmla="*/ 0 h 251669"/>
                <a:gd name="T23" fmla="*/ 260657 w 260657"/>
                <a:gd name="T24" fmla="*/ 251669 h 2516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657" h="251669">
                  <a:moveTo>
                    <a:pt x="239625" y="47907"/>
                  </a:moveTo>
                  <a:cubicBezTo>
                    <a:pt x="239625" y="47907"/>
                    <a:pt x="267309" y="97522"/>
                    <a:pt x="262096" y="159181"/>
                  </a:cubicBezTo>
                  <a:cubicBezTo>
                    <a:pt x="256883" y="220930"/>
                    <a:pt x="149743" y="245648"/>
                    <a:pt x="149743" y="245648"/>
                  </a:cubicBezTo>
                  <a:lnTo>
                    <a:pt x="79366" y="146777"/>
                  </a:lnTo>
                  <a:lnTo>
                    <a:pt x="88354" y="115319"/>
                  </a:lnTo>
                  <a:lnTo>
                    <a:pt x="6741" y="6741"/>
                  </a:lnTo>
                  <a:lnTo>
                    <a:pt x="239715" y="47907"/>
                  </a:lnTo>
                  <a:lnTo>
                    <a:pt x="239625" y="47907"/>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3" name="Freeform: Shape 50">
              <a:extLst>
                <a:ext uri="{FF2B5EF4-FFF2-40B4-BE49-F238E27FC236}">
                  <a16:creationId xmlns:a16="http://schemas.microsoft.com/office/drawing/2014/main" id="{52A40303-5110-49C7-A132-6F6D82CE3565}"/>
                </a:ext>
              </a:extLst>
            </p:cNvPr>
            <p:cNvSpPr>
              <a:spLocks/>
            </p:cNvSpPr>
            <p:nvPr/>
          </p:nvSpPr>
          <p:spPr bwMode="auto">
            <a:xfrm>
              <a:off x="6289167" y="1123346"/>
              <a:ext cx="296611" cy="197740"/>
            </a:xfrm>
            <a:custGeom>
              <a:avLst/>
              <a:gdLst>
                <a:gd name="T0" fmla="*/ 106320 w 296610"/>
                <a:gd name="T1" fmla="*/ 6831 h 197740"/>
                <a:gd name="T2" fmla="*/ 29920 w 296610"/>
                <a:gd name="T3" fmla="*/ 73613 h 197740"/>
                <a:gd name="T4" fmla="*/ 14640 w 296610"/>
                <a:gd name="T5" fmla="*/ 183180 h 197740"/>
                <a:gd name="T6" fmla="*/ 94545 w 296610"/>
                <a:gd name="T7" fmla="*/ 191808 h 197740"/>
                <a:gd name="T8" fmla="*/ 64794 w 296610"/>
                <a:gd name="T9" fmla="*/ 169248 h 197740"/>
                <a:gd name="T10" fmla="*/ 136700 w 296610"/>
                <a:gd name="T11" fmla="*/ 113701 h 197740"/>
                <a:gd name="T12" fmla="*/ 296785 w 296610"/>
                <a:gd name="T13" fmla="*/ 11415 h 197740"/>
                <a:gd name="T14" fmla="*/ 106320 w 296610"/>
                <a:gd name="T15" fmla="*/ 6741 h 197740"/>
                <a:gd name="T16" fmla="*/ 0 60000 65536"/>
                <a:gd name="T17" fmla="*/ 0 60000 65536"/>
                <a:gd name="T18" fmla="*/ 0 60000 65536"/>
                <a:gd name="T19" fmla="*/ 0 60000 65536"/>
                <a:gd name="T20" fmla="*/ 0 60000 65536"/>
                <a:gd name="T21" fmla="*/ 0 60000 65536"/>
                <a:gd name="T22" fmla="*/ 0 60000 65536"/>
                <a:gd name="T23" fmla="*/ 0 60000 65536"/>
                <a:gd name="T24" fmla="*/ 0 w 296610"/>
                <a:gd name="T25" fmla="*/ 0 h 197740"/>
                <a:gd name="T26" fmla="*/ 296610 w 296610"/>
                <a:gd name="T27" fmla="*/ 197740 h 197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6610" h="197740">
                  <a:moveTo>
                    <a:pt x="106320" y="6831"/>
                  </a:moveTo>
                  <a:cubicBezTo>
                    <a:pt x="106320" y="6831"/>
                    <a:pt x="53918" y="31009"/>
                    <a:pt x="29920" y="73613"/>
                  </a:cubicBezTo>
                  <a:cubicBezTo>
                    <a:pt x="5921" y="116217"/>
                    <a:pt x="79" y="170057"/>
                    <a:pt x="14640" y="183180"/>
                  </a:cubicBezTo>
                  <a:cubicBezTo>
                    <a:pt x="29201" y="196302"/>
                    <a:pt x="94545" y="191808"/>
                    <a:pt x="94545" y="191808"/>
                  </a:cubicBezTo>
                  <a:cubicBezTo>
                    <a:pt x="94545" y="191808"/>
                    <a:pt x="62008" y="172034"/>
                    <a:pt x="64794" y="169248"/>
                  </a:cubicBezTo>
                  <a:cubicBezTo>
                    <a:pt x="67581" y="166551"/>
                    <a:pt x="136700" y="113701"/>
                    <a:pt x="136700" y="113701"/>
                  </a:cubicBezTo>
                  <a:lnTo>
                    <a:pt x="296780" y="11415"/>
                  </a:lnTo>
                  <a:lnTo>
                    <a:pt x="106320" y="6741"/>
                  </a:lnTo>
                  <a:lnTo>
                    <a:pt x="106320" y="683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4" name="Freeform: Shape 51">
              <a:extLst>
                <a:ext uri="{FF2B5EF4-FFF2-40B4-BE49-F238E27FC236}">
                  <a16:creationId xmlns:a16="http://schemas.microsoft.com/office/drawing/2014/main" id="{378BDF7D-3E44-4BC8-855E-7F6C08DE1B30}"/>
                </a:ext>
              </a:extLst>
            </p:cNvPr>
            <p:cNvSpPr>
              <a:spLocks/>
            </p:cNvSpPr>
            <p:nvPr/>
          </p:nvSpPr>
          <p:spPr bwMode="auto">
            <a:xfrm>
              <a:off x="5973677" y="1643224"/>
              <a:ext cx="404469" cy="152799"/>
            </a:xfrm>
            <a:custGeom>
              <a:avLst/>
              <a:gdLst>
                <a:gd name="T0" fmla="*/ 75764 w 404469"/>
                <a:gd name="T1" fmla="*/ 6741 h 152799"/>
                <a:gd name="T2" fmla="*/ 166365 w 404469"/>
                <a:gd name="T3" fmla="*/ 21751 h 152799"/>
                <a:gd name="T4" fmla="*/ 192880 w 404469"/>
                <a:gd name="T5" fmla="*/ 49435 h 152799"/>
                <a:gd name="T6" fmla="*/ 292200 w 404469"/>
                <a:gd name="T7" fmla="*/ 56446 h 152799"/>
                <a:gd name="T8" fmla="*/ 334175 w 404469"/>
                <a:gd name="T9" fmla="*/ 26156 h 152799"/>
                <a:gd name="T10" fmla="*/ 404552 w 404469"/>
                <a:gd name="T11" fmla="*/ 10606 h 152799"/>
                <a:gd name="T12" fmla="*/ 318805 w 404469"/>
                <a:gd name="T13" fmla="*/ 113791 h 152799"/>
                <a:gd name="T14" fmla="*/ 217328 w 404469"/>
                <a:gd name="T15" fmla="*/ 149024 h 152799"/>
                <a:gd name="T16" fmla="*/ 186678 w 404469"/>
                <a:gd name="T17" fmla="*/ 118195 h 152799"/>
                <a:gd name="T18" fmla="*/ 111807 w 404469"/>
                <a:gd name="T19" fmla="*/ 130868 h 152799"/>
                <a:gd name="T20" fmla="*/ 75854 w 404469"/>
                <a:gd name="T21" fmla="*/ 6741 h 1527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469"/>
                <a:gd name="T34" fmla="*/ 0 h 152799"/>
                <a:gd name="T35" fmla="*/ 404469 w 404469"/>
                <a:gd name="T36" fmla="*/ 152799 h 1527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469" h="152799">
                  <a:moveTo>
                    <a:pt x="75764" y="6741"/>
                  </a:moveTo>
                  <a:lnTo>
                    <a:pt x="166365" y="21751"/>
                  </a:lnTo>
                  <a:lnTo>
                    <a:pt x="192880" y="49435"/>
                  </a:lnTo>
                  <a:lnTo>
                    <a:pt x="292200" y="56446"/>
                  </a:lnTo>
                  <a:cubicBezTo>
                    <a:pt x="292200" y="56446"/>
                    <a:pt x="328153" y="26156"/>
                    <a:pt x="334175" y="26156"/>
                  </a:cubicBezTo>
                  <a:cubicBezTo>
                    <a:pt x="340197" y="26156"/>
                    <a:pt x="404552" y="10606"/>
                    <a:pt x="404552" y="10606"/>
                  </a:cubicBezTo>
                  <a:cubicBezTo>
                    <a:pt x="404552" y="10606"/>
                    <a:pt x="361050" y="94286"/>
                    <a:pt x="318805" y="113791"/>
                  </a:cubicBezTo>
                  <a:cubicBezTo>
                    <a:pt x="276471" y="133295"/>
                    <a:pt x="217328" y="149024"/>
                    <a:pt x="217328" y="149024"/>
                  </a:cubicBezTo>
                  <a:cubicBezTo>
                    <a:pt x="217328" y="149024"/>
                    <a:pt x="219665" y="129250"/>
                    <a:pt x="186678" y="118195"/>
                  </a:cubicBezTo>
                  <a:cubicBezTo>
                    <a:pt x="153692" y="107139"/>
                    <a:pt x="114773" y="138868"/>
                    <a:pt x="111807" y="130868"/>
                  </a:cubicBezTo>
                  <a:cubicBezTo>
                    <a:pt x="108841" y="122869"/>
                    <a:pt x="-97169" y="26965"/>
                    <a:pt x="75854" y="6741"/>
                  </a:cubicBezTo>
                  <a:lnTo>
                    <a:pt x="75764" y="6741"/>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5" name="Freeform: Shape 52">
              <a:extLst>
                <a:ext uri="{FF2B5EF4-FFF2-40B4-BE49-F238E27FC236}">
                  <a16:creationId xmlns:a16="http://schemas.microsoft.com/office/drawing/2014/main" id="{34AB7AE2-DECA-4541-AE58-B774546E10FC}"/>
                </a:ext>
              </a:extLst>
            </p:cNvPr>
            <p:cNvSpPr>
              <a:spLocks/>
            </p:cNvSpPr>
            <p:nvPr/>
          </p:nvSpPr>
          <p:spPr bwMode="auto">
            <a:xfrm>
              <a:off x="6484625" y="2440927"/>
              <a:ext cx="134823" cy="116847"/>
            </a:xfrm>
            <a:custGeom>
              <a:avLst/>
              <a:gdLst>
                <a:gd name="T0" fmla="*/ 6945 w 134823"/>
                <a:gd name="T1" fmla="*/ 30740 h 116846"/>
                <a:gd name="T2" fmla="*/ 72649 w 134823"/>
                <a:gd name="T3" fmla="*/ 116132 h 116846"/>
                <a:gd name="T4" fmla="*/ 129544 w 134823"/>
                <a:gd name="T5" fmla="*/ 100403 h 116846"/>
                <a:gd name="T6" fmla="*/ 101860 w 134823"/>
                <a:gd name="T7" fmla="*/ 30740 h 116846"/>
                <a:gd name="T8" fmla="*/ 68244 w 134823"/>
                <a:gd name="T9" fmla="*/ 6741 h 116846"/>
                <a:gd name="T10" fmla="*/ 6945 w 134823"/>
                <a:gd name="T11" fmla="*/ 30740 h 116846"/>
                <a:gd name="T12" fmla="*/ 0 60000 65536"/>
                <a:gd name="T13" fmla="*/ 0 60000 65536"/>
                <a:gd name="T14" fmla="*/ 0 60000 65536"/>
                <a:gd name="T15" fmla="*/ 0 60000 65536"/>
                <a:gd name="T16" fmla="*/ 0 60000 65536"/>
                <a:gd name="T17" fmla="*/ 0 60000 65536"/>
                <a:gd name="T18" fmla="*/ 0 w 134823"/>
                <a:gd name="T19" fmla="*/ 0 h 116846"/>
                <a:gd name="T20" fmla="*/ 134823 w 134823"/>
                <a:gd name="T21" fmla="*/ 116846 h 116846"/>
              </a:gdLst>
              <a:ahLst/>
              <a:cxnLst>
                <a:cxn ang="T12">
                  <a:pos x="T0" y="T1"/>
                </a:cxn>
                <a:cxn ang="T13">
                  <a:pos x="T2" y="T3"/>
                </a:cxn>
                <a:cxn ang="T14">
                  <a:pos x="T4" y="T5"/>
                </a:cxn>
                <a:cxn ang="T15">
                  <a:pos x="T6" y="T7"/>
                </a:cxn>
                <a:cxn ang="T16">
                  <a:pos x="T8" y="T9"/>
                </a:cxn>
                <a:cxn ang="T17">
                  <a:pos x="T10" y="T11"/>
                </a:cxn>
              </a:cxnLst>
              <a:rect l="T18" t="T19" r="T20" b="T21"/>
              <a:pathLst>
                <a:path w="134823" h="116846">
                  <a:moveTo>
                    <a:pt x="6945" y="30740"/>
                  </a:moveTo>
                  <a:lnTo>
                    <a:pt x="72649" y="116127"/>
                  </a:lnTo>
                  <a:lnTo>
                    <a:pt x="129544" y="100398"/>
                  </a:lnTo>
                  <a:lnTo>
                    <a:pt x="101860" y="30740"/>
                  </a:lnTo>
                  <a:lnTo>
                    <a:pt x="68244" y="6741"/>
                  </a:lnTo>
                  <a:cubicBezTo>
                    <a:pt x="68244" y="6741"/>
                    <a:pt x="2631" y="31459"/>
                    <a:pt x="6945" y="30740"/>
                  </a:cubicBez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6" name="Freeform: Shape 53">
              <a:extLst>
                <a:ext uri="{FF2B5EF4-FFF2-40B4-BE49-F238E27FC236}">
                  <a16:creationId xmlns:a16="http://schemas.microsoft.com/office/drawing/2014/main" id="{15135A44-B6BB-40C0-94CC-BBE9D378CB7C}"/>
                </a:ext>
              </a:extLst>
            </p:cNvPr>
            <p:cNvSpPr>
              <a:spLocks/>
            </p:cNvSpPr>
            <p:nvPr/>
          </p:nvSpPr>
          <p:spPr bwMode="auto">
            <a:xfrm>
              <a:off x="6673312" y="2522629"/>
              <a:ext cx="206729" cy="134823"/>
            </a:xfrm>
            <a:custGeom>
              <a:avLst/>
              <a:gdLst>
                <a:gd name="T0" fmla="*/ 6741 w 206728"/>
                <a:gd name="T1" fmla="*/ 6741 h 134823"/>
                <a:gd name="T2" fmla="*/ 90691 w 206728"/>
                <a:gd name="T3" fmla="*/ 134823 h 134823"/>
                <a:gd name="T4" fmla="*/ 208262 w 206728"/>
                <a:gd name="T5" fmla="*/ 134823 h 134823"/>
                <a:gd name="T6" fmla="*/ 120627 w 206728"/>
                <a:gd name="T7" fmla="*/ 101836 h 134823"/>
                <a:gd name="T8" fmla="*/ 107504 w 206728"/>
                <a:gd name="T9" fmla="*/ 34425 h 134823"/>
                <a:gd name="T10" fmla="*/ 6741 w 206728"/>
                <a:gd name="T11" fmla="*/ 6741 h 134823"/>
                <a:gd name="T12" fmla="*/ 0 60000 65536"/>
                <a:gd name="T13" fmla="*/ 0 60000 65536"/>
                <a:gd name="T14" fmla="*/ 0 60000 65536"/>
                <a:gd name="T15" fmla="*/ 0 60000 65536"/>
                <a:gd name="T16" fmla="*/ 0 60000 65536"/>
                <a:gd name="T17" fmla="*/ 0 60000 65536"/>
                <a:gd name="T18" fmla="*/ 0 w 206728"/>
                <a:gd name="T19" fmla="*/ 0 h 134823"/>
                <a:gd name="T20" fmla="*/ 206728 w 206728"/>
                <a:gd name="T21" fmla="*/ 134823 h 134823"/>
              </a:gdLst>
              <a:ahLst/>
              <a:cxnLst>
                <a:cxn ang="T12">
                  <a:pos x="T0" y="T1"/>
                </a:cxn>
                <a:cxn ang="T13">
                  <a:pos x="T2" y="T3"/>
                </a:cxn>
                <a:cxn ang="T14">
                  <a:pos x="T4" y="T5"/>
                </a:cxn>
                <a:cxn ang="T15">
                  <a:pos x="T6" y="T7"/>
                </a:cxn>
                <a:cxn ang="T16">
                  <a:pos x="T8" y="T9"/>
                </a:cxn>
                <a:cxn ang="T17">
                  <a:pos x="T10" y="T11"/>
                </a:cxn>
              </a:cxnLst>
              <a:rect l="T18" t="T19" r="T20" b="T21"/>
              <a:pathLst>
                <a:path w="206728" h="134823">
                  <a:moveTo>
                    <a:pt x="6741" y="6741"/>
                  </a:moveTo>
                  <a:lnTo>
                    <a:pt x="90691" y="134823"/>
                  </a:lnTo>
                  <a:lnTo>
                    <a:pt x="208257" y="134823"/>
                  </a:lnTo>
                  <a:lnTo>
                    <a:pt x="120622" y="101836"/>
                  </a:lnTo>
                  <a:lnTo>
                    <a:pt x="107499" y="34425"/>
                  </a:lnTo>
                  <a:lnTo>
                    <a:pt x="6741"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7" name="Freeform: Shape 54">
              <a:extLst>
                <a:ext uri="{FF2B5EF4-FFF2-40B4-BE49-F238E27FC236}">
                  <a16:creationId xmlns:a16="http://schemas.microsoft.com/office/drawing/2014/main" id="{60785D1C-F1A7-425D-8025-3894129DD9C0}"/>
                </a:ext>
              </a:extLst>
            </p:cNvPr>
            <p:cNvSpPr>
              <a:spLocks/>
            </p:cNvSpPr>
            <p:nvPr/>
          </p:nvSpPr>
          <p:spPr bwMode="auto">
            <a:xfrm>
              <a:off x="6865120" y="2654846"/>
              <a:ext cx="233693" cy="781974"/>
            </a:xfrm>
            <a:custGeom>
              <a:avLst/>
              <a:gdLst>
                <a:gd name="T0" fmla="*/ 33706 w 233693"/>
                <a:gd name="T1" fmla="*/ 6741 h 781973"/>
                <a:gd name="T2" fmla="*/ 6741 w 233693"/>
                <a:gd name="T3" fmla="*/ 15999 h 781973"/>
                <a:gd name="T4" fmla="*/ 55098 w 233693"/>
                <a:gd name="T5" fmla="*/ 149025 h 781973"/>
                <a:gd name="T6" fmla="*/ 123588 w 233693"/>
                <a:gd name="T7" fmla="*/ 167001 h 781973"/>
                <a:gd name="T8" fmla="*/ 176438 w 233693"/>
                <a:gd name="T9" fmla="*/ 269287 h 781973"/>
                <a:gd name="T10" fmla="*/ 125925 w 233693"/>
                <a:gd name="T11" fmla="*/ 315306 h 781973"/>
                <a:gd name="T12" fmla="*/ 130419 w 233693"/>
                <a:gd name="T13" fmla="*/ 431079 h 781973"/>
                <a:gd name="T14" fmla="*/ 104533 w 233693"/>
                <a:gd name="T15" fmla="*/ 777125 h 781973"/>
                <a:gd name="T16" fmla="*/ 173023 w 233693"/>
                <a:gd name="T17" fmla="*/ 581452 h 781973"/>
                <a:gd name="T18" fmla="*/ 232525 w 233693"/>
                <a:gd name="T19" fmla="*/ 245737 h 781973"/>
                <a:gd name="T20" fmla="*/ 160619 w 233693"/>
                <a:gd name="T21" fmla="*/ 114330 h 781973"/>
                <a:gd name="T22" fmla="*/ 60670 w 233693"/>
                <a:gd name="T23" fmla="*/ 51413 h 781973"/>
                <a:gd name="T24" fmla="*/ 33706 w 233693"/>
                <a:gd name="T25" fmla="*/ 6831 h 7819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3693"/>
                <a:gd name="T40" fmla="*/ 0 h 781973"/>
                <a:gd name="T41" fmla="*/ 233693 w 233693"/>
                <a:gd name="T42" fmla="*/ 781973 h 78197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3693" h="781973">
                  <a:moveTo>
                    <a:pt x="33706" y="6741"/>
                  </a:moveTo>
                  <a:lnTo>
                    <a:pt x="6741" y="15999"/>
                  </a:lnTo>
                  <a:lnTo>
                    <a:pt x="55098" y="149025"/>
                  </a:lnTo>
                  <a:lnTo>
                    <a:pt x="123588" y="167001"/>
                  </a:lnTo>
                  <a:cubicBezTo>
                    <a:pt x="123588" y="167001"/>
                    <a:pt x="182011" y="268118"/>
                    <a:pt x="176438" y="269287"/>
                  </a:cubicBezTo>
                  <a:cubicBezTo>
                    <a:pt x="170866" y="270455"/>
                    <a:pt x="125925" y="315306"/>
                    <a:pt x="125925" y="315306"/>
                  </a:cubicBezTo>
                  <a:lnTo>
                    <a:pt x="130419" y="431074"/>
                  </a:lnTo>
                  <a:lnTo>
                    <a:pt x="104533" y="777120"/>
                  </a:lnTo>
                  <a:lnTo>
                    <a:pt x="173023" y="581447"/>
                  </a:lnTo>
                  <a:lnTo>
                    <a:pt x="232525" y="245737"/>
                  </a:lnTo>
                  <a:lnTo>
                    <a:pt x="160619" y="114330"/>
                  </a:lnTo>
                  <a:lnTo>
                    <a:pt x="60670" y="51413"/>
                  </a:lnTo>
                  <a:lnTo>
                    <a:pt x="33706" y="6831"/>
                  </a:lnTo>
                  <a:lnTo>
                    <a:pt x="33706"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8" name="Freeform: Shape 55">
              <a:extLst>
                <a:ext uri="{FF2B5EF4-FFF2-40B4-BE49-F238E27FC236}">
                  <a16:creationId xmlns:a16="http://schemas.microsoft.com/office/drawing/2014/main" id="{6D543085-3364-49D7-B2D7-1E5EA24BE32C}"/>
                </a:ext>
              </a:extLst>
            </p:cNvPr>
            <p:cNvSpPr>
              <a:spLocks/>
            </p:cNvSpPr>
            <p:nvPr/>
          </p:nvSpPr>
          <p:spPr bwMode="auto">
            <a:xfrm>
              <a:off x="6620192" y="3513939"/>
              <a:ext cx="233693" cy="269646"/>
            </a:xfrm>
            <a:custGeom>
              <a:avLst/>
              <a:gdLst>
                <a:gd name="T0" fmla="*/ 232525 w 233693"/>
                <a:gd name="T1" fmla="*/ 6741 h 269646"/>
                <a:gd name="T2" fmla="*/ 83231 w 233693"/>
                <a:gd name="T3" fmla="*/ 41615 h 269646"/>
                <a:gd name="T4" fmla="*/ 6741 w 233693"/>
                <a:gd name="T5" fmla="*/ 202235 h 269646"/>
                <a:gd name="T6" fmla="*/ 59951 w 233693"/>
                <a:gd name="T7" fmla="*/ 264073 h 269646"/>
                <a:gd name="T8" fmla="*/ 128621 w 233693"/>
                <a:gd name="T9" fmla="*/ 128172 h 269646"/>
                <a:gd name="T10" fmla="*/ 232615 w 233693"/>
                <a:gd name="T11" fmla="*/ 6831 h 269646"/>
                <a:gd name="T12" fmla="*/ 0 60000 65536"/>
                <a:gd name="T13" fmla="*/ 0 60000 65536"/>
                <a:gd name="T14" fmla="*/ 0 60000 65536"/>
                <a:gd name="T15" fmla="*/ 0 60000 65536"/>
                <a:gd name="T16" fmla="*/ 0 60000 65536"/>
                <a:gd name="T17" fmla="*/ 0 60000 65536"/>
                <a:gd name="T18" fmla="*/ 0 w 233693"/>
                <a:gd name="T19" fmla="*/ 0 h 269646"/>
                <a:gd name="T20" fmla="*/ 233693 w 233693"/>
                <a:gd name="T21" fmla="*/ 269646 h 269646"/>
              </a:gdLst>
              <a:ahLst/>
              <a:cxnLst>
                <a:cxn ang="T12">
                  <a:pos x="T0" y="T1"/>
                </a:cxn>
                <a:cxn ang="T13">
                  <a:pos x="T2" y="T3"/>
                </a:cxn>
                <a:cxn ang="T14">
                  <a:pos x="T4" y="T5"/>
                </a:cxn>
                <a:cxn ang="T15">
                  <a:pos x="T6" y="T7"/>
                </a:cxn>
                <a:cxn ang="T16">
                  <a:pos x="T8" y="T9"/>
                </a:cxn>
                <a:cxn ang="T17">
                  <a:pos x="T10" y="T11"/>
                </a:cxn>
              </a:cxnLst>
              <a:rect l="T18" t="T19" r="T20" b="T21"/>
              <a:pathLst>
                <a:path w="233693" h="269646">
                  <a:moveTo>
                    <a:pt x="232525" y="6741"/>
                  </a:moveTo>
                  <a:lnTo>
                    <a:pt x="83231" y="41615"/>
                  </a:lnTo>
                  <a:lnTo>
                    <a:pt x="6741" y="202235"/>
                  </a:lnTo>
                  <a:cubicBezTo>
                    <a:pt x="6741" y="202235"/>
                    <a:pt x="54648" y="267489"/>
                    <a:pt x="59951" y="264073"/>
                  </a:cubicBezTo>
                  <a:cubicBezTo>
                    <a:pt x="65164" y="260658"/>
                    <a:pt x="117835" y="142732"/>
                    <a:pt x="128621" y="128172"/>
                  </a:cubicBezTo>
                  <a:cubicBezTo>
                    <a:pt x="139407" y="113611"/>
                    <a:pt x="232615" y="6831"/>
                    <a:pt x="232615" y="6831"/>
                  </a:cubicBezTo>
                  <a:lnTo>
                    <a:pt x="232525"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59" name="Freeform: Shape 56">
              <a:extLst>
                <a:ext uri="{FF2B5EF4-FFF2-40B4-BE49-F238E27FC236}">
                  <a16:creationId xmlns:a16="http://schemas.microsoft.com/office/drawing/2014/main" id="{D96B8B45-CE9D-4AEE-A8AF-817C29467048}"/>
                </a:ext>
              </a:extLst>
            </p:cNvPr>
            <p:cNvSpPr>
              <a:spLocks/>
            </p:cNvSpPr>
            <p:nvPr/>
          </p:nvSpPr>
          <p:spPr bwMode="auto">
            <a:xfrm>
              <a:off x="6392431" y="444826"/>
              <a:ext cx="368516" cy="1860558"/>
            </a:xfrm>
            <a:custGeom>
              <a:avLst/>
              <a:gdLst>
                <a:gd name="T0" fmla="*/ 101836 w 368516"/>
                <a:gd name="T1" fmla="*/ 6741 h 1860558"/>
                <a:gd name="T2" fmla="*/ 271893 w 368516"/>
                <a:gd name="T3" fmla="*/ 366359 h 1860558"/>
                <a:gd name="T4" fmla="*/ 319800 w 368516"/>
                <a:gd name="T5" fmla="*/ 701799 h 1860558"/>
                <a:gd name="T6" fmla="*/ 258411 w 368516"/>
                <a:gd name="T7" fmla="*/ 819455 h 1860558"/>
                <a:gd name="T8" fmla="*/ 261377 w 368516"/>
                <a:gd name="T9" fmla="*/ 1209093 h 1860558"/>
                <a:gd name="T10" fmla="*/ 167001 w 368516"/>
                <a:gd name="T11" fmla="*/ 1480807 h 1860558"/>
                <a:gd name="T12" fmla="*/ 6741 w 368516"/>
                <a:gd name="T13" fmla="*/ 1856783 h 1860558"/>
                <a:gd name="T14" fmla="*/ 228570 w 368516"/>
                <a:gd name="T15" fmla="*/ 1509209 h 1860558"/>
                <a:gd name="T16" fmla="*/ 348293 w 368516"/>
                <a:gd name="T17" fmla="*/ 1011892 h 1860558"/>
                <a:gd name="T18" fmla="*/ 366988 w 368516"/>
                <a:gd name="T19" fmla="*/ 685351 h 1860558"/>
                <a:gd name="T20" fmla="*/ 342091 w 368516"/>
                <a:gd name="T21" fmla="*/ 312430 h 1860558"/>
                <a:gd name="T22" fmla="*/ 213380 w 368516"/>
                <a:gd name="T23" fmla="*/ 110016 h 1860558"/>
                <a:gd name="T24" fmla="*/ 101836 w 368516"/>
                <a:gd name="T25" fmla="*/ 6741 h 18605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8516"/>
                <a:gd name="T40" fmla="*/ 0 h 1860558"/>
                <a:gd name="T41" fmla="*/ 368516 w 368516"/>
                <a:gd name="T42" fmla="*/ 1860558 h 18605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8516" h="1860558">
                  <a:moveTo>
                    <a:pt x="101836" y="6741"/>
                  </a:moveTo>
                  <a:cubicBezTo>
                    <a:pt x="101836" y="6741"/>
                    <a:pt x="229918" y="236120"/>
                    <a:pt x="271893" y="366359"/>
                  </a:cubicBezTo>
                  <a:cubicBezTo>
                    <a:pt x="313868" y="496598"/>
                    <a:pt x="319800" y="701799"/>
                    <a:pt x="319800" y="701799"/>
                  </a:cubicBezTo>
                  <a:lnTo>
                    <a:pt x="258411" y="819455"/>
                  </a:lnTo>
                  <a:cubicBezTo>
                    <a:pt x="258411" y="819455"/>
                    <a:pt x="301824" y="1006230"/>
                    <a:pt x="261377" y="1209093"/>
                  </a:cubicBezTo>
                  <a:cubicBezTo>
                    <a:pt x="220930" y="1411867"/>
                    <a:pt x="167001" y="1480807"/>
                    <a:pt x="167001" y="1480807"/>
                  </a:cubicBezTo>
                  <a:lnTo>
                    <a:pt x="6741" y="1856783"/>
                  </a:lnTo>
                  <a:cubicBezTo>
                    <a:pt x="6741" y="1856783"/>
                    <a:pt x="147856" y="1784878"/>
                    <a:pt x="228570" y="1509209"/>
                  </a:cubicBezTo>
                  <a:cubicBezTo>
                    <a:pt x="309284" y="1233541"/>
                    <a:pt x="348293" y="1011892"/>
                    <a:pt x="348293" y="1011892"/>
                  </a:cubicBezTo>
                  <a:lnTo>
                    <a:pt x="366988" y="685351"/>
                  </a:lnTo>
                  <a:lnTo>
                    <a:pt x="342091" y="312430"/>
                  </a:lnTo>
                  <a:lnTo>
                    <a:pt x="213380" y="110016"/>
                  </a:lnTo>
                  <a:lnTo>
                    <a:pt x="101836" y="6741"/>
                  </a:lnTo>
                  <a:close/>
                </a:path>
              </a:pathLst>
            </a:custGeom>
            <a:solidFill>
              <a:srgbClr val="FFAD8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0" name="Freeform: Shape 57">
              <a:extLst>
                <a:ext uri="{FF2B5EF4-FFF2-40B4-BE49-F238E27FC236}">
                  <a16:creationId xmlns:a16="http://schemas.microsoft.com/office/drawing/2014/main" id="{A8E75E98-1A4E-47F6-AA1C-960A212EF746}"/>
                </a:ext>
              </a:extLst>
            </p:cNvPr>
            <p:cNvSpPr>
              <a:spLocks/>
            </p:cNvSpPr>
            <p:nvPr/>
          </p:nvSpPr>
          <p:spPr bwMode="auto">
            <a:xfrm>
              <a:off x="5701058" y="1134951"/>
              <a:ext cx="296611" cy="116847"/>
            </a:xfrm>
            <a:custGeom>
              <a:avLst/>
              <a:gdLst>
                <a:gd name="T0" fmla="*/ 291043 w 296610"/>
                <a:gd name="T1" fmla="*/ 107134 h 116846"/>
                <a:gd name="T2" fmla="*/ 179050 w 296610"/>
                <a:gd name="T3" fmla="*/ 114235 h 116846"/>
                <a:gd name="T4" fmla="*/ 6741 w 296610"/>
                <a:gd name="T5" fmla="*/ 46549 h 116846"/>
                <a:gd name="T6" fmla="*/ 99589 w 296610"/>
                <a:gd name="T7" fmla="*/ 7181 h 116846"/>
                <a:gd name="T8" fmla="*/ 251675 w 296610"/>
                <a:gd name="T9" fmla="*/ 34145 h 116846"/>
                <a:gd name="T10" fmla="*/ 291043 w 296610"/>
                <a:gd name="T11" fmla="*/ 107134 h 116846"/>
                <a:gd name="T12" fmla="*/ 0 60000 65536"/>
                <a:gd name="T13" fmla="*/ 0 60000 65536"/>
                <a:gd name="T14" fmla="*/ 0 60000 65536"/>
                <a:gd name="T15" fmla="*/ 0 60000 65536"/>
                <a:gd name="T16" fmla="*/ 0 60000 65536"/>
                <a:gd name="T17" fmla="*/ 0 60000 65536"/>
                <a:gd name="T18" fmla="*/ 0 w 296610"/>
                <a:gd name="T19" fmla="*/ 0 h 116846"/>
                <a:gd name="T20" fmla="*/ 296610 w 296610"/>
                <a:gd name="T21" fmla="*/ 116846 h 116846"/>
              </a:gdLst>
              <a:ahLst/>
              <a:cxnLst>
                <a:cxn ang="T12">
                  <a:pos x="T0" y="T1"/>
                </a:cxn>
                <a:cxn ang="T13">
                  <a:pos x="T2" y="T3"/>
                </a:cxn>
                <a:cxn ang="T14">
                  <a:pos x="T4" y="T5"/>
                </a:cxn>
                <a:cxn ang="T15">
                  <a:pos x="T6" y="T7"/>
                </a:cxn>
                <a:cxn ang="T16">
                  <a:pos x="T8" y="T9"/>
                </a:cxn>
                <a:cxn ang="T17">
                  <a:pos x="T10" y="T11"/>
                </a:cxn>
              </a:cxnLst>
              <a:rect l="T18" t="T19" r="T20" b="T21"/>
              <a:pathLst>
                <a:path w="296610" h="116846">
                  <a:moveTo>
                    <a:pt x="291038" y="107129"/>
                  </a:moveTo>
                  <a:cubicBezTo>
                    <a:pt x="291038" y="107129"/>
                    <a:pt x="238906" y="122050"/>
                    <a:pt x="179045" y="114230"/>
                  </a:cubicBezTo>
                  <a:cubicBezTo>
                    <a:pt x="81343" y="101467"/>
                    <a:pt x="6741" y="46549"/>
                    <a:pt x="6741" y="46549"/>
                  </a:cubicBezTo>
                  <a:cubicBezTo>
                    <a:pt x="6741" y="46549"/>
                    <a:pt x="40717" y="11675"/>
                    <a:pt x="99589" y="7181"/>
                  </a:cubicBezTo>
                  <a:cubicBezTo>
                    <a:pt x="158462" y="2686"/>
                    <a:pt x="251670" y="34145"/>
                    <a:pt x="251670" y="34145"/>
                  </a:cubicBezTo>
                  <a:lnTo>
                    <a:pt x="291038" y="107129"/>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1" name="Freeform: Shape 58">
              <a:extLst>
                <a:ext uri="{FF2B5EF4-FFF2-40B4-BE49-F238E27FC236}">
                  <a16:creationId xmlns:a16="http://schemas.microsoft.com/office/drawing/2014/main" id="{4CA71E1E-D4DD-46FD-A4AC-08898CE763D3}"/>
                </a:ext>
              </a:extLst>
            </p:cNvPr>
            <p:cNvSpPr>
              <a:spLocks/>
            </p:cNvSpPr>
            <p:nvPr/>
          </p:nvSpPr>
          <p:spPr bwMode="auto">
            <a:xfrm>
              <a:off x="6341288" y="1226440"/>
              <a:ext cx="242682" cy="98870"/>
            </a:xfrm>
            <a:custGeom>
              <a:avLst/>
              <a:gdLst>
                <a:gd name="T0" fmla="*/ 6741 w 242681"/>
                <a:gd name="T1" fmla="*/ 69029 h 98870"/>
                <a:gd name="T2" fmla="*/ 244664 w 242681"/>
                <a:gd name="T3" fmla="*/ 96623 h 98870"/>
                <a:gd name="T4" fmla="*/ 229474 w 242681"/>
                <a:gd name="T5" fmla="*/ 41615 h 98870"/>
                <a:gd name="T6" fmla="*/ 100758 w 242681"/>
                <a:gd name="T7" fmla="*/ 6741 h 98870"/>
                <a:gd name="T8" fmla="*/ 66872 w 242681"/>
                <a:gd name="T9" fmla="*/ 17707 h 98870"/>
                <a:gd name="T10" fmla="*/ 6741 w 242681"/>
                <a:gd name="T11" fmla="*/ 69029 h 98870"/>
                <a:gd name="T12" fmla="*/ 0 60000 65536"/>
                <a:gd name="T13" fmla="*/ 0 60000 65536"/>
                <a:gd name="T14" fmla="*/ 0 60000 65536"/>
                <a:gd name="T15" fmla="*/ 0 60000 65536"/>
                <a:gd name="T16" fmla="*/ 0 60000 65536"/>
                <a:gd name="T17" fmla="*/ 0 60000 65536"/>
                <a:gd name="T18" fmla="*/ 0 w 242681"/>
                <a:gd name="T19" fmla="*/ 0 h 98870"/>
                <a:gd name="T20" fmla="*/ 242681 w 242681"/>
                <a:gd name="T21" fmla="*/ 98870 h 98870"/>
              </a:gdLst>
              <a:ahLst/>
              <a:cxnLst>
                <a:cxn ang="T12">
                  <a:pos x="T0" y="T1"/>
                </a:cxn>
                <a:cxn ang="T13">
                  <a:pos x="T2" y="T3"/>
                </a:cxn>
                <a:cxn ang="T14">
                  <a:pos x="T4" y="T5"/>
                </a:cxn>
                <a:cxn ang="T15">
                  <a:pos x="T6" y="T7"/>
                </a:cxn>
                <a:cxn ang="T16">
                  <a:pos x="T8" y="T9"/>
                </a:cxn>
                <a:cxn ang="T17">
                  <a:pos x="T10" y="T11"/>
                </a:cxn>
              </a:cxnLst>
              <a:rect l="T18" t="T19" r="T20" b="T21"/>
              <a:pathLst>
                <a:path w="242681" h="98870">
                  <a:moveTo>
                    <a:pt x="6741" y="69029"/>
                  </a:moveTo>
                  <a:lnTo>
                    <a:pt x="244659" y="96623"/>
                  </a:lnTo>
                  <a:cubicBezTo>
                    <a:pt x="244659" y="96623"/>
                    <a:pt x="232884" y="40447"/>
                    <a:pt x="229469" y="41615"/>
                  </a:cubicBezTo>
                  <a:cubicBezTo>
                    <a:pt x="226053" y="42784"/>
                    <a:pt x="100758" y="6741"/>
                    <a:pt x="100758" y="6741"/>
                  </a:cubicBezTo>
                  <a:lnTo>
                    <a:pt x="66872" y="17707"/>
                  </a:lnTo>
                  <a:lnTo>
                    <a:pt x="6741" y="69029"/>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2" name="Freeform: Shape 59">
              <a:extLst>
                <a:ext uri="{FF2B5EF4-FFF2-40B4-BE49-F238E27FC236}">
                  <a16:creationId xmlns:a16="http://schemas.microsoft.com/office/drawing/2014/main" id="{101C5CFB-6DF8-43A1-B8C3-24277A2BAAEA}"/>
                </a:ext>
              </a:extLst>
            </p:cNvPr>
            <p:cNvSpPr>
              <a:spLocks/>
            </p:cNvSpPr>
            <p:nvPr/>
          </p:nvSpPr>
          <p:spPr bwMode="auto">
            <a:xfrm>
              <a:off x="5782042" y="1152018"/>
              <a:ext cx="134823" cy="107858"/>
            </a:xfrm>
            <a:custGeom>
              <a:avLst/>
              <a:gdLst>
                <a:gd name="T0" fmla="*/ 12673 w 134823"/>
                <a:gd name="T1" fmla="*/ 76669 h 107858"/>
                <a:gd name="T2" fmla="*/ 96623 w 134823"/>
                <a:gd name="T3" fmla="*/ 101387 h 107858"/>
                <a:gd name="T4" fmla="*/ 125116 w 134823"/>
                <a:gd name="T5" fmla="*/ 70827 h 107858"/>
                <a:gd name="T6" fmla="*/ 131138 w 134823"/>
                <a:gd name="T7" fmla="*/ 37301 h 107858"/>
                <a:gd name="T8" fmla="*/ 98151 w 134823"/>
                <a:gd name="T9" fmla="*/ 10157 h 107858"/>
                <a:gd name="T10" fmla="*/ 33975 w 134823"/>
                <a:gd name="T11" fmla="*/ 6741 h 107858"/>
                <a:gd name="T12" fmla="*/ 18695 w 134823"/>
                <a:gd name="T13" fmla="*/ 8719 h 107858"/>
                <a:gd name="T14" fmla="*/ 6741 w 134823"/>
                <a:gd name="T15" fmla="*/ 20853 h 107858"/>
                <a:gd name="T16" fmla="*/ 12673 w 134823"/>
                <a:gd name="T17" fmla="*/ 76669 h 1078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4823"/>
                <a:gd name="T28" fmla="*/ 0 h 107858"/>
                <a:gd name="T29" fmla="*/ 134823 w 134823"/>
                <a:gd name="T30" fmla="*/ 107858 h 1078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4823" h="107858">
                  <a:moveTo>
                    <a:pt x="12673" y="76669"/>
                  </a:moveTo>
                  <a:lnTo>
                    <a:pt x="96623" y="101387"/>
                  </a:lnTo>
                  <a:cubicBezTo>
                    <a:pt x="96623" y="101387"/>
                    <a:pt x="125116" y="79546"/>
                    <a:pt x="125116" y="70827"/>
                  </a:cubicBezTo>
                  <a:cubicBezTo>
                    <a:pt x="125116" y="62109"/>
                    <a:pt x="131138" y="37301"/>
                    <a:pt x="131138" y="37301"/>
                  </a:cubicBezTo>
                  <a:lnTo>
                    <a:pt x="98151" y="10157"/>
                  </a:lnTo>
                  <a:lnTo>
                    <a:pt x="33975" y="6741"/>
                  </a:lnTo>
                  <a:lnTo>
                    <a:pt x="18695" y="8719"/>
                  </a:lnTo>
                  <a:lnTo>
                    <a:pt x="6741" y="20853"/>
                  </a:lnTo>
                  <a:lnTo>
                    <a:pt x="12673" y="76669"/>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3" name="Freeform: Shape 60">
              <a:extLst>
                <a:ext uri="{FF2B5EF4-FFF2-40B4-BE49-F238E27FC236}">
                  <a16:creationId xmlns:a16="http://schemas.microsoft.com/office/drawing/2014/main" id="{1C8D1F99-9330-49E1-B873-5450BF00E621}"/>
                </a:ext>
              </a:extLst>
            </p:cNvPr>
            <p:cNvSpPr>
              <a:spLocks/>
            </p:cNvSpPr>
            <p:nvPr/>
          </p:nvSpPr>
          <p:spPr bwMode="auto">
            <a:xfrm>
              <a:off x="6395487" y="1245496"/>
              <a:ext cx="125835" cy="71906"/>
            </a:xfrm>
            <a:custGeom>
              <a:avLst/>
              <a:gdLst>
                <a:gd name="T0" fmla="*/ 27504 w 125834"/>
                <a:gd name="T1" fmla="*/ 61035 h 71905"/>
                <a:gd name="T2" fmla="*/ 99415 w 125834"/>
                <a:gd name="T3" fmla="*/ 70383 h 71905"/>
                <a:gd name="T4" fmla="*/ 113436 w 125834"/>
                <a:gd name="T5" fmla="*/ 49979 h 71905"/>
                <a:gd name="T6" fmla="*/ 123233 w 125834"/>
                <a:gd name="T7" fmla="*/ 22471 h 71905"/>
                <a:gd name="T8" fmla="*/ 100493 w 125834"/>
                <a:gd name="T9" fmla="*/ 6741 h 71905"/>
                <a:gd name="T10" fmla="*/ 6741 w 125834"/>
                <a:gd name="T11" fmla="*/ 12404 h 71905"/>
                <a:gd name="T12" fmla="*/ 27504 w 125834"/>
                <a:gd name="T13" fmla="*/ 61035 h 71905"/>
                <a:gd name="T14" fmla="*/ 0 60000 65536"/>
                <a:gd name="T15" fmla="*/ 0 60000 65536"/>
                <a:gd name="T16" fmla="*/ 0 60000 65536"/>
                <a:gd name="T17" fmla="*/ 0 60000 65536"/>
                <a:gd name="T18" fmla="*/ 0 60000 65536"/>
                <a:gd name="T19" fmla="*/ 0 60000 65536"/>
                <a:gd name="T20" fmla="*/ 0 60000 65536"/>
                <a:gd name="T21" fmla="*/ 0 w 125834"/>
                <a:gd name="T22" fmla="*/ 0 h 71905"/>
                <a:gd name="T23" fmla="*/ 125834 w 125834"/>
                <a:gd name="T24" fmla="*/ 71905 h 719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834" h="71905">
                  <a:moveTo>
                    <a:pt x="27504" y="61030"/>
                  </a:moveTo>
                  <a:lnTo>
                    <a:pt x="99410" y="70378"/>
                  </a:lnTo>
                  <a:lnTo>
                    <a:pt x="113431" y="49974"/>
                  </a:lnTo>
                  <a:lnTo>
                    <a:pt x="123228" y="22471"/>
                  </a:lnTo>
                  <a:lnTo>
                    <a:pt x="100488" y="6741"/>
                  </a:lnTo>
                  <a:lnTo>
                    <a:pt x="6741" y="12404"/>
                  </a:lnTo>
                  <a:lnTo>
                    <a:pt x="27504" y="61030"/>
                  </a:lnTo>
                  <a:close/>
                </a:path>
              </a:pathLst>
            </a:custGeom>
            <a:solidFill>
              <a:srgbClr val="83535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4" name="Freeform: Shape 61">
              <a:extLst>
                <a:ext uri="{FF2B5EF4-FFF2-40B4-BE49-F238E27FC236}">
                  <a16:creationId xmlns:a16="http://schemas.microsoft.com/office/drawing/2014/main" id="{73D13169-0E5D-4177-90DB-99FA7AFF3CD7}"/>
                </a:ext>
              </a:extLst>
            </p:cNvPr>
            <p:cNvSpPr>
              <a:spLocks/>
            </p:cNvSpPr>
            <p:nvPr/>
          </p:nvSpPr>
          <p:spPr bwMode="auto">
            <a:xfrm>
              <a:off x="5482105" y="406743"/>
              <a:ext cx="638162" cy="350540"/>
            </a:xfrm>
            <a:custGeom>
              <a:avLst/>
              <a:gdLst>
                <a:gd name="T0" fmla="*/ 632500 w 638162"/>
                <a:gd name="T1" fmla="*/ 35566 h 350539"/>
                <a:gd name="T2" fmla="*/ 6741 w 638162"/>
                <a:gd name="T3" fmla="*/ 350608 h 350539"/>
                <a:gd name="T4" fmla="*/ 331305 w 638162"/>
                <a:gd name="T5" fmla="*/ 19387 h 350539"/>
                <a:gd name="T6" fmla="*/ 632500 w 638162"/>
                <a:gd name="T7" fmla="*/ 35566 h 350539"/>
                <a:gd name="T8" fmla="*/ 0 60000 65536"/>
                <a:gd name="T9" fmla="*/ 0 60000 65536"/>
                <a:gd name="T10" fmla="*/ 0 60000 65536"/>
                <a:gd name="T11" fmla="*/ 0 60000 65536"/>
                <a:gd name="T12" fmla="*/ 0 w 638162"/>
                <a:gd name="T13" fmla="*/ 0 h 350539"/>
                <a:gd name="T14" fmla="*/ 638162 w 638162"/>
                <a:gd name="T15" fmla="*/ 350539 h 350539"/>
              </a:gdLst>
              <a:ahLst/>
              <a:cxnLst>
                <a:cxn ang="T8">
                  <a:pos x="T0" y="T1"/>
                </a:cxn>
                <a:cxn ang="T9">
                  <a:pos x="T2" y="T3"/>
                </a:cxn>
                <a:cxn ang="T10">
                  <a:pos x="T4" y="T5"/>
                </a:cxn>
                <a:cxn ang="T11">
                  <a:pos x="T6" y="T7"/>
                </a:cxn>
              </a:cxnLst>
              <a:rect l="T12" t="T13" r="T14" b="T15"/>
              <a:pathLst>
                <a:path w="638162" h="350539">
                  <a:moveTo>
                    <a:pt x="632500" y="35566"/>
                  </a:moveTo>
                  <a:lnTo>
                    <a:pt x="6741" y="350603"/>
                  </a:lnTo>
                  <a:cubicBezTo>
                    <a:pt x="6741" y="350603"/>
                    <a:pt x="62828" y="55340"/>
                    <a:pt x="331305" y="19387"/>
                  </a:cubicBezTo>
                  <a:cubicBezTo>
                    <a:pt x="599783" y="-16566"/>
                    <a:pt x="632500" y="35566"/>
                    <a:pt x="632500" y="35566"/>
                  </a:cubicBez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5" name="Freeform: Shape 62">
              <a:extLst>
                <a:ext uri="{FF2B5EF4-FFF2-40B4-BE49-F238E27FC236}">
                  <a16:creationId xmlns:a16="http://schemas.microsoft.com/office/drawing/2014/main" id="{9F36B1CC-7E4F-4AE0-9426-CE8D97ADF8D0}"/>
                </a:ext>
              </a:extLst>
            </p:cNvPr>
            <p:cNvSpPr>
              <a:spLocks/>
            </p:cNvSpPr>
            <p:nvPr/>
          </p:nvSpPr>
          <p:spPr bwMode="auto">
            <a:xfrm>
              <a:off x="5721371" y="155217"/>
              <a:ext cx="790962" cy="296611"/>
            </a:xfrm>
            <a:custGeom>
              <a:avLst/>
              <a:gdLst>
                <a:gd name="T0" fmla="*/ 6741 w 790961"/>
                <a:gd name="T1" fmla="*/ 287098 h 296610"/>
                <a:gd name="T2" fmla="*/ 440697 w 790961"/>
                <a:gd name="T3" fmla="*/ 59691 h 296610"/>
                <a:gd name="T4" fmla="*/ 791776 w 790961"/>
                <a:gd name="T5" fmla="*/ 10616 h 296610"/>
                <a:gd name="T6" fmla="*/ 728858 w 790961"/>
                <a:gd name="T7" fmla="*/ 296445 h 296610"/>
                <a:gd name="T8" fmla="*/ 393324 w 790961"/>
                <a:gd name="T9" fmla="*/ 287188 h 296610"/>
                <a:gd name="T10" fmla="*/ 6831 w 790961"/>
                <a:gd name="T11" fmla="*/ 287188 h 296610"/>
                <a:gd name="T12" fmla="*/ 0 60000 65536"/>
                <a:gd name="T13" fmla="*/ 0 60000 65536"/>
                <a:gd name="T14" fmla="*/ 0 60000 65536"/>
                <a:gd name="T15" fmla="*/ 0 60000 65536"/>
                <a:gd name="T16" fmla="*/ 0 60000 65536"/>
                <a:gd name="T17" fmla="*/ 0 60000 65536"/>
                <a:gd name="T18" fmla="*/ 0 w 790961"/>
                <a:gd name="T19" fmla="*/ 0 h 296610"/>
                <a:gd name="T20" fmla="*/ 790961 w 790961"/>
                <a:gd name="T21" fmla="*/ 296610 h 296610"/>
              </a:gdLst>
              <a:ahLst/>
              <a:cxnLst>
                <a:cxn ang="T12">
                  <a:pos x="T0" y="T1"/>
                </a:cxn>
                <a:cxn ang="T13">
                  <a:pos x="T2" y="T3"/>
                </a:cxn>
                <a:cxn ang="T14">
                  <a:pos x="T4" y="T5"/>
                </a:cxn>
                <a:cxn ang="T15">
                  <a:pos x="T6" y="T7"/>
                </a:cxn>
                <a:cxn ang="T16">
                  <a:pos x="T8" y="T9"/>
                </a:cxn>
                <a:cxn ang="T17">
                  <a:pos x="T10" y="T11"/>
                </a:cxn>
              </a:cxnLst>
              <a:rect l="T18" t="T19" r="T20" b="T21"/>
              <a:pathLst>
                <a:path w="790961" h="296610">
                  <a:moveTo>
                    <a:pt x="6741" y="287093"/>
                  </a:moveTo>
                  <a:cubicBezTo>
                    <a:pt x="6741" y="287093"/>
                    <a:pt x="273871" y="133125"/>
                    <a:pt x="440692" y="59691"/>
                  </a:cubicBezTo>
                  <a:cubicBezTo>
                    <a:pt x="607513" y="-13743"/>
                    <a:pt x="791771" y="10616"/>
                    <a:pt x="791771" y="10616"/>
                  </a:cubicBezTo>
                  <a:lnTo>
                    <a:pt x="728853" y="296440"/>
                  </a:lnTo>
                  <a:lnTo>
                    <a:pt x="393324" y="287183"/>
                  </a:lnTo>
                  <a:lnTo>
                    <a:pt x="6831" y="287183"/>
                  </a:lnTo>
                  <a:lnTo>
                    <a:pt x="6741" y="287093"/>
                  </a:lnTo>
                  <a:close/>
                </a:path>
              </a:pathLst>
            </a:custGeom>
            <a:solidFill>
              <a:srgbClr val="6B434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6" name="Freeform: Shape 63">
              <a:extLst>
                <a:ext uri="{FF2B5EF4-FFF2-40B4-BE49-F238E27FC236}">
                  <a16:creationId xmlns:a16="http://schemas.microsoft.com/office/drawing/2014/main" id="{0F0EECBA-1113-486B-BF64-31A10656C8B6}"/>
                </a:ext>
              </a:extLst>
            </p:cNvPr>
            <p:cNvSpPr>
              <a:spLocks/>
            </p:cNvSpPr>
            <p:nvPr/>
          </p:nvSpPr>
          <p:spPr bwMode="auto">
            <a:xfrm>
              <a:off x="5284095" y="1942531"/>
              <a:ext cx="260658" cy="674115"/>
            </a:xfrm>
            <a:custGeom>
              <a:avLst/>
              <a:gdLst>
                <a:gd name="T0" fmla="*/ 142828 w 260657"/>
                <a:gd name="T1" fmla="*/ 153609 h 674115"/>
                <a:gd name="T2" fmla="*/ 258236 w 260657"/>
                <a:gd name="T3" fmla="*/ 668902 h 674115"/>
                <a:gd name="T4" fmla="*/ 22021 w 260657"/>
                <a:gd name="T5" fmla="*/ 438535 h 674115"/>
                <a:gd name="T6" fmla="*/ 6741 w 260657"/>
                <a:gd name="T7" fmla="*/ 6741 h 674115"/>
                <a:gd name="T8" fmla="*/ 142828 w 260657"/>
                <a:gd name="T9" fmla="*/ 153609 h 674115"/>
                <a:gd name="T10" fmla="*/ 0 60000 65536"/>
                <a:gd name="T11" fmla="*/ 0 60000 65536"/>
                <a:gd name="T12" fmla="*/ 0 60000 65536"/>
                <a:gd name="T13" fmla="*/ 0 60000 65536"/>
                <a:gd name="T14" fmla="*/ 0 60000 65536"/>
                <a:gd name="T15" fmla="*/ 0 w 260657"/>
                <a:gd name="T16" fmla="*/ 0 h 674115"/>
                <a:gd name="T17" fmla="*/ 260657 w 260657"/>
                <a:gd name="T18" fmla="*/ 674115 h 674115"/>
              </a:gdLst>
              <a:ahLst/>
              <a:cxnLst>
                <a:cxn ang="T10">
                  <a:pos x="T0" y="T1"/>
                </a:cxn>
                <a:cxn ang="T11">
                  <a:pos x="T2" y="T3"/>
                </a:cxn>
                <a:cxn ang="T12">
                  <a:pos x="T4" y="T5"/>
                </a:cxn>
                <a:cxn ang="T13">
                  <a:pos x="T6" y="T7"/>
                </a:cxn>
                <a:cxn ang="T14">
                  <a:pos x="T8" y="T9"/>
                </a:cxn>
              </a:cxnLst>
              <a:rect l="T15" t="T16" r="T17" b="T18"/>
              <a:pathLst>
                <a:path w="260657" h="674115">
                  <a:moveTo>
                    <a:pt x="142823" y="153609"/>
                  </a:moveTo>
                  <a:lnTo>
                    <a:pt x="258231" y="668902"/>
                  </a:lnTo>
                  <a:lnTo>
                    <a:pt x="22021" y="438535"/>
                  </a:lnTo>
                  <a:lnTo>
                    <a:pt x="6741" y="6741"/>
                  </a:lnTo>
                  <a:lnTo>
                    <a:pt x="142823" y="153609"/>
                  </a:lnTo>
                  <a:close/>
                </a:path>
              </a:pathLst>
            </a:custGeom>
            <a:solidFill>
              <a:srgbClr val="DB79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7" name="Freeform: Shape 64">
              <a:extLst>
                <a:ext uri="{FF2B5EF4-FFF2-40B4-BE49-F238E27FC236}">
                  <a16:creationId xmlns:a16="http://schemas.microsoft.com/office/drawing/2014/main" id="{B029726E-420E-4C51-AA19-A94186727911}"/>
                </a:ext>
              </a:extLst>
            </p:cNvPr>
            <p:cNvSpPr>
              <a:spLocks/>
            </p:cNvSpPr>
            <p:nvPr/>
          </p:nvSpPr>
          <p:spPr bwMode="auto">
            <a:xfrm>
              <a:off x="6254172" y="158989"/>
              <a:ext cx="116847" cy="323575"/>
            </a:xfrm>
            <a:custGeom>
              <a:avLst/>
              <a:gdLst>
                <a:gd name="T0" fmla="*/ 81638 w 116846"/>
                <a:gd name="T1" fmla="*/ 239728 h 323575"/>
                <a:gd name="T2" fmla="*/ 97098 w 116846"/>
                <a:gd name="T3" fmla="*/ 313701 h 323575"/>
                <a:gd name="T4" fmla="*/ 113636 w 116846"/>
                <a:gd name="T5" fmla="*/ 311544 h 323575"/>
                <a:gd name="T6" fmla="*/ 88649 w 116846"/>
                <a:gd name="T7" fmla="*/ 170968 h 323575"/>
                <a:gd name="T8" fmla="*/ 13952 w 116846"/>
                <a:gd name="T9" fmla="*/ 8372 h 323575"/>
                <a:gd name="T10" fmla="*/ 7031 w 116846"/>
                <a:gd name="T11" fmla="*/ 11338 h 323575"/>
                <a:gd name="T12" fmla="*/ 63572 w 116846"/>
                <a:gd name="T13" fmla="*/ 161171 h 323575"/>
                <a:gd name="T14" fmla="*/ 81549 w 116846"/>
                <a:gd name="T15" fmla="*/ 239728 h 323575"/>
                <a:gd name="T16" fmla="*/ 0 60000 65536"/>
                <a:gd name="T17" fmla="*/ 0 60000 65536"/>
                <a:gd name="T18" fmla="*/ 0 60000 65536"/>
                <a:gd name="T19" fmla="*/ 0 60000 65536"/>
                <a:gd name="T20" fmla="*/ 0 60000 65536"/>
                <a:gd name="T21" fmla="*/ 0 60000 65536"/>
                <a:gd name="T22" fmla="*/ 0 60000 65536"/>
                <a:gd name="T23" fmla="*/ 0 60000 65536"/>
                <a:gd name="T24" fmla="*/ 0 w 116846"/>
                <a:gd name="T25" fmla="*/ 0 h 323575"/>
                <a:gd name="T26" fmla="*/ 116846 w 116846"/>
                <a:gd name="T27" fmla="*/ 323575 h 3235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846" h="323575">
                  <a:moveTo>
                    <a:pt x="81633" y="239728"/>
                  </a:moveTo>
                  <a:cubicBezTo>
                    <a:pt x="86127" y="263996"/>
                    <a:pt x="84420" y="292219"/>
                    <a:pt x="97093" y="313701"/>
                  </a:cubicBezTo>
                  <a:cubicBezTo>
                    <a:pt x="100958" y="320262"/>
                    <a:pt x="111834" y="319363"/>
                    <a:pt x="113631" y="311544"/>
                  </a:cubicBezTo>
                  <a:cubicBezTo>
                    <a:pt x="123249" y="269299"/>
                    <a:pt x="100419" y="211595"/>
                    <a:pt x="88644" y="170968"/>
                  </a:cubicBezTo>
                  <a:cubicBezTo>
                    <a:pt x="72286" y="114432"/>
                    <a:pt x="48107" y="56548"/>
                    <a:pt x="13952" y="8372"/>
                  </a:cubicBezTo>
                  <a:cubicBezTo>
                    <a:pt x="11615" y="5136"/>
                    <a:pt x="5323" y="7023"/>
                    <a:pt x="7031" y="11338"/>
                  </a:cubicBezTo>
                  <a:cubicBezTo>
                    <a:pt x="26895" y="61132"/>
                    <a:pt x="48557" y="109579"/>
                    <a:pt x="63567" y="161171"/>
                  </a:cubicBezTo>
                  <a:cubicBezTo>
                    <a:pt x="71117" y="186967"/>
                    <a:pt x="76600" y="213303"/>
                    <a:pt x="81544" y="239728"/>
                  </a:cubicBezTo>
                  <a:lnTo>
                    <a:pt x="81633" y="23972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8" name="Freeform: Shape 65">
              <a:extLst>
                <a:ext uri="{FF2B5EF4-FFF2-40B4-BE49-F238E27FC236}">
                  <a16:creationId xmlns:a16="http://schemas.microsoft.com/office/drawing/2014/main" id="{71AF8569-2F73-4C97-9245-1B4BA7D630A6}"/>
                </a:ext>
              </a:extLst>
            </p:cNvPr>
            <p:cNvSpPr>
              <a:spLocks/>
            </p:cNvSpPr>
            <p:nvPr/>
          </p:nvSpPr>
          <p:spPr bwMode="auto">
            <a:xfrm>
              <a:off x="4661992" y="5166008"/>
              <a:ext cx="80894" cy="251670"/>
            </a:xfrm>
            <a:custGeom>
              <a:avLst/>
              <a:gdLst>
                <a:gd name="T0" fmla="*/ 38858 w 80893"/>
                <a:gd name="T1" fmla="*/ 236447 h 251669"/>
                <a:gd name="T2" fmla="*/ 50009 w 80893"/>
                <a:gd name="T3" fmla="*/ 126162 h 251669"/>
                <a:gd name="T4" fmla="*/ 80299 w 80893"/>
                <a:gd name="T5" fmla="*/ 24590 h 251669"/>
                <a:gd name="T6" fmla="*/ 49739 w 80893"/>
                <a:gd name="T7" fmla="*/ 11917 h 251669"/>
                <a:gd name="T8" fmla="*/ 9826 w 80893"/>
                <a:gd name="T9" fmla="*/ 236447 h 251669"/>
                <a:gd name="T10" fmla="*/ 38858 w 80893"/>
                <a:gd name="T11" fmla="*/ 236447 h 251669"/>
                <a:gd name="T12" fmla="*/ 0 60000 65536"/>
                <a:gd name="T13" fmla="*/ 0 60000 65536"/>
                <a:gd name="T14" fmla="*/ 0 60000 65536"/>
                <a:gd name="T15" fmla="*/ 0 60000 65536"/>
                <a:gd name="T16" fmla="*/ 0 60000 65536"/>
                <a:gd name="T17" fmla="*/ 0 60000 65536"/>
                <a:gd name="T18" fmla="*/ 0 w 80893"/>
                <a:gd name="T19" fmla="*/ 0 h 251669"/>
                <a:gd name="T20" fmla="*/ 80893 w 80893"/>
                <a:gd name="T21" fmla="*/ 251669 h 251669"/>
              </a:gdLst>
              <a:ahLst/>
              <a:cxnLst>
                <a:cxn ang="T12">
                  <a:pos x="T0" y="T1"/>
                </a:cxn>
                <a:cxn ang="T13">
                  <a:pos x="T2" y="T3"/>
                </a:cxn>
                <a:cxn ang="T14">
                  <a:pos x="T4" y="T5"/>
                </a:cxn>
                <a:cxn ang="T15">
                  <a:pos x="T6" y="T7"/>
                </a:cxn>
                <a:cxn ang="T16">
                  <a:pos x="T8" y="T9"/>
                </a:cxn>
                <a:cxn ang="T17">
                  <a:pos x="T10" y="T11"/>
                </a:cxn>
              </a:cxnLst>
              <a:rect l="T18" t="T19" r="T20" b="T21"/>
              <a:pathLst>
                <a:path w="80893" h="251669">
                  <a:moveTo>
                    <a:pt x="38858" y="236442"/>
                  </a:moveTo>
                  <a:cubicBezTo>
                    <a:pt x="38409" y="199051"/>
                    <a:pt x="42094" y="162739"/>
                    <a:pt x="50004" y="126157"/>
                  </a:cubicBezTo>
                  <a:cubicBezTo>
                    <a:pt x="57554" y="91282"/>
                    <a:pt x="76339" y="59824"/>
                    <a:pt x="80294" y="24590"/>
                  </a:cubicBezTo>
                  <a:cubicBezTo>
                    <a:pt x="82002" y="9221"/>
                    <a:pt x="59441" y="592"/>
                    <a:pt x="49734" y="11917"/>
                  </a:cubicBezTo>
                  <a:cubicBezTo>
                    <a:pt x="3085" y="66295"/>
                    <a:pt x="3355" y="169031"/>
                    <a:pt x="9826" y="236442"/>
                  </a:cubicBezTo>
                  <a:cubicBezTo>
                    <a:pt x="11624" y="254778"/>
                    <a:pt x="39128" y="255497"/>
                    <a:pt x="38858" y="236442"/>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69" name="Freeform: Shape 66">
              <a:extLst>
                <a:ext uri="{FF2B5EF4-FFF2-40B4-BE49-F238E27FC236}">
                  <a16:creationId xmlns:a16="http://schemas.microsoft.com/office/drawing/2014/main" id="{318045CD-2E9C-41F8-888D-F0C73274CC33}"/>
                </a:ext>
              </a:extLst>
            </p:cNvPr>
            <p:cNvSpPr>
              <a:spLocks/>
            </p:cNvSpPr>
            <p:nvPr/>
          </p:nvSpPr>
          <p:spPr bwMode="auto">
            <a:xfrm>
              <a:off x="7996499" y="5048797"/>
              <a:ext cx="152799" cy="53929"/>
            </a:xfrm>
            <a:custGeom>
              <a:avLst/>
              <a:gdLst>
                <a:gd name="T0" fmla="*/ 139283 w 152799"/>
                <a:gd name="T1" fmla="*/ 28280 h 53929"/>
                <a:gd name="T2" fmla="*/ 83287 w 152799"/>
                <a:gd name="T3" fmla="*/ 16147 h 53929"/>
                <a:gd name="T4" fmla="*/ 20999 w 152799"/>
                <a:gd name="T5" fmla="*/ 6888 h 53929"/>
                <a:gd name="T6" fmla="*/ 14976 w 152799"/>
                <a:gd name="T7" fmla="*/ 28820 h 53929"/>
                <a:gd name="T8" fmla="*/ 75557 w 152799"/>
                <a:gd name="T9" fmla="*/ 44100 h 53929"/>
                <a:gd name="T10" fmla="*/ 132093 w 152799"/>
                <a:gd name="T11" fmla="*/ 54976 h 53929"/>
                <a:gd name="T12" fmla="*/ 139283 w 152799"/>
                <a:gd name="T13" fmla="*/ 28280 h 53929"/>
                <a:gd name="T14" fmla="*/ 0 60000 65536"/>
                <a:gd name="T15" fmla="*/ 0 60000 65536"/>
                <a:gd name="T16" fmla="*/ 0 60000 65536"/>
                <a:gd name="T17" fmla="*/ 0 60000 65536"/>
                <a:gd name="T18" fmla="*/ 0 60000 65536"/>
                <a:gd name="T19" fmla="*/ 0 60000 65536"/>
                <a:gd name="T20" fmla="*/ 0 60000 65536"/>
                <a:gd name="T21" fmla="*/ 0 w 152799"/>
                <a:gd name="T22" fmla="*/ 0 h 53929"/>
                <a:gd name="T23" fmla="*/ 152799 w 152799"/>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799" h="53929">
                  <a:moveTo>
                    <a:pt x="139283" y="28280"/>
                  </a:moveTo>
                  <a:cubicBezTo>
                    <a:pt x="122026" y="19562"/>
                    <a:pt x="102252" y="19023"/>
                    <a:pt x="83287" y="16147"/>
                  </a:cubicBezTo>
                  <a:lnTo>
                    <a:pt x="20999" y="6888"/>
                  </a:lnTo>
                  <a:cubicBezTo>
                    <a:pt x="6887" y="4821"/>
                    <a:pt x="416" y="25135"/>
                    <a:pt x="14976" y="28820"/>
                  </a:cubicBezTo>
                  <a:cubicBezTo>
                    <a:pt x="35200" y="33943"/>
                    <a:pt x="55423" y="38976"/>
                    <a:pt x="75557" y="44100"/>
                  </a:cubicBezTo>
                  <a:cubicBezTo>
                    <a:pt x="93893" y="48684"/>
                    <a:pt x="113038" y="56324"/>
                    <a:pt x="132093" y="54976"/>
                  </a:cubicBezTo>
                  <a:cubicBezTo>
                    <a:pt x="145216" y="53987"/>
                    <a:pt x="153035" y="35202"/>
                    <a:pt x="139283" y="28280"/>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0" name="Freeform: Shape 67">
              <a:extLst>
                <a:ext uri="{FF2B5EF4-FFF2-40B4-BE49-F238E27FC236}">
                  <a16:creationId xmlns:a16="http://schemas.microsoft.com/office/drawing/2014/main" id="{4192B759-F2AA-4EBB-AE15-68E5D70352F8}"/>
                </a:ext>
              </a:extLst>
            </p:cNvPr>
            <p:cNvSpPr>
              <a:spLocks/>
            </p:cNvSpPr>
            <p:nvPr/>
          </p:nvSpPr>
          <p:spPr bwMode="auto">
            <a:xfrm>
              <a:off x="7665558" y="3805950"/>
              <a:ext cx="260658" cy="143811"/>
            </a:xfrm>
            <a:custGeom>
              <a:avLst/>
              <a:gdLst>
                <a:gd name="T0" fmla="*/ 237345 w 260657"/>
                <a:gd name="T1" fmla="*/ 7656 h 143811"/>
                <a:gd name="T2" fmla="*/ 130386 w 260657"/>
                <a:gd name="T3" fmla="*/ 59338 h 143811"/>
                <a:gd name="T4" fmla="*/ 12995 w 260657"/>
                <a:gd name="T5" fmla="*/ 114436 h 143811"/>
                <a:gd name="T6" fmla="*/ 22702 w 260657"/>
                <a:gd name="T7" fmla="*/ 137535 h 143811"/>
                <a:gd name="T8" fmla="*/ 144407 w 260657"/>
                <a:gd name="T9" fmla="*/ 92684 h 143811"/>
                <a:gd name="T10" fmla="*/ 251187 w 260657"/>
                <a:gd name="T11" fmla="*/ 40822 h 143811"/>
                <a:gd name="T12" fmla="*/ 237256 w 260657"/>
                <a:gd name="T13" fmla="*/ 7745 h 143811"/>
                <a:gd name="T14" fmla="*/ 0 60000 65536"/>
                <a:gd name="T15" fmla="*/ 0 60000 65536"/>
                <a:gd name="T16" fmla="*/ 0 60000 65536"/>
                <a:gd name="T17" fmla="*/ 0 60000 65536"/>
                <a:gd name="T18" fmla="*/ 0 60000 65536"/>
                <a:gd name="T19" fmla="*/ 0 60000 65536"/>
                <a:gd name="T20" fmla="*/ 0 60000 65536"/>
                <a:gd name="T21" fmla="*/ 0 w 260657"/>
                <a:gd name="T22" fmla="*/ 0 h 143811"/>
                <a:gd name="T23" fmla="*/ 260657 w 260657"/>
                <a:gd name="T24" fmla="*/ 143811 h 1438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0657" h="143811">
                  <a:moveTo>
                    <a:pt x="237340" y="7656"/>
                  </a:moveTo>
                  <a:cubicBezTo>
                    <a:pt x="199860" y="19250"/>
                    <a:pt x="165615" y="41990"/>
                    <a:pt x="130381" y="59338"/>
                  </a:cubicBezTo>
                  <a:cubicBezTo>
                    <a:pt x="91642" y="78483"/>
                    <a:pt x="51375" y="94751"/>
                    <a:pt x="12995" y="114436"/>
                  </a:cubicBezTo>
                  <a:cubicBezTo>
                    <a:pt x="52" y="121087"/>
                    <a:pt x="9130" y="141220"/>
                    <a:pt x="22702" y="137535"/>
                  </a:cubicBezTo>
                  <a:cubicBezTo>
                    <a:pt x="64318" y="126300"/>
                    <a:pt x="104675" y="109222"/>
                    <a:pt x="144402" y="92684"/>
                  </a:cubicBezTo>
                  <a:cubicBezTo>
                    <a:pt x="180086" y="77764"/>
                    <a:pt x="220353" y="64191"/>
                    <a:pt x="251182" y="40822"/>
                  </a:cubicBezTo>
                  <a:cubicBezTo>
                    <a:pt x="266373" y="29227"/>
                    <a:pt x="258463" y="1094"/>
                    <a:pt x="237251" y="7745"/>
                  </a:cubicBezTo>
                  <a:lnTo>
                    <a:pt x="237340" y="7656"/>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1" name="Freeform: Shape 68">
              <a:extLst>
                <a:ext uri="{FF2B5EF4-FFF2-40B4-BE49-F238E27FC236}">
                  <a16:creationId xmlns:a16="http://schemas.microsoft.com/office/drawing/2014/main" id="{154A32E9-C840-4FB0-AA06-8246A94E460B}"/>
                </a:ext>
              </a:extLst>
            </p:cNvPr>
            <p:cNvSpPr>
              <a:spLocks/>
            </p:cNvSpPr>
            <p:nvPr/>
          </p:nvSpPr>
          <p:spPr bwMode="auto">
            <a:xfrm>
              <a:off x="3987881" y="4156892"/>
              <a:ext cx="512328" cy="233693"/>
            </a:xfrm>
            <a:custGeom>
              <a:avLst/>
              <a:gdLst>
                <a:gd name="T0" fmla="*/ 487910 w 512327"/>
                <a:gd name="T1" fmla="*/ 7523 h 233693"/>
                <a:gd name="T2" fmla="*/ 342571 w 512327"/>
                <a:gd name="T3" fmla="*/ 34577 h 233693"/>
                <a:gd name="T4" fmla="*/ 187519 w 512327"/>
                <a:gd name="T5" fmla="*/ 69362 h 233693"/>
                <a:gd name="T6" fmla="*/ 103660 w 512327"/>
                <a:gd name="T7" fmla="*/ 124729 h 233693"/>
                <a:gd name="T8" fmla="*/ 8205 w 512327"/>
                <a:gd name="T9" fmla="*/ 219285 h 233693"/>
                <a:gd name="T10" fmla="*/ 15935 w 512327"/>
                <a:gd name="T11" fmla="*/ 227015 h 233693"/>
                <a:gd name="T12" fmla="*/ 116513 w 512327"/>
                <a:gd name="T13" fmla="*/ 141357 h 233693"/>
                <a:gd name="T14" fmla="*/ 217360 w 512327"/>
                <a:gd name="T15" fmla="*/ 111246 h 233693"/>
                <a:gd name="T16" fmla="*/ 356413 w 512327"/>
                <a:gd name="T17" fmla="*/ 84911 h 233693"/>
                <a:gd name="T18" fmla="*/ 499865 w 512327"/>
                <a:gd name="T19" fmla="*/ 51475 h 233693"/>
                <a:gd name="T20" fmla="*/ 488000 w 512327"/>
                <a:gd name="T21" fmla="*/ 7523 h 2336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12327"/>
                <a:gd name="T34" fmla="*/ 0 h 233693"/>
                <a:gd name="T35" fmla="*/ 512327 w 512327"/>
                <a:gd name="T36" fmla="*/ 233693 h 2336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12327" h="233693">
                  <a:moveTo>
                    <a:pt x="487905" y="7523"/>
                  </a:moveTo>
                  <a:cubicBezTo>
                    <a:pt x="441886" y="2309"/>
                    <a:pt x="387687" y="24510"/>
                    <a:pt x="342566" y="34577"/>
                  </a:cubicBezTo>
                  <a:cubicBezTo>
                    <a:pt x="290884" y="46082"/>
                    <a:pt x="239202" y="57767"/>
                    <a:pt x="187519" y="69362"/>
                  </a:cubicBezTo>
                  <a:cubicBezTo>
                    <a:pt x="151117" y="77541"/>
                    <a:pt x="132152" y="101270"/>
                    <a:pt x="103660" y="124729"/>
                  </a:cubicBezTo>
                  <a:cubicBezTo>
                    <a:pt x="69055" y="153311"/>
                    <a:pt x="37686" y="185489"/>
                    <a:pt x="8205" y="219285"/>
                  </a:cubicBezTo>
                  <a:cubicBezTo>
                    <a:pt x="3621" y="224588"/>
                    <a:pt x="10811" y="232048"/>
                    <a:pt x="15935" y="227015"/>
                  </a:cubicBezTo>
                  <a:cubicBezTo>
                    <a:pt x="47573" y="196185"/>
                    <a:pt x="80919" y="167693"/>
                    <a:pt x="116513" y="141357"/>
                  </a:cubicBezTo>
                  <a:cubicBezTo>
                    <a:pt x="145994" y="119606"/>
                    <a:pt x="181767" y="117988"/>
                    <a:pt x="217360" y="111246"/>
                  </a:cubicBezTo>
                  <a:cubicBezTo>
                    <a:pt x="263739" y="102528"/>
                    <a:pt x="310119" y="93810"/>
                    <a:pt x="356408" y="84911"/>
                  </a:cubicBezTo>
                  <a:cubicBezTo>
                    <a:pt x="402607" y="76013"/>
                    <a:pt x="458963" y="75114"/>
                    <a:pt x="499860" y="51475"/>
                  </a:cubicBezTo>
                  <a:cubicBezTo>
                    <a:pt x="521881" y="38802"/>
                    <a:pt x="509836" y="10039"/>
                    <a:pt x="487995" y="7523"/>
                  </a:cubicBezTo>
                  <a:lnTo>
                    <a:pt x="487905" y="7523"/>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2" name="Freeform: Shape 69">
              <a:extLst>
                <a:ext uri="{FF2B5EF4-FFF2-40B4-BE49-F238E27FC236}">
                  <a16:creationId xmlns:a16="http://schemas.microsoft.com/office/drawing/2014/main" id="{9194945A-86ED-4944-92CD-FC41ED8708B0}"/>
                </a:ext>
              </a:extLst>
            </p:cNvPr>
            <p:cNvSpPr>
              <a:spLocks/>
            </p:cNvSpPr>
            <p:nvPr/>
          </p:nvSpPr>
          <p:spPr bwMode="auto">
            <a:xfrm>
              <a:off x="7890788" y="5234811"/>
              <a:ext cx="179764" cy="161788"/>
            </a:xfrm>
            <a:custGeom>
              <a:avLst/>
              <a:gdLst>
                <a:gd name="T0" fmla="*/ 102981 w 179764"/>
                <a:gd name="T1" fmla="*/ 73173 h 161787"/>
                <a:gd name="T2" fmla="*/ 27210 w 179764"/>
                <a:gd name="T3" fmla="*/ 8818 h 161787"/>
                <a:gd name="T4" fmla="*/ 8784 w 179764"/>
                <a:gd name="T5" fmla="*/ 27243 h 161787"/>
                <a:gd name="T6" fmla="*/ 77184 w 179764"/>
                <a:gd name="T7" fmla="*/ 98974 h 161787"/>
                <a:gd name="T8" fmla="*/ 160055 w 179764"/>
                <a:gd name="T9" fmla="*/ 162341 h 161787"/>
                <a:gd name="T10" fmla="*/ 178841 w 179764"/>
                <a:gd name="T11" fmla="*/ 137893 h 161787"/>
                <a:gd name="T12" fmla="*/ 102981 w 179764"/>
                <a:gd name="T13" fmla="*/ 73173 h 161787"/>
                <a:gd name="T14" fmla="*/ 0 60000 65536"/>
                <a:gd name="T15" fmla="*/ 0 60000 65536"/>
                <a:gd name="T16" fmla="*/ 0 60000 65536"/>
                <a:gd name="T17" fmla="*/ 0 60000 65536"/>
                <a:gd name="T18" fmla="*/ 0 60000 65536"/>
                <a:gd name="T19" fmla="*/ 0 60000 65536"/>
                <a:gd name="T20" fmla="*/ 0 60000 65536"/>
                <a:gd name="T21" fmla="*/ 0 w 179764"/>
                <a:gd name="T22" fmla="*/ 0 h 161787"/>
                <a:gd name="T23" fmla="*/ 179764 w 179764"/>
                <a:gd name="T24" fmla="*/ 161787 h 1617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764" h="161787">
                  <a:moveTo>
                    <a:pt x="102981" y="73173"/>
                  </a:moveTo>
                  <a:cubicBezTo>
                    <a:pt x="77454" y="52230"/>
                    <a:pt x="54264" y="27603"/>
                    <a:pt x="27210" y="8818"/>
                  </a:cubicBezTo>
                  <a:cubicBezTo>
                    <a:pt x="16244" y="1177"/>
                    <a:pt x="1234" y="16278"/>
                    <a:pt x="8784" y="27243"/>
                  </a:cubicBezTo>
                  <a:cubicBezTo>
                    <a:pt x="27210" y="54208"/>
                    <a:pt x="53365" y="76769"/>
                    <a:pt x="77184" y="98969"/>
                  </a:cubicBezTo>
                  <a:cubicBezTo>
                    <a:pt x="100733" y="120900"/>
                    <a:pt x="128417" y="153618"/>
                    <a:pt x="160055" y="162336"/>
                  </a:cubicBezTo>
                  <a:cubicBezTo>
                    <a:pt x="173987" y="166201"/>
                    <a:pt x="186481" y="150472"/>
                    <a:pt x="178841" y="137888"/>
                  </a:cubicBezTo>
                  <a:cubicBezTo>
                    <a:pt x="162302" y="110654"/>
                    <a:pt x="127428" y="93217"/>
                    <a:pt x="102981" y="73173"/>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3" name="Freeform: Shape 70">
              <a:extLst>
                <a:ext uri="{FF2B5EF4-FFF2-40B4-BE49-F238E27FC236}">
                  <a16:creationId xmlns:a16="http://schemas.microsoft.com/office/drawing/2014/main" id="{3705CD7C-67D7-4F33-A265-8B01C7CD01C3}"/>
                </a:ext>
              </a:extLst>
            </p:cNvPr>
            <p:cNvSpPr>
              <a:spLocks/>
            </p:cNvSpPr>
            <p:nvPr/>
          </p:nvSpPr>
          <p:spPr bwMode="auto">
            <a:xfrm>
              <a:off x="6940701" y="6212892"/>
              <a:ext cx="143811" cy="53929"/>
            </a:xfrm>
            <a:custGeom>
              <a:avLst/>
              <a:gdLst>
                <a:gd name="T0" fmla="*/ 129980 w 143811"/>
                <a:gd name="T1" fmla="*/ 29775 h 53929"/>
                <a:gd name="T2" fmla="*/ 21762 w 143811"/>
                <a:gd name="T3" fmla="*/ 6946 h 53929"/>
                <a:gd name="T4" fmla="*/ 15380 w 143811"/>
                <a:gd name="T5" fmla="*/ 30135 h 53929"/>
                <a:gd name="T6" fmla="*/ 126474 w 143811"/>
                <a:gd name="T7" fmla="*/ 55392 h 53929"/>
                <a:gd name="T8" fmla="*/ 129980 w 143811"/>
                <a:gd name="T9" fmla="*/ 29775 h 53929"/>
                <a:gd name="T10" fmla="*/ 0 60000 65536"/>
                <a:gd name="T11" fmla="*/ 0 60000 65536"/>
                <a:gd name="T12" fmla="*/ 0 60000 65536"/>
                <a:gd name="T13" fmla="*/ 0 60000 65536"/>
                <a:gd name="T14" fmla="*/ 0 60000 65536"/>
                <a:gd name="T15" fmla="*/ 0 w 143811"/>
                <a:gd name="T16" fmla="*/ 0 h 53929"/>
                <a:gd name="T17" fmla="*/ 143811 w 143811"/>
                <a:gd name="T18" fmla="*/ 53929 h 53929"/>
              </a:gdLst>
              <a:ahLst/>
              <a:cxnLst>
                <a:cxn ang="T10">
                  <a:pos x="T0" y="T1"/>
                </a:cxn>
                <a:cxn ang="T11">
                  <a:pos x="T2" y="T3"/>
                </a:cxn>
                <a:cxn ang="T12">
                  <a:pos x="T4" y="T5"/>
                </a:cxn>
                <a:cxn ang="T13">
                  <a:pos x="T6" y="T7"/>
                </a:cxn>
                <a:cxn ang="T14">
                  <a:pos x="T8" y="T9"/>
                </a:cxn>
              </a:cxnLst>
              <a:rect l="T15" t="T16" r="T17" b="T18"/>
              <a:pathLst>
                <a:path w="143811" h="53929">
                  <a:moveTo>
                    <a:pt x="129980" y="29775"/>
                  </a:moveTo>
                  <a:cubicBezTo>
                    <a:pt x="94566" y="18451"/>
                    <a:pt x="58344" y="13057"/>
                    <a:pt x="21762" y="6946"/>
                  </a:cubicBezTo>
                  <a:cubicBezTo>
                    <a:pt x="6752" y="4429"/>
                    <a:pt x="190" y="25911"/>
                    <a:pt x="15380" y="30135"/>
                  </a:cubicBezTo>
                  <a:cubicBezTo>
                    <a:pt x="52322" y="40292"/>
                    <a:pt x="88454" y="50628"/>
                    <a:pt x="126474" y="55392"/>
                  </a:cubicBezTo>
                  <a:cubicBezTo>
                    <a:pt x="141664" y="57279"/>
                    <a:pt x="143282" y="34000"/>
                    <a:pt x="129980" y="29775"/>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4" name="Freeform: Shape 71">
              <a:extLst>
                <a:ext uri="{FF2B5EF4-FFF2-40B4-BE49-F238E27FC236}">
                  <a16:creationId xmlns:a16="http://schemas.microsoft.com/office/drawing/2014/main" id="{D25FA34B-9A61-4E01-BD1F-93560A598751}"/>
                </a:ext>
              </a:extLst>
            </p:cNvPr>
            <p:cNvSpPr>
              <a:spLocks/>
            </p:cNvSpPr>
            <p:nvPr/>
          </p:nvSpPr>
          <p:spPr bwMode="auto">
            <a:xfrm>
              <a:off x="6526617" y="5075741"/>
              <a:ext cx="125835" cy="134823"/>
            </a:xfrm>
            <a:custGeom>
              <a:avLst/>
              <a:gdLst>
                <a:gd name="T0" fmla="*/ 69671 w 125834"/>
                <a:gd name="T1" fmla="*/ 53198 h 134823"/>
                <a:gd name="T2" fmla="*/ 16815 w 125834"/>
                <a:gd name="T3" fmla="*/ 7808 h 134823"/>
                <a:gd name="T4" fmla="*/ 7557 w 125834"/>
                <a:gd name="T5" fmla="*/ 17065 h 134823"/>
                <a:gd name="T6" fmla="*/ 50880 w 125834"/>
                <a:gd name="T7" fmla="*/ 71983 h 134823"/>
                <a:gd name="T8" fmla="*/ 107421 w 125834"/>
                <a:gd name="T9" fmla="*/ 126542 h 134823"/>
                <a:gd name="T10" fmla="*/ 122971 w 125834"/>
                <a:gd name="T11" fmla="*/ 106318 h 134823"/>
                <a:gd name="T12" fmla="*/ 69581 w 125834"/>
                <a:gd name="T13" fmla="*/ 53198 h 134823"/>
                <a:gd name="T14" fmla="*/ 0 60000 65536"/>
                <a:gd name="T15" fmla="*/ 0 60000 65536"/>
                <a:gd name="T16" fmla="*/ 0 60000 65536"/>
                <a:gd name="T17" fmla="*/ 0 60000 65536"/>
                <a:gd name="T18" fmla="*/ 0 60000 65536"/>
                <a:gd name="T19" fmla="*/ 0 60000 65536"/>
                <a:gd name="T20" fmla="*/ 0 60000 65536"/>
                <a:gd name="T21" fmla="*/ 0 w 125834"/>
                <a:gd name="T22" fmla="*/ 0 h 134823"/>
                <a:gd name="T23" fmla="*/ 125834 w 125834"/>
                <a:gd name="T24" fmla="*/ 134823 h 1348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834" h="134823">
                  <a:moveTo>
                    <a:pt x="69666" y="53198"/>
                  </a:moveTo>
                  <a:cubicBezTo>
                    <a:pt x="52678" y="37738"/>
                    <a:pt x="36050" y="20391"/>
                    <a:pt x="16815" y="7808"/>
                  </a:cubicBezTo>
                  <a:cubicBezTo>
                    <a:pt x="10973" y="3943"/>
                    <a:pt x="4411" y="11403"/>
                    <a:pt x="7557" y="17065"/>
                  </a:cubicBezTo>
                  <a:cubicBezTo>
                    <a:pt x="18882" y="37109"/>
                    <a:pt x="35690" y="54816"/>
                    <a:pt x="50880" y="71983"/>
                  </a:cubicBezTo>
                  <a:cubicBezTo>
                    <a:pt x="68497" y="91937"/>
                    <a:pt x="85665" y="111172"/>
                    <a:pt x="107416" y="126542"/>
                  </a:cubicBezTo>
                  <a:cubicBezTo>
                    <a:pt x="120449" y="135800"/>
                    <a:pt x="131145" y="116835"/>
                    <a:pt x="122966" y="106318"/>
                  </a:cubicBezTo>
                  <a:cubicBezTo>
                    <a:pt x="107416" y="86275"/>
                    <a:pt x="88271" y="70186"/>
                    <a:pt x="69576" y="53198"/>
                  </a:cubicBezTo>
                  <a:lnTo>
                    <a:pt x="69666" y="5319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5" name="Freeform: Shape 72">
              <a:extLst>
                <a:ext uri="{FF2B5EF4-FFF2-40B4-BE49-F238E27FC236}">
                  <a16:creationId xmlns:a16="http://schemas.microsoft.com/office/drawing/2014/main" id="{13EB3D08-19C1-424A-A99F-9A97B497EA7F}"/>
                </a:ext>
              </a:extLst>
            </p:cNvPr>
            <p:cNvSpPr>
              <a:spLocks/>
            </p:cNvSpPr>
            <p:nvPr/>
          </p:nvSpPr>
          <p:spPr bwMode="auto">
            <a:xfrm>
              <a:off x="6600742" y="5079670"/>
              <a:ext cx="152799" cy="143811"/>
            </a:xfrm>
            <a:custGeom>
              <a:avLst/>
              <a:gdLst>
                <a:gd name="T0" fmla="*/ 81108 w 152799"/>
                <a:gd name="T1" fmla="*/ 63650 h 143811"/>
                <a:gd name="T2" fmla="*/ 15584 w 152799"/>
                <a:gd name="T3" fmla="*/ 7653 h 143811"/>
                <a:gd name="T4" fmla="*/ 7495 w 152799"/>
                <a:gd name="T5" fmla="*/ 15743 h 143811"/>
                <a:gd name="T6" fmla="*/ 137284 w 152799"/>
                <a:gd name="T7" fmla="*/ 143735 h 143811"/>
                <a:gd name="T8" fmla="*/ 150857 w 152799"/>
                <a:gd name="T9" fmla="*/ 126208 h 143811"/>
                <a:gd name="T10" fmla="*/ 81108 w 152799"/>
                <a:gd name="T11" fmla="*/ 63650 h 143811"/>
                <a:gd name="T12" fmla="*/ 0 60000 65536"/>
                <a:gd name="T13" fmla="*/ 0 60000 65536"/>
                <a:gd name="T14" fmla="*/ 0 60000 65536"/>
                <a:gd name="T15" fmla="*/ 0 60000 65536"/>
                <a:gd name="T16" fmla="*/ 0 60000 65536"/>
                <a:gd name="T17" fmla="*/ 0 60000 65536"/>
                <a:gd name="T18" fmla="*/ 0 w 152799"/>
                <a:gd name="T19" fmla="*/ 0 h 143811"/>
                <a:gd name="T20" fmla="*/ 152799 w 152799"/>
                <a:gd name="T21" fmla="*/ 143811 h 143811"/>
              </a:gdLst>
              <a:ahLst/>
              <a:cxnLst>
                <a:cxn ang="T12">
                  <a:pos x="T0" y="T1"/>
                </a:cxn>
                <a:cxn ang="T13">
                  <a:pos x="T2" y="T3"/>
                </a:cxn>
                <a:cxn ang="T14">
                  <a:pos x="T4" y="T5"/>
                </a:cxn>
                <a:cxn ang="T15">
                  <a:pos x="T6" y="T7"/>
                </a:cxn>
                <a:cxn ang="T16">
                  <a:pos x="T8" y="T9"/>
                </a:cxn>
                <a:cxn ang="T17">
                  <a:pos x="T10" y="T11"/>
                </a:cxn>
              </a:cxnLst>
              <a:rect l="T18" t="T19" r="T20" b="T21"/>
              <a:pathLst>
                <a:path w="152799" h="143811">
                  <a:moveTo>
                    <a:pt x="81108" y="63650"/>
                  </a:moveTo>
                  <a:cubicBezTo>
                    <a:pt x="59626" y="45134"/>
                    <a:pt x="39403" y="23203"/>
                    <a:pt x="15584" y="7653"/>
                  </a:cubicBezTo>
                  <a:cubicBezTo>
                    <a:pt x="10551" y="4328"/>
                    <a:pt x="4619" y="10799"/>
                    <a:pt x="7495" y="15743"/>
                  </a:cubicBezTo>
                  <a:cubicBezTo>
                    <a:pt x="37246" y="66257"/>
                    <a:pt x="90636" y="109400"/>
                    <a:pt x="137284" y="143735"/>
                  </a:cubicBezTo>
                  <a:cubicBezTo>
                    <a:pt x="147621" y="151285"/>
                    <a:pt x="160025" y="134657"/>
                    <a:pt x="150857" y="126208"/>
                  </a:cubicBezTo>
                  <a:cubicBezTo>
                    <a:pt x="127937" y="104996"/>
                    <a:pt x="104747" y="84053"/>
                    <a:pt x="81108" y="63650"/>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6" name="Freeform: Shape 73">
              <a:extLst>
                <a:ext uri="{FF2B5EF4-FFF2-40B4-BE49-F238E27FC236}">
                  <a16:creationId xmlns:a16="http://schemas.microsoft.com/office/drawing/2014/main" id="{B82FE2A6-F0F9-4144-80D6-23C50EBE9AB3}"/>
                </a:ext>
              </a:extLst>
            </p:cNvPr>
            <p:cNvSpPr>
              <a:spLocks/>
            </p:cNvSpPr>
            <p:nvPr/>
          </p:nvSpPr>
          <p:spPr bwMode="auto">
            <a:xfrm>
              <a:off x="7042330" y="3717511"/>
              <a:ext cx="152799" cy="134823"/>
            </a:xfrm>
            <a:custGeom>
              <a:avLst/>
              <a:gdLst>
                <a:gd name="T0" fmla="*/ 146905 w 152799"/>
                <a:gd name="T1" fmla="*/ 23289 h 134823"/>
                <a:gd name="T2" fmla="*/ 129378 w 152799"/>
                <a:gd name="T3" fmla="*/ 9717 h 134823"/>
                <a:gd name="T4" fmla="*/ 73651 w 152799"/>
                <a:gd name="T5" fmla="*/ 63017 h 134823"/>
                <a:gd name="T6" fmla="*/ 9655 w 152799"/>
                <a:gd name="T7" fmla="*/ 119373 h 134823"/>
                <a:gd name="T8" fmla="*/ 21430 w 152799"/>
                <a:gd name="T9" fmla="*/ 134563 h 134823"/>
                <a:gd name="T10" fmla="*/ 146995 w 152799"/>
                <a:gd name="T11" fmla="*/ 23289 h 134823"/>
                <a:gd name="T12" fmla="*/ 0 60000 65536"/>
                <a:gd name="T13" fmla="*/ 0 60000 65536"/>
                <a:gd name="T14" fmla="*/ 0 60000 65536"/>
                <a:gd name="T15" fmla="*/ 0 60000 65536"/>
                <a:gd name="T16" fmla="*/ 0 60000 65536"/>
                <a:gd name="T17" fmla="*/ 0 60000 65536"/>
                <a:gd name="T18" fmla="*/ 0 w 152799"/>
                <a:gd name="T19" fmla="*/ 0 h 134823"/>
                <a:gd name="T20" fmla="*/ 152799 w 152799"/>
                <a:gd name="T21" fmla="*/ 134823 h 134823"/>
              </a:gdLst>
              <a:ahLst/>
              <a:cxnLst>
                <a:cxn ang="T12">
                  <a:pos x="T0" y="T1"/>
                </a:cxn>
                <a:cxn ang="T13">
                  <a:pos x="T2" y="T3"/>
                </a:cxn>
                <a:cxn ang="T14">
                  <a:pos x="T4" y="T5"/>
                </a:cxn>
                <a:cxn ang="T15">
                  <a:pos x="T6" y="T7"/>
                </a:cxn>
                <a:cxn ang="T16">
                  <a:pos x="T8" y="T9"/>
                </a:cxn>
                <a:cxn ang="T17">
                  <a:pos x="T10" y="T11"/>
                </a:cxn>
              </a:cxnLst>
              <a:rect l="T18" t="T19" r="T20" b="T21"/>
              <a:pathLst>
                <a:path w="152799" h="134823">
                  <a:moveTo>
                    <a:pt x="146905" y="23289"/>
                  </a:moveTo>
                  <a:cubicBezTo>
                    <a:pt x="154815" y="12953"/>
                    <a:pt x="138097" y="1089"/>
                    <a:pt x="129378" y="9717"/>
                  </a:cubicBezTo>
                  <a:cubicBezTo>
                    <a:pt x="111132" y="27784"/>
                    <a:pt x="92347" y="45400"/>
                    <a:pt x="73651" y="63017"/>
                  </a:cubicBezTo>
                  <a:cubicBezTo>
                    <a:pt x="52978" y="82432"/>
                    <a:pt x="29160" y="98880"/>
                    <a:pt x="9655" y="119373"/>
                  </a:cubicBezTo>
                  <a:cubicBezTo>
                    <a:pt x="1656" y="127732"/>
                    <a:pt x="11632" y="138968"/>
                    <a:pt x="21430" y="134563"/>
                  </a:cubicBezTo>
                  <a:cubicBezTo>
                    <a:pt x="70955" y="112273"/>
                    <a:pt x="114458" y="65534"/>
                    <a:pt x="146995" y="23289"/>
                  </a:cubicBezTo>
                  <a:lnTo>
                    <a:pt x="146905" y="2328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7" name="Freeform: Shape 74">
              <a:extLst>
                <a:ext uri="{FF2B5EF4-FFF2-40B4-BE49-F238E27FC236}">
                  <a16:creationId xmlns:a16="http://schemas.microsoft.com/office/drawing/2014/main" id="{9802429A-2D6F-4380-B567-FFEF3B48AF82}"/>
                </a:ext>
              </a:extLst>
            </p:cNvPr>
            <p:cNvSpPr>
              <a:spLocks/>
            </p:cNvSpPr>
            <p:nvPr/>
          </p:nvSpPr>
          <p:spPr bwMode="auto">
            <a:xfrm>
              <a:off x="7114576" y="3713834"/>
              <a:ext cx="143811" cy="161788"/>
            </a:xfrm>
            <a:custGeom>
              <a:avLst/>
              <a:gdLst>
                <a:gd name="T0" fmla="*/ 125352 w 143811"/>
                <a:gd name="T1" fmla="*/ 9799 h 161787"/>
                <a:gd name="T2" fmla="*/ 10573 w 143811"/>
                <a:gd name="T3" fmla="*/ 133212 h 161787"/>
                <a:gd name="T4" fmla="*/ 29628 w 143811"/>
                <a:gd name="T5" fmla="*/ 152267 h 161787"/>
                <a:gd name="T6" fmla="*/ 141171 w 143811"/>
                <a:gd name="T7" fmla="*/ 22023 h 161787"/>
                <a:gd name="T8" fmla="*/ 125262 w 143811"/>
                <a:gd name="T9" fmla="*/ 9799 h 161787"/>
                <a:gd name="T10" fmla="*/ 0 60000 65536"/>
                <a:gd name="T11" fmla="*/ 0 60000 65536"/>
                <a:gd name="T12" fmla="*/ 0 60000 65536"/>
                <a:gd name="T13" fmla="*/ 0 60000 65536"/>
                <a:gd name="T14" fmla="*/ 0 60000 65536"/>
                <a:gd name="T15" fmla="*/ 0 w 143811"/>
                <a:gd name="T16" fmla="*/ 0 h 161787"/>
                <a:gd name="T17" fmla="*/ 143811 w 143811"/>
                <a:gd name="T18" fmla="*/ 161787 h 161787"/>
              </a:gdLst>
              <a:ahLst/>
              <a:cxnLst>
                <a:cxn ang="T10">
                  <a:pos x="T0" y="T1"/>
                </a:cxn>
                <a:cxn ang="T11">
                  <a:pos x="T2" y="T3"/>
                </a:cxn>
                <a:cxn ang="T12">
                  <a:pos x="T4" y="T5"/>
                </a:cxn>
                <a:cxn ang="T13">
                  <a:pos x="T6" y="T7"/>
                </a:cxn>
                <a:cxn ang="T14">
                  <a:pos x="T8" y="T9"/>
                </a:cxn>
              </a:cxnLst>
              <a:rect l="T15" t="T16" r="T17" b="T18"/>
              <a:pathLst>
                <a:path w="143811" h="161787">
                  <a:moveTo>
                    <a:pt x="125352" y="9799"/>
                  </a:moveTo>
                  <a:cubicBezTo>
                    <a:pt x="88680" y="52493"/>
                    <a:pt x="49042" y="92221"/>
                    <a:pt x="10573" y="133207"/>
                  </a:cubicBezTo>
                  <a:cubicBezTo>
                    <a:pt x="-1292" y="145880"/>
                    <a:pt x="17044" y="164306"/>
                    <a:pt x="29628" y="152262"/>
                  </a:cubicBezTo>
                  <a:cubicBezTo>
                    <a:pt x="70884" y="112624"/>
                    <a:pt x="106657" y="67593"/>
                    <a:pt x="141171" y="22023"/>
                  </a:cubicBezTo>
                  <a:cubicBezTo>
                    <a:pt x="148092" y="12855"/>
                    <a:pt x="132722" y="1080"/>
                    <a:pt x="125262" y="9799"/>
                  </a:cubicBezTo>
                  <a:lnTo>
                    <a:pt x="125352" y="979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8" name="Freeform: Shape 75">
              <a:extLst>
                <a:ext uri="{FF2B5EF4-FFF2-40B4-BE49-F238E27FC236}">
                  <a16:creationId xmlns:a16="http://schemas.microsoft.com/office/drawing/2014/main" id="{15C25B58-C025-4452-8A2C-AACC38660FC6}"/>
                </a:ext>
              </a:extLst>
            </p:cNvPr>
            <p:cNvSpPr>
              <a:spLocks/>
            </p:cNvSpPr>
            <p:nvPr/>
          </p:nvSpPr>
          <p:spPr bwMode="auto">
            <a:xfrm>
              <a:off x="3644210" y="-6403"/>
              <a:ext cx="4898571" cy="6866988"/>
            </a:xfrm>
            <a:custGeom>
              <a:avLst/>
              <a:gdLst>
                <a:gd name="T0" fmla="*/ 2292699 w 4898571"/>
                <a:gd name="T1" fmla="*/ 6851728 h 6866988"/>
                <a:gd name="T2" fmla="*/ 3592934 w 4898571"/>
                <a:gd name="T3" fmla="*/ 6141212 h 6866988"/>
                <a:gd name="T4" fmla="*/ 3334792 w 4898571"/>
                <a:gd name="T5" fmla="*/ 5536936 h 6866988"/>
                <a:gd name="T6" fmla="*/ 4241703 w 4898571"/>
                <a:gd name="T7" fmla="*/ 5100109 h 6866988"/>
                <a:gd name="T8" fmla="*/ 3991740 w 4898571"/>
                <a:gd name="T9" fmla="*/ 3914744 h 6866988"/>
                <a:gd name="T10" fmla="*/ 3474020 w 4898571"/>
                <a:gd name="T11" fmla="*/ 5077909 h 6866988"/>
                <a:gd name="T12" fmla="*/ 2671104 w 4898571"/>
                <a:gd name="T13" fmla="*/ 5519768 h 6866988"/>
                <a:gd name="T14" fmla="*/ 3067932 w 4898571"/>
                <a:gd name="T15" fmla="*/ 3754574 h 6866988"/>
                <a:gd name="T16" fmla="*/ 3957676 w 4898571"/>
                <a:gd name="T17" fmla="*/ 2891346 h 6866988"/>
                <a:gd name="T18" fmla="*/ 4651207 w 4898571"/>
                <a:gd name="T19" fmla="*/ 3880858 h 6866988"/>
                <a:gd name="T20" fmla="*/ 4729583 w 4898571"/>
                <a:gd name="T21" fmla="*/ 5995872 h 6866988"/>
                <a:gd name="T22" fmla="*/ 4235859 w 4898571"/>
                <a:gd name="T23" fmla="*/ 6847776 h 6866988"/>
                <a:gd name="T24" fmla="*/ 4727783 w 4898571"/>
                <a:gd name="T25" fmla="*/ 3932630 h 6866988"/>
                <a:gd name="T26" fmla="*/ 3232686 w 4898571"/>
                <a:gd name="T27" fmla="*/ 2643902 h 6866988"/>
                <a:gd name="T28" fmla="*/ 3181274 w 4898571"/>
                <a:gd name="T29" fmla="*/ 1256213 h 6866988"/>
                <a:gd name="T30" fmla="*/ 1986921 w 4898571"/>
                <a:gd name="T31" fmla="*/ 129452 h 6866988"/>
                <a:gd name="T32" fmla="*/ 1623258 w 4898571"/>
                <a:gd name="T33" fmla="*/ 1822470 h 6866988"/>
                <a:gd name="T34" fmla="*/ 50771 w 4898571"/>
                <a:gd name="T35" fmla="*/ 3464166 h 6866988"/>
                <a:gd name="T36" fmla="*/ 620623 w 4898571"/>
                <a:gd name="T37" fmla="*/ 6195948 h 6866988"/>
                <a:gd name="T38" fmla="*/ 2769704 w 4898571"/>
                <a:gd name="T39" fmla="*/ 5044561 h 6866988"/>
                <a:gd name="T40" fmla="*/ 2499518 w 4898571"/>
                <a:gd name="T41" fmla="*/ 3583438 h 6866988"/>
                <a:gd name="T42" fmla="*/ 1595574 w 4898571"/>
                <a:gd name="T43" fmla="*/ 3432886 h 6866988"/>
                <a:gd name="T44" fmla="*/ 1675390 w 4898571"/>
                <a:gd name="T45" fmla="*/ 2016705 h 6866988"/>
                <a:gd name="T46" fmla="*/ 1675210 w 4898571"/>
                <a:gd name="T47" fmla="*/ 2016885 h 6866988"/>
                <a:gd name="T48" fmla="*/ 2352831 w 4898571"/>
                <a:gd name="T49" fmla="*/ 3256178 h 6866988"/>
                <a:gd name="T50" fmla="*/ 2518034 w 4898571"/>
                <a:gd name="T51" fmla="*/ 3244314 h 6866988"/>
                <a:gd name="T52" fmla="*/ 3286256 w 4898571"/>
                <a:gd name="T53" fmla="*/ 2763624 h 6866988"/>
                <a:gd name="T54" fmla="*/ 2593086 w 4898571"/>
                <a:gd name="T55" fmla="*/ 3381654 h 6866988"/>
                <a:gd name="T56" fmla="*/ 2348515 w 4898571"/>
                <a:gd name="T57" fmla="*/ 2411916 h 6866988"/>
                <a:gd name="T58" fmla="*/ 2514708 w 4898571"/>
                <a:gd name="T59" fmla="*/ 2846946 h 6866988"/>
                <a:gd name="T60" fmla="*/ 3133726 w 4898571"/>
                <a:gd name="T61" fmla="*/ 1159860 h 6866988"/>
                <a:gd name="T62" fmla="*/ 3095346 w 4898571"/>
                <a:gd name="T63" fmla="*/ 724561 h 6866988"/>
                <a:gd name="T64" fmla="*/ 3120514 w 4898571"/>
                <a:gd name="T65" fmla="*/ 421389 h 6866988"/>
                <a:gd name="T66" fmla="*/ 2768536 w 4898571"/>
                <a:gd name="T67" fmla="*/ 204773 h 6866988"/>
                <a:gd name="T68" fmla="*/ 2097295 w 4898571"/>
                <a:gd name="T69" fmla="*/ 439006 h 6866988"/>
                <a:gd name="T70" fmla="*/ 1857670 w 4898571"/>
                <a:gd name="T71" fmla="*/ 657059 h 6866988"/>
                <a:gd name="T72" fmla="*/ 1491491 w 4898571"/>
                <a:gd name="T73" fmla="*/ 937581 h 6866988"/>
                <a:gd name="T74" fmla="*/ 1604383 w 4898571"/>
                <a:gd name="T75" fmla="*/ 1599383 h 6866988"/>
                <a:gd name="T76" fmla="*/ 1985123 w 4898571"/>
                <a:gd name="T77" fmla="*/ 554953 h 6866988"/>
                <a:gd name="T78" fmla="*/ 1880950 w 4898571"/>
                <a:gd name="T79" fmla="*/ 295644 h 6866988"/>
                <a:gd name="T80" fmla="*/ 2630746 w 4898571"/>
                <a:gd name="T81" fmla="*/ 467229 h 6866988"/>
                <a:gd name="T82" fmla="*/ 2832532 w 4898571"/>
                <a:gd name="T83" fmla="*/ 456173 h 6866988"/>
                <a:gd name="T84" fmla="*/ 2596592 w 4898571"/>
                <a:gd name="T85" fmla="*/ 2403916 h 6866988"/>
                <a:gd name="T86" fmla="*/ 1609416 w 4898571"/>
                <a:gd name="T87" fmla="*/ 2273408 h 6866988"/>
                <a:gd name="T88" fmla="*/ 1637909 w 4898571"/>
                <a:gd name="T89" fmla="*/ 2702414 h 6866988"/>
                <a:gd name="T90" fmla="*/ 427466 w 4898571"/>
                <a:gd name="T91" fmla="*/ 3535622 h 6866988"/>
                <a:gd name="T92" fmla="*/ 1209980 w 4898571"/>
                <a:gd name="T93" fmla="*/ 2708078 h 6866988"/>
                <a:gd name="T94" fmla="*/ 1969753 w 4898571"/>
                <a:gd name="T95" fmla="*/ 4389949 h 6866988"/>
                <a:gd name="T96" fmla="*/ 1302379 w 4898571"/>
                <a:gd name="T97" fmla="*/ 4121114 h 6866988"/>
                <a:gd name="T98" fmla="*/ 1602226 w 4898571"/>
                <a:gd name="T99" fmla="*/ 4697525 h 6866988"/>
                <a:gd name="T100" fmla="*/ 1263011 w 4898571"/>
                <a:gd name="T101" fmla="*/ 5139657 h 6866988"/>
                <a:gd name="T102" fmla="*/ 2139809 w 4898571"/>
                <a:gd name="T103" fmla="*/ 4677573 h 6866988"/>
                <a:gd name="T104" fmla="*/ 3080876 w 4898571"/>
                <a:gd name="T105" fmla="*/ 4121922 h 6866988"/>
                <a:gd name="T106" fmla="*/ 2607826 w 4898571"/>
                <a:gd name="T107" fmla="*/ 4804845 h 6866988"/>
                <a:gd name="T108" fmla="*/ 2866058 w 4898571"/>
                <a:gd name="T109" fmla="*/ 4699413 h 6866988"/>
                <a:gd name="T110" fmla="*/ 2742650 w 4898571"/>
                <a:gd name="T111" fmla="*/ 4559469 h 6866988"/>
                <a:gd name="T112" fmla="*/ 1776417 w 4898571"/>
                <a:gd name="T113" fmla="*/ 6187860 h 6866988"/>
                <a:gd name="T114" fmla="*/ 1099426 w 4898571"/>
                <a:gd name="T115" fmla="*/ 6154872 h 6866988"/>
                <a:gd name="T116" fmla="*/ 895302 w 4898571"/>
                <a:gd name="T117" fmla="*/ 6172668 h 6866988"/>
                <a:gd name="T118" fmla="*/ 969275 w 4898571"/>
                <a:gd name="T119" fmla="*/ 5907788 h 6866988"/>
                <a:gd name="T120" fmla="*/ 731627 w 4898571"/>
                <a:gd name="T121" fmla="*/ 6088000 h 68669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898571"/>
                <a:gd name="T184" fmla="*/ 0 h 6866988"/>
                <a:gd name="T185" fmla="*/ 4898571 w 4898571"/>
                <a:gd name="T186" fmla="*/ 6866988 h 68669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898571" h="6866988">
                  <a:moveTo>
                    <a:pt x="494788" y="6801666"/>
                  </a:moveTo>
                  <a:cubicBezTo>
                    <a:pt x="517348" y="6735782"/>
                    <a:pt x="545841" y="6660820"/>
                    <a:pt x="551054" y="6589634"/>
                  </a:cubicBezTo>
                  <a:cubicBezTo>
                    <a:pt x="603545" y="6602847"/>
                    <a:pt x="656396" y="6615071"/>
                    <a:pt x="708887" y="6627744"/>
                  </a:cubicBezTo>
                  <a:cubicBezTo>
                    <a:pt x="789421" y="6647159"/>
                    <a:pt x="870495" y="6671427"/>
                    <a:pt x="952917" y="6681134"/>
                  </a:cubicBezTo>
                  <a:cubicBezTo>
                    <a:pt x="1035069" y="6690841"/>
                    <a:pt x="1118030" y="6684729"/>
                    <a:pt x="1199643" y="6700099"/>
                  </a:cubicBezTo>
                  <a:cubicBezTo>
                    <a:pt x="1271369" y="6713581"/>
                    <a:pt x="1347229" y="6750343"/>
                    <a:pt x="1421202" y="6741804"/>
                  </a:cubicBezTo>
                  <a:cubicBezTo>
                    <a:pt x="1426955" y="6741175"/>
                    <a:pt x="1431269" y="6738479"/>
                    <a:pt x="1433157" y="6732726"/>
                  </a:cubicBezTo>
                  <a:cubicBezTo>
                    <a:pt x="1448886" y="6684999"/>
                    <a:pt x="1472076" y="6639968"/>
                    <a:pt x="1489602" y="6592600"/>
                  </a:cubicBezTo>
                  <a:cubicBezTo>
                    <a:pt x="1500748" y="6597993"/>
                    <a:pt x="1512073" y="6602847"/>
                    <a:pt x="1523398" y="6606712"/>
                  </a:cubicBezTo>
                  <a:cubicBezTo>
                    <a:pt x="1591439" y="6630440"/>
                    <a:pt x="1681231" y="6610936"/>
                    <a:pt x="1750620" y="6598532"/>
                  </a:cubicBezTo>
                  <a:cubicBezTo>
                    <a:pt x="1762574" y="6596375"/>
                    <a:pt x="1769136" y="6587926"/>
                    <a:pt x="1771023" y="6578129"/>
                  </a:cubicBezTo>
                  <a:cubicBezTo>
                    <a:pt x="1793673" y="6580646"/>
                    <a:pt x="1817402" y="6579208"/>
                    <a:pt x="1839423" y="6579387"/>
                  </a:cubicBezTo>
                  <a:cubicBezTo>
                    <a:pt x="1863692" y="6579567"/>
                    <a:pt x="1899015" y="6584151"/>
                    <a:pt x="1925081" y="6575343"/>
                  </a:cubicBezTo>
                  <a:cubicBezTo>
                    <a:pt x="1941799" y="6621992"/>
                    <a:pt x="1958337" y="6668820"/>
                    <a:pt x="1974606" y="6715649"/>
                  </a:cubicBezTo>
                  <a:cubicBezTo>
                    <a:pt x="1981078" y="6734434"/>
                    <a:pt x="1998245" y="6744681"/>
                    <a:pt x="2017929" y="6740186"/>
                  </a:cubicBezTo>
                  <a:cubicBezTo>
                    <a:pt x="2074465" y="6727423"/>
                    <a:pt x="2145652" y="6710076"/>
                    <a:pt x="2194547" y="6673853"/>
                  </a:cubicBezTo>
                  <a:cubicBezTo>
                    <a:pt x="2227984" y="6732726"/>
                    <a:pt x="2260880" y="6791959"/>
                    <a:pt x="2292699" y="6851730"/>
                  </a:cubicBezTo>
                  <a:cubicBezTo>
                    <a:pt x="2294316" y="6854696"/>
                    <a:pt x="2295755" y="6857752"/>
                    <a:pt x="2297373" y="6860719"/>
                  </a:cubicBezTo>
                  <a:lnTo>
                    <a:pt x="2361818" y="6860719"/>
                  </a:lnTo>
                  <a:cubicBezTo>
                    <a:pt x="2357683" y="6853168"/>
                    <a:pt x="2353459" y="6845618"/>
                    <a:pt x="2349324" y="6838068"/>
                  </a:cubicBezTo>
                  <a:cubicBezTo>
                    <a:pt x="2301417" y="6749894"/>
                    <a:pt x="2251353" y="6662798"/>
                    <a:pt x="2199491" y="6576871"/>
                  </a:cubicBezTo>
                  <a:cubicBezTo>
                    <a:pt x="2147629" y="6490944"/>
                    <a:pt x="2092441" y="6406814"/>
                    <a:pt x="2036355" y="6323583"/>
                  </a:cubicBezTo>
                  <a:cubicBezTo>
                    <a:pt x="2008312" y="6281878"/>
                    <a:pt x="1979909" y="6240443"/>
                    <a:pt x="1950248" y="6199816"/>
                  </a:cubicBezTo>
                  <a:cubicBezTo>
                    <a:pt x="1925890" y="6166380"/>
                    <a:pt x="1902431" y="6129977"/>
                    <a:pt x="1874387" y="6098878"/>
                  </a:cubicBezTo>
                  <a:cubicBezTo>
                    <a:pt x="1884185" y="6089710"/>
                    <a:pt x="1893982" y="6080542"/>
                    <a:pt x="1903599" y="6071194"/>
                  </a:cubicBezTo>
                  <a:cubicBezTo>
                    <a:pt x="1907734" y="6074340"/>
                    <a:pt x="1913217" y="6076048"/>
                    <a:pt x="1919868" y="6074969"/>
                  </a:cubicBezTo>
                  <a:cubicBezTo>
                    <a:pt x="2109699" y="6044410"/>
                    <a:pt x="2299350" y="5970706"/>
                    <a:pt x="2476417" y="5897902"/>
                  </a:cubicBezTo>
                  <a:cubicBezTo>
                    <a:pt x="2570165" y="5859342"/>
                    <a:pt x="2667956" y="5797953"/>
                    <a:pt x="2772938" y="5815840"/>
                  </a:cubicBezTo>
                  <a:cubicBezTo>
                    <a:pt x="2793072" y="5819255"/>
                    <a:pt x="2810059" y="5810627"/>
                    <a:pt x="2820486" y="5798043"/>
                  </a:cubicBezTo>
                  <a:cubicBezTo>
                    <a:pt x="2931850" y="5889363"/>
                    <a:pt x="3034585" y="5995514"/>
                    <a:pt x="3163656" y="6061936"/>
                  </a:cubicBezTo>
                  <a:cubicBezTo>
                    <a:pt x="3232505" y="6097350"/>
                    <a:pt x="3305579" y="6125394"/>
                    <a:pt x="3380002" y="6146516"/>
                  </a:cubicBezTo>
                  <a:cubicBezTo>
                    <a:pt x="3418561" y="6157481"/>
                    <a:pt x="3457839" y="6165661"/>
                    <a:pt x="3497298" y="6172492"/>
                  </a:cubicBezTo>
                  <a:cubicBezTo>
                    <a:pt x="3527858" y="6177794"/>
                    <a:pt x="3561743" y="6189120"/>
                    <a:pt x="3589067" y="6171323"/>
                  </a:cubicBezTo>
                  <a:cubicBezTo>
                    <a:pt x="3599404" y="6164672"/>
                    <a:pt x="3602010" y="6150291"/>
                    <a:pt x="3592932" y="6141212"/>
                  </a:cubicBezTo>
                  <a:cubicBezTo>
                    <a:pt x="3570821" y="6119102"/>
                    <a:pt x="3542508" y="6122067"/>
                    <a:pt x="3512488" y="6117304"/>
                  </a:cubicBezTo>
                  <a:cubicBezTo>
                    <a:pt x="3477883" y="6111821"/>
                    <a:pt x="3443638" y="6104091"/>
                    <a:pt x="3409573" y="6095373"/>
                  </a:cubicBezTo>
                  <a:cubicBezTo>
                    <a:pt x="3334162" y="6076228"/>
                    <a:pt x="3260998" y="6048724"/>
                    <a:pt x="3190980" y="6014928"/>
                  </a:cubicBezTo>
                  <a:cubicBezTo>
                    <a:pt x="3122220" y="5981762"/>
                    <a:pt x="3057775" y="5948595"/>
                    <a:pt x="2995307" y="5903834"/>
                  </a:cubicBezTo>
                  <a:cubicBezTo>
                    <a:pt x="2941737" y="5865364"/>
                    <a:pt x="2893380" y="5817817"/>
                    <a:pt x="2836395" y="5784291"/>
                  </a:cubicBezTo>
                  <a:cubicBezTo>
                    <a:pt x="2926547" y="5767393"/>
                    <a:pt x="3024967" y="5746810"/>
                    <a:pt x="3105592" y="5705734"/>
                  </a:cubicBezTo>
                  <a:cubicBezTo>
                    <a:pt x="3129860" y="5721284"/>
                    <a:pt x="3161319" y="5731440"/>
                    <a:pt x="3184059" y="5743305"/>
                  </a:cubicBezTo>
                  <a:cubicBezTo>
                    <a:pt x="3229000" y="5766764"/>
                    <a:pt x="3273941" y="5790133"/>
                    <a:pt x="3319511" y="5812334"/>
                  </a:cubicBezTo>
                  <a:cubicBezTo>
                    <a:pt x="3361666" y="5832827"/>
                    <a:pt x="3404809" y="5851253"/>
                    <a:pt x="3448941" y="5867072"/>
                  </a:cubicBezTo>
                  <a:cubicBezTo>
                    <a:pt x="3492354" y="5882622"/>
                    <a:pt x="3543677" y="5901497"/>
                    <a:pt x="3590146" y="5894936"/>
                  </a:cubicBezTo>
                  <a:cubicBezTo>
                    <a:pt x="3604797" y="5892868"/>
                    <a:pt x="3607853" y="5868421"/>
                    <a:pt x="3594370" y="5862578"/>
                  </a:cubicBezTo>
                  <a:cubicBezTo>
                    <a:pt x="3556979" y="5846399"/>
                    <a:pt x="3513476" y="5843433"/>
                    <a:pt x="3474108" y="5831929"/>
                  </a:cubicBezTo>
                  <a:cubicBezTo>
                    <a:pt x="3422785" y="5816918"/>
                    <a:pt x="3373440" y="5795526"/>
                    <a:pt x="3324904" y="5773235"/>
                  </a:cubicBezTo>
                  <a:cubicBezTo>
                    <a:pt x="3278705" y="5752023"/>
                    <a:pt x="3233404" y="5729013"/>
                    <a:pt x="3187384" y="5707621"/>
                  </a:cubicBezTo>
                  <a:cubicBezTo>
                    <a:pt x="3175340" y="5702049"/>
                    <a:pt x="3161948" y="5694499"/>
                    <a:pt x="3148016" y="5687758"/>
                  </a:cubicBezTo>
                  <a:cubicBezTo>
                    <a:pt x="3171745" y="5676972"/>
                    <a:pt x="3189901" y="5652074"/>
                    <a:pt x="3206889" y="5633020"/>
                  </a:cubicBezTo>
                  <a:cubicBezTo>
                    <a:pt x="3244819" y="5590505"/>
                    <a:pt x="3284098" y="5562372"/>
                    <a:pt x="3334791" y="5536936"/>
                  </a:cubicBezTo>
                  <a:cubicBezTo>
                    <a:pt x="3426021" y="5491275"/>
                    <a:pt x="3529296" y="5471052"/>
                    <a:pt x="3622863" y="5429796"/>
                  </a:cubicBezTo>
                  <a:cubicBezTo>
                    <a:pt x="3722542" y="5385844"/>
                    <a:pt x="3808379" y="5324095"/>
                    <a:pt x="3897632" y="5262795"/>
                  </a:cubicBezTo>
                  <a:cubicBezTo>
                    <a:pt x="3941495" y="5232685"/>
                    <a:pt x="3990660" y="5215787"/>
                    <a:pt x="4040365" y="5197901"/>
                  </a:cubicBezTo>
                  <a:cubicBezTo>
                    <a:pt x="4092047" y="5179295"/>
                    <a:pt x="4143819" y="5160689"/>
                    <a:pt x="4195502" y="5142084"/>
                  </a:cubicBezTo>
                  <a:cubicBezTo>
                    <a:pt x="4208535" y="5152870"/>
                    <a:pt x="4224893" y="5160689"/>
                    <a:pt x="4240712" y="5169768"/>
                  </a:cubicBezTo>
                  <a:cubicBezTo>
                    <a:pt x="4282507" y="5193766"/>
                    <a:pt x="4325830" y="5215068"/>
                    <a:pt x="4369693" y="5234932"/>
                  </a:cubicBezTo>
                  <a:cubicBezTo>
                    <a:pt x="4406185" y="5251470"/>
                    <a:pt x="4443216" y="5266660"/>
                    <a:pt x="4480697" y="5280682"/>
                  </a:cubicBezTo>
                  <a:cubicBezTo>
                    <a:pt x="4511886" y="5292366"/>
                    <a:pt x="4539480" y="5305759"/>
                    <a:pt x="4567703" y="5283468"/>
                  </a:cubicBezTo>
                  <a:cubicBezTo>
                    <a:pt x="4574354" y="5278165"/>
                    <a:pt x="4576242" y="5267020"/>
                    <a:pt x="4574085" y="5259290"/>
                  </a:cubicBezTo>
                  <a:cubicBezTo>
                    <a:pt x="4570399" y="5246347"/>
                    <a:pt x="4564108" y="5241583"/>
                    <a:pt x="4551974" y="5236640"/>
                  </a:cubicBezTo>
                  <a:cubicBezTo>
                    <a:pt x="4547749" y="5234932"/>
                    <a:pt x="4542266" y="5235471"/>
                    <a:pt x="4537503" y="5237449"/>
                  </a:cubicBezTo>
                  <a:cubicBezTo>
                    <a:pt x="4523931" y="5232325"/>
                    <a:pt x="4510268" y="5227652"/>
                    <a:pt x="4496516" y="5222978"/>
                  </a:cubicBezTo>
                  <a:cubicBezTo>
                    <a:pt x="4463530" y="5211652"/>
                    <a:pt x="4430993" y="5198709"/>
                    <a:pt x="4398905" y="5184778"/>
                  </a:cubicBezTo>
                  <a:cubicBezTo>
                    <a:pt x="4369423" y="5172015"/>
                    <a:pt x="4340661" y="5157454"/>
                    <a:pt x="4312169" y="5142713"/>
                  </a:cubicBezTo>
                  <a:cubicBezTo>
                    <a:pt x="4300843" y="5136871"/>
                    <a:pt x="4262733" y="5121860"/>
                    <a:pt x="4242150" y="5108019"/>
                  </a:cubicBezTo>
                  <a:cubicBezTo>
                    <a:pt x="4242150" y="5107030"/>
                    <a:pt x="4242330" y="5106041"/>
                    <a:pt x="4242150" y="5104962"/>
                  </a:cubicBezTo>
                  <a:cubicBezTo>
                    <a:pt x="4241971" y="5103345"/>
                    <a:pt x="4241881" y="5101727"/>
                    <a:pt x="4241701" y="5100109"/>
                  </a:cubicBezTo>
                  <a:cubicBezTo>
                    <a:pt x="4240533" y="5087435"/>
                    <a:pt x="4233701" y="5075302"/>
                    <a:pt x="4220399" y="5072066"/>
                  </a:cubicBezTo>
                  <a:cubicBezTo>
                    <a:pt x="4203142" y="5067931"/>
                    <a:pt x="4194063" y="5071077"/>
                    <a:pt x="4180491" y="5081953"/>
                  </a:cubicBezTo>
                  <a:cubicBezTo>
                    <a:pt x="4178783" y="5083391"/>
                    <a:pt x="4177345" y="5085188"/>
                    <a:pt x="4176087" y="5087166"/>
                  </a:cubicBezTo>
                  <a:cubicBezTo>
                    <a:pt x="4081081" y="5119703"/>
                    <a:pt x="3979964" y="5148106"/>
                    <a:pt x="3894037" y="5198889"/>
                  </a:cubicBezTo>
                  <a:cubicBezTo>
                    <a:pt x="3867881" y="5214349"/>
                    <a:pt x="3843433" y="5232774"/>
                    <a:pt x="3818985" y="5251380"/>
                  </a:cubicBezTo>
                  <a:cubicBezTo>
                    <a:pt x="3811975" y="5163476"/>
                    <a:pt x="3805054" y="5075661"/>
                    <a:pt x="3798043" y="4987757"/>
                  </a:cubicBezTo>
                  <a:cubicBezTo>
                    <a:pt x="3790133" y="4888526"/>
                    <a:pt x="3767663" y="4779410"/>
                    <a:pt x="3797324" y="4682427"/>
                  </a:cubicBezTo>
                  <a:cubicBezTo>
                    <a:pt x="3822491" y="4600095"/>
                    <a:pt x="3876690" y="4526751"/>
                    <a:pt x="3908957" y="4446756"/>
                  </a:cubicBezTo>
                  <a:cubicBezTo>
                    <a:pt x="3943202" y="4361818"/>
                    <a:pt x="3960730" y="4272385"/>
                    <a:pt x="3972864" y="4181964"/>
                  </a:cubicBezTo>
                  <a:cubicBezTo>
                    <a:pt x="3979425" y="4133158"/>
                    <a:pt x="3983829" y="4084082"/>
                    <a:pt x="3986795" y="4035006"/>
                  </a:cubicBezTo>
                  <a:cubicBezTo>
                    <a:pt x="3987964" y="4035006"/>
                    <a:pt x="3989132" y="4035006"/>
                    <a:pt x="3990301" y="4034647"/>
                  </a:cubicBezTo>
                  <a:cubicBezTo>
                    <a:pt x="4042522" y="4023322"/>
                    <a:pt x="4093396" y="4006334"/>
                    <a:pt x="4144538" y="3990874"/>
                  </a:cubicBezTo>
                  <a:cubicBezTo>
                    <a:pt x="4190828" y="3976853"/>
                    <a:pt x="4242240" y="3967325"/>
                    <a:pt x="4284665" y="3943956"/>
                  </a:cubicBezTo>
                  <a:cubicBezTo>
                    <a:pt x="4300843" y="3935058"/>
                    <a:pt x="4294821" y="3904408"/>
                    <a:pt x="4274688" y="3907014"/>
                  </a:cubicBezTo>
                  <a:cubicBezTo>
                    <a:pt x="4226331" y="3913396"/>
                    <a:pt x="4179592" y="3935507"/>
                    <a:pt x="4133752" y="3951686"/>
                  </a:cubicBezTo>
                  <a:cubicBezTo>
                    <a:pt x="4085036" y="3968853"/>
                    <a:pt x="4035871" y="3985122"/>
                    <a:pt x="3988413" y="4005615"/>
                  </a:cubicBezTo>
                  <a:cubicBezTo>
                    <a:pt x="3989941" y="3975415"/>
                    <a:pt x="3991020" y="3945124"/>
                    <a:pt x="3991739" y="3914744"/>
                  </a:cubicBezTo>
                  <a:cubicBezTo>
                    <a:pt x="3994166" y="3811380"/>
                    <a:pt x="3986885" y="3706038"/>
                    <a:pt x="4003603" y="3603663"/>
                  </a:cubicBezTo>
                  <a:cubicBezTo>
                    <a:pt x="4035871" y="3405742"/>
                    <a:pt x="4112271" y="3218968"/>
                    <a:pt x="4154785" y="3023294"/>
                  </a:cubicBezTo>
                  <a:cubicBezTo>
                    <a:pt x="4157302" y="3011699"/>
                    <a:pt x="4141572" y="3007745"/>
                    <a:pt x="4137348" y="3018440"/>
                  </a:cubicBezTo>
                  <a:cubicBezTo>
                    <a:pt x="4101485" y="3109311"/>
                    <a:pt x="4074970" y="3204856"/>
                    <a:pt x="4044949" y="3297794"/>
                  </a:cubicBezTo>
                  <a:cubicBezTo>
                    <a:pt x="4029040" y="3347229"/>
                    <a:pt x="4013041" y="3396574"/>
                    <a:pt x="3997132" y="3446009"/>
                  </a:cubicBezTo>
                  <a:cubicBezTo>
                    <a:pt x="3981852" y="3493197"/>
                    <a:pt x="3960550" y="3540476"/>
                    <a:pt x="3950663" y="3589012"/>
                  </a:cubicBezTo>
                  <a:cubicBezTo>
                    <a:pt x="3931158" y="3685186"/>
                    <a:pt x="3936192" y="3785584"/>
                    <a:pt x="3933675" y="3883196"/>
                  </a:cubicBezTo>
                  <a:cubicBezTo>
                    <a:pt x="3931158" y="3980268"/>
                    <a:pt x="3925586" y="4077431"/>
                    <a:pt x="3911384" y="4173605"/>
                  </a:cubicBezTo>
                  <a:cubicBezTo>
                    <a:pt x="3898621" y="4260431"/>
                    <a:pt x="3874802" y="4346807"/>
                    <a:pt x="3843074" y="4428600"/>
                  </a:cubicBezTo>
                  <a:cubicBezTo>
                    <a:pt x="3809638" y="4514707"/>
                    <a:pt x="3753462" y="4589759"/>
                    <a:pt x="3725958" y="4678472"/>
                  </a:cubicBezTo>
                  <a:cubicBezTo>
                    <a:pt x="3697555" y="4770242"/>
                    <a:pt x="3719756" y="4876842"/>
                    <a:pt x="3727126" y="4970409"/>
                  </a:cubicBezTo>
                  <a:cubicBezTo>
                    <a:pt x="3735395" y="5075032"/>
                    <a:pt x="3743754" y="5179744"/>
                    <a:pt x="3752023" y="5284367"/>
                  </a:cubicBezTo>
                  <a:cubicBezTo>
                    <a:pt x="3752383" y="5289311"/>
                    <a:pt x="3753731" y="5293535"/>
                    <a:pt x="3755529" y="5297400"/>
                  </a:cubicBezTo>
                  <a:cubicBezTo>
                    <a:pt x="3737732" y="5309085"/>
                    <a:pt x="3719576" y="5320050"/>
                    <a:pt x="3701150" y="5330656"/>
                  </a:cubicBezTo>
                  <a:cubicBezTo>
                    <a:pt x="3694229" y="5315736"/>
                    <a:pt x="3682455" y="5305849"/>
                    <a:pt x="3671040" y="5293445"/>
                  </a:cubicBezTo>
                  <a:cubicBezTo>
                    <a:pt x="3647850" y="5268099"/>
                    <a:pt x="3624660" y="5242752"/>
                    <a:pt x="3601561" y="5217315"/>
                  </a:cubicBezTo>
                  <a:cubicBezTo>
                    <a:pt x="3559226" y="5170756"/>
                    <a:pt x="3517881" y="5123119"/>
                    <a:pt x="3474018" y="5077908"/>
                  </a:cubicBezTo>
                  <a:cubicBezTo>
                    <a:pt x="3461794" y="5065325"/>
                    <a:pt x="3444986" y="5083571"/>
                    <a:pt x="3455233" y="5096693"/>
                  </a:cubicBezTo>
                  <a:cubicBezTo>
                    <a:pt x="3487051" y="5137410"/>
                    <a:pt x="3521026" y="5176419"/>
                    <a:pt x="3554193" y="5216147"/>
                  </a:cubicBezTo>
                  <a:cubicBezTo>
                    <a:pt x="3568934" y="5233764"/>
                    <a:pt x="3583585" y="5251380"/>
                    <a:pt x="3598325" y="5269087"/>
                  </a:cubicBezTo>
                  <a:cubicBezTo>
                    <a:pt x="3603268" y="5275019"/>
                    <a:pt x="3659445" y="5336499"/>
                    <a:pt x="3659804" y="5335420"/>
                  </a:cubicBezTo>
                  <a:cubicBezTo>
                    <a:pt x="3657917" y="5340723"/>
                    <a:pt x="3659355" y="5347105"/>
                    <a:pt x="3662681" y="5351958"/>
                  </a:cubicBezTo>
                  <a:cubicBezTo>
                    <a:pt x="3645423" y="5361126"/>
                    <a:pt x="3627986" y="5370025"/>
                    <a:pt x="3610369" y="5378473"/>
                  </a:cubicBezTo>
                  <a:cubicBezTo>
                    <a:pt x="3512937" y="5425122"/>
                    <a:pt x="3406517" y="5447503"/>
                    <a:pt x="3309085" y="5493612"/>
                  </a:cubicBezTo>
                  <a:cubicBezTo>
                    <a:pt x="3265852" y="5514016"/>
                    <a:pt x="3227562" y="5547722"/>
                    <a:pt x="3196822" y="5583854"/>
                  </a:cubicBezTo>
                  <a:cubicBezTo>
                    <a:pt x="3176059" y="5608122"/>
                    <a:pt x="3145859" y="5635357"/>
                    <a:pt x="3127523" y="5664298"/>
                  </a:cubicBezTo>
                  <a:cubicBezTo>
                    <a:pt x="3122040" y="5653962"/>
                    <a:pt x="3110445" y="5646502"/>
                    <a:pt x="3096693" y="5649827"/>
                  </a:cubicBezTo>
                  <a:cubicBezTo>
                    <a:pt x="3047618" y="5661422"/>
                    <a:pt x="3000160" y="5683174"/>
                    <a:pt x="2951714" y="5697914"/>
                  </a:cubicBezTo>
                  <a:cubicBezTo>
                    <a:pt x="2897515" y="5714363"/>
                    <a:pt x="2842417" y="5727396"/>
                    <a:pt x="2786870" y="5738541"/>
                  </a:cubicBezTo>
                  <a:cubicBezTo>
                    <a:pt x="2775275" y="5740878"/>
                    <a:pt x="2768894" y="5750585"/>
                    <a:pt x="2767635" y="5761101"/>
                  </a:cubicBezTo>
                  <a:cubicBezTo>
                    <a:pt x="2762692" y="5760472"/>
                    <a:pt x="2757748" y="5759753"/>
                    <a:pt x="2752805" y="5759124"/>
                  </a:cubicBezTo>
                  <a:cubicBezTo>
                    <a:pt x="2734019" y="5758135"/>
                    <a:pt x="2715594" y="5758225"/>
                    <a:pt x="2696898" y="5761191"/>
                  </a:cubicBezTo>
                  <a:cubicBezTo>
                    <a:pt x="2682607" y="5763528"/>
                    <a:pt x="2668675" y="5766584"/>
                    <a:pt x="2655013" y="5770360"/>
                  </a:cubicBezTo>
                  <a:cubicBezTo>
                    <a:pt x="2659867" y="5686769"/>
                    <a:pt x="2662653" y="5603179"/>
                    <a:pt x="2671102" y="5519768"/>
                  </a:cubicBezTo>
                  <a:cubicBezTo>
                    <a:pt x="2680090" y="5431324"/>
                    <a:pt x="2714785" y="5343599"/>
                    <a:pt x="2743996" y="5260279"/>
                  </a:cubicBezTo>
                  <a:cubicBezTo>
                    <a:pt x="2790735" y="5126804"/>
                    <a:pt x="2852933" y="4972207"/>
                    <a:pt x="2836305" y="4826508"/>
                  </a:cubicBezTo>
                  <a:cubicBezTo>
                    <a:pt x="2863000" y="4794150"/>
                    <a:pt x="2890594" y="4762602"/>
                    <a:pt x="2919356" y="4732042"/>
                  </a:cubicBezTo>
                  <a:cubicBezTo>
                    <a:pt x="3047079" y="4596140"/>
                    <a:pt x="3216506" y="4498528"/>
                    <a:pt x="3324814" y="4345190"/>
                  </a:cubicBezTo>
                  <a:cubicBezTo>
                    <a:pt x="3330387" y="4337280"/>
                    <a:pt x="3331555" y="4329370"/>
                    <a:pt x="3329758" y="4322539"/>
                  </a:cubicBezTo>
                  <a:cubicBezTo>
                    <a:pt x="3330477" y="4316787"/>
                    <a:pt x="3328949" y="4310765"/>
                    <a:pt x="3323915" y="4305372"/>
                  </a:cubicBezTo>
                  <a:cubicBezTo>
                    <a:pt x="3314388" y="4295215"/>
                    <a:pt x="3304321" y="4285418"/>
                    <a:pt x="3295153" y="4274812"/>
                  </a:cubicBezTo>
                  <a:cubicBezTo>
                    <a:pt x="3285266" y="4263307"/>
                    <a:pt x="3278525" y="4248746"/>
                    <a:pt x="3267200" y="4238679"/>
                  </a:cubicBezTo>
                  <a:cubicBezTo>
                    <a:pt x="3263874" y="4235713"/>
                    <a:pt x="3259560" y="4235354"/>
                    <a:pt x="3256234" y="4236972"/>
                  </a:cubicBezTo>
                  <a:cubicBezTo>
                    <a:pt x="3218394" y="4186098"/>
                    <a:pt x="3169048" y="4139270"/>
                    <a:pt x="3128961" y="4095767"/>
                  </a:cubicBezTo>
                  <a:cubicBezTo>
                    <a:pt x="3111164" y="4076442"/>
                    <a:pt x="3092918" y="4057387"/>
                    <a:pt x="3074583" y="4038602"/>
                  </a:cubicBezTo>
                  <a:cubicBezTo>
                    <a:pt x="3076830" y="4034287"/>
                    <a:pt x="3078897" y="4029883"/>
                    <a:pt x="3080784" y="4025389"/>
                  </a:cubicBezTo>
                  <a:cubicBezTo>
                    <a:pt x="3084110" y="4024400"/>
                    <a:pt x="3087346" y="4022423"/>
                    <a:pt x="3090132" y="4019187"/>
                  </a:cubicBezTo>
                  <a:cubicBezTo>
                    <a:pt x="3122490" y="3981976"/>
                    <a:pt x="3137320" y="3932721"/>
                    <a:pt x="3168239" y="3893442"/>
                  </a:cubicBezTo>
                  <a:cubicBezTo>
                    <a:pt x="3178576" y="3880409"/>
                    <a:pt x="3181632" y="3862073"/>
                    <a:pt x="3168239" y="3849310"/>
                  </a:cubicBezTo>
                  <a:cubicBezTo>
                    <a:pt x="3135343" y="3818031"/>
                    <a:pt x="3101098" y="3788100"/>
                    <a:pt x="3065774" y="3759518"/>
                  </a:cubicBezTo>
                  <a:cubicBezTo>
                    <a:pt x="3066673" y="3757990"/>
                    <a:pt x="3067392" y="3756372"/>
                    <a:pt x="3067931" y="3754575"/>
                  </a:cubicBezTo>
                  <a:cubicBezTo>
                    <a:pt x="3069909" y="3747923"/>
                    <a:pt x="3071796" y="3740103"/>
                    <a:pt x="3072066" y="3732463"/>
                  </a:cubicBezTo>
                  <a:cubicBezTo>
                    <a:pt x="3118625" y="3648873"/>
                    <a:pt x="3180823" y="3589461"/>
                    <a:pt x="3252369" y="3526274"/>
                  </a:cubicBezTo>
                  <a:cubicBezTo>
                    <a:pt x="3270076" y="3510635"/>
                    <a:pt x="3288592" y="3495804"/>
                    <a:pt x="3306478" y="3480344"/>
                  </a:cubicBezTo>
                  <a:cubicBezTo>
                    <a:pt x="3320230" y="3468390"/>
                    <a:pt x="3348812" y="3451582"/>
                    <a:pt x="3356812" y="3434594"/>
                  </a:cubicBezTo>
                  <a:cubicBezTo>
                    <a:pt x="3369665" y="3407180"/>
                    <a:pt x="3383867" y="3374373"/>
                    <a:pt x="3385215" y="3343095"/>
                  </a:cubicBezTo>
                  <a:cubicBezTo>
                    <a:pt x="3385215" y="3343095"/>
                    <a:pt x="3385305" y="3343005"/>
                    <a:pt x="3385395" y="3342915"/>
                  </a:cubicBezTo>
                  <a:cubicBezTo>
                    <a:pt x="3401573" y="3311636"/>
                    <a:pt x="3402202" y="3274335"/>
                    <a:pt x="3407955" y="3239820"/>
                  </a:cubicBezTo>
                  <a:cubicBezTo>
                    <a:pt x="3414427" y="3200811"/>
                    <a:pt x="3421797" y="3161982"/>
                    <a:pt x="3429437" y="3123153"/>
                  </a:cubicBezTo>
                  <a:cubicBezTo>
                    <a:pt x="3442200" y="3058708"/>
                    <a:pt x="3469884" y="2987881"/>
                    <a:pt x="3472940" y="2921368"/>
                  </a:cubicBezTo>
                  <a:cubicBezTo>
                    <a:pt x="3483456" y="2914178"/>
                    <a:pt x="3489298" y="2900785"/>
                    <a:pt x="3480490" y="2886943"/>
                  </a:cubicBezTo>
                  <a:cubicBezTo>
                    <a:pt x="3458019" y="2851979"/>
                    <a:pt x="3441571" y="2811712"/>
                    <a:pt x="3417033" y="2778456"/>
                  </a:cubicBezTo>
                  <a:cubicBezTo>
                    <a:pt x="3396270" y="2750412"/>
                    <a:pt x="3358430" y="2752120"/>
                    <a:pt x="3331286" y="2734413"/>
                  </a:cubicBezTo>
                  <a:cubicBezTo>
                    <a:pt x="3325983" y="2730998"/>
                    <a:pt x="3321668" y="2726863"/>
                    <a:pt x="3317893" y="2722279"/>
                  </a:cubicBezTo>
                  <a:cubicBezTo>
                    <a:pt x="3377575" y="2743761"/>
                    <a:pt x="3437436" y="2764794"/>
                    <a:pt x="3497298" y="2785826"/>
                  </a:cubicBezTo>
                  <a:cubicBezTo>
                    <a:pt x="3535408" y="2799218"/>
                    <a:pt x="3573608" y="2812611"/>
                    <a:pt x="3611717" y="2826003"/>
                  </a:cubicBezTo>
                  <a:cubicBezTo>
                    <a:pt x="3652434" y="2840294"/>
                    <a:pt x="3690454" y="2860967"/>
                    <a:pt x="3732429" y="2869955"/>
                  </a:cubicBezTo>
                  <a:cubicBezTo>
                    <a:pt x="3805953" y="2885775"/>
                    <a:pt x="3883251" y="2881191"/>
                    <a:pt x="3957674" y="2891347"/>
                  </a:cubicBezTo>
                  <a:cubicBezTo>
                    <a:pt x="4033893" y="2901864"/>
                    <a:pt x="4106788" y="2930446"/>
                    <a:pt x="4182019" y="2942490"/>
                  </a:cubicBezTo>
                  <a:cubicBezTo>
                    <a:pt x="4177615" y="2956332"/>
                    <a:pt x="4170963" y="2970533"/>
                    <a:pt x="4167818" y="2980510"/>
                  </a:cubicBezTo>
                  <a:cubicBezTo>
                    <a:pt x="4164402" y="2991476"/>
                    <a:pt x="4180941" y="2998487"/>
                    <a:pt x="4186334" y="2988330"/>
                  </a:cubicBezTo>
                  <a:cubicBezTo>
                    <a:pt x="4192355" y="2976915"/>
                    <a:pt x="4199007" y="2957500"/>
                    <a:pt x="4207995" y="2943299"/>
                  </a:cubicBezTo>
                  <a:cubicBezTo>
                    <a:pt x="4210332" y="2942221"/>
                    <a:pt x="4212309" y="2940783"/>
                    <a:pt x="4214017" y="2938985"/>
                  </a:cubicBezTo>
                  <a:cubicBezTo>
                    <a:pt x="4240622" y="2954085"/>
                    <a:pt x="4268845" y="2966758"/>
                    <a:pt x="4295540" y="2981499"/>
                  </a:cubicBezTo>
                  <a:cubicBezTo>
                    <a:pt x="4305517" y="2986982"/>
                    <a:pt x="4324123" y="2993094"/>
                    <a:pt x="4327538" y="3005498"/>
                  </a:cubicBezTo>
                  <a:cubicBezTo>
                    <a:pt x="4333291" y="3026350"/>
                    <a:pt x="4340841" y="3046843"/>
                    <a:pt x="4347492" y="3067426"/>
                  </a:cubicBezTo>
                  <a:cubicBezTo>
                    <a:pt x="4352525" y="3082886"/>
                    <a:pt x="4357469" y="3098346"/>
                    <a:pt x="4362502" y="3113895"/>
                  </a:cubicBezTo>
                  <a:cubicBezTo>
                    <a:pt x="4365828" y="3124232"/>
                    <a:pt x="4369154" y="3134568"/>
                    <a:pt x="4372479" y="3144815"/>
                  </a:cubicBezTo>
                  <a:cubicBezTo>
                    <a:pt x="4365648" y="3156409"/>
                    <a:pt x="4356480" y="3165667"/>
                    <a:pt x="4344975" y="3172498"/>
                  </a:cubicBezTo>
                  <a:cubicBezTo>
                    <a:pt x="4314595" y="3195418"/>
                    <a:pt x="4274598" y="3215462"/>
                    <a:pt x="4257340" y="3250246"/>
                  </a:cubicBezTo>
                  <a:cubicBezTo>
                    <a:pt x="4247903" y="3269391"/>
                    <a:pt x="4263183" y="3288446"/>
                    <a:pt x="4283766" y="3284581"/>
                  </a:cubicBezTo>
                  <a:cubicBezTo>
                    <a:pt x="4311539" y="3279458"/>
                    <a:pt x="4340661" y="3259145"/>
                    <a:pt x="4366907" y="3237573"/>
                  </a:cubicBezTo>
                  <a:cubicBezTo>
                    <a:pt x="4401961" y="3275863"/>
                    <a:pt x="4434498" y="3311456"/>
                    <a:pt x="4451845" y="3363677"/>
                  </a:cubicBezTo>
                  <a:cubicBezTo>
                    <a:pt x="4470271" y="3419045"/>
                    <a:pt x="4496606" y="3473603"/>
                    <a:pt x="4517369" y="3528341"/>
                  </a:cubicBezTo>
                  <a:cubicBezTo>
                    <a:pt x="4561950" y="3645817"/>
                    <a:pt x="4606532" y="3763293"/>
                    <a:pt x="4651204" y="3880859"/>
                  </a:cubicBezTo>
                  <a:cubicBezTo>
                    <a:pt x="4636193" y="3878072"/>
                    <a:pt x="4621543" y="3875017"/>
                    <a:pt x="4608240" y="3873219"/>
                  </a:cubicBezTo>
                  <a:cubicBezTo>
                    <a:pt x="4574804" y="3868815"/>
                    <a:pt x="4541278" y="3865129"/>
                    <a:pt x="4507662" y="3861804"/>
                  </a:cubicBezTo>
                  <a:cubicBezTo>
                    <a:pt x="4496786" y="3860725"/>
                    <a:pt x="4494269" y="3879241"/>
                    <a:pt x="4505055" y="3880859"/>
                  </a:cubicBezTo>
                  <a:cubicBezTo>
                    <a:pt x="4538491" y="3885712"/>
                    <a:pt x="4571748" y="3891105"/>
                    <a:pt x="4605004" y="3896858"/>
                  </a:cubicBezTo>
                  <a:cubicBezTo>
                    <a:pt x="4622082" y="3899824"/>
                    <a:pt x="4641766" y="3901891"/>
                    <a:pt x="4661000" y="3905486"/>
                  </a:cubicBezTo>
                  <a:cubicBezTo>
                    <a:pt x="4663697" y="3910430"/>
                    <a:pt x="4667562" y="3913935"/>
                    <a:pt x="4671876" y="3916093"/>
                  </a:cubicBezTo>
                  <a:cubicBezTo>
                    <a:pt x="4672865" y="3955011"/>
                    <a:pt x="4677719" y="3992762"/>
                    <a:pt x="4683921" y="4030962"/>
                  </a:cubicBezTo>
                  <a:cubicBezTo>
                    <a:pt x="4661180" y="4044264"/>
                    <a:pt x="4643294" y="4061612"/>
                    <a:pt x="4626935" y="4083813"/>
                  </a:cubicBezTo>
                  <a:cubicBezTo>
                    <a:pt x="4606981" y="4110777"/>
                    <a:pt x="4643653" y="4136483"/>
                    <a:pt x="4668281" y="4122552"/>
                  </a:cubicBezTo>
                  <a:cubicBezTo>
                    <a:pt x="4672955" y="4182413"/>
                    <a:pt x="4684909" y="4242275"/>
                    <a:pt x="4694796" y="4300967"/>
                  </a:cubicBezTo>
                  <a:cubicBezTo>
                    <a:pt x="4709267" y="4386355"/>
                    <a:pt x="4725806" y="4471384"/>
                    <a:pt x="4742793" y="4556322"/>
                  </a:cubicBezTo>
                  <a:cubicBezTo>
                    <a:pt x="4777398" y="4728536"/>
                    <a:pt x="4811913" y="4901110"/>
                    <a:pt x="4833125" y="5075571"/>
                  </a:cubicBezTo>
                  <a:cubicBezTo>
                    <a:pt x="4851730" y="5228820"/>
                    <a:pt x="4857842" y="5383777"/>
                    <a:pt x="4846427" y="5537834"/>
                  </a:cubicBezTo>
                  <a:cubicBezTo>
                    <a:pt x="4840315" y="5620076"/>
                    <a:pt x="4827372" y="5701510"/>
                    <a:pt x="4808677" y="5781774"/>
                  </a:cubicBezTo>
                  <a:cubicBezTo>
                    <a:pt x="4800318" y="5817637"/>
                    <a:pt x="4789981" y="5853051"/>
                    <a:pt x="4778746" y="5888195"/>
                  </a:cubicBezTo>
                  <a:cubicBezTo>
                    <a:pt x="4772095" y="5909047"/>
                    <a:pt x="4759511" y="5966032"/>
                    <a:pt x="4741715" y="5993446"/>
                  </a:cubicBezTo>
                  <a:cubicBezTo>
                    <a:pt x="4738029" y="5993357"/>
                    <a:pt x="4733985" y="5994076"/>
                    <a:pt x="4729580" y="5995873"/>
                  </a:cubicBezTo>
                  <a:cubicBezTo>
                    <a:pt x="4335448" y="6159189"/>
                    <a:pt x="3941495" y="6322774"/>
                    <a:pt x="3547901" y="6487528"/>
                  </a:cubicBezTo>
                  <a:cubicBezTo>
                    <a:pt x="3358790" y="6566714"/>
                    <a:pt x="3171116" y="6649496"/>
                    <a:pt x="2982184" y="6729490"/>
                  </a:cubicBezTo>
                  <a:cubicBezTo>
                    <a:pt x="2879538" y="6772994"/>
                    <a:pt x="2776534" y="6816137"/>
                    <a:pt x="2674158" y="6860629"/>
                  </a:cubicBezTo>
                  <a:lnTo>
                    <a:pt x="2774826" y="6860629"/>
                  </a:lnTo>
                  <a:cubicBezTo>
                    <a:pt x="2844305" y="6832765"/>
                    <a:pt x="2913604" y="6804452"/>
                    <a:pt x="2982813" y="6776409"/>
                  </a:cubicBezTo>
                  <a:cubicBezTo>
                    <a:pt x="3176059" y="6698122"/>
                    <a:pt x="3370564" y="6622621"/>
                    <a:pt x="3563361" y="6543614"/>
                  </a:cubicBezTo>
                  <a:cubicBezTo>
                    <a:pt x="3737193" y="6472338"/>
                    <a:pt x="3910935" y="6400702"/>
                    <a:pt x="4084677" y="6329066"/>
                  </a:cubicBezTo>
                  <a:cubicBezTo>
                    <a:pt x="4093665" y="6385602"/>
                    <a:pt x="4108406" y="6441599"/>
                    <a:pt x="4125124" y="6497056"/>
                  </a:cubicBezTo>
                  <a:cubicBezTo>
                    <a:pt x="4102923" y="6503258"/>
                    <a:pt x="4081261" y="6511077"/>
                    <a:pt x="4059330" y="6518268"/>
                  </a:cubicBezTo>
                  <a:cubicBezTo>
                    <a:pt x="4019333" y="6531391"/>
                    <a:pt x="3974571" y="6555120"/>
                    <a:pt x="3932417" y="6558805"/>
                  </a:cubicBezTo>
                  <a:cubicBezTo>
                    <a:pt x="3908598" y="6560872"/>
                    <a:pt x="3896734" y="6582264"/>
                    <a:pt x="3906620" y="6603836"/>
                  </a:cubicBezTo>
                  <a:cubicBezTo>
                    <a:pt x="3945899" y="6689763"/>
                    <a:pt x="3994795" y="6773892"/>
                    <a:pt x="4034523" y="6860719"/>
                  </a:cubicBezTo>
                  <a:lnTo>
                    <a:pt x="4104451" y="6860719"/>
                  </a:lnTo>
                  <a:cubicBezTo>
                    <a:pt x="4056005" y="6776229"/>
                    <a:pt x="4016636" y="6684999"/>
                    <a:pt x="3971695" y="6598892"/>
                  </a:cubicBezTo>
                  <a:cubicBezTo>
                    <a:pt x="4022029" y="6569860"/>
                    <a:pt x="4082250" y="6555389"/>
                    <a:pt x="4135370" y="6530132"/>
                  </a:cubicBezTo>
                  <a:cubicBezTo>
                    <a:pt x="4149032" y="6573635"/>
                    <a:pt x="4163503" y="6616869"/>
                    <a:pt x="4176896" y="6659742"/>
                  </a:cubicBezTo>
                  <a:cubicBezTo>
                    <a:pt x="4196490" y="6722480"/>
                    <a:pt x="4216174" y="6785127"/>
                    <a:pt x="4235858" y="6847776"/>
                  </a:cubicBezTo>
                  <a:lnTo>
                    <a:pt x="4239903" y="6860719"/>
                  </a:lnTo>
                  <a:lnTo>
                    <a:pt x="4307764" y="6860719"/>
                  </a:lnTo>
                  <a:cubicBezTo>
                    <a:pt x="4306056" y="6856404"/>
                    <a:pt x="4304349" y="6852090"/>
                    <a:pt x="4302821" y="6847865"/>
                  </a:cubicBezTo>
                  <a:cubicBezTo>
                    <a:pt x="4280799" y="6785847"/>
                    <a:pt x="4258958" y="6723738"/>
                    <a:pt x="4236757" y="6661720"/>
                  </a:cubicBezTo>
                  <a:cubicBezTo>
                    <a:pt x="4195681" y="6546671"/>
                    <a:pt x="4159459" y="6430003"/>
                    <a:pt x="4119461" y="6314685"/>
                  </a:cubicBezTo>
                  <a:cubicBezTo>
                    <a:pt x="4328347" y="6228488"/>
                    <a:pt x="4537143" y="6142112"/>
                    <a:pt x="4745939" y="6055645"/>
                  </a:cubicBezTo>
                  <a:cubicBezTo>
                    <a:pt x="4752860" y="6052769"/>
                    <a:pt x="4757894" y="6048185"/>
                    <a:pt x="4761219" y="6042881"/>
                  </a:cubicBezTo>
                  <a:cubicBezTo>
                    <a:pt x="4773264" y="6034253"/>
                    <a:pt x="4778476" y="6022838"/>
                    <a:pt x="4786027" y="6004772"/>
                  </a:cubicBezTo>
                  <a:cubicBezTo>
                    <a:pt x="4802295" y="5965763"/>
                    <a:pt x="4816766" y="5926215"/>
                    <a:pt x="4829529" y="5885948"/>
                  </a:cubicBezTo>
                  <a:cubicBezTo>
                    <a:pt x="4855146" y="5805593"/>
                    <a:pt x="4871684" y="5722542"/>
                    <a:pt x="4883099" y="5639041"/>
                  </a:cubicBezTo>
                  <a:cubicBezTo>
                    <a:pt x="4905840" y="5473299"/>
                    <a:pt x="4902873" y="5305309"/>
                    <a:pt x="4886964" y="5139118"/>
                  </a:cubicBezTo>
                  <a:cubicBezTo>
                    <a:pt x="4869976" y="4961780"/>
                    <a:pt x="4836181" y="4786510"/>
                    <a:pt x="4799868" y="4612319"/>
                  </a:cubicBezTo>
                  <a:cubicBezTo>
                    <a:pt x="4781083" y="4521988"/>
                    <a:pt x="4761758" y="4431836"/>
                    <a:pt x="4742164" y="4341684"/>
                  </a:cubicBezTo>
                  <a:cubicBezTo>
                    <a:pt x="4724727" y="4261330"/>
                    <a:pt x="4713132" y="4178278"/>
                    <a:pt x="4691740" y="4098733"/>
                  </a:cubicBezTo>
                  <a:cubicBezTo>
                    <a:pt x="4703245" y="4088037"/>
                    <a:pt x="4716458" y="4080217"/>
                    <a:pt x="4731738" y="4073566"/>
                  </a:cubicBezTo>
                  <a:cubicBezTo>
                    <a:pt x="4743692" y="4068353"/>
                    <a:pt x="4748905" y="4051455"/>
                    <a:pt x="4745490" y="4039770"/>
                  </a:cubicBezTo>
                  <a:cubicBezTo>
                    <a:pt x="4735243" y="4004716"/>
                    <a:pt x="4730210" y="3968943"/>
                    <a:pt x="4727783" y="3932631"/>
                  </a:cubicBezTo>
                  <a:cubicBezTo>
                    <a:pt x="4733535" y="3928856"/>
                    <a:pt x="4738479" y="3923553"/>
                    <a:pt x="4742613" y="3916093"/>
                  </a:cubicBezTo>
                  <a:cubicBezTo>
                    <a:pt x="4752231" y="3899015"/>
                    <a:pt x="4736592" y="3882477"/>
                    <a:pt x="4719064" y="3885443"/>
                  </a:cubicBezTo>
                  <a:cubicBezTo>
                    <a:pt x="4715469" y="3885443"/>
                    <a:pt x="4711874" y="3885533"/>
                    <a:pt x="4708278" y="3885623"/>
                  </a:cubicBezTo>
                  <a:cubicBezTo>
                    <a:pt x="4657585" y="3757001"/>
                    <a:pt x="4606802" y="3628470"/>
                    <a:pt x="4556018" y="3499849"/>
                  </a:cubicBezTo>
                  <a:cubicBezTo>
                    <a:pt x="4534896" y="3446279"/>
                    <a:pt x="4517998" y="3381205"/>
                    <a:pt x="4483394" y="3334556"/>
                  </a:cubicBezTo>
                  <a:cubicBezTo>
                    <a:pt x="4453822" y="3294738"/>
                    <a:pt x="4417151" y="3259954"/>
                    <a:pt x="4380029" y="3226428"/>
                  </a:cubicBezTo>
                  <a:cubicBezTo>
                    <a:pt x="4390725" y="3217260"/>
                    <a:pt x="4400792" y="3208272"/>
                    <a:pt x="4409870" y="3200542"/>
                  </a:cubicBezTo>
                  <a:cubicBezTo>
                    <a:pt x="4450407" y="3166117"/>
                    <a:pt x="4429015" y="3125940"/>
                    <a:pt x="4414634" y="3082796"/>
                  </a:cubicBezTo>
                  <a:cubicBezTo>
                    <a:pt x="4406005" y="3057090"/>
                    <a:pt x="4397466" y="3031383"/>
                    <a:pt x="4388838" y="3005587"/>
                  </a:cubicBezTo>
                  <a:cubicBezTo>
                    <a:pt x="4383894" y="2990847"/>
                    <a:pt x="4380119" y="2966219"/>
                    <a:pt x="4364749" y="2957860"/>
                  </a:cubicBezTo>
                  <a:cubicBezTo>
                    <a:pt x="4316303" y="2931525"/>
                    <a:pt x="4267677" y="2901953"/>
                    <a:pt x="4215006" y="2884696"/>
                  </a:cubicBezTo>
                  <a:cubicBezTo>
                    <a:pt x="4206557" y="2881910"/>
                    <a:pt x="4198827" y="2884427"/>
                    <a:pt x="4193254" y="2889460"/>
                  </a:cubicBezTo>
                  <a:cubicBezTo>
                    <a:pt x="4132404" y="2858630"/>
                    <a:pt x="4055465" y="2847845"/>
                    <a:pt x="3989851" y="2836969"/>
                  </a:cubicBezTo>
                  <a:cubicBezTo>
                    <a:pt x="3909587" y="2823756"/>
                    <a:pt x="3827524" y="2827351"/>
                    <a:pt x="3747709" y="2813240"/>
                  </a:cubicBezTo>
                  <a:cubicBezTo>
                    <a:pt x="3594550" y="2786185"/>
                    <a:pt x="3445975" y="2729829"/>
                    <a:pt x="3296501" y="2684259"/>
                  </a:cubicBezTo>
                  <a:cubicBezTo>
                    <a:pt x="3291018" y="2672215"/>
                    <a:pt x="3285086" y="2660530"/>
                    <a:pt x="3275918" y="2651362"/>
                  </a:cubicBezTo>
                  <a:cubicBezTo>
                    <a:pt x="3265222" y="2640666"/>
                    <a:pt x="3244819" y="2645520"/>
                    <a:pt x="3232685" y="2643902"/>
                  </a:cubicBezTo>
                  <a:cubicBezTo>
                    <a:pt x="3212102" y="2641116"/>
                    <a:pt x="3192328" y="2635094"/>
                    <a:pt x="3172194" y="2630150"/>
                  </a:cubicBezTo>
                  <a:cubicBezTo>
                    <a:pt x="3172194" y="2629161"/>
                    <a:pt x="3172374" y="2628263"/>
                    <a:pt x="3172374" y="2627184"/>
                  </a:cubicBezTo>
                  <a:cubicBezTo>
                    <a:pt x="3171385" y="2605523"/>
                    <a:pt x="3176868" y="2568671"/>
                    <a:pt x="3156465" y="2554110"/>
                  </a:cubicBezTo>
                  <a:cubicBezTo>
                    <a:pt x="3122130" y="2529572"/>
                    <a:pt x="3071616" y="2507192"/>
                    <a:pt x="3030540" y="2497035"/>
                  </a:cubicBezTo>
                  <a:cubicBezTo>
                    <a:pt x="3020923" y="2494698"/>
                    <a:pt x="3012654" y="2498653"/>
                    <a:pt x="3007171" y="2506562"/>
                  </a:cubicBezTo>
                  <a:cubicBezTo>
                    <a:pt x="3004115" y="2510877"/>
                    <a:pt x="3000340" y="2514742"/>
                    <a:pt x="2995936" y="2518337"/>
                  </a:cubicBezTo>
                  <a:cubicBezTo>
                    <a:pt x="2995217" y="2516809"/>
                    <a:pt x="2994408" y="2515191"/>
                    <a:pt x="2993239" y="2513663"/>
                  </a:cubicBezTo>
                  <a:cubicBezTo>
                    <a:pt x="2968072" y="2480137"/>
                    <a:pt x="2932209" y="2418208"/>
                    <a:pt x="2881695" y="2428635"/>
                  </a:cubicBezTo>
                  <a:cubicBezTo>
                    <a:pt x="2857338" y="2433668"/>
                    <a:pt x="2833070" y="2439690"/>
                    <a:pt x="2808891" y="2445802"/>
                  </a:cubicBezTo>
                  <a:cubicBezTo>
                    <a:pt x="2814194" y="2427736"/>
                    <a:pt x="2814194" y="2407782"/>
                    <a:pt x="2816801" y="2387828"/>
                  </a:cubicBezTo>
                  <a:cubicBezTo>
                    <a:pt x="2820576" y="2358706"/>
                    <a:pt x="2826059" y="2328326"/>
                    <a:pt x="2826868" y="2298485"/>
                  </a:cubicBezTo>
                  <a:cubicBezTo>
                    <a:pt x="2829564" y="2294890"/>
                    <a:pt x="2832260" y="2291385"/>
                    <a:pt x="2834687" y="2287610"/>
                  </a:cubicBezTo>
                  <a:cubicBezTo>
                    <a:pt x="2870460" y="2231793"/>
                    <a:pt x="2942995" y="2110362"/>
                    <a:pt x="2945692" y="2104250"/>
                  </a:cubicBezTo>
                  <a:cubicBezTo>
                    <a:pt x="3011755" y="1953518"/>
                    <a:pt x="3056696" y="1795685"/>
                    <a:pt x="3086896" y="1634167"/>
                  </a:cubicBezTo>
                  <a:cubicBezTo>
                    <a:pt x="3100469" y="1561543"/>
                    <a:pt x="3113322" y="1486221"/>
                    <a:pt x="3122310" y="1410271"/>
                  </a:cubicBezTo>
                  <a:cubicBezTo>
                    <a:pt x="3128062" y="1410810"/>
                    <a:pt x="3134264" y="1408563"/>
                    <a:pt x="3138668" y="1402361"/>
                  </a:cubicBezTo>
                  <a:cubicBezTo>
                    <a:pt x="3169498" y="1358858"/>
                    <a:pt x="3177857" y="1308524"/>
                    <a:pt x="3181272" y="1256213"/>
                  </a:cubicBezTo>
                  <a:cubicBezTo>
                    <a:pt x="3183520" y="1221788"/>
                    <a:pt x="3183699" y="1202733"/>
                    <a:pt x="3207698" y="1175948"/>
                  </a:cubicBezTo>
                  <a:cubicBezTo>
                    <a:pt x="3226124" y="1155366"/>
                    <a:pt x="3243381" y="1133794"/>
                    <a:pt x="3260099" y="1111773"/>
                  </a:cubicBezTo>
                  <a:cubicBezTo>
                    <a:pt x="3290928" y="1071146"/>
                    <a:pt x="3318702" y="1024228"/>
                    <a:pt x="3331375" y="974523"/>
                  </a:cubicBezTo>
                  <a:cubicBezTo>
                    <a:pt x="3342791" y="929672"/>
                    <a:pt x="3313938" y="869541"/>
                    <a:pt x="3300366" y="827925"/>
                  </a:cubicBezTo>
                  <a:cubicBezTo>
                    <a:pt x="3282120" y="771749"/>
                    <a:pt x="3257762" y="718089"/>
                    <a:pt x="3236011" y="663261"/>
                  </a:cubicBezTo>
                  <a:cubicBezTo>
                    <a:pt x="3226124" y="638364"/>
                    <a:pt x="3218034" y="613377"/>
                    <a:pt x="3212102" y="587311"/>
                  </a:cubicBezTo>
                  <a:cubicBezTo>
                    <a:pt x="3204732" y="555043"/>
                    <a:pt x="3209675" y="522057"/>
                    <a:pt x="3207428" y="489429"/>
                  </a:cubicBezTo>
                  <a:cubicBezTo>
                    <a:pt x="3204372" y="444758"/>
                    <a:pt x="3171835" y="411592"/>
                    <a:pt x="3142264" y="381122"/>
                  </a:cubicBezTo>
                  <a:cubicBezTo>
                    <a:pt x="3139747" y="375549"/>
                    <a:pt x="3135343" y="370785"/>
                    <a:pt x="3130040" y="368358"/>
                  </a:cubicBezTo>
                  <a:cubicBezTo>
                    <a:pt x="3088065" y="324226"/>
                    <a:pt x="3047438" y="276679"/>
                    <a:pt x="3001059" y="237490"/>
                  </a:cubicBezTo>
                  <a:cubicBezTo>
                    <a:pt x="2995037" y="232367"/>
                    <a:pt x="2986318" y="229940"/>
                    <a:pt x="2979128" y="234614"/>
                  </a:cubicBezTo>
                  <a:cubicBezTo>
                    <a:pt x="2947939" y="255107"/>
                    <a:pt x="2916480" y="274432"/>
                    <a:pt x="2886819" y="296722"/>
                  </a:cubicBezTo>
                  <a:cubicBezTo>
                    <a:pt x="2896706" y="209447"/>
                    <a:pt x="2886639" y="121003"/>
                    <a:pt x="2860843" y="36154"/>
                  </a:cubicBezTo>
                  <a:cubicBezTo>
                    <a:pt x="2856169" y="20784"/>
                    <a:pt x="2840979" y="12246"/>
                    <a:pt x="2825430" y="16021"/>
                  </a:cubicBezTo>
                  <a:cubicBezTo>
                    <a:pt x="2757389" y="32379"/>
                    <a:pt x="2682966" y="13324"/>
                    <a:pt x="2614117" y="9100"/>
                  </a:cubicBezTo>
                  <a:cubicBezTo>
                    <a:pt x="2536549" y="4426"/>
                    <a:pt x="2458621" y="6943"/>
                    <a:pt x="2381232" y="14493"/>
                  </a:cubicBezTo>
                  <a:cubicBezTo>
                    <a:pt x="2251443" y="27166"/>
                    <a:pt x="2096126" y="54131"/>
                    <a:pt x="1986920" y="129452"/>
                  </a:cubicBezTo>
                  <a:cubicBezTo>
                    <a:pt x="1932002" y="167382"/>
                    <a:pt x="1899015" y="227963"/>
                    <a:pt x="1844277" y="267151"/>
                  </a:cubicBezTo>
                  <a:cubicBezTo>
                    <a:pt x="1793314" y="303553"/>
                    <a:pt x="1728239" y="319283"/>
                    <a:pt x="1679973" y="358561"/>
                  </a:cubicBezTo>
                  <a:cubicBezTo>
                    <a:pt x="1630717" y="398649"/>
                    <a:pt x="1612741" y="468577"/>
                    <a:pt x="1585057" y="523585"/>
                  </a:cubicBezTo>
                  <a:cubicBezTo>
                    <a:pt x="1550273" y="592614"/>
                    <a:pt x="1507219" y="656610"/>
                    <a:pt x="1469289" y="723752"/>
                  </a:cubicBezTo>
                  <a:cubicBezTo>
                    <a:pt x="1457335" y="725370"/>
                    <a:pt x="1451762" y="741908"/>
                    <a:pt x="1463537" y="748380"/>
                  </a:cubicBezTo>
                  <a:cubicBezTo>
                    <a:pt x="1467492" y="750537"/>
                    <a:pt x="1471626" y="752245"/>
                    <a:pt x="1475761" y="753593"/>
                  </a:cubicBezTo>
                  <a:cubicBezTo>
                    <a:pt x="1460481" y="847969"/>
                    <a:pt x="1451493" y="943244"/>
                    <a:pt x="1433157" y="1037350"/>
                  </a:cubicBezTo>
                  <a:cubicBezTo>
                    <a:pt x="1432168" y="1042563"/>
                    <a:pt x="1432797" y="1047147"/>
                    <a:pt x="1434595" y="1051102"/>
                  </a:cubicBezTo>
                  <a:cubicBezTo>
                    <a:pt x="1425966" y="1054338"/>
                    <a:pt x="1418146" y="1058203"/>
                    <a:pt x="1411765" y="1062517"/>
                  </a:cubicBezTo>
                  <a:cubicBezTo>
                    <a:pt x="1410506" y="1063326"/>
                    <a:pt x="1409697" y="1064495"/>
                    <a:pt x="1409158" y="1065663"/>
                  </a:cubicBezTo>
                  <a:cubicBezTo>
                    <a:pt x="1324489" y="1103683"/>
                    <a:pt x="1368442" y="1269965"/>
                    <a:pt x="1380576" y="1335219"/>
                  </a:cubicBezTo>
                  <a:cubicBezTo>
                    <a:pt x="1394507" y="1409732"/>
                    <a:pt x="1418596" y="1482177"/>
                    <a:pt x="1442864" y="1553723"/>
                  </a:cubicBezTo>
                  <a:cubicBezTo>
                    <a:pt x="1453200" y="1584193"/>
                    <a:pt x="1453740" y="1593181"/>
                    <a:pt x="1483221" y="1603967"/>
                  </a:cubicBezTo>
                  <a:cubicBezTo>
                    <a:pt x="1519084" y="1617000"/>
                    <a:pt x="1555756" y="1631021"/>
                    <a:pt x="1592877" y="1640099"/>
                  </a:cubicBezTo>
                  <a:cubicBezTo>
                    <a:pt x="1596562" y="1640998"/>
                    <a:pt x="1599798" y="1640998"/>
                    <a:pt x="1602764" y="1640549"/>
                  </a:cubicBezTo>
                  <a:cubicBezTo>
                    <a:pt x="1606449" y="1673086"/>
                    <a:pt x="1611752" y="1705623"/>
                    <a:pt x="1617954" y="1738071"/>
                  </a:cubicBezTo>
                  <a:cubicBezTo>
                    <a:pt x="1619212" y="1766294"/>
                    <a:pt x="1621549" y="1794607"/>
                    <a:pt x="1623257" y="1822470"/>
                  </a:cubicBezTo>
                  <a:cubicBezTo>
                    <a:pt x="1626852" y="1881882"/>
                    <a:pt x="1629639" y="1941294"/>
                    <a:pt x="1632155" y="2000706"/>
                  </a:cubicBezTo>
                  <a:cubicBezTo>
                    <a:pt x="1635032" y="2067309"/>
                    <a:pt x="1636829" y="2133911"/>
                    <a:pt x="1638088" y="2200604"/>
                  </a:cubicBezTo>
                  <a:cubicBezTo>
                    <a:pt x="1620740" y="2212468"/>
                    <a:pt x="1605460" y="2228198"/>
                    <a:pt x="1590360" y="2242129"/>
                  </a:cubicBezTo>
                  <a:cubicBezTo>
                    <a:pt x="1570047" y="2261005"/>
                    <a:pt x="1538858" y="2280599"/>
                    <a:pt x="1530049" y="2307563"/>
                  </a:cubicBezTo>
                  <a:cubicBezTo>
                    <a:pt x="1527623" y="2315113"/>
                    <a:pt x="1531937" y="2323293"/>
                    <a:pt x="1538498" y="2327158"/>
                  </a:cubicBezTo>
                  <a:cubicBezTo>
                    <a:pt x="1511174" y="2363111"/>
                    <a:pt x="1485468" y="2400142"/>
                    <a:pt x="1458683" y="2436634"/>
                  </a:cubicBezTo>
                  <a:cubicBezTo>
                    <a:pt x="1420214" y="2489215"/>
                    <a:pt x="1378418" y="2559233"/>
                    <a:pt x="1324759" y="2597793"/>
                  </a:cubicBezTo>
                  <a:cubicBezTo>
                    <a:pt x="1275234" y="2633296"/>
                    <a:pt x="1204137" y="2648666"/>
                    <a:pt x="1148141" y="2672125"/>
                  </a:cubicBezTo>
                  <a:cubicBezTo>
                    <a:pt x="1089627" y="2696663"/>
                    <a:pt x="1031653" y="2722369"/>
                    <a:pt x="974039" y="2748884"/>
                  </a:cubicBezTo>
                  <a:cubicBezTo>
                    <a:pt x="853148" y="2804521"/>
                    <a:pt x="734593" y="2865282"/>
                    <a:pt x="618196" y="2929817"/>
                  </a:cubicBezTo>
                  <a:cubicBezTo>
                    <a:pt x="559953" y="2962085"/>
                    <a:pt x="502068" y="2994981"/>
                    <a:pt x="444814" y="3028957"/>
                  </a:cubicBezTo>
                  <a:cubicBezTo>
                    <a:pt x="400861" y="3055023"/>
                    <a:pt x="331832" y="3081717"/>
                    <a:pt x="303070" y="3125400"/>
                  </a:cubicBezTo>
                  <a:cubicBezTo>
                    <a:pt x="268645" y="3113356"/>
                    <a:pt x="241141" y="3111019"/>
                    <a:pt x="203301" y="3133130"/>
                  </a:cubicBezTo>
                  <a:cubicBezTo>
                    <a:pt x="144787" y="3167285"/>
                    <a:pt x="85465" y="3201620"/>
                    <a:pt x="28210" y="3237843"/>
                  </a:cubicBezTo>
                  <a:cubicBezTo>
                    <a:pt x="-12686" y="3263729"/>
                    <a:pt x="15897" y="3328444"/>
                    <a:pt x="24256" y="3363408"/>
                  </a:cubicBezTo>
                  <a:cubicBezTo>
                    <a:pt x="32075" y="3396125"/>
                    <a:pt x="40884" y="3428662"/>
                    <a:pt x="49962" y="3461020"/>
                  </a:cubicBezTo>
                  <a:cubicBezTo>
                    <a:pt x="50231" y="3462098"/>
                    <a:pt x="50501" y="3463177"/>
                    <a:pt x="50771" y="3464166"/>
                  </a:cubicBezTo>
                  <a:cubicBezTo>
                    <a:pt x="48074" y="3581192"/>
                    <a:pt x="62186" y="3700376"/>
                    <a:pt x="77466" y="3815515"/>
                  </a:cubicBezTo>
                  <a:cubicBezTo>
                    <a:pt x="94723" y="3945664"/>
                    <a:pt x="118272" y="4074914"/>
                    <a:pt x="147124" y="4203086"/>
                  </a:cubicBezTo>
                  <a:cubicBezTo>
                    <a:pt x="205638" y="4462935"/>
                    <a:pt x="289048" y="4716672"/>
                    <a:pt x="394570" y="4961061"/>
                  </a:cubicBezTo>
                  <a:cubicBezTo>
                    <a:pt x="499282" y="5203563"/>
                    <a:pt x="618825" y="5449570"/>
                    <a:pt x="804432" y="5640839"/>
                  </a:cubicBezTo>
                  <a:cubicBezTo>
                    <a:pt x="810004" y="5646592"/>
                    <a:pt x="815757" y="5652344"/>
                    <a:pt x="821419" y="5658096"/>
                  </a:cubicBezTo>
                  <a:cubicBezTo>
                    <a:pt x="806319" y="5671039"/>
                    <a:pt x="791129" y="5682904"/>
                    <a:pt x="773602" y="5693510"/>
                  </a:cubicBezTo>
                  <a:cubicBezTo>
                    <a:pt x="764075" y="5699263"/>
                    <a:pt x="762097" y="5710318"/>
                    <a:pt x="766681" y="5719845"/>
                  </a:cubicBezTo>
                  <a:cubicBezTo>
                    <a:pt x="779175" y="5745731"/>
                    <a:pt x="772613" y="5777909"/>
                    <a:pt x="780703" y="5805233"/>
                  </a:cubicBezTo>
                  <a:cubicBezTo>
                    <a:pt x="768749" y="5808649"/>
                    <a:pt x="756704" y="5811615"/>
                    <a:pt x="744301" y="5813682"/>
                  </a:cubicBezTo>
                  <a:cubicBezTo>
                    <a:pt x="738818" y="5814671"/>
                    <a:pt x="736121" y="5819884"/>
                    <a:pt x="736391" y="5825007"/>
                  </a:cubicBezTo>
                  <a:cubicBezTo>
                    <a:pt x="735672" y="5825457"/>
                    <a:pt x="735043" y="5825996"/>
                    <a:pt x="734414" y="5826715"/>
                  </a:cubicBezTo>
                  <a:cubicBezTo>
                    <a:pt x="700438" y="5866983"/>
                    <a:pt x="710864" y="5946618"/>
                    <a:pt x="714640" y="5995154"/>
                  </a:cubicBezTo>
                  <a:cubicBezTo>
                    <a:pt x="714909" y="5998480"/>
                    <a:pt x="715718" y="6001266"/>
                    <a:pt x="716707" y="6003783"/>
                  </a:cubicBezTo>
                  <a:cubicBezTo>
                    <a:pt x="715988" y="6008457"/>
                    <a:pt x="715988" y="6013490"/>
                    <a:pt x="716257" y="6018614"/>
                  </a:cubicBezTo>
                  <a:cubicBezTo>
                    <a:pt x="691001" y="6073262"/>
                    <a:pt x="675990" y="6132853"/>
                    <a:pt x="646689" y="6185884"/>
                  </a:cubicBezTo>
                  <a:cubicBezTo>
                    <a:pt x="644442" y="6185435"/>
                    <a:pt x="642284" y="6185075"/>
                    <a:pt x="639948" y="6184895"/>
                  </a:cubicBezTo>
                  <a:cubicBezTo>
                    <a:pt x="632757" y="6184356"/>
                    <a:pt x="623769" y="6189390"/>
                    <a:pt x="620623" y="6195951"/>
                  </a:cubicBezTo>
                  <a:cubicBezTo>
                    <a:pt x="568042" y="6307764"/>
                    <a:pt x="519056" y="6419038"/>
                    <a:pt x="447240" y="6520425"/>
                  </a:cubicBezTo>
                  <a:cubicBezTo>
                    <a:pt x="435016" y="6537683"/>
                    <a:pt x="447870" y="6562040"/>
                    <a:pt x="466385" y="6567433"/>
                  </a:cubicBezTo>
                  <a:cubicBezTo>
                    <a:pt x="481575" y="6571838"/>
                    <a:pt x="496855" y="6575882"/>
                    <a:pt x="512225" y="6579927"/>
                  </a:cubicBezTo>
                  <a:cubicBezTo>
                    <a:pt x="481755" y="6645181"/>
                    <a:pt x="465127" y="6719873"/>
                    <a:pt x="439421" y="6786745"/>
                  </a:cubicBezTo>
                  <a:cubicBezTo>
                    <a:pt x="429803" y="6811643"/>
                    <a:pt x="419557" y="6836360"/>
                    <a:pt x="408861" y="6860808"/>
                  </a:cubicBezTo>
                  <a:lnTo>
                    <a:pt x="475014" y="6860808"/>
                  </a:lnTo>
                  <a:cubicBezTo>
                    <a:pt x="481665" y="6840675"/>
                    <a:pt x="488047" y="6820900"/>
                    <a:pt x="494518" y="6801935"/>
                  </a:cubicBezTo>
                  <a:lnTo>
                    <a:pt x="494788" y="6801666"/>
                  </a:lnTo>
                  <a:close/>
                  <a:moveTo>
                    <a:pt x="1989257" y="6331403"/>
                  </a:moveTo>
                  <a:cubicBezTo>
                    <a:pt x="2043366" y="6415892"/>
                    <a:pt x="2095228" y="6501819"/>
                    <a:pt x="2145562" y="6588645"/>
                  </a:cubicBezTo>
                  <a:cubicBezTo>
                    <a:pt x="2150236" y="6596735"/>
                    <a:pt x="2154909" y="6604914"/>
                    <a:pt x="2159583" y="6613004"/>
                  </a:cubicBezTo>
                  <a:cubicBezTo>
                    <a:pt x="2136304" y="6621812"/>
                    <a:pt x="2114373" y="6634665"/>
                    <a:pt x="2091183" y="6644013"/>
                  </a:cubicBezTo>
                  <a:cubicBezTo>
                    <a:pt x="2070960" y="6652192"/>
                    <a:pt x="2050197" y="6658663"/>
                    <a:pt x="2029254" y="6664416"/>
                  </a:cubicBezTo>
                  <a:cubicBezTo>
                    <a:pt x="1998605" y="6587657"/>
                    <a:pt x="1967236" y="6511257"/>
                    <a:pt x="1935148" y="6435127"/>
                  </a:cubicBezTo>
                  <a:cubicBezTo>
                    <a:pt x="1896049" y="6342548"/>
                    <a:pt x="1861714" y="6242690"/>
                    <a:pt x="1812369" y="6155055"/>
                  </a:cubicBezTo>
                  <a:cubicBezTo>
                    <a:pt x="1825402" y="6143639"/>
                    <a:pt x="1838345" y="6132045"/>
                    <a:pt x="1851198" y="6120270"/>
                  </a:cubicBezTo>
                  <a:cubicBezTo>
                    <a:pt x="1889488" y="6193704"/>
                    <a:pt x="1945125" y="6262464"/>
                    <a:pt x="1989257" y="6331403"/>
                  </a:cubicBezTo>
                  <a:close/>
                  <a:moveTo>
                    <a:pt x="2769703" y="5044562"/>
                  </a:moveTo>
                  <a:cubicBezTo>
                    <a:pt x="2745974" y="5122849"/>
                    <a:pt x="2716493" y="5199788"/>
                    <a:pt x="2689258" y="5276997"/>
                  </a:cubicBezTo>
                  <a:cubicBezTo>
                    <a:pt x="2661844" y="5354744"/>
                    <a:pt x="2641351" y="5433032"/>
                    <a:pt x="2621397" y="5512847"/>
                  </a:cubicBezTo>
                  <a:cubicBezTo>
                    <a:pt x="2599736" y="5599314"/>
                    <a:pt x="2598028" y="5693960"/>
                    <a:pt x="2590837" y="5782403"/>
                  </a:cubicBezTo>
                  <a:cubicBezTo>
                    <a:pt x="2590568" y="5785999"/>
                    <a:pt x="2590927" y="5789145"/>
                    <a:pt x="2591646" y="5792111"/>
                  </a:cubicBezTo>
                  <a:cubicBezTo>
                    <a:pt x="2589669" y="5792919"/>
                    <a:pt x="2587601" y="5793729"/>
                    <a:pt x="2585624" y="5794537"/>
                  </a:cubicBezTo>
                  <a:cubicBezTo>
                    <a:pt x="2513359" y="5824289"/>
                    <a:pt x="2442712" y="5857455"/>
                    <a:pt x="2369907" y="5886127"/>
                  </a:cubicBezTo>
                  <a:cubicBezTo>
                    <a:pt x="2232747" y="5940236"/>
                    <a:pt x="2091453" y="5977717"/>
                    <a:pt x="1951866" y="6022928"/>
                  </a:cubicBezTo>
                  <a:cubicBezTo>
                    <a:pt x="2050466" y="5922619"/>
                    <a:pt x="2143045" y="5815211"/>
                    <a:pt x="2233376" y="5709599"/>
                  </a:cubicBezTo>
                  <a:cubicBezTo>
                    <a:pt x="2367301" y="5553024"/>
                    <a:pt x="2507696" y="5394652"/>
                    <a:pt x="2595152" y="5206799"/>
                  </a:cubicBezTo>
                  <a:cubicBezTo>
                    <a:pt x="2651957" y="5084829"/>
                    <a:pt x="2723234" y="4970139"/>
                    <a:pt x="2805925" y="4864258"/>
                  </a:cubicBezTo>
                  <a:cubicBezTo>
                    <a:pt x="2798195" y="4925018"/>
                    <a:pt x="2788129" y="4984341"/>
                    <a:pt x="2769882" y="5044382"/>
                  </a:cubicBezTo>
                  <a:lnTo>
                    <a:pt x="2769703" y="5044562"/>
                  </a:lnTo>
                  <a:close/>
                  <a:moveTo>
                    <a:pt x="3104513" y="3874837"/>
                  </a:moveTo>
                  <a:cubicBezTo>
                    <a:pt x="3077639" y="3910790"/>
                    <a:pt x="3051842" y="3952405"/>
                    <a:pt x="3051033" y="3996088"/>
                  </a:cubicBezTo>
                  <a:cubicBezTo>
                    <a:pt x="3049595" y="4000851"/>
                    <a:pt x="3048247" y="4005615"/>
                    <a:pt x="3046719" y="4010379"/>
                  </a:cubicBezTo>
                  <a:cubicBezTo>
                    <a:pt x="3009418" y="3973258"/>
                    <a:pt x="2971218" y="3936945"/>
                    <a:pt x="2932119" y="3901711"/>
                  </a:cubicBezTo>
                  <a:cubicBezTo>
                    <a:pt x="2865966" y="3842030"/>
                    <a:pt x="2796667" y="3785764"/>
                    <a:pt x="2725211" y="3732553"/>
                  </a:cubicBezTo>
                  <a:cubicBezTo>
                    <a:pt x="2653845" y="3679433"/>
                    <a:pt x="2579332" y="3623886"/>
                    <a:pt x="2499517" y="3583439"/>
                  </a:cubicBezTo>
                  <a:cubicBezTo>
                    <a:pt x="2508146" y="3560339"/>
                    <a:pt x="2516505" y="3537240"/>
                    <a:pt x="2525763" y="3514589"/>
                  </a:cubicBezTo>
                  <a:cubicBezTo>
                    <a:pt x="2527650" y="3509916"/>
                    <a:pt x="2529628" y="3505242"/>
                    <a:pt x="2531515" y="3500478"/>
                  </a:cubicBezTo>
                  <a:cubicBezTo>
                    <a:pt x="2631824" y="3551441"/>
                    <a:pt x="2733031" y="3596742"/>
                    <a:pt x="2828396" y="3657682"/>
                  </a:cubicBezTo>
                  <a:cubicBezTo>
                    <a:pt x="2927625" y="3720959"/>
                    <a:pt x="3018586" y="3794752"/>
                    <a:pt x="3104423" y="3874837"/>
                  </a:cubicBezTo>
                  <a:lnTo>
                    <a:pt x="3104513" y="3874837"/>
                  </a:lnTo>
                  <a:close/>
                  <a:moveTo>
                    <a:pt x="1594585" y="3056461"/>
                  </a:moveTo>
                  <a:cubicBezTo>
                    <a:pt x="1613370" y="3031743"/>
                    <a:pt x="1631436" y="3006486"/>
                    <a:pt x="1648873" y="2980780"/>
                  </a:cubicBezTo>
                  <a:cubicBezTo>
                    <a:pt x="1675748" y="2940962"/>
                    <a:pt x="1701814" y="2899257"/>
                    <a:pt x="1722217" y="2855485"/>
                  </a:cubicBezTo>
                  <a:cubicBezTo>
                    <a:pt x="1773540" y="2937996"/>
                    <a:pt x="1830435" y="3017991"/>
                    <a:pt x="1880230" y="3099964"/>
                  </a:cubicBezTo>
                  <a:cubicBezTo>
                    <a:pt x="1957439" y="3227057"/>
                    <a:pt x="2030692" y="3356397"/>
                    <a:pt x="2098374" y="3488883"/>
                  </a:cubicBezTo>
                  <a:cubicBezTo>
                    <a:pt x="2166954" y="3623257"/>
                    <a:pt x="2222770" y="3762484"/>
                    <a:pt x="2284070" y="3900094"/>
                  </a:cubicBezTo>
                  <a:cubicBezTo>
                    <a:pt x="2278048" y="3911059"/>
                    <a:pt x="2272206" y="3922025"/>
                    <a:pt x="2266183" y="3932901"/>
                  </a:cubicBezTo>
                  <a:cubicBezTo>
                    <a:pt x="2219535" y="4016940"/>
                    <a:pt x="2174234" y="4112665"/>
                    <a:pt x="2103137" y="4178998"/>
                  </a:cubicBezTo>
                  <a:cubicBezTo>
                    <a:pt x="2090644" y="4190682"/>
                    <a:pt x="2073746" y="4199131"/>
                    <a:pt x="2057837" y="4208659"/>
                  </a:cubicBezTo>
                  <a:cubicBezTo>
                    <a:pt x="2051545" y="4189963"/>
                    <a:pt x="2042916" y="4171717"/>
                    <a:pt x="2035097" y="4153831"/>
                  </a:cubicBezTo>
                  <a:cubicBezTo>
                    <a:pt x="2014963" y="4107901"/>
                    <a:pt x="1987819" y="4065477"/>
                    <a:pt x="1960494" y="4023592"/>
                  </a:cubicBezTo>
                  <a:cubicBezTo>
                    <a:pt x="1899285" y="3929485"/>
                    <a:pt x="1838165" y="3836547"/>
                    <a:pt x="1781899" y="3739295"/>
                  </a:cubicBezTo>
                  <a:cubicBezTo>
                    <a:pt x="1722037" y="3635840"/>
                    <a:pt x="1659839" y="3533734"/>
                    <a:pt x="1595573" y="3432887"/>
                  </a:cubicBezTo>
                  <a:cubicBezTo>
                    <a:pt x="1536521" y="3340218"/>
                    <a:pt x="1476480" y="3244044"/>
                    <a:pt x="1405473" y="3159735"/>
                  </a:cubicBezTo>
                  <a:cubicBezTo>
                    <a:pt x="1449066" y="3148859"/>
                    <a:pt x="1491400" y="3128276"/>
                    <a:pt x="1533105" y="3112098"/>
                  </a:cubicBezTo>
                  <a:cubicBezTo>
                    <a:pt x="1557104" y="3102840"/>
                    <a:pt x="1596023" y="3092863"/>
                    <a:pt x="1595304" y="3061045"/>
                  </a:cubicBezTo>
                  <a:cubicBezTo>
                    <a:pt x="1595304" y="3059517"/>
                    <a:pt x="1595034" y="3057989"/>
                    <a:pt x="1594764" y="3056551"/>
                  </a:cubicBezTo>
                  <a:lnTo>
                    <a:pt x="1594585" y="3056461"/>
                  </a:lnTo>
                  <a:close/>
                  <a:moveTo>
                    <a:pt x="2273823" y="3675748"/>
                  </a:moveTo>
                  <a:cubicBezTo>
                    <a:pt x="2271037" y="3691477"/>
                    <a:pt x="2267442" y="3707027"/>
                    <a:pt x="2264386" y="3722577"/>
                  </a:cubicBezTo>
                  <a:cubicBezTo>
                    <a:pt x="2230950" y="3644739"/>
                    <a:pt x="2193469" y="3568339"/>
                    <a:pt x="2156078" y="3493197"/>
                  </a:cubicBezTo>
                  <a:cubicBezTo>
                    <a:pt x="2105115" y="3390912"/>
                    <a:pt x="2050197" y="3290604"/>
                    <a:pt x="1992672" y="3191823"/>
                  </a:cubicBezTo>
                  <a:cubicBezTo>
                    <a:pt x="2036715" y="3151466"/>
                    <a:pt x="2071679" y="3099424"/>
                    <a:pt x="2106643" y="3051697"/>
                  </a:cubicBezTo>
                  <a:cubicBezTo>
                    <a:pt x="2110418" y="3046484"/>
                    <a:pt x="2114283" y="3041271"/>
                    <a:pt x="2118058" y="3036058"/>
                  </a:cubicBezTo>
                  <a:cubicBezTo>
                    <a:pt x="2146730" y="3071651"/>
                    <a:pt x="2177290" y="3105716"/>
                    <a:pt x="2206052" y="3141219"/>
                  </a:cubicBezTo>
                  <a:cubicBezTo>
                    <a:pt x="2228882" y="3169442"/>
                    <a:pt x="2251083" y="3198295"/>
                    <a:pt x="2272925" y="3227327"/>
                  </a:cubicBezTo>
                  <a:cubicBezTo>
                    <a:pt x="2289463" y="3249347"/>
                    <a:pt x="2300249" y="3270380"/>
                    <a:pt x="2323888" y="3284851"/>
                  </a:cubicBezTo>
                  <a:cubicBezTo>
                    <a:pt x="2324427" y="3285211"/>
                    <a:pt x="2324966" y="3285390"/>
                    <a:pt x="2325506" y="3285660"/>
                  </a:cubicBezTo>
                  <a:cubicBezTo>
                    <a:pt x="2306361" y="3367812"/>
                    <a:pt x="2307529" y="3457784"/>
                    <a:pt x="2295665" y="3541015"/>
                  </a:cubicBezTo>
                  <a:cubicBezTo>
                    <a:pt x="2289283" y="3586046"/>
                    <a:pt x="2281643" y="3630987"/>
                    <a:pt x="2273644" y="3675748"/>
                  </a:cubicBezTo>
                  <a:lnTo>
                    <a:pt x="2273823" y="3675748"/>
                  </a:lnTo>
                  <a:close/>
                  <a:moveTo>
                    <a:pt x="1675389" y="2016705"/>
                  </a:moveTo>
                  <a:cubicBezTo>
                    <a:pt x="1676198" y="2018952"/>
                    <a:pt x="1676917" y="2021199"/>
                    <a:pt x="1677726" y="2023356"/>
                  </a:cubicBezTo>
                  <a:cubicBezTo>
                    <a:pt x="1691657" y="2058051"/>
                    <a:pt x="1730936" y="2085195"/>
                    <a:pt x="1757092" y="2110272"/>
                  </a:cubicBezTo>
                  <a:cubicBezTo>
                    <a:pt x="1887870" y="2235568"/>
                    <a:pt x="2031681" y="2330483"/>
                    <a:pt x="2202098" y="2391423"/>
                  </a:cubicBezTo>
                  <a:cubicBezTo>
                    <a:pt x="2205873" y="2408052"/>
                    <a:pt x="2215130" y="2420006"/>
                    <a:pt x="2227175" y="2434027"/>
                  </a:cubicBezTo>
                  <a:cubicBezTo>
                    <a:pt x="2252611" y="2463509"/>
                    <a:pt x="2268700" y="2492091"/>
                    <a:pt x="2287396" y="2525617"/>
                  </a:cubicBezTo>
                  <a:cubicBezTo>
                    <a:pt x="2327123" y="2596894"/>
                    <a:pt x="2363975" y="2672215"/>
                    <a:pt x="2395973" y="2747356"/>
                  </a:cubicBezTo>
                  <a:cubicBezTo>
                    <a:pt x="2398310" y="2752839"/>
                    <a:pt x="2402085" y="2755895"/>
                    <a:pt x="2406399" y="2757333"/>
                  </a:cubicBezTo>
                  <a:cubicBezTo>
                    <a:pt x="2413500" y="2808027"/>
                    <a:pt x="2424466" y="2858271"/>
                    <a:pt x="2436690" y="2908245"/>
                  </a:cubicBezTo>
                  <a:cubicBezTo>
                    <a:pt x="2435072" y="2908515"/>
                    <a:pt x="2433454" y="2908964"/>
                    <a:pt x="2431746" y="2909593"/>
                  </a:cubicBezTo>
                  <a:cubicBezTo>
                    <a:pt x="2414668" y="2911840"/>
                    <a:pt x="2397591" y="2914088"/>
                    <a:pt x="2380333" y="2915256"/>
                  </a:cubicBezTo>
                  <a:cubicBezTo>
                    <a:pt x="2367301" y="2916155"/>
                    <a:pt x="2354178" y="2915256"/>
                    <a:pt x="2341145" y="2915616"/>
                  </a:cubicBezTo>
                  <a:cubicBezTo>
                    <a:pt x="2343122" y="2906448"/>
                    <a:pt x="2340696" y="2896201"/>
                    <a:pt x="2330988" y="2889460"/>
                  </a:cubicBezTo>
                  <a:cubicBezTo>
                    <a:pt x="2211355" y="2806139"/>
                    <a:pt x="2082554" y="2736570"/>
                    <a:pt x="1965528" y="2649025"/>
                  </a:cubicBezTo>
                  <a:cubicBezTo>
                    <a:pt x="1905037" y="2603725"/>
                    <a:pt x="1848591" y="2552492"/>
                    <a:pt x="1795022" y="2499192"/>
                  </a:cubicBezTo>
                  <a:cubicBezTo>
                    <a:pt x="1756282" y="2460633"/>
                    <a:pt x="1722487" y="2417489"/>
                    <a:pt x="1686264" y="2376683"/>
                  </a:cubicBezTo>
                  <a:cubicBezTo>
                    <a:pt x="1690938" y="2372369"/>
                    <a:pt x="1693904" y="2366077"/>
                    <a:pt x="1693635" y="2357807"/>
                  </a:cubicBezTo>
                  <a:cubicBezTo>
                    <a:pt x="1689950" y="2244017"/>
                    <a:pt x="1683478" y="2130496"/>
                    <a:pt x="1675209" y="2016885"/>
                  </a:cubicBezTo>
                  <a:lnTo>
                    <a:pt x="1675389" y="2016705"/>
                  </a:lnTo>
                  <a:close/>
                  <a:moveTo>
                    <a:pt x="2248387" y="2418388"/>
                  </a:moveTo>
                  <a:cubicBezTo>
                    <a:pt x="2263397" y="2425848"/>
                    <a:pt x="2279756" y="2431241"/>
                    <a:pt x="2295305" y="2437353"/>
                  </a:cubicBezTo>
                  <a:cubicBezTo>
                    <a:pt x="2305372" y="2441308"/>
                    <a:pt x="2303215" y="2453712"/>
                    <a:pt x="2303305" y="2462880"/>
                  </a:cubicBezTo>
                  <a:cubicBezTo>
                    <a:pt x="2303305" y="2466115"/>
                    <a:pt x="2302676" y="2471688"/>
                    <a:pt x="2301597" y="2477171"/>
                  </a:cubicBezTo>
                  <a:cubicBezTo>
                    <a:pt x="2284699" y="2456768"/>
                    <a:pt x="2266093" y="2438072"/>
                    <a:pt x="2248387" y="2418388"/>
                  </a:cubicBezTo>
                  <a:close/>
                  <a:moveTo>
                    <a:pt x="2306361" y="2931525"/>
                  </a:moveTo>
                  <a:cubicBezTo>
                    <a:pt x="2308069" y="2932783"/>
                    <a:pt x="2309686" y="2933772"/>
                    <a:pt x="2311394" y="2934491"/>
                  </a:cubicBezTo>
                  <a:cubicBezTo>
                    <a:pt x="2312293" y="2936109"/>
                    <a:pt x="2313461" y="2937637"/>
                    <a:pt x="2314989" y="2938805"/>
                  </a:cubicBezTo>
                  <a:cubicBezTo>
                    <a:pt x="2346987" y="2961905"/>
                    <a:pt x="2402804" y="2962444"/>
                    <a:pt x="2440375" y="2957411"/>
                  </a:cubicBezTo>
                  <a:cubicBezTo>
                    <a:pt x="2443431" y="2956961"/>
                    <a:pt x="2446127" y="2956332"/>
                    <a:pt x="2448464" y="2955523"/>
                  </a:cubicBezTo>
                  <a:cubicBezTo>
                    <a:pt x="2457093" y="2989678"/>
                    <a:pt x="2465901" y="3023654"/>
                    <a:pt x="2473901" y="3057629"/>
                  </a:cubicBezTo>
                  <a:cubicBezTo>
                    <a:pt x="2481181" y="3088459"/>
                    <a:pt x="2493046" y="3115423"/>
                    <a:pt x="2505629" y="3142478"/>
                  </a:cubicBezTo>
                  <a:cubicBezTo>
                    <a:pt x="2501135" y="3156050"/>
                    <a:pt x="2497270" y="3169802"/>
                    <a:pt x="2493046" y="3183464"/>
                  </a:cubicBezTo>
                  <a:cubicBezTo>
                    <a:pt x="2489900" y="3193890"/>
                    <a:pt x="2486754" y="3204227"/>
                    <a:pt x="2483608" y="3214653"/>
                  </a:cubicBezTo>
                  <a:cubicBezTo>
                    <a:pt x="2482799" y="3217349"/>
                    <a:pt x="2479563" y="3232090"/>
                    <a:pt x="2477496" y="3240988"/>
                  </a:cubicBezTo>
                  <a:cubicBezTo>
                    <a:pt x="2456284" y="3241977"/>
                    <a:pt x="2434892" y="3245932"/>
                    <a:pt x="2414039" y="3248089"/>
                  </a:cubicBezTo>
                  <a:cubicBezTo>
                    <a:pt x="2393636" y="3250246"/>
                    <a:pt x="2372604" y="3251145"/>
                    <a:pt x="2352830" y="3256179"/>
                  </a:cubicBezTo>
                  <a:cubicBezTo>
                    <a:pt x="2337190" y="3210698"/>
                    <a:pt x="2289373" y="3170521"/>
                    <a:pt x="2258364" y="3135017"/>
                  </a:cubicBezTo>
                  <a:cubicBezTo>
                    <a:pt x="2220344" y="3091425"/>
                    <a:pt x="2181874" y="3046214"/>
                    <a:pt x="2139090" y="3006756"/>
                  </a:cubicBezTo>
                  <a:cubicBezTo>
                    <a:pt x="2169920" y="2963792"/>
                    <a:pt x="2200030" y="2919930"/>
                    <a:pt x="2226186" y="2874360"/>
                  </a:cubicBezTo>
                  <a:cubicBezTo>
                    <a:pt x="2253330" y="2892696"/>
                    <a:pt x="2280205" y="2911481"/>
                    <a:pt x="2306271" y="2931345"/>
                  </a:cubicBezTo>
                  <a:lnTo>
                    <a:pt x="2306361" y="2931525"/>
                  </a:lnTo>
                  <a:close/>
                  <a:moveTo>
                    <a:pt x="2320292" y="3688691"/>
                  </a:moveTo>
                  <a:cubicBezTo>
                    <a:pt x="2328112" y="3641683"/>
                    <a:pt x="2334134" y="3594405"/>
                    <a:pt x="2339078" y="3547037"/>
                  </a:cubicBezTo>
                  <a:cubicBezTo>
                    <a:pt x="2347617" y="3465604"/>
                    <a:pt x="2361368" y="3373564"/>
                    <a:pt x="2349234" y="3290963"/>
                  </a:cubicBezTo>
                  <a:cubicBezTo>
                    <a:pt x="2370267" y="3295187"/>
                    <a:pt x="2392108" y="3294288"/>
                    <a:pt x="2414039" y="3294468"/>
                  </a:cubicBezTo>
                  <a:cubicBezTo>
                    <a:pt x="2441543" y="3294738"/>
                    <a:pt x="2471294" y="3298154"/>
                    <a:pt x="2498888" y="3293749"/>
                  </a:cubicBezTo>
                  <a:cubicBezTo>
                    <a:pt x="2510303" y="3322332"/>
                    <a:pt x="2525313" y="3349746"/>
                    <a:pt x="2532324" y="3379676"/>
                  </a:cubicBezTo>
                  <a:cubicBezTo>
                    <a:pt x="2533403" y="3384081"/>
                    <a:pt x="2535470" y="3387496"/>
                    <a:pt x="2538256" y="3390103"/>
                  </a:cubicBezTo>
                  <a:cubicBezTo>
                    <a:pt x="2524055" y="3421292"/>
                    <a:pt x="2510573" y="3452841"/>
                    <a:pt x="2496192" y="3484030"/>
                  </a:cubicBezTo>
                  <a:cubicBezTo>
                    <a:pt x="2472732" y="3535083"/>
                    <a:pt x="2443700" y="3583080"/>
                    <a:pt x="2419971" y="3633414"/>
                  </a:cubicBezTo>
                  <a:cubicBezTo>
                    <a:pt x="2386086" y="3705409"/>
                    <a:pt x="2350223" y="3776326"/>
                    <a:pt x="2312832" y="3846524"/>
                  </a:cubicBezTo>
                  <a:cubicBezTo>
                    <a:pt x="2306810" y="3829356"/>
                    <a:pt x="2300518" y="3812279"/>
                    <a:pt x="2293957" y="3795201"/>
                  </a:cubicBezTo>
                  <a:cubicBezTo>
                    <a:pt x="2311124" y="3762574"/>
                    <a:pt x="2314270" y="3725003"/>
                    <a:pt x="2320382" y="3688601"/>
                  </a:cubicBezTo>
                  <a:lnTo>
                    <a:pt x="2320292" y="3688691"/>
                  </a:lnTo>
                  <a:close/>
                  <a:moveTo>
                    <a:pt x="2518033" y="3244314"/>
                  </a:moveTo>
                  <a:cubicBezTo>
                    <a:pt x="2521628" y="3227057"/>
                    <a:pt x="2525044" y="3209530"/>
                    <a:pt x="2527920" y="3191823"/>
                  </a:cubicBezTo>
                  <a:cubicBezTo>
                    <a:pt x="2528639" y="3193441"/>
                    <a:pt x="2529358" y="3195059"/>
                    <a:pt x="2529987" y="3196677"/>
                  </a:cubicBezTo>
                  <a:cubicBezTo>
                    <a:pt x="2546076" y="3235416"/>
                    <a:pt x="2553087" y="3277481"/>
                    <a:pt x="2552637" y="3319366"/>
                  </a:cubicBezTo>
                  <a:cubicBezTo>
                    <a:pt x="2552278" y="3318647"/>
                    <a:pt x="2551829" y="3317927"/>
                    <a:pt x="2551469" y="3317209"/>
                  </a:cubicBezTo>
                  <a:cubicBezTo>
                    <a:pt x="2544368" y="3303906"/>
                    <a:pt x="2537537" y="3290064"/>
                    <a:pt x="2529987" y="3276672"/>
                  </a:cubicBezTo>
                  <a:cubicBezTo>
                    <a:pt x="2535919" y="3264717"/>
                    <a:pt x="2533133" y="3248898"/>
                    <a:pt x="2518033" y="3244314"/>
                  </a:cubicBezTo>
                  <a:close/>
                  <a:moveTo>
                    <a:pt x="2864528" y="2477530"/>
                  </a:moveTo>
                  <a:cubicBezTo>
                    <a:pt x="2909200" y="2466834"/>
                    <a:pt x="2931940" y="2504315"/>
                    <a:pt x="2954500" y="2536403"/>
                  </a:cubicBezTo>
                  <a:cubicBezTo>
                    <a:pt x="2955129" y="2537302"/>
                    <a:pt x="2955848" y="2538021"/>
                    <a:pt x="2956567" y="2538830"/>
                  </a:cubicBezTo>
                  <a:cubicBezTo>
                    <a:pt x="2934546" y="2546650"/>
                    <a:pt x="2910907" y="2551953"/>
                    <a:pt x="2894010" y="2557885"/>
                  </a:cubicBezTo>
                  <a:cubicBezTo>
                    <a:pt x="2887718" y="2560132"/>
                    <a:pt x="2888437" y="2570019"/>
                    <a:pt x="2895627" y="2569929"/>
                  </a:cubicBezTo>
                  <a:cubicBezTo>
                    <a:pt x="2935085" y="2569210"/>
                    <a:pt x="2971578" y="2556627"/>
                    <a:pt x="3007441" y="2540987"/>
                  </a:cubicBezTo>
                  <a:cubicBezTo>
                    <a:pt x="3029731" y="2531280"/>
                    <a:pt x="3055887" y="2552492"/>
                    <a:pt x="3075841" y="2562559"/>
                  </a:cubicBezTo>
                  <a:cubicBezTo>
                    <a:pt x="3108378" y="2578917"/>
                    <a:pt x="3123838" y="2589434"/>
                    <a:pt x="3124107" y="2627274"/>
                  </a:cubicBezTo>
                  <a:cubicBezTo>
                    <a:pt x="3124197" y="2649025"/>
                    <a:pt x="3148286" y="2655587"/>
                    <a:pt x="3162397" y="2647048"/>
                  </a:cubicBezTo>
                  <a:cubicBezTo>
                    <a:pt x="3185946" y="2662687"/>
                    <a:pt x="3212462" y="2672575"/>
                    <a:pt x="3239606" y="2681473"/>
                  </a:cubicBezTo>
                  <a:cubicBezTo>
                    <a:pt x="3257942" y="2687495"/>
                    <a:pt x="3275379" y="2746817"/>
                    <a:pt x="3286255" y="2763625"/>
                  </a:cubicBezTo>
                  <a:cubicBezTo>
                    <a:pt x="3301894" y="2787623"/>
                    <a:pt x="3328769" y="2795263"/>
                    <a:pt x="3354925" y="2802184"/>
                  </a:cubicBezTo>
                  <a:cubicBezTo>
                    <a:pt x="3393304" y="2812251"/>
                    <a:pt x="3414067" y="2882629"/>
                    <a:pt x="3433751" y="2914357"/>
                  </a:cubicBezTo>
                  <a:cubicBezTo>
                    <a:pt x="3437077" y="2919750"/>
                    <a:pt x="3441391" y="2923255"/>
                    <a:pt x="3446065" y="2925143"/>
                  </a:cubicBezTo>
                  <a:cubicBezTo>
                    <a:pt x="3418381" y="2981859"/>
                    <a:pt x="3408225" y="3054483"/>
                    <a:pt x="3393753" y="3113536"/>
                  </a:cubicBezTo>
                  <a:cubicBezTo>
                    <a:pt x="3384316" y="3151826"/>
                    <a:pt x="3375957" y="3190385"/>
                    <a:pt x="3367957" y="3229034"/>
                  </a:cubicBezTo>
                  <a:cubicBezTo>
                    <a:pt x="3362295" y="3256448"/>
                    <a:pt x="3354026" y="3284402"/>
                    <a:pt x="3353037" y="3312265"/>
                  </a:cubicBezTo>
                  <a:cubicBezTo>
                    <a:pt x="3353037" y="3312265"/>
                    <a:pt x="3352947" y="3312265"/>
                    <a:pt x="3352857" y="3312355"/>
                  </a:cubicBezTo>
                  <a:cubicBezTo>
                    <a:pt x="3321489" y="3343095"/>
                    <a:pt x="3332095" y="3394956"/>
                    <a:pt x="3301265" y="3425247"/>
                  </a:cubicBezTo>
                  <a:cubicBezTo>
                    <a:pt x="3264234" y="3461559"/>
                    <a:pt x="3225764" y="3496253"/>
                    <a:pt x="3187474" y="3531218"/>
                  </a:cubicBezTo>
                  <a:cubicBezTo>
                    <a:pt x="3134264" y="3579844"/>
                    <a:pt x="3072605" y="3637638"/>
                    <a:pt x="3050944" y="3709184"/>
                  </a:cubicBezTo>
                  <a:cubicBezTo>
                    <a:pt x="3049146" y="3709903"/>
                    <a:pt x="3047348" y="3710802"/>
                    <a:pt x="3045730" y="3712150"/>
                  </a:cubicBezTo>
                  <a:cubicBezTo>
                    <a:pt x="3041955" y="3715296"/>
                    <a:pt x="3039888" y="3719431"/>
                    <a:pt x="3037461" y="3723565"/>
                  </a:cubicBezTo>
                  <a:cubicBezTo>
                    <a:pt x="3034585" y="3728329"/>
                    <a:pt x="3034225" y="3728599"/>
                    <a:pt x="3030900" y="3732014"/>
                  </a:cubicBezTo>
                  <a:cubicBezTo>
                    <a:pt x="2978678" y="3691837"/>
                    <a:pt x="2924300" y="3654446"/>
                    <a:pt x="2868393" y="3619752"/>
                  </a:cubicBezTo>
                  <a:cubicBezTo>
                    <a:pt x="2769253" y="3558362"/>
                    <a:pt x="2659058" y="3497782"/>
                    <a:pt x="2546076" y="3464435"/>
                  </a:cubicBezTo>
                  <a:cubicBezTo>
                    <a:pt x="2554974" y="3442504"/>
                    <a:pt x="2563603" y="3420393"/>
                    <a:pt x="2571513" y="3398102"/>
                  </a:cubicBezTo>
                  <a:cubicBezTo>
                    <a:pt x="2581490" y="3399361"/>
                    <a:pt x="2591377" y="3394597"/>
                    <a:pt x="2593084" y="3381654"/>
                  </a:cubicBezTo>
                  <a:cubicBezTo>
                    <a:pt x="2599376" y="3335275"/>
                    <a:pt x="2598387" y="3291053"/>
                    <a:pt x="2589579" y="3245033"/>
                  </a:cubicBezTo>
                  <a:cubicBezTo>
                    <a:pt x="2580771" y="3198924"/>
                    <a:pt x="2556502" y="3161712"/>
                    <a:pt x="2536279" y="3121445"/>
                  </a:cubicBezTo>
                  <a:cubicBezTo>
                    <a:pt x="2535919" y="3119108"/>
                    <a:pt x="2535021" y="3117311"/>
                    <a:pt x="2533583" y="3115963"/>
                  </a:cubicBezTo>
                  <a:cubicBezTo>
                    <a:pt x="2529628" y="3107783"/>
                    <a:pt x="2525853" y="3099514"/>
                    <a:pt x="2522437" y="3090975"/>
                  </a:cubicBezTo>
                  <a:cubicBezTo>
                    <a:pt x="2502034" y="3039743"/>
                    <a:pt x="2495472" y="2981499"/>
                    <a:pt x="2481810" y="2928289"/>
                  </a:cubicBezTo>
                  <a:cubicBezTo>
                    <a:pt x="2466261" y="2867708"/>
                    <a:pt x="2453138" y="2805600"/>
                    <a:pt x="2432196" y="2746637"/>
                  </a:cubicBezTo>
                  <a:cubicBezTo>
                    <a:pt x="2435881" y="2740885"/>
                    <a:pt x="2436869" y="2733515"/>
                    <a:pt x="2432735" y="2725785"/>
                  </a:cubicBezTo>
                  <a:cubicBezTo>
                    <a:pt x="2398310" y="2661969"/>
                    <a:pt x="2370267" y="2594737"/>
                    <a:pt x="2337280" y="2530111"/>
                  </a:cubicBezTo>
                  <a:cubicBezTo>
                    <a:pt x="2330898" y="2517528"/>
                    <a:pt x="2323438" y="2506023"/>
                    <a:pt x="2315439" y="2495057"/>
                  </a:cubicBezTo>
                  <a:cubicBezTo>
                    <a:pt x="2321281" y="2488856"/>
                    <a:pt x="2323798" y="2483463"/>
                    <a:pt x="2324247" y="2472857"/>
                  </a:cubicBezTo>
                  <a:cubicBezTo>
                    <a:pt x="2324786" y="2460992"/>
                    <a:pt x="2322090" y="2447689"/>
                    <a:pt x="2318944" y="2436275"/>
                  </a:cubicBezTo>
                  <a:cubicBezTo>
                    <a:pt x="2316517" y="2427466"/>
                    <a:pt x="2306361" y="2425579"/>
                    <a:pt x="2298990" y="2423332"/>
                  </a:cubicBezTo>
                  <a:cubicBezTo>
                    <a:pt x="2281913" y="2418118"/>
                    <a:pt x="2264655" y="2411557"/>
                    <a:pt x="2247039" y="2408501"/>
                  </a:cubicBezTo>
                  <a:cubicBezTo>
                    <a:pt x="2244791" y="2408052"/>
                    <a:pt x="2242814" y="2409490"/>
                    <a:pt x="2242005" y="2411287"/>
                  </a:cubicBezTo>
                  <a:cubicBezTo>
                    <a:pt x="2238590" y="2407333"/>
                    <a:pt x="2235084" y="2403378"/>
                    <a:pt x="2231759" y="2399243"/>
                  </a:cubicBezTo>
                  <a:cubicBezTo>
                    <a:pt x="2245421" y="2395648"/>
                    <a:pt x="2258903" y="2391603"/>
                    <a:pt x="2272475" y="2387469"/>
                  </a:cubicBezTo>
                  <a:cubicBezTo>
                    <a:pt x="2304563" y="2377582"/>
                    <a:pt x="2324157" y="2396727"/>
                    <a:pt x="2348515" y="2411917"/>
                  </a:cubicBezTo>
                  <a:cubicBezTo>
                    <a:pt x="2373503" y="2427466"/>
                    <a:pt x="2400018" y="2441847"/>
                    <a:pt x="2424016" y="2459195"/>
                  </a:cubicBezTo>
                  <a:cubicBezTo>
                    <a:pt x="2425814" y="2465576"/>
                    <a:pt x="2430398" y="2470969"/>
                    <a:pt x="2437768" y="2472227"/>
                  </a:cubicBezTo>
                  <a:cubicBezTo>
                    <a:pt x="2438847" y="2472407"/>
                    <a:pt x="2440015" y="2472497"/>
                    <a:pt x="2441094" y="2472587"/>
                  </a:cubicBezTo>
                  <a:cubicBezTo>
                    <a:pt x="2446846" y="2477441"/>
                    <a:pt x="2452419" y="2482474"/>
                    <a:pt x="2457632" y="2487867"/>
                  </a:cubicBezTo>
                  <a:cubicBezTo>
                    <a:pt x="2469227" y="2500001"/>
                    <a:pt x="2478844" y="2513663"/>
                    <a:pt x="2487383" y="2528134"/>
                  </a:cubicBezTo>
                  <a:cubicBezTo>
                    <a:pt x="2476687" y="2531370"/>
                    <a:pt x="2465452" y="2533527"/>
                    <a:pt x="2454396" y="2534426"/>
                  </a:cubicBezTo>
                  <a:cubicBezTo>
                    <a:pt x="2447745" y="2534965"/>
                    <a:pt x="2447745" y="2544223"/>
                    <a:pt x="2454396" y="2544762"/>
                  </a:cubicBezTo>
                  <a:cubicBezTo>
                    <a:pt x="2468238" y="2545841"/>
                    <a:pt x="2480732" y="2543414"/>
                    <a:pt x="2492596" y="2537482"/>
                  </a:cubicBezTo>
                  <a:cubicBezTo>
                    <a:pt x="2493765" y="2539639"/>
                    <a:pt x="2494933" y="2541706"/>
                    <a:pt x="2496102" y="2543773"/>
                  </a:cubicBezTo>
                  <a:cubicBezTo>
                    <a:pt x="2491787" y="2544133"/>
                    <a:pt x="2487473" y="2544852"/>
                    <a:pt x="2483428" y="2546380"/>
                  </a:cubicBezTo>
                  <a:cubicBezTo>
                    <a:pt x="2476148" y="2549166"/>
                    <a:pt x="2469317" y="2551953"/>
                    <a:pt x="2462486" y="2555908"/>
                  </a:cubicBezTo>
                  <a:cubicBezTo>
                    <a:pt x="2454846" y="2560312"/>
                    <a:pt x="2457902" y="2573255"/>
                    <a:pt x="2467070" y="2572805"/>
                  </a:cubicBezTo>
                  <a:cubicBezTo>
                    <a:pt x="2474890" y="2572446"/>
                    <a:pt x="2482170" y="2571277"/>
                    <a:pt x="2489810" y="2569659"/>
                  </a:cubicBezTo>
                  <a:cubicBezTo>
                    <a:pt x="2495472" y="2568491"/>
                    <a:pt x="2500596" y="2565885"/>
                    <a:pt x="2505629" y="2563188"/>
                  </a:cubicBezTo>
                  <a:cubicBezTo>
                    <a:pt x="2524954" y="2604624"/>
                    <a:pt x="2540593" y="2648936"/>
                    <a:pt x="2567108" y="2684798"/>
                  </a:cubicBezTo>
                  <a:cubicBezTo>
                    <a:pt x="2549402" y="2734863"/>
                    <a:pt x="2536638" y="2783759"/>
                    <a:pt x="2497899" y="2825104"/>
                  </a:cubicBezTo>
                  <a:cubicBezTo>
                    <a:pt x="2487024" y="2836699"/>
                    <a:pt x="2500776" y="2854586"/>
                    <a:pt x="2514707" y="2846946"/>
                  </a:cubicBezTo>
                  <a:cubicBezTo>
                    <a:pt x="2592635" y="2804342"/>
                    <a:pt x="2602522" y="2686326"/>
                    <a:pt x="2644677" y="2616218"/>
                  </a:cubicBezTo>
                  <a:cubicBezTo>
                    <a:pt x="2658249" y="2593748"/>
                    <a:pt x="2674158" y="2572715"/>
                    <a:pt x="2689977" y="2551773"/>
                  </a:cubicBezTo>
                  <a:cubicBezTo>
                    <a:pt x="2716852" y="2516270"/>
                    <a:pt x="2737795" y="2507551"/>
                    <a:pt x="2780039" y="2497484"/>
                  </a:cubicBezTo>
                  <a:cubicBezTo>
                    <a:pt x="2808172" y="2490743"/>
                    <a:pt x="2836305" y="2484092"/>
                    <a:pt x="2864438" y="2477351"/>
                  </a:cubicBezTo>
                  <a:lnTo>
                    <a:pt x="2864528" y="2477530"/>
                  </a:lnTo>
                  <a:close/>
                  <a:moveTo>
                    <a:pt x="2764669" y="2456768"/>
                  </a:moveTo>
                  <a:cubicBezTo>
                    <a:pt x="2741749" y="2461891"/>
                    <a:pt x="2711818" y="2465396"/>
                    <a:pt x="2694112" y="2481575"/>
                  </a:cubicBezTo>
                  <a:cubicBezTo>
                    <a:pt x="2647283" y="2524359"/>
                    <a:pt x="2608185" y="2587366"/>
                    <a:pt x="2582658" y="2645610"/>
                  </a:cubicBezTo>
                  <a:cubicBezTo>
                    <a:pt x="2567648" y="2610736"/>
                    <a:pt x="2546256" y="2576760"/>
                    <a:pt x="2529987" y="2544223"/>
                  </a:cubicBezTo>
                  <a:cubicBezTo>
                    <a:pt x="2518123" y="2520494"/>
                    <a:pt x="2507517" y="2496136"/>
                    <a:pt x="2493046" y="2474474"/>
                  </a:cubicBezTo>
                  <a:cubicBezTo>
                    <a:pt x="2527201" y="2472137"/>
                    <a:pt x="2561176" y="2464048"/>
                    <a:pt x="2594523" y="2456049"/>
                  </a:cubicBezTo>
                  <a:cubicBezTo>
                    <a:pt x="2650160" y="2442746"/>
                    <a:pt x="2688090" y="2416321"/>
                    <a:pt x="2732222" y="2381446"/>
                  </a:cubicBezTo>
                  <a:cubicBezTo>
                    <a:pt x="2750288" y="2367155"/>
                    <a:pt x="2769433" y="2353673"/>
                    <a:pt x="2787319" y="2338752"/>
                  </a:cubicBezTo>
                  <a:cubicBezTo>
                    <a:pt x="2784983" y="2348370"/>
                    <a:pt x="2782736" y="2357987"/>
                    <a:pt x="2780488" y="2367515"/>
                  </a:cubicBezTo>
                  <a:cubicBezTo>
                    <a:pt x="2773657" y="2395828"/>
                    <a:pt x="2759186" y="2427646"/>
                    <a:pt x="2764759" y="2456678"/>
                  </a:cubicBezTo>
                  <a:lnTo>
                    <a:pt x="2764669" y="2456768"/>
                  </a:lnTo>
                  <a:close/>
                  <a:moveTo>
                    <a:pt x="3185317" y="1131547"/>
                  </a:moveTo>
                  <a:cubicBezTo>
                    <a:pt x="3160959" y="1159770"/>
                    <a:pt x="3141814" y="1178555"/>
                    <a:pt x="3134983" y="1212980"/>
                  </a:cubicBezTo>
                  <a:cubicBezTo>
                    <a:pt x="3134983" y="1195183"/>
                    <a:pt x="3134624" y="1177476"/>
                    <a:pt x="3133725" y="1159860"/>
                  </a:cubicBezTo>
                  <a:cubicBezTo>
                    <a:pt x="3141994" y="1157882"/>
                    <a:pt x="3137770" y="978657"/>
                    <a:pt x="3128062" y="898662"/>
                  </a:cubicBezTo>
                  <a:cubicBezTo>
                    <a:pt x="3126444" y="885270"/>
                    <a:pt x="3124647" y="871878"/>
                    <a:pt x="3122849" y="858485"/>
                  </a:cubicBezTo>
                  <a:cubicBezTo>
                    <a:pt x="3121051" y="845632"/>
                    <a:pt x="3107749" y="803028"/>
                    <a:pt x="3114490" y="791882"/>
                  </a:cubicBezTo>
                  <a:cubicBezTo>
                    <a:pt x="3114850" y="791343"/>
                    <a:pt x="3115029" y="790714"/>
                    <a:pt x="3115299" y="790085"/>
                  </a:cubicBezTo>
                  <a:cubicBezTo>
                    <a:pt x="3141455" y="822352"/>
                    <a:pt x="3166082" y="855699"/>
                    <a:pt x="3187834" y="891292"/>
                  </a:cubicBezTo>
                  <a:cubicBezTo>
                    <a:pt x="3216057" y="937402"/>
                    <a:pt x="3231606" y="989893"/>
                    <a:pt x="3255605" y="1037440"/>
                  </a:cubicBezTo>
                  <a:cubicBezTo>
                    <a:pt x="3235561" y="1071146"/>
                    <a:pt x="3210664" y="1102155"/>
                    <a:pt x="3185317" y="1131547"/>
                  </a:cubicBezTo>
                  <a:close/>
                  <a:moveTo>
                    <a:pt x="3276458" y="997173"/>
                  </a:moveTo>
                  <a:cubicBezTo>
                    <a:pt x="3275739" y="998791"/>
                    <a:pt x="3274929" y="1000229"/>
                    <a:pt x="3274300" y="1001847"/>
                  </a:cubicBezTo>
                  <a:cubicBezTo>
                    <a:pt x="3259560" y="957715"/>
                    <a:pt x="3233045" y="913763"/>
                    <a:pt x="3210484" y="878079"/>
                  </a:cubicBezTo>
                  <a:cubicBezTo>
                    <a:pt x="3183699" y="835745"/>
                    <a:pt x="3151971" y="797365"/>
                    <a:pt x="3115209" y="763929"/>
                  </a:cubicBezTo>
                  <a:cubicBezTo>
                    <a:pt x="3131658" y="774356"/>
                    <a:pt x="3149993" y="783074"/>
                    <a:pt x="3163206" y="792512"/>
                  </a:cubicBezTo>
                  <a:cubicBezTo>
                    <a:pt x="3203923" y="821454"/>
                    <a:pt x="3234393" y="863788"/>
                    <a:pt x="3275199" y="891292"/>
                  </a:cubicBezTo>
                  <a:cubicBezTo>
                    <a:pt x="3286075" y="926706"/>
                    <a:pt x="3291288" y="963018"/>
                    <a:pt x="3276458" y="997173"/>
                  </a:cubicBezTo>
                  <a:close/>
                  <a:moveTo>
                    <a:pt x="3248414" y="817768"/>
                  </a:moveTo>
                  <a:cubicBezTo>
                    <a:pt x="3232865" y="804826"/>
                    <a:pt x="3216057" y="793141"/>
                    <a:pt x="3200867" y="782175"/>
                  </a:cubicBezTo>
                  <a:cubicBezTo>
                    <a:pt x="3169768" y="759705"/>
                    <a:pt x="3133096" y="735976"/>
                    <a:pt x="3095345" y="724561"/>
                  </a:cubicBezTo>
                  <a:cubicBezTo>
                    <a:pt x="3093637" y="721505"/>
                    <a:pt x="3092020" y="718629"/>
                    <a:pt x="3090851" y="716292"/>
                  </a:cubicBezTo>
                  <a:cubicBezTo>
                    <a:pt x="3076740" y="687799"/>
                    <a:pt x="3060471" y="659306"/>
                    <a:pt x="3042495" y="631263"/>
                  </a:cubicBezTo>
                  <a:cubicBezTo>
                    <a:pt x="3076110" y="637735"/>
                    <a:pt x="3108648" y="645734"/>
                    <a:pt x="3140466" y="660115"/>
                  </a:cubicBezTo>
                  <a:cubicBezTo>
                    <a:pt x="3156375" y="667306"/>
                    <a:pt x="3177587" y="687529"/>
                    <a:pt x="3197541" y="697237"/>
                  </a:cubicBezTo>
                  <a:cubicBezTo>
                    <a:pt x="3213900" y="737863"/>
                    <a:pt x="3233045" y="777771"/>
                    <a:pt x="3248324" y="817858"/>
                  </a:cubicBezTo>
                  <a:lnTo>
                    <a:pt x="3248414" y="817768"/>
                  </a:lnTo>
                  <a:close/>
                  <a:moveTo>
                    <a:pt x="3176509" y="637375"/>
                  </a:moveTo>
                  <a:cubicBezTo>
                    <a:pt x="3164375" y="632432"/>
                    <a:pt x="3152330" y="628297"/>
                    <a:pt x="3141814" y="624432"/>
                  </a:cubicBezTo>
                  <a:cubicBezTo>
                    <a:pt x="3106041" y="611399"/>
                    <a:pt x="3065954" y="605647"/>
                    <a:pt x="3028023" y="609062"/>
                  </a:cubicBezTo>
                  <a:cubicBezTo>
                    <a:pt x="3023529" y="602411"/>
                    <a:pt x="3019035" y="595760"/>
                    <a:pt x="3014271" y="589198"/>
                  </a:cubicBezTo>
                  <a:cubicBezTo>
                    <a:pt x="3048517" y="588929"/>
                    <a:pt x="3082223" y="587041"/>
                    <a:pt x="3115838" y="578592"/>
                  </a:cubicBezTo>
                  <a:cubicBezTo>
                    <a:pt x="3127972" y="575536"/>
                    <a:pt x="3146578" y="569874"/>
                    <a:pt x="3162307" y="561425"/>
                  </a:cubicBezTo>
                  <a:cubicBezTo>
                    <a:pt x="3163925" y="587311"/>
                    <a:pt x="3169228" y="612568"/>
                    <a:pt x="3176509" y="637375"/>
                  </a:cubicBezTo>
                  <a:close/>
                  <a:moveTo>
                    <a:pt x="3138489" y="441522"/>
                  </a:moveTo>
                  <a:cubicBezTo>
                    <a:pt x="3159341" y="465611"/>
                    <a:pt x="3162757" y="491227"/>
                    <a:pt x="3162218" y="520259"/>
                  </a:cubicBezTo>
                  <a:cubicBezTo>
                    <a:pt x="3119973" y="560796"/>
                    <a:pt x="3053550" y="564391"/>
                    <a:pt x="2998093" y="567537"/>
                  </a:cubicBezTo>
                  <a:cubicBezTo>
                    <a:pt x="2984701" y="550190"/>
                    <a:pt x="2970589" y="533382"/>
                    <a:pt x="2955938" y="517113"/>
                  </a:cubicBezTo>
                  <a:cubicBezTo>
                    <a:pt x="3018766" y="500485"/>
                    <a:pt x="3071616" y="463723"/>
                    <a:pt x="3120512" y="421389"/>
                  </a:cubicBezTo>
                  <a:cubicBezTo>
                    <a:pt x="3126534" y="428040"/>
                    <a:pt x="3132646" y="434601"/>
                    <a:pt x="3138579" y="441432"/>
                  </a:cubicBezTo>
                  <a:lnTo>
                    <a:pt x="3138489" y="441522"/>
                  </a:lnTo>
                  <a:close/>
                  <a:moveTo>
                    <a:pt x="2855450" y="400446"/>
                  </a:moveTo>
                  <a:cubicBezTo>
                    <a:pt x="2862371" y="397390"/>
                    <a:pt x="2868213" y="391458"/>
                    <a:pt x="2870910" y="381751"/>
                  </a:cubicBezTo>
                  <a:cubicBezTo>
                    <a:pt x="2874415" y="368898"/>
                    <a:pt x="2877381" y="356044"/>
                    <a:pt x="2879898" y="343101"/>
                  </a:cubicBezTo>
                  <a:cubicBezTo>
                    <a:pt x="2914233" y="319373"/>
                    <a:pt x="2947759" y="294116"/>
                    <a:pt x="2984071" y="273353"/>
                  </a:cubicBezTo>
                  <a:cubicBezTo>
                    <a:pt x="3014631" y="311103"/>
                    <a:pt x="3050045" y="345438"/>
                    <a:pt x="3083031" y="380942"/>
                  </a:cubicBezTo>
                  <a:cubicBezTo>
                    <a:pt x="3085458" y="383548"/>
                    <a:pt x="3087885" y="386245"/>
                    <a:pt x="3090402" y="388851"/>
                  </a:cubicBezTo>
                  <a:cubicBezTo>
                    <a:pt x="3076021" y="403772"/>
                    <a:pt x="3062718" y="420670"/>
                    <a:pt x="3046989" y="433703"/>
                  </a:cubicBezTo>
                  <a:cubicBezTo>
                    <a:pt x="3014361" y="460937"/>
                    <a:pt x="2976431" y="480082"/>
                    <a:pt x="2938321" y="498418"/>
                  </a:cubicBezTo>
                  <a:cubicBezTo>
                    <a:pt x="2910727" y="469925"/>
                    <a:pt x="2881246" y="443859"/>
                    <a:pt x="2850057" y="421658"/>
                  </a:cubicBezTo>
                  <a:cubicBezTo>
                    <a:pt x="2851765" y="414558"/>
                    <a:pt x="2853563" y="407547"/>
                    <a:pt x="2855450" y="400446"/>
                  </a:cubicBezTo>
                  <a:close/>
                  <a:moveTo>
                    <a:pt x="2647733" y="67074"/>
                  </a:moveTo>
                  <a:cubicBezTo>
                    <a:pt x="2703460" y="71658"/>
                    <a:pt x="2758108" y="82803"/>
                    <a:pt x="2813295" y="76332"/>
                  </a:cubicBezTo>
                  <a:cubicBezTo>
                    <a:pt x="2832710" y="145720"/>
                    <a:pt x="2836844" y="215739"/>
                    <a:pt x="2828485" y="286026"/>
                  </a:cubicBezTo>
                  <a:cubicBezTo>
                    <a:pt x="2819677" y="309396"/>
                    <a:pt x="2810419" y="332495"/>
                    <a:pt x="2800802" y="355505"/>
                  </a:cubicBezTo>
                  <a:cubicBezTo>
                    <a:pt x="2798555" y="328181"/>
                    <a:pt x="2797296" y="300677"/>
                    <a:pt x="2792443" y="274252"/>
                  </a:cubicBezTo>
                  <a:cubicBezTo>
                    <a:pt x="2788039" y="250163"/>
                    <a:pt x="2777522" y="227333"/>
                    <a:pt x="2768534" y="204773"/>
                  </a:cubicBezTo>
                  <a:cubicBezTo>
                    <a:pt x="2759366" y="181943"/>
                    <a:pt x="2757928" y="160191"/>
                    <a:pt x="2751546" y="137002"/>
                  </a:cubicBezTo>
                  <a:cubicBezTo>
                    <a:pt x="2744176" y="110127"/>
                    <a:pt x="2673169" y="93319"/>
                    <a:pt x="2648901" y="83522"/>
                  </a:cubicBezTo>
                  <a:cubicBezTo>
                    <a:pt x="2631105" y="76332"/>
                    <a:pt x="2612948" y="69680"/>
                    <a:pt x="2594523" y="63568"/>
                  </a:cubicBezTo>
                  <a:cubicBezTo>
                    <a:pt x="2612319" y="64467"/>
                    <a:pt x="2630026" y="65725"/>
                    <a:pt x="2647733" y="67164"/>
                  </a:cubicBezTo>
                  <a:lnTo>
                    <a:pt x="2647733" y="67074"/>
                  </a:lnTo>
                  <a:close/>
                  <a:moveTo>
                    <a:pt x="2023322" y="161180"/>
                  </a:moveTo>
                  <a:cubicBezTo>
                    <a:pt x="2072488" y="127744"/>
                    <a:pt x="2133877" y="111925"/>
                    <a:pt x="2191671" y="97993"/>
                  </a:cubicBezTo>
                  <a:cubicBezTo>
                    <a:pt x="2192031" y="101229"/>
                    <a:pt x="2194547" y="104375"/>
                    <a:pt x="2198412" y="104554"/>
                  </a:cubicBezTo>
                  <a:cubicBezTo>
                    <a:pt x="2243623" y="106891"/>
                    <a:pt x="2286497" y="110846"/>
                    <a:pt x="2329640" y="120464"/>
                  </a:cubicBezTo>
                  <a:cubicBezTo>
                    <a:pt x="2282452" y="131070"/>
                    <a:pt x="2234904" y="150754"/>
                    <a:pt x="2188885" y="161360"/>
                  </a:cubicBezTo>
                  <a:cubicBezTo>
                    <a:pt x="2122103" y="176820"/>
                    <a:pt x="2053792" y="186797"/>
                    <a:pt x="1985482" y="192819"/>
                  </a:cubicBezTo>
                  <a:cubicBezTo>
                    <a:pt x="1997256" y="181404"/>
                    <a:pt x="2009570" y="170618"/>
                    <a:pt x="2023322" y="161180"/>
                  </a:cubicBezTo>
                  <a:close/>
                  <a:moveTo>
                    <a:pt x="1597101" y="568615"/>
                  </a:moveTo>
                  <a:cubicBezTo>
                    <a:pt x="1624695" y="519720"/>
                    <a:pt x="1649413" y="451679"/>
                    <a:pt x="1689950" y="407996"/>
                  </a:cubicBezTo>
                  <a:cubicBezTo>
                    <a:pt x="1705319" y="425074"/>
                    <a:pt x="1732284" y="431725"/>
                    <a:pt x="1753766" y="438646"/>
                  </a:cubicBezTo>
                  <a:cubicBezTo>
                    <a:pt x="1805088" y="455094"/>
                    <a:pt x="1859557" y="457701"/>
                    <a:pt x="1913037" y="456892"/>
                  </a:cubicBezTo>
                  <a:cubicBezTo>
                    <a:pt x="1974246" y="455903"/>
                    <a:pt x="2034917" y="446466"/>
                    <a:pt x="2095587" y="439185"/>
                  </a:cubicBezTo>
                  <a:cubicBezTo>
                    <a:pt x="2096126" y="439185"/>
                    <a:pt x="2096756" y="439095"/>
                    <a:pt x="2097295" y="439006"/>
                  </a:cubicBezTo>
                  <a:cubicBezTo>
                    <a:pt x="2041388" y="457521"/>
                    <a:pt x="1987189" y="481070"/>
                    <a:pt x="1936316" y="504530"/>
                  </a:cubicBezTo>
                  <a:cubicBezTo>
                    <a:pt x="1859287" y="540033"/>
                    <a:pt x="1784865" y="581379"/>
                    <a:pt x="1710622" y="622365"/>
                  </a:cubicBezTo>
                  <a:cubicBezTo>
                    <a:pt x="1645548" y="658228"/>
                    <a:pt x="1578765" y="704337"/>
                    <a:pt x="1505601" y="719078"/>
                  </a:cubicBezTo>
                  <a:cubicBezTo>
                    <a:pt x="1539307" y="671171"/>
                    <a:pt x="1568429" y="619399"/>
                    <a:pt x="1597191" y="568526"/>
                  </a:cubicBezTo>
                  <a:lnTo>
                    <a:pt x="1597101" y="568615"/>
                  </a:lnTo>
                  <a:close/>
                  <a:moveTo>
                    <a:pt x="1638357" y="700742"/>
                  </a:moveTo>
                  <a:cubicBezTo>
                    <a:pt x="1713319" y="660924"/>
                    <a:pt x="1786752" y="618320"/>
                    <a:pt x="1861714" y="578413"/>
                  </a:cubicBezTo>
                  <a:cubicBezTo>
                    <a:pt x="1893802" y="561335"/>
                    <a:pt x="1926339" y="544976"/>
                    <a:pt x="1959236" y="529607"/>
                  </a:cubicBezTo>
                  <a:cubicBezTo>
                    <a:pt x="1933530" y="551178"/>
                    <a:pt x="1911059" y="576705"/>
                    <a:pt x="1893353" y="599715"/>
                  </a:cubicBezTo>
                  <a:cubicBezTo>
                    <a:pt x="1891375" y="602231"/>
                    <a:pt x="1889578" y="604838"/>
                    <a:pt x="1887690" y="607445"/>
                  </a:cubicBezTo>
                  <a:cubicBezTo>
                    <a:pt x="1835289" y="653644"/>
                    <a:pt x="1781449" y="698315"/>
                    <a:pt x="1722397" y="735616"/>
                  </a:cubicBezTo>
                  <a:cubicBezTo>
                    <a:pt x="1685456" y="758896"/>
                    <a:pt x="1645548" y="777591"/>
                    <a:pt x="1604562" y="792242"/>
                  </a:cubicBezTo>
                  <a:cubicBezTo>
                    <a:pt x="1570946" y="804286"/>
                    <a:pt x="1533914" y="805724"/>
                    <a:pt x="1500478" y="816780"/>
                  </a:cubicBezTo>
                  <a:cubicBezTo>
                    <a:pt x="1501018" y="796916"/>
                    <a:pt x="1501107" y="777142"/>
                    <a:pt x="1500298" y="757458"/>
                  </a:cubicBezTo>
                  <a:cubicBezTo>
                    <a:pt x="1547936" y="757817"/>
                    <a:pt x="1600876" y="720786"/>
                    <a:pt x="1638357" y="700832"/>
                  </a:cubicBezTo>
                  <a:lnTo>
                    <a:pt x="1638357" y="700742"/>
                  </a:lnTo>
                  <a:close/>
                  <a:moveTo>
                    <a:pt x="1499310" y="846800"/>
                  </a:moveTo>
                  <a:cubicBezTo>
                    <a:pt x="1572564" y="858934"/>
                    <a:pt x="1665861" y="804196"/>
                    <a:pt x="1723565" y="767165"/>
                  </a:cubicBezTo>
                  <a:cubicBezTo>
                    <a:pt x="1772551" y="735796"/>
                    <a:pt x="1816234" y="697686"/>
                    <a:pt x="1857669" y="657059"/>
                  </a:cubicBezTo>
                  <a:cubicBezTo>
                    <a:pt x="1849041" y="673957"/>
                    <a:pt x="1841401" y="691484"/>
                    <a:pt x="1834390" y="709101"/>
                  </a:cubicBezTo>
                  <a:cubicBezTo>
                    <a:pt x="1819020" y="747840"/>
                    <a:pt x="1795291" y="800242"/>
                    <a:pt x="1811830" y="841318"/>
                  </a:cubicBezTo>
                  <a:cubicBezTo>
                    <a:pt x="1786123" y="862080"/>
                    <a:pt x="1767877" y="887068"/>
                    <a:pt x="1754305" y="914661"/>
                  </a:cubicBezTo>
                  <a:cubicBezTo>
                    <a:pt x="1714577" y="904684"/>
                    <a:pt x="1669816" y="907830"/>
                    <a:pt x="1629729" y="908190"/>
                  </a:cubicBezTo>
                  <a:cubicBezTo>
                    <a:pt x="1586226" y="908549"/>
                    <a:pt x="1536701" y="909358"/>
                    <a:pt x="1493198" y="920683"/>
                  </a:cubicBezTo>
                  <a:cubicBezTo>
                    <a:pt x="1495804" y="896146"/>
                    <a:pt x="1498051" y="871428"/>
                    <a:pt x="1499400" y="846800"/>
                  </a:cubicBezTo>
                  <a:lnTo>
                    <a:pt x="1499310" y="846800"/>
                  </a:lnTo>
                  <a:close/>
                  <a:moveTo>
                    <a:pt x="1491310" y="937671"/>
                  </a:moveTo>
                  <a:cubicBezTo>
                    <a:pt x="1536791" y="939828"/>
                    <a:pt x="1584338" y="933986"/>
                    <a:pt x="1629639" y="934256"/>
                  </a:cubicBezTo>
                  <a:cubicBezTo>
                    <a:pt x="1667120" y="934435"/>
                    <a:pt x="1705589" y="940907"/>
                    <a:pt x="1743160" y="940098"/>
                  </a:cubicBezTo>
                  <a:cubicBezTo>
                    <a:pt x="1731565" y="970478"/>
                    <a:pt x="1724105" y="1003285"/>
                    <a:pt x="1717364" y="1036901"/>
                  </a:cubicBezTo>
                  <a:cubicBezTo>
                    <a:pt x="1716375" y="1041934"/>
                    <a:pt x="1715566" y="1047058"/>
                    <a:pt x="1714667" y="1052091"/>
                  </a:cubicBezTo>
                  <a:cubicBezTo>
                    <a:pt x="1713858" y="1052091"/>
                    <a:pt x="1713049" y="1052091"/>
                    <a:pt x="1712240" y="1052091"/>
                  </a:cubicBezTo>
                  <a:cubicBezTo>
                    <a:pt x="1684916" y="1056855"/>
                    <a:pt x="1659839" y="1076269"/>
                    <a:pt x="1633054" y="1084898"/>
                  </a:cubicBezTo>
                  <a:cubicBezTo>
                    <a:pt x="1611932" y="1091729"/>
                    <a:pt x="1587933" y="1093167"/>
                    <a:pt x="1566541" y="1099818"/>
                  </a:cubicBezTo>
                  <a:cubicBezTo>
                    <a:pt x="1565283" y="1073123"/>
                    <a:pt x="1552700" y="1052001"/>
                    <a:pt x="1526005" y="1043552"/>
                  </a:cubicBezTo>
                  <a:cubicBezTo>
                    <a:pt x="1512433" y="1039238"/>
                    <a:pt x="1495085" y="1038699"/>
                    <a:pt x="1477558" y="1040766"/>
                  </a:cubicBezTo>
                  <a:cubicBezTo>
                    <a:pt x="1482682" y="1006880"/>
                    <a:pt x="1487445" y="972366"/>
                    <a:pt x="1491490" y="937581"/>
                  </a:cubicBezTo>
                  <a:lnTo>
                    <a:pt x="1491310" y="937671"/>
                  </a:lnTo>
                  <a:close/>
                  <a:moveTo>
                    <a:pt x="1627661" y="1273920"/>
                  </a:moveTo>
                  <a:cubicBezTo>
                    <a:pt x="1622089" y="1245517"/>
                    <a:pt x="1613640" y="1216126"/>
                    <a:pt x="1602944" y="1187184"/>
                  </a:cubicBezTo>
                  <a:cubicBezTo>
                    <a:pt x="1622628" y="1181072"/>
                    <a:pt x="1641234" y="1171814"/>
                    <a:pt x="1661457" y="1166601"/>
                  </a:cubicBezTo>
                  <a:cubicBezTo>
                    <a:pt x="1673771" y="1163455"/>
                    <a:pt x="1687073" y="1162376"/>
                    <a:pt x="1699747" y="1159860"/>
                  </a:cubicBezTo>
                  <a:cubicBezTo>
                    <a:pt x="1693455" y="1220440"/>
                    <a:pt x="1689680" y="1281560"/>
                    <a:pt x="1684287" y="1341871"/>
                  </a:cubicBezTo>
                  <a:cubicBezTo>
                    <a:pt x="1673951" y="1337916"/>
                    <a:pt x="1663165" y="1335939"/>
                    <a:pt x="1651390" y="1334950"/>
                  </a:cubicBezTo>
                  <a:cubicBezTo>
                    <a:pt x="1642402" y="1316434"/>
                    <a:pt x="1634672" y="1297469"/>
                    <a:pt x="1627481" y="1278324"/>
                  </a:cubicBezTo>
                  <a:cubicBezTo>
                    <a:pt x="1627841" y="1276976"/>
                    <a:pt x="1628021" y="1275628"/>
                    <a:pt x="1627661" y="1274010"/>
                  </a:cubicBezTo>
                  <a:lnTo>
                    <a:pt x="1627661" y="1273920"/>
                  </a:lnTo>
                  <a:close/>
                  <a:moveTo>
                    <a:pt x="1653547" y="1138108"/>
                  </a:moveTo>
                  <a:cubicBezTo>
                    <a:pt x="1633863" y="1143231"/>
                    <a:pt x="1611213" y="1152399"/>
                    <a:pt x="1594405" y="1165432"/>
                  </a:cubicBezTo>
                  <a:cubicBezTo>
                    <a:pt x="1587933" y="1149793"/>
                    <a:pt x="1580833" y="1134333"/>
                    <a:pt x="1573013" y="1119503"/>
                  </a:cubicBezTo>
                  <a:cubicBezTo>
                    <a:pt x="1614718" y="1126423"/>
                    <a:pt x="1675658" y="1110335"/>
                    <a:pt x="1709094" y="1084988"/>
                  </a:cubicBezTo>
                  <a:cubicBezTo>
                    <a:pt x="1706847" y="1099729"/>
                    <a:pt x="1704960" y="1114559"/>
                    <a:pt x="1703162" y="1129390"/>
                  </a:cubicBezTo>
                  <a:cubicBezTo>
                    <a:pt x="1686534" y="1128850"/>
                    <a:pt x="1668647" y="1134243"/>
                    <a:pt x="1653547" y="1138108"/>
                  </a:cubicBezTo>
                  <a:close/>
                  <a:moveTo>
                    <a:pt x="1626313" y="1608191"/>
                  </a:moveTo>
                  <a:cubicBezTo>
                    <a:pt x="1623257" y="1599742"/>
                    <a:pt x="1613010" y="1597046"/>
                    <a:pt x="1606269" y="1600371"/>
                  </a:cubicBezTo>
                  <a:cubicBezTo>
                    <a:pt x="1605640" y="1600012"/>
                    <a:pt x="1605101" y="1599652"/>
                    <a:pt x="1604382" y="1599383"/>
                  </a:cubicBezTo>
                  <a:cubicBezTo>
                    <a:pt x="1564834" y="1583114"/>
                    <a:pt x="1495894" y="1580867"/>
                    <a:pt x="1476839" y="1539431"/>
                  </a:cubicBezTo>
                  <a:cubicBezTo>
                    <a:pt x="1452391" y="1486401"/>
                    <a:pt x="1436482" y="1430674"/>
                    <a:pt x="1422910" y="1373959"/>
                  </a:cubicBezTo>
                  <a:cubicBezTo>
                    <a:pt x="1401608" y="1284886"/>
                    <a:pt x="1362779" y="1153388"/>
                    <a:pt x="1427134" y="1075011"/>
                  </a:cubicBezTo>
                  <a:cubicBezTo>
                    <a:pt x="1427224" y="1074921"/>
                    <a:pt x="1427314" y="1074741"/>
                    <a:pt x="1427404" y="1074562"/>
                  </a:cubicBezTo>
                  <a:cubicBezTo>
                    <a:pt x="1462638" y="1073303"/>
                    <a:pt x="1518724" y="1061708"/>
                    <a:pt x="1541015" y="1089122"/>
                  </a:cubicBezTo>
                  <a:cubicBezTo>
                    <a:pt x="1545239" y="1104313"/>
                    <a:pt x="1550363" y="1119323"/>
                    <a:pt x="1555935" y="1134243"/>
                  </a:cubicBezTo>
                  <a:cubicBezTo>
                    <a:pt x="1580563" y="1206868"/>
                    <a:pt x="1612022" y="1281560"/>
                    <a:pt x="1613820" y="1356791"/>
                  </a:cubicBezTo>
                  <a:cubicBezTo>
                    <a:pt x="1614179" y="1370004"/>
                    <a:pt x="1624066" y="1378812"/>
                    <a:pt x="1636739" y="1379711"/>
                  </a:cubicBezTo>
                  <a:cubicBezTo>
                    <a:pt x="1657233" y="1381239"/>
                    <a:pt x="1675838" y="1387621"/>
                    <a:pt x="1696151" y="1389778"/>
                  </a:cubicBezTo>
                  <a:cubicBezTo>
                    <a:pt x="1701095" y="1390317"/>
                    <a:pt x="1705409" y="1388430"/>
                    <a:pt x="1708825" y="1385284"/>
                  </a:cubicBezTo>
                  <a:cubicBezTo>
                    <a:pt x="1714757" y="1382587"/>
                    <a:pt x="1719341" y="1377284"/>
                    <a:pt x="1719701" y="1369015"/>
                  </a:cubicBezTo>
                  <a:cubicBezTo>
                    <a:pt x="1723386" y="1276167"/>
                    <a:pt x="1724914" y="1182690"/>
                    <a:pt x="1733812" y="1090111"/>
                  </a:cubicBezTo>
                  <a:cubicBezTo>
                    <a:pt x="1742890" y="996274"/>
                    <a:pt x="1781360" y="912324"/>
                    <a:pt x="1844727" y="842756"/>
                  </a:cubicBezTo>
                  <a:cubicBezTo>
                    <a:pt x="1847243" y="840059"/>
                    <a:pt x="1847692" y="836734"/>
                    <a:pt x="1847153" y="833678"/>
                  </a:cubicBezTo>
                  <a:cubicBezTo>
                    <a:pt x="1860186" y="808151"/>
                    <a:pt x="1859377" y="778580"/>
                    <a:pt x="1866658" y="750537"/>
                  </a:cubicBezTo>
                  <a:cubicBezTo>
                    <a:pt x="1876724" y="711977"/>
                    <a:pt x="1892813" y="675845"/>
                    <a:pt x="1912767" y="641510"/>
                  </a:cubicBezTo>
                  <a:cubicBezTo>
                    <a:pt x="1931822" y="608613"/>
                    <a:pt x="1956809" y="580031"/>
                    <a:pt x="1985122" y="554953"/>
                  </a:cubicBezTo>
                  <a:cubicBezTo>
                    <a:pt x="2013615" y="529697"/>
                    <a:pt x="2048849" y="518551"/>
                    <a:pt x="2080217" y="498328"/>
                  </a:cubicBezTo>
                  <a:cubicBezTo>
                    <a:pt x="2083723" y="496081"/>
                    <a:pt x="2084981" y="492575"/>
                    <a:pt x="2084712" y="489250"/>
                  </a:cubicBezTo>
                  <a:cubicBezTo>
                    <a:pt x="2141068" y="471273"/>
                    <a:pt x="2195446" y="447994"/>
                    <a:pt x="2253870" y="435680"/>
                  </a:cubicBezTo>
                  <a:cubicBezTo>
                    <a:pt x="2265105" y="433343"/>
                    <a:pt x="2276430" y="431635"/>
                    <a:pt x="2287755" y="430377"/>
                  </a:cubicBezTo>
                  <a:cubicBezTo>
                    <a:pt x="2293867" y="430377"/>
                    <a:pt x="2299979" y="430377"/>
                    <a:pt x="2306091" y="430557"/>
                  </a:cubicBezTo>
                  <a:cubicBezTo>
                    <a:pt x="2308787" y="430557"/>
                    <a:pt x="2310855" y="429658"/>
                    <a:pt x="2312742" y="428489"/>
                  </a:cubicBezTo>
                  <a:cubicBezTo>
                    <a:pt x="2331977" y="427680"/>
                    <a:pt x="2351212" y="428220"/>
                    <a:pt x="2370447" y="429748"/>
                  </a:cubicBezTo>
                  <a:cubicBezTo>
                    <a:pt x="2409995" y="432983"/>
                    <a:pt x="2442442" y="452758"/>
                    <a:pt x="2480283" y="460038"/>
                  </a:cubicBezTo>
                  <a:cubicBezTo>
                    <a:pt x="2493855" y="462645"/>
                    <a:pt x="2505180" y="446646"/>
                    <a:pt x="2494304" y="435950"/>
                  </a:cubicBezTo>
                  <a:cubicBezTo>
                    <a:pt x="2443700" y="386245"/>
                    <a:pt x="2345100" y="389481"/>
                    <a:pt x="2280205" y="398109"/>
                  </a:cubicBezTo>
                  <a:cubicBezTo>
                    <a:pt x="2278767" y="398289"/>
                    <a:pt x="2277239" y="398649"/>
                    <a:pt x="2275801" y="398828"/>
                  </a:cubicBezTo>
                  <a:cubicBezTo>
                    <a:pt x="2182413" y="384267"/>
                    <a:pt x="2084981" y="405390"/>
                    <a:pt x="1992133" y="416355"/>
                  </a:cubicBezTo>
                  <a:cubicBezTo>
                    <a:pt x="1944675" y="422018"/>
                    <a:pt x="1897577" y="426332"/>
                    <a:pt x="1849670" y="425703"/>
                  </a:cubicBezTo>
                  <a:cubicBezTo>
                    <a:pt x="1811830" y="425164"/>
                    <a:pt x="1735789" y="425703"/>
                    <a:pt x="1698578" y="399098"/>
                  </a:cubicBezTo>
                  <a:cubicBezTo>
                    <a:pt x="1704421" y="393705"/>
                    <a:pt x="1710443" y="388672"/>
                    <a:pt x="1716914" y="384357"/>
                  </a:cubicBezTo>
                  <a:cubicBezTo>
                    <a:pt x="1768057" y="350472"/>
                    <a:pt x="1828008" y="332585"/>
                    <a:pt x="1878972" y="297082"/>
                  </a:cubicBezTo>
                  <a:cubicBezTo>
                    <a:pt x="1879691" y="296632"/>
                    <a:pt x="1880320" y="296093"/>
                    <a:pt x="1880949" y="295644"/>
                  </a:cubicBezTo>
                  <a:cubicBezTo>
                    <a:pt x="1996357" y="313800"/>
                    <a:pt x="2125069" y="279914"/>
                    <a:pt x="2236432" y="257803"/>
                  </a:cubicBezTo>
                  <a:cubicBezTo>
                    <a:pt x="2271846" y="250793"/>
                    <a:pt x="2310675" y="238389"/>
                    <a:pt x="2346897" y="243512"/>
                  </a:cubicBezTo>
                  <a:cubicBezTo>
                    <a:pt x="2376109" y="247647"/>
                    <a:pt x="2409006" y="275780"/>
                    <a:pt x="2430937" y="293846"/>
                  </a:cubicBezTo>
                  <a:cubicBezTo>
                    <a:pt x="2481810" y="335731"/>
                    <a:pt x="2505719" y="392357"/>
                    <a:pt x="2527650" y="452398"/>
                  </a:cubicBezTo>
                  <a:cubicBezTo>
                    <a:pt x="2537178" y="478464"/>
                    <a:pt x="2578074" y="468217"/>
                    <a:pt x="2569895" y="440713"/>
                  </a:cubicBezTo>
                  <a:cubicBezTo>
                    <a:pt x="2553626" y="386425"/>
                    <a:pt x="2518842" y="340854"/>
                    <a:pt x="2481271" y="299419"/>
                  </a:cubicBezTo>
                  <a:cubicBezTo>
                    <a:pt x="2449812" y="264634"/>
                    <a:pt x="2388063" y="206391"/>
                    <a:pt x="2338089" y="204863"/>
                  </a:cubicBezTo>
                  <a:cubicBezTo>
                    <a:pt x="2268790" y="202706"/>
                    <a:pt x="2193379" y="233176"/>
                    <a:pt x="2126057" y="248006"/>
                  </a:cubicBezTo>
                  <a:cubicBezTo>
                    <a:pt x="2050826" y="264634"/>
                    <a:pt x="1976853" y="272005"/>
                    <a:pt x="1901352" y="279465"/>
                  </a:cubicBezTo>
                  <a:cubicBezTo>
                    <a:pt x="1928317" y="255916"/>
                    <a:pt x="1950787" y="227873"/>
                    <a:pt x="1975685" y="202346"/>
                  </a:cubicBezTo>
                  <a:cubicBezTo>
                    <a:pt x="2037793" y="201537"/>
                    <a:pt x="2099362" y="196863"/>
                    <a:pt x="2160932" y="187785"/>
                  </a:cubicBezTo>
                  <a:cubicBezTo>
                    <a:pt x="2227624" y="177988"/>
                    <a:pt x="2315169" y="168730"/>
                    <a:pt x="2373413" y="132328"/>
                  </a:cubicBezTo>
                  <a:cubicBezTo>
                    <a:pt x="2401186" y="141226"/>
                    <a:pt x="2428420" y="152282"/>
                    <a:pt x="2455205" y="163787"/>
                  </a:cubicBezTo>
                  <a:cubicBezTo>
                    <a:pt x="2481001" y="174842"/>
                    <a:pt x="2517314" y="186347"/>
                    <a:pt x="2533672" y="210795"/>
                  </a:cubicBezTo>
                  <a:cubicBezTo>
                    <a:pt x="2563154" y="254927"/>
                    <a:pt x="2575108" y="310294"/>
                    <a:pt x="2590118" y="360539"/>
                  </a:cubicBezTo>
                  <a:cubicBezTo>
                    <a:pt x="2598387" y="388222"/>
                    <a:pt x="2606657" y="415996"/>
                    <a:pt x="2612589" y="444309"/>
                  </a:cubicBezTo>
                  <a:cubicBezTo>
                    <a:pt x="2614746" y="454645"/>
                    <a:pt x="2621218" y="462914"/>
                    <a:pt x="2630745" y="467229"/>
                  </a:cubicBezTo>
                  <a:cubicBezTo>
                    <a:pt x="2653934" y="477745"/>
                    <a:pt x="2677483" y="460847"/>
                    <a:pt x="2672540" y="435141"/>
                  </a:cubicBezTo>
                  <a:lnTo>
                    <a:pt x="2672091" y="432894"/>
                  </a:lnTo>
                  <a:cubicBezTo>
                    <a:pt x="2670563" y="424894"/>
                    <a:pt x="2665080" y="419501"/>
                    <a:pt x="2658339" y="416535"/>
                  </a:cubicBezTo>
                  <a:cubicBezTo>
                    <a:pt x="2653215" y="406648"/>
                    <a:pt x="2643059" y="356224"/>
                    <a:pt x="2639913" y="346787"/>
                  </a:cubicBezTo>
                  <a:cubicBezTo>
                    <a:pt x="2629397" y="315058"/>
                    <a:pt x="2618251" y="283510"/>
                    <a:pt x="2606657" y="252141"/>
                  </a:cubicBezTo>
                  <a:cubicBezTo>
                    <a:pt x="2588321" y="202885"/>
                    <a:pt x="2562974" y="175382"/>
                    <a:pt x="2515336" y="153001"/>
                  </a:cubicBezTo>
                  <a:cubicBezTo>
                    <a:pt x="2440015" y="117497"/>
                    <a:pt x="2344740" y="82713"/>
                    <a:pt x="2256296" y="83882"/>
                  </a:cubicBezTo>
                  <a:cubicBezTo>
                    <a:pt x="2314180" y="73186"/>
                    <a:pt x="2372334" y="67613"/>
                    <a:pt x="2431476" y="63748"/>
                  </a:cubicBezTo>
                  <a:cubicBezTo>
                    <a:pt x="2448734" y="62669"/>
                    <a:pt x="2465991" y="61950"/>
                    <a:pt x="2483249" y="61591"/>
                  </a:cubicBezTo>
                  <a:cubicBezTo>
                    <a:pt x="2484327" y="62310"/>
                    <a:pt x="2485496" y="63029"/>
                    <a:pt x="2486934" y="63568"/>
                  </a:cubicBezTo>
                  <a:cubicBezTo>
                    <a:pt x="2564052" y="91522"/>
                    <a:pt x="2639823" y="118127"/>
                    <a:pt x="2712897" y="155518"/>
                  </a:cubicBezTo>
                  <a:cubicBezTo>
                    <a:pt x="2717841" y="195425"/>
                    <a:pt x="2734649" y="231198"/>
                    <a:pt x="2746153" y="269848"/>
                  </a:cubicBezTo>
                  <a:cubicBezTo>
                    <a:pt x="2762961" y="326473"/>
                    <a:pt x="2758108" y="392267"/>
                    <a:pt x="2766737" y="450960"/>
                  </a:cubicBezTo>
                  <a:cubicBezTo>
                    <a:pt x="2770062" y="473430"/>
                    <a:pt x="2801071" y="474329"/>
                    <a:pt x="2812576" y="458869"/>
                  </a:cubicBezTo>
                  <a:cubicBezTo>
                    <a:pt x="2815363" y="459319"/>
                    <a:pt x="2818329" y="459229"/>
                    <a:pt x="2821565" y="458869"/>
                  </a:cubicBezTo>
                  <a:lnTo>
                    <a:pt x="2826957" y="458150"/>
                  </a:lnTo>
                  <a:cubicBezTo>
                    <a:pt x="2828845" y="457881"/>
                    <a:pt x="2830643" y="457162"/>
                    <a:pt x="2832530" y="456173"/>
                  </a:cubicBezTo>
                  <a:cubicBezTo>
                    <a:pt x="2880977" y="503002"/>
                    <a:pt x="2928075" y="548212"/>
                    <a:pt x="2968612" y="603400"/>
                  </a:cubicBezTo>
                  <a:cubicBezTo>
                    <a:pt x="3009508" y="659037"/>
                    <a:pt x="3042045" y="719438"/>
                    <a:pt x="3071257" y="781816"/>
                  </a:cubicBezTo>
                  <a:cubicBezTo>
                    <a:pt x="3068560" y="793590"/>
                    <a:pt x="3071167" y="804646"/>
                    <a:pt x="3073324" y="818757"/>
                  </a:cubicBezTo>
                  <a:cubicBezTo>
                    <a:pt x="3079256" y="856777"/>
                    <a:pt x="3084020" y="894887"/>
                    <a:pt x="3088514" y="933087"/>
                  </a:cubicBezTo>
                  <a:cubicBezTo>
                    <a:pt x="3096514" y="1001937"/>
                    <a:pt x="3100199" y="1071056"/>
                    <a:pt x="3106041" y="1140175"/>
                  </a:cubicBezTo>
                  <a:cubicBezTo>
                    <a:pt x="3106041" y="1145928"/>
                    <a:pt x="3108198" y="1150512"/>
                    <a:pt x="3111524" y="1153927"/>
                  </a:cubicBezTo>
                  <a:cubicBezTo>
                    <a:pt x="3081773" y="1302862"/>
                    <a:pt x="3075391" y="1457279"/>
                    <a:pt x="3049056" y="1606843"/>
                  </a:cubicBezTo>
                  <a:cubicBezTo>
                    <a:pt x="3020833" y="1767193"/>
                    <a:pt x="2978858" y="1925295"/>
                    <a:pt x="2915042" y="2075308"/>
                  </a:cubicBezTo>
                  <a:lnTo>
                    <a:pt x="2829834" y="2222984"/>
                  </a:lnTo>
                  <a:cubicBezTo>
                    <a:pt x="2823362" y="2234489"/>
                    <a:pt x="2815812" y="2244736"/>
                    <a:pt x="2807453" y="2254084"/>
                  </a:cubicBezTo>
                  <a:cubicBezTo>
                    <a:pt x="2818688" y="2223883"/>
                    <a:pt x="2828485" y="2192964"/>
                    <a:pt x="2839721" y="2163213"/>
                  </a:cubicBezTo>
                  <a:cubicBezTo>
                    <a:pt x="2867584" y="2089150"/>
                    <a:pt x="2895807" y="2014728"/>
                    <a:pt x="2918098" y="1938867"/>
                  </a:cubicBezTo>
                  <a:cubicBezTo>
                    <a:pt x="2920165" y="1931767"/>
                    <a:pt x="2909020" y="1926823"/>
                    <a:pt x="2905964" y="1933744"/>
                  </a:cubicBezTo>
                  <a:cubicBezTo>
                    <a:pt x="2876303" y="2000796"/>
                    <a:pt x="2849877" y="2069466"/>
                    <a:pt x="2821295" y="2137057"/>
                  </a:cubicBezTo>
                  <a:cubicBezTo>
                    <a:pt x="2797566" y="2193234"/>
                    <a:pt x="2765748" y="2248511"/>
                    <a:pt x="2746962" y="2306754"/>
                  </a:cubicBezTo>
                  <a:cubicBezTo>
                    <a:pt x="2738424" y="2313316"/>
                    <a:pt x="2729705" y="2319877"/>
                    <a:pt x="2721166" y="2326798"/>
                  </a:cubicBezTo>
                  <a:cubicBezTo>
                    <a:pt x="2681349" y="2358796"/>
                    <a:pt x="2647193" y="2390884"/>
                    <a:pt x="2596590" y="2403917"/>
                  </a:cubicBezTo>
                  <a:cubicBezTo>
                    <a:pt x="2548323" y="2416411"/>
                    <a:pt x="2499337" y="2422523"/>
                    <a:pt x="2450442" y="2430882"/>
                  </a:cubicBezTo>
                  <a:cubicBezTo>
                    <a:pt x="2411702" y="2402209"/>
                    <a:pt x="2369278" y="2378570"/>
                    <a:pt x="2327393" y="2354841"/>
                  </a:cubicBezTo>
                  <a:cubicBezTo>
                    <a:pt x="2300878" y="2339831"/>
                    <a:pt x="2269779" y="2352954"/>
                    <a:pt x="2242455" y="2367335"/>
                  </a:cubicBezTo>
                  <a:cubicBezTo>
                    <a:pt x="2240837" y="2364279"/>
                    <a:pt x="2238230" y="2361673"/>
                    <a:pt x="2234455" y="2359785"/>
                  </a:cubicBezTo>
                  <a:cubicBezTo>
                    <a:pt x="2196165" y="2341269"/>
                    <a:pt x="2157336" y="2324282"/>
                    <a:pt x="2118867" y="2306395"/>
                  </a:cubicBezTo>
                  <a:cubicBezTo>
                    <a:pt x="2119136" y="2303968"/>
                    <a:pt x="2119046" y="2301362"/>
                    <a:pt x="2118327" y="2298575"/>
                  </a:cubicBezTo>
                  <a:cubicBezTo>
                    <a:pt x="2102868" y="2236197"/>
                    <a:pt x="2077701" y="2174808"/>
                    <a:pt x="2056848" y="2113958"/>
                  </a:cubicBezTo>
                  <a:cubicBezTo>
                    <a:pt x="2035816" y="2052568"/>
                    <a:pt x="2014244" y="1991269"/>
                    <a:pt x="1990335" y="1930868"/>
                  </a:cubicBezTo>
                  <a:cubicBezTo>
                    <a:pt x="1986291" y="1920801"/>
                    <a:pt x="1970561" y="1924486"/>
                    <a:pt x="1973707" y="1935452"/>
                  </a:cubicBezTo>
                  <a:cubicBezTo>
                    <a:pt x="1991324" y="1997740"/>
                    <a:pt x="2010379" y="2059579"/>
                    <a:pt x="2028625" y="2121687"/>
                  </a:cubicBezTo>
                  <a:cubicBezTo>
                    <a:pt x="2044354" y="2175347"/>
                    <a:pt x="2056489" y="2230894"/>
                    <a:pt x="2073207" y="2284374"/>
                  </a:cubicBezTo>
                  <a:cubicBezTo>
                    <a:pt x="2053073" y="2274397"/>
                    <a:pt x="2033209" y="2263881"/>
                    <a:pt x="2013705" y="2252556"/>
                  </a:cubicBezTo>
                  <a:cubicBezTo>
                    <a:pt x="1940990" y="2210131"/>
                    <a:pt x="1877174" y="2154404"/>
                    <a:pt x="1816054" y="2096970"/>
                  </a:cubicBezTo>
                  <a:cubicBezTo>
                    <a:pt x="1789269" y="2071803"/>
                    <a:pt x="1762484" y="2046276"/>
                    <a:pt x="1737407" y="2019491"/>
                  </a:cubicBezTo>
                  <a:cubicBezTo>
                    <a:pt x="1708465" y="1988662"/>
                    <a:pt x="1704421" y="1917655"/>
                    <a:pt x="1694983" y="1877837"/>
                  </a:cubicBezTo>
                  <a:cubicBezTo>
                    <a:pt x="1673861" y="1788315"/>
                    <a:pt x="1657502" y="1694748"/>
                    <a:pt x="1626313" y="1608101"/>
                  </a:cubicBezTo>
                  <a:lnTo>
                    <a:pt x="1626313" y="1608191"/>
                  </a:lnTo>
                  <a:close/>
                  <a:moveTo>
                    <a:pt x="1609415" y="2273408"/>
                  </a:moveTo>
                  <a:cubicBezTo>
                    <a:pt x="1618943" y="2262533"/>
                    <a:pt x="1629459" y="2251657"/>
                    <a:pt x="1639076" y="2240062"/>
                  </a:cubicBezTo>
                  <a:cubicBezTo>
                    <a:pt x="1639526" y="2271701"/>
                    <a:pt x="1639885" y="2303429"/>
                    <a:pt x="1640065" y="2335067"/>
                  </a:cubicBezTo>
                  <a:cubicBezTo>
                    <a:pt x="1633234" y="2336685"/>
                    <a:pt x="1627931" y="2344775"/>
                    <a:pt x="1631976" y="2352594"/>
                  </a:cubicBezTo>
                  <a:cubicBezTo>
                    <a:pt x="1662985" y="2412366"/>
                    <a:pt x="1712150" y="2465666"/>
                    <a:pt x="1757092" y="2515191"/>
                  </a:cubicBezTo>
                  <a:cubicBezTo>
                    <a:pt x="1809313" y="2572626"/>
                    <a:pt x="1866748" y="2624667"/>
                    <a:pt x="1927508" y="2672844"/>
                  </a:cubicBezTo>
                  <a:cubicBezTo>
                    <a:pt x="2007952" y="2736750"/>
                    <a:pt x="2095947" y="2789601"/>
                    <a:pt x="2181964" y="2845418"/>
                  </a:cubicBezTo>
                  <a:cubicBezTo>
                    <a:pt x="2145921" y="2901234"/>
                    <a:pt x="2113024" y="2959029"/>
                    <a:pt x="2076352" y="3014576"/>
                  </a:cubicBezTo>
                  <a:cubicBezTo>
                    <a:pt x="2043815" y="3063921"/>
                    <a:pt x="2004896" y="3110929"/>
                    <a:pt x="1975235" y="3162342"/>
                  </a:cubicBezTo>
                  <a:cubicBezTo>
                    <a:pt x="1963640" y="3142568"/>
                    <a:pt x="1951956" y="3122884"/>
                    <a:pt x="1940091" y="3103289"/>
                  </a:cubicBezTo>
                  <a:cubicBezTo>
                    <a:pt x="1862703" y="2974578"/>
                    <a:pt x="1773270" y="2852518"/>
                    <a:pt x="1700556" y="2721201"/>
                  </a:cubicBezTo>
                  <a:cubicBezTo>
                    <a:pt x="1665322" y="2657654"/>
                    <a:pt x="1635211" y="2590512"/>
                    <a:pt x="1614808" y="2520764"/>
                  </a:cubicBezTo>
                  <a:cubicBezTo>
                    <a:pt x="1594405" y="2451105"/>
                    <a:pt x="1588653" y="2380638"/>
                    <a:pt x="1578945" y="2309361"/>
                  </a:cubicBezTo>
                  <a:cubicBezTo>
                    <a:pt x="1590001" y="2298126"/>
                    <a:pt x="1599528" y="2284554"/>
                    <a:pt x="1609325" y="2273408"/>
                  </a:cubicBezTo>
                  <a:lnTo>
                    <a:pt x="1609415" y="2273408"/>
                  </a:lnTo>
                  <a:close/>
                  <a:moveTo>
                    <a:pt x="1359184" y="2641835"/>
                  </a:moveTo>
                  <a:cubicBezTo>
                    <a:pt x="1403675" y="2604354"/>
                    <a:pt x="1434235" y="2546919"/>
                    <a:pt x="1465694" y="2498743"/>
                  </a:cubicBezTo>
                  <a:cubicBezTo>
                    <a:pt x="1498591" y="2448409"/>
                    <a:pt x="1530499" y="2397356"/>
                    <a:pt x="1556834" y="2343337"/>
                  </a:cubicBezTo>
                  <a:cubicBezTo>
                    <a:pt x="1554318" y="2463239"/>
                    <a:pt x="1589641" y="2597523"/>
                    <a:pt x="1637908" y="2702415"/>
                  </a:cubicBezTo>
                  <a:cubicBezTo>
                    <a:pt x="1657502" y="2744929"/>
                    <a:pt x="1680242" y="2786275"/>
                    <a:pt x="1704510" y="2826812"/>
                  </a:cubicBezTo>
                  <a:cubicBezTo>
                    <a:pt x="1679973" y="2862675"/>
                    <a:pt x="1657772" y="2899976"/>
                    <a:pt x="1632695" y="2935569"/>
                  </a:cubicBezTo>
                  <a:cubicBezTo>
                    <a:pt x="1615797" y="2959658"/>
                    <a:pt x="1597641" y="2982758"/>
                    <a:pt x="1579215" y="3005677"/>
                  </a:cubicBezTo>
                  <a:cubicBezTo>
                    <a:pt x="1572654" y="3013677"/>
                    <a:pt x="1566002" y="3021586"/>
                    <a:pt x="1559261" y="3029496"/>
                  </a:cubicBezTo>
                  <a:cubicBezTo>
                    <a:pt x="1557104" y="3032103"/>
                    <a:pt x="1547217" y="3040012"/>
                    <a:pt x="1542363" y="3045405"/>
                  </a:cubicBezTo>
                  <a:cubicBezTo>
                    <a:pt x="1538588" y="3041900"/>
                    <a:pt x="1533285" y="3039563"/>
                    <a:pt x="1526185" y="3039203"/>
                  </a:cubicBezTo>
                  <a:cubicBezTo>
                    <a:pt x="1492838" y="3037316"/>
                    <a:pt x="1451762" y="3025991"/>
                    <a:pt x="1415899" y="3029047"/>
                  </a:cubicBezTo>
                  <a:cubicBezTo>
                    <a:pt x="1413562" y="2963702"/>
                    <a:pt x="1395226" y="2895392"/>
                    <a:pt x="1381654" y="2831846"/>
                  </a:cubicBezTo>
                  <a:cubicBezTo>
                    <a:pt x="1369700" y="2775759"/>
                    <a:pt x="1359094" y="2712392"/>
                    <a:pt x="1337163" y="2657115"/>
                  </a:cubicBezTo>
                  <a:cubicBezTo>
                    <a:pt x="1344892" y="2652441"/>
                    <a:pt x="1352443" y="2647587"/>
                    <a:pt x="1359184" y="2641925"/>
                  </a:cubicBezTo>
                  <a:lnTo>
                    <a:pt x="1359184" y="2641835"/>
                  </a:lnTo>
                  <a:close/>
                  <a:moveTo>
                    <a:pt x="799129" y="5553743"/>
                  </a:moveTo>
                  <a:cubicBezTo>
                    <a:pt x="706281" y="5451638"/>
                    <a:pt x="638420" y="5331465"/>
                    <a:pt x="574693" y="5209855"/>
                  </a:cubicBezTo>
                  <a:cubicBezTo>
                    <a:pt x="320147" y="4724402"/>
                    <a:pt x="169685" y="4197423"/>
                    <a:pt x="101554" y="3654985"/>
                  </a:cubicBezTo>
                  <a:cubicBezTo>
                    <a:pt x="97420" y="3622178"/>
                    <a:pt x="94094" y="3589281"/>
                    <a:pt x="90678" y="3556385"/>
                  </a:cubicBezTo>
                  <a:cubicBezTo>
                    <a:pt x="105779" y="3564025"/>
                    <a:pt x="125732" y="3558182"/>
                    <a:pt x="129957" y="3540296"/>
                  </a:cubicBezTo>
                  <a:cubicBezTo>
                    <a:pt x="175167" y="3540206"/>
                    <a:pt x="220468" y="3538139"/>
                    <a:pt x="265589" y="3538049"/>
                  </a:cubicBezTo>
                  <a:cubicBezTo>
                    <a:pt x="317990" y="3537959"/>
                    <a:pt x="376413" y="3547666"/>
                    <a:pt x="427466" y="3535622"/>
                  </a:cubicBezTo>
                  <a:cubicBezTo>
                    <a:pt x="450746" y="3530139"/>
                    <a:pt x="450117" y="3495085"/>
                    <a:pt x="427466" y="3489333"/>
                  </a:cubicBezTo>
                  <a:cubicBezTo>
                    <a:pt x="376863" y="3476390"/>
                    <a:pt x="317451" y="3486636"/>
                    <a:pt x="265589" y="3489333"/>
                  </a:cubicBezTo>
                  <a:cubicBezTo>
                    <a:pt x="219479" y="3491759"/>
                    <a:pt x="172831" y="3494096"/>
                    <a:pt x="126901" y="3499669"/>
                  </a:cubicBezTo>
                  <a:cubicBezTo>
                    <a:pt x="119261" y="3464885"/>
                    <a:pt x="102453" y="3429202"/>
                    <a:pt x="93285" y="3396485"/>
                  </a:cubicBezTo>
                  <a:cubicBezTo>
                    <a:pt x="85735" y="3369520"/>
                    <a:pt x="78814" y="3342286"/>
                    <a:pt x="72163" y="3315051"/>
                  </a:cubicBezTo>
                  <a:cubicBezTo>
                    <a:pt x="69556" y="3304176"/>
                    <a:pt x="66950" y="3293210"/>
                    <a:pt x="64433" y="3282334"/>
                  </a:cubicBezTo>
                  <a:cubicBezTo>
                    <a:pt x="63174" y="3276762"/>
                    <a:pt x="104340" y="3252853"/>
                    <a:pt x="109104" y="3249707"/>
                  </a:cubicBezTo>
                  <a:cubicBezTo>
                    <a:pt x="152248" y="3221574"/>
                    <a:pt x="195121" y="3192902"/>
                    <a:pt x="238714" y="3165488"/>
                  </a:cubicBezTo>
                  <a:cubicBezTo>
                    <a:pt x="286981" y="3135197"/>
                    <a:pt x="375245" y="3195059"/>
                    <a:pt x="418029" y="3218069"/>
                  </a:cubicBezTo>
                  <a:cubicBezTo>
                    <a:pt x="603905" y="3318107"/>
                    <a:pt x="771355" y="3450414"/>
                    <a:pt x="946985" y="3566451"/>
                  </a:cubicBezTo>
                  <a:cubicBezTo>
                    <a:pt x="954355" y="3571305"/>
                    <a:pt x="963163" y="3559980"/>
                    <a:pt x="956422" y="3554227"/>
                  </a:cubicBezTo>
                  <a:cubicBezTo>
                    <a:pt x="861866" y="3473244"/>
                    <a:pt x="759041" y="3401248"/>
                    <a:pt x="657115" y="3329882"/>
                  </a:cubicBezTo>
                  <a:cubicBezTo>
                    <a:pt x="558604" y="3260852"/>
                    <a:pt x="459015" y="3191553"/>
                    <a:pt x="348460" y="3143287"/>
                  </a:cubicBezTo>
                  <a:cubicBezTo>
                    <a:pt x="390795" y="3126389"/>
                    <a:pt x="432410" y="3090616"/>
                    <a:pt x="468722" y="3068864"/>
                  </a:cubicBezTo>
                  <a:cubicBezTo>
                    <a:pt x="525887" y="3034709"/>
                    <a:pt x="583681" y="3001633"/>
                    <a:pt x="642374" y="2970174"/>
                  </a:cubicBezTo>
                  <a:cubicBezTo>
                    <a:pt x="764704" y="2904560"/>
                    <a:pt x="889820" y="2844249"/>
                    <a:pt x="1016823" y="2788253"/>
                  </a:cubicBezTo>
                  <a:cubicBezTo>
                    <a:pt x="1080639" y="2760120"/>
                    <a:pt x="1145264" y="2734054"/>
                    <a:pt x="1209979" y="2708078"/>
                  </a:cubicBezTo>
                  <a:cubicBezTo>
                    <a:pt x="1242697" y="2694955"/>
                    <a:pt x="1281885" y="2684259"/>
                    <a:pt x="1316220" y="2668080"/>
                  </a:cubicBezTo>
                  <a:cubicBezTo>
                    <a:pt x="1322871" y="2720302"/>
                    <a:pt x="1337073" y="2773153"/>
                    <a:pt x="1344803" y="2824295"/>
                  </a:cubicBezTo>
                  <a:cubicBezTo>
                    <a:pt x="1355768" y="2897010"/>
                    <a:pt x="1355229" y="2972511"/>
                    <a:pt x="1368711" y="3044327"/>
                  </a:cubicBezTo>
                  <a:cubicBezTo>
                    <a:pt x="1372396" y="3063741"/>
                    <a:pt x="1395047" y="3065808"/>
                    <a:pt x="1407720" y="3055742"/>
                  </a:cubicBezTo>
                  <a:cubicBezTo>
                    <a:pt x="1417427" y="3058528"/>
                    <a:pt x="1427674" y="3060236"/>
                    <a:pt x="1437651" y="3062573"/>
                  </a:cubicBezTo>
                  <a:cubicBezTo>
                    <a:pt x="1458234" y="3067336"/>
                    <a:pt x="1479176" y="3071741"/>
                    <a:pt x="1499220" y="3078572"/>
                  </a:cubicBezTo>
                  <a:cubicBezTo>
                    <a:pt x="1493018" y="3081628"/>
                    <a:pt x="1486816" y="3084684"/>
                    <a:pt x="1480614" y="3087740"/>
                  </a:cubicBezTo>
                  <a:cubicBezTo>
                    <a:pt x="1449964" y="3103019"/>
                    <a:pt x="1417247" y="3116412"/>
                    <a:pt x="1389024" y="3136006"/>
                  </a:cubicBezTo>
                  <a:cubicBezTo>
                    <a:pt x="1384351" y="3139242"/>
                    <a:pt x="1382463" y="3144006"/>
                    <a:pt x="1382733" y="3148500"/>
                  </a:cubicBezTo>
                  <a:cubicBezTo>
                    <a:pt x="1378418" y="3151826"/>
                    <a:pt x="1375902" y="3158028"/>
                    <a:pt x="1378958" y="3163780"/>
                  </a:cubicBezTo>
                  <a:cubicBezTo>
                    <a:pt x="1429741" y="3258695"/>
                    <a:pt x="1492209" y="3348577"/>
                    <a:pt x="1549104" y="3439987"/>
                  </a:cubicBezTo>
                  <a:cubicBezTo>
                    <a:pt x="1609235" y="3536790"/>
                    <a:pt x="1667120" y="3634942"/>
                    <a:pt x="1723116" y="3734171"/>
                  </a:cubicBezTo>
                  <a:cubicBezTo>
                    <a:pt x="1776416" y="3828458"/>
                    <a:pt x="1830076" y="3921575"/>
                    <a:pt x="1889308" y="4012356"/>
                  </a:cubicBezTo>
                  <a:cubicBezTo>
                    <a:pt x="1916812" y="4054601"/>
                    <a:pt x="1942968" y="4097385"/>
                    <a:pt x="1966337" y="4142146"/>
                  </a:cubicBezTo>
                  <a:cubicBezTo>
                    <a:pt x="1985302" y="4178458"/>
                    <a:pt x="1994021" y="4223849"/>
                    <a:pt x="2013435" y="4260161"/>
                  </a:cubicBezTo>
                  <a:cubicBezTo>
                    <a:pt x="2008402" y="4280205"/>
                    <a:pt x="2006963" y="4300878"/>
                    <a:pt x="2002380" y="4321191"/>
                  </a:cubicBezTo>
                  <a:cubicBezTo>
                    <a:pt x="1996717" y="4345819"/>
                    <a:pt x="1982875" y="4368649"/>
                    <a:pt x="1969752" y="4389951"/>
                  </a:cubicBezTo>
                  <a:cubicBezTo>
                    <a:pt x="1916902" y="4475609"/>
                    <a:pt x="1821986" y="4538436"/>
                    <a:pt x="1742081" y="4595960"/>
                  </a:cubicBezTo>
                  <a:cubicBezTo>
                    <a:pt x="1735700" y="4600545"/>
                    <a:pt x="1729408" y="4605129"/>
                    <a:pt x="1723026" y="4609713"/>
                  </a:cubicBezTo>
                  <a:cubicBezTo>
                    <a:pt x="1707207" y="4567917"/>
                    <a:pt x="1684377" y="4527740"/>
                    <a:pt x="1665142" y="4487832"/>
                  </a:cubicBezTo>
                  <a:cubicBezTo>
                    <a:pt x="1646806" y="4449812"/>
                    <a:pt x="1628021" y="4412062"/>
                    <a:pt x="1609146" y="4374311"/>
                  </a:cubicBezTo>
                  <a:cubicBezTo>
                    <a:pt x="1609146" y="4374311"/>
                    <a:pt x="1609146" y="4374222"/>
                    <a:pt x="1609146" y="4374132"/>
                  </a:cubicBezTo>
                  <a:cubicBezTo>
                    <a:pt x="1614539" y="4309866"/>
                    <a:pt x="1587844" y="4236792"/>
                    <a:pt x="1570496" y="4175492"/>
                  </a:cubicBezTo>
                  <a:cubicBezTo>
                    <a:pt x="1552070" y="4110687"/>
                    <a:pt x="1530409" y="4046691"/>
                    <a:pt x="1502995" y="3985122"/>
                  </a:cubicBezTo>
                  <a:cubicBezTo>
                    <a:pt x="1498231" y="3974336"/>
                    <a:pt x="1480704" y="3982066"/>
                    <a:pt x="1484120" y="3993032"/>
                  </a:cubicBezTo>
                  <a:cubicBezTo>
                    <a:pt x="1503894" y="4056398"/>
                    <a:pt x="1524207" y="4119316"/>
                    <a:pt x="1540566" y="4183671"/>
                  </a:cubicBezTo>
                  <a:cubicBezTo>
                    <a:pt x="1547936" y="4212524"/>
                    <a:pt x="1552790" y="4243263"/>
                    <a:pt x="1558362" y="4273823"/>
                  </a:cubicBezTo>
                  <a:cubicBezTo>
                    <a:pt x="1509287" y="4177829"/>
                    <a:pt x="1458683" y="4082195"/>
                    <a:pt x="1402597" y="3990155"/>
                  </a:cubicBezTo>
                  <a:cubicBezTo>
                    <a:pt x="1394597" y="3976943"/>
                    <a:pt x="1375812" y="3988448"/>
                    <a:pt x="1382193" y="4002020"/>
                  </a:cubicBezTo>
                  <a:cubicBezTo>
                    <a:pt x="1433157" y="4110238"/>
                    <a:pt x="1487985" y="4216658"/>
                    <a:pt x="1539667" y="4324607"/>
                  </a:cubicBezTo>
                  <a:cubicBezTo>
                    <a:pt x="1564294" y="4376019"/>
                    <a:pt x="1588293" y="4427612"/>
                    <a:pt x="1612022" y="4479383"/>
                  </a:cubicBezTo>
                  <a:cubicBezTo>
                    <a:pt x="1635751" y="4531246"/>
                    <a:pt x="1655345" y="4588141"/>
                    <a:pt x="1683748" y="4637935"/>
                  </a:cubicBezTo>
                  <a:cubicBezTo>
                    <a:pt x="1672782" y="4645845"/>
                    <a:pt x="1661816" y="4653665"/>
                    <a:pt x="1650851" y="4661574"/>
                  </a:cubicBezTo>
                  <a:cubicBezTo>
                    <a:pt x="1534903" y="4481271"/>
                    <a:pt x="1418596" y="4301147"/>
                    <a:pt x="1302378" y="4121114"/>
                  </a:cubicBezTo>
                  <a:cubicBezTo>
                    <a:pt x="1292042" y="4105025"/>
                    <a:pt x="1282514" y="4084082"/>
                    <a:pt x="1268942" y="4070510"/>
                  </a:cubicBezTo>
                  <a:cubicBezTo>
                    <a:pt x="1253572" y="4055140"/>
                    <a:pt x="1225349" y="4049208"/>
                    <a:pt x="1206564" y="4036445"/>
                  </a:cubicBezTo>
                  <a:cubicBezTo>
                    <a:pt x="1162252" y="4006244"/>
                    <a:pt x="1119019" y="3974516"/>
                    <a:pt x="1074078" y="3945214"/>
                  </a:cubicBezTo>
                  <a:cubicBezTo>
                    <a:pt x="983926" y="3886342"/>
                    <a:pt x="888921" y="3835289"/>
                    <a:pt x="791489" y="3789359"/>
                  </a:cubicBezTo>
                  <a:cubicBezTo>
                    <a:pt x="787084" y="3787292"/>
                    <a:pt x="783309" y="3793583"/>
                    <a:pt x="787624" y="3795920"/>
                  </a:cubicBezTo>
                  <a:cubicBezTo>
                    <a:pt x="873281" y="3841311"/>
                    <a:pt x="956332" y="3891015"/>
                    <a:pt x="1036507" y="3945574"/>
                  </a:cubicBezTo>
                  <a:cubicBezTo>
                    <a:pt x="1050888" y="3955371"/>
                    <a:pt x="1065090" y="3965528"/>
                    <a:pt x="1079201" y="3975774"/>
                  </a:cubicBezTo>
                  <a:cubicBezTo>
                    <a:pt x="1058798" y="3974426"/>
                    <a:pt x="1037855" y="3975505"/>
                    <a:pt x="1017722" y="3975055"/>
                  </a:cubicBezTo>
                  <a:cubicBezTo>
                    <a:pt x="971073" y="3973887"/>
                    <a:pt x="924424" y="3973617"/>
                    <a:pt x="877775" y="3973887"/>
                  </a:cubicBezTo>
                  <a:cubicBezTo>
                    <a:pt x="784568" y="3974426"/>
                    <a:pt x="690551" y="3976493"/>
                    <a:pt x="597793" y="3985751"/>
                  </a:cubicBezTo>
                  <a:cubicBezTo>
                    <a:pt x="592490" y="3986291"/>
                    <a:pt x="592220" y="3994110"/>
                    <a:pt x="597793" y="3994200"/>
                  </a:cubicBezTo>
                  <a:cubicBezTo>
                    <a:pt x="685338" y="3995368"/>
                    <a:pt x="772703" y="3994470"/>
                    <a:pt x="860248" y="3997885"/>
                  </a:cubicBezTo>
                  <a:cubicBezTo>
                    <a:pt x="906897" y="3999683"/>
                    <a:pt x="953546" y="4002559"/>
                    <a:pt x="1000195" y="4005795"/>
                  </a:cubicBezTo>
                  <a:cubicBezTo>
                    <a:pt x="1039563" y="4008581"/>
                    <a:pt x="1085673" y="4020985"/>
                    <a:pt x="1123873" y="4009480"/>
                  </a:cubicBezTo>
                  <a:cubicBezTo>
                    <a:pt x="1136995" y="4019637"/>
                    <a:pt x="1149938" y="4029973"/>
                    <a:pt x="1162791" y="4040579"/>
                  </a:cubicBezTo>
                  <a:cubicBezTo>
                    <a:pt x="1206204" y="4076442"/>
                    <a:pt x="1231461" y="4118687"/>
                    <a:pt x="1261392" y="4165605"/>
                  </a:cubicBezTo>
                  <a:cubicBezTo>
                    <a:pt x="1374913" y="4343032"/>
                    <a:pt x="1488434" y="4520370"/>
                    <a:pt x="1602225" y="4697527"/>
                  </a:cubicBezTo>
                  <a:cubicBezTo>
                    <a:pt x="1563755" y="4726379"/>
                    <a:pt x="1525915" y="4756130"/>
                    <a:pt x="1489423" y="4787769"/>
                  </a:cubicBezTo>
                  <a:cubicBezTo>
                    <a:pt x="1432527" y="4837024"/>
                    <a:pt x="1378868" y="4890144"/>
                    <a:pt x="1326377" y="4944073"/>
                  </a:cubicBezTo>
                  <a:cubicBezTo>
                    <a:pt x="1323860" y="4942186"/>
                    <a:pt x="1320984" y="4940568"/>
                    <a:pt x="1317568" y="4939310"/>
                  </a:cubicBezTo>
                  <a:cubicBezTo>
                    <a:pt x="1260223" y="4918997"/>
                    <a:pt x="1210429" y="4958994"/>
                    <a:pt x="1166207" y="4990992"/>
                  </a:cubicBezTo>
                  <a:cubicBezTo>
                    <a:pt x="1109761" y="5031798"/>
                    <a:pt x="1041001" y="5057145"/>
                    <a:pt x="977275" y="5083571"/>
                  </a:cubicBezTo>
                  <a:cubicBezTo>
                    <a:pt x="933862" y="5101637"/>
                    <a:pt x="932064" y="5183429"/>
                    <a:pt x="925503" y="5221899"/>
                  </a:cubicBezTo>
                  <a:cubicBezTo>
                    <a:pt x="913908" y="5289760"/>
                    <a:pt x="912380" y="5358430"/>
                    <a:pt x="916964" y="5426920"/>
                  </a:cubicBezTo>
                  <a:cubicBezTo>
                    <a:pt x="918043" y="5442469"/>
                    <a:pt x="941592" y="5442829"/>
                    <a:pt x="941412" y="5426920"/>
                  </a:cubicBezTo>
                  <a:cubicBezTo>
                    <a:pt x="940873" y="5372182"/>
                    <a:pt x="944827" y="5318162"/>
                    <a:pt x="952557" y="5263964"/>
                  </a:cubicBezTo>
                  <a:cubicBezTo>
                    <a:pt x="959209" y="5217315"/>
                    <a:pt x="963433" y="5131388"/>
                    <a:pt x="1012778" y="5113142"/>
                  </a:cubicBezTo>
                  <a:cubicBezTo>
                    <a:pt x="1058888" y="5096064"/>
                    <a:pt x="1103469" y="5074942"/>
                    <a:pt x="1146792" y="5051752"/>
                  </a:cubicBezTo>
                  <a:cubicBezTo>
                    <a:pt x="1188318" y="5029551"/>
                    <a:pt x="1232001" y="4995037"/>
                    <a:pt x="1280267" y="4991711"/>
                  </a:cubicBezTo>
                  <a:cubicBezTo>
                    <a:pt x="1272268" y="5000070"/>
                    <a:pt x="1264268" y="5008429"/>
                    <a:pt x="1256269" y="5016788"/>
                  </a:cubicBezTo>
                  <a:cubicBezTo>
                    <a:pt x="1224540" y="5049955"/>
                    <a:pt x="1208002" y="5074942"/>
                    <a:pt x="1207283" y="5121860"/>
                  </a:cubicBezTo>
                  <a:cubicBezTo>
                    <a:pt x="1206384" y="5181092"/>
                    <a:pt x="1207283" y="5240415"/>
                    <a:pt x="1207373" y="5299647"/>
                  </a:cubicBezTo>
                  <a:cubicBezTo>
                    <a:pt x="1207373" y="5336858"/>
                    <a:pt x="1265527" y="5336858"/>
                    <a:pt x="1265077" y="5299647"/>
                  </a:cubicBezTo>
                  <a:cubicBezTo>
                    <a:pt x="1264358" y="5246347"/>
                    <a:pt x="1263729" y="5192957"/>
                    <a:pt x="1263010" y="5139657"/>
                  </a:cubicBezTo>
                  <a:cubicBezTo>
                    <a:pt x="1262560" y="5103704"/>
                    <a:pt x="1269841" y="5081683"/>
                    <a:pt x="1295278" y="5055887"/>
                  </a:cubicBezTo>
                  <a:cubicBezTo>
                    <a:pt x="1314422" y="5036472"/>
                    <a:pt x="1333657" y="5017148"/>
                    <a:pt x="1352982" y="4997913"/>
                  </a:cubicBezTo>
                  <a:cubicBezTo>
                    <a:pt x="1426236" y="4924839"/>
                    <a:pt x="1501647" y="4853563"/>
                    <a:pt x="1581732" y="4788038"/>
                  </a:cubicBezTo>
                  <a:cubicBezTo>
                    <a:pt x="1669097" y="4716582"/>
                    <a:pt x="1775967" y="4655013"/>
                    <a:pt x="1869354" y="4581579"/>
                  </a:cubicBezTo>
                  <a:cubicBezTo>
                    <a:pt x="1875556" y="4605218"/>
                    <a:pt x="1882657" y="4628768"/>
                    <a:pt x="1889038" y="4652227"/>
                  </a:cubicBezTo>
                  <a:cubicBezTo>
                    <a:pt x="1893083" y="4666967"/>
                    <a:pt x="1896319" y="4681258"/>
                    <a:pt x="1898476" y="4696359"/>
                  </a:cubicBezTo>
                  <a:cubicBezTo>
                    <a:pt x="1901981" y="4703999"/>
                    <a:pt x="1904408" y="4711908"/>
                    <a:pt x="1905667" y="4720267"/>
                  </a:cubicBezTo>
                  <a:cubicBezTo>
                    <a:pt x="1903419" y="4735548"/>
                    <a:pt x="1900723" y="4750738"/>
                    <a:pt x="1897667" y="4765838"/>
                  </a:cubicBezTo>
                  <a:cubicBezTo>
                    <a:pt x="1882387" y="4844215"/>
                    <a:pt x="1862253" y="4921693"/>
                    <a:pt x="1840951" y="4998632"/>
                  </a:cubicBezTo>
                  <a:cubicBezTo>
                    <a:pt x="1839154" y="5005283"/>
                    <a:pt x="1848861" y="5007800"/>
                    <a:pt x="1851108" y="5001418"/>
                  </a:cubicBezTo>
                  <a:cubicBezTo>
                    <a:pt x="1881398" y="4915222"/>
                    <a:pt x="1905307" y="4827227"/>
                    <a:pt x="1925261" y="4737974"/>
                  </a:cubicBezTo>
                  <a:cubicBezTo>
                    <a:pt x="1928676" y="4722784"/>
                    <a:pt x="1937844" y="4710470"/>
                    <a:pt x="1941709" y="4696359"/>
                  </a:cubicBezTo>
                  <a:cubicBezTo>
                    <a:pt x="1945215" y="4683595"/>
                    <a:pt x="1940720" y="4666877"/>
                    <a:pt x="1938743" y="4654204"/>
                  </a:cubicBezTo>
                  <a:cubicBezTo>
                    <a:pt x="1933170" y="4618162"/>
                    <a:pt x="1924092" y="4580501"/>
                    <a:pt x="1913576" y="4544818"/>
                  </a:cubicBezTo>
                  <a:cubicBezTo>
                    <a:pt x="1951866" y="4511022"/>
                    <a:pt x="1986560" y="4474170"/>
                    <a:pt x="2015053" y="4432735"/>
                  </a:cubicBezTo>
                  <a:cubicBezTo>
                    <a:pt x="2026198" y="4460328"/>
                    <a:pt x="2044624" y="4486933"/>
                    <a:pt x="2057297" y="4511741"/>
                  </a:cubicBezTo>
                  <a:cubicBezTo>
                    <a:pt x="2085251" y="4566299"/>
                    <a:pt x="2117339" y="4620498"/>
                    <a:pt x="2139809" y="4677573"/>
                  </a:cubicBezTo>
                  <a:cubicBezTo>
                    <a:pt x="2157965" y="4723773"/>
                    <a:pt x="2146640" y="4782646"/>
                    <a:pt x="2144843" y="4831541"/>
                  </a:cubicBezTo>
                  <a:cubicBezTo>
                    <a:pt x="2142775" y="4887089"/>
                    <a:pt x="2136394" y="4944433"/>
                    <a:pt x="2141337" y="4999800"/>
                  </a:cubicBezTo>
                  <a:cubicBezTo>
                    <a:pt x="2141697" y="5003845"/>
                    <a:pt x="2147809" y="5005283"/>
                    <a:pt x="2148797" y="5000789"/>
                  </a:cubicBezTo>
                  <a:cubicBezTo>
                    <a:pt x="2159763" y="4951174"/>
                    <a:pt x="2160752" y="4898863"/>
                    <a:pt x="2165336" y="4848349"/>
                  </a:cubicBezTo>
                  <a:cubicBezTo>
                    <a:pt x="2170639" y="4789477"/>
                    <a:pt x="2176751" y="4730694"/>
                    <a:pt x="2181784" y="4671911"/>
                  </a:cubicBezTo>
                  <a:cubicBezTo>
                    <a:pt x="2183402" y="4653215"/>
                    <a:pt x="2170189" y="4631374"/>
                    <a:pt x="2162459" y="4614925"/>
                  </a:cubicBezTo>
                  <a:cubicBezTo>
                    <a:pt x="2147269" y="4582658"/>
                    <a:pt x="2131540" y="4550660"/>
                    <a:pt x="2116170" y="4518482"/>
                  </a:cubicBezTo>
                  <a:cubicBezTo>
                    <a:pt x="2095767" y="4476058"/>
                    <a:pt x="2079139" y="4416646"/>
                    <a:pt x="2044894" y="4382041"/>
                  </a:cubicBezTo>
                  <a:cubicBezTo>
                    <a:pt x="2058106" y="4352560"/>
                    <a:pt x="2064128" y="4320023"/>
                    <a:pt x="2067095" y="4288114"/>
                  </a:cubicBezTo>
                  <a:cubicBezTo>
                    <a:pt x="2069611" y="4260790"/>
                    <a:pt x="2103497" y="4250813"/>
                    <a:pt x="2121204" y="4236073"/>
                  </a:cubicBezTo>
                  <a:cubicBezTo>
                    <a:pt x="2139000" y="4221242"/>
                    <a:pt x="2155269" y="4204884"/>
                    <a:pt x="2170729" y="4187626"/>
                  </a:cubicBezTo>
                  <a:cubicBezTo>
                    <a:pt x="2233466" y="4117608"/>
                    <a:pt x="2276789" y="4027546"/>
                    <a:pt x="2322000" y="3945933"/>
                  </a:cubicBezTo>
                  <a:cubicBezTo>
                    <a:pt x="2373682" y="3852636"/>
                    <a:pt x="2421949" y="3757451"/>
                    <a:pt x="2467609" y="3661097"/>
                  </a:cubicBezTo>
                  <a:cubicBezTo>
                    <a:pt x="2474170" y="3647165"/>
                    <a:pt x="2480193" y="3632874"/>
                    <a:pt x="2485945" y="3618403"/>
                  </a:cubicBezTo>
                  <a:cubicBezTo>
                    <a:pt x="2544368" y="3661996"/>
                    <a:pt x="2606387" y="3701185"/>
                    <a:pt x="2664720" y="3744957"/>
                  </a:cubicBezTo>
                  <a:cubicBezTo>
                    <a:pt x="2740850" y="3802032"/>
                    <a:pt x="2814104" y="3863332"/>
                    <a:pt x="2884841" y="3927058"/>
                  </a:cubicBezTo>
                  <a:cubicBezTo>
                    <a:pt x="2953331" y="3988807"/>
                    <a:pt x="3018406" y="4054151"/>
                    <a:pt x="3080874" y="4121922"/>
                  </a:cubicBezTo>
                  <a:cubicBezTo>
                    <a:pt x="3097323" y="4139809"/>
                    <a:pt x="3113501" y="4157965"/>
                    <a:pt x="3129411" y="4176211"/>
                  </a:cubicBezTo>
                  <a:cubicBezTo>
                    <a:pt x="3102805" y="4214052"/>
                    <a:pt x="3074583" y="4250544"/>
                    <a:pt x="3050135" y="4290002"/>
                  </a:cubicBezTo>
                  <a:cubicBezTo>
                    <a:pt x="3023709" y="4332786"/>
                    <a:pt x="2976072" y="4356605"/>
                    <a:pt x="2933468" y="4383839"/>
                  </a:cubicBezTo>
                  <a:cubicBezTo>
                    <a:pt x="2929962" y="4376648"/>
                    <a:pt x="2925109" y="4370177"/>
                    <a:pt x="2918817" y="4365053"/>
                  </a:cubicBezTo>
                  <a:cubicBezTo>
                    <a:pt x="2879988" y="4333505"/>
                    <a:pt x="2840260" y="4370087"/>
                    <a:pt x="2820666" y="4403164"/>
                  </a:cubicBezTo>
                  <a:cubicBezTo>
                    <a:pt x="2817610" y="4408287"/>
                    <a:pt x="2817610" y="4413320"/>
                    <a:pt x="2819497" y="4417545"/>
                  </a:cubicBezTo>
                  <a:cubicBezTo>
                    <a:pt x="2808711" y="4428870"/>
                    <a:pt x="2807094" y="4447116"/>
                    <a:pt x="2810239" y="4464553"/>
                  </a:cubicBezTo>
                  <a:cubicBezTo>
                    <a:pt x="2790645" y="4452509"/>
                    <a:pt x="2761074" y="4456733"/>
                    <a:pt x="2744985" y="4472463"/>
                  </a:cubicBezTo>
                  <a:cubicBezTo>
                    <a:pt x="2724043" y="4492866"/>
                    <a:pt x="2720897" y="4517943"/>
                    <a:pt x="2719728" y="4545986"/>
                  </a:cubicBezTo>
                  <a:cubicBezTo>
                    <a:pt x="2719728" y="4546166"/>
                    <a:pt x="2719728" y="4546346"/>
                    <a:pt x="2719728" y="4546525"/>
                  </a:cubicBezTo>
                  <a:cubicBezTo>
                    <a:pt x="2717661" y="4554705"/>
                    <a:pt x="2716493" y="4563154"/>
                    <a:pt x="2716493" y="4571423"/>
                  </a:cubicBezTo>
                  <a:cubicBezTo>
                    <a:pt x="2697707" y="4561715"/>
                    <a:pt x="2678203" y="4562884"/>
                    <a:pt x="2660406" y="4575288"/>
                  </a:cubicBezTo>
                  <a:cubicBezTo>
                    <a:pt x="2640182" y="4589399"/>
                    <a:pt x="2635958" y="4613128"/>
                    <a:pt x="2633621" y="4636048"/>
                  </a:cubicBezTo>
                  <a:cubicBezTo>
                    <a:pt x="2633082" y="4641621"/>
                    <a:pt x="2635239" y="4646115"/>
                    <a:pt x="2638744" y="4649170"/>
                  </a:cubicBezTo>
                  <a:cubicBezTo>
                    <a:pt x="2638295" y="4671731"/>
                    <a:pt x="2646295" y="4695370"/>
                    <a:pt x="2658159" y="4713976"/>
                  </a:cubicBezTo>
                  <a:cubicBezTo>
                    <a:pt x="2651238" y="4727997"/>
                    <a:pt x="2644767" y="4742199"/>
                    <a:pt x="2636587" y="4755771"/>
                  </a:cubicBezTo>
                  <a:cubicBezTo>
                    <a:pt x="2626610" y="4772219"/>
                    <a:pt x="2610881" y="4785252"/>
                    <a:pt x="2607825" y="4804846"/>
                  </a:cubicBezTo>
                  <a:cubicBezTo>
                    <a:pt x="2606477" y="4813744"/>
                    <a:pt x="2613667" y="4825160"/>
                    <a:pt x="2624183" y="4821205"/>
                  </a:cubicBezTo>
                  <a:cubicBezTo>
                    <a:pt x="2646295" y="4812846"/>
                    <a:pt x="2654923" y="4792532"/>
                    <a:pt x="2664630" y="4772129"/>
                  </a:cubicBezTo>
                  <a:cubicBezTo>
                    <a:pt x="2669844" y="4761074"/>
                    <a:pt x="2674517" y="4749479"/>
                    <a:pt x="2677933" y="4737615"/>
                  </a:cubicBezTo>
                  <a:cubicBezTo>
                    <a:pt x="2688000" y="4746693"/>
                    <a:pt x="2699954" y="4752715"/>
                    <a:pt x="2714515" y="4748760"/>
                  </a:cubicBezTo>
                  <a:cubicBezTo>
                    <a:pt x="2734918" y="4743097"/>
                    <a:pt x="2742289" y="4715144"/>
                    <a:pt x="2746783" y="4697527"/>
                  </a:cubicBezTo>
                  <a:cubicBezTo>
                    <a:pt x="2751097" y="4680809"/>
                    <a:pt x="2753254" y="4656092"/>
                    <a:pt x="2750378" y="4632632"/>
                  </a:cubicBezTo>
                  <a:cubicBezTo>
                    <a:pt x="2786960" y="4651328"/>
                    <a:pt x="2831451" y="4622296"/>
                    <a:pt x="2844754" y="4587422"/>
                  </a:cubicBezTo>
                  <a:cubicBezTo>
                    <a:pt x="2852933" y="4566030"/>
                    <a:pt x="2854551" y="4542121"/>
                    <a:pt x="2849248" y="4520190"/>
                  </a:cubicBezTo>
                  <a:cubicBezTo>
                    <a:pt x="2876482" y="4530886"/>
                    <a:pt x="2907672" y="4513179"/>
                    <a:pt x="2924569" y="4485406"/>
                  </a:cubicBezTo>
                  <a:cubicBezTo>
                    <a:pt x="2937512" y="4464104"/>
                    <a:pt x="2945152" y="4430488"/>
                    <a:pt x="2939670" y="4402265"/>
                  </a:cubicBezTo>
                  <a:cubicBezTo>
                    <a:pt x="2982903" y="4383389"/>
                    <a:pt x="3031080" y="4362896"/>
                    <a:pt x="3066403" y="4333864"/>
                  </a:cubicBezTo>
                  <a:cubicBezTo>
                    <a:pt x="3084470" y="4319034"/>
                    <a:pt x="3097412" y="4288384"/>
                    <a:pt x="3111254" y="4269329"/>
                  </a:cubicBezTo>
                  <a:cubicBezTo>
                    <a:pt x="3126085" y="4249016"/>
                    <a:pt x="3141724" y="4228882"/>
                    <a:pt x="3158173" y="4209468"/>
                  </a:cubicBezTo>
                  <a:cubicBezTo>
                    <a:pt x="3162846" y="4214951"/>
                    <a:pt x="3167611" y="4220343"/>
                    <a:pt x="3172194" y="4225826"/>
                  </a:cubicBezTo>
                  <a:cubicBezTo>
                    <a:pt x="3200597" y="4259622"/>
                    <a:pt x="3225674" y="4298271"/>
                    <a:pt x="3259650" y="4326764"/>
                  </a:cubicBezTo>
                  <a:cubicBezTo>
                    <a:pt x="3207967" y="4395793"/>
                    <a:pt x="3141185" y="4451071"/>
                    <a:pt x="3074852" y="4505719"/>
                  </a:cubicBezTo>
                  <a:cubicBezTo>
                    <a:pt x="3001239" y="4566299"/>
                    <a:pt x="2931131" y="4629666"/>
                    <a:pt x="2866056" y="4699415"/>
                  </a:cubicBezTo>
                  <a:cubicBezTo>
                    <a:pt x="2738064" y="4836754"/>
                    <a:pt x="2632812" y="4994947"/>
                    <a:pt x="2552188" y="5164284"/>
                  </a:cubicBezTo>
                  <a:cubicBezTo>
                    <a:pt x="2531965" y="5206799"/>
                    <a:pt x="2514528" y="5250931"/>
                    <a:pt x="2492237" y="5292456"/>
                  </a:cubicBezTo>
                  <a:cubicBezTo>
                    <a:pt x="2466710" y="5340004"/>
                    <a:pt x="2432375" y="5382518"/>
                    <a:pt x="2399299" y="5424942"/>
                  </a:cubicBezTo>
                  <a:cubicBezTo>
                    <a:pt x="2333685" y="5509162"/>
                    <a:pt x="2266004" y="5591674"/>
                    <a:pt x="2196705" y="5672927"/>
                  </a:cubicBezTo>
                  <a:cubicBezTo>
                    <a:pt x="2061971" y="5830940"/>
                    <a:pt x="1914565" y="5976728"/>
                    <a:pt x="1776506" y="6131506"/>
                  </a:cubicBezTo>
                  <a:cubicBezTo>
                    <a:pt x="1519264" y="6108945"/>
                    <a:pt x="1290064" y="5976818"/>
                    <a:pt x="1090616" y="5820154"/>
                  </a:cubicBezTo>
                  <a:cubicBezTo>
                    <a:pt x="987252" y="5738990"/>
                    <a:pt x="887662" y="5650726"/>
                    <a:pt x="799219" y="5553384"/>
                  </a:cubicBezTo>
                  <a:lnTo>
                    <a:pt x="799129" y="5553743"/>
                  </a:lnTo>
                  <a:close/>
                  <a:moveTo>
                    <a:pt x="2886909" y="4463654"/>
                  </a:moveTo>
                  <a:cubicBezTo>
                    <a:pt x="2883314" y="4471743"/>
                    <a:pt x="2877381" y="4478305"/>
                    <a:pt x="2870101" y="4483338"/>
                  </a:cubicBezTo>
                  <a:cubicBezTo>
                    <a:pt x="2856169" y="4492956"/>
                    <a:pt x="2843046" y="4465901"/>
                    <a:pt x="2839990" y="4457812"/>
                  </a:cubicBezTo>
                  <a:cubicBezTo>
                    <a:pt x="2836215" y="4448105"/>
                    <a:pt x="2837384" y="4438218"/>
                    <a:pt x="2837833" y="4428330"/>
                  </a:cubicBezTo>
                  <a:cubicBezTo>
                    <a:pt x="2841159" y="4427971"/>
                    <a:pt x="2844394" y="4426623"/>
                    <a:pt x="2847361" y="4423836"/>
                  </a:cubicBezTo>
                  <a:cubicBezTo>
                    <a:pt x="2854821" y="4416826"/>
                    <a:pt x="2878280" y="4392827"/>
                    <a:pt x="2890504" y="4402444"/>
                  </a:cubicBezTo>
                  <a:cubicBezTo>
                    <a:pt x="2904166" y="4413140"/>
                    <a:pt x="2892212" y="4451790"/>
                    <a:pt x="2886999" y="4463654"/>
                  </a:cubicBezTo>
                  <a:lnTo>
                    <a:pt x="2886909" y="4463654"/>
                  </a:lnTo>
                  <a:close/>
                  <a:moveTo>
                    <a:pt x="2801701" y="4575737"/>
                  </a:moveTo>
                  <a:cubicBezTo>
                    <a:pt x="2795679" y="4595421"/>
                    <a:pt x="2765208" y="4607825"/>
                    <a:pt x="2751097" y="4589399"/>
                  </a:cubicBezTo>
                  <a:cubicBezTo>
                    <a:pt x="2745165" y="4581669"/>
                    <a:pt x="2743098" y="4570883"/>
                    <a:pt x="2742648" y="4559468"/>
                  </a:cubicBezTo>
                  <a:cubicBezTo>
                    <a:pt x="2746153" y="4557671"/>
                    <a:pt x="2749209" y="4554705"/>
                    <a:pt x="2750738" y="4550480"/>
                  </a:cubicBezTo>
                  <a:cubicBezTo>
                    <a:pt x="2756130" y="4536099"/>
                    <a:pt x="2776174" y="4489989"/>
                    <a:pt x="2795589" y="4515965"/>
                  </a:cubicBezTo>
                  <a:cubicBezTo>
                    <a:pt x="2808172" y="4532773"/>
                    <a:pt x="2807543" y="4556772"/>
                    <a:pt x="2801701" y="4575827"/>
                  </a:cubicBezTo>
                  <a:lnTo>
                    <a:pt x="2801701" y="4575737"/>
                  </a:lnTo>
                  <a:close/>
                  <a:moveTo>
                    <a:pt x="2703280" y="4695280"/>
                  </a:moveTo>
                  <a:cubicBezTo>
                    <a:pt x="2697797" y="4721705"/>
                    <a:pt x="2677394" y="4685483"/>
                    <a:pt x="2672091" y="4676135"/>
                  </a:cubicBezTo>
                  <a:cubicBezTo>
                    <a:pt x="2667507" y="4668046"/>
                    <a:pt x="2664990" y="4659507"/>
                    <a:pt x="2663192" y="4650699"/>
                  </a:cubicBezTo>
                  <a:cubicBezTo>
                    <a:pt x="2664990" y="4649350"/>
                    <a:pt x="2666518" y="4647643"/>
                    <a:pt x="2667686" y="4645486"/>
                  </a:cubicBezTo>
                  <a:cubicBezTo>
                    <a:pt x="2673978" y="4633621"/>
                    <a:pt x="2689528" y="4599196"/>
                    <a:pt x="2699505" y="4624633"/>
                  </a:cubicBezTo>
                  <a:cubicBezTo>
                    <a:pt x="2708223" y="4647013"/>
                    <a:pt x="2708044" y="4672091"/>
                    <a:pt x="2703280" y="4695280"/>
                  </a:cubicBezTo>
                  <a:close/>
                  <a:moveTo>
                    <a:pt x="800297" y="5724070"/>
                  </a:moveTo>
                  <a:cubicBezTo>
                    <a:pt x="819802" y="5715980"/>
                    <a:pt x="838587" y="5704566"/>
                    <a:pt x="853957" y="5689915"/>
                  </a:cubicBezTo>
                  <a:cubicBezTo>
                    <a:pt x="875169" y="5710588"/>
                    <a:pt x="896741" y="5730991"/>
                    <a:pt x="918762" y="5751125"/>
                  </a:cubicBezTo>
                  <a:cubicBezTo>
                    <a:pt x="876787" y="5768292"/>
                    <a:pt x="835890" y="5788066"/>
                    <a:pt x="792837" y="5801638"/>
                  </a:cubicBezTo>
                  <a:cubicBezTo>
                    <a:pt x="801016" y="5776471"/>
                    <a:pt x="795983" y="5749776"/>
                    <a:pt x="800297" y="5724070"/>
                  </a:cubicBezTo>
                  <a:close/>
                  <a:moveTo>
                    <a:pt x="952737" y="5781505"/>
                  </a:moveTo>
                  <a:cubicBezTo>
                    <a:pt x="1091425" y="5903205"/>
                    <a:pt x="1245932" y="6010883"/>
                    <a:pt x="1410237" y="6087822"/>
                  </a:cubicBezTo>
                  <a:cubicBezTo>
                    <a:pt x="1526005" y="6142022"/>
                    <a:pt x="1649143" y="6176716"/>
                    <a:pt x="1776416" y="6187861"/>
                  </a:cubicBezTo>
                  <a:cubicBezTo>
                    <a:pt x="1804100" y="6273699"/>
                    <a:pt x="1844277" y="6357289"/>
                    <a:pt x="1875826" y="6441688"/>
                  </a:cubicBezTo>
                  <a:cubicBezTo>
                    <a:pt x="1886971" y="6471619"/>
                    <a:pt x="1898026" y="6501550"/>
                    <a:pt x="1908902" y="6531570"/>
                  </a:cubicBezTo>
                  <a:cubicBezTo>
                    <a:pt x="1890656" y="6531211"/>
                    <a:pt x="1870343" y="6536604"/>
                    <a:pt x="1854344" y="6538132"/>
                  </a:cubicBezTo>
                  <a:cubicBezTo>
                    <a:pt x="1823874" y="6541098"/>
                    <a:pt x="1789629" y="6539210"/>
                    <a:pt x="1758619" y="6545322"/>
                  </a:cubicBezTo>
                  <a:cubicBezTo>
                    <a:pt x="1757181" y="6544334"/>
                    <a:pt x="1755653" y="6543435"/>
                    <a:pt x="1753946" y="6542716"/>
                  </a:cubicBezTo>
                  <a:cubicBezTo>
                    <a:pt x="1751878" y="6535615"/>
                    <a:pt x="1749272" y="6528514"/>
                    <a:pt x="1747384" y="6521593"/>
                  </a:cubicBezTo>
                  <a:cubicBezTo>
                    <a:pt x="1742351" y="6502898"/>
                    <a:pt x="1739295" y="6481776"/>
                    <a:pt x="1728869" y="6465327"/>
                  </a:cubicBezTo>
                  <a:cubicBezTo>
                    <a:pt x="1723835" y="6457417"/>
                    <a:pt x="1709813" y="6457777"/>
                    <a:pt x="1707656" y="6468113"/>
                  </a:cubicBezTo>
                  <a:cubicBezTo>
                    <a:pt x="1703971" y="6486270"/>
                    <a:pt x="1708016" y="6505235"/>
                    <a:pt x="1710622" y="6523391"/>
                  </a:cubicBezTo>
                  <a:cubicBezTo>
                    <a:pt x="1711521" y="6529952"/>
                    <a:pt x="1712150" y="6536783"/>
                    <a:pt x="1712869" y="6543704"/>
                  </a:cubicBezTo>
                  <a:cubicBezTo>
                    <a:pt x="1659659" y="6550626"/>
                    <a:pt x="1602674" y="6565816"/>
                    <a:pt x="1551711" y="6554580"/>
                  </a:cubicBezTo>
                  <a:cubicBezTo>
                    <a:pt x="1521870" y="6548019"/>
                    <a:pt x="1492928" y="6524829"/>
                    <a:pt x="1467402" y="6509189"/>
                  </a:cubicBezTo>
                  <a:cubicBezTo>
                    <a:pt x="1433157" y="6488157"/>
                    <a:pt x="1399181" y="6466675"/>
                    <a:pt x="1365296" y="6445104"/>
                  </a:cubicBezTo>
                  <a:cubicBezTo>
                    <a:pt x="1307322" y="6408072"/>
                    <a:pt x="1254112" y="6367535"/>
                    <a:pt x="1207912" y="6316303"/>
                  </a:cubicBezTo>
                  <a:cubicBezTo>
                    <a:pt x="1186071" y="6292125"/>
                    <a:pt x="1163151" y="6272081"/>
                    <a:pt x="1144276" y="6244667"/>
                  </a:cubicBezTo>
                  <a:cubicBezTo>
                    <a:pt x="1130614" y="6224893"/>
                    <a:pt x="1119828" y="6203681"/>
                    <a:pt x="1108233" y="6182918"/>
                  </a:cubicBezTo>
                  <a:cubicBezTo>
                    <a:pt x="1115424" y="6174289"/>
                    <a:pt x="1111828" y="6158650"/>
                    <a:pt x="1099425" y="6154875"/>
                  </a:cubicBezTo>
                  <a:lnTo>
                    <a:pt x="1099694" y="6154245"/>
                  </a:lnTo>
                  <a:cubicBezTo>
                    <a:pt x="1054214" y="6139325"/>
                    <a:pt x="1006397" y="6143639"/>
                    <a:pt x="961815" y="6123686"/>
                  </a:cubicBezTo>
                  <a:cubicBezTo>
                    <a:pt x="957051" y="6121528"/>
                    <a:pt x="952198" y="6121349"/>
                    <a:pt x="947344" y="6122067"/>
                  </a:cubicBezTo>
                  <a:cubicBezTo>
                    <a:pt x="947434" y="6120630"/>
                    <a:pt x="947614" y="6119192"/>
                    <a:pt x="947704" y="6117843"/>
                  </a:cubicBezTo>
                  <a:cubicBezTo>
                    <a:pt x="948782" y="6107327"/>
                    <a:pt x="944378" y="6098608"/>
                    <a:pt x="939974" y="6089441"/>
                  </a:cubicBezTo>
                  <a:cubicBezTo>
                    <a:pt x="935390" y="6079823"/>
                    <a:pt x="919031" y="6079823"/>
                    <a:pt x="914537" y="6089441"/>
                  </a:cubicBezTo>
                  <a:cubicBezTo>
                    <a:pt x="910582" y="6097889"/>
                    <a:pt x="906807" y="6105260"/>
                    <a:pt x="906807" y="6114877"/>
                  </a:cubicBezTo>
                  <a:cubicBezTo>
                    <a:pt x="906807" y="6118293"/>
                    <a:pt x="906987" y="6122067"/>
                    <a:pt x="907436" y="6125843"/>
                  </a:cubicBezTo>
                  <a:cubicBezTo>
                    <a:pt x="905729" y="6127191"/>
                    <a:pt x="903931" y="6128539"/>
                    <a:pt x="902313" y="6129888"/>
                  </a:cubicBezTo>
                  <a:cubicBezTo>
                    <a:pt x="879573" y="6128090"/>
                    <a:pt x="858361" y="6117663"/>
                    <a:pt x="839306" y="6105440"/>
                  </a:cubicBezTo>
                  <a:cubicBezTo>
                    <a:pt x="833913" y="6102024"/>
                    <a:pt x="828520" y="6109664"/>
                    <a:pt x="832655" y="6114068"/>
                  </a:cubicBezTo>
                  <a:cubicBezTo>
                    <a:pt x="845328" y="6127461"/>
                    <a:pt x="859799" y="6138965"/>
                    <a:pt x="877416" y="6145347"/>
                  </a:cubicBezTo>
                  <a:cubicBezTo>
                    <a:pt x="879663" y="6146156"/>
                    <a:pt x="882090" y="6146785"/>
                    <a:pt x="884517" y="6147414"/>
                  </a:cubicBezTo>
                  <a:cubicBezTo>
                    <a:pt x="883438" y="6148673"/>
                    <a:pt x="882270" y="6149841"/>
                    <a:pt x="881191" y="6151100"/>
                  </a:cubicBezTo>
                  <a:cubicBezTo>
                    <a:pt x="870585" y="6163324"/>
                    <a:pt x="855035" y="6176177"/>
                    <a:pt x="849552" y="6191547"/>
                  </a:cubicBezTo>
                  <a:cubicBezTo>
                    <a:pt x="847845" y="6196400"/>
                    <a:pt x="853148" y="6201343"/>
                    <a:pt x="857822" y="6199816"/>
                  </a:cubicBezTo>
                  <a:cubicBezTo>
                    <a:pt x="872023" y="6195322"/>
                    <a:pt x="883887" y="6181929"/>
                    <a:pt x="895302" y="6172671"/>
                  </a:cubicBezTo>
                  <a:cubicBezTo>
                    <a:pt x="903841" y="6165841"/>
                    <a:pt x="911391" y="6159279"/>
                    <a:pt x="918402" y="6151998"/>
                  </a:cubicBezTo>
                  <a:cubicBezTo>
                    <a:pt x="929997" y="6153167"/>
                    <a:pt x="941232" y="6154785"/>
                    <a:pt x="950400" y="6159099"/>
                  </a:cubicBezTo>
                  <a:cubicBezTo>
                    <a:pt x="979162" y="6172851"/>
                    <a:pt x="1013857" y="6182019"/>
                    <a:pt x="1047922" y="6186153"/>
                  </a:cubicBezTo>
                  <a:cubicBezTo>
                    <a:pt x="1048282" y="6189929"/>
                    <a:pt x="1049180" y="6193614"/>
                    <a:pt x="1050978" y="6197209"/>
                  </a:cubicBezTo>
                  <a:cubicBezTo>
                    <a:pt x="1040013" y="6199096"/>
                    <a:pt x="1028957" y="6201074"/>
                    <a:pt x="1018081" y="6203231"/>
                  </a:cubicBezTo>
                  <a:cubicBezTo>
                    <a:pt x="993004" y="6207995"/>
                    <a:pt x="967568" y="6210692"/>
                    <a:pt x="942131" y="6213029"/>
                  </a:cubicBezTo>
                  <a:cubicBezTo>
                    <a:pt x="902763" y="6216624"/>
                    <a:pt x="848384" y="6224623"/>
                    <a:pt x="806679" y="6216264"/>
                  </a:cubicBezTo>
                  <a:cubicBezTo>
                    <a:pt x="802544" y="6188490"/>
                    <a:pt x="802814" y="6159459"/>
                    <a:pt x="796612" y="6131685"/>
                  </a:cubicBezTo>
                  <a:cubicBezTo>
                    <a:pt x="788792" y="6096631"/>
                    <a:pt x="778546" y="6062476"/>
                    <a:pt x="772164" y="6027063"/>
                  </a:cubicBezTo>
                  <a:cubicBezTo>
                    <a:pt x="768389" y="6005850"/>
                    <a:pt x="901864" y="5962527"/>
                    <a:pt x="956063" y="5940146"/>
                  </a:cubicBezTo>
                  <a:cubicBezTo>
                    <a:pt x="995431" y="5955246"/>
                    <a:pt x="1037046" y="5965134"/>
                    <a:pt x="1077583" y="5976818"/>
                  </a:cubicBezTo>
                  <a:cubicBezTo>
                    <a:pt x="1104009" y="5984458"/>
                    <a:pt x="1139152" y="6004232"/>
                    <a:pt x="1166566" y="5997581"/>
                  </a:cubicBezTo>
                  <a:cubicBezTo>
                    <a:pt x="1175645" y="5995334"/>
                    <a:pt x="1178880" y="5986436"/>
                    <a:pt x="1177622" y="5978167"/>
                  </a:cubicBezTo>
                  <a:cubicBezTo>
                    <a:pt x="1177262" y="5976009"/>
                    <a:pt x="1176993" y="5973852"/>
                    <a:pt x="1176633" y="5971605"/>
                  </a:cubicBezTo>
                  <a:cubicBezTo>
                    <a:pt x="1175645" y="5964774"/>
                    <a:pt x="1167915" y="5957224"/>
                    <a:pt x="1161174" y="5956146"/>
                  </a:cubicBezTo>
                  <a:cubicBezTo>
                    <a:pt x="1100773" y="5946169"/>
                    <a:pt x="1041630" y="5928102"/>
                    <a:pt x="981140" y="5918395"/>
                  </a:cubicBezTo>
                  <a:cubicBezTo>
                    <a:pt x="980511" y="5912642"/>
                    <a:pt x="976556" y="5907430"/>
                    <a:pt x="969275" y="5907789"/>
                  </a:cubicBezTo>
                  <a:cubicBezTo>
                    <a:pt x="922806" y="5910126"/>
                    <a:pt x="877416" y="5927922"/>
                    <a:pt x="833374" y="5941854"/>
                  </a:cubicBezTo>
                  <a:cubicBezTo>
                    <a:pt x="808926" y="5949584"/>
                    <a:pt x="780433" y="5955426"/>
                    <a:pt x="755626" y="5966392"/>
                  </a:cubicBezTo>
                  <a:cubicBezTo>
                    <a:pt x="752390" y="5945180"/>
                    <a:pt x="751311" y="5923788"/>
                    <a:pt x="751132" y="5902216"/>
                  </a:cubicBezTo>
                  <a:cubicBezTo>
                    <a:pt x="751042" y="5880375"/>
                    <a:pt x="756075" y="5857185"/>
                    <a:pt x="751042" y="5835883"/>
                  </a:cubicBezTo>
                  <a:cubicBezTo>
                    <a:pt x="818094" y="5843703"/>
                    <a:pt x="891438" y="5808919"/>
                    <a:pt x="952557" y="5781505"/>
                  </a:cubicBezTo>
                  <a:lnTo>
                    <a:pt x="952737" y="5781505"/>
                  </a:lnTo>
                  <a:close/>
                  <a:moveTo>
                    <a:pt x="1150927" y="6327898"/>
                  </a:moveTo>
                  <a:cubicBezTo>
                    <a:pt x="1076774" y="6313876"/>
                    <a:pt x="1002622" y="6299764"/>
                    <a:pt x="928828" y="6283766"/>
                  </a:cubicBezTo>
                  <a:cubicBezTo>
                    <a:pt x="901235" y="6277833"/>
                    <a:pt x="872562" y="6272441"/>
                    <a:pt x="843710" y="6266329"/>
                  </a:cubicBezTo>
                  <a:cubicBezTo>
                    <a:pt x="876517" y="6267766"/>
                    <a:pt x="909324" y="6267676"/>
                    <a:pt x="942221" y="6265250"/>
                  </a:cubicBezTo>
                  <a:cubicBezTo>
                    <a:pt x="983567" y="6262194"/>
                    <a:pt x="1031923" y="6258778"/>
                    <a:pt x="1070752" y="6243768"/>
                  </a:cubicBezTo>
                  <a:cubicBezTo>
                    <a:pt x="1081628" y="6239543"/>
                    <a:pt x="1087830" y="6232443"/>
                    <a:pt x="1091425" y="6223814"/>
                  </a:cubicBezTo>
                  <a:cubicBezTo>
                    <a:pt x="1107514" y="6260306"/>
                    <a:pt x="1129445" y="6295630"/>
                    <a:pt x="1150927" y="6327988"/>
                  </a:cubicBezTo>
                  <a:lnTo>
                    <a:pt x="1150927" y="6327898"/>
                  </a:lnTo>
                  <a:close/>
                  <a:moveTo>
                    <a:pt x="731627" y="6088092"/>
                  </a:moveTo>
                  <a:cubicBezTo>
                    <a:pt x="742413" y="6129618"/>
                    <a:pt x="755985" y="6170065"/>
                    <a:pt x="759221" y="6213298"/>
                  </a:cubicBezTo>
                  <a:cubicBezTo>
                    <a:pt x="760210" y="6226061"/>
                    <a:pt x="760839" y="6238016"/>
                    <a:pt x="765333" y="6246914"/>
                  </a:cubicBezTo>
                  <a:cubicBezTo>
                    <a:pt x="738189" y="6238825"/>
                    <a:pt x="711853" y="6229117"/>
                    <a:pt x="687226" y="6216534"/>
                  </a:cubicBezTo>
                  <a:cubicBezTo>
                    <a:pt x="700079" y="6173840"/>
                    <a:pt x="718504" y="6131416"/>
                    <a:pt x="731627" y="6088002"/>
                  </a:cubicBezTo>
                  <a:lnTo>
                    <a:pt x="731627" y="6088092"/>
                  </a:lnTo>
                  <a:close/>
                  <a:moveTo>
                    <a:pt x="606961" y="6353424"/>
                  </a:moveTo>
                  <a:cubicBezTo>
                    <a:pt x="621072" y="6322145"/>
                    <a:pt x="633925" y="6290327"/>
                    <a:pt x="646239" y="6258329"/>
                  </a:cubicBezTo>
                  <a:cubicBezTo>
                    <a:pt x="648396" y="6252846"/>
                    <a:pt x="651183" y="6246734"/>
                    <a:pt x="653879" y="6240443"/>
                  </a:cubicBezTo>
                  <a:cubicBezTo>
                    <a:pt x="661160" y="6242420"/>
                    <a:pt x="669069" y="6241790"/>
                    <a:pt x="675361" y="6237476"/>
                  </a:cubicBezTo>
                  <a:cubicBezTo>
                    <a:pt x="739537" y="6273699"/>
                    <a:pt x="817734" y="6285474"/>
                    <a:pt x="888292" y="6302101"/>
                  </a:cubicBezTo>
                  <a:cubicBezTo>
                    <a:pt x="982758" y="6324392"/>
                    <a:pt x="1078123" y="6344705"/>
                    <a:pt x="1173937" y="6360884"/>
                  </a:cubicBezTo>
                  <a:cubicBezTo>
                    <a:pt x="1212676" y="6411218"/>
                    <a:pt x="1272537" y="6450676"/>
                    <a:pt x="1323770" y="6485101"/>
                  </a:cubicBezTo>
                  <a:cubicBezTo>
                    <a:pt x="1371587" y="6517189"/>
                    <a:pt x="1423270" y="6558085"/>
                    <a:pt x="1477019" y="6586218"/>
                  </a:cubicBezTo>
                  <a:cubicBezTo>
                    <a:pt x="1462818" y="6623879"/>
                    <a:pt x="1446369" y="6660461"/>
                    <a:pt x="1428033" y="6696324"/>
                  </a:cubicBezTo>
                  <a:cubicBezTo>
                    <a:pt x="1408080" y="6735243"/>
                    <a:pt x="1332669" y="6698571"/>
                    <a:pt x="1302019" y="6688684"/>
                  </a:cubicBezTo>
                  <a:cubicBezTo>
                    <a:pt x="1261392" y="6675561"/>
                    <a:pt x="1222383" y="6658933"/>
                    <a:pt x="1181037" y="6647967"/>
                  </a:cubicBezTo>
                  <a:cubicBezTo>
                    <a:pt x="1140411" y="6637181"/>
                    <a:pt x="1096818" y="6635024"/>
                    <a:pt x="1055113" y="6631609"/>
                  </a:cubicBezTo>
                  <a:cubicBezTo>
                    <a:pt x="874450" y="6616869"/>
                    <a:pt x="700798" y="6554670"/>
                    <a:pt x="524359" y="6514313"/>
                  </a:cubicBezTo>
                  <a:cubicBezTo>
                    <a:pt x="553930" y="6461642"/>
                    <a:pt x="582153" y="6408522"/>
                    <a:pt x="607051" y="6353244"/>
                  </a:cubicBezTo>
                  <a:lnTo>
                    <a:pt x="606961" y="635342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79" name="Freeform: Shape 76">
              <a:extLst>
                <a:ext uri="{FF2B5EF4-FFF2-40B4-BE49-F238E27FC236}">
                  <a16:creationId xmlns:a16="http://schemas.microsoft.com/office/drawing/2014/main" id="{F7B0E8F8-4D7A-4306-ADA0-2287C688142B}"/>
                </a:ext>
              </a:extLst>
            </p:cNvPr>
            <p:cNvSpPr>
              <a:spLocks/>
            </p:cNvSpPr>
            <p:nvPr/>
          </p:nvSpPr>
          <p:spPr bwMode="auto">
            <a:xfrm>
              <a:off x="5050315" y="1098788"/>
              <a:ext cx="197740" cy="404469"/>
            </a:xfrm>
            <a:custGeom>
              <a:avLst/>
              <a:gdLst>
                <a:gd name="T0" fmla="*/ 183536 w 197740"/>
                <a:gd name="T1" fmla="*/ 281531 h 404469"/>
                <a:gd name="T2" fmla="*/ 191086 w 197740"/>
                <a:gd name="T3" fmla="*/ 262835 h 404469"/>
                <a:gd name="T4" fmla="*/ 153426 w 197740"/>
                <a:gd name="T5" fmla="*/ 168549 h 404469"/>
                <a:gd name="T6" fmla="*/ 152437 w 197740"/>
                <a:gd name="T7" fmla="*/ 163695 h 404469"/>
                <a:gd name="T8" fmla="*/ 147044 w 197740"/>
                <a:gd name="T9" fmla="*/ 134394 h 404469"/>
                <a:gd name="T10" fmla="*/ 100845 w 197740"/>
                <a:gd name="T11" fmla="*/ 20333 h 404469"/>
                <a:gd name="T12" fmla="*/ 6918 w 197740"/>
                <a:gd name="T13" fmla="*/ 69319 h 404469"/>
                <a:gd name="T14" fmla="*/ 12491 w 197740"/>
                <a:gd name="T15" fmla="*/ 71656 h 404469"/>
                <a:gd name="T16" fmla="*/ 97609 w 197740"/>
                <a:gd name="T17" fmla="*/ 55747 h 404469"/>
                <a:gd name="T18" fmla="*/ 98328 w 197740"/>
                <a:gd name="T19" fmla="*/ 57365 h 404469"/>
                <a:gd name="T20" fmla="*/ 89250 w 197740"/>
                <a:gd name="T21" fmla="*/ 105901 h 404469"/>
                <a:gd name="T22" fmla="*/ 63274 w 197740"/>
                <a:gd name="T23" fmla="*/ 165223 h 404469"/>
                <a:gd name="T24" fmla="*/ 69835 w 197740"/>
                <a:gd name="T25" fmla="*/ 169088 h 404469"/>
                <a:gd name="T26" fmla="*/ 108844 w 197740"/>
                <a:gd name="T27" fmla="*/ 80914 h 404469"/>
                <a:gd name="T28" fmla="*/ 124933 w 197740"/>
                <a:gd name="T29" fmla="*/ 150033 h 404469"/>
                <a:gd name="T30" fmla="*/ 127090 w 197740"/>
                <a:gd name="T31" fmla="*/ 170886 h 404469"/>
                <a:gd name="T32" fmla="*/ 122326 w 197740"/>
                <a:gd name="T33" fmla="*/ 174841 h 404469"/>
                <a:gd name="T34" fmla="*/ 94553 w 197740"/>
                <a:gd name="T35" fmla="*/ 191828 h 404469"/>
                <a:gd name="T36" fmla="*/ 86733 w 197740"/>
                <a:gd name="T37" fmla="*/ 239106 h 404469"/>
                <a:gd name="T38" fmla="*/ 90778 w 197740"/>
                <a:gd name="T39" fmla="*/ 239106 h 404469"/>
                <a:gd name="T40" fmla="*/ 101204 w 197740"/>
                <a:gd name="T41" fmla="*/ 203064 h 404469"/>
                <a:gd name="T42" fmla="*/ 122776 w 197740"/>
                <a:gd name="T43" fmla="*/ 194345 h 404469"/>
                <a:gd name="T44" fmla="*/ 130955 w 197740"/>
                <a:gd name="T45" fmla="*/ 190480 h 404469"/>
                <a:gd name="T46" fmla="*/ 161785 w 197740"/>
                <a:gd name="T47" fmla="*/ 264004 h 404469"/>
                <a:gd name="T48" fmla="*/ 153066 w 197740"/>
                <a:gd name="T49" fmla="*/ 347414 h 404469"/>
                <a:gd name="T50" fmla="*/ 131764 w 197740"/>
                <a:gd name="T51" fmla="*/ 341033 h 404469"/>
                <a:gd name="T52" fmla="*/ 86463 w 197740"/>
                <a:gd name="T53" fmla="*/ 316944 h 404469"/>
                <a:gd name="T54" fmla="*/ 84127 w 197740"/>
                <a:gd name="T55" fmla="*/ 319910 h 404469"/>
                <a:gd name="T56" fmla="*/ 122776 w 197740"/>
                <a:gd name="T57" fmla="*/ 348762 h 404469"/>
                <a:gd name="T58" fmla="*/ 146145 w 197740"/>
                <a:gd name="T59" fmla="*/ 360807 h 404469"/>
                <a:gd name="T60" fmla="*/ 160886 w 197740"/>
                <a:gd name="T61" fmla="*/ 367278 h 404469"/>
                <a:gd name="T62" fmla="*/ 169515 w 197740"/>
                <a:gd name="T63" fmla="*/ 391097 h 404469"/>
                <a:gd name="T64" fmla="*/ 196749 w 197740"/>
                <a:gd name="T65" fmla="*/ 383547 h 404469"/>
                <a:gd name="T66" fmla="*/ 183266 w 197740"/>
                <a:gd name="T67" fmla="*/ 281710 h 4044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7740"/>
                <a:gd name="T103" fmla="*/ 0 h 404469"/>
                <a:gd name="T104" fmla="*/ 197740 w 197740"/>
                <a:gd name="T105" fmla="*/ 404469 h 4044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7740" h="404469">
                  <a:moveTo>
                    <a:pt x="183536" y="281531"/>
                  </a:moveTo>
                  <a:cubicBezTo>
                    <a:pt x="190906" y="279104"/>
                    <a:pt x="195850" y="270026"/>
                    <a:pt x="191086" y="262835"/>
                  </a:cubicBezTo>
                  <a:cubicBezTo>
                    <a:pt x="171042" y="232365"/>
                    <a:pt x="160616" y="201805"/>
                    <a:pt x="153426" y="168549"/>
                  </a:cubicBezTo>
                  <a:cubicBezTo>
                    <a:pt x="153785" y="166751"/>
                    <a:pt x="153426" y="165133"/>
                    <a:pt x="152437" y="163695"/>
                  </a:cubicBezTo>
                  <a:cubicBezTo>
                    <a:pt x="150459" y="154168"/>
                    <a:pt x="148662" y="144461"/>
                    <a:pt x="147044" y="134394"/>
                  </a:cubicBezTo>
                  <a:cubicBezTo>
                    <a:pt x="140303" y="93318"/>
                    <a:pt x="123046" y="55387"/>
                    <a:pt x="100845" y="20333"/>
                  </a:cubicBezTo>
                  <a:cubicBezTo>
                    <a:pt x="74329" y="-21731"/>
                    <a:pt x="15547" y="45051"/>
                    <a:pt x="6918" y="69319"/>
                  </a:cubicBezTo>
                  <a:cubicBezTo>
                    <a:pt x="5749" y="72735"/>
                    <a:pt x="10693" y="74442"/>
                    <a:pt x="12491" y="71656"/>
                  </a:cubicBezTo>
                  <a:cubicBezTo>
                    <a:pt x="35141" y="36872"/>
                    <a:pt x="72442" y="5143"/>
                    <a:pt x="97609" y="55747"/>
                  </a:cubicBezTo>
                  <a:cubicBezTo>
                    <a:pt x="97879" y="56286"/>
                    <a:pt x="98148" y="56826"/>
                    <a:pt x="98328" y="57365"/>
                  </a:cubicBezTo>
                  <a:cubicBezTo>
                    <a:pt x="93654" y="73004"/>
                    <a:pt x="93384" y="89902"/>
                    <a:pt x="89250" y="105901"/>
                  </a:cubicBezTo>
                  <a:cubicBezTo>
                    <a:pt x="83857" y="126933"/>
                    <a:pt x="74419" y="146618"/>
                    <a:pt x="63274" y="165223"/>
                  </a:cubicBezTo>
                  <a:cubicBezTo>
                    <a:pt x="60757" y="169448"/>
                    <a:pt x="67139" y="173043"/>
                    <a:pt x="69835" y="169088"/>
                  </a:cubicBezTo>
                  <a:cubicBezTo>
                    <a:pt x="85834" y="145449"/>
                    <a:pt x="104170" y="112283"/>
                    <a:pt x="108844" y="80914"/>
                  </a:cubicBezTo>
                  <a:cubicBezTo>
                    <a:pt x="117832" y="102935"/>
                    <a:pt x="123854" y="125495"/>
                    <a:pt x="124933" y="150033"/>
                  </a:cubicBezTo>
                  <a:cubicBezTo>
                    <a:pt x="125203" y="157044"/>
                    <a:pt x="126101" y="163965"/>
                    <a:pt x="127090" y="170886"/>
                  </a:cubicBezTo>
                  <a:cubicBezTo>
                    <a:pt x="125562" y="172234"/>
                    <a:pt x="124034" y="173582"/>
                    <a:pt x="122326" y="174841"/>
                  </a:cubicBezTo>
                  <a:cubicBezTo>
                    <a:pt x="113608" y="181492"/>
                    <a:pt x="103451" y="185626"/>
                    <a:pt x="94553" y="191828"/>
                  </a:cubicBezTo>
                  <a:cubicBezTo>
                    <a:pt x="82868" y="200008"/>
                    <a:pt x="86014" y="227062"/>
                    <a:pt x="86733" y="239106"/>
                  </a:cubicBezTo>
                  <a:cubicBezTo>
                    <a:pt x="86913" y="241713"/>
                    <a:pt x="90598" y="241713"/>
                    <a:pt x="90778" y="239106"/>
                  </a:cubicBezTo>
                  <a:cubicBezTo>
                    <a:pt x="91317" y="228320"/>
                    <a:pt x="91047" y="210074"/>
                    <a:pt x="101204" y="203064"/>
                  </a:cubicBezTo>
                  <a:cubicBezTo>
                    <a:pt x="107047" y="199019"/>
                    <a:pt x="116214" y="197311"/>
                    <a:pt x="122776" y="194345"/>
                  </a:cubicBezTo>
                  <a:cubicBezTo>
                    <a:pt x="125472" y="193177"/>
                    <a:pt x="128169" y="191828"/>
                    <a:pt x="130955" y="190480"/>
                  </a:cubicBezTo>
                  <a:cubicBezTo>
                    <a:pt x="137337" y="216366"/>
                    <a:pt x="148212" y="241174"/>
                    <a:pt x="161785" y="264004"/>
                  </a:cubicBezTo>
                  <a:cubicBezTo>
                    <a:pt x="133022" y="282070"/>
                    <a:pt x="141292" y="315866"/>
                    <a:pt x="153066" y="347414"/>
                  </a:cubicBezTo>
                  <a:cubicBezTo>
                    <a:pt x="145696" y="346336"/>
                    <a:pt x="138865" y="343729"/>
                    <a:pt x="131764" y="341033"/>
                  </a:cubicBezTo>
                  <a:cubicBezTo>
                    <a:pt x="115765" y="334831"/>
                    <a:pt x="100934" y="325932"/>
                    <a:pt x="86463" y="316944"/>
                  </a:cubicBezTo>
                  <a:cubicBezTo>
                    <a:pt x="84576" y="315776"/>
                    <a:pt x="82599" y="318382"/>
                    <a:pt x="84127" y="319910"/>
                  </a:cubicBezTo>
                  <a:cubicBezTo>
                    <a:pt x="95811" y="331235"/>
                    <a:pt x="108754" y="340493"/>
                    <a:pt x="122776" y="348762"/>
                  </a:cubicBezTo>
                  <a:cubicBezTo>
                    <a:pt x="130326" y="353257"/>
                    <a:pt x="138325" y="356762"/>
                    <a:pt x="146145" y="360807"/>
                  </a:cubicBezTo>
                  <a:cubicBezTo>
                    <a:pt x="152886" y="364312"/>
                    <a:pt x="155583" y="366919"/>
                    <a:pt x="160886" y="367278"/>
                  </a:cubicBezTo>
                  <a:cubicBezTo>
                    <a:pt x="164301" y="375907"/>
                    <a:pt x="167447" y="383996"/>
                    <a:pt x="169515" y="391097"/>
                  </a:cubicBezTo>
                  <a:cubicBezTo>
                    <a:pt x="172301" y="408894"/>
                    <a:pt x="202951" y="401074"/>
                    <a:pt x="196749" y="383547"/>
                  </a:cubicBezTo>
                  <a:cubicBezTo>
                    <a:pt x="188120" y="358919"/>
                    <a:pt x="141292" y="295732"/>
                    <a:pt x="183266" y="281710"/>
                  </a:cubicBezTo>
                  <a:lnTo>
                    <a:pt x="183536" y="28153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0" name="Freeform: Shape 77">
              <a:extLst>
                <a:ext uri="{FF2B5EF4-FFF2-40B4-BE49-F238E27FC236}">
                  <a16:creationId xmlns:a16="http://schemas.microsoft.com/office/drawing/2014/main" id="{FCDB49AB-798E-4E9E-9ACF-BED36FBA2255}"/>
                </a:ext>
              </a:extLst>
            </p:cNvPr>
            <p:cNvSpPr>
              <a:spLocks/>
            </p:cNvSpPr>
            <p:nvPr/>
          </p:nvSpPr>
          <p:spPr bwMode="auto">
            <a:xfrm>
              <a:off x="6484763" y="2502985"/>
              <a:ext cx="26965" cy="35953"/>
            </a:xfrm>
            <a:custGeom>
              <a:avLst/>
              <a:gdLst>
                <a:gd name="T0" fmla="*/ 19666 w 26964"/>
                <a:gd name="T1" fmla="*/ 29716 h 35952"/>
                <a:gd name="T2" fmla="*/ 26317 w 26964"/>
                <a:gd name="T3" fmla="*/ 27919 h 35952"/>
                <a:gd name="T4" fmla="*/ 10313 w 26964"/>
                <a:gd name="T5" fmla="*/ 6971 h 35952"/>
                <a:gd name="T6" fmla="*/ 7437 w 26964"/>
                <a:gd name="T7" fmla="*/ 11915 h 35952"/>
                <a:gd name="T8" fmla="*/ 19666 w 26964"/>
                <a:gd name="T9" fmla="*/ 29716 h 35952"/>
                <a:gd name="T10" fmla="*/ 0 60000 65536"/>
                <a:gd name="T11" fmla="*/ 0 60000 65536"/>
                <a:gd name="T12" fmla="*/ 0 60000 65536"/>
                <a:gd name="T13" fmla="*/ 0 60000 65536"/>
                <a:gd name="T14" fmla="*/ 0 60000 65536"/>
                <a:gd name="T15" fmla="*/ 0 w 26964"/>
                <a:gd name="T16" fmla="*/ 0 h 35952"/>
                <a:gd name="T17" fmla="*/ 26964 w 26964"/>
                <a:gd name="T18" fmla="*/ 35952 h 35952"/>
              </a:gdLst>
              <a:ahLst/>
              <a:cxnLst>
                <a:cxn ang="T10">
                  <a:pos x="T0" y="T1"/>
                </a:cxn>
                <a:cxn ang="T11">
                  <a:pos x="T2" y="T3"/>
                </a:cxn>
                <a:cxn ang="T12">
                  <a:pos x="T4" y="T5"/>
                </a:cxn>
                <a:cxn ang="T13">
                  <a:pos x="T6" y="T7"/>
                </a:cxn>
                <a:cxn ang="T14">
                  <a:pos x="T8" y="T9"/>
                </a:cxn>
              </a:cxnLst>
              <a:rect l="T15" t="T16" r="T17" b="T18"/>
              <a:pathLst>
                <a:path w="26964" h="35952">
                  <a:moveTo>
                    <a:pt x="19661" y="29711"/>
                  </a:moveTo>
                  <a:cubicBezTo>
                    <a:pt x="21369" y="32588"/>
                    <a:pt x="26762" y="31599"/>
                    <a:pt x="26312" y="27914"/>
                  </a:cubicBezTo>
                  <a:cubicBezTo>
                    <a:pt x="25323" y="18476"/>
                    <a:pt x="19032" y="10656"/>
                    <a:pt x="10313" y="6971"/>
                  </a:cubicBezTo>
                  <a:cubicBezTo>
                    <a:pt x="7347" y="5713"/>
                    <a:pt x="5729" y="9937"/>
                    <a:pt x="7437" y="11915"/>
                  </a:cubicBezTo>
                  <a:cubicBezTo>
                    <a:pt x="12200" y="17488"/>
                    <a:pt x="15886" y="23419"/>
                    <a:pt x="19661" y="29711"/>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1" name="Freeform: Shape 78">
              <a:extLst>
                <a:ext uri="{FF2B5EF4-FFF2-40B4-BE49-F238E27FC236}">
                  <a16:creationId xmlns:a16="http://schemas.microsoft.com/office/drawing/2014/main" id="{BDBAFABA-C996-41AC-A58C-86FA2E9E228D}"/>
                </a:ext>
              </a:extLst>
            </p:cNvPr>
            <p:cNvSpPr>
              <a:spLocks/>
            </p:cNvSpPr>
            <p:nvPr/>
          </p:nvSpPr>
          <p:spPr bwMode="auto">
            <a:xfrm>
              <a:off x="6696603" y="3095787"/>
              <a:ext cx="80894" cy="116847"/>
            </a:xfrm>
            <a:custGeom>
              <a:avLst/>
              <a:gdLst>
                <a:gd name="T0" fmla="*/ 17246 w 80893"/>
                <a:gd name="T1" fmla="*/ 113637 h 116846"/>
                <a:gd name="T2" fmla="*/ 76213 w 80893"/>
                <a:gd name="T3" fmla="*/ 14582 h 116846"/>
                <a:gd name="T4" fmla="*/ 65787 w 80893"/>
                <a:gd name="T5" fmla="*/ 8560 h 116846"/>
                <a:gd name="T6" fmla="*/ 7359 w 80893"/>
                <a:gd name="T7" fmla="*/ 107974 h 116846"/>
                <a:gd name="T8" fmla="*/ 17156 w 80893"/>
                <a:gd name="T9" fmla="*/ 113726 h 116846"/>
                <a:gd name="T10" fmla="*/ 0 60000 65536"/>
                <a:gd name="T11" fmla="*/ 0 60000 65536"/>
                <a:gd name="T12" fmla="*/ 0 60000 65536"/>
                <a:gd name="T13" fmla="*/ 0 60000 65536"/>
                <a:gd name="T14" fmla="*/ 0 60000 65536"/>
                <a:gd name="T15" fmla="*/ 0 w 80893"/>
                <a:gd name="T16" fmla="*/ 0 h 116846"/>
                <a:gd name="T17" fmla="*/ 80893 w 80893"/>
                <a:gd name="T18" fmla="*/ 116846 h 116846"/>
              </a:gdLst>
              <a:ahLst/>
              <a:cxnLst>
                <a:cxn ang="T10">
                  <a:pos x="T0" y="T1"/>
                </a:cxn>
                <a:cxn ang="T11">
                  <a:pos x="T2" y="T3"/>
                </a:cxn>
                <a:cxn ang="T12">
                  <a:pos x="T4" y="T5"/>
                </a:cxn>
                <a:cxn ang="T13">
                  <a:pos x="T6" y="T7"/>
                </a:cxn>
                <a:cxn ang="T14">
                  <a:pos x="T8" y="T9"/>
                </a:cxn>
              </a:cxnLst>
              <a:rect l="T15" t="T16" r="T17" b="T18"/>
              <a:pathLst>
                <a:path w="80893" h="116846">
                  <a:moveTo>
                    <a:pt x="17246" y="113632"/>
                  </a:moveTo>
                  <a:cubicBezTo>
                    <a:pt x="38997" y="83162"/>
                    <a:pt x="62007" y="49186"/>
                    <a:pt x="76208" y="14582"/>
                  </a:cubicBezTo>
                  <a:cubicBezTo>
                    <a:pt x="78545" y="8829"/>
                    <a:pt x="69737" y="3975"/>
                    <a:pt x="65782" y="8560"/>
                  </a:cubicBezTo>
                  <a:cubicBezTo>
                    <a:pt x="41424" y="36872"/>
                    <a:pt x="22549" y="73994"/>
                    <a:pt x="7359" y="107969"/>
                  </a:cubicBezTo>
                  <a:cubicBezTo>
                    <a:pt x="4393" y="114620"/>
                    <a:pt x="12842" y="119744"/>
                    <a:pt x="17156" y="113721"/>
                  </a:cubicBezTo>
                  <a:lnTo>
                    <a:pt x="17246" y="11363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2" name="Freeform: Shape 79">
              <a:extLst>
                <a:ext uri="{FF2B5EF4-FFF2-40B4-BE49-F238E27FC236}">
                  <a16:creationId xmlns:a16="http://schemas.microsoft.com/office/drawing/2014/main" id="{D5D7799E-268A-40ED-9EF6-3F00CF35D8D5}"/>
                </a:ext>
              </a:extLst>
            </p:cNvPr>
            <p:cNvSpPr>
              <a:spLocks/>
            </p:cNvSpPr>
            <p:nvPr/>
          </p:nvSpPr>
          <p:spPr bwMode="auto">
            <a:xfrm>
              <a:off x="6734150" y="3167801"/>
              <a:ext cx="62917" cy="71906"/>
            </a:xfrm>
            <a:custGeom>
              <a:avLst/>
              <a:gdLst>
                <a:gd name="T0" fmla="*/ 24549 w 62917"/>
                <a:gd name="T1" fmla="*/ 64452 h 71905"/>
                <a:gd name="T2" fmla="*/ 57087 w 62917"/>
                <a:gd name="T3" fmla="*/ 18787 h 71905"/>
                <a:gd name="T4" fmla="*/ 44683 w 62917"/>
                <a:gd name="T5" fmla="*/ 9169 h 71905"/>
                <a:gd name="T6" fmla="*/ 8550 w 62917"/>
                <a:gd name="T7" fmla="*/ 55014 h 71905"/>
                <a:gd name="T8" fmla="*/ 24549 w 62917"/>
                <a:gd name="T9" fmla="*/ 64362 h 71905"/>
                <a:gd name="T10" fmla="*/ 0 60000 65536"/>
                <a:gd name="T11" fmla="*/ 0 60000 65536"/>
                <a:gd name="T12" fmla="*/ 0 60000 65536"/>
                <a:gd name="T13" fmla="*/ 0 60000 65536"/>
                <a:gd name="T14" fmla="*/ 0 60000 65536"/>
                <a:gd name="T15" fmla="*/ 0 w 62917"/>
                <a:gd name="T16" fmla="*/ 0 h 71905"/>
                <a:gd name="T17" fmla="*/ 62917 w 62917"/>
                <a:gd name="T18" fmla="*/ 71905 h 71905"/>
              </a:gdLst>
              <a:ahLst/>
              <a:cxnLst>
                <a:cxn ang="T10">
                  <a:pos x="T0" y="T1"/>
                </a:cxn>
                <a:cxn ang="T11">
                  <a:pos x="T2" y="T3"/>
                </a:cxn>
                <a:cxn ang="T12">
                  <a:pos x="T4" y="T5"/>
                </a:cxn>
                <a:cxn ang="T13">
                  <a:pos x="T6" y="T7"/>
                </a:cxn>
                <a:cxn ang="T14">
                  <a:pos x="T8" y="T9"/>
                </a:cxn>
              </a:cxnLst>
              <a:rect l="T15" t="T16" r="T17" b="T18"/>
              <a:pathLst>
                <a:path w="62917" h="71905">
                  <a:moveTo>
                    <a:pt x="24549" y="64447"/>
                  </a:moveTo>
                  <a:cubicBezTo>
                    <a:pt x="35874" y="49526"/>
                    <a:pt x="46660" y="34426"/>
                    <a:pt x="57087" y="18787"/>
                  </a:cubicBezTo>
                  <a:cubicBezTo>
                    <a:pt x="62030" y="11327"/>
                    <a:pt x="50435" y="2338"/>
                    <a:pt x="44683" y="9169"/>
                  </a:cubicBezTo>
                  <a:cubicBezTo>
                    <a:pt x="32189" y="24180"/>
                    <a:pt x="20235" y="39370"/>
                    <a:pt x="8550" y="55009"/>
                  </a:cubicBezTo>
                  <a:cubicBezTo>
                    <a:pt x="1360" y="64627"/>
                    <a:pt x="17449" y="73794"/>
                    <a:pt x="24549" y="64357"/>
                  </a:cubicBezTo>
                  <a:lnTo>
                    <a:pt x="24549" y="6444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3" name="Freeform: Shape 80">
              <a:extLst>
                <a:ext uri="{FF2B5EF4-FFF2-40B4-BE49-F238E27FC236}">
                  <a16:creationId xmlns:a16="http://schemas.microsoft.com/office/drawing/2014/main" id="{A862012A-04E3-440C-880C-E7825D6D12C4}"/>
                </a:ext>
              </a:extLst>
            </p:cNvPr>
            <p:cNvSpPr>
              <a:spLocks/>
            </p:cNvSpPr>
            <p:nvPr/>
          </p:nvSpPr>
          <p:spPr bwMode="auto">
            <a:xfrm>
              <a:off x="5521384" y="2205526"/>
              <a:ext cx="476375" cy="377505"/>
            </a:xfrm>
            <a:custGeom>
              <a:avLst/>
              <a:gdLst>
                <a:gd name="T0" fmla="*/ 6741 w 476374"/>
                <a:gd name="T1" fmla="*/ 6741 h 377504"/>
                <a:gd name="T2" fmla="*/ 475211 w 476374"/>
                <a:gd name="T3" fmla="*/ 379217 h 377504"/>
                <a:gd name="T4" fmla="*/ 325827 w 476374"/>
                <a:gd name="T5" fmla="*/ 157923 h 377504"/>
                <a:gd name="T6" fmla="*/ 6741 w 476374"/>
                <a:gd name="T7" fmla="*/ 6741 h 377504"/>
                <a:gd name="T8" fmla="*/ 0 60000 65536"/>
                <a:gd name="T9" fmla="*/ 0 60000 65536"/>
                <a:gd name="T10" fmla="*/ 0 60000 65536"/>
                <a:gd name="T11" fmla="*/ 0 60000 65536"/>
                <a:gd name="T12" fmla="*/ 0 w 476374"/>
                <a:gd name="T13" fmla="*/ 0 h 377504"/>
                <a:gd name="T14" fmla="*/ 476374 w 476374"/>
                <a:gd name="T15" fmla="*/ 377504 h 377504"/>
              </a:gdLst>
              <a:ahLst/>
              <a:cxnLst>
                <a:cxn ang="T8">
                  <a:pos x="T0" y="T1"/>
                </a:cxn>
                <a:cxn ang="T9">
                  <a:pos x="T2" y="T3"/>
                </a:cxn>
                <a:cxn ang="T10">
                  <a:pos x="T4" y="T5"/>
                </a:cxn>
                <a:cxn ang="T11">
                  <a:pos x="T6" y="T7"/>
                </a:cxn>
              </a:cxnLst>
              <a:rect l="T12" t="T13" r="T14" b="T15"/>
              <a:pathLst>
                <a:path w="476374" h="377504">
                  <a:moveTo>
                    <a:pt x="6741" y="6741"/>
                  </a:moveTo>
                  <a:lnTo>
                    <a:pt x="475206" y="379212"/>
                  </a:lnTo>
                  <a:lnTo>
                    <a:pt x="325822" y="157923"/>
                  </a:lnTo>
                  <a:lnTo>
                    <a:pt x="6741"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4" name="Freeform: Shape 81">
              <a:extLst>
                <a:ext uri="{FF2B5EF4-FFF2-40B4-BE49-F238E27FC236}">
                  <a16:creationId xmlns:a16="http://schemas.microsoft.com/office/drawing/2014/main" id="{2C97D711-1DA3-4D72-A3D8-02057EAE2D1F}"/>
                </a:ext>
              </a:extLst>
            </p:cNvPr>
            <p:cNvSpPr>
              <a:spLocks/>
            </p:cNvSpPr>
            <p:nvPr/>
          </p:nvSpPr>
          <p:spPr bwMode="auto">
            <a:xfrm>
              <a:off x="6099954" y="2374414"/>
              <a:ext cx="269646" cy="188752"/>
            </a:xfrm>
            <a:custGeom>
              <a:avLst/>
              <a:gdLst>
                <a:gd name="T0" fmla="*/ 268568 w 269646"/>
                <a:gd name="T1" fmla="*/ 6741 h 188752"/>
                <a:gd name="T2" fmla="*/ 74422 w 269646"/>
                <a:gd name="T3" fmla="*/ 182640 h 188752"/>
                <a:gd name="T4" fmla="*/ 6741 w 269646"/>
                <a:gd name="T5" fmla="*/ 73254 h 188752"/>
                <a:gd name="T6" fmla="*/ 268568 w 269646"/>
                <a:gd name="T7" fmla="*/ 6741 h 188752"/>
                <a:gd name="T8" fmla="*/ 0 60000 65536"/>
                <a:gd name="T9" fmla="*/ 0 60000 65536"/>
                <a:gd name="T10" fmla="*/ 0 60000 65536"/>
                <a:gd name="T11" fmla="*/ 0 60000 65536"/>
                <a:gd name="T12" fmla="*/ 0 w 269646"/>
                <a:gd name="T13" fmla="*/ 0 h 188752"/>
                <a:gd name="T14" fmla="*/ 269646 w 269646"/>
                <a:gd name="T15" fmla="*/ 188752 h 188752"/>
              </a:gdLst>
              <a:ahLst/>
              <a:cxnLst>
                <a:cxn ang="T8">
                  <a:pos x="T0" y="T1"/>
                </a:cxn>
                <a:cxn ang="T9">
                  <a:pos x="T2" y="T3"/>
                </a:cxn>
                <a:cxn ang="T10">
                  <a:pos x="T4" y="T5"/>
                </a:cxn>
                <a:cxn ang="T11">
                  <a:pos x="T6" y="T7"/>
                </a:cxn>
              </a:cxnLst>
              <a:rect l="T12" t="T13" r="T14" b="T15"/>
              <a:pathLst>
                <a:path w="269646" h="188752">
                  <a:moveTo>
                    <a:pt x="268568" y="6741"/>
                  </a:moveTo>
                  <a:lnTo>
                    <a:pt x="74422" y="182640"/>
                  </a:lnTo>
                  <a:lnTo>
                    <a:pt x="6741" y="73254"/>
                  </a:lnTo>
                  <a:lnTo>
                    <a:pt x="268568"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5" name="Freeform: Shape 82">
              <a:extLst>
                <a:ext uri="{FF2B5EF4-FFF2-40B4-BE49-F238E27FC236}">
                  <a16:creationId xmlns:a16="http://schemas.microsoft.com/office/drawing/2014/main" id="{7ACE385D-F7C1-42B8-9B01-1A85AD430087}"/>
                </a:ext>
              </a:extLst>
            </p:cNvPr>
            <p:cNvSpPr>
              <a:spLocks/>
            </p:cNvSpPr>
            <p:nvPr/>
          </p:nvSpPr>
          <p:spPr bwMode="auto">
            <a:xfrm>
              <a:off x="5614591" y="2835329"/>
              <a:ext cx="341552" cy="377505"/>
            </a:xfrm>
            <a:custGeom>
              <a:avLst/>
              <a:gdLst>
                <a:gd name="T0" fmla="*/ 30380 w 341551"/>
                <a:gd name="T1" fmla="*/ 376790 h 377504"/>
                <a:gd name="T2" fmla="*/ 340478 w 341551"/>
                <a:gd name="T3" fmla="*/ 65164 h 377504"/>
                <a:gd name="T4" fmla="*/ 237114 w 341551"/>
                <a:gd name="T5" fmla="*/ 6741 h 377504"/>
                <a:gd name="T6" fmla="*/ 6741 w 341551"/>
                <a:gd name="T7" fmla="*/ 357286 h 377504"/>
                <a:gd name="T8" fmla="*/ 30380 w 341551"/>
                <a:gd name="T9" fmla="*/ 376790 h 377504"/>
                <a:gd name="T10" fmla="*/ 0 60000 65536"/>
                <a:gd name="T11" fmla="*/ 0 60000 65536"/>
                <a:gd name="T12" fmla="*/ 0 60000 65536"/>
                <a:gd name="T13" fmla="*/ 0 60000 65536"/>
                <a:gd name="T14" fmla="*/ 0 60000 65536"/>
                <a:gd name="T15" fmla="*/ 0 w 341551"/>
                <a:gd name="T16" fmla="*/ 0 h 377504"/>
                <a:gd name="T17" fmla="*/ 341551 w 341551"/>
                <a:gd name="T18" fmla="*/ 377504 h 377504"/>
              </a:gdLst>
              <a:ahLst/>
              <a:cxnLst>
                <a:cxn ang="T10">
                  <a:pos x="T0" y="T1"/>
                </a:cxn>
                <a:cxn ang="T11">
                  <a:pos x="T2" y="T3"/>
                </a:cxn>
                <a:cxn ang="T12">
                  <a:pos x="T4" y="T5"/>
                </a:cxn>
                <a:cxn ang="T13">
                  <a:pos x="T6" y="T7"/>
                </a:cxn>
                <a:cxn ang="T14">
                  <a:pos x="T8" y="T9"/>
                </a:cxn>
              </a:cxnLst>
              <a:rect l="T15" t="T16" r="T17" b="T18"/>
              <a:pathLst>
                <a:path w="341551" h="377504">
                  <a:moveTo>
                    <a:pt x="30380" y="376785"/>
                  </a:moveTo>
                  <a:lnTo>
                    <a:pt x="340473" y="65164"/>
                  </a:lnTo>
                  <a:lnTo>
                    <a:pt x="237109" y="6741"/>
                  </a:lnTo>
                  <a:lnTo>
                    <a:pt x="6741" y="357281"/>
                  </a:lnTo>
                  <a:lnTo>
                    <a:pt x="30380" y="376785"/>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6" name="Freeform: Shape 83">
              <a:extLst>
                <a:ext uri="{FF2B5EF4-FFF2-40B4-BE49-F238E27FC236}">
                  <a16:creationId xmlns:a16="http://schemas.microsoft.com/office/drawing/2014/main" id="{30E26844-0DE4-407A-A914-0FE32AF5C8EB}"/>
                </a:ext>
              </a:extLst>
            </p:cNvPr>
            <p:cNvSpPr>
              <a:spLocks/>
            </p:cNvSpPr>
            <p:nvPr/>
          </p:nvSpPr>
          <p:spPr bwMode="auto">
            <a:xfrm>
              <a:off x="5098039" y="4429477"/>
              <a:ext cx="476375" cy="287623"/>
            </a:xfrm>
            <a:custGeom>
              <a:avLst/>
              <a:gdLst>
                <a:gd name="T0" fmla="*/ 6831 w 476374"/>
                <a:gd name="T1" fmla="*/ 6741 h 287622"/>
                <a:gd name="T2" fmla="*/ 477189 w 476374"/>
                <a:gd name="T3" fmla="*/ 72085 h 287622"/>
                <a:gd name="T4" fmla="*/ 165563 w 476374"/>
                <a:gd name="T5" fmla="*/ 285560 h 287622"/>
                <a:gd name="T6" fmla="*/ 6741 w 476374"/>
                <a:gd name="T7" fmla="*/ 6831 h 287622"/>
                <a:gd name="T8" fmla="*/ 0 60000 65536"/>
                <a:gd name="T9" fmla="*/ 0 60000 65536"/>
                <a:gd name="T10" fmla="*/ 0 60000 65536"/>
                <a:gd name="T11" fmla="*/ 0 60000 65536"/>
                <a:gd name="T12" fmla="*/ 0 w 476374"/>
                <a:gd name="T13" fmla="*/ 0 h 287622"/>
                <a:gd name="T14" fmla="*/ 476374 w 476374"/>
                <a:gd name="T15" fmla="*/ 287622 h 287622"/>
              </a:gdLst>
              <a:ahLst/>
              <a:cxnLst>
                <a:cxn ang="T8">
                  <a:pos x="T0" y="T1"/>
                </a:cxn>
                <a:cxn ang="T9">
                  <a:pos x="T2" y="T3"/>
                </a:cxn>
                <a:cxn ang="T10">
                  <a:pos x="T4" y="T5"/>
                </a:cxn>
                <a:cxn ang="T11">
                  <a:pos x="T6" y="T7"/>
                </a:cxn>
              </a:cxnLst>
              <a:rect l="T12" t="T13" r="T14" b="T15"/>
              <a:pathLst>
                <a:path w="476374" h="287622">
                  <a:moveTo>
                    <a:pt x="6831" y="6741"/>
                  </a:moveTo>
                  <a:cubicBezTo>
                    <a:pt x="6831" y="6741"/>
                    <a:pt x="486172" y="71366"/>
                    <a:pt x="477184" y="72085"/>
                  </a:cubicBezTo>
                  <a:cubicBezTo>
                    <a:pt x="468196" y="72805"/>
                    <a:pt x="165563" y="285555"/>
                    <a:pt x="165563" y="285555"/>
                  </a:cubicBezTo>
                  <a:lnTo>
                    <a:pt x="6741" y="6831"/>
                  </a:lnTo>
                  <a:lnTo>
                    <a:pt x="6831"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7" name="Freeform: Shape 84">
              <a:extLst>
                <a:ext uri="{FF2B5EF4-FFF2-40B4-BE49-F238E27FC236}">
                  <a16:creationId xmlns:a16="http://schemas.microsoft.com/office/drawing/2014/main" id="{2659BDBD-A23B-44B5-B8A9-BE65B02AE323}"/>
                </a:ext>
              </a:extLst>
            </p:cNvPr>
            <p:cNvSpPr>
              <a:spLocks/>
            </p:cNvSpPr>
            <p:nvPr/>
          </p:nvSpPr>
          <p:spPr bwMode="auto">
            <a:xfrm>
              <a:off x="6688682" y="3011678"/>
              <a:ext cx="494351" cy="763997"/>
            </a:xfrm>
            <a:custGeom>
              <a:avLst/>
              <a:gdLst>
                <a:gd name="T0" fmla="*/ 383167 w 494351"/>
                <a:gd name="T1" fmla="*/ 6741 h 763997"/>
                <a:gd name="T2" fmla="*/ 487610 w 494351"/>
                <a:gd name="T3" fmla="*/ 157294 h 763997"/>
                <a:gd name="T4" fmla="*/ 401683 w 494351"/>
                <a:gd name="T5" fmla="*/ 509002 h 763997"/>
                <a:gd name="T6" fmla="*/ 40986 w 494351"/>
                <a:gd name="T7" fmla="*/ 757346 h 763997"/>
                <a:gd name="T8" fmla="*/ 6741 w 494351"/>
                <a:gd name="T9" fmla="*/ 729213 h 763997"/>
                <a:gd name="T10" fmla="*/ 84489 w 494351"/>
                <a:gd name="T11" fmla="*/ 594390 h 763997"/>
                <a:gd name="T12" fmla="*/ 256164 w 494351"/>
                <a:gd name="T13" fmla="*/ 437096 h 763997"/>
                <a:gd name="T14" fmla="*/ 383167 w 494351"/>
                <a:gd name="T15" fmla="*/ 6741 h 763997"/>
                <a:gd name="T16" fmla="*/ 0 60000 65536"/>
                <a:gd name="T17" fmla="*/ 0 60000 65536"/>
                <a:gd name="T18" fmla="*/ 0 60000 65536"/>
                <a:gd name="T19" fmla="*/ 0 60000 65536"/>
                <a:gd name="T20" fmla="*/ 0 60000 65536"/>
                <a:gd name="T21" fmla="*/ 0 60000 65536"/>
                <a:gd name="T22" fmla="*/ 0 60000 65536"/>
                <a:gd name="T23" fmla="*/ 0 60000 65536"/>
                <a:gd name="T24" fmla="*/ 0 w 494351"/>
                <a:gd name="T25" fmla="*/ 0 h 763997"/>
                <a:gd name="T26" fmla="*/ 494351 w 494351"/>
                <a:gd name="T27" fmla="*/ 763997 h 76399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4351" h="763997">
                  <a:moveTo>
                    <a:pt x="383167" y="6741"/>
                  </a:moveTo>
                  <a:lnTo>
                    <a:pt x="487610" y="157294"/>
                  </a:lnTo>
                  <a:lnTo>
                    <a:pt x="401683" y="509002"/>
                  </a:lnTo>
                  <a:lnTo>
                    <a:pt x="40986" y="757346"/>
                  </a:lnTo>
                  <a:lnTo>
                    <a:pt x="6741" y="729213"/>
                  </a:lnTo>
                  <a:lnTo>
                    <a:pt x="84489" y="594390"/>
                  </a:lnTo>
                  <a:lnTo>
                    <a:pt x="256164" y="437096"/>
                  </a:lnTo>
                  <a:lnTo>
                    <a:pt x="383167"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8" name="Freeform: Shape 85">
              <a:extLst>
                <a:ext uri="{FF2B5EF4-FFF2-40B4-BE49-F238E27FC236}">
                  <a16:creationId xmlns:a16="http://schemas.microsoft.com/office/drawing/2014/main" id="{7576CB43-BA28-4F82-A186-D45CC65E003B}"/>
                </a:ext>
              </a:extLst>
            </p:cNvPr>
            <p:cNvSpPr>
              <a:spLocks/>
            </p:cNvSpPr>
            <p:nvPr/>
          </p:nvSpPr>
          <p:spPr bwMode="auto">
            <a:xfrm>
              <a:off x="5517878" y="4478643"/>
              <a:ext cx="1321266" cy="1581924"/>
            </a:xfrm>
            <a:custGeom>
              <a:avLst/>
              <a:gdLst>
                <a:gd name="T0" fmla="*/ 1316867 w 1321265"/>
                <a:gd name="T1" fmla="*/ 6741 h 1581923"/>
                <a:gd name="T2" fmla="*/ 1163259 w 1321265"/>
                <a:gd name="T3" fmla="*/ 445995 h 1581923"/>
                <a:gd name="T4" fmla="*/ 859187 w 1321265"/>
                <a:gd name="T5" fmla="*/ 806517 h 1581923"/>
                <a:gd name="T6" fmla="*/ 832852 w 1321265"/>
                <a:gd name="T7" fmla="*/ 625220 h 1581923"/>
                <a:gd name="T8" fmla="*/ 611558 w 1321265"/>
                <a:gd name="T9" fmla="*/ 997246 h 1581923"/>
                <a:gd name="T10" fmla="*/ 410132 w 1321265"/>
                <a:gd name="T11" fmla="*/ 1461667 h 1581923"/>
                <a:gd name="T12" fmla="*/ 6741 w 1321265"/>
                <a:gd name="T13" fmla="*/ 1575547 h 1581923"/>
                <a:gd name="T14" fmla="*/ 678974 w 1321265"/>
                <a:gd name="T15" fmla="*/ 762829 h 1581923"/>
                <a:gd name="T16" fmla="*/ 1316777 w 1321265"/>
                <a:gd name="T17" fmla="*/ 6741 h 15819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1265"/>
                <a:gd name="T28" fmla="*/ 0 h 1581923"/>
                <a:gd name="T29" fmla="*/ 1321265 w 1321265"/>
                <a:gd name="T30" fmla="*/ 1581923 h 15819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1265" h="1581923">
                  <a:moveTo>
                    <a:pt x="1316862" y="6741"/>
                  </a:moveTo>
                  <a:cubicBezTo>
                    <a:pt x="1316862" y="6741"/>
                    <a:pt x="1268505" y="359079"/>
                    <a:pt x="1163254" y="445995"/>
                  </a:cubicBezTo>
                  <a:cubicBezTo>
                    <a:pt x="1058002" y="532911"/>
                    <a:pt x="859182" y="806512"/>
                    <a:pt x="859182" y="806512"/>
                  </a:cubicBezTo>
                  <a:lnTo>
                    <a:pt x="832847" y="625220"/>
                  </a:lnTo>
                  <a:cubicBezTo>
                    <a:pt x="832847" y="625220"/>
                    <a:pt x="641578" y="856486"/>
                    <a:pt x="611558" y="997241"/>
                  </a:cubicBezTo>
                  <a:cubicBezTo>
                    <a:pt x="581627" y="1138087"/>
                    <a:pt x="410132" y="1461662"/>
                    <a:pt x="410132" y="1461662"/>
                  </a:cubicBezTo>
                  <a:lnTo>
                    <a:pt x="6741" y="1575542"/>
                  </a:lnTo>
                  <a:cubicBezTo>
                    <a:pt x="6741" y="1575542"/>
                    <a:pt x="614703" y="971086"/>
                    <a:pt x="678969" y="762829"/>
                  </a:cubicBezTo>
                  <a:cubicBezTo>
                    <a:pt x="743325" y="554662"/>
                    <a:pt x="1072203" y="130689"/>
                    <a:pt x="1316772" y="6741"/>
                  </a:cubicBezTo>
                  <a:lnTo>
                    <a:pt x="131686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89" name="Freeform: Shape 86">
              <a:extLst>
                <a:ext uri="{FF2B5EF4-FFF2-40B4-BE49-F238E27FC236}">
                  <a16:creationId xmlns:a16="http://schemas.microsoft.com/office/drawing/2014/main" id="{662B991F-414B-4615-9455-7BE231B4FD8E}"/>
                </a:ext>
              </a:extLst>
            </p:cNvPr>
            <p:cNvSpPr>
              <a:spLocks/>
            </p:cNvSpPr>
            <p:nvPr/>
          </p:nvSpPr>
          <p:spPr bwMode="auto">
            <a:xfrm>
              <a:off x="4465989" y="6194221"/>
              <a:ext cx="1168467" cy="476375"/>
            </a:xfrm>
            <a:custGeom>
              <a:avLst/>
              <a:gdLst>
                <a:gd name="T0" fmla="*/ 15729 w 1168466"/>
                <a:gd name="T1" fmla="*/ 46199 h 476374"/>
                <a:gd name="T2" fmla="*/ 6741 w 1168466"/>
                <a:gd name="T3" fmla="*/ 135542 h 476374"/>
                <a:gd name="T4" fmla="*/ 322856 w 1168466"/>
                <a:gd name="T5" fmla="*/ 84579 h 476374"/>
                <a:gd name="T6" fmla="*/ 531113 w 1168466"/>
                <a:gd name="T7" fmla="*/ 422361 h 476374"/>
                <a:gd name="T8" fmla="*/ 1164247 w 1168466"/>
                <a:gd name="T9" fmla="*/ 463796 h 476374"/>
                <a:gd name="T10" fmla="*/ 1107891 w 1168466"/>
                <a:gd name="T11" fmla="*/ 351264 h 476374"/>
                <a:gd name="T12" fmla="*/ 585587 w 1168466"/>
                <a:gd name="T13" fmla="*/ 310817 h 476374"/>
                <a:gd name="T14" fmla="*/ 257063 w 1168466"/>
                <a:gd name="T15" fmla="*/ 6741 h 476374"/>
                <a:gd name="T16" fmla="*/ 15909 w 1168466"/>
                <a:gd name="T17" fmla="*/ 46199 h 476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8466"/>
                <a:gd name="T28" fmla="*/ 0 h 476374"/>
                <a:gd name="T29" fmla="*/ 1168466 w 1168466"/>
                <a:gd name="T30" fmla="*/ 476374 h 476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8466" h="476374">
                  <a:moveTo>
                    <a:pt x="15729" y="46199"/>
                  </a:moveTo>
                  <a:cubicBezTo>
                    <a:pt x="15729" y="51682"/>
                    <a:pt x="6741" y="135542"/>
                    <a:pt x="6741" y="135542"/>
                  </a:cubicBezTo>
                  <a:cubicBezTo>
                    <a:pt x="6741" y="135542"/>
                    <a:pt x="322856" y="75591"/>
                    <a:pt x="322856" y="84579"/>
                  </a:cubicBezTo>
                  <a:cubicBezTo>
                    <a:pt x="322856" y="93567"/>
                    <a:pt x="418760" y="349641"/>
                    <a:pt x="531113" y="422356"/>
                  </a:cubicBezTo>
                  <a:cubicBezTo>
                    <a:pt x="643466" y="495070"/>
                    <a:pt x="1164242" y="463791"/>
                    <a:pt x="1164242" y="463791"/>
                  </a:cubicBezTo>
                  <a:lnTo>
                    <a:pt x="1107886" y="351259"/>
                  </a:lnTo>
                  <a:cubicBezTo>
                    <a:pt x="1107886" y="351259"/>
                    <a:pt x="699912" y="399166"/>
                    <a:pt x="585582" y="310812"/>
                  </a:cubicBezTo>
                  <a:cubicBezTo>
                    <a:pt x="471252" y="222458"/>
                    <a:pt x="257063" y="6741"/>
                    <a:pt x="257063" y="6741"/>
                  </a:cubicBezTo>
                  <a:lnTo>
                    <a:pt x="15909" y="46199"/>
                  </a:lnTo>
                  <a:lnTo>
                    <a:pt x="15729" y="4619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0" name="Freeform: Shape 87">
              <a:extLst>
                <a:ext uri="{FF2B5EF4-FFF2-40B4-BE49-F238E27FC236}">
                  <a16:creationId xmlns:a16="http://schemas.microsoft.com/office/drawing/2014/main" id="{B438E2AD-F1DE-4271-BEAB-6F874BFA1ABE}"/>
                </a:ext>
              </a:extLst>
            </p:cNvPr>
            <p:cNvSpPr>
              <a:spLocks/>
            </p:cNvSpPr>
            <p:nvPr/>
          </p:nvSpPr>
          <p:spPr bwMode="auto">
            <a:xfrm>
              <a:off x="5678677" y="6609836"/>
              <a:ext cx="215717" cy="188752"/>
            </a:xfrm>
            <a:custGeom>
              <a:avLst/>
              <a:gdLst>
                <a:gd name="T0" fmla="*/ 6741 w 215716"/>
                <a:gd name="T1" fmla="*/ 54918 h 188752"/>
                <a:gd name="T2" fmla="*/ 87635 w 215716"/>
                <a:gd name="T3" fmla="*/ 190370 h 188752"/>
                <a:gd name="T4" fmla="*/ 211228 w 215716"/>
                <a:gd name="T5" fmla="*/ 122599 h 188752"/>
                <a:gd name="T6" fmla="*/ 146063 w 215716"/>
                <a:gd name="T7" fmla="*/ 6741 h 188752"/>
                <a:gd name="T8" fmla="*/ 6741 w 215716"/>
                <a:gd name="T9" fmla="*/ 54828 h 188752"/>
                <a:gd name="T10" fmla="*/ 0 60000 65536"/>
                <a:gd name="T11" fmla="*/ 0 60000 65536"/>
                <a:gd name="T12" fmla="*/ 0 60000 65536"/>
                <a:gd name="T13" fmla="*/ 0 60000 65536"/>
                <a:gd name="T14" fmla="*/ 0 60000 65536"/>
                <a:gd name="T15" fmla="*/ 0 w 215716"/>
                <a:gd name="T16" fmla="*/ 0 h 188752"/>
                <a:gd name="T17" fmla="*/ 215716 w 215716"/>
                <a:gd name="T18" fmla="*/ 188752 h 188752"/>
              </a:gdLst>
              <a:ahLst/>
              <a:cxnLst>
                <a:cxn ang="T10">
                  <a:pos x="T0" y="T1"/>
                </a:cxn>
                <a:cxn ang="T11">
                  <a:pos x="T2" y="T3"/>
                </a:cxn>
                <a:cxn ang="T12">
                  <a:pos x="T4" y="T5"/>
                </a:cxn>
                <a:cxn ang="T13">
                  <a:pos x="T6" y="T7"/>
                </a:cxn>
                <a:cxn ang="T14">
                  <a:pos x="T8" y="T9"/>
                </a:cxn>
              </a:cxnLst>
              <a:rect l="T15" t="T16" r="T17" b="T18"/>
              <a:pathLst>
                <a:path w="215716" h="188752">
                  <a:moveTo>
                    <a:pt x="6741" y="54918"/>
                  </a:moveTo>
                  <a:lnTo>
                    <a:pt x="87635" y="190370"/>
                  </a:lnTo>
                  <a:cubicBezTo>
                    <a:pt x="87635" y="190370"/>
                    <a:pt x="211223" y="133565"/>
                    <a:pt x="211223" y="122599"/>
                  </a:cubicBezTo>
                  <a:cubicBezTo>
                    <a:pt x="211223" y="111633"/>
                    <a:pt x="146058" y="6741"/>
                    <a:pt x="146058" y="6741"/>
                  </a:cubicBezTo>
                  <a:lnTo>
                    <a:pt x="6741" y="54828"/>
                  </a:lnTo>
                  <a:lnTo>
                    <a:pt x="6741" y="5491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1" name="Freeform: Shape 88">
              <a:extLst>
                <a:ext uri="{FF2B5EF4-FFF2-40B4-BE49-F238E27FC236}">
                  <a16:creationId xmlns:a16="http://schemas.microsoft.com/office/drawing/2014/main" id="{51E62D3C-7160-4CF8-AC75-7C284FB66A1D}"/>
                </a:ext>
              </a:extLst>
            </p:cNvPr>
            <p:cNvSpPr>
              <a:spLocks/>
            </p:cNvSpPr>
            <p:nvPr/>
          </p:nvSpPr>
          <p:spPr bwMode="auto">
            <a:xfrm>
              <a:off x="6526534" y="6275115"/>
              <a:ext cx="1258349" cy="530304"/>
            </a:xfrm>
            <a:custGeom>
              <a:avLst/>
              <a:gdLst>
                <a:gd name="T0" fmla="*/ 6831 w 1258348"/>
                <a:gd name="T1" fmla="*/ 525091 h 530304"/>
                <a:gd name="T2" fmla="*/ 1256826 w 1258348"/>
                <a:gd name="T3" fmla="*/ 152080 h 530304"/>
                <a:gd name="T4" fmla="*/ 1196874 w 1258348"/>
                <a:gd name="T5" fmla="*/ 6741 h 530304"/>
                <a:gd name="T6" fmla="*/ 6741 w 1258348"/>
                <a:gd name="T7" fmla="*/ 525091 h 530304"/>
                <a:gd name="T8" fmla="*/ 0 60000 65536"/>
                <a:gd name="T9" fmla="*/ 0 60000 65536"/>
                <a:gd name="T10" fmla="*/ 0 60000 65536"/>
                <a:gd name="T11" fmla="*/ 0 60000 65536"/>
                <a:gd name="T12" fmla="*/ 0 w 1258348"/>
                <a:gd name="T13" fmla="*/ 0 h 530304"/>
                <a:gd name="T14" fmla="*/ 1258348 w 1258348"/>
                <a:gd name="T15" fmla="*/ 530304 h 530304"/>
              </a:gdLst>
              <a:ahLst/>
              <a:cxnLst>
                <a:cxn ang="T8">
                  <a:pos x="T0" y="T1"/>
                </a:cxn>
                <a:cxn ang="T9">
                  <a:pos x="T2" y="T3"/>
                </a:cxn>
                <a:cxn ang="T10">
                  <a:pos x="T4" y="T5"/>
                </a:cxn>
                <a:cxn ang="T11">
                  <a:pos x="T6" y="T7"/>
                </a:cxn>
              </a:cxnLst>
              <a:rect l="T12" t="T13" r="T14" b="T15"/>
              <a:pathLst>
                <a:path w="1258348" h="530304">
                  <a:moveTo>
                    <a:pt x="6831" y="525091"/>
                  </a:moveTo>
                  <a:cubicBezTo>
                    <a:pt x="26695" y="524821"/>
                    <a:pt x="1258349" y="156574"/>
                    <a:pt x="1256821" y="152080"/>
                  </a:cubicBezTo>
                  <a:cubicBezTo>
                    <a:pt x="1255293" y="147586"/>
                    <a:pt x="1196869" y="6741"/>
                    <a:pt x="1196869" y="6741"/>
                  </a:cubicBezTo>
                  <a:lnTo>
                    <a:pt x="6741" y="525091"/>
                  </a:lnTo>
                  <a:lnTo>
                    <a:pt x="6831" y="52509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2" name="Freeform: Shape 89">
              <a:extLst>
                <a:ext uri="{FF2B5EF4-FFF2-40B4-BE49-F238E27FC236}">
                  <a16:creationId xmlns:a16="http://schemas.microsoft.com/office/drawing/2014/main" id="{54FE80FC-3962-4913-9D98-C0B8BCB6BEFE}"/>
                </a:ext>
              </a:extLst>
            </p:cNvPr>
            <p:cNvSpPr>
              <a:spLocks/>
            </p:cNvSpPr>
            <p:nvPr/>
          </p:nvSpPr>
          <p:spPr bwMode="auto">
            <a:xfrm>
              <a:off x="7024661" y="4917177"/>
              <a:ext cx="413457" cy="575245"/>
            </a:xfrm>
            <a:custGeom>
              <a:avLst/>
              <a:gdLst>
                <a:gd name="T0" fmla="*/ 364022 w 413457"/>
                <a:gd name="T1" fmla="*/ 6741 h 575245"/>
                <a:gd name="T2" fmla="*/ 6741 w 413457"/>
                <a:gd name="T3" fmla="*/ 570751 h 575245"/>
                <a:gd name="T4" fmla="*/ 411210 w 413457"/>
                <a:gd name="T5" fmla="*/ 388740 h 575245"/>
                <a:gd name="T6" fmla="*/ 364022 w 413457"/>
                <a:gd name="T7" fmla="*/ 6741 h 575245"/>
                <a:gd name="T8" fmla="*/ 0 60000 65536"/>
                <a:gd name="T9" fmla="*/ 0 60000 65536"/>
                <a:gd name="T10" fmla="*/ 0 60000 65536"/>
                <a:gd name="T11" fmla="*/ 0 60000 65536"/>
                <a:gd name="T12" fmla="*/ 0 w 413457"/>
                <a:gd name="T13" fmla="*/ 0 h 575245"/>
                <a:gd name="T14" fmla="*/ 413457 w 413457"/>
                <a:gd name="T15" fmla="*/ 575245 h 575245"/>
              </a:gdLst>
              <a:ahLst/>
              <a:cxnLst>
                <a:cxn ang="T8">
                  <a:pos x="T0" y="T1"/>
                </a:cxn>
                <a:cxn ang="T9">
                  <a:pos x="T2" y="T3"/>
                </a:cxn>
                <a:cxn ang="T10">
                  <a:pos x="T4" y="T5"/>
                </a:cxn>
                <a:cxn ang="T11">
                  <a:pos x="T6" y="T7"/>
                </a:cxn>
              </a:cxnLst>
              <a:rect l="T12" t="T13" r="T14" b="T15"/>
              <a:pathLst>
                <a:path w="413457" h="575245">
                  <a:moveTo>
                    <a:pt x="364022" y="6741"/>
                  </a:moveTo>
                  <a:lnTo>
                    <a:pt x="6741" y="570751"/>
                  </a:lnTo>
                  <a:lnTo>
                    <a:pt x="411210" y="388740"/>
                  </a:lnTo>
                  <a:lnTo>
                    <a:pt x="36402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3" name="Freeform: Shape 90">
              <a:extLst>
                <a:ext uri="{FF2B5EF4-FFF2-40B4-BE49-F238E27FC236}">
                  <a16:creationId xmlns:a16="http://schemas.microsoft.com/office/drawing/2014/main" id="{D2475D86-5B76-48E2-B909-2B756503C4E8}"/>
                </a:ext>
              </a:extLst>
            </p:cNvPr>
            <p:cNvSpPr>
              <a:spLocks/>
            </p:cNvSpPr>
            <p:nvPr/>
          </p:nvSpPr>
          <p:spPr bwMode="auto">
            <a:xfrm>
              <a:off x="6022797" y="1629809"/>
              <a:ext cx="143811" cy="80894"/>
            </a:xfrm>
            <a:custGeom>
              <a:avLst/>
              <a:gdLst>
                <a:gd name="T0" fmla="*/ 132165 w 143811"/>
                <a:gd name="T1" fmla="*/ 36154 h 80893"/>
                <a:gd name="T2" fmla="*/ 69338 w 143811"/>
                <a:gd name="T3" fmla="*/ 6853 h 80893"/>
                <a:gd name="T4" fmla="*/ 9746 w 143811"/>
                <a:gd name="T5" fmla="*/ 18358 h 80893"/>
                <a:gd name="T6" fmla="*/ 11274 w 143811"/>
                <a:gd name="T7" fmla="*/ 29953 h 80893"/>
                <a:gd name="T8" fmla="*/ 35542 w 143811"/>
                <a:gd name="T9" fmla="*/ 31480 h 80893"/>
                <a:gd name="T10" fmla="*/ 50822 w 143811"/>
                <a:gd name="T11" fmla="*/ 32469 h 80893"/>
                <a:gd name="T12" fmla="*/ 60439 w 143811"/>
                <a:gd name="T13" fmla="*/ 34087 h 80893"/>
                <a:gd name="T14" fmla="*/ 104392 w 143811"/>
                <a:gd name="T15" fmla="*/ 72292 h 80893"/>
                <a:gd name="T16" fmla="*/ 132255 w 143811"/>
                <a:gd name="T17" fmla="*/ 36244 h 808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811"/>
                <a:gd name="T28" fmla="*/ 0 h 80893"/>
                <a:gd name="T29" fmla="*/ 143811 w 143811"/>
                <a:gd name="T30" fmla="*/ 80893 h 808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811" h="80893">
                  <a:moveTo>
                    <a:pt x="132165" y="36154"/>
                  </a:moveTo>
                  <a:cubicBezTo>
                    <a:pt x="113560" y="27526"/>
                    <a:pt x="90550" y="4965"/>
                    <a:pt x="69338" y="6853"/>
                  </a:cubicBezTo>
                  <a:cubicBezTo>
                    <a:pt x="48485" y="8740"/>
                    <a:pt x="28711" y="7392"/>
                    <a:pt x="9746" y="18358"/>
                  </a:cubicBezTo>
                  <a:cubicBezTo>
                    <a:pt x="5432" y="20874"/>
                    <a:pt x="5612" y="29054"/>
                    <a:pt x="11274" y="29953"/>
                  </a:cubicBezTo>
                  <a:cubicBezTo>
                    <a:pt x="19453" y="31121"/>
                    <a:pt x="27273" y="31211"/>
                    <a:pt x="35542" y="31480"/>
                  </a:cubicBezTo>
                  <a:cubicBezTo>
                    <a:pt x="40665" y="31750"/>
                    <a:pt x="45699" y="32020"/>
                    <a:pt x="50822" y="32469"/>
                  </a:cubicBezTo>
                  <a:cubicBezTo>
                    <a:pt x="57833" y="35076"/>
                    <a:pt x="60979" y="35615"/>
                    <a:pt x="60439" y="34087"/>
                  </a:cubicBezTo>
                  <a:cubicBezTo>
                    <a:pt x="70956" y="48918"/>
                    <a:pt x="91539" y="59524"/>
                    <a:pt x="104392" y="72287"/>
                  </a:cubicBezTo>
                  <a:cubicBezTo>
                    <a:pt x="129289" y="97094"/>
                    <a:pt x="161467" y="49727"/>
                    <a:pt x="132255" y="36244"/>
                  </a:cubicBezTo>
                  <a:lnTo>
                    <a:pt x="132165" y="3615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4" name="Freeform: Shape 91">
              <a:extLst>
                <a:ext uri="{FF2B5EF4-FFF2-40B4-BE49-F238E27FC236}">
                  <a16:creationId xmlns:a16="http://schemas.microsoft.com/office/drawing/2014/main" id="{C5B7BC92-C96B-4A8C-B5D9-F9E71C01FEFF}"/>
                </a:ext>
              </a:extLst>
            </p:cNvPr>
            <p:cNvSpPr>
              <a:spLocks/>
            </p:cNvSpPr>
            <p:nvPr/>
          </p:nvSpPr>
          <p:spPr bwMode="auto">
            <a:xfrm>
              <a:off x="6240639" y="1647228"/>
              <a:ext cx="80894" cy="62917"/>
            </a:xfrm>
            <a:custGeom>
              <a:avLst/>
              <a:gdLst>
                <a:gd name="T0" fmla="*/ 56432 w 80893"/>
                <a:gd name="T1" fmla="*/ 7320 h 62917"/>
                <a:gd name="T2" fmla="*/ 29283 w 80893"/>
                <a:gd name="T3" fmla="*/ 25387 h 62917"/>
                <a:gd name="T4" fmla="*/ 8430 w 80893"/>
                <a:gd name="T5" fmla="*/ 44891 h 62917"/>
                <a:gd name="T6" fmla="*/ 19485 w 80893"/>
                <a:gd name="T7" fmla="*/ 64216 h 62917"/>
                <a:gd name="T8" fmla="*/ 48342 w 80893"/>
                <a:gd name="T9" fmla="*/ 55407 h 62917"/>
                <a:gd name="T10" fmla="*/ 75397 w 80893"/>
                <a:gd name="T11" fmla="*/ 40037 h 62917"/>
                <a:gd name="T12" fmla="*/ 56432 w 80893"/>
                <a:gd name="T13" fmla="*/ 7410 h 62917"/>
                <a:gd name="T14" fmla="*/ 0 60000 65536"/>
                <a:gd name="T15" fmla="*/ 0 60000 65536"/>
                <a:gd name="T16" fmla="*/ 0 60000 65536"/>
                <a:gd name="T17" fmla="*/ 0 60000 65536"/>
                <a:gd name="T18" fmla="*/ 0 60000 65536"/>
                <a:gd name="T19" fmla="*/ 0 60000 65536"/>
                <a:gd name="T20" fmla="*/ 0 60000 65536"/>
                <a:gd name="T21" fmla="*/ 0 w 80893"/>
                <a:gd name="T22" fmla="*/ 0 h 62917"/>
                <a:gd name="T23" fmla="*/ 80893 w 80893"/>
                <a:gd name="T24" fmla="*/ 62917 h 629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893" h="62917">
                  <a:moveTo>
                    <a:pt x="56427" y="7320"/>
                  </a:moveTo>
                  <a:cubicBezTo>
                    <a:pt x="45911" y="9837"/>
                    <a:pt x="37641" y="18825"/>
                    <a:pt x="29283" y="25387"/>
                  </a:cubicBezTo>
                  <a:cubicBezTo>
                    <a:pt x="21912" y="31139"/>
                    <a:pt x="13014" y="36442"/>
                    <a:pt x="8430" y="44891"/>
                  </a:cubicBezTo>
                  <a:cubicBezTo>
                    <a:pt x="3576" y="53699"/>
                    <a:pt x="9778" y="63766"/>
                    <a:pt x="19485" y="64216"/>
                  </a:cubicBezTo>
                  <a:cubicBezTo>
                    <a:pt x="29552" y="64755"/>
                    <a:pt x="39349" y="59272"/>
                    <a:pt x="48337" y="55407"/>
                  </a:cubicBezTo>
                  <a:cubicBezTo>
                    <a:pt x="57416" y="51452"/>
                    <a:pt x="69100" y="47947"/>
                    <a:pt x="75392" y="40037"/>
                  </a:cubicBezTo>
                  <a:cubicBezTo>
                    <a:pt x="87167" y="25207"/>
                    <a:pt x="76740" y="2557"/>
                    <a:pt x="56427" y="7410"/>
                  </a:cubicBezTo>
                  <a:lnTo>
                    <a:pt x="56427" y="732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5" name="Freeform: Shape 92">
              <a:extLst>
                <a:ext uri="{FF2B5EF4-FFF2-40B4-BE49-F238E27FC236}">
                  <a16:creationId xmlns:a16="http://schemas.microsoft.com/office/drawing/2014/main" id="{99FD7A69-6D67-41EB-B2F7-54C6FC636AA3}"/>
                </a:ext>
              </a:extLst>
            </p:cNvPr>
            <p:cNvSpPr>
              <a:spLocks/>
            </p:cNvSpPr>
            <p:nvPr/>
          </p:nvSpPr>
          <p:spPr bwMode="auto">
            <a:xfrm>
              <a:off x="6339433" y="1221919"/>
              <a:ext cx="269646" cy="116847"/>
            </a:xfrm>
            <a:custGeom>
              <a:avLst/>
              <a:gdLst>
                <a:gd name="T0" fmla="*/ 265209 w 269646"/>
                <a:gd name="T1" fmla="*/ 90634 h 116846"/>
                <a:gd name="T2" fmla="*/ 237974 w 269646"/>
                <a:gd name="T3" fmla="*/ 32565 h 116846"/>
                <a:gd name="T4" fmla="*/ 159238 w 269646"/>
                <a:gd name="T5" fmla="*/ 10634 h 116846"/>
                <a:gd name="T6" fmla="*/ 74030 w 269646"/>
                <a:gd name="T7" fmla="*/ 11622 h 116846"/>
                <a:gd name="T8" fmla="*/ 63064 w 269646"/>
                <a:gd name="T9" fmla="*/ 20431 h 116846"/>
                <a:gd name="T10" fmla="*/ 8416 w 269646"/>
                <a:gd name="T11" fmla="*/ 67624 h 116846"/>
                <a:gd name="T12" fmla="*/ 11921 w 269646"/>
                <a:gd name="T13" fmla="*/ 73556 h 116846"/>
                <a:gd name="T14" fmla="*/ 59019 w 269646"/>
                <a:gd name="T15" fmla="*/ 45957 h 116846"/>
                <a:gd name="T16" fmla="*/ 82748 w 269646"/>
                <a:gd name="T17" fmla="*/ 88477 h 116846"/>
                <a:gd name="T18" fmla="*/ 86613 w 269646"/>
                <a:gd name="T19" fmla="*/ 84612 h 116846"/>
                <a:gd name="T20" fmla="*/ 77445 w 269646"/>
                <a:gd name="T21" fmla="*/ 56653 h 116846"/>
                <a:gd name="T22" fmla="*/ 88051 w 269646"/>
                <a:gd name="T23" fmla="*/ 34632 h 116846"/>
                <a:gd name="T24" fmla="*/ 90029 w 269646"/>
                <a:gd name="T25" fmla="*/ 31756 h 116846"/>
                <a:gd name="T26" fmla="*/ 126790 w 269646"/>
                <a:gd name="T27" fmla="*/ 32924 h 116846"/>
                <a:gd name="T28" fmla="*/ 167507 w 269646"/>
                <a:gd name="T29" fmla="*/ 39666 h 116846"/>
                <a:gd name="T30" fmla="*/ 167507 w 269646"/>
                <a:gd name="T31" fmla="*/ 63130 h 116846"/>
                <a:gd name="T32" fmla="*/ 146025 w 269646"/>
                <a:gd name="T33" fmla="*/ 93150 h 116846"/>
                <a:gd name="T34" fmla="*/ 146744 w 269646"/>
                <a:gd name="T35" fmla="*/ 98543 h 116846"/>
                <a:gd name="T36" fmla="*/ 181618 w 269646"/>
                <a:gd name="T37" fmla="*/ 73017 h 116846"/>
                <a:gd name="T38" fmla="*/ 187191 w 269646"/>
                <a:gd name="T39" fmla="*/ 45148 h 116846"/>
                <a:gd name="T40" fmla="*/ 203100 w 269646"/>
                <a:gd name="T41" fmla="*/ 50272 h 116846"/>
                <a:gd name="T42" fmla="*/ 228716 w 269646"/>
                <a:gd name="T43" fmla="*/ 100700 h 116846"/>
                <a:gd name="T44" fmla="*/ 265299 w 269646"/>
                <a:gd name="T45" fmla="*/ 90634 h 1168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9646"/>
                <a:gd name="T70" fmla="*/ 0 h 116846"/>
                <a:gd name="T71" fmla="*/ 269646 w 269646"/>
                <a:gd name="T72" fmla="*/ 116846 h 1168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9646" h="116846">
                  <a:moveTo>
                    <a:pt x="265209" y="90629"/>
                  </a:moveTo>
                  <a:cubicBezTo>
                    <a:pt x="259726" y="75978"/>
                    <a:pt x="253704" y="41014"/>
                    <a:pt x="237974" y="32565"/>
                  </a:cubicBezTo>
                  <a:cubicBezTo>
                    <a:pt x="214246" y="19802"/>
                    <a:pt x="185843" y="13780"/>
                    <a:pt x="159238" y="10634"/>
                  </a:cubicBezTo>
                  <a:cubicBezTo>
                    <a:pt x="131554" y="7398"/>
                    <a:pt x="101174" y="3353"/>
                    <a:pt x="74030" y="11622"/>
                  </a:cubicBezTo>
                  <a:cubicBezTo>
                    <a:pt x="69445" y="13060"/>
                    <a:pt x="66300" y="17195"/>
                    <a:pt x="63064" y="20431"/>
                  </a:cubicBezTo>
                  <a:cubicBezTo>
                    <a:pt x="45447" y="38048"/>
                    <a:pt x="29718" y="53957"/>
                    <a:pt x="8416" y="67619"/>
                  </a:cubicBezTo>
                  <a:cubicBezTo>
                    <a:pt x="4641" y="70046"/>
                    <a:pt x="7876" y="75439"/>
                    <a:pt x="11921" y="73551"/>
                  </a:cubicBezTo>
                  <a:cubicBezTo>
                    <a:pt x="28819" y="65552"/>
                    <a:pt x="44009" y="56564"/>
                    <a:pt x="59019" y="45957"/>
                  </a:cubicBezTo>
                  <a:cubicBezTo>
                    <a:pt x="56772" y="62945"/>
                    <a:pt x="65940" y="83528"/>
                    <a:pt x="82748" y="88472"/>
                  </a:cubicBezTo>
                  <a:cubicBezTo>
                    <a:pt x="85175" y="89191"/>
                    <a:pt x="87062" y="86854"/>
                    <a:pt x="86613" y="84607"/>
                  </a:cubicBezTo>
                  <a:cubicBezTo>
                    <a:pt x="84636" y="74810"/>
                    <a:pt x="78434" y="66810"/>
                    <a:pt x="77445" y="56653"/>
                  </a:cubicBezTo>
                  <a:cubicBezTo>
                    <a:pt x="76636" y="48384"/>
                    <a:pt x="81939" y="39755"/>
                    <a:pt x="88051" y="34632"/>
                  </a:cubicBezTo>
                  <a:cubicBezTo>
                    <a:pt x="89130" y="33733"/>
                    <a:pt x="89669" y="32745"/>
                    <a:pt x="90029" y="31756"/>
                  </a:cubicBezTo>
                  <a:cubicBezTo>
                    <a:pt x="102252" y="30408"/>
                    <a:pt x="115375" y="32205"/>
                    <a:pt x="126790" y="32924"/>
                  </a:cubicBezTo>
                  <a:cubicBezTo>
                    <a:pt x="140542" y="33823"/>
                    <a:pt x="154114" y="36340"/>
                    <a:pt x="167507" y="39666"/>
                  </a:cubicBezTo>
                  <a:cubicBezTo>
                    <a:pt x="168406" y="47485"/>
                    <a:pt x="169125" y="55215"/>
                    <a:pt x="167507" y="63125"/>
                  </a:cubicBezTo>
                  <a:cubicBezTo>
                    <a:pt x="164900" y="76338"/>
                    <a:pt x="156362" y="85416"/>
                    <a:pt x="146025" y="93145"/>
                  </a:cubicBezTo>
                  <a:cubicBezTo>
                    <a:pt x="144137" y="94584"/>
                    <a:pt x="144047" y="97819"/>
                    <a:pt x="146744" y="98538"/>
                  </a:cubicBezTo>
                  <a:cubicBezTo>
                    <a:pt x="162383" y="102763"/>
                    <a:pt x="175686" y="85326"/>
                    <a:pt x="181618" y="73012"/>
                  </a:cubicBezTo>
                  <a:cubicBezTo>
                    <a:pt x="185843" y="64293"/>
                    <a:pt x="188000" y="54496"/>
                    <a:pt x="187191" y="45148"/>
                  </a:cubicBezTo>
                  <a:cubicBezTo>
                    <a:pt x="192494" y="46766"/>
                    <a:pt x="197887" y="48474"/>
                    <a:pt x="203100" y="50272"/>
                  </a:cubicBezTo>
                  <a:cubicBezTo>
                    <a:pt x="225661" y="57822"/>
                    <a:pt x="223863" y="80562"/>
                    <a:pt x="228716" y="100695"/>
                  </a:cubicBezTo>
                  <a:cubicBezTo>
                    <a:pt x="234469" y="124784"/>
                    <a:pt x="273837" y="113369"/>
                    <a:pt x="265299" y="90629"/>
                  </a:cubicBezTo>
                  <a:lnTo>
                    <a:pt x="265209" y="9062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6" name="Freeform: Shape 93">
              <a:extLst>
                <a:ext uri="{FF2B5EF4-FFF2-40B4-BE49-F238E27FC236}">
                  <a16:creationId xmlns:a16="http://schemas.microsoft.com/office/drawing/2014/main" id="{EB879658-3E33-47EE-981A-7960E5E6CCD9}"/>
                </a:ext>
              </a:extLst>
            </p:cNvPr>
            <p:cNvSpPr>
              <a:spLocks/>
            </p:cNvSpPr>
            <p:nvPr/>
          </p:nvSpPr>
          <p:spPr bwMode="auto">
            <a:xfrm>
              <a:off x="5667911" y="1115363"/>
              <a:ext cx="368516" cy="161788"/>
            </a:xfrm>
            <a:custGeom>
              <a:avLst/>
              <a:gdLst>
                <a:gd name="T0" fmla="*/ 363643 w 368516"/>
                <a:gd name="T1" fmla="*/ 123037 h 161787"/>
                <a:gd name="T2" fmla="*/ 306837 w 368516"/>
                <a:gd name="T3" fmla="*/ 58406 h 161787"/>
                <a:gd name="T4" fmla="*/ 217944 w 368516"/>
                <a:gd name="T5" fmla="*/ 15802 h 161787"/>
                <a:gd name="T6" fmla="*/ 9058 w 368516"/>
                <a:gd name="T7" fmla="*/ 66046 h 161787"/>
                <a:gd name="T8" fmla="*/ 35124 w 368516"/>
                <a:gd name="T9" fmla="*/ 88252 h 161787"/>
                <a:gd name="T10" fmla="*/ 113771 w 368516"/>
                <a:gd name="T11" fmla="*/ 49149 h 161787"/>
                <a:gd name="T12" fmla="*/ 108378 w 368516"/>
                <a:gd name="T13" fmla="*/ 68114 h 161787"/>
                <a:gd name="T14" fmla="*/ 126264 w 368516"/>
                <a:gd name="T15" fmla="*/ 116925 h 161787"/>
                <a:gd name="T16" fmla="*/ 133365 w 368516"/>
                <a:gd name="T17" fmla="*/ 111532 h 161787"/>
                <a:gd name="T18" fmla="*/ 128331 w 368516"/>
                <a:gd name="T19" fmla="*/ 77551 h 161787"/>
                <a:gd name="T20" fmla="*/ 134354 w 368516"/>
                <a:gd name="T21" fmla="*/ 56519 h 161787"/>
                <a:gd name="T22" fmla="*/ 140645 w 368516"/>
                <a:gd name="T23" fmla="*/ 49688 h 161787"/>
                <a:gd name="T24" fmla="*/ 230437 w 368516"/>
                <a:gd name="T25" fmla="*/ 61912 h 161787"/>
                <a:gd name="T26" fmla="*/ 233583 w 368516"/>
                <a:gd name="T27" fmla="*/ 94095 h 161787"/>
                <a:gd name="T28" fmla="*/ 206529 w 368516"/>
                <a:gd name="T29" fmla="*/ 132924 h 161787"/>
                <a:gd name="T30" fmla="*/ 209405 w 368516"/>
                <a:gd name="T31" fmla="*/ 137867 h 161787"/>
                <a:gd name="T32" fmla="*/ 253717 w 368516"/>
                <a:gd name="T33" fmla="*/ 68024 h 161787"/>
                <a:gd name="T34" fmla="*/ 314477 w 368516"/>
                <a:gd name="T35" fmla="*/ 116565 h 161787"/>
                <a:gd name="T36" fmla="*/ 358969 w 368516"/>
                <a:gd name="T37" fmla="*/ 157192 h 161787"/>
                <a:gd name="T38" fmla="*/ 363553 w 368516"/>
                <a:gd name="T39" fmla="*/ 122947 h 1617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8516"/>
                <a:gd name="T61" fmla="*/ 0 h 161787"/>
                <a:gd name="T62" fmla="*/ 368516 w 368516"/>
                <a:gd name="T63" fmla="*/ 161787 h 1617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8516" h="161787">
                  <a:moveTo>
                    <a:pt x="363643" y="123032"/>
                  </a:moveTo>
                  <a:cubicBezTo>
                    <a:pt x="325802" y="107572"/>
                    <a:pt x="312500" y="101100"/>
                    <a:pt x="306837" y="58406"/>
                  </a:cubicBezTo>
                  <a:cubicBezTo>
                    <a:pt x="286524" y="34138"/>
                    <a:pt x="247066" y="23532"/>
                    <a:pt x="217944" y="15802"/>
                  </a:cubicBezTo>
                  <a:cubicBezTo>
                    <a:pt x="146578" y="-3073"/>
                    <a:pt x="59302" y="4747"/>
                    <a:pt x="9058" y="66046"/>
                  </a:cubicBezTo>
                  <a:cubicBezTo>
                    <a:pt x="-200" y="77372"/>
                    <a:pt x="20293" y="91123"/>
                    <a:pt x="35124" y="88247"/>
                  </a:cubicBezTo>
                  <a:cubicBezTo>
                    <a:pt x="67571" y="81866"/>
                    <a:pt x="78896" y="51755"/>
                    <a:pt x="113771" y="49149"/>
                  </a:cubicBezTo>
                  <a:cubicBezTo>
                    <a:pt x="110625" y="55350"/>
                    <a:pt x="108737" y="62361"/>
                    <a:pt x="108378" y="68114"/>
                  </a:cubicBezTo>
                  <a:cubicBezTo>
                    <a:pt x="107389" y="82135"/>
                    <a:pt x="108198" y="113324"/>
                    <a:pt x="126264" y="116920"/>
                  </a:cubicBezTo>
                  <a:cubicBezTo>
                    <a:pt x="129500" y="117549"/>
                    <a:pt x="133814" y="115392"/>
                    <a:pt x="133365" y="111527"/>
                  </a:cubicBezTo>
                  <a:cubicBezTo>
                    <a:pt x="132107" y="100022"/>
                    <a:pt x="128781" y="89416"/>
                    <a:pt x="128331" y="77551"/>
                  </a:cubicBezTo>
                  <a:cubicBezTo>
                    <a:pt x="128062" y="70091"/>
                    <a:pt x="129770" y="62451"/>
                    <a:pt x="134354" y="56519"/>
                  </a:cubicBezTo>
                  <a:cubicBezTo>
                    <a:pt x="136691" y="53553"/>
                    <a:pt x="138758" y="51845"/>
                    <a:pt x="140645" y="49688"/>
                  </a:cubicBezTo>
                  <a:cubicBezTo>
                    <a:pt x="170576" y="51665"/>
                    <a:pt x="201316" y="56878"/>
                    <a:pt x="230437" y="61912"/>
                  </a:cubicBezTo>
                  <a:cubicBezTo>
                    <a:pt x="234572" y="72608"/>
                    <a:pt x="237089" y="82405"/>
                    <a:pt x="233583" y="94090"/>
                  </a:cubicBezTo>
                  <a:cubicBezTo>
                    <a:pt x="229179" y="108830"/>
                    <a:pt x="216865" y="122043"/>
                    <a:pt x="206529" y="132919"/>
                  </a:cubicBezTo>
                  <a:cubicBezTo>
                    <a:pt x="204282" y="135256"/>
                    <a:pt x="206529" y="138312"/>
                    <a:pt x="209405" y="137862"/>
                  </a:cubicBezTo>
                  <a:cubicBezTo>
                    <a:pt x="233943" y="134447"/>
                    <a:pt x="261806" y="93910"/>
                    <a:pt x="253717" y="68024"/>
                  </a:cubicBezTo>
                  <a:cubicBezTo>
                    <a:pt x="277356" y="78001"/>
                    <a:pt x="295692" y="99303"/>
                    <a:pt x="314477" y="116560"/>
                  </a:cubicBezTo>
                  <a:cubicBezTo>
                    <a:pt x="337757" y="138042"/>
                    <a:pt x="331105" y="147300"/>
                    <a:pt x="358969" y="157187"/>
                  </a:cubicBezTo>
                  <a:cubicBezTo>
                    <a:pt x="360137" y="157726"/>
                    <a:pt x="363553" y="122942"/>
                    <a:pt x="363553" y="122942"/>
                  </a:cubicBezTo>
                  <a:lnTo>
                    <a:pt x="363643" y="12303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7" name="Freeform: Shape 94">
              <a:extLst>
                <a:ext uri="{FF2B5EF4-FFF2-40B4-BE49-F238E27FC236}">
                  <a16:creationId xmlns:a16="http://schemas.microsoft.com/office/drawing/2014/main" id="{F4ABDD22-3C8B-45D2-A950-022B7C287A38}"/>
                </a:ext>
              </a:extLst>
            </p:cNvPr>
            <p:cNvSpPr>
              <a:spLocks/>
            </p:cNvSpPr>
            <p:nvPr/>
          </p:nvSpPr>
          <p:spPr bwMode="auto">
            <a:xfrm>
              <a:off x="6329580" y="1584283"/>
              <a:ext cx="62917" cy="116847"/>
            </a:xfrm>
            <a:custGeom>
              <a:avLst/>
              <a:gdLst>
                <a:gd name="T0" fmla="*/ 62041 w 62917"/>
                <a:gd name="T1" fmla="*/ 20830 h 116846"/>
                <a:gd name="T2" fmla="*/ 32919 w 62917"/>
                <a:gd name="T3" fmla="*/ 20830 h 116846"/>
                <a:gd name="T4" fmla="*/ 36604 w 62917"/>
                <a:gd name="T5" fmla="*/ 73866 h 116846"/>
                <a:gd name="T6" fmla="*/ 33549 w 62917"/>
                <a:gd name="T7" fmla="*/ 86000 h 116846"/>
                <a:gd name="T8" fmla="*/ 7572 w 62917"/>
                <a:gd name="T9" fmla="*/ 110627 h 116846"/>
                <a:gd name="T10" fmla="*/ 10988 w 62917"/>
                <a:gd name="T11" fmla="*/ 115032 h 116846"/>
                <a:gd name="T12" fmla="*/ 40649 w 62917"/>
                <a:gd name="T13" fmla="*/ 95168 h 116846"/>
                <a:gd name="T14" fmla="*/ 57098 w 62917"/>
                <a:gd name="T15" fmla="*/ 85640 h 116846"/>
                <a:gd name="T16" fmla="*/ 61861 w 62917"/>
                <a:gd name="T17" fmla="*/ 60563 h 116846"/>
                <a:gd name="T18" fmla="*/ 62131 w 62917"/>
                <a:gd name="T19" fmla="*/ 20740 h 1168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917"/>
                <a:gd name="T31" fmla="*/ 0 h 116846"/>
                <a:gd name="T32" fmla="*/ 62917 w 62917"/>
                <a:gd name="T33" fmla="*/ 116846 h 1168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917" h="116846">
                  <a:moveTo>
                    <a:pt x="62041" y="20830"/>
                  </a:moveTo>
                  <a:cubicBezTo>
                    <a:pt x="62131" y="1955"/>
                    <a:pt x="31841" y="2135"/>
                    <a:pt x="32919" y="20830"/>
                  </a:cubicBezTo>
                  <a:cubicBezTo>
                    <a:pt x="33908" y="38537"/>
                    <a:pt x="34627" y="56244"/>
                    <a:pt x="36604" y="73861"/>
                  </a:cubicBezTo>
                  <a:cubicBezTo>
                    <a:pt x="37503" y="82040"/>
                    <a:pt x="39031" y="80512"/>
                    <a:pt x="33549" y="85995"/>
                  </a:cubicBezTo>
                  <a:cubicBezTo>
                    <a:pt x="25190" y="94444"/>
                    <a:pt x="16201" y="102443"/>
                    <a:pt x="7572" y="110622"/>
                  </a:cubicBezTo>
                  <a:cubicBezTo>
                    <a:pt x="5236" y="112780"/>
                    <a:pt x="8292" y="116824"/>
                    <a:pt x="10988" y="115027"/>
                  </a:cubicBezTo>
                  <a:cubicBezTo>
                    <a:pt x="20875" y="108375"/>
                    <a:pt x="30762" y="101814"/>
                    <a:pt x="40649" y="95163"/>
                  </a:cubicBezTo>
                  <a:cubicBezTo>
                    <a:pt x="46312" y="91388"/>
                    <a:pt x="52244" y="90309"/>
                    <a:pt x="57098" y="85635"/>
                  </a:cubicBezTo>
                  <a:cubicBezTo>
                    <a:pt x="62850" y="80063"/>
                    <a:pt x="61412" y="67659"/>
                    <a:pt x="61861" y="60558"/>
                  </a:cubicBezTo>
                  <a:cubicBezTo>
                    <a:pt x="62670" y="47435"/>
                    <a:pt x="62041" y="33953"/>
                    <a:pt x="62131" y="20740"/>
                  </a:cubicBezTo>
                  <a:lnTo>
                    <a:pt x="62041" y="2083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8" name="Freeform: Shape 95">
              <a:extLst>
                <a:ext uri="{FF2B5EF4-FFF2-40B4-BE49-F238E27FC236}">
                  <a16:creationId xmlns:a16="http://schemas.microsoft.com/office/drawing/2014/main" id="{52887DCB-F6DE-4120-8A10-A04FD2791910}"/>
                </a:ext>
              </a:extLst>
            </p:cNvPr>
            <p:cNvSpPr>
              <a:spLocks/>
            </p:cNvSpPr>
            <p:nvPr/>
          </p:nvSpPr>
          <p:spPr bwMode="auto">
            <a:xfrm>
              <a:off x="5806579" y="1153906"/>
              <a:ext cx="80894" cy="80894"/>
            </a:xfrm>
            <a:custGeom>
              <a:avLst/>
              <a:gdLst>
                <a:gd name="T0" fmla="*/ 79191 w 80893"/>
                <a:gd name="T1" fmla="*/ 42969 h 80893"/>
                <a:gd name="T2" fmla="*/ 42969 w 80893"/>
                <a:gd name="T3" fmla="*/ 79191 h 80893"/>
                <a:gd name="T4" fmla="*/ 6741 w 80893"/>
                <a:gd name="T5" fmla="*/ 42969 h 80893"/>
                <a:gd name="T6" fmla="*/ 42969 w 80893"/>
                <a:gd name="T7" fmla="*/ 6741 h 80893"/>
                <a:gd name="T8" fmla="*/ 79191 w 80893"/>
                <a:gd name="T9" fmla="*/ 42969 h 80893"/>
                <a:gd name="T10" fmla="*/ 0 60000 65536"/>
                <a:gd name="T11" fmla="*/ 0 60000 65536"/>
                <a:gd name="T12" fmla="*/ 0 60000 65536"/>
                <a:gd name="T13" fmla="*/ 0 60000 65536"/>
                <a:gd name="T14" fmla="*/ 0 60000 65536"/>
                <a:gd name="T15" fmla="*/ 0 w 80893"/>
                <a:gd name="T16" fmla="*/ 0 h 80893"/>
                <a:gd name="T17" fmla="*/ 80893 w 80893"/>
                <a:gd name="T18" fmla="*/ 80893 h 80893"/>
              </a:gdLst>
              <a:ahLst/>
              <a:cxnLst>
                <a:cxn ang="T10">
                  <a:pos x="T0" y="T1"/>
                </a:cxn>
                <a:cxn ang="T11">
                  <a:pos x="T2" y="T3"/>
                </a:cxn>
                <a:cxn ang="T12">
                  <a:pos x="T4" y="T5"/>
                </a:cxn>
                <a:cxn ang="T13">
                  <a:pos x="T6" y="T7"/>
                </a:cxn>
                <a:cxn ang="T14">
                  <a:pos x="T8" y="T9"/>
                </a:cxn>
              </a:cxnLst>
              <a:rect l="T15" t="T16" r="T17" b="T18"/>
              <a:pathLst>
                <a:path w="80893" h="80893">
                  <a:moveTo>
                    <a:pt x="79186" y="42964"/>
                  </a:moveTo>
                  <a:cubicBezTo>
                    <a:pt x="79186" y="62917"/>
                    <a:pt x="63007" y="79186"/>
                    <a:pt x="42964" y="79186"/>
                  </a:cubicBezTo>
                  <a:cubicBezTo>
                    <a:pt x="22920" y="79186"/>
                    <a:pt x="6741" y="63007"/>
                    <a:pt x="6741" y="42964"/>
                  </a:cubicBezTo>
                  <a:cubicBezTo>
                    <a:pt x="6741" y="22920"/>
                    <a:pt x="22920" y="6741"/>
                    <a:pt x="42964" y="6741"/>
                  </a:cubicBezTo>
                  <a:cubicBezTo>
                    <a:pt x="63007" y="6741"/>
                    <a:pt x="79186" y="22920"/>
                    <a:pt x="79186" y="42964"/>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99" name="Freeform: Shape 96">
              <a:extLst>
                <a:ext uri="{FF2B5EF4-FFF2-40B4-BE49-F238E27FC236}">
                  <a16:creationId xmlns:a16="http://schemas.microsoft.com/office/drawing/2014/main" id="{6BE3DB5C-8BD0-4114-8AAE-3C02A90C7932}"/>
                </a:ext>
              </a:extLst>
            </p:cNvPr>
            <p:cNvSpPr>
              <a:spLocks/>
            </p:cNvSpPr>
            <p:nvPr/>
          </p:nvSpPr>
          <p:spPr bwMode="auto">
            <a:xfrm>
              <a:off x="6427395" y="1242529"/>
              <a:ext cx="62917" cy="62917"/>
            </a:xfrm>
            <a:custGeom>
              <a:avLst/>
              <a:gdLst>
                <a:gd name="T0" fmla="*/ 63906 w 62917"/>
                <a:gd name="T1" fmla="*/ 35324 h 62917"/>
                <a:gd name="T2" fmla="*/ 35324 w 62917"/>
                <a:gd name="T3" fmla="*/ 63906 h 62917"/>
                <a:gd name="T4" fmla="*/ 6741 w 62917"/>
                <a:gd name="T5" fmla="*/ 35324 h 62917"/>
                <a:gd name="T6" fmla="*/ 35324 w 62917"/>
                <a:gd name="T7" fmla="*/ 6741 h 62917"/>
                <a:gd name="T8" fmla="*/ 63906 w 62917"/>
                <a:gd name="T9" fmla="*/ 35324 h 62917"/>
                <a:gd name="T10" fmla="*/ 0 60000 65536"/>
                <a:gd name="T11" fmla="*/ 0 60000 65536"/>
                <a:gd name="T12" fmla="*/ 0 60000 65536"/>
                <a:gd name="T13" fmla="*/ 0 60000 65536"/>
                <a:gd name="T14" fmla="*/ 0 60000 65536"/>
                <a:gd name="T15" fmla="*/ 0 w 62917"/>
                <a:gd name="T16" fmla="*/ 0 h 62917"/>
                <a:gd name="T17" fmla="*/ 62917 w 62917"/>
                <a:gd name="T18" fmla="*/ 62917 h 62917"/>
              </a:gdLst>
              <a:ahLst/>
              <a:cxnLst>
                <a:cxn ang="T10">
                  <a:pos x="T0" y="T1"/>
                </a:cxn>
                <a:cxn ang="T11">
                  <a:pos x="T2" y="T3"/>
                </a:cxn>
                <a:cxn ang="T12">
                  <a:pos x="T4" y="T5"/>
                </a:cxn>
                <a:cxn ang="T13">
                  <a:pos x="T6" y="T7"/>
                </a:cxn>
                <a:cxn ang="T14">
                  <a:pos x="T8" y="T9"/>
                </a:cxn>
              </a:cxnLst>
              <a:rect l="T15" t="T16" r="T17" b="T18"/>
              <a:pathLst>
                <a:path w="62917" h="62917">
                  <a:moveTo>
                    <a:pt x="63906" y="35324"/>
                  </a:moveTo>
                  <a:cubicBezTo>
                    <a:pt x="63906" y="51109"/>
                    <a:pt x="51109" y="63906"/>
                    <a:pt x="35324" y="63906"/>
                  </a:cubicBezTo>
                  <a:cubicBezTo>
                    <a:pt x="19538" y="63906"/>
                    <a:pt x="6741" y="51109"/>
                    <a:pt x="6741" y="35324"/>
                  </a:cubicBezTo>
                  <a:cubicBezTo>
                    <a:pt x="6741" y="19538"/>
                    <a:pt x="19538" y="6741"/>
                    <a:pt x="35324" y="6741"/>
                  </a:cubicBezTo>
                  <a:cubicBezTo>
                    <a:pt x="51109" y="6741"/>
                    <a:pt x="63906" y="19538"/>
                    <a:pt x="63906" y="35324"/>
                  </a:cubicBez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0" name="Freeform: Shape 97">
              <a:extLst>
                <a:ext uri="{FF2B5EF4-FFF2-40B4-BE49-F238E27FC236}">
                  <a16:creationId xmlns:a16="http://schemas.microsoft.com/office/drawing/2014/main" id="{35B570CC-3C47-4235-949D-CB3AC8FBAF6B}"/>
                </a:ext>
              </a:extLst>
            </p:cNvPr>
            <p:cNvSpPr>
              <a:spLocks/>
            </p:cNvSpPr>
            <p:nvPr/>
          </p:nvSpPr>
          <p:spPr bwMode="auto">
            <a:xfrm>
              <a:off x="6401419" y="1235339"/>
              <a:ext cx="125835" cy="53929"/>
            </a:xfrm>
            <a:custGeom>
              <a:avLst/>
              <a:gdLst>
                <a:gd name="T0" fmla="*/ 21212 w 125834"/>
                <a:gd name="T1" fmla="*/ 6741 h 53929"/>
                <a:gd name="T2" fmla="*/ 120627 w 125834"/>
                <a:gd name="T3" fmla="*/ 16628 h 53929"/>
                <a:gd name="T4" fmla="*/ 113166 w 125834"/>
                <a:gd name="T5" fmla="*/ 52491 h 53929"/>
                <a:gd name="T6" fmla="*/ 6741 w 125834"/>
                <a:gd name="T7" fmla="*/ 37391 h 53929"/>
                <a:gd name="T8" fmla="*/ 21212 w 125834"/>
                <a:gd name="T9" fmla="*/ 6741 h 53929"/>
                <a:gd name="T10" fmla="*/ 0 60000 65536"/>
                <a:gd name="T11" fmla="*/ 0 60000 65536"/>
                <a:gd name="T12" fmla="*/ 0 60000 65536"/>
                <a:gd name="T13" fmla="*/ 0 60000 65536"/>
                <a:gd name="T14" fmla="*/ 0 60000 65536"/>
                <a:gd name="T15" fmla="*/ 0 w 125834"/>
                <a:gd name="T16" fmla="*/ 0 h 53929"/>
                <a:gd name="T17" fmla="*/ 125834 w 125834"/>
                <a:gd name="T18" fmla="*/ 53929 h 53929"/>
              </a:gdLst>
              <a:ahLst/>
              <a:cxnLst>
                <a:cxn ang="T10">
                  <a:pos x="T0" y="T1"/>
                </a:cxn>
                <a:cxn ang="T11">
                  <a:pos x="T2" y="T3"/>
                </a:cxn>
                <a:cxn ang="T12">
                  <a:pos x="T4" y="T5"/>
                </a:cxn>
                <a:cxn ang="T13">
                  <a:pos x="T6" y="T7"/>
                </a:cxn>
                <a:cxn ang="T14">
                  <a:pos x="T8" y="T9"/>
                </a:cxn>
              </a:cxnLst>
              <a:rect l="T15" t="T16" r="T17" b="T18"/>
              <a:pathLst>
                <a:path w="125834" h="53929">
                  <a:moveTo>
                    <a:pt x="21212" y="6741"/>
                  </a:moveTo>
                  <a:lnTo>
                    <a:pt x="120622" y="16628"/>
                  </a:lnTo>
                  <a:lnTo>
                    <a:pt x="113161" y="52491"/>
                  </a:lnTo>
                  <a:lnTo>
                    <a:pt x="6741" y="37391"/>
                  </a:lnTo>
                  <a:lnTo>
                    <a:pt x="21212" y="674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1" name="Freeform: Shape 98">
              <a:extLst>
                <a:ext uri="{FF2B5EF4-FFF2-40B4-BE49-F238E27FC236}">
                  <a16:creationId xmlns:a16="http://schemas.microsoft.com/office/drawing/2014/main" id="{42E1368C-48F3-40E9-B57C-222B998584A6}"/>
                </a:ext>
              </a:extLst>
            </p:cNvPr>
            <p:cNvSpPr>
              <a:spLocks/>
            </p:cNvSpPr>
            <p:nvPr/>
          </p:nvSpPr>
          <p:spPr bwMode="auto">
            <a:xfrm>
              <a:off x="5782761" y="1139974"/>
              <a:ext cx="143811" cy="80894"/>
            </a:xfrm>
            <a:custGeom>
              <a:avLst/>
              <a:gdLst>
                <a:gd name="T0" fmla="*/ 6741 w 143811"/>
                <a:gd name="T1" fmla="*/ 46474 h 80893"/>
                <a:gd name="T2" fmla="*/ 129161 w 143811"/>
                <a:gd name="T3" fmla="*/ 76495 h 80893"/>
                <a:gd name="T4" fmla="*/ 138958 w 143811"/>
                <a:gd name="T5" fmla="*/ 29391 h 80893"/>
                <a:gd name="T6" fmla="*/ 6741 w 143811"/>
                <a:gd name="T7" fmla="*/ 6741 h 80893"/>
                <a:gd name="T8" fmla="*/ 6741 w 143811"/>
                <a:gd name="T9" fmla="*/ 46564 h 80893"/>
                <a:gd name="T10" fmla="*/ 0 60000 65536"/>
                <a:gd name="T11" fmla="*/ 0 60000 65536"/>
                <a:gd name="T12" fmla="*/ 0 60000 65536"/>
                <a:gd name="T13" fmla="*/ 0 60000 65536"/>
                <a:gd name="T14" fmla="*/ 0 60000 65536"/>
                <a:gd name="T15" fmla="*/ 0 w 143811"/>
                <a:gd name="T16" fmla="*/ 0 h 80893"/>
                <a:gd name="T17" fmla="*/ 143811 w 143811"/>
                <a:gd name="T18" fmla="*/ 80893 h 80893"/>
              </a:gdLst>
              <a:ahLst/>
              <a:cxnLst>
                <a:cxn ang="T10">
                  <a:pos x="T0" y="T1"/>
                </a:cxn>
                <a:cxn ang="T11">
                  <a:pos x="T2" y="T3"/>
                </a:cxn>
                <a:cxn ang="T12">
                  <a:pos x="T4" y="T5"/>
                </a:cxn>
                <a:cxn ang="T13">
                  <a:pos x="T6" y="T7"/>
                </a:cxn>
                <a:cxn ang="T14">
                  <a:pos x="T8" y="T9"/>
                </a:cxn>
              </a:cxnLst>
              <a:rect l="T15" t="T16" r="T17" b="T18"/>
              <a:pathLst>
                <a:path w="143811" h="80893">
                  <a:moveTo>
                    <a:pt x="6741" y="46469"/>
                  </a:moveTo>
                  <a:cubicBezTo>
                    <a:pt x="6741" y="46469"/>
                    <a:pt x="129161" y="78287"/>
                    <a:pt x="129161" y="76490"/>
                  </a:cubicBezTo>
                  <a:cubicBezTo>
                    <a:pt x="129161" y="74692"/>
                    <a:pt x="138958" y="29391"/>
                    <a:pt x="138958" y="29391"/>
                  </a:cubicBezTo>
                  <a:lnTo>
                    <a:pt x="6741" y="6741"/>
                  </a:lnTo>
                  <a:lnTo>
                    <a:pt x="6741" y="46559"/>
                  </a:lnTo>
                  <a:lnTo>
                    <a:pt x="6741" y="4646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2" name="Freeform: Shape 99">
              <a:extLst>
                <a:ext uri="{FF2B5EF4-FFF2-40B4-BE49-F238E27FC236}">
                  <a16:creationId xmlns:a16="http://schemas.microsoft.com/office/drawing/2014/main" id="{35F5C0E1-3633-43BC-96B6-1F9A7E9E15E0}"/>
                </a:ext>
              </a:extLst>
            </p:cNvPr>
            <p:cNvSpPr>
              <a:spLocks/>
            </p:cNvSpPr>
            <p:nvPr/>
          </p:nvSpPr>
          <p:spPr bwMode="auto">
            <a:xfrm>
              <a:off x="5602457" y="934583"/>
              <a:ext cx="539292" cy="188752"/>
            </a:xfrm>
            <a:custGeom>
              <a:avLst/>
              <a:gdLst>
                <a:gd name="T0" fmla="*/ 533720 w 539292"/>
                <a:gd name="T1" fmla="*/ 114071 h 188752"/>
                <a:gd name="T2" fmla="*/ 511609 w 539292"/>
                <a:gd name="T3" fmla="*/ 122700 h 188752"/>
                <a:gd name="T4" fmla="*/ 520147 w 539292"/>
                <a:gd name="T5" fmla="*/ 102206 h 188752"/>
                <a:gd name="T6" fmla="*/ 161788 w 539292"/>
                <a:gd name="T7" fmla="*/ 6752 h 188752"/>
                <a:gd name="T8" fmla="*/ 6741 w 539292"/>
                <a:gd name="T9" fmla="*/ 100049 h 188752"/>
                <a:gd name="T10" fmla="*/ 156125 w 539292"/>
                <a:gd name="T11" fmla="*/ 86567 h 188752"/>
                <a:gd name="T12" fmla="*/ 468735 w 539292"/>
                <a:gd name="T13" fmla="*/ 187505 h 188752"/>
                <a:gd name="T14" fmla="*/ 469634 w 539292"/>
                <a:gd name="T15" fmla="*/ 188224 h 188752"/>
                <a:gd name="T16" fmla="*/ 474218 w 539292"/>
                <a:gd name="T17" fmla="*/ 189212 h 188752"/>
                <a:gd name="T18" fmla="*/ 476375 w 539292"/>
                <a:gd name="T19" fmla="*/ 189841 h 188752"/>
                <a:gd name="T20" fmla="*/ 477004 w 539292"/>
                <a:gd name="T21" fmla="*/ 188763 h 188752"/>
                <a:gd name="T22" fmla="*/ 478442 w 539292"/>
                <a:gd name="T23" fmla="*/ 187864 h 188752"/>
                <a:gd name="T24" fmla="*/ 478262 w 539292"/>
                <a:gd name="T25" fmla="*/ 188403 h 188752"/>
                <a:gd name="T26" fmla="*/ 508463 w 539292"/>
                <a:gd name="T27" fmla="*/ 156855 h 188752"/>
                <a:gd name="T28" fmla="*/ 526978 w 539292"/>
                <a:gd name="T29" fmla="*/ 140406 h 188752"/>
                <a:gd name="T30" fmla="*/ 539832 w 539292"/>
                <a:gd name="T31" fmla="*/ 121981 h 188752"/>
                <a:gd name="T32" fmla="*/ 533899 w 539292"/>
                <a:gd name="T33" fmla="*/ 114161 h 1887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292"/>
                <a:gd name="T52" fmla="*/ 0 h 188752"/>
                <a:gd name="T53" fmla="*/ 539292 w 539292"/>
                <a:gd name="T54" fmla="*/ 188752 h 1887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292" h="188752">
                  <a:moveTo>
                    <a:pt x="533720" y="114071"/>
                  </a:moveTo>
                  <a:cubicBezTo>
                    <a:pt x="525630" y="111914"/>
                    <a:pt x="518170" y="116588"/>
                    <a:pt x="511609" y="122700"/>
                  </a:cubicBezTo>
                  <a:cubicBezTo>
                    <a:pt x="517361" y="111105"/>
                    <a:pt x="521136" y="102566"/>
                    <a:pt x="520147" y="102206"/>
                  </a:cubicBezTo>
                  <a:cubicBezTo>
                    <a:pt x="516822" y="101128"/>
                    <a:pt x="250501" y="5583"/>
                    <a:pt x="161788" y="6752"/>
                  </a:cubicBezTo>
                  <a:cubicBezTo>
                    <a:pt x="73074" y="7920"/>
                    <a:pt x="6741" y="100049"/>
                    <a:pt x="6741" y="100049"/>
                  </a:cubicBezTo>
                  <a:cubicBezTo>
                    <a:pt x="6741" y="100049"/>
                    <a:pt x="120172" y="73085"/>
                    <a:pt x="156125" y="86567"/>
                  </a:cubicBezTo>
                  <a:cubicBezTo>
                    <a:pt x="188573" y="98701"/>
                    <a:pt x="423344" y="173123"/>
                    <a:pt x="468735" y="187505"/>
                  </a:cubicBezTo>
                  <a:cubicBezTo>
                    <a:pt x="469094" y="187774"/>
                    <a:pt x="469274" y="188044"/>
                    <a:pt x="469634" y="188224"/>
                  </a:cubicBezTo>
                  <a:cubicBezTo>
                    <a:pt x="471251" y="188943"/>
                    <a:pt x="472780" y="189212"/>
                    <a:pt x="474218" y="189212"/>
                  </a:cubicBezTo>
                  <a:lnTo>
                    <a:pt x="476375" y="189841"/>
                  </a:lnTo>
                  <a:lnTo>
                    <a:pt x="477004" y="188763"/>
                  </a:lnTo>
                  <a:cubicBezTo>
                    <a:pt x="477543" y="188583"/>
                    <a:pt x="477993" y="188224"/>
                    <a:pt x="478442" y="187864"/>
                  </a:cubicBezTo>
                  <a:lnTo>
                    <a:pt x="478262" y="188403"/>
                  </a:lnTo>
                  <a:cubicBezTo>
                    <a:pt x="489677" y="179954"/>
                    <a:pt x="498306" y="166832"/>
                    <a:pt x="508463" y="156855"/>
                  </a:cubicBezTo>
                  <a:cubicBezTo>
                    <a:pt x="514395" y="151102"/>
                    <a:pt x="520597" y="145620"/>
                    <a:pt x="526978" y="140406"/>
                  </a:cubicBezTo>
                  <a:cubicBezTo>
                    <a:pt x="533720" y="134834"/>
                    <a:pt x="540011" y="131508"/>
                    <a:pt x="539832" y="121981"/>
                  </a:cubicBezTo>
                  <a:cubicBezTo>
                    <a:pt x="539832" y="118385"/>
                    <a:pt x="537405" y="115150"/>
                    <a:pt x="533899" y="114161"/>
                  </a:cubicBezTo>
                  <a:lnTo>
                    <a:pt x="533720" y="11407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3" name="Freeform: Shape 100">
              <a:extLst>
                <a:ext uri="{FF2B5EF4-FFF2-40B4-BE49-F238E27FC236}">
                  <a16:creationId xmlns:a16="http://schemas.microsoft.com/office/drawing/2014/main" id="{A0CF4768-BEA4-491A-A585-6C1F46B3AF4C}"/>
                </a:ext>
              </a:extLst>
            </p:cNvPr>
            <p:cNvSpPr>
              <a:spLocks/>
            </p:cNvSpPr>
            <p:nvPr/>
          </p:nvSpPr>
          <p:spPr bwMode="auto">
            <a:xfrm>
              <a:off x="6352969" y="1057092"/>
              <a:ext cx="377505" cy="107858"/>
            </a:xfrm>
            <a:custGeom>
              <a:avLst/>
              <a:gdLst>
                <a:gd name="T0" fmla="*/ 314416 w 377504"/>
                <a:gd name="T1" fmla="*/ 23290 h 107858"/>
                <a:gd name="T2" fmla="*/ 64988 w 377504"/>
                <a:gd name="T3" fmla="*/ 8729 h 107858"/>
                <a:gd name="T4" fmla="*/ 47371 w 377504"/>
                <a:gd name="T5" fmla="*/ 39199 h 107858"/>
                <a:gd name="T6" fmla="*/ 47102 w 377504"/>
                <a:gd name="T7" fmla="*/ 9898 h 107858"/>
                <a:gd name="T8" fmla="*/ 39192 w 377504"/>
                <a:gd name="T9" fmla="*/ 8909 h 107858"/>
                <a:gd name="T10" fmla="*/ 24542 w 377504"/>
                <a:gd name="T11" fmla="*/ 49985 h 107858"/>
                <a:gd name="T12" fmla="*/ 6835 w 377504"/>
                <a:gd name="T13" fmla="*/ 85579 h 107858"/>
                <a:gd name="T14" fmla="*/ 15373 w 377504"/>
                <a:gd name="T15" fmla="*/ 94657 h 107858"/>
                <a:gd name="T16" fmla="*/ 11059 w 377504"/>
                <a:gd name="T17" fmla="*/ 102117 h 107858"/>
                <a:gd name="T18" fmla="*/ 232354 w 377504"/>
                <a:gd name="T19" fmla="*/ 87826 h 107858"/>
                <a:gd name="T20" fmla="*/ 369424 w 377504"/>
                <a:gd name="T21" fmla="*/ 94926 h 107858"/>
                <a:gd name="T22" fmla="*/ 314416 w 377504"/>
                <a:gd name="T23" fmla="*/ 23470 h 1078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504"/>
                <a:gd name="T37" fmla="*/ 0 h 107858"/>
                <a:gd name="T38" fmla="*/ 377504 w 377504"/>
                <a:gd name="T39" fmla="*/ 107858 h 1078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504" h="107858">
                  <a:moveTo>
                    <a:pt x="314411" y="23290"/>
                  </a:moveTo>
                  <a:cubicBezTo>
                    <a:pt x="235764" y="12055"/>
                    <a:pt x="64988" y="8729"/>
                    <a:pt x="64988" y="8729"/>
                  </a:cubicBezTo>
                  <a:lnTo>
                    <a:pt x="47371" y="39199"/>
                  </a:lnTo>
                  <a:cubicBezTo>
                    <a:pt x="49259" y="29312"/>
                    <a:pt x="49798" y="18976"/>
                    <a:pt x="47102" y="9898"/>
                  </a:cubicBezTo>
                  <a:cubicBezTo>
                    <a:pt x="46113" y="6572"/>
                    <a:pt x="40900" y="5314"/>
                    <a:pt x="39192" y="8909"/>
                  </a:cubicBezTo>
                  <a:cubicBezTo>
                    <a:pt x="32900" y="22032"/>
                    <a:pt x="30743" y="36683"/>
                    <a:pt x="24542" y="49985"/>
                  </a:cubicBezTo>
                  <a:cubicBezTo>
                    <a:pt x="19059" y="61760"/>
                    <a:pt x="5487" y="72096"/>
                    <a:pt x="6835" y="85579"/>
                  </a:cubicBezTo>
                  <a:cubicBezTo>
                    <a:pt x="7284" y="90522"/>
                    <a:pt x="10700" y="94297"/>
                    <a:pt x="15373" y="94657"/>
                  </a:cubicBezTo>
                  <a:lnTo>
                    <a:pt x="11059" y="102117"/>
                  </a:lnTo>
                  <a:cubicBezTo>
                    <a:pt x="11059" y="102117"/>
                    <a:pt x="183992" y="87017"/>
                    <a:pt x="232349" y="87826"/>
                  </a:cubicBezTo>
                  <a:cubicBezTo>
                    <a:pt x="280705" y="88635"/>
                    <a:pt x="370587" y="95645"/>
                    <a:pt x="369419" y="94926"/>
                  </a:cubicBezTo>
                  <a:cubicBezTo>
                    <a:pt x="368250" y="94207"/>
                    <a:pt x="392968" y="34705"/>
                    <a:pt x="314411" y="23470"/>
                  </a:cubicBezTo>
                  <a:lnTo>
                    <a:pt x="314411" y="23290"/>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4" name="Freeform: Shape 101">
              <a:extLst>
                <a:ext uri="{FF2B5EF4-FFF2-40B4-BE49-F238E27FC236}">
                  <a16:creationId xmlns:a16="http://schemas.microsoft.com/office/drawing/2014/main" id="{2991096E-D1C7-4B30-A79E-0F30F8A6D1AD}"/>
                </a:ext>
              </a:extLst>
            </p:cNvPr>
            <p:cNvSpPr>
              <a:spLocks/>
            </p:cNvSpPr>
            <p:nvPr/>
          </p:nvSpPr>
          <p:spPr bwMode="auto">
            <a:xfrm>
              <a:off x="5793906" y="1150221"/>
              <a:ext cx="53929" cy="53929"/>
            </a:xfrm>
            <a:custGeom>
              <a:avLst/>
              <a:gdLst>
                <a:gd name="T0" fmla="*/ 55637 w 53929"/>
                <a:gd name="T1" fmla="*/ 31189 h 53929"/>
                <a:gd name="T2" fmla="*/ 31189 w 53929"/>
                <a:gd name="T3" fmla="*/ 55637 h 53929"/>
                <a:gd name="T4" fmla="*/ 6741 w 53929"/>
                <a:gd name="T5" fmla="*/ 31189 h 53929"/>
                <a:gd name="T6" fmla="*/ 31189 w 53929"/>
                <a:gd name="T7" fmla="*/ 6741 h 53929"/>
                <a:gd name="T8" fmla="*/ 55637 w 53929"/>
                <a:gd name="T9" fmla="*/ 31189 h 53929"/>
                <a:gd name="T10" fmla="*/ 0 60000 65536"/>
                <a:gd name="T11" fmla="*/ 0 60000 65536"/>
                <a:gd name="T12" fmla="*/ 0 60000 65536"/>
                <a:gd name="T13" fmla="*/ 0 60000 65536"/>
                <a:gd name="T14" fmla="*/ 0 60000 65536"/>
                <a:gd name="T15" fmla="*/ 0 w 53929"/>
                <a:gd name="T16" fmla="*/ 0 h 53929"/>
                <a:gd name="T17" fmla="*/ 53929 w 53929"/>
                <a:gd name="T18" fmla="*/ 53929 h 53929"/>
              </a:gdLst>
              <a:ahLst/>
              <a:cxnLst>
                <a:cxn ang="T10">
                  <a:pos x="T0" y="T1"/>
                </a:cxn>
                <a:cxn ang="T11">
                  <a:pos x="T2" y="T3"/>
                </a:cxn>
                <a:cxn ang="T12">
                  <a:pos x="T4" y="T5"/>
                </a:cxn>
                <a:cxn ang="T13">
                  <a:pos x="T6" y="T7"/>
                </a:cxn>
                <a:cxn ang="T14">
                  <a:pos x="T8" y="T9"/>
                </a:cxn>
              </a:cxnLst>
              <a:rect l="T15" t="T16" r="T17" b="T18"/>
              <a:pathLst>
                <a:path w="53929" h="53929">
                  <a:moveTo>
                    <a:pt x="55637" y="31189"/>
                  </a:moveTo>
                  <a:cubicBezTo>
                    <a:pt x="55637" y="44671"/>
                    <a:pt x="44671" y="55637"/>
                    <a:pt x="31189" y="55637"/>
                  </a:cubicBezTo>
                  <a:cubicBezTo>
                    <a:pt x="17707" y="55637"/>
                    <a:pt x="6741" y="44671"/>
                    <a:pt x="6741" y="31189"/>
                  </a:cubicBezTo>
                  <a:cubicBezTo>
                    <a:pt x="6741" y="17707"/>
                    <a:pt x="17707" y="6741"/>
                    <a:pt x="31189" y="6741"/>
                  </a:cubicBezTo>
                  <a:cubicBezTo>
                    <a:pt x="44671" y="6741"/>
                    <a:pt x="55637" y="17707"/>
                    <a:pt x="55637" y="31189"/>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5" name="Freeform: Shape 102">
              <a:extLst>
                <a:ext uri="{FF2B5EF4-FFF2-40B4-BE49-F238E27FC236}">
                  <a16:creationId xmlns:a16="http://schemas.microsoft.com/office/drawing/2014/main" id="{B0ED4504-FAE7-4FE8-B76B-02AC79CC248F}"/>
                </a:ext>
              </a:extLst>
            </p:cNvPr>
            <p:cNvSpPr>
              <a:spLocks/>
            </p:cNvSpPr>
            <p:nvPr/>
          </p:nvSpPr>
          <p:spPr bwMode="auto">
            <a:xfrm>
              <a:off x="6412204" y="1242529"/>
              <a:ext cx="53929" cy="53929"/>
            </a:xfrm>
            <a:custGeom>
              <a:avLst/>
              <a:gdLst>
                <a:gd name="T0" fmla="*/ 52941 w 53929"/>
                <a:gd name="T1" fmla="*/ 29841 h 53929"/>
                <a:gd name="T2" fmla="*/ 29841 w 53929"/>
                <a:gd name="T3" fmla="*/ 52941 h 53929"/>
                <a:gd name="T4" fmla="*/ 6741 w 53929"/>
                <a:gd name="T5" fmla="*/ 29841 h 53929"/>
                <a:gd name="T6" fmla="*/ 29841 w 53929"/>
                <a:gd name="T7" fmla="*/ 6741 h 53929"/>
                <a:gd name="T8" fmla="*/ 52941 w 53929"/>
                <a:gd name="T9" fmla="*/ 29841 h 53929"/>
                <a:gd name="T10" fmla="*/ 0 60000 65536"/>
                <a:gd name="T11" fmla="*/ 0 60000 65536"/>
                <a:gd name="T12" fmla="*/ 0 60000 65536"/>
                <a:gd name="T13" fmla="*/ 0 60000 65536"/>
                <a:gd name="T14" fmla="*/ 0 60000 65536"/>
                <a:gd name="T15" fmla="*/ 0 w 53929"/>
                <a:gd name="T16" fmla="*/ 0 h 53929"/>
                <a:gd name="T17" fmla="*/ 53929 w 53929"/>
                <a:gd name="T18" fmla="*/ 53929 h 53929"/>
              </a:gdLst>
              <a:ahLst/>
              <a:cxnLst>
                <a:cxn ang="T10">
                  <a:pos x="T0" y="T1"/>
                </a:cxn>
                <a:cxn ang="T11">
                  <a:pos x="T2" y="T3"/>
                </a:cxn>
                <a:cxn ang="T12">
                  <a:pos x="T4" y="T5"/>
                </a:cxn>
                <a:cxn ang="T13">
                  <a:pos x="T6" y="T7"/>
                </a:cxn>
                <a:cxn ang="T14">
                  <a:pos x="T8" y="T9"/>
                </a:cxn>
              </a:cxnLst>
              <a:rect l="T15" t="T16" r="T17" b="T18"/>
              <a:pathLst>
                <a:path w="53929" h="53929">
                  <a:moveTo>
                    <a:pt x="52941" y="29841"/>
                  </a:moveTo>
                  <a:cubicBezTo>
                    <a:pt x="52941" y="42604"/>
                    <a:pt x="42604" y="52941"/>
                    <a:pt x="29841" y="52941"/>
                  </a:cubicBezTo>
                  <a:cubicBezTo>
                    <a:pt x="17078" y="52941"/>
                    <a:pt x="6741" y="42604"/>
                    <a:pt x="6741" y="29841"/>
                  </a:cubicBezTo>
                  <a:cubicBezTo>
                    <a:pt x="6741" y="17078"/>
                    <a:pt x="17078" y="6741"/>
                    <a:pt x="29841" y="6741"/>
                  </a:cubicBezTo>
                  <a:cubicBezTo>
                    <a:pt x="42604" y="6741"/>
                    <a:pt x="52941" y="17078"/>
                    <a:pt x="52941" y="2984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6" name="Freeform: Shape 103">
              <a:extLst>
                <a:ext uri="{FF2B5EF4-FFF2-40B4-BE49-F238E27FC236}">
                  <a16:creationId xmlns:a16="http://schemas.microsoft.com/office/drawing/2014/main" id="{CD703E34-89DD-485D-A38B-4709D4659652}"/>
                </a:ext>
              </a:extLst>
            </p:cNvPr>
            <p:cNvSpPr>
              <a:spLocks/>
            </p:cNvSpPr>
            <p:nvPr/>
          </p:nvSpPr>
          <p:spPr bwMode="auto">
            <a:xfrm>
              <a:off x="6030787" y="799438"/>
              <a:ext cx="125835" cy="71906"/>
            </a:xfrm>
            <a:custGeom>
              <a:avLst/>
              <a:gdLst>
                <a:gd name="T0" fmla="*/ 111956 w 125834"/>
                <a:gd name="T1" fmla="*/ 45188 h 71905"/>
                <a:gd name="T2" fmla="*/ 65127 w 125834"/>
                <a:gd name="T3" fmla="*/ 30353 h 71905"/>
                <a:gd name="T4" fmla="*/ 34473 w 125834"/>
                <a:gd name="T5" fmla="*/ 17680 h 71905"/>
                <a:gd name="T6" fmla="*/ 13171 w 125834"/>
                <a:gd name="T7" fmla="*/ 7703 h 71905"/>
                <a:gd name="T8" fmla="*/ 10924 w 125834"/>
                <a:gd name="T9" fmla="*/ 6804 h 71905"/>
                <a:gd name="T10" fmla="*/ 9485 w 125834"/>
                <a:gd name="T11" fmla="*/ 6984 h 71905"/>
                <a:gd name="T12" fmla="*/ 6879 w 125834"/>
                <a:gd name="T13" fmla="*/ 11657 h 71905"/>
                <a:gd name="T14" fmla="*/ 45978 w 125834"/>
                <a:gd name="T15" fmla="*/ 39885 h 71905"/>
                <a:gd name="T16" fmla="*/ 106473 w 125834"/>
                <a:gd name="T17" fmla="*/ 65502 h 71905"/>
                <a:gd name="T18" fmla="*/ 112046 w 125834"/>
                <a:gd name="T19" fmla="*/ 45188 h 719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834"/>
                <a:gd name="T31" fmla="*/ 0 h 71905"/>
                <a:gd name="T32" fmla="*/ 125834 w 125834"/>
                <a:gd name="T33" fmla="*/ 71905 h 7190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834" h="71905">
                  <a:moveTo>
                    <a:pt x="111951" y="45183"/>
                  </a:moveTo>
                  <a:cubicBezTo>
                    <a:pt x="96042" y="41049"/>
                    <a:pt x="80492" y="36015"/>
                    <a:pt x="65122" y="30353"/>
                  </a:cubicBezTo>
                  <a:cubicBezTo>
                    <a:pt x="54786" y="26488"/>
                    <a:pt x="44629" y="22084"/>
                    <a:pt x="34473" y="17680"/>
                  </a:cubicBezTo>
                  <a:cubicBezTo>
                    <a:pt x="31417" y="16331"/>
                    <a:pt x="15058" y="11028"/>
                    <a:pt x="13171" y="7703"/>
                  </a:cubicBezTo>
                  <a:cubicBezTo>
                    <a:pt x="12721" y="6804"/>
                    <a:pt x="11822" y="6624"/>
                    <a:pt x="10924" y="6804"/>
                  </a:cubicBezTo>
                  <a:lnTo>
                    <a:pt x="9485" y="6984"/>
                  </a:lnTo>
                  <a:cubicBezTo>
                    <a:pt x="7418" y="7253"/>
                    <a:pt x="6340" y="9860"/>
                    <a:pt x="6879" y="11657"/>
                  </a:cubicBezTo>
                  <a:cubicBezTo>
                    <a:pt x="10924" y="25320"/>
                    <a:pt x="34293" y="33768"/>
                    <a:pt x="45978" y="39880"/>
                  </a:cubicBezTo>
                  <a:cubicBezTo>
                    <a:pt x="65392" y="50037"/>
                    <a:pt x="85795" y="58126"/>
                    <a:pt x="106468" y="65497"/>
                  </a:cubicBezTo>
                  <a:cubicBezTo>
                    <a:pt x="119232" y="69991"/>
                    <a:pt x="125344" y="48599"/>
                    <a:pt x="112041" y="45183"/>
                  </a:cubicBezTo>
                  <a:lnTo>
                    <a:pt x="111951" y="45183"/>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7" name="Freeform: Shape 104">
              <a:extLst>
                <a:ext uri="{FF2B5EF4-FFF2-40B4-BE49-F238E27FC236}">
                  <a16:creationId xmlns:a16="http://schemas.microsoft.com/office/drawing/2014/main" id="{7E77AFE9-0BEC-4A4D-9364-3F6898FCB68C}"/>
                </a:ext>
              </a:extLst>
            </p:cNvPr>
            <p:cNvSpPr>
              <a:spLocks/>
            </p:cNvSpPr>
            <p:nvPr/>
          </p:nvSpPr>
          <p:spPr bwMode="auto">
            <a:xfrm>
              <a:off x="6115582" y="779443"/>
              <a:ext cx="89882" cy="53929"/>
            </a:xfrm>
            <a:custGeom>
              <a:avLst/>
              <a:gdLst>
                <a:gd name="T0" fmla="*/ 84321 w 89882"/>
                <a:gd name="T1" fmla="*/ 43338 h 53929"/>
                <a:gd name="T2" fmla="*/ 47379 w 89882"/>
                <a:gd name="T3" fmla="*/ 25002 h 53929"/>
                <a:gd name="T4" fmla="*/ 10977 w 89882"/>
                <a:gd name="T5" fmla="*/ 6846 h 53929"/>
                <a:gd name="T6" fmla="*/ 7292 w 89882"/>
                <a:gd name="T7" fmla="*/ 11609 h 53929"/>
                <a:gd name="T8" fmla="*/ 40728 w 89882"/>
                <a:gd name="T9" fmla="*/ 36327 h 53929"/>
                <a:gd name="T10" fmla="*/ 80096 w 89882"/>
                <a:gd name="T11" fmla="*/ 53494 h 53929"/>
                <a:gd name="T12" fmla="*/ 84321 w 89882"/>
                <a:gd name="T13" fmla="*/ 43248 h 53929"/>
                <a:gd name="T14" fmla="*/ 0 60000 65536"/>
                <a:gd name="T15" fmla="*/ 0 60000 65536"/>
                <a:gd name="T16" fmla="*/ 0 60000 65536"/>
                <a:gd name="T17" fmla="*/ 0 60000 65536"/>
                <a:gd name="T18" fmla="*/ 0 60000 65536"/>
                <a:gd name="T19" fmla="*/ 0 60000 65536"/>
                <a:gd name="T20" fmla="*/ 0 60000 65536"/>
                <a:gd name="T21" fmla="*/ 0 w 89882"/>
                <a:gd name="T22" fmla="*/ 0 h 53929"/>
                <a:gd name="T23" fmla="*/ 89882 w 89882"/>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882" h="53929">
                  <a:moveTo>
                    <a:pt x="84321" y="43338"/>
                  </a:moveTo>
                  <a:cubicBezTo>
                    <a:pt x="74434" y="34260"/>
                    <a:pt x="59424" y="30934"/>
                    <a:pt x="47379" y="25002"/>
                  </a:cubicBezTo>
                  <a:cubicBezTo>
                    <a:pt x="35335" y="19159"/>
                    <a:pt x="23920" y="10351"/>
                    <a:pt x="10977" y="6846"/>
                  </a:cubicBezTo>
                  <a:cubicBezTo>
                    <a:pt x="8460" y="6127"/>
                    <a:pt x="5494" y="9272"/>
                    <a:pt x="7292" y="11609"/>
                  </a:cubicBezTo>
                  <a:cubicBezTo>
                    <a:pt x="15741" y="22665"/>
                    <a:pt x="28953" y="29406"/>
                    <a:pt x="40728" y="36327"/>
                  </a:cubicBezTo>
                  <a:cubicBezTo>
                    <a:pt x="52413" y="43158"/>
                    <a:pt x="66254" y="52955"/>
                    <a:pt x="80096" y="53494"/>
                  </a:cubicBezTo>
                  <a:cubicBezTo>
                    <a:pt x="85220" y="53674"/>
                    <a:pt x="88186" y="46753"/>
                    <a:pt x="84321" y="43248"/>
                  </a:cubicBezTo>
                  <a:lnTo>
                    <a:pt x="84321" y="43338"/>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8" name="Freeform: Shape 105">
              <a:extLst>
                <a:ext uri="{FF2B5EF4-FFF2-40B4-BE49-F238E27FC236}">
                  <a16:creationId xmlns:a16="http://schemas.microsoft.com/office/drawing/2014/main" id="{5D978FEE-2B38-430F-BF3D-8F0A42AB95DE}"/>
                </a:ext>
              </a:extLst>
            </p:cNvPr>
            <p:cNvSpPr>
              <a:spLocks/>
            </p:cNvSpPr>
            <p:nvPr/>
          </p:nvSpPr>
          <p:spPr bwMode="auto">
            <a:xfrm>
              <a:off x="5769062" y="1833658"/>
              <a:ext cx="647151" cy="143811"/>
            </a:xfrm>
            <a:custGeom>
              <a:avLst/>
              <a:gdLst>
                <a:gd name="T0" fmla="*/ 630474 w 647150"/>
                <a:gd name="T1" fmla="*/ 98447 h 143811"/>
                <a:gd name="T2" fmla="*/ 621846 w 647150"/>
                <a:gd name="T3" fmla="*/ 100065 h 143811"/>
                <a:gd name="T4" fmla="*/ 615824 w 647150"/>
                <a:gd name="T5" fmla="*/ 105637 h 143811"/>
                <a:gd name="T6" fmla="*/ 601263 w 647150"/>
                <a:gd name="T7" fmla="*/ 112648 h 143811"/>
                <a:gd name="T8" fmla="*/ 596949 w 647150"/>
                <a:gd name="T9" fmla="*/ 114626 h 143811"/>
                <a:gd name="T10" fmla="*/ 596319 w 647150"/>
                <a:gd name="T11" fmla="*/ 114716 h 143811"/>
                <a:gd name="T12" fmla="*/ 426262 w 647150"/>
                <a:gd name="T13" fmla="*/ 107525 h 143811"/>
                <a:gd name="T14" fmla="*/ 418623 w 647150"/>
                <a:gd name="T15" fmla="*/ 102581 h 143811"/>
                <a:gd name="T16" fmla="*/ 392467 w 647150"/>
                <a:gd name="T17" fmla="*/ 108154 h 143811"/>
                <a:gd name="T18" fmla="*/ 380063 w 647150"/>
                <a:gd name="T19" fmla="*/ 108154 h 143811"/>
                <a:gd name="T20" fmla="*/ 347256 w 647150"/>
                <a:gd name="T21" fmla="*/ 105817 h 143811"/>
                <a:gd name="T22" fmla="*/ 337459 w 647150"/>
                <a:gd name="T23" fmla="*/ 102851 h 143811"/>
                <a:gd name="T24" fmla="*/ 333414 w 647150"/>
                <a:gd name="T25" fmla="*/ 101233 h 143811"/>
                <a:gd name="T26" fmla="*/ 308243 w 647150"/>
                <a:gd name="T27" fmla="*/ 92155 h 143811"/>
                <a:gd name="T28" fmla="*/ 300962 w 647150"/>
                <a:gd name="T29" fmla="*/ 85324 h 143811"/>
                <a:gd name="T30" fmla="*/ 198496 w 647150"/>
                <a:gd name="T31" fmla="*/ 67168 h 143811"/>
                <a:gd name="T32" fmla="*/ 76527 w 647150"/>
                <a:gd name="T33" fmla="*/ 46495 h 143811"/>
                <a:gd name="T34" fmla="*/ 75628 w 647150"/>
                <a:gd name="T35" fmla="*/ 44428 h 143811"/>
                <a:gd name="T36" fmla="*/ 50910 w 647150"/>
                <a:gd name="T37" fmla="*/ 22586 h 143811"/>
                <a:gd name="T38" fmla="*/ 39226 w 647150"/>
                <a:gd name="T39" fmla="*/ 9554 h 143811"/>
                <a:gd name="T40" fmla="*/ 16126 w 647150"/>
                <a:gd name="T41" fmla="*/ 8475 h 143811"/>
                <a:gd name="T42" fmla="*/ 8216 w 647150"/>
                <a:gd name="T43" fmla="*/ 27979 h 143811"/>
                <a:gd name="T44" fmla="*/ 19541 w 647150"/>
                <a:gd name="T45" fmla="*/ 43259 h 143811"/>
                <a:gd name="T46" fmla="*/ 36529 w 647150"/>
                <a:gd name="T47" fmla="*/ 46765 h 143811"/>
                <a:gd name="T48" fmla="*/ 41113 w 647150"/>
                <a:gd name="T49" fmla="*/ 49551 h 143811"/>
                <a:gd name="T50" fmla="*/ 43899 w 647150"/>
                <a:gd name="T51" fmla="*/ 52697 h 143811"/>
                <a:gd name="T52" fmla="*/ 151848 w 647150"/>
                <a:gd name="T53" fmla="*/ 82178 h 143811"/>
                <a:gd name="T54" fmla="*/ 198496 w 647150"/>
                <a:gd name="T55" fmla="*/ 81100 h 143811"/>
                <a:gd name="T56" fmla="*/ 302490 w 647150"/>
                <a:gd name="T57" fmla="*/ 101593 h 143811"/>
                <a:gd name="T58" fmla="*/ 362896 w 647150"/>
                <a:gd name="T59" fmla="*/ 130265 h 143811"/>
                <a:gd name="T60" fmla="*/ 423746 w 647150"/>
                <a:gd name="T61" fmla="*/ 119569 h 143811"/>
                <a:gd name="T62" fmla="*/ 424015 w 647150"/>
                <a:gd name="T63" fmla="*/ 117322 h 143811"/>
                <a:gd name="T64" fmla="*/ 425903 w 647150"/>
                <a:gd name="T65" fmla="*/ 114626 h 143811"/>
                <a:gd name="T66" fmla="*/ 529088 w 647150"/>
                <a:gd name="T67" fmla="*/ 129097 h 143811"/>
                <a:gd name="T68" fmla="*/ 602791 w 647150"/>
                <a:gd name="T69" fmla="*/ 137815 h 143811"/>
                <a:gd name="T70" fmla="*/ 610790 w 647150"/>
                <a:gd name="T71" fmla="*/ 129366 h 143811"/>
                <a:gd name="T72" fmla="*/ 636766 w 647150"/>
                <a:gd name="T73" fmla="*/ 120468 h 143811"/>
                <a:gd name="T74" fmla="*/ 630654 w 647150"/>
                <a:gd name="T75" fmla="*/ 98447 h 1438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7150"/>
                <a:gd name="T115" fmla="*/ 0 h 143811"/>
                <a:gd name="T116" fmla="*/ 647150 w 647150"/>
                <a:gd name="T117" fmla="*/ 143811 h 1438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7150" h="143811">
                  <a:moveTo>
                    <a:pt x="630469" y="98447"/>
                  </a:moveTo>
                  <a:cubicBezTo>
                    <a:pt x="627593" y="98986"/>
                    <a:pt x="624717" y="99525"/>
                    <a:pt x="621841" y="100065"/>
                  </a:cubicBezTo>
                  <a:cubicBezTo>
                    <a:pt x="618156" y="100694"/>
                    <a:pt x="616268" y="102941"/>
                    <a:pt x="615819" y="105637"/>
                  </a:cubicBezTo>
                  <a:cubicBezTo>
                    <a:pt x="610965" y="107974"/>
                    <a:pt x="606112" y="110311"/>
                    <a:pt x="601258" y="112648"/>
                  </a:cubicBezTo>
                  <a:cubicBezTo>
                    <a:pt x="599820" y="113367"/>
                    <a:pt x="598382" y="113996"/>
                    <a:pt x="596944" y="114626"/>
                  </a:cubicBezTo>
                  <a:cubicBezTo>
                    <a:pt x="596764" y="114626"/>
                    <a:pt x="596494" y="114626"/>
                    <a:pt x="596314" y="114716"/>
                  </a:cubicBezTo>
                  <a:cubicBezTo>
                    <a:pt x="540318" y="132692"/>
                    <a:pt x="483423" y="104289"/>
                    <a:pt x="426257" y="107525"/>
                  </a:cubicBezTo>
                  <a:cubicBezTo>
                    <a:pt x="425269" y="104469"/>
                    <a:pt x="422752" y="102222"/>
                    <a:pt x="418618" y="102581"/>
                  </a:cubicBezTo>
                  <a:cubicBezTo>
                    <a:pt x="409899" y="103300"/>
                    <a:pt x="401181" y="105907"/>
                    <a:pt x="392462" y="108154"/>
                  </a:cubicBezTo>
                  <a:cubicBezTo>
                    <a:pt x="388327" y="108334"/>
                    <a:pt x="384193" y="108334"/>
                    <a:pt x="380058" y="108154"/>
                  </a:cubicBezTo>
                  <a:cubicBezTo>
                    <a:pt x="369632" y="107974"/>
                    <a:pt x="357408" y="107795"/>
                    <a:pt x="347251" y="105817"/>
                  </a:cubicBezTo>
                  <a:cubicBezTo>
                    <a:pt x="343926" y="105188"/>
                    <a:pt x="340690" y="104109"/>
                    <a:pt x="337454" y="102851"/>
                  </a:cubicBezTo>
                  <a:cubicBezTo>
                    <a:pt x="336106" y="102312"/>
                    <a:pt x="334758" y="101773"/>
                    <a:pt x="333409" y="101233"/>
                  </a:cubicBezTo>
                  <a:cubicBezTo>
                    <a:pt x="324960" y="97728"/>
                    <a:pt x="316691" y="93683"/>
                    <a:pt x="308243" y="92155"/>
                  </a:cubicBezTo>
                  <a:cubicBezTo>
                    <a:pt x="307433" y="89099"/>
                    <a:pt x="305186" y="86403"/>
                    <a:pt x="300962" y="85324"/>
                  </a:cubicBezTo>
                  <a:cubicBezTo>
                    <a:pt x="265189" y="76426"/>
                    <a:pt x="235618" y="69055"/>
                    <a:pt x="198496" y="67168"/>
                  </a:cubicBezTo>
                  <a:cubicBezTo>
                    <a:pt x="156971" y="65101"/>
                    <a:pt x="116884" y="55034"/>
                    <a:pt x="76527" y="46495"/>
                  </a:cubicBezTo>
                  <a:cubicBezTo>
                    <a:pt x="76257" y="45776"/>
                    <a:pt x="76077" y="45057"/>
                    <a:pt x="75628" y="44428"/>
                  </a:cubicBezTo>
                  <a:cubicBezTo>
                    <a:pt x="69965" y="34900"/>
                    <a:pt x="60258" y="28519"/>
                    <a:pt x="50910" y="22586"/>
                  </a:cubicBezTo>
                  <a:cubicBezTo>
                    <a:pt x="48483" y="17283"/>
                    <a:pt x="43899" y="12250"/>
                    <a:pt x="39226" y="9554"/>
                  </a:cubicBezTo>
                  <a:cubicBezTo>
                    <a:pt x="31406" y="4969"/>
                    <a:pt x="23945" y="7037"/>
                    <a:pt x="16126" y="8475"/>
                  </a:cubicBezTo>
                  <a:cubicBezTo>
                    <a:pt x="7048" y="10183"/>
                    <a:pt x="4891" y="20789"/>
                    <a:pt x="8216" y="27979"/>
                  </a:cubicBezTo>
                  <a:cubicBezTo>
                    <a:pt x="11092" y="34181"/>
                    <a:pt x="13070" y="39484"/>
                    <a:pt x="19541" y="43259"/>
                  </a:cubicBezTo>
                  <a:cubicBezTo>
                    <a:pt x="24125" y="45956"/>
                    <a:pt x="30687" y="47214"/>
                    <a:pt x="36529" y="46765"/>
                  </a:cubicBezTo>
                  <a:cubicBezTo>
                    <a:pt x="38057" y="47663"/>
                    <a:pt x="39585" y="48562"/>
                    <a:pt x="41113" y="49551"/>
                  </a:cubicBezTo>
                  <a:cubicBezTo>
                    <a:pt x="41562" y="50809"/>
                    <a:pt x="42371" y="51978"/>
                    <a:pt x="43899" y="52697"/>
                  </a:cubicBezTo>
                  <a:cubicBezTo>
                    <a:pt x="78234" y="67887"/>
                    <a:pt x="114906" y="76246"/>
                    <a:pt x="151848" y="82178"/>
                  </a:cubicBezTo>
                  <a:cubicBezTo>
                    <a:pt x="168027" y="84695"/>
                    <a:pt x="182408" y="82268"/>
                    <a:pt x="198496" y="81100"/>
                  </a:cubicBezTo>
                  <a:cubicBezTo>
                    <a:pt x="233101" y="78493"/>
                    <a:pt x="273009" y="83257"/>
                    <a:pt x="302490" y="101593"/>
                  </a:cubicBezTo>
                  <a:cubicBezTo>
                    <a:pt x="307254" y="104559"/>
                    <a:pt x="346712" y="126310"/>
                    <a:pt x="362891" y="130265"/>
                  </a:cubicBezTo>
                  <a:cubicBezTo>
                    <a:pt x="378710" y="134130"/>
                    <a:pt x="417269" y="139972"/>
                    <a:pt x="423741" y="119569"/>
                  </a:cubicBezTo>
                  <a:cubicBezTo>
                    <a:pt x="424010" y="118850"/>
                    <a:pt x="424010" y="118041"/>
                    <a:pt x="424010" y="117322"/>
                  </a:cubicBezTo>
                  <a:cubicBezTo>
                    <a:pt x="424820" y="116513"/>
                    <a:pt x="425449" y="115614"/>
                    <a:pt x="425898" y="114626"/>
                  </a:cubicBezTo>
                  <a:cubicBezTo>
                    <a:pt x="460862" y="116783"/>
                    <a:pt x="495646" y="117412"/>
                    <a:pt x="529083" y="129097"/>
                  </a:cubicBezTo>
                  <a:cubicBezTo>
                    <a:pt x="555778" y="138444"/>
                    <a:pt x="574653" y="146983"/>
                    <a:pt x="602786" y="137815"/>
                  </a:cubicBezTo>
                  <a:cubicBezTo>
                    <a:pt x="607370" y="136287"/>
                    <a:pt x="609976" y="133051"/>
                    <a:pt x="610785" y="129366"/>
                  </a:cubicBezTo>
                  <a:cubicBezTo>
                    <a:pt x="619414" y="126310"/>
                    <a:pt x="628043" y="123164"/>
                    <a:pt x="636761" y="120468"/>
                  </a:cubicBezTo>
                  <a:cubicBezTo>
                    <a:pt x="650963" y="116064"/>
                    <a:pt x="645031" y="95660"/>
                    <a:pt x="630649" y="98447"/>
                  </a:cubicBezTo>
                  <a:lnTo>
                    <a:pt x="630469" y="9844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09" name="Freeform: Shape 106">
              <a:extLst>
                <a:ext uri="{FF2B5EF4-FFF2-40B4-BE49-F238E27FC236}">
                  <a16:creationId xmlns:a16="http://schemas.microsoft.com/office/drawing/2014/main" id="{094AB9C4-FC80-4D22-8904-FE8811E1CFB4}"/>
                </a:ext>
              </a:extLst>
            </p:cNvPr>
            <p:cNvSpPr>
              <a:spLocks/>
            </p:cNvSpPr>
            <p:nvPr/>
          </p:nvSpPr>
          <p:spPr bwMode="auto">
            <a:xfrm>
              <a:off x="5981220" y="1981719"/>
              <a:ext cx="269646" cy="161788"/>
            </a:xfrm>
            <a:custGeom>
              <a:avLst/>
              <a:gdLst>
                <a:gd name="T0" fmla="*/ 35593 w 269646"/>
                <a:gd name="T1" fmla="*/ 99774 h 161787"/>
                <a:gd name="T2" fmla="*/ 97432 w 269646"/>
                <a:gd name="T3" fmla="*/ 117661 h 161787"/>
                <a:gd name="T4" fmla="*/ 209065 w 269646"/>
                <a:gd name="T5" fmla="*/ 156580 h 161787"/>
                <a:gd name="T6" fmla="*/ 266141 w 269646"/>
                <a:gd name="T7" fmla="*/ 39728 h 161787"/>
                <a:gd name="T8" fmla="*/ 175000 w 269646"/>
                <a:gd name="T9" fmla="*/ 60670 h 161787"/>
                <a:gd name="T10" fmla="*/ 33436 w 269646"/>
                <a:gd name="T11" fmla="*/ 21751 h 161787"/>
                <a:gd name="T12" fmla="*/ 6741 w 269646"/>
                <a:gd name="T13" fmla="*/ 6741 h 161787"/>
                <a:gd name="T14" fmla="*/ 35593 w 269646"/>
                <a:gd name="T15" fmla="*/ 99684 h 161787"/>
                <a:gd name="T16" fmla="*/ 0 60000 65536"/>
                <a:gd name="T17" fmla="*/ 0 60000 65536"/>
                <a:gd name="T18" fmla="*/ 0 60000 65536"/>
                <a:gd name="T19" fmla="*/ 0 60000 65536"/>
                <a:gd name="T20" fmla="*/ 0 60000 65536"/>
                <a:gd name="T21" fmla="*/ 0 60000 65536"/>
                <a:gd name="T22" fmla="*/ 0 60000 65536"/>
                <a:gd name="T23" fmla="*/ 0 60000 65536"/>
                <a:gd name="T24" fmla="*/ 0 w 269646"/>
                <a:gd name="T25" fmla="*/ 0 h 161787"/>
                <a:gd name="T26" fmla="*/ 269646 w 269646"/>
                <a:gd name="T27" fmla="*/ 161787 h 1617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9646" h="161787">
                  <a:moveTo>
                    <a:pt x="35593" y="99769"/>
                  </a:moveTo>
                  <a:cubicBezTo>
                    <a:pt x="35593" y="99769"/>
                    <a:pt x="42604" y="102735"/>
                    <a:pt x="97432" y="117656"/>
                  </a:cubicBezTo>
                  <a:cubicBezTo>
                    <a:pt x="152260" y="132666"/>
                    <a:pt x="209065" y="156575"/>
                    <a:pt x="209065" y="156575"/>
                  </a:cubicBezTo>
                  <a:lnTo>
                    <a:pt x="266141" y="39728"/>
                  </a:lnTo>
                  <a:cubicBezTo>
                    <a:pt x="266141" y="39728"/>
                    <a:pt x="228120" y="69659"/>
                    <a:pt x="175000" y="60670"/>
                  </a:cubicBezTo>
                  <a:cubicBezTo>
                    <a:pt x="121880" y="51682"/>
                    <a:pt x="60131" y="36672"/>
                    <a:pt x="33436" y="21751"/>
                  </a:cubicBezTo>
                  <a:lnTo>
                    <a:pt x="6741" y="6741"/>
                  </a:lnTo>
                  <a:lnTo>
                    <a:pt x="35593" y="99679"/>
                  </a:lnTo>
                  <a:lnTo>
                    <a:pt x="35593" y="9976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0" name="Freeform: Shape 107">
              <a:extLst>
                <a:ext uri="{FF2B5EF4-FFF2-40B4-BE49-F238E27FC236}">
                  <a16:creationId xmlns:a16="http://schemas.microsoft.com/office/drawing/2014/main" id="{D52CC338-282E-4CBF-8DB3-00D1533403E8}"/>
                </a:ext>
              </a:extLst>
            </p:cNvPr>
            <p:cNvSpPr>
              <a:spLocks/>
            </p:cNvSpPr>
            <p:nvPr/>
          </p:nvSpPr>
          <p:spPr bwMode="auto">
            <a:xfrm>
              <a:off x="5831477" y="1861817"/>
              <a:ext cx="521316" cy="107858"/>
            </a:xfrm>
            <a:custGeom>
              <a:avLst/>
              <a:gdLst>
                <a:gd name="T0" fmla="*/ 6741 w 521315"/>
                <a:gd name="T1" fmla="*/ 24897 h 107858"/>
                <a:gd name="T2" fmla="*/ 221380 w 521315"/>
                <a:gd name="T3" fmla="*/ 6741 h 107858"/>
                <a:gd name="T4" fmla="*/ 310727 w 521315"/>
                <a:gd name="T5" fmla="*/ 38380 h 107858"/>
                <a:gd name="T6" fmla="*/ 398362 w 521315"/>
                <a:gd name="T7" fmla="*/ 33706 h 107858"/>
                <a:gd name="T8" fmla="*/ 519883 w 521315"/>
                <a:gd name="T9" fmla="*/ 102825 h 107858"/>
                <a:gd name="T10" fmla="*/ 379037 w 521315"/>
                <a:gd name="T11" fmla="*/ 81883 h 107858"/>
                <a:gd name="T12" fmla="*/ 327355 w 521315"/>
                <a:gd name="T13" fmla="*/ 102825 h 107858"/>
                <a:gd name="T14" fmla="*/ 229199 w 521315"/>
                <a:gd name="T15" fmla="*/ 61659 h 107858"/>
                <a:gd name="T16" fmla="*/ 128082 w 521315"/>
                <a:gd name="T17" fmla="*/ 46289 h 107858"/>
                <a:gd name="T18" fmla="*/ 6741 w 521315"/>
                <a:gd name="T19" fmla="*/ 24987 h 1078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1315"/>
                <a:gd name="T31" fmla="*/ 0 h 107858"/>
                <a:gd name="T32" fmla="*/ 521315 w 521315"/>
                <a:gd name="T33" fmla="*/ 107858 h 1078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1315" h="107858">
                  <a:moveTo>
                    <a:pt x="6741" y="24897"/>
                  </a:moveTo>
                  <a:cubicBezTo>
                    <a:pt x="13932" y="18516"/>
                    <a:pt x="221380" y="6741"/>
                    <a:pt x="221380" y="6741"/>
                  </a:cubicBezTo>
                  <a:cubicBezTo>
                    <a:pt x="221380" y="6741"/>
                    <a:pt x="269377" y="32358"/>
                    <a:pt x="310722" y="38380"/>
                  </a:cubicBezTo>
                  <a:cubicBezTo>
                    <a:pt x="352068" y="44402"/>
                    <a:pt x="398357" y="33706"/>
                    <a:pt x="398357" y="33706"/>
                  </a:cubicBezTo>
                  <a:lnTo>
                    <a:pt x="519878" y="102825"/>
                  </a:lnTo>
                  <a:cubicBezTo>
                    <a:pt x="519878" y="102825"/>
                    <a:pt x="402312" y="82602"/>
                    <a:pt x="379032" y="81883"/>
                  </a:cubicBezTo>
                  <a:cubicBezTo>
                    <a:pt x="355843" y="81163"/>
                    <a:pt x="327350" y="102825"/>
                    <a:pt x="327350" y="102825"/>
                  </a:cubicBezTo>
                  <a:lnTo>
                    <a:pt x="229199" y="61659"/>
                  </a:lnTo>
                  <a:cubicBezTo>
                    <a:pt x="229199" y="61659"/>
                    <a:pt x="147586" y="45840"/>
                    <a:pt x="128082" y="46289"/>
                  </a:cubicBezTo>
                  <a:cubicBezTo>
                    <a:pt x="108577" y="46739"/>
                    <a:pt x="6741" y="24987"/>
                    <a:pt x="6741" y="24987"/>
                  </a:cubicBezTo>
                  <a:lnTo>
                    <a:pt x="6741" y="24897"/>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1" name="Freeform: Shape 108">
              <a:extLst>
                <a:ext uri="{FF2B5EF4-FFF2-40B4-BE49-F238E27FC236}">
                  <a16:creationId xmlns:a16="http://schemas.microsoft.com/office/drawing/2014/main" id="{189E3D08-4AE3-4C9F-ACE3-A80A60F28002}"/>
                </a:ext>
              </a:extLst>
            </p:cNvPr>
            <p:cNvSpPr>
              <a:spLocks/>
            </p:cNvSpPr>
            <p:nvPr/>
          </p:nvSpPr>
          <p:spPr bwMode="auto">
            <a:xfrm>
              <a:off x="6285720" y="1205205"/>
              <a:ext cx="35953" cy="89882"/>
            </a:xfrm>
            <a:custGeom>
              <a:avLst/>
              <a:gdLst>
                <a:gd name="T0" fmla="*/ 29237 w 35952"/>
                <a:gd name="T1" fmla="*/ 8652 h 89882"/>
                <a:gd name="T2" fmla="*/ 26361 w 35952"/>
                <a:gd name="T3" fmla="*/ 7394 h 89882"/>
                <a:gd name="T4" fmla="*/ 9458 w 35952"/>
                <a:gd name="T5" fmla="*/ 84063 h 89882"/>
                <a:gd name="T6" fmla="*/ 18541 w 35952"/>
                <a:gd name="T7" fmla="*/ 82805 h 89882"/>
                <a:gd name="T8" fmla="*/ 19620 w 35952"/>
                <a:gd name="T9" fmla="*/ 42987 h 89882"/>
                <a:gd name="T10" fmla="*/ 29237 w 35952"/>
                <a:gd name="T11" fmla="*/ 8472 h 89882"/>
                <a:gd name="T12" fmla="*/ 0 60000 65536"/>
                <a:gd name="T13" fmla="*/ 0 60000 65536"/>
                <a:gd name="T14" fmla="*/ 0 60000 65536"/>
                <a:gd name="T15" fmla="*/ 0 60000 65536"/>
                <a:gd name="T16" fmla="*/ 0 60000 65536"/>
                <a:gd name="T17" fmla="*/ 0 60000 65536"/>
                <a:gd name="T18" fmla="*/ 0 w 35952"/>
                <a:gd name="T19" fmla="*/ 0 h 89882"/>
                <a:gd name="T20" fmla="*/ 35952 w 35952"/>
                <a:gd name="T21" fmla="*/ 89882 h 89882"/>
              </a:gdLst>
              <a:ahLst/>
              <a:cxnLst>
                <a:cxn ang="T12">
                  <a:pos x="T0" y="T1"/>
                </a:cxn>
                <a:cxn ang="T13">
                  <a:pos x="T2" y="T3"/>
                </a:cxn>
                <a:cxn ang="T14">
                  <a:pos x="T4" y="T5"/>
                </a:cxn>
                <a:cxn ang="T15">
                  <a:pos x="T6" y="T7"/>
                </a:cxn>
                <a:cxn ang="T16">
                  <a:pos x="T8" y="T9"/>
                </a:cxn>
                <a:cxn ang="T17">
                  <a:pos x="T10" y="T11"/>
                </a:cxn>
              </a:cxnLst>
              <a:rect l="T18" t="T19" r="T20" b="T21"/>
              <a:pathLst>
                <a:path w="35952" h="89882">
                  <a:moveTo>
                    <a:pt x="29232" y="8652"/>
                  </a:moveTo>
                  <a:cubicBezTo>
                    <a:pt x="29951" y="6944"/>
                    <a:pt x="27255" y="6045"/>
                    <a:pt x="26356" y="7394"/>
                  </a:cubicBezTo>
                  <a:cubicBezTo>
                    <a:pt x="12334" y="28786"/>
                    <a:pt x="1458" y="58537"/>
                    <a:pt x="9458" y="84063"/>
                  </a:cubicBezTo>
                  <a:cubicBezTo>
                    <a:pt x="11076" y="89186"/>
                    <a:pt x="18266" y="88018"/>
                    <a:pt x="18536" y="82805"/>
                  </a:cubicBezTo>
                  <a:cubicBezTo>
                    <a:pt x="19345" y="69412"/>
                    <a:pt x="17727" y="56469"/>
                    <a:pt x="19615" y="42987"/>
                  </a:cubicBezTo>
                  <a:cubicBezTo>
                    <a:pt x="21322" y="31123"/>
                    <a:pt x="24648" y="19618"/>
                    <a:pt x="29232" y="8472"/>
                  </a:cubicBezTo>
                  <a:lnTo>
                    <a:pt x="29232" y="8652"/>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2" name="Freeform: Shape 109">
              <a:extLst>
                <a:ext uri="{FF2B5EF4-FFF2-40B4-BE49-F238E27FC236}">
                  <a16:creationId xmlns:a16="http://schemas.microsoft.com/office/drawing/2014/main" id="{F1CD3036-F057-4834-9E03-27CC9B6CDA9D}"/>
                </a:ext>
              </a:extLst>
            </p:cNvPr>
            <p:cNvSpPr>
              <a:spLocks/>
            </p:cNvSpPr>
            <p:nvPr/>
          </p:nvSpPr>
          <p:spPr bwMode="auto">
            <a:xfrm>
              <a:off x="6077468" y="1182606"/>
              <a:ext cx="44941" cy="44941"/>
            </a:xfrm>
            <a:custGeom>
              <a:avLst/>
              <a:gdLst>
                <a:gd name="T0" fmla="*/ 42440 w 44941"/>
                <a:gd name="T1" fmla="*/ 24061 h 44941"/>
                <a:gd name="T2" fmla="*/ 26801 w 44941"/>
                <a:gd name="T3" fmla="*/ 14623 h 44941"/>
                <a:gd name="T4" fmla="*/ 11700 w 44941"/>
                <a:gd name="T5" fmla="*/ 6803 h 44941"/>
                <a:gd name="T6" fmla="*/ 7206 w 44941"/>
                <a:gd name="T7" fmla="*/ 12646 h 44941"/>
                <a:gd name="T8" fmla="*/ 18801 w 44941"/>
                <a:gd name="T9" fmla="*/ 25139 h 44941"/>
                <a:gd name="T10" fmla="*/ 32104 w 44941"/>
                <a:gd name="T11" fmla="*/ 37723 h 44941"/>
                <a:gd name="T12" fmla="*/ 42620 w 44941"/>
                <a:gd name="T13" fmla="*/ 39071 h 44941"/>
                <a:gd name="T14" fmla="*/ 46575 w 44941"/>
                <a:gd name="T15" fmla="*/ 33858 h 44941"/>
                <a:gd name="T16" fmla="*/ 42620 w 44941"/>
                <a:gd name="T17" fmla="*/ 24061 h 449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941"/>
                <a:gd name="T28" fmla="*/ 0 h 44941"/>
                <a:gd name="T29" fmla="*/ 44941 w 44941"/>
                <a:gd name="T30" fmla="*/ 44941 h 449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941" h="44941">
                  <a:moveTo>
                    <a:pt x="42440" y="24061"/>
                  </a:moveTo>
                  <a:cubicBezTo>
                    <a:pt x="37047" y="21184"/>
                    <a:pt x="31924" y="17769"/>
                    <a:pt x="26801" y="14623"/>
                  </a:cubicBezTo>
                  <a:cubicBezTo>
                    <a:pt x="22127" y="11747"/>
                    <a:pt x="17183" y="7612"/>
                    <a:pt x="11700" y="6803"/>
                  </a:cubicBezTo>
                  <a:cubicBezTo>
                    <a:pt x="8105" y="6264"/>
                    <a:pt x="5678" y="9320"/>
                    <a:pt x="7206" y="12646"/>
                  </a:cubicBezTo>
                  <a:cubicBezTo>
                    <a:pt x="9453" y="17769"/>
                    <a:pt x="14756" y="21364"/>
                    <a:pt x="18801" y="25139"/>
                  </a:cubicBezTo>
                  <a:cubicBezTo>
                    <a:pt x="23205" y="29274"/>
                    <a:pt x="27879" y="33318"/>
                    <a:pt x="32104" y="37723"/>
                  </a:cubicBezTo>
                  <a:cubicBezTo>
                    <a:pt x="34800" y="40509"/>
                    <a:pt x="39294" y="41048"/>
                    <a:pt x="42620" y="39071"/>
                  </a:cubicBezTo>
                  <a:cubicBezTo>
                    <a:pt x="44777" y="37813"/>
                    <a:pt x="45945" y="36285"/>
                    <a:pt x="46575" y="33858"/>
                  </a:cubicBezTo>
                  <a:cubicBezTo>
                    <a:pt x="47564" y="30263"/>
                    <a:pt x="46035" y="25858"/>
                    <a:pt x="42620" y="24061"/>
                  </a:cubicBezTo>
                  <a:lnTo>
                    <a:pt x="42440" y="2406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3" name="Freeform: Shape 110">
              <a:extLst>
                <a:ext uri="{FF2B5EF4-FFF2-40B4-BE49-F238E27FC236}">
                  <a16:creationId xmlns:a16="http://schemas.microsoft.com/office/drawing/2014/main" id="{978DD882-475F-4E96-AC32-7A53D9814D28}"/>
                </a:ext>
              </a:extLst>
            </p:cNvPr>
            <p:cNvSpPr>
              <a:spLocks/>
            </p:cNvSpPr>
            <p:nvPr/>
          </p:nvSpPr>
          <p:spPr bwMode="auto">
            <a:xfrm>
              <a:off x="5715394" y="1069040"/>
              <a:ext cx="152799" cy="53929"/>
            </a:xfrm>
            <a:custGeom>
              <a:avLst/>
              <a:gdLst>
                <a:gd name="T0" fmla="*/ 143048 w 152799"/>
                <a:gd name="T1" fmla="*/ 10534 h 53929"/>
                <a:gd name="T2" fmla="*/ 55053 w 152799"/>
                <a:gd name="T3" fmla="*/ 10174 h 53929"/>
                <a:gd name="T4" fmla="*/ 7056 w 152799"/>
                <a:gd name="T5" fmla="*/ 49902 h 53929"/>
                <a:gd name="T6" fmla="*/ 9932 w 152799"/>
                <a:gd name="T7" fmla="*/ 52778 h 53929"/>
                <a:gd name="T8" fmla="*/ 71591 w 152799"/>
                <a:gd name="T9" fmla="*/ 26443 h 53929"/>
                <a:gd name="T10" fmla="*/ 142958 w 152799"/>
                <a:gd name="T11" fmla="*/ 28870 h 53929"/>
                <a:gd name="T12" fmla="*/ 142958 w 152799"/>
                <a:gd name="T13" fmla="*/ 10534 h 53929"/>
                <a:gd name="T14" fmla="*/ 0 60000 65536"/>
                <a:gd name="T15" fmla="*/ 0 60000 65536"/>
                <a:gd name="T16" fmla="*/ 0 60000 65536"/>
                <a:gd name="T17" fmla="*/ 0 60000 65536"/>
                <a:gd name="T18" fmla="*/ 0 60000 65536"/>
                <a:gd name="T19" fmla="*/ 0 60000 65536"/>
                <a:gd name="T20" fmla="*/ 0 60000 65536"/>
                <a:gd name="T21" fmla="*/ 0 w 152799"/>
                <a:gd name="T22" fmla="*/ 0 h 53929"/>
                <a:gd name="T23" fmla="*/ 152799 w 152799"/>
                <a:gd name="T24" fmla="*/ 53929 h 539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799" h="53929">
                  <a:moveTo>
                    <a:pt x="143048" y="10534"/>
                  </a:moveTo>
                  <a:cubicBezTo>
                    <a:pt x="116353" y="9095"/>
                    <a:pt x="81209" y="2983"/>
                    <a:pt x="55053" y="10174"/>
                  </a:cubicBezTo>
                  <a:cubicBezTo>
                    <a:pt x="35998" y="15387"/>
                    <a:pt x="18022" y="34442"/>
                    <a:pt x="7056" y="49902"/>
                  </a:cubicBezTo>
                  <a:cubicBezTo>
                    <a:pt x="5887" y="51610"/>
                    <a:pt x="8224" y="53947"/>
                    <a:pt x="9932" y="52778"/>
                  </a:cubicBezTo>
                  <a:cubicBezTo>
                    <a:pt x="30156" y="38577"/>
                    <a:pt x="45436" y="26892"/>
                    <a:pt x="71591" y="26443"/>
                  </a:cubicBezTo>
                  <a:cubicBezTo>
                    <a:pt x="95320" y="25993"/>
                    <a:pt x="119229" y="28690"/>
                    <a:pt x="142958" y="28870"/>
                  </a:cubicBezTo>
                  <a:cubicBezTo>
                    <a:pt x="154822" y="28959"/>
                    <a:pt x="154642" y="11163"/>
                    <a:pt x="142958" y="10534"/>
                  </a:cubicBezTo>
                  <a:lnTo>
                    <a:pt x="143048" y="10534"/>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4" name="Freeform: Shape 111">
              <a:extLst>
                <a:ext uri="{FF2B5EF4-FFF2-40B4-BE49-F238E27FC236}">
                  <a16:creationId xmlns:a16="http://schemas.microsoft.com/office/drawing/2014/main" id="{A4358CE2-A3A1-413A-896D-63E89FBDA129}"/>
                </a:ext>
              </a:extLst>
            </p:cNvPr>
            <p:cNvSpPr>
              <a:spLocks/>
            </p:cNvSpPr>
            <p:nvPr/>
          </p:nvSpPr>
          <p:spPr bwMode="auto">
            <a:xfrm>
              <a:off x="6533553" y="1190655"/>
              <a:ext cx="89882" cy="71906"/>
            </a:xfrm>
            <a:custGeom>
              <a:avLst/>
              <a:gdLst>
                <a:gd name="T0" fmla="*/ 85560 w 89882"/>
                <a:gd name="T1" fmla="*/ 55654 h 71905"/>
                <a:gd name="T2" fmla="*/ 51584 w 89882"/>
                <a:gd name="T3" fmla="*/ 12326 h 71905"/>
                <a:gd name="T4" fmla="*/ 7632 w 89882"/>
                <a:gd name="T5" fmla="*/ 11427 h 71905"/>
                <a:gd name="T6" fmla="*/ 8081 w 89882"/>
                <a:gd name="T7" fmla="*/ 14663 h 71905"/>
                <a:gd name="T8" fmla="*/ 45023 w 89882"/>
                <a:gd name="T9" fmla="*/ 30213 h 71905"/>
                <a:gd name="T10" fmla="*/ 64977 w 89882"/>
                <a:gd name="T11" fmla="*/ 67608 h 71905"/>
                <a:gd name="T12" fmla="*/ 85560 w 89882"/>
                <a:gd name="T13" fmla="*/ 55564 h 71905"/>
                <a:gd name="T14" fmla="*/ 0 60000 65536"/>
                <a:gd name="T15" fmla="*/ 0 60000 65536"/>
                <a:gd name="T16" fmla="*/ 0 60000 65536"/>
                <a:gd name="T17" fmla="*/ 0 60000 65536"/>
                <a:gd name="T18" fmla="*/ 0 60000 65536"/>
                <a:gd name="T19" fmla="*/ 0 60000 65536"/>
                <a:gd name="T20" fmla="*/ 0 60000 65536"/>
                <a:gd name="T21" fmla="*/ 0 w 89882"/>
                <a:gd name="T22" fmla="*/ 0 h 71905"/>
                <a:gd name="T23" fmla="*/ 89882 w 89882"/>
                <a:gd name="T24" fmla="*/ 71905 h 719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882" h="71905">
                  <a:moveTo>
                    <a:pt x="85560" y="55649"/>
                  </a:moveTo>
                  <a:cubicBezTo>
                    <a:pt x="76212" y="41448"/>
                    <a:pt x="68212" y="19427"/>
                    <a:pt x="51584" y="12326"/>
                  </a:cubicBezTo>
                  <a:cubicBezTo>
                    <a:pt x="37742" y="6394"/>
                    <a:pt x="21474" y="3877"/>
                    <a:pt x="7632" y="11427"/>
                  </a:cubicBezTo>
                  <a:cubicBezTo>
                    <a:pt x="6104" y="12236"/>
                    <a:pt x="6733" y="14124"/>
                    <a:pt x="8081" y="14663"/>
                  </a:cubicBezTo>
                  <a:cubicBezTo>
                    <a:pt x="21474" y="20056"/>
                    <a:pt x="35405" y="17000"/>
                    <a:pt x="45023" y="30213"/>
                  </a:cubicBezTo>
                  <a:cubicBezTo>
                    <a:pt x="53202" y="41538"/>
                    <a:pt x="59134" y="54930"/>
                    <a:pt x="64977" y="67603"/>
                  </a:cubicBezTo>
                  <a:cubicBezTo>
                    <a:pt x="71358" y="81445"/>
                    <a:pt x="94098" y="68592"/>
                    <a:pt x="85560" y="55559"/>
                  </a:cubicBezTo>
                  <a:lnTo>
                    <a:pt x="85560" y="55649"/>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5" name="Freeform: Shape 112">
              <a:extLst>
                <a:ext uri="{FF2B5EF4-FFF2-40B4-BE49-F238E27FC236}">
                  <a16:creationId xmlns:a16="http://schemas.microsoft.com/office/drawing/2014/main" id="{66D3D414-4100-4ADB-B210-FB98A88FCA70}"/>
                </a:ext>
              </a:extLst>
            </p:cNvPr>
            <p:cNvSpPr>
              <a:spLocks/>
            </p:cNvSpPr>
            <p:nvPr/>
          </p:nvSpPr>
          <p:spPr bwMode="auto">
            <a:xfrm>
              <a:off x="6173728" y="1754659"/>
              <a:ext cx="26965" cy="89882"/>
            </a:xfrm>
            <a:custGeom>
              <a:avLst/>
              <a:gdLst>
                <a:gd name="T0" fmla="*/ 22315 w 26964"/>
                <a:gd name="T1" fmla="*/ 51251 h 89882"/>
                <a:gd name="T2" fmla="*/ 13142 w 26964"/>
                <a:gd name="T3" fmla="*/ 9096 h 89882"/>
                <a:gd name="T4" fmla="*/ 6761 w 26964"/>
                <a:gd name="T5" fmla="*/ 9995 h 89882"/>
                <a:gd name="T6" fmla="*/ 8918 w 26964"/>
                <a:gd name="T7" fmla="*/ 47656 h 89882"/>
                <a:gd name="T8" fmla="*/ 15664 w 26964"/>
                <a:gd name="T9" fmla="*/ 82889 h 89882"/>
                <a:gd name="T10" fmla="*/ 27259 w 26964"/>
                <a:gd name="T11" fmla="*/ 81362 h 89882"/>
                <a:gd name="T12" fmla="*/ 22405 w 26964"/>
                <a:gd name="T13" fmla="*/ 51251 h 89882"/>
                <a:gd name="T14" fmla="*/ 0 60000 65536"/>
                <a:gd name="T15" fmla="*/ 0 60000 65536"/>
                <a:gd name="T16" fmla="*/ 0 60000 65536"/>
                <a:gd name="T17" fmla="*/ 0 60000 65536"/>
                <a:gd name="T18" fmla="*/ 0 60000 65536"/>
                <a:gd name="T19" fmla="*/ 0 60000 65536"/>
                <a:gd name="T20" fmla="*/ 0 60000 65536"/>
                <a:gd name="T21" fmla="*/ 0 w 26964"/>
                <a:gd name="T22" fmla="*/ 0 h 89882"/>
                <a:gd name="T23" fmla="*/ 26964 w 26964"/>
                <a:gd name="T24" fmla="*/ 89882 h 898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964" h="89882">
                  <a:moveTo>
                    <a:pt x="22310" y="51251"/>
                  </a:moveTo>
                  <a:cubicBezTo>
                    <a:pt x="18985" y="37229"/>
                    <a:pt x="16558" y="23028"/>
                    <a:pt x="13142" y="9096"/>
                  </a:cubicBezTo>
                  <a:cubicBezTo>
                    <a:pt x="12244" y="5411"/>
                    <a:pt x="6761" y="6310"/>
                    <a:pt x="6761" y="9995"/>
                  </a:cubicBezTo>
                  <a:cubicBezTo>
                    <a:pt x="6581" y="22669"/>
                    <a:pt x="7660" y="35072"/>
                    <a:pt x="8918" y="47656"/>
                  </a:cubicBezTo>
                  <a:cubicBezTo>
                    <a:pt x="10086" y="59250"/>
                    <a:pt x="9098" y="73092"/>
                    <a:pt x="15659" y="82889"/>
                  </a:cubicBezTo>
                  <a:cubicBezTo>
                    <a:pt x="18446" y="87024"/>
                    <a:pt x="26175" y="87204"/>
                    <a:pt x="27254" y="81362"/>
                  </a:cubicBezTo>
                  <a:cubicBezTo>
                    <a:pt x="29231" y="70755"/>
                    <a:pt x="24827" y="61587"/>
                    <a:pt x="22400" y="51251"/>
                  </a:cubicBezTo>
                  <a:lnTo>
                    <a:pt x="22310" y="5125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6" name="Freeform: Shape 113">
              <a:extLst>
                <a:ext uri="{FF2B5EF4-FFF2-40B4-BE49-F238E27FC236}">
                  <a16:creationId xmlns:a16="http://schemas.microsoft.com/office/drawing/2014/main" id="{D452AA9B-D7D3-42E8-969D-687577416CC9}"/>
                </a:ext>
              </a:extLst>
            </p:cNvPr>
            <p:cNvSpPr>
              <a:spLocks/>
            </p:cNvSpPr>
            <p:nvPr/>
          </p:nvSpPr>
          <p:spPr bwMode="auto">
            <a:xfrm>
              <a:off x="5663657" y="1767418"/>
              <a:ext cx="35953" cy="89882"/>
            </a:xfrm>
            <a:custGeom>
              <a:avLst/>
              <a:gdLst>
                <a:gd name="T0" fmla="*/ 31744 w 35952"/>
                <a:gd name="T1" fmla="*/ 69681 h 89882"/>
                <a:gd name="T2" fmla="*/ 25542 w 35952"/>
                <a:gd name="T3" fmla="*/ 11258 h 89882"/>
                <a:gd name="T4" fmla="*/ 13313 w 35952"/>
                <a:gd name="T5" fmla="*/ 11258 h 89882"/>
                <a:gd name="T6" fmla="*/ 7111 w 35952"/>
                <a:gd name="T7" fmla="*/ 69681 h 89882"/>
                <a:gd name="T8" fmla="*/ 12953 w 35952"/>
                <a:gd name="T9" fmla="*/ 84062 h 89882"/>
                <a:gd name="T10" fmla="*/ 14931 w 35952"/>
                <a:gd name="T11" fmla="*/ 85590 h 89882"/>
                <a:gd name="T12" fmla="*/ 23744 w 35952"/>
                <a:gd name="T13" fmla="*/ 85590 h 89882"/>
                <a:gd name="T14" fmla="*/ 25721 w 35952"/>
                <a:gd name="T15" fmla="*/ 84062 h 89882"/>
                <a:gd name="T16" fmla="*/ 31564 w 35952"/>
                <a:gd name="T17" fmla="*/ 69681 h 898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952"/>
                <a:gd name="T28" fmla="*/ 0 h 89882"/>
                <a:gd name="T29" fmla="*/ 35952 w 35952"/>
                <a:gd name="T30" fmla="*/ 89882 h 898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952" h="89882">
                  <a:moveTo>
                    <a:pt x="31739" y="69681"/>
                  </a:moveTo>
                  <a:cubicBezTo>
                    <a:pt x="27514" y="50626"/>
                    <a:pt x="28773" y="30492"/>
                    <a:pt x="25537" y="11258"/>
                  </a:cubicBezTo>
                  <a:cubicBezTo>
                    <a:pt x="24548" y="5236"/>
                    <a:pt x="14391" y="5236"/>
                    <a:pt x="13313" y="11258"/>
                  </a:cubicBezTo>
                  <a:cubicBezTo>
                    <a:pt x="10077" y="30492"/>
                    <a:pt x="11335" y="50626"/>
                    <a:pt x="7111" y="69681"/>
                  </a:cubicBezTo>
                  <a:cubicBezTo>
                    <a:pt x="5763" y="75883"/>
                    <a:pt x="8189" y="80377"/>
                    <a:pt x="12953" y="84062"/>
                  </a:cubicBezTo>
                  <a:lnTo>
                    <a:pt x="14931" y="85590"/>
                  </a:lnTo>
                  <a:cubicBezTo>
                    <a:pt x="17088" y="87298"/>
                    <a:pt x="21582" y="87298"/>
                    <a:pt x="23739" y="85590"/>
                  </a:cubicBezTo>
                  <a:lnTo>
                    <a:pt x="25716" y="84062"/>
                  </a:lnTo>
                  <a:cubicBezTo>
                    <a:pt x="30480" y="80377"/>
                    <a:pt x="32907" y="75883"/>
                    <a:pt x="31559" y="69681"/>
                  </a:cubicBezTo>
                  <a:lnTo>
                    <a:pt x="31739" y="69681"/>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917" name="Freeform: Shape 114">
              <a:extLst>
                <a:ext uri="{FF2B5EF4-FFF2-40B4-BE49-F238E27FC236}">
                  <a16:creationId xmlns:a16="http://schemas.microsoft.com/office/drawing/2014/main" id="{4E50E589-9F8F-4E47-B7D3-0B497635634B}"/>
                </a:ext>
              </a:extLst>
            </p:cNvPr>
            <p:cNvSpPr>
              <a:spLocks/>
            </p:cNvSpPr>
            <p:nvPr/>
          </p:nvSpPr>
          <p:spPr bwMode="auto">
            <a:xfrm>
              <a:off x="6434121" y="1870475"/>
              <a:ext cx="35953" cy="98870"/>
            </a:xfrm>
            <a:custGeom>
              <a:avLst/>
              <a:gdLst>
                <a:gd name="T0" fmla="*/ 27974 w 35952"/>
                <a:gd name="T1" fmla="*/ 57405 h 98870"/>
                <a:gd name="T2" fmla="*/ 20873 w 35952"/>
                <a:gd name="T3" fmla="*/ 11476 h 98870"/>
                <a:gd name="T4" fmla="*/ 8015 w 35952"/>
                <a:gd name="T5" fmla="*/ 13183 h 98870"/>
                <a:gd name="T6" fmla="*/ 7295 w 35952"/>
                <a:gd name="T7" fmla="*/ 54259 h 98870"/>
                <a:gd name="T8" fmla="*/ 11430 w 35952"/>
                <a:gd name="T9" fmla="*/ 94347 h 98870"/>
                <a:gd name="T10" fmla="*/ 29142 w 35952"/>
                <a:gd name="T11" fmla="*/ 92010 h 98870"/>
                <a:gd name="T12" fmla="*/ 27974 w 35952"/>
                <a:gd name="T13" fmla="*/ 57226 h 98870"/>
                <a:gd name="T14" fmla="*/ 0 60000 65536"/>
                <a:gd name="T15" fmla="*/ 0 60000 65536"/>
                <a:gd name="T16" fmla="*/ 0 60000 65536"/>
                <a:gd name="T17" fmla="*/ 0 60000 65536"/>
                <a:gd name="T18" fmla="*/ 0 60000 65536"/>
                <a:gd name="T19" fmla="*/ 0 60000 65536"/>
                <a:gd name="T20" fmla="*/ 0 60000 65536"/>
                <a:gd name="T21" fmla="*/ 0 w 35952"/>
                <a:gd name="T22" fmla="*/ 0 h 98870"/>
                <a:gd name="T23" fmla="*/ 35952 w 35952"/>
                <a:gd name="T24" fmla="*/ 98870 h 9887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952" h="98870">
                  <a:moveTo>
                    <a:pt x="27969" y="57405"/>
                  </a:moveTo>
                  <a:cubicBezTo>
                    <a:pt x="25811" y="42035"/>
                    <a:pt x="23384" y="26756"/>
                    <a:pt x="20868" y="11476"/>
                  </a:cubicBezTo>
                  <a:cubicBezTo>
                    <a:pt x="19609" y="3925"/>
                    <a:pt x="8194" y="6083"/>
                    <a:pt x="8015" y="13183"/>
                  </a:cubicBezTo>
                  <a:cubicBezTo>
                    <a:pt x="7655" y="26845"/>
                    <a:pt x="7385" y="40597"/>
                    <a:pt x="7295" y="54259"/>
                  </a:cubicBezTo>
                  <a:cubicBezTo>
                    <a:pt x="7295" y="67832"/>
                    <a:pt x="4509" y="82303"/>
                    <a:pt x="11430" y="94347"/>
                  </a:cubicBezTo>
                  <a:cubicBezTo>
                    <a:pt x="16014" y="102256"/>
                    <a:pt x="26171" y="99380"/>
                    <a:pt x="29137" y="92010"/>
                  </a:cubicBezTo>
                  <a:cubicBezTo>
                    <a:pt x="33631" y="80865"/>
                    <a:pt x="29586" y="68820"/>
                    <a:pt x="27969" y="57226"/>
                  </a:cubicBezTo>
                  <a:lnTo>
                    <a:pt x="27969" y="57405"/>
                  </a:lnTo>
                  <a:close/>
                </a:path>
              </a:pathLst>
            </a:custGeom>
            <a:solidFill>
              <a:srgbClr val="50202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116" name="Rectangle: Rounded Corners 115">
            <a:extLst>
              <a:ext uri="{FF2B5EF4-FFF2-40B4-BE49-F238E27FC236}">
                <a16:creationId xmlns:a16="http://schemas.microsoft.com/office/drawing/2014/main" id="{CBFF42B2-13CC-4A00-8E1C-7AC91E01002D}"/>
              </a:ext>
            </a:extLst>
          </p:cNvPr>
          <p:cNvSpPr/>
          <p:nvPr/>
        </p:nvSpPr>
        <p:spPr>
          <a:xfrm>
            <a:off x="482600" y="2205038"/>
            <a:ext cx="9134475" cy="43021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fontAlgn="auto" hangingPunct="1">
              <a:spcBef>
                <a:spcPts val="0"/>
              </a:spcBef>
              <a:spcAft>
                <a:spcPts val="0"/>
              </a:spcAft>
              <a:defRPr/>
            </a:pPr>
            <a:r>
              <a:rPr lang="ru-RU" sz="1600" dirty="0" err="1">
                <a:solidFill>
                  <a:schemeClr val="tx2"/>
                </a:solidFill>
              </a:rPr>
              <a:t>Шунингд</a:t>
            </a:r>
            <a:r>
              <a:rPr lang="tr-TR" sz="1600" dirty="0">
                <a:solidFill>
                  <a:schemeClr val="tx2"/>
                </a:solidFill>
              </a:rPr>
              <a:t>e</a:t>
            </a:r>
            <a:r>
              <a:rPr lang="ru-RU" sz="1600" dirty="0">
                <a:solidFill>
                  <a:schemeClr val="tx2"/>
                </a:solidFill>
              </a:rPr>
              <a:t>к</a:t>
            </a:r>
            <a:r>
              <a:rPr lang="tr-TR" sz="1600" dirty="0">
                <a:solidFill>
                  <a:schemeClr val="tx2"/>
                </a:solidFill>
              </a:rPr>
              <a:t>, </a:t>
            </a:r>
            <a:r>
              <a:rPr lang="ru-RU" sz="1600" dirty="0">
                <a:solidFill>
                  <a:schemeClr val="tx2"/>
                </a:solidFill>
              </a:rPr>
              <a:t>к</a:t>
            </a:r>
            <a:r>
              <a:rPr lang="tr-TR" sz="1600" dirty="0">
                <a:solidFill>
                  <a:schemeClr val="tx2"/>
                </a:solidFill>
              </a:rPr>
              <a:t>o</a:t>
            </a:r>
            <a:r>
              <a:rPr lang="ru-RU" sz="1600" dirty="0" err="1">
                <a:solidFill>
                  <a:schemeClr val="tx2"/>
                </a:solidFill>
              </a:rPr>
              <a:t>мпания</a:t>
            </a:r>
            <a:r>
              <a:rPr lang="tr-TR" sz="1600" dirty="0">
                <a:solidFill>
                  <a:schemeClr val="tx2"/>
                </a:solidFill>
              </a:rPr>
              <a:t> </a:t>
            </a:r>
            <a:r>
              <a:rPr lang="ru-RU" sz="1600" dirty="0" err="1">
                <a:solidFill>
                  <a:schemeClr val="tx2"/>
                </a:solidFill>
              </a:rPr>
              <a:t>раҳбариятига</a:t>
            </a:r>
            <a:r>
              <a:rPr lang="en-US" sz="1600" dirty="0">
                <a:solidFill>
                  <a:schemeClr val="tx2"/>
                </a:solidFill>
              </a:rPr>
              <a:t> </a:t>
            </a:r>
            <a:r>
              <a:rPr lang="ru-RU" sz="1600" dirty="0" err="1">
                <a:solidFill>
                  <a:schemeClr val="tx2"/>
                </a:solidFill>
              </a:rPr>
              <a:t>ҳ</a:t>
            </a:r>
            <a:r>
              <a:rPr lang="en-US" sz="1600" dirty="0">
                <a:solidFill>
                  <a:schemeClr val="tx2"/>
                </a:solidFill>
              </a:rPr>
              <a:t>e</a:t>
            </a:r>
            <a:r>
              <a:rPr lang="ru-RU" sz="1600" dirty="0">
                <a:solidFill>
                  <a:schemeClr val="tx2"/>
                </a:solidFill>
              </a:rPr>
              <a:t>ч</a:t>
            </a:r>
            <a:r>
              <a:rPr lang="en-US" sz="1600" dirty="0">
                <a:solidFill>
                  <a:schemeClr val="tx2"/>
                </a:solidFill>
              </a:rPr>
              <a:t> </a:t>
            </a:r>
            <a:r>
              <a:rPr lang="ru-RU" sz="1600" dirty="0" err="1">
                <a:solidFill>
                  <a:schemeClr val="tx2"/>
                </a:solidFill>
              </a:rPr>
              <a:t>қанақа</a:t>
            </a:r>
            <a:r>
              <a:rPr lang="en-US" sz="1600" dirty="0">
                <a:solidFill>
                  <a:schemeClr val="tx2"/>
                </a:solidFill>
              </a:rPr>
              <a:t> </a:t>
            </a:r>
            <a:r>
              <a:rPr lang="ru-RU" sz="1600" dirty="0">
                <a:solidFill>
                  <a:schemeClr val="tx2"/>
                </a:solidFill>
              </a:rPr>
              <a:t>в</a:t>
            </a:r>
            <a:r>
              <a:rPr lang="en-US" sz="1600" dirty="0">
                <a:solidFill>
                  <a:schemeClr val="tx2"/>
                </a:solidFill>
              </a:rPr>
              <a:t>o</a:t>
            </a:r>
            <a:r>
              <a:rPr lang="ru-RU" sz="1600" dirty="0" err="1">
                <a:solidFill>
                  <a:schemeClr val="tx2"/>
                </a:solidFill>
              </a:rPr>
              <a:t>ситачисиз</a:t>
            </a:r>
            <a:r>
              <a:rPr lang="en-US" sz="1600" dirty="0">
                <a:solidFill>
                  <a:schemeClr val="tx2"/>
                </a:solidFill>
              </a:rPr>
              <a:t> </a:t>
            </a:r>
            <a:r>
              <a:rPr lang="ru-RU" sz="1600" dirty="0" err="1">
                <a:solidFill>
                  <a:schemeClr val="tx2"/>
                </a:solidFill>
              </a:rPr>
              <a:t>тўғридан</a:t>
            </a:r>
            <a:r>
              <a:rPr lang="en-US" sz="1600" dirty="0">
                <a:solidFill>
                  <a:schemeClr val="tx2"/>
                </a:solidFill>
              </a:rPr>
              <a:t> –</a:t>
            </a:r>
            <a:r>
              <a:rPr lang="ru-RU" sz="1600" dirty="0" err="1">
                <a:solidFill>
                  <a:schemeClr val="tx2"/>
                </a:solidFill>
              </a:rPr>
              <a:t>тўғри</a:t>
            </a:r>
            <a:r>
              <a:rPr lang="en-US" sz="1600" dirty="0">
                <a:solidFill>
                  <a:schemeClr val="tx2"/>
                </a:solidFill>
              </a:rPr>
              <a:t> </a:t>
            </a:r>
            <a:r>
              <a:rPr lang="ru-RU" sz="1600" dirty="0" err="1">
                <a:solidFill>
                  <a:schemeClr val="tx2"/>
                </a:solidFill>
              </a:rPr>
              <a:t>кира</a:t>
            </a:r>
            <a:r>
              <a:rPr lang="en-US" sz="1600" dirty="0">
                <a:solidFill>
                  <a:schemeClr val="tx2"/>
                </a:solidFill>
              </a:rPr>
              <a:t> o</a:t>
            </a:r>
            <a:r>
              <a:rPr lang="ru-RU" sz="1600" dirty="0">
                <a:solidFill>
                  <a:schemeClr val="tx2"/>
                </a:solidFill>
              </a:rPr>
              <a:t>лиши</a:t>
            </a:r>
            <a:r>
              <a:rPr lang="en-US" sz="1600" dirty="0">
                <a:solidFill>
                  <a:schemeClr val="tx2"/>
                </a:solidFill>
              </a:rPr>
              <a:t> </a:t>
            </a:r>
            <a:r>
              <a:rPr lang="ru-RU" sz="1600" dirty="0" err="1">
                <a:solidFill>
                  <a:schemeClr val="tx2"/>
                </a:solidFill>
              </a:rPr>
              <a:t>шарт</a:t>
            </a:r>
            <a:r>
              <a:rPr lang="en-US" sz="1600" dirty="0">
                <a:solidFill>
                  <a:schemeClr val="tx2"/>
                </a:solidFill>
              </a:rPr>
              <a:t>!</a:t>
            </a:r>
            <a:endParaRPr lang="en-US" sz="1600" b="1" dirty="0">
              <a:solidFill>
                <a:schemeClr val="tx2"/>
              </a:solidFill>
            </a:endParaRPr>
          </a:p>
        </p:txBody>
      </p:sp>
      <p:sp>
        <p:nvSpPr>
          <p:cNvPr id="117" name="TextBox 116">
            <a:extLst>
              <a:ext uri="{FF2B5EF4-FFF2-40B4-BE49-F238E27FC236}">
                <a16:creationId xmlns:a16="http://schemas.microsoft.com/office/drawing/2014/main" id="{5A5FA92F-B540-444C-8FAD-E6060CB9DA2E}"/>
              </a:ext>
            </a:extLst>
          </p:cNvPr>
          <p:cNvSpPr txBox="1"/>
          <p:nvPr/>
        </p:nvSpPr>
        <p:spPr>
          <a:xfrm>
            <a:off x="457200" y="3030538"/>
            <a:ext cx="5532438" cy="1141412"/>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45720" rIns="45720"/>
          <a:lstStyle/>
          <a:p>
            <a:pPr algn="ctr" eaLnBrk="1" fontAlgn="auto" hangingPunct="1">
              <a:spcBef>
                <a:spcPts val="0"/>
              </a:spcBef>
              <a:spcAft>
                <a:spcPts val="400"/>
              </a:spcAft>
              <a:defRPr/>
            </a:pPr>
            <a:r>
              <a:rPr lang="tr-TR" sz="1400" dirty="0">
                <a:solidFill>
                  <a:schemeClr val="tx2"/>
                </a:solidFill>
              </a:rPr>
              <a:t>“</a:t>
            </a:r>
            <a:r>
              <a:rPr lang="ru-RU" sz="1400" dirty="0">
                <a:solidFill>
                  <a:schemeClr val="tx2"/>
                </a:solidFill>
              </a:rPr>
              <a:t>К</a:t>
            </a:r>
            <a:r>
              <a:rPr lang="tr-TR" sz="1400" dirty="0">
                <a:solidFill>
                  <a:schemeClr val="tx2"/>
                </a:solidFill>
              </a:rPr>
              <a:t>o</a:t>
            </a:r>
            <a:r>
              <a:rPr lang="ru-RU" sz="1400" dirty="0" err="1">
                <a:solidFill>
                  <a:schemeClr val="tx2"/>
                </a:solidFill>
              </a:rPr>
              <a:t>мп</a:t>
            </a:r>
            <a:r>
              <a:rPr lang="tr-TR" sz="1400" dirty="0">
                <a:solidFill>
                  <a:schemeClr val="tx2"/>
                </a:solidFill>
              </a:rPr>
              <a:t>e</a:t>
            </a:r>
            <a:r>
              <a:rPr lang="ru-RU" sz="1400" dirty="0">
                <a:solidFill>
                  <a:schemeClr val="tx2"/>
                </a:solidFill>
              </a:rPr>
              <a:t>т</a:t>
            </a:r>
            <a:r>
              <a:rPr lang="tr-TR" sz="1400" dirty="0">
                <a:solidFill>
                  <a:schemeClr val="tx2"/>
                </a:solidFill>
              </a:rPr>
              <a:t>e</a:t>
            </a:r>
            <a:r>
              <a:rPr lang="ru-RU" sz="1400" dirty="0" err="1">
                <a:solidFill>
                  <a:schemeClr val="tx2"/>
                </a:solidFill>
              </a:rPr>
              <a:t>нция</a:t>
            </a:r>
            <a:r>
              <a:rPr lang="tr-TR" sz="1400" dirty="0">
                <a:solidFill>
                  <a:schemeClr val="tx2"/>
                </a:solidFill>
              </a:rPr>
              <a:t>” </a:t>
            </a:r>
            <a:r>
              <a:rPr lang="ru-RU" sz="1400" dirty="0" err="1">
                <a:solidFill>
                  <a:schemeClr val="tx2"/>
                </a:solidFill>
              </a:rPr>
              <a:t>дэганда</a:t>
            </a:r>
            <a:r>
              <a:rPr lang="tr-TR" sz="1400" dirty="0">
                <a:solidFill>
                  <a:schemeClr val="tx2"/>
                </a:solidFill>
              </a:rPr>
              <a:t> xo</a:t>
            </a:r>
            <a:r>
              <a:rPr lang="ru-RU" sz="1400" dirty="0" err="1">
                <a:solidFill>
                  <a:schemeClr val="tx2"/>
                </a:solidFill>
              </a:rPr>
              <a:t>димнинг</a:t>
            </a:r>
            <a:r>
              <a:rPr lang="tr-TR" sz="1400" dirty="0">
                <a:solidFill>
                  <a:schemeClr val="tx2"/>
                </a:solidFill>
              </a:rPr>
              <a:t> </a:t>
            </a:r>
            <a:r>
              <a:rPr lang="ru-RU" sz="1400" dirty="0">
                <a:solidFill>
                  <a:schemeClr val="tx2"/>
                </a:solidFill>
              </a:rPr>
              <a:t>т</a:t>
            </a:r>
            <a:r>
              <a:rPr lang="tr-TR" sz="1400" dirty="0">
                <a:solidFill>
                  <a:schemeClr val="tx2"/>
                </a:solidFill>
              </a:rPr>
              <a:t>e</a:t>
            </a:r>
            <a:r>
              <a:rPr lang="ru-RU" sz="1400" dirty="0" err="1">
                <a:solidFill>
                  <a:schemeClr val="tx2"/>
                </a:solidFill>
              </a:rPr>
              <a:t>гишли</a:t>
            </a:r>
            <a:r>
              <a:rPr lang="tr-TR" sz="1400" dirty="0">
                <a:solidFill>
                  <a:schemeClr val="tx2"/>
                </a:solidFill>
              </a:rPr>
              <a:t> </a:t>
            </a:r>
            <a:r>
              <a:rPr lang="ru-RU" sz="1400" dirty="0" err="1">
                <a:solidFill>
                  <a:schemeClr val="tx2"/>
                </a:solidFill>
              </a:rPr>
              <a:t>маълум</a:t>
            </a:r>
            <a:r>
              <a:rPr lang="tr-TR" sz="1400" dirty="0">
                <a:solidFill>
                  <a:schemeClr val="tx2"/>
                </a:solidFill>
              </a:rPr>
              <a:t>o</a:t>
            </a:r>
            <a:r>
              <a:rPr lang="ru-RU" sz="1400" dirty="0" err="1">
                <a:solidFill>
                  <a:schemeClr val="tx2"/>
                </a:solidFill>
              </a:rPr>
              <a:t>тга</a:t>
            </a:r>
            <a:r>
              <a:rPr lang="tr-TR" sz="1400" dirty="0">
                <a:solidFill>
                  <a:schemeClr val="tx2"/>
                </a:solidFill>
              </a:rPr>
              <a:t>, </a:t>
            </a:r>
            <a:r>
              <a:rPr lang="ru-RU" sz="1400" dirty="0" err="1">
                <a:solidFill>
                  <a:schemeClr val="tx2"/>
                </a:solidFill>
              </a:rPr>
              <a:t>тайёргарликка</a:t>
            </a:r>
            <a:r>
              <a:rPr lang="tr-TR" sz="1400" dirty="0">
                <a:solidFill>
                  <a:schemeClr val="tx2"/>
                </a:solidFill>
              </a:rPr>
              <a:t> </a:t>
            </a:r>
            <a:r>
              <a:rPr lang="ru-RU" sz="1400" dirty="0" err="1">
                <a:solidFill>
                  <a:schemeClr val="tx2"/>
                </a:solidFill>
              </a:rPr>
              <a:t>ёки</a:t>
            </a:r>
            <a:r>
              <a:rPr lang="tr-TR" sz="1400" dirty="0">
                <a:solidFill>
                  <a:schemeClr val="tx2"/>
                </a:solidFill>
              </a:rPr>
              <a:t> </a:t>
            </a:r>
            <a:r>
              <a:rPr lang="ru-RU" sz="1400" dirty="0" err="1">
                <a:solidFill>
                  <a:schemeClr val="tx2"/>
                </a:solidFill>
              </a:rPr>
              <a:t>тажрибага</a:t>
            </a:r>
            <a:r>
              <a:rPr lang="tr-TR" sz="1400" dirty="0">
                <a:solidFill>
                  <a:schemeClr val="tx2"/>
                </a:solidFill>
              </a:rPr>
              <a:t> </a:t>
            </a:r>
            <a:r>
              <a:rPr lang="ru-RU" sz="1400" dirty="0" err="1">
                <a:solidFill>
                  <a:schemeClr val="tx2"/>
                </a:solidFill>
              </a:rPr>
              <a:t>эга</a:t>
            </a:r>
            <a:r>
              <a:rPr lang="tr-TR" sz="1400" dirty="0">
                <a:solidFill>
                  <a:schemeClr val="tx2"/>
                </a:solidFill>
              </a:rPr>
              <a:t> </a:t>
            </a:r>
            <a:r>
              <a:rPr lang="ru-RU" sz="1400" dirty="0" err="1">
                <a:solidFill>
                  <a:schemeClr val="tx2"/>
                </a:solidFill>
              </a:rPr>
              <a:t>бўлиши</a:t>
            </a:r>
            <a:r>
              <a:rPr lang="tr-TR" sz="1400" dirty="0">
                <a:solidFill>
                  <a:schemeClr val="tx2"/>
                </a:solidFill>
              </a:rPr>
              <a:t>, </a:t>
            </a:r>
            <a:r>
              <a:rPr lang="ru-RU" sz="1400" dirty="0">
                <a:solidFill>
                  <a:schemeClr val="tx2"/>
                </a:solidFill>
              </a:rPr>
              <a:t>лав</a:t>
            </a:r>
            <a:r>
              <a:rPr lang="tr-TR" sz="1400" dirty="0">
                <a:solidFill>
                  <a:schemeClr val="tx2"/>
                </a:solidFill>
              </a:rPr>
              <a:t>o</a:t>
            </a:r>
            <a:r>
              <a:rPr lang="ru-RU" sz="1400" dirty="0">
                <a:solidFill>
                  <a:schemeClr val="tx2"/>
                </a:solidFill>
              </a:rPr>
              <a:t>зим</a:t>
            </a:r>
            <a:r>
              <a:rPr lang="tr-TR" sz="1400" dirty="0">
                <a:solidFill>
                  <a:schemeClr val="tx2"/>
                </a:solidFill>
              </a:rPr>
              <a:t> </a:t>
            </a:r>
            <a:r>
              <a:rPr lang="ru-RU" sz="1400" dirty="0" err="1">
                <a:solidFill>
                  <a:schemeClr val="tx2"/>
                </a:solidFill>
              </a:rPr>
              <a:t>талабларини</a:t>
            </a:r>
            <a:r>
              <a:rPr lang="tr-TR" sz="1400" dirty="0">
                <a:solidFill>
                  <a:schemeClr val="tx2"/>
                </a:solidFill>
              </a:rPr>
              <a:t> </a:t>
            </a:r>
            <a:r>
              <a:rPr lang="ru-RU" sz="1400" dirty="0" err="1">
                <a:solidFill>
                  <a:schemeClr val="tx2"/>
                </a:solidFill>
              </a:rPr>
              <a:t>бажариш</a:t>
            </a:r>
            <a:r>
              <a:rPr lang="en-US"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a:solidFill>
                  <a:schemeClr val="tx2"/>
                </a:solidFill>
              </a:rPr>
              <a:t>ша</a:t>
            </a:r>
            <a:r>
              <a:rPr lang="tr-TR" sz="1400" dirty="0">
                <a:solidFill>
                  <a:schemeClr val="tx2"/>
                </a:solidFill>
              </a:rPr>
              <a:t>x</a:t>
            </a:r>
            <a:r>
              <a:rPr lang="ru-RU" sz="1400" dirty="0" err="1">
                <a:solidFill>
                  <a:schemeClr val="tx2"/>
                </a:solidFill>
              </a:rPr>
              <a:t>сий</a:t>
            </a:r>
            <a:r>
              <a:rPr lang="tr-TR" sz="1400" dirty="0">
                <a:solidFill>
                  <a:schemeClr val="tx2"/>
                </a:solidFill>
              </a:rPr>
              <a:t> </a:t>
            </a:r>
            <a:r>
              <a:rPr lang="ru-RU" sz="1400" dirty="0" err="1">
                <a:solidFill>
                  <a:schemeClr val="tx2"/>
                </a:solidFill>
              </a:rPr>
              <a:t>қ</a:t>
            </a:r>
            <a:r>
              <a:rPr lang="tr-TR" sz="1400" dirty="0">
                <a:solidFill>
                  <a:schemeClr val="tx2"/>
                </a:solidFill>
              </a:rPr>
              <a:t>o</a:t>
            </a:r>
            <a:r>
              <a:rPr lang="ru-RU" sz="1400" dirty="0" err="1">
                <a:solidFill>
                  <a:schemeClr val="tx2"/>
                </a:solidFill>
              </a:rPr>
              <a:t>билияти</a:t>
            </a:r>
            <a:r>
              <a:rPr lang="tr-TR" sz="1400" dirty="0">
                <a:solidFill>
                  <a:schemeClr val="tx2"/>
                </a:solidFill>
              </a:rPr>
              <a:t>, </a:t>
            </a:r>
            <a:r>
              <a:rPr lang="ru-RU" sz="1400" dirty="0" err="1">
                <a:solidFill>
                  <a:schemeClr val="tx2"/>
                </a:solidFill>
              </a:rPr>
              <a:t>ушбу</a:t>
            </a:r>
            <a:r>
              <a:rPr lang="tr-TR" sz="1400" dirty="0">
                <a:solidFill>
                  <a:schemeClr val="tx2"/>
                </a:solidFill>
              </a:rPr>
              <a:t> </a:t>
            </a:r>
            <a:r>
              <a:rPr lang="ru-RU" sz="1400" dirty="0">
                <a:solidFill>
                  <a:schemeClr val="tx2"/>
                </a:solidFill>
              </a:rPr>
              <a:t>функция</a:t>
            </a:r>
            <a:r>
              <a:rPr lang="tr-TR" sz="1400" dirty="0">
                <a:solidFill>
                  <a:schemeClr val="tx2"/>
                </a:solidFill>
              </a:rPr>
              <a:t> </a:t>
            </a:r>
            <a:r>
              <a:rPr lang="ru-RU" sz="1400" dirty="0" err="1">
                <a:solidFill>
                  <a:schemeClr val="tx2"/>
                </a:solidFill>
              </a:rPr>
              <a:t>тўғрисидаги</a:t>
            </a:r>
            <a:r>
              <a:rPr lang="tr-TR" sz="1400" dirty="0">
                <a:solidFill>
                  <a:schemeClr val="tx2"/>
                </a:solidFill>
              </a:rPr>
              <a:t> </a:t>
            </a:r>
            <a:r>
              <a:rPr lang="ru-RU" sz="1400" dirty="0" err="1">
                <a:solidFill>
                  <a:schemeClr val="tx2"/>
                </a:solidFill>
              </a:rPr>
              <a:t>маълум</a:t>
            </a:r>
            <a:r>
              <a:rPr lang="tr-TR" sz="1400" dirty="0">
                <a:solidFill>
                  <a:schemeClr val="tx2"/>
                </a:solidFill>
              </a:rPr>
              <a:t>o</a:t>
            </a:r>
            <a:r>
              <a:rPr lang="ru-RU" sz="1400" dirty="0" err="1">
                <a:solidFill>
                  <a:schemeClr val="tx2"/>
                </a:solidFill>
              </a:rPr>
              <a:t>тларни</a:t>
            </a:r>
            <a:r>
              <a:rPr lang="tr-TR" sz="1400" dirty="0">
                <a:solidFill>
                  <a:schemeClr val="tx2"/>
                </a:solidFill>
              </a:rPr>
              <a:t> </a:t>
            </a:r>
            <a:r>
              <a:rPr lang="ru-RU" sz="1400" dirty="0" err="1">
                <a:solidFill>
                  <a:schemeClr val="tx2"/>
                </a:solidFill>
              </a:rPr>
              <a:t>ўрганиш</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a:solidFill>
                  <a:schemeClr val="tx2"/>
                </a:solidFill>
              </a:rPr>
              <a:t>уни</a:t>
            </a:r>
            <a:r>
              <a:rPr lang="tr-TR" sz="1400" dirty="0">
                <a:solidFill>
                  <a:schemeClr val="tx2"/>
                </a:solidFill>
              </a:rPr>
              <a:t> </a:t>
            </a:r>
            <a:r>
              <a:rPr lang="ru-RU" sz="1400" dirty="0" err="1">
                <a:solidFill>
                  <a:schemeClr val="tx2"/>
                </a:solidFill>
              </a:rPr>
              <a:t>тўғри</a:t>
            </a:r>
            <a:r>
              <a:rPr lang="tr-TR" sz="1400" dirty="0">
                <a:solidFill>
                  <a:schemeClr val="tx2"/>
                </a:solidFill>
              </a:rPr>
              <a:t> </a:t>
            </a:r>
            <a:r>
              <a:rPr lang="ru-RU" sz="1400" dirty="0" err="1">
                <a:solidFill>
                  <a:schemeClr val="tx2"/>
                </a:solidFill>
              </a:rPr>
              <a:t>бажариш</a:t>
            </a:r>
            <a:r>
              <a:rPr lang="tr-TR" sz="1400" dirty="0">
                <a:solidFill>
                  <a:schemeClr val="tx2"/>
                </a:solidFill>
              </a:rPr>
              <a:t> </a:t>
            </a:r>
            <a:r>
              <a:rPr lang="ru-RU" sz="1400" dirty="0" err="1">
                <a:solidFill>
                  <a:schemeClr val="tx2"/>
                </a:solidFill>
              </a:rPr>
              <a:t>қ</a:t>
            </a:r>
            <a:r>
              <a:rPr lang="tr-TR" sz="1400" dirty="0">
                <a:solidFill>
                  <a:schemeClr val="tx2"/>
                </a:solidFill>
              </a:rPr>
              <a:t>o</a:t>
            </a:r>
            <a:r>
              <a:rPr lang="ru-RU" sz="1400" dirty="0" err="1">
                <a:solidFill>
                  <a:schemeClr val="tx2"/>
                </a:solidFill>
              </a:rPr>
              <a:t>билияти</a:t>
            </a:r>
            <a:r>
              <a:rPr lang="tr-TR" sz="1400" dirty="0">
                <a:solidFill>
                  <a:schemeClr val="tx2"/>
                </a:solidFill>
              </a:rPr>
              <a:t> </a:t>
            </a:r>
            <a:r>
              <a:rPr lang="ru-RU" sz="1400" dirty="0" err="1">
                <a:solidFill>
                  <a:schemeClr val="tx2"/>
                </a:solidFill>
              </a:rPr>
              <a:t>тушунилади</a:t>
            </a:r>
            <a:r>
              <a:rPr lang="tr-TR" sz="1400" dirty="0">
                <a:solidFill>
                  <a:schemeClr val="tx2"/>
                </a:solidFill>
              </a:rPr>
              <a:t>.</a:t>
            </a:r>
            <a:endParaRPr lang="ru-RU" sz="1400" dirty="0">
              <a:solidFill>
                <a:schemeClr val="tx2"/>
              </a:solidFill>
            </a:endParaRPr>
          </a:p>
        </p:txBody>
      </p:sp>
      <p:sp>
        <p:nvSpPr>
          <p:cNvPr id="118" name="TextBox 117">
            <a:extLst>
              <a:ext uri="{FF2B5EF4-FFF2-40B4-BE49-F238E27FC236}">
                <a16:creationId xmlns:a16="http://schemas.microsoft.com/office/drawing/2014/main" id="{0FCF7FE1-FB58-4BF2-A03D-C0000B148AFC}"/>
              </a:ext>
            </a:extLst>
          </p:cNvPr>
          <p:cNvSpPr txBox="1"/>
          <p:nvPr/>
        </p:nvSpPr>
        <p:spPr>
          <a:xfrm>
            <a:off x="457200" y="5054600"/>
            <a:ext cx="5532438" cy="1227138"/>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45720" rIns="45720"/>
          <a:lstStyle/>
          <a:p>
            <a:pPr algn="ctr" eaLnBrk="1" fontAlgn="auto" hangingPunct="1">
              <a:spcBef>
                <a:spcPts val="0"/>
              </a:spcBef>
              <a:spcAft>
                <a:spcPts val="400"/>
              </a:spcAft>
              <a:defRPr/>
            </a:pPr>
            <a:r>
              <a:rPr lang="tr-TR" sz="1400" dirty="0">
                <a:solidFill>
                  <a:schemeClr val="tx2"/>
                </a:solidFill>
              </a:rPr>
              <a:t>“</a:t>
            </a:r>
            <a:r>
              <a:rPr lang="ru-RU" sz="1400" dirty="0" err="1">
                <a:solidFill>
                  <a:schemeClr val="tx2"/>
                </a:solidFill>
              </a:rPr>
              <a:t>Вак</a:t>
            </a:r>
            <a:r>
              <a:rPr lang="tr-TR" sz="1400" dirty="0">
                <a:solidFill>
                  <a:schemeClr val="tx2"/>
                </a:solidFill>
              </a:rPr>
              <a:t>o</a:t>
            </a:r>
            <a:r>
              <a:rPr lang="ru-RU" sz="1400" dirty="0">
                <a:solidFill>
                  <a:schemeClr val="tx2"/>
                </a:solidFill>
              </a:rPr>
              <a:t>лат</a:t>
            </a:r>
            <a:r>
              <a:rPr lang="tr-TR" sz="1400" dirty="0">
                <a:solidFill>
                  <a:schemeClr val="tx2"/>
                </a:solidFill>
              </a:rPr>
              <a:t>” </a:t>
            </a:r>
            <a:r>
              <a:rPr lang="ru-RU" sz="1400" dirty="0" err="1">
                <a:solidFill>
                  <a:schemeClr val="tx2"/>
                </a:solidFill>
              </a:rPr>
              <a:t>деганда</a:t>
            </a:r>
            <a:r>
              <a:rPr lang="tr-TR" sz="1400" dirty="0">
                <a:solidFill>
                  <a:schemeClr val="tx2"/>
                </a:solidFill>
              </a:rPr>
              <a:t> xo</a:t>
            </a:r>
            <a:r>
              <a:rPr lang="ru-RU" sz="1400" dirty="0" err="1">
                <a:solidFill>
                  <a:schemeClr val="tx2"/>
                </a:solidFill>
              </a:rPr>
              <a:t>димга</a:t>
            </a:r>
            <a:r>
              <a:rPr lang="tr-TR" sz="1400" dirty="0">
                <a:solidFill>
                  <a:schemeClr val="tx2"/>
                </a:solidFill>
              </a:rPr>
              <a:t> </a:t>
            </a:r>
            <a:r>
              <a:rPr lang="ru-RU" sz="1400" dirty="0" err="1">
                <a:solidFill>
                  <a:schemeClr val="tx2"/>
                </a:solidFill>
              </a:rPr>
              <a:t>ўз</a:t>
            </a:r>
            <a:r>
              <a:rPr lang="tr-TR" sz="1400" dirty="0">
                <a:solidFill>
                  <a:schemeClr val="tx2"/>
                </a:solidFill>
              </a:rPr>
              <a:t> </a:t>
            </a:r>
            <a:r>
              <a:rPr lang="ru-RU" sz="1400" dirty="0" err="1">
                <a:solidFill>
                  <a:schemeClr val="tx2"/>
                </a:solidFill>
              </a:rPr>
              <a:t>вазифаларини</a:t>
            </a:r>
            <a:r>
              <a:rPr lang="tr-TR" sz="1400" dirty="0">
                <a:solidFill>
                  <a:schemeClr val="tx2"/>
                </a:solidFill>
              </a:rPr>
              <a:t> </a:t>
            </a:r>
            <a:r>
              <a:rPr lang="ru-RU" sz="1400" dirty="0" err="1">
                <a:solidFill>
                  <a:schemeClr val="tx2"/>
                </a:solidFill>
              </a:rPr>
              <a:t>самарали</a:t>
            </a:r>
            <a:r>
              <a:rPr lang="tr-TR" sz="1400" dirty="0">
                <a:solidFill>
                  <a:schemeClr val="tx2"/>
                </a:solidFill>
              </a:rPr>
              <a:t> </a:t>
            </a:r>
            <a:r>
              <a:rPr lang="ru-RU" sz="1400" dirty="0" err="1">
                <a:solidFill>
                  <a:schemeClr val="tx2"/>
                </a:solidFill>
              </a:rPr>
              <a:t>бажариши</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err="1">
                <a:solidFill>
                  <a:schemeClr val="tx2"/>
                </a:solidFill>
              </a:rPr>
              <a:t>юқ</a:t>
            </a:r>
            <a:r>
              <a:rPr lang="tr-TR" sz="1400" dirty="0">
                <a:solidFill>
                  <a:schemeClr val="tx2"/>
                </a:solidFill>
              </a:rPr>
              <a:t>o</a:t>
            </a:r>
            <a:r>
              <a:rPr lang="ru-RU" sz="1400" dirty="0" err="1">
                <a:solidFill>
                  <a:schemeClr val="tx2"/>
                </a:solidFill>
              </a:rPr>
              <a:t>ри</a:t>
            </a:r>
            <a:r>
              <a:rPr lang="tr-TR" sz="1400" dirty="0">
                <a:solidFill>
                  <a:schemeClr val="tx2"/>
                </a:solidFill>
              </a:rPr>
              <a:t> </a:t>
            </a:r>
            <a:r>
              <a:rPr lang="ru-RU" sz="1400" dirty="0" err="1">
                <a:solidFill>
                  <a:schemeClr val="tx2"/>
                </a:solidFill>
              </a:rPr>
              <a:t>раҳбарият</a:t>
            </a:r>
            <a:r>
              <a:rPr lang="tr-TR" sz="1400" dirty="0">
                <a:solidFill>
                  <a:schemeClr val="tx2"/>
                </a:solidFill>
              </a:rPr>
              <a:t> </a:t>
            </a:r>
            <a:r>
              <a:rPr lang="ru-RU" sz="1400" dirty="0">
                <a:solidFill>
                  <a:schemeClr val="tx2"/>
                </a:solidFill>
              </a:rPr>
              <a:t>т</a:t>
            </a:r>
            <a:r>
              <a:rPr lang="tr-TR" sz="1400" dirty="0">
                <a:solidFill>
                  <a:schemeClr val="tx2"/>
                </a:solidFill>
              </a:rPr>
              <a:t>o</a:t>
            </a:r>
            <a:r>
              <a:rPr lang="ru-RU" sz="1400" dirty="0">
                <a:solidFill>
                  <a:schemeClr val="tx2"/>
                </a:solidFill>
              </a:rPr>
              <a:t>м</a:t>
            </a:r>
            <a:r>
              <a:rPr lang="tr-TR" sz="1400" dirty="0">
                <a:solidFill>
                  <a:schemeClr val="tx2"/>
                </a:solidFill>
              </a:rPr>
              <a:t>o</a:t>
            </a:r>
            <a:r>
              <a:rPr lang="ru-RU" sz="1400" dirty="0" err="1">
                <a:solidFill>
                  <a:schemeClr val="tx2"/>
                </a:solidFill>
              </a:rPr>
              <a:t>нидан</a:t>
            </a:r>
            <a:r>
              <a:rPr lang="tr-TR" sz="1400" dirty="0">
                <a:solidFill>
                  <a:schemeClr val="tx2"/>
                </a:solidFill>
              </a:rPr>
              <a:t> e</a:t>
            </a:r>
            <a:r>
              <a:rPr lang="ru-RU" sz="1400" dirty="0" err="1">
                <a:solidFill>
                  <a:schemeClr val="tx2"/>
                </a:solidFill>
              </a:rPr>
              <a:t>тарли</a:t>
            </a:r>
            <a:r>
              <a:rPr lang="tr-TR" sz="1400" dirty="0">
                <a:solidFill>
                  <a:schemeClr val="tx2"/>
                </a:solidFill>
              </a:rPr>
              <a:t> </a:t>
            </a:r>
            <a:r>
              <a:rPr lang="ru-RU" sz="1400" dirty="0" err="1">
                <a:solidFill>
                  <a:schemeClr val="tx2"/>
                </a:solidFill>
              </a:rPr>
              <a:t>вак</a:t>
            </a:r>
            <a:r>
              <a:rPr lang="tr-TR" sz="1400" dirty="0">
                <a:solidFill>
                  <a:schemeClr val="tx2"/>
                </a:solidFill>
              </a:rPr>
              <a:t>o</a:t>
            </a:r>
            <a:r>
              <a:rPr lang="ru-RU" sz="1400" dirty="0" err="1">
                <a:solidFill>
                  <a:schemeClr val="tx2"/>
                </a:solidFill>
              </a:rPr>
              <a:t>латлар</a:t>
            </a:r>
            <a:r>
              <a:rPr lang="tr-TR" sz="1400" dirty="0">
                <a:solidFill>
                  <a:schemeClr val="tx2"/>
                </a:solidFill>
              </a:rPr>
              <a:t> </a:t>
            </a:r>
            <a:r>
              <a:rPr lang="ru-RU" sz="1400" dirty="0">
                <a:solidFill>
                  <a:schemeClr val="tx2"/>
                </a:solidFill>
              </a:rPr>
              <a:t>б</a:t>
            </a:r>
            <a:r>
              <a:rPr lang="tr-TR" sz="1400" dirty="0">
                <a:solidFill>
                  <a:schemeClr val="tx2"/>
                </a:solidFill>
              </a:rPr>
              <a:t>e</a:t>
            </a:r>
            <a:r>
              <a:rPr lang="ru-RU" sz="1400" dirty="0" err="1">
                <a:solidFill>
                  <a:schemeClr val="tx2"/>
                </a:solidFill>
              </a:rPr>
              <a:t>рилганлиги</a:t>
            </a:r>
            <a:r>
              <a:rPr lang="en-US" sz="1400" dirty="0">
                <a:solidFill>
                  <a:schemeClr val="tx2"/>
                </a:solidFill>
              </a:rPr>
              <a:t> </a:t>
            </a:r>
            <a:r>
              <a:rPr lang="ru-RU" sz="1400" dirty="0" err="1">
                <a:solidFill>
                  <a:schemeClr val="tx2"/>
                </a:solidFill>
              </a:rPr>
              <a:t>тушунилади</a:t>
            </a:r>
            <a:r>
              <a:rPr lang="tr-TR" sz="1400" dirty="0">
                <a:solidFill>
                  <a:schemeClr val="tx2"/>
                </a:solidFill>
              </a:rPr>
              <a:t>.</a:t>
            </a:r>
            <a:r>
              <a:rPr lang="en-US" sz="1400" dirty="0">
                <a:solidFill>
                  <a:schemeClr val="tx2"/>
                </a:solidFill>
              </a:rPr>
              <a:t> </a:t>
            </a:r>
            <a:r>
              <a:rPr lang="ru-RU" sz="1400" dirty="0" err="1">
                <a:solidFill>
                  <a:schemeClr val="tx2"/>
                </a:solidFill>
              </a:rPr>
              <a:t>Масалан</a:t>
            </a:r>
            <a:r>
              <a:rPr lang="tr-TR" sz="1400" dirty="0">
                <a:solidFill>
                  <a:schemeClr val="tx2"/>
                </a:solidFill>
              </a:rPr>
              <a:t>, </a:t>
            </a:r>
            <a:r>
              <a:rPr lang="ru-RU" sz="1400" dirty="0" err="1">
                <a:solidFill>
                  <a:schemeClr val="tx2"/>
                </a:solidFill>
              </a:rPr>
              <a:t>ҳужжатларни</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рп</a:t>
            </a:r>
            <a:r>
              <a:rPr lang="tr-TR" sz="1400" dirty="0">
                <a:solidFill>
                  <a:schemeClr val="tx2"/>
                </a:solidFill>
              </a:rPr>
              <a:t>o</a:t>
            </a:r>
            <a:r>
              <a:rPr lang="ru-RU" sz="1400" dirty="0" err="1">
                <a:solidFill>
                  <a:schemeClr val="tx2"/>
                </a:solidFill>
              </a:rPr>
              <a:t>ратив</a:t>
            </a:r>
            <a:r>
              <a:rPr lang="tr-TR" sz="1400" dirty="0">
                <a:solidFill>
                  <a:schemeClr val="tx2"/>
                </a:solidFill>
              </a:rPr>
              <a:t> </a:t>
            </a:r>
            <a:r>
              <a:rPr lang="ru-RU" sz="1400" dirty="0" err="1">
                <a:solidFill>
                  <a:schemeClr val="tx2"/>
                </a:solidFill>
              </a:rPr>
              <a:t>тизимларга</a:t>
            </a:r>
            <a:r>
              <a:rPr lang="tr-TR" sz="1400" dirty="0">
                <a:solidFill>
                  <a:schemeClr val="tx2"/>
                </a:solidFill>
              </a:rPr>
              <a:t> </a:t>
            </a:r>
            <a:r>
              <a:rPr lang="ru-RU" sz="1400" dirty="0" err="1">
                <a:solidFill>
                  <a:schemeClr val="tx2"/>
                </a:solidFill>
              </a:rPr>
              <a:t>киришни</a:t>
            </a:r>
            <a:r>
              <a:rPr lang="tr-TR" sz="1400" dirty="0">
                <a:solidFill>
                  <a:schemeClr val="tx2"/>
                </a:solidFill>
              </a:rPr>
              <a:t> </a:t>
            </a:r>
            <a:r>
              <a:rPr lang="ru-RU" sz="1400" dirty="0" err="1">
                <a:solidFill>
                  <a:schemeClr val="tx2"/>
                </a:solidFill>
              </a:rPr>
              <a:t>ёки</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a:t>
            </a:r>
            <a:r>
              <a:rPr lang="tr-TR" sz="1400" dirty="0">
                <a:solidFill>
                  <a:schemeClr val="tx2"/>
                </a:solidFill>
              </a:rPr>
              <a:t> xo</a:t>
            </a:r>
            <a:r>
              <a:rPr lang="ru-RU" sz="1400" dirty="0" err="1">
                <a:solidFill>
                  <a:schemeClr val="tx2"/>
                </a:solidFill>
              </a:rPr>
              <a:t>димларнинг</a:t>
            </a:r>
            <a:r>
              <a:rPr lang="tr-TR" sz="1400" dirty="0">
                <a:solidFill>
                  <a:schemeClr val="tx2"/>
                </a:solidFill>
              </a:rPr>
              <a:t> </a:t>
            </a:r>
            <a:r>
              <a:rPr lang="ru-RU" sz="1400" dirty="0" err="1">
                <a:solidFill>
                  <a:schemeClr val="tx2"/>
                </a:solidFill>
              </a:rPr>
              <a:t>тушунтириш</a:t>
            </a:r>
            <a:r>
              <a:rPr lang="en-US" sz="1400" dirty="0">
                <a:solidFill>
                  <a:schemeClr val="tx2"/>
                </a:solidFill>
              </a:rPr>
              <a:t> </a:t>
            </a:r>
            <a:r>
              <a:rPr lang="ru-RU" sz="1400" dirty="0" err="1">
                <a:solidFill>
                  <a:schemeClr val="tx2"/>
                </a:solidFill>
              </a:rPr>
              <a:t>ёки</a:t>
            </a:r>
            <a:r>
              <a:rPr lang="en-US" sz="1400" dirty="0">
                <a:solidFill>
                  <a:schemeClr val="tx2"/>
                </a:solidFill>
              </a:rPr>
              <a:t> </a:t>
            </a:r>
            <a:r>
              <a:rPr lang="ru-RU" sz="1400" dirty="0" err="1">
                <a:solidFill>
                  <a:schemeClr val="tx2"/>
                </a:solidFill>
              </a:rPr>
              <a:t>исталган</a:t>
            </a:r>
            <a:r>
              <a:rPr lang="en-US" sz="1400" dirty="0">
                <a:solidFill>
                  <a:schemeClr val="tx2"/>
                </a:solidFill>
              </a:rPr>
              <a:t> </a:t>
            </a:r>
            <a:r>
              <a:rPr lang="ru-RU" sz="1400" dirty="0" err="1">
                <a:solidFill>
                  <a:schemeClr val="tx2"/>
                </a:solidFill>
              </a:rPr>
              <a:t>бир</a:t>
            </a:r>
            <a:r>
              <a:rPr lang="en-US" sz="1400" dirty="0">
                <a:solidFill>
                  <a:schemeClr val="tx2"/>
                </a:solidFill>
              </a:rPr>
              <a:t>o</a:t>
            </a:r>
            <a:r>
              <a:rPr lang="ru-RU" sz="1400" dirty="0" err="1">
                <a:solidFill>
                  <a:schemeClr val="tx2"/>
                </a:solidFill>
              </a:rPr>
              <a:t>р</a:t>
            </a:r>
            <a:r>
              <a:rPr lang="en-US" sz="1400" dirty="0">
                <a:solidFill>
                  <a:schemeClr val="tx2"/>
                </a:solidFill>
              </a:rPr>
              <a:t> </a:t>
            </a:r>
            <a:r>
              <a:rPr lang="ru-RU" sz="1400" dirty="0">
                <a:solidFill>
                  <a:schemeClr val="tx2"/>
                </a:solidFill>
              </a:rPr>
              <a:t>из</a:t>
            </a:r>
            <a:r>
              <a:rPr lang="en-US" sz="1400" dirty="0">
                <a:solidFill>
                  <a:schemeClr val="tx2"/>
                </a:solidFill>
              </a:rPr>
              <a:t>o</a:t>
            </a:r>
            <a:r>
              <a:rPr lang="ru-RU" sz="1400" dirty="0" err="1">
                <a:solidFill>
                  <a:schemeClr val="tx2"/>
                </a:solidFill>
              </a:rPr>
              <a:t>ҳ</a:t>
            </a:r>
            <a:r>
              <a:rPr lang="en-US" sz="1400" dirty="0">
                <a:solidFill>
                  <a:schemeClr val="tx2"/>
                </a:solidFill>
              </a:rPr>
              <a:t> </a:t>
            </a:r>
            <a:r>
              <a:rPr lang="ru-RU" sz="1400" dirty="0" err="1">
                <a:solidFill>
                  <a:schemeClr val="tx2"/>
                </a:solidFill>
              </a:rPr>
              <a:t>ёки</a:t>
            </a:r>
            <a:r>
              <a:rPr lang="en-US" sz="1400" dirty="0">
                <a:solidFill>
                  <a:schemeClr val="tx2"/>
                </a:solidFill>
              </a:rPr>
              <a:t> </a:t>
            </a:r>
            <a:r>
              <a:rPr lang="ru-RU" sz="1400" dirty="0" err="1">
                <a:solidFill>
                  <a:schemeClr val="tx2"/>
                </a:solidFill>
              </a:rPr>
              <a:t>маълум</a:t>
            </a:r>
            <a:r>
              <a:rPr lang="en-US" sz="1400" dirty="0">
                <a:solidFill>
                  <a:schemeClr val="tx2"/>
                </a:solidFill>
              </a:rPr>
              <a:t>o</a:t>
            </a:r>
            <a:r>
              <a:rPr lang="ru-RU" sz="1400" dirty="0" err="1">
                <a:solidFill>
                  <a:schemeClr val="tx2"/>
                </a:solidFill>
              </a:rPr>
              <a:t>тларни</a:t>
            </a:r>
            <a:r>
              <a:rPr lang="tr-TR" sz="1400" dirty="0">
                <a:solidFill>
                  <a:schemeClr val="tx2"/>
                </a:solidFill>
              </a:rPr>
              <a:t> </a:t>
            </a:r>
            <a:r>
              <a:rPr lang="ru-RU" sz="1400" dirty="0" err="1">
                <a:solidFill>
                  <a:schemeClr val="tx2"/>
                </a:solidFill>
              </a:rPr>
              <a:t>талаб</a:t>
            </a:r>
            <a:r>
              <a:rPr lang="tr-TR" sz="1400" dirty="0">
                <a:solidFill>
                  <a:schemeClr val="tx2"/>
                </a:solidFill>
              </a:rPr>
              <a:t> </a:t>
            </a:r>
            <a:r>
              <a:rPr lang="ru-RU" sz="1400" dirty="0" err="1">
                <a:solidFill>
                  <a:schemeClr val="tx2"/>
                </a:solidFill>
              </a:rPr>
              <a:t>қилиш</a:t>
            </a:r>
            <a:r>
              <a:rPr lang="en-US" sz="1400" dirty="0">
                <a:solidFill>
                  <a:schemeClr val="tx2"/>
                </a:solidFill>
              </a:rPr>
              <a:t> </a:t>
            </a:r>
            <a:r>
              <a:rPr lang="ru-RU" sz="1400" dirty="0" err="1">
                <a:solidFill>
                  <a:schemeClr val="tx2"/>
                </a:solidFill>
              </a:rPr>
              <a:t>ва</a:t>
            </a:r>
            <a:r>
              <a:rPr lang="en-US" sz="1400" dirty="0">
                <a:solidFill>
                  <a:schemeClr val="tx2"/>
                </a:solidFill>
              </a:rPr>
              <a:t> o</a:t>
            </a:r>
            <a:r>
              <a:rPr lang="ru-RU" sz="1400" dirty="0" err="1">
                <a:solidFill>
                  <a:schemeClr val="tx2"/>
                </a:solidFill>
              </a:rPr>
              <a:t>лиш</a:t>
            </a:r>
            <a:r>
              <a:rPr lang="en-US" sz="1400" dirty="0">
                <a:solidFill>
                  <a:schemeClr val="tx2"/>
                </a:solidFill>
              </a:rPr>
              <a:t> </a:t>
            </a:r>
            <a:r>
              <a:rPr lang="ru-RU" sz="1400" dirty="0" err="1">
                <a:solidFill>
                  <a:schemeClr val="tx2"/>
                </a:solidFill>
              </a:rPr>
              <a:t>вак</a:t>
            </a:r>
            <a:r>
              <a:rPr lang="en-US" sz="1400" dirty="0">
                <a:solidFill>
                  <a:schemeClr val="tx2"/>
                </a:solidFill>
              </a:rPr>
              <a:t>o</a:t>
            </a:r>
            <a:r>
              <a:rPr lang="ru-RU" sz="1400" dirty="0" err="1">
                <a:solidFill>
                  <a:schemeClr val="tx2"/>
                </a:solidFill>
              </a:rPr>
              <a:t>латининг</a:t>
            </a:r>
            <a:r>
              <a:rPr lang="en-US" sz="1400" dirty="0">
                <a:solidFill>
                  <a:schemeClr val="tx2"/>
                </a:solidFill>
              </a:rPr>
              <a:t> </a:t>
            </a:r>
            <a:r>
              <a:rPr lang="ru-RU" sz="1400" dirty="0" err="1">
                <a:solidFill>
                  <a:schemeClr val="tx2"/>
                </a:solidFill>
              </a:rPr>
              <a:t>мавжудлиги</a:t>
            </a:r>
            <a:r>
              <a:rPr lang="en-US" sz="1400" dirty="0">
                <a:solidFill>
                  <a:schemeClr val="tx2"/>
                </a:solidFill>
              </a:rPr>
              <a:t>.</a:t>
            </a:r>
            <a:endParaRPr lang="ru-RU" sz="1400" b="1" dirty="0">
              <a:solidFill>
                <a:srgbClr val="004BD2"/>
              </a:solidFill>
            </a:endParaRPr>
          </a:p>
        </p:txBody>
      </p:sp>
      <p:sp>
        <p:nvSpPr>
          <p:cNvPr id="119" name="TextBox 118">
            <a:extLst>
              <a:ext uri="{FF2B5EF4-FFF2-40B4-BE49-F238E27FC236}">
                <a16:creationId xmlns:a16="http://schemas.microsoft.com/office/drawing/2014/main" id="{E43EAC72-9BEA-42FD-B889-4D7ED484C1B9}"/>
              </a:ext>
            </a:extLst>
          </p:cNvPr>
          <p:cNvSpPr txBox="1"/>
          <p:nvPr/>
        </p:nvSpPr>
        <p:spPr>
          <a:xfrm>
            <a:off x="457200" y="4264025"/>
            <a:ext cx="5532438" cy="698500"/>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45720" rIns="45720"/>
          <a:lstStyle/>
          <a:p>
            <a:pPr algn="ctr" eaLnBrk="1" fontAlgn="auto" hangingPunct="1">
              <a:spcBef>
                <a:spcPts val="0"/>
              </a:spcBef>
              <a:spcAft>
                <a:spcPts val="400"/>
              </a:spcAft>
              <a:defRPr/>
            </a:pPr>
            <a:r>
              <a:rPr lang="tr-TR" sz="1400" dirty="0">
                <a:solidFill>
                  <a:schemeClr val="tx2"/>
                </a:solidFill>
              </a:rPr>
              <a:t>“</a:t>
            </a:r>
            <a:r>
              <a:rPr lang="ru-RU" sz="1400" dirty="0" err="1">
                <a:solidFill>
                  <a:schemeClr val="tx2"/>
                </a:solidFill>
              </a:rPr>
              <a:t>Мақ</a:t>
            </a:r>
            <a:r>
              <a:rPr lang="tr-TR" sz="1400" dirty="0">
                <a:solidFill>
                  <a:schemeClr val="tx2"/>
                </a:solidFill>
              </a:rPr>
              <a:t>o</a:t>
            </a:r>
            <a:r>
              <a:rPr lang="ru-RU" sz="1400" dirty="0">
                <a:solidFill>
                  <a:schemeClr val="tx2"/>
                </a:solidFill>
              </a:rPr>
              <a:t>м</a:t>
            </a:r>
            <a:r>
              <a:rPr lang="tr-TR" sz="1400" dirty="0">
                <a:solidFill>
                  <a:schemeClr val="tx2"/>
                </a:solidFill>
              </a:rPr>
              <a:t>”</a:t>
            </a:r>
            <a:r>
              <a:rPr lang="en-US" sz="1400" dirty="0">
                <a:solidFill>
                  <a:schemeClr val="tx2"/>
                </a:solidFill>
              </a:rPr>
              <a:t> </a:t>
            </a:r>
            <a:r>
              <a:rPr lang="ru-RU" sz="1400" dirty="0" err="1">
                <a:solidFill>
                  <a:schemeClr val="tx2"/>
                </a:solidFill>
              </a:rPr>
              <a:t>деганда</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a:t>
            </a:r>
            <a:r>
              <a:rPr lang="tr-TR" sz="1400" dirty="0">
                <a:solidFill>
                  <a:schemeClr val="tx2"/>
                </a:solidFill>
              </a:rPr>
              <a:t> xo</a:t>
            </a:r>
            <a:r>
              <a:rPr lang="ru-RU" sz="1400" dirty="0" err="1">
                <a:solidFill>
                  <a:schemeClr val="tx2"/>
                </a:solidFill>
              </a:rPr>
              <a:t>димлар</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ррупцияга</a:t>
            </a:r>
            <a:r>
              <a:rPr lang="tr-TR" sz="1400" dirty="0">
                <a:solidFill>
                  <a:schemeClr val="tx2"/>
                </a:solidFill>
              </a:rPr>
              <a:t> </a:t>
            </a:r>
            <a:r>
              <a:rPr lang="ru-RU" sz="1400" dirty="0" err="1">
                <a:solidFill>
                  <a:schemeClr val="tx2"/>
                </a:solidFill>
              </a:rPr>
              <a:t>қарши</a:t>
            </a:r>
            <a:r>
              <a:rPr lang="tr-TR" sz="1400" dirty="0">
                <a:solidFill>
                  <a:schemeClr val="tx2"/>
                </a:solidFill>
              </a:rPr>
              <a:t> </a:t>
            </a:r>
            <a:r>
              <a:rPr lang="ru-RU" sz="1400" dirty="0" err="1">
                <a:solidFill>
                  <a:schemeClr val="tx2"/>
                </a:solidFill>
              </a:rPr>
              <a:t>курашиш</a:t>
            </a:r>
            <a:r>
              <a:rPr lang="tr-TR" sz="1400" dirty="0">
                <a:solidFill>
                  <a:schemeClr val="tx2"/>
                </a:solidFill>
              </a:rPr>
              <a:t> </a:t>
            </a:r>
            <a:r>
              <a:rPr lang="ru-RU" sz="1400" dirty="0" err="1">
                <a:solidFill>
                  <a:schemeClr val="tx2"/>
                </a:solidFill>
              </a:rPr>
              <a:t>учун</a:t>
            </a:r>
            <a:r>
              <a:rPr lang="tr-TR" sz="1400" dirty="0">
                <a:solidFill>
                  <a:schemeClr val="tx2"/>
                </a:solidFill>
              </a:rPr>
              <a:t> </a:t>
            </a:r>
            <a:r>
              <a:rPr lang="ru-RU" sz="1400" dirty="0" err="1">
                <a:solidFill>
                  <a:schemeClr val="tx2"/>
                </a:solidFill>
              </a:rPr>
              <a:t>масъул</a:t>
            </a:r>
            <a:r>
              <a:rPr lang="tr-TR" sz="1400" dirty="0">
                <a:solidFill>
                  <a:schemeClr val="tx2"/>
                </a:solidFill>
              </a:rPr>
              <a:t> </a:t>
            </a:r>
            <a:r>
              <a:rPr lang="ru-RU" sz="1400" dirty="0" err="1">
                <a:solidFill>
                  <a:schemeClr val="tx2"/>
                </a:solidFill>
              </a:rPr>
              <a:t>бўлган</a:t>
            </a:r>
            <a:r>
              <a:rPr lang="tr-TR" sz="1400" dirty="0">
                <a:solidFill>
                  <a:schemeClr val="tx2"/>
                </a:solidFill>
              </a:rPr>
              <a:t> xo</a:t>
            </a:r>
            <a:r>
              <a:rPr lang="ru-RU" sz="1400" dirty="0" err="1">
                <a:solidFill>
                  <a:schemeClr val="tx2"/>
                </a:solidFill>
              </a:rPr>
              <a:t>димнинг</a:t>
            </a:r>
            <a:r>
              <a:rPr lang="tr-TR" sz="1400" dirty="0">
                <a:solidFill>
                  <a:schemeClr val="tx2"/>
                </a:solidFill>
              </a:rPr>
              <a:t> </a:t>
            </a:r>
            <a:r>
              <a:rPr lang="ru-RU" sz="1400" dirty="0" err="1">
                <a:solidFill>
                  <a:schemeClr val="tx2"/>
                </a:solidFill>
              </a:rPr>
              <a:t>фикрини</a:t>
            </a:r>
            <a:r>
              <a:rPr lang="tr-TR" sz="1400" dirty="0">
                <a:solidFill>
                  <a:schemeClr val="tx2"/>
                </a:solidFill>
              </a:rPr>
              <a:t> </a:t>
            </a:r>
            <a:r>
              <a:rPr lang="ru-RU" sz="1400" dirty="0" err="1">
                <a:solidFill>
                  <a:schemeClr val="tx2"/>
                </a:solidFill>
              </a:rPr>
              <a:t>тинглаши</a:t>
            </a:r>
            <a:r>
              <a:rPr lang="tr-TR" sz="1400" dirty="0">
                <a:solidFill>
                  <a:schemeClr val="tx2"/>
                </a:solidFill>
              </a:rPr>
              <a:t> </a:t>
            </a:r>
            <a:r>
              <a:rPr lang="ru-RU" sz="1400" dirty="0" err="1">
                <a:solidFill>
                  <a:schemeClr val="tx2"/>
                </a:solidFill>
              </a:rPr>
              <a:t>ва</a:t>
            </a:r>
            <a:r>
              <a:rPr lang="tr-TR" sz="1400" dirty="0">
                <a:solidFill>
                  <a:schemeClr val="tx2"/>
                </a:solidFill>
              </a:rPr>
              <a:t> </a:t>
            </a:r>
            <a:r>
              <a:rPr lang="ru-RU" sz="1400" dirty="0" err="1">
                <a:solidFill>
                  <a:schemeClr val="tx2"/>
                </a:solidFill>
              </a:rPr>
              <a:t>ҳурмат</a:t>
            </a:r>
            <a:r>
              <a:rPr lang="tr-TR" sz="1400" dirty="0">
                <a:solidFill>
                  <a:schemeClr val="tx2"/>
                </a:solidFill>
              </a:rPr>
              <a:t> </a:t>
            </a:r>
            <a:r>
              <a:rPr lang="ru-RU" sz="1400" dirty="0" err="1">
                <a:solidFill>
                  <a:schemeClr val="tx2"/>
                </a:solidFill>
              </a:rPr>
              <a:t>қилиши</a:t>
            </a:r>
            <a:r>
              <a:rPr lang="en-US" sz="1400" dirty="0">
                <a:solidFill>
                  <a:schemeClr val="tx2"/>
                </a:solidFill>
              </a:rPr>
              <a:t> </a:t>
            </a:r>
            <a:r>
              <a:rPr lang="ru-RU" sz="1400" dirty="0" err="1">
                <a:solidFill>
                  <a:schemeClr val="tx2"/>
                </a:solidFill>
              </a:rPr>
              <a:t>тушунилади</a:t>
            </a:r>
            <a:r>
              <a:rPr lang="en-US" sz="1400" dirty="0">
                <a:solidFill>
                  <a:schemeClr val="tx2"/>
                </a:solidFill>
              </a:rPr>
              <a:t>.</a:t>
            </a:r>
            <a:endParaRPr lang="ru-RU" sz="1400" dirty="0">
              <a:solidFill>
                <a:schemeClr val="tx2"/>
              </a:solidFill>
            </a:endParaRPr>
          </a:p>
        </p:txBody>
      </p:sp>
      <p:sp>
        <p:nvSpPr>
          <p:cNvPr id="120" name="TextBox 119">
            <a:extLst>
              <a:ext uri="{FF2B5EF4-FFF2-40B4-BE49-F238E27FC236}">
                <a16:creationId xmlns:a16="http://schemas.microsoft.com/office/drawing/2014/main" id="{7C504B2A-B5ED-4458-8500-4CF6995B82C3}"/>
              </a:ext>
            </a:extLst>
          </p:cNvPr>
          <p:cNvSpPr txBox="1"/>
          <p:nvPr/>
        </p:nvSpPr>
        <p:spPr>
          <a:xfrm>
            <a:off x="6167438" y="3028950"/>
            <a:ext cx="5581650" cy="3244850"/>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45720" rIns="45720"/>
          <a:lstStyle/>
          <a:p>
            <a:pPr algn="ctr" eaLnBrk="1" fontAlgn="auto" hangingPunct="1">
              <a:spcBef>
                <a:spcPts val="0"/>
              </a:spcBef>
              <a:spcAft>
                <a:spcPts val="400"/>
              </a:spcAft>
              <a:defRPr/>
            </a:pPr>
            <a:r>
              <a:rPr lang="tr-TR" sz="1400" dirty="0">
                <a:solidFill>
                  <a:schemeClr val="tx2"/>
                </a:solidFill>
              </a:rPr>
              <a:t>“</a:t>
            </a:r>
            <a:r>
              <a:rPr lang="ru-RU" sz="1400" dirty="0" err="1">
                <a:solidFill>
                  <a:schemeClr val="tx2"/>
                </a:solidFill>
              </a:rPr>
              <a:t>Мустақиллик</a:t>
            </a:r>
            <a:r>
              <a:rPr lang="tr-TR" sz="1400" dirty="0">
                <a:solidFill>
                  <a:schemeClr val="tx2"/>
                </a:solidFill>
              </a:rPr>
              <a:t>” </a:t>
            </a:r>
            <a:r>
              <a:rPr lang="ru-RU" sz="1400" dirty="0" err="1">
                <a:solidFill>
                  <a:schemeClr val="tx2"/>
                </a:solidFill>
              </a:rPr>
              <a:t>дэганда</a:t>
            </a:r>
            <a:r>
              <a:rPr lang="tr-TR" sz="1400" dirty="0">
                <a:solidFill>
                  <a:schemeClr val="tx2"/>
                </a:solidFill>
              </a:rPr>
              <a:t>, xo</a:t>
            </a:r>
            <a:r>
              <a:rPr lang="ru-RU" sz="1400" dirty="0" err="1">
                <a:solidFill>
                  <a:schemeClr val="tx2"/>
                </a:solidFill>
              </a:rPr>
              <a:t>димнинг</a:t>
            </a:r>
            <a:r>
              <a:rPr lang="tr-TR" sz="1400" dirty="0">
                <a:solidFill>
                  <a:schemeClr val="tx2"/>
                </a:solidFill>
              </a:rPr>
              <a:t> </a:t>
            </a:r>
            <a:r>
              <a:rPr lang="ru-RU" sz="1400" dirty="0">
                <a:solidFill>
                  <a:schemeClr val="tx2"/>
                </a:solidFill>
              </a:rPr>
              <a:t>ил</a:t>
            </a:r>
            <a:r>
              <a:rPr lang="tr-TR" sz="1400" dirty="0">
                <a:solidFill>
                  <a:schemeClr val="tx2"/>
                </a:solidFill>
              </a:rPr>
              <a:t>o</a:t>
            </a:r>
            <a:r>
              <a:rPr lang="ru-RU" sz="1400" dirty="0" err="1">
                <a:solidFill>
                  <a:schemeClr val="tx2"/>
                </a:solidFill>
              </a:rPr>
              <a:t>жи</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рича</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ррупция</a:t>
            </a:r>
            <a:r>
              <a:rPr lang="tr-TR" sz="1400" dirty="0">
                <a:solidFill>
                  <a:schemeClr val="tx2"/>
                </a:solidFill>
              </a:rPr>
              <a:t> x</a:t>
            </a:r>
            <a:r>
              <a:rPr lang="ru-RU" sz="1400" dirty="0" err="1">
                <a:solidFill>
                  <a:schemeClr val="tx2"/>
                </a:solidFill>
              </a:rPr>
              <a:t>авфи</a:t>
            </a:r>
            <a:r>
              <a:rPr lang="tr-TR" sz="1400" dirty="0">
                <a:solidFill>
                  <a:schemeClr val="tx2"/>
                </a:solidFill>
              </a:rPr>
              <a:t> </a:t>
            </a:r>
            <a:r>
              <a:rPr lang="ru-RU" sz="1400" dirty="0" err="1">
                <a:solidFill>
                  <a:schemeClr val="tx2"/>
                </a:solidFill>
              </a:rPr>
              <a:t>мавжуд</a:t>
            </a:r>
            <a:r>
              <a:rPr lang="tr-TR" sz="1400" dirty="0">
                <a:solidFill>
                  <a:schemeClr val="tx2"/>
                </a:solidFill>
              </a:rPr>
              <a:t> </a:t>
            </a:r>
            <a:r>
              <a:rPr lang="ru-RU" sz="1400" dirty="0" err="1">
                <a:solidFill>
                  <a:schemeClr val="tx2"/>
                </a:solidFill>
              </a:rPr>
              <a:t>бўлган</a:t>
            </a:r>
            <a:r>
              <a:rPr lang="tr-TR" sz="1400" dirty="0">
                <a:solidFill>
                  <a:schemeClr val="tx2"/>
                </a:solidFill>
              </a:rPr>
              <a:t> </a:t>
            </a:r>
            <a:r>
              <a:rPr lang="ru-RU" sz="1400" dirty="0" err="1">
                <a:solidFill>
                  <a:schemeClr val="tx2"/>
                </a:solidFill>
              </a:rPr>
              <a:t>ташкил</a:t>
            </a:r>
            <a:r>
              <a:rPr lang="tr-TR" sz="1400" dirty="0">
                <a:solidFill>
                  <a:schemeClr val="tx2"/>
                </a:solidFill>
              </a:rPr>
              <a:t>o</a:t>
            </a:r>
            <a:r>
              <a:rPr lang="ru-RU" sz="1400" dirty="0">
                <a:solidFill>
                  <a:schemeClr val="tx2"/>
                </a:solidFill>
              </a:rPr>
              <a:t>т</a:t>
            </a:r>
            <a:r>
              <a:rPr lang="tr-TR" sz="1400" dirty="0">
                <a:solidFill>
                  <a:schemeClr val="tx2"/>
                </a:solidFill>
              </a:rPr>
              <a:t> </a:t>
            </a:r>
            <a:r>
              <a:rPr lang="ru-RU" sz="1400" dirty="0">
                <a:solidFill>
                  <a:schemeClr val="tx2"/>
                </a:solidFill>
              </a:rPr>
              <a:t>фа</a:t>
            </a:r>
            <a:r>
              <a:rPr lang="tr-TR" sz="1400" dirty="0">
                <a:solidFill>
                  <a:schemeClr val="tx2"/>
                </a:solidFill>
              </a:rPr>
              <a:t>o</a:t>
            </a:r>
            <a:r>
              <a:rPr lang="ru-RU" sz="1400" dirty="0" err="1">
                <a:solidFill>
                  <a:schemeClr val="tx2"/>
                </a:solidFill>
              </a:rPr>
              <a:t>лиятида</a:t>
            </a:r>
            <a:r>
              <a:rPr lang="tr-TR" sz="1400" dirty="0">
                <a:solidFill>
                  <a:schemeClr val="tx2"/>
                </a:solidFill>
              </a:rPr>
              <a:t> </a:t>
            </a:r>
            <a:r>
              <a:rPr lang="ru-RU" sz="1400" dirty="0">
                <a:solidFill>
                  <a:schemeClr val="tx2"/>
                </a:solidFill>
              </a:rPr>
              <a:t>ша</a:t>
            </a:r>
            <a:r>
              <a:rPr lang="tr-TR" sz="1400" dirty="0">
                <a:solidFill>
                  <a:schemeClr val="tx2"/>
                </a:solidFill>
              </a:rPr>
              <a:t>x</a:t>
            </a:r>
            <a:r>
              <a:rPr lang="ru-RU" sz="1400" dirty="0">
                <a:solidFill>
                  <a:schemeClr val="tx2"/>
                </a:solidFill>
              </a:rPr>
              <a:t>сан</a:t>
            </a:r>
            <a:r>
              <a:rPr lang="tr-TR" sz="1400" dirty="0">
                <a:solidFill>
                  <a:schemeClr val="tx2"/>
                </a:solidFill>
              </a:rPr>
              <a:t> </a:t>
            </a:r>
            <a:r>
              <a:rPr lang="ru-RU" sz="1400" dirty="0" err="1">
                <a:solidFill>
                  <a:schemeClr val="tx2"/>
                </a:solidFill>
              </a:rPr>
              <a:t>иштир</a:t>
            </a:r>
            <a:r>
              <a:rPr lang="tr-TR" sz="1400" dirty="0">
                <a:solidFill>
                  <a:schemeClr val="tx2"/>
                </a:solidFill>
              </a:rPr>
              <a:t>o</a:t>
            </a:r>
            <a:r>
              <a:rPr lang="ru-RU" sz="1400" dirty="0">
                <a:solidFill>
                  <a:schemeClr val="tx2"/>
                </a:solidFill>
              </a:rPr>
              <a:t>к</a:t>
            </a:r>
            <a:r>
              <a:rPr lang="tr-TR" sz="1400" dirty="0">
                <a:solidFill>
                  <a:schemeClr val="tx2"/>
                </a:solidFill>
              </a:rPr>
              <a:t> </a:t>
            </a:r>
            <a:r>
              <a:rPr lang="uz-Cyrl-UZ" sz="1400" dirty="0">
                <a:solidFill>
                  <a:schemeClr val="tx2"/>
                </a:solidFill>
              </a:rPr>
              <a:t>э</a:t>
            </a:r>
            <a:r>
              <a:rPr lang="ru-RU" sz="1400" dirty="0" err="1">
                <a:solidFill>
                  <a:schemeClr val="tx2"/>
                </a:solidFill>
              </a:rPr>
              <a:t>тмаслиги</a:t>
            </a:r>
            <a:r>
              <a:rPr lang="tr-TR" sz="1400" dirty="0">
                <a:solidFill>
                  <a:schemeClr val="tx2"/>
                </a:solidFill>
              </a:rPr>
              <a:t>, </a:t>
            </a:r>
            <a:r>
              <a:rPr lang="ru-RU" sz="1400" dirty="0">
                <a:solidFill>
                  <a:schemeClr val="tx2"/>
                </a:solidFill>
              </a:rPr>
              <a:t>б</a:t>
            </a:r>
            <a:r>
              <a:rPr lang="tr-TR" sz="1400" dirty="0">
                <a:solidFill>
                  <a:schemeClr val="tx2"/>
                </a:solidFill>
              </a:rPr>
              <a:t>o</a:t>
            </a:r>
            <a:r>
              <a:rPr lang="ru-RU" sz="1400" dirty="0" err="1">
                <a:solidFill>
                  <a:schemeClr val="tx2"/>
                </a:solidFill>
              </a:rPr>
              <a:t>шқача</a:t>
            </a:r>
            <a:r>
              <a:rPr lang="tr-TR" sz="1400" dirty="0">
                <a:solidFill>
                  <a:schemeClr val="tx2"/>
                </a:solidFill>
              </a:rPr>
              <a:t> </a:t>
            </a:r>
            <a:r>
              <a:rPr lang="ru-RU" sz="1400" dirty="0" err="1">
                <a:solidFill>
                  <a:schemeClr val="tx2"/>
                </a:solidFill>
              </a:rPr>
              <a:t>айтганда</a:t>
            </a:r>
            <a:r>
              <a:rPr lang="tr-TR" sz="1400" dirty="0">
                <a:solidFill>
                  <a:schemeClr val="tx2"/>
                </a:solidFill>
              </a:rPr>
              <a:t>, </a:t>
            </a:r>
            <a:r>
              <a:rPr lang="ru-RU" sz="1400" dirty="0">
                <a:solidFill>
                  <a:schemeClr val="tx2"/>
                </a:solidFill>
              </a:rPr>
              <a:t>к</a:t>
            </a:r>
            <a:r>
              <a:rPr lang="tr-TR" sz="1400" dirty="0">
                <a:solidFill>
                  <a:schemeClr val="tx2"/>
                </a:solidFill>
              </a:rPr>
              <a:t>o</a:t>
            </a:r>
            <a:r>
              <a:rPr lang="ru-RU" sz="1400" dirty="0" err="1">
                <a:solidFill>
                  <a:schemeClr val="tx2"/>
                </a:solidFill>
              </a:rPr>
              <a:t>ррупция</a:t>
            </a:r>
            <a:r>
              <a:rPr lang="tr-TR" sz="1400" dirty="0">
                <a:solidFill>
                  <a:schemeClr val="tx2"/>
                </a:solidFill>
              </a:rPr>
              <a:t> x</a:t>
            </a:r>
            <a:r>
              <a:rPr lang="ru-RU" sz="1400" dirty="0" err="1">
                <a:solidFill>
                  <a:schemeClr val="tx2"/>
                </a:solidFill>
              </a:rPr>
              <a:t>авфи</a:t>
            </a:r>
            <a:r>
              <a:rPr lang="tr-TR" sz="1400" dirty="0">
                <a:solidFill>
                  <a:schemeClr val="tx2"/>
                </a:solidFill>
              </a:rPr>
              <a:t> </a:t>
            </a:r>
            <a:r>
              <a:rPr lang="ru-RU" sz="1400" dirty="0" err="1">
                <a:solidFill>
                  <a:schemeClr val="tx2"/>
                </a:solidFill>
              </a:rPr>
              <a:t>юқ</a:t>
            </a:r>
            <a:r>
              <a:rPr lang="tr-TR" sz="1400" dirty="0">
                <a:solidFill>
                  <a:schemeClr val="tx2"/>
                </a:solidFill>
              </a:rPr>
              <a:t>o</a:t>
            </a:r>
            <a:r>
              <a:rPr lang="ru-RU" sz="1400" dirty="0" err="1">
                <a:solidFill>
                  <a:schemeClr val="tx2"/>
                </a:solidFill>
              </a:rPr>
              <a:t>ри</a:t>
            </a:r>
            <a:r>
              <a:rPr lang="tr-TR" sz="1400" dirty="0">
                <a:solidFill>
                  <a:schemeClr val="tx2"/>
                </a:solidFill>
              </a:rPr>
              <a:t> </a:t>
            </a:r>
            <a:r>
              <a:rPr lang="ru-RU" sz="1400" dirty="0" err="1">
                <a:solidFill>
                  <a:schemeClr val="tx2"/>
                </a:solidFill>
              </a:rPr>
              <a:t>бўлган</a:t>
            </a:r>
            <a:r>
              <a:rPr lang="tr-TR" sz="1400" dirty="0">
                <a:solidFill>
                  <a:schemeClr val="tx2"/>
                </a:solidFill>
              </a:rPr>
              <a:t> </a:t>
            </a:r>
            <a:r>
              <a:rPr lang="ru-RU" sz="1400" dirty="0" err="1">
                <a:solidFill>
                  <a:schemeClr val="tx2"/>
                </a:solidFill>
              </a:rPr>
              <a:t>бизн</a:t>
            </a:r>
            <a:r>
              <a:rPr lang="tr-TR" sz="1400" dirty="0">
                <a:solidFill>
                  <a:schemeClr val="tx2"/>
                </a:solidFill>
              </a:rPr>
              <a:t>e</a:t>
            </a:r>
            <a:r>
              <a:rPr lang="ru-RU" sz="1400" dirty="0">
                <a:solidFill>
                  <a:schemeClr val="tx2"/>
                </a:solidFill>
              </a:rPr>
              <a:t>с</a:t>
            </a:r>
            <a:r>
              <a:rPr lang="tr-TR" sz="1400" dirty="0">
                <a:solidFill>
                  <a:schemeClr val="tx2"/>
                </a:solidFill>
              </a:rPr>
              <a:t> </a:t>
            </a:r>
            <a:r>
              <a:rPr lang="ru-RU" sz="1400" dirty="0" err="1">
                <a:solidFill>
                  <a:schemeClr val="tx2"/>
                </a:solidFill>
              </a:rPr>
              <a:t>жараёнларида</a:t>
            </a:r>
            <a:r>
              <a:rPr lang="tr-TR" sz="1400" dirty="0">
                <a:solidFill>
                  <a:schemeClr val="tx2"/>
                </a:solidFill>
              </a:rPr>
              <a:t> </a:t>
            </a:r>
            <a:r>
              <a:rPr lang="ru-RU" sz="1400" dirty="0" err="1">
                <a:solidFill>
                  <a:schemeClr val="tx2"/>
                </a:solidFill>
              </a:rPr>
              <a:t>иштир</a:t>
            </a:r>
            <a:r>
              <a:rPr lang="tr-TR" sz="1400" dirty="0">
                <a:solidFill>
                  <a:schemeClr val="tx2"/>
                </a:solidFill>
              </a:rPr>
              <a:t>o</a:t>
            </a:r>
            <a:r>
              <a:rPr lang="ru-RU" sz="1400" dirty="0">
                <a:solidFill>
                  <a:schemeClr val="tx2"/>
                </a:solidFill>
              </a:rPr>
              <a:t>к</a:t>
            </a:r>
            <a:r>
              <a:rPr lang="tr-TR" sz="1400" dirty="0">
                <a:solidFill>
                  <a:schemeClr val="tx2"/>
                </a:solidFill>
              </a:rPr>
              <a:t> </a:t>
            </a:r>
            <a:r>
              <a:rPr lang="uz-Cyrl-UZ" sz="1400" dirty="0">
                <a:solidFill>
                  <a:schemeClr val="tx2"/>
                </a:solidFill>
              </a:rPr>
              <a:t>э</a:t>
            </a:r>
            <a:r>
              <a:rPr lang="ru-RU" sz="1400" dirty="0" err="1">
                <a:solidFill>
                  <a:schemeClr val="tx2"/>
                </a:solidFill>
              </a:rPr>
              <a:t>тмаслиги</a:t>
            </a:r>
            <a:r>
              <a:rPr lang="tr-TR" sz="1400" dirty="0">
                <a:solidFill>
                  <a:schemeClr val="tx2"/>
                </a:solidFill>
              </a:rPr>
              <a:t> </a:t>
            </a:r>
            <a:r>
              <a:rPr lang="ru-RU" sz="1400" dirty="0" err="1">
                <a:solidFill>
                  <a:schemeClr val="tx2"/>
                </a:solidFill>
              </a:rPr>
              <a:t>тушунилади</a:t>
            </a:r>
            <a:r>
              <a:rPr lang="tr-TR" sz="1400" dirty="0">
                <a:solidFill>
                  <a:schemeClr val="tx2"/>
                </a:solidFill>
              </a:rPr>
              <a:t>.</a:t>
            </a:r>
            <a:endParaRPr lang="ru-RU" sz="1400" dirty="0">
              <a:solidFill>
                <a:schemeClr val="tx2"/>
              </a:solidFill>
            </a:endParaRPr>
          </a:p>
        </p:txBody>
      </p:sp>
      <p:sp>
        <p:nvSpPr>
          <p:cNvPr id="72714" name="Rectangle 121">
            <a:extLst>
              <a:ext uri="{FF2B5EF4-FFF2-40B4-BE49-F238E27FC236}">
                <a16:creationId xmlns:a16="http://schemas.microsoft.com/office/drawing/2014/main" id="{1018B318-C39B-419E-B6F4-B10F80F7AD8F}"/>
              </a:ext>
            </a:extLst>
          </p:cNvPr>
          <p:cNvSpPr>
            <a:spLocks noChangeArrowheads="1"/>
          </p:cNvSpPr>
          <p:nvPr/>
        </p:nvSpPr>
        <p:spPr bwMode="auto">
          <a:xfrm>
            <a:off x="6265863" y="4394200"/>
            <a:ext cx="2173287"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a:solidFill>
                  <a:srgbClr val="004BD2"/>
                </a:solidFill>
              </a:rPr>
              <a:t>Масалан</a:t>
            </a:r>
            <a:r>
              <a:rPr lang="tr-TR" altLang="en-US">
                <a:solidFill>
                  <a:srgbClr val="004BD2"/>
                </a:solidFill>
              </a:rPr>
              <a:t>, </a:t>
            </a:r>
            <a:r>
              <a:rPr lang="ru-RU" altLang="en-US">
                <a:solidFill>
                  <a:srgbClr val="004BD2"/>
                </a:solidFill>
              </a:rPr>
              <a:t>ушбу</a:t>
            </a:r>
            <a:r>
              <a:rPr lang="en-US" altLang="en-US">
                <a:solidFill>
                  <a:srgbClr val="004BD2"/>
                </a:solidFill>
              </a:rPr>
              <a:t> xo</a:t>
            </a:r>
            <a:r>
              <a:rPr lang="ru-RU" altLang="en-US">
                <a:solidFill>
                  <a:srgbClr val="004BD2"/>
                </a:solidFill>
              </a:rPr>
              <a:t>дим</a:t>
            </a:r>
            <a:r>
              <a:rPr lang="tr-TR" altLang="en-US">
                <a:solidFill>
                  <a:srgbClr val="004BD2"/>
                </a:solidFill>
              </a:rPr>
              <a:t> x</a:t>
            </a:r>
            <a:r>
              <a:rPr lang="ru-RU" altLang="en-US">
                <a:solidFill>
                  <a:srgbClr val="004BD2"/>
                </a:solidFill>
              </a:rPr>
              <a:t>арид</a:t>
            </a:r>
            <a:r>
              <a:rPr lang="tr-TR" altLang="en-US">
                <a:solidFill>
                  <a:srgbClr val="004BD2"/>
                </a:solidFill>
              </a:rPr>
              <a:t> </a:t>
            </a:r>
            <a:r>
              <a:rPr lang="ru-RU" altLang="en-US">
                <a:solidFill>
                  <a:srgbClr val="004BD2"/>
                </a:solidFill>
              </a:rPr>
              <a:t>к</a:t>
            </a:r>
            <a:r>
              <a:rPr lang="tr-TR" altLang="en-US">
                <a:solidFill>
                  <a:srgbClr val="004BD2"/>
                </a:solidFill>
              </a:rPr>
              <a:t>o</a:t>
            </a:r>
            <a:r>
              <a:rPr lang="ru-RU" altLang="en-US">
                <a:solidFill>
                  <a:srgbClr val="004BD2"/>
                </a:solidFill>
              </a:rPr>
              <a:t>миссияси</a:t>
            </a:r>
            <a:r>
              <a:rPr lang="tr-TR" altLang="en-US">
                <a:solidFill>
                  <a:srgbClr val="004BD2"/>
                </a:solidFill>
              </a:rPr>
              <a:t> </a:t>
            </a:r>
            <a:r>
              <a:rPr lang="ru-RU" altLang="en-US">
                <a:solidFill>
                  <a:srgbClr val="004BD2"/>
                </a:solidFill>
              </a:rPr>
              <a:t>ёки</a:t>
            </a:r>
            <a:r>
              <a:rPr lang="tr-TR" altLang="en-US">
                <a:solidFill>
                  <a:srgbClr val="004BD2"/>
                </a:solidFill>
              </a:rPr>
              <a:t> </a:t>
            </a:r>
            <a:r>
              <a:rPr lang="ru-RU" altLang="en-US">
                <a:solidFill>
                  <a:srgbClr val="004BD2"/>
                </a:solidFill>
              </a:rPr>
              <a:t>м</a:t>
            </a:r>
            <a:r>
              <a:rPr lang="tr-TR" altLang="en-US">
                <a:solidFill>
                  <a:srgbClr val="004BD2"/>
                </a:solidFill>
              </a:rPr>
              <a:t>o</a:t>
            </a:r>
            <a:r>
              <a:rPr lang="ru-RU" altLang="en-US">
                <a:solidFill>
                  <a:srgbClr val="004BD2"/>
                </a:solidFill>
              </a:rPr>
              <a:t>лиялаштириш</a:t>
            </a:r>
            <a:r>
              <a:rPr lang="tr-TR" altLang="en-US">
                <a:solidFill>
                  <a:srgbClr val="004BD2"/>
                </a:solidFill>
              </a:rPr>
              <a:t> </a:t>
            </a:r>
            <a:r>
              <a:rPr lang="ru-RU" altLang="en-US">
                <a:solidFill>
                  <a:srgbClr val="004BD2"/>
                </a:solidFill>
              </a:rPr>
              <a:t>учун</a:t>
            </a:r>
            <a:r>
              <a:rPr lang="tr-TR" altLang="en-US">
                <a:solidFill>
                  <a:srgbClr val="004BD2"/>
                </a:solidFill>
              </a:rPr>
              <a:t> </a:t>
            </a:r>
            <a:r>
              <a:rPr lang="ru-RU" altLang="en-US">
                <a:solidFill>
                  <a:srgbClr val="004BD2"/>
                </a:solidFill>
              </a:rPr>
              <a:t>инв</a:t>
            </a:r>
            <a:r>
              <a:rPr lang="tr-TR" altLang="en-US">
                <a:solidFill>
                  <a:srgbClr val="004BD2"/>
                </a:solidFill>
              </a:rPr>
              <a:t>e</a:t>
            </a:r>
            <a:r>
              <a:rPr lang="ru-RU" altLang="en-US">
                <a:solidFill>
                  <a:srgbClr val="004BD2"/>
                </a:solidFill>
              </a:rPr>
              <a:t>стиция</a:t>
            </a:r>
            <a:r>
              <a:rPr lang="tr-TR" altLang="en-US">
                <a:solidFill>
                  <a:srgbClr val="004BD2"/>
                </a:solidFill>
              </a:rPr>
              <a:t> </a:t>
            </a:r>
            <a:r>
              <a:rPr lang="ru-RU" altLang="en-US">
                <a:solidFill>
                  <a:srgbClr val="004BD2"/>
                </a:solidFill>
              </a:rPr>
              <a:t>л</a:t>
            </a:r>
            <a:r>
              <a:rPr lang="tr-TR" altLang="en-US">
                <a:solidFill>
                  <a:srgbClr val="004BD2"/>
                </a:solidFill>
              </a:rPr>
              <a:t>o</a:t>
            </a:r>
            <a:r>
              <a:rPr lang="ru-RU" altLang="en-US">
                <a:solidFill>
                  <a:srgbClr val="004BD2"/>
                </a:solidFill>
              </a:rPr>
              <a:t>йиҳаларини</a:t>
            </a:r>
            <a:r>
              <a:rPr lang="tr-TR" altLang="en-US">
                <a:solidFill>
                  <a:srgbClr val="004BD2"/>
                </a:solidFill>
              </a:rPr>
              <a:t> </a:t>
            </a:r>
            <a:r>
              <a:rPr lang="ru-RU" altLang="en-US">
                <a:solidFill>
                  <a:srgbClr val="004BD2"/>
                </a:solidFill>
              </a:rPr>
              <a:t>танлаш</a:t>
            </a:r>
            <a:r>
              <a:rPr lang="tr-TR" altLang="en-US">
                <a:solidFill>
                  <a:srgbClr val="004BD2"/>
                </a:solidFill>
              </a:rPr>
              <a:t> </a:t>
            </a:r>
            <a:r>
              <a:rPr lang="ru-RU" altLang="en-US">
                <a:solidFill>
                  <a:srgbClr val="004BD2"/>
                </a:solidFill>
              </a:rPr>
              <a:t>бўйича</a:t>
            </a:r>
            <a:r>
              <a:rPr lang="tr-TR" altLang="en-US">
                <a:solidFill>
                  <a:srgbClr val="004BD2"/>
                </a:solidFill>
              </a:rPr>
              <a:t> </a:t>
            </a:r>
            <a:r>
              <a:rPr lang="ru-RU" altLang="en-US">
                <a:solidFill>
                  <a:srgbClr val="004BD2"/>
                </a:solidFill>
              </a:rPr>
              <a:t>ишчи</a:t>
            </a:r>
            <a:r>
              <a:rPr lang="tr-TR" altLang="en-US">
                <a:solidFill>
                  <a:srgbClr val="004BD2"/>
                </a:solidFill>
              </a:rPr>
              <a:t> </a:t>
            </a:r>
            <a:r>
              <a:rPr lang="ru-RU" altLang="en-US">
                <a:solidFill>
                  <a:srgbClr val="004BD2"/>
                </a:solidFill>
              </a:rPr>
              <a:t>гуруҳ</a:t>
            </a:r>
            <a:r>
              <a:rPr lang="tr-TR" altLang="en-US">
                <a:solidFill>
                  <a:srgbClr val="004BD2"/>
                </a:solidFill>
              </a:rPr>
              <a:t> </a:t>
            </a:r>
            <a:r>
              <a:rPr lang="ru-RU" altLang="en-US">
                <a:solidFill>
                  <a:srgbClr val="004BD2"/>
                </a:solidFill>
              </a:rPr>
              <a:t>аъз</a:t>
            </a:r>
            <a:r>
              <a:rPr lang="tr-TR" altLang="en-US">
                <a:solidFill>
                  <a:srgbClr val="004BD2"/>
                </a:solidFill>
              </a:rPr>
              <a:t>o</a:t>
            </a:r>
            <a:r>
              <a:rPr lang="ru-RU" altLang="en-US">
                <a:solidFill>
                  <a:srgbClr val="004BD2"/>
                </a:solidFill>
              </a:rPr>
              <a:t>си</a:t>
            </a:r>
            <a:r>
              <a:rPr lang="tr-TR" altLang="en-US">
                <a:solidFill>
                  <a:srgbClr val="004BD2"/>
                </a:solidFill>
              </a:rPr>
              <a:t> </a:t>
            </a:r>
            <a:r>
              <a:rPr lang="ru-RU" altLang="en-US">
                <a:solidFill>
                  <a:srgbClr val="004BD2"/>
                </a:solidFill>
              </a:rPr>
              <a:t>бўлмаслиги</a:t>
            </a:r>
            <a:r>
              <a:rPr lang="en-US" altLang="en-US">
                <a:solidFill>
                  <a:srgbClr val="004BD2"/>
                </a:solidFill>
              </a:rPr>
              <a:t> </a:t>
            </a:r>
            <a:r>
              <a:rPr lang="ru-RU" altLang="en-US">
                <a:solidFill>
                  <a:srgbClr val="004BD2"/>
                </a:solidFill>
              </a:rPr>
              <a:t>л</a:t>
            </a:r>
            <a:r>
              <a:rPr lang="en-US" altLang="en-US">
                <a:solidFill>
                  <a:srgbClr val="004BD2"/>
                </a:solidFill>
              </a:rPr>
              <a:t>o</a:t>
            </a:r>
            <a:r>
              <a:rPr lang="ru-RU" altLang="en-US">
                <a:solidFill>
                  <a:srgbClr val="004BD2"/>
                </a:solidFill>
              </a:rPr>
              <a:t>зим</a:t>
            </a:r>
            <a:r>
              <a:rPr lang="tr-TR" altLang="en-US">
                <a:solidFill>
                  <a:srgbClr val="004BD2"/>
                </a:solidFill>
              </a:rPr>
              <a:t>.</a:t>
            </a:r>
            <a:endParaRPr lang="en-US" altLang="en-US">
              <a:solidFill>
                <a:srgbClr val="004BD2"/>
              </a:solidFill>
            </a:endParaRPr>
          </a:p>
        </p:txBody>
      </p:sp>
      <p:grpSp>
        <p:nvGrpSpPr>
          <p:cNvPr id="72715" name="Graphic 120">
            <a:extLst>
              <a:ext uri="{FF2B5EF4-FFF2-40B4-BE49-F238E27FC236}">
                <a16:creationId xmlns:a16="http://schemas.microsoft.com/office/drawing/2014/main" id="{062DAC60-1D3F-4A44-924A-3203C1DF349A}"/>
              </a:ext>
            </a:extLst>
          </p:cNvPr>
          <p:cNvGrpSpPr>
            <a:grpSpLocks/>
          </p:cNvGrpSpPr>
          <p:nvPr/>
        </p:nvGrpSpPr>
        <p:grpSpPr bwMode="auto">
          <a:xfrm>
            <a:off x="8537575" y="4414838"/>
            <a:ext cx="3048000" cy="1838325"/>
            <a:chOff x="8537875" y="4415184"/>
            <a:chExt cx="3048000" cy="1838325"/>
          </a:xfrm>
        </p:grpSpPr>
        <p:sp>
          <p:nvSpPr>
            <p:cNvPr id="72716" name="Freeform: Shape 123">
              <a:extLst>
                <a:ext uri="{FF2B5EF4-FFF2-40B4-BE49-F238E27FC236}">
                  <a16:creationId xmlns:a16="http://schemas.microsoft.com/office/drawing/2014/main" id="{CCB08625-52B4-455C-AEB1-0F81E3ECD5AA}"/>
                </a:ext>
              </a:extLst>
            </p:cNvPr>
            <p:cNvSpPr>
              <a:spLocks/>
            </p:cNvSpPr>
            <p:nvPr/>
          </p:nvSpPr>
          <p:spPr bwMode="auto">
            <a:xfrm>
              <a:off x="9252404" y="4408082"/>
              <a:ext cx="323850" cy="276225"/>
            </a:xfrm>
            <a:custGeom>
              <a:avLst/>
              <a:gdLst>
                <a:gd name="T0" fmla="*/ 315504 w 323850"/>
                <a:gd name="T1" fmla="*/ 264467 h 276225"/>
                <a:gd name="T2" fmla="*/ 194442 w 323850"/>
                <a:gd name="T3" fmla="*/ 264086 h 276225"/>
                <a:gd name="T4" fmla="*/ 175487 w 323850"/>
                <a:gd name="T5" fmla="*/ 229701 h 276225"/>
                <a:gd name="T6" fmla="*/ 46137 w 323850"/>
                <a:gd name="T7" fmla="*/ 278564 h 276225"/>
                <a:gd name="T8" fmla="*/ 10419 w 323850"/>
                <a:gd name="T9" fmla="*/ 218938 h 276225"/>
                <a:gd name="T10" fmla="*/ 49090 w 323850"/>
                <a:gd name="T11" fmla="*/ 137404 h 276225"/>
                <a:gd name="T12" fmla="*/ 81285 w 323850"/>
                <a:gd name="T13" fmla="*/ 11864 h 276225"/>
                <a:gd name="T14" fmla="*/ 149103 w 323850"/>
                <a:gd name="T15" fmla="*/ 17198 h 276225"/>
                <a:gd name="T16" fmla="*/ 203871 w 323850"/>
                <a:gd name="T17" fmla="*/ 24342 h 276225"/>
                <a:gd name="T18" fmla="*/ 257307 w 323850"/>
                <a:gd name="T19" fmla="*/ 120925 h 276225"/>
                <a:gd name="T20" fmla="*/ 269784 w 323850"/>
                <a:gd name="T21" fmla="*/ 154263 h 276225"/>
                <a:gd name="T22" fmla="*/ 315504 w 323850"/>
                <a:gd name="T23" fmla="*/ 264467 h 2762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3850"/>
                <a:gd name="T37" fmla="*/ 0 h 276225"/>
                <a:gd name="T38" fmla="*/ 323850 w 323850"/>
                <a:gd name="T39" fmla="*/ 276225 h 2762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3850" h="276225">
                  <a:moveTo>
                    <a:pt x="315504" y="264467"/>
                  </a:moveTo>
                  <a:cubicBezTo>
                    <a:pt x="311313" y="254752"/>
                    <a:pt x="200442" y="253513"/>
                    <a:pt x="194442" y="264086"/>
                  </a:cubicBezTo>
                  <a:cubicBezTo>
                    <a:pt x="188536" y="245989"/>
                    <a:pt x="186536" y="234749"/>
                    <a:pt x="175487" y="229701"/>
                  </a:cubicBezTo>
                  <a:cubicBezTo>
                    <a:pt x="156437" y="220938"/>
                    <a:pt x="46137" y="278564"/>
                    <a:pt x="46137" y="278564"/>
                  </a:cubicBezTo>
                  <a:cubicBezTo>
                    <a:pt x="46137" y="278564"/>
                    <a:pt x="-6250" y="252942"/>
                    <a:pt x="10419" y="218938"/>
                  </a:cubicBezTo>
                  <a:cubicBezTo>
                    <a:pt x="27087" y="185029"/>
                    <a:pt x="53281" y="161788"/>
                    <a:pt x="49090" y="137404"/>
                  </a:cubicBezTo>
                  <a:cubicBezTo>
                    <a:pt x="44994" y="113020"/>
                    <a:pt x="38422" y="24913"/>
                    <a:pt x="81285" y="11864"/>
                  </a:cubicBezTo>
                  <a:cubicBezTo>
                    <a:pt x="124147" y="-1280"/>
                    <a:pt x="149103" y="17198"/>
                    <a:pt x="149103" y="17198"/>
                  </a:cubicBezTo>
                  <a:cubicBezTo>
                    <a:pt x="149103" y="17198"/>
                    <a:pt x="178344" y="-2423"/>
                    <a:pt x="203871" y="24342"/>
                  </a:cubicBezTo>
                  <a:cubicBezTo>
                    <a:pt x="229494" y="51107"/>
                    <a:pt x="253306" y="99494"/>
                    <a:pt x="257307" y="120925"/>
                  </a:cubicBezTo>
                  <a:cubicBezTo>
                    <a:pt x="261212" y="142357"/>
                    <a:pt x="255402" y="139213"/>
                    <a:pt x="269784" y="154263"/>
                  </a:cubicBezTo>
                  <a:cubicBezTo>
                    <a:pt x="284262" y="169408"/>
                    <a:pt x="334078" y="227034"/>
                    <a:pt x="315504" y="264467"/>
                  </a:cubicBez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17" name="Freeform: Shape 124">
              <a:extLst>
                <a:ext uri="{FF2B5EF4-FFF2-40B4-BE49-F238E27FC236}">
                  <a16:creationId xmlns:a16="http://schemas.microsoft.com/office/drawing/2014/main" id="{1C3913D6-51FB-4F82-9CC9-4A3436BDAC3A}"/>
                </a:ext>
              </a:extLst>
            </p:cNvPr>
            <p:cNvSpPr>
              <a:spLocks/>
            </p:cNvSpPr>
            <p:nvPr/>
          </p:nvSpPr>
          <p:spPr bwMode="auto">
            <a:xfrm>
              <a:off x="9321000" y="4447229"/>
              <a:ext cx="142875" cy="295275"/>
            </a:xfrm>
            <a:custGeom>
              <a:avLst/>
              <a:gdLst>
                <a:gd name="T0" fmla="*/ 136514 w 142875"/>
                <a:gd name="T1" fmla="*/ 152454 h 295275"/>
                <a:gd name="T2" fmla="*/ 130894 w 142875"/>
                <a:gd name="T3" fmla="*/ 189411 h 295275"/>
                <a:gd name="T4" fmla="*/ 130894 w 142875"/>
                <a:gd name="T5" fmla="*/ 189602 h 295275"/>
                <a:gd name="T6" fmla="*/ 129465 w 142875"/>
                <a:gd name="T7" fmla="*/ 219034 h 295275"/>
                <a:gd name="T8" fmla="*/ 114416 w 142875"/>
                <a:gd name="T9" fmla="*/ 270945 h 295275"/>
                <a:gd name="T10" fmla="*/ 60790 w 142875"/>
                <a:gd name="T11" fmla="*/ 278375 h 295275"/>
                <a:gd name="T12" fmla="*/ 65648 w 142875"/>
                <a:gd name="T13" fmla="*/ 194555 h 295275"/>
                <a:gd name="T14" fmla="*/ 77554 w 142875"/>
                <a:gd name="T15" fmla="*/ 177505 h 295275"/>
                <a:gd name="T16" fmla="*/ 78506 w 142875"/>
                <a:gd name="T17" fmla="*/ 172171 h 295275"/>
                <a:gd name="T18" fmla="*/ 75554 w 142875"/>
                <a:gd name="T19" fmla="*/ 161408 h 295275"/>
                <a:gd name="T20" fmla="*/ 39835 w 142875"/>
                <a:gd name="T21" fmla="*/ 133595 h 295275"/>
                <a:gd name="T22" fmla="*/ 7164 w 142875"/>
                <a:gd name="T23" fmla="*/ 83398 h 295275"/>
                <a:gd name="T24" fmla="*/ 31834 w 142875"/>
                <a:gd name="T25" fmla="*/ 28058 h 295275"/>
                <a:gd name="T26" fmla="*/ 75554 w 142875"/>
                <a:gd name="T27" fmla="*/ 7198 h 295275"/>
                <a:gd name="T28" fmla="*/ 94223 w 142875"/>
                <a:gd name="T29" fmla="*/ 35773 h 295275"/>
                <a:gd name="T30" fmla="*/ 111463 w 142875"/>
                <a:gd name="T31" fmla="*/ 90542 h 295275"/>
                <a:gd name="T32" fmla="*/ 129751 w 142875"/>
                <a:gd name="T33" fmla="*/ 111020 h 295275"/>
                <a:gd name="T34" fmla="*/ 136514 w 142875"/>
                <a:gd name="T35" fmla="*/ 152454 h 2952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875"/>
                <a:gd name="T55" fmla="*/ 0 h 295275"/>
                <a:gd name="T56" fmla="*/ 142875 w 142875"/>
                <a:gd name="T57" fmla="*/ 295275 h 2952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875" h="295275">
                  <a:moveTo>
                    <a:pt x="136514" y="152454"/>
                  </a:moveTo>
                  <a:cubicBezTo>
                    <a:pt x="133656" y="163027"/>
                    <a:pt x="131942" y="177029"/>
                    <a:pt x="130894" y="189411"/>
                  </a:cubicBezTo>
                  <a:cubicBezTo>
                    <a:pt x="130894" y="189506"/>
                    <a:pt x="130894" y="189506"/>
                    <a:pt x="130894" y="189602"/>
                  </a:cubicBezTo>
                  <a:cubicBezTo>
                    <a:pt x="129656" y="205699"/>
                    <a:pt x="129465" y="219034"/>
                    <a:pt x="129465" y="219034"/>
                  </a:cubicBezTo>
                  <a:cubicBezTo>
                    <a:pt x="129465" y="219034"/>
                    <a:pt x="131751" y="254372"/>
                    <a:pt x="114416" y="270945"/>
                  </a:cubicBezTo>
                  <a:cubicBezTo>
                    <a:pt x="97175" y="287423"/>
                    <a:pt x="64695" y="313712"/>
                    <a:pt x="60790" y="278375"/>
                  </a:cubicBezTo>
                  <a:cubicBezTo>
                    <a:pt x="56885" y="242942"/>
                    <a:pt x="65648" y="194555"/>
                    <a:pt x="65648" y="194555"/>
                  </a:cubicBezTo>
                  <a:cubicBezTo>
                    <a:pt x="65648" y="194555"/>
                    <a:pt x="74506" y="187030"/>
                    <a:pt x="77554" y="177505"/>
                  </a:cubicBezTo>
                  <a:cubicBezTo>
                    <a:pt x="78125" y="175600"/>
                    <a:pt x="78411" y="173790"/>
                    <a:pt x="78506" y="172171"/>
                  </a:cubicBezTo>
                  <a:cubicBezTo>
                    <a:pt x="78697" y="165599"/>
                    <a:pt x="75554" y="161408"/>
                    <a:pt x="75554" y="161408"/>
                  </a:cubicBezTo>
                  <a:cubicBezTo>
                    <a:pt x="75554" y="161408"/>
                    <a:pt x="52313" y="149025"/>
                    <a:pt x="39835" y="133595"/>
                  </a:cubicBezTo>
                  <a:cubicBezTo>
                    <a:pt x="27262" y="118069"/>
                    <a:pt x="6402" y="87589"/>
                    <a:pt x="7164" y="83398"/>
                  </a:cubicBezTo>
                  <a:cubicBezTo>
                    <a:pt x="7926" y="79207"/>
                    <a:pt x="27833" y="36916"/>
                    <a:pt x="31834" y="28058"/>
                  </a:cubicBezTo>
                  <a:cubicBezTo>
                    <a:pt x="35834" y="19104"/>
                    <a:pt x="55646" y="8341"/>
                    <a:pt x="75554" y="7198"/>
                  </a:cubicBezTo>
                  <a:cubicBezTo>
                    <a:pt x="95461" y="6055"/>
                    <a:pt x="97747" y="23295"/>
                    <a:pt x="94223" y="35773"/>
                  </a:cubicBezTo>
                  <a:cubicBezTo>
                    <a:pt x="90698" y="48251"/>
                    <a:pt x="93651" y="76826"/>
                    <a:pt x="111463" y="90542"/>
                  </a:cubicBezTo>
                  <a:cubicBezTo>
                    <a:pt x="118511" y="95971"/>
                    <a:pt x="124988" y="103019"/>
                    <a:pt x="129751" y="111020"/>
                  </a:cubicBezTo>
                  <a:cubicBezTo>
                    <a:pt x="137085" y="123212"/>
                    <a:pt x="140514" y="137786"/>
                    <a:pt x="136514" y="152454"/>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18" name="Freeform: Shape 125">
              <a:extLst>
                <a:ext uri="{FF2B5EF4-FFF2-40B4-BE49-F238E27FC236}">
                  <a16:creationId xmlns:a16="http://schemas.microsoft.com/office/drawing/2014/main" id="{676732D8-BC43-4373-9A7B-C9392890390D}"/>
                </a:ext>
              </a:extLst>
            </p:cNvPr>
            <p:cNvSpPr>
              <a:spLocks/>
            </p:cNvSpPr>
            <p:nvPr/>
          </p:nvSpPr>
          <p:spPr bwMode="auto">
            <a:xfrm>
              <a:off x="9389410" y="4545295"/>
              <a:ext cx="76200" cy="114300"/>
            </a:xfrm>
            <a:custGeom>
              <a:avLst/>
              <a:gdLst>
                <a:gd name="T0" fmla="*/ 68104 w 76200"/>
                <a:gd name="T1" fmla="*/ 54388 h 114300"/>
                <a:gd name="T2" fmla="*/ 62484 w 76200"/>
                <a:gd name="T3" fmla="*/ 91345 h 114300"/>
                <a:gd name="T4" fmla="*/ 62484 w 76200"/>
                <a:gd name="T5" fmla="*/ 91535 h 114300"/>
                <a:gd name="T6" fmla="*/ 21907 w 76200"/>
                <a:gd name="T7" fmla="*/ 101727 h 114300"/>
                <a:gd name="T8" fmla="*/ 10096 w 76200"/>
                <a:gd name="T9" fmla="*/ 74105 h 114300"/>
                <a:gd name="T10" fmla="*/ 7144 w 76200"/>
                <a:gd name="T11" fmla="*/ 63341 h 114300"/>
                <a:gd name="T12" fmla="*/ 32956 w 76200"/>
                <a:gd name="T13" fmla="*/ 61532 h 114300"/>
                <a:gd name="T14" fmla="*/ 57436 w 76200"/>
                <a:gd name="T15" fmla="*/ 7144 h 114300"/>
                <a:gd name="T16" fmla="*/ 68104 w 76200"/>
                <a:gd name="T17" fmla="*/ 54388 h 114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200"/>
                <a:gd name="T28" fmla="*/ 0 h 114300"/>
                <a:gd name="T29" fmla="*/ 76200 w 76200"/>
                <a:gd name="T30" fmla="*/ 114300 h 114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200" h="114300">
                  <a:moveTo>
                    <a:pt x="68104" y="54388"/>
                  </a:moveTo>
                  <a:cubicBezTo>
                    <a:pt x="65437" y="64960"/>
                    <a:pt x="63532" y="78962"/>
                    <a:pt x="62484" y="91345"/>
                  </a:cubicBezTo>
                  <a:cubicBezTo>
                    <a:pt x="62484" y="91440"/>
                    <a:pt x="62484" y="91440"/>
                    <a:pt x="62484" y="91535"/>
                  </a:cubicBezTo>
                  <a:cubicBezTo>
                    <a:pt x="50292" y="115443"/>
                    <a:pt x="28480" y="112967"/>
                    <a:pt x="21907" y="101727"/>
                  </a:cubicBezTo>
                  <a:cubicBezTo>
                    <a:pt x="14954" y="89916"/>
                    <a:pt x="14002" y="88106"/>
                    <a:pt x="10096" y="74105"/>
                  </a:cubicBezTo>
                  <a:cubicBezTo>
                    <a:pt x="8287" y="67628"/>
                    <a:pt x="7144" y="63341"/>
                    <a:pt x="7144" y="63341"/>
                  </a:cubicBezTo>
                  <a:cubicBezTo>
                    <a:pt x="7144" y="63341"/>
                    <a:pt x="20955" y="71438"/>
                    <a:pt x="32956" y="61532"/>
                  </a:cubicBezTo>
                  <a:cubicBezTo>
                    <a:pt x="41624" y="54388"/>
                    <a:pt x="56007" y="20765"/>
                    <a:pt x="57436" y="7144"/>
                  </a:cubicBezTo>
                  <a:cubicBezTo>
                    <a:pt x="63913" y="15526"/>
                    <a:pt x="73819" y="32099"/>
                    <a:pt x="68104" y="54388"/>
                  </a:cubicBezTo>
                  <a:close/>
                </a:path>
              </a:pathLst>
            </a:custGeom>
            <a:solidFill>
              <a:srgbClr val="EC8672">
                <a:alpha val="50195"/>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19" name="Freeform: Shape 126">
              <a:extLst>
                <a:ext uri="{FF2B5EF4-FFF2-40B4-BE49-F238E27FC236}">
                  <a16:creationId xmlns:a16="http://schemas.microsoft.com/office/drawing/2014/main" id="{6B24FDE8-AD4C-42A7-AD85-28455E46CE7B}"/>
                </a:ext>
              </a:extLst>
            </p:cNvPr>
            <p:cNvSpPr>
              <a:spLocks/>
            </p:cNvSpPr>
            <p:nvPr/>
          </p:nvSpPr>
          <p:spPr bwMode="auto">
            <a:xfrm>
              <a:off x="9726404" y="4604866"/>
              <a:ext cx="95250" cy="200025"/>
            </a:xfrm>
            <a:custGeom>
              <a:avLst/>
              <a:gdLst>
                <a:gd name="T0" fmla="*/ 7144 w 95250"/>
                <a:gd name="T1" fmla="*/ 164648 h 200025"/>
                <a:gd name="T2" fmla="*/ 47149 w 95250"/>
                <a:gd name="T3" fmla="*/ 93020 h 200025"/>
                <a:gd name="T4" fmla="*/ 63246 w 95250"/>
                <a:gd name="T5" fmla="*/ 16820 h 200025"/>
                <a:gd name="T6" fmla="*/ 63246 w 95250"/>
                <a:gd name="T7" fmla="*/ 49015 h 200025"/>
                <a:gd name="T8" fmla="*/ 86487 w 95250"/>
                <a:gd name="T9" fmla="*/ 7295 h 200025"/>
                <a:gd name="T10" fmla="*/ 91821 w 95250"/>
                <a:gd name="T11" fmla="*/ 49015 h 200025"/>
                <a:gd name="T12" fmla="*/ 60865 w 95250"/>
                <a:gd name="T13" fmla="*/ 107308 h 200025"/>
                <a:gd name="T14" fmla="*/ 27527 w 95250"/>
                <a:gd name="T15" fmla="*/ 200748 h 200025"/>
                <a:gd name="T16" fmla="*/ 7144 w 95250"/>
                <a:gd name="T17" fmla="*/ 164553 h 2000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250"/>
                <a:gd name="T28" fmla="*/ 0 h 200025"/>
                <a:gd name="T29" fmla="*/ 95250 w 95250"/>
                <a:gd name="T30" fmla="*/ 200025 h 2000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250" h="200025">
                  <a:moveTo>
                    <a:pt x="7144" y="164648"/>
                  </a:moveTo>
                  <a:cubicBezTo>
                    <a:pt x="7144" y="164648"/>
                    <a:pt x="43625" y="111499"/>
                    <a:pt x="47149" y="93020"/>
                  </a:cubicBezTo>
                  <a:cubicBezTo>
                    <a:pt x="50673" y="74542"/>
                    <a:pt x="56102" y="11486"/>
                    <a:pt x="63246" y="16820"/>
                  </a:cubicBezTo>
                  <a:cubicBezTo>
                    <a:pt x="70390" y="22154"/>
                    <a:pt x="60293" y="52539"/>
                    <a:pt x="63246" y="49015"/>
                  </a:cubicBezTo>
                  <a:cubicBezTo>
                    <a:pt x="66199" y="45490"/>
                    <a:pt x="82867" y="4342"/>
                    <a:pt x="86487" y="7295"/>
                  </a:cubicBezTo>
                  <a:cubicBezTo>
                    <a:pt x="90107" y="10248"/>
                    <a:pt x="97822" y="33489"/>
                    <a:pt x="91821" y="49015"/>
                  </a:cubicBezTo>
                  <a:cubicBezTo>
                    <a:pt x="85820" y="64540"/>
                    <a:pt x="62675" y="100831"/>
                    <a:pt x="60865" y="107308"/>
                  </a:cubicBezTo>
                  <a:cubicBezTo>
                    <a:pt x="59055" y="113785"/>
                    <a:pt x="27527" y="200748"/>
                    <a:pt x="27527" y="200748"/>
                  </a:cubicBezTo>
                  <a:lnTo>
                    <a:pt x="7144" y="164553"/>
                  </a:lnTo>
                  <a:lnTo>
                    <a:pt x="7144" y="164648"/>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0" name="Freeform: Shape 127">
              <a:extLst>
                <a:ext uri="{FF2B5EF4-FFF2-40B4-BE49-F238E27FC236}">
                  <a16:creationId xmlns:a16="http://schemas.microsoft.com/office/drawing/2014/main" id="{C1AEE508-CA7B-4D45-B846-3A77EF2DF4F8}"/>
                </a:ext>
              </a:extLst>
            </p:cNvPr>
            <p:cNvSpPr>
              <a:spLocks/>
            </p:cNvSpPr>
            <p:nvPr/>
          </p:nvSpPr>
          <p:spPr bwMode="auto">
            <a:xfrm>
              <a:off x="9319973" y="5516465"/>
              <a:ext cx="285750" cy="666750"/>
            </a:xfrm>
            <a:custGeom>
              <a:avLst/>
              <a:gdLst>
                <a:gd name="T0" fmla="*/ 255937 w 285750"/>
                <a:gd name="T1" fmla="*/ 667893 h 666750"/>
                <a:gd name="T2" fmla="*/ 194691 w 285750"/>
                <a:gd name="T3" fmla="*/ 610171 h 666750"/>
                <a:gd name="T4" fmla="*/ 199644 w 285750"/>
                <a:gd name="T5" fmla="*/ 576262 h 666750"/>
                <a:gd name="T6" fmla="*/ 205359 w 285750"/>
                <a:gd name="T7" fmla="*/ 557212 h 666750"/>
                <a:gd name="T8" fmla="*/ 185738 w 285750"/>
                <a:gd name="T9" fmla="*/ 434531 h 666750"/>
                <a:gd name="T10" fmla="*/ 160115 w 285750"/>
                <a:gd name="T11" fmla="*/ 301181 h 666750"/>
                <a:gd name="T12" fmla="*/ 128588 w 285750"/>
                <a:gd name="T13" fmla="*/ 134493 h 666750"/>
                <a:gd name="T14" fmla="*/ 111347 w 285750"/>
                <a:gd name="T15" fmla="*/ 31528 h 666750"/>
                <a:gd name="T16" fmla="*/ 99536 w 285750"/>
                <a:gd name="T17" fmla="*/ 37528 h 666750"/>
                <a:gd name="T18" fmla="*/ 122015 w 285750"/>
                <a:gd name="T19" fmla="*/ 257175 h 666750"/>
                <a:gd name="T20" fmla="*/ 145828 w 285750"/>
                <a:gd name="T21" fmla="*/ 366712 h 666750"/>
                <a:gd name="T22" fmla="*/ 171450 w 285750"/>
                <a:gd name="T23" fmla="*/ 564356 h 666750"/>
                <a:gd name="T24" fmla="*/ 171450 w 285750"/>
                <a:gd name="T25" fmla="*/ 565118 h 666750"/>
                <a:gd name="T26" fmla="*/ 171450 w 285750"/>
                <a:gd name="T27" fmla="*/ 596456 h 666750"/>
                <a:gd name="T28" fmla="*/ 89249 w 285750"/>
                <a:gd name="T29" fmla="*/ 596456 h 666750"/>
                <a:gd name="T30" fmla="*/ 63722 w 285750"/>
                <a:gd name="T31" fmla="*/ 584645 h 666750"/>
                <a:gd name="T32" fmla="*/ 89725 w 285750"/>
                <a:gd name="T33" fmla="*/ 570833 h 666750"/>
                <a:gd name="T34" fmla="*/ 92297 w 285750"/>
                <a:gd name="T35" fmla="*/ 570357 h 666750"/>
                <a:gd name="T36" fmla="*/ 136874 w 285750"/>
                <a:gd name="T37" fmla="*/ 554260 h 666750"/>
                <a:gd name="T38" fmla="*/ 117253 w 285750"/>
                <a:gd name="T39" fmla="*/ 466725 h 666750"/>
                <a:gd name="T40" fmla="*/ 51816 w 285750"/>
                <a:gd name="T41" fmla="*/ 236315 h 666750"/>
                <a:gd name="T42" fmla="*/ 18479 w 285750"/>
                <a:gd name="T43" fmla="*/ 66103 h 666750"/>
                <a:gd name="T44" fmla="*/ 7144 w 285750"/>
                <a:gd name="T45" fmla="*/ 27146 h 666750"/>
                <a:gd name="T46" fmla="*/ 176213 w 285750"/>
                <a:gd name="T47" fmla="*/ 7144 h 666750"/>
                <a:gd name="T48" fmla="*/ 192881 w 285750"/>
                <a:gd name="T49" fmla="*/ 106585 h 666750"/>
                <a:gd name="T50" fmla="*/ 205359 w 285750"/>
                <a:gd name="T51" fmla="*/ 218503 h 666750"/>
                <a:gd name="T52" fmla="*/ 227362 w 285750"/>
                <a:gd name="T53" fmla="*/ 442341 h 666750"/>
                <a:gd name="T54" fmla="*/ 237554 w 285750"/>
                <a:gd name="T55" fmla="*/ 588169 h 666750"/>
                <a:gd name="T56" fmla="*/ 256699 w 285750"/>
                <a:gd name="T57" fmla="*/ 615982 h 666750"/>
                <a:gd name="T58" fmla="*/ 282226 w 285750"/>
                <a:gd name="T59" fmla="*/ 647128 h 666750"/>
                <a:gd name="T60" fmla="*/ 255937 w 285750"/>
                <a:gd name="T61" fmla="*/ 667893 h 6667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85750"/>
                <a:gd name="T94" fmla="*/ 0 h 666750"/>
                <a:gd name="T95" fmla="*/ 285750 w 285750"/>
                <a:gd name="T96" fmla="*/ 666750 h 6667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85750" h="666750">
                  <a:moveTo>
                    <a:pt x="255937" y="667893"/>
                  </a:moveTo>
                  <a:cubicBezTo>
                    <a:pt x="240506" y="666750"/>
                    <a:pt x="200025" y="622745"/>
                    <a:pt x="194691" y="610171"/>
                  </a:cubicBezTo>
                  <a:cubicBezTo>
                    <a:pt x="191071" y="601790"/>
                    <a:pt x="195263" y="589312"/>
                    <a:pt x="199644" y="576262"/>
                  </a:cubicBezTo>
                  <a:cubicBezTo>
                    <a:pt x="201835" y="569976"/>
                    <a:pt x="204025" y="563404"/>
                    <a:pt x="205359" y="557212"/>
                  </a:cubicBezTo>
                  <a:cubicBezTo>
                    <a:pt x="209550" y="538162"/>
                    <a:pt x="193453" y="474440"/>
                    <a:pt x="185738" y="434531"/>
                  </a:cubicBezTo>
                  <a:cubicBezTo>
                    <a:pt x="178022" y="394716"/>
                    <a:pt x="167259" y="339281"/>
                    <a:pt x="160115" y="301181"/>
                  </a:cubicBezTo>
                  <a:cubicBezTo>
                    <a:pt x="152971" y="263081"/>
                    <a:pt x="128588" y="152400"/>
                    <a:pt x="128588" y="134493"/>
                  </a:cubicBezTo>
                  <a:cubicBezTo>
                    <a:pt x="128588" y="116586"/>
                    <a:pt x="111347" y="31528"/>
                    <a:pt x="111347" y="31528"/>
                  </a:cubicBezTo>
                  <a:lnTo>
                    <a:pt x="99536" y="37528"/>
                  </a:lnTo>
                  <a:cubicBezTo>
                    <a:pt x="99536" y="37528"/>
                    <a:pt x="119634" y="246507"/>
                    <a:pt x="122015" y="257175"/>
                  </a:cubicBezTo>
                  <a:cubicBezTo>
                    <a:pt x="124396" y="267843"/>
                    <a:pt x="133921" y="326231"/>
                    <a:pt x="145828" y="366712"/>
                  </a:cubicBezTo>
                  <a:cubicBezTo>
                    <a:pt x="157734" y="407194"/>
                    <a:pt x="170879" y="558356"/>
                    <a:pt x="171450" y="564356"/>
                  </a:cubicBezTo>
                  <a:cubicBezTo>
                    <a:pt x="171450" y="564547"/>
                    <a:pt x="171450" y="564832"/>
                    <a:pt x="171450" y="565118"/>
                  </a:cubicBezTo>
                  <a:cubicBezTo>
                    <a:pt x="172498" y="571786"/>
                    <a:pt x="178784" y="588454"/>
                    <a:pt x="171450" y="596456"/>
                  </a:cubicBezTo>
                  <a:cubicBezTo>
                    <a:pt x="163735" y="604837"/>
                    <a:pt x="98774" y="598265"/>
                    <a:pt x="89249" y="596456"/>
                  </a:cubicBezTo>
                  <a:cubicBezTo>
                    <a:pt x="79724" y="594741"/>
                    <a:pt x="63722" y="591121"/>
                    <a:pt x="63722" y="584645"/>
                  </a:cubicBezTo>
                  <a:cubicBezTo>
                    <a:pt x="63722" y="578739"/>
                    <a:pt x="81058" y="572833"/>
                    <a:pt x="89725" y="570833"/>
                  </a:cubicBezTo>
                  <a:cubicBezTo>
                    <a:pt x="90678" y="570643"/>
                    <a:pt x="91535" y="570452"/>
                    <a:pt x="92297" y="570357"/>
                  </a:cubicBezTo>
                  <a:cubicBezTo>
                    <a:pt x="99441" y="569119"/>
                    <a:pt x="133921" y="559022"/>
                    <a:pt x="136874" y="554260"/>
                  </a:cubicBezTo>
                  <a:cubicBezTo>
                    <a:pt x="139922" y="549497"/>
                    <a:pt x="125063" y="492347"/>
                    <a:pt x="117253" y="466725"/>
                  </a:cubicBezTo>
                  <a:cubicBezTo>
                    <a:pt x="109538" y="441103"/>
                    <a:pt x="61913" y="292322"/>
                    <a:pt x="51816" y="236315"/>
                  </a:cubicBezTo>
                  <a:cubicBezTo>
                    <a:pt x="41624" y="180403"/>
                    <a:pt x="19050" y="85153"/>
                    <a:pt x="18479" y="66103"/>
                  </a:cubicBezTo>
                  <a:cubicBezTo>
                    <a:pt x="17812" y="47053"/>
                    <a:pt x="7144" y="27146"/>
                    <a:pt x="7144" y="27146"/>
                  </a:cubicBezTo>
                  <a:lnTo>
                    <a:pt x="176213" y="7144"/>
                  </a:lnTo>
                  <a:cubicBezTo>
                    <a:pt x="176213" y="7144"/>
                    <a:pt x="188119" y="93440"/>
                    <a:pt x="192881" y="106585"/>
                  </a:cubicBezTo>
                  <a:cubicBezTo>
                    <a:pt x="197644" y="119634"/>
                    <a:pt x="202406" y="177356"/>
                    <a:pt x="205359" y="218503"/>
                  </a:cubicBezTo>
                  <a:cubicBezTo>
                    <a:pt x="208312" y="259556"/>
                    <a:pt x="223838" y="404241"/>
                    <a:pt x="227362" y="442341"/>
                  </a:cubicBezTo>
                  <a:cubicBezTo>
                    <a:pt x="230981" y="480441"/>
                    <a:pt x="235744" y="572071"/>
                    <a:pt x="237554" y="588169"/>
                  </a:cubicBezTo>
                  <a:cubicBezTo>
                    <a:pt x="238411" y="595979"/>
                    <a:pt x="247079" y="605885"/>
                    <a:pt x="256699" y="615982"/>
                  </a:cubicBezTo>
                  <a:cubicBezTo>
                    <a:pt x="267081" y="626936"/>
                    <a:pt x="278511" y="638080"/>
                    <a:pt x="282226" y="647128"/>
                  </a:cubicBezTo>
                  <a:cubicBezTo>
                    <a:pt x="289274" y="664369"/>
                    <a:pt x="271463" y="669131"/>
                    <a:pt x="255937" y="667893"/>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1" name="Freeform: Shape 128">
              <a:extLst>
                <a:ext uri="{FF2B5EF4-FFF2-40B4-BE49-F238E27FC236}">
                  <a16:creationId xmlns:a16="http://schemas.microsoft.com/office/drawing/2014/main" id="{C7D5FC63-9E2F-4FF9-8327-20DFE75B619D}"/>
                </a:ext>
              </a:extLst>
            </p:cNvPr>
            <p:cNvSpPr>
              <a:spLocks/>
            </p:cNvSpPr>
            <p:nvPr/>
          </p:nvSpPr>
          <p:spPr bwMode="auto">
            <a:xfrm>
              <a:off x="9259226" y="4963919"/>
              <a:ext cx="314325" cy="600075"/>
            </a:xfrm>
            <a:custGeom>
              <a:avLst/>
              <a:gdLst>
                <a:gd name="T0" fmla="*/ 303634 w 314325"/>
                <a:gd name="T1" fmla="*/ 168307 h 600075"/>
                <a:gd name="T2" fmla="*/ 271916 w 314325"/>
                <a:gd name="T3" fmla="*/ 57150 h 600075"/>
                <a:gd name="T4" fmla="*/ 163141 w 314325"/>
                <a:gd name="T5" fmla="*/ 7144 h 600075"/>
                <a:gd name="T6" fmla="*/ 46459 w 314325"/>
                <a:gd name="T7" fmla="*/ 53149 h 600075"/>
                <a:gd name="T8" fmla="*/ 7597 w 314325"/>
                <a:gd name="T9" fmla="*/ 245269 h 600075"/>
                <a:gd name="T10" fmla="*/ 17027 w 314325"/>
                <a:gd name="T11" fmla="*/ 361379 h 600075"/>
                <a:gd name="T12" fmla="*/ 26647 w 314325"/>
                <a:gd name="T13" fmla="*/ 451485 h 600075"/>
                <a:gd name="T14" fmla="*/ 52079 w 314325"/>
                <a:gd name="T15" fmla="*/ 572357 h 600075"/>
                <a:gd name="T16" fmla="*/ 177523 w 314325"/>
                <a:gd name="T17" fmla="*/ 596932 h 600075"/>
                <a:gd name="T18" fmla="*/ 272773 w 314325"/>
                <a:gd name="T19" fmla="*/ 581025 h 600075"/>
                <a:gd name="T20" fmla="*/ 303730 w 314325"/>
                <a:gd name="T21" fmla="*/ 368236 h 600075"/>
                <a:gd name="T22" fmla="*/ 303730 w 314325"/>
                <a:gd name="T23" fmla="*/ 168307 h 6000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4325"/>
                <a:gd name="T37" fmla="*/ 0 h 600075"/>
                <a:gd name="T38" fmla="*/ 314325 w 314325"/>
                <a:gd name="T39" fmla="*/ 600075 h 6000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4325" h="600075">
                  <a:moveTo>
                    <a:pt x="303634" y="168307"/>
                  </a:moveTo>
                  <a:cubicBezTo>
                    <a:pt x="291728" y="114300"/>
                    <a:pt x="271916" y="57150"/>
                    <a:pt x="271916" y="57150"/>
                  </a:cubicBezTo>
                  <a:lnTo>
                    <a:pt x="163141" y="7144"/>
                  </a:lnTo>
                  <a:cubicBezTo>
                    <a:pt x="163141" y="7144"/>
                    <a:pt x="55984" y="30194"/>
                    <a:pt x="46459" y="53149"/>
                  </a:cubicBezTo>
                  <a:cubicBezTo>
                    <a:pt x="36934" y="76200"/>
                    <a:pt x="2835" y="188881"/>
                    <a:pt x="7597" y="245269"/>
                  </a:cubicBezTo>
                  <a:cubicBezTo>
                    <a:pt x="12360" y="301657"/>
                    <a:pt x="17027" y="361379"/>
                    <a:pt x="17027" y="361379"/>
                  </a:cubicBezTo>
                  <a:lnTo>
                    <a:pt x="26647" y="451485"/>
                  </a:lnTo>
                  <a:cubicBezTo>
                    <a:pt x="26647" y="451485"/>
                    <a:pt x="44078" y="566738"/>
                    <a:pt x="52079" y="572357"/>
                  </a:cubicBezTo>
                  <a:cubicBezTo>
                    <a:pt x="59985" y="577882"/>
                    <a:pt x="106086" y="596932"/>
                    <a:pt x="177523" y="596932"/>
                  </a:cubicBezTo>
                  <a:cubicBezTo>
                    <a:pt x="248961" y="596932"/>
                    <a:pt x="268011" y="592931"/>
                    <a:pt x="272773" y="581025"/>
                  </a:cubicBezTo>
                  <a:cubicBezTo>
                    <a:pt x="277536" y="569119"/>
                    <a:pt x="303730" y="368236"/>
                    <a:pt x="303730" y="368236"/>
                  </a:cubicBezTo>
                  <a:cubicBezTo>
                    <a:pt x="303730" y="368236"/>
                    <a:pt x="315636" y="222313"/>
                    <a:pt x="303730" y="168307"/>
                  </a:cubicBezTo>
                  <a:lnTo>
                    <a:pt x="303634" y="168307"/>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2" name="Freeform: Shape 129">
              <a:extLst>
                <a:ext uri="{FF2B5EF4-FFF2-40B4-BE49-F238E27FC236}">
                  <a16:creationId xmlns:a16="http://schemas.microsoft.com/office/drawing/2014/main" id="{75439039-3ED7-4C7A-9A32-30C3D6529D14}"/>
                </a:ext>
              </a:extLst>
            </p:cNvPr>
            <p:cNvSpPr>
              <a:spLocks/>
            </p:cNvSpPr>
            <p:nvPr/>
          </p:nvSpPr>
          <p:spPr bwMode="auto">
            <a:xfrm>
              <a:off x="9244517" y="4634640"/>
              <a:ext cx="180975" cy="361950"/>
            </a:xfrm>
            <a:custGeom>
              <a:avLst/>
              <a:gdLst>
                <a:gd name="T0" fmla="*/ 30784 w 180975"/>
                <a:gd name="T1" fmla="*/ 109347 h 361950"/>
                <a:gd name="T2" fmla="*/ 61168 w 180975"/>
                <a:gd name="T3" fmla="*/ 238125 h 361950"/>
                <a:gd name="T4" fmla="*/ 79456 w 180975"/>
                <a:gd name="T5" fmla="*/ 231743 h 361950"/>
                <a:gd name="T6" fmla="*/ 83647 w 180975"/>
                <a:gd name="T7" fmla="*/ 232124 h 361950"/>
                <a:gd name="T8" fmla="*/ 106412 w 180975"/>
                <a:gd name="T9" fmla="*/ 265843 h 361950"/>
                <a:gd name="T10" fmla="*/ 75646 w 180975"/>
                <a:gd name="T11" fmla="*/ 305943 h 361950"/>
                <a:gd name="T12" fmla="*/ 25450 w 180975"/>
                <a:gd name="T13" fmla="*/ 354806 h 361950"/>
                <a:gd name="T14" fmla="*/ 7162 w 180975"/>
                <a:gd name="T15" fmla="*/ 278606 h 361950"/>
                <a:gd name="T16" fmla="*/ 35737 w 180975"/>
                <a:gd name="T17" fmla="*/ 19812 h 361950"/>
                <a:gd name="T18" fmla="*/ 108317 w 180975"/>
                <a:gd name="T19" fmla="*/ 7906 h 361950"/>
                <a:gd name="T20" fmla="*/ 142131 w 180975"/>
                <a:gd name="T21" fmla="*/ 7144 h 361950"/>
                <a:gd name="T22" fmla="*/ 142893 w 180975"/>
                <a:gd name="T23" fmla="*/ 11049 h 361950"/>
                <a:gd name="T24" fmla="*/ 175183 w 180975"/>
                <a:gd name="T25" fmla="*/ 79438 h 361950"/>
                <a:gd name="T26" fmla="*/ 177850 w 180975"/>
                <a:gd name="T27" fmla="*/ 91249 h 361950"/>
                <a:gd name="T28" fmla="*/ 177373 w 180975"/>
                <a:gd name="T29" fmla="*/ 93250 h 361950"/>
                <a:gd name="T30" fmla="*/ 50405 w 180975"/>
                <a:gd name="T31" fmla="*/ 86011 h 361950"/>
                <a:gd name="T32" fmla="*/ 30784 w 180975"/>
                <a:gd name="T33" fmla="*/ 109347 h 3619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975"/>
                <a:gd name="T52" fmla="*/ 0 h 361950"/>
                <a:gd name="T53" fmla="*/ 180975 w 180975"/>
                <a:gd name="T54" fmla="*/ 361950 h 3619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975" h="361950">
                  <a:moveTo>
                    <a:pt x="30784" y="109347"/>
                  </a:moveTo>
                  <a:lnTo>
                    <a:pt x="61168" y="238125"/>
                  </a:lnTo>
                  <a:cubicBezTo>
                    <a:pt x="61168" y="238125"/>
                    <a:pt x="70693" y="236506"/>
                    <a:pt x="79456" y="231743"/>
                  </a:cubicBezTo>
                  <a:cubicBezTo>
                    <a:pt x="80695" y="231076"/>
                    <a:pt x="82028" y="231267"/>
                    <a:pt x="83647" y="232124"/>
                  </a:cubicBezTo>
                  <a:cubicBezTo>
                    <a:pt x="92887" y="237172"/>
                    <a:pt x="106412" y="265843"/>
                    <a:pt x="106412" y="265843"/>
                  </a:cubicBezTo>
                  <a:cubicBezTo>
                    <a:pt x="106412" y="265843"/>
                    <a:pt x="92410" y="285179"/>
                    <a:pt x="75646" y="305943"/>
                  </a:cubicBezTo>
                  <a:cubicBezTo>
                    <a:pt x="57073" y="328898"/>
                    <a:pt x="35070" y="353568"/>
                    <a:pt x="25450" y="354806"/>
                  </a:cubicBezTo>
                  <a:cubicBezTo>
                    <a:pt x="7162" y="357188"/>
                    <a:pt x="8019" y="339662"/>
                    <a:pt x="7162" y="278606"/>
                  </a:cubicBezTo>
                  <a:cubicBezTo>
                    <a:pt x="6400" y="217456"/>
                    <a:pt x="30212" y="32480"/>
                    <a:pt x="35737" y="19812"/>
                  </a:cubicBezTo>
                  <a:cubicBezTo>
                    <a:pt x="39166" y="12001"/>
                    <a:pt x="78504" y="9049"/>
                    <a:pt x="108317" y="7906"/>
                  </a:cubicBezTo>
                  <a:cubicBezTo>
                    <a:pt x="127081" y="7144"/>
                    <a:pt x="142131" y="7144"/>
                    <a:pt x="142131" y="7144"/>
                  </a:cubicBezTo>
                  <a:lnTo>
                    <a:pt x="142893" y="11049"/>
                  </a:lnTo>
                  <a:cubicBezTo>
                    <a:pt x="142893" y="11049"/>
                    <a:pt x="167086" y="55721"/>
                    <a:pt x="175183" y="79438"/>
                  </a:cubicBezTo>
                  <a:cubicBezTo>
                    <a:pt x="176992" y="84582"/>
                    <a:pt x="177945" y="88678"/>
                    <a:pt x="177850" y="91249"/>
                  </a:cubicBezTo>
                  <a:cubicBezTo>
                    <a:pt x="177850" y="91726"/>
                    <a:pt x="177659" y="92393"/>
                    <a:pt x="177373" y="93250"/>
                  </a:cubicBezTo>
                  <a:lnTo>
                    <a:pt x="50405" y="86011"/>
                  </a:lnTo>
                  <a:cubicBezTo>
                    <a:pt x="37737" y="85249"/>
                    <a:pt x="27926" y="96965"/>
                    <a:pt x="30784" y="109347"/>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3" name="Freeform: Shape 130">
              <a:extLst>
                <a:ext uri="{FF2B5EF4-FFF2-40B4-BE49-F238E27FC236}">
                  <a16:creationId xmlns:a16="http://schemas.microsoft.com/office/drawing/2014/main" id="{F98E175E-E2D7-483E-A172-C24C32E7AC4D}"/>
                </a:ext>
              </a:extLst>
            </p:cNvPr>
            <p:cNvSpPr>
              <a:spLocks/>
            </p:cNvSpPr>
            <p:nvPr/>
          </p:nvSpPr>
          <p:spPr bwMode="auto">
            <a:xfrm>
              <a:off x="9294076" y="4923057"/>
              <a:ext cx="133350" cy="123825"/>
            </a:xfrm>
            <a:custGeom>
              <a:avLst/>
              <a:gdLst>
                <a:gd name="T0" fmla="*/ 34184 w 133350"/>
                <a:gd name="T1" fmla="*/ 7239 h 123825"/>
                <a:gd name="T2" fmla="*/ 9133 w 133350"/>
                <a:gd name="T3" fmla="*/ 113919 h 123825"/>
                <a:gd name="T4" fmla="*/ 128195 w 133350"/>
                <a:gd name="T5" fmla="*/ 113919 h 123825"/>
                <a:gd name="T6" fmla="*/ 128195 w 133350"/>
                <a:gd name="T7" fmla="*/ 14669 h 123825"/>
                <a:gd name="T8" fmla="*/ 34184 w 133350"/>
                <a:gd name="T9" fmla="*/ 7144 h 123825"/>
                <a:gd name="T10" fmla="*/ 0 60000 65536"/>
                <a:gd name="T11" fmla="*/ 0 60000 65536"/>
                <a:gd name="T12" fmla="*/ 0 60000 65536"/>
                <a:gd name="T13" fmla="*/ 0 60000 65536"/>
                <a:gd name="T14" fmla="*/ 0 60000 65536"/>
                <a:gd name="T15" fmla="*/ 0 w 133350"/>
                <a:gd name="T16" fmla="*/ 0 h 123825"/>
                <a:gd name="T17" fmla="*/ 133350 w 133350"/>
                <a:gd name="T18" fmla="*/ 123825 h 123825"/>
              </a:gdLst>
              <a:ahLst/>
              <a:cxnLst>
                <a:cxn ang="T10">
                  <a:pos x="T0" y="T1"/>
                </a:cxn>
                <a:cxn ang="T11">
                  <a:pos x="T2" y="T3"/>
                </a:cxn>
                <a:cxn ang="T12">
                  <a:pos x="T4" y="T5"/>
                </a:cxn>
                <a:cxn ang="T13">
                  <a:pos x="T6" y="T7"/>
                </a:cxn>
                <a:cxn ang="T14">
                  <a:pos x="T8" y="T9"/>
                </a:cxn>
              </a:cxnLst>
              <a:rect l="T15" t="T16" r="T17" b="T18"/>
              <a:pathLst>
                <a:path w="133350" h="123825">
                  <a:moveTo>
                    <a:pt x="34184" y="7239"/>
                  </a:moveTo>
                  <a:cubicBezTo>
                    <a:pt x="34184" y="7239"/>
                    <a:pt x="-1535" y="109633"/>
                    <a:pt x="9133" y="113919"/>
                  </a:cubicBezTo>
                  <a:cubicBezTo>
                    <a:pt x="19801" y="118205"/>
                    <a:pt x="124576" y="133350"/>
                    <a:pt x="128195" y="113919"/>
                  </a:cubicBezTo>
                  <a:cubicBezTo>
                    <a:pt x="131815" y="94488"/>
                    <a:pt x="128195" y="14669"/>
                    <a:pt x="128195" y="14669"/>
                  </a:cubicBezTo>
                  <a:lnTo>
                    <a:pt x="34184" y="7144"/>
                  </a:lnTo>
                  <a:lnTo>
                    <a:pt x="34184" y="7239"/>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4" name="Freeform: Shape 131">
              <a:extLst>
                <a:ext uri="{FF2B5EF4-FFF2-40B4-BE49-F238E27FC236}">
                  <a16:creationId xmlns:a16="http://schemas.microsoft.com/office/drawing/2014/main" id="{9037E478-DE80-45CA-BB60-C05091428F0C}"/>
                </a:ext>
              </a:extLst>
            </p:cNvPr>
            <p:cNvSpPr>
              <a:spLocks/>
            </p:cNvSpPr>
            <p:nvPr/>
          </p:nvSpPr>
          <p:spPr bwMode="auto">
            <a:xfrm>
              <a:off x="9415223" y="4665596"/>
              <a:ext cx="352425" cy="390525"/>
            </a:xfrm>
            <a:custGeom>
              <a:avLst/>
              <a:gdLst>
                <a:gd name="T0" fmla="*/ 352425 w 352425"/>
                <a:gd name="T1" fmla="*/ 142018 h 390525"/>
                <a:gd name="T2" fmla="*/ 233363 w 352425"/>
                <a:gd name="T3" fmla="*/ 293656 h 390525"/>
                <a:gd name="T4" fmla="*/ 115633 w 352425"/>
                <a:gd name="T5" fmla="*/ 97631 h 390525"/>
                <a:gd name="T6" fmla="*/ 129350 w 352425"/>
                <a:gd name="T7" fmla="*/ 166688 h 390525"/>
                <a:gd name="T8" fmla="*/ 114300 w 352425"/>
                <a:gd name="T9" fmla="*/ 225362 h 390525"/>
                <a:gd name="T10" fmla="*/ 126968 w 352425"/>
                <a:gd name="T11" fmla="*/ 388525 h 390525"/>
                <a:gd name="T12" fmla="*/ 20669 w 352425"/>
                <a:gd name="T13" fmla="*/ 379381 h 390525"/>
                <a:gd name="T14" fmla="*/ 15907 w 352425"/>
                <a:gd name="T15" fmla="*/ 272224 h 390525"/>
                <a:gd name="T16" fmla="*/ 7144 w 352425"/>
                <a:gd name="T17" fmla="*/ 64294 h 390525"/>
                <a:gd name="T18" fmla="*/ 40005 w 352425"/>
                <a:gd name="T19" fmla="*/ 12478 h 390525"/>
                <a:gd name="T20" fmla="*/ 56674 w 352425"/>
                <a:gd name="T21" fmla="*/ 41053 h 390525"/>
                <a:gd name="T22" fmla="*/ 152686 w 352425"/>
                <a:gd name="T23" fmla="*/ 7144 h 390525"/>
                <a:gd name="T24" fmla="*/ 242888 w 352425"/>
                <a:gd name="T25" fmla="*/ 191357 h 390525"/>
                <a:gd name="T26" fmla="*/ 292132 w 352425"/>
                <a:gd name="T27" fmla="*/ 135826 h 390525"/>
                <a:gd name="T28" fmla="*/ 318325 w 352425"/>
                <a:gd name="T29" fmla="*/ 104013 h 390525"/>
                <a:gd name="T30" fmla="*/ 352425 w 352425"/>
                <a:gd name="T31" fmla="*/ 142113 h 3905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425"/>
                <a:gd name="T49" fmla="*/ 0 h 390525"/>
                <a:gd name="T50" fmla="*/ 352425 w 352425"/>
                <a:gd name="T51" fmla="*/ 390525 h 3905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425" h="390525">
                  <a:moveTo>
                    <a:pt x="352425" y="142018"/>
                  </a:moveTo>
                  <a:cubicBezTo>
                    <a:pt x="349282" y="147638"/>
                    <a:pt x="276225" y="304800"/>
                    <a:pt x="233363" y="293656"/>
                  </a:cubicBezTo>
                  <a:cubicBezTo>
                    <a:pt x="193834" y="283369"/>
                    <a:pt x="126016" y="122682"/>
                    <a:pt x="115633" y="97631"/>
                  </a:cubicBezTo>
                  <a:cubicBezTo>
                    <a:pt x="120396" y="110014"/>
                    <a:pt x="136874" y="154400"/>
                    <a:pt x="129350" y="166688"/>
                  </a:cubicBezTo>
                  <a:cubicBezTo>
                    <a:pt x="120682" y="180975"/>
                    <a:pt x="114300" y="199168"/>
                    <a:pt x="114300" y="225362"/>
                  </a:cubicBezTo>
                  <a:cubicBezTo>
                    <a:pt x="114300" y="251555"/>
                    <a:pt x="137350" y="385858"/>
                    <a:pt x="126968" y="388525"/>
                  </a:cubicBezTo>
                  <a:cubicBezTo>
                    <a:pt x="116681" y="391287"/>
                    <a:pt x="23050" y="388906"/>
                    <a:pt x="20669" y="379381"/>
                  </a:cubicBezTo>
                  <a:cubicBezTo>
                    <a:pt x="18288" y="369856"/>
                    <a:pt x="15907" y="272224"/>
                    <a:pt x="15907" y="272224"/>
                  </a:cubicBezTo>
                  <a:lnTo>
                    <a:pt x="7144" y="64294"/>
                  </a:lnTo>
                  <a:cubicBezTo>
                    <a:pt x="7144" y="64294"/>
                    <a:pt x="25432" y="32290"/>
                    <a:pt x="40005" y="12478"/>
                  </a:cubicBezTo>
                  <a:cubicBezTo>
                    <a:pt x="44101" y="23050"/>
                    <a:pt x="47530" y="33623"/>
                    <a:pt x="56674" y="41053"/>
                  </a:cubicBezTo>
                  <a:cubicBezTo>
                    <a:pt x="88011" y="66199"/>
                    <a:pt x="118110" y="45339"/>
                    <a:pt x="152686" y="7144"/>
                  </a:cubicBezTo>
                  <a:cubicBezTo>
                    <a:pt x="173165" y="55054"/>
                    <a:pt x="234315" y="195929"/>
                    <a:pt x="242888" y="191357"/>
                  </a:cubicBezTo>
                  <a:cubicBezTo>
                    <a:pt x="253175" y="185833"/>
                    <a:pt x="284131" y="150876"/>
                    <a:pt x="292132" y="135826"/>
                  </a:cubicBezTo>
                  <a:cubicBezTo>
                    <a:pt x="300038" y="120682"/>
                    <a:pt x="310325" y="98489"/>
                    <a:pt x="318325" y="104013"/>
                  </a:cubicBezTo>
                  <a:cubicBezTo>
                    <a:pt x="326231" y="109633"/>
                    <a:pt x="355568" y="136589"/>
                    <a:pt x="352425" y="142113"/>
                  </a:cubicBezTo>
                  <a:lnTo>
                    <a:pt x="352425" y="142018"/>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5" name="Freeform: Shape 132">
              <a:extLst>
                <a:ext uri="{FF2B5EF4-FFF2-40B4-BE49-F238E27FC236}">
                  <a16:creationId xmlns:a16="http://schemas.microsoft.com/office/drawing/2014/main" id="{49C5FBF1-F5DE-4459-9F34-200100E8059D}"/>
                </a:ext>
              </a:extLst>
            </p:cNvPr>
            <p:cNvSpPr>
              <a:spLocks/>
            </p:cNvSpPr>
            <p:nvPr/>
          </p:nvSpPr>
          <p:spPr bwMode="auto">
            <a:xfrm>
              <a:off x="9345690" y="4634640"/>
              <a:ext cx="76200" cy="123825"/>
            </a:xfrm>
            <a:custGeom>
              <a:avLst/>
              <a:gdLst>
                <a:gd name="T0" fmla="*/ 76676 w 76200"/>
                <a:gd name="T1" fmla="*/ 91249 h 123825"/>
                <a:gd name="T2" fmla="*/ 57722 w 76200"/>
                <a:gd name="T3" fmla="*/ 120682 h 123825"/>
                <a:gd name="T4" fmla="*/ 35433 w 76200"/>
                <a:gd name="T5" fmla="*/ 84868 h 123825"/>
                <a:gd name="T6" fmla="*/ 56864 w 76200"/>
                <a:gd name="T7" fmla="*/ 71438 h 123825"/>
                <a:gd name="T8" fmla="*/ 36957 w 76200"/>
                <a:gd name="T9" fmla="*/ 59531 h 123825"/>
                <a:gd name="T10" fmla="*/ 7144 w 76200"/>
                <a:gd name="T11" fmla="*/ 7906 h 123825"/>
                <a:gd name="T12" fmla="*/ 40958 w 76200"/>
                <a:gd name="T13" fmla="*/ 7144 h 123825"/>
                <a:gd name="T14" fmla="*/ 41720 w 76200"/>
                <a:gd name="T15" fmla="*/ 11049 h 123825"/>
                <a:gd name="T16" fmla="*/ 76676 w 76200"/>
                <a:gd name="T17" fmla="*/ 91249 h 1238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200"/>
                <a:gd name="T28" fmla="*/ 0 h 123825"/>
                <a:gd name="T29" fmla="*/ 76200 w 76200"/>
                <a:gd name="T30" fmla="*/ 123825 h 1238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200" h="123825">
                  <a:moveTo>
                    <a:pt x="76676" y="91249"/>
                  </a:moveTo>
                  <a:cubicBezTo>
                    <a:pt x="76486" y="94869"/>
                    <a:pt x="68961" y="106013"/>
                    <a:pt x="57722" y="120682"/>
                  </a:cubicBezTo>
                  <a:cubicBezTo>
                    <a:pt x="47625" y="103442"/>
                    <a:pt x="37910" y="87344"/>
                    <a:pt x="35433" y="84868"/>
                  </a:cubicBezTo>
                  <a:cubicBezTo>
                    <a:pt x="29813" y="79343"/>
                    <a:pt x="56864" y="71438"/>
                    <a:pt x="56864" y="71438"/>
                  </a:cubicBezTo>
                  <a:cubicBezTo>
                    <a:pt x="56864" y="71438"/>
                    <a:pt x="48101" y="64294"/>
                    <a:pt x="36957" y="59531"/>
                  </a:cubicBezTo>
                  <a:cubicBezTo>
                    <a:pt x="26670" y="55150"/>
                    <a:pt x="9620" y="13906"/>
                    <a:pt x="7144" y="7906"/>
                  </a:cubicBezTo>
                  <a:cubicBezTo>
                    <a:pt x="25908" y="7144"/>
                    <a:pt x="40958" y="7144"/>
                    <a:pt x="40958" y="7144"/>
                  </a:cubicBezTo>
                  <a:lnTo>
                    <a:pt x="41720" y="11049"/>
                  </a:lnTo>
                  <a:cubicBezTo>
                    <a:pt x="41720" y="11049"/>
                    <a:pt x="77438" y="76962"/>
                    <a:pt x="76676" y="91249"/>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6" name="Freeform: Shape 133">
              <a:extLst>
                <a:ext uri="{FF2B5EF4-FFF2-40B4-BE49-F238E27FC236}">
                  <a16:creationId xmlns:a16="http://schemas.microsoft.com/office/drawing/2014/main" id="{17E5F826-24F8-46DD-9FFD-3918B493C743}"/>
                </a:ext>
              </a:extLst>
            </p:cNvPr>
            <p:cNvSpPr>
              <a:spLocks/>
            </p:cNvSpPr>
            <p:nvPr/>
          </p:nvSpPr>
          <p:spPr bwMode="auto">
            <a:xfrm>
              <a:off x="9415223" y="4650980"/>
              <a:ext cx="57150" cy="85725"/>
            </a:xfrm>
            <a:custGeom>
              <a:avLst/>
              <a:gdLst>
                <a:gd name="T0" fmla="*/ 50768 w 57150"/>
                <a:gd name="T1" fmla="*/ 40429 h 85725"/>
                <a:gd name="T2" fmla="*/ 31147 w 57150"/>
                <a:gd name="T3" fmla="*/ 58241 h 85725"/>
                <a:gd name="T4" fmla="*/ 41243 w 57150"/>
                <a:gd name="T5" fmla="*/ 78911 h 85725"/>
                <a:gd name="T6" fmla="*/ 26956 w 57150"/>
                <a:gd name="T7" fmla="*/ 87578 h 85725"/>
                <a:gd name="T8" fmla="*/ 7144 w 57150"/>
                <a:gd name="T9" fmla="*/ 74910 h 85725"/>
                <a:gd name="T10" fmla="*/ 31623 w 57150"/>
                <a:gd name="T11" fmla="*/ 21189 h 85725"/>
                <a:gd name="T12" fmla="*/ 39529 w 57150"/>
                <a:gd name="T13" fmla="*/ 8997 h 85725"/>
                <a:gd name="T14" fmla="*/ 51721 w 57150"/>
                <a:gd name="T15" fmla="*/ 15379 h 85725"/>
                <a:gd name="T16" fmla="*/ 50768 w 57150"/>
                <a:gd name="T17" fmla="*/ 40429 h 857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150"/>
                <a:gd name="T28" fmla="*/ 0 h 85725"/>
                <a:gd name="T29" fmla="*/ 57150 w 57150"/>
                <a:gd name="T30" fmla="*/ 85725 h 857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150" h="85725">
                  <a:moveTo>
                    <a:pt x="50768" y="40429"/>
                  </a:moveTo>
                  <a:cubicBezTo>
                    <a:pt x="42863" y="45573"/>
                    <a:pt x="27337" y="55098"/>
                    <a:pt x="31147" y="58241"/>
                  </a:cubicBezTo>
                  <a:cubicBezTo>
                    <a:pt x="34957" y="61385"/>
                    <a:pt x="41243" y="78911"/>
                    <a:pt x="41243" y="78911"/>
                  </a:cubicBezTo>
                  <a:lnTo>
                    <a:pt x="26956" y="87578"/>
                  </a:lnTo>
                  <a:lnTo>
                    <a:pt x="7144" y="74910"/>
                  </a:lnTo>
                  <a:cubicBezTo>
                    <a:pt x="7144" y="74910"/>
                    <a:pt x="20288" y="41477"/>
                    <a:pt x="31623" y="21189"/>
                  </a:cubicBezTo>
                  <a:cubicBezTo>
                    <a:pt x="35338" y="12712"/>
                    <a:pt x="37814" y="4425"/>
                    <a:pt x="39529" y="8997"/>
                  </a:cubicBezTo>
                  <a:cubicBezTo>
                    <a:pt x="44958" y="1472"/>
                    <a:pt x="47054" y="19570"/>
                    <a:pt x="51721" y="15379"/>
                  </a:cubicBezTo>
                  <a:cubicBezTo>
                    <a:pt x="56007" y="24809"/>
                    <a:pt x="56674" y="36619"/>
                    <a:pt x="50768" y="40429"/>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7" name="Freeform: Shape 134">
              <a:extLst>
                <a:ext uri="{FF2B5EF4-FFF2-40B4-BE49-F238E27FC236}">
                  <a16:creationId xmlns:a16="http://schemas.microsoft.com/office/drawing/2014/main" id="{F6F73A79-6F01-43C2-ABD6-ECEDC7FB97D1}"/>
                </a:ext>
              </a:extLst>
            </p:cNvPr>
            <p:cNvSpPr>
              <a:spLocks/>
            </p:cNvSpPr>
            <p:nvPr/>
          </p:nvSpPr>
          <p:spPr bwMode="auto">
            <a:xfrm>
              <a:off x="9298542" y="4858839"/>
              <a:ext cx="57150" cy="85725"/>
            </a:xfrm>
            <a:custGeom>
              <a:avLst/>
              <a:gdLst>
                <a:gd name="T0" fmla="*/ 52388 w 57150"/>
                <a:gd name="T1" fmla="*/ 41644 h 85725"/>
                <a:gd name="T2" fmla="*/ 21622 w 57150"/>
                <a:gd name="T3" fmla="*/ 81744 h 85725"/>
                <a:gd name="T4" fmla="*/ 7144 w 57150"/>
                <a:gd name="T5" fmla="*/ 13926 h 85725"/>
                <a:gd name="T6" fmla="*/ 25432 w 57150"/>
                <a:gd name="T7" fmla="*/ 7545 h 85725"/>
                <a:gd name="T8" fmla="*/ 29623 w 57150"/>
                <a:gd name="T9" fmla="*/ 7926 h 85725"/>
                <a:gd name="T10" fmla="*/ 52388 w 57150"/>
                <a:gd name="T11" fmla="*/ 41644 h 85725"/>
                <a:gd name="T12" fmla="*/ 0 60000 65536"/>
                <a:gd name="T13" fmla="*/ 0 60000 65536"/>
                <a:gd name="T14" fmla="*/ 0 60000 65536"/>
                <a:gd name="T15" fmla="*/ 0 60000 65536"/>
                <a:gd name="T16" fmla="*/ 0 60000 65536"/>
                <a:gd name="T17" fmla="*/ 0 60000 65536"/>
                <a:gd name="T18" fmla="*/ 0 w 57150"/>
                <a:gd name="T19" fmla="*/ 0 h 85725"/>
                <a:gd name="T20" fmla="*/ 57150 w 57150"/>
                <a:gd name="T21" fmla="*/ 85725 h 85725"/>
              </a:gdLst>
              <a:ahLst/>
              <a:cxnLst>
                <a:cxn ang="T12">
                  <a:pos x="T0" y="T1"/>
                </a:cxn>
                <a:cxn ang="T13">
                  <a:pos x="T2" y="T3"/>
                </a:cxn>
                <a:cxn ang="T14">
                  <a:pos x="T4" y="T5"/>
                </a:cxn>
                <a:cxn ang="T15">
                  <a:pos x="T6" y="T7"/>
                </a:cxn>
                <a:cxn ang="T16">
                  <a:pos x="T8" y="T9"/>
                </a:cxn>
                <a:cxn ang="T17">
                  <a:pos x="T10" y="T11"/>
                </a:cxn>
              </a:cxnLst>
              <a:rect l="T18" t="T19" r="T20" b="T21"/>
              <a:pathLst>
                <a:path w="57150" h="85725">
                  <a:moveTo>
                    <a:pt x="52388" y="41644"/>
                  </a:moveTo>
                  <a:cubicBezTo>
                    <a:pt x="52388" y="41644"/>
                    <a:pt x="38386" y="60980"/>
                    <a:pt x="21622" y="81744"/>
                  </a:cubicBezTo>
                  <a:lnTo>
                    <a:pt x="7144" y="13926"/>
                  </a:lnTo>
                  <a:cubicBezTo>
                    <a:pt x="7144" y="13926"/>
                    <a:pt x="16669" y="12307"/>
                    <a:pt x="25432" y="7545"/>
                  </a:cubicBezTo>
                  <a:cubicBezTo>
                    <a:pt x="26670" y="6878"/>
                    <a:pt x="28004" y="7068"/>
                    <a:pt x="29623" y="7926"/>
                  </a:cubicBezTo>
                  <a:cubicBezTo>
                    <a:pt x="38862" y="12974"/>
                    <a:pt x="52388" y="41644"/>
                    <a:pt x="52388" y="41644"/>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8" name="Freeform: Shape 135">
              <a:extLst>
                <a:ext uri="{FF2B5EF4-FFF2-40B4-BE49-F238E27FC236}">
                  <a16:creationId xmlns:a16="http://schemas.microsoft.com/office/drawing/2014/main" id="{42827168-EB2B-4CA0-AD69-839307C16450}"/>
                </a:ext>
              </a:extLst>
            </p:cNvPr>
            <p:cNvSpPr>
              <a:spLocks/>
            </p:cNvSpPr>
            <p:nvPr/>
          </p:nvSpPr>
          <p:spPr bwMode="auto">
            <a:xfrm>
              <a:off x="9267658" y="4713472"/>
              <a:ext cx="257175" cy="276225"/>
            </a:xfrm>
            <a:custGeom>
              <a:avLst/>
              <a:gdLst>
                <a:gd name="T0" fmla="*/ 234528 w 257175"/>
                <a:gd name="T1" fmla="*/ 274831 h 276225"/>
                <a:gd name="T2" fmla="*/ 75175 w 257175"/>
                <a:gd name="T3" fmla="*/ 266259 h 276225"/>
                <a:gd name="T4" fmla="*/ 57648 w 257175"/>
                <a:gd name="T5" fmla="*/ 251209 h 276225"/>
                <a:gd name="T6" fmla="*/ 52505 w 257175"/>
                <a:gd name="T7" fmla="*/ 227111 h 276225"/>
                <a:gd name="T8" fmla="*/ 83271 w 257175"/>
                <a:gd name="T9" fmla="*/ 187011 h 276225"/>
                <a:gd name="T10" fmla="*/ 60506 w 257175"/>
                <a:gd name="T11" fmla="*/ 153293 h 276225"/>
                <a:gd name="T12" fmla="*/ 56315 w 257175"/>
                <a:gd name="T13" fmla="*/ 152911 h 276225"/>
                <a:gd name="T14" fmla="*/ 38027 w 257175"/>
                <a:gd name="T15" fmla="*/ 159293 h 276225"/>
                <a:gd name="T16" fmla="*/ 7642 w 257175"/>
                <a:gd name="T17" fmla="*/ 30515 h 276225"/>
                <a:gd name="T18" fmla="*/ 27264 w 257175"/>
                <a:gd name="T19" fmla="*/ 7179 h 276225"/>
                <a:gd name="T20" fmla="*/ 154232 w 257175"/>
                <a:gd name="T21" fmla="*/ 14418 h 276225"/>
                <a:gd name="T22" fmla="*/ 188236 w 257175"/>
                <a:gd name="T23" fmla="*/ 16323 h 276225"/>
                <a:gd name="T24" fmla="*/ 205762 w 257175"/>
                <a:gd name="T25" fmla="*/ 31277 h 276225"/>
                <a:gd name="T26" fmla="*/ 254149 w 257175"/>
                <a:gd name="T27" fmla="*/ 251781 h 276225"/>
                <a:gd name="T28" fmla="*/ 234528 w 257175"/>
                <a:gd name="T29" fmla="*/ 274831 h 276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7175"/>
                <a:gd name="T46" fmla="*/ 0 h 276225"/>
                <a:gd name="T47" fmla="*/ 257175 w 257175"/>
                <a:gd name="T48" fmla="*/ 276225 h 2762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7175" h="276225">
                  <a:moveTo>
                    <a:pt x="234528" y="274831"/>
                  </a:moveTo>
                  <a:lnTo>
                    <a:pt x="75175" y="266259"/>
                  </a:lnTo>
                  <a:cubicBezTo>
                    <a:pt x="66602" y="265783"/>
                    <a:pt x="59363" y="259687"/>
                    <a:pt x="57648" y="251209"/>
                  </a:cubicBezTo>
                  <a:lnTo>
                    <a:pt x="52505" y="227111"/>
                  </a:lnTo>
                  <a:cubicBezTo>
                    <a:pt x="69269" y="206347"/>
                    <a:pt x="83271" y="187011"/>
                    <a:pt x="83271" y="187011"/>
                  </a:cubicBezTo>
                  <a:cubicBezTo>
                    <a:pt x="83271" y="187011"/>
                    <a:pt x="69745" y="158341"/>
                    <a:pt x="60506" y="153293"/>
                  </a:cubicBezTo>
                  <a:cubicBezTo>
                    <a:pt x="58887" y="152435"/>
                    <a:pt x="57553" y="152245"/>
                    <a:pt x="56315" y="152911"/>
                  </a:cubicBezTo>
                  <a:cubicBezTo>
                    <a:pt x="47552" y="157674"/>
                    <a:pt x="38027" y="159293"/>
                    <a:pt x="38027" y="159293"/>
                  </a:cubicBezTo>
                  <a:lnTo>
                    <a:pt x="7642" y="30515"/>
                  </a:lnTo>
                  <a:cubicBezTo>
                    <a:pt x="4785" y="18133"/>
                    <a:pt x="14596" y="6417"/>
                    <a:pt x="27264" y="7179"/>
                  </a:cubicBezTo>
                  <a:lnTo>
                    <a:pt x="154232" y="14418"/>
                  </a:lnTo>
                  <a:lnTo>
                    <a:pt x="188236" y="16323"/>
                  </a:lnTo>
                  <a:cubicBezTo>
                    <a:pt x="196713" y="16799"/>
                    <a:pt x="203952" y="22990"/>
                    <a:pt x="205762" y="31277"/>
                  </a:cubicBezTo>
                  <a:lnTo>
                    <a:pt x="254149" y="251781"/>
                  </a:lnTo>
                  <a:cubicBezTo>
                    <a:pt x="256816" y="264068"/>
                    <a:pt x="247101" y="275498"/>
                    <a:pt x="234528" y="274831"/>
                  </a:cubicBez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29" name="Freeform: Shape 136">
              <a:extLst>
                <a:ext uri="{FF2B5EF4-FFF2-40B4-BE49-F238E27FC236}">
                  <a16:creationId xmlns:a16="http://schemas.microsoft.com/office/drawing/2014/main" id="{0912C4A0-F05B-47C9-B106-D174FA1EA078}"/>
                </a:ext>
              </a:extLst>
            </p:cNvPr>
            <p:cNvSpPr>
              <a:spLocks/>
            </p:cNvSpPr>
            <p:nvPr/>
          </p:nvSpPr>
          <p:spPr bwMode="auto">
            <a:xfrm>
              <a:off x="9321021" y="4705463"/>
              <a:ext cx="114300" cy="200025"/>
            </a:xfrm>
            <a:custGeom>
              <a:avLst/>
              <a:gdLst>
                <a:gd name="T0" fmla="*/ 114109 w 114300"/>
                <a:gd name="T1" fmla="*/ 23189 h 200025"/>
                <a:gd name="T2" fmla="*/ 98679 w 114300"/>
                <a:gd name="T3" fmla="*/ 8615 h 200025"/>
                <a:gd name="T4" fmla="*/ 81534 w 114300"/>
                <a:gd name="T5" fmla="*/ 11663 h 200025"/>
                <a:gd name="T6" fmla="*/ 66580 w 114300"/>
                <a:gd name="T7" fmla="*/ 33095 h 200025"/>
                <a:gd name="T8" fmla="*/ 52102 w 114300"/>
                <a:gd name="T9" fmla="*/ 40238 h 200025"/>
                <a:gd name="T10" fmla="*/ 49625 w 114300"/>
                <a:gd name="T11" fmla="*/ 90816 h 200025"/>
                <a:gd name="T12" fmla="*/ 47815 w 114300"/>
                <a:gd name="T13" fmla="*/ 93102 h 200025"/>
                <a:gd name="T14" fmla="*/ 7144 w 114300"/>
                <a:gd name="T15" fmla="*/ 161301 h 200025"/>
                <a:gd name="T16" fmla="*/ 29908 w 114300"/>
                <a:gd name="T17" fmla="*/ 195020 h 200025"/>
                <a:gd name="T18" fmla="*/ 83058 w 114300"/>
                <a:gd name="T19" fmla="*/ 83101 h 200025"/>
                <a:gd name="T20" fmla="*/ 114109 w 114300"/>
                <a:gd name="T21" fmla="*/ 23189 h 2000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300"/>
                <a:gd name="T34" fmla="*/ 0 h 200025"/>
                <a:gd name="T35" fmla="*/ 114300 w 114300"/>
                <a:gd name="T36" fmla="*/ 200025 h 2000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300" h="200025">
                  <a:moveTo>
                    <a:pt x="114109" y="23189"/>
                  </a:moveTo>
                  <a:cubicBezTo>
                    <a:pt x="112586" y="16140"/>
                    <a:pt x="105727" y="10997"/>
                    <a:pt x="98679" y="8615"/>
                  </a:cubicBezTo>
                  <a:cubicBezTo>
                    <a:pt x="90964" y="6044"/>
                    <a:pt x="82867" y="6710"/>
                    <a:pt x="81534" y="11663"/>
                  </a:cubicBezTo>
                  <a:cubicBezTo>
                    <a:pt x="78962" y="21188"/>
                    <a:pt x="76295" y="37857"/>
                    <a:pt x="66580" y="33095"/>
                  </a:cubicBezTo>
                  <a:cubicBezTo>
                    <a:pt x="56864" y="28332"/>
                    <a:pt x="52102" y="30713"/>
                    <a:pt x="52102" y="40238"/>
                  </a:cubicBezTo>
                  <a:cubicBezTo>
                    <a:pt x="52102" y="49763"/>
                    <a:pt x="57340" y="81577"/>
                    <a:pt x="49625" y="90816"/>
                  </a:cubicBezTo>
                  <a:cubicBezTo>
                    <a:pt x="49149" y="91388"/>
                    <a:pt x="48577" y="92150"/>
                    <a:pt x="47815" y="93102"/>
                  </a:cubicBezTo>
                  <a:cubicBezTo>
                    <a:pt x="37719" y="107580"/>
                    <a:pt x="7144" y="161301"/>
                    <a:pt x="7144" y="161301"/>
                  </a:cubicBezTo>
                  <a:cubicBezTo>
                    <a:pt x="16383" y="166349"/>
                    <a:pt x="29908" y="195020"/>
                    <a:pt x="29908" y="195020"/>
                  </a:cubicBezTo>
                  <a:cubicBezTo>
                    <a:pt x="29908" y="195020"/>
                    <a:pt x="70390" y="95864"/>
                    <a:pt x="83058" y="83101"/>
                  </a:cubicBezTo>
                  <a:cubicBezTo>
                    <a:pt x="95821" y="70433"/>
                    <a:pt x="117157" y="38143"/>
                    <a:pt x="114109" y="23189"/>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0" name="Freeform: Shape 137">
              <a:extLst>
                <a:ext uri="{FF2B5EF4-FFF2-40B4-BE49-F238E27FC236}">
                  <a16:creationId xmlns:a16="http://schemas.microsoft.com/office/drawing/2014/main" id="{FE075AA9-0F24-4E0D-A602-24096A62E532}"/>
                </a:ext>
              </a:extLst>
            </p:cNvPr>
            <p:cNvSpPr>
              <a:spLocks/>
            </p:cNvSpPr>
            <p:nvPr/>
          </p:nvSpPr>
          <p:spPr bwMode="auto">
            <a:xfrm>
              <a:off x="9376646" y="6074439"/>
              <a:ext cx="123825" cy="47625"/>
            </a:xfrm>
            <a:custGeom>
              <a:avLst/>
              <a:gdLst>
                <a:gd name="T0" fmla="*/ 114872 w 123825"/>
                <a:gd name="T1" fmla="*/ 7144 h 47625"/>
                <a:gd name="T2" fmla="*/ 114872 w 123825"/>
                <a:gd name="T3" fmla="*/ 38481 h 47625"/>
                <a:gd name="T4" fmla="*/ 32671 w 123825"/>
                <a:gd name="T5" fmla="*/ 38481 h 47625"/>
                <a:gd name="T6" fmla="*/ 7144 w 123825"/>
                <a:gd name="T7" fmla="*/ 26670 h 47625"/>
                <a:gd name="T8" fmla="*/ 33147 w 123825"/>
                <a:gd name="T9" fmla="*/ 12859 h 47625"/>
                <a:gd name="T10" fmla="*/ 66675 w 123825"/>
                <a:gd name="T11" fmla="*/ 21908 h 47625"/>
                <a:gd name="T12" fmla="*/ 114967 w 123825"/>
                <a:gd name="T13" fmla="*/ 7144 h 47625"/>
                <a:gd name="T14" fmla="*/ 0 60000 65536"/>
                <a:gd name="T15" fmla="*/ 0 60000 65536"/>
                <a:gd name="T16" fmla="*/ 0 60000 65536"/>
                <a:gd name="T17" fmla="*/ 0 60000 65536"/>
                <a:gd name="T18" fmla="*/ 0 60000 65536"/>
                <a:gd name="T19" fmla="*/ 0 60000 65536"/>
                <a:gd name="T20" fmla="*/ 0 60000 65536"/>
                <a:gd name="T21" fmla="*/ 0 w 123825"/>
                <a:gd name="T22" fmla="*/ 0 h 47625"/>
                <a:gd name="T23" fmla="*/ 123825 w 123825"/>
                <a:gd name="T24" fmla="*/ 47625 h 476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825" h="47625">
                  <a:moveTo>
                    <a:pt x="114872" y="7144"/>
                  </a:moveTo>
                  <a:cubicBezTo>
                    <a:pt x="115919" y="13811"/>
                    <a:pt x="122206" y="30480"/>
                    <a:pt x="114872" y="38481"/>
                  </a:cubicBezTo>
                  <a:cubicBezTo>
                    <a:pt x="107156" y="46863"/>
                    <a:pt x="42196" y="40291"/>
                    <a:pt x="32671" y="38481"/>
                  </a:cubicBezTo>
                  <a:cubicBezTo>
                    <a:pt x="23146" y="36767"/>
                    <a:pt x="7144" y="33147"/>
                    <a:pt x="7144" y="26670"/>
                  </a:cubicBezTo>
                  <a:cubicBezTo>
                    <a:pt x="7144" y="20765"/>
                    <a:pt x="24479" y="14859"/>
                    <a:pt x="33147" y="12859"/>
                  </a:cubicBezTo>
                  <a:cubicBezTo>
                    <a:pt x="40767" y="17050"/>
                    <a:pt x="51911" y="21336"/>
                    <a:pt x="66675" y="21908"/>
                  </a:cubicBezTo>
                  <a:cubicBezTo>
                    <a:pt x="83344" y="22574"/>
                    <a:pt x="101918" y="14383"/>
                    <a:pt x="114967" y="7144"/>
                  </a:cubicBezTo>
                  <a:lnTo>
                    <a:pt x="114872" y="7144"/>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1" name="Freeform: Shape 138">
              <a:extLst>
                <a:ext uri="{FF2B5EF4-FFF2-40B4-BE49-F238E27FC236}">
                  <a16:creationId xmlns:a16="http://schemas.microsoft.com/office/drawing/2014/main" id="{CA85F9D8-BBEB-43A2-9448-800E6698CBE5}"/>
                </a:ext>
              </a:extLst>
            </p:cNvPr>
            <p:cNvSpPr>
              <a:spLocks/>
            </p:cNvSpPr>
            <p:nvPr/>
          </p:nvSpPr>
          <p:spPr bwMode="auto">
            <a:xfrm>
              <a:off x="9506146" y="6085583"/>
              <a:ext cx="104775" cy="104775"/>
            </a:xfrm>
            <a:custGeom>
              <a:avLst/>
              <a:gdLst>
                <a:gd name="T0" fmla="*/ 69763 w 104775"/>
                <a:gd name="T1" fmla="*/ 98774 h 104775"/>
                <a:gd name="T2" fmla="*/ 8518 w 104775"/>
                <a:gd name="T3" fmla="*/ 41053 h 104775"/>
                <a:gd name="T4" fmla="*/ 13471 w 104775"/>
                <a:gd name="T5" fmla="*/ 7144 h 104775"/>
                <a:gd name="T6" fmla="*/ 51952 w 104775"/>
                <a:gd name="T7" fmla="*/ 57721 h 104775"/>
                <a:gd name="T8" fmla="*/ 70525 w 104775"/>
                <a:gd name="T9" fmla="*/ 46863 h 104775"/>
                <a:gd name="T10" fmla="*/ 96052 w 104775"/>
                <a:gd name="T11" fmla="*/ 78010 h 104775"/>
                <a:gd name="T12" fmla="*/ 69763 w 104775"/>
                <a:gd name="T13" fmla="*/ 98774 h 104775"/>
                <a:gd name="T14" fmla="*/ 0 60000 65536"/>
                <a:gd name="T15" fmla="*/ 0 60000 65536"/>
                <a:gd name="T16" fmla="*/ 0 60000 65536"/>
                <a:gd name="T17" fmla="*/ 0 60000 65536"/>
                <a:gd name="T18" fmla="*/ 0 60000 65536"/>
                <a:gd name="T19" fmla="*/ 0 60000 65536"/>
                <a:gd name="T20" fmla="*/ 0 60000 65536"/>
                <a:gd name="T21" fmla="*/ 0 w 104775"/>
                <a:gd name="T22" fmla="*/ 0 h 104775"/>
                <a:gd name="T23" fmla="*/ 104775 w 104775"/>
                <a:gd name="T24" fmla="*/ 104775 h 104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104775">
                  <a:moveTo>
                    <a:pt x="69763" y="98774"/>
                  </a:moveTo>
                  <a:cubicBezTo>
                    <a:pt x="54333" y="97631"/>
                    <a:pt x="13852" y="53626"/>
                    <a:pt x="8518" y="41053"/>
                  </a:cubicBezTo>
                  <a:cubicBezTo>
                    <a:pt x="4898" y="32671"/>
                    <a:pt x="9089" y="20193"/>
                    <a:pt x="13471" y="7144"/>
                  </a:cubicBezTo>
                  <a:cubicBezTo>
                    <a:pt x="24805" y="28670"/>
                    <a:pt x="42046" y="58103"/>
                    <a:pt x="51952" y="57721"/>
                  </a:cubicBezTo>
                  <a:cubicBezTo>
                    <a:pt x="60524" y="57436"/>
                    <a:pt x="66715" y="51816"/>
                    <a:pt x="70525" y="46863"/>
                  </a:cubicBezTo>
                  <a:cubicBezTo>
                    <a:pt x="80908" y="57817"/>
                    <a:pt x="92338" y="68961"/>
                    <a:pt x="96052" y="78010"/>
                  </a:cubicBezTo>
                  <a:cubicBezTo>
                    <a:pt x="103101" y="95250"/>
                    <a:pt x="85289" y="100013"/>
                    <a:pt x="69763" y="98774"/>
                  </a:cubicBez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2" name="Freeform: Shape 139">
              <a:extLst>
                <a:ext uri="{FF2B5EF4-FFF2-40B4-BE49-F238E27FC236}">
                  <a16:creationId xmlns:a16="http://schemas.microsoft.com/office/drawing/2014/main" id="{579419FE-9749-4EDC-A8F6-D6A84FFF1076}"/>
                </a:ext>
              </a:extLst>
            </p:cNvPr>
            <p:cNvSpPr>
              <a:spLocks/>
            </p:cNvSpPr>
            <p:nvPr/>
          </p:nvSpPr>
          <p:spPr bwMode="auto">
            <a:xfrm>
              <a:off x="9443276" y="4630805"/>
              <a:ext cx="123825" cy="95250"/>
            </a:xfrm>
            <a:custGeom>
              <a:avLst/>
              <a:gdLst>
                <a:gd name="T0" fmla="*/ 59005 w 123825"/>
                <a:gd name="T1" fmla="*/ 7835 h 95250"/>
                <a:gd name="T2" fmla="*/ 7189 w 123825"/>
                <a:gd name="T3" fmla="*/ 32505 h 95250"/>
                <a:gd name="T4" fmla="*/ 26906 w 123825"/>
                <a:gd name="T5" fmla="*/ 81845 h 95250"/>
                <a:gd name="T6" fmla="*/ 124537 w 123825"/>
                <a:gd name="T7" fmla="*/ 41840 h 95250"/>
                <a:gd name="T8" fmla="*/ 124537 w 123825"/>
                <a:gd name="T9" fmla="*/ 41840 h 95250"/>
                <a:gd name="T10" fmla="*/ 59005 w 123825"/>
                <a:gd name="T11" fmla="*/ 7835 h 95250"/>
                <a:gd name="T12" fmla="*/ 0 60000 65536"/>
                <a:gd name="T13" fmla="*/ 0 60000 65536"/>
                <a:gd name="T14" fmla="*/ 0 60000 65536"/>
                <a:gd name="T15" fmla="*/ 0 60000 65536"/>
                <a:gd name="T16" fmla="*/ 0 60000 65536"/>
                <a:gd name="T17" fmla="*/ 0 60000 65536"/>
                <a:gd name="T18" fmla="*/ 0 w 123825"/>
                <a:gd name="T19" fmla="*/ 0 h 95250"/>
                <a:gd name="T20" fmla="*/ 123825 w 123825"/>
                <a:gd name="T21" fmla="*/ 95250 h 95250"/>
              </a:gdLst>
              <a:ahLst/>
              <a:cxnLst>
                <a:cxn ang="T12">
                  <a:pos x="T0" y="T1"/>
                </a:cxn>
                <a:cxn ang="T13">
                  <a:pos x="T2" y="T3"/>
                </a:cxn>
                <a:cxn ang="T14">
                  <a:pos x="T4" y="T5"/>
                </a:cxn>
                <a:cxn ang="T15">
                  <a:pos x="T6" y="T7"/>
                </a:cxn>
                <a:cxn ang="T16">
                  <a:pos x="T8" y="T9"/>
                </a:cxn>
                <a:cxn ang="T17">
                  <a:pos x="T10" y="T11"/>
                </a:cxn>
              </a:cxnLst>
              <a:rect l="T18" t="T19" r="T20" b="T21"/>
              <a:pathLst>
                <a:path w="123825" h="95250">
                  <a:moveTo>
                    <a:pt x="59005" y="7835"/>
                  </a:moveTo>
                  <a:cubicBezTo>
                    <a:pt x="56529" y="7454"/>
                    <a:pt x="13285" y="1549"/>
                    <a:pt x="7189" y="32505"/>
                  </a:cubicBezTo>
                  <a:cubicBezTo>
                    <a:pt x="6332" y="51650"/>
                    <a:pt x="17762" y="74415"/>
                    <a:pt x="26906" y="81845"/>
                  </a:cubicBezTo>
                  <a:cubicBezTo>
                    <a:pt x="58243" y="106991"/>
                    <a:pt x="105868" y="79273"/>
                    <a:pt x="124537" y="41840"/>
                  </a:cubicBezTo>
                  <a:cubicBezTo>
                    <a:pt x="120346" y="32029"/>
                    <a:pt x="73674" y="10121"/>
                    <a:pt x="59005" y="7835"/>
                  </a:cubicBez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3" name="Freeform: Shape 140">
              <a:extLst>
                <a:ext uri="{FF2B5EF4-FFF2-40B4-BE49-F238E27FC236}">
                  <a16:creationId xmlns:a16="http://schemas.microsoft.com/office/drawing/2014/main" id="{B4B8BFB3-44C6-4572-9383-FB887741D6E7}"/>
                </a:ext>
              </a:extLst>
            </p:cNvPr>
            <p:cNvSpPr>
              <a:spLocks/>
            </p:cNvSpPr>
            <p:nvPr/>
          </p:nvSpPr>
          <p:spPr bwMode="auto">
            <a:xfrm>
              <a:off x="11282123" y="5723062"/>
              <a:ext cx="104775" cy="495300"/>
            </a:xfrm>
            <a:custGeom>
              <a:avLst/>
              <a:gdLst>
                <a:gd name="T0" fmla="*/ 7239 w 104775"/>
                <a:gd name="T1" fmla="*/ 7144 h 495300"/>
                <a:gd name="T2" fmla="*/ 80391 w 104775"/>
                <a:gd name="T3" fmla="*/ 485680 h 495300"/>
                <a:gd name="T4" fmla="*/ 91440 w 104775"/>
                <a:gd name="T5" fmla="*/ 493586 h 495300"/>
                <a:gd name="T6" fmla="*/ 94869 w 104775"/>
                <a:gd name="T7" fmla="*/ 493014 h 495300"/>
                <a:gd name="T8" fmla="*/ 102584 w 104775"/>
                <a:gd name="T9" fmla="*/ 482155 h 495300"/>
                <a:gd name="T10" fmla="*/ 28575 w 104775"/>
                <a:gd name="T11" fmla="*/ 7144 h 495300"/>
                <a:gd name="T12" fmla="*/ 7144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7239" y="7144"/>
                  </a:moveTo>
                  <a:lnTo>
                    <a:pt x="80391" y="485680"/>
                  </a:lnTo>
                  <a:cubicBezTo>
                    <a:pt x="81153" y="491014"/>
                    <a:pt x="86201" y="494538"/>
                    <a:pt x="91440" y="493586"/>
                  </a:cubicBezTo>
                  <a:lnTo>
                    <a:pt x="94869" y="493014"/>
                  </a:lnTo>
                  <a:cubicBezTo>
                    <a:pt x="100013" y="492062"/>
                    <a:pt x="103442" y="487299"/>
                    <a:pt x="102584" y="482155"/>
                  </a:cubicBezTo>
                  <a:lnTo>
                    <a:pt x="28575" y="7144"/>
                  </a:lnTo>
                  <a:lnTo>
                    <a:pt x="7144" y="7144"/>
                  </a:lnTo>
                  <a:lnTo>
                    <a:pt x="7239" y="7144"/>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4" name="Freeform: Shape 141">
              <a:extLst>
                <a:ext uri="{FF2B5EF4-FFF2-40B4-BE49-F238E27FC236}">
                  <a16:creationId xmlns:a16="http://schemas.microsoft.com/office/drawing/2014/main" id="{2AFA4088-75EF-4718-891E-FFA7C1F484CF}"/>
                </a:ext>
              </a:extLst>
            </p:cNvPr>
            <p:cNvSpPr>
              <a:spLocks/>
            </p:cNvSpPr>
            <p:nvPr/>
          </p:nvSpPr>
          <p:spPr bwMode="auto">
            <a:xfrm>
              <a:off x="11398232" y="5711727"/>
              <a:ext cx="104775" cy="504825"/>
            </a:xfrm>
            <a:custGeom>
              <a:avLst/>
              <a:gdLst>
                <a:gd name="T0" fmla="*/ 7239 w 104775"/>
                <a:gd name="T1" fmla="*/ 7144 h 504825"/>
                <a:gd name="T2" fmla="*/ 80391 w 104775"/>
                <a:gd name="T3" fmla="*/ 496824 h 504825"/>
                <a:gd name="T4" fmla="*/ 91440 w 104775"/>
                <a:gd name="T5" fmla="*/ 504920 h 504825"/>
                <a:gd name="T6" fmla="*/ 94869 w 104775"/>
                <a:gd name="T7" fmla="*/ 504254 h 504825"/>
                <a:gd name="T8" fmla="*/ 102584 w 104775"/>
                <a:gd name="T9" fmla="*/ 493205 h 504825"/>
                <a:gd name="T10" fmla="*/ 28575 w 104775"/>
                <a:gd name="T11" fmla="*/ 7144 h 504825"/>
                <a:gd name="T12" fmla="*/ 7144 w 104775"/>
                <a:gd name="T13" fmla="*/ 7144 h 504825"/>
                <a:gd name="T14" fmla="*/ 0 60000 65536"/>
                <a:gd name="T15" fmla="*/ 0 60000 65536"/>
                <a:gd name="T16" fmla="*/ 0 60000 65536"/>
                <a:gd name="T17" fmla="*/ 0 60000 65536"/>
                <a:gd name="T18" fmla="*/ 0 60000 65536"/>
                <a:gd name="T19" fmla="*/ 0 60000 65536"/>
                <a:gd name="T20" fmla="*/ 0 60000 65536"/>
                <a:gd name="T21" fmla="*/ 0 w 104775"/>
                <a:gd name="T22" fmla="*/ 0 h 504825"/>
                <a:gd name="T23" fmla="*/ 104775 w 104775"/>
                <a:gd name="T24" fmla="*/ 504825 h 504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504825">
                  <a:moveTo>
                    <a:pt x="7239" y="7144"/>
                  </a:moveTo>
                  <a:lnTo>
                    <a:pt x="80391" y="496824"/>
                  </a:lnTo>
                  <a:cubicBezTo>
                    <a:pt x="81153" y="502253"/>
                    <a:pt x="86201" y="505873"/>
                    <a:pt x="91440" y="504920"/>
                  </a:cubicBezTo>
                  <a:lnTo>
                    <a:pt x="94869" y="504254"/>
                  </a:lnTo>
                  <a:cubicBezTo>
                    <a:pt x="100013" y="503301"/>
                    <a:pt x="103442" y="498348"/>
                    <a:pt x="102584" y="493205"/>
                  </a:cubicBezTo>
                  <a:lnTo>
                    <a:pt x="28575" y="7144"/>
                  </a:lnTo>
                  <a:lnTo>
                    <a:pt x="7144" y="7144"/>
                  </a:lnTo>
                  <a:lnTo>
                    <a:pt x="7239" y="7144"/>
                  </a:ln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5" name="Freeform: Shape 142">
              <a:extLst>
                <a:ext uri="{FF2B5EF4-FFF2-40B4-BE49-F238E27FC236}">
                  <a16:creationId xmlns:a16="http://schemas.microsoft.com/office/drawing/2014/main" id="{B71AB09B-4FD7-46EC-AF5C-F53A26653376}"/>
                </a:ext>
              </a:extLst>
            </p:cNvPr>
            <p:cNvSpPr>
              <a:spLocks/>
            </p:cNvSpPr>
            <p:nvPr/>
          </p:nvSpPr>
          <p:spPr bwMode="auto">
            <a:xfrm>
              <a:off x="11121817" y="5135899"/>
              <a:ext cx="466725" cy="600075"/>
            </a:xfrm>
            <a:custGeom>
              <a:avLst/>
              <a:gdLst>
                <a:gd name="T0" fmla="*/ 461105 w 466725"/>
                <a:gd name="T1" fmla="*/ 29760 h 600075"/>
                <a:gd name="T2" fmla="*/ 343662 w 466725"/>
                <a:gd name="T3" fmla="*/ 566303 h 600075"/>
                <a:gd name="T4" fmla="*/ 255556 w 466725"/>
                <a:gd name="T5" fmla="*/ 593259 h 600075"/>
                <a:gd name="T6" fmla="*/ 7144 w 466725"/>
                <a:gd name="T7" fmla="*/ 593259 h 600075"/>
                <a:gd name="T8" fmla="*/ 7144 w 466725"/>
                <a:gd name="T9" fmla="*/ 576971 h 600075"/>
                <a:gd name="T10" fmla="*/ 59531 w 466725"/>
                <a:gd name="T11" fmla="*/ 576971 h 600075"/>
                <a:gd name="T12" fmla="*/ 290131 w 466725"/>
                <a:gd name="T13" fmla="*/ 559922 h 600075"/>
                <a:gd name="T14" fmla="*/ 346043 w 466725"/>
                <a:gd name="T15" fmla="*/ 461528 h 600075"/>
                <a:gd name="T16" fmla="*/ 436531 w 466725"/>
                <a:gd name="T17" fmla="*/ 16235 h 600075"/>
                <a:gd name="T18" fmla="*/ 453485 w 466725"/>
                <a:gd name="T19" fmla="*/ 8043 h 600075"/>
                <a:gd name="T20" fmla="*/ 453962 w 466725"/>
                <a:gd name="T21" fmla="*/ 8329 h 600075"/>
                <a:gd name="T22" fmla="*/ 461105 w 466725"/>
                <a:gd name="T23" fmla="*/ 29760 h 60007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6725"/>
                <a:gd name="T37" fmla="*/ 0 h 600075"/>
                <a:gd name="T38" fmla="*/ 466725 w 466725"/>
                <a:gd name="T39" fmla="*/ 600075 h 60007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6725" h="600075">
                  <a:moveTo>
                    <a:pt x="461105" y="29760"/>
                  </a:moveTo>
                  <a:cubicBezTo>
                    <a:pt x="457962" y="44810"/>
                    <a:pt x="361950" y="542491"/>
                    <a:pt x="343662" y="566303"/>
                  </a:cubicBezTo>
                  <a:cubicBezTo>
                    <a:pt x="325374" y="590116"/>
                    <a:pt x="286512" y="590878"/>
                    <a:pt x="255556" y="593259"/>
                  </a:cubicBezTo>
                  <a:cubicBezTo>
                    <a:pt x="224599" y="595640"/>
                    <a:pt x="7144" y="593259"/>
                    <a:pt x="7144" y="593259"/>
                  </a:cubicBezTo>
                  <a:lnTo>
                    <a:pt x="7144" y="576971"/>
                  </a:lnTo>
                  <a:cubicBezTo>
                    <a:pt x="7144" y="576971"/>
                    <a:pt x="28480" y="577162"/>
                    <a:pt x="59531" y="576971"/>
                  </a:cubicBezTo>
                  <a:cubicBezTo>
                    <a:pt x="132969" y="576305"/>
                    <a:pt x="260795" y="573257"/>
                    <a:pt x="290131" y="559922"/>
                  </a:cubicBezTo>
                  <a:cubicBezTo>
                    <a:pt x="331756" y="540872"/>
                    <a:pt x="336518" y="494866"/>
                    <a:pt x="346043" y="461528"/>
                  </a:cubicBezTo>
                  <a:cubicBezTo>
                    <a:pt x="355568" y="428191"/>
                    <a:pt x="429101" y="29760"/>
                    <a:pt x="436531" y="16235"/>
                  </a:cubicBezTo>
                  <a:cubicBezTo>
                    <a:pt x="443008" y="4424"/>
                    <a:pt x="451485" y="7186"/>
                    <a:pt x="453485" y="8043"/>
                  </a:cubicBezTo>
                  <a:cubicBezTo>
                    <a:pt x="453771" y="8234"/>
                    <a:pt x="453962" y="8329"/>
                    <a:pt x="453962" y="8329"/>
                  </a:cubicBezTo>
                  <a:cubicBezTo>
                    <a:pt x="453962" y="8329"/>
                    <a:pt x="464344" y="14615"/>
                    <a:pt x="461105" y="29760"/>
                  </a:cubicBez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6" name="Freeform: Shape 143">
              <a:extLst>
                <a:ext uri="{FF2B5EF4-FFF2-40B4-BE49-F238E27FC236}">
                  <a16:creationId xmlns:a16="http://schemas.microsoft.com/office/drawing/2014/main" id="{C2BC33F3-B184-421A-ACDF-F0B5099283A2}"/>
                </a:ext>
              </a:extLst>
            </p:cNvPr>
            <p:cNvSpPr>
              <a:spLocks/>
            </p:cNvSpPr>
            <p:nvPr/>
          </p:nvSpPr>
          <p:spPr bwMode="auto">
            <a:xfrm>
              <a:off x="11153376" y="5110890"/>
              <a:ext cx="428625" cy="600075"/>
            </a:xfrm>
            <a:custGeom>
              <a:avLst/>
              <a:gdLst>
                <a:gd name="T0" fmla="*/ 421927 w 428625"/>
                <a:gd name="T1" fmla="*/ 33052 h 600075"/>
                <a:gd name="T2" fmla="*/ 404972 w 428625"/>
                <a:gd name="T3" fmla="*/ 41243 h 600075"/>
                <a:gd name="T4" fmla="*/ 314484 w 428625"/>
                <a:gd name="T5" fmla="*/ 486537 h 600075"/>
                <a:gd name="T6" fmla="*/ 258573 w 428625"/>
                <a:gd name="T7" fmla="*/ 584930 h 600075"/>
                <a:gd name="T8" fmla="*/ 27972 w 428625"/>
                <a:gd name="T9" fmla="*/ 601980 h 600075"/>
                <a:gd name="T10" fmla="*/ 7303 w 428625"/>
                <a:gd name="T11" fmla="*/ 592074 h 600075"/>
                <a:gd name="T12" fmla="*/ 224759 w 428625"/>
                <a:gd name="T13" fmla="*/ 357950 h 600075"/>
                <a:gd name="T14" fmla="*/ 306579 w 428625"/>
                <a:gd name="T15" fmla="*/ 32480 h 600075"/>
                <a:gd name="T16" fmla="*/ 355728 w 428625"/>
                <a:gd name="T17" fmla="*/ 7144 h 600075"/>
                <a:gd name="T18" fmla="*/ 421927 w 428625"/>
                <a:gd name="T19" fmla="*/ 33052 h 6000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8625"/>
                <a:gd name="T31" fmla="*/ 0 h 600075"/>
                <a:gd name="T32" fmla="*/ 428625 w 428625"/>
                <a:gd name="T33" fmla="*/ 600075 h 6000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8625" h="600075">
                  <a:moveTo>
                    <a:pt x="421927" y="33052"/>
                  </a:moveTo>
                  <a:cubicBezTo>
                    <a:pt x="419926" y="32194"/>
                    <a:pt x="411449" y="29432"/>
                    <a:pt x="404972" y="41243"/>
                  </a:cubicBezTo>
                  <a:cubicBezTo>
                    <a:pt x="397542" y="54769"/>
                    <a:pt x="324009" y="453200"/>
                    <a:pt x="314484" y="486537"/>
                  </a:cubicBezTo>
                  <a:cubicBezTo>
                    <a:pt x="304959" y="519875"/>
                    <a:pt x="300197" y="565880"/>
                    <a:pt x="258573" y="584930"/>
                  </a:cubicBezTo>
                  <a:cubicBezTo>
                    <a:pt x="229236" y="598265"/>
                    <a:pt x="101410" y="601313"/>
                    <a:pt x="27972" y="601980"/>
                  </a:cubicBezTo>
                  <a:cubicBezTo>
                    <a:pt x="14161" y="599218"/>
                    <a:pt x="5874" y="595027"/>
                    <a:pt x="7303" y="592074"/>
                  </a:cubicBezTo>
                  <a:cubicBezTo>
                    <a:pt x="9684" y="587311"/>
                    <a:pt x="224759" y="357950"/>
                    <a:pt x="224759" y="357950"/>
                  </a:cubicBezTo>
                  <a:cubicBezTo>
                    <a:pt x="226378" y="353187"/>
                    <a:pt x="290672" y="51530"/>
                    <a:pt x="306579" y="32480"/>
                  </a:cubicBezTo>
                  <a:cubicBezTo>
                    <a:pt x="322390" y="13430"/>
                    <a:pt x="333534" y="7144"/>
                    <a:pt x="355728" y="7144"/>
                  </a:cubicBezTo>
                  <a:cubicBezTo>
                    <a:pt x="376587" y="7144"/>
                    <a:pt x="416973" y="30194"/>
                    <a:pt x="421927" y="33052"/>
                  </a:cubicBez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7" name="Freeform: Shape 144">
              <a:extLst>
                <a:ext uri="{FF2B5EF4-FFF2-40B4-BE49-F238E27FC236}">
                  <a16:creationId xmlns:a16="http://schemas.microsoft.com/office/drawing/2014/main" id="{703C4823-3AEA-4F47-9EFC-939C53CE3BB7}"/>
                </a:ext>
              </a:extLst>
            </p:cNvPr>
            <p:cNvSpPr>
              <a:spLocks/>
            </p:cNvSpPr>
            <p:nvPr/>
          </p:nvSpPr>
          <p:spPr bwMode="auto">
            <a:xfrm>
              <a:off x="11005982" y="5706393"/>
              <a:ext cx="133350" cy="514350"/>
            </a:xfrm>
            <a:custGeom>
              <a:avLst/>
              <a:gdLst>
                <a:gd name="T0" fmla="*/ 126407 w 133350"/>
                <a:gd name="T1" fmla="*/ 8096 h 514350"/>
                <a:gd name="T2" fmla="*/ 29348 w 133350"/>
                <a:gd name="T3" fmla="*/ 500444 h 514350"/>
                <a:gd name="T4" fmla="*/ 17918 w 133350"/>
                <a:gd name="T5" fmla="*/ 508159 h 514350"/>
                <a:gd name="T6" fmla="*/ 14489 w 133350"/>
                <a:gd name="T7" fmla="*/ 507397 h 514350"/>
                <a:gd name="T8" fmla="*/ 7345 w 133350"/>
                <a:gd name="T9" fmla="*/ 495776 h 514350"/>
                <a:gd name="T10" fmla="*/ 105071 w 133350"/>
                <a:gd name="T11" fmla="*/ 7144 h 514350"/>
                <a:gd name="T12" fmla="*/ 126503 w 133350"/>
                <a:gd name="T13" fmla="*/ 8192 h 514350"/>
                <a:gd name="T14" fmla="*/ 0 60000 65536"/>
                <a:gd name="T15" fmla="*/ 0 60000 65536"/>
                <a:gd name="T16" fmla="*/ 0 60000 65536"/>
                <a:gd name="T17" fmla="*/ 0 60000 65536"/>
                <a:gd name="T18" fmla="*/ 0 60000 65536"/>
                <a:gd name="T19" fmla="*/ 0 60000 65536"/>
                <a:gd name="T20" fmla="*/ 0 60000 65536"/>
                <a:gd name="T21" fmla="*/ 0 w 133350"/>
                <a:gd name="T22" fmla="*/ 0 h 514350"/>
                <a:gd name="T23" fmla="*/ 133350 w 133350"/>
                <a:gd name="T24" fmla="*/ 514350 h 5143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350" h="514350">
                  <a:moveTo>
                    <a:pt x="126407" y="8096"/>
                  </a:moveTo>
                  <a:lnTo>
                    <a:pt x="29348" y="500444"/>
                  </a:lnTo>
                  <a:cubicBezTo>
                    <a:pt x="28300" y="505873"/>
                    <a:pt x="23061" y="509397"/>
                    <a:pt x="17918" y="508159"/>
                  </a:cubicBezTo>
                  <a:lnTo>
                    <a:pt x="14489" y="507397"/>
                  </a:lnTo>
                  <a:cubicBezTo>
                    <a:pt x="9440" y="506254"/>
                    <a:pt x="6297" y="501015"/>
                    <a:pt x="7345" y="495776"/>
                  </a:cubicBezTo>
                  <a:lnTo>
                    <a:pt x="105071" y="7144"/>
                  </a:lnTo>
                  <a:lnTo>
                    <a:pt x="126503" y="8192"/>
                  </a:lnTo>
                  <a:lnTo>
                    <a:pt x="126407" y="8096"/>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8" name="Freeform: Shape 145">
              <a:extLst>
                <a:ext uri="{FF2B5EF4-FFF2-40B4-BE49-F238E27FC236}">
                  <a16:creationId xmlns:a16="http://schemas.microsoft.com/office/drawing/2014/main" id="{2799B9A5-E6B1-4A1F-9ACA-9F944181FAA6}"/>
                </a:ext>
              </a:extLst>
            </p:cNvPr>
            <p:cNvSpPr>
              <a:spLocks/>
            </p:cNvSpPr>
            <p:nvPr/>
          </p:nvSpPr>
          <p:spPr bwMode="auto">
            <a:xfrm>
              <a:off x="8980407" y="5360350"/>
              <a:ext cx="2295525" cy="57150"/>
            </a:xfrm>
            <a:custGeom>
              <a:avLst/>
              <a:gdLst>
                <a:gd name="T0" fmla="*/ 7144 w 2295525"/>
                <a:gd name="T1" fmla="*/ 7144 h 57150"/>
                <a:gd name="T2" fmla="*/ 2289811 w 2295525"/>
                <a:gd name="T3" fmla="*/ 7144 h 57150"/>
                <a:gd name="T4" fmla="*/ 2289811 w 2295525"/>
                <a:gd name="T5" fmla="*/ 55055 h 57150"/>
                <a:gd name="T6" fmla="*/ 7144 w 2295525"/>
                <a:gd name="T7" fmla="*/ 55055 h 57150"/>
                <a:gd name="T8" fmla="*/ 0 60000 65536"/>
                <a:gd name="T9" fmla="*/ 0 60000 65536"/>
                <a:gd name="T10" fmla="*/ 0 60000 65536"/>
                <a:gd name="T11" fmla="*/ 0 60000 65536"/>
                <a:gd name="T12" fmla="*/ 0 w 2295525"/>
                <a:gd name="T13" fmla="*/ 0 h 57150"/>
                <a:gd name="T14" fmla="*/ 2295525 w 2295525"/>
                <a:gd name="T15" fmla="*/ 57150 h 57150"/>
              </a:gdLst>
              <a:ahLst/>
              <a:cxnLst>
                <a:cxn ang="T8">
                  <a:pos x="T0" y="T1"/>
                </a:cxn>
                <a:cxn ang="T9">
                  <a:pos x="T2" y="T3"/>
                </a:cxn>
                <a:cxn ang="T10">
                  <a:pos x="T4" y="T5"/>
                </a:cxn>
                <a:cxn ang="T11">
                  <a:pos x="T6" y="T7"/>
                </a:cxn>
              </a:cxnLst>
              <a:rect l="T12" t="T13" r="T14" b="T15"/>
              <a:pathLst>
                <a:path w="2295525" h="57150">
                  <a:moveTo>
                    <a:pt x="7144" y="7144"/>
                  </a:moveTo>
                  <a:lnTo>
                    <a:pt x="2289810" y="7144"/>
                  </a:lnTo>
                  <a:lnTo>
                    <a:pt x="2289810" y="55055"/>
                  </a:lnTo>
                  <a:lnTo>
                    <a:pt x="7144" y="55055"/>
                  </a:lnTo>
                  <a:lnTo>
                    <a:pt x="7144" y="7144"/>
                  </a:lnTo>
                  <a:close/>
                </a:path>
              </a:pathLst>
            </a:custGeom>
            <a:solidFill>
              <a:srgbClr val="8898E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39" name="Freeform: Shape 146">
              <a:extLst>
                <a:ext uri="{FF2B5EF4-FFF2-40B4-BE49-F238E27FC236}">
                  <a16:creationId xmlns:a16="http://schemas.microsoft.com/office/drawing/2014/main" id="{8F7738E2-A0F0-42EB-B7D3-BA98BB3141C0}"/>
                </a:ext>
              </a:extLst>
            </p:cNvPr>
            <p:cNvSpPr>
              <a:spLocks/>
            </p:cNvSpPr>
            <p:nvPr/>
          </p:nvSpPr>
          <p:spPr bwMode="auto">
            <a:xfrm>
              <a:off x="8906111" y="5289674"/>
              <a:ext cx="85725" cy="123825"/>
            </a:xfrm>
            <a:custGeom>
              <a:avLst/>
              <a:gdLst>
                <a:gd name="T0" fmla="*/ 81439 w 85725"/>
                <a:gd name="T1" fmla="*/ 77819 h 123825"/>
                <a:gd name="T2" fmla="*/ 7144 w 85725"/>
                <a:gd name="T3" fmla="*/ 7144 h 123825"/>
                <a:gd name="T4" fmla="*/ 7239 w 85725"/>
                <a:gd name="T5" fmla="*/ 57150 h 123825"/>
                <a:gd name="T6" fmla="*/ 81439 w 85725"/>
                <a:gd name="T7" fmla="*/ 125730 h 123825"/>
                <a:gd name="T8" fmla="*/ 81439 w 85725"/>
                <a:gd name="T9" fmla="*/ 77819 h 123825"/>
                <a:gd name="T10" fmla="*/ 0 60000 65536"/>
                <a:gd name="T11" fmla="*/ 0 60000 65536"/>
                <a:gd name="T12" fmla="*/ 0 60000 65536"/>
                <a:gd name="T13" fmla="*/ 0 60000 65536"/>
                <a:gd name="T14" fmla="*/ 0 60000 65536"/>
                <a:gd name="T15" fmla="*/ 0 w 85725"/>
                <a:gd name="T16" fmla="*/ 0 h 123825"/>
                <a:gd name="T17" fmla="*/ 85725 w 85725"/>
                <a:gd name="T18" fmla="*/ 123825 h 123825"/>
              </a:gdLst>
              <a:ahLst/>
              <a:cxnLst>
                <a:cxn ang="T10">
                  <a:pos x="T0" y="T1"/>
                </a:cxn>
                <a:cxn ang="T11">
                  <a:pos x="T2" y="T3"/>
                </a:cxn>
                <a:cxn ang="T12">
                  <a:pos x="T4" y="T5"/>
                </a:cxn>
                <a:cxn ang="T13">
                  <a:pos x="T6" y="T7"/>
                </a:cxn>
                <a:cxn ang="T14">
                  <a:pos x="T8" y="T9"/>
                </a:cxn>
              </a:cxnLst>
              <a:rect l="T15" t="T16" r="T17" b="T18"/>
              <a:pathLst>
                <a:path w="85725" h="123825">
                  <a:moveTo>
                    <a:pt x="81439" y="77819"/>
                  </a:moveTo>
                  <a:lnTo>
                    <a:pt x="7144" y="7144"/>
                  </a:lnTo>
                  <a:lnTo>
                    <a:pt x="7239" y="57150"/>
                  </a:lnTo>
                  <a:lnTo>
                    <a:pt x="81439" y="125730"/>
                  </a:lnTo>
                  <a:lnTo>
                    <a:pt x="81439" y="77819"/>
                  </a:lnTo>
                  <a:close/>
                </a:path>
              </a:pathLst>
            </a:custGeom>
            <a:solidFill>
              <a:srgbClr val="5A6EB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0" name="Freeform: Shape 147">
              <a:extLst>
                <a:ext uri="{FF2B5EF4-FFF2-40B4-BE49-F238E27FC236}">
                  <a16:creationId xmlns:a16="http://schemas.microsoft.com/office/drawing/2014/main" id="{01F88254-895B-4EAE-8125-5D515C57BC84}"/>
                </a:ext>
              </a:extLst>
            </p:cNvPr>
            <p:cNvSpPr>
              <a:spLocks/>
            </p:cNvSpPr>
            <p:nvPr/>
          </p:nvSpPr>
          <p:spPr bwMode="auto">
            <a:xfrm>
              <a:off x="8906111" y="5289674"/>
              <a:ext cx="2362200" cy="76200"/>
            </a:xfrm>
            <a:custGeom>
              <a:avLst/>
              <a:gdLst>
                <a:gd name="T0" fmla="*/ 7144 w 2362200"/>
                <a:gd name="T1" fmla="*/ 7144 h 76200"/>
                <a:gd name="T2" fmla="*/ 2071211 w 2362200"/>
                <a:gd name="T3" fmla="*/ 27051 h 76200"/>
                <a:gd name="T4" fmla="*/ 2364104 w 2362200"/>
                <a:gd name="T5" fmla="*/ 77819 h 76200"/>
                <a:gd name="T6" fmla="*/ 81439 w 2362200"/>
                <a:gd name="T7" fmla="*/ 77819 h 76200"/>
                <a:gd name="T8" fmla="*/ 7144 w 2362200"/>
                <a:gd name="T9" fmla="*/ 7144 h 76200"/>
                <a:gd name="T10" fmla="*/ 0 60000 65536"/>
                <a:gd name="T11" fmla="*/ 0 60000 65536"/>
                <a:gd name="T12" fmla="*/ 0 60000 65536"/>
                <a:gd name="T13" fmla="*/ 0 60000 65536"/>
                <a:gd name="T14" fmla="*/ 0 60000 65536"/>
                <a:gd name="T15" fmla="*/ 0 w 2362200"/>
                <a:gd name="T16" fmla="*/ 0 h 76200"/>
                <a:gd name="T17" fmla="*/ 2362200 w 2362200"/>
                <a:gd name="T18" fmla="*/ 76200 h 76200"/>
              </a:gdLst>
              <a:ahLst/>
              <a:cxnLst>
                <a:cxn ang="T10">
                  <a:pos x="T0" y="T1"/>
                </a:cxn>
                <a:cxn ang="T11">
                  <a:pos x="T2" y="T3"/>
                </a:cxn>
                <a:cxn ang="T12">
                  <a:pos x="T4" y="T5"/>
                </a:cxn>
                <a:cxn ang="T13">
                  <a:pos x="T6" y="T7"/>
                </a:cxn>
                <a:cxn ang="T14">
                  <a:pos x="T8" y="T9"/>
                </a:cxn>
              </a:cxnLst>
              <a:rect l="T15" t="T16" r="T17" b="T18"/>
              <a:pathLst>
                <a:path w="2362200" h="76200">
                  <a:moveTo>
                    <a:pt x="7144" y="7144"/>
                  </a:moveTo>
                  <a:lnTo>
                    <a:pt x="2071211" y="27051"/>
                  </a:lnTo>
                  <a:lnTo>
                    <a:pt x="2364105" y="77819"/>
                  </a:lnTo>
                  <a:lnTo>
                    <a:pt x="81439" y="77819"/>
                  </a:lnTo>
                  <a:lnTo>
                    <a:pt x="7144" y="7144"/>
                  </a:lnTo>
                  <a:close/>
                </a:path>
              </a:pathLst>
            </a:custGeom>
            <a:solidFill>
              <a:srgbClr val="AAB4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1" name="Freeform: Shape 148">
              <a:extLst>
                <a:ext uri="{FF2B5EF4-FFF2-40B4-BE49-F238E27FC236}">
                  <a16:creationId xmlns:a16="http://schemas.microsoft.com/office/drawing/2014/main" id="{FE8CAC9E-629D-46D6-8A1B-DDB6C513F45B}"/>
                </a:ext>
              </a:extLst>
            </p:cNvPr>
            <p:cNvSpPr>
              <a:spLocks/>
            </p:cNvSpPr>
            <p:nvPr/>
          </p:nvSpPr>
          <p:spPr bwMode="auto">
            <a:xfrm>
              <a:off x="9087182" y="5130702"/>
              <a:ext cx="371475" cy="209550"/>
            </a:xfrm>
            <a:custGeom>
              <a:avLst/>
              <a:gdLst>
                <a:gd name="T0" fmla="*/ 7144 w 371475"/>
                <a:gd name="T1" fmla="*/ 210693 h 209550"/>
                <a:gd name="T2" fmla="*/ 7144 w 371475"/>
                <a:gd name="T3" fmla="*/ 194596 h 209550"/>
                <a:gd name="T4" fmla="*/ 232791 w 371475"/>
                <a:gd name="T5" fmla="*/ 194596 h 209550"/>
                <a:gd name="T6" fmla="*/ 357188 w 371475"/>
                <a:gd name="T7" fmla="*/ 7144 h 209550"/>
                <a:gd name="T8" fmla="*/ 370904 w 371475"/>
                <a:gd name="T9" fmla="*/ 17240 h 209550"/>
                <a:gd name="T10" fmla="*/ 239935 w 371475"/>
                <a:gd name="T11" fmla="*/ 210693 h 209550"/>
                <a:gd name="T12" fmla="*/ 7144 w 371475"/>
                <a:gd name="T13" fmla="*/ 210693 h 209550"/>
                <a:gd name="T14" fmla="*/ 0 60000 65536"/>
                <a:gd name="T15" fmla="*/ 0 60000 65536"/>
                <a:gd name="T16" fmla="*/ 0 60000 65536"/>
                <a:gd name="T17" fmla="*/ 0 60000 65536"/>
                <a:gd name="T18" fmla="*/ 0 60000 65536"/>
                <a:gd name="T19" fmla="*/ 0 60000 65536"/>
                <a:gd name="T20" fmla="*/ 0 60000 65536"/>
                <a:gd name="T21" fmla="*/ 0 w 371475"/>
                <a:gd name="T22" fmla="*/ 0 h 209550"/>
                <a:gd name="T23" fmla="*/ 371475 w 371475"/>
                <a:gd name="T24" fmla="*/ 209550 h 2095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1475" h="209550">
                  <a:moveTo>
                    <a:pt x="7144" y="210693"/>
                  </a:moveTo>
                  <a:lnTo>
                    <a:pt x="7144" y="194596"/>
                  </a:lnTo>
                  <a:lnTo>
                    <a:pt x="232791" y="194596"/>
                  </a:lnTo>
                  <a:lnTo>
                    <a:pt x="357188" y="7144"/>
                  </a:lnTo>
                  <a:lnTo>
                    <a:pt x="370904" y="17240"/>
                  </a:lnTo>
                  <a:lnTo>
                    <a:pt x="239935" y="210693"/>
                  </a:lnTo>
                  <a:lnTo>
                    <a:pt x="7144" y="210693"/>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2" name="Freeform: Shape 149">
              <a:extLst>
                <a:ext uri="{FF2B5EF4-FFF2-40B4-BE49-F238E27FC236}">
                  <a16:creationId xmlns:a16="http://schemas.microsoft.com/office/drawing/2014/main" id="{09130A89-C56B-4DD5-AED9-ABA5F64665B1}"/>
                </a:ext>
              </a:extLst>
            </p:cNvPr>
            <p:cNvSpPr>
              <a:spLocks/>
            </p:cNvSpPr>
            <p:nvPr/>
          </p:nvSpPr>
          <p:spPr bwMode="auto">
            <a:xfrm>
              <a:off x="9784317" y="5161658"/>
              <a:ext cx="285750" cy="171450"/>
            </a:xfrm>
            <a:custGeom>
              <a:avLst/>
              <a:gdLst>
                <a:gd name="T0" fmla="*/ 48768 w 285750"/>
                <a:gd name="T1" fmla="*/ 170497 h 171450"/>
                <a:gd name="T2" fmla="*/ 7144 w 285750"/>
                <a:gd name="T3" fmla="*/ 7144 h 171450"/>
                <a:gd name="T4" fmla="*/ 246412 w 285750"/>
                <a:gd name="T5" fmla="*/ 7144 h 171450"/>
                <a:gd name="T6" fmla="*/ 288036 w 285750"/>
                <a:gd name="T7" fmla="*/ 146399 h 171450"/>
                <a:gd name="T8" fmla="*/ 48768 w 285750"/>
                <a:gd name="T9" fmla="*/ 170497 h 171450"/>
                <a:gd name="T10" fmla="*/ 0 60000 65536"/>
                <a:gd name="T11" fmla="*/ 0 60000 65536"/>
                <a:gd name="T12" fmla="*/ 0 60000 65536"/>
                <a:gd name="T13" fmla="*/ 0 60000 65536"/>
                <a:gd name="T14" fmla="*/ 0 60000 65536"/>
                <a:gd name="T15" fmla="*/ 0 w 285750"/>
                <a:gd name="T16" fmla="*/ 0 h 171450"/>
                <a:gd name="T17" fmla="*/ 285750 w 285750"/>
                <a:gd name="T18" fmla="*/ 171450 h 171450"/>
              </a:gdLst>
              <a:ahLst/>
              <a:cxnLst>
                <a:cxn ang="T10">
                  <a:pos x="T0" y="T1"/>
                </a:cxn>
                <a:cxn ang="T11">
                  <a:pos x="T2" y="T3"/>
                </a:cxn>
                <a:cxn ang="T12">
                  <a:pos x="T4" y="T5"/>
                </a:cxn>
                <a:cxn ang="T13">
                  <a:pos x="T6" y="T7"/>
                </a:cxn>
                <a:cxn ang="T14">
                  <a:pos x="T8" y="T9"/>
                </a:cxn>
              </a:cxnLst>
              <a:rect l="T15" t="T16" r="T17" b="T18"/>
              <a:pathLst>
                <a:path w="285750" h="171450">
                  <a:moveTo>
                    <a:pt x="48768" y="170497"/>
                  </a:moveTo>
                  <a:lnTo>
                    <a:pt x="7144" y="7144"/>
                  </a:lnTo>
                  <a:lnTo>
                    <a:pt x="246412" y="7144"/>
                  </a:lnTo>
                  <a:lnTo>
                    <a:pt x="288036" y="146399"/>
                  </a:lnTo>
                  <a:lnTo>
                    <a:pt x="48768" y="170497"/>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3" name="Freeform: Shape 150">
              <a:extLst>
                <a:ext uri="{FF2B5EF4-FFF2-40B4-BE49-F238E27FC236}">
                  <a16:creationId xmlns:a16="http://schemas.microsoft.com/office/drawing/2014/main" id="{46D400BB-74FB-414F-94A4-9B6A8DACFB82}"/>
                </a:ext>
              </a:extLst>
            </p:cNvPr>
            <p:cNvSpPr>
              <a:spLocks/>
            </p:cNvSpPr>
            <p:nvPr/>
          </p:nvSpPr>
          <p:spPr bwMode="auto">
            <a:xfrm>
              <a:off x="9792127" y="5168611"/>
              <a:ext cx="276225" cy="161925"/>
            </a:xfrm>
            <a:custGeom>
              <a:avLst/>
              <a:gdLst>
                <a:gd name="T0" fmla="*/ 7144 w 276225"/>
                <a:gd name="T1" fmla="*/ 7144 h 161925"/>
                <a:gd name="T2" fmla="*/ 233553 w 276225"/>
                <a:gd name="T3" fmla="*/ 7144 h 161925"/>
                <a:gd name="T4" fmla="*/ 272320 w 276225"/>
                <a:gd name="T5" fmla="*/ 133922 h 161925"/>
                <a:gd name="T6" fmla="*/ 46006 w 276225"/>
                <a:gd name="T7" fmla="*/ 156305 h 161925"/>
                <a:gd name="T8" fmla="*/ 7144 w 276225"/>
                <a:gd name="T9" fmla="*/ 7144 h 161925"/>
                <a:gd name="T10" fmla="*/ 0 60000 65536"/>
                <a:gd name="T11" fmla="*/ 0 60000 65536"/>
                <a:gd name="T12" fmla="*/ 0 60000 65536"/>
                <a:gd name="T13" fmla="*/ 0 60000 65536"/>
                <a:gd name="T14" fmla="*/ 0 60000 65536"/>
                <a:gd name="T15" fmla="*/ 0 w 276225"/>
                <a:gd name="T16" fmla="*/ 0 h 161925"/>
                <a:gd name="T17" fmla="*/ 276225 w 276225"/>
                <a:gd name="T18" fmla="*/ 161925 h 161925"/>
              </a:gdLst>
              <a:ahLst/>
              <a:cxnLst>
                <a:cxn ang="T10">
                  <a:pos x="T0" y="T1"/>
                </a:cxn>
                <a:cxn ang="T11">
                  <a:pos x="T2" y="T3"/>
                </a:cxn>
                <a:cxn ang="T12">
                  <a:pos x="T4" y="T5"/>
                </a:cxn>
                <a:cxn ang="T13">
                  <a:pos x="T6" y="T7"/>
                </a:cxn>
                <a:cxn ang="T14">
                  <a:pos x="T8" y="T9"/>
                </a:cxn>
              </a:cxnLst>
              <a:rect l="T15" t="T16" r="T17" b="T18"/>
              <a:pathLst>
                <a:path w="276225" h="161925">
                  <a:moveTo>
                    <a:pt x="7144" y="7144"/>
                  </a:moveTo>
                  <a:lnTo>
                    <a:pt x="233553" y="7144"/>
                  </a:lnTo>
                  <a:lnTo>
                    <a:pt x="272320" y="133922"/>
                  </a:lnTo>
                  <a:lnTo>
                    <a:pt x="46006" y="156305"/>
                  </a:lnTo>
                  <a:lnTo>
                    <a:pt x="7144" y="7144"/>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4" name="Freeform: Shape 151">
              <a:extLst>
                <a:ext uri="{FF2B5EF4-FFF2-40B4-BE49-F238E27FC236}">
                  <a16:creationId xmlns:a16="http://schemas.microsoft.com/office/drawing/2014/main" id="{6BD1134F-0CF1-49B6-857B-C4B9368A6A4E}"/>
                </a:ext>
              </a:extLst>
            </p:cNvPr>
            <p:cNvSpPr>
              <a:spLocks/>
            </p:cNvSpPr>
            <p:nvPr/>
          </p:nvSpPr>
          <p:spPr bwMode="auto">
            <a:xfrm>
              <a:off x="9825941" y="5300914"/>
              <a:ext cx="314325" cy="66675"/>
            </a:xfrm>
            <a:custGeom>
              <a:avLst/>
              <a:gdLst>
                <a:gd name="T0" fmla="*/ 7144 w 314325"/>
                <a:gd name="T1" fmla="*/ 31242 h 66675"/>
                <a:gd name="T2" fmla="*/ 150400 w 314325"/>
                <a:gd name="T3" fmla="*/ 64008 h 66675"/>
                <a:gd name="T4" fmla="*/ 309182 w 314325"/>
                <a:gd name="T5" fmla="*/ 31242 h 66675"/>
                <a:gd name="T6" fmla="*/ 246412 w 314325"/>
                <a:gd name="T7" fmla="*/ 7144 h 66675"/>
                <a:gd name="T8" fmla="*/ 7144 w 314325"/>
                <a:gd name="T9" fmla="*/ 31242 h 66675"/>
                <a:gd name="T10" fmla="*/ 0 60000 65536"/>
                <a:gd name="T11" fmla="*/ 0 60000 65536"/>
                <a:gd name="T12" fmla="*/ 0 60000 65536"/>
                <a:gd name="T13" fmla="*/ 0 60000 65536"/>
                <a:gd name="T14" fmla="*/ 0 60000 65536"/>
                <a:gd name="T15" fmla="*/ 0 w 314325"/>
                <a:gd name="T16" fmla="*/ 0 h 66675"/>
                <a:gd name="T17" fmla="*/ 314325 w 314325"/>
                <a:gd name="T18" fmla="*/ 66675 h 66675"/>
              </a:gdLst>
              <a:ahLst/>
              <a:cxnLst>
                <a:cxn ang="T10">
                  <a:pos x="T0" y="T1"/>
                </a:cxn>
                <a:cxn ang="T11">
                  <a:pos x="T2" y="T3"/>
                </a:cxn>
                <a:cxn ang="T12">
                  <a:pos x="T4" y="T5"/>
                </a:cxn>
                <a:cxn ang="T13">
                  <a:pos x="T6" y="T7"/>
                </a:cxn>
                <a:cxn ang="T14">
                  <a:pos x="T8" y="T9"/>
                </a:cxn>
              </a:cxnLst>
              <a:rect l="T15" t="T16" r="T17" b="T18"/>
              <a:pathLst>
                <a:path w="314325" h="66675">
                  <a:moveTo>
                    <a:pt x="7144" y="31242"/>
                  </a:moveTo>
                  <a:lnTo>
                    <a:pt x="150400" y="64008"/>
                  </a:lnTo>
                  <a:lnTo>
                    <a:pt x="309182" y="31242"/>
                  </a:lnTo>
                  <a:lnTo>
                    <a:pt x="246412" y="7144"/>
                  </a:lnTo>
                  <a:lnTo>
                    <a:pt x="7144" y="31242"/>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5" name="Freeform: Shape 152">
              <a:extLst>
                <a:ext uri="{FF2B5EF4-FFF2-40B4-BE49-F238E27FC236}">
                  <a16:creationId xmlns:a16="http://schemas.microsoft.com/office/drawing/2014/main" id="{E31BD012-F4EC-4601-8F22-2BD1D1A360C8}"/>
                </a:ext>
              </a:extLst>
            </p:cNvPr>
            <p:cNvSpPr>
              <a:spLocks/>
            </p:cNvSpPr>
            <p:nvPr/>
          </p:nvSpPr>
          <p:spPr bwMode="auto">
            <a:xfrm>
              <a:off x="9825941" y="5325012"/>
              <a:ext cx="314325" cy="47625"/>
            </a:xfrm>
            <a:custGeom>
              <a:avLst/>
              <a:gdLst>
                <a:gd name="T0" fmla="*/ 7144 w 314325"/>
                <a:gd name="T1" fmla="*/ 7144 h 47625"/>
                <a:gd name="T2" fmla="*/ 9525 w 314325"/>
                <a:gd name="T3" fmla="*/ 14002 h 47625"/>
                <a:gd name="T4" fmla="*/ 147257 w 314325"/>
                <a:gd name="T5" fmla="*/ 46958 h 47625"/>
                <a:gd name="T6" fmla="*/ 309182 w 314325"/>
                <a:gd name="T7" fmla="*/ 13240 h 47625"/>
                <a:gd name="T8" fmla="*/ 309182 w 314325"/>
                <a:gd name="T9" fmla="*/ 7144 h 47625"/>
                <a:gd name="T10" fmla="*/ 150400 w 314325"/>
                <a:gd name="T11" fmla="*/ 39910 h 47625"/>
                <a:gd name="T12" fmla="*/ 7144 w 314325"/>
                <a:gd name="T13" fmla="*/ 7144 h 47625"/>
                <a:gd name="T14" fmla="*/ 0 60000 65536"/>
                <a:gd name="T15" fmla="*/ 0 60000 65536"/>
                <a:gd name="T16" fmla="*/ 0 60000 65536"/>
                <a:gd name="T17" fmla="*/ 0 60000 65536"/>
                <a:gd name="T18" fmla="*/ 0 60000 65536"/>
                <a:gd name="T19" fmla="*/ 0 60000 65536"/>
                <a:gd name="T20" fmla="*/ 0 60000 65536"/>
                <a:gd name="T21" fmla="*/ 0 w 314325"/>
                <a:gd name="T22" fmla="*/ 0 h 47625"/>
                <a:gd name="T23" fmla="*/ 314325 w 314325"/>
                <a:gd name="T24" fmla="*/ 47625 h 476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325" h="47625">
                  <a:moveTo>
                    <a:pt x="7144" y="7144"/>
                  </a:moveTo>
                  <a:lnTo>
                    <a:pt x="9525" y="14002"/>
                  </a:lnTo>
                  <a:lnTo>
                    <a:pt x="147257" y="46958"/>
                  </a:lnTo>
                  <a:lnTo>
                    <a:pt x="309182" y="13240"/>
                  </a:lnTo>
                  <a:lnTo>
                    <a:pt x="309182" y="7144"/>
                  </a:lnTo>
                  <a:lnTo>
                    <a:pt x="150400" y="39910"/>
                  </a:lnTo>
                  <a:lnTo>
                    <a:pt x="7144" y="7144"/>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6" name="Freeform: Shape 153">
              <a:extLst>
                <a:ext uri="{FF2B5EF4-FFF2-40B4-BE49-F238E27FC236}">
                  <a16:creationId xmlns:a16="http://schemas.microsoft.com/office/drawing/2014/main" id="{3AEEEE72-06FD-4403-BACB-9DD224B270A1}"/>
                </a:ext>
              </a:extLst>
            </p:cNvPr>
            <p:cNvSpPr>
              <a:spLocks/>
            </p:cNvSpPr>
            <p:nvPr/>
          </p:nvSpPr>
          <p:spPr bwMode="auto">
            <a:xfrm>
              <a:off x="10776155" y="5188709"/>
              <a:ext cx="285750" cy="180975"/>
            </a:xfrm>
            <a:custGeom>
              <a:avLst/>
              <a:gdLst>
                <a:gd name="T0" fmla="*/ 280321 w 285750"/>
                <a:gd name="T1" fmla="*/ 162782 h 180975"/>
                <a:gd name="T2" fmla="*/ 104299 w 285750"/>
                <a:gd name="T3" fmla="*/ 162782 h 180975"/>
                <a:gd name="T4" fmla="*/ 19240 w 285750"/>
                <a:gd name="T5" fmla="*/ 7144 h 180975"/>
                <a:gd name="T6" fmla="*/ 7144 w 285750"/>
                <a:gd name="T7" fmla="*/ 15526 h 180975"/>
                <a:gd name="T8" fmla="*/ 93154 w 285750"/>
                <a:gd name="T9" fmla="*/ 176117 h 180975"/>
                <a:gd name="T10" fmla="*/ 280321 w 285750"/>
                <a:gd name="T11" fmla="*/ 176117 h 180975"/>
                <a:gd name="T12" fmla="*/ 280321 w 285750"/>
                <a:gd name="T13" fmla="*/ 162782 h 180975"/>
                <a:gd name="T14" fmla="*/ 0 60000 65536"/>
                <a:gd name="T15" fmla="*/ 0 60000 65536"/>
                <a:gd name="T16" fmla="*/ 0 60000 65536"/>
                <a:gd name="T17" fmla="*/ 0 60000 65536"/>
                <a:gd name="T18" fmla="*/ 0 60000 65536"/>
                <a:gd name="T19" fmla="*/ 0 60000 65536"/>
                <a:gd name="T20" fmla="*/ 0 60000 65536"/>
                <a:gd name="T21" fmla="*/ 0 w 285750"/>
                <a:gd name="T22" fmla="*/ 0 h 180975"/>
                <a:gd name="T23" fmla="*/ 285750 w 285750"/>
                <a:gd name="T24" fmla="*/ 180975 h 180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5750" h="180975">
                  <a:moveTo>
                    <a:pt x="280321" y="162782"/>
                  </a:moveTo>
                  <a:lnTo>
                    <a:pt x="104299" y="162782"/>
                  </a:lnTo>
                  <a:lnTo>
                    <a:pt x="19240" y="7144"/>
                  </a:lnTo>
                  <a:lnTo>
                    <a:pt x="7144" y="15526"/>
                  </a:lnTo>
                  <a:lnTo>
                    <a:pt x="93154" y="176117"/>
                  </a:lnTo>
                  <a:lnTo>
                    <a:pt x="280321" y="176117"/>
                  </a:lnTo>
                  <a:lnTo>
                    <a:pt x="280321" y="162782"/>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7" name="Freeform: Shape 154">
              <a:extLst>
                <a:ext uri="{FF2B5EF4-FFF2-40B4-BE49-F238E27FC236}">
                  <a16:creationId xmlns:a16="http://schemas.microsoft.com/office/drawing/2014/main" id="{EC9735C5-C605-4D08-9AD1-13048FEA533A}"/>
                </a:ext>
              </a:extLst>
            </p:cNvPr>
            <p:cNvSpPr>
              <a:spLocks/>
            </p:cNvSpPr>
            <p:nvPr/>
          </p:nvSpPr>
          <p:spPr bwMode="auto">
            <a:xfrm>
              <a:off x="11203373" y="4766341"/>
              <a:ext cx="161925" cy="257175"/>
            </a:xfrm>
            <a:custGeom>
              <a:avLst/>
              <a:gdLst>
                <a:gd name="T0" fmla="*/ 61223 w 161925"/>
                <a:gd name="T1" fmla="*/ 242917 h 257175"/>
                <a:gd name="T2" fmla="*/ 71129 w 161925"/>
                <a:gd name="T3" fmla="*/ 206818 h 257175"/>
                <a:gd name="T4" fmla="*/ 75892 w 161925"/>
                <a:gd name="T5" fmla="*/ 167575 h 257175"/>
                <a:gd name="T6" fmla="*/ 14360 w 161925"/>
                <a:gd name="T7" fmla="*/ 149287 h 257175"/>
                <a:gd name="T8" fmla="*/ 30648 w 161925"/>
                <a:gd name="T9" fmla="*/ 8412 h 257175"/>
                <a:gd name="T10" fmla="*/ 158474 w 161925"/>
                <a:gd name="T11" fmla="*/ 101281 h 257175"/>
                <a:gd name="T12" fmla="*/ 147805 w 161925"/>
                <a:gd name="T13" fmla="*/ 212818 h 257175"/>
                <a:gd name="T14" fmla="*/ 108563 w 161925"/>
                <a:gd name="T15" fmla="*/ 253109 h 257175"/>
                <a:gd name="T16" fmla="*/ 61319 w 161925"/>
                <a:gd name="T17" fmla="*/ 243013 h 257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925"/>
                <a:gd name="T28" fmla="*/ 0 h 257175"/>
                <a:gd name="T29" fmla="*/ 161925 w 161925"/>
                <a:gd name="T30" fmla="*/ 257175 h 2571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925" h="257175">
                  <a:moveTo>
                    <a:pt x="61223" y="242917"/>
                  </a:moveTo>
                  <a:cubicBezTo>
                    <a:pt x="61223" y="242917"/>
                    <a:pt x="68748" y="229392"/>
                    <a:pt x="71129" y="206818"/>
                  </a:cubicBezTo>
                  <a:cubicBezTo>
                    <a:pt x="73511" y="184243"/>
                    <a:pt x="75892" y="167575"/>
                    <a:pt x="75892" y="167575"/>
                  </a:cubicBezTo>
                  <a:cubicBezTo>
                    <a:pt x="75892" y="167575"/>
                    <a:pt x="23885" y="181481"/>
                    <a:pt x="14360" y="149287"/>
                  </a:cubicBezTo>
                  <a:cubicBezTo>
                    <a:pt x="4835" y="117092"/>
                    <a:pt x="73" y="19080"/>
                    <a:pt x="30648" y="8412"/>
                  </a:cubicBezTo>
                  <a:cubicBezTo>
                    <a:pt x="61223" y="-2256"/>
                    <a:pt x="163808" y="56608"/>
                    <a:pt x="158474" y="101281"/>
                  </a:cubicBezTo>
                  <a:cubicBezTo>
                    <a:pt x="153140" y="145953"/>
                    <a:pt x="147805" y="212818"/>
                    <a:pt x="147805" y="212818"/>
                  </a:cubicBezTo>
                  <a:cubicBezTo>
                    <a:pt x="147805" y="212818"/>
                    <a:pt x="122183" y="246537"/>
                    <a:pt x="108563" y="253109"/>
                  </a:cubicBezTo>
                  <a:cubicBezTo>
                    <a:pt x="94942" y="259681"/>
                    <a:pt x="61319" y="243013"/>
                    <a:pt x="61319" y="243013"/>
                  </a:cubicBezTo>
                  <a:lnTo>
                    <a:pt x="61223" y="242917"/>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8" name="Freeform: Shape 155">
              <a:extLst>
                <a:ext uri="{FF2B5EF4-FFF2-40B4-BE49-F238E27FC236}">
                  <a16:creationId xmlns:a16="http://schemas.microsoft.com/office/drawing/2014/main" id="{0148B88F-0C52-474F-9372-FC64FA7060E1}"/>
                </a:ext>
              </a:extLst>
            </p:cNvPr>
            <p:cNvSpPr>
              <a:spLocks/>
            </p:cNvSpPr>
            <p:nvPr/>
          </p:nvSpPr>
          <p:spPr bwMode="auto">
            <a:xfrm>
              <a:off x="11268883" y="4918580"/>
              <a:ext cx="38100" cy="47625"/>
            </a:xfrm>
            <a:custGeom>
              <a:avLst/>
              <a:gdLst>
                <a:gd name="T0" fmla="*/ 7144 w 38100"/>
                <a:gd name="T1" fmla="*/ 40958 h 47625"/>
                <a:gd name="T2" fmla="*/ 32766 w 38100"/>
                <a:gd name="T3" fmla="*/ 7144 h 47625"/>
                <a:gd name="T4" fmla="*/ 10478 w 38100"/>
                <a:gd name="T5" fmla="*/ 15240 h 47625"/>
                <a:gd name="T6" fmla="*/ 7239 w 38100"/>
                <a:gd name="T7" fmla="*/ 40958 h 47625"/>
                <a:gd name="T8" fmla="*/ 0 60000 65536"/>
                <a:gd name="T9" fmla="*/ 0 60000 65536"/>
                <a:gd name="T10" fmla="*/ 0 60000 65536"/>
                <a:gd name="T11" fmla="*/ 0 60000 65536"/>
                <a:gd name="T12" fmla="*/ 0 w 38100"/>
                <a:gd name="T13" fmla="*/ 0 h 47625"/>
                <a:gd name="T14" fmla="*/ 38100 w 38100"/>
                <a:gd name="T15" fmla="*/ 47625 h 47625"/>
              </a:gdLst>
              <a:ahLst/>
              <a:cxnLst>
                <a:cxn ang="T8">
                  <a:pos x="T0" y="T1"/>
                </a:cxn>
                <a:cxn ang="T9">
                  <a:pos x="T2" y="T3"/>
                </a:cxn>
                <a:cxn ang="T10">
                  <a:pos x="T4" y="T5"/>
                </a:cxn>
                <a:cxn ang="T11">
                  <a:pos x="T6" y="T7"/>
                </a:cxn>
              </a:cxnLst>
              <a:rect l="T12" t="T13" r="T14" b="T15"/>
              <a:pathLst>
                <a:path w="38100" h="47625">
                  <a:moveTo>
                    <a:pt x="7144" y="40958"/>
                  </a:moveTo>
                  <a:cubicBezTo>
                    <a:pt x="31718" y="33242"/>
                    <a:pt x="32766" y="7144"/>
                    <a:pt x="32766" y="7144"/>
                  </a:cubicBezTo>
                  <a:cubicBezTo>
                    <a:pt x="32766" y="7144"/>
                    <a:pt x="20860" y="12192"/>
                    <a:pt x="10478" y="15240"/>
                  </a:cubicBezTo>
                  <a:cubicBezTo>
                    <a:pt x="10478" y="15240"/>
                    <a:pt x="9049" y="25622"/>
                    <a:pt x="7239" y="40958"/>
                  </a:cubicBezTo>
                  <a:lnTo>
                    <a:pt x="7144" y="40958"/>
                  </a:lnTo>
                  <a:close/>
                </a:path>
              </a:pathLst>
            </a:custGeom>
            <a:solidFill>
              <a:srgbClr val="EC8672">
                <a:alpha val="50195"/>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49" name="Freeform: Shape 156">
              <a:extLst>
                <a:ext uri="{FF2B5EF4-FFF2-40B4-BE49-F238E27FC236}">
                  <a16:creationId xmlns:a16="http://schemas.microsoft.com/office/drawing/2014/main" id="{6B361D2D-45F0-41E9-9618-D5C386C4155C}"/>
                </a:ext>
              </a:extLst>
            </p:cNvPr>
            <p:cNvSpPr>
              <a:spLocks/>
            </p:cNvSpPr>
            <p:nvPr/>
          </p:nvSpPr>
          <p:spPr bwMode="auto">
            <a:xfrm>
              <a:off x="10646573" y="6064723"/>
              <a:ext cx="171450" cy="152400"/>
            </a:xfrm>
            <a:custGeom>
              <a:avLst/>
              <a:gdLst>
                <a:gd name="T0" fmla="*/ 159204 w 171450"/>
                <a:gd name="T1" fmla="*/ 102203 h 152400"/>
                <a:gd name="T2" fmla="*/ 158728 w 171450"/>
                <a:gd name="T3" fmla="*/ 145923 h 152400"/>
                <a:gd name="T4" fmla="*/ 7471 w 171450"/>
                <a:gd name="T5" fmla="*/ 145923 h 152400"/>
                <a:gd name="T6" fmla="*/ 30998 w 171450"/>
                <a:gd name="T7" fmla="*/ 126873 h 152400"/>
                <a:gd name="T8" fmla="*/ 30998 w 171450"/>
                <a:gd name="T9" fmla="*/ 126873 h 152400"/>
                <a:gd name="T10" fmla="*/ 43094 w 171450"/>
                <a:gd name="T11" fmla="*/ 122396 h 152400"/>
                <a:gd name="T12" fmla="*/ 106817 w 171450"/>
                <a:gd name="T13" fmla="*/ 73247 h 152400"/>
                <a:gd name="T14" fmla="*/ 134820 w 171450"/>
                <a:gd name="T15" fmla="*/ 7144 h 152400"/>
                <a:gd name="T16" fmla="*/ 169967 w 171450"/>
                <a:gd name="T17" fmla="*/ 34481 h 152400"/>
                <a:gd name="T18" fmla="*/ 158633 w 171450"/>
                <a:gd name="T19" fmla="*/ 95822 h 152400"/>
                <a:gd name="T20" fmla="*/ 159109 w 171450"/>
                <a:gd name="T21" fmla="*/ 102203 h 1524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1450"/>
                <a:gd name="T34" fmla="*/ 0 h 152400"/>
                <a:gd name="T35" fmla="*/ 171450 w 171450"/>
                <a:gd name="T36" fmla="*/ 152400 h 1524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1450" h="152400">
                  <a:moveTo>
                    <a:pt x="159204" y="102203"/>
                  </a:moveTo>
                  <a:cubicBezTo>
                    <a:pt x="160728" y="118396"/>
                    <a:pt x="165586" y="133826"/>
                    <a:pt x="158728" y="145923"/>
                  </a:cubicBezTo>
                  <a:cubicBezTo>
                    <a:pt x="151013" y="159544"/>
                    <a:pt x="-816" y="155448"/>
                    <a:pt x="7471" y="145923"/>
                  </a:cubicBezTo>
                  <a:cubicBezTo>
                    <a:pt x="13757" y="138779"/>
                    <a:pt x="20330" y="131921"/>
                    <a:pt x="30998" y="126873"/>
                  </a:cubicBezTo>
                  <a:cubicBezTo>
                    <a:pt x="30998" y="126873"/>
                    <a:pt x="30998" y="126873"/>
                    <a:pt x="30998" y="126873"/>
                  </a:cubicBezTo>
                  <a:cubicBezTo>
                    <a:pt x="34522" y="125159"/>
                    <a:pt x="38522" y="123635"/>
                    <a:pt x="43094" y="122396"/>
                  </a:cubicBezTo>
                  <a:cubicBezTo>
                    <a:pt x="61573" y="117348"/>
                    <a:pt x="92529" y="94679"/>
                    <a:pt x="106817" y="73247"/>
                  </a:cubicBezTo>
                  <a:cubicBezTo>
                    <a:pt x="121104" y="51816"/>
                    <a:pt x="134820" y="7144"/>
                    <a:pt x="134820" y="7144"/>
                  </a:cubicBezTo>
                  <a:lnTo>
                    <a:pt x="169967" y="34481"/>
                  </a:lnTo>
                  <a:cubicBezTo>
                    <a:pt x="169967" y="34481"/>
                    <a:pt x="157966" y="77438"/>
                    <a:pt x="158633" y="95822"/>
                  </a:cubicBezTo>
                  <a:cubicBezTo>
                    <a:pt x="158633" y="97917"/>
                    <a:pt x="158823" y="100108"/>
                    <a:pt x="159109" y="102203"/>
                  </a:cubicBezTo>
                  <a:lnTo>
                    <a:pt x="159204" y="102203"/>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0" name="Freeform: Shape 157">
              <a:extLst>
                <a:ext uri="{FF2B5EF4-FFF2-40B4-BE49-F238E27FC236}">
                  <a16:creationId xmlns:a16="http://schemas.microsoft.com/office/drawing/2014/main" id="{8D380337-EFD4-40C5-A3E9-496B09F26E22}"/>
                </a:ext>
              </a:extLst>
            </p:cNvPr>
            <p:cNvSpPr>
              <a:spLocks/>
            </p:cNvSpPr>
            <p:nvPr/>
          </p:nvSpPr>
          <p:spPr bwMode="auto">
            <a:xfrm>
              <a:off x="10646573" y="6159783"/>
              <a:ext cx="161925" cy="66675"/>
            </a:xfrm>
            <a:custGeom>
              <a:avLst/>
              <a:gdLst>
                <a:gd name="T0" fmla="*/ 158728 w 161925"/>
                <a:gd name="T1" fmla="*/ 50863 h 66675"/>
                <a:gd name="T2" fmla="*/ 7471 w 161925"/>
                <a:gd name="T3" fmla="*/ 50863 h 66675"/>
                <a:gd name="T4" fmla="*/ 30998 w 161925"/>
                <a:gd name="T5" fmla="*/ 31813 h 66675"/>
                <a:gd name="T6" fmla="*/ 30998 w 161925"/>
                <a:gd name="T7" fmla="*/ 31813 h 66675"/>
                <a:gd name="T8" fmla="*/ 108055 w 161925"/>
                <a:gd name="T9" fmla="*/ 27337 h 66675"/>
                <a:gd name="T10" fmla="*/ 159109 w 161925"/>
                <a:gd name="T11" fmla="*/ 7144 h 66675"/>
                <a:gd name="T12" fmla="*/ 158633 w 161925"/>
                <a:gd name="T13" fmla="*/ 50863 h 66675"/>
                <a:gd name="T14" fmla="*/ 0 60000 65536"/>
                <a:gd name="T15" fmla="*/ 0 60000 65536"/>
                <a:gd name="T16" fmla="*/ 0 60000 65536"/>
                <a:gd name="T17" fmla="*/ 0 60000 65536"/>
                <a:gd name="T18" fmla="*/ 0 60000 65536"/>
                <a:gd name="T19" fmla="*/ 0 60000 65536"/>
                <a:gd name="T20" fmla="*/ 0 60000 65536"/>
                <a:gd name="T21" fmla="*/ 0 w 161925"/>
                <a:gd name="T22" fmla="*/ 0 h 66675"/>
                <a:gd name="T23" fmla="*/ 161925 w 161925"/>
                <a:gd name="T24" fmla="*/ 66675 h 666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1925" h="66675">
                  <a:moveTo>
                    <a:pt x="158728" y="50863"/>
                  </a:moveTo>
                  <a:cubicBezTo>
                    <a:pt x="151013" y="64484"/>
                    <a:pt x="-816" y="60388"/>
                    <a:pt x="7471" y="50863"/>
                  </a:cubicBezTo>
                  <a:cubicBezTo>
                    <a:pt x="13757" y="43720"/>
                    <a:pt x="20330" y="36862"/>
                    <a:pt x="30998" y="31813"/>
                  </a:cubicBezTo>
                  <a:cubicBezTo>
                    <a:pt x="30998" y="31813"/>
                    <a:pt x="30998" y="31813"/>
                    <a:pt x="30998" y="31813"/>
                  </a:cubicBezTo>
                  <a:cubicBezTo>
                    <a:pt x="55858" y="36671"/>
                    <a:pt x="97006" y="42196"/>
                    <a:pt x="108055" y="27337"/>
                  </a:cubicBezTo>
                  <a:cubicBezTo>
                    <a:pt x="119104" y="12192"/>
                    <a:pt x="144536" y="8192"/>
                    <a:pt x="159109" y="7144"/>
                  </a:cubicBezTo>
                  <a:cubicBezTo>
                    <a:pt x="160633" y="23336"/>
                    <a:pt x="165491" y="38767"/>
                    <a:pt x="158633" y="50863"/>
                  </a:cubicBezTo>
                  <a:lnTo>
                    <a:pt x="158728" y="50863"/>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1" name="Freeform: Shape 158">
              <a:extLst>
                <a:ext uri="{FF2B5EF4-FFF2-40B4-BE49-F238E27FC236}">
                  <a16:creationId xmlns:a16="http://schemas.microsoft.com/office/drawing/2014/main" id="{E569B888-C9C1-4AB3-B1D9-EA6DB2F6CE76}"/>
                </a:ext>
              </a:extLst>
            </p:cNvPr>
            <p:cNvSpPr>
              <a:spLocks/>
            </p:cNvSpPr>
            <p:nvPr/>
          </p:nvSpPr>
          <p:spPr bwMode="auto">
            <a:xfrm>
              <a:off x="10903307" y="5683732"/>
              <a:ext cx="123825" cy="409575"/>
            </a:xfrm>
            <a:custGeom>
              <a:avLst/>
              <a:gdLst>
                <a:gd name="T0" fmla="*/ 119164 w 123825"/>
                <a:gd name="T1" fmla="*/ 32091 h 409575"/>
                <a:gd name="T2" fmla="*/ 89827 w 123825"/>
                <a:gd name="T3" fmla="*/ 93051 h 409575"/>
                <a:gd name="T4" fmla="*/ 104877 w 123825"/>
                <a:gd name="T5" fmla="*/ 398613 h 409575"/>
                <a:gd name="T6" fmla="*/ 38964 w 123825"/>
                <a:gd name="T7" fmla="*/ 404995 h 409575"/>
                <a:gd name="T8" fmla="*/ 7245 w 123825"/>
                <a:gd name="T9" fmla="*/ 144676 h 409575"/>
                <a:gd name="T10" fmla="*/ 23152 w 123825"/>
                <a:gd name="T11" fmla="*/ 54951 h 409575"/>
                <a:gd name="T12" fmla="*/ 92970 w 123825"/>
                <a:gd name="T13" fmla="*/ 9707 h 409575"/>
                <a:gd name="T14" fmla="*/ 119164 w 123825"/>
                <a:gd name="T15" fmla="*/ 32091 h 409575"/>
                <a:gd name="T16" fmla="*/ 0 60000 65536"/>
                <a:gd name="T17" fmla="*/ 0 60000 65536"/>
                <a:gd name="T18" fmla="*/ 0 60000 65536"/>
                <a:gd name="T19" fmla="*/ 0 60000 65536"/>
                <a:gd name="T20" fmla="*/ 0 60000 65536"/>
                <a:gd name="T21" fmla="*/ 0 60000 65536"/>
                <a:gd name="T22" fmla="*/ 0 60000 65536"/>
                <a:gd name="T23" fmla="*/ 0 60000 65536"/>
                <a:gd name="T24" fmla="*/ 0 w 123825"/>
                <a:gd name="T25" fmla="*/ 0 h 409575"/>
                <a:gd name="T26" fmla="*/ 123825 w 123825"/>
                <a:gd name="T27" fmla="*/ 409575 h 4095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825" h="409575">
                  <a:moveTo>
                    <a:pt x="119164" y="32091"/>
                  </a:moveTo>
                  <a:cubicBezTo>
                    <a:pt x="119164" y="32091"/>
                    <a:pt x="87446" y="47045"/>
                    <a:pt x="89827" y="93051"/>
                  </a:cubicBezTo>
                  <a:cubicBezTo>
                    <a:pt x="92208" y="139057"/>
                    <a:pt x="109639" y="390707"/>
                    <a:pt x="104877" y="398613"/>
                  </a:cubicBezTo>
                  <a:cubicBezTo>
                    <a:pt x="100114" y="406519"/>
                    <a:pt x="41345" y="413663"/>
                    <a:pt x="38964" y="404995"/>
                  </a:cubicBezTo>
                  <a:cubicBezTo>
                    <a:pt x="36582" y="396232"/>
                    <a:pt x="7245" y="144676"/>
                    <a:pt x="7245" y="144676"/>
                  </a:cubicBezTo>
                  <a:cubicBezTo>
                    <a:pt x="7245" y="144676"/>
                    <a:pt x="4864" y="84383"/>
                    <a:pt x="23152" y="54951"/>
                  </a:cubicBezTo>
                  <a:cubicBezTo>
                    <a:pt x="41440" y="25614"/>
                    <a:pt x="80302" y="-1437"/>
                    <a:pt x="92970" y="9707"/>
                  </a:cubicBezTo>
                  <a:cubicBezTo>
                    <a:pt x="105639" y="20851"/>
                    <a:pt x="119164" y="32091"/>
                    <a:pt x="119164" y="32091"/>
                  </a:cubicBezTo>
                  <a:close/>
                </a:path>
              </a:pathLst>
            </a:custGeom>
            <a:solidFill>
              <a:srgbClr val="0F1A4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2" name="Freeform: Shape 159">
              <a:extLst>
                <a:ext uri="{FF2B5EF4-FFF2-40B4-BE49-F238E27FC236}">
                  <a16:creationId xmlns:a16="http://schemas.microsoft.com/office/drawing/2014/main" id="{ABF5F11C-F83D-46E4-B51F-A5F0F6927DFC}"/>
                </a:ext>
              </a:extLst>
            </p:cNvPr>
            <p:cNvSpPr>
              <a:spLocks/>
            </p:cNvSpPr>
            <p:nvPr/>
          </p:nvSpPr>
          <p:spPr bwMode="auto">
            <a:xfrm>
              <a:off x="10752558" y="5415859"/>
              <a:ext cx="657225" cy="685800"/>
            </a:xfrm>
            <a:custGeom>
              <a:avLst/>
              <a:gdLst>
                <a:gd name="T0" fmla="*/ 652532 w 657225"/>
                <a:gd name="T1" fmla="*/ 243480 h 685800"/>
                <a:gd name="T2" fmla="*/ 468414 w 657225"/>
                <a:gd name="T3" fmla="*/ 294248 h 685800"/>
                <a:gd name="T4" fmla="*/ 202476 w 657225"/>
                <a:gd name="T5" fmla="*/ 313298 h 685800"/>
                <a:gd name="T6" fmla="*/ 127133 w 657225"/>
                <a:gd name="T7" fmla="*/ 557805 h 685800"/>
                <a:gd name="T8" fmla="*/ 69126 w 657225"/>
                <a:gd name="T9" fmla="*/ 683154 h 685800"/>
                <a:gd name="T10" fmla="*/ 7213 w 657225"/>
                <a:gd name="T11" fmla="*/ 665723 h 685800"/>
                <a:gd name="T12" fmla="*/ 50076 w 657225"/>
                <a:gd name="T13" fmla="*/ 485510 h 685800"/>
                <a:gd name="T14" fmla="*/ 83413 w 657225"/>
                <a:gd name="T15" fmla="*/ 337111 h 685800"/>
                <a:gd name="T16" fmla="*/ 141421 w 657225"/>
                <a:gd name="T17" fmla="*/ 216429 h 685800"/>
                <a:gd name="T18" fmla="*/ 197046 w 657225"/>
                <a:gd name="T19" fmla="*/ 194236 h 685800"/>
                <a:gd name="T20" fmla="*/ 197237 w 657225"/>
                <a:gd name="T21" fmla="*/ 194236 h 685800"/>
                <a:gd name="T22" fmla="*/ 295821 w 657225"/>
                <a:gd name="T23" fmla="*/ 160136 h 685800"/>
                <a:gd name="T24" fmla="*/ 416788 w 657225"/>
                <a:gd name="T25" fmla="*/ 112511 h 685800"/>
                <a:gd name="T26" fmla="*/ 458127 w 657225"/>
                <a:gd name="T27" fmla="*/ 16404 h 685800"/>
                <a:gd name="T28" fmla="*/ 518420 w 657225"/>
                <a:gd name="T29" fmla="*/ 7355 h 685800"/>
                <a:gd name="T30" fmla="*/ 635387 w 657225"/>
                <a:gd name="T31" fmla="*/ 7355 h 685800"/>
                <a:gd name="T32" fmla="*/ 652532 w 657225"/>
                <a:gd name="T33" fmla="*/ 243480 h 6858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7225"/>
                <a:gd name="T52" fmla="*/ 0 h 685800"/>
                <a:gd name="T53" fmla="*/ 657225 w 657225"/>
                <a:gd name="T54" fmla="*/ 685800 h 6858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7225" h="685800">
                  <a:moveTo>
                    <a:pt x="652532" y="243480"/>
                  </a:moveTo>
                  <a:cubicBezTo>
                    <a:pt x="630339" y="290248"/>
                    <a:pt x="560520" y="288724"/>
                    <a:pt x="468414" y="294248"/>
                  </a:cubicBezTo>
                  <a:cubicBezTo>
                    <a:pt x="376307" y="299773"/>
                    <a:pt x="219145" y="293486"/>
                    <a:pt x="202476" y="313298"/>
                  </a:cubicBezTo>
                  <a:cubicBezTo>
                    <a:pt x="185807" y="333110"/>
                    <a:pt x="154089" y="495035"/>
                    <a:pt x="127133" y="557805"/>
                  </a:cubicBezTo>
                  <a:cubicBezTo>
                    <a:pt x="100082" y="620480"/>
                    <a:pt x="73888" y="681630"/>
                    <a:pt x="69126" y="683154"/>
                  </a:cubicBezTo>
                  <a:cubicBezTo>
                    <a:pt x="64363" y="684773"/>
                    <a:pt x="4832" y="676868"/>
                    <a:pt x="7213" y="665723"/>
                  </a:cubicBezTo>
                  <a:cubicBezTo>
                    <a:pt x="9595" y="654579"/>
                    <a:pt x="42170" y="524468"/>
                    <a:pt x="50076" y="485510"/>
                  </a:cubicBezTo>
                  <a:cubicBezTo>
                    <a:pt x="58077" y="446648"/>
                    <a:pt x="81889" y="356923"/>
                    <a:pt x="83413" y="337111"/>
                  </a:cubicBezTo>
                  <a:cubicBezTo>
                    <a:pt x="85033" y="317299"/>
                    <a:pt x="85795" y="243480"/>
                    <a:pt x="141421" y="216429"/>
                  </a:cubicBezTo>
                  <a:cubicBezTo>
                    <a:pt x="154470" y="210047"/>
                    <a:pt x="174091" y="202427"/>
                    <a:pt x="197046" y="194236"/>
                  </a:cubicBezTo>
                  <a:lnTo>
                    <a:pt x="197237" y="194236"/>
                  </a:lnTo>
                  <a:cubicBezTo>
                    <a:pt x="226765" y="183568"/>
                    <a:pt x="262007" y="171757"/>
                    <a:pt x="295821" y="160136"/>
                  </a:cubicBezTo>
                  <a:cubicBezTo>
                    <a:pt x="347065" y="142515"/>
                    <a:pt x="395357" y="125180"/>
                    <a:pt x="416788" y="112511"/>
                  </a:cubicBezTo>
                  <a:cubicBezTo>
                    <a:pt x="463651" y="84698"/>
                    <a:pt x="458127" y="16404"/>
                    <a:pt x="458127" y="16404"/>
                  </a:cubicBezTo>
                  <a:cubicBezTo>
                    <a:pt x="458127" y="16404"/>
                    <a:pt x="489083" y="7832"/>
                    <a:pt x="518420" y="7355"/>
                  </a:cubicBezTo>
                  <a:cubicBezTo>
                    <a:pt x="547757" y="6879"/>
                    <a:pt x="635387" y="7355"/>
                    <a:pt x="635387" y="7355"/>
                  </a:cubicBezTo>
                  <a:cubicBezTo>
                    <a:pt x="635387" y="7355"/>
                    <a:pt x="674820" y="196617"/>
                    <a:pt x="652532" y="243480"/>
                  </a:cubicBezTo>
                  <a:close/>
                </a:path>
              </a:pathLst>
            </a:custGeom>
            <a:solidFill>
              <a:srgbClr val="13206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3" name="Freeform: Shape 160">
              <a:extLst>
                <a:ext uri="{FF2B5EF4-FFF2-40B4-BE49-F238E27FC236}">
                  <a16:creationId xmlns:a16="http://schemas.microsoft.com/office/drawing/2014/main" id="{589A0DEC-358A-4F6F-825F-BDB26C106C6F}"/>
                </a:ext>
              </a:extLst>
            </p:cNvPr>
            <p:cNvSpPr>
              <a:spLocks/>
            </p:cNvSpPr>
            <p:nvPr/>
          </p:nvSpPr>
          <p:spPr bwMode="auto">
            <a:xfrm>
              <a:off x="10989873" y="5309607"/>
              <a:ext cx="171450" cy="57150"/>
            </a:xfrm>
            <a:custGeom>
              <a:avLst/>
              <a:gdLst>
                <a:gd name="T0" fmla="*/ 167567 w 171450"/>
                <a:gd name="T1" fmla="*/ 31216 h 57150"/>
                <a:gd name="T2" fmla="*/ 109655 w 171450"/>
                <a:gd name="T3" fmla="*/ 26263 h 57150"/>
                <a:gd name="T4" fmla="*/ 49362 w 171450"/>
                <a:gd name="T5" fmla="*/ 7594 h 57150"/>
                <a:gd name="T6" fmla="*/ 8119 w 171450"/>
                <a:gd name="T7" fmla="*/ 27787 h 57150"/>
                <a:gd name="T8" fmla="*/ 66888 w 171450"/>
                <a:gd name="T9" fmla="*/ 31121 h 57150"/>
                <a:gd name="T10" fmla="*/ 108512 w 171450"/>
                <a:gd name="T11" fmla="*/ 48837 h 57150"/>
                <a:gd name="T12" fmla="*/ 171187 w 171450"/>
                <a:gd name="T13" fmla="*/ 53219 h 57150"/>
                <a:gd name="T14" fmla="*/ 167567 w 171450"/>
                <a:gd name="T15" fmla="*/ 31216 h 57150"/>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57150"/>
                <a:gd name="T26" fmla="*/ 171450 w 171450"/>
                <a:gd name="T27" fmla="*/ 57150 h 571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57150">
                  <a:moveTo>
                    <a:pt x="167567" y="31216"/>
                  </a:moveTo>
                  <a:cubicBezTo>
                    <a:pt x="167567" y="31216"/>
                    <a:pt x="133468" y="30264"/>
                    <a:pt x="109655" y="26263"/>
                  </a:cubicBezTo>
                  <a:cubicBezTo>
                    <a:pt x="85843" y="22263"/>
                    <a:pt x="73937" y="4070"/>
                    <a:pt x="49362" y="7594"/>
                  </a:cubicBezTo>
                  <a:cubicBezTo>
                    <a:pt x="24788" y="11214"/>
                    <a:pt x="2118" y="24644"/>
                    <a:pt x="8119" y="27787"/>
                  </a:cubicBezTo>
                  <a:cubicBezTo>
                    <a:pt x="14024" y="30930"/>
                    <a:pt x="59745" y="19786"/>
                    <a:pt x="66888" y="31121"/>
                  </a:cubicBezTo>
                  <a:cubicBezTo>
                    <a:pt x="74032" y="42456"/>
                    <a:pt x="92701" y="51600"/>
                    <a:pt x="108512" y="48837"/>
                  </a:cubicBezTo>
                  <a:cubicBezTo>
                    <a:pt x="124419" y="46075"/>
                    <a:pt x="170044" y="54362"/>
                    <a:pt x="171187" y="53219"/>
                  </a:cubicBezTo>
                  <a:cubicBezTo>
                    <a:pt x="172330" y="52076"/>
                    <a:pt x="167567" y="31216"/>
                    <a:pt x="167567" y="31216"/>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4" name="Freeform: Shape 161">
              <a:extLst>
                <a:ext uri="{FF2B5EF4-FFF2-40B4-BE49-F238E27FC236}">
                  <a16:creationId xmlns:a16="http://schemas.microsoft.com/office/drawing/2014/main" id="{B6381CC2-F5B1-49A7-810F-54F1844CD4E7}"/>
                </a:ext>
              </a:extLst>
            </p:cNvPr>
            <p:cNvSpPr>
              <a:spLocks/>
            </p:cNvSpPr>
            <p:nvPr/>
          </p:nvSpPr>
          <p:spPr bwMode="auto">
            <a:xfrm>
              <a:off x="11174071" y="4971920"/>
              <a:ext cx="228600" cy="466725"/>
            </a:xfrm>
            <a:custGeom>
              <a:avLst/>
              <a:gdLst>
                <a:gd name="T0" fmla="*/ 223590 w 228600"/>
                <a:gd name="T1" fmla="*/ 61151 h 466725"/>
                <a:gd name="T2" fmla="*/ 177108 w 228600"/>
                <a:gd name="T3" fmla="*/ 7144 h 466725"/>
                <a:gd name="T4" fmla="*/ 127101 w 228600"/>
                <a:gd name="T5" fmla="*/ 30194 h 466725"/>
                <a:gd name="T6" fmla="*/ 90621 w 228600"/>
                <a:gd name="T7" fmla="*/ 37338 h 466725"/>
                <a:gd name="T8" fmla="*/ 7277 w 228600"/>
                <a:gd name="T9" fmla="*/ 171450 h 466725"/>
                <a:gd name="T10" fmla="*/ 38995 w 228600"/>
                <a:gd name="T11" fmla="*/ 342900 h 466725"/>
                <a:gd name="T12" fmla="*/ 34995 w 228600"/>
                <a:gd name="T13" fmla="*/ 432626 h 466725"/>
                <a:gd name="T14" fmla="*/ 36614 w 228600"/>
                <a:gd name="T15" fmla="*/ 460439 h 466725"/>
                <a:gd name="T16" fmla="*/ 206445 w 228600"/>
                <a:gd name="T17" fmla="*/ 455676 h 466725"/>
                <a:gd name="T18" fmla="*/ 218351 w 228600"/>
                <a:gd name="T19" fmla="*/ 423958 h 466725"/>
                <a:gd name="T20" fmla="*/ 212826 w 228600"/>
                <a:gd name="T21" fmla="*/ 234410 h 466725"/>
                <a:gd name="T22" fmla="*/ 223590 w 228600"/>
                <a:gd name="T23" fmla="*/ 61151 h 4667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600"/>
                <a:gd name="T37" fmla="*/ 0 h 466725"/>
                <a:gd name="T38" fmla="*/ 228600 w 228600"/>
                <a:gd name="T39" fmla="*/ 466725 h 4667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600" h="466725">
                  <a:moveTo>
                    <a:pt x="223590" y="61151"/>
                  </a:moveTo>
                  <a:cubicBezTo>
                    <a:pt x="223590" y="61151"/>
                    <a:pt x="187395" y="7144"/>
                    <a:pt x="177108" y="7144"/>
                  </a:cubicBezTo>
                  <a:cubicBezTo>
                    <a:pt x="166821" y="7144"/>
                    <a:pt x="147771" y="24574"/>
                    <a:pt x="127101" y="30194"/>
                  </a:cubicBezTo>
                  <a:cubicBezTo>
                    <a:pt x="106432" y="35719"/>
                    <a:pt x="90621" y="37338"/>
                    <a:pt x="90621" y="37338"/>
                  </a:cubicBezTo>
                  <a:cubicBezTo>
                    <a:pt x="90621" y="37338"/>
                    <a:pt x="3276" y="136589"/>
                    <a:pt x="7277" y="171450"/>
                  </a:cubicBezTo>
                  <a:cubicBezTo>
                    <a:pt x="11278" y="206407"/>
                    <a:pt x="45377" y="312706"/>
                    <a:pt x="38995" y="342900"/>
                  </a:cubicBezTo>
                  <a:cubicBezTo>
                    <a:pt x="32614" y="373094"/>
                    <a:pt x="42996" y="411956"/>
                    <a:pt x="34995" y="432626"/>
                  </a:cubicBezTo>
                  <a:cubicBezTo>
                    <a:pt x="27089" y="453295"/>
                    <a:pt x="27089" y="460439"/>
                    <a:pt x="36614" y="460439"/>
                  </a:cubicBezTo>
                  <a:cubicBezTo>
                    <a:pt x="46139" y="460439"/>
                    <a:pt x="189014" y="465201"/>
                    <a:pt x="206445" y="455676"/>
                  </a:cubicBezTo>
                  <a:cubicBezTo>
                    <a:pt x="223876" y="446151"/>
                    <a:pt x="218351" y="447770"/>
                    <a:pt x="218351" y="423958"/>
                  </a:cubicBezTo>
                  <a:cubicBezTo>
                    <a:pt x="218351" y="400145"/>
                    <a:pt x="213589" y="282226"/>
                    <a:pt x="212826" y="234410"/>
                  </a:cubicBezTo>
                  <a:cubicBezTo>
                    <a:pt x="212065" y="186595"/>
                    <a:pt x="223590" y="61151"/>
                    <a:pt x="223590" y="61151"/>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5" name="Freeform: Shape 162">
              <a:extLst>
                <a:ext uri="{FF2B5EF4-FFF2-40B4-BE49-F238E27FC236}">
                  <a16:creationId xmlns:a16="http://schemas.microsoft.com/office/drawing/2014/main" id="{06AD551D-518B-4E8C-9BF2-E4A28FCAA288}"/>
                </a:ext>
              </a:extLst>
            </p:cNvPr>
            <p:cNvSpPr>
              <a:spLocks/>
            </p:cNvSpPr>
            <p:nvPr/>
          </p:nvSpPr>
          <p:spPr bwMode="auto">
            <a:xfrm>
              <a:off x="11146032" y="5017105"/>
              <a:ext cx="266700" cy="381000"/>
            </a:xfrm>
            <a:custGeom>
              <a:avLst/>
              <a:gdLst>
                <a:gd name="T0" fmla="*/ 251629 w 266700"/>
                <a:gd name="T1" fmla="*/ 15966 h 381000"/>
                <a:gd name="T2" fmla="*/ 238771 w 266700"/>
                <a:gd name="T3" fmla="*/ 10442 h 381000"/>
                <a:gd name="T4" fmla="*/ 184573 w 266700"/>
                <a:gd name="T5" fmla="*/ 19109 h 381000"/>
                <a:gd name="T6" fmla="*/ 165523 w 266700"/>
                <a:gd name="T7" fmla="*/ 173890 h 381000"/>
                <a:gd name="T8" fmla="*/ 172667 w 266700"/>
                <a:gd name="T9" fmla="*/ 312003 h 381000"/>
                <a:gd name="T10" fmla="*/ 15505 w 266700"/>
                <a:gd name="T11" fmla="*/ 317528 h 381000"/>
                <a:gd name="T12" fmla="*/ 8361 w 266700"/>
                <a:gd name="T13" fmla="*/ 346865 h 381000"/>
                <a:gd name="T14" fmla="*/ 143997 w 266700"/>
                <a:gd name="T15" fmla="*/ 376202 h 381000"/>
                <a:gd name="T16" fmla="*/ 219435 w 266700"/>
                <a:gd name="T17" fmla="*/ 369820 h 381000"/>
                <a:gd name="T18" fmla="*/ 258297 w 266700"/>
                <a:gd name="T19" fmla="*/ 185702 h 381000"/>
                <a:gd name="T20" fmla="*/ 262297 w 266700"/>
                <a:gd name="T21" fmla="*/ 69020 h 381000"/>
                <a:gd name="T22" fmla="*/ 257344 w 266700"/>
                <a:gd name="T23" fmla="*/ 26825 h 381000"/>
                <a:gd name="T24" fmla="*/ 251629 w 266700"/>
                <a:gd name="T25" fmla="*/ 15871 h 381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6700"/>
                <a:gd name="T40" fmla="*/ 0 h 381000"/>
                <a:gd name="T41" fmla="*/ 266700 w 266700"/>
                <a:gd name="T42" fmla="*/ 381000 h 381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6700" h="381000">
                  <a:moveTo>
                    <a:pt x="251629" y="15966"/>
                  </a:moveTo>
                  <a:cubicBezTo>
                    <a:pt x="248772" y="13204"/>
                    <a:pt x="244867" y="11965"/>
                    <a:pt x="238771" y="10442"/>
                  </a:cubicBezTo>
                  <a:cubicBezTo>
                    <a:pt x="221530" y="6250"/>
                    <a:pt x="197146" y="3393"/>
                    <a:pt x="184573" y="19109"/>
                  </a:cubicBezTo>
                  <a:cubicBezTo>
                    <a:pt x="165523" y="42922"/>
                    <a:pt x="157618" y="100834"/>
                    <a:pt x="165523" y="173890"/>
                  </a:cubicBezTo>
                  <a:cubicBezTo>
                    <a:pt x="173429" y="246947"/>
                    <a:pt x="178192" y="308860"/>
                    <a:pt x="172667" y="312003"/>
                  </a:cubicBezTo>
                  <a:cubicBezTo>
                    <a:pt x="167143" y="315146"/>
                    <a:pt x="22648" y="308860"/>
                    <a:pt x="15505" y="317528"/>
                  </a:cubicBezTo>
                  <a:cubicBezTo>
                    <a:pt x="8361" y="326195"/>
                    <a:pt x="5218" y="339721"/>
                    <a:pt x="8361" y="346865"/>
                  </a:cubicBezTo>
                  <a:cubicBezTo>
                    <a:pt x="11504" y="354008"/>
                    <a:pt x="104277" y="376202"/>
                    <a:pt x="143997" y="376202"/>
                  </a:cubicBezTo>
                  <a:cubicBezTo>
                    <a:pt x="183716" y="376202"/>
                    <a:pt x="207528" y="380202"/>
                    <a:pt x="219435" y="369820"/>
                  </a:cubicBezTo>
                  <a:cubicBezTo>
                    <a:pt x="231341" y="359438"/>
                    <a:pt x="251153" y="248376"/>
                    <a:pt x="258297" y="185702"/>
                  </a:cubicBezTo>
                  <a:cubicBezTo>
                    <a:pt x="265441" y="123027"/>
                    <a:pt x="262297" y="106358"/>
                    <a:pt x="262297" y="69020"/>
                  </a:cubicBezTo>
                  <a:cubicBezTo>
                    <a:pt x="262297" y="54828"/>
                    <a:pt x="261535" y="40350"/>
                    <a:pt x="257344" y="26825"/>
                  </a:cubicBezTo>
                  <a:cubicBezTo>
                    <a:pt x="255725" y="21490"/>
                    <a:pt x="254010" y="18157"/>
                    <a:pt x="251629" y="15871"/>
                  </a:cubicBezTo>
                  <a:lnTo>
                    <a:pt x="251629" y="15966"/>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6" name="Freeform: Shape 163">
              <a:extLst>
                <a:ext uri="{FF2B5EF4-FFF2-40B4-BE49-F238E27FC236}">
                  <a16:creationId xmlns:a16="http://schemas.microsoft.com/office/drawing/2014/main" id="{FDE62B16-0667-431F-8EA1-146722CA9BD9}"/>
                </a:ext>
              </a:extLst>
            </p:cNvPr>
            <p:cNvSpPr>
              <a:spLocks/>
            </p:cNvSpPr>
            <p:nvPr/>
          </p:nvSpPr>
          <p:spPr bwMode="auto">
            <a:xfrm>
              <a:off x="10942652" y="5548278"/>
              <a:ext cx="257175" cy="66675"/>
            </a:xfrm>
            <a:custGeom>
              <a:avLst/>
              <a:gdLst>
                <a:gd name="T0" fmla="*/ 253174 w 257175"/>
                <a:gd name="T1" fmla="*/ 7144 h 66675"/>
                <a:gd name="T2" fmla="*/ 7144 w 257175"/>
                <a:gd name="T3" fmla="*/ 61722 h 66675"/>
                <a:gd name="T4" fmla="*/ 105728 w 257175"/>
                <a:gd name="T5" fmla="*/ 27718 h 66675"/>
                <a:gd name="T6" fmla="*/ 253174 w 257175"/>
                <a:gd name="T7" fmla="*/ 7144 h 66675"/>
                <a:gd name="T8" fmla="*/ 0 60000 65536"/>
                <a:gd name="T9" fmla="*/ 0 60000 65536"/>
                <a:gd name="T10" fmla="*/ 0 60000 65536"/>
                <a:gd name="T11" fmla="*/ 0 60000 65536"/>
                <a:gd name="T12" fmla="*/ 0 w 257175"/>
                <a:gd name="T13" fmla="*/ 0 h 66675"/>
                <a:gd name="T14" fmla="*/ 257175 w 257175"/>
                <a:gd name="T15" fmla="*/ 66675 h 66675"/>
              </a:gdLst>
              <a:ahLst/>
              <a:cxnLst>
                <a:cxn ang="T8">
                  <a:pos x="T0" y="T1"/>
                </a:cxn>
                <a:cxn ang="T9">
                  <a:pos x="T2" y="T3"/>
                </a:cxn>
                <a:cxn ang="T10">
                  <a:pos x="T4" y="T5"/>
                </a:cxn>
                <a:cxn ang="T11">
                  <a:pos x="T6" y="T7"/>
                </a:cxn>
              </a:cxnLst>
              <a:rect l="T12" t="T13" r="T14" b="T15"/>
              <a:pathLst>
                <a:path w="257175" h="66675">
                  <a:moveTo>
                    <a:pt x="253174" y="7144"/>
                  </a:moveTo>
                  <a:lnTo>
                    <a:pt x="7144" y="61722"/>
                  </a:lnTo>
                  <a:cubicBezTo>
                    <a:pt x="36671" y="51149"/>
                    <a:pt x="71914" y="39338"/>
                    <a:pt x="105728" y="27718"/>
                  </a:cubicBezTo>
                  <a:cubicBezTo>
                    <a:pt x="152305" y="25813"/>
                    <a:pt x="245364" y="8668"/>
                    <a:pt x="253174" y="7144"/>
                  </a:cubicBezTo>
                  <a:close/>
                </a:path>
              </a:pathLst>
            </a:custGeom>
            <a:solidFill>
              <a:srgbClr val="0F1A4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7" name="Freeform: Shape 164">
              <a:extLst>
                <a:ext uri="{FF2B5EF4-FFF2-40B4-BE49-F238E27FC236}">
                  <a16:creationId xmlns:a16="http://schemas.microsoft.com/office/drawing/2014/main" id="{78EBE769-834F-42D8-98B1-A955D10219B0}"/>
                </a:ext>
              </a:extLst>
            </p:cNvPr>
            <p:cNvSpPr>
              <a:spLocks/>
            </p:cNvSpPr>
            <p:nvPr/>
          </p:nvSpPr>
          <p:spPr bwMode="auto">
            <a:xfrm>
              <a:off x="10851622" y="6076575"/>
              <a:ext cx="152400" cy="152400"/>
            </a:xfrm>
            <a:custGeom>
              <a:avLst/>
              <a:gdLst>
                <a:gd name="T0" fmla="*/ 151322 w 152400"/>
                <a:gd name="T1" fmla="*/ 119784 h 152400"/>
                <a:gd name="T2" fmla="*/ 7209 w 152400"/>
                <a:gd name="T3" fmla="*/ 146549 h 152400"/>
                <a:gd name="T4" fmla="*/ 25307 w 152400"/>
                <a:gd name="T5" fmla="*/ 117307 h 152400"/>
                <a:gd name="T6" fmla="*/ 31689 w 152400"/>
                <a:gd name="T7" fmla="*/ 115021 h 152400"/>
                <a:gd name="T8" fmla="*/ 68550 w 152400"/>
                <a:gd name="T9" fmla="*/ 93495 h 152400"/>
                <a:gd name="T10" fmla="*/ 102936 w 152400"/>
                <a:gd name="T11" fmla="*/ 16056 h 152400"/>
                <a:gd name="T12" fmla="*/ 145703 w 152400"/>
                <a:gd name="T13" fmla="*/ 11103 h 152400"/>
                <a:gd name="T14" fmla="*/ 145036 w 152400"/>
                <a:gd name="T15" fmla="*/ 71682 h 152400"/>
                <a:gd name="T16" fmla="*/ 145703 w 152400"/>
                <a:gd name="T17" fmla="*/ 72730 h 152400"/>
                <a:gd name="T18" fmla="*/ 151322 w 152400"/>
                <a:gd name="T19" fmla="*/ 119784 h 1524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2400"/>
                <a:gd name="T31" fmla="*/ 0 h 152400"/>
                <a:gd name="T32" fmla="*/ 152400 w 152400"/>
                <a:gd name="T33" fmla="*/ 152400 h 1524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2400" h="152400">
                  <a:moveTo>
                    <a:pt x="151322" y="119784"/>
                  </a:moveTo>
                  <a:cubicBezTo>
                    <a:pt x="143512" y="128642"/>
                    <a:pt x="3685" y="158455"/>
                    <a:pt x="7209" y="146549"/>
                  </a:cubicBezTo>
                  <a:cubicBezTo>
                    <a:pt x="10162" y="136833"/>
                    <a:pt x="16544" y="122832"/>
                    <a:pt x="25307" y="117307"/>
                  </a:cubicBezTo>
                  <a:cubicBezTo>
                    <a:pt x="27307" y="116069"/>
                    <a:pt x="29403" y="115212"/>
                    <a:pt x="31689" y="115021"/>
                  </a:cubicBezTo>
                  <a:cubicBezTo>
                    <a:pt x="43499" y="113783"/>
                    <a:pt x="49500" y="113783"/>
                    <a:pt x="68550" y="93495"/>
                  </a:cubicBezTo>
                  <a:cubicBezTo>
                    <a:pt x="87600" y="73302"/>
                    <a:pt x="100459" y="32630"/>
                    <a:pt x="102936" y="16056"/>
                  </a:cubicBezTo>
                  <a:cubicBezTo>
                    <a:pt x="105412" y="-517"/>
                    <a:pt x="145703" y="11103"/>
                    <a:pt x="145703" y="11103"/>
                  </a:cubicBezTo>
                  <a:cubicBezTo>
                    <a:pt x="145703" y="11103"/>
                    <a:pt x="139988" y="61491"/>
                    <a:pt x="145036" y="71682"/>
                  </a:cubicBezTo>
                  <a:cubicBezTo>
                    <a:pt x="145227" y="72159"/>
                    <a:pt x="145417" y="72444"/>
                    <a:pt x="145703" y="72730"/>
                  </a:cubicBezTo>
                  <a:cubicBezTo>
                    <a:pt x="151894" y="79874"/>
                    <a:pt x="159038" y="110830"/>
                    <a:pt x="151322" y="119784"/>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8" name="Freeform: Shape 165">
              <a:extLst>
                <a:ext uri="{FF2B5EF4-FFF2-40B4-BE49-F238E27FC236}">
                  <a16:creationId xmlns:a16="http://schemas.microsoft.com/office/drawing/2014/main" id="{60FD673B-BA22-4CA7-A975-462931631235}"/>
                </a:ext>
              </a:extLst>
            </p:cNvPr>
            <p:cNvSpPr>
              <a:spLocks/>
            </p:cNvSpPr>
            <p:nvPr/>
          </p:nvSpPr>
          <p:spPr bwMode="auto">
            <a:xfrm>
              <a:off x="10851622" y="6141114"/>
              <a:ext cx="152400" cy="85725"/>
            </a:xfrm>
            <a:custGeom>
              <a:avLst/>
              <a:gdLst>
                <a:gd name="T0" fmla="*/ 151322 w 152400"/>
                <a:gd name="T1" fmla="*/ 55245 h 85725"/>
                <a:gd name="T2" fmla="*/ 7209 w 152400"/>
                <a:gd name="T3" fmla="*/ 82010 h 85725"/>
                <a:gd name="T4" fmla="*/ 25307 w 152400"/>
                <a:gd name="T5" fmla="*/ 52769 h 85725"/>
                <a:gd name="T6" fmla="*/ 63788 w 152400"/>
                <a:gd name="T7" fmla="*/ 54578 h 85725"/>
                <a:gd name="T8" fmla="*/ 145036 w 152400"/>
                <a:gd name="T9" fmla="*/ 7144 h 85725"/>
                <a:gd name="T10" fmla="*/ 145703 w 152400"/>
                <a:gd name="T11" fmla="*/ 8192 h 85725"/>
                <a:gd name="T12" fmla="*/ 151322 w 152400"/>
                <a:gd name="T13" fmla="*/ 55245 h 85725"/>
                <a:gd name="T14" fmla="*/ 0 60000 65536"/>
                <a:gd name="T15" fmla="*/ 0 60000 65536"/>
                <a:gd name="T16" fmla="*/ 0 60000 65536"/>
                <a:gd name="T17" fmla="*/ 0 60000 65536"/>
                <a:gd name="T18" fmla="*/ 0 60000 65536"/>
                <a:gd name="T19" fmla="*/ 0 60000 65536"/>
                <a:gd name="T20" fmla="*/ 0 60000 65536"/>
                <a:gd name="T21" fmla="*/ 0 w 152400"/>
                <a:gd name="T22" fmla="*/ 0 h 85725"/>
                <a:gd name="T23" fmla="*/ 152400 w 152400"/>
                <a:gd name="T24" fmla="*/ 85725 h 857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400" h="85725">
                  <a:moveTo>
                    <a:pt x="151322" y="55245"/>
                  </a:moveTo>
                  <a:cubicBezTo>
                    <a:pt x="143512" y="64103"/>
                    <a:pt x="3685" y="93917"/>
                    <a:pt x="7209" y="82010"/>
                  </a:cubicBezTo>
                  <a:cubicBezTo>
                    <a:pt x="10162" y="72295"/>
                    <a:pt x="16544" y="58293"/>
                    <a:pt x="25307" y="52769"/>
                  </a:cubicBezTo>
                  <a:cubicBezTo>
                    <a:pt x="33022" y="56769"/>
                    <a:pt x="45309" y="59436"/>
                    <a:pt x="63788" y="54578"/>
                  </a:cubicBezTo>
                  <a:cubicBezTo>
                    <a:pt x="99126" y="45339"/>
                    <a:pt x="112841" y="14192"/>
                    <a:pt x="145036" y="7144"/>
                  </a:cubicBezTo>
                  <a:cubicBezTo>
                    <a:pt x="145227" y="7620"/>
                    <a:pt x="145417" y="7906"/>
                    <a:pt x="145703" y="8192"/>
                  </a:cubicBezTo>
                  <a:cubicBezTo>
                    <a:pt x="151894" y="15335"/>
                    <a:pt x="159038" y="46292"/>
                    <a:pt x="151322" y="55245"/>
                  </a:cubicBez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59" name="Freeform: Shape 166">
              <a:extLst>
                <a:ext uri="{FF2B5EF4-FFF2-40B4-BE49-F238E27FC236}">
                  <a16:creationId xmlns:a16="http://schemas.microsoft.com/office/drawing/2014/main" id="{D79CB81C-328F-48C6-9A35-4E2D5E6DB4F6}"/>
                </a:ext>
              </a:extLst>
            </p:cNvPr>
            <p:cNvSpPr>
              <a:spLocks/>
            </p:cNvSpPr>
            <p:nvPr/>
          </p:nvSpPr>
          <p:spPr bwMode="auto">
            <a:xfrm>
              <a:off x="11202334" y="4690553"/>
              <a:ext cx="238125" cy="304800"/>
            </a:xfrm>
            <a:custGeom>
              <a:avLst/>
              <a:gdLst>
                <a:gd name="T0" fmla="*/ 23115 w 238125"/>
                <a:gd name="T1" fmla="*/ 90391 h 304800"/>
                <a:gd name="T2" fmla="*/ 8256 w 238125"/>
                <a:gd name="T3" fmla="*/ 50195 h 304800"/>
                <a:gd name="T4" fmla="*/ 140463 w 238125"/>
                <a:gd name="T5" fmla="*/ 9714 h 304800"/>
                <a:gd name="T6" fmla="*/ 233332 w 238125"/>
                <a:gd name="T7" fmla="*/ 175830 h 304800"/>
                <a:gd name="T8" fmla="*/ 185135 w 238125"/>
                <a:gd name="T9" fmla="*/ 280605 h 304800"/>
                <a:gd name="T10" fmla="*/ 108935 w 238125"/>
                <a:gd name="T11" fmla="*/ 293750 h 304800"/>
                <a:gd name="T12" fmla="*/ 121032 w 238125"/>
                <a:gd name="T13" fmla="*/ 155256 h 304800"/>
                <a:gd name="T14" fmla="*/ 45784 w 238125"/>
                <a:gd name="T15" fmla="*/ 118680 h 304800"/>
                <a:gd name="T16" fmla="*/ 23115 w 238125"/>
                <a:gd name="T17" fmla="*/ 90486 h 3048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8125"/>
                <a:gd name="T28" fmla="*/ 0 h 304800"/>
                <a:gd name="T29" fmla="*/ 238125 w 238125"/>
                <a:gd name="T30" fmla="*/ 304800 h 3048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8125" h="304800">
                  <a:moveTo>
                    <a:pt x="23115" y="90391"/>
                  </a:moveTo>
                  <a:cubicBezTo>
                    <a:pt x="23115" y="90391"/>
                    <a:pt x="2160" y="70388"/>
                    <a:pt x="8256" y="50195"/>
                  </a:cubicBezTo>
                  <a:cubicBezTo>
                    <a:pt x="14257" y="30002"/>
                    <a:pt x="54738" y="-2192"/>
                    <a:pt x="140463" y="9714"/>
                  </a:cubicBezTo>
                  <a:cubicBezTo>
                    <a:pt x="226188" y="21620"/>
                    <a:pt x="240475" y="110870"/>
                    <a:pt x="233332" y="175830"/>
                  </a:cubicBezTo>
                  <a:cubicBezTo>
                    <a:pt x="226188" y="240791"/>
                    <a:pt x="217901" y="266318"/>
                    <a:pt x="185135" y="280605"/>
                  </a:cubicBezTo>
                  <a:cubicBezTo>
                    <a:pt x="152369" y="294893"/>
                    <a:pt x="113126" y="315752"/>
                    <a:pt x="108935" y="293750"/>
                  </a:cubicBezTo>
                  <a:cubicBezTo>
                    <a:pt x="104744" y="271747"/>
                    <a:pt x="134938" y="168020"/>
                    <a:pt x="121032" y="155256"/>
                  </a:cubicBezTo>
                  <a:cubicBezTo>
                    <a:pt x="107125" y="142493"/>
                    <a:pt x="51118" y="134777"/>
                    <a:pt x="45784" y="118680"/>
                  </a:cubicBezTo>
                  <a:cubicBezTo>
                    <a:pt x="40450" y="102583"/>
                    <a:pt x="23115" y="90486"/>
                    <a:pt x="23115" y="90486"/>
                  </a:cubicBezTo>
                  <a:lnTo>
                    <a:pt x="23115" y="90391"/>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0" name="Freeform: Shape 167">
              <a:extLst>
                <a:ext uri="{FF2B5EF4-FFF2-40B4-BE49-F238E27FC236}">
                  <a16:creationId xmlns:a16="http://schemas.microsoft.com/office/drawing/2014/main" id="{E2E658CA-730C-4FC4-960B-729521DAC35C}"/>
                </a:ext>
              </a:extLst>
            </p:cNvPr>
            <p:cNvSpPr>
              <a:spLocks/>
            </p:cNvSpPr>
            <p:nvPr/>
          </p:nvSpPr>
          <p:spPr bwMode="auto">
            <a:xfrm>
              <a:off x="9915125" y="5342225"/>
              <a:ext cx="95250" cy="38100"/>
            </a:xfrm>
            <a:custGeom>
              <a:avLst/>
              <a:gdLst>
                <a:gd name="T0" fmla="*/ 74265 w 95250"/>
                <a:gd name="T1" fmla="*/ 14696 h 38100"/>
                <a:gd name="T2" fmla="*/ 42928 w 95250"/>
                <a:gd name="T3" fmla="*/ 8695 h 38100"/>
                <a:gd name="T4" fmla="*/ 21496 w 95250"/>
                <a:gd name="T5" fmla="*/ 11743 h 38100"/>
                <a:gd name="T6" fmla="*/ 14353 w 95250"/>
                <a:gd name="T7" fmla="*/ 29555 h 38100"/>
                <a:gd name="T8" fmla="*/ 88171 w 95250"/>
                <a:gd name="T9" fmla="*/ 31936 h 38100"/>
                <a:gd name="T10" fmla="*/ 74265 w 95250"/>
                <a:gd name="T11" fmla="*/ 14696 h 38100"/>
                <a:gd name="T12" fmla="*/ 0 60000 65536"/>
                <a:gd name="T13" fmla="*/ 0 60000 65536"/>
                <a:gd name="T14" fmla="*/ 0 60000 65536"/>
                <a:gd name="T15" fmla="*/ 0 60000 65536"/>
                <a:gd name="T16" fmla="*/ 0 60000 65536"/>
                <a:gd name="T17" fmla="*/ 0 60000 65536"/>
                <a:gd name="T18" fmla="*/ 0 w 95250"/>
                <a:gd name="T19" fmla="*/ 0 h 38100"/>
                <a:gd name="T20" fmla="*/ 95250 w 95250"/>
                <a:gd name="T21" fmla="*/ 38100 h 38100"/>
              </a:gdLst>
              <a:ahLst/>
              <a:cxnLst>
                <a:cxn ang="T12">
                  <a:pos x="T0" y="T1"/>
                </a:cxn>
                <a:cxn ang="T13">
                  <a:pos x="T2" y="T3"/>
                </a:cxn>
                <a:cxn ang="T14">
                  <a:pos x="T4" y="T5"/>
                </a:cxn>
                <a:cxn ang="T15">
                  <a:pos x="T6" y="T7"/>
                </a:cxn>
                <a:cxn ang="T16">
                  <a:pos x="T8" y="T9"/>
                </a:cxn>
                <a:cxn ang="T17">
                  <a:pos x="T10" y="T11"/>
                </a:cxn>
              </a:cxnLst>
              <a:rect l="T18" t="T19" r="T20" b="T21"/>
              <a:pathLst>
                <a:path w="95250" h="38100">
                  <a:moveTo>
                    <a:pt x="74265" y="14696"/>
                  </a:moveTo>
                  <a:cubicBezTo>
                    <a:pt x="74265" y="14696"/>
                    <a:pt x="56072" y="12886"/>
                    <a:pt x="42928" y="8695"/>
                  </a:cubicBezTo>
                  <a:cubicBezTo>
                    <a:pt x="29783" y="4504"/>
                    <a:pt x="34641" y="9934"/>
                    <a:pt x="21496" y="11743"/>
                  </a:cubicBezTo>
                  <a:cubicBezTo>
                    <a:pt x="8447" y="13458"/>
                    <a:pt x="637" y="17649"/>
                    <a:pt x="14353" y="29555"/>
                  </a:cubicBezTo>
                  <a:cubicBezTo>
                    <a:pt x="28069" y="41461"/>
                    <a:pt x="71503" y="40223"/>
                    <a:pt x="88171" y="31936"/>
                  </a:cubicBezTo>
                  <a:cubicBezTo>
                    <a:pt x="104840" y="23650"/>
                    <a:pt x="74265" y="14696"/>
                    <a:pt x="74265" y="14696"/>
                  </a:cubicBez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1" name="Freeform: Shape 168">
              <a:extLst>
                <a:ext uri="{FF2B5EF4-FFF2-40B4-BE49-F238E27FC236}">
                  <a16:creationId xmlns:a16="http://schemas.microsoft.com/office/drawing/2014/main" id="{96A592A6-59A9-476E-A474-D2E3E429626F}"/>
                </a:ext>
              </a:extLst>
            </p:cNvPr>
            <p:cNvSpPr>
              <a:spLocks/>
            </p:cNvSpPr>
            <p:nvPr/>
          </p:nvSpPr>
          <p:spPr bwMode="auto">
            <a:xfrm>
              <a:off x="10404930" y="4651770"/>
              <a:ext cx="200025" cy="238125"/>
            </a:xfrm>
            <a:custGeom>
              <a:avLst/>
              <a:gdLst>
                <a:gd name="T0" fmla="*/ 15180 w 200025"/>
                <a:gd name="T1" fmla="*/ 74120 h 238125"/>
                <a:gd name="T2" fmla="*/ 10418 w 200025"/>
                <a:gd name="T3" fmla="*/ 41925 h 238125"/>
                <a:gd name="T4" fmla="*/ 59186 w 200025"/>
                <a:gd name="T5" fmla="*/ 13350 h 238125"/>
                <a:gd name="T6" fmla="*/ 121670 w 200025"/>
                <a:gd name="T7" fmla="*/ 24685 h 238125"/>
                <a:gd name="T8" fmla="*/ 196632 w 200025"/>
                <a:gd name="T9" fmla="*/ 122316 h 238125"/>
                <a:gd name="T10" fmla="*/ 110335 w 200025"/>
                <a:gd name="T11" fmla="*/ 239569 h 238125"/>
                <a:gd name="T12" fmla="*/ 60329 w 200025"/>
                <a:gd name="T13" fmla="*/ 239569 h 238125"/>
                <a:gd name="T14" fmla="*/ 25182 w 200025"/>
                <a:gd name="T15" fmla="*/ 178228 h 238125"/>
                <a:gd name="T16" fmla="*/ 15085 w 200025"/>
                <a:gd name="T17" fmla="*/ 74025 h 238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025"/>
                <a:gd name="T28" fmla="*/ 0 h 238125"/>
                <a:gd name="T29" fmla="*/ 200025 w 200025"/>
                <a:gd name="T30" fmla="*/ 238125 h 2381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025" h="238125">
                  <a:moveTo>
                    <a:pt x="15180" y="74120"/>
                  </a:moveTo>
                  <a:cubicBezTo>
                    <a:pt x="15180" y="74120"/>
                    <a:pt x="893" y="71167"/>
                    <a:pt x="10418" y="41925"/>
                  </a:cubicBezTo>
                  <a:cubicBezTo>
                    <a:pt x="19943" y="12684"/>
                    <a:pt x="30611" y="-2080"/>
                    <a:pt x="59186" y="13350"/>
                  </a:cubicBezTo>
                  <a:cubicBezTo>
                    <a:pt x="87761" y="28781"/>
                    <a:pt x="91952" y="13350"/>
                    <a:pt x="121670" y="24685"/>
                  </a:cubicBezTo>
                  <a:cubicBezTo>
                    <a:pt x="151388" y="36020"/>
                    <a:pt x="211586" y="68691"/>
                    <a:pt x="196632" y="122316"/>
                  </a:cubicBezTo>
                  <a:cubicBezTo>
                    <a:pt x="181677" y="175942"/>
                    <a:pt x="110335" y="239569"/>
                    <a:pt x="110335" y="239569"/>
                  </a:cubicBezTo>
                  <a:lnTo>
                    <a:pt x="60329" y="239569"/>
                  </a:lnTo>
                  <a:lnTo>
                    <a:pt x="25182" y="178228"/>
                  </a:lnTo>
                  <a:lnTo>
                    <a:pt x="15085" y="74025"/>
                  </a:lnTo>
                  <a:lnTo>
                    <a:pt x="15180" y="74120"/>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2" name="Freeform: Shape 169">
              <a:extLst>
                <a:ext uri="{FF2B5EF4-FFF2-40B4-BE49-F238E27FC236}">
                  <a16:creationId xmlns:a16="http://schemas.microsoft.com/office/drawing/2014/main" id="{DFF5EE6C-8F9B-4852-A4E2-FA5E072D6E28}"/>
                </a:ext>
              </a:extLst>
            </p:cNvPr>
            <p:cNvSpPr>
              <a:spLocks/>
            </p:cNvSpPr>
            <p:nvPr/>
          </p:nvSpPr>
          <p:spPr bwMode="auto">
            <a:xfrm>
              <a:off x="10384221" y="4717185"/>
              <a:ext cx="133350" cy="238125"/>
            </a:xfrm>
            <a:custGeom>
              <a:avLst/>
              <a:gdLst>
                <a:gd name="T0" fmla="*/ 123424 w 133350"/>
                <a:gd name="T1" fmla="*/ 213492 h 238125"/>
                <a:gd name="T2" fmla="*/ 131139 w 133350"/>
                <a:gd name="T3" fmla="*/ 174249 h 238125"/>
                <a:gd name="T4" fmla="*/ 77609 w 133350"/>
                <a:gd name="T5" fmla="*/ 150437 h 238125"/>
                <a:gd name="T6" fmla="*/ 95421 w 133350"/>
                <a:gd name="T7" fmla="*/ 104622 h 238125"/>
                <a:gd name="T8" fmla="*/ 112089 w 133350"/>
                <a:gd name="T9" fmla="*/ 81381 h 238125"/>
                <a:gd name="T10" fmla="*/ 104184 w 133350"/>
                <a:gd name="T11" fmla="*/ 68236 h 238125"/>
                <a:gd name="T12" fmla="*/ 113232 w 133350"/>
                <a:gd name="T13" fmla="*/ 41471 h 238125"/>
                <a:gd name="T14" fmla="*/ 35889 w 133350"/>
                <a:gd name="T15" fmla="*/ 8705 h 238125"/>
                <a:gd name="T16" fmla="*/ 9124 w 133350"/>
                <a:gd name="T17" fmla="*/ 146246 h 238125"/>
                <a:gd name="T18" fmla="*/ 65703 w 133350"/>
                <a:gd name="T19" fmla="*/ 170058 h 238125"/>
                <a:gd name="T20" fmla="*/ 49605 w 133350"/>
                <a:gd name="T21" fmla="*/ 215302 h 238125"/>
                <a:gd name="T22" fmla="*/ 106946 w 133350"/>
                <a:gd name="T23" fmla="*/ 232542 h 238125"/>
                <a:gd name="T24" fmla="*/ 123519 w 133350"/>
                <a:gd name="T25" fmla="*/ 213492 h 238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3350"/>
                <a:gd name="T40" fmla="*/ 0 h 238125"/>
                <a:gd name="T41" fmla="*/ 133350 w 133350"/>
                <a:gd name="T42" fmla="*/ 238125 h 238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3350" h="238125">
                  <a:moveTo>
                    <a:pt x="123424" y="213492"/>
                  </a:moveTo>
                  <a:lnTo>
                    <a:pt x="131139" y="174249"/>
                  </a:lnTo>
                  <a:cubicBezTo>
                    <a:pt x="131139" y="174249"/>
                    <a:pt x="79323" y="165296"/>
                    <a:pt x="77609" y="150437"/>
                  </a:cubicBezTo>
                  <a:cubicBezTo>
                    <a:pt x="75894" y="135578"/>
                    <a:pt x="81800" y="102812"/>
                    <a:pt x="95421" y="104622"/>
                  </a:cubicBezTo>
                  <a:cubicBezTo>
                    <a:pt x="109041" y="106431"/>
                    <a:pt x="116280" y="89191"/>
                    <a:pt x="112089" y="81381"/>
                  </a:cubicBezTo>
                  <a:cubicBezTo>
                    <a:pt x="107898" y="73570"/>
                    <a:pt x="103422" y="74237"/>
                    <a:pt x="104184" y="68236"/>
                  </a:cubicBezTo>
                  <a:cubicBezTo>
                    <a:pt x="104946" y="62331"/>
                    <a:pt x="118662" y="46805"/>
                    <a:pt x="113232" y="41471"/>
                  </a:cubicBezTo>
                  <a:cubicBezTo>
                    <a:pt x="107803" y="36137"/>
                    <a:pt x="41223" y="-820"/>
                    <a:pt x="35889" y="8705"/>
                  </a:cubicBezTo>
                  <a:cubicBezTo>
                    <a:pt x="30555" y="18230"/>
                    <a:pt x="-972" y="113480"/>
                    <a:pt x="9124" y="146246"/>
                  </a:cubicBezTo>
                  <a:cubicBezTo>
                    <a:pt x="19221" y="179012"/>
                    <a:pt x="62083" y="160533"/>
                    <a:pt x="65703" y="170058"/>
                  </a:cubicBezTo>
                  <a:cubicBezTo>
                    <a:pt x="69322" y="179583"/>
                    <a:pt x="49605" y="215302"/>
                    <a:pt x="49605" y="215302"/>
                  </a:cubicBezTo>
                  <a:cubicBezTo>
                    <a:pt x="49605" y="215302"/>
                    <a:pt x="98088" y="235495"/>
                    <a:pt x="106946" y="232542"/>
                  </a:cubicBezTo>
                  <a:cubicBezTo>
                    <a:pt x="115804" y="229590"/>
                    <a:pt x="123519" y="213492"/>
                    <a:pt x="123519" y="213492"/>
                  </a:cubicBezTo>
                  <a:lnTo>
                    <a:pt x="123424" y="213492"/>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3" name="Freeform: Shape 170">
              <a:extLst>
                <a:ext uri="{FF2B5EF4-FFF2-40B4-BE49-F238E27FC236}">
                  <a16:creationId xmlns:a16="http://schemas.microsoft.com/office/drawing/2014/main" id="{D0DE088A-599B-460A-9B8E-7A3FF24D7F60}"/>
                </a:ext>
              </a:extLst>
            </p:cNvPr>
            <p:cNvSpPr>
              <a:spLocks/>
            </p:cNvSpPr>
            <p:nvPr/>
          </p:nvSpPr>
          <p:spPr bwMode="auto">
            <a:xfrm>
              <a:off x="10390583" y="4865050"/>
              <a:ext cx="76200" cy="47625"/>
            </a:xfrm>
            <a:custGeom>
              <a:avLst/>
              <a:gdLst>
                <a:gd name="T0" fmla="*/ 77629 w 76200"/>
                <a:gd name="T1" fmla="*/ 10763 h 47625"/>
                <a:gd name="T2" fmla="*/ 74009 w 76200"/>
                <a:gd name="T3" fmla="*/ 7810 h 47625"/>
                <a:gd name="T4" fmla="*/ 7144 w 76200"/>
                <a:gd name="T5" fmla="*/ 7144 h 47625"/>
                <a:gd name="T6" fmla="*/ 59341 w 76200"/>
                <a:gd name="T7" fmla="*/ 22193 h 47625"/>
                <a:gd name="T8" fmla="*/ 55721 w 76200"/>
                <a:gd name="T9" fmla="*/ 40957 h 47625"/>
                <a:gd name="T10" fmla="*/ 77724 w 76200"/>
                <a:gd name="T11" fmla="*/ 10858 h 47625"/>
                <a:gd name="T12" fmla="*/ 0 60000 65536"/>
                <a:gd name="T13" fmla="*/ 0 60000 65536"/>
                <a:gd name="T14" fmla="*/ 0 60000 65536"/>
                <a:gd name="T15" fmla="*/ 0 60000 65536"/>
                <a:gd name="T16" fmla="*/ 0 60000 65536"/>
                <a:gd name="T17" fmla="*/ 0 60000 65536"/>
                <a:gd name="T18" fmla="*/ 0 w 76200"/>
                <a:gd name="T19" fmla="*/ 0 h 47625"/>
                <a:gd name="T20" fmla="*/ 76200 w 76200"/>
                <a:gd name="T21" fmla="*/ 47625 h 47625"/>
              </a:gdLst>
              <a:ahLst/>
              <a:cxnLst>
                <a:cxn ang="T12">
                  <a:pos x="T0" y="T1"/>
                </a:cxn>
                <a:cxn ang="T13">
                  <a:pos x="T2" y="T3"/>
                </a:cxn>
                <a:cxn ang="T14">
                  <a:pos x="T4" y="T5"/>
                </a:cxn>
                <a:cxn ang="T15">
                  <a:pos x="T6" y="T7"/>
                </a:cxn>
                <a:cxn ang="T16">
                  <a:pos x="T8" y="T9"/>
                </a:cxn>
                <a:cxn ang="T17">
                  <a:pos x="T10" y="T11"/>
                </a:cxn>
              </a:cxnLst>
              <a:rect l="T18" t="T19" r="T20" b="T21"/>
              <a:pathLst>
                <a:path w="76200" h="47625">
                  <a:moveTo>
                    <a:pt x="77629" y="10763"/>
                  </a:moveTo>
                  <a:cubicBezTo>
                    <a:pt x="76295" y="9811"/>
                    <a:pt x="74962" y="8858"/>
                    <a:pt x="74009" y="7810"/>
                  </a:cubicBezTo>
                  <a:cubicBezTo>
                    <a:pt x="61913" y="10382"/>
                    <a:pt x="22003" y="17621"/>
                    <a:pt x="7144" y="7144"/>
                  </a:cubicBezTo>
                  <a:cubicBezTo>
                    <a:pt x="21717" y="27337"/>
                    <a:pt x="56102" y="13716"/>
                    <a:pt x="59341" y="22193"/>
                  </a:cubicBezTo>
                  <a:cubicBezTo>
                    <a:pt x="60674" y="25813"/>
                    <a:pt x="58674" y="33147"/>
                    <a:pt x="55721" y="40957"/>
                  </a:cubicBezTo>
                  <a:cubicBezTo>
                    <a:pt x="73724" y="30194"/>
                    <a:pt x="77153" y="17145"/>
                    <a:pt x="77724" y="10858"/>
                  </a:cubicBezTo>
                  <a:lnTo>
                    <a:pt x="77629" y="10763"/>
                  </a:lnTo>
                  <a:close/>
                </a:path>
              </a:pathLst>
            </a:custGeom>
            <a:solidFill>
              <a:srgbClr val="EC8672">
                <a:alpha val="50195"/>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4" name="Freeform: Shape 171">
              <a:extLst>
                <a:ext uri="{FF2B5EF4-FFF2-40B4-BE49-F238E27FC236}">
                  <a16:creationId xmlns:a16="http://schemas.microsoft.com/office/drawing/2014/main" id="{75062B35-D1F8-402B-B528-5F10B0E19DE4}"/>
                </a:ext>
              </a:extLst>
            </p:cNvPr>
            <p:cNvSpPr>
              <a:spLocks/>
            </p:cNvSpPr>
            <p:nvPr/>
          </p:nvSpPr>
          <p:spPr bwMode="auto">
            <a:xfrm>
              <a:off x="9900715" y="6146638"/>
              <a:ext cx="180975" cy="104775"/>
            </a:xfrm>
            <a:custGeom>
              <a:avLst/>
              <a:gdLst>
                <a:gd name="T0" fmla="*/ 172495 w 180975"/>
                <a:gd name="T1" fmla="*/ 33528 h 104775"/>
                <a:gd name="T2" fmla="*/ 172495 w 180975"/>
                <a:gd name="T3" fmla="*/ 94488 h 104775"/>
                <a:gd name="T4" fmla="*/ 7427 w 180975"/>
                <a:gd name="T5" fmla="*/ 94488 h 104775"/>
                <a:gd name="T6" fmla="*/ 91818 w 180975"/>
                <a:gd name="T7" fmla="*/ 44482 h 104775"/>
                <a:gd name="T8" fmla="*/ 124108 w 180975"/>
                <a:gd name="T9" fmla="*/ 7144 h 104775"/>
                <a:gd name="T10" fmla="*/ 172495 w 180975"/>
                <a:gd name="T11" fmla="*/ 33433 h 104775"/>
                <a:gd name="T12" fmla="*/ 0 60000 65536"/>
                <a:gd name="T13" fmla="*/ 0 60000 65536"/>
                <a:gd name="T14" fmla="*/ 0 60000 65536"/>
                <a:gd name="T15" fmla="*/ 0 60000 65536"/>
                <a:gd name="T16" fmla="*/ 0 60000 65536"/>
                <a:gd name="T17" fmla="*/ 0 60000 65536"/>
                <a:gd name="T18" fmla="*/ 0 w 180975"/>
                <a:gd name="T19" fmla="*/ 0 h 104775"/>
                <a:gd name="T20" fmla="*/ 180975 w 180975"/>
                <a:gd name="T21" fmla="*/ 104775 h 104775"/>
              </a:gdLst>
              <a:ahLst/>
              <a:cxnLst>
                <a:cxn ang="T12">
                  <a:pos x="T0" y="T1"/>
                </a:cxn>
                <a:cxn ang="T13">
                  <a:pos x="T2" y="T3"/>
                </a:cxn>
                <a:cxn ang="T14">
                  <a:pos x="T4" y="T5"/>
                </a:cxn>
                <a:cxn ang="T15">
                  <a:pos x="T6" y="T7"/>
                </a:cxn>
                <a:cxn ang="T16">
                  <a:pos x="T8" y="T9"/>
                </a:cxn>
                <a:cxn ang="T17">
                  <a:pos x="T10" y="T11"/>
                </a:cxn>
              </a:cxnLst>
              <a:rect l="T18" t="T19" r="T20" b="T21"/>
              <a:pathLst>
                <a:path w="180975" h="104775">
                  <a:moveTo>
                    <a:pt x="172495" y="33528"/>
                  </a:moveTo>
                  <a:cubicBezTo>
                    <a:pt x="172495" y="33528"/>
                    <a:pt x="181258" y="88963"/>
                    <a:pt x="172495" y="94488"/>
                  </a:cubicBezTo>
                  <a:cubicBezTo>
                    <a:pt x="163732" y="100013"/>
                    <a:pt x="-574" y="107156"/>
                    <a:pt x="7427" y="94488"/>
                  </a:cubicBezTo>
                  <a:cubicBezTo>
                    <a:pt x="15332" y="81820"/>
                    <a:pt x="65815" y="66580"/>
                    <a:pt x="91818" y="44482"/>
                  </a:cubicBezTo>
                  <a:cubicBezTo>
                    <a:pt x="117821" y="22384"/>
                    <a:pt x="124108" y="7144"/>
                    <a:pt x="124108" y="7144"/>
                  </a:cubicBezTo>
                  <a:lnTo>
                    <a:pt x="172495" y="33433"/>
                  </a:lnTo>
                  <a:lnTo>
                    <a:pt x="172495" y="33528"/>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5" name="Freeform: Shape 172">
              <a:extLst>
                <a:ext uri="{FF2B5EF4-FFF2-40B4-BE49-F238E27FC236}">
                  <a16:creationId xmlns:a16="http://schemas.microsoft.com/office/drawing/2014/main" id="{D0C44414-7BE6-447A-B843-E4810BDF5265}"/>
                </a:ext>
              </a:extLst>
            </p:cNvPr>
            <p:cNvSpPr>
              <a:spLocks/>
            </p:cNvSpPr>
            <p:nvPr/>
          </p:nvSpPr>
          <p:spPr bwMode="auto">
            <a:xfrm>
              <a:off x="10184072" y="6151306"/>
              <a:ext cx="133350" cy="104775"/>
            </a:xfrm>
            <a:custGeom>
              <a:avLst/>
              <a:gdLst>
                <a:gd name="T0" fmla="*/ 82781 w 133350"/>
                <a:gd name="T1" fmla="*/ 7239 h 104775"/>
                <a:gd name="T2" fmla="*/ 46110 w 133350"/>
                <a:gd name="T3" fmla="*/ 58007 h 104775"/>
                <a:gd name="T4" fmla="*/ 7343 w 133350"/>
                <a:gd name="T5" fmla="*/ 84201 h 104775"/>
                <a:gd name="T6" fmla="*/ 51825 w 133350"/>
                <a:gd name="T7" fmla="*/ 96869 h 104775"/>
                <a:gd name="T8" fmla="*/ 127263 w 133350"/>
                <a:gd name="T9" fmla="*/ 86582 h 104775"/>
                <a:gd name="T10" fmla="*/ 120881 w 133350"/>
                <a:gd name="T11" fmla="*/ 20669 h 104775"/>
                <a:gd name="T12" fmla="*/ 82781 w 133350"/>
                <a:gd name="T13" fmla="*/ 7144 h 104775"/>
                <a:gd name="T14" fmla="*/ 0 60000 65536"/>
                <a:gd name="T15" fmla="*/ 0 60000 65536"/>
                <a:gd name="T16" fmla="*/ 0 60000 65536"/>
                <a:gd name="T17" fmla="*/ 0 60000 65536"/>
                <a:gd name="T18" fmla="*/ 0 60000 65536"/>
                <a:gd name="T19" fmla="*/ 0 60000 65536"/>
                <a:gd name="T20" fmla="*/ 0 60000 65536"/>
                <a:gd name="T21" fmla="*/ 0 w 133350"/>
                <a:gd name="T22" fmla="*/ 0 h 104775"/>
                <a:gd name="T23" fmla="*/ 133350 w 133350"/>
                <a:gd name="T24" fmla="*/ 104775 h 104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350" h="104775">
                  <a:moveTo>
                    <a:pt x="82781" y="7239"/>
                  </a:moveTo>
                  <a:cubicBezTo>
                    <a:pt x="82781" y="7239"/>
                    <a:pt x="67922" y="43434"/>
                    <a:pt x="46110" y="58007"/>
                  </a:cubicBezTo>
                  <a:cubicBezTo>
                    <a:pt x="24297" y="72676"/>
                    <a:pt x="4962" y="74676"/>
                    <a:pt x="7343" y="84201"/>
                  </a:cubicBezTo>
                  <a:cubicBezTo>
                    <a:pt x="9724" y="93726"/>
                    <a:pt x="21630" y="102394"/>
                    <a:pt x="51825" y="96869"/>
                  </a:cubicBezTo>
                  <a:cubicBezTo>
                    <a:pt x="82019" y="91345"/>
                    <a:pt x="121643" y="96869"/>
                    <a:pt x="127263" y="86582"/>
                  </a:cubicBezTo>
                  <a:cubicBezTo>
                    <a:pt x="132787" y="76295"/>
                    <a:pt x="120881" y="20669"/>
                    <a:pt x="120881" y="20669"/>
                  </a:cubicBezTo>
                  <a:lnTo>
                    <a:pt x="82781" y="7144"/>
                  </a:lnTo>
                  <a:lnTo>
                    <a:pt x="82781" y="7239"/>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6" name="Freeform: Shape 173">
              <a:extLst>
                <a:ext uri="{FF2B5EF4-FFF2-40B4-BE49-F238E27FC236}">
                  <a16:creationId xmlns:a16="http://schemas.microsoft.com/office/drawing/2014/main" id="{B5F01F2B-0442-45FB-94C2-28A23C0D0233}"/>
                </a:ext>
              </a:extLst>
            </p:cNvPr>
            <p:cNvSpPr>
              <a:spLocks/>
            </p:cNvSpPr>
            <p:nvPr/>
          </p:nvSpPr>
          <p:spPr bwMode="auto">
            <a:xfrm>
              <a:off x="10246662" y="5701250"/>
              <a:ext cx="142875" cy="495300"/>
            </a:xfrm>
            <a:custGeom>
              <a:avLst/>
              <a:gdLst>
                <a:gd name="T0" fmla="*/ 139254 w 142875"/>
                <a:gd name="T1" fmla="*/ 7239 h 495300"/>
                <a:gd name="T2" fmla="*/ 128109 w 142875"/>
                <a:gd name="T3" fmla="*/ 258032 h 495300"/>
                <a:gd name="T4" fmla="*/ 58291 w 142875"/>
                <a:gd name="T5" fmla="*/ 489775 h 495300"/>
                <a:gd name="T6" fmla="*/ 7332 w 142875"/>
                <a:gd name="T7" fmla="*/ 464344 h 495300"/>
                <a:gd name="T8" fmla="*/ 37622 w 142875"/>
                <a:gd name="T9" fmla="*/ 50768 h 495300"/>
                <a:gd name="T10" fmla="*/ 139254 w 142875"/>
                <a:gd name="T11" fmla="*/ 7144 h 495300"/>
                <a:gd name="T12" fmla="*/ 0 60000 65536"/>
                <a:gd name="T13" fmla="*/ 0 60000 65536"/>
                <a:gd name="T14" fmla="*/ 0 60000 65536"/>
                <a:gd name="T15" fmla="*/ 0 60000 65536"/>
                <a:gd name="T16" fmla="*/ 0 60000 65536"/>
                <a:gd name="T17" fmla="*/ 0 60000 65536"/>
                <a:gd name="T18" fmla="*/ 0 w 142875"/>
                <a:gd name="T19" fmla="*/ 0 h 495300"/>
                <a:gd name="T20" fmla="*/ 142875 w 142875"/>
                <a:gd name="T21" fmla="*/ 495300 h 495300"/>
              </a:gdLst>
              <a:ahLst/>
              <a:cxnLst>
                <a:cxn ang="T12">
                  <a:pos x="T0" y="T1"/>
                </a:cxn>
                <a:cxn ang="T13">
                  <a:pos x="T2" y="T3"/>
                </a:cxn>
                <a:cxn ang="T14">
                  <a:pos x="T4" y="T5"/>
                </a:cxn>
                <a:cxn ang="T15">
                  <a:pos x="T6" y="T7"/>
                </a:cxn>
                <a:cxn ang="T16">
                  <a:pos x="T8" y="T9"/>
                </a:cxn>
                <a:cxn ang="T17">
                  <a:pos x="T10" y="T11"/>
                </a:cxn>
              </a:cxnLst>
              <a:rect l="T18" t="T19" r="T20" b="T21"/>
              <a:pathLst>
                <a:path w="142875" h="495300">
                  <a:moveTo>
                    <a:pt x="139254" y="7239"/>
                  </a:moveTo>
                  <a:cubicBezTo>
                    <a:pt x="139254" y="7239"/>
                    <a:pt x="143921" y="161258"/>
                    <a:pt x="128109" y="258032"/>
                  </a:cubicBezTo>
                  <a:cubicBezTo>
                    <a:pt x="112298" y="354901"/>
                    <a:pt x="66292" y="489775"/>
                    <a:pt x="58291" y="489775"/>
                  </a:cubicBezTo>
                  <a:cubicBezTo>
                    <a:pt x="50290" y="489775"/>
                    <a:pt x="10380" y="481870"/>
                    <a:pt x="7332" y="464344"/>
                  </a:cubicBezTo>
                  <a:cubicBezTo>
                    <a:pt x="4284" y="446913"/>
                    <a:pt x="39241" y="91250"/>
                    <a:pt x="37622" y="50768"/>
                  </a:cubicBezTo>
                  <a:cubicBezTo>
                    <a:pt x="36002" y="10287"/>
                    <a:pt x="139254" y="7144"/>
                    <a:pt x="139254" y="7144"/>
                  </a:cubicBezTo>
                  <a:lnTo>
                    <a:pt x="139254" y="7239"/>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7" name="Freeform: Shape 174">
              <a:extLst>
                <a:ext uri="{FF2B5EF4-FFF2-40B4-BE49-F238E27FC236}">
                  <a16:creationId xmlns:a16="http://schemas.microsoft.com/office/drawing/2014/main" id="{9DB9EE84-07CA-4488-AB7D-79765B34394E}"/>
                </a:ext>
              </a:extLst>
            </p:cNvPr>
            <p:cNvSpPr>
              <a:spLocks/>
            </p:cNvSpPr>
            <p:nvPr/>
          </p:nvSpPr>
          <p:spPr bwMode="auto">
            <a:xfrm>
              <a:off x="9997269" y="5550374"/>
              <a:ext cx="504825" cy="628650"/>
            </a:xfrm>
            <a:custGeom>
              <a:avLst/>
              <a:gdLst>
                <a:gd name="T0" fmla="*/ 343784 w 504825"/>
                <a:gd name="T1" fmla="*/ 7144 h 628650"/>
                <a:gd name="T2" fmla="*/ 25077 w 504825"/>
                <a:gd name="T3" fmla="*/ 158972 h 628650"/>
                <a:gd name="T4" fmla="*/ 14409 w 504825"/>
                <a:gd name="T5" fmla="*/ 616172 h 628650"/>
                <a:gd name="T6" fmla="*/ 85847 w 504825"/>
                <a:gd name="T7" fmla="*/ 626840 h 628650"/>
                <a:gd name="T8" fmla="*/ 154903 w 504825"/>
                <a:gd name="T9" fmla="*/ 206597 h 628650"/>
                <a:gd name="T10" fmla="*/ 287015 w 504825"/>
                <a:gd name="T11" fmla="*/ 201835 h 628650"/>
                <a:gd name="T12" fmla="*/ 458465 w 504825"/>
                <a:gd name="T13" fmla="*/ 189928 h 628650"/>
                <a:gd name="T14" fmla="*/ 506185 w 504825"/>
                <a:gd name="T15" fmla="*/ 7144 h 628650"/>
                <a:gd name="T16" fmla="*/ 343689 w 504825"/>
                <a:gd name="T17" fmla="*/ 7144 h 6286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4825"/>
                <a:gd name="T28" fmla="*/ 0 h 628650"/>
                <a:gd name="T29" fmla="*/ 504825 w 504825"/>
                <a:gd name="T30" fmla="*/ 628650 h 6286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4825" h="628650">
                  <a:moveTo>
                    <a:pt x="343784" y="7144"/>
                  </a:moveTo>
                  <a:cubicBezTo>
                    <a:pt x="343784" y="7144"/>
                    <a:pt x="50128" y="111347"/>
                    <a:pt x="25077" y="158972"/>
                  </a:cubicBezTo>
                  <a:cubicBezTo>
                    <a:pt x="27" y="206597"/>
                    <a:pt x="6027" y="612553"/>
                    <a:pt x="14409" y="616172"/>
                  </a:cubicBezTo>
                  <a:cubicBezTo>
                    <a:pt x="22791" y="619792"/>
                    <a:pt x="72702" y="636365"/>
                    <a:pt x="85847" y="626840"/>
                  </a:cubicBezTo>
                  <a:cubicBezTo>
                    <a:pt x="98991" y="617315"/>
                    <a:pt x="147759" y="212503"/>
                    <a:pt x="154903" y="206597"/>
                  </a:cubicBezTo>
                  <a:cubicBezTo>
                    <a:pt x="162047" y="200692"/>
                    <a:pt x="287015" y="201835"/>
                    <a:pt x="287015" y="201835"/>
                  </a:cubicBezTo>
                  <a:cubicBezTo>
                    <a:pt x="287015" y="201835"/>
                    <a:pt x="439510" y="212503"/>
                    <a:pt x="458465" y="189928"/>
                  </a:cubicBezTo>
                  <a:cubicBezTo>
                    <a:pt x="477515" y="167259"/>
                    <a:pt x="506185" y="7144"/>
                    <a:pt x="506185" y="7144"/>
                  </a:cubicBezTo>
                  <a:lnTo>
                    <a:pt x="343689" y="7144"/>
                  </a:lnTo>
                  <a:lnTo>
                    <a:pt x="343784" y="7144"/>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8" name="Freeform: Shape 175">
              <a:extLst>
                <a:ext uri="{FF2B5EF4-FFF2-40B4-BE49-F238E27FC236}">
                  <a16:creationId xmlns:a16="http://schemas.microsoft.com/office/drawing/2014/main" id="{BC124377-FB58-48AB-8915-48AAF5DD806E}"/>
                </a:ext>
              </a:extLst>
            </p:cNvPr>
            <p:cNvSpPr>
              <a:spLocks/>
            </p:cNvSpPr>
            <p:nvPr/>
          </p:nvSpPr>
          <p:spPr bwMode="auto">
            <a:xfrm>
              <a:off x="10327403" y="4921406"/>
              <a:ext cx="323850" cy="666750"/>
            </a:xfrm>
            <a:custGeom>
              <a:avLst/>
              <a:gdLst>
                <a:gd name="T0" fmla="*/ 315688 w 323850"/>
                <a:gd name="T1" fmla="*/ 320453 h 666750"/>
                <a:gd name="T2" fmla="*/ 288256 w 323850"/>
                <a:gd name="T3" fmla="*/ 473615 h 666750"/>
                <a:gd name="T4" fmla="*/ 237964 w 323850"/>
                <a:gd name="T5" fmla="*/ 645065 h 666750"/>
                <a:gd name="T6" fmla="*/ 68895 w 323850"/>
                <a:gd name="T7" fmla="*/ 655828 h 666750"/>
                <a:gd name="T8" fmla="*/ 8221 w 323850"/>
                <a:gd name="T9" fmla="*/ 609346 h 666750"/>
                <a:gd name="T10" fmla="*/ 7554 w 323850"/>
                <a:gd name="T11" fmla="*/ 594392 h 666750"/>
                <a:gd name="T12" fmla="*/ 7935 w 323850"/>
                <a:gd name="T13" fmla="*/ 332835 h 666750"/>
                <a:gd name="T14" fmla="*/ 126807 w 323850"/>
                <a:gd name="T15" fmla="*/ 147384 h 666750"/>
                <a:gd name="T16" fmla="*/ 140523 w 323850"/>
                <a:gd name="T17" fmla="*/ 67850 h 666750"/>
                <a:gd name="T18" fmla="*/ 106328 w 323850"/>
                <a:gd name="T19" fmla="*/ 11081 h 666750"/>
                <a:gd name="T20" fmla="*/ 154620 w 323850"/>
                <a:gd name="T21" fmla="*/ 11081 h 666750"/>
                <a:gd name="T22" fmla="*/ 180242 w 323850"/>
                <a:gd name="T23" fmla="*/ 9271 h 666750"/>
                <a:gd name="T24" fmla="*/ 254633 w 323850"/>
                <a:gd name="T25" fmla="*/ 87852 h 666750"/>
                <a:gd name="T26" fmla="*/ 306639 w 323850"/>
                <a:gd name="T27" fmla="*/ 225203 h 666750"/>
                <a:gd name="T28" fmla="*/ 320069 w 323850"/>
                <a:gd name="T29" fmla="*/ 277114 h 666750"/>
                <a:gd name="T30" fmla="*/ 315688 w 323850"/>
                <a:gd name="T31" fmla="*/ 320453 h 6667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3850"/>
                <a:gd name="T49" fmla="*/ 0 h 666750"/>
                <a:gd name="T50" fmla="*/ 323850 w 323850"/>
                <a:gd name="T51" fmla="*/ 666750 h 6667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3850" h="666750">
                  <a:moveTo>
                    <a:pt x="315688" y="320453"/>
                  </a:moveTo>
                  <a:cubicBezTo>
                    <a:pt x="310163" y="359124"/>
                    <a:pt x="299876" y="417227"/>
                    <a:pt x="288256" y="473615"/>
                  </a:cubicBezTo>
                  <a:cubicBezTo>
                    <a:pt x="271016" y="557435"/>
                    <a:pt x="250632" y="637540"/>
                    <a:pt x="237964" y="645065"/>
                  </a:cubicBezTo>
                  <a:cubicBezTo>
                    <a:pt x="211770" y="660591"/>
                    <a:pt x="132046" y="662876"/>
                    <a:pt x="68895" y="655828"/>
                  </a:cubicBezTo>
                  <a:cubicBezTo>
                    <a:pt x="5744" y="648589"/>
                    <a:pt x="10507" y="633159"/>
                    <a:pt x="8221" y="609346"/>
                  </a:cubicBezTo>
                  <a:cubicBezTo>
                    <a:pt x="7935" y="606870"/>
                    <a:pt x="7745" y="601726"/>
                    <a:pt x="7554" y="594392"/>
                  </a:cubicBezTo>
                  <a:cubicBezTo>
                    <a:pt x="6602" y="545433"/>
                    <a:pt x="7554" y="400368"/>
                    <a:pt x="7935" y="332835"/>
                  </a:cubicBezTo>
                  <a:cubicBezTo>
                    <a:pt x="54703" y="267875"/>
                    <a:pt x="112139" y="182436"/>
                    <a:pt x="126807" y="147384"/>
                  </a:cubicBezTo>
                  <a:cubicBezTo>
                    <a:pt x="137189" y="122714"/>
                    <a:pt x="142142" y="94520"/>
                    <a:pt x="140523" y="67850"/>
                  </a:cubicBezTo>
                  <a:cubicBezTo>
                    <a:pt x="139285" y="47180"/>
                    <a:pt x="131760" y="14033"/>
                    <a:pt x="106328" y="11081"/>
                  </a:cubicBezTo>
                  <a:cubicBezTo>
                    <a:pt x="106328" y="11081"/>
                    <a:pt x="128426" y="2222"/>
                    <a:pt x="154620" y="11081"/>
                  </a:cubicBezTo>
                  <a:cubicBezTo>
                    <a:pt x="179766" y="19558"/>
                    <a:pt x="180242" y="10033"/>
                    <a:pt x="180242" y="9271"/>
                  </a:cubicBezTo>
                  <a:cubicBezTo>
                    <a:pt x="180242" y="9271"/>
                    <a:pt x="228439" y="23558"/>
                    <a:pt x="254633" y="87852"/>
                  </a:cubicBezTo>
                  <a:cubicBezTo>
                    <a:pt x="271587" y="129381"/>
                    <a:pt x="292923" y="183864"/>
                    <a:pt x="306639" y="225203"/>
                  </a:cubicBezTo>
                  <a:cubicBezTo>
                    <a:pt x="314069" y="247872"/>
                    <a:pt x="319307" y="266636"/>
                    <a:pt x="320069" y="277114"/>
                  </a:cubicBezTo>
                  <a:cubicBezTo>
                    <a:pt x="320546" y="282639"/>
                    <a:pt x="318831" y="298450"/>
                    <a:pt x="315688" y="320453"/>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69" name="Freeform: Shape 176">
              <a:extLst>
                <a:ext uri="{FF2B5EF4-FFF2-40B4-BE49-F238E27FC236}">
                  <a16:creationId xmlns:a16="http://schemas.microsoft.com/office/drawing/2014/main" id="{1F217F3E-DAAC-4C34-88B3-99DBEC5654BA}"/>
                </a:ext>
              </a:extLst>
            </p:cNvPr>
            <p:cNvSpPr>
              <a:spLocks/>
            </p:cNvSpPr>
            <p:nvPr/>
          </p:nvSpPr>
          <p:spPr bwMode="auto">
            <a:xfrm>
              <a:off x="10574415" y="5044024"/>
              <a:ext cx="76200" cy="200025"/>
            </a:xfrm>
            <a:custGeom>
              <a:avLst/>
              <a:gdLst>
                <a:gd name="T0" fmla="*/ 68675 w 76200"/>
                <a:gd name="T1" fmla="*/ 197834 h 200025"/>
                <a:gd name="T2" fmla="*/ 26289 w 76200"/>
                <a:gd name="T3" fmla="*/ 200216 h 200025"/>
                <a:gd name="T4" fmla="*/ 7144 w 76200"/>
                <a:gd name="T5" fmla="*/ 7144 h 200025"/>
                <a:gd name="T6" fmla="*/ 59627 w 76200"/>
                <a:gd name="T7" fmla="*/ 102584 h 200025"/>
                <a:gd name="T8" fmla="*/ 73057 w 76200"/>
                <a:gd name="T9" fmla="*/ 154496 h 200025"/>
                <a:gd name="T10" fmla="*/ 68675 w 76200"/>
                <a:gd name="T11" fmla="*/ 197834 h 200025"/>
                <a:gd name="T12" fmla="*/ 0 60000 65536"/>
                <a:gd name="T13" fmla="*/ 0 60000 65536"/>
                <a:gd name="T14" fmla="*/ 0 60000 65536"/>
                <a:gd name="T15" fmla="*/ 0 60000 65536"/>
                <a:gd name="T16" fmla="*/ 0 60000 65536"/>
                <a:gd name="T17" fmla="*/ 0 60000 65536"/>
                <a:gd name="T18" fmla="*/ 0 w 76200"/>
                <a:gd name="T19" fmla="*/ 0 h 200025"/>
                <a:gd name="T20" fmla="*/ 76200 w 76200"/>
                <a:gd name="T21" fmla="*/ 200025 h 200025"/>
              </a:gdLst>
              <a:ahLst/>
              <a:cxnLst>
                <a:cxn ang="T12">
                  <a:pos x="T0" y="T1"/>
                </a:cxn>
                <a:cxn ang="T13">
                  <a:pos x="T2" y="T3"/>
                </a:cxn>
                <a:cxn ang="T14">
                  <a:pos x="T4" y="T5"/>
                </a:cxn>
                <a:cxn ang="T15">
                  <a:pos x="T6" y="T7"/>
                </a:cxn>
                <a:cxn ang="T16">
                  <a:pos x="T8" y="T9"/>
                </a:cxn>
                <a:cxn ang="T17">
                  <a:pos x="T10" y="T11"/>
                </a:cxn>
              </a:cxnLst>
              <a:rect l="T18" t="T19" r="T20" b="T21"/>
              <a:pathLst>
                <a:path w="76200" h="200025">
                  <a:moveTo>
                    <a:pt x="68675" y="197834"/>
                  </a:moveTo>
                  <a:cubicBezTo>
                    <a:pt x="45529" y="204692"/>
                    <a:pt x="26289" y="200216"/>
                    <a:pt x="26289" y="200216"/>
                  </a:cubicBezTo>
                  <a:cubicBezTo>
                    <a:pt x="26289" y="200216"/>
                    <a:pt x="9334" y="28575"/>
                    <a:pt x="7144" y="7144"/>
                  </a:cubicBezTo>
                  <a:cubicBezTo>
                    <a:pt x="10001" y="22289"/>
                    <a:pt x="29146" y="108395"/>
                    <a:pt x="59627" y="102584"/>
                  </a:cubicBezTo>
                  <a:cubicBezTo>
                    <a:pt x="67056" y="125254"/>
                    <a:pt x="72295" y="144018"/>
                    <a:pt x="73057" y="154496"/>
                  </a:cubicBezTo>
                  <a:cubicBezTo>
                    <a:pt x="73533" y="160020"/>
                    <a:pt x="71819" y="175832"/>
                    <a:pt x="68675" y="197834"/>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0" name="Freeform: Shape 177">
              <a:extLst>
                <a:ext uri="{FF2B5EF4-FFF2-40B4-BE49-F238E27FC236}">
                  <a16:creationId xmlns:a16="http://schemas.microsoft.com/office/drawing/2014/main" id="{C8E44C4A-1E39-43E0-8A35-9312D8840553}"/>
                </a:ext>
              </a:extLst>
            </p:cNvPr>
            <p:cNvSpPr>
              <a:spLocks/>
            </p:cNvSpPr>
            <p:nvPr/>
          </p:nvSpPr>
          <p:spPr bwMode="auto">
            <a:xfrm>
              <a:off x="9982226" y="4925180"/>
              <a:ext cx="485775" cy="466725"/>
            </a:xfrm>
            <a:custGeom>
              <a:avLst/>
              <a:gdLst>
                <a:gd name="T0" fmla="*/ 471984 w 485775"/>
                <a:gd name="T1" fmla="*/ 143610 h 466725"/>
                <a:gd name="T2" fmla="*/ 353112 w 485775"/>
                <a:gd name="T3" fmla="*/ 329062 h 466725"/>
                <a:gd name="T4" fmla="*/ 289484 w 485775"/>
                <a:gd name="T5" fmla="*/ 411072 h 466725"/>
                <a:gd name="T6" fmla="*/ 21165 w 485775"/>
                <a:gd name="T7" fmla="*/ 465079 h 466725"/>
                <a:gd name="T8" fmla="*/ 7640 w 485775"/>
                <a:gd name="T9" fmla="*/ 424597 h 466725"/>
                <a:gd name="T10" fmla="*/ 252908 w 485775"/>
                <a:gd name="T11" fmla="*/ 334110 h 466725"/>
                <a:gd name="T12" fmla="*/ 349778 w 485775"/>
                <a:gd name="T13" fmla="*/ 122941 h 466725"/>
                <a:gd name="T14" fmla="*/ 391021 w 485775"/>
                <a:gd name="T15" fmla="*/ 49693 h 466725"/>
                <a:gd name="T16" fmla="*/ 451505 w 485775"/>
                <a:gd name="T17" fmla="*/ 7307 h 466725"/>
                <a:gd name="T18" fmla="*/ 485700 w 485775"/>
                <a:gd name="T19" fmla="*/ 64076 h 466725"/>
                <a:gd name="T20" fmla="*/ 471984 w 485775"/>
                <a:gd name="T21" fmla="*/ 143610 h 4667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5775"/>
                <a:gd name="T34" fmla="*/ 0 h 466725"/>
                <a:gd name="T35" fmla="*/ 485775 w 485775"/>
                <a:gd name="T36" fmla="*/ 466725 h 4667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5775" h="466725">
                  <a:moveTo>
                    <a:pt x="471984" y="143610"/>
                  </a:moveTo>
                  <a:cubicBezTo>
                    <a:pt x="457315" y="178662"/>
                    <a:pt x="399879" y="264101"/>
                    <a:pt x="353112" y="329062"/>
                  </a:cubicBezTo>
                  <a:cubicBezTo>
                    <a:pt x="321393" y="373162"/>
                    <a:pt x="294628" y="407833"/>
                    <a:pt x="289484" y="411072"/>
                  </a:cubicBezTo>
                  <a:cubicBezTo>
                    <a:pt x="276721" y="419073"/>
                    <a:pt x="25166" y="465841"/>
                    <a:pt x="21165" y="465079"/>
                  </a:cubicBezTo>
                  <a:cubicBezTo>
                    <a:pt x="17165" y="464317"/>
                    <a:pt x="4496" y="439647"/>
                    <a:pt x="7640" y="424597"/>
                  </a:cubicBezTo>
                  <a:cubicBezTo>
                    <a:pt x="10878" y="409548"/>
                    <a:pt x="240240" y="342016"/>
                    <a:pt x="252908" y="334110"/>
                  </a:cubicBezTo>
                  <a:cubicBezTo>
                    <a:pt x="265672" y="326204"/>
                    <a:pt x="329966" y="165803"/>
                    <a:pt x="349778" y="122941"/>
                  </a:cubicBezTo>
                  <a:cubicBezTo>
                    <a:pt x="361493" y="97509"/>
                    <a:pt x="374162" y="72077"/>
                    <a:pt x="391021" y="49693"/>
                  </a:cubicBezTo>
                  <a:cubicBezTo>
                    <a:pt x="403499" y="33120"/>
                    <a:pt x="428168" y="4735"/>
                    <a:pt x="451505" y="7307"/>
                  </a:cubicBezTo>
                  <a:cubicBezTo>
                    <a:pt x="476937" y="10260"/>
                    <a:pt x="484461" y="43407"/>
                    <a:pt x="485700" y="64076"/>
                  </a:cubicBezTo>
                  <a:cubicBezTo>
                    <a:pt x="487319" y="90746"/>
                    <a:pt x="482366" y="118940"/>
                    <a:pt x="471984" y="143610"/>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1" name="Freeform: Shape 178">
              <a:extLst>
                <a:ext uri="{FF2B5EF4-FFF2-40B4-BE49-F238E27FC236}">
                  <a16:creationId xmlns:a16="http://schemas.microsoft.com/office/drawing/2014/main" id="{63A1A439-5CC1-401B-A48D-F77A6CCE9B61}"/>
                </a:ext>
              </a:extLst>
            </p:cNvPr>
            <p:cNvSpPr>
              <a:spLocks/>
            </p:cNvSpPr>
            <p:nvPr/>
          </p:nvSpPr>
          <p:spPr bwMode="auto">
            <a:xfrm>
              <a:off x="10327813" y="5099789"/>
              <a:ext cx="285750" cy="485775"/>
            </a:xfrm>
            <a:custGeom>
              <a:avLst/>
              <a:gdLst>
                <a:gd name="T0" fmla="*/ 287846 w 285750"/>
                <a:gd name="T1" fmla="*/ 295232 h 485775"/>
                <a:gd name="T2" fmla="*/ 237554 w 285750"/>
                <a:gd name="T3" fmla="*/ 466682 h 485775"/>
                <a:gd name="T4" fmla="*/ 68485 w 285750"/>
                <a:gd name="T5" fmla="*/ 477445 h 485775"/>
                <a:gd name="T6" fmla="*/ 7811 w 285750"/>
                <a:gd name="T7" fmla="*/ 430963 h 485775"/>
                <a:gd name="T8" fmla="*/ 7144 w 285750"/>
                <a:gd name="T9" fmla="*/ 416009 h 485775"/>
                <a:gd name="T10" fmla="*/ 125540 w 285750"/>
                <a:gd name="T11" fmla="*/ 333713 h 485775"/>
                <a:gd name="T12" fmla="*/ 251841 w 285750"/>
                <a:gd name="T13" fmla="*/ 18245 h 485775"/>
                <a:gd name="T14" fmla="*/ 286703 w 285750"/>
                <a:gd name="T15" fmla="*/ 280849 h 485775"/>
                <a:gd name="T16" fmla="*/ 287846 w 285750"/>
                <a:gd name="T17" fmla="*/ 295232 h 4857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750"/>
                <a:gd name="T28" fmla="*/ 0 h 485775"/>
                <a:gd name="T29" fmla="*/ 285750 w 285750"/>
                <a:gd name="T30" fmla="*/ 485775 h 4857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750" h="485775">
                  <a:moveTo>
                    <a:pt x="287846" y="295232"/>
                  </a:moveTo>
                  <a:cubicBezTo>
                    <a:pt x="270605" y="379052"/>
                    <a:pt x="250222" y="459157"/>
                    <a:pt x="237554" y="466682"/>
                  </a:cubicBezTo>
                  <a:cubicBezTo>
                    <a:pt x="211360" y="482208"/>
                    <a:pt x="131636" y="484494"/>
                    <a:pt x="68485" y="477445"/>
                  </a:cubicBezTo>
                  <a:cubicBezTo>
                    <a:pt x="5334" y="470206"/>
                    <a:pt x="10096" y="454776"/>
                    <a:pt x="7811" y="430963"/>
                  </a:cubicBezTo>
                  <a:cubicBezTo>
                    <a:pt x="7525" y="428487"/>
                    <a:pt x="7334" y="423343"/>
                    <a:pt x="7144" y="416009"/>
                  </a:cubicBezTo>
                  <a:cubicBezTo>
                    <a:pt x="36576" y="415533"/>
                    <a:pt x="79629" y="400007"/>
                    <a:pt x="125540" y="333713"/>
                  </a:cubicBezTo>
                  <a:cubicBezTo>
                    <a:pt x="208979" y="213507"/>
                    <a:pt x="215360" y="-49954"/>
                    <a:pt x="251841" y="18245"/>
                  </a:cubicBezTo>
                  <a:cubicBezTo>
                    <a:pt x="288322" y="86444"/>
                    <a:pt x="289941" y="245988"/>
                    <a:pt x="286703" y="280849"/>
                  </a:cubicBezTo>
                  <a:cubicBezTo>
                    <a:pt x="286417" y="284278"/>
                    <a:pt x="286703" y="289231"/>
                    <a:pt x="287846" y="295232"/>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2" name="Freeform: Shape 179">
              <a:extLst>
                <a:ext uri="{FF2B5EF4-FFF2-40B4-BE49-F238E27FC236}">
                  <a16:creationId xmlns:a16="http://schemas.microsoft.com/office/drawing/2014/main" id="{7555AA9C-9687-46B6-B59D-89EF48642056}"/>
                </a:ext>
              </a:extLst>
            </p:cNvPr>
            <p:cNvSpPr>
              <a:spLocks/>
            </p:cNvSpPr>
            <p:nvPr/>
          </p:nvSpPr>
          <p:spPr bwMode="auto">
            <a:xfrm>
              <a:off x="10208423" y="5161658"/>
              <a:ext cx="390525" cy="609600"/>
            </a:xfrm>
            <a:custGeom>
              <a:avLst/>
              <a:gdLst>
                <a:gd name="T0" fmla="*/ 391900 w 390525"/>
                <a:gd name="T1" fmla="*/ 25336 h 609600"/>
                <a:gd name="T2" fmla="*/ 279410 w 390525"/>
                <a:gd name="T3" fmla="*/ 547116 h 609600"/>
                <a:gd name="T4" fmla="*/ 204925 w 390525"/>
                <a:gd name="T5" fmla="*/ 607219 h 609600"/>
                <a:gd name="T6" fmla="*/ 18616 w 390525"/>
                <a:gd name="T7" fmla="*/ 607219 h 609600"/>
                <a:gd name="T8" fmla="*/ 7376 w 390525"/>
                <a:gd name="T9" fmla="*/ 598075 h 609600"/>
                <a:gd name="T10" fmla="*/ 18616 w 390525"/>
                <a:gd name="T11" fmla="*/ 584264 h 609600"/>
                <a:gd name="T12" fmla="*/ 197781 w 390525"/>
                <a:gd name="T13" fmla="*/ 578644 h 609600"/>
                <a:gd name="T14" fmla="*/ 255312 w 390525"/>
                <a:gd name="T15" fmla="*/ 542925 h 609600"/>
                <a:gd name="T16" fmla="*/ 362563 w 390525"/>
                <a:gd name="T17" fmla="*/ 19240 h 609600"/>
                <a:gd name="T18" fmla="*/ 377232 w 390525"/>
                <a:gd name="T19" fmla="*/ 7144 h 609600"/>
                <a:gd name="T20" fmla="*/ 391900 w 390525"/>
                <a:gd name="T21" fmla="*/ 25336 h 609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0525"/>
                <a:gd name="T34" fmla="*/ 0 h 609600"/>
                <a:gd name="T35" fmla="*/ 390525 w 390525"/>
                <a:gd name="T36" fmla="*/ 609600 h 609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0525" h="609600">
                  <a:moveTo>
                    <a:pt x="391900" y="25336"/>
                  </a:moveTo>
                  <a:lnTo>
                    <a:pt x="279410" y="547116"/>
                  </a:lnTo>
                  <a:cubicBezTo>
                    <a:pt x="271885" y="582168"/>
                    <a:pt x="240834" y="607219"/>
                    <a:pt x="204925" y="607219"/>
                  </a:cubicBezTo>
                  <a:lnTo>
                    <a:pt x="18616" y="607219"/>
                  </a:lnTo>
                  <a:cubicBezTo>
                    <a:pt x="13186" y="607219"/>
                    <a:pt x="8519" y="603409"/>
                    <a:pt x="7376" y="598075"/>
                  </a:cubicBezTo>
                  <a:cubicBezTo>
                    <a:pt x="5947" y="590931"/>
                    <a:pt x="11281" y="584264"/>
                    <a:pt x="18616" y="584264"/>
                  </a:cubicBezTo>
                  <a:cubicBezTo>
                    <a:pt x="57192" y="584264"/>
                    <a:pt x="163872" y="583787"/>
                    <a:pt x="197781" y="578644"/>
                  </a:cubicBezTo>
                  <a:cubicBezTo>
                    <a:pt x="239500" y="572262"/>
                    <a:pt x="247406" y="554831"/>
                    <a:pt x="255312" y="542925"/>
                  </a:cubicBezTo>
                  <a:cubicBezTo>
                    <a:pt x="262551" y="532066"/>
                    <a:pt x="347323" y="97631"/>
                    <a:pt x="362563" y="19240"/>
                  </a:cubicBezTo>
                  <a:cubicBezTo>
                    <a:pt x="363897" y="12192"/>
                    <a:pt x="370088" y="7144"/>
                    <a:pt x="377232" y="7144"/>
                  </a:cubicBezTo>
                  <a:cubicBezTo>
                    <a:pt x="386852" y="7144"/>
                    <a:pt x="393901" y="16002"/>
                    <a:pt x="391900" y="25336"/>
                  </a:cubicBez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3" name="Freeform: Shape 180">
              <a:extLst>
                <a:ext uri="{FF2B5EF4-FFF2-40B4-BE49-F238E27FC236}">
                  <a16:creationId xmlns:a16="http://schemas.microsoft.com/office/drawing/2014/main" id="{FA01C944-4010-477A-B829-59295C257A0F}"/>
                </a:ext>
              </a:extLst>
            </p:cNvPr>
            <p:cNvSpPr>
              <a:spLocks/>
            </p:cNvSpPr>
            <p:nvPr/>
          </p:nvSpPr>
          <p:spPr bwMode="auto">
            <a:xfrm>
              <a:off x="10406204" y="5161658"/>
              <a:ext cx="381000" cy="609600"/>
            </a:xfrm>
            <a:custGeom>
              <a:avLst/>
              <a:gdLst>
                <a:gd name="T0" fmla="*/ 379095 w 381000"/>
                <a:gd name="T1" fmla="*/ 25336 h 609600"/>
                <a:gd name="T2" fmla="*/ 266605 w 381000"/>
                <a:gd name="T3" fmla="*/ 547116 h 609600"/>
                <a:gd name="T4" fmla="*/ 192119 w 381000"/>
                <a:gd name="T5" fmla="*/ 607219 h 609600"/>
                <a:gd name="T6" fmla="*/ 7144 w 381000"/>
                <a:gd name="T7" fmla="*/ 607219 h 609600"/>
                <a:gd name="T8" fmla="*/ 81629 w 381000"/>
                <a:gd name="T9" fmla="*/ 547116 h 609600"/>
                <a:gd name="T10" fmla="*/ 194120 w 381000"/>
                <a:gd name="T11" fmla="*/ 25336 h 609600"/>
                <a:gd name="T12" fmla="*/ 179451 w 381000"/>
                <a:gd name="T13" fmla="*/ 7144 h 609600"/>
                <a:gd name="T14" fmla="*/ 364427 w 381000"/>
                <a:gd name="T15" fmla="*/ 7144 h 609600"/>
                <a:gd name="T16" fmla="*/ 379095 w 381000"/>
                <a:gd name="T17" fmla="*/ 25336 h 609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1000"/>
                <a:gd name="T28" fmla="*/ 0 h 609600"/>
                <a:gd name="T29" fmla="*/ 381000 w 381000"/>
                <a:gd name="T30" fmla="*/ 609600 h 609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1000" h="609600">
                  <a:moveTo>
                    <a:pt x="379095" y="25336"/>
                  </a:moveTo>
                  <a:lnTo>
                    <a:pt x="266605" y="547116"/>
                  </a:lnTo>
                  <a:cubicBezTo>
                    <a:pt x="259080" y="582168"/>
                    <a:pt x="228029" y="607219"/>
                    <a:pt x="192119" y="607219"/>
                  </a:cubicBezTo>
                  <a:lnTo>
                    <a:pt x="7144" y="607219"/>
                  </a:lnTo>
                  <a:cubicBezTo>
                    <a:pt x="43053" y="607219"/>
                    <a:pt x="74104" y="582168"/>
                    <a:pt x="81629" y="547116"/>
                  </a:cubicBezTo>
                  <a:lnTo>
                    <a:pt x="194120" y="25336"/>
                  </a:lnTo>
                  <a:cubicBezTo>
                    <a:pt x="196120" y="16002"/>
                    <a:pt x="189071" y="7144"/>
                    <a:pt x="179451" y="7144"/>
                  </a:cubicBezTo>
                  <a:lnTo>
                    <a:pt x="364427" y="7144"/>
                  </a:lnTo>
                  <a:cubicBezTo>
                    <a:pt x="373952" y="7144"/>
                    <a:pt x="381095" y="16002"/>
                    <a:pt x="379095" y="25336"/>
                  </a:cubicBez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4" name="Freeform: Shape 181">
              <a:extLst>
                <a:ext uri="{FF2B5EF4-FFF2-40B4-BE49-F238E27FC236}">
                  <a16:creationId xmlns:a16="http://schemas.microsoft.com/office/drawing/2014/main" id="{43C529AE-3332-4A0E-8AC6-8E8EEC4500EE}"/>
                </a:ext>
              </a:extLst>
            </p:cNvPr>
            <p:cNvSpPr>
              <a:spLocks/>
            </p:cNvSpPr>
            <p:nvPr/>
          </p:nvSpPr>
          <p:spPr bwMode="auto">
            <a:xfrm>
              <a:off x="10175377" y="5761733"/>
              <a:ext cx="104775" cy="495300"/>
            </a:xfrm>
            <a:custGeom>
              <a:avLst/>
              <a:gdLst>
                <a:gd name="T0" fmla="*/ 102620 w 104775"/>
                <a:gd name="T1" fmla="*/ 7144 h 495300"/>
                <a:gd name="T2" fmla="*/ 29468 w 104775"/>
                <a:gd name="T3" fmla="*/ 485680 h 495300"/>
                <a:gd name="T4" fmla="*/ 18419 w 104775"/>
                <a:gd name="T5" fmla="*/ 493586 h 495300"/>
                <a:gd name="T6" fmla="*/ 14990 w 104775"/>
                <a:gd name="T7" fmla="*/ 493014 h 495300"/>
                <a:gd name="T8" fmla="*/ 7275 w 104775"/>
                <a:gd name="T9" fmla="*/ 482156 h 495300"/>
                <a:gd name="T10" fmla="*/ 81284 w 104775"/>
                <a:gd name="T11" fmla="*/ 7144 h 495300"/>
                <a:gd name="T12" fmla="*/ 102716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102620" y="7144"/>
                  </a:moveTo>
                  <a:lnTo>
                    <a:pt x="29468" y="485680"/>
                  </a:lnTo>
                  <a:cubicBezTo>
                    <a:pt x="28706" y="491014"/>
                    <a:pt x="23658" y="494538"/>
                    <a:pt x="18419" y="493586"/>
                  </a:cubicBezTo>
                  <a:lnTo>
                    <a:pt x="14990" y="493014"/>
                  </a:lnTo>
                  <a:cubicBezTo>
                    <a:pt x="9847" y="492062"/>
                    <a:pt x="6418" y="487299"/>
                    <a:pt x="7275" y="482156"/>
                  </a:cubicBezTo>
                  <a:lnTo>
                    <a:pt x="81284" y="7144"/>
                  </a:lnTo>
                  <a:lnTo>
                    <a:pt x="102716" y="7144"/>
                  </a:lnTo>
                  <a:lnTo>
                    <a:pt x="102620" y="7144"/>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5" name="Freeform: Shape 182">
              <a:extLst>
                <a:ext uri="{FF2B5EF4-FFF2-40B4-BE49-F238E27FC236}">
                  <a16:creationId xmlns:a16="http://schemas.microsoft.com/office/drawing/2014/main" id="{A225CE45-55A1-4F76-815F-0F5DD10D49EB}"/>
                </a:ext>
              </a:extLst>
            </p:cNvPr>
            <p:cNvSpPr>
              <a:spLocks/>
            </p:cNvSpPr>
            <p:nvPr/>
          </p:nvSpPr>
          <p:spPr bwMode="auto">
            <a:xfrm>
              <a:off x="10367687" y="5761733"/>
              <a:ext cx="104775" cy="495300"/>
            </a:xfrm>
            <a:custGeom>
              <a:avLst/>
              <a:gdLst>
                <a:gd name="T0" fmla="*/ 102620 w 104775"/>
                <a:gd name="T1" fmla="*/ 7144 h 495300"/>
                <a:gd name="T2" fmla="*/ 29468 w 104775"/>
                <a:gd name="T3" fmla="*/ 485680 h 495300"/>
                <a:gd name="T4" fmla="*/ 18419 w 104775"/>
                <a:gd name="T5" fmla="*/ 493586 h 495300"/>
                <a:gd name="T6" fmla="*/ 14990 w 104775"/>
                <a:gd name="T7" fmla="*/ 493014 h 495300"/>
                <a:gd name="T8" fmla="*/ 7275 w 104775"/>
                <a:gd name="T9" fmla="*/ 482156 h 495300"/>
                <a:gd name="T10" fmla="*/ 81284 w 104775"/>
                <a:gd name="T11" fmla="*/ 7144 h 495300"/>
                <a:gd name="T12" fmla="*/ 102716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102620" y="7144"/>
                  </a:moveTo>
                  <a:lnTo>
                    <a:pt x="29468" y="485680"/>
                  </a:lnTo>
                  <a:cubicBezTo>
                    <a:pt x="28706" y="491014"/>
                    <a:pt x="23658" y="494538"/>
                    <a:pt x="18419" y="493586"/>
                  </a:cubicBezTo>
                  <a:lnTo>
                    <a:pt x="14990" y="493014"/>
                  </a:lnTo>
                  <a:cubicBezTo>
                    <a:pt x="9847" y="492062"/>
                    <a:pt x="6418" y="487299"/>
                    <a:pt x="7275" y="482156"/>
                  </a:cubicBezTo>
                  <a:lnTo>
                    <a:pt x="81284" y="7144"/>
                  </a:lnTo>
                  <a:lnTo>
                    <a:pt x="102716" y="7144"/>
                  </a:lnTo>
                  <a:lnTo>
                    <a:pt x="102620" y="7144"/>
                  </a:ln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6" name="Freeform: Shape 183">
              <a:extLst>
                <a:ext uri="{FF2B5EF4-FFF2-40B4-BE49-F238E27FC236}">
                  <a16:creationId xmlns:a16="http://schemas.microsoft.com/office/drawing/2014/main" id="{4052DD3D-50D2-426D-91CB-FB842993148C}"/>
                </a:ext>
              </a:extLst>
            </p:cNvPr>
            <p:cNvSpPr>
              <a:spLocks/>
            </p:cNvSpPr>
            <p:nvPr/>
          </p:nvSpPr>
          <p:spPr bwMode="auto">
            <a:xfrm>
              <a:off x="10593084" y="5761733"/>
              <a:ext cx="104775" cy="495300"/>
            </a:xfrm>
            <a:custGeom>
              <a:avLst/>
              <a:gdLst>
                <a:gd name="T0" fmla="*/ 7239 w 104775"/>
                <a:gd name="T1" fmla="*/ 7144 h 495300"/>
                <a:gd name="T2" fmla="*/ 80391 w 104775"/>
                <a:gd name="T3" fmla="*/ 485680 h 495300"/>
                <a:gd name="T4" fmla="*/ 91440 w 104775"/>
                <a:gd name="T5" fmla="*/ 493586 h 495300"/>
                <a:gd name="T6" fmla="*/ 94869 w 104775"/>
                <a:gd name="T7" fmla="*/ 493014 h 495300"/>
                <a:gd name="T8" fmla="*/ 102584 w 104775"/>
                <a:gd name="T9" fmla="*/ 482156 h 495300"/>
                <a:gd name="T10" fmla="*/ 28575 w 104775"/>
                <a:gd name="T11" fmla="*/ 7144 h 495300"/>
                <a:gd name="T12" fmla="*/ 7144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7239" y="7144"/>
                  </a:moveTo>
                  <a:lnTo>
                    <a:pt x="80391" y="485680"/>
                  </a:lnTo>
                  <a:cubicBezTo>
                    <a:pt x="81153" y="491014"/>
                    <a:pt x="86201" y="494538"/>
                    <a:pt x="91440" y="493586"/>
                  </a:cubicBezTo>
                  <a:lnTo>
                    <a:pt x="94869" y="493014"/>
                  </a:lnTo>
                  <a:cubicBezTo>
                    <a:pt x="100013" y="492062"/>
                    <a:pt x="103442" y="487299"/>
                    <a:pt x="102584" y="482156"/>
                  </a:cubicBezTo>
                  <a:lnTo>
                    <a:pt x="28575" y="7144"/>
                  </a:lnTo>
                  <a:lnTo>
                    <a:pt x="7144" y="7144"/>
                  </a:lnTo>
                  <a:lnTo>
                    <a:pt x="7239" y="7144"/>
                  </a:ln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7" name="Freeform: Shape 184">
              <a:extLst>
                <a:ext uri="{FF2B5EF4-FFF2-40B4-BE49-F238E27FC236}">
                  <a16:creationId xmlns:a16="http://schemas.microsoft.com/office/drawing/2014/main" id="{D4787113-F69B-47CA-AFA8-88CD709D9FC7}"/>
                </a:ext>
              </a:extLst>
            </p:cNvPr>
            <p:cNvSpPr>
              <a:spLocks/>
            </p:cNvSpPr>
            <p:nvPr/>
          </p:nvSpPr>
          <p:spPr bwMode="auto">
            <a:xfrm>
              <a:off x="10400870" y="5761733"/>
              <a:ext cx="104775" cy="495300"/>
            </a:xfrm>
            <a:custGeom>
              <a:avLst/>
              <a:gdLst>
                <a:gd name="T0" fmla="*/ 7239 w 104775"/>
                <a:gd name="T1" fmla="*/ 7144 h 495300"/>
                <a:gd name="T2" fmla="*/ 80391 w 104775"/>
                <a:gd name="T3" fmla="*/ 485680 h 495300"/>
                <a:gd name="T4" fmla="*/ 91440 w 104775"/>
                <a:gd name="T5" fmla="*/ 493586 h 495300"/>
                <a:gd name="T6" fmla="*/ 94869 w 104775"/>
                <a:gd name="T7" fmla="*/ 493014 h 495300"/>
                <a:gd name="T8" fmla="*/ 102584 w 104775"/>
                <a:gd name="T9" fmla="*/ 482156 h 495300"/>
                <a:gd name="T10" fmla="*/ 28575 w 104775"/>
                <a:gd name="T11" fmla="*/ 7144 h 495300"/>
                <a:gd name="T12" fmla="*/ 7144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7239" y="7144"/>
                  </a:moveTo>
                  <a:lnTo>
                    <a:pt x="80391" y="485680"/>
                  </a:lnTo>
                  <a:cubicBezTo>
                    <a:pt x="81153" y="491014"/>
                    <a:pt x="86201" y="494538"/>
                    <a:pt x="91440" y="493586"/>
                  </a:cubicBezTo>
                  <a:lnTo>
                    <a:pt x="94869" y="493014"/>
                  </a:lnTo>
                  <a:cubicBezTo>
                    <a:pt x="100013" y="492062"/>
                    <a:pt x="103442" y="487299"/>
                    <a:pt x="102584" y="482156"/>
                  </a:cubicBezTo>
                  <a:lnTo>
                    <a:pt x="28575" y="7144"/>
                  </a:lnTo>
                  <a:lnTo>
                    <a:pt x="7144" y="7144"/>
                  </a:lnTo>
                  <a:lnTo>
                    <a:pt x="7239" y="7144"/>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8" name="Freeform: Shape 185">
              <a:extLst>
                <a:ext uri="{FF2B5EF4-FFF2-40B4-BE49-F238E27FC236}">
                  <a16:creationId xmlns:a16="http://schemas.microsoft.com/office/drawing/2014/main" id="{A2ED3397-1025-4CF7-B7EB-5BB23932F1E5}"/>
                </a:ext>
              </a:extLst>
            </p:cNvPr>
            <p:cNvSpPr>
              <a:spLocks/>
            </p:cNvSpPr>
            <p:nvPr/>
          </p:nvSpPr>
          <p:spPr bwMode="auto">
            <a:xfrm>
              <a:off x="9111601" y="6129238"/>
              <a:ext cx="123825" cy="114300"/>
            </a:xfrm>
            <a:custGeom>
              <a:avLst/>
              <a:gdLst>
                <a:gd name="T0" fmla="*/ 52733 w 123825"/>
                <a:gd name="T1" fmla="*/ 12638 h 114300"/>
                <a:gd name="T2" fmla="*/ 67020 w 123825"/>
                <a:gd name="T3" fmla="*/ 55881 h 114300"/>
                <a:gd name="T4" fmla="*/ 124170 w 123825"/>
                <a:gd name="T5" fmla="*/ 93600 h 114300"/>
                <a:gd name="T6" fmla="*/ 107883 w 123825"/>
                <a:gd name="T7" fmla="*/ 109888 h 114300"/>
                <a:gd name="T8" fmla="*/ 20538 w 123825"/>
                <a:gd name="T9" fmla="*/ 107888 h 114300"/>
                <a:gd name="T10" fmla="*/ 7870 w 123825"/>
                <a:gd name="T11" fmla="*/ 8637 h 114300"/>
                <a:gd name="T12" fmla="*/ 52733 w 123825"/>
                <a:gd name="T13" fmla="*/ 12638 h 114300"/>
                <a:gd name="T14" fmla="*/ 0 60000 65536"/>
                <a:gd name="T15" fmla="*/ 0 60000 65536"/>
                <a:gd name="T16" fmla="*/ 0 60000 65536"/>
                <a:gd name="T17" fmla="*/ 0 60000 65536"/>
                <a:gd name="T18" fmla="*/ 0 60000 65536"/>
                <a:gd name="T19" fmla="*/ 0 60000 65536"/>
                <a:gd name="T20" fmla="*/ 0 60000 65536"/>
                <a:gd name="T21" fmla="*/ 0 w 123825"/>
                <a:gd name="T22" fmla="*/ 0 h 114300"/>
                <a:gd name="T23" fmla="*/ 123825 w 123825"/>
                <a:gd name="T24" fmla="*/ 114300 h 114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825" h="114300">
                  <a:moveTo>
                    <a:pt x="52733" y="12638"/>
                  </a:moveTo>
                  <a:cubicBezTo>
                    <a:pt x="52733" y="12638"/>
                    <a:pt x="47208" y="43213"/>
                    <a:pt x="67020" y="55881"/>
                  </a:cubicBezTo>
                  <a:cubicBezTo>
                    <a:pt x="86832" y="68549"/>
                    <a:pt x="127314" y="83313"/>
                    <a:pt x="124170" y="93600"/>
                  </a:cubicBezTo>
                  <a:cubicBezTo>
                    <a:pt x="121027" y="103887"/>
                    <a:pt x="113502" y="109031"/>
                    <a:pt x="107883" y="109888"/>
                  </a:cubicBezTo>
                  <a:cubicBezTo>
                    <a:pt x="102358" y="110650"/>
                    <a:pt x="22158" y="112650"/>
                    <a:pt x="20538" y="107888"/>
                  </a:cubicBezTo>
                  <a:cubicBezTo>
                    <a:pt x="18919" y="103125"/>
                    <a:pt x="3679" y="13590"/>
                    <a:pt x="7870" y="8637"/>
                  </a:cubicBezTo>
                  <a:cubicBezTo>
                    <a:pt x="11966" y="3684"/>
                    <a:pt x="52733" y="12638"/>
                    <a:pt x="52733" y="12638"/>
                  </a:cubicBez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79" name="Freeform: Shape 186">
              <a:extLst>
                <a:ext uri="{FF2B5EF4-FFF2-40B4-BE49-F238E27FC236}">
                  <a16:creationId xmlns:a16="http://schemas.microsoft.com/office/drawing/2014/main" id="{CF8F9938-BECD-48FD-A51F-FA91D79F56A6}"/>
                </a:ext>
              </a:extLst>
            </p:cNvPr>
            <p:cNvSpPr>
              <a:spLocks/>
            </p:cNvSpPr>
            <p:nvPr/>
          </p:nvSpPr>
          <p:spPr bwMode="auto">
            <a:xfrm>
              <a:off x="9001906" y="6141019"/>
              <a:ext cx="123825" cy="104775"/>
            </a:xfrm>
            <a:custGeom>
              <a:avLst/>
              <a:gdLst>
                <a:gd name="T0" fmla="*/ 7647 w 123825"/>
                <a:gd name="T1" fmla="*/ 19145 h 104775"/>
                <a:gd name="T2" fmla="*/ 10409 w 123825"/>
                <a:gd name="T3" fmla="*/ 64008 h 104775"/>
                <a:gd name="T4" fmla="*/ 11076 w 123825"/>
                <a:gd name="T5" fmla="*/ 103251 h 104775"/>
                <a:gd name="T6" fmla="*/ 116899 w 123825"/>
                <a:gd name="T7" fmla="*/ 103251 h 104775"/>
                <a:gd name="T8" fmla="*/ 114803 w 123825"/>
                <a:gd name="T9" fmla="*/ 71056 h 104775"/>
                <a:gd name="T10" fmla="*/ 68797 w 123825"/>
                <a:gd name="T11" fmla="*/ 45625 h 104775"/>
                <a:gd name="T12" fmla="*/ 53367 w 123825"/>
                <a:gd name="T13" fmla="*/ 7144 h 104775"/>
                <a:gd name="T14" fmla="*/ 7742 w 123825"/>
                <a:gd name="T15" fmla="*/ 19050 h 104775"/>
                <a:gd name="T16" fmla="*/ 0 60000 65536"/>
                <a:gd name="T17" fmla="*/ 0 60000 65536"/>
                <a:gd name="T18" fmla="*/ 0 60000 65536"/>
                <a:gd name="T19" fmla="*/ 0 60000 65536"/>
                <a:gd name="T20" fmla="*/ 0 60000 65536"/>
                <a:gd name="T21" fmla="*/ 0 60000 65536"/>
                <a:gd name="T22" fmla="*/ 0 60000 65536"/>
                <a:gd name="T23" fmla="*/ 0 60000 65536"/>
                <a:gd name="T24" fmla="*/ 0 w 123825"/>
                <a:gd name="T25" fmla="*/ 0 h 104775"/>
                <a:gd name="T26" fmla="*/ 123825 w 123825"/>
                <a:gd name="T27" fmla="*/ 104775 h 1047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825" h="104775">
                  <a:moveTo>
                    <a:pt x="7647" y="19145"/>
                  </a:moveTo>
                  <a:cubicBezTo>
                    <a:pt x="7647" y="19145"/>
                    <a:pt x="12790" y="46577"/>
                    <a:pt x="10409" y="64008"/>
                  </a:cubicBezTo>
                  <a:cubicBezTo>
                    <a:pt x="8028" y="81439"/>
                    <a:pt x="4123" y="102489"/>
                    <a:pt x="11076" y="103251"/>
                  </a:cubicBezTo>
                  <a:cubicBezTo>
                    <a:pt x="18029" y="104013"/>
                    <a:pt x="103468" y="110395"/>
                    <a:pt x="116899" y="103251"/>
                  </a:cubicBezTo>
                  <a:cubicBezTo>
                    <a:pt x="130329" y="96107"/>
                    <a:pt x="125566" y="79058"/>
                    <a:pt x="114803" y="71056"/>
                  </a:cubicBezTo>
                  <a:cubicBezTo>
                    <a:pt x="104040" y="63055"/>
                    <a:pt x="79846" y="63913"/>
                    <a:pt x="68797" y="45625"/>
                  </a:cubicBezTo>
                  <a:cubicBezTo>
                    <a:pt x="57653" y="27337"/>
                    <a:pt x="53367" y="7144"/>
                    <a:pt x="53367" y="7144"/>
                  </a:cubicBezTo>
                  <a:lnTo>
                    <a:pt x="7742" y="19050"/>
                  </a:lnTo>
                  <a:lnTo>
                    <a:pt x="7647" y="19145"/>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0" name="Freeform: Shape 187">
              <a:extLst>
                <a:ext uri="{FF2B5EF4-FFF2-40B4-BE49-F238E27FC236}">
                  <a16:creationId xmlns:a16="http://schemas.microsoft.com/office/drawing/2014/main" id="{5C42408C-7639-4F5D-B78F-BECC52E3DD02}"/>
                </a:ext>
              </a:extLst>
            </p:cNvPr>
            <p:cNvSpPr>
              <a:spLocks/>
            </p:cNvSpPr>
            <p:nvPr/>
          </p:nvSpPr>
          <p:spPr bwMode="auto">
            <a:xfrm>
              <a:off x="8932312" y="5751256"/>
              <a:ext cx="142875" cy="419100"/>
            </a:xfrm>
            <a:custGeom>
              <a:avLst/>
              <a:gdLst>
                <a:gd name="T0" fmla="*/ 7423 w 142875"/>
                <a:gd name="T1" fmla="*/ 7239 h 419100"/>
                <a:gd name="T2" fmla="*/ 25711 w 142875"/>
                <a:gd name="T3" fmla="*/ 242983 h 419100"/>
                <a:gd name="T4" fmla="*/ 76479 w 142875"/>
                <a:gd name="T5" fmla="*/ 415195 h 419100"/>
                <a:gd name="T6" fmla="*/ 141249 w 142875"/>
                <a:gd name="T7" fmla="*/ 402336 h 419100"/>
                <a:gd name="T8" fmla="*/ 127343 w 142875"/>
                <a:gd name="T9" fmla="*/ 175450 h 419100"/>
                <a:gd name="T10" fmla="*/ 123342 w 142875"/>
                <a:gd name="T11" fmla="*/ 11144 h 419100"/>
                <a:gd name="T12" fmla="*/ 7423 w 142875"/>
                <a:gd name="T13" fmla="*/ 7144 h 419100"/>
                <a:gd name="T14" fmla="*/ 0 60000 65536"/>
                <a:gd name="T15" fmla="*/ 0 60000 65536"/>
                <a:gd name="T16" fmla="*/ 0 60000 65536"/>
                <a:gd name="T17" fmla="*/ 0 60000 65536"/>
                <a:gd name="T18" fmla="*/ 0 60000 65536"/>
                <a:gd name="T19" fmla="*/ 0 60000 65536"/>
                <a:gd name="T20" fmla="*/ 0 60000 65536"/>
                <a:gd name="T21" fmla="*/ 0 w 142875"/>
                <a:gd name="T22" fmla="*/ 0 h 419100"/>
                <a:gd name="T23" fmla="*/ 142875 w 142875"/>
                <a:gd name="T24" fmla="*/ 419100 h 419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875" h="419100">
                  <a:moveTo>
                    <a:pt x="7423" y="7239"/>
                  </a:moveTo>
                  <a:cubicBezTo>
                    <a:pt x="7423" y="7239"/>
                    <a:pt x="3422" y="123920"/>
                    <a:pt x="25711" y="242983"/>
                  </a:cubicBezTo>
                  <a:cubicBezTo>
                    <a:pt x="47904" y="362045"/>
                    <a:pt x="68573" y="412813"/>
                    <a:pt x="76479" y="415195"/>
                  </a:cubicBezTo>
                  <a:cubicBezTo>
                    <a:pt x="84385" y="417576"/>
                    <a:pt x="139249" y="414052"/>
                    <a:pt x="141249" y="402336"/>
                  </a:cubicBezTo>
                  <a:cubicBezTo>
                    <a:pt x="143154" y="390620"/>
                    <a:pt x="131248" y="214408"/>
                    <a:pt x="127343" y="175450"/>
                  </a:cubicBezTo>
                  <a:cubicBezTo>
                    <a:pt x="123342" y="136588"/>
                    <a:pt x="123342" y="11144"/>
                    <a:pt x="123342" y="11144"/>
                  </a:cubicBezTo>
                  <a:lnTo>
                    <a:pt x="7423" y="7144"/>
                  </a:lnTo>
                  <a:lnTo>
                    <a:pt x="7423" y="7239"/>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1" name="Freeform: Shape 188">
              <a:extLst>
                <a:ext uri="{FF2B5EF4-FFF2-40B4-BE49-F238E27FC236}">
                  <a16:creationId xmlns:a16="http://schemas.microsoft.com/office/drawing/2014/main" id="{F9FCE1AA-20D2-45A6-B1F2-D377933482BF}"/>
                </a:ext>
              </a:extLst>
            </p:cNvPr>
            <p:cNvSpPr>
              <a:spLocks/>
            </p:cNvSpPr>
            <p:nvPr/>
          </p:nvSpPr>
          <p:spPr bwMode="auto">
            <a:xfrm>
              <a:off x="8826753" y="5544087"/>
              <a:ext cx="485775" cy="609600"/>
            </a:xfrm>
            <a:custGeom>
              <a:avLst/>
              <a:gdLst>
                <a:gd name="T0" fmla="*/ 160607 w 485775"/>
                <a:gd name="T1" fmla="*/ 7239 h 609600"/>
                <a:gd name="T2" fmla="*/ 447976 w 485775"/>
                <a:gd name="T3" fmla="*/ 134207 h 609600"/>
                <a:gd name="T4" fmla="*/ 484457 w 485775"/>
                <a:gd name="T5" fmla="*/ 224695 h 609600"/>
                <a:gd name="T6" fmla="*/ 371776 w 485775"/>
                <a:gd name="T7" fmla="*/ 527876 h 609600"/>
                <a:gd name="T8" fmla="*/ 342439 w 485775"/>
                <a:gd name="T9" fmla="*/ 607219 h 609600"/>
                <a:gd name="T10" fmla="*/ 281288 w 485775"/>
                <a:gd name="T11" fmla="*/ 598456 h 609600"/>
                <a:gd name="T12" fmla="*/ 299576 w 485775"/>
                <a:gd name="T13" fmla="*/ 363474 h 609600"/>
                <a:gd name="T14" fmla="*/ 342439 w 485775"/>
                <a:gd name="T15" fmla="*/ 229362 h 609600"/>
                <a:gd name="T16" fmla="*/ 266525 w 485775"/>
                <a:gd name="T17" fmla="*/ 221456 h 609600"/>
                <a:gd name="T18" fmla="*/ 37639 w 485775"/>
                <a:gd name="T19" fmla="*/ 188119 h 609600"/>
                <a:gd name="T20" fmla="*/ 11731 w 485775"/>
                <a:gd name="T21" fmla="*/ 67532 h 609600"/>
                <a:gd name="T22" fmla="*/ 160607 w 485775"/>
                <a:gd name="T23" fmla="*/ 7144 h 609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5775"/>
                <a:gd name="T37" fmla="*/ 0 h 609600"/>
                <a:gd name="T38" fmla="*/ 485775 w 485775"/>
                <a:gd name="T39" fmla="*/ 609600 h 6096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5775" h="609600">
                  <a:moveTo>
                    <a:pt x="160607" y="7239"/>
                  </a:moveTo>
                  <a:cubicBezTo>
                    <a:pt x="160607" y="7239"/>
                    <a:pt x="405113" y="93726"/>
                    <a:pt x="447976" y="134207"/>
                  </a:cubicBezTo>
                  <a:cubicBezTo>
                    <a:pt x="490838" y="174689"/>
                    <a:pt x="488457" y="206407"/>
                    <a:pt x="484457" y="224695"/>
                  </a:cubicBezTo>
                  <a:cubicBezTo>
                    <a:pt x="480456" y="242983"/>
                    <a:pt x="384444" y="500158"/>
                    <a:pt x="371776" y="527876"/>
                  </a:cubicBezTo>
                  <a:cubicBezTo>
                    <a:pt x="359108" y="555689"/>
                    <a:pt x="351107" y="601694"/>
                    <a:pt x="342439" y="607219"/>
                  </a:cubicBezTo>
                  <a:cubicBezTo>
                    <a:pt x="333771" y="612743"/>
                    <a:pt x="278812" y="607219"/>
                    <a:pt x="281288" y="598456"/>
                  </a:cubicBezTo>
                  <a:cubicBezTo>
                    <a:pt x="283765" y="589693"/>
                    <a:pt x="292433" y="411956"/>
                    <a:pt x="299576" y="363474"/>
                  </a:cubicBezTo>
                  <a:cubicBezTo>
                    <a:pt x="306720" y="315087"/>
                    <a:pt x="344058" y="237268"/>
                    <a:pt x="342439" y="229362"/>
                  </a:cubicBezTo>
                  <a:cubicBezTo>
                    <a:pt x="340820" y="221456"/>
                    <a:pt x="266525" y="221456"/>
                    <a:pt x="266525" y="221456"/>
                  </a:cubicBezTo>
                  <a:cubicBezTo>
                    <a:pt x="266525" y="221456"/>
                    <a:pt x="71738" y="237173"/>
                    <a:pt x="37639" y="188119"/>
                  </a:cubicBezTo>
                  <a:cubicBezTo>
                    <a:pt x="3539" y="139065"/>
                    <a:pt x="3349" y="85916"/>
                    <a:pt x="11731" y="67532"/>
                  </a:cubicBezTo>
                  <a:cubicBezTo>
                    <a:pt x="20113" y="49149"/>
                    <a:pt x="160607" y="7144"/>
                    <a:pt x="160607" y="7144"/>
                  </a:cubicBezTo>
                  <a:lnTo>
                    <a:pt x="160607" y="7239"/>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2" name="Freeform: Shape 189">
              <a:extLst>
                <a:ext uri="{FF2B5EF4-FFF2-40B4-BE49-F238E27FC236}">
                  <a16:creationId xmlns:a16="http://schemas.microsoft.com/office/drawing/2014/main" id="{FC3E1EB6-BE76-4F08-BBE5-C0ED383030C4}"/>
                </a:ext>
              </a:extLst>
            </p:cNvPr>
            <p:cNvSpPr>
              <a:spLocks/>
            </p:cNvSpPr>
            <p:nvPr/>
          </p:nvSpPr>
          <p:spPr bwMode="auto">
            <a:xfrm>
              <a:off x="8816279" y="5514568"/>
              <a:ext cx="171450" cy="104775"/>
            </a:xfrm>
            <a:custGeom>
              <a:avLst/>
              <a:gdLst>
                <a:gd name="T0" fmla="*/ 167175 w 171450"/>
                <a:gd name="T1" fmla="*/ 15517 h 104775"/>
                <a:gd name="T2" fmla="*/ 171081 w 171450"/>
                <a:gd name="T3" fmla="*/ 36758 h 104775"/>
                <a:gd name="T4" fmla="*/ 22205 w 171450"/>
                <a:gd name="T5" fmla="*/ 97147 h 104775"/>
                <a:gd name="T6" fmla="*/ 9537 w 171450"/>
                <a:gd name="T7" fmla="*/ 66095 h 104775"/>
                <a:gd name="T8" fmla="*/ 155936 w 171450"/>
                <a:gd name="T9" fmla="*/ 7326 h 104775"/>
                <a:gd name="T10" fmla="*/ 167175 w 171450"/>
                <a:gd name="T11" fmla="*/ 15422 h 104775"/>
                <a:gd name="T12" fmla="*/ 0 60000 65536"/>
                <a:gd name="T13" fmla="*/ 0 60000 65536"/>
                <a:gd name="T14" fmla="*/ 0 60000 65536"/>
                <a:gd name="T15" fmla="*/ 0 60000 65536"/>
                <a:gd name="T16" fmla="*/ 0 60000 65536"/>
                <a:gd name="T17" fmla="*/ 0 60000 65536"/>
                <a:gd name="T18" fmla="*/ 0 w 171450"/>
                <a:gd name="T19" fmla="*/ 0 h 104775"/>
                <a:gd name="T20" fmla="*/ 171450 w 171450"/>
                <a:gd name="T21" fmla="*/ 104775 h 104775"/>
              </a:gdLst>
              <a:ahLst/>
              <a:cxnLst>
                <a:cxn ang="T12">
                  <a:pos x="T0" y="T1"/>
                </a:cxn>
                <a:cxn ang="T13">
                  <a:pos x="T2" y="T3"/>
                </a:cxn>
                <a:cxn ang="T14">
                  <a:pos x="T4" y="T5"/>
                </a:cxn>
                <a:cxn ang="T15">
                  <a:pos x="T6" y="T7"/>
                </a:cxn>
                <a:cxn ang="T16">
                  <a:pos x="T8" y="T9"/>
                </a:cxn>
                <a:cxn ang="T17">
                  <a:pos x="T10" y="T11"/>
                </a:cxn>
              </a:cxnLst>
              <a:rect l="T18" t="T19" r="T20" b="T21"/>
              <a:pathLst>
                <a:path w="171450" h="104775">
                  <a:moveTo>
                    <a:pt x="167175" y="15517"/>
                  </a:moveTo>
                  <a:cubicBezTo>
                    <a:pt x="167175" y="15517"/>
                    <a:pt x="174224" y="28090"/>
                    <a:pt x="171081" y="36758"/>
                  </a:cubicBezTo>
                  <a:cubicBezTo>
                    <a:pt x="167937" y="45521"/>
                    <a:pt x="38397" y="105243"/>
                    <a:pt x="22205" y="97147"/>
                  </a:cubicBezTo>
                  <a:cubicBezTo>
                    <a:pt x="6012" y="89050"/>
                    <a:pt x="4869" y="73144"/>
                    <a:pt x="9537" y="66095"/>
                  </a:cubicBezTo>
                  <a:cubicBezTo>
                    <a:pt x="14299" y="59047"/>
                    <a:pt x="150411" y="8945"/>
                    <a:pt x="155936" y="7326"/>
                  </a:cubicBezTo>
                  <a:cubicBezTo>
                    <a:pt x="161460" y="5707"/>
                    <a:pt x="167175" y="15422"/>
                    <a:pt x="167175" y="15422"/>
                  </a:cubicBezTo>
                  <a:lnTo>
                    <a:pt x="167175" y="15517"/>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3" name="Freeform: Shape 190">
              <a:extLst>
                <a:ext uri="{FF2B5EF4-FFF2-40B4-BE49-F238E27FC236}">
                  <a16:creationId xmlns:a16="http://schemas.microsoft.com/office/drawing/2014/main" id="{08A1AB98-444A-4AA2-B684-3F6406055362}"/>
                </a:ext>
              </a:extLst>
            </p:cNvPr>
            <p:cNvSpPr>
              <a:spLocks/>
            </p:cNvSpPr>
            <p:nvPr/>
          </p:nvSpPr>
          <p:spPr bwMode="auto">
            <a:xfrm>
              <a:off x="8669788" y="4673635"/>
              <a:ext cx="171450" cy="238125"/>
            </a:xfrm>
            <a:custGeom>
              <a:avLst/>
              <a:gdLst>
                <a:gd name="T0" fmla="*/ 161362 w 171450"/>
                <a:gd name="T1" fmla="*/ 76067 h 238125"/>
                <a:gd name="T2" fmla="*/ 164886 w 171450"/>
                <a:gd name="T3" fmla="*/ 42730 h 238125"/>
                <a:gd name="T4" fmla="*/ 83923 w 171450"/>
                <a:gd name="T5" fmla="*/ 20060 h 238125"/>
                <a:gd name="T6" fmla="*/ 7152 w 171450"/>
                <a:gd name="T7" fmla="*/ 134360 h 238125"/>
                <a:gd name="T8" fmla="*/ 51157 w 171450"/>
                <a:gd name="T9" fmla="*/ 232563 h 238125"/>
                <a:gd name="T10" fmla="*/ 94401 w 171450"/>
                <a:gd name="T11" fmla="*/ 235421 h 238125"/>
                <a:gd name="T12" fmla="*/ 157742 w 171450"/>
                <a:gd name="T13" fmla="*/ 223324 h 238125"/>
                <a:gd name="T14" fmla="*/ 161266 w 171450"/>
                <a:gd name="T15" fmla="*/ 75972 h 238125"/>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238125"/>
                <a:gd name="T26" fmla="*/ 171450 w 171450"/>
                <a:gd name="T27" fmla="*/ 238125 h 238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238125">
                  <a:moveTo>
                    <a:pt x="161362" y="76067"/>
                  </a:moveTo>
                  <a:cubicBezTo>
                    <a:pt x="161362" y="76067"/>
                    <a:pt x="172696" y="55874"/>
                    <a:pt x="164886" y="42730"/>
                  </a:cubicBezTo>
                  <a:cubicBezTo>
                    <a:pt x="157075" y="29585"/>
                    <a:pt x="95258" y="-14420"/>
                    <a:pt x="83923" y="20060"/>
                  </a:cubicBezTo>
                  <a:cubicBezTo>
                    <a:pt x="72589" y="54541"/>
                    <a:pt x="7723" y="74258"/>
                    <a:pt x="7152" y="134360"/>
                  </a:cubicBezTo>
                  <a:cubicBezTo>
                    <a:pt x="6580" y="194463"/>
                    <a:pt x="36298" y="221895"/>
                    <a:pt x="51157" y="232563"/>
                  </a:cubicBezTo>
                  <a:cubicBezTo>
                    <a:pt x="66016" y="243231"/>
                    <a:pt x="94401" y="235421"/>
                    <a:pt x="94401" y="235421"/>
                  </a:cubicBezTo>
                  <a:cubicBezTo>
                    <a:pt x="94401" y="235421"/>
                    <a:pt x="144026" y="252185"/>
                    <a:pt x="157742" y="223324"/>
                  </a:cubicBezTo>
                  <a:cubicBezTo>
                    <a:pt x="171458" y="194463"/>
                    <a:pt x="161266" y="75972"/>
                    <a:pt x="161266" y="75972"/>
                  </a:cubicBezTo>
                  <a:lnTo>
                    <a:pt x="161362" y="76067"/>
                  </a:lnTo>
                  <a:close/>
                </a:path>
              </a:pathLst>
            </a:custGeom>
            <a:solidFill>
              <a:srgbClr val="1C2B4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4" name="Freeform: Shape 191">
              <a:extLst>
                <a:ext uri="{FF2B5EF4-FFF2-40B4-BE49-F238E27FC236}">
                  <a16:creationId xmlns:a16="http://schemas.microsoft.com/office/drawing/2014/main" id="{C08CEE9C-8DAF-463F-A697-44A82E1B3D7D}"/>
                </a:ext>
              </a:extLst>
            </p:cNvPr>
            <p:cNvSpPr>
              <a:spLocks/>
            </p:cNvSpPr>
            <p:nvPr/>
          </p:nvSpPr>
          <p:spPr bwMode="auto">
            <a:xfrm>
              <a:off x="8748568" y="4742654"/>
              <a:ext cx="123825" cy="238125"/>
            </a:xfrm>
            <a:custGeom>
              <a:avLst/>
              <a:gdLst>
                <a:gd name="T0" fmla="*/ 13049 w 123825"/>
                <a:gd name="T1" fmla="*/ 232410 h 238125"/>
                <a:gd name="T2" fmla="*/ 7144 w 123825"/>
                <a:gd name="T3" fmla="*/ 167830 h 238125"/>
                <a:gd name="T4" fmla="*/ 53435 w 123825"/>
                <a:gd name="T5" fmla="*/ 139160 h 238125"/>
                <a:gd name="T6" fmla="*/ 31432 w 123825"/>
                <a:gd name="T7" fmla="*/ 104680 h 238125"/>
                <a:gd name="T8" fmla="*/ 41529 w 123825"/>
                <a:gd name="T9" fmla="*/ 74962 h 238125"/>
                <a:gd name="T10" fmla="*/ 34957 w 123825"/>
                <a:gd name="T11" fmla="*/ 38671 h 238125"/>
                <a:gd name="T12" fmla="*/ 82677 w 123825"/>
                <a:gd name="T13" fmla="*/ 7144 h 238125"/>
                <a:gd name="T14" fmla="*/ 123730 w 123825"/>
                <a:gd name="T15" fmla="*/ 132112 h 238125"/>
                <a:gd name="T16" fmla="*/ 70390 w 123825"/>
                <a:gd name="T17" fmla="*/ 183928 h 238125"/>
                <a:gd name="T18" fmla="*/ 70390 w 123825"/>
                <a:gd name="T19" fmla="*/ 227362 h 238125"/>
                <a:gd name="T20" fmla="*/ 47530 w 123825"/>
                <a:gd name="T21" fmla="*/ 235744 h 238125"/>
                <a:gd name="T22" fmla="*/ 13049 w 123825"/>
                <a:gd name="T23" fmla="*/ 232600 h 238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825"/>
                <a:gd name="T37" fmla="*/ 0 h 238125"/>
                <a:gd name="T38" fmla="*/ 123825 w 123825"/>
                <a:gd name="T39" fmla="*/ 238125 h 238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825" h="238125">
                  <a:moveTo>
                    <a:pt x="13049" y="232410"/>
                  </a:moveTo>
                  <a:lnTo>
                    <a:pt x="7144" y="167830"/>
                  </a:lnTo>
                  <a:cubicBezTo>
                    <a:pt x="7144" y="167830"/>
                    <a:pt x="58864" y="161735"/>
                    <a:pt x="53435" y="139160"/>
                  </a:cubicBezTo>
                  <a:cubicBezTo>
                    <a:pt x="48006" y="116586"/>
                    <a:pt x="33242" y="121920"/>
                    <a:pt x="31432" y="104680"/>
                  </a:cubicBezTo>
                  <a:cubicBezTo>
                    <a:pt x="29623" y="87440"/>
                    <a:pt x="53435" y="90392"/>
                    <a:pt x="41529" y="74962"/>
                  </a:cubicBezTo>
                  <a:cubicBezTo>
                    <a:pt x="29623" y="59531"/>
                    <a:pt x="26479" y="53530"/>
                    <a:pt x="34957" y="38671"/>
                  </a:cubicBezTo>
                  <a:cubicBezTo>
                    <a:pt x="43339" y="23813"/>
                    <a:pt x="82677" y="7144"/>
                    <a:pt x="82677" y="7144"/>
                  </a:cubicBezTo>
                  <a:cubicBezTo>
                    <a:pt x="82677" y="7144"/>
                    <a:pt x="132683" y="94012"/>
                    <a:pt x="123730" y="132112"/>
                  </a:cubicBezTo>
                  <a:cubicBezTo>
                    <a:pt x="114776" y="170212"/>
                    <a:pt x="69437" y="174974"/>
                    <a:pt x="70390" y="183928"/>
                  </a:cubicBezTo>
                  <a:cubicBezTo>
                    <a:pt x="71342" y="192881"/>
                    <a:pt x="70390" y="227362"/>
                    <a:pt x="70390" y="227362"/>
                  </a:cubicBezTo>
                  <a:cubicBezTo>
                    <a:pt x="70390" y="227362"/>
                    <a:pt x="57055" y="239268"/>
                    <a:pt x="47530" y="235744"/>
                  </a:cubicBezTo>
                  <a:cubicBezTo>
                    <a:pt x="38005" y="232219"/>
                    <a:pt x="13049" y="232600"/>
                    <a:pt x="13049" y="232600"/>
                  </a:cubicBezTo>
                  <a:lnTo>
                    <a:pt x="13049" y="232410"/>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5" name="Freeform: Shape 192">
              <a:extLst>
                <a:ext uri="{FF2B5EF4-FFF2-40B4-BE49-F238E27FC236}">
                  <a16:creationId xmlns:a16="http://schemas.microsoft.com/office/drawing/2014/main" id="{3E614E0B-9310-4C14-AC3F-7A2FB17C0A96}"/>
                </a:ext>
              </a:extLst>
            </p:cNvPr>
            <p:cNvSpPr>
              <a:spLocks/>
            </p:cNvSpPr>
            <p:nvPr/>
          </p:nvSpPr>
          <p:spPr bwMode="auto">
            <a:xfrm>
              <a:off x="8784572" y="4894958"/>
              <a:ext cx="76200" cy="47625"/>
            </a:xfrm>
            <a:custGeom>
              <a:avLst/>
              <a:gdLst>
                <a:gd name="T0" fmla="*/ 70771 w 76200"/>
                <a:gd name="T1" fmla="*/ 7144 h 47625"/>
                <a:gd name="T2" fmla="*/ 7144 w 76200"/>
                <a:gd name="T3" fmla="*/ 18859 h 47625"/>
                <a:gd name="T4" fmla="*/ 34766 w 76200"/>
                <a:gd name="T5" fmla="*/ 41529 h 47625"/>
                <a:gd name="T6" fmla="*/ 34385 w 76200"/>
                <a:gd name="T7" fmla="*/ 31528 h 47625"/>
                <a:gd name="T8" fmla="*/ 70771 w 76200"/>
                <a:gd name="T9" fmla="*/ 7144 h 47625"/>
                <a:gd name="T10" fmla="*/ 0 60000 65536"/>
                <a:gd name="T11" fmla="*/ 0 60000 65536"/>
                <a:gd name="T12" fmla="*/ 0 60000 65536"/>
                <a:gd name="T13" fmla="*/ 0 60000 65536"/>
                <a:gd name="T14" fmla="*/ 0 60000 65536"/>
                <a:gd name="T15" fmla="*/ 0 w 76200"/>
                <a:gd name="T16" fmla="*/ 0 h 47625"/>
                <a:gd name="T17" fmla="*/ 76200 w 76200"/>
                <a:gd name="T18" fmla="*/ 47625 h 47625"/>
              </a:gdLst>
              <a:ahLst/>
              <a:cxnLst>
                <a:cxn ang="T10">
                  <a:pos x="T0" y="T1"/>
                </a:cxn>
                <a:cxn ang="T11">
                  <a:pos x="T2" y="T3"/>
                </a:cxn>
                <a:cxn ang="T12">
                  <a:pos x="T4" y="T5"/>
                </a:cxn>
                <a:cxn ang="T13">
                  <a:pos x="T6" y="T7"/>
                </a:cxn>
                <a:cxn ang="T14">
                  <a:pos x="T8" y="T9"/>
                </a:cxn>
              </a:cxnLst>
              <a:rect l="T15" t="T16" r="T17" b="T18"/>
              <a:pathLst>
                <a:path w="76200" h="47625">
                  <a:moveTo>
                    <a:pt x="70771" y="7144"/>
                  </a:moveTo>
                  <a:cubicBezTo>
                    <a:pt x="50006" y="20383"/>
                    <a:pt x="7144" y="18859"/>
                    <a:pt x="7144" y="18859"/>
                  </a:cubicBezTo>
                  <a:cubicBezTo>
                    <a:pt x="7144" y="18859"/>
                    <a:pt x="12097" y="38100"/>
                    <a:pt x="34766" y="41529"/>
                  </a:cubicBezTo>
                  <a:cubicBezTo>
                    <a:pt x="34766" y="37338"/>
                    <a:pt x="34576" y="33719"/>
                    <a:pt x="34385" y="31528"/>
                  </a:cubicBezTo>
                  <a:cubicBezTo>
                    <a:pt x="33719" y="25432"/>
                    <a:pt x="54578" y="21241"/>
                    <a:pt x="70771" y="7144"/>
                  </a:cubicBezTo>
                  <a:close/>
                </a:path>
              </a:pathLst>
            </a:custGeom>
            <a:solidFill>
              <a:srgbClr val="EC8672">
                <a:alpha val="50195"/>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6" name="Freeform: Shape 193">
              <a:extLst>
                <a:ext uri="{FF2B5EF4-FFF2-40B4-BE49-F238E27FC236}">
                  <a16:creationId xmlns:a16="http://schemas.microsoft.com/office/drawing/2014/main" id="{C874853A-B215-4203-8995-0418AAFC72B1}"/>
                </a:ext>
              </a:extLst>
            </p:cNvPr>
            <p:cNvSpPr>
              <a:spLocks/>
            </p:cNvSpPr>
            <p:nvPr/>
          </p:nvSpPr>
          <p:spPr bwMode="auto">
            <a:xfrm>
              <a:off x="9076323" y="4889760"/>
              <a:ext cx="85725" cy="161925"/>
            </a:xfrm>
            <a:custGeom>
              <a:avLst/>
              <a:gdLst>
                <a:gd name="T0" fmla="*/ 7239 w 85725"/>
                <a:gd name="T1" fmla="*/ 142072 h 161925"/>
                <a:gd name="T2" fmla="*/ 19717 w 85725"/>
                <a:gd name="T3" fmla="*/ 80731 h 161925"/>
                <a:gd name="T4" fmla="*/ 25051 w 85725"/>
                <a:gd name="T5" fmla="*/ 43203 h 161925"/>
                <a:gd name="T6" fmla="*/ 44101 w 85725"/>
                <a:gd name="T7" fmla="*/ 22343 h 161925"/>
                <a:gd name="T8" fmla="*/ 70866 w 85725"/>
                <a:gd name="T9" fmla="*/ 18152 h 161925"/>
                <a:gd name="T10" fmla="*/ 70866 w 85725"/>
                <a:gd name="T11" fmla="*/ 88446 h 161925"/>
                <a:gd name="T12" fmla="*/ 49435 w 85725"/>
                <a:gd name="T13" fmla="*/ 141977 h 161925"/>
                <a:gd name="T14" fmla="*/ 28575 w 85725"/>
                <a:gd name="T15" fmla="*/ 162170 h 161925"/>
                <a:gd name="T16" fmla="*/ 7144 w 85725"/>
                <a:gd name="T17" fmla="*/ 141977 h 161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5725"/>
                <a:gd name="T28" fmla="*/ 0 h 161925"/>
                <a:gd name="T29" fmla="*/ 85725 w 85725"/>
                <a:gd name="T30" fmla="*/ 161925 h 161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5725" h="161925">
                  <a:moveTo>
                    <a:pt x="7239" y="142072"/>
                  </a:moveTo>
                  <a:cubicBezTo>
                    <a:pt x="7239" y="142072"/>
                    <a:pt x="21527" y="108735"/>
                    <a:pt x="19717" y="80731"/>
                  </a:cubicBezTo>
                  <a:cubicBezTo>
                    <a:pt x="17907" y="52728"/>
                    <a:pt x="12002" y="31963"/>
                    <a:pt x="25051" y="43203"/>
                  </a:cubicBezTo>
                  <a:cubicBezTo>
                    <a:pt x="38100" y="54442"/>
                    <a:pt x="44672" y="40250"/>
                    <a:pt x="44101" y="22343"/>
                  </a:cubicBezTo>
                  <a:cubicBezTo>
                    <a:pt x="43529" y="4436"/>
                    <a:pt x="59531" y="1483"/>
                    <a:pt x="70866" y="18152"/>
                  </a:cubicBezTo>
                  <a:cubicBezTo>
                    <a:pt x="82201" y="34821"/>
                    <a:pt x="83915" y="69396"/>
                    <a:pt x="70866" y="88446"/>
                  </a:cubicBezTo>
                  <a:cubicBezTo>
                    <a:pt x="57817" y="107496"/>
                    <a:pt x="54197" y="119403"/>
                    <a:pt x="49435" y="141977"/>
                  </a:cubicBezTo>
                  <a:cubicBezTo>
                    <a:pt x="44672" y="164551"/>
                    <a:pt x="37529" y="166932"/>
                    <a:pt x="28575" y="162170"/>
                  </a:cubicBezTo>
                  <a:cubicBezTo>
                    <a:pt x="19622" y="157407"/>
                    <a:pt x="7144" y="141977"/>
                    <a:pt x="7144" y="141977"/>
                  </a:cubicBezTo>
                  <a:lnTo>
                    <a:pt x="7239" y="142072"/>
                  </a:lnTo>
                  <a:close/>
                </a:path>
              </a:pathLst>
            </a:custGeom>
            <a:solidFill>
              <a:srgbClr val="FFBE9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7" name="Freeform: Shape 194">
              <a:extLst>
                <a:ext uri="{FF2B5EF4-FFF2-40B4-BE49-F238E27FC236}">
                  <a16:creationId xmlns:a16="http://schemas.microsoft.com/office/drawing/2014/main" id="{BCE8E948-D382-4B1D-BE00-183E3638C700}"/>
                </a:ext>
              </a:extLst>
            </p:cNvPr>
            <p:cNvSpPr>
              <a:spLocks/>
            </p:cNvSpPr>
            <p:nvPr/>
          </p:nvSpPr>
          <p:spPr bwMode="auto">
            <a:xfrm>
              <a:off x="8634173" y="4956299"/>
              <a:ext cx="361950" cy="628650"/>
            </a:xfrm>
            <a:custGeom>
              <a:avLst/>
              <a:gdLst>
                <a:gd name="T0" fmla="*/ 356426 w 361950"/>
                <a:gd name="T1" fmla="*/ 568928 h 628650"/>
                <a:gd name="T2" fmla="*/ 191262 w 361950"/>
                <a:gd name="T3" fmla="*/ 629983 h 628650"/>
                <a:gd name="T4" fmla="*/ 7906 w 361950"/>
                <a:gd name="T5" fmla="*/ 214789 h 628650"/>
                <a:gd name="T6" fmla="*/ 7144 w 361950"/>
                <a:gd name="T7" fmla="*/ 212503 h 628650"/>
                <a:gd name="T8" fmla="*/ 55340 w 361950"/>
                <a:gd name="T9" fmla="*/ 95250 h 628650"/>
                <a:gd name="T10" fmla="*/ 105347 w 361950"/>
                <a:gd name="T11" fmla="*/ 24384 h 628650"/>
                <a:gd name="T12" fmla="*/ 136303 w 361950"/>
                <a:gd name="T13" fmla="*/ 7144 h 628650"/>
                <a:gd name="T14" fmla="*/ 199454 w 361950"/>
                <a:gd name="T15" fmla="*/ 12478 h 628650"/>
                <a:gd name="T16" fmla="*/ 289751 w 361950"/>
                <a:gd name="T17" fmla="*/ 100584 h 628650"/>
                <a:gd name="T18" fmla="*/ 325469 w 361950"/>
                <a:gd name="T19" fmla="*/ 410908 h 628650"/>
                <a:gd name="T20" fmla="*/ 356426 w 361950"/>
                <a:gd name="T21" fmla="*/ 568928 h 6286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1950"/>
                <a:gd name="T34" fmla="*/ 0 h 628650"/>
                <a:gd name="T35" fmla="*/ 361950 w 361950"/>
                <a:gd name="T36" fmla="*/ 628650 h 6286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1950" h="628650">
                  <a:moveTo>
                    <a:pt x="356426" y="568928"/>
                  </a:moveTo>
                  <a:cubicBezTo>
                    <a:pt x="343662" y="580835"/>
                    <a:pt x="226981" y="635603"/>
                    <a:pt x="191262" y="629983"/>
                  </a:cubicBezTo>
                  <a:cubicBezTo>
                    <a:pt x="157067" y="624745"/>
                    <a:pt x="19907" y="247650"/>
                    <a:pt x="7906" y="214789"/>
                  </a:cubicBezTo>
                  <a:cubicBezTo>
                    <a:pt x="7430" y="213265"/>
                    <a:pt x="7144" y="212503"/>
                    <a:pt x="7144" y="212503"/>
                  </a:cubicBezTo>
                  <a:cubicBezTo>
                    <a:pt x="7144" y="212503"/>
                    <a:pt x="29813" y="135731"/>
                    <a:pt x="55340" y="95250"/>
                  </a:cubicBezTo>
                  <a:cubicBezTo>
                    <a:pt x="80963" y="54769"/>
                    <a:pt x="90488" y="35719"/>
                    <a:pt x="105347" y="24384"/>
                  </a:cubicBezTo>
                  <a:cubicBezTo>
                    <a:pt x="120301" y="13049"/>
                    <a:pt x="136303" y="7144"/>
                    <a:pt x="136303" y="7144"/>
                  </a:cubicBezTo>
                  <a:cubicBezTo>
                    <a:pt x="136303" y="7144"/>
                    <a:pt x="180404" y="7715"/>
                    <a:pt x="199454" y="12478"/>
                  </a:cubicBezTo>
                  <a:cubicBezTo>
                    <a:pt x="218504" y="17240"/>
                    <a:pt x="269843" y="65627"/>
                    <a:pt x="289751" y="100584"/>
                  </a:cubicBezTo>
                  <a:cubicBezTo>
                    <a:pt x="309563" y="135541"/>
                    <a:pt x="314325" y="377571"/>
                    <a:pt x="325469" y="410908"/>
                  </a:cubicBezTo>
                  <a:cubicBezTo>
                    <a:pt x="336518" y="444246"/>
                    <a:pt x="369094" y="557022"/>
                    <a:pt x="356426" y="568928"/>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8" name="Freeform: Shape 195">
              <a:extLst>
                <a:ext uri="{FF2B5EF4-FFF2-40B4-BE49-F238E27FC236}">
                  <a16:creationId xmlns:a16="http://schemas.microsoft.com/office/drawing/2014/main" id="{7D00918E-7726-4038-9A36-CC54F245BBA3}"/>
                </a:ext>
              </a:extLst>
            </p:cNvPr>
            <p:cNvSpPr>
              <a:spLocks/>
            </p:cNvSpPr>
            <p:nvPr/>
          </p:nvSpPr>
          <p:spPr bwMode="auto">
            <a:xfrm>
              <a:off x="8633982" y="5029928"/>
              <a:ext cx="76200" cy="142875"/>
            </a:xfrm>
            <a:custGeom>
              <a:avLst/>
              <a:gdLst>
                <a:gd name="T0" fmla="*/ 49340 w 76200"/>
                <a:gd name="T1" fmla="*/ 138875 h 142875"/>
                <a:gd name="T2" fmla="*/ 54864 w 76200"/>
                <a:gd name="T3" fmla="*/ 78581 h 142875"/>
                <a:gd name="T4" fmla="*/ 74676 w 76200"/>
                <a:gd name="T5" fmla="*/ 7144 h 142875"/>
                <a:gd name="T6" fmla="*/ 46863 w 76200"/>
                <a:gd name="T7" fmla="*/ 73057 h 142875"/>
                <a:gd name="T8" fmla="*/ 7144 w 76200"/>
                <a:gd name="T9" fmla="*/ 138970 h 142875"/>
                <a:gd name="T10" fmla="*/ 49244 w 76200"/>
                <a:gd name="T11" fmla="*/ 138970 h 142875"/>
                <a:gd name="T12" fmla="*/ 0 60000 65536"/>
                <a:gd name="T13" fmla="*/ 0 60000 65536"/>
                <a:gd name="T14" fmla="*/ 0 60000 65536"/>
                <a:gd name="T15" fmla="*/ 0 60000 65536"/>
                <a:gd name="T16" fmla="*/ 0 60000 65536"/>
                <a:gd name="T17" fmla="*/ 0 60000 65536"/>
                <a:gd name="T18" fmla="*/ 0 w 76200"/>
                <a:gd name="T19" fmla="*/ 0 h 142875"/>
                <a:gd name="T20" fmla="*/ 76200 w 76200"/>
                <a:gd name="T21" fmla="*/ 142875 h 142875"/>
              </a:gdLst>
              <a:ahLst/>
              <a:cxnLst>
                <a:cxn ang="T12">
                  <a:pos x="T0" y="T1"/>
                </a:cxn>
                <a:cxn ang="T13">
                  <a:pos x="T2" y="T3"/>
                </a:cxn>
                <a:cxn ang="T14">
                  <a:pos x="T4" y="T5"/>
                </a:cxn>
                <a:cxn ang="T15">
                  <a:pos x="T6" y="T7"/>
                </a:cxn>
                <a:cxn ang="T16">
                  <a:pos x="T8" y="T9"/>
                </a:cxn>
                <a:cxn ang="T17">
                  <a:pos x="T10" y="T11"/>
                </a:cxn>
              </a:cxnLst>
              <a:rect l="T18" t="T19" r="T20" b="T21"/>
              <a:pathLst>
                <a:path w="76200" h="142875">
                  <a:moveTo>
                    <a:pt x="49340" y="138875"/>
                  </a:moveTo>
                  <a:cubicBezTo>
                    <a:pt x="49340" y="138875"/>
                    <a:pt x="50959" y="111061"/>
                    <a:pt x="54864" y="78581"/>
                  </a:cubicBezTo>
                  <a:cubicBezTo>
                    <a:pt x="58865" y="46006"/>
                    <a:pt x="74676" y="7144"/>
                    <a:pt x="74676" y="7144"/>
                  </a:cubicBezTo>
                  <a:cubicBezTo>
                    <a:pt x="74676" y="7144"/>
                    <a:pt x="58007" y="29337"/>
                    <a:pt x="46863" y="73057"/>
                  </a:cubicBezTo>
                  <a:cubicBezTo>
                    <a:pt x="35719" y="116681"/>
                    <a:pt x="7144" y="138970"/>
                    <a:pt x="7144" y="138970"/>
                  </a:cubicBezTo>
                  <a:lnTo>
                    <a:pt x="49244" y="138970"/>
                  </a:lnTo>
                  <a:lnTo>
                    <a:pt x="49340" y="138875"/>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89" name="Freeform: Shape 196">
              <a:extLst>
                <a:ext uri="{FF2B5EF4-FFF2-40B4-BE49-F238E27FC236}">
                  <a16:creationId xmlns:a16="http://schemas.microsoft.com/office/drawing/2014/main" id="{B715C146-1E3C-42E4-B962-EF9DA59592BC}"/>
                </a:ext>
              </a:extLst>
            </p:cNvPr>
            <p:cNvSpPr>
              <a:spLocks/>
            </p:cNvSpPr>
            <p:nvPr/>
          </p:nvSpPr>
          <p:spPr bwMode="auto">
            <a:xfrm>
              <a:off x="8818691" y="4999097"/>
              <a:ext cx="314325" cy="314325"/>
            </a:xfrm>
            <a:custGeom>
              <a:avLst/>
              <a:gdLst>
                <a:gd name="T0" fmla="*/ 42462 w 314325"/>
                <a:gd name="T1" fmla="*/ 9304 h 314325"/>
                <a:gd name="T2" fmla="*/ 17030 w 314325"/>
                <a:gd name="T3" fmla="*/ 99411 h 314325"/>
                <a:gd name="T4" fmla="*/ 81800 w 314325"/>
                <a:gd name="T5" fmla="*/ 193994 h 314325"/>
                <a:gd name="T6" fmla="*/ 164192 w 314325"/>
                <a:gd name="T7" fmla="*/ 270004 h 314325"/>
                <a:gd name="T8" fmla="*/ 259156 w 314325"/>
                <a:gd name="T9" fmla="*/ 307723 h 314325"/>
                <a:gd name="T10" fmla="*/ 308400 w 314325"/>
                <a:gd name="T11" fmla="*/ 161038 h 314325"/>
                <a:gd name="T12" fmla="*/ 313163 w 314325"/>
                <a:gd name="T13" fmla="*/ 37879 h 314325"/>
                <a:gd name="T14" fmla="*/ 256013 w 314325"/>
                <a:gd name="T15" fmla="*/ 27592 h 314325"/>
                <a:gd name="T16" fmla="*/ 227438 w 314325"/>
                <a:gd name="T17" fmla="*/ 149036 h 314325"/>
                <a:gd name="T18" fmla="*/ 205244 w 314325"/>
                <a:gd name="T19" fmla="*/ 176849 h 314325"/>
                <a:gd name="T20" fmla="*/ 102089 w 314325"/>
                <a:gd name="T21" fmla="*/ 37975 h 314325"/>
                <a:gd name="T22" fmla="*/ 42557 w 314325"/>
                <a:gd name="T23" fmla="*/ 9400 h 3143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4325"/>
                <a:gd name="T37" fmla="*/ 0 h 314325"/>
                <a:gd name="T38" fmla="*/ 314325 w 314325"/>
                <a:gd name="T39" fmla="*/ 314325 h 3143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4325" h="314325">
                  <a:moveTo>
                    <a:pt x="42462" y="9304"/>
                  </a:moveTo>
                  <a:cubicBezTo>
                    <a:pt x="1600" y="22354"/>
                    <a:pt x="742" y="66073"/>
                    <a:pt x="17030" y="99411"/>
                  </a:cubicBezTo>
                  <a:cubicBezTo>
                    <a:pt x="33509" y="133320"/>
                    <a:pt x="57893" y="165133"/>
                    <a:pt x="81800" y="193994"/>
                  </a:cubicBezTo>
                  <a:cubicBezTo>
                    <a:pt x="105708" y="222855"/>
                    <a:pt x="133807" y="248096"/>
                    <a:pt x="164192" y="270004"/>
                  </a:cubicBezTo>
                  <a:cubicBezTo>
                    <a:pt x="186004" y="285815"/>
                    <a:pt x="230581" y="325915"/>
                    <a:pt x="259156" y="307723"/>
                  </a:cubicBezTo>
                  <a:cubicBezTo>
                    <a:pt x="285350" y="291054"/>
                    <a:pt x="306019" y="199233"/>
                    <a:pt x="308400" y="161038"/>
                  </a:cubicBezTo>
                  <a:cubicBezTo>
                    <a:pt x="310781" y="122842"/>
                    <a:pt x="321926" y="44261"/>
                    <a:pt x="313163" y="37879"/>
                  </a:cubicBezTo>
                  <a:cubicBezTo>
                    <a:pt x="304400" y="31498"/>
                    <a:pt x="262394" y="18829"/>
                    <a:pt x="256013" y="27592"/>
                  </a:cubicBezTo>
                  <a:cubicBezTo>
                    <a:pt x="249631" y="36355"/>
                    <a:pt x="242487" y="110174"/>
                    <a:pt x="227438" y="149036"/>
                  </a:cubicBezTo>
                  <a:cubicBezTo>
                    <a:pt x="212388" y="187898"/>
                    <a:pt x="212388" y="185517"/>
                    <a:pt x="205244" y="176849"/>
                  </a:cubicBezTo>
                  <a:cubicBezTo>
                    <a:pt x="198101" y="168086"/>
                    <a:pt x="133807" y="70455"/>
                    <a:pt x="102089" y="37975"/>
                  </a:cubicBezTo>
                  <a:cubicBezTo>
                    <a:pt x="70370" y="5399"/>
                    <a:pt x="58273" y="4351"/>
                    <a:pt x="42557" y="9400"/>
                  </a:cubicBezTo>
                  <a:lnTo>
                    <a:pt x="42462" y="9304"/>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0" name="Freeform: Shape 197">
              <a:extLst>
                <a:ext uri="{FF2B5EF4-FFF2-40B4-BE49-F238E27FC236}">
                  <a16:creationId xmlns:a16="http://schemas.microsoft.com/office/drawing/2014/main" id="{51BE0AB1-A3B8-498F-8F50-E6E0BE559A14}"/>
                </a:ext>
              </a:extLst>
            </p:cNvPr>
            <p:cNvSpPr>
              <a:spLocks/>
            </p:cNvSpPr>
            <p:nvPr/>
          </p:nvSpPr>
          <p:spPr bwMode="auto">
            <a:xfrm>
              <a:off x="8634935" y="5121844"/>
              <a:ext cx="361950" cy="466725"/>
            </a:xfrm>
            <a:custGeom>
              <a:avLst/>
              <a:gdLst>
                <a:gd name="T0" fmla="*/ 355664 w 361950"/>
                <a:gd name="T1" fmla="*/ 403384 h 466725"/>
                <a:gd name="T2" fmla="*/ 190500 w 361950"/>
                <a:gd name="T3" fmla="*/ 464439 h 466725"/>
                <a:gd name="T4" fmla="*/ 7144 w 361950"/>
                <a:gd name="T5" fmla="*/ 49244 h 466725"/>
                <a:gd name="T6" fmla="*/ 51721 w 361950"/>
                <a:gd name="T7" fmla="*/ 7144 h 466725"/>
                <a:gd name="T8" fmla="*/ 190976 w 361950"/>
                <a:gd name="T9" fmla="*/ 234315 h 466725"/>
                <a:gd name="T10" fmla="*/ 313849 w 361950"/>
                <a:gd name="T11" fmla="*/ 293561 h 466725"/>
                <a:gd name="T12" fmla="*/ 232791 w 361950"/>
                <a:gd name="T13" fmla="*/ 346996 h 466725"/>
                <a:gd name="T14" fmla="*/ 355664 w 361950"/>
                <a:gd name="T15" fmla="*/ 403384 h 466725"/>
                <a:gd name="T16" fmla="*/ 0 60000 65536"/>
                <a:gd name="T17" fmla="*/ 0 60000 65536"/>
                <a:gd name="T18" fmla="*/ 0 60000 65536"/>
                <a:gd name="T19" fmla="*/ 0 60000 65536"/>
                <a:gd name="T20" fmla="*/ 0 60000 65536"/>
                <a:gd name="T21" fmla="*/ 0 60000 65536"/>
                <a:gd name="T22" fmla="*/ 0 60000 65536"/>
                <a:gd name="T23" fmla="*/ 0 60000 65536"/>
                <a:gd name="T24" fmla="*/ 0 w 361950"/>
                <a:gd name="T25" fmla="*/ 0 h 466725"/>
                <a:gd name="T26" fmla="*/ 361950 w 361950"/>
                <a:gd name="T27" fmla="*/ 466725 h 4667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1950" h="466725">
                  <a:moveTo>
                    <a:pt x="355664" y="403384"/>
                  </a:moveTo>
                  <a:cubicBezTo>
                    <a:pt x="342900" y="415290"/>
                    <a:pt x="226219" y="470059"/>
                    <a:pt x="190500" y="464439"/>
                  </a:cubicBezTo>
                  <a:cubicBezTo>
                    <a:pt x="156305" y="459200"/>
                    <a:pt x="19145" y="82105"/>
                    <a:pt x="7144" y="49244"/>
                  </a:cubicBezTo>
                  <a:cubicBezTo>
                    <a:pt x="34195" y="28003"/>
                    <a:pt x="51721" y="7144"/>
                    <a:pt x="51721" y="7144"/>
                  </a:cubicBezTo>
                  <a:cubicBezTo>
                    <a:pt x="51721" y="7144"/>
                    <a:pt x="111157" y="174022"/>
                    <a:pt x="190976" y="234315"/>
                  </a:cubicBezTo>
                  <a:cubicBezTo>
                    <a:pt x="270701" y="294608"/>
                    <a:pt x="328327" y="268796"/>
                    <a:pt x="313849" y="293561"/>
                  </a:cubicBezTo>
                  <a:cubicBezTo>
                    <a:pt x="299276" y="318421"/>
                    <a:pt x="206693" y="313658"/>
                    <a:pt x="232791" y="346996"/>
                  </a:cubicBezTo>
                  <a:cubicBezTo>
                    <a:pt x="258794" y="380333"/>
                    <a:pt x="269081" y="428720"/>
                    <a:pt x="355664" y="403384"/>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1" name="Freeform: Shape 198">
              <a:extLst>
                <a:ext uri="{FF2B5EF4-FFF2-40B4-BE49-F238E27FC236}">
                  <a16:creationId xmlns:a16="http://schemas.microsoft.com/office/drawing/2014/main" id="{FDE9609B-907D-4A02-91D6-1E6F5F8D37B4}"/>
                </a:ext>
              </a:extLst>
            </p:cNvPr>
            <p:cNvSpPr>
              <a:spLocks/>
            </p:cNvSpPr>
            <p:nvPr/>
          </p:nvSpPr>
          <p:spPr bwMode="auto">
            <a:xfrm>
              <a:off x="8715747" y="5161658"/>
              <a:ext cx="390525" cy="609600"/>
            </a:xfrm>
            <a:custGeom>
              <a:avLst/>
              <a:gdLst>
                <a:gd name="T0" fmla="*/ 7485 w 390525"/>
                <a:gd name="T1" fmla="*/ 25336 h 609600"/>
                <a:gd name="T2" fmla="*/ 119975 w 390525"/>
                <a:gd name="T3" fmla="*/ 547116 h 609600"/>
                <a:gd name="T4" fmla="*/ 194460 w 390525"/>
                <a:gd name="T5" fmla="*/ 607219 h 609600"/>
                <a:gd name="T6" fmla="*/ 380769 w 390525"/>
                <a:gd name="T7" fmla="*/ 607219 h 609600"/>
                <a:gd name="T8" fmla="*/ 392009 w 390525"/>
                <a:gd name="T9" fmla="*/ 598075 h 609600"/>
                <a:gd name="T10" fmla="*/ 380769 w 390525"/>
                <a:gd name="T11" fmla="*/ 584264 h 609600"/>
                <a:gd name="T12" fmla="*/ 201604 w 390525"/>
                <a:gd name="T13" fmla="*/ 578644 h 609600"/>
                <a:gd name="T14" fmla="*/ 144073 w 390525"/>
                <a:gd name="T15" fmla="*/ 542925 h 609600"/>
                <a:gd name="T16" fmla="*/ 36822 w 390525"/>
                <a:gd name="T17" fmla="*/ 19240 h 609600"/>
                <a:gd name="T18" fmla="*/ 22153 w 390525"/>
                <a:gd name="T19" fmla="*/ 7144 h 609600"/>
                <a:gd name="T20" fmla="*/ 7485 w 390525"/>
                <a:gd name="T21" fmla="*/ 25336 h 609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0525"/>
                <a:gd name="T34" fmla="*/ 0 h 609600"/>
                <a:gd name="T35" fmla="*/ 390525 w 390525"/>
                <a:gd name="T36" fmla="*/ 609600 h 609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0525" h="609600">
                  <a:moveTo>
                    <a:pt x="7485" y="25336"/>
                  </a:moveTo>
                  <a:lnTo>
                    <a:pt x="119975" y="547116"/>
                  </a:lnTo>
                  <a:cubicBezTo>
                    <a:pt x="127500" y="582168"/>
                    <a:pt x="158551" y="607219"/>
                    <a:pt x="194460" y="607219"/>
                  </a:cubicBezTo>
                  <a:lnTo>
                    <a:pt x="380769" y="607219"/>
                  </a:lnTo>
                  <a:cubicBezTo>
                    <a:pt x="386199" y="607219"/>
                    <a:pt x="390866" y="603409"/>
                    <a:pt x="392009" y="598075"/>
                  </a:cubicBezTo>
                  <a:cubicBezTo>
                    <a:pt x="393438" y="590931"/>
                    <a:pt x="388104" y="584264"/>
                    <a:pt x="380769" y="584264"/>
                  </a:cubicBezTo>
                  <a:cubicBezTo>
                    <a:pt x="342193" y="584264"/>
                    <a:pt x="235513" y="583787"/>
                    <a:pt x="201604" y="578644"/>
                  </a:cubicBezTo>
                  <a:cubicBezTo>
                    <a:pt x="159885" y="572262"/>
                    <a:pt x="151979" y="554831"/>
                    <a:pt x="144073" y="542925"/>
                  </a:cubicBezTo>
                  <a:cubicBezTo>
                    <a:pt x="136834" y="532066"/>
                    <a:pt x="52062" y="97631"/>
                    <a:pt x="36822" y="19240"/>
                  </a:cubicBezTo>
                  <a:cubicBezTo>
                    <a:pt x="35488" y="12192"/>
                    <a:pt x="29297" y="7144"/>
                    <a:pt x="22153" y="7144"/>
                  </a:cubicBezTo>
                  <a:cubicBezTo>
                    <a:pt x="12533" y="7144"/>
                    <a:pt x="5484" y="16002"/>
                    <a:pt x="7485" y="25336"/>
                  </a:cubicBez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2" name="Freeform: Shape 199">
              <a:extLst>
                <a:ext uri="{FF2B5EF4-FFF2-40B4-BE49-F238E27FC236}">
                  <a16:creationId xmlns:a16="http://schemas.microsoft.com/office/drawing/2014/main" id="{33B67D03-7C7D-4AC1-9644-257D62BF33DA}"/>
                </a:ext>
              </a:extLst>
            </p:cNvPr>
            <p:cNvSpPr>
              <a:spLocks/>
            </p:cNvSpPr>
            <p:nvPr/>
          </p:nvSpPr>
          <p:spPr bwMode="auto">
            <a:xfrm>
              <a:off x="8530775" y="5161658"/>
              <a:ext cx="381000" cy="609600"/>
            </a:xfrm>
            <a:custGeom>
              <a:avLst/>
              <a:gdLst>
                <a:gd name="T0" fmla="*/ 7481 w 381000"/>
                <a:gd name="T1" fmla="*/ 25336 h 609600"/>
                <a:gd name="T2" fmla="*/ 119972 w 381000"/>
                <a:gd name="T3" fmla="*/ 547116 h 609600"/>
                <a:gd name="T4" fmla="*/ 194457 w 381000"/>
                <a:gd name="T5" fmla="*/ 607219 h 609600"/>
                <a:gd name="T6" fmla="*/ 379433 w 381000"/>
                <a:gd name="T7" fmla="*/ 607219 h 609600"/>
                <a:gd name="T8" fmla="*/ 304947 w 381000"/>
                <a:gd name="T9" fmla="*/ 547116 h 609600"/>
                <a:gd name="T10" fmla="*/ 192457 w 381000"/>
                <a:gd name="T11" fmla="*/ 25336 h 609600"/>
                <a:gd name="T12" fmla="*/ 207125 w 381000"/>
                <a:gd name="T13" fmla="*/ 7144 h 609600"/>
                <a:gd name="T14" fmla="*/ 22150 w 381000"/>
                <a:gd name="T15" fmla="*/ 7144 h 609600"/>
                <a:gd name="T16" fmla="*/ 7481 w 381000"/>
                <a:gd name="T17" fmla="*/ 25336 h 609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1000"/>
                <a:gd name="T28" fmla="*/ 0 h 609600"/>
                <a:gd name="T29" fmla="*/ 381000 w 381000"/>
                <a:gd name="T30" fmla="*/ 609600 h 6096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1000" h="609600">
                  <a:moveTo>
                    <a:pt x="7481" y="25336"/>
                  </a:moveTo>
                  <a:lnTo>
                    <a:pt x="119972" y="547116"/>
                  </a:lnTo>
                  <a:cubicBezTo>
                    <a:pt x="127496" y="582168"/>
                    <a:pt x="158548" y="607219"/>
                    <a:pt x="194457" y="607219"/>
                  </a:cubicBezTo>
                  <a:lnTo>
                    <a:pt x="379433" y="607219"/>
                  </a:lnTo>
                  <a:cubicBezTo>
                    <a:pt x="343523" y="607219"/>
                    <a:pt x="312472" y="582168"/>
                    <a:pt x="304947" y="547116"/>
                  </a:cubicBezTo>
                  <a:lnTo>
                    <a:pt x="192457" y="25336"/>
                  </a:lnTo>
                  <a:cubicBezTo>
                    <a:pt x="190457" y="16002"/>
                    <a:pt x="197505" y="7144"/>
                    <a:pt x="207125" y="7144"/>
                  </a:cubicBezTo>
                  <a:lnTo>
                    <a:pt x="22150" y="7144"/>
                  </a:lnTo>
                  <a:cubicBezTo>
                    <a:pt x="12625" y="7144"/>
                    <a:pt x="5481" y="16002"/>
                    <a:pt x="7481" y="25336"/>
                  </a:cubicBez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3" name="Freeform: Shape 200">
              <a:extLst>
                <a:ext uri="{FF2B5EF4-FFF2-40B4-BE49-F238E27FC236}">
                  <a16:creationId xmlns:a16="http://schemas.microsoft.com/office/drawing/2014/main" id="{4338E204-308A-4FE6-8DC6-EACE14E89453}"/>
                </a:ext>
              </a:extLst>
            </p:cNvPr>
            <p:cNvSpPr>
              <a:spLocks/>
            </p:cNvSpPr>
            <p:nvPr/>
          </p:nvSpPr>
          <p:spPr bwMode="auto">
            <a:xfrm>
              <a:off x="9038223" y="5761733"/>
              <a:ext cx="104775" cy="495300"/>
            </a:xfrm>
            <a:custGeom>
              <a:avLst/>
              <a:gdLst>
                <a:gd name="T0" fmla="*/ 7239 w 104775"/>
                <a:gd name="T1" fmla="*/ 7144 h 495300"/>
                <a:gd name="T2" fmla="*/ 80391 w 104775"/>
                <a:gd name="T3" fmla="*/ 485680 h 495300"/>
                <a:gd name="T4" fmla="*/ 91440 w 104775"/>
                <a:gd name="T5" fmla="*/ 493586 h 495300"/>
                <a:gd name="T6" fmla="*/ 94869 w 104775"/>
                <a:gd name="T7" fmla="*/ 493014 h 495300"/>
                <a:gd name="T8" fmla="*/ 102584 w 104775"/>
                <a:gd name="T9" fmla="*/ 482156 h 495300"/>
                <a:gd name="T10" fmla="*/ 28575 w 104775"/>
                <a:gd name="T11" fmla="*/ 7144 h 495300"/>
                <a:gd name="T12" fmla="*/ 7144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7239" y="7144"/>
                  </a:moveTo>
                  <a:lnTo>
                    <a:pt x="80391" y="485680"/>
                  </a:lnTo>
                  <a:cubicBezTo>
                    <a:pt x="81153" y="491014"/>
                    <a:pt x="86201" y="494538"/>
                    <a:pt x="91440" y="493586"/>
                  </a:cubicBezTo>
                  <a:lnTo>
                    <a:pt x="94869" y="493014"/>
                  </a:lnTo>
                  <a:cubicBezTo>
                    <a:pt x="100013" y="492062"/>
                    <a:pt x="103442" y="487299"/>
                    <a:pt x="102584" y="482156"/>
                  </a:cubicBezTo>
                  <a:lnTo>
                    <a:pt x="28575" y="7144"/>
                  </a:lnTo>
                  <a:lnTo>
                    <a:pt x="7144" y="7144"/>
                  </a:lnTo>
                  <a:lnTo>
                    <a:pt x="7239" y="7144"/>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4" name="Freeform: Shape 201">
              <a:extLst>
                <a:ext uri="{FF2B5EF4-FFF2-40B4-BE49-F238E27FC236}">
                  <a16:creationId xmlns:a16="http://schemas.microsoft.com/office/drawing/2014/main" id="{0EAEAC04-D388-442A-A3AB-225860AA6FE6}"/>
                </a:ext>
              </a:extLst>
            </p:cNvPr>
            <p:cNvSpPr>
              <a:spLocks/>
            </p:cNvSpPr>
            <p:nvPr/>
          </p:nvSpPr>
          <p:spPr bwMode="auto">
            <a:xfrm>
              <a:off x="8845914" y="5761733"/>
              <a:ext cx="104775" cy="495300"/>
            </a:xfrm>
            <a:custGeom>
              <a:avLst/>
              <a:gdLst>
                <a:gd name="T0" fmla="*/ 7239 w 104775"/>
                <a:gd name="T1" fmla="*/ 7144 h 495300"/>
                <a:gd name="T2" fmla="*/ 80391 w 104775"/>
                <a:gd name="T3" fmla="*/ 485680 h 495300"/>
                <a:gd name="T4" fmla="*/ 91440 w 104775"/>
                <a:gd name="T5" fmla="*/ 493586 h 495300"/>
                <a:gd name="T6" fmla="*/ 94869 w 104775"/>
                <a:gd name="T7" fmla="*/ 493014 h 495300"/>
                <a:gd name="T8" fmla="*/ 102584 w 104775"/>
                <a:gd name="T9" fmla="*/ 482156 h 495300"/>
                <a:gd name="T10" fmla="*/ 28575 w 104775"/>
                <a:gd name="T11" fmla="*/ 7144 h 495300"/>
                <a:gd name="T12" fmla="*/ 7144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7239" y="7144"/>
                  </a:moveTo>
                  <a:lnTo>
                    <a:pt x="80391" y="485680"/>
                  </a:lnTo>
                  <a:cubicBezTo>
                    <a:pt x="81153" y="491014"/>
                    <a:pt x="86201" y="494538"/>
                    <a:pt x="91440" y="493586"/>
                  </a:cubicBezTo>
                  <a:lnTo>
                    <a:pt x="94869" y="493014"/>
                  </a:lnTo>
                  <a:cubicBezTo>
                    <a:pt x="100013" y="492062"/>
                    <a:pt x="103442" y="487299"/>
                    <a:pt x="102584" y="482156"/>
                  </a:cubicBezTo>
                  <a:lnTo>
                    <a:pt x="28575" y="7144"/>
                  </a:lnTo>
                  <a:lnTo>
                    <a:pt x="7144" y="7144"/>
                  </a:lnTo>
                  <a:lnTo>
                    <a:pt x="7239" y="7144"/>
                  </a:ln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5" name="Freeform: Shape 202">
              <a:extLst>
                <a:ext uri="{FF2B5EF4-FFF2-40B4-BE49-F238E27FC236}">
                  <a16:creationId xmlns:a16="http://schemas.microsoft.com/office/drawing/2014/main" id="{086EF24D-06FA-4441-B8E2-33E82F6AA1EA}"/>
                </a:ext>
              </a:extLst>
            </p:cNvPr>
            <p:cNvSpPr>
              <a:spLocks/>
            </p:cNvSpPr>
            <p:nvPr/>
          </p:nvSpPr>
          <p:spPr bwMode="auto">
            <a:xfrm>
              <a:off x="8620516" y="5761733"/>
              <a:ext cx="104775" cy="495300"/>
            </a:xfrm>
            <a:custGeom>
              <a:avLst/>
              <a:gdLst>
                <a:gd name="T0" fmla="*/ 102620 w 104775"/>
                <a:gd name="T1" fmla="*/ 7144 h 495300"/>
                <a:gd name="T2" fmla="*/ 29468 w 104775"/>
                <a:gd name="T3" fmla="*/ 485680 h 495300"/>
                <a:gd name="T4" fmla="*/ 18419 w 104775"/>
                <a:gd name="T5" fmla="*/ 493586 h 495300"/>
                <a:gd name="T6" fmla="*/ 14990 w 104775"/>
                <a:gd name="T7" fmla="*/ 493014 h 495300"/>
                <a:gd name="T8" fmla="*/ 7275 w 104775"/>
                <a:gd name="T9" fmla="*/ 482156 h 495300"/>
                <a:gd name="T10" fmla="*/ 81284 w 104775"/>
                <a:gd name="T11" fmla="*/ 7144 h 495300"/>
                <a:gd name="T12" fmla="*/ 102716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102620" y="7144"/>
                  </a:moveTo>
                  <a:lnTo>
                    <a:pt x="29468" y="485680"/>
                  </a:lnTo>
                  <a:cubicBezTo>
                    <a:pt x="28706" y="491014"/>
                    <a:pt x="23658" y="494538"/>
                    <a:pt x="18419" y="493586"/>
                  </a:cubicBezTo>
                  <a:lnTo>
                    <a:pt x="14990" y="493014"/>
                  </a:lnTo>
                  <a:cubicBezTo>
                    <a:pt x="9847" y="492062"/>
                    <a:pt x="6418" y="487299"/>
                    <a:pt x="7275" y="482156"/>
                  </a:cubicBezTo>
                  <a:lnTo>
                    <a:pt x="81284" y="7144"/>
                  </a:lnTo>
                  <a:lnTo>
                    <a:pt x="102716" y="7144"/>
                  </a:lnTo>
                  <a:lnTo>
                    <a:pt x="102620" y="7144"/>
                  </a:lnTo>
                  <a:close/>
                </a:path>
              </a:pathLst>
            </a:custGeom>
            <a:solidFill>
              <a:srgbClr val="5259B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6" name="Freeform: Shape 203">
              <a:extLst>
                <a:ext uri="{FF2B5EF4-FFF2-40B4-BE49-F238E27FC236}">
                  <a16:creationId xmlns:a16="http://schemas.microsoft.com/office/drawing/2014/main" id="{0BF99501-A9A3-427F-869E-9F0491D0E66D}"/>
                </a:ext>
              </a:extLst>
            </p:cNvPr>
            <p:cNvSpPr>
              <a:spLocks/>
            </p:cNvSpPr>
            <p:nvPr/>
          </p:nvSpPr>
          <p:spPr bwMode="auto">
            <a:xfrm>
              <a:off x="8812730" y="5761733"/>
              <a:ext cx="104775" cy="495300"/>
            </a:xfrm>
            <a:custGeom>
              <a:avLst/>
              <a:gdLst>
                <a:gd name="T0" fmla="*/ 102620 w 104775"/>
                <a:gd name="T1" fmla="*/ 7144 h 495300"/>
                <a:gd name="T2" fmla="*/ 29468 w 104775"/>
                <a:gd name="T3" fmla="*/ 485680 h 495300"/>
                <a:gd name="T4" fmla="*/ 18419 w 104775"/>
                <a:gd name="T5" fmla="*/ 493586 h 495300"/>
                <a:gd name="T6" fmla="*/ 14990 w 104775"/>
                <a:gd name="T7" fmla="*/ 493014 h 495300"/>
                <a:gd name="T8" fmla="*/ 7275 w 104775"/>
                <a:gd name="T9" fmla="*/ 482156 h 495300"/>
                <a:gd name="T10" fmla="*/ 81284 w 104775"/>
                <a:gd name="T11" fmla="*/ 7144 h 495300"/>
                <a:gd name="T12" fmla="*/ 102716 w 104775"/>
                <a:gd name="T13" fmla="*/ 7144 h 495300"/>
                <a:gd name="T14" fmla="*/ 0 60000 65536"/>
                <a:gd name="T15" fmla="*/ 0 60000 65536"/>
                <a:gd name="T16" fmla="*/ 0 60000 65536"/>
                <a:gd name="T17" fmla="*/ 0 60000 65536"/>
                <a:gd name="T18" fmla="*/ 0 60000 65536"/>
                <a:gd name="T19" fmla="*/ 0 60000 65536"/>
                <a:gd name="T20" fmla="*/ 0 60000 65536"/>
                <a:gd name="T21" fmla="*/ 0 w 104775"/>
                <a:gd name="T22" fmla="*/ 0 h 495300"/>
                <a:gd name="T23" fmla="*/ 104775 w 104775"/>
                <a:gd name="T24" fmla="*/ 495300 h 4953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775" h="495300">
                  <a:moveTo>
                    <a:pt x="102620" y="7144"/>
                  </a:moveTo>
                  <a:lnTo>
                    <a:pt x="29468" y="485680"/>
                  </a:lnTo>
                  <a:cubicBezTo>
                    <a:pt x="28706" y="491014"/>
                    <a:pt x="23658" y="494538"/>
                    <a:pt x="18419" y="493586"/>
                  </a:cubicBezTo>
                  <a:lnTo>
                    <a:pt x="14990" y="493014"/>
                  </a:lnTo>
                  <a:cubicBezTo>
                    <a:pt x="9847" y="492062"/>
                    <a:pt x="6418" y="487299"/>
                    <a:pt x="7275" y="482156"/>
                  </a:cubicBezTo>
                  <a:lnTo>
                    <a:pt x="81284" y="7144"/>
                  </a:lnTo>
                  <a:lnTo>
                    <a:pt x="102716" y="7144"/>
                  </a:lnTo>
                  <a:lnTo>
                    <a:pt x="102620" y="7144"/>
                  </a:lnTo>
                  <a:close/>
                </a:path>
              </a:pathLst>
            </a:custGeom>
            <a:solidFill>
              <a:srgbClr val="A3AA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7" name="Freeform: Shape 204">
              <a:extLst>
                <a:ext uri="{FF2B5EF4-FFF2-40B4-BE49-F238E27FC236}">
                  <a16:creationId xmlns:a16="http://schemas.microsoft.com/office/drawing/2014/main" id="{CE16A16D-26B2-4109-B723-099155800BAB}"/>
                </a:ext>
              </a:extLst>
            </p:cNvPr>
            <p:cNvSpPr>
              <a:spLocks/>
            </p:cNvSpPr>
            <p:nvPr/>
          </p:nvSpPr>
          <p:spPr bwMode="auto">
            <a:xfrm>
              <a:off x="11031234" y="4629973"/>
              <a:ext cx="47625" cy="47625"/>
            </a:xfrm>
            <a:custGeom>
              <a:avLst/>
              <a:gdLst>
                <a:gd name="T0" fmla="*/ 43339 w 47625"/>
                <a:gd name="T1" fmla="*/ 25241 h 47625"/>
                <a:gd name="T2" fmla="*/ 25241 w 47625"/>
                <a:gd name="T3" fmla="*/ 43339 h 47625"/>
                <a:gd name="T4" fmla="*/ 7144 w 47625"/>
                <a:gd name="T5" fmla="*/ 25241 h 47625"/>
                <a:gd name="T6" fmla="*/ 25241 w 47625"/>
                <a:gd name="T7" fmla="*/ 7144 h 47625"/>
                <a:gd name="T8" fmla="*/ 43339 w 47625"/>
                <a:gd name="T9" fmla="*/ 25241 h 47625"/>
                <a:gd name="T10" fmla="*/ 0 60000 65536"/>
                <a:gd name="T11" fmla="*/ 0 60000 65536"/>
                <a:gd name="T12" fmla="*/ 0 60000 65536"/>
                <a:gd name="T13" fmla="*/ 0 60000 65536"/>
                <a:gd name="T14" fmla="*/ 0 60000 65536"/>
                <a:gd name="T15" fmla="*/ 0 w 47625"/>
                <a:gd name="T16" fmla="*/ 0 h 47625"/>
                <a:gd name="T17" fmla="*/ 47625 w 47625"/>
                <a:gd name="T18" fmla="*/ 47625 h 47625"/>
              </a:gdLst>
              <a:ahLst/>
              <a:cxnLst>
                <a:cxn ang="T10">
                  <a:pos x="T0" y="T1"/>
                </a:cxn>
                <a:cxn ang="T11">
                  <a:pos x="T2" y="T3"/>
                </a:cxn>
                <a:cxn ang="T12">
                  <a:pos x="T4" y="T5"/>
                </a:cxn>
                <a:cxn ang="T13">
                  <a:pos x="T6" y="T7"/>
                </a:cxn>
                <a:cxn ang="T14">
                  <a:pos x="T8" y="T9"/>
                </a:cxn>
              </a:cxnLst>
              <a:rect l="T15" t="T16" r="T17" b="T18"/>
              <a:pathLst>
                <a:path w="47625" h="47625">
                  <a:moveTo>
                    <a:pt x="43339" y="25241"/>
                  </a:moveTo>
                  <a:cubicBezTo>
                    <a:pt x="43339" y="35236"/>
                    <a:pt x="35236" y="43339"/>
                    <a:pt x="25241" y="43339"/>
                  </a:cubicBezTo>
                  <a:cubicBezTo>
                    <a:pt x="15246" y="43339"/>
                    <a:pt x="7144" y="35236"/>
                    <a:pt x="7144" y="25241"/>
                  </a:cubicBezTo>
                  <a:cubicBezTo>
                    <a:pt x="7144" y="15246"/>
                    <a:pt x="15246" y="7144"/>
                    <a:pt x="25241" y="7144"/>
                  </a:cubicBezTo>
                  <a:cubicBezTo>
                    <a:pt x="35236" y="7144"/>
                    <a:pt x="43339" y="15246"/>
                    <a:pt x="43339" y="2524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8" name="Freeform: Shape 205">
              <a:extLst>
                <a:ext uri="{FF2B5EF4-FFF2-40B4-BE49-F238E27FC236}">
                  <a16:creationId xmlns:a16="http://schemas.microsoft.com/office/drawing/2014/main" id="{77C81704-8E07-479A-9BC3-1B5489461102}"/>
                </a:ext>
              </a:extLst>
            </p:cNvPr>
            <p:cNvSpPr>
              <a:spLocks/>
            </p:cNvSpPr>
            <p:nvPr/>
          </p:nvSpPr>
          <p:spPr bwMode="auto">
            <a:xfrm>
              <a:off x="9152142" y="4462714"/>
              <a:ext cx="47625" cy="47625"/>
            </a:xfrm>
            <a:custGeom>
              <a:avLst/>
              <a:gdLst>
                <a:gd name="T0" fmla="*/ 43339 w 47625"/>
                <a:gd name="T1" fmla="*/ 25241 h 47625"/>
                <a:gd name="T2" fmla="*/ 25241 w 47625"/>
                <a:gd name="T3" fmla="*/ 43339 h 47625"/>
                <a:gd name="T4" fmla="*/ 7144 w 47625"/>
                <a:gd name="T5" fmla="*/ 25241 h 47625"/>
                <a:gd name="T6" fmla="*/ 25241 w 47625"/>
                <a:gd name="T7" fmla="*/ 7144 h 47625"/>
                <a:gd name="T8" fmla="*/ 43339 w 47625"/>
                <a:gd name="T9" fmla="*/ 25241 h 47625"/>
                <a:gd name="T10" fmla="*/ 0 60000 65536"/>
                <a:gd name="T11" fmla="*/ 0 60000 65536"/>
                <a:gd name="T12" fmla="*/ 0 60000 65536"/>
                <a:gd name="T13" fmla="*/ 0 60000 65536"/>
                <a:gd name="T14" fmla="*/ 0 60000 65536"/>
                <a:gd name="T15" fmla="*/ 0 w 47625"/>
                <a:gd name="T16" fmla="*/ 0 h 47625"/>
                <a:gd name="T17" fmla="*/ 47625 w 47625"/>
                <a:gd name="T18" fmla="*/ 47625 h 47625"/>
              </a:gdLst>
              <a:ahLst/>
              <a:cxnLst>
                <a:cxn ang="T10">
                  <a:pos x="T0" y="T1"/>
                </a:cxn>
                <a:cxn ang="T11">
                  <a:pos x="T2" y="T3"/>
                </a:cxn>
                <a:cxn ang="T12">
                  <a:pos x="T4" y="T5"/>
                </a:cxn>
                <a:cxn ang="T13">
                  <a:pos x="T6" y="T7"/>
                </a:cxn>
                <a:cxn ang="T14">
                  <a:pos x="T8" y="T9"/>
                </a:cxn>
              </a:cxnLst>
              <a:rect l="T15" t="T16" r="T17" b="T18"/>
              <a:pathLst>
                <a:path w="47625" h="47625">
                  <a:moveTo>
                    <a:pt x="43339" y="25241"/>
                  </a:moveTo>
                  <a:cubicBezTo>
                    <a:pt x="43339" y="35236"/>
                    <a:pt x="35236" y="43339"/>
                    <a:pt x="25241" y="43339"/>
                  </a:cubicBezTo>
                  <a:cubicBezTo>
                    <a:pt x="15246" y="43339"/>
                    <a:pt x="7144" y="35236"/>
                    <a:pt x="7144" y="25241"/>
                  </a:cubicBezTo>
                  <a:cubicBezTo>
                    <a:pt x="7144" y="15246"/>
                    <a:pt x="15246" y="7144"/>
                    <a:pt x="25241" y="7144"/>
                  </a:cubicBezTo>
                  <a:cubicBezTo>
                    <a:pt x="35236" y="7144"/>
                    <a:pt x="43339" y="15246"/>
                    <a:pt x="43339" y="2524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799" name="Freeform: Shape 206">
              <a:extLst>
                <a:ext uri="{FF2B5EF4-FFF2-40B4-BE49-F238E27FC236}">
                  <a16:creationId xmlns:a16="http://schemas.microsoft.com/office/drawing/2014/main" id="{0EC4B02B-E51A-455D-B1DE-6F8F8E921166}"/>
                </a:ext>
              </a:extLst>
            </p:cNvPr>
            <p:cNvSpPr>
              <a:spLocks/>
            </p:cNvSpPr>
            <p:nvPr/>
          </p:nvSpPr>
          <p:spPr bwMode="auto">
            <a:xfrm>
              <a:off x="9665254" y="5165849"/>
              <a:ext cx="38100" cy="38100"/>
            </a:xfrm>
            <a:custGeom>
              <a:avLst/>
              <a:gdLst>
                <a:gd name="T0" fmla="*/ 36862 w 38100"/>
                <a:gd name="T1" fmla="*/ 22003 h 38100"/>
                <a:gd name="T2" fmla="*/ 22003 w 38100"/>
                <a:gd name="T3" fmla="*/ 36862 h 38100"/>
                <a:gd name="T4" fmla="*/ 7144 w 38100"/>
                <a:gd name="T5" fmla="*/ 22003 h 38100"/>
                <a:gd name="T6" fmla="*/ 22003 w 38100"/>
                <a:gd name="T7" fmla="*/ 7144 h 38100"/>
                <a:gd name="T8" fmla="*/ 36862 w 38100"/>
                <a:gd name="T9" fmla="*/ 22003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36862" y="22003"/>
                  </a:moveTo>
                  <a:cubicBezTo>
                    <a:pt x="36862" y="30209"/>
                    <a:pt x="30209" y="36862"/>
                    <a:pt x="22003" y="36862"/>
                  </a:cubicBezTo>
                  <a:cubicBezTo>
                    <a:pt x="13796" y="36862"/>
                    <a:pt x="7144" y="30209"/>
                    <a:pt x="7144" y="22003"/>
                  </a:cubicBezTo>
                  <a:cubicBezTo>
                    <a:pt x="7144" y="13796"/>
                    <a:pt x="13796" y="7144"/>
                    <a:pt x="22003" y="7144"/>
                  </a:cubicBezTo>
                  <a:cubicBezTo>
                    <a:pt x="30209" y="7144"/>
                    <a:pt x="36862" y="13796"/>
                    <a:pt x="36862" y="22003"/>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0" name="Freeform: Shape 207">
              <a:extLst>
                <a:ext uri="{FF2B5EF4-FFF2-40B4-BE49-F238E27FC236}">
                  <a16:creationId xmlns:a16="http://schemas.microsoft.com/office/drawing/2014/main" id="{0B29E4AC-FCA2-4CBB-B294-47D6A4BF885D}"/>
                </a:ext>
              </a:extLst>
            </p:cNvPr>
            <p:cNvSpPr>
              <a:spLocks/>
            </p:cNvSpPr>
            <p:nvPr/>
          </p:nvSpPr>
          <p:spPr bwMode="auto">
            <a:xfrm>
              <a:off x="9810987" y="5685533"/>
              <a:ext cx="38100" cy="38100"/>
            </a:xfrm>
            <a:custGeom>
              <a:avLst/>
              <a:gdLst>
                <a:gd name="T0" fmla="*/ 38767 w 38100"/>
                <a:gd name="T1" fmla="*/ 22955 h 38100"/>
                <a:gd name="T2" fmla="*/ 22955 w 38100"/>
                <a:gd name="T3" fmla="*/ 38767 h 38100"/>
                <a:gd name="T4" fmla="*/ 7144 w 38100"/>
                <a:gd name="T5" fmla="*/ 22955 h 38100"/>
                <a:gd name="T6" fmla="*/ 22955 w 38100"/>
                <a:gd name="T7" fmla="*/ 7144 h 38100"/>
                <a:gd name="T8" fmla="*/ 38767 w 38100"/>
                <a:gd name="T9" fmla="*/ 22955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38767" y="22955"/>
                  </a:moveTo>
                  <a:cubicBezTo>
                    <a:pt x="38767" y="31718"/>
                    <a:pt x="31718" y="38767"/>
                    <a:pt x="22955" y="38767"/>
                  </a:cubicBezTo>
                  <a:cubicBezTo>
                    <a:pt x="14192" y="38767"/>
                    <a:pt x="7144" y="31718"/>
                    <a:pt x="7144" y="22955"/>
                  </a:cubicBezTo>
                  <a:cubicBezTo>
                    <a:pt x="7144" y="14192"/>
                    <a:pt x="14192" y="7144"/>
                    <a:pt x="22955" y="7144"/>
                  </a:cubicBezTo>
                  <a:cubicBezTo>
                    <a:pt x="31718" y="7144"/>
                    <a:pt x="38767" y="14192"/>
                    <a:pt x="38767" y="2295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1" name="Freeform: Shape 208">
              <a:extLst>
                <a:ext uri="{FF2B5EF4-FFF2-40B4-BE49-F238E27FC236}">
                  <a16:creationId xmlns:a16="http://schemas.microsoft.com/office/drawing/2014/main" id="{C3C8680D-C4EB-457E-80E3-30411EE7477F}"/>
                </a:ext>
              </a:extLst>
            </p:cNvPr>
            <p:cNvSpPr>
              <a:spLocks/>
            </p:cNvSpPr>
            <p:nvPr/>
          </p:nvSpPr>
          <p:spPr bwMode="auto">
            <a:xfrm>
              <a:off x="8927162" y="4855049"/>
              <a:ext cx="19050" cy="19050"/>
            </a:xfrm>
            <a:custGeom>
              <a:avLst/>
              <a:gdLst>
                <a:gd name="T0" fmla="*/ 18574 w 19050"/>
                <a:gd name="T1" fmla="*/ 12859 h 19050"/>
                <a:gd name="T2" fmla="*/ 12859 w 19050"/>
                <a:gd name="T3" fmla="*/ 18574 h 19050"/>
                <a:gd name="T4" fmla="*/ 7144 w 19050"/>
                <a:gd name="T5" fmla="*/ 12859 h 19050"/>
                <a:gd name="T6" fmla="*/ 12859 w 19050"/>
                <a:gd name="T7" fmla="*/ 7144 h 19050"/>
                <a:gd name="T8" fmla="*/ 18574 w 19050"/>
                <a:gd name="T9" fmla="*/ 12859 h 19050"/>
                <a:gd name="T10" fmla="*/ 0 60000 65536"/>
                <a:gd name="T11" fmla="*/ 0 60000 65536"/>
                <a:gd name="T12" fmla="*/ 0 60000 65536"/>
                <a:gd name="T13" fmla="*/ 0 60000 65536"/>
                <a:gd name="T14" fmla="*/ 0 60000 65536"/>
                <a:gd name="T15" fmla="*/ 0 w 19050"/>
                <a:gd name="T16" fmla="*/ 0 h 19050"/>
                <a:gd name="T17" fmla="*/ 19050 w 19050"/>
                <a:gd name="T18" fmla="*/ 19050 h 19050"/>
              </a:gdLst>
              <a:ahLst/>
              <a:cxnLst>
                <a:cxn ang="T10">
                  <a:pos x="T0" y="T1"/>
                </a:cxn>
                <a:cxn ang="T11">
                  <a:pos x="T2" y="T3"/>
                </a:cxn>
                <a:cxn ang="T12">
                  <a:pos x="T4" y="T5"/>
                </a:cxn>
                <a:cxn ang="T13">
                  <a:pos x="T6" y="T7"/>
                </a:cxn>
                <a:cxn ang="T14">
                  <a:pos x="T8" y="T9"/>
                </a:cxn>
              </a:cxnLst>
              <a:rect l="T15" t="T16" r="T17" b="T18"/>
              <a:pathLst>
                <a:path w="19050" h="19050">
                  <a:moveTo>
                    <a:pt x="18574" y="12859"/>
                  </a:moveTo>
                  <a:cubicBezTo>
                    <a:pt x="18574" y="16015"/>
                    <a:pt x="16015" y="18574"/>
                    <a:pt x="12859" y="18574"/>
                  </a:cubicBezTo>
                  <a:cubicBezTo>
                    <a:pt x="9702" y="18574"/>
                    <a:pt x="7144" y="16015"/>
                    <a:pt x="7144" y="12859"/>
                  </a:cubicBezTo>
                  <a:cubicBezTo>
                    <a:pt x="7144" y="9702"/>
                    <a:pt x="9702" y="7144"/>
                    <a:pt x="12859" y="7144"/>
                  </a:cubicBezTo>
                  <a:cubicBezTo>
                    <a:pt x="16015" y="7144"/>
                    <a:pt x="18574" y="9702"/>
                    <a:pt x="18574" y="12859"/>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2" name="Freeform: Shape 209">
              <a:extLst>
                <a:ext uri="{FF2B5EF4-FFF2-40B4-BE49-F238E27FC236}">
                  <a16:creationId xmlns:a16="http://schemas.microsoft.com/office/drawing/2014/main" id="{4F279222-32F8-42EE-A8BE-FE52557E9EF0}"/>
                </a:ext>
              </a:extLst>
            </p:cNvPr>
            <p:cNvSpPr>
              <a:spLocks/>
            </p:cNvSpPr>
            <p:nvPr/>
          </p:nvSpPr>
          <p:spPr bwMode="auto">
            <a:xfrm>
              <a:off x="9601151" y="5563328"/>
              <a:ext cx="28575" cy="28575"/>
            </a:xfrm>
            <a:custGeom>
              <a:avLst/>
              <a:gdLst>
                <a:gd name="T0" fmla="*/ 28099 w 28575"/>
                <a:gd name="T1" fmla="*/ 17621 h 28575"/>
                <a:gd name="T2" fmla="*/ 17621 w 28575"/>
                <a:gd name="T3" fmla="*/ 28099 h 28575"/>
                <a:gd name="T4" fmla="*/ 7144 w 28575"/>
                <a:gd name="T5" fmla="*/ 17621 h 28575"/>
                <a:gd name="T6" fmla="*/ 17621 w 28575"/>
                <a:gd name="T7" fmla="*/ 7144 h 28575"/>
                <a:gd name="T8" fmla="*/ 28099 w 28575"/>
                <a:gd name="T9" fmla="*/ 17621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28099" y="17621"/>
                  </a:moveTo>
                  <a:cubicBezTo>
                    <a:pt x="28099" y="23408"/>
                    <a:pt x="23408" y="28099"/>
                    <a:pt x="17621" y="28099"/>
                  </a:cubicBezTo>
                  <a:cubicBezTo>
                    <a:pt x="11835" y="28099"/>
                    <a:pt x="7144" y="23408"/>
                    <a:pt x="7144" y="17621"/>
                  </a:cubicBezTo>
                  <a:cubicBezTo>
                    <a:pt x="7144" y="11835"/>
                    <a:pt x="11835" y="7144"/>
                    <a:pt x="17621" y="7144"/>
                  </a:cubicBezTo>
                  <a:cubicBezTo>
                    <a:pt x="23408" y="7144"/>
                    <a:pt x="28099" y="11835"/>
                    <a:pt x="28099" y="1762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3" name="Freeform: Shape 210">
              <a:extLst>
                <a:ext uri="{FF2B5EF4-FFF2-40B4-BE49-F238E27FC236}">
                  <a16:creationId xmlns:a16="http://schemas.microsoft.com/office/drawing/2014/main" id="{512269CC-1DC4-4285-A5C9-E85F98E9191A}"/>
                </a:ext>
              </a:extLst>
            </p:cNvPr>
            <p:cNvSpPr>
              <a:spLocks/>
            </p:cNvSpPr>
            <p:nvPr/>
          </p:nvSpPr>
          <p:spPr bwMode="auto">
            <a:xfrm>
              <a:off x="11078669" y="4885148"/>
              <a:ext cx="28575" cy="28575"/>
            </a:xfrm>
            <a:custGeom>
              <a:avLst/>
              <a:gdLst>
                <a:gd name="T0" fmla="*/ 23527 w 28575"/>
                <a:gd name="T1" fmla="*/ 15335 h 28575"/>
                <a:gd name="T2" fmla="*/ 15335 w 28575"/>
                <a:gd name="T3" fmla="*/ 23527 h 28575"/>
                <a:gd name="T4" fmla="*/ 7144 w 28575"/>
                <a:gd name="T5" fmla="*/ 15335 h 28575"/>
                <a:gd name="T6" fmla="*/ 15335 w 28575"/>
                <a:gd name="T7" fmla="*/ 7144 h 28575"/>
                <a:gd name="T8" fmla="*/ 23527 w 28575"/>
                <a:gd name="T9" fmla="*/ 15335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23527" y="15335"/>
                  </a:moveTo>
                  <a:cubicBezTo>
                    <a:pt x="23527" y="19859"/>
                    <a:pt x="19859" y="23527"/>
                    <a:pt x="15335" y="23527"/>
                  </a:cubicBezTo>
                  <a:cubicBezTo>
                    <a:pt x="10811" y="23527"/>
                    <a:pt x="7144" y="19859"/>
                    <a:pt x="7144" y="15335"/>
                  </a:cubicBezTo>
                  <a:cubicBezTo>
                    <a:pt x="7144" y="10811"/>
                    <a:pt x="10812" y="7144"/>
                    <a:pt x="15335" y="7144"/>
                  </a:cubicBezTo>
                  <a:cubicBezTo>
                    <a:pt x="19860" y="7144"/>
                    <a:pt x="23527" y="10811"/>
                    <a:pt x="23527" y="1533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4" name="Freeform: Shape 211">
              <a:extLst>
                <a:ext uri="{FF2B5EF4-FFF2-40B4-BE49-F238E27FC236}">
                  <a16:creationId xmlns:a16="http://schemas.microsoft.com/office/drawing/2014/main" id="{5C808AC9-BF09-49CD-B33E-B08A81A80263}"/>
                </a:ext>
              </a:extLst>
            </p:cNvPr>
            <p:cNvSpPr>
              <a:spLocks/>
            </p:cNvSpPr>
            <p:nvPr/>
          </p:nvSpPr>
          <p:spPr bwMode="auto">
            <a:xfrm>
              <a:off x="9132902" y="4734367"/>
              <a:ext cx="28575" cy="28575"/>
            </a:xfrm>
            <a:custGeom>
              <a:avLst/>
              <a:gdLst>
                <a:gd name="T0" fmla="*/ 23527 w 28575"/>
                <a:gd name="T1" fmla="*/ 15335 h 28575"/>
                <a:gd name="T2" fmla="*/ 15335 w 28575"/>
                <a:gd name="T3" fmla="*/ 23527 h 28575"/>
                <a:gd name="T4" fmla="*/ 7144 w 28575"/>
                <a:gd name="T5" fmla="*/ 15335 h 28575"/>
                <a:gd name="T6" fmla="*/ 15335 w 28575"/>
                <a:gd name="T7" fmla="*/ 7144 h 28575"/>
                <a:gd name="T8" fmla="*/ 23527 w 28575"/>
                <a:gd name="T9" fmla="*/ 15335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23527" y="15335"/>
                  </a:moveTo>
                  <a:cubicBezTo>
                    <a:pt x="23527" y="19907"/>
                    <a:pt x="19812" y="23527"/>
                    <a:pt x="15335" y="23527"/>
                  </a:cubicBezTo>
                  <a:cubicBezTo>
                    <a:pt x="10858" y="23527"/>
                    <a:pt x="7144" y="19812"/>
                    <a:pt x="7144" y="15335"/>
                  </a:cubicBezTo>
                  <a:cubicBezTo>
                    <a:pt x="7144" y="10859"/>
                    <a:pt x="10858" y="7144"/>
                    <a:pt x="15335" y="7144"/>
                  </a:cubicBezTo>
                  <a:cubicBezTo>
                    <a:pt x="19812" y="7144"/>
                    <a:pt x="23527" y="10859"/>
                    <a:pt x="23527" y="1533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5" name="Freeform: Shape 212">
              <a:extLst>
                <a:ext uri="{FF2B5EF4-FFF2-40B4-BE49-F238E27FC236}">
                  <a16:creationId xmlns:a16="http://schemas.microsoft.com/office/drawing/2014/main" id="{65132206-CB90-40C3-A5F9-3C18AE64A18B}"/>
                </a:ext>
              </a:extLst>
            </p:cNvPr>
            <p:cNvSpPr>
              <a:spLocks/>
            </p:cNvSpPr>
            <p:nvPr/>
          </p:nvSpPr>
          <p:spPr bwMode="auto">
            <a:xfrm>
              <a:off x="9877280" y="5947566"/>
              <a:ext cx="28575" cy="28575"/>
            </a:xfrm>
            <a:custGeom>
              <a:avLst/>
              <a:gdLst>
                <a:gd name="T0" fmla="*/ 23527 w 28575"/>
                <a:gd name="T1" fmla="*/ 15335 h 28575"/>
                <a:gd name="T2" fmla="*/ 15335 w 28575"/>
                <a:gd name="T3" fmla="*/ 23527 h 28575"/>
                <a:gd name="T4" fmla="*/ 7144 w 28575"/>
                <a:gd name="T5" fmla="*/ 15335 h 28575"/>
                <a:gd name="T6" fmla="*/ 15335 w 28575"/>
                <a:gd name="T7" fmla="*/ 7144 h 28575"/>
                <a:gd name="T8" fmla="*/ 23527 w 28575"/>
                <a:gd name="T9" fmla="*/ 15335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23527" y="15335"/>
                  </a:moveTo>
                  <a:cubicBezTo>
                    <a:pt x="23527" y="19907"/>
                    <a:pt x="19812" y="23527"/>
                    <a:pt x="15335" y="23527"/>
                  </a:cubicBezTo>
                  <a:cubicBezTo>
                    <a:pt x="10858" y="23527"/>
                    <a:pt x="7144" y="19812"/>
                    <a:pt x="7144" y="15335"/>
                  </a:cubicBezTo>
                  <a:cubicBezTo>
                    <a:pt x="7144" y="10858"/>
                    <a:pt x="10858" y="7144"/>
                    <a:pt x="15335" y="7144"/>
                  </a:cubicBezTo>
                  <a:cubicBezTo>
                    <a:pt x="19812" y="7144"/>
                    <a:pt x="23527" y="10858"/>
                    <a:pt x="23527" y="1533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6" name="Freeform: Shape 213">
              <a:extLst>
                <a:ext uri="{FF2B5EF4-FFF2-40B4-BE49-F238E27FC236}">
                  <a16:creationId xmlns:a16="http://schemas.microsoft.com/office/drawing/2014/main" id="{28C628F1-C0F8-4629-9577-F1B3FB6CD1F8}"/>
                </a:ext>
              </a:extLst>
            </p:cNvPr>
            <p:cNvSpPr>
              <a:spLocks/>
            </p:cNvSpPr>
            <p:nvPr/>
          </p:nvSpPr>
          <p:spPr bwMode="auto">
            <a:xfrm>
              <a:off x="10809492" y="5597141"/>
              <a:ext cx="28575" cy="28575"/>
            </a:xfrm>
            <a:custGeom>
              <a:avLst/>
              <a:gdLst>
                <a:gd name="T0" fmla="*/ 23527 w 28575"/>
                <a:gd name="T1" fmla="*/ 15335 h 28575"/>
                <a:gd name="T2" fmla="*/ 15335 w 28575"/>
                <a:gd name="T3" fmla="*/ 23527 h 28575"/>
                <a:gd name="T4" fmla="*/ 7144 w 28575"/>
                <a:gd name="T5" fmla="*/ 15335 h 28575"/>
                <a:gd name="T6" fmla="*/ 15335 w 28575"/>
                <a:gd name="T7" fmla="*/ 7144 h 28575"/>
                <a:gd name="T8" fmla="*/ 23527 w 28575"/>
                <a:gd name="T9" fmla="*/ 15335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23527" y="15335"/>
                  </a:moveTo>
                  <a:cubicBezTo>
                    <a:pt x="23527" y="19907"/>
                    <a:pt x="19812" y="23527"/>
                    <a:pt x="15335" y="23527"/>
                  </a:cubicBezTo>
                  <a:cubicBezTo>
                    <a:pt x="10858" y="23527"/>
                    <a:pt x="7144" y="19812"/>
                    <a:pt x="7144" y="15335"/>
                  </a:cubicBezTo>
                  <a:cubicBezTo>
                    <a:pt x="7144" y="10859"/>
                    <a:pt x="10858" y="7144"/>
                    <a:pt x="15335" y="7144"/>
                  </a:cubicBezTo>
                  <a:cubicBezTo>
                    <a:pt x="19812" y="7144"/>
                    <a:pt x="23527" y="10859"/>
                    <a:pt x="23527" y="1533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2807" name="Freeform: Shape 214">
              <a:extLst>
                <a:ext uri="{FF2B5EF4-FFF2-40B4-BE49-F238E27FC236}">
                  <a16:creationId xmlns:a16="http://schemas.microsoft.com/office/drawing/2014/main" id="{13FA3214-E151-476C-9B98-72611D99EF19}"/>
                </a:ext>
              </a:extLst>
            </p:cNvPr>
            <p:cNvSpPr>
              <a:spLocks/>
            </p:cNvSpPr>
            <p:nvPr/>
          </p:nvSpPr>
          <p:spPr bwMode="auto">
            <a:xfrm>
              <a:off x="10970846" y="5149657"/>
              <a:ext cx="47625" cy="47625"/>
            </a:xfrm>
            <a:custGeom>
              <a:avLst/>
              <a:gdLst>
                <a:gd name="T0" fmla="*/ 45053 w 47625"/>
                <a:gd name="T1" fmla="*/ 26098 h 47625"/>
                <a:gd name="T2" fmla="*/ 26099 w 47625"/>
                <a:gd name="T3" fmla="*/ 45053 h 47625"/>
                <a:gd name="T4" fmla="*/ 7144 w 47625"/>
                <a:gd name="T5" fmla="*/ 26098 h 47625"/>
                <a:gd name="T6" fmla="*/ 26099 w 47625"/>
                <a:gd name="T7" fmla="*/ 7144 h 47625"/>
                <a:gd name="T8" fmla="*/ 45053 w 47625"/>
                <a:gd name="T9" fmla="*/ 26098 h 47625"/>
                <a:gd name="T10" fmla="*/ 0 60000 65536"/>
                <a:gd name="T11" fmla="*/ 0 60000 65536"/>
                <a:gd name="T12" fmla="*/ 0 60000 65536"/>
                <a:gd name="T13" fmla="*/ 0 60000 65536"/>
                <a:gd name="T14" fmla="*/ 0 60000 65536"/>
                <a:gd name="T15" fmla="*/ 0 w 47625"/>
                <a:gd name="T16" fmla="*/ 0 h 47625"/>
                <a:gd name="T17" fmla="*/ 47625 w 47625"/>
                <a:gd name="T18" fmla="*/ 47625 h 47625"/>
              </a:gdLst>
              <a:ahLst/>
              <a:cxnLst>
                <a:cxn ang="T10">
                  <a:pos x="T0" y="T1"/>
                </a:cxn>
                <a:cxn ang="T11">
                  <a:pos x="T2" y="T3"/>
                </a:cxn>
                <a:cxn ang="T12">
                  <a:pos x="T4" y="T5"/>
                </a:cxn>
                <a:cxn ang="T13">
                  <a:pos x="T6" y="T7"/>
                </a:cxn>
                <a:cxn ang="T14">
                  <a:pos x="T8" y="T9"/>
                </a:cxn>
              </a:cxnLst>
              <a:rect l="T15" t="T16" r="T17" b="T18"/>
              <a:pathLst>
                <a:path w="47625" h="47625">
                  <a:moveTo>
                    <a:pt x="45053" y="26098"/>
                  </a:moveTo>
                  <a:cubicBezTo>
                    <a:pt x="45053" y="36576"/>
                    <a:pt x="36576" y="45053"/>
                    <a:pt x="26099" y="45053"/>
                  </a:cubicBezTo>
                  <a:cubicBezTo>
                    <a:pt x="15621" y="45053"/>
                    <a:pt x="7144" y="36576"/>
                    <a:pt x="7144" y="26098"/>
                  </a:cubicBezTo>
                  <a:cubicBezTo>
                    <a:pt x="7144" y="15621"/>
                    <a:pt x="15621" y="7144"/>
                    <a:pt x="26099" y="7144"/>
                  </a:cubicBezTo>
                  <a:cubicBezTo>
                    <a:pt x="36576" y="7144"/>
                    <a:pt x="45053" y="15621"/>
                    <a:pt x="45053" y="2609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Title 2">
            <a:extLst>
              <a:ext uri="{FF2B5EF4-FFF2-40B4-BE49-F238E27FC236}">
                <a16:creationId xmlns:a16="http://schemas.microsoft.com/office/drawing/2014/main" id="{78B66B3A-63A9-407B-B150-E2CC7A66749A}"/>
              </a:ext>
            </a:extLst>
          </p:cNvPr>
          <p:cNvSpPr>
            <a:spLocks noGrp="1"/>
          </p:cNvSpPr>
          <p:nvPr>
            <p:ph type="title"/>
          </p:nvPr>
        </p:nvSpPr>
        <p:spPr>
          <a:xfrm>
            <a:off x="431800" y="438150"/>
            <a:ext cx="10913862" cy="434975"/>
          </a:xfrm>
        </p:spPr>
        <p:txBody>
          <a:bodyPr/>
          <a:lstStyle/>
          <a:p>
            <a:pPr eaLnBrk="1" hangingPunct="1"/>
            <a:r>
              <a:rPr lang="ru-RU" altLang="en-US" dirty="0" err="1"/>
              <a:t>Ташкил</a:t>
            </a:r>
            <a:r>
              <a:rPr lang="tr-TR" altLang="en-US" dirty="0"/>
              <a:t>o</a:t>
            </a:r>
            <a:r>
              <a:rPr lang="ru-RU" altLang="en-US" dirty="0" err="1"/>
              <a:t>тларда</a:t>
            </a:r>
            <a:r>
              <a:rPr lang="tr-TR" altLang="en-US" dirty="0"/>
              <a:t> </a:t>
            </a:r>
            <a:r>
              <a:rPr lang="ru-RU" altLang="en-US" dirty="0"/>
              <a:t>к</a:t>
            </a:r>
            <a:r>
              <a:rPr lang="tr-TR" altLang="en-US" dirty="0"/>
              <a:t>o</a:t>
            </a:r>
            <a:r>
              <a:rPr lang="ru-RU" altLang="en-US" dirty="0" err="1"/>
              <a:t>ррупцияга</a:t>
            </a:r>
            <a:r>
              <a:rPr lang="tr-TR" altLang="en-US" dirty="0"/>
              <a:t> </a:t>
            </a:r>
            <a:r>
              <a:rPr lang="ru-RU" altLang="en-US" dirty="0" err="1"/>
              <a:t>қарши</a:t>
            </a:r>
            <a:r>
              <a:rPr lang="tr-TR" altLang="en-US" dirty="0"/>
              <a:t> </a:t>
            </a:r>
            <a:r>
              <a:rPr lang="ru-RU" altLang="en-US" dirty="0" err="1"/>
              <a:t>курашиш</a:t>
            </a:r>
            <a:r>
              <a:rPr lang="tr-TR" altLang="en-US" dirty="0"/>
              <a:t> </a:t>
            </a:r>
            <a:r>
              <a:rPr lang="ru-RU" altLang="en-US" dirty="0" err="1"/>
              <a:t>учун</a:t>
            </a:r>
            <a:r>
              <a:rPr lang="tr-TR" altLang="en-US" dirty="0"/>
              <a:t> </a:t>
            </a:r>
            <a:r>
              <a:rPr lang="ru-RU" altLang="en-US" dirty="0"/>
              <a:t>жав</a:t>
            </a:r>
            <a:r>
              <a:rPr lang="tr-TR" altLang="en-US" dirty="0"/>
              <a:t>o</a:t>
            </a:r>
            <a:r>
              <a:rPr lang="ru-RU" altLang="en-US" dirty="0" err="1"/>
              <a:t>бгар</a:t>
            </a:r>
            <a:r>
              <a:rPr lang="en-US" altLang="en-US" dirty="0"/>
              <a:t> </a:t>
            </a:r>
            <a:r>
              <a:rPr lang="ru-RU" altLang="en-US" dirty="0" err="1"/>
              <a:t>ва</a:t>
            </a:r>
            <a:r>
              <a:rPr lang="en-US" altLang="en-US" dirty="0"/>
              <a:t> </a:t>
            </a:r>
            <a:r>
              <a:rPr lang="ru-RU" altLang="en-US" dirty="0" err="1"/>
              <a:t>масъуллар</a:t>
            </a:r>
            <a:r>
              <a:rPr lang="en-US" altLang="en-US" dirty="0"/>
              <a:t> (3/4)</a:t>
            </a:r>
          </a:p>
        </p:txBody>
      </p:sp>
      <p:sp>
        <p:nvSpPr>
          <p:cNvPr id="74755" name="object 12">
            <a:extLst>
              <a:ext uri="{FF2B5EF4-FFF2-40B4-BE49-F238E27FC236}">
                <a16:creationId xmlns:a16="http://schemas.microsoft.com/office/drawing/2014/main" id="{29C7E0C4-8410-46AF-88F2-E84DDA231CA5}"/>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74756" name="Rectangle 4">
            <a:extLst>
              <a:ext uri="{FF2B5EF4-FFF2-40B4-BE49-F238E27FC236}">
                <a16:creationId xmlns:a16="http://schemas.microsoft.com/office/drawing/2014/main" id="{68F6508B-DB82-48E7-A779-9629E3AE8149}"/>
              </a:ext>
            </a:extLst>
          </p:cNvPr>
          <p:cNvSpPr>
            <a:spLocks noChangeArrowheads="1"/>
          </p:cNvSpPr>
          <p:nvPr/>
        </p:nvSpPr>
        <p:spPr bwMode="auto">
          <a:xfrm>
            <a:off x="1470025" y="1282700"/>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ррупцияга</a:t>
            </a:r>
            <a:r>
              <a:rPr lang="tr-TR" altLang="en-US" sz="2000">
                <a:solidFill>
                  <a:srgbClr val="49A9F6"/>
                </a:solidFill>
              </a:rPr>
              <a:t> </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курашиш</a:t>
            </a:r>
            <a:r>
              <a:rPr lang="tr-TR" altLang="en-US" sz="2000">
                <a:solidFill>
                  <a:srgbClr val="49A9F6"/>
                </a:solidFill>
              </a:rPr>
              <a:t> </a:t>
            </a:r>
            <a:r>
              <a:rPr lang="ru-RU" altLang="en-US" sz="2000">
                <a:solidFill>
                  <a:srgbClr val="49A9F6"/>
                </a:solidFill>
              </a:rPr>
              <a:t>бўлими</a:t>
            </a:r>
            <a:r>
              <a:rPr lang="tr-TR" altLang="en-US" sz="2000">
                <a:solidFill>
                  <a:srgbClr val="49A9F6"/>
                </a:solidFill>
              </a:rPr>
              <a:t> xo</a:t>
            </a:r>
            <a:r>
              <a:rPr lang="ru-RU" altLang="en-US" sz="2000">
                <a:solidFill>
                  <a:srgbClr val="49A9F6"/>
                </a:solidFill>
              </a:rPr>
              <a:t>димининг</a:t>
            </a:r>
            <a:r>
              <a:rPr lang="tr-TR" altLang="en-US" sz="2000">
                <a:solidFill>
                  <a:srgbClr val="49A9F6"/>
                </a:solidFill>
              </a:rPr>
              <a:t> </a:t>
            </a:r>
            <a:r>
              <a:rPr lang="ru-RU" altLang="en-US" sz="2000">
                <a:solidFill>
                  <a:srgbClr val="49A9F6"/>
                </a:solidFill>
              </a:rPr>
              <a:t>ас</a:t>
            </a:r>
            <a:r>
              <a:rPr lang="tr-TR" altLang="en-US" sz="2000">
                <a:solidFill>
                  <a:srgbClr val="49A9F6"/>
                </a:solidFill>
              </a:rPr>
              <a:t>o</a:t>
            </a:r>
            <a:r>
              <a:rPr lang="ru-RU" altLang="en-US" sz="2000">
                <a:solidFill>
                  <a:srgbClr val="49A9F6"/>
                </a:solidFill>
              </a:rPr>
              <a:t>сий</a:t>
            </a:r>
            <a:r>
              <a:rPr lang="tr-TR" altLang="en-US" sz="2000">
                <a:solidFill>
                  <a:srgbClr val="49A9F6"/>
                </a:solidFill>
              </a:rPr>
              <a:t> </a:t>
            </a:r>
            <a:r>
              <a:rPr lang="ru-RU" altLang="en-US" sz="2000">
                <a:solidFill>
                  <a:srgbClr val="49A9F6"/>
                </a:solidFill>
              </a:rPr>
              <a:t>вазифалари</a:t>
            </a:r>
            <a:r>
              <a:rPr lang="tr-TR" altLang="en-US" sz="2000">
                <a:solidFill>
                  <a:srgbClr val="49A9F6"/>
                </a:solidFill>
              </a:rPr>
              <a:t> </a:t>
            </a:r>
            <a:r>
              <a:rPr lang="ru-RU" altLang="en-US" sz="2000">
                <a:solidFill>
                  <a:srgbClr val="49A9F6"/>
                </a:solidFill>
              </a:rPr>
              <a:t>қуйидагилардан</a:t>
            </a:r>
            <a:r>
              <a:rPr lang="tr-TR" altLang="en-US" sz="2000">
                <a:solidFill>
                  <a:srgbClr val="49A9F6"/>
                </a:solidFill>
              </a:rPr>
              <a:t> </a:t>
            </a:r>
            <a:r>
              <a:rPr lang="ru-RU" altLang="en-US" sz="2000">
                <a:solidFill>
                  <a:srgbClr val="49A9F6"/>
                </a:solidFill>
              </a:rPr>
              <a:t>иб</a:t>
            </a:r>
            <a:r>
              <a:rPr lang="tr-TR" altLang="en-US" sz="2000">
                <a:solidFill>
                  <a:srgbClr val="49A9F6"/>
                </a:solidFill>
              </a:rPr>
              <a:t>o</a:t>
            </a:r>
            <a:r>
              <a:rPr lang="ru-RU" altLang="en-US" sz="2000">
                <a:solidFill>
                  <a:srgbClr val="49A9F6"/>
                </a:solidFill>
              </a:rPr>
              <a:t>рат</a:t>
            </a:r>
            <a:r>
              <a:rPr lang="tr-TR" altLang="en-US" sz="2000">
                <a:solidFill>
                  <a:srgbClr val="49A9F6"/>
                </a:solidFill>
              </a:rPr>
              <a:t>:</a:t>
            </a:r>
            <a:endParaRPr lang="ru-RU" altLang="en-US" sz="2000">
              <a:solidFill>
                <a:srgbClr val="49A9F6"/>
              </a:solidFill>
            </a:endParaRPr>
          </a:p>
        </p:txBody>
      </p:sp>
      <p:grpSp>
        <p:nvGrpSpPr>
          <p:cNvPr id="74757" name="Group 1">
            <a:extLst>
              <a:ext uri="{FF2B5EF4-FFF2-40B4-BE49-F238E27FC236}">
                <a16:creationId xmlns:a16="http://schemas.microsoft.com/office/drawing/2014/main" id="{A490D97C-D15D-44DD-9067-F8101ECF5F67}"/>
              </a:ext>
            </a:extLst>
          </p:cNvPr>
          <p:cNvGrpSpPr>
            <a:grpSpLocks/>
          </p:cNvGrpSpPr>
          <p:nvPr/>
        </p:nvGrpSpPr>
        <p:grpSpPr bwMode="auto">
          <a:xfrm>
            <a:off x="690563" y="1262063"/>
            <a:ext cx="693737" cy="685800"/>
            <a:chOff x="7262585" y="2350861"/>
            <a:chExt cx="567368" cy="560777"/>
          </a:xfrm>
        </p:grpSpPr>
        <p:sp>
          <p:nvSpPr>
            <p:cNvPr id="6" name="Freeform: Shape 5">
              <a:extLst>
                <a:ext uri="{FF2B5EF4-FFF2-40B4-BE49-F238E27FC236}">
                  <a16:creationId xmlns:a16="http://schemas.microsoft.com/office/drawing/2014/main" id="{CDFED952-0F01-4D79-8C6A-4727987B304B}"/>
                </a:ext>
              </a:extLst>
            </p:cNvPr>
            <p:cNvSpPr/>
            <p:nvPr/>
          </p:nvSpPr>
          <p:spPr>
            <a:xfrm>
              <a:off x="7392418" y="2350861"/>
              <a:ext cx="437535" cy="437458"/>
            </a:xfrm>
            <a:custGeom>
              <a:avLst/>
              <a:gdLst>
                <a:gd name="connsiteX0" fmla="*/ 378127 w 437436"/>
                <a:gd name="connsiteY0" fmla="*/ 174281 h 437436"/>
                <a:gd name="connsiteX1" fmla="*/ 263359 w 437436"/>
                <a:gd name="connsiteY1" fmla="*/ 378127 h 437436"/>
                <a:gd name="connsiteX2" fmla="*/ 59513 w 437436"/>
                <a:gd name="connsiteY2" fmla="*/ 263359 h 437436"/>
                <a:gd name="connsiteX3" fmla="*/ 174281 w 437436"/>
                <a:gd name="connsiteY3" fmla="*/ 59513 h 437436"/>
                <a:gd name="connsiteX4" fmla="*/ 378127 w 437436"/>
                <a:gd name="connsiteY4" fmla="*/ 174281 h 437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36" h="437436">
                  <a:moveTo>
                    <a:pt x="378127" y="174281"/>
                  </a:moveTo>
                  <a:cubicBezTo>
                    <a:pt x="402725" y="262263"/>
                    <a:pt x="351342" y="353528"/>
                    <a:pt x="263359" y="378127"/>
                  </a:cubicBezTo>
                  <a:cubicBezTo>
                    <a:pt x="175376" y="402725"/>
                    <a:pt x="84111" y="351342"/>
                    <a:pt x="59513" y="263359"/>
                  </a:cubicBezTo>
                  <a:cubicBezTo>
                    <a:pt x="34915" y="175376"/>
                    <a:pt x="86298" y="84112"/>
                    <a:pt x="174281" y="59513"/>
                  </a:cubicBezTo>
                  <a:cubicBezTo>
                    <a:pt x="262263" y="34915"/>
                    <a:pt x="353528" y="86298"/>
                    <a:pt x="378127" y="174281"/>
                  </a:cubicBezTo>
                  <a:close/>
                </a:path>
              </a:pathLst>
            </a:custGeom>
            <a:noFill/>
            <a:ln w="19050" cap="flat">
              <a:solidFill>
                <a:schemeClr val="accent1">
                  <a:lumMod val="25000"/>
                </a:schemeClr>
              </a:solid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74808" name="Group 6">
              <a:extLst>
                <a:ext uri="{FF2B5EF4-FFF2-40B4-BE49-F238E27FC236}">
                  <a16:creationId xmlns:a16="http://schemas.microsoft.com/office/drawing/2014/main" id="{1E875878-51EA-4328-97D8-DD154F9EB6EE}"/>
                </a:ext>
              </a:extLst>
            </p:cNvPr>
            <p:cNvGrpSpPr>
              <a:grpSpLocks/>
            </p:cNvGrpSpPr>
            <p:nvPr/>
          </p:nvGrpSpPr>
          <p:grpSpPr bwMode="auto">
            <a:xfrm>
              <a:off x="7262585" y="2467317"/>
              <a:ext cx="490335" cy="444321"/>
              <a:chOff x="7262585" y="2467317"/>
              <a:chExt cx="490335" cy="444321"/>
            </a:xfrm>
          </p:grpSpPr>
          <p:sp>
            <p:nvSpPr>
              <p:cNvPr id="8" name="Freeform: Shape 7">
                <a:extLst>
                  <a:ext uri="{FF2B5EF4-FFF2-40B4-BE49-F238E27FC236}">
                    <a16:creationId xmlns:a16="http://schemas.microsoft.com/office/drawing/2014/main" id="{181A3C5E-1EAE-4232-B97C-039CBF79AC93}"/>
                  </a:ext>
                </a:extLst>
              </p:cNvPr>
              <p:cNvSpPr/>
              <p:nvPr/>
            </p:nvSpPr>
            <p:spPr>
              <a:xfrm>
                <a:off x="7483300" y="2701347"/>
                <a:ext cx="48038" cy="80482"/>
              </a:xfrm>
              <a:custGeom>
                <a:avLst/>
                <a:gdLst>
                  <a:gd name="connsiteX0" fmla="*/ 12151 w 48604"/>
                  <a:gd name="connsiteY0" fmla="*/ 70557 h 81006"/>
                  <a:gd name="connsiteX1" fmla="*/ 41070 w 48604"/>
                  <a:gd name="connsiteY1" fmla="*/ 12151 h 81006"/>
                </a:gdLst>
                <a:ahLst/>
                <a:cxnLst>
                  <a:cxn ang="0">
                    <a:pos x="connsiteX0" y="connsiteY0"/>
                  </a:cxn>
                  <a:cxn ang="0">
                    <a:pos x="connsiteX1" y="connsiteY1"/>
                  </a:cxn>
                </a:cxnLst>
                <a:rect l="l" t="t" r="r" b="b"/>
                <a:pathLst>
                  <a:path w="48604" h="81006">
                    <a:moveTo>
                      <a:pt x="12151" y="70557"/>
                    </a:moveTo>
                    <a:lnTo>
                      <a:pt x="41070" y="12151"/>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9" name="Freeform: Shape 8">
                <a:extLst>
                  <a:ext uri="{FF2B5EF4-FFF2-40B4-BE49-F238E27FC236}">
                    <a16:creationId xmlns:a16="http://schemas.microsoft.com/office/drawing/2014/main" id="{27E89A2A-9B2D-47ED-B9DD-3E304F47895E}"/>
                  </a:ext>
                </a:extLst>
              </p:cNvPr>
              <p:cNvSpPr/>
              <p:nvPr/>
            </p:nvSpPr>
            <p:spPr>
              <a:xfrm>
                <a:off x="7510565" y="2714328"/>
                <a:ext cx="49336" cy="81780"/>
              </a:xfrm>
              <a:custGeom>
                <a:avLst/>
                <a:gdLst>
                  <a:gd name="connsiteX0" fmla="*/ 12151 w 48604"/>
                  <a:gd name="connsiteY0" fmla="*/ 70719 h 81006"/>
                  <a:gd name="connsiteX1" fmla="*/ 41151 w 48604"/>
                  <a:gd name="connsiteY1" fmla="*/ 12151 h 81006"/>
                </a:gdLst>
                <a:ahLst/>
                <a:cxnLst>
                  <a:cxn ang="0">
                    <a:pos x="connsiteX0" y="connsiteY0"/>
                  </a:cxn>
                  <a:cxn ang="0">
                    <a:pos x="connsiteX1" y="connsiteY1"/>
                  </a:cxn>
                </a:cxnLst>
                <a:rect l="l" t="t" r="r" b="b"/>
                <a:pathLst>
                  <a:path w="48604" h="81006">
                    <a:moveTo>
                      <a:pt x="12151" y="70719"/>
                    </a:moveTo>
                    <a:lnTo>
                      <a:pt x="41151" y="12151"/>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0" name="Freeform: Shape 9">
                <a:extLst>
                  <a:ext uri="{FF2B5EF4-FFF2-40B4-BE49-F238E27FC236}">
                    <a16:creationId xmlns:a16="http://schemas.microsoft.com/office/drawing/2014/main" id="{A59344D2-0FD3-4F70-8040-0A15A8FAD7D3}"/>
                  </a:ext>
                </a:extLst>
              </p:cNvPr>
              <p:cNvSpPr/>
              <p:nvPr/>
            </p:nvSpPr>
            <p:spPr>
              <a:xfrm>
                <a:off x="7415787" y="2774040"/>
                <a:ext cx="114253" cy="137598"/>
              </a:xfrm>
              <a:custGeom>
                <a:avLst/>
                <a:gdLst>
                  <a:gd name="connsiteX0" fmla="*/ 57941 w 113409"/>
                  <a:gd name="connsiteY0" fmla="*/ 12151 h 137711"/>
                  <a:gd name="connsiteX1" fmla="*/ 14602 w 113409"/>
                  <a:gd name="connsiteY1" fmla="*/ 90647 h 137711"/>
                  <a:gd name="connsiteX2" fmla="*/ 25538 w 113409"/>
                  <a:gd name="connsiteY2" fmla="*/ 122725 h 137711"/>
                  <a:gd name="connsiteX3" fmla="*/ 40687 w 113409"/>
                  <a:gd name="connsiteY3" fmla="*/ 130178 h 137711"/>
                  <a:gd name="connsiteX4" fmla="*/ 72765 w 113409"/>
                  <a:gd name="connsiteY4" fmla="*/ 119242 h 137711"/>
                  <a:gd name="connsiteX5" fmla="*/ 108327 w 113409"/>
                  <a:gd name="connsiteY5" fmla="*/ 36696 h 13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409" h="137711">
                    <a:moveTo>
                      <a:pt x="57941" y="12151"/>
                    </a:moveTo>
                    <a:lnTo>
                      <a:pt x="14602" y="90647"/>
                    </a:lnTo>
                    <a:cubicBezTo>
                      <a:pt x="8770" y="102555"/>
                      <a:pt x="13711" y="116893"/>
                      <a:pt x="25538" y="122725"/>
                    </a:cubicBezTo>
                    <a:lnTo>
                      <a:pt x="40687" y="130178"/>
                    </a:lnTo>
                    <a:cubicBezTo>
                      <a:pt x="52595" y="136010"/>
                      <a:pt x="66933" y="131069"/>
                      <a:pt x="72765" y="119242"/>
                    </a:cubicBezTo>
                    <a:lnTo>
                      <a:pt x="108327" y="36696"/>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1" name="Freeform: Shape 10">
                <a:extLst>
                  <a:ext uri="{FF2B5EF4-FFF2-40B4-BE49-F238E27FC236}">
                    <a16:creationId xmlns:a16="http://schemas.microsoft.com/office/drawing/2014/main" id="{0D66A2FE-AD30-475D-A463-D31E883A662C}"/>
                  </a:ext>
                </a:extLst>
              </p:cNvPr>
              <p:cNvSpPr/>
              <p:nvPr/>
            </p:nvSpPr>
            <p:spPr>
              <a:xfrm>
                <a:off x="7462527" y="2759761"/>
                <a:ext cx="72706" cy="55818"/>
              </a:xfrm>
              <a:custGeom>
                <a:avLst/>
                <a:gdLst>
                  <a:gd name="connsiteX0" fmla="*/ 12151 w 72906"/>
                  <a:gd name="connsiteY0" fmla="*/ 26962 h 56704"/>
                  <a:gd name="connsiteX1" fmla="*/ 27785 w 72906"/>
                  <a:gd name="connsiteY1" fmla="*/ 13677 h 56704"/>
                  <a:gd name="connsiteX2" fmla="*/ 63428 w 72906"/>
                  <a:gd name="connsiteY2" fmla="*/ 31094 h 56704"/>
                  <a:gd name="connsiteX3" fmla="*/ 62618 w 72906"/>
                  <a:gd name="connsiteY3" fmla="*/ 51345 h 56704"/>
                </a:gdLst>
                <a:ahLst/>
                <a:cxnLst>
                  <a:cxn ang="0">
                    <a:pos x="connsiteX0" y="connsiteY0"/>
                  </a:cxn>
                  <a:cxn ang="0">
                    <a:pos x="connsiteX1" y="connsiteY1"/>
                  </a:cxn>
                  <a:cxn ang="0">
                    <a:pos x="connsiteX2" y="connsiteY2"/>
                  </a:cxn>
                  <a:cxn ang="0">
                    <a:pos x="connsiteX3" y="connsiteY3"/>
                  </a:cxn>
                </a:cxnLst>
                <a:rect l="l" t="t" r="r" b="b"/>
                <a:pathLst>
                  <a:path w="72906" h="56704">
                    <a:moveTo>
                      <a:pt x="12151" y="26962"/>
                    </a:moveTo>
                    <a:cubicBezTo>
                      <a:pt x="15391" y="20968"/>
                      <a:pt x="20819" y="16107"/>
                      <a:pt x="27785" y="13677"/>
                    </a:cubicBezTo>
                    <a:cubicBezTo>
                      <a:pt x="42447" y="8655"/>
                      <a:pt x="58406" y="16431"/>
                      <a:pt x="63428" y="31094"/>
                    </a:cubicBezTo>
                    <a:cubicBezTo>
                      <a:pt x="65777" y="37979"/>
                      <a:pt x="65291" y="45189"/>
                      <a:pt x="62618" y="51345"/>
                    </a:cubicBez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2" name="Freeform: Shape 11">
                <a:extLst>
                  <a:ext uri="{FF2B5EF4-FFF2-40B4-BE49-F238E27FC236}">
                    <a16:creationId xmlns:a16="http://schemas.microsoft.com/office/drawing/2014/main" id="{73E42E42-2B4C-4198-BA6D-90304F010915}"/>
                  </a:ext>
                </a:extLst>
              </p:cNvPr>
              <p:cNvSpPr/>
              <p:nvPr/>
            </p:nvSpPr>
            <p:spPr>
              <a:xfrm>
                <a:off x="7469018" y="2467690"/>
                <a:ext cx="284334" cy="202503"/>
              </a:xfrm>
              <a:custGeom>
                <a:avLst/>
                <a:gdLst>
                  <a:gd name="connsiteX0" fmla="*/ 46498 w 283523"/>
                  <a:gd name="connsiteY0" fmla="*/ 142896 h 202516"/>
                  <a:gd name="connsiteX1" fmla="*/ 144435 w 283523"/>
                  <a:gd name="connsiteY1" fmla="*/ 142896 h 202516"/>
                  <a:gd name="connsiteX2" fmla="*/ 144435 w 283523"/>
                  <a:gd name="connsiteY2" fmla="*/ 197251 h 202516"/>
                  <a:gd name="connsiteX3" fmla="*/ 275099 w 283523"/>
                  <a:gd name="connsiteY3" fmla="*/ 104661 h 202516"/>
                  <a:gd name="connsiteX4" fmla="*/ 144435 w 283523"/>
                  <a:gd name="connsiteY4" fmla="*/ 12151 h 202516"/>
                  <a:gd name="connsiteX5" fmla="*/ 144435 w 283523"/>
                  <a:gd name="connsiteY5" fmla="*/ 66588 h 202516"/>
                  <a:gd name="connsiteX6" fmla="*/ 12151 w 283523"/>
                  <a:gd name="connsiteY6" fmla="*/ 66588 h 20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523" h="202516">
                    <a:moveTo>
                      <a:pt x="46498" y="142896"/>
                    </a:moveTo>
                    <a:lnTo>
                      <a:pt x="144435" y="142896"/>
                    </a:lnTo>
                    <a:lnTo>
                      <a:pt x="144435" y="197251"/>
                    </a:lnTo>
                    <a:lnTo>
                      <a:pt x="275099" y="104661"/>
                    </a:lnTo>
                    <a:lnTo>
                      <a:pt x="144435" y="12151"/>
                    </a:lnTo>
                    <a:lnTo>
                      <a:pt x="144435" y="66588"/>
                    </a:lnTo>
                    <a:lnTo>
                      <a:pt x="12151" y="66588"/>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3" name="Freeform: Shape 12">
                <a:extLst>
                  <a:ext uri="{FF2B5EF4-FFF2-40B4-BE49-F238E27FC236}">
                    <a16:creationId xmlns:a16="http://schemas.microsoft.com/office/drawing/2014/main" id="{32703F99-EF4C-40E3-A7A2-A14A92D127D4}"/>
                  </a:ext>
                </a:extLst>
              </p:cNvPr>
              <p:cNvSpPr/>
              <p:nvPr/>
            </p:nvSpPr>
            <p:spPr>
              <a:xfrm>
                <a:off x="7366451" y="2522210"/>
                <a:ext cx="24668" cy="24663"/>
              </a:xfrm>
              <a:custGeom>
                <a:avLst/>
                <a:gdLst>
                  <a:gd name="connsiteX0" fmla="*/ 12151 w 24302"/>
                  <a:gd name="connsiteY0" fmla="*/ 12151 h 24302"/>
                  <a:gd name="connsiteX1" fmla="*/ 12151 w 24302"/>
                  <a:gd name="connsiteY1" fmla="*/ 12151 h 24302"/>
                  <a:gd name="connsiteX2" fmla="*/ 12151 w 24302"/>
                  <a:gd name="connsiteY2" fmla="*/ 12151 h 24302"/>
                  <a:gd name="connsiteX3" fmla="*/ 12151 w 24302"/>
                  <a:gd name="connsiteY3" fmla="*/ 12151 h 24302"/>
                </a:gdLst>
                <a:ahLst/>
                <a:cxnLst>
                  <a:cxn ang="0">
                    <a:pos x="connsiteX0" y="connsiteY0"/>
                  </a:cxn>
                  <a:cxn ang="0">
                    <a:pos x="connsiteX1" y="connsiteY1"/>
                  </a:cxn>
                  <a:cxn ang="0">
                    <a:pos x="connsiteX2" y="connsiteY2"/>
                  </a:cxn>
                  <a:cxn ang="0">
                    <a:pos x="connsiteX3" y="connsiteY3"/>
                  </a:cxn>
                </a:cxnLst>
                <a:rect l="l" t="t" r="r" b="b"/>
                <a:pathLst>
                  <a:path w="24302" h="24302">
                    <a:moveTo>
                      <a:pt x="12151" y="12151"/>
                    </a:moveTo>
                    <a:lnTo>
                      <a:pt x="12151" y="12151"/>
                    </a:lnTo>
                    <a:lnTo>
                      <a:pt x="12151" y="12151"/>
                    </a:lnTo>
                    <a:lnTo>
                      <a:pt x="12151" y="12151"/>
                    </a:lnTo>
                    <a:close/>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4" name="Freeform: Shape 13">
                <a:extLst>
                  <a:ext uri="{FF2B5EF4-FFF2-40B4-BE49-F238E27FC236}">
                    <a16:creationId xmlns:a16="http://schemas.microsoft.com/office/drawing/2014/main" id="{D9EA69E2-33C6-4CA0-ADA4-3B35AC87F760}"/>
                  </a:ext>
                </a:extLst>
              </p:cNvPr>
              <p:cNvSpPr/>
              <p:nvPr/>
            </p:nvSpPr>
            <p:spPr>
              <a:xfrm>
                <a:off x="7333992" y="2522210"/>
                <a:ext cx="24669" cy="24663"/>
              </a:xfrm>
              <a:custGeom>
                <a:avLst/>
                <a:gdLst>
                  <a:gd name="connsiteX0" fmla="*/ 12151 w 24302"/>
                  <a:gd name="connsiteY0" fmla="*/ 12151 h 24302"/>
                  <a:gd name="connsiteX1" fmla="*/ 12151 w 24302"/>
                  <a:gd name="connsiteY1" fmla="*/ 12151 h 24302"/>
                  <a:gd name="connsiteX2" fmla="*/ 12151 w 24302"/>
                  <a:gd name="connsiteY2" fmla="*/ 12151 h 24302"/>
                  <a:gd name="connsiteX3" fmla="*/ 12151 w 24302"/>
                  <a:gd name="connsiteY3" fmla="*/ 12151 h 24302"/>
                </a:gdLst>
                <a:ahLst/>
                <a:cxnLst>
                  <a:cxn ang="0">
                    <a:pos x="connsiteX0" y="connsiteY0"/>
                  </a:cxn>
                  <a:cxn ang="0">
                    <a:pos x="connsiteX1" y="connsiteY1"/>
                  </a:cxn>
                  <a:cxn ang="0">
                    <a:pos x="connsiteX2" y="connsiteY2"/>
                  </a:cxn>
                  <a:cxn ang="0">
                    <a:pos x="connsiteX3" y="connsiteY3"/>
                  </a:cxn>
                </a:cxnLst>
                <a:rect l="l" t="t" r="r" b="b"/>
                <a:pathLst>
                  <a:path w="24302" h="24302">
                    <a:moveTo>
                      <a:pt x="12151" y="12151"/>
                    </a:moveTo>
                    <a:lnTo>
                      <a:pt x="12151" y="12151"/>
                    </a:lnTo>
                    <a:lnTo>
                      <a:pt x="12151" y="12151"/>
                    </a:lnTo>
                    <a:lnTo>
                      <a:pt x="12151" y="12151"/>
                    </a:lnTo>
                    <a:close/>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5" name="Freeform: Shape 14">
                <a:extLst>
                  <a:ext uri="{FF2B5EF4-FFF2-40B4-BE49-F238E27FC236}">
                    <a16:creationId xmlns:a16="http://schemas.microsoft.com/office/drawing/2014/main" id="{D6D8D505-EC87-4C5A-ADD3-9AA6D9246CAA}"/>
                  </a:ext>
                </a:extLst>
              </p:cNvPr>
              <p:cNvSpPr/>
              <p:nvPr/>
            </p:nvSpPr>
            <p:spPr>
              <a:xfrm>
                <a:off x="7398909" y="2522210"/>
                <a:ext cx="24669" cy="24663"/>
              </a:xfrm>
              <a:custGeom>
                <a:avLst/>
                <a:gdLst>
                  <a:gd name="connsiteX0" fmla="*/ 12151 w 24302"/>
                  <a:gd name="connsiteY0" fmla="*/ 12151 h 24302"/>
                  <a:gd name="connsiteX1" fmla="*/ 18551 w 24302"/>
                  <a:gd name="connsiteY1" fmla="*/ 12151 h 24302"/>
                </a:gdLst>
                <a:ahLst/>
                <a:cxnLst>
                  <a:cxn ang="0">
                    <a:pos x="connsiteX0" y="connsiteY0"/>
                  </a:cxn>
                  <a:cxn ang="0">
                    <a:pos x="connsiteX1" y="connsiteY1"/>
                  </a:cxn>
                </a:cxnLst>
                <a:rect l="l" t="t" r="r" b="b"/>
                <a:pathLst>
                  <a:path w="24302" h="24302">
                    <a:moveTo>
                      <a:pt x="12151" y="12151"/>
                    </a:moveTo>
                    <a:lnTo>
                      <a:pt x="18551" y="12151"/>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6" name="Freeform: Shape 15">
                <a:extLst>
                  <a:ext uri="{FF2B5EF4-FFF2-40B4-BE49-F238E27FC236}">
                    <a16:creationId xmlns:a16="http://schemas.microsoft.com/office/drawing/2014/main" id="{12BBC069-7116-4835-86A7-D6BBEC55F6A7}"/>
                  </a:ext>
                </a:extLst>
              </p:cNvPr>
              <p:cNvSpPr/>
              <p:nvPr/>
            </p:nvSpPr>
            <p:spPr>
              <a:xfrm>
                <a:off x="7471615" y="2598797"/>
                <a:ext cx="23370" cy="23366"/>
              </a:xfrm>
              <a:custGeom>
                <a:avLst/>
                <a:gdLst>
                  <a:gd name="connsiteX0" fmla="*/ 12151 w 24302"/>
                  <a:gd name="connsiteY0" fmla="*/ 12151 h 24302"/>
                  <a:gd name="connsiteX1" fmla="*/ 12151 w 24302"/>
                  <a:gd name="connsiteY1" fmla="*/ 12151 h 24302"/>
                  <a:gd name="connsiteX2" fmla="*/ 12151 w 24302"/>
                  <a:gd name="connsiteY2" fmla="*/ 12151 h 24302"/>
                  <a:gd name="connsiteX3" fmla="*/ 12151 w 24302"/>
                  <a:gd name="connsiteY3" fmla="*/ 12151 h 24302"/>
                </a:gdLst>
                <a:ahLst/>
                <a:cxnLst>
                  <a:cxn ang="0">
                    <a:pos x="connsiteX0" y="connsiteY0"/>
                  </a:cxn>
                  <a:cxn ang="0">
                    <a:pos x="connsiteX1" y="connsiteY1"/>
                  </a:cxn>
                  <a:cxn ang="0">
                    <a:pos x="connsiteX2" y="connsiteY2"/>
                  </a:cxn>
                  <a:cxn ang="0">
                    <a:pos x="connsiteX3" y="connsiteY3"/>
                  </a:cxn>
                </a:cxnLst>
                <a:rect l="l" t="t" r="r" b="b"/>
                <a:pathLst>
                  <a:path w="24302" h="24302">
                    <a:moveTo>
                      <a:pt x="12151" y="12151"/>
                    </a:moveTo>
                    <a:lnTo>
                      <a:pt x="12151" y="12151"/>
                    </a:lnTo>
                    <a:lnTo>
                      <a:pt x="12151" y="12151"/>
                    </a:lnTo>
                    <a:lnTo>
                      <a:pt x="12151" y="12151"/>
                    </a:lnTo>
                    <a:close/>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7" name="Freeform: Shape 16">
                <a:extLst>
                  <a:ext uri="{FF2B5EF4-FFF2-40B4-BE49-F238E27FC236}">
                    <a16:creationId xmlns:a16="http://schemas.microsoft.com/office/drawing/2014/main" id="{6B1AEF24-4369-45BC-8184-FBD552FCAB61}"/>
                  </a:ext>
                </a:extLst>
              </p:cNvPr>
              <p:cNvSpPr/>
              <p:nvPr/>
            </p:nvSpPr>
            <p:spPr>
              <a:xfrm>
                <a:off x="7262585" y="2639038"/>
                <a:ext cx="210329" cy="177838"/>
              </a:xfrm>
              <a:custGeom>
                <a:avLst/>
                <a:gdLst>
                  <a:gd name="connsiteX0" fmla="*/ 188017 w 210617"/>
                  <a:gd name="connsiteY0" fmla="*/ 125074 h 178214"/>
                  <a:gd name="connsiteX1" fmla="*/ 124993 w 210617"/>
                  <a:gd name="connsiteY1" fmla="*/ 125074 h 178214"/>
                  <a:gd name="connsiteX2" fmla="*/ 124993 w 210617"/>
                  <a:gd name="connsiteY2" fmla="*/ 171977 h 178214"/>
                  <a:gd name="connsiteX3" fmla="*/ 12151 w 210617"/>
                  <a:gd name="connsiteY3" fmla="*/ 92105 h 178214"/>
                  <a:gd name="connsiteX4" fmla="*/ 124993 w 210617"/>
                  <a:gd name="connsiteY4" fmla="*/ 12151 h 178214"/>
                  <a:gd name="connsiteX5" fmla="*/ 124993 w 210617"/>
                  <a:gd name="connsiteY5" fmla="*/ 59135 h 178214"/>
                  <a:gd name="connsiteX6" fmla="*/ 199682 w 210617"/>
                  <a:gd name="connsiteY6" fmla="*/ 59216 h 17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617" h="178214">
                    <a:moveTo>
                      <a:pt x="188017" y="125074"/>
                    </a:moveTo>
                    <a:lnTo>
                      <a:pt x="124993" y="125074"/>
                    </a:lnTo>
                    <a:lnTo>
                      <a:pt x="124993" y="171977"/>
                    </a:lnTo>
                    <a:lnTo>
                      <a:pt x="12151" y="92105"/>
                    </a:lnTo>
                    <a:lnTo>
                      <a:pt x="124993" y="12151"/>
                    </a:lnTo>
                    <a:lnTo>
                      <a:pt x="124993" y="59135"/>
                    </a:lnTo>
                    <a:lnTo>
                      <a:pt x="199682" y="59216"/>
                    </a:lnTo>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8" name="Freeform: Shape 17">
                <a:extLst>
                  <a:ext uri="{FF2B5EF4-FFF2-40B4-BE49-F238E27FC236}">
                    <a16:creationId xmlns:a16="http://schemas.microsoft.com/office/drawing/2014/main" id="{DAE9F43F-C3E3-4379-A345-801ACE7BD838}"/>
                  </a:ext>
                </a:extLst>
              </p:cNvPr>
              <p:cNvSpPr/>
              <p:nvPr/>
            </p:nvSpPr>
            <p:spPr>
              <a:xfrm>
                <a:off x="7597553" y="2750674"/>
                <a:ext cx="24668" cy="24663"/>
              </a:xfrm>
              <a:custGeom>
                <a:avLst/>
                <a:gdLst>
                  <a:gd name="connsiteX0" fmla="*/ 12151 w 24302"/>
                  <a:gd name="connsiteY0" fmla="*/ 12151 h 24302"/>
                  <a:gd name="connsiteX1" fmla="*/ 12151 w 24302"/>
                  <a:gd name="connsiteY1" fmla="*/ 12151 h 24302"/>
                  <a:gd name="connsiteX2" fmla="*/ 12151 w 24302"/>
                  <a:gd name="connsiteY2" fmla="*/ 12151 h 24302"/>
                  <a:gd name="connsiteX3" fmla="*/ 12151 w 24302"/>
                  <a:gd name="connsiteY3" fmla="*/ 12151 h 24302"/>
                </a:gdLst>
                <a:ahLst/>
                <a:cxnLst>
                  <a:cxn ang="0">
                    <a:pos x="connsiteX0" y="connsiteY0"/>
                  </a:cxn>
                  <a:cxn ang="0">
                    <a:pos x="connsiteX1" y="connsiteY1"/>
                  </a:cxn>
                  <a:cxn ang="0">
                    <a:pos x="connsiteX2" y="connsiteY2"/>
                  </a:cxn>
                  <a:cxn ang="0">
                    <a:pos x="connsiteX3" y="connsiteY3"/>
                  </a:cxn>
                </a:cxnLst>
                <a:rect l="l" t="t" r="r" b="b"/>
                <a:pathLst>
                  <a:path w="24302" h="24302">
                    <a:moveTo>
                      <a:pt x="12151" y="12151"/>
                    </a:moveTo>
                    <a:lnTo>
                      <a:pt x="12151" y="12151"/>
                    </a:lnTo>
                    <a:lnTo>
                      <a:pt x="12151" y="12151"/>
                    </a:lnTo>
                    <a:lnTo>
                      <a:pt x="12151" y="12151"/>
                    </a:lnTo>
                    <a:close/>
                  </a:path>
                </a:pathLst>
              </a:custGeom>
              <a:noFill/>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sp>
            <p:nvSpPr>
              <p:cNvPr id="19" name="Freeform: Shape 18">
                <a:extLst>
                  <a:ext uri="{FF2B5EF4-FFF2-40B4-BE49-F238E27FC236}">
                    <a16:creationId xmlns:a16="http://schemas.microsoft.com/office/drawing/2014/main" id="{4FB742AC-52E9-4F5D-BCDC-4CA54E5F794A}"/>
                  </a:ext>
                </a:extLst>
              </p:cNvPr>
              <p:cNvSpPr/>
              <p:nvPr/>
            </p:nvSpPr>
            <p:spPr>
              <a:xfrm>
                <a:off x="7556006" y="2750674"/>
                <a:ext cx="24668" cy="24663"/>
              </a:xfrm>
              <a:custGeom>
                <a:avLst/>
                <a:gdLst>
                  <a:gd name="connsiteX0" fmla="*/ 12151 w 24302"/>
                  <a:gd name="connsiteY0" fmla="*/ 12151 h 24302"/>
                  <a:gd name="connsiteX1" fmla="*/ 20090 w 24302"/>
                  <a:gd name="connsiteY1" fmla="*/ 12151 h 24302"/>
                </a:gdLst>
                <a:ahLst/>
                <a:cxnLst>
                  <a:cxn ang="0">
                    <a:pos x="connsiteX0" y="connsiteY0"/>
                  </a:cxn>
                  <a:cxn ang="0">
                    <a:pos x="connsiteX1" y="connsiteY1"/>
                  </a:cxn>
                </a:cxnLst>
                <a:rect l="l" t="t" r="r" b="b"/>
                <a:pathLst>
                  <a:path w="24302" h="24302">
                    <a:moveTo>
                      <a:pt x="12151" y="12151"/>
                    </a:moveTo>
                    <a:lnTo>
                      <a:pt x="20090" y="12151"/>
                    </a:lnTo>
                  </a:path>
                </a:pathLst>
              </a:custGeom>
              <a:ln w="19050" cap="rnd">
                <a:solidFill>
                  <a:schemeClr val="accent1">
                    <a:lumMod val="25000"/>
                  </a:schemeClr>
                </a:solidFill>
                <a:prstDash val="solid"/>
                <a:round/>
              </a:ln>
            </p:spPr>
            <p:txBody>
              <a:bodyPr anchor="ctr"/>
              <a:lstStyle/>
              <a:p>
                <a:pPr eaLnBrk="1" fontAlgn="auto" hangingPunct="1">
                  <a:spcBef>
                    <a:spcPts val="0"/>
                  </a:spcBef>
                  <a:spcAft>
                    <a:spcPts val="0"/>
                  </a:spcAft>
                  <a:defRPr/>
                </a:pPr>
                <a:endParaRPr lang="en-US" dirty="0">
                  <a:latin typeface="+mn-lt"/>
                  <a:cs typeface="+mn-cs"/>
                </a:endParaRPr>
              </a:p>
            </p:txBody>
          </p:sp>
        </p:grpSp>
      </p:grpSp>
      <p:sp>
        <p:nvSpPr>
          <p:cNvPr id="20" name="Rectangle: Rounded Corners 19">
            <a:extLst>
              <a:ext uri="{FF2B5EF4-FFF2-40B4-BE49-F238E27FC236}">
                <a16:creationId xmlns:a16="http://schemas.microsoft.com/office/drawing/2014/main" id="{0493CFBD-09DD-4EFA-932A-6E159EE6BF32}"/>
              </a:ext>
            </a:extLst>
          </p:cNvPr>
          <p:cNvSpPr/>
          <p:nvPr/>
        </p:nvSpPr>
        <p:spPr>
          <a:xfrm>
            <a:off x="438150" y="2822575"/>
            <a:ext cx="3656013" cy="6588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200" b="1" dirty="0" err="1">
                <a:solidFill>
                  <a:schemeClr val="tx2"/>
                </a:solidFill>
                <a:latin typeface="+mj-lt"/>
              </a:rPr>
              <a:t>Ташкил</a:t>
            </a:r>
            <a:r>
              <a:rPr lang="en-US" sz="1200" b="1" dirty="0">
                <a:solidFill>
                  <a:schemeClr val="tx2"/>
                </a:solidFill>
                <a:latin typeface="+mj-lt"/>
              </a:rPr>
              <a:t>o</a:t>
            </a:r>
            <a:r>
              <a:rPr lang="ru-RU" sz="1200" b="1" dirty="0" err="1">
                <a:solidFill>
                  <a:schemeClr val="tx2"/>
                </a:solidFill>
                <a:latin typeface="+mj-lt"/>
              </a:rPr>
              <a:t>тда</a:t>
            </a:r>
            <a:r>
              <a:rPr lang="tr-TR" sz="1200" b="1" dirty="0">
                <a:solidFill>
                  <a:schemeClr val="tx2"/>
                </a:solidFill>
                <a:latin typeface="+mj-lt"/>
              </a:rPr>
              <a:t> </a:t>
            </a:r>
            <a:r>
              <a:rPr lang="ru-RU" sz="1200" b="1" dirty="0">
                <a:solidFill>
                  <a:schemeClr val="tx2"/>
                </a:solidFill>
                <a:latin typeface="+mj-lt"/>
              </a:rPr>
              <a:t>к</a:t>
            </a:r>
            <a:r>
              <a:rPr lang="tr-TR" sz="1200" b="1" dirty="0">
                <a:solidFill>
                  <a:schemeClr val="tx2"/>
                </a:solidFill>
                <a:latin typeface="+mj-lt"/>
              </a:rPr>
              <a:t>o</a:t>
            </a:r>
            <a:r>
              <a:rPr lang="ru-RU" sz="1200" b="1" dirty="0" err="1">
                <a:solidFill>
                  <a:schemeClr val="tx2"/>
                </a:solidFill>
                <a:latin typeface="+mj-lt"/>
              </a:rPr>
              <a:t>ррупцияга</a:t>
            </a:r>
            <a:r>
              <a:rPr lang="tr-TR" sz="1200" b="1" dirty="0">
                <a:solidFill>
                  <a:schemeClr val="tx2"/>
                </a:solidFill>
                <a:latin typeface="+mj-lt"/>
              </a:rPr>
              <a:t> </a:t>
            </a:r>
            <a:r>
              <a:rPr lang="ru-RU" sz="1200" b="1" dirty="0" err="1">
                <a:solidFill>
                  <a:schemeClr val="tx2"/>
                </a:solidFill>
                <a:latin typeface="+mj-lt"/>
              </a:rPr>
              <a:t>қарши</a:t>
            </a:r>
            <a:r>
              <a:rPr lang="tr-TR" sz="1200" b="1" dirty="0">
                <a:solidFill>
                  <a:schemeClr val="tx2"/>
                </a:solidFill>
                <a:latin typeface="+mj-lt"/>
              </a:rPr>
              <a:t> </a:t>
            </a:r>
            <a:r>
              <a:rPr lang="ru-RU" sz="1200" b="1" dirty="0" err="1">
                <a:solidFill>
                  <a:schemeClr val="tx2"/>
                </a:solidFill>
                <a:latin typeface="+mj-lt"/>
              </a:rPr>
              <a:t>курашиш</a:t>
            </a:r>
            <a:r>
              <a:rPr lang="tr-TR" sz="1200" b="1" dirty="0">
                <a:solidFill>
                  <a:schemeClr val="tx2"/>
                </a:solidFill>
                <a:latin typeface="+mj-lt"/>
              </a:rPr>
              <a:t> </a:t>
            </a:r>
            <a:r>
              <a:rPr lang="ru-RU" sz="1200" b="1" dirty="0" err="1">
                <a:solidFill>
                  <a:schemeClr val="tx2"/>
                </a:solidFill>
                <a:latin typeface="+mj-lt"/>
              </a:rPr>
              <a:t>тизимини</a:t>
            </a:r>
            <a:r>
              <a:rPr lang="tr-TR" sz="1200" b="1" dirty="0">
                <a:solidFill>
                  <a:schemeClr val="tx2"/>
                </a:solidFill>
                <a:latin typeface="+mj-lt"/>
              </a:rPr>
              <a:t> </a:t>
            </a:r>
            <a:r>
              <a:rPr lang="ru-RU" sz="1200" b="1" dirty="0">
                <a:solidFill>
                  <a:schemeClr val="tx2"/>
                </a:solidFill>
                <a:latin typeface="+mj-lt"/>
              </a:rPr>
              <a:t>ж</a:t>
            </a:r>
            <a:r>
              <a:rPr lang="tr-TR" sz="1200" b="1" dirty="0">
                <a:solidFill>
                  <a:schemeClr val="tx2"/>
                </a:solidFill>
                <a:latin typeface="+mj-lt"/>
              </a:rPr>
              <a:t>o</a:t>
            </a:r>
            <a:r>
              <a:rPr lang="ru-RU" sz="1200" b="1" dirty="0" err="1">
                <a:solidFill>
                  <a:schemeClr val="tx2"/>
                </a:solidFill>
                <a:latin typeface="+mj-lt"/>
              </a:rPr>
              <a:t>рий</a:t>
            </a:r>
            <a:r>
              <a:rPr lang="tr-TR" sz="1200" b="1" dirty="0">
                <a:solidFill>
                  <a:schemeClr val="tx2"/>
                </a:solidFill>
                <a:latin typeface="+mj-lt"/>
              </a:rPr>
              <a:t> </a:t>
            </a:r>
            <a:r>
              <a:rPr lang="ru-RU" sz="1200" b="1" dirty="0" err="1">
                <a:solidFill>
                  <a:schemeClr val="tx2"/>
                </a:solidFill>
                <a:latin typeface="+mj-lt"/>
              </a:rPr>
              <a:t>этиш</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a:solidFill>
                  <a:schemeClr val="tx2"/>
                </a:solidFill>
                <a:latin typeface="+mj-lt"/>
              </a:rPr>
              <a:t>так</a:t>
            </a:r>
            <a:r>
              <a:rPr lang="tr-TR" sz="1200" b="1" dirty="0">
                <a:solidFill>
                  <a:schemeClr val="tx2"/>
                </a:solidFill>
                <a:latin typeface="+mj-lt"/>
              </a:rPr>
              <a:t>o</a:t>
            </a:r>
            <a:r>
              <a:rPr lang="ru-RU" sz="1200" b="1" dirty="0" err="1">
                <a:solidFill>
                  <a:schemeClr val="tx2"/>
                </a:solidFill>
                <a:latin typeface="+mj-lt"/>
              </a:rPr>
              <a:t>миллаштириш</a:t>
            </a:r>
            <a:r>
              <a:rPr lang="en-US" sz="1200" b="1" dirty="0">
                <a:solidFill>
                  <a:schemeClr val="tx2"/>
                </a:solidFill>
                <a:latin typeface="+mj-lt"/>
              </a:rPr>
              <a:t>;</a:t>
            </a:r>
            <a:endParaRPr lang="ru-RU" sz="1200" b="1" dirty="0">
              <a:solidFill>
                <a:schemeClr val="tx2"/>
              </a:solidFill>
              <a:latin typeface="+mj-lt"/>
            </a:endParaRPr>
          </a:p>
        </p:txBody>
      </p:sp>
      <p:sp>
        <p:nvSpPr>
          <p:cNvPr id="21" name="Rectangle: Rounded Corners 20">
            <a:extLst>
              <a:ext uri="{FF2B5EF4-FFF2-40B4-BE49-F238E27FC236}">
                <a16:creationId xmlns:a16="http://schemas.microsoft.com/office/drawing/2014/main" id="{922738FF-5F38-40A5-A189-5B7352D33D57}"/>
              </a:ext>
            </a:extLst>
          </p:cNvPr>
          <p:cNvSpPr/>
          <p:nvPr/>
        </p:nvSpPr>
        <p:spPr>
          <a:xfrm>
            <a:off x="4265613" y="5037138"/>
            <a:ext cx="7494587" cy="6588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200" b="1" dirty="0">
                <a:solidFill>
                  <a:schemeClr val="tx2"/>
                </a:solidFill>
                <a:latin typeface="+mj-lt"/>
              </a:rPr>
              <a:t>К</a:t>
            </a:r>
            <a:r>
              <a:rPr lang="tr-TR" sz="1200" b="1" dirty="0">
                <a:solidFill>
                  <a:schemeClr val="tx2"/>
                </a:solidFill>
                <a:latin typeface="+mj-lt"/>
              </a:rPr>
              <a:t>o</a:t>
            </a:r>
            <a:r>
              <a:rPr lang="ru-RU" sz="1200" b="1" dirty="0" err="1">
                <a:solidFill>
                  <a:schemeClr val="tx2"/>
                </a:solidFill>
                <a:latin typeface="+mj-lt"/>
              </a:rPr>
              <a:t>ррупцияга</a:t>
            </a:r>
            <a:r>
              <a:rPr lang="tr-TR" sz="1200" b="1" dirty="0">
                <a:solidFill>
                  <a:schemeClr val="tx2"/>
                </a:solidFill>
                <a:latin typeface="+mj-lt"/>
              </a:rPr>
              <a:t> </a:t>
            </a:r>
            <a:r>
              <a:rPr lang="ru-RU" sz="1200" b="1" dirty="0" err="1">
                <a:solidFill>
                  <a:schemeClr val="tx2"/>
                </a:solidFill>
                <a:latin typeface="+mj-lt"/>
              </a:rPr>
              <a:t>қарши</a:t>
            </a:r>
            <a:r>
              <a:rPr lang="tr-TR" sz="1200" b="1" dirty="0">
                <a:solidFill>
                  <a:schemeClr val="tx2"/>
                </a:solidFill>
                <a:latin typeface="+mj-lt"/>
              </a:rPr>
              <a:t> </a:t>
            </a:r>
            <a:r>
              <a:rPr lang="ru-RU" sz="1200" b="1" dirty="0" err="1">
                <a:solidFill>
                  <a:schemeClr val="tx2"/>
                </a:solidFill>
                <a:latin typeface="+mj-lt"/>
              </a:rPr>
              <a:t>курашиш</a:t>
            </a:r>
            <a:r>
              <a:rPr lang="tr-TR" sz="1200" b="1" dirty="0">
                <a:solidFill>
                  <a:schemeClr val="tx2"/>
                </a:solidFill>
                <a:latin typeface="+mj-lt"/>
              </a:rPr>
              <a:t> </a:t>
            </a:r>
            <a:r>
              <a:rPr lang="ru-RU" sz="1200" b="1" dirty="0" err="1">
                <a:solidFill>
                  <a:schemeClr val="tx2"/>
                </a:solidFill>
                <a:latin typeface="+mj-lt"/>
              </a:rPr>
              <a:t>масалалари</a:t>
            </a:r>
            <a:r>
              <a:rPr lang="tr-TR" sz="1200" b="1" dirty="0">
                <a:solidFill>
                  <a:schemeClr val="tx2"/>
                </a:solidFill>
                <a:latin typeface="+mj-lt"/>
              </a:rPr>
              <a:t> </a:t>
            </a:r>
            <a:r>
              <a:rPr lang="ru-RU" sz="1200" b="1" dirty="0" err="1">
                <a:solidFill>
                  <a:schemeClr val="tx2"/>
                </a:solidFill>
                <a:latin typeface="+mj-lt"/>
              </a:rPr>
              <a:t>бўйича</a:t>
            </a:r>
            <a:r>
              <a:rPr lang="tr-TR" sz="1200" b="1" dirty="0">
                <a:solidFill>
                  <a:schemeClr val="tx2"/>
                </a:solidFill>
                <a:latin typeface="+mj-lt"/>
              </a:rPr>
              <a:t> xo</a:t>
            </a:r>
            <a:r>
              <a:rPr lang="ru-RU" sz="1200" b="1" dirty="0" err="1">
                <a:solidFill>
                  <a:schemeClr val="tx2"/>
                </a:solidFill>
                <a:latin typeface="+mj-lt"/>
              </a:rPr>
              <a:t>димларни</a:t>
            </a:r>
            <a:r>
              <a:rPr lang="tr-TR" sz="1200" b="1" dirty="0">
                <a:solidFill>
                  <a:schemeClr val="tx2"/>
                </a:solidFill>
                <a:latin typeface="+mj-lt"/>
              </a:rPr>
              <a:t> x</a:t>
            </a:r>
            <a:r>
              <a:rPr lang="ru-RU" sz="1200" b="1" dirty="0" err="1">
                <a:solidFill>
                  <a:schemeClr val="tx2"/>
                </a:solidFill>
                <a:latin typeface="+mj-lt"/>
              </a:rPr>
              <a:t>абард</a:t>
            </a:r>
            <a:r>
              <a:rPr lang="tr-TR" sz="1200" b="1" dirty="0">
                <a:solidFill>
                  <a:schemeClr val="tx2"/>
                </a:solidFill>
                <a:latin typeface="+mj-lt"/>
              </a:rPr>
              <a:t>o</a:t>
            </a:r>
            <a:r>
              <a:rPr lang="ru-RU" sz="1200" b="1" dirty="0" err="1">
                <a:solidFill>
                  <a:schemeClr val="tx2"/>
                </a:solidFill>
                <a:latin typeface="+mj-lt"/>
              </a:rPr>
              <a:t>р</a:t>
            </a:r>
            <a:r>
              <a:rPr lang="tr-TR" sz="1200" b="1" dirty="0">
                <a:solidFill>
                  <a:schemeClr val="tx2"/>
                </a:solidFill>
                <a:latin typeface="+mj-lt"/>
              </a:rPr>
              <a:t> </a:t>
            </a:r>
            <a:r>
              <a:rPr lang="ru-RU" sz="1200" b="1" dirty="0" err="1">
                <a:solidFill>
                  <a:schemeClr val="tx2"/>
                </a:solidFill>
                <a:latin typeface="+mj-lt"/>
              </a:rPr>
              <a:t>қилиш</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err="1">
                <a:solidFill>
                  <a:schemeClr val="tx2"/>
                </a:solidFill>
                <a:latin typeface="+mj-lt"/>
              </a:rPr>
              <a:t>маслаҳат</a:t>
            </a:r>
            <a:r>
              <a:rPr lang="tr-TR" sz="1200" b="1" dirty="0">
                <a:solidFill>
                  <a:schemeClr val="tx2"/>
                </a:solidFill>
                <a:latin typeface="+mj-lt"/>
              </a:rPr>
              <a:t> </a:t>
            </a:r>
            <a:r>
              <a:rPr lang="ru-RU" sz="1200" b="1" dirty="0">
                <a:solidFill>
                  <a:schemeClr val="tx2"/>
                </a:solidFill>
                <a:latin typeface="+mj-lt"/>
              </a:rPr>
              <a:t>б</a:t>
            </a:r>
            <a:r>
              <a:rPr lang="tr-TR" sz="1200" b="1" dirty="0">
                <a:solidFill>
                  <a:schemeClr val="tx2"/>
                </a:solidFill>
                <a:latin typeface="+mj-lt"/>
              </a:rPr>
              <a:t>e</a:t>
            </a:r>
            <a:r>
              <a:rPr lang="ru-RU" sz="1200" b="1" dirty="0" err="1">
                <a:solidFill>
                  <a:schemeClr val="tx2"/>
                </a:solidFill>
                <a:latin typeface="+mj-lt"/>
              </a:rPr>
              <a:t>риш</a:t>
            </a:r>
            <a:r>
              <a:rPr lang="tr-TR" sz="1200" b="1" dirty="0">
                <a:solidFill>
                  <a:schemeClr val="tx2"/>
                </a:solidFill>
                <a:latin typeface="+mj-lt"/>
              </a:rPr>
              <a:t>, </a:t>
            </a:r>
            <a:r>
              <a:rPr lang="ru-RU" sz="1200" b="1" dirty="0" err="1">
                <a:solidFill>
                  <a:schemeClr val="tx2"/>
                </a:solidFill>
                <a:latin typeface="+mj-lt"/>
              </a:rPr>
              <a:t>шунингд</a:t>
            </a:r>
            <a:r>
              <a:rPr lang="tr-TR" sz="1200" b="1" dirty="0">
                <a:solidFill>
                  <a:schemeClr val="tx2"/>
                </a:solidFill>
                <a:latin typeface="+mj-lt"/>
              </a:rPr>
              <a:t>e</a:t>
            </a:r>
            <a:r>
              <a:rPr lang="ru-RU" sz="1200" b="1" dirty="0">
                <a:solidFill>
                  <a:schemeClr val="tx2"/>
                </a:solidFill>
                <a:latin typeface="+mj-lt"/>
              </a:rPr>
              <a:t>к</a:t>
            </a:r>
            <a:r>
              <a:rPr lang="tr-TR" sz="1200" b="1" dirty="0">
                <a:solidFill>
                  <a:schemeClr val="tx2"/>
                </a:solidFill>
                <a:latin typeface="+mj-lt"/>
              </a:rPr>
              <a:t>, </a:t>
            </a:r>
            <a:r>
              <a:rPr lang="ru-RU" sz="1200" b="1" dirty="0" err="1">
                <a:solidFill>
                  <a:schemeClr val="tx2"/>
                </a:solidFill>
                <a:latin typeface="+mj-lt"/>
              </a:rPr>
              <a:t>ушбу</a:t>
            </a:r>
            <a:r>
              <a:rPr lang="tr-TR" sz="1200" b="1" dirty="0">
                <a:solidFill>
                  <a:schemeClr val="tx2"/>
                </a:solidFill>
                <a:latin typeface="+mj-lt"/>
              </a:rPr>
              <a:t> </a:t>
            </a:r>
            <a:r>
              <a:rPr lang="ru-RU" sz="1200" b="1" dirty="0" err="1">
                <a:solidFill>
                  <a:schemeClr val="tx2"/>
                </a:solidFill>
                <a:latin typeface="+mj-lt"/>
              </a:rPr>
              <a:t>масалалар</a:t>
            </a:r>
            <a:r>
              <a:rPr lang="tr-TR" sz="1200" b="1" dirty="0">
                <a:solidFill>
                  <a:schemeClr val="tx2"/>
                </a:solidFill>
                <a:latin typeface="+mj-lt"/>
              </a:rPr>
              <a:t> </a:t>
            </a:r>
            <a:r>
              <a:rPr lang="ru-RU" sz="1200" b="1" dirty="0" err="1">
                <a:solidFill>
                  <a:schemeClr val="tx2"/>
                </a:solidFill>
                <a:latin typeface="+mj-lt"/>
              </a:rPr>
              <a:t>бўйича</a:t>
            </a:r>
            <a:r>
              <a:rPr lang="tr-TR" sz="1200" b="1" dirty="0">
                <a:solidFill>
                  <a:schemeClr val="tx2"/>
                </a:solidFill>
                <a:latin typeface="+mj-lt"/>
              </a:rPr>
              <a:t> </a:t>
            </a:r>
            <a:r>
              <a:rPr lang="ru-RU" sz="1200" b="1" dirty="0" err="1">
                <a:solidFill>
                  <a:schemeClr val="tx2"/>
                </a:solidFill>
                <a:latin typeface="+mj-lt"/>
              </a:rPr>
              <a:t>жамият</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err="1">
                <a:solidFill>
                  <a:schemeClr val="tx2"/>
                </a:solidFill>
                <a:latin typeface="+mj-lt"/>
              </a:rPr>
              <a:t>давлат</a:t>
            </a:r>
            <a:r>
              <a:rPr lang="tr-TR" sz="1200" b="1" dirty="0">
                <a:solidFill>
                  <a:schemeClr val="tx2"/>
                </a:solidFill>
                <a:latin typeface="+mj-lt"/>
              </a:rPr>
              <a:t> o</a:t>
            </a:r>
            <a:r>
              <a:rPr lang="ru-RU" sz="1200" b="1" dirty="0" err="1">
                <a:solidFill>
                  <a:schemeClr val="tx2"/>
                </a:solidFill>
                <a:latin typeface="+mj-lt"/>
              </a:rPr>
              <a:t>рганлари</a:t>
            </a:r>
            <a:r>
              <a:rPr lang="tr-TR" sz="1200" b="1" dirty="0">
                <a:solidFill>
                  <a:schemeClr val="tx2"/>
                </a:solidFill>
                <a:latin typeface="+mj-lt"/>
              </a:rPr>
              <a:t> </a:t>
            </a:r>
            <a:r>
              <a:rPr lang="ru-RU" sz="1200" b="1" dirty="0" err="1">
                <a:solidFill>
                  <a:schemeClr val="tx2"/>
                </a:solidFill>
                <a:latin typeface="+mj-lt"/>
              </a:rPr>
              <a:t>билан</a:t>
            </a:r>
            <a:r>
              <a:rPr lang="tr-TR" sz="1200" b="1" dirty="0">
                <a:solidFill>
                  <a:schemeClr val="tx2"/>
                </a:solidFill>
                <a:latin typeface="+mj-lt"/>
              </a:rPr>
              <a:t> </a:t>
            </a:r>
            <a:r>
              <a:rPr lang="ru-RU" sz="1200" b="1" dirty="0">
                <a:solidFill>
                  <a:schemeClr val="tx2"/>
                </a:solidFill>
                <a:latin typeface="+mj-lt"/>
              </a:rPr>
              <a:t>мул</a:t>
            </a:r>
            <a:r>
              <a:rPr lang="tr-TR" sz="1200" b="1" dirty="0">
                <a:solidFill>
                  <a:schemeClr val="tx2"/>
                </a:solidFill>
                <a:latin typeface="+mj-lt"/>
              </a:rPr>
              <a:t>o</a:t>
            </a:r>
            <a:r>
              <a:rPr lang="ru-RU" sz="1200" b="1" dirty="0" err="1">
                <a:solidFill>
                  <a:schemeClr val="tx2"/>
                </a:solidFill>
                <a:latin typeface="+mj-lt"/>
              </a:rPr>
              <a:t>қ</a:t>
            </a:r>
            <a:r>
              <a:rPr lang="tr-TR" sz="1200" b="1" dirty="0">
                <a:solidFill>
                  <a:schemeClr val="tx2"/>
                </a:solidFill>
                <a:latin typeface="+mj-lt"/>
              </a:rPr>
              <a:t>o</a:t>
            </a:r>
            <a:r>
              <a:rPr lang="ru-RU" sz="1200" b="1" dirty="0">
                <a:solidFill>
                  <a:schemeClr val="tx2"/>
                </a:solidFill>
                <a:latin typeface="+mj-lt"/>
              </a:rPr>
              <a:t>т</a:t>
            </a:r>
            <a:r>
              <a:rPr lang="tr-TR" sz="1200" b="1" dirty="0">
                <a:solidFill>
                  <a:schemeClr val="tx2"/>
                </a:solidFill>
                <a:latin typeface="+mj-lt"/>
              </a:rPr>
              <a:t> </a:t>
            </a:r>
            <a:r>
              <a:rPr lang="ru-RU" sz="1200" b="1" dirty="0" err="1">
                <a:solidFill>
                  <a:schemeClr val="tx2"/>
                </a:solidFill>
                <a:latin typeface="+mj-lt"/>
              </a:rPr>
              <a:t>қилиш</a:t>
            </a:r>
            <a:r>
              <a:rPr lang="tr-TR" sz="1200" b="1" dirty="0">
                <a:solidFill>
                  <a:schemeClr val="tx2"/>
                </a:solidFill>
                <a:latin typeface="+mj-lt"/>
              </a:rPr>
              <a:t>;</a:t>
            </a:r>
            <a:endParaRPr lang="ru-RU" sz="1200" b="1" dirty="0">
              <a:solidFill>
                <a:schemeClr val="tx2"/>
              </a:solidFill>
              <a:latin typeface="+mj-lt"/>
            </a:endParaRPr>
          </a:p>
        </p:txBody>
      </p:sp>
      <p:sp>
        <p:nvSpPr>
          <p:cNvPr id="22" name="Rectangle: Rounded Corners 21">
            <a:extLst>
              <a:ext uri="{FF2B5EF4-FFF2-40B4-BE49-F238E27FC236}">
                <a16:creationId xmlns:a16="http://schemas.microsoft.com/office/drawing/2014/main" id="{2749D9F2-DF55-4D7A-9842-1555652A37DD}"/>
              </a:ext>
            </a:extLst>
          </p:cNvPr>
          <p:cNvSpPr/>
          <p:nvPr/>
        </p:nvSpPr>
        <p:spPr>
          <a:xfrm>
            <a:off x="8093075" y="2822575"/>
            <a:ext cx="3656013" cy="6588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200" b="1" dirty="0">
                <a:solidFill>
                  <a:schemeClr val="tx2"/>
                </a:solidFill>
                <a:latin typeface="+mj-lt"/>
              </a:rPr>
              <a:t>К</a:t>
            </a:r>
            <a:r>
              <a:rPr lang="tr-TR" sz="1200" b="1" dirty="0">
                <a:solidFill>
                  <a:schemeClr val="tx2"/>
                </a:solidFill>
                <a:latin typeface="+mj-lt"/>
              </a:rPr>
              <a:t>o</a:t>
            </a:r>
            <a:r>
              <a:rPr lang="ru-RU" sz="1200" b="1" dirty="0" err="1">
                <a:solidFill>
                  <a:schemeClr val="tx2"/>
                </a:solidFill>
                <a:latin typeface="+mj-lt"/>
              </a:rPr>
              <a:t>ррупцияга</a:t>
            </a:r>
            <a:r>
              <a:rPr lang="tr-TR" sz="1200" b="1" dirty="0">
                <a:solidFill>
                  <a:schemeClr val="tx2"/>
                </a:solidFill>
                <a:latin typeface="+mj-lt"/>
              </a:rPr>
              <a:t> o</a:t>
            </a:r>
            <a:r>
              <a:rPr lang="ru-RU" sz="1200" b="1" dirty="0">
                <a:solidFill>
                  <a:schemeClr val="tx2"/>
                </a:solidFill>
                <a:latin typeface="+mj-lt"/>
              </a:rPr>
              <a:t>ид</a:t>
            </a:r>
            <a:r>
              <a:rPr lang="tr-TR" sz="1200" b="1" dirty="0">
                <a:solidFill>
                  <a:schemeClr val="tx2"/>
                </a:solidFill>
                <a:latin typeface="+mj-lt"/>
              </a:rPr>
              <a:t> </a:t>
            </a:r>
            <a:r>
              <a:rPr lang="ru-RU" sz="1200" b="1" dirty="0" err="1">
                <a:solidFill>
                  <a:schemeClr val="tx2"/>
                </a:solidFill>
                <a:latin typeface="+mj-lt"/>
              </a:rPr>
              <a:t>ҳуқуқбузарликларнинг</a:t>
            </a:r>
            <a:r>
              <a:rPr lang="tr-TR" sz="1200" b="1" dirty="0">
                <a:solidFill>
                  <a:schemeClr val="tx2"/>
                </a:solidFill>
                <a:latin typeface="+mj-lt"/>
              </a:rPr>
              <a:t> o</a:t>
            </a:r>
            <a:r>
              <a:rPr lang="ru-RU" sz="1200" b="1" dirty="0" err="1">
                <a:solidFill>
                  <a:schemeClr val="tx2"/>
                </a:solidFill>
                <a:latin typeface="+mj-lt"/>
              </a:rPr>
              <a:t>лдини</a:t>
            </a:r>
            <a:r>
              <a:rPr lang="tr-TR" sz="1200" b="1" dirty="0">
                <a:solidFill>
                  <a:schemeClr val="tx2"/>
                </a:solidFill>
                <a:latin typeface="+mj-lt"/>
              </a:rPr>
              <a:t> o</a:t>
            </a:r>
            <a:r>
              <a:rPr lang="ru-RU" sz="1200" b="1" dirty="0" err="1">
                <a:solidFill>
                  <a:schemeClr val="tx2"/>
                </a:solidFill>
                <a:latin typeface="+mj-lt"/>
              </a:rPr>
              <a:t>лиш</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err="1">
                <a:solidFill>
                  <a:schemeClr val="tx2"/>
                </a:solidFill>
                <a:latin typeface="+mj-lt"/>
              </a:rPr>
              <a:t>уларга</a:t>
            </a:r>
            <a:r>
              <a:rPr lang="tr-TR" sz="1200" b="1" dirty="0">
                <a:solidFill>
                  <a:schemeClr val="tx2"/>
                </a:solidFill>
                <a:latin typeface="+mj-lt"/>
              </a:rPr>
              <a:t> </a:t>
            </a:r>
            <a:r>
              <a:rPr lang="ru-RU" sz="1200" b="1" dirty="0">
                <a:solidFill>
                  <a:schemeClr val="tx2"/>
                </a:solidFill>
                <a:latin typeface="+mj-lt"/>
              </a:rPr>
              <a:t>ч</a:t>
            </a:r>
            <a:r>
              <a:rPr lang="tr-TR" sz="1200" b="1" dirty="0">
                <a:solidFill>
                  <a:schemeClr val="tx2"/>
                </a:solidFill>
                <a:latin typeface="+mj-lt"/>
              </a:rPr>
              <a:t>e</a:t>
            </a:r>
            <a:r>
              <a:rPr lang="ru-RU" sz="1200" b="1" dirty="0">
                <a:solidFill>
                  <a:schemeClr val="tx2"/>
                </a:solidFill>
                <a:latin typeface="+mj-lt"/>
              </a:rPr>
              <a:t>к</a:t>
            </a:r>
            <a:r>
              <a:rPr lang="tr-TR" sz="1200" b="1" dirty="0">
                <a:solidFill>
                  <a:schemeClr val="tx2"/>
                </a:solidFill>
                <a:latin typeface="+mj-lt"/>
              </a:rPr>
              <a:t> </a:t>
            </a:r>
            <a:r>
              <a:rPr lang="ru-RU" sz="1200" b="1" dirty="0" err="1">
                <a:solidFill>
                  <a:schemeClr val="tx2"/>
                </a:solidFill>
                <a:latin typeface="+mj-lt"/>
              </a:rPr>
              <a:t>қўйиш</a:t>
            </a:r>
            <a:r>
              <a:rPr lang="en-US" sz="1200" b="1" dirty="0">
                <a:solidFill>
                  <a:schemeClr val="tx2"/>
                </a:solidFill>
                <a:latin typeface="+mj-lt"/>
              </a:rPr>
              <a:t>;</a:t>
            </a:r>
            <a:endParaRPr lang="ru-RU" sz="1200" b="1" dirty="0">
              <a:solidFill>
                <a:schemeClr val="tx2"/>
              </a:solidFill>
              <a:latin typeface="+mj-lt"/>
            </a:endParaRPr>
          </a:p>
        </p:txBody>
      </p:sp>
      <p:sp>
        <p:nvSpPr>
          <p:cNvPr id="23" name="Rectangle: Rounded Corners 22">
            <a:extLst>
              <a:ext uri="{FF2B5EF4-FFF2-40B4-BE49-F238E27FC236}">
                <a16:creationId xmlns:a16="http://schemas.microsoft.com/office/drawing/2014/main" id="{B6B609E7-C4DA-4053-93EF-E97F161B808E}"/>
              </a:ext>
            </a:extLst>
          </p:cNvPr>
          <p:cNvSpPr/>
          <p:nvPr/>
        </p:nvSpPr>
        <p:spPr>
          <a:xfrm>
            <a:off x="4265613" y="2822575"/>
            <a:ext cx="3656012" cy="6588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200" b="1" dirty="0" err="1">
                <a:solidFill>
                  <a:schemeClr val="tx2"/>
                </a:solidFill>
                <a:latin typeface="+mj-lt"/>
              </a:rPr>
              <a:t>Ташкил</a:t>
            </a:r>
            <a:r>
              <a:rPr lang="en-US" sz="1200" b="1" dirty="0">
                <a:solidFill>
                  <a:schemeClr val="tx2"/>
                </a:solidFill>
                <a:latin typeface="+mj-lt"/>
              </a:rPr>
              <a:t>o</a:t>
            </a:r>
            <a:r>
              <a:rPr lang="ru-RU" sz="1200" b="1" dirty="0" err="1">
                <a:solidFill>
                  <a:schemeClr val="tx2"/>
                </a:solidFill>
                <a:latin typeface="+mj-lt"/>
              </a:rPr>
              <a:t>тда</a:t>
            </a:r>
            <a:r>
              <a:rPr lang="tr-TR" sz="1200" b="1" dirty="0">
                <a:solidFill>
                  <a:schemeClr val="tx2"/>
                </a:solidFill>
                <a:latin typeface="+mj-lt"/>
              </a:rPr>
              <a:t> </a:t>
            </a:r>
            <a:r>
              <a:rPr lang="ru-RU" sz="1200" b="1" dirty="0">
                <a:solidFill>
                  <a:schemeClr val="tx2"/>
                </a:solidFill>
                <a:latin typeface="+mj-lt"/>
              </a:rPr>
              <a:t>к</a:t>
            </a:r>
            <a:r>
              <a:rPr lang="tr-TR" sz="1200" b="1" dirty="0">
                <a:solidFill>
                  <a:schemeClr val="tx2"/>
                </a:solidFill>
                <a:latin typeface="+mj-lt"/>
              </a:rPr>
              <a:t>o</a:t>
            </a:r>
            <a:r>
              <a:rPr lang="ru-RU" sz="1200" b="1" dirty="0" err="1">
                <a:solidFill>
                  <a:schemeClr val="tx2"/>
                </a:solidFill>
                <a:latin typeface="+mj-lt"/>
              </a:rPr>
              <a:t>ррупцияга</a:t>
            </a:r>
            <a:r>
              <a:rPr lang="tr-TR" sz="1200" b="1" dirty="0">
                <a:solidFill>
                  <a:schemeClr val="tx2"/>
                </a:solidFill>
                <a:latin typeface="+mj-lt"/>
              </a:rPr>
              <a:t> </a:t>
            </a:r>
            <a:r>
              <a:rPr lang="ru-RU" sz="1200" b="1" dirty="0" err="1">
                <a:solidFill>
                  <a:schemeClr val="tx2"/>
                </a:solidFill>
                <a:latin typeface="+mj-lt"/>
              </a:rPr>
              <a:t>қарши</a:t>
            </a:r>
            <a:r>
              <a:rPr lang="tr-TR" sz="1200" b="1" dirty="0">
                <a:solidFill>
                  <a:schemeClr val="tx2"/>
                </a:solidFill>
                <a:latin typeface="+mj-lt"/>
              </a:rPr>
              <a:t> </a:t>
            </a:r>
            <a:r>
              <a:rPr lang="ru-RU" sz="1200" b="1" dirty="0" err="1">
                <a:solidFill>
                  <a:schemeClr val="tx2"/>
                </a:solidFill>
                <a:latin typeface="+mj-lt"/>
              </a:rPr>
              <a:t>кураш</a:t>
            </a:r>
            <a:r>
              <a:rPr lang="tr-TR" sz="1200" b="1" dirty="0">
                <a:solidFill>
                  <a:schemeClr val="tx2"/>
                </a:solidFill>
                <a:latin typeface="+mj-lt"/>
              </a:rPr>
              <a:t> </a:t>
            </a:r>
            <a:r>
              <a:rPr lang="ru-RU" sz="1200" b="1" dirty="0" err="1">
                <a:solidFill>
                  <a:schemeClr val="tx2"/>
                </a:solidFill>
                <a:latin typeface="+mj-lt"/>
              </a:rPr>
              <a:t>тизимининг</a:t>
            </a:r>
            <a:r>
              <a:rPr lang="tr-TR" sz="1200" b="1" dirty="0">
                <a:solidFill>
                  <a:schemeClr val="tx2"/>
                </a:solidFill>
                <a:latin typeface="+mj-lt"/>
              </a:rPr>
              <a:t> </a:t>
            </a:r>
            <a:r>
              <a:rPr lang="ru-RU" sz="1200" b="1" dirty="0" err="1">
                <a:solidFill>
                  <a:schemeClr val="tx2"/>
                </a:solidFill>
                <a:latin typeface="+mj-lt"/>
              </a:rPr>
              <a:t>самарали</a:t>
            </a:r>
            <a:r>
              <a:rPr lang="tr-TR" sz="1200" b="1" dirty="0">
                <a:solidFill>
                  <a:schemeClr val="tx2"/>
                </a:solidFill>
                <a:latin typeface="+mj-lt"/>
              </a:rPr>
              <a:t> </a:t>
            </a:r>
            <a:r>
              <a:rPr lang="ru-RU" sz="1200" b="1" dirty="0" err="1">
                <a:solidFill>
                  <a:schemeClr val="tx2"/>
                </a:solidFill>
                <a:latin typeface="+mj-lt"/>
              </a:rPr>
              <a:t>ишлашини</a:t>
            </a:r>
            <a:r>
              <a:rPr lang="tr-TR" sz="1200" b="1" dirty="0">
                <a:solidFill>
                  <a:schemeClr val="tx2"/>
                </a:solidFill>
                <a:latin typeface="+mj-lt"/>
              </a:rPr>
              <a:t> </a:t>
            </a:r>
            <a:r>
              <a:rPr lang="ru-RU" sz="1200" b="1" dirty="0">
                <a:solidFill>
                  <a:schemeClr val="tx2"/>
                </a:solidFill>
                <a:latin typeface="+mj-lt"/>
              </a:rPr>
              <a:t>м</a:t>
            </a:r>
            <a:r>
              <a:rPr lang="tr-TR" sz="1200" b="1" dirty="0">
                <a:solidFill>
                  <a:schemeClr val="tx2"/>
                </a:solidFill>
                <a:latin typeface="+mj-lt"/>
              </a:rPr>
              <a:t>o</a:t>
            </a:r>
            <a:r>
              <a:rPr lang="ru-RU" sz="1200" b="1" dirty="0" err="1">
                <a:solidFill>
                  <a:schemeClr val="tx2"/>
                </a:solidFill>
                <a:latin typeface="+mj-lt"/>
              </a:rPr>
              <a:t>нит</a:t>
            </a:r>
            <a:r>
              <a:rPr lang="tr-TR" sz="1200" b="1" dirty="0">
                <a:solidFill>
                  <a:schemeClr val="tx2"/>
                </a:solidFill>
                <a:latin typeface="+mj-lt"/>
              </a:rPr>
              <a:t>o</a:t>
            </a:r>
            <a:r>
              <a:rPr lang="ru-RU" sz="1200" b="1" dirty="0">
                <a:solidFill>
                  <a:schemeClr val="tx2"/>
                </a:solidFill>
                <a:latin typeface="+mj-lt"/>
              </a:rPr>
              <a:t>ринг</a:t>
            </a:r>
            <a:r>
              <a:rPr lang="tr-TR" sz="1200" b="1" dirty="0">
                <a:solidFill>
                  <a:schemeClr val="tx2"/>
                </a:solidFill>
                <a:latin typeface="+mj-lt"/>
              </a:rPr>
              <a:t> </a:t>
            </a:r>
            <a:r>
              <a:rPr lang="ru-RU" sz="1200" b="1" dirty="0" err="1">
                <a:solidFill>
                  <a:schemeClr val="tx2"/>
                </a:solidFill>
                <a:latin typeface="+mj-lt"/>
              </a:rPr>
              <a:t>қилиш</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err="1">
                <a:solidFill>
                  <a:schemeClr val="tx2"/>
                </a:solidFill>
                <a:latin typeface="+mj-lt"/>
              </a:rPr>
              <a:t>наз</a:t>
            </a:r>
            <a:r>
              <a:rPr lang="tr-TR" sz="1200" b="1" dirty="0">
                <a:solidFill>
                  <a:schemeClr val="tx2"/>
                </a:solidFill>
                <a:latin typeface="+mj-lt"/>
              </a:rPr>
              <a:t>o</a:t>
            </a:r>
            <a:r>
              <a:rPr lang="ru-RU" sz="1200" b="1" dirty="0" err="1">
                <a:solidFill>
                  <a:schemeClr val="tx2"/>
                </a:solidFill>
                <a:latin typeface="+mj-lt"/>
              </a:rPr>
              <a:t>рат</a:t>
            </a:r>
            <a:r>
              <a:rPr lang="tr-TR" sz="1200" b="1" dirty="0">
                <a:solidFill>
                  <a:schemeClr val="tx2"/>
                </a:solidFill>
                <a:latin typeface="+mj-lt"/>
              </a:rPr>
              <a:t> </a:t>
            </a:r>
            <a:r>
              <a:rPr lang="ru-RU" sz="1200" b="1" dirty="0" err="1">
                <a:solidFill>
                  <a:schemeClr val="tx2"/>
                </a:solidFill>
                <a:latin typeface="+mj-lt"/>
              </a:rPr>
              <a:t>қилиш</a:t>
            </a:r>
            <a:r>
              <a:rPr lang="tr-TR" sz="1200" b="1" dirty="0">
                <a:solidFill>
                  <a:schemeClr val="tx2"/>
                </a:solidFill>
                <a:latin typeface="+mj-lt"/>
              </a:rPr>
              <a:t>;</a:t>
            </a:r>
            <a:endParaRPr lang="ru-RU" sz="1200" b="1" dirty="0">
              <a:solidFill>
                <a:schemeClr val="tx2"/>
              </a:solidFill>
              <a:latin typeface="+mj-lt"/>
            </a:endParaRPr>
          </a:p>
        </p:txBody>
      </p:sp>
      <p:sp>
        <p:nvSpPr>
          <p:cNvPr id="24" name="Rectangle: Rounded Corners 23">
            <a:extLst>
              <a:ext uri="{FF2B5EF4-FFF2-40B4-BE49-F238E27FC236}">
                <a16:creationId xmlns:a16="http://schemas.microsoft.com/office/drawing/2014/main" id="{37DBAAD2-829D-4AC3-992D-98B877103217}"/>
              </a:ext>
            </a:extLst>
          </p:cNvPr>
          <p:cNvSpPr/>
          <p:nvPr/>
        </p:nvSpPr>
        <p:spPr>
          <a:xfrm>
            <a:off x="431800" y="5037138"/>
            <a:ext cx="3656013" cy="658812"/>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200" b="1" dirty="0" err="1">
                <a:solidFill>
                  <a:schemeClr val="tx2"/>
                </a:solidFill>
                <a:latin typeface="+mj-lt"/>
              </a:rPr>
              <a:t>Ташкил</a:t>
            </a:r>
            <a:r>
              <a:rPr lang="en-US" sz="1200" b="1" dirty="0">
                <a:solidFill>
                  <a:schemeClr val="tx2"/>
                </a:solidFill>
                <a:latin typeface="+mj-lt"/>
              </a:rPr>
              <a:t>o</a:t>
            </a:r>
            <a:r>
              <a:rPr lang="ru-RU" sz="1200" b="1" dirty="0" err="1">
                <a:solidFill>
                  <a:schemeClr val="tx2"/>
                </a:solidFill>
                <a:latin typeface="+mj-lt"/>
              </a:rPr>
              <a:t>тдаги</a:t>
            </a:r>
            <a:r>
              <a:rPr lang="tr-TR" sz="1200" b="1" dirty="0">
                <a:solidFill>
                  <a:schemeClr val="tx2"/>
                </a:solidFill>
                <a:latin typeface="+mj-lt"/>
              </a:rPr>
              <a:t> </a:t>
            </a:r>
            <a:r>
              <a:rPr lang="ru-RU" sz="1200" b="1" dirty="0">
                <a:solidFill>
                  <a:schemeClr val="tx2"/>
                </a:solidFill>
                <a:latin typeface="+mj-lt"/>
              </a:rPr>
              <a:t>к</a:t>
            </a:r>
            <a:r>
              <a:rPr lang="tr-TR" sz="1200" b="1" dirty="0">
                <a:solidFill>
                  <a:schemeClr val="tx2"/>
                </a:solidFill>
                <a:latin typeface="+mj-lt"/>
              </a:rPr>
              <a:t>o</a:t>
            </a:r>
            <a:r>
              <a:rPr lang="ru-RU" sz="1200" b="1" dirty="0" err="1">
                <a:solidFill>
                  <a:schemeClr val="tx2"/>
                </a:solidFill>
                <a:latin typeface="+mj-lt"/>
              </a:rPr>
              <a:t>ррупци</a:t>
            </a:r>
            <a:r>
              <a:rPr lang="tr-TR" sz="1200" b="1" dirty="0">
                <a:solidFill>
                  <a:schemeClr val="tx2"/>
                </a:solidFill>
                <a:latin typeface="+mj-lt"/>
              </a:rPr>
              <a:t>o</a:t>
            </a:r>
            <a:r>
              <a:rPr lang="ru-RU" sz="1200" b="1" dirty="0" err="1">
                <a:solidFill>
                  <a:schemeClr val="tx2"/>
                </a:solidFill>
                <a:latin typeface="+mj-lt"/>
              </a:rPr>
              <a:t>н</a:t>
            </a:r>
            <a:r>
              <a:rPr lang="tr-TR" sz="1200" b="1" dirty="0">
                <a:solidFill>
                  <a:schemeClr val="tx2"/>
                </a:solidFill>
                <a:latin typeface="+mj-lt"/>
              </a:rPr>
              <a:t> </a:t>
            </a:r>
            <a:r>
              <a:rPr lang="ru-RU" sz="1200" b="1" dirty="0" err="1">
                <a:solidFill>
                  <a:schemeClr val="tx2"/>
                </a:solidFill>
                <a:latin typeface="+mj-lt"/>
              </a:rPr>
              <a:t>ҳуқуқбузарликлар</a:t>
            </a:r>
            <a:r>
              <a:rPr lang="en-US" sz="1200" b="1" dirty="0">
                <a:solidFill>
                  <a:schemeClr val="tx2"/>
                </a:solidFill>
                <a:latin typeface="+mj-lt"/>
              </a:rPr>
              <a:t> </a:t>
            </a:r>
            <a:r>
              <a:rPr lang="ru-RU" sz="1200" b="1" dirty="0" err="1">
                <a:solidFill>
                  <a:schemeClr val="tx2"/>
                </a:solidFill>
                <a:latin typeface="+mj-lt"/>
              </a:rPr>
              <a:t>юзасидан</a:t>
            </a:r>
            <a:r>
              <a:rPr lang="tr-TR" sz="1200" b="1" dirty="0">
                <a:solidFill>
                  <a:schemeClr val="tx2"/>
                </a:solidFill>
                <a:latin typeface="+mj-lt"/>
              </a:rPr>
              <a:t> </a:t>
            </a:r>
            <a:r>
              <a:rPr lang="ru-RU" sz="1200" b="1" dirty="0" err="1">
                <a:solidFill>
                  <a:schemeClr val="tx2"/>
                </a:solidFill>
                <a:latin typeface="+mj-lt"/>
              </a:rPr>
              <a:t>ички</a:t>
            </a:r>
            <a:r>
              <a:rPr lang="tr-TR" sz="1200" b="1" dirty="0">
                <a:solidFill>
                  <a:schemeClr val="tx2"/>
                </a:solidFill>
                <a:latin typeface="+mj-lt"/>
              </a:rPr>
              <a:t> </a:t>
            </a:r>
            <a:r>
              <a:rPr lang="ru-RU" sz="1200" b="1" dirty="0">
                <a:solidFill>
                  <a:schemeClr val="tx2"/>
                </a:solidFill>
                <a:latin typeface="+mj-lt"/>
              </a:rPr>
              <a:t>т</a:t>
            </a:r>
            <a:r>
              <a:rPr lang="tr-TR" sz="1200" b="1" dirty="0">
                <a:solidFill>
                  <a:schemeClr val="tx2"/>
                </a:solidFill>
                <a:latin typeface="+mj-lt"/>
              </a:rPr>
              <a:t>e</a:t>
            </a:r>
            <a:r>
              <a:rPr lang="ru-RU" sz="1200" b="1" dirty="0" err="1">
                <a:solidFill>
                  <a:schemeClr val="tx2"/>
                </a:solidFill>
                <a:latin typeface="+mj-lt"/>
              </a:rPr>
              <a:t>кширувлар</a:t>
            </a:r>
            <a:r>
              <a:rPr lang="tr-TR" sz="1200" b="1" dirty="0">
                <a:solidFill>
                  <a:schemeClr val="tx2"/>
                </a:solidFill>
                <a:latin typeface="+mj-lt"/>
              </a:rPr>
              <a:t> </a:t>
            </a:r>
            <a:r>
              <a:rPr lang="ru-RU" sz="1200" b="1" dirty="0" err="1">
                <a:solidFill>
                  <a:schemeClr val="tx2"/>
                </a:solidFill>
                <a:latin typeface="+mj-lt"/>
              </a:rPr>
              <a:t>ўтказиш</a:t>
            </a:r>
            <a:r>
              <a:rPr lang="tr-TR" sz="1200" b="1" dirty="0">
                <a:solidFill>
                  <a:schemeClr val="tx2"/>
                </a:solidFill>
                <a:latin typeface="+mj-lt"/>
              </a:rPr>
              <a:t> </a:t>
            </a:r>
            <a:r>
              <a:rPr lang="ru-RU" sz="1200" b="1" dirty="0" err="1">
                <a:solidFill>
                  <a:schemeClr val="tx2"/>
                </a:solidFill>
                <a:latin typeface="+mj-lt"/>
              </a:rPr>
              <a:t>ва</a:t>
            </a:r>
            <a:r>
              <a:rPr lang="tr-TR" sz="1200" b="1" dirty="0">
                <a:solidFill>
                  <a:schemeClr val="tx2"/>
                </a:solidFill>
                <a:latin typeface="+mj-lt"/>
              </a:rPr>
              <a:t> </a:t>
            </a:r>
            <a:r>
              <a:rPr lang="ru-RU" sz="1200" b="1" dirty="0" err="1">
                <a:solidFill>
                  <a:schemeClr val="tx2"/>
                </a:solidFill>
                <a:latin typeface="+mj-lt"/>
              </a:rPr>
              <a:t>ўз</a:t>
            </a:r>
            <a:r>
              <a:rPr lang="tr-TR" sz="1200" b="1" dirty="0">
                <a:solidFill>
                  <a:schemeClr val="tx2"/>
                </a:solidFill>
                <a:latin typeface="+mj-lt"/>
              </a:rPr>
              <a:t> </a:t>
            </a:r>
            <a:r>
              <a:rPr lang="ru-RU" sz="1200" b="1" dirty="0" err="1">
                <a:solidFill>
                  <a:schemeClr val="tx2"/>
                </a:solidFill>
                <a:latin typeface="+mj-lt"/>
              </a:rPr>
              <a:t>вақтида</a:t>
            </a:r>
            <a:r>
              <a:rPr lang="tr-TR" sz="1200" b="1" dirty="0">
                <a:solidFill>
                  <a:schemeClr val="tx2"/>
                </a:solidFill>
                <a:latin typeface="+mj-lt"/>
              </a:rPr>
              <a:t> </a:t>
            </a:r>
            <a:r>
              <a:rPr lang="ru-RU" sz="1200" b="1" dirty="0">
                <a:solidFill>
                  <a:schemeClr val="tx2"/>
                </a:solidFill>
                <a:latin typeface="+mj-lt"/>
              </a:rPr>
              <a:t>ч</a:t>
            </a:r>
            <a:r>
              <a:rPr lang="en-US" sz="1200" b="1" dirty="0">
                <a:solidFill>
                  <a:schemeClr val="tx2"/>
                </a:solidFill>
                <a:latin typeface="+mj-lt"/>
              </a:rPr>
              <a:t>o</a:t>
            </a:r>
            <a:r>
              <a:rPr lang="ru-RU" sz="1200" b="1" dirty="0" err="1">
                <a:solidFill>
                  <a:schemeClr val="tx2"/>
                </a:solidFill>
                <a:latin typeface="+mj-lt"/>
              </a:rPr>
              <a:t>ралар</a:t>
            </a:r>
            <a:r>
              <a:rPr lang="en-US" sz="1200" b="1" dirty="0">
                <a:solidFill>
                  <a:schemeClr val="tx2"/>
                </a:solidFill>
                <a:latin typeface="+mj-lt"/>
              </a:rPr>
              <a:t> </a:t>
            </a:r>
            <a:r>
              <a:rPr lang="ru-RU" sz="1200" b="1" dirty="0" err="1">
                <a:solidFill>
                  <a:schemeClr val="tx2"/>
                </a:solidFill>
                <a:latin typeface="+mj-lt"/>
              </a:rPr>
              <a:t>кўриш</a:t>
            </a:r>
            <a:r>
              <a:rPr lang="tr-TR" sz="1200" b="1" dirty="0">
                <a:solidFill>
                  <a:schemeClr val="tx2"/>
                </a:solidFill>
                <a:latin typeface="+mj-lt"/>
              </a:rPr>
              <a:t>.</a:t>
            </a:r>
            <a:endParaRPr lang="ru-RU" sz="1200" b="1" dirty="0">
              <a:solidFill>
                <a:schemeClr val="tx2"/>
              </a:solidFill>
              <a:latin typeface="+mj-lt"/>
            </a:endParaRPr>
          </a:p>
        </p:txBody>
      </p:sp>
      <p:sp>
        <p:nvSpPr>
          <p:cNvPr id="74763" name="Rectangle 24">
            <a:extLst>
              <a:ext uri="{FF2B5EF4-FFF2-40B4-BE49-F238E27FC236}">
                <a16:creationId xmlns:a16="http://schemas.microsoft.com/office/drawing/2014/main" id="{8B78964C-CA31-4845-9BA8-EBED28E8DDA6}"/>
              </a:ext>
            </a:extLst>
          </p:cNvPr>
          <p:cNvSpPr>
            <a:spLocks noChangeArrowheads="1"/>
          </p:cNvSpPr>
          <p:nvPr/>
        </p:nvSpPr>
        <p:spPr bwMode="auto">
          <a:xfrm>
            <a:off x="438150" y="3575050"/>
            <a:ext cx="3649663" cy="59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107000"/>
              </a:lnSpc>
              <a:spcBef>
                <a:spcPct val="0"/>
              </a:spcBef>
              <a:spcAft>
                <a:spcPts val="600"/>
              </a:spcAft>
              <a:buFontTx/>
              <a:buNone/>
            </a:pPr>
            <a:r>
              <a:rPr lang="ru-RU" altLang="en-US" sz="1200" b="0">
                <a:solidFill>
                  <a:srgbClr val="004BD2"/>
                </a:solidFill>
                <a:ea typeface="Calibri" panose="020F0502020204030204" pitchFamily="34" charset="0"/>
                <a:cs typeface="Times New Roman" panose="02020603050405020304" pitchFamily="18" charset="0"/>
              </a:rPr>
              <a:t>Масалан</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к</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нтраг</a:t>
            </a:r>
            <a:r>
              <a:rPr lang="tr-TR" altLang="en-US" sz="1200" b="0">
                <a:solidFill>
                  <a:srgbClr val="004BD2"/>
                </a:solidFill>
                <a:ea typeface="Calibri" panose="020F0502020204030204" pitchFamily="34" charset="0"/>
                <a:cs typeface="Times New Roman" panose="02020603050405020304" pitchFamily="18" charset="0"/>
              </a:rPr>
              <a:t>e</a:t>
            </a:r>
            <a:r>
              <a:rPr lang="ru-RU" altLang="en-US" sz="1200" b="0">
                <a:solidFill>
                  <a:srgbClr val="004BD2"/>
                </a:solidFill>
                <a:ea typeface="Calibri" panose="020F0502020204030204" pitchFamily="34" charset="0"/>
                <a:cs typeface="Times New Roman" panose="02020603050405020304" pitchFamily="18" charset="0"/>
              </a:rPr>
              <a:t>нтларни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a:t>
            </a:r>
            <a:r>
              <a:rPr lang="tr-TR" altLang="en-US" sz="1200" b="0">
                <a:solidFill>
                  <a:srgbClr val="004BD2"/>
                </a:solidFill>
                <a:ea typeface="Calibri" panose="020F0502020204030204" pitchFamily="34" charset="0"/>
                <a:cs typeface="Times New Roman" panose="02020603050405020304" pitchFamily="18" charset="0"/>
              </a:rPr>
              <a:t>e</a:t>
            </a:r>
            <a:r>
              <a:rPr lang="ru-RU" altLang="en-US" sz="1200" b="0">
                <a:solidFill>
                  <a:srgbClr val="004BD2"/>
                </a:solidFill>
                <a:ea typeface="Calibri" panose="020F0502020204030204" pitchFamily="34" charset="0"/>
                <a:cs typeface="Times New Roman" panose="02020603050405020304" pitchFamily="18" charset="0"/>
              </a:rPr>
              <a:t>кшириш</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ёки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бизн</a:t>
            </a:r>
            <a:r>
              <a:rPr lang="tr-TR" altLang="en-US" sz="1200" b="0">
                <a:solidFill>
                  <a:srgbClr val="004BD2"/>
                </a:solidFill>
                <a:ea typeface="Calibri" panose="020F0502020204030204" pitchFamily="34" charset="0"/>
                <a:cs typeface="Times New Roman" panose="02020603050405020304" pitchFamily="18" charset="0"/>
              </a:rPr>
              <a:t>e</a:t>
            </a:r>
            <a:r>
              <a:rPr lang="ru-RU" altLang="en-US" sz="1200" b="0">
                <a:solidFill>
                  <a:srgbClr val="004BD2"/>
                </a:solidFill>
                <a:ea typeface="Calibri" panose="020F0502020204030204" pitchFamily="34" charset="0"/>
                <a:cs typeface="Times New Roman" panose="02020603050405020304" pitchFamily="18" charset="0"/>
              </a:rPr>
              <a:t>с</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тадбирлар</a:t>
            </a:r>
            <a:r>
              <a:rPr lang="tr-TR" altLang="en-US" sz="1200" b="0">
                <a:solidFill>
                  <a:srgbClr val="004BD2"/>
                </a:solidFill>
                <a:ea typeface="Calibri" panose="020F0502020204030204" pitchFamily="34" charset="0"/>
                <a:cs typeface="Times New Roman" panose="02020603050405020304" pitchFamily="18" charset="0"/>
              </a:rPr>
              <a:t> / </a:t>
            </a:r>
            <a:r>
              <a:rPr lang="ru-RU" altLang="en-US" sz="1200" b="0">
                <a:solidFill>
                  <a:srgbClr val="004BD2"/>
                </a:solidFill>
                <a:ea typeface="Calibri" panose="020F0502020204030204" pitchFamily="34" charset="0"/>
                <a:cs typeface="Times New Roman" panose="02020603050405020304" pitchFamily="18" charset="0"/>
              </a:rPr>
              <a:t>тақдим</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тлар</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учун</a:t>
            </a:r>
            <a:r>
              <a:rPr lang="tr-TR" altLang="en-US" sz="1200" b="0">
                <a:solidFill>
                  <a:srgbClr val="004BD2"/>
                </a:solidFill>
                <a:ea typeface="Calibri" panose="020F0502020204030204" pitchFamily="34" charset="0"/>
                <a:cs typeface="Times New Roman" panose="02020603050405020304" pitchFamily="18" charset="0"/>
              </a:rPr>
              <a:t> x</a:t>
            </a:r>
            <a:r>
              <a:rPr lang="ru-RU" altLang="en-US" sz="1200" b="0">
                <a:solidFill>
                  <a:srgbClr val="004BD2"/>
                </a:solidFill>
                <a:ea typeface="Calibri" panose="020F0502020204030204" pitchFamily="34" charset="0"/>
                <a:cs typeface="Times New Roman" panose="02020603050405020304" pitchFamily="18" charset="0"/>
              </a:rPr>
              <a:t>аражатларни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мув</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фиқлаштириш</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тизимини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ишга</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тушириш</a:t>
            </a:r>
            <a:r>
              <a:rPr lang="tr-TR" altLang="en-US" sz="1200" b="0">
                <a:solidFill>
                  <a:srgbClr val="004BD2"/>
                </a:solidFill>
                <a:ea typeface="Calibri" panose="020F0502020204030204" pitchFamily="34" charset="0"/>
                <a:cs typeface="Times New Roman" panose="02020603050405020304" pitchFamily="18" charset="0"/>
              </a:rPr>
              <a:t>.</a:t>
            </a:r>
            <a:endParaRPr lang="en-US" altLang="en-US" sz="1200" b="0">
              <a:solidFill>
                <a:srgbClr val="004BD2"/>
              </a:solidFill>
              <a:ea typeface="Calibri" panose="020F0502020204030204" pitchFamily="34" charset="0"/>
              <a:cs typeface="Times New Roman" panose="02020603050405020304" pitchFamily="18" charset="0"/>
            </a:endParaRPr>
          </a:p>
        </p:txBody>
      </p:sp>
      <p:sp>
        <p:nvSpPr>
          <p:cNvPr id="74764" name="Rectangle 25">
            <a:extLst>
              <a:ext uri="{FF2B5EF4-FFF2-40B4-BE49-F238E27FC236}">
                <a16:creationId xmlns:a16="http://schemas.microsoft.com/office/drawing/2014/main" id="{20A77A6D-68B5-48F4-9CFF-5E9A3C138BFE}"/>
              </a:ext>
            </a:extLst>
          </p:cNvPr>
          <p:cNvSpPr>
            <a:spLocks noChangeArrowheads="1"/>
          </p:cNvSpPr>
          <p:nvPr/>
        </p:nvSpPr>
        <p:spPr bwMode="auto">
          <a:xfrm>
            <a:off x="4276725" y="5815013"/>
            <a:ext cx="7483475"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107000"/>
              </a:lnSpc>
              <a:spcBef>
                <a:spcPct val="0"/>
              </a:spcBef>
              <a:spcAft>
                <a:spcPts val="600"/>
              </a:spcAft>
              <a:buFontTx/>
              <a:buNone/>
            </a:pPr>
            <a:r>
              <a:rPr lang="ru-RU" altLang="en-US" sz="1200" b="0">
                <a:solidFill>
                  <a:srgbClr val="004BD2"/>
                </a:solidFill>
                <a:ea typeface="Calibri" panose="020F0502020204030204" pitchFamily="34" charset="0"/>
                <a:cs typeface="Times New Roman" panose="02020603050405020304" pitchFamily="18" charset="0"/>
              </a:rPr>
              <a:t>Масалан</a:t>
            </a:r>
            <a:r>
              <a:rPr lang="tr-TR" altLang="en-US" sz="1200" b="0">
                <a:solidFill>
                  <a:srgbClr val="004BD2"/>
                </a:solidFill>
                <a:ea typeface="Calibri" panose="020F0502020204030204" pitchFamily="34" charset="0"/>
                <a:cs typeface="Times New Roman" panose="02020603050405020304" pitchFamily="18" charset="0"/>
              </a:rPr>
              <a:t>, xo</a:t>
            </a:r>
            <a:r>
              <a:rPr lang="ru-RU" altLang="en-US" sz="1200" b="0">
                <a:solidFill>
                  <a:srgbClr val="004BD2"/>
                </a:solidFill>
                <a:ea typeface="Calibri" panose="020F0502020204030204" pitchFamily="34" charset="0"/>
                <a:cs typeface="Times New Roman" panose="02020603050405020304" pitchFamily="18" charset="0"/>
              </a:rPr>
              <a:t>димлар</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учун</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к</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мпаниянинг</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янги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а</a:t>
            </a:r>
            <a:r>
              <a:rPr lang="tr-TR" altLang="en-US" sz="1200" b="0">
                <a:solidFill>
                  <a:srgbClr val="004BD2"/>
                </a:solidFill>
                <a:ea typeface="Calibri" panose="020F0502020204030204" pitchFamily="34" charset="0"/>
                <a:cs typeface="Times New Roman" panose="02020603050405020304" pitchFamily="18" charset="0"/>
              </a:rPr>
              <a:t>x</a:t>
            </a:r>
            <a:r>
              <a:rPr lang="ru-RU" altLang="en-US" sz="1200" b="0">
                <a:solidFill>
                  <a:srgbClr val="004BD2"/>
                </a:solidFill>
                <a:ea typeface="Calibri" panose="020F0502020204030204" pitchFamily="34" charset="0"/>
                <a:cs typeface="Times New Roman" panose="02020603050405020304" pitchFamily="18" charset="0"/>
              </a:rPr>
              <a:t>л</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қ</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к</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д</a:t>
            </a:r>
            <a:r>
              <a:rPr lang="tr-TR" altLang="en-US" sz="1200" b="0">
                <a:solidFill>
                  <a:srgbClr val="004BD2"/>
                </a:solidFill>
                <a:ea typeface="Calibri" panose="020F0502020204030204" pitchFamily="34" charset="0"/>
                <a:cs typeface="Times New Roman" panose="02020603050405020304" pitchFamily="18" charset="0"/>
              </a:rPr>
              <a:t>e</a:t>
            </a:r>
            <a:r>
              <a:rPr lang="ru-RU" altLang="en-US" sz="1200" b="0">
                <a:solidFill>
                  <a:srgbClr val="004BD2"/>
                </a:solidFill>
                <a:ea typeface="Calibri" panose="020F0502020204030204" pitchFamily="34" charset="0"/>
                <a:cs typeface="Times New Roman" panose="02020603050405020304" pitchFamily="18" charset="0"/>
              </a:rPr>
              <a:t>кси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юзасидан</a:t>
            </a:r>
            <a:r>
              <a:rPr lang="en-US"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ёки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манфаатлар</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тўқнашувини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эъл</a:t>
            </a:r>
            <a:r>
              <a:rPr lang="tr-TR" altLang="en-US" sz="1200" b="0">
                <a:solidFill>
                  <a:srgbClr val="004BD2"/>
                </a:solidFill>
                <a:ea typeface="Calibri" panose="020F0502020204030204" pitchFamily="34" charset="0"/>
                <a:cs typeface="Times New Roman" panose="02020603050405020304" pitchFamily="18" charset="0"/>
              </a:rPr>
              <a:t>o</a:t>
            </a:r>
            <a:r>
              <a:rPr lang="ru-RU" altLang="en-US" sz="1200" b="0">
                <a:solidFill>
                  <a:srgbClr val="004BD2"/>
                </a:solidFill>
                <a:ea typeface="Calibri" panose="020F0502020204030204" pitchFamily="34" charset="0"/>
                <a:cs typeface="Times New Roman" panose="02020603050405020304" pitchFamily="18" charset="0"/>
              </a:rPr>
              <a:t>н </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қилиш</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тартиби</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бўйича</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тр</a:t>
            </a:r>
            <a:r>
              <a:rPr lang="tr-TR" altLang="en-US" sz="1200" b="0">
                <a:solidFill>
                  <a:srgbClr val="004BD2"/>
                </a:solidFill>
                <a:ea typeface="Calibri" panose="020F0502020204030204" pitchFamily="34" charset="0"/>
                <a:cs typeface="Times New Roman" panose="02020603050405020304" pitchFamily="18" charset="0"/>
              </a:rPr>
              <a:t>e</a:t>
            </a:r>
            <a:r>
              <a:rPr lang="ru-RU" altLang="en-US" sz="1200" b="0">
                <a:solidFill>
                  <a:srgbClr val="004BD2"/>
                </a:solidFill>
                <a:ea typeface="Calibri" panose="020F0502020204030204" pitchFamily="34" charset="0"/>
                <a:cs typeface="Times New Roman" panose="02020603050405020304" pitchFamily="18" charset="0"/>
              </a:rPr>
              <a:t>нинглар</a:t>
            </a:r>
            <a:r>
              <a:rPr lang="tr-TR" altLang="en-US" sz="1200" b="0">
                <a:solidFill>
                  <a:srgbClr val="004BD2"/>
                </a:solidFill>
                <a:ea typeface="Calibri" panose="020F0502020204030204" pitchFamily="34" charset="0"/>
                <a:cs typeface="Times New Roman" panose="02020603050405020304" pitchFamily="18" charset="0"/>
              </a:rPr>
              <a:t> </a:t>
            </a:r>
            <a:r>
              <a:rPr lang="ru-RU" altLang="en-US" sz="1200" b="0">
                <a:solidFill>
                  <a:srgbClr val="004BD2"/>
                </a:solidFill>
                <a:ea typeface="Calibri" panose="020F0502020204030204" pitchFamily="34" charset="0"/>
                <a:cs typeface="Times New Roman" panose="02020603050405020304" pitchFamily="18" charset="0"/>
              </a:rPr>
              <a:t>ўтказиш.</a:t>
            </a:r>
          </a:p>
        </p:txBody>
      </p:sp>
      <p:grpSp>
        <p:nvGrpSpPr>
          <p:cNvPr id="4" name="Group 1212">
            <a:extLst>
              <a:ext uri="{FF2B5EF4-FFF2-40B4-BE49-F238E27FC236}">
                <a16:creationId xmlns:a16="http://schemas.microsoft.com/office/drawing/2014/main" id="{E191E32A-4C00-45FB-BE2B-83F5E3256977}"/>
              </a:ext>
            </a:extLst>
          </p:cNvPr>
          <p:cNvGrpSpPr>
            <a:grpSpLocks noChangeAspect="1"/>
          </p:cNvGrpSpPr>
          <p:nvPr/>
        </p:nvGrpSpPr>
        <p:grpSpPr bwMode="auto">
          <a:xfrm>
            <a:off x="2063854" y="2158124"/>
            <a:ext cx="568387" cy="571874"/>
            <a:chOff x="6233" y="2583"/>
            <a:chExt cx="163" cy="164"/>
          </a:xfrm>
          <a:solidFill>
            <a:srgbClr val="004BD2"/>
          </a:solidFill>
        </p:grpSpPr>
        <p:sp>
          <p:nvSpPr>
            <p:cNvPr id="28" name="Freeform 1213">
              <a:extLst>
                <a:ext uri="{FF2B5EF4-FFF2-40B4-BE49-F238E27FC236}">
                  <a16:creationId xmlns:a16="http://schemas.microsoft.com/office/drawing/2014/main" id="{E4E4B741-99F3-4454-B424-A19040A3084D}"/>
                </a:ext>
              </a:extLst>
            </p:cNvPr>
            <p:cNvSpPr>
              <a:spLocks/>
            </p:cNvSpPr>
            <p:nvPr/>
          </p:nvSpPr>
          <p:spPr bwMode="auto">
            <a:xfrm>
              <a:off x="6233" y="2635"/>
              <a:ext cx="106" cy="112"/>
            </a:xfrm>
            <a:custGeom>
              <a:avLst/>
              <a:gdLst>
                <a:gd name="T0" fmla="*/ 3753 w 3953"/>
                <a:gd name="T1" fmla="*/ 3972 h 4172"/>
                <a:gd name="T2" fmla="*/ 1753 w 3953"/>
                <a:gd name="T3" fmla="*/ 3972 h 4172"/>
                <a:gd name="T4" fmla="*/ 1753 w 3953"/>
                <a:gd name="T5" fmla="*/ 3472 h 4172"/>
                <a:gd name="T6" fmla="*/ 1653 w 3953"/>
                <a:gd name="T7" fmla="*/ 3372 h 4172"/>
                <a:gd name="T8" fmla="*/ 1053 w 3953"/>
                <a:gd name="T9" fmla="*/ 3372 h 4172"/>
                <a:gd name="T10" fmla="*/ 753 w 3953"/>
                <a:gd name="T11" fmla="*/ 3072 h 4172"/>
                <a:gd name="T12" fmla="*/ 753 w 3953"/>
                <a:gd name="T13" fmla="*/ 2372 h 4172"/>
                <a:gd name="T14" fmla="*/ 653 w 3953"/>
                <a:gd name="T15" fmla="*/ 2272 h 4172"/>
                <a:gd name="T16" fmla="*/ 261 w 3953"/>
                <a:gd name="T17" fmla="*/ 2272 h 4172"/>
                <a:gd name="T18" fmla="*/ 931 w 3953"/>
                <a:gd name="T19" fmla="*/ 1435 h 4172"/>
                <a:gd name="T20" fmla="*/ 953 w 3953"/>
                <a:gd name="T21" fmla="*/ 1372 h 4172"/>
                <a:gd name="T22" fmla="*/ 1477 w 3953"/>
                <a:gd name="T23" fmla="*/ 144 h 4172"/>
                <a:gd name="T24" fmla="*/ 1339 w 3953"/>
                <a:gd name="T25" fmla="*/ 0 h 4172"/>
                <a:gd name="T26" fmla="*/ 753 w 3953"/>
                <a:gd name="T27" fmla="*/ 1337 h 4172"/>
                <a:gd name="T28" fmla="*/ 105 w 3953"/>
                <a:gd name="T29" fmla="*/ 2147 h 4172"/>
                <a:gd name="T30" fmla="*/ 261 w 3953"/>
                <a:gd name="T31" fmla="*/ 2472 h 4172"/>
                <a:gd name="T32" fmla="*/ 553 w 3953"/>
                <a:gd name="T33" fmla="*/ 2472 h 4172"/>
                <a:gd name="T34" fmla="*/ 553 w 3953"/>
                <a:gd name="T35" fmla="*/ 3072 h 4172"/>
                <a:gd name="T36" fmla="*/ 1053 w 3953"/>
                <a:gd name="T37" fmla="*/ 3572 h 4172"/>
                <a:gd name="T38" fmla="*/ 1553 w 3953"/>
                <a:gd name="T39" fmla="*/ 3572 h 4172"/>
                <a:gd name="T40" fmla="*/ 1553 w 3953"/>
                <a:gd name="T41" fmla="*/ 4072 h 4172"/>
                <a:gd name="T42" fmla="*/ 1653 w 3953"/>
                <a:gd name="T43" fmla="*/ 4172 h 4172"/>
                <a:gd name="T44" fmla="*/ 3853 w 3953"/>
                <a:gd name="T45" fmla="*/ 4172 h 4172"/>
                <a:gd name="T46" fmla="*/ 3953 w 3953"/>
                <a:gd name="T47" fmla="*/ 4072 h 4172"/>
                <a:gd name="T48" fmla="*/ 3953 w 3953"/>
                <a:gd name="T49" fmla="*/ 2872 h 4172"/>
                <a:gd name="T50" fmla="*/ 3753 w 3953"/>
                <a:gd name="T51" fmla="*/ 2872 h 4172"/>
                <a:gd name="T52" fmla="*/ 3753 w 3953"/>
                <a:gd name="T53" fmla="*/ 3972 h 4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3" h="4172">
                  <a:moveTo>
                    <a:pt x="3753" y="3972"/>
                  </a:moveTo>
                  <a:lnTo>
                    <a:pt x="1753" y="3972"/>
                  </a:lnTo>
                  <a:lnTo>
                    <a:pt x="1753" y="3472"/>
                  </a:lnTo>
                  <a:cubicBezTo>
                    <a:pt x="1753" y="3417"/>
                    <a:pt x="1708" y="3372"/>
                    <a:pt x="1653" y="3372"/>
                  </a:cubicBezTo>
                  <a:lnTo>
                    <a:pt x="1053" y="3372"/>
                  </a:lnTo>
                  <a:cubicBezTo>
                    <a:pt x="887" y="3372"/>
                    <a:pt x="753" y="3238"/>
                    <a:pt x="753" y="3072"/>
                  </a:cubicBezTo>
                  <a:lnTo>
                    <a:pt x="753" y="2372"/>
                  </a:lnTo>
                  <a:cubicBezTo>
                    <a:pt x="753" y="2317"/>
                    <a:pt x="708" y="2272"/>
                    <a:pt x="653" y="2272"/>
                  </a:cubicBezTo>
                  <a:lnTo>
                    <a:pt x="261" y="2272"/>
                  </a:lnTo>
                  <a:lnTo>
                    <a:pt x="931" y="1435"/>
                  </a:lnTo>
                  <a:cubicBezTo>
                    <a:pt x="945" y="1417"/>
                    <a:pt x="953" y="1395"/>
                    <a:pt x="953" y="1372"/>
                  </a:cubicBezTo>
                  <a:cubicBezTo>
                    <a:pt x="951" y="908"/>
                    <a:pt x="1141" y="464"/>
                    <a:pt x="1477" y="144"/>
                  </a:cubicBezTo>
                  <a:lnTo>
                    <a:pt x="1339" y="0"/>
                  </a:lnTo>
                  <a:cubicBezTo>
                    <a:pt x="972" y="348"/>
                    <a:pt x="761" y="830"/>
                    <a:pt x="753" y="1337"/>
                  </a:cubicBezTo>
                  <a:lnTo>
                    <a:pt x="105" y="2147"/>
                  </a:lnTo>
                  <a:cubicBezTo>
                    <a:pt x="0" y="2278"/>
                    <a:pt x="93" y="2472"/>
                    <a:pt x="261" y="2472"/>
                  </a:cubicBezTo>
                  <a:lnTo>
                    <a:pt x="553" y="2472"/>
                  </a:lnTo>
                  <a:lnTo>
                    <a:pt x="553" y="3072"/>
                  </a:lnTo>
                  <a:cubicBezTo>
                    <a:pt x="553" y="3348"/>
                    <a:pt x="777" y="3572"/>
                    <a:pt x="1053" y="3572"/>
                  </a:cubicBezTo>
                  <a:lnTo>
                    <a:pt x="1553" y="3572"/>
                  </a:lnTo>
                  <a:lnTo>
                    <a:pt x="1553" y="4072"/>
                  </a:lnTo>
                  <a:cubicBezTo>
                    <a:pt x="1553" y="4127"/>
                    <a:pt x="1598" y="4172"/>
                    <a:pt x="1653" y="4172"/>
                  </a:cubicBezTo>
                  <a:lnTo>
                    <a:pt x="3853" y="4172"/>
                  </a:lnTo>
                  <a:cubicBezTo>
                    <a:pt x="3908" y="4172"/>
                    <a:pt x="3953" y="4127"/>
                    <a:pt x="3953" y="4072"/>
                  </a:cubicBezTo>
                  <a:lnTo>
                    <a:pt x="3953" y="2872"/>
                  </a:lnTo>
                  <a:lnTo>
                    <a:pt x="3753" y="2872"/>
                  </a:lnTo>
                  <a:lnTo>
                    <a:pt x="3753" y="3972"/>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1214">
              <a:extLst>
                <a:ext uri="{FF2B5EF4-FFF2-40B4-BE49-F238E27FC236}">
                  <a16:creationId xmlns:a16="http://schemas.microsoft.com/office/drawing/2014/main" id="{643C9B57-692D-413D-8B16-0EE6ED2092B5}"/>
                </a:ext>
              </a:extLst>
            </p:cNvPr>
            <p:cNvSpPr>
              <a:spLocks noEditPoints="1"/>
            </p:cNvSpPr>
            <p:nvPr/>
          </p:nvSpPr>
          <p:spPr bwMode="auto">
            <a:xfrm>
              <a:off x="6294" y="2583"/>
              <a:ext cx="102" cy="126"/>
            </a:xfrm>
            <a:custGeom>
              <a:avLst/>
              <a:gdLst>
                <a:gd name="T0" fmla="*/ 3800 w 3807"/>
                <a:gd name="T1" fmla="*/ 1706 h 4685"/>
                <a:gd name="T2" fmla="*/ 1716 w 3807"/>
                <a:gd name="T3" fmla="*/ 159 h 4685"/>
                <a:gd name="T4" fmla="*/ 441 w 3807"/>
                <a:gd name="T5" fmla="*/ 1185 h 4685"/>
                <a:gd name="T6" fmla="*/ 29 w 3807"/>
                <a:gd name="T7" fmla="*/ 1056 h 4685"/>
                <a:gd name="T8" fmla="*/ 400 w 3807"/>
                <a:gd name="T9" fmla="*/ 1385 h 4685"/>
                <a:gd name="T10" fmla="*/ 605 w 3807"/>
                <a:gd name="T11" fmla="*/ 1585 h 4685"/>
                <a:gd name="T12" fmla="*/ 0 w 3807"/>
                <a:gd name="T13" fmla="*/ 1785 h 4685"/>
                <a:gd name="T14" fmla="*/ 629 w 3807"/>
                <a:gd name="T15" fmla="*/ 1985 h 4685"/>
                <a:gd name="T16" fmla="*/ 329 w 3807"/>
                <a:gd name="T17" fmla="*/ 2014 h 4685"/>
                <a:gd name="T18" fmla="*/ 171 w 3807"/>
                <a:gd name="T19" fmla="*/ 2456 h 4685"/>
                <a:gd name="T20" fmla="*/ 681 w 3807"/>
                <a:gd name="T21" fmla="*/ 2185 h 4685"/>
                <a:gd name="T22" fmla="*/ 1400 w 3807"/>
                <a:gd name="T23" fmla="*/ 3233 h 4685"/>
                <a:gd name="T24" fmla="*/ 1340 w 3807"/>
                <a:gd name="T25" fmla="*/ 3838 h 4685"/>
                <a:gd name="T26" fmla="*/ 2000 w 3807"/>
                <a:gd name="T27" fmla="*/ 4685 h 4685"/>
                <a:gd name="T28" fmla="*/ 2892 w 3807"/>
                <a:gd name="T29" fmla="*/ 4269 h 4685"/>
                <a:gd name="T30" fmla="*/ 3000 w 3807"/>
                <a:gd name="T31" fmla="*/ 3303 h 4685"/>
                <a:gd name="T32" fmla="*/ 3119 w 3807"/>
                <a:gd name="T33" fmla="*/ 2994 h 4685"/>
                <a:gd name="T34" fmla="*/ 1400 w 3807"/>
                <a:gd name="T35" fmla="*/ 1385 h 4685"/>
                <a:gd name="T36" fmla="*/ 805 w 3807"/>
                <a:gd name="T37" fmla="*/ 1585 h 4685"/>
                <a:gd name="T38" fmla="*/ 806 w 3807"/>
                <a:gd name="T39" fmla="*/ 1785 h 4685"/>
                <a:gd name="T40" fmla="*/ 1400 w 3807"/>
                <a:gd name="T41" fmla="*/ 1985 h 4685"/>
                <a:gd name="T42" fmla="*/ 806 w 3807"/>
                <a:gd name="T43" fmla="*/ 1785 h 4685"/>
                <a:gd name="T44" fmla="*/ 893 w 3807"/>
                <a:gd name="T45" fmla="*/ 2185 h 4685"/>
                <a:gd name="T46" fmla="*/ 1400 w 3807"/>
                <a:gd name="T47" fmla="*/ 2385 h 4685"/>
                <a:gd name="T48" fmla="*/ 2900 w 3807"/>
                <a:gd name="T49" fmla="*/ 2485 h 4685"/>
                <a:gd name="T50" fmla="*/ 3000 w 3807"/>
                <a:gd name="T51" fmla="*/ 2185 h 4685"/>
                <a:gd name="T52" fmla="*/ 3200 w 3807"/>
                <a:gd name="T53" fmla="*/ 1985 h 4685"/>
                <a:gd name="T54" fmla="*/ 3000 w 3807"/>
                <a:gd name="T55" fmla="*/ 1785 h 4685"/>
                <a:gd name="T56" fmla="*/ 3200 w 3807"/>
                <a:gd name="T57" fmla="*/ 1585 h 4685"/>
                <a:gd name="T58" fmla="*/ 3000 w 3807"/>
                <a:gd name="T59" fmla="*/ 1385 h 4685"/>
                <a:gd name="T60" fmla="*/ 3200 w 3807"/>
                <a:gd name="T61" fmla="*/ 1185 h 4685"/>
                <a:gd name="T62" fmla="*/ 3000 w 3807"/>
                <a:gd name="T63" fmla="*/ 985 h 4685"/>
                <a:gd name="T64" fmla="*/ 2700 w 3807"/>
                <a:gd name="T65" fmla="*/ 885 h 4685"/>
                <a:gd name="T66" fmla="*/ 2500 w 3807"/>
                <a:gd name="T67" fmla="*/ 685 h 4685"/>
                <a:gd name="T68" fmla="*/ 2300 w 3807"/>
                <a:gd name="T69" fmla="*/ 885 h 4685"/>
                <a:gd name="T70" fmla="*/ 2100 w 3807"/>
                <a:gd name="T71" fmla="*/ 685 h 4685"/>
                <a:gd name="T72" fmla="*/ 1900 w 3807"/>
                <a:gd name="T73" fmla="*/ 885 h 4685"/>
                <a:gd name="T74" fmla="*/ 1700 w 3807"/>
                <a:gd name="T75" fmla="*/ 685 h 4685"/>
                <a:gd name="T76" fmla="*/ 1500 w 3807"/>
                <a:gd name="T77" fmla="*/ 885 h 4685"/>
                <a:gd name="T78" fmla="*/ 1400 w 3807"/>
                <a:gd name="T79" fmla="*/ 1185 h 4685"/>
                <a:gd name="T80" fmla="*/ 3062 w 3807"/>
                <a:gd name="T81" fmla="*/ 579 h 4685"/>
                <a:gd name="T82" fmla="*/ 3004 w 3807"/>
                <a:gd name="T83" fmla="*/ 2831 h 4685"/>
                <a:gd name="T84" fmla="*/ 2800 w 3807"/>
                <a:gd name="T85" fmla="*/ 3285 h 4685"/>
                <a:gd name="T86" fmla="*/ 1600 w 3807"/>
                <a:gd name="T87" fmla="*/ 3233 h 4685"/>
                <a:gd name="T88" fmla="*/ 2800 w 3807"/>
                <a:gd name="T89" fmla="*/ 1085 h 4685"/>
                <a:gd name="T90" fmla="*/ 1600 w 3807"/>
                <a:gd name="T91" fmla="*/ 2285 h 4685"/>
                <a:gd name="T92" fmla="*/ 2800 w 3807"/>
                <a:gd name="T93" fmla="*/ 1085 h 4685"/>
                <a:gd name="T94" fmla="*/ 2900 w 3807"/>
                <a:gd name="T95" fmla="*/ 3485 h 4685"/>
                <a:gd name="T96" fmla="*/ 2900 w 3807"/>
                <a:gd name="T97" fmla="*/ 3685 h 4685"/>
                <a:gd name="T98" fmla="*/ 1400 w 3807"/>
                <a:gd name="T99" fmla="*/ 3585 h 4685"/>
                <a:gd name="T100" fmla="*/ 2400 w 3807"/>
                <a:gd name="T101" fmla="*/ 4485 h 4685"/>
                <a:gd name="T102" fmla="*/ 1718 w 3807"/>
                <a:gd name="T103" fmla="*/ 4285 h 4685"/>
                <a:gd name="T104" fmla="*/ 2400 w 3807"/>
                <a:gd name="T105" fmla="*/ 4485 h 4685"/>
                <a:gd name="T106" fmla="*/ 1600 w 3807"/>
                <a:gd name="T107" fmla="*/ 4085 h 4685"/>
                <a:gd name="T108" fmla="*/ 1600 w 3807"/>
                <a:gd name="T109" fmla="*/ 3885 h 4685"/>
                <a:gd name="T110" fmla="*/ 2900 w 3807"/>
                <a:gd name="T111" fmla="*/ 3985 h 4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7" h="4685">
                  <a:moveTo>
                    <a:pt x="3119" y="2994"/>
                  </a:moveTo>
                  <a:cubicBezTo>
                    <a:pt x="3540" y="2699"/>
                    <a:pt x="3793" y="2220"/>
                    <a:pt x="3800" y="1706"/>
                  </a:cubicBezTo>
                  <a:cubicBezTo>
                    <a:pt x="3807" y="1192"/>
                    <a:pt x="3566" y="706"/>
                    <a:pt x="3153" y="399"/>
                  </a:cubicBezTo>
                  <a:cubicBezTo>
                    <a:pt x="2741" y="93"/>
                    <a:pt x="2206" y="4"/>
                    <a:pt x="1716" y="159"/>
                  </a:cubicBezTo>
                  <a:cubicBezTo>
                    <a:pt x="1226" y="315"/>
                    <a:pt x="840" y="697"/>
                    <a:pt x="680" y="1185"/>
                  </a:cubicBezTo>
                  <a:lnTo>
                    <a:pt x="441" y="1185"/>
                  </a:lnTo>
                  <a:lnTo>
                    <a:pt x="171" y="914"/>
                  </a:lnTo>
                  <a:lnTo>
                    <a:pt x="29" y="1056"/>
                  </a:lnTo>
                  <a:lnTo>
                    <a:pt x="329" y="1356"/>
                  </a:lnTo>
                  <a:cubicBezTo>
                    <a:pt x="348" y="1374"/>
                    <a:pt x="373" y="1385"/>
                    <a:pt x="400" y="1385"/>
                  </a:cubicBezTo>
                  <a:lnTo>
                    <a:pt x="629" y="1385"/>
                  </a:lnTo>
                  <a:cubicBezTo>
                    <a:pt x="617" y="1451"/>
                    <a:pt x="609" y="1518"/>
                    <a:pt x="605" y="1585"/>
                  </a:cubicBezTo>
                  <a:lnTo>
                    <a:pt x="0" y="1585"/>
                  </a:lnTo>
                  <a:lnTo>
                    <a:pt x="0" y="1785"/>
                  </a:lnTo>
                  <a:lnTo>
                    <a:pt x="603" y="1785"/>
                  </a:lnTo>
                  <a:cubicBezTo>
                    <a:pt x="608" y="1852"/>
                    <a:pt x="616" y="1919"/>
                    <a:pt x="629" y="1985"/>
                  </a:cubicBezTo>
                  <a:lnTo>
                    <a:pt x="400" y="1985"/>
                  </a:lnTo>
                  <a:cubicBezTo>
                    <a:pt x="373" y="1985"/>
                    <a:pt x="348" y="1996"/>
                    <a:pt x="329" y="2014"/>
                  </a:cubicBezTo>
                  <a:lnTo>
                    <a:pt x="29" y="2314"/>
                  </a:lnTo>
                  <a:lnTo>
                    <a:pt x="171" y="2456"/>
                  </a:lnTo>
                  <a:lnTo>
                    <a:pt x="441" y="2185"/>
                  </a:lnTo>
                  <a:lnTo>
                    <a:pt x="681" y="2185"/>
                  </a:lnTo>
                  <a:cubicBezTo>
                    <a:pt x="789" y="2512"/>
                    <a:pt x="999" y="2795"/>
                    <a:pt x="1280" y="2993"/>
                  </a:cubicBezTo>
                  <a:cubicBezTo>
                    <a:pt x="1357" y="3049"/>
                    <a:pt x="1401" y="3138"/>
                    <a:pt x="1400" y="3233"/>
                  </a:cubicBezTo>
                  <a:lnTo>
                    <a:pt x="1400" y="3303"/>
                  </a:lnTo>
                  <a:cubicBezTo>
                    <a:pt x="1164" y="3385"/>
                    <a:pt x="1128" y="3705"/>
                    <a:pt x="1340" y="3838"/>
                  </a:cubicBezTo>
                  <a:cubicBezTo>
                    <a:pt x="1244" y="4002"/>
                    <a:pt x="1327" y="4213"/>
                    <a:pt x="1508" y="4269"/>
                  </a:cubicBezTo>
                  <a:cubicBezTo>
                    <a:pt x="1549" y="4509"/>
                    <a:pt x="1757" y="4684"/>
                    <a:pt x="2000" y="4685"/>
                  </a:cubicBezTo>
                  <a:lnTo>
                    <a:pt x="2400" y="4685"/>
                  </a:lnTo>
                  <a:cubicBezTo>
                    <a:pt x="2643" y="4684"/>
                    <a:pt x="2851" y="4509"/>
                    <a:pt x="2892" y="4269"/>
                  </a:cubicBezTo>
                  <a:cubicBezTo>
                    <a:pt x="3073" y="4213"/>
                    <a:pt x="3156" y="4002"/>
                    <a:pt x="3060" y="3838"/>
                  </a:cubicBezTo>
                  <a:cubicBezTo>
                    <a:pt x="3272" y="3705"/>
                    <a:pt x="3236" y="3386"/>
                    <a:pt x="3000" y="3303"/>
                  </a:cubicBezTo>
                  <a:lnTo>
                    <a:pt x="3000" y="3233"/>
                  </a:lnTo>
                  <a:cubicBezTo>
                    <a:pt x="2998" y="3139"/>
                    <a:pt x="3043" y="3050"/>
                    <a:pt x="3119" y="2994"/>
                  </a:cubicBezTo>
                  <a:close/>
                  <a:moveTo>
                    <a:pt x="833" y="1385"/>
                  </a:moveTo>
                  <a:lnTo>
                    <a:pt x="1400" y="1385"/>
                  </a:lnTo>
                  <a:lnTo>
                    <a:pt x="1400" y="1585"/>
                  </a:lnTo>
                  <a:lnTo>
                    <a:pt x="805" y="1585"/>
                  </a:lnTo>
                  <a:cubicBezTo>
                    <a:pt x="809" y="1518"/>
                    <a:pt x="819" y="1451"/>
                    <a:pt x="833" y="1385"/>
                  </a:cubicBezTo>
                  <a:close/>
                  <a:moveTo>
                    <a:pt x="806" y="1785"/>
                  </a:moveTo>
                  <a:lnTo>
                    <a:pt x="1400" y="1785"/>
                  </a:lnTo>
                  <a:lnTo>
                    <a:pt x="1400" y="1985"/>
                  </a:lnTo>
                  <a:lnTo>
                    <a:pt x="834" y="1985"/>
                  </a:lnTo>
                  <a:cubicBezTo>
                    <a:pt x="820" y="1919"/>
                    <a:pt x="811" y="1852"/>
                    <a:pt x="806" y="1785"/>
                  </a:cubicBezTo>
                  <a:close/>
                  <a:moveTo>
                    <a:pt x="1395" y="2830"/>
                  </a:moveTo>
                  <a:cubicBezTo>
                    <a:pt x="1167" y="2669"/>
                    <a:pt x="993" y="2445"/>
                    <a:pt x="893" y="2185"/>
                  </a:cubicBezTo>
                  <a:lnTo>
                    <a:pt x="1400" y="2185"/>
                  </a:lnTo>
                  <a:lnTo>
                    <a:pt x="1400" y="2385"/>
                  </a:lnTo>
                  <a:cubicBezTo>
                    <a:pt x="1400" y="2440"/>
                    <a:pt x="1445" y="2485"/>
                    <a:pt x="1500" y="2485"/>
                  </a:cubicBezTo>
                  <a:lnTo>
                    <a:pt x="2900" y="2485"/>
                  </a:lnTo>
                  <a:cubicBezTo>
                    <a:pt x="2955" y="2485"/>
                    <a:pt x="3000" y="2440"/>
                    <a:pt x="3000" y="2385"/>
                  </a:cubicBezTo>
                  <a:lnTo>
                    <a:pt x="3000" y="2185"/>
                  </a:lnTo>
                  <a:lnTo>
                    <a:pt x="3200" y="2185"/>
                  </a:lnTo>
                  <a:lnTo>
                    <a:pt x="3200" y="1985"/>
                  </a:lnTo>
                  <a:lnTo>
                    <a:pt x="3000" y="1985"/>
                  </a:lnTo>
                  <a:lnTo>
                    <a:pt x="3000" y="1785"/>
                  </a:lnTo>
                  <a:lnTo>
                    <a:pt x="3200" y="1785"/>
                  </a:lnTo>
                  <a:lnTo>
                    <a:pt x="3200" y="1585"/>
                  </a:lnTo>
                  <a:lnTo>
                    <a:pt x="3000" y="1585"/>
                  </a:lnTo>
                  <a:lnTo>
                    <a:pt x="3000" y="1385"/>
                  </a:lnTo>
                  <a:lnTo>
                    <a:pt x="3200" y="1385"/>
                  </a:lnTo>
                  <a:lnTo>
                    <a:pt x="3200" y="1185"/>
                  </a:lnTo>
                  <a:lnTo>
                    <a:pt x="3000" y="1185"/>
                  </a:lnTo>
                  <a:lnTo>
                    <a:pt x="3000" y="985"/>
                  </a:lnTo>
                  <a:cubicBezTo>
                    <a:pt x="3000" y="930"/>
                    <a:pt x="2955" y="885"/>
                    <a:pt x="2900" y="885"/>
                  </a:cubicBezTo>
                  <a:lnTo>
                    <a:pt x="2700" y="885"/>
                  </a:lnTo>
                  <a:lnTo>
                    <a:pt x="2700" y="685"/>
                  </a:lnTo>
                  <a:lnTo>
                    <a:pt x="2500" y="685"/>
                  </a:lnTo>
                  <a:lnTo>
                    <a:pt x="2500" y="885"/>
                  </a:lnTo>
                  <a:lnTo>
                    <a:pt x="2300" y="885"/>
                  </a:lnTo>
                  <a:lnTo>
                    <a:pt x="2300" y="685"/>
                  </a:lnTo>
                  <a:lnTo>
                    <a:pt x="2100" y="685"/>
                  </a:lnTo>
                  <a:lnTo>
                    <a:pt x="2100" y="885"/>
                  </a:lnTo>
                  <a:lnTo>
                    <a:pt x="1900" y="885"/>
                  </a:lnTo>
                  <a:lnTo>
                    <a:pt x="1900" y="685"/>
                  </a:lnTo>
                  <a:lnTo>
                    <a:pt x="1700" y="685"/>
                  </a:lnTo>
                  <a:lnTo>
                    <a:pt x="1700" y="885"/>
                  </a:lnTo>
                  <a:lnTo>
                    <a:pt x="1500" y="885"/>
                  </a:lnTo>
                  <a:cubicBezTo>
                    <a:pt x="1445" y="885"/>
                    <a:pt x="1400" y="930"/>
                    <a:pt x="1400" y="985"/>
                  </a:cubicBezTo>
                  <a:lnTo>
                    <a:pt x="1400" y="1185"/>
                  </a:lnTo>
                  <a:lnTo>
                    <a:pt x="893" y="1185"/>
                  </a:lnTo>
                  <a:cubicBezTo>
                    <a:pt x="1228" y="305"/>
                    <a:pt x="2319" y="0"/>
                    <a:pt x="3062" y="579"/>
                  </a:cubicBezTo>
                  <a:cubicBezTo>
                    <a:pt x="3412" y="853"/>
                    <a:pt x="3612" y="1276"/>
                    <a:pt x="3601" y="1720"/>
                  </a:cubicBezTo>
                  <a:cubicBezTo>
                    <a:pt x="3589" y="2164"/>
                    <a:pt x="3368" y="2576"/>
                    <a:pt x="3004" y="2831"/>
                  </a:cubicBezTo>
                  <a:cubicBezTo>
                    <a:pt x="2874" y="2924"/>
                    <a:pt x="2798" y="3074"/>
                    <a:pt x="2800" y="3233"/>
                  </a:cubicBezTo>
                  <a:lnTo>
                    <a:pt x="2800" y="3285"/>
                  </a:lnTo>
                  <a:lnTo>
                    <a:pt x="1600" y="3285"/>
                  </a:lnTo>
                  <a:lnTo>
                    <a:pt x="1600" y="3233"/>
                  </a:lnTo>
                  <a:cubicBezTo>
                    <a:pt x="1601" y="3073"/>
                    <a:pt x="1525" y="2923"/>
                    <a:pt x="1395" y="2830"/>
                  </a:cubicBezTo>
                  <a:close/>
                  <a:moveTo>
                    <a:pt x="2800" y="1085"/>
                  </a:moveTo>
                  <a:lnTo>
                    <a:pt x="2800" y="2285"/>
                  </a:lnTo>
                  <a:lnTo>
                    <a:pt x="1600" y="2285"/>
                  </a:lnTo>
                  <a:lnTo>
                    <a:pt x="1600" y="1085"/>
                  </a:lnTo>
                  <a:lnTo>
                    <a:pt x="2800" y="1085"/>
                  </a:lnTo>
                  <a:close/>
                  <a:moveTo>
                    <a:pt x="1500" y="3485"/>
                  </a:moveTo>
                  <a:lnTo>
                    <a:pt x="2900" y="3485"/>
                  </a:lnTo>
                  <a:cubicBezTo>
                    <a:pt x="2955" y="3485"/>
                    <a:pt x="3000" y="3530"/>
                    <a:pt x="3000" y="3585"/>
                  </a:cubicBezTo>
                  <a:cubicBezTo>
                    <a:pt x="3000" y="3640"/>
                    <a:pt x="2955" y="3685"/>
                    <a:pt x="2900" y="3685"/>
                  </a:cubicBezTo>
                  <a:lnTo>
                    <a:pt x="1500" y="3685"/>
                  </a:lnTo>
                  <a:cubicBezTo>
                    <a:pt x="1445" y="3685"/>
                    <a:pt x="1400" y="3640"/>
                    <a:pt x="1400" y="3585"/>
                  </a:cubicBezTo>
                  <a:cubicBezTo>
                    <a:pt x="1400" y="3530"/>
                    <a:pt x="1445" y="3485"/>
                    <a:pt x="1500" y="3485"/>
                  </a:cubicBezTo>
                  <a:close/>
                  <a:moveTo>
                    <a:pt x="2400" y="4485"/>
                  </a:moveTo>
                  <a:lnTo>
                    <a:pt x="2000" y="4485"/>
                  </a:lnTo>
                  <a:cubicBezTo>
                    <a:pt x="1873" y="4484"/>
                    <a:pt x="1761" y="4404"/>
                    <a:pt x="1718" y="4285"/>
                  </a:cubicBezTo>
                  <a:lnTo>
                    <a:pt x="2682" y="4285"/>
                  </a:lnTo>
                  <a:cubicBezTo>
                    <a:pt x="2639" y="4404"/>
                    <a:pt x="2527" y="4484"/>
                    <a:pt x="2400" y="4485"/>
                  </a:cubicBezTo>
                  <a:close/>
                  <a:moveTo>
                    <a:pt x="2800" y="4085"/>
                  </a:moveTo>
                  <a:lnTo>
                    <a:pt x="1600" y="4085"/>
                  </a:lnTo>
                  <a:cubicBezTo>
                    <a:pt x="1545" y="4085"/>
                    <a:pt x="1500" y="4040"/>
                    <a:pt x="1500" y="3985"/>
                  </a:cubicBezTo>
                  <a:cubicBezTo>
                    <a:pt x="1500" y="3930"/>
                    <a:pt x="1545" y="3885"/>
                    <a:pt x="1600" y="3885"/>
                  </a:cubicBezTo>
                  <a:lnTo>
                    <a:pt x="2800" y="3885"/>
                  </a:lnTo>
                  <a:cubicBezTo>
                    <a:pt x="2855" y="3885"/>
                    <a:pt x="2900" y="3930"/>
                    <a:pt x="2900" y="3985"/>
                  </a:cubicBezTo>
                  <a:cubicBezTo>
                    <a:pt x="2900" y="4040"/>
                    <a:pt x="2855" y="4085"/>
                    <a:pt x="2800" y="4085"/>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1215">
              <a:extLst>
                <a:ext uri="{FF2B5EF4-FFF2-40B4-BE49-F238E27FC236}">
                  <a16:creationId xmlns:a16="http://schemas.microsoft.com/office/drawing/2014/main" id="{5FE70276-4EE2-4D61-8549-3C0E9BA6EA27}"/>
                </a:ext>
              </a:extLst>
            </p:cNvPr>
            <p:cNvSpPr>
              <a:spLocks noEditPoints="1"/>
            </p:cNvSpPr>
            <p:nvPr/>
          </p:nvSpPr>
          <p:spPr bwMode="auto">
            <a:xfrm>
              <a:off x="6280" y="2591"/>
              <a:ext cx="19" cy="19"/>
            </a:xfrm>
            <a:custGeom>
              <a:avLst/>
              <a:gdLst>
                <a:gd name="T0" fmla="*/ 300 w 701"/>
                <a:gd name="T1" fmla="*/ 701 h 701"/>
                <a:gd name="T2" fmla="*/ 512 w 701"/>
                <a:gd name="T3" fmla="*/ 189 h 701"/>
                <a:gd name="T4" fmla="*/ 0 w 701"/>
                <a:gd name="T5" fmla="*/ 401 h 701"/>
                <a:gd name="T6" fmla="*/ 300 w 701"/>
                <a:gd name="T7" fmla="*/ 701 h 701"/>
                <a:gd name="T8" fmla="*/ 300 w 701"/>
                <a:gd name="T9" fmla="*/ 301 h 701"/>
                <a:gd name="T10" fmla="*/ 371 w 701"/>
                <a:gd name="T11" fmla="*/ 472 h 701"/>
                <a:gd name="T12" fmla="*/ 200 w 701"/>
                <a:gd name="T13" fmla="*/ 401 h 701"/>
                <a:gd name="T14" fmla="*/ 300 w 701"/>
                <a:gd name="T15" fmla="*/ 301 h 7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1" h="701">
                  <a:moveTo>
                    <a:pt x="300" y="701"/>
                  </a:moveTo>
                  <a:cubicBezTo>
                    <a:pt x="567" y="701"/>
                    <a:pt x="701" y="378"/>
                    <a:pt x="512" y="189"/>
                  </a:cubicBezTo>
                  <a:cubicBezTo>
                    <a:pt x="323" y="0"/>
                    <a:pt x="0" y="134"/>
                    <a:pt x="0" y="401"/>
                  </a:cubicBezTo>
                  <a:cubicBezTo>
                    <a:pt x="0" y="567"/>
                    <a:pt x="134" y="701"/>
                    <a:pt x="300" y="701"/>
                  </a:cubicBezTo>
                  <a:close/>
                  <a:moveTo>
                    <a:pt x="300" y="301"/>
                  </a:moveTo>
                  <a:cubicBezTo>
                    <a:pt x="389" y="301"/>
                    <a:pt x="434" y="409"/>
                    <a:pt x="371" y="472"/>
                  </a:cubicBezTo>
                  <a:cubicBezTo>
                    <a:pt x="308" y="535"/>
                    <a:pt x="200" y="490"/>
                    <a:pt x="200" y="401"/>
                  </a:cubicBezTo>
                  <a:cubicBezTo>
                    <a:pt x="200" y="346"/>
                    <a:pt x="245" y="301"/>
                    <a:pt x="300" y="301"/>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1" name="Freeform 1216">
              <a:extLst>
                <a:ext uri="{FF2B5EF4-FFF2-40B4-BE49-F238E27FC236}">
                  <a16:creationId xmlns:a16="http://schemas.microsoft.com/office/drawing/2014/main" id="{5A2E589A-9696-4DC0-B521-9E544D9AC0D5}"/>
                </a:ext>
              </a:extLst>
            </p:cNvPr>
            <p:cNvSpPr>
              <a:spLocks noEditPoints="1"/>
            </p:cNvSpPr>
            <p:nvPr/>
          </p:nvSpPr>
          <p:spPr bwMode="auto">
            <a:xfrm>
              <a:off x="6272" y="2618"/>
              <a:ext cx="19" cy="19"/>
            </a:xfrm>
            <a:custGeom>
              <a:avLst/>
              <a:gdLst>
                <a:gd name="T0" fmla="*/ 300 w 701"/>
                <a:gd name="T1" fmla="*/ 701 h 701"/>
                <a:gd name="T2" fmla="*/ 512 w 701"/>
                <a:gd name="T3" fmla="*/ 189 h 701"/>
                <a:gd name="T4" fmla="*/ 0 w 701"/>
                <a:gd name="T5" fmla="*/ 401 h 701"/>
                <a:gd name="T6" fmla="*/ 300 w 701"/>
                <a:gd name="T7" fmla="*/ 701 h 701"/>
                <a:gd name="T8" fmla="*/ 300 w 701"/>
                <a:gd name="T9" fmla="*/ 301 h 701"/>
                <a:gd name="T10" fmla="*/ 371 w 701"/>
                <a:gd name="T11" fmla="*/ 472 h 701"/>
                <a:gd name="T12" fmla="*/ 200 w 701"/>
                <a:gd name="T13" fmla="*/ 401 h 701"/>
                <a:gd name="T14" fmla="*/ 300 w 701"/>
                <a:gd name="T15" fmla="*/ 301 h 7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1" h="701">
                  <a:moveTo>
                    <a:pt x="300" y="701"/>
                  </a:moveTo>
                  <a:cubicBezTo>
                    <a:pt x="567" y="701"/>
                    <a:pt x="701" y="378"/>
                    <a:pt x="512" y="189"/>
                  </a:cubicBezTo>
                  <a:cubicBezTo>
                    <a:pt x="323" y="0"/>
                    <a:pt x="0" y="134"/>
                    <a:pt x="0" y="401"/>
                  </a:cubicBezTo>
                  <a:cubicBezTo>
                    <a:pt x="0" y="567"/>
                    <a:pt x="134" y="701"/>
                    <a:pt x="300" y="701"/>
                  </a:cubicBezTo>
                  <a:close/>
                  <a:moveTo>
                    <a:pt x="300" y="301"/>
                  </a:moveTo>
                  <a:cubicBezTo>
                    <a:pt x="389" y="301"/>
                    <a:pt x="434" y="409"/>
                    <a:pt x="371" y="472"/>
                  </a:cubicBezTo>
                  <a:cubicBezTo>
                    <a:pt x="308" y="535"/>
                    <a:pt x="200" y="490"/>
                    <a:pt x="200" y="401"/>
                  </a:cubicBezTo>
                  <a:cubicBezTo>
                    <a:pt x="200" y="346"/>
                    <a:pt x="245" y="301"/>
                    <a:pt x="300" y="301"/>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2" name="Freeform 1217">
              <a:extLst>
                <a:ext uri="{FF2B5EF4-FFF2-40B4-BE49-F238E27FC236}">
                  <a16:creationId xmlns:a16="http://schemas.microsoft.com/office/drawing/2014/main" id="{E902E187-88F7-460D-8615-716AA9A3C5CF}"/>
                </a:ext>
              </a:extLst>
            </p:cNvPr>
            <p:cNvSpPr>
              <a:spLocks noEditPoints="1"/>
            </p:cNvSpPr>
            <p:nvPr/>
          </p:nvSpPr>
          <p:spPr bwMode="auto">
            <a:xfrm>
              <a:off x="6280" y="2647"/>
              <a:ext cx="19" cy="19"/>
            </a:xfrm>
            <a:custGeom>
              <a:avLst/>
              <a:gdLst>
                <a:gd name="T0" fmla="*/ 0 w 701"/>
                <a:gd name="T1" fmla="*/ 300 h 701"/>
                <a:gd name="T2" fmla="*/ 512 w 701"/>
                <a:gd name="T3" fmla="*/ 512 h 701"/>
                <a:gd name="T4" fmla="*/ 300 w 701"/>
                <a:gd name="T5" fmla="*/ 0 h 701"/>
                <a:gd name="T6" fmla="*/ 0 w 701"/>
                <a:gd name="T7" fmla="*/ 300 h 701"/>
                <a:gd name="T8" fmla="*/ 400 w 701"/>
                <a:gd name="T9" fmla="*/ 300 h 701"/>
                <a:gd name="T10" fmla="*/ 229 w 701"/>
                <a:gd name="T11" fmla="*/ 371 h 701"/>
                <a:gd name="T12" fmla="*/ 300 w 701"/>
                <a:gd name="T13" fmla="*/ 200 h 701"/>
                <a:gd name="T14" fmla="*/ 400 w 701"/>
                <a:gd name="T15" fmla="*/ 300 h 7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1" h="701">
                  <a:moveTo>
                    <a:pt x="0" y="300"/>
                  </a:moveTo>
                  <a:cubicBezTo>
                    <a:pt x="0" y="567"/>
                    <a:pt x="323" y="701"/>
                    <a:pt x="512" y="512"/>
                  </a:cubicBezTo>
                  <a:cubicBezTo>
                    <a:pt x="701" y="323"/>
                    <a:pt x="567" y="0"/>
                    <a:pt x="300" y="0"/>
                  </a:cubicBezTo>
                  <a:cubicBezTo>
                    <a:pt x="134" y="0"/>
                    <a:pt x="0" y="134"/>
                    <a:pt x="0" y="300"/>
                  </a:cubicBezTo>
                  <a:close/>
                  <a:moveTo>
                    <a:pt x="400" y="300"/>
                  </a:moveTo>
                  <a:cubicBezTo>
                    <a:pt x="400" y="389"/>
                    <a:pt x="292" y="434"/>
                    <a:pt x="229" y="371"/>
                  </a:cubicBezTo>
                  <a:cubicBezTo>
                    <a:pt x="166" y="308"/>
                    <a:pt x="211" y="200"/>
                    <a:pt x="300" y="200"/>
                  </a:cubicBezTo>
                  <a:cubicBezTo>
                    <a:pt x="355" y="200"/>
                    <a:pt x="400" y="245"/>
                    <a:pt x="400" y="30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3" name="Freeform 1218">
              <a:extLst>
                <a:ext uri="{FF2B5EF4-FFF2-40B4-BE49-F238E27FC236}">
                  <a16:creationId xmlns:a16="http://schemas.microsoft.com/office/drawing/2014/main" id="{0FF8BE83-2065-4F50-BA23-427879142126}"/>
                </a:ext>
              </a:extLst>
            </p:cNvPr>
            <p:cNvSpPr>
              <a:spLocks noEditPoints="1"/>
            </p:cNvSpPr>
            <p:nvPr/>
          </p:nvSpPr>
          <p:spPr bwMode="auto">
            <a:xfrm>
              <a:off x="6342" y="2618"/>
              <a:ext cx="22" cy="21"/>
            </a:xfrm>
            <a:custGeom>
              <a:avLst/>
              <a:gdLst>
                <a:gd name="T0" fmla="*/ 100 w 800"/>
                <a:gd name="T1" fmla="*/ 800 h 800"/>
                <a:gd name="T2" fmla="*/ 700 w 800"/>
                <a:gd name="T3" fmla="*/ 800 h 800"/>
                <a:gd name="T4" fmla="*/ 800 w 800"/>
                <a:gd name="T5" fmla="*/ 700 h 800"/>
                <a:gd name="T6" fmla="*/ 800 w 800"/>
                <a:gd name="T7" fmla="*/ 100 h 800"/>
                <a:gd name="T8" fmla="*/ 700 w 800"/>
                <a:gd name="T9" fmla="*/ 0 h 800"/>
                <a:gd name="T10" fmla="*/ 100 w 800"/>
                <a:gd name="T11" fmla="*/ 0 h 800"/>
                <a:gd name="T12" fmla="*/ 0 w 800"/>
                <a:gd name="T13" fmla="*/ 100 h 800"/>
                <a:gd name="T14" fmla="*/ 0 w 800"/>
                <a:gd name="T15" fmla="*/ 700 h 800"/>
                <a:gd name="T16" fmla="*/ 100 w 800"/>
                <a:gd name="T17" fmla="*/ 800 h 800"/>
                <a:gd name="T18" fmla="*/ 200 w 800"/>
                <a:gd name="T19" fmla="*/ 200 h 800"/>
                <a:gd name="T20" fmla="*/ 600 w 800"/>
                <a:gd name="T21" fmla="*/ 200 h 800"/>
                <a:gd name="T22" fmla="*/ 600 w 800"/>
                <a:gd name="T23" fmla="*/ 600 h 800"/>
                <a:gd name="T24" fmla="*/ 200 w 800"/>
                <a:gd name="T25" fmla="*/ 600 h 800"/>
                <a:gd name="T26" fmla="*/ 200 w 800"/>
                <a:gd name="T27" fmla="*/ 2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0" h="800">
                  <a:moveTo>
                    <a:pt x="100" y="800"/>
                  </a:moveTo>
                  <a:lnTo>
                    <a:pt x="700" y="800"/>
                  </a:lnTo>
                  <a:cubicBezTo>
                    <a:pt x="755" y="800"/>
                    <a:pt x="800" y="755"/>
                    <a:pt x="800" y="700"/>
                  </a:cubicBezTo>
                  <a:lnTo>
                    <a:pt x="800" y="100"/>
                  </a:lnTo>
                  <a:cubicBezTo>
                    <a:pt x="800" y="45"/>
                    <a:pt x="755" y="0"/>
                    <a:pt x="700" y="0"/>
                  </a:cubicBezTo>
                  <a:lnTo>
                    <a:pt x="100" y="0"/>
                  </a:lnTo>
                  <a:cubicBezTo>
                    <a:pt x="45" y="0"/>
                    <a:pt x="0" y="45"/>
                    <a:pt x="0" y="100"/>
                  </a:cubicBezTo>
                  <a:lnTo>
                    <a:pt x="0" y="700"/>
                  </a:lnTo>
                  <a:cubicBezTo>
                    <a:pt x="0" y="755"/>
                    <a:pt x="45" y="800"/>
                    <a:pt x="100" y="800"/>
                  </a:cubicBezTo>
                  <a:close/>
                  <a:moveTo>
                    <a:pt x="200" y="200"/>
                  </a:moveTo>
                  <a:lnTo>
                    <a:pt x="600" y="200"/>
                  </a:lnTo>
                  <a:lnTo>
                    <a:pt x="600" y="600"/>
                  </a:lnTo>
                  <a:lnTo>
                    <a:pt x="200" y="600"/>
                  </a:lnTo>
                  <a:lnTo>
                    <a:pt x="200" y="200"/>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5" name="Group 248">
            <a:extLst>
              <a:ext uri="{FF2B5EF4-FFF2-40B4-BE49-F238E27FC236}">
                <a16:creationId xmlns:a16="http://schemas.microsoft.com/office/drawing/2014/main" id="{8F112FC5-07E2-4D14-923E-1821C56D4DBC}"/>
              </a:ext>
            </a:extLst>
          </p:cNvPr>
          <p:cNvGrpSpPr>
            <a:grpSpLocks noChangeAspect="1"/>
          </p:cNvGrpSpPr>
          <p:nvPr/>
        </p:nvGrpSpPr>
        <p:grpSpPr bwMode="auto">
          <a:xfrm>
            <a:off x="5828698" y="2115329"/>
            <a:ext cx="677479" cy="614669"/>
            <a:chOff x="1780" y="300"/>
            <a:chExt cx="4088" cy="3709"/>
          </a:xfrm>
          <a:solidFill>
            <a:srgbClr val="004BD2"/>
          </a:solidFill>
        </p:grpSpPr>
        <p:sp>
          <p:nvSpPr>
            <p:cNvPr id="35" name="Freeform 249">
              <a:extLst>
                <a:ext uri="{FF2B5EF4-FFF2-40B4-BE49-F238E27FC236}">
                  <a16:creationId xmlns:a16="http://schemas.microsoft.com/office/drawing/2014/main" id="{B95975CA-34BE-458C-B7B9-29B8F5DF1047}"/>
                </a:ext>
              </a:extLst>
            </p:cNvPr>
            <p:cNvSpPr>
              <a:spLocks noEditPoints="1"/>
            </p:cNvSpPr>
            <p:nvPr/>
          </p:nvSpPr>
          <p:spPr bwMode="auto">
            <a:xfrm>
              <a:off x="1780" y="300"/>
              <a:ext cx="4088" cy="3709"/>
            </a:xfrm>
            <a:custGeom>
              <a:avLst/>
              <a:gdLst>
                <a:gd name="T0" fmla="*/ 7231 w 8517"/>
                <a:gd name="T1" fmla="*/ 2632 h 7729"/>
                <a:gd name="T2" fmla="*/ 5932 w 8517"/>
                <a:gd name="T3" fmla="*/ 1311 h 7729"/>
                <a:gd name="T4" fmla="*/ 4661 w 8517"/>
                <a:gd name="T5" fmla="*/ 0 h 7729"/>
                <a:gd name="T6" fmla="*/ 2630 w 8517"/>
                <a:gd name="T7" fmla="*/ 1317 h 7729"/>
                <a:gd name="T8" fmla="*/ 941 w 8517"/>
                <a:gd name="T9" fmla="*/ 2243 h 7729"/>
                <a:gd name="T10" fmla="*/ 480 w 8517"/>
                <a:gd name="T11" fmla="*/ 3397 h 7729"/>
                <a:gd name="T12" fmla="*/ 1042 w 8517"/>
                <a:gd name="T13" fmla="*/ 5238 h 7729"/>
                <a:gd name="T14" fmla="*/ 1532 w 8517"/>
                <a:gd name="T15" fmla="*/ 7555 h 7729"/>
                <a:gd name="T16" fmla="*/ 2332 w 8517"/>
                <a:gd name="T17" fmla="*/ 6226 h 7729"/>
                <a:gd name="T18" fmla="*/ 2776 w 8517"/>
                <a:gd name="T19" fmla="*/ 7229 h 7729"/>
                <a:gd name="T20" fmla="*/ 3633 w 8517"/>
                <a:gd name="T21" fmla="*/ 7233 h 7729"/>
                <a:gd name="T22" fmla="*/ 4081 w 8517"/>
                <a:gd name="T23" fmla="*/ 6226 h 7729"/>
                <a:gd name="T24" fmla="*/ 4546 w 8517"/>
                <a:gd name="T25" fmla="*/ 7605 h 7729"/>
                <a:gd name="T26" fmla="*/ 4747 w 8517"/>
                <a:gd name="T27" fmla="*/ 6576 h 7729"/>
                <a:gd name="T28" fmla="*/ 5191 w 8517"/>
                <a:gd name="T29" fmla="*/ 7198 h 7729"/>
                <a:gd name="T30" fmla="*/ 5661 w 8517"/>
                <a:gd name="T31" fmla="*/ 7610 h 7729"/>
                <a:gd name="T32" fmla="*/ 6076 w 8517"/>
                <a:gd name="T33" fmla="*/ 6435 h 7729"/>
                <a:gd name="T34" fmla="*/ 6658 w 8517"/>
                <a:gd name="T35" fmla="*/ 7599 h 7729"/>
                <a:gd name="T36" fmla="*/ 7540 w 8517"/>
                <a:gd name="T37" fmla="*/ 6322 h 7729"/>
                <a:gd name="T38" fmla="*/ 8029 w 8517"/>
                <a:gd name="T39" fmla="*/ 5179 h 7729"/>
                <a:gd name="T40" fmla="*/ 3016 w 8517"/>
                <a:gd name="T41" fmla="*/ 3937 h 7729"/>
                <a:gd name="T42" fmla="*/ 3475 w 8517"/>
                <a:gd name="T43" fmla="*/ 3641 h 7729"/>
                <a:gd name="T44" fmla="*/ 3784 w 8517"/>
                <a:gd name="T45" fmla="*/ 4446 h 7729"/>
                <a:gd name="T46" fmla="*/ 2750 w 8517"/>
                <a:gd name="T47" fmla="*/ 5038 h 7729"/>
                <a:gd name="T48" fmla="*/ 2972 w 8517"/>
                <a:gd name="T49" fmla="*/ 5611 h 7729"/>
                <a:gd name="T50" fmla="*/ 3491 w 8517"/>
                <a:gd name="T51" fmla="*/ 5842 h 7729"/>
                <a:gd name="T52" fmla="*/ 3403 w 8517"/>
                <a:gd name="T53" fmla="*/ 7111 h 7729"/>
                <a:gd name="T54" fmla="*/ 5141 w 8517"/>
                <a:gd name="T55" fmla="*/ 4717 h 7729"/>
                <a:gd name="T56" fmla="*/ 6031 w 8517"/>
                <a:gd name="T57" fmla="*/ 4794 h 7729"/>
                <a:gd name="T58" fmla="*/ 5944 w 8517"/>
                <a:gd name="T59" fmla="*/ 5500 h 7729"/>
                <a:gd name="T60" fmla="*/ 5141 w 8517"/>
                <a:gd name="T61" fmla="*/ 4998 h 7729"/>
                <a:gd name="T62" fmla="*/ 5586 w 8517"/>
                <a:gd name="T63" fmla="*/ 5937 h 7729"/>
                <a:gd name="T64" fmla="*/ 5577 w 8517"/>
                <a:gd name="T65" fmla="*/ 7340 h 7729"/>
                <a:gd name="T66" fmla="*/ 8268 w 8517"/>
                <a:gd name="T67" fmla="*/ 4661 h 7729"/>
                <a:gd name="T68" fmla="*/ 7017 w 8517"/>
                <a:gd name="T69" fmla="*/ 6095 h 7729"/>
                <a:gd name="T70" fmla="*/ 6368 w 8517"/>
                <a:gd name="T71" fmla="*/ 6270 h 7729"/>
                <a:gd name="T72" fmla="*/ 6011 w 8517"/>
                <a:gd name="T73" fmla="*/ 6049 h 7729"/>
                <a:gd name="T74" fmla="*/ 6281 w 8517"/>
                <a:gd name="T75" fmla="*/ 4967 h 7729"/>
                <a:gd name="T76" fmla="*/ 4891 w 8517"/>
                <a:gd name="T77" fmla="*/ 4636 h 7729"/>
                <a:gd name="T78" fmla="*/ 5169 w 8517"/>
                <a:gd name="T79" fmla="*/ 5756 h 7729"/>
                <a:gd name="T80" fmla="*/ 4635 w 8517"/>
                <a:gd name="T81" fmla="*/ 6351 h 7729"/>
                <a:gd name="T82" fmla="*/ 3690 w 8517"/>
                <a:gd name="T83" fmla="*/ 5313 h 7729"/>
                <a:gd name="T84" fmla="*/ 4033 w 8517"/>
                <a:gd name="T85" fmla="*/ 3950 h 7729"/>
                <a:gd name="T86" fmla="*/ 2380 w 8517"/>
                <a:gd name="T87" fmla="*/ 4301 h 7729"/>
                <a:gd name="T88" fmla="*/ 2625 w 8517"/>
                <a:gd name="T89" fmla="*/ 5835 h 7729"/>
                <a:gd name="T90" fmla="*/ 1181 w 8517"/>
                <a:gd name="T91" fmla="*/ 6850 h 7729"/>
                <a:gd name="T92" fmla="*/ 1021 w 8517"/>
                <a:gd name="T93" fmla="*/ 4962 h 7729"/>
                <a:gd name="T94" fmla="*/ 1010 w 8517"/>
                <a:gd name="T95" fmla="*/ 3607 h 7729"/>
                <a:gd name="T96" fmla="*/ 1140 w 8517"/>
                <a:gd name="T97" fmla="*/ 1708 h 7729"/>
                <a:gd name="T98" fmla="*/ 3399 w 8517"/>
                <a:gd name="T99" fmla="*/ 1266 h 7729"/>
                <a:gd name="T100" fmla="*/ 4930 w 8517"/>
                <a:gd name="T101" fmla="*/ 503 h 7729"/>
                <a:gd name="T102" fmla="*/ 6484 w 8517"/>
                <a:gd name="T103" fmla="*/ 1167 h 7729"/>
                <a:gd name="T104" fmla="*/ 7006 w 8517"/>
                <a:gd name="T105" fmla="*/ 2795 h 7729"/>
                <a:gd name="T106" fmla="*/ 8268 w 8517"/>
                <a:gd name="T107" fmla="*/ 4661 h 7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17" h="7729">
                  <a:moveTo>
                    <a:pt x="8037" y="3397"/>
                  </a:moveTo>
                  <a:lnTo>
                    <a:pt x="7526" y="3358"/>
                  </a:lnTo>
                  <a:cubicBezTo>
                    <a:pt x="7509" y="3357"/>
                    <a:pt x="7495" y="3346"/>
                    <a:pt x="7491" y="3330"/>
                  </a:cubicBezTo>
                  <a:cubicBezTo>
                    <a:pt x="7426" y="3105"/>
                    <a:pt x="7337" y="2885"/>
                    <a:pt x="7226" y="2677"/>
                  </a:cubicBezTo>
                  <a:cubicBezTo>
                    <a:pt x="7218" y="2663"/>
                    <a:pt x="7220" y="2645"/>
                    <a:pt x="7231" y="2632"/>
                  </a:cubicBezTo>
                  <a:lnTo>
                    <a:pt x="7576" y="2243"/>
                  </a:lnTo>
                  <a:cubicBezTo>
                    <a:pt x="7757" y="2038"/>
                    <a:pt x="7748" y="1726"/>
                    <a:pt x="7554" y="1532"/>
                  </a:cubicBezTo>
                  <a:lnTo>
                    <a:pt x="7027" y="1004"/>
                  </a:lnTo>
                  <a:cubicBezTo>
                    <a:pt x="6836" y="814"/>
                    <a:pt x="6526" y="802"/>
                    <a:pt x="6321" y="977"/>
                  </a:cubicBezTo>
                  <a:lnTo>
                    <a:pt x="5932" y="1311"/>
                  </a:lnTo>
                  <a:cubicBezTo>
                    <a:pt x="5920" y="1322"/>
                    <a:pt x="5901" y="1324"/>
                    <a:pt x="5887" y="1316"/>
                  </a:cubicBezTo>
                  <a:cubicBezTo>
                    <a:pt x="5682" y="1202"/>
                    <a:pt x="5463" y="1110"/>
                    <a:pt x="5238" y="1042"/>
                  </a:cubicBezTo>
                  <a:cubicBezTo>
                    <a:pt x="5223" y="1037"/>
                    <a:pt x="5212" y="1022"/>
                    <a:pt x="5211" y="1006"/>
                  </a:cubicBezTo>
                  <a:lnTo>
                    <a:pt x="5179" y="488"/>
                  </a:lnTo>
                  <a:cubicBezTo>
                    <a:pt x="5162" y="214"/>
                    <a:pt x="4935" y="0"/>
                    <a:pt x="4661" y="0"/>
                  </a:cubicBezTo>
                  <a:lnTo>
                    <a:pt x="3915" y="0"/>
                  </a:lnTo>
                  <a:cubicBezTo>
                    <a:pt x="3645" y="0"/>
                    <a:pt x="3418" y="211"/>
                    <a:pt x="3397" y="480"/>
                  </a:cubicBezTo>
                  <a:lnTo>
                    <a:pt x="3358" y="991"/>
                  </a:lnTo>
                  <a:cubicBezTo>
                    <a:pt x="3357" y="1008"/>
                    <a:pt x="3346" y="1022"/>
                    <a:pt x="3330" y="1026"/>
                  </a:cubicBezTo>
                  <a:cubicBezTo>
                    <a:pt x="3087" y="1096"/>
                    <a:pt x="2851" y="1194"/>
                    <a:pt x="2630" y="1317"/>
                  </a:cubicBezTo>
                  <a:cubicBezTo>
                    <a:pt x="2616" y="1324"/>
                    <a:pt x="2598" y="1322"/>
                    <a:pt x="2585" y="1311"/>
                  </a:cubicBezTo>
                  <a:lnTo>
                    <a:pt x="2196" y="977"/>
                  </a:lnTo>
                  <a:cubicBezTo>
                    <a:pt x="1991" y="802"/>
                    <a:pt x="1682" y="814"/>
                    <a:pt x="1491" y="1004"/>
                  </a:cubicBezTo>
                  <a:lnTo>
                    <a:pt x="963" y="1532"/>
                  </a:lnTo>
                  <a:cubicBezTo>
                    <a:pt x="769" y="1726"/>
                    <a:pt x="760" y="2038"/>
                    <a:pt x="941" y="2243"/>
                  </a:cubicBezTo>
                  <a:lnTo>
                    <a:pt x="1286" y="2632"/>
                  </a:lnTo>
                  <a:cubicBezTo>
                    <a:pt x="1297" y="2645"/>
                    <a:pt x="1299" y="2663"/>
                    <a:pt x="1292" y="2677"/>
                  </a:cubicBezTo>
                  <a:cubicBezTo>
                    <a:pt x="1180" y="2885"/>
                    <a:pt x="1091" y="3105"/>
                    <a:pt x="1027" y="3330"/>
                  </a:cubicBezTo>
                  <a:cubicBezTo>
                    <a:pt x="1022" y="3346"/>
                    <a:pt x="1008" y="3357"/>
                    <a:pt x="991" y="3358"/>
                  </a:cubicBezTo>
                  <a:lnTo>
                    <a:pt x="480" y="3397"/>
                  </a:lnTo>
                  <a:cubicBezTo>
                    <a:pt x="211" y="3418"/>
                    <a:pt x="0" y="3645"/>
                    <a:pt x="0" y="3915"/>
                  </a:cubicBezTo>
                  <a:lnTo>
                    <a:pt x="0" y="4661"/>
                  </a:lnTo>
                  <a:cubicBezTo>
                    <a:pt x="0" y="4935"/>
                    <a:pt x="215" y="5163"/>
                    <a:pt x="488" y="5179"/>
                  </a:cubicBezTo>
                  <a:lnTo>
                    <a:pt x="1006" y="5211"/>
                  </a:lnTo>
                  <a:cubicBezTo>
                    <a:pt x="1023" y="5212"/>
                    <a:pt x="1037" y="5223"/>
                    <a:pt x="1042" y="5238"/>
                  </a:cubicBezTo>
                  <a:cubicBezTo>
                    <a:pt x="1110" y="5463"/>
                    <a:pt x="1203" y="5682"/>
                    <a:pt x="1316" y="5887"/>
                  </a:cubicBezTo>
                  <a:cubicBezTo>
                    <a:pt x="1324" y="5902"/>
                    <a:pt x="1322" y="5920"/>
                    <a:pt x="1311" y="5932"/>
                  </a:cubicBezTo>
                  <a:lnTo>
                    <a:pt x="977" y="6322"/>
                  </a:lnTo>
                  <a:cubicBezTo>
                    <a:pt x="802" y="6526"/>
                    <a:pt x="814" y="6836"/>
                    <a:pt x="1004" y="7027"/>
                  </a:cubicBezTo>
                  <a:lnTo>
                    <a:pt x="1532" y="7555"/>
                  </a:lnTo>
                  <a:cubicBezTo>
                    <a:pt x="1579" y="7602"/>
                    <a:pt x="1634" y="7639"/>
                    <a:pt x="1695" y="7665"/>
                  </a:cubicBezTo>
                  <a:cubicBezTo>
                    <a:pt x="1758" y="7692"/>
                    <a:pt x="1831" y="7663"/>
                    <a:pt x="1858" y="7599"/>
                  </a:cubicBezTo>
                  <a:cubicBezTo>
                    <a:pt x="1868" y="7576"/>
                    <a:pt x="1871" y="7552"/>
                    <a:pt x="1867" y="7529"/>
                  </a:cubicBezTo>
                  <a:lnTo>
                    <a:pt x="1867" y="6875"/>
                  </a:lnTo>
                  <a:cubicBezTo>
                    <a:pt x="1867" y="6580"/>
                    <a:pt x="2054" y="6319"/>
                    <a:pt x="2332" y="6226"/>
                  </a:cubicBezTo>
                  <a:lnTo>
                    <a:pt x="2594" y="6137"/>
                  </a:lnTo>
                  <a:cubicBezTo>
                    <a:pt x="2645" y="6121"/>
                    <a:pt x="2692" y="6097"/>
                    <a:pt x="2735" y="6067"/>
                  </a:cubicBezTo>
                  <a:cubicBezTo>
                    <a:pt x="2830" y="6096"/>
                    <a:pt x="2928" y="6116"/>
                    <a:pt x="3027" y="6126"/>
                  </a:cubicBezTo>
                  <a:lnTo>
                    <a:pt x="2749" y="7111"/>
                  </a:lnTo>
                  <a:cubicBezTo>
                    <a:pt x="2737" y="7152"/>
                    <a:pt x="2747" y="7197"/>
                    <a:pt x="2776" y="7229"/>
                  </a:cubicBezTo>
                  <a:lnTo>
                    <a:pt x="3097" y="7586"/>
                  </a:lnTo>
                  <a:cubicBezTo>
                    <a:pt x="3120" y="7612"/>
                    <a:pt x="3152" y="7627"/>
                    <a:pt x="3186" y="7628"/>
                  </a:cubicBezTo>
                  <a:lnTo>
                    <a:pt x="3190" y="7628"/>
                  </a:lnTo>
                  <a:cubicBezTo>
                    <a:pt x="3223" y="7628"/>
                    <a:pt x="3255" y="7615"/>
                    <a:pt x="3278" y="7591"/>
                  </a:cubicBezTo>
                  <a:lnTo>
                    <a:pt x="3633" y="7233"/>
                  </a:lnTo>
                  <a:cubicBezTo>
                    <a:pt x="3666" y="7200"/>
                    <a:pt x="3677" y="7152"/>
                    <a:pt x="3664" y="7108"/>
                  </a:cubicBezTo>
                  <a:lnTo>
                    <a:pt x="3355" y="6122"/>
                  </a:lnTo>
                  <a:cubicBezTo>
                    <a:pt x="3458" y="6109"/>
                    <a:pt x="3560" y="6086"/>
                    <a:pt x="3658" y="6052"/>
                  </a:cubicBezTo>
                  <a:cubicBezTo>
                    <a:pt x="3707" y="6089"/>
                    <a:pt x="3761" y="6118"/>
                    <a:pt x="3819" y="6137"/>
                  </a:cubicBezTo>
                  <a:lnTo>
                    <a:pt x="4081" y="6226"/>
                  </a:lnTo>
                  <a:cubicBezTo>
                    <a:pt x="4259" y="6286"/>
                    <a:pt x="4406" y="6418"/>
                    <a:pt x="4484" y="6589"/>
                  </a:cubicBezTo>
                  <a:cubicBezTo>
                    <a:pt x="4524" y="6676"/>
                    <a:pt x="4545" y="6768"/>
                    <a:pt x="4546" y="6862"/>
                  </a:cubicBezTo>
                  <a:cubicBezTo>
                    <a:pt x="4546" y="6865"/>
                    <a:pt x="4546" y="6867"/>
                    <a:pt x="4546" y="6869"/>
                  </a:cubicBezTo>
                  <a:cubicBezTo>
                    <a:pt x="4546" y="6871"/>
                    <a:pt x="4546" y="6873"/>
                    <a:pt x="4546" y="6875"/>
                  </a:cubicBezTo>
                  <a:lnTo>
                    <a:pt x="4546" y="7605"/>
                  </a:lnTo>
                  <a:cubicBezTo>
                    <a:pt x="4546" y="7673"/>
                    <a:pt x="4602" y="7729"/>
                    <a:pt x="4671" y="7729"/>
                  </a:cubicBezTo>
                  <a:cubicBezTo>
                    <a:pt x="4740" y="7729"/>
                    <a:pt x="4796" y="7673"/>
                    <a:pt x="4796" y="7605"/>
                  </a:cubicBezTo>
                  <a:lnTo>
                    <a:pt x="4796" y="6875"/>
                  </a:lnTo>
                  <a:cubicBezTo>
                    <a:pt x="4796" y="6868"/>
                    <a:pt x="4796" y="6862"/>
                    <a:pt x="4796" y="6856"/>
                  </a:cubicBezTo>
                  <a:cubicBezTo>
                    <a:pt x="4794" y="6760"/>
                    <a:pt x="4777" y="6666"/>
                    <a:pt x="4747" y="6576"/>
                  </a:cubicBezTo>
                  <a:cubicBezTo>
                    <a:pt x="4788" y="6547"/>
                    <a:pt x="4834" y="6523"/>
                    <a:pt x="4883" y="6507"/>
                  </a:cubicBezTo>
                  <a:lnTo>
                    <a:pt x="5096" y="6435"/>
                  </a:lnTo>
                  <a:cubicBezTo>
                    <a:pt x="5136" y="6422"/>
                    <a:pt x="5173" y="6404"/>
                    <a:pt x="5207" y="6381"/>
                  </a:cubicBezTo>
                  <a:cubicBezTo>
                    <a:pt x="5274" y="6401"/>
                    <a:pt x="5341" y="6415"/>
                    <a:pt x="5410" y="6424"/>
                  </a:cubicBezTo>
                  <a:lnTo>
                    <a:pt x="5191" y="7198"/>
                  </a:lnTo>
                  <a:cubicBezTo>
                    <a:pt x="5180" y="7239"/>
                    <a:pt x="5190" y="7283"/>
                    <a:pt x="5218" y="7315"/>
                  </a:cubicBezTo>
                  <a:lnTo>
                    <a:pt x="5479" y="7606"/>
                  </a:lnTo>
                  <a:cubicBezTo>
                    <a:pt x="5502" y="7631"/>
                    <a:pt x="5535" y="7646"/>
                    <a:pt x="5569" y="7647"/>
                  </a:cubicBezTo>
                  <a:cubicBezTo>
                    <a:pt x="5570" y="7647"/>
                    <a:pt x="5571" y="7647"/>
                    <a:pt x="5572" y="7647"/>
                  </a:cubicBezTo>
                  <a:cubicBezTo>
                    <a:pt x="5605" y="7647"/>
                    <a:pt x="5637" y="7634"/>
                    <a:pt x="5661" y="7610"/>
                  </a:cubicBezTo>
                  <a:lnTo>
                    <a:pt x="5949" y="7319"/>
                  </a:lnTo>
                  <a:cubicBezTo>
                    <a:pt x="5982" y="7286"/>
                    <a:pt x="5993" y="7238"/>
                    <a:pt x="5979" y="7194"/>
                  </a:cubicBezTo>
                  <a:lnTo>
                    <a:pt x="5737" y="6420"/>
                  </a:lnTo>
                  <a:cubicBezTo>
                    <a:pt x="5809" y="6409"/>
                    <a:pt x="5879" y="6393"/>
                    <a:pt x="5949" y="6369"/>
                  </a:cubicBezTo>
                  <a:cubicBezTo>
                    <a:pt x="5987" y="6398"/>
                    <a:pt x="6030" y="6420"/>
                    <a:pt x="6076" y="6435"/>
                  </a:cubicBezTo>
                  <a:lnTo>
                    <a:pt x="6288" y="6507"/>
                  </a:lnTo>
                  <a:cubicBezTo>
                    <a:pt x="6505" y="6580"/>
                    <a:pt x="6651" y="6783"/>
                    <a:pt x="6651" y="7012"/>
                  </a:cubicBezTo>
                  <a:lnTo>
                    <a:pt x="6651" y="7522"/>
                  </a:lnTo>
                  <a:cubicBezTo>
                    <a:pt x="6651" y="7523"/>
                    <a:pt x="6651" y="7523"/>
                    <a:pt x="6651" y="7524"/>
                  </a:cubicBezTo>
                  <a:cubicBezTo>
                    <a:pt x="6645" y="7548"/>
                    <a:pt x="6647" y="7574"/>
                    <a:pt x="6658" y="7599"/>
                  </a:cubicBezTo>
                  <a:cubicBezTo>
                    <a:pt x="6678" y="7647"/>
                    <a:pt x="6724" y="7675"/>
                    <a:pt x="6773" y="7675"/>
                  </a:cubicBezTo>
                  <a:cubicBezTo>
                    <a:pt x="6789" y="7675"/>
                    <a:pt x="6805" y="7672"/>
                    <a:pt x="6821" y="7665"/>
                  </a:cubicBezTo>
                  <a:cubicBezTo>
                    <a:pt x="6883" y="7639"/>
                    <a:pt x="6938" y="7602"/>
                    <a:pt x="6985" y="7555"/>
                  </a:cubicBezTo>
                  <a:lnTo>
                    <a:pt x="7513" y="7027"/>
                  </a:lnTo>
                  <a:cubicBezTo>
                    <a:pt x="7704" y="6836"/>
                    <a:pt x="7716" y="6526"/>
                    <a:pt x="7540" y="6322"/>
                  </a:cubicBezTo>
                  <a:lnTo>
                    <a:pt x="7206" y="5932"/>
                  </a:lnTo>
                  <a:cubicBezTo>
                    <a:pt x="7195" y="5920"/>
                    <a:pt x="7193" y="5902"/>
                    <a:pt x="7201" y="5887"/>
                  </a:cubicBezTo>
                  <a:cubicBezTo>
                    <a:pt x="7315" y="5682"/>
                    <a:pt x="7407" y="5463"/>
                    <a:pt x="7476" y="5238"/>
                  </a:cubicBezTo>
                  <a:cubicBezTo>
                    <a:pt x="7480" y="5223"/>
                    <a:pt x="7495" y="5212"/>
                    <a:pt x="7512" y="5211"/>
                  </a:cubicBezTo>
                  <a:lnTo>
                    <a:pt x="8029" y="5179"/>
                  </a:lnTo>
                  <a:cubicBezTo>
                    <a:pt x="8303" y="5163"/>
                    <a:pt x="8517" y="4935"/>
                    <a:pt x="8517" y="4661"/>
                  </a:cubicBezTo>
                  <a:lnTo>
                    <a:pt x="8517" y="3915"/>
                  </a:lnTo>
                  <a:cubicBezTo>
                    <a:pt x="8517" y="3645"/>
                    <a:pt x="8306" y="3418"/>
                    <a:pt x="8037" y="3397"/>
                  </a:cubicBezTo>
                  <a:close/>
                  <a:moveTo>
                    <a:pt x="3784" y="4184"/>
                  </a:moveTo>
                  <a:lnTo>
                    <a:pt x="3016" y="3937"/>
                  </a:lnTo>
                  <a:cubicBezTo>
                    <a:pt x="2984" y="3927"/>
                    <a:pt x="2949" y="3930"/>
                    <a:pt x="2920" y="3945"/>
                  </a:cubicBezTo>
                  <a:lnTo>
                    <a:pt x="2629" y="4097"/>
                  </a:lnTo>
                  <a:lnTo>
                    <a:pt x="2629" y="3950"/>
                  </a:lnTo>
                  <a:cubicBezTo>
                    <a:pt x="2629" y="3780"/>
                    <a:pt x="2768" y="3641"/>
                    <a:pt x="2938" y="3641"/>
                  </a:cubicBezTo>
                  <a:lnTo>
                    <a:pt x="3475" y="3641"/>
                  </a:lnTo>
                  <a:cubicBezTo>
                    <a:pt x="3645" y="3641"/>
                    <a:pt x="3784" y="3780"/>
                    <a:pt x="3784" y="3950"/>
                  </a:cubicBezTo>
                  <a:lnTo>
                    <a:pt x="3784" y="4184"/>
                  </a:lnTo>
                  <a:close/>
                  <a:moveTo>
                    <a:pt x="2629" y="4378"/>
                  </a:moveTo>
                  <a:lnTo>
                    <a:pt x="2989" y="4190"/>
                  </a:lnTo>
                  <a:lnTo>
                    <a:pt x="3784" y="4446"/>
                  </a:lnTo>
                  <a:lnTo>
                    <a:pt x="3784" y="4822"/>
                  </a:lnTo>
                  <a:cubicBezTo>
                    <a:pt x="3784" y="4910"/>
                    <a:pt x="3737" y="4992"/>
                    <a:pt x="3663" y="5038"/>
                  </a:cubicBezTo>
                  <a:lnTo>
                    <a:pt x="3337" y="5236"/>
                  </a:lnTo>
                  <a:cubicBezTo>
                    <a:pt x="3257" y="5285"/>
                    <a:pt x="3156" y="5285"/>
                    <a:pt x="3076" y="5236"/>
                  </a:cubicBezTo>
                  <a:lnTo>
                    <a:pt x="2750" y="5038"/>
                  </a:lnTo>
                  <a:cubicBezTo>
                    <a:pt x="2676" y="4992"/>
                    <a:pt x="2629" y="4910"/>
                    <a:pt x="2629" y="4822"/>
                  </a:cubicBezTo>
                  <a:lnTo>
                    <a:pt x="2629" y="4378"/>
                  </a:lnTo>
                  <a:close/>
                  <a:moveTo>
                    <a:pt x="3201" y="5884"/>
                  </a:moveTo>
                  <a:cubicBezTo>
                    <a:pt x="3104" y="5886"/>
                    <a:pt x="3009" y="5876"/>
                    <a:pt x="2915" y="5856"/>
                  </a:cubicBezTo>
                  <a:cubicBezTo>
                    <a:pt x="2952" y="5781"/>
                    <a:pt x="2972" y="5697"/>
                    <a:pt x="2972" y="5611"/>
                  </a:cubicBezTo>
                  <a:lnTo>
                    <a:pt x="2972" y="5464"/>
                  </a:lnTo>
                  <a:cubicBezTo>
                    <a:pt x="3046" y="5503"/>
                    <a:pt x="3126" y="5523"/>
                    <a:pt x="3206" y="5523"/>
                  </a:cubicBezTo>
                  <a:cubicBezTo>
                    <a:pt x="3287" y="5523"/>
                    <a:pt x="3367" y="5503"/>
                    <a:pt x="3441" y="5464"/>
                  </a:cubicBezTo>
                  <a:lnTo>
                    <a:pt x="3441" y="5611"/>
                  </a:lnTo>
                  <a:cubicBezTo>
                    <a:pt x="3441" y="5692"/>
                    <a:pt x="3458" y="5771"/>
                    <a:pt x="3491" y="5842"/>
                  </a:cubicBezTo>
                  <a:cubicBezTo>
                    <a:pt x="3396" y="5867"/>
                    <a:pt x="3299" y="5881"/>
                    <a:pt x="3201" y="5884"/>
                  </a:cubicBezTo>
                  <a:close/>
                  <a:moveTo>
                    <a:pt x="3194" y="7321"/>
                  </a:moveTo>
                  <a:lnTo>
                    <a:pt x="3007" y="7113"/>
                  </a:lnTo>
                  <a:lnTo>
                    <a:pt x="3196" y="6448"/>
                  </a:lnTo>
                  <a:lnTo>
                    <a:pt x="3403" y="7111"/>
                  </a:lnTo>
                  <a:lnTo>
                    <a:pt x="3194" y="7321"/>
                  </a:lnTo>
                  <a:close/>
                  <a:moveTo>
                    <a:pt x="6031" y="4794"/>
                  </a:moveTo>
                  <a:lnTo>
                    <a:pt x="5438" y="4603"/>
                  </a:lnTo>
                  <a:cubicBezTo>
                    <a:pt x="5406" y="4593"/>
                    <a:pt x="5372" y="4596"/>
                    <a:pt x="5342" y="4611"/>
                  </a:cubicBezTo>
                  <a:lnTo>
                    <a:pt x="5141" y="4717"/>
                  </a:lnTo>
                  <a:lnTo>
                    <a:pt x="5141" y="4636"/>
                  </a:lnTo>
                  <a:cubicBezTo>
                    <a:pt x="5141" y="4511"/>
                    <a:pt x="5242" y="4408"/>
                    <a:pt x="5368" y="4408"/>
                  </a:cubicBezTo>
                  <a:lnTo>
                    <a:pt x="5804" y="4408"/>
                  </a:lnTo>
                  <a:cubicBezTo>
                    <a:pt x="5929" y="4408"/>
                    <a:pt x="6031" y="4511"/>
                    <a:pt x="6031" y="4636"/>
                  </a:cubicBezTo>
                  <a:lnTo>
                    <a:pt x="6031" y="4794"/>
                  </a:lnTo>
                  <a:close/>
                  <a:moveTo>
                    <a:pt x="5141" y="4998"/>
                  </a:moveTo>
                  <a:lnTo>
                    <a:pt x="5411" y="4857"/>
                  </a:lnTo>
                  <a:lnTo>
                    <a:pt x="6031" y="5056"/>
                  </a:lnTo>
                  <a:lnTo>
                    <a:pt x="6031" y="5345"/>
                  </a:lnTo>
                  <a:cubicBezTo>
                    <a:pt x="6031" y="5408"/>
                    <a:pt x="5998" y="5467"/>
                    <a:pt x="5944" y="5500"/>
                  </a:cubicBezTo>
                  <a:lnTo>
                    <a:pt x="5680" y="5661"/>
                  </a:lnTo>
                  <a:cubicBezTo>
                    <a:pt x="5622" y="5696"/>
                    <a:pt x="5550" y="5696"/>
                    <a:pt x="5492" y="5661"/>
                  </a:cubicBezTo>
                  <a:lnTo>
                    <a:pt x="5227" y="5500"/>
                  </a:lnTo>
                  <a:cubicBezTo>
                    <a:pt x="5174" y="5467"/>
                    <a:pt x="5141" y="5408"/>
                    <a:pt x="5141" y="5345"/>
                  </a:cubicBezTo>
                  <a:lnTo>
                    <a:pt x="5141" y="4998"/>
                  </a:lnTo>
                  <a:close/>
                  <a:moveTo>
                    <a:pt x="5581" y="6183"/>
                  </a:moveTo>
                  <a:cubicBezTo>
                    <a:pt x="5514" y="6185"/>
                    <a:pt x="5448" y="6179"/>
                    <a:pt x="5382" y="6167"/>
                  </a:cubicBezTo>
                  <a:cubicBezTo>
                    <a:pt x="5406" y="6110"/>
                    <a:pt x="5419" y="6048"/>
                    <a:pt x="5419" y="5985"/>
                  </a:cubicBezTo>
                  <a:lnTo>
                    <a:pt x="5419" y="5903"/>
                  </a:lnTo>
                  <a:cubicBezTo>
                    <a:pt x="5472" y="5926"/>
                    <a:pt x="5529" y="5937"/>
                    <a:pt x="5586" y="5937"/>
                  </a:cubicBezTo>
                  <a:cubicBezTo>
                    <a:pt x="5643" y="5937"/>
                    <a:pt x="5699" y="5926"/>
                    <a:pt x="5753" y="5903"/>
                  </a:cubicBezTo>
                  <a:lnTo>
                    <a:pt x="5753" y="5985"/>
                  </a:lnTo>
                  <a:cubicBezTo>
                    <a:pt x="5753" y="6045"/>
                    <a:pt x="5764" y="6103"/>
                    <a:pt x="5785" y="6157"/>
                  </a:cubicBezTo>
                  <a:cubicBezTo>
                    <a:pt x="5718" y="6173"/>
                    <a:pt x="5650" y="6182"/>
                    <a:pt x="5581" y="6183"/>
                  </a:cubicBezTo>
                  <a:close/>
                  <a:moveTo>
                    <a:pt x="5577" y="7340"/>
                  </a:moveTo>
                  <a:lnTo>
                    <a:pt x="5450" y="7199"/>
                  </a:lnTo>
                  <a:lnTo>
                    <a:pt x="5578" y="6747"/>
                  </a:lnTo>
                  <a:lnTo>
                    <a:pt x="5719" y="7197"/>
                  </a:lnTo>
                  <a:lnTo>
                    <a:pt x="5577" y="7340"/>
                  </a:lnTo>
                  <a:close/>
                  <a:moveTo>
                    <a:pt x="8268" y="4661"/>
                  </a:moveTo>
                  <a:cubicBezTo>
                    <a:pt x="8268" y="4803"/>
                    <a:pt x="8156" y="4922"/>
                    <a:pt x="8014" y="4930"/>
                  </a:cubicBezTo>
                  <a:lnTo>
                    <a:pt x="7496" y="4962"/>
                  </a:lnTo>
                  <a:cubicBezTo>
                    <a:pt x="7376" y="4969"/>
                    <a:pt x="7272" y="5051"/>
                    <a:pt x="7237" y="5166"/>
                  </a:cubicBezTo>
                  <a:cubicBezTo>
                    <a:pt x="7174" y="5374"/>
                    <a:pt x="7088" y="5576"/>
                    <a:pt x="6983" y="5766"/>
                  </a:cubicBezTo>
                  <a:cubicBezTo>
                    <a:pt x="6924" y="5871"/>
                    <a:pt x="6938" y="6003"/>
                    <a:pt x="7017" y="6095"/>
                  </a:cubicBezTo>
                  <a:lnTo>
                    <a:pt x="7351" y="6484"/>
                  </a:lnTo>
                  <a:cubicBezTo>
                    <a:pt x="7442" y="6591"/>
                    <a:pt x="7436" y="6751"/>
                    <a:pt x="7337" y="6850"/>
                  </a:cubicBezTo>
                  <a:lnTo>
                    <a:pt x="6900" y="7287"/>
                  </a:lnTo>
                  <a:lnTo>
                    <a:pt x="6900" y="7012"/>
                  </a:lnTo>
                  <a:cubicBezTo>
                    <a:pt x="6900" y="6675"/>
                    <a:pt x="6686" y="6377"/>
                    <a:pt x="6368" y="6270"/>
                  </a:cubicBezTo>
                  <a:lnTo>
                    <a:pt x="6200" y="6214"/>
                  </a:lnTo>
                  <a:cubicBezTo>
                    <a:pt x="6685" y="5731"/>
                    <a:pt x="6979" y="5080"/>
                    <a:pt x="7013" y="4402"/>
                  </a:cubicBezTo>
                  <a:cubicBezTo>
                    <a:pt x="7017" y="4333"/>
                    <a:pt x="6964" y="4275"/>
                    <a:pt x="6895" y="4271"/>
                  </a:cubicBezTo>
                  <a:cubicBezTo>
                    <a:pt x="6826" y="4268"/>
                    <a:pt x="6768" y="4321"/>
                    <a:pt x="6764" y="4390"/>
                  </a:cubicBezTo>
                  <a:cubicBezTo>
                    <a:pt x="6733" y="5012"/>
                    <a:pt x="6460" y="5609"/>
                    <a:pt x="6011" y="6049"/>
                  </a:cubicBezTo>
                  <a:cubicBezTo>
                    <a:pt x="6005" y="6029"/>
                    <a:pt x="6002" y="6007"/>
                    <a:pt x="6002" y="5985"/>
                  </a:cubicBezTo>
                  <a:lnTo>
                    <a:pt x="6002" y="5756"/>
                  </a:lnTo>
                  <a:lnTo>
                    <a:pt x="6074" y="5713"/>
                  </a:lnTo>
                  <a:cubicBezTo>
                    <a:pt x="6202" y="5635"/>
                    <a:pt x="6281" y="5494"/>
                    <a:pt x="6281" y="5345"/>
                  </a:cubicBezTo>
                  <a:lnTo>
                    <a:pt x="6281" y="4967"/>
                  </a:lnTo>
                  <a:lnTo>
                    <a:pt x="6281" y="4966"/>
                  </a:lnTo>
                  <a:lnTo>
                    <a:pt x="6281" y="4636"/>
                  </a:lnTo>
                  <a:cubicBezTo>
                    <a:pt x="6281" y="4373"/>
                    <a:pt x="6067" y="4159"/>
                    <a:pt x="5804" y="4159"/>
                  </a:cubicBezTo>
                  <a:lnTo>
                    <a:pt x="5368" y="4159"/>
                  </a:lnTo>
                  <a:cubicBezTo>
                    <a:pt x="5105" y="4159"/>
                    <a:pt x="4891" y="4373"/>
                    <a:pt x="4891" y="4636"/>
                  </a:cubicBezTo>
                  <a:lnTo>
                    <a:pt x="4891" y="4920"/>
                  </a:lnTo>
                  <a:lnTo>
                    <a:pt x="4891" y="4921"/>
                  </a:lnTo>
                  <a:lnTo>
                    <a:pt x="4891" y="5345"/>
                  </a:lnTo>
                  <a:cubicBezTo>
                    <a:pt x="4891" y="5494"/>
                    <a:pt x="4970" y="5635"/>
                    <a:pt x="5097" y="5713"/>
                  </a:cubicBezTo>
                  <a:lnTo>
                    <a:pt x="5169" y="5756"/>
                  </a:lnTo>
                  <a:lnTo>
                    <a:pt x="5169" y="5985"/>
                  </a:lnTo>
                  <a:cubicBezTo>
                    <a:pt x="5169" y="6048"/>
                    <a:pt x="5143" y="6108"/>
                    <a:pt x="5098" y="6150"/>
                  </a:cubicBezTo>
                  <a:cubicBezTo>
                    <a:pt x="5074" y="6172"/>
                    <a:pt x="5047" y="6188"/>
                    <a:pt x="5017" y="6199"/>
                  </a:cubicBezTo>
                  <a:lnTo>
                    <a:pt x="4804" y="6270"/>
                  </a:lnTo>
                  <a:cubicBezTo>
                    <a:pt x="4744" y="6291"/>
                    <a:pt x="4687" y="6318"/>
                    <a:pt x="4635" y="6351"/>
                  </a:cubicBezTo>
                  <a:cubicBezTo>
                    <a:pt x="4521" y="6183"/>
                    <a:pt x="4354" y="6054"/>
                    <a:pt x="4160" y="5989"/>
                  </a:cubicBezTo>
                  <a:lnTo>
                    <a:pt x="3898" y="5901"/>
                  </a:lnTo>
                  <a:cubicBezTo>
                    <a:pt x="3851" y="5885"/>
                    <a:pt x="3810" y="5859"/>
                    <a:pt x="3775" y="5823"/>
                  </a:cubicBezTo>
                  <a:cubicBezTo>
                    <a:pt x="3720" y="5766"/>
                    <a:pt x="3690" y="5690"/>
                    <a:pt x="3690" y="5611"/>
                  </a:cubicBezTo>
                  <a:lnTo>
                    <a:pt x="3690" y="5313"/>
                  </a:lnTo>
                  <a:lnTo>
                    <a:pt x="3793" y="5251"/>
                  </a:lnTo>
                  <a:cubicBezTo>
                    <a:pt x="3941" y="5160"/>
                    <a:pt x="4033" y="4996"/>
                    <a:pt x="4033" y="4822"/>
                  </a:cubicBezTo>
                  <a:lnTo>
                    <a:pt x="4033" y="4357"/>
                  </a:lnTo>
                  <a:lnTo>
                    <a:pt x="4033" y="4356"/>
                  </a:lnTo>
                  <a:lnTo>
                    <a:pt x="4033" y="3950"/>
                  </a:lnTo>
                  <a:cubicBezTo>
                    <a:pt x="4033" y="3642"/>
                    <a:pt x="3783" y="3391"/>
                    <a:pt x="3475" y="3391"/>
                  </a:cubicBezTo>
                  <a:lnTo>
                    <a:pt x="2938" y="3391"/>
                  </a:lnTo>
                  <a:cubicBezTo>
                    <a:pt x="2630" y="3391"/>
                    <a:pt x="2380" y="3642"/>
                    <a:pt x="2380" y="3950"/>
                  </a:cubicBezTo>
                  <a:lnTo>
                    <a:pt x="2380" y="4301"/>
                  </a:lnTo>
                  <a:lnTo>
                    <a:pt x="2380" y="4301"/>
                  </a:lnTo>
                  <a:lnTo>
                    <a:pt x="2380" y="4822"/>
                  </a:lnTo>
                  <a:cubicBezTo>
                    <a:pt x="2380" y="4996"/>
                    <a:pt x="2472" y="5160"/>
                    <a:pt x="2620" y="5251"/>
                  </a:cubicBezTo>
                  <a:lnTo>
                    <a:pt x="2723" y="5313"/>
                  </a:lnTo>
                  <a:lnTo>
                    <a:pt x="2723" y="5611"/>
                  </a:lnTo>
                  <a:cubicBezTo>
                    <a:pt x="2723" y="5696"/>
                    <a:pt x="2687" y="5778"/>
                    <a:pt x="2625" y="5835"/>
                  </a:cubicBezTo>
                  <a:cubicBezTo>
                    <a:pt x="2593" y="5865"/>
                    <a:pt x="2556" y="5887"/>
                    <a:pt x="2515" y="5901"/>
                  </a:cubicBezTo>
                  <a:lnTo>
                    <a:pt x="2253" y="5989"/>
                  </a:lnTo>
                  <a:cubicBezTo>
                    <a:pt x="1873" y="6117"/>
                    <a:pt x="1617" y="6473"/>
                    <a:pt x="1617" y="6875"/>
                  </a:cubicBezTo>
                  <a:lnTo>
                    <a:pt x="1617" y="7287"/>
                  </a:lnTo>
                  <a:lnTo>
                    <a:pt x="1181" y="6850"/>
                  </a:lnTo>
                  <a:cubicBezTo>
                    <a:pt x="1082" y="6751"/>
                    <a:pt x="1076" y="6591"/>
                    <a:pt x="1167" y="6484"/>
                  </a:cubicBezTo>
                  <a:lnTo>
                    <a:pt x="1501" y="6095"/>
                  </a:lnTo>
                  <a:cubicBezTo>
                    <a:pt x="1579" y="6003"/>
                    <a:pt x="1593" y="5871"/>
                    <a:pt x="1535" y="5766"/>
                  </a:cubicBezTo>
                  <a:cubicBezTo>
                    <a:pt x="1429" y="5576"/>
                    <a:pt x="1344" y="5374"/>
                    <a:pt x="1280" y="5166"/>
                  </a:cubicBezTo>
                  <a:cubicBezTo>
                    <a:pt x="1246" y="5051"/>
                    <a:pt x="1141" y="4969"/>
                    <a:pt x="1021" y="4962"/>
                  </a:cubicBezTo>
                  <a:lnTo>
                    <a:pt x="503" y="4930"/>
                  </a:lnTo>
                  <a:cubicBezTo>
                    <a:pt x="361" y="4922"/>
                    <a:pt x="250" y="4803"/>
                    <a:pt x="250" y="4661"/>
                  </a:cubicBezTo>
                  <a:lnTo>
                    <a:pt x="250" y="3915"/>
                  </a:lnTo>
                  <a:cubicBezTo>
                    <a:pt x="250" y="3775"/>
                    <a:pt x="359" y="3657"/>
                    <a:pt x="499" y="3646"/>
                  </a:cubicBezTo>
                  <a:lnTo>
                    <a:pt x="1010" y="3607"/>
                  </a:lnTo>
                  <a:cubicBezTo>
                    <a:pt x="1130" y="3598"/>
                    <a:pt x="1233" y="3514"/>
                    <a:pt x="1266" y="3399"/>
                  </a:cubicBezTo>
                  <a:cubicBezTo>
                    <a:pt x="1326" y="3190"/>
                    <a:pt x="1409" y="2987"/>
                    <a:pt x="1512" y="2795"/>
                  </a:cubicBezTo>
                  <a:cubicBezTo>
                    <a:pt x="1568" y="2689"/>
                    <a:pt x="1553" y="2557"/>
                    <a:pt x="1473" y="2467"/>
                  </a:cubicBezTo>
                  <a:lnTo>
                    <a:pt x="1128" y="2078"/>
                  </a:lnTo>
                  <a:cubicBezTo>
                    <a:pt x="1034" y="1971"/>
                    <a:pt x="1039" y="1809"/>
                    <a:pt x="1140" y="1708"/>
                  </a:cubicBezTo>
                  <a:lnTo>
                    <a:pt x="1667" y="1181"/>
                  </a:lnTo>
                  <a:cubicBezTo>
                    <a:pt x="1766" y="1082"/>
                    <a:pt x="1927" y="1075"/>
                    <a:pt x="2033" y="1167"/>
                  </a:cubicBezTo>
                  <a:lnTo>
                    <a:pt x="2423" y="1501"/>
                  </a:lnTo>
                  <a:cubicBezTo>
                    <a:pt x="2514" y="1579"/>
                    <a:pt x="2646" y="1593"/>
                    <a:pt x="2751" y="1535"/>
                  </a:cubicBezTo>
                  <a:cubicBezTo>
                    <a:pt x="2956" y="1421"/>
                    <a:pt x="3174" y="1331"/>
                    <a:pt x="3399" y="1266"/>
                  </a:cubicBezTo>
                  <a:cubicBezTo>
                    <a:pt x="3514" y="1233"/>
                    <a:pt x="3598" y="1130"/>
                    <a:pt x="3607" y="1010"/>
                  </a:cubicBezTo>
                  <a:lnTo>
                    <a:pt x="3646" y="499"/>
                  </a:lnTo>
                  <a:cubicBezTo>
                    <a:pt x="3657" y="359"/>
                    <a:pt x="3775" y="250"/>
                    <a:pt x="3915" y="250"/>
                  </a:cubicBezTo>
                  <a:lnTo>
                    <a:pt x="4661" y="250"/>
                  </a:lnTo>
                  <a:cubicBezTo>
                    <a:pt x="4803" y="250"/>
                    <a:pt x="4921" y="361"/>
                    <a:pt x="4930" y="503"/>
                  </a:cubicBezTo>
                  <a:lnTo>
                    <a:pt x="4962" y="1021"/>
                  </a:lnTo>
                  <a:cubicBezTo>
                    <a:pt x="4969" y="1141"/>
                    <a:pt x="5051" y="1245"/>
                    <a:pt x="5166" y="1280"/>
                  </a:cubicBezTo>
                  <a:cubicBezTo>
                    <a:pt x="5374" y="1344"/>
                    <a:pt x="5576" y="1429"/>
                    <a:pt x="5766" y="1535"/>
                  </a:cubicBezTo>
                  <a:cubicBezTo>
                    <a:pt x="5871" y="1593"/>
                    <a:pt x="6003" y="1579"/>
                    <a:pt x="6095" y="1501"/>
                  </a:cubicBezTo>
                  <a:lnTo>
                    <a:pt x="6484" y="1167"/>
                  </a:lnTo>
                  <a:cubicBezTo>
                    <a:pt x="6590" y="1076"/>
                    <a:pt x="6751" y="1082"/>
                    <a:pt x="6850" y="1181"/>
                  </a:cubicBezTo>
                  <a:lnTo>
                    <a:pt x="7378" y="1708"/>
                  </a:lnTo>
                  <a:cubicBezTo>
                    <a:pt x="7478" y="1809"/>
                    <a:pt x="7483" y="1971"/>
                    <a:pt x="7389" y="2078"/>
                  </a:cubicBezTo>
                  <a:lnTo>
                    <a:pt x="7045" y="2467"/>
                  </a:lnTo>
                  <a:cubicBezTo>
                    <a:pt x="6965" y="2557"/>
                    <a:pt x="6949" y="2689"/>
                    <a:pt x="7006" y="2795"/>
                  </a:cubicBezTo>
                  <a:cubicBezTo>
                    <a:pt x="7109" y="2987"/>
                    <a:pt x="7191" y="3190"/>
                    <a:pt x="7251" y="3399"/>
                  </a:cubicBezTo>
                  <a:cubicBezTo>
                    <a:pt x="7284" y="3514"/>
                    <a:pt x="7387" y="3598"/>
                    <a:pt x="7507" y="3607"/>
                  </a:cubicBezTo>
                  <a:lnTo>
                    <a:pt x="8018" y="3646"/>
                  </a:lnTo>
                  <a:cubicBezTo>
                    <a:pt x="8158" y="3657"/>
                    <a:pt x="8268" y="3775"/>
                    <a:pt x="8268" y="3915"/>
                  </a:cubicBezTo>
                  <a:lnTo>
                    <a:pt x="8268" y="4661"/>
                  </a:lnTo>
                  <a:close/>
                  <a:moveTo>
                    <a:pt x="8268" y="466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6" name="Freeform 250">
              <a:extLst>
                <a:ext uri="{FF2B5EF4-FFF2-40B4-BE49-F238E27FC236}">
                  <a16:creationId xmlns:a16="http://schemas.microsoft.com/office/drawing/2014/main" id="{6826CE9B-7EDA-4562-83C1-EDBE3B0EC888}"/>
                </a:ext>
              </a:extLst>
            </p:cNvPr>
            <p:cNvSpPr>
              <a:spLocks noEditPoints="1"/>
            </p:cNvSpPr>
            <p:nvPr/>
          </p:nvSpPr>
          <p:spPr bwMode="auto">
            <a:xfrm>
              <a:off x="2487" y="987"/>
              <a:ext cx="2648" cy="2103"/>
            </a:xfrm>
            <a:custGeom>
              <a:avLst/>
              <a:gdLst>
                <a:gd name="T0" fmla="*/ 2641 w 5517"/>
                <a:gd name="T1" fmla="*/ 71 h 4381"/>
                <a:gd name="T2" fmla="*/ 837 w 5517"/>
                <a:gd name="T3" fmla="*/ 877 h 4381"/>
                <a:gd name="T4" fmla="*/ 30 w 5517"/>
                <a:gd name="T5" fmla="*/ 2682 h 4381"/>
                <a:gd name="T6" fmla="*/ 468 w 5517"/>
                <a:gd name="T7" fmla="*/ 4324 h 4381"/>
                <a:gd name="T8" fmla="*/ 573 w 5517"/>
                <a:gd name="T9" fmla="*/ 4381 h 4381"/>
                <a:gd name="T10" fmla="*/ 641 w 5517"/>
                <a:gd name="T11" fmla="*/ 4361 h 4381"/>
                <a:gd name="T12" fmla="*/ 678 w 5517"/>
                <a:gd name="T13" fmla="*/ 4188 h 4381"/>
                <a:gd name="T14" fmla="*/ 279 w 5517"/>
                <a:gd name="T15" fmla="*/ 2695 h 4381"/>
                <a:gd name="T16" fmla="*/ 1013 w 5517"/>
                <a:gd name="T17" fmla="*/ 1054 h 4381"/>
                <a:gd name="T18" fmla="*/ 2654 w 5517"/>
                <a:gd name="T19" fmla="*/ 320 h 4381"/>
                <a:gd name="T20" fmla="*/ 5260 w 5517"/>
                <a:gd name="T21" fmla="*/ 2412 h 4381"/>
                <a:gd name="T22" fmla="*/ 5403 w 5517"/>
                <a:gd name="T23" fmla="*/ 2515 h 4381"/>
                <a:gd name="T24" fmla="*/ 5506 w 5517"/>
                <a:gd name="T25" fmla="*/ 2372 h 4381"/>
                <a:gd name="T26" fmla="*/ 2641 w 5517"/>
                <a:gd name="T27" fmla="*/ 71 h 4381"/>
                <a:gd name="T28" fmla="*/ 2641 w 5517"/>
                <a:gd name="T29" fmla="*/ 71 h 4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17" h="4381">
                  <a:moveTo>
                    <a:pt x="2641" y="71"/>
                  </a:moveTo>
                  <a:cubicBezTo>
                    <a:pt x="1963" y="105"/>
                    <a:pt x="1322" y="392"/>
                    <a:pt x="837" y="877"/>
                  </a:cubicBezTo>
                  <a:cubicBezTo>
                    <a:pt x="351" y="1363"/>
                    <a:pt x="64" y="2004"/>
                    <a:pt x="30" y="2682"/>
                  </a:cubicBezTo>
                  <a:cubicBezTo>
                    <a:pt x="0" y="3268"/>
                    <a:pt x="152" y="3836"/>
                    <a:pt x="468" y="4324"/>
                  </a:cubicBezTo>
                  <a:cubicBezTo>
                    <a:pt x="492" y="4361"/>
                    <a:pt x="532" y="4381"/>
                    <a:pt x="573" y="4381"/>
                  </a:cubicBezTo>
                  <a:cubicBezTo>
                    <a:pt x="596" y="4381"/>
                    <a:pt x="620" y="4374"/>
                    <a:pt x="641" y="4361"/>
                  </a:cubicBezTo>
                  <a:cubicBezTo>
                    <a:pt x="699" y="4323"/>
                    <a:pt x="715" y="4246"/>
                    <a:pt x="678" y="4188"/>
                  </a:cubicBezTo>
                  <a:cubicBezTo>
                    <a:pt x="390" y="3744"/>
                    <a:pt x="252" y="3228"/>
                    <a:pt x="279" y="2695"/>
                  </a:cubicBezTo>
                  <a:cubicBezTo>
                    <a:pt x="310" y="2079"/>
                    <a:pt x="571" y="1496"/>
                    <a:pt x="1013" y="1054"/>
                  </a:cubicBezTo>
                  <a:cubicBezTo>
                    <a:pt x="1455" y="612"/>
                    <a:pt x="2038" y="351"/>
                    <a:pt x="2654" y="320"/>
                  </a:cubicBezTo>
                  <a:cubicBezTo>
                    <a:pt x="3932" y="255"/>
                    <a:pt x="5051" y="1155"/>
                    <a:pt x="5260" y="2412"/>
                  </a:cubicBezTo>
                  <a:cubicBezTo>
                    <a:pt x="5271" y="2480"/>
                    <a:pt x="5335" y="2526"/>
                    <a:pt x="5403" y="2515"/>
                  </a:cubicBezTo>
                  <a:cubicBezTo>
                    <a:pt x="5471" y="2504"/>
                    <a:pt x="5517" y="2440"/>
                    <a:pt x="5506" y="2372"/>
                  </a:cubicBezTo>
                  <a:cubicBezTo>
                    <a:pt x="5277" y="989"/>
                    <a:pt x="4045" y="0"/>
                    <a:pt x="2641" y="71"/>
                  </a:cubicBezTo>
                  <a:close/>
                  <a:moveTo>
                    <a:pt x="2641" y="71"/>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
        <p:nvSpPr>
          <p:cNvPr id="74767" name="Freeform 30">
            <a:extLst>
              <a:ext uri="{FF2B5EF4-FFF2-40B4-BE49-F238E27FC236}">
                <a16:creationId xmlns:a16="http://schemas.microsoft.com/office/drawing/2014/main" id="{8F6CBB58-9E19-4A4A-904A-EF67E777480F}"/>
              </a:ext>
            </a:extLst>
          </p:cNvPr>
          <p:cNvSpPr>
            <a:spLocks noEditPoints="1"/>
          </p:cNvSpPr>
          <p:nvPr/>
        </p:nvSpPr>
        <p:spPr bwMode="auto">
          <a:xfrm>
            <a:off x="9598025" y="2078038"/>
            <a:ext cx="646113" cy="658812"/>
          </a:xfrm>
          <a:custGeom>
            <a:avLst/>
            <a:gdLst>
              <a:gd name="T0" fmla="*/ 2147483646 w 8405"/>
              <a:gd name="T1" fmla="*/ 2147483646 h 8568"/>
              <a:gd name="T2" fmla="*/ 2147483646 w 8405"/>
              <a:gd name="T3" fmla="*/ 2147483646 h 8568"/>
              <a:gd name="T4" fmla="*/ 2147483646 w 8405"/>
              <a:gd name="T5" fmla="*/ 2147483646 h 8568"/>
              <a:gd name="T6" fmla="*/ 2147483646 w 8405"/>
              <a:gd name="T7" fmla="*/ 2147483646 h 8568"/>
              <a:gd name="T8" fmla="*/ 2147483646 w 8405"/>
              <a:gd name="T9" fmla="*/ 2147483646 h 8568"/>
              <a:gd name="T10" fmla="*/ 0 w 8405"/>
              <a:gd name="T11" fmla="*/ 2147483646 h 8568"/>
              <a:gd name="T12" fmla="*/ 2147483646 w 8405"/>
              <a:gd name="T13" fmla="*/ 2147483646 h 8568"/>
              <a:gd name="T14" fmla="*/ 2147483646 w 8405"/>
              <a:gd name="T15" fmla="*/ 2147483646 h 8568"/>
              <a:gd name="T16" fmla="*/ 2147483646 w 8405"/>
              <a:gd name="T17" fmla="*/ 2147483646 h 8568"/>
              <a:gd name="T18" fmla="*/ 2147483646 w 8405"/>
              <a:gd name="T19" fmla="*/ 2147483646 h 8568"/>
              <a:gd name="T20" fmla="*/ 2147483646 w 8405"/>
              <a:gd name="T21" fmla="*/ 2147483646 h 8568"/>
              <a:gd name="T22" fmla="*/ 2147483646 w 8405"/>
              <a:gd name="T23" fmla="*/ 2147483646 h 8568"/>
              <a:gd name="T24" fmla="*/ 2147483646 w 8405"/>
              <a:gd name="T25" fmla="*/ 2147483646 h 8568"/>
              <a:gd name="T26" fmla="*/ 2147483646 w 8405"/>
              <a:gd name="T27" fmla="*/ 2147483646 h 8568"/>
              <a:gd name="T28" fmla="*/ 2147483646 w 8405"/>
              <a:gd name="T29" fmla="*/ 2147483646 h 8568"/>
              <a:gd name="T30" fmla="*/ 2147483646 w 8405"/>
              <a:gd name="T31" fmla="*/ 2147483646 h 8568"/>
              <a:gd name="T32" fmla="*/ 2147483646 w 8405"/>
              <a:gd name="T33" fmla="*/ 2147483646 h 8568"/>
              <a:gd name="T34" fmla="*/ 2147483646 w 8405"/>
              <a:gd name="T35" fmla="*/ 2147483646 h 8568"/>
              <a:gd name="T36" fmla="*/ 2147483646 w 8405"/>
              <a:gd name="T37" fmla="*/ 2147483646 h 8568"/>
              <a:gd name="T38" fmla="*/ 2147483646 w 8405"/>
              <a:gd name="T39" fmla="*/ 2147483646 h 8568"/>
              <a:gd name="T40" fmla="*/ 2147483646 w 8405"/>
              <a:gd name="T41" fmla="*/ 2147483646 h 8568"/>
              <a:gd name="T42" fmla="*/ 2147483646 w 8405"/>
              <a:gd name="T43" fmla="*/ 2147483646 h 8568"/>
              <a:gd name="T44" fmla="*/ 2147483646 w 8405"/>
              <a:gd name="T45" fmla="*/ 2147483646 h 8568"/>
              <a:gd name="T46" fmla="*/ 2147483646 w 8405"/>
              <a:gd name="T47" fmla="*/ 2147483646 h 8568"/>
              <a:gd name="T48" fmla="*/ 2147483646 w 8405"/>
              <a:gd name="T49" fmla="*/ 2147483646 h 8568"/>
              <a:gd name="T50" fmla="*/ 2147483646 w 8405"/>
              <a:gd name="T51" fmla="*/ 2147483646 h 8568"/>
              <a:gd name="T52" fmla="*/ 2147483646 w 8405"/>
              <a:gd name="T53" fmla="*/ 2147483646 h 8568"/>
              <a:gd name="T54" fmla="*/ 2147483646 w 8405"/>
              <a:gd name="T55" fmla="*/ 2147483646 h 8568"/>
              <a:gd name="T56" fmla="*/ 2147483646 w 8405"/>
              <a:gd name="T57" fmla="*/ 2147483646 h 8568"/>
              <a:gd name="T58" fmla="*/ 2147483646 w 8405"/>
              <a:gd name="T59" fmla="*/ 2147483646 h 8568"/>
              <a:gd name="T60" fmla="*/ 2147483646 w 8405"/>
              <a:gd name="T61" fmla="*/ 2147483646 h 8568"/>
              <a:gd name="T62" fmla="*/ 2147483646 w 8405"/>
              <a:gd name="T63" fmla="*/ 2147483646 h 8568"/>
              <a:gd name="T64" fmla="*/ 2147483646 w 8405"/>
              <a:gd name="T65" fmla="*/ 2147483646 h 8568"/>
              <a:gd name="T66" fmla="*/ 2147483646 w 8405"/>
              <a:gd name="T67" fmla="*/ 2147483646 h 8568"/>
              <a:gd name="T68" fmla="*/ 2147483646 w 8405"/>
              <a:gd name="T69" fmla="*/ 2147483646 h 8568"/>
              <a:gd name="T70" fmla="*/ 2147483646 w 8405"/>
              <a:gd name="T71" fmla="*/ 2147483646 h 8568"/>
              <a:gd name="T72" fmla="*/ 2147483646 w 8405"/>
              <a:gd name="T73" fmla="*/ 2147483646 h 8568"/>
              <a:gd name="T74" fmla="*/ 2147483646 w 8405"/>
              <a:gd name="T75" fmla="*/ 2147483646 h 8568"/>
              <a:gd name="T76" fmla="*/ 2147483646 w 8405"/>
              <a:gd name="T77" fmla="*/ 2147483646 h 8568"/>
              <a:gd name="T78" fmla="*/ 2147483646 w 8405"/>
              <a:gd name="T79" fmla="*/ 2147483646 h 8568"/>
              <a:gd name="T80" fmla="*/ 2147483646 w 8405"/>
              <a:gd name="T81" fmla="*/ 2147483646 h 8568"/>
              <a:gd name="T82" fmla="*/ 2147483646 w 8405"/>
              <a:gd name="T83" fmla="*/ 2147483646 h 8568"/>
              <a:gd name="T84" fmla="*/ 2147483646 w 8405"/>
              <a:gd name="T85" fmla="*/ 2147483646 h 8568"/>
              <a:gd name="T86" fmla="*/ 2147483646 w 8405"/>
              <a:gd name="T87" fmla="*/ 2147483646 h 8568"/>
              <a:gd name="T88" fmla="*/ 2147483646 w 8405"/>
              <a:gd name="T89" fmla="*/ 2147483646 h 8568"/>
              <a:gd name="T90" fmla="*/ 2147483646 w 8405"/>
              <a:gd name="T91" fmla="*/ 2147483646 h 8568"/>
              <a:gd name="T92" fmla="*/ 2147483646 w 8405"/>
              <a:gd name="T93" fmla="*/ 2147483646 h 8568"/>
              <a:gd name="T94" fmla="*/ 2147483646 w 8405"/>
              <a:gd name="T95" fmla="*/ 2147483646 h 85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405"/>
              <a:gd name="T145" fmla="*/ 0 h 8568"/>
              <a:gd name="T146" fmla="*/ 8405 w 8405"/>
              <a:gd name="T147" fmla="*/ 8568 h 85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405" h="8568">
                <a:moveTo>
                  <a:pt x="8283" y="3700"/>
                </a:moveTo>
                <a:cubicBezTo>
                  <a:pt x="8194" y="3566"/>
                  <a:pt x="8061" y="3474"/>
                  <a:pt x="7905" y="3439"/>
                </a:cubicBezTo>
                <a:cubicBezTo>
                  <a:pt x="8005" y="3247"/>
                  <a:pt x="8001" y="3008"/>
                  <a:pt x="7873" y="2815"/>
                </a:cubicBezTo>
                <a:cubicBezTo>
                  <a:pt x="7782" y="2677"/>
                  <a:pt x="7645" y="2589"/>
                  <a:pt x="7496" y="2555"/>
                </a:cubicBezTo>
                <a:cubicBezTo>
                  <a:pt x="7522" y="2504"/>
                  <a:pt x="7542" y="2449"/>
                  <a:pt x="7554" y="2392"/>
                </a:cubicBezTo>
                <a:cubicBezTo>
                  <a:pt x="7587" y="2231"/>
                  <a:pt x="7555" y="2067"/>
                  <a:pt x="7464" y="1930"/>
                </a:cubicBezTo>
                <a:cubicBezTo>
                  <a:pt x="7376" y="1797"/>
                  <a:pt x="7242" y="1705"/>
                  <a:pt x="7086" y="1670"/>
                </a:cubicBezTo>
                <a:cubicBezTo>
                  <a:pt x="7187" y="1478"/>
                  <a:pt x="7183" y="1239"/>
                  <a:pt x="7055" y="1045"/>
                </a:cubicBezTo>
                <a:cubicBezTo>
                  <a:pt x="6868" y="763"/>
                  <a:pt x="6486" y="685"/>
                  <a:pt x="6203" y="872"/>
                </a:cubicBezTo>
                <a:lnTo>
                  <a:pt x="5592" y="1277"/>
                </a:lnTo>
                <a:cubicBezTo>
                  <a:pt x="5266" y="1112"/>
                  <a:pt x="4919" y="995"/>
                  <a:pt x="4560" y="928"/>
                </a:cubicBezTo>
                <a:cubicBezTo>
                  <a:pt x="4446" y="755"/>
                  <a:pt x="4314" y="595"/>
                  <a:pt x="4166" y="451"/>
                </a:cubicBezTo>
                <a:lnTo>
                  <a:pt x="3913" y="206"/>
                </a:lnTo>
                <a:cubicBezTo>
                  <a:pt x="3728" y="27"/>
                  <a:pt x="3437" y="0"/>
                  <a:pt x="3222" y="142"/>
                </a:cubicBezTo>
                <a:cubicBezTo>
                  <a:pt x="2967" y="311"/>
                  <a:pt x="2898" y="655"/>
                  <a:pt x="3066" y="909"/>
                </a:cubicBezTo>
                <a:cubicBezTo>
                  <a:pt x="3073" y="919"/>
                  <a:pt x="3079" y="929"/>
                  <a:pt x="3086" y="940"/>
                </a:cubicBezTo>
                <a:cubicBezTo>
                  <a:pt x="2256" y="1107"/>
                  <a:pt x="1501" y="1547"/>
                  <a:pt x="941" y="2192"/>
                </a:cubicBezTo>
                <a:cubicBezTo>
                  <a:pt x="334" y="2892"/>
                  <a:pt x="0" y="3788"/>
                  <a:pt x="0" y="4716"/>
                </a:cubicBezTo>
                <a:cubicBezTo>
                  <a:pt x="0" y="4893"/>
                  <a:pt x="12" y="5071"/>
                  <a:pt x="36" y="5245"/>
                </a:cubicBezTo>
                <a:cubicBezTo>
                  <a:pt x="222" y="6592"/>
                  <a:pt x="1119" y="7754"/>
                  <a:pt x="2379" y="8276"/>
                </a:cubicBezTo>
                <a:cubicBezTo>
                  <a:pt x="2846" y="8469"/>
                  <a:pt x="3342" y="8568"/>
                  <a:pt x="3852" y="8568"/>
                </a:cubicBezTo>
                <a:cubicBezTo>
                  <a:pt x="4660" y="8568"/>
                  <a:pt x="5434" y="8320"/>
                  <a:pt x="6089" y="7852"/>
                </a:cubicBezTo>
                <a:cubicBezTo>
                  <a:pt x="6731" y="7394"/>
                  <a:pt x="7210" y="6762"/>
                  <a:pt x="7477" y="6024"/>
                </a:cubicBezTo>
                <a:cubicBezTo>
                  <a:pt x="7502" y="5955"/>
                  <a:pt x="7466" y="5879"/>
                  <a:pt x="7397" y="5854"/>
                </a:cubicBezTo>
                <a:cubicBezTo>
                  <a:pt x="7328" y="5830"/>
                  <a:pt x="7253" y="5865"/>
                  <a:pt x="7228" y="5934"/>
                </a:cubicBezTo>
                <a:cubicBezTo>
                  <a:pt x="6980" y="6621"/>
                  <a:pt x="6533" y="7210"/>
                  <a:pt x="5935" y="7636"/>
                </a:cubicBezTo>
                <a:cubicBezTo>
                  <a:pt x="5325" y="8072"/>
                  <a:pt x="4605" y="8303"/>
                  <a:pt x="3852" y="8303"/>
                </a:cubicBezTo>
                <a:cubicBezTo>
                  <a:pt x="3463" y="8303"/>
                  <a:pt x="3083" y="8241"/>
                  <a:pt x="2720" y="8120"/>
                </a:cubicBezTo>
                <a:lnTo>
                  <a:pt x="3797" y="7407"/>
                </a:lnTo>
                <a:cubicBezTo>
                  <a:pt x="3797" y="7407"/>
                  <a:pt x="3797" y="7407"/>
                  <a:pt x="3797" y="7407"/>
                </a:cubicBezTo>
                <a:cubicBezTo>
                  <a:pt x="3797" y="7407"/>
                  <a:pt x="3797" y="7407"/>
                  <a:pt x="3797" y="7407"/>
                </a:cubicBezTo>
                <a:lnTo>
                  <a:pt x="4693" y="6814"/>
                </a:lnTo>
                <a:cubicBezTo>
                  <a:pt x="4773" y="6760"/>
                  <a:pt x="4828" y="6679"/>
                  <a:pt x="4847" y="6584"/>
                </a:cubicBezTo>
                <a:cubicBezTo>
                  <a:pt x="4867" y="6490"/>
                  <a:pt x="4848" y="6393"/>
                  <a:pt x="4795" y="6313"/>
                </a:cubicBezTo>
                <a:lnTo>
                  <a:pt x="4783" y="6295"/>
                </a:lnTo>
                <a:lnTo>
                  <a:pt x="4957" y="6180"/>
                </a:lnTo>
                <a:cubicBezTo>
                  <a:pt x="5081" y="6098"/>
                  <a:pt x="5230" y="6065"/>
                  <a:pt x="5377" y="6089"/>
                </a:cubicBezTo>
                <a:cubicBezTo>
                  <a:pt x="5590" y="6123"/>
                  <a:pt x="5806" y="6076"/>
                  <a:pt x="5986" y="5957"/>
                </a:cubicBezTo>
                <a:lnTo>
                  <a:pt x="7428" y="5002"/>
                </a:lnTo>
                <a:cubicBezTo>
                  <a:pt x="7419" y="5127"/>
                  <a:pt x="7402" y="5252"/>
                  <a:pt x="7380" y="5374"/>
                </a:cubicBezTo>
                <a:cubicBezTo>
                  <a:pt x="7366" y="5446"/>
                  <a:pt x="7414" y="5515"/>
                  <a:pt x="7486" y="5528"/>
                </a:cubicBezTo>
                <a:cubicBezTo>
                  <a:pt x="7494" y="5530"/>
                  <a:pt x="7502" y="5531"/>
                  <a:pt x="7510" y="5531"/>
                </a:cubicBezTo>
                <a:cubicBezTo>
                  <a:pt x="7573" y="5531"/>
                  <a:pt x="7628" y="5486"/>
                  <a:pt x="7640" y="5422"/>
                </a:cubicBezTo>
                <a:cubicBezTo>
                  <a:pt x="7677" y="5225"/>
                  <a:pt x="7698" y="5023"/>
                  <a:pt x="7703" y="4820"/>
                </a:cubicBezTo>
                <a:lnTo>
                  <a:pt x="8110" y="4551"/>
                </a:lnTo>
                <a:cubicBezTo>
                  <a:pt x="8247" y="4460"/>
                  <a:pt x="8340" y="4322"/>
                  <a:pt x="8373" y="4161"/>
                </a:cubicBezTo>
                <a:cubicBezTo>
                  <a:pt x="8405" y="4000"/>
                  <a:pt x="8373" y="3836"/>
                  <a:pt x="8283" y="3700"/>
                </a:cubicBezTo>
                <a:close/>
                <a:moveTo>
                  <a:pt x="5335" y="1448"/>
                </a:moveTo>
                <a:lnTo>
                  <a:pt x="4930" y="1716"/>
                </a:lnTo>
                <a:lnTo>
                  <a:pt x="4851" y="1501"/>
                </a:lnTo>
                <a:cubicBezTo>
                  <a:pt x="4817" y="1411"/>
                  <a:pt x="4779" y="1324"/>
                  <a:pt x="4737" y="1238"/>
                </a:cubicBezTo>
                <a:cubicBezTo>
                  <a:pt x="4942" y="1290"/>
                  <a:pt x="5142" y="1360"/>
                  <a:pt x="5335" y="1448"/>
                </a:cubicBezTo>
                <a:close/>
                <a:moveTo>
                  <a:pt x="1141" y="2366"/>
                </a:moveTo>
                <a:cubicBezTo>
                  <a:pt x="1679" y="1746"/>
                  <a:pt x="2411" y="1329"/>
                  <a:pt x="3212" y="1185"/>
                </a:cubicBezTo>
                <a:cubicBezTo>
                  <a:pt x="3341" y="1496"/>
                  <a:pt x="3372" y="1844"/>
                  <a:pt x="3295" y="2176"/>
                </a:cubicBezTo>
                <a:lnTo>
                  <a:pt x="2972" y="3571"/>
                </a:lnTo>
                <a:cubicBezTo>
                  <a:pt x="2921" y="3516"/>
                  <a:pt x="2855" y="3479"/>
                  <a:pt x="2781" y="3464"/>
                </a:cubicBezTo>
                <a:cubicBezTo>
                  <a:pt x="2687" y="3445"/>
                  <a:pt x="2590" y="3464"/>
                  <a:pt x="2510" y="3517"/>
                </a:cubicBezTo>
                <a:lnTo>
                  <a:pt x="1595" y="4122"/>
                </a:lnTo>
                <a:cubicBezTo>
                  <a:pt x="1595" y="4122"/>
                  <a:pt x="1595" y="4122"/>
                  <a:pt x="1595" y="4122"/>
                </a:cubicBezTo>
                <a:cubicBezTo>
                  <a:pt x="1595" y="4122"/>
                  <a:pt x="1595" y="4122"/>
                  <a:pt x="1595" y="4123"/>
                </a:cubicBezTo>
                <a:lnTo>
                  <a:pt x="276" y="4996"/>
                </a:lnTo>
                <a:cubicBezTo>
                  <a:pt x="269" y="4903"/>
                  <a:pt x="265" y="4809"/>
                  <a:pt x="265" y="4716"/>
                </a:cubicBezTo>
                <a:cubicBezTo>
                  <a:pt x="265" y="3852"/>
                  <a:pt x="576" y="3017"/>
                  <a:pt x="1141" y="2366"/>
                </a:cubicBezTo>
                <a:close/>
                <a:moveTo>
                  <a:pt x="4588" y="6532"/>
                </a:moveTo>
                <a:cubicBezTo>
                  <a:pt x="4583" y="6557"/>
                  <a:pt x="4568" y="6579"/>
                  <a:pt x="4547" y="6593"/>
                </a:cubicBezTo>
                <a:lnTo>
                  <a:pt x="3760" y="7114"/>
                </a:lnTo>
                <a:lnTo>
                  <a:pt x="2300" y="4937"/>
                </a:lnTo>
                <a:cubicBezTo>
                  <a:pt x="2260" y="4876"/>
                  <a:pt x="2177" y="4860"/>
                  <a:pt x="2117" y="4900"/>
                </a:cubicBezTo>
                <a:cubicBezTo>
                  <a:pt x="2056" y="4941"/>
                  <a:pt x="2040" y="5023"/>
                  <a:pt x="2081" y="5084"/>
                </a:cubicBezTo>
                <a:lnTo>
                  <a:pt x="3539" y="7260"/>
                </a:lnTo>
                <a:lnTo>
                  <a:pt x="2417" y="8003"/>
                </a:lnTo>
                <a:cubicBezTo>
                  <a:pt x="1301" y="7515"/>
                  <a:pt x="503" y="6485"/>
                  <a:pt x="311" y="5286"/>
                </a:cubicBezTo>
                <a:lnTo>
                  <a:pt x="1631" y="4414"/>
                </a:lnTo>
                <a:lnTo>
                  <a:pt x="1783" y="4641"/>
                </a:lnTo>
                <a:cubicBezTo>
                  <a:pt x="1809" y="4679"/>
                  <a:pt x="1851" y="4699"/>
                  <a:pt x="1893" y="4699"/>
                </a:cubicBezTo>
                <a:cubicBezTo>
                  <a:pt x="1919" y="4699"/>
                  <a:pt x="1944" y="4692"/>
                  <a:pt x="1967" y="4677"/>
                </a:cubicBezTo>
                <a:cubicBezTo>
                  <a:pt x="2028" y="4636"/>
                  <a:pt x="2044" y="4554"/>
                  <a:pt x="2003" y="4493"/>
                </a:cubicBezTo>
                <a:lnTo>
                  <a:pt x="1852" y="4268"/>
                </a:lnTo>
                <a:lnTo>
                  <a:pt x="2656" y="3738"/>
                </a:lnTo>
                <a:cubicBezTo>
                  <a:pt x="2677" y="3723"/>
                  <a:pt x="2703" y="3718"/>
                  <a:pt x="2728" y="3724"/>
                </a:cubicBezTo>
                <a:cubicBezTo>
                  <a:pt x="2754" y="3729"/>
                  <a:pt x="2775" y="3743"/>
                  <a:pt x="2790" y="3765"/>
                </a:cubicBezTo>
                <a:lnTo>
                  <a:pt x="4574" y="6459"/>
                </a:lnTo>
                <a:cubicBezTo>
                  <a:pt x="4588" y="6481"/>
                  <a:pt x="4593" y="6506"/>
                  <a:pt x="4588" y="6532"/>
                </a:cubicBezTo>
                <a:close/>
                <a:moveTo>
                  <a:pt x="8113" y="4108"/>
                </a:moveTo>
                <a:cubicBezTo>
                  <a:pt x="8094" y="4200"/>
                  <a:pt x="8041" y="4278"/>
                  <a:pt x="7964" y="4330"/>
                </a:cubicBezTo>
                <a:lnTo>
                  <a:pt x="7499" y="4638"/>
                </a:lnTo>
                <a:cubicBezTo>
                  <a:pt x="7499" y="4638"/>
                  <a:pt x="7499" y="4638"/>
                  <a:pt x="7498" y="4638"/>
                </a:cubicBezTo>
                <a:lnTo>
                  <a:pt x="5839" y="5737"/>
                </a:lnTo>
                <a:cubicBezTo>
                  <a:pt x="5715" y="5819"/>
                  <a:pt x="5566" y="5851"/>
                  <a:pt x="5419" y="5828"/>
                </a:cubicBezTo>
                <a:cubicBezTo>
                  <a:pt x="5206" y="5793"/>
                  <a:pt x="4990" y="5840"/>
                  <a:pt x="4811" y="5959"/>
                </a:cubicBezTo>
                <a:lnTo>
                  <a:pt x="4637" y="6074"/>
                </a:lnTo>
                <a:lnTo>
                  <a:pt x="3175" y="3867"/>
                </a:lnTo>
                <a:lnTo>
                  <a:pt x="3553" y="2236"/>
                </a:lnTo>
                <a:cubicBezTo>
                  <a:pt x="3650" y="1815"/>
                  <a:pt x="3599" y="1372"/>
                  <a:pt x="3414" y="987"/>
                </a:cubicBezTo>
                <a:cubicBezTo>
                  <a:pt x="3412" y="983"/>
                  <a:pt x="3410" y="979"/>
                  <a:pt x="3408" y="975"/>
                </a:cubicBezTo>
                <a:cubicBezTo>
                  <a:pt x="3372" y="902"/>
                  <a:pt x="3332" y="831"/>
                  <a:pt x="3287" y="763"/>
                </a:cubicBezTo>
                <a:cubicBezTo>
                  <a:pt x="3199" y="630"/>
                  <a:pt x="3235" y="451"/>
                  <a:pt x="3368" y="363"/>
                </a:cubicBezTo>
                <a:cubicBezTo>
                  <a:pt x="3480" y="289"/>
                  <a:pt x="3632" y="303"/>
                  <a:pt x="3728" y="396"/>
                </a:cubicBezTo>
                <a:lnTo>
                  <a:pt x="3981" y="642"/>
                </a:lnTo>
                <a:cubicBezTo>
                  <a:pt x="4255" y="907"/>
                  <a:pt x="4470" y="1236"/>
                  <a:pt x="4602" y="1593"/>
                </a:cubicBezTo>
                <a:lnTo>
                  <a:pt x="4740" y="1964"/>
                </a:lnTo>
                <a:cubicBezTo>
                  <a:pt x="4740" y="1965"/>
                  <a:pt x="4741" y="1966"/>
                  <a:pt x="4741" y="1966"/>
                </a:cubicBezTo>
                <a:cubicBezTo>
                  <a:pt x="4741" y="1967"/>
                  <a:pt x="4742" y="1968"/>
                  <a:pt x="4742" y="1969"/>
                </a:cubicBezTo>
                <a:cubicBezTo>
                  <a:pt x="4743" y="1971"/>
                  <a:pt x="4744" y="1973"/>
                  <a:pt x="4745" y="1975"/>
                </a:cubicBezTo>
                <a:cubicBezTo>
                  <a:pt x="4747" y="1980"/>
                  <a:pt x="4750" y="1986"/>
                  <a:pt x="4754" y="1991"/>
                </a:cubicBezTo>
                <a:cubicBezTo>
                  <a:pt x="4794" y="2052"/>
                  <a:pt x="4876" y="2069"/>
                  <a:pt x="4937" y="2029"/>
                </a:cubicBezTo>
                <a:lnTo>
                  <a:pt x="6350" y="1093"/>
                </a:lnTo>
                <a:cubicBezTo>
                  <a:pt x="6510" y="987"/>
                  <a:pt x="6728" y="1031"/>
                  <a:pt x="6834" y="1192"/>
                </a:cubicBezTo>
                <a:cubicBezTo>
                  <a:pt x="6940" y="1352"/>
                  <a:pt x="6896" y="1570"/>
                  <a:pt x="6736" y="1676"/>
                </a:cubicBezTo>
                <a:lnTo>
                  <a:pt x="6613" y="1757"/>
                </a:lnTo>
                <a:cubicBezTo>
                  <a:pt x="6613" y="1757"/>
                  <a:pt x="6613" y="1757"/>
                  <a:pt x="6613" y="1757"/>
                </a:cubicBezTo>
                <a:lnTo>
                  <a:pt x="6339" y="1938"/>
                </a:lnTo>
                <a:cubicBezTo>
                  <a:pt x="6339" y="1939"/>
                  <a:pt x="6339" y="1939"/>
                  <a:pt x="6338" y="1939"/>
                </a:cubicBezTo>
                <a:cubicBezTo>
                  <a:pt x="6337" y="1940"/>
                  <a:pt x="6335" y="1941"/>
                  <a:pt x="6334" y="1942"/>
                </a:cubicBezTo>
                <a:cubicBezTo>
                  <a:pt x="6277" y="1984"/>
                  <a:pt x="6263" y="2063"/>
                  <a:pt x="6302" y="2122"/>
                </a:cubicBezTo>
                <a:cubicBezTo>
                  <a:pt x="6342" y="2183"/>
                  <a:pt x="6425" y="2200"/>
                  <a:pt x="6486" y="2159"/>
                </a:cubicBezTo>
                <a:lnTo>
                  <a:pt x="6759" y="1978"/>
                </a:lnTo>
                <a:cubicBezTo>
                  <a:pt x="6837" y="1926"/>
                  <a:pt x="6930" y="1908"/>
                  <a:pt x="7022" y="1927"/>
                </a:cubicBezTo>
                <a:cubicBezTo>
                  <a:pt x="7113" y="1945"/>
                  <a:pt x="7192" y="1999"/>
                  <a:pt x="7243" y="2076"/>
                </a:cubicBezTo>
                <a:cubicBezTo>
                  <a:pt x="7295" y="2154"/>
                  <a:pt x="7313" y="2247"/>
                  <a:pt x="7294" y="2339"/>
                </a:cubicBezTo>
                <a:cubicBezTo>
                  <a:pt x="7276" y="2430"/>
                  <a:pt x="7223" y="2509"/>
                  <a:pt x="7145" y="2561"/>
                </a:cubicBezTo>
                <a:lnTo>
                  <a:pt x="6749" y="2823"/>
                </a:lnTo>
                <a:cubicBezTo>
                  <a:pt x="6688" y="2863"/>
                  <a:pt x="6671" y="2946"/>
                  <a:pt x="6711" y="3007"/>
                </a:cubicBezTo>
                <a:cubicBezTo>
                  <a:pt x="6737" y="3045"/>
                  <a:pt x="6779" y="3066"/>
                  <a:pt x="6822" y="3066"/>
                </a:cubicBezTo>
                <a:cubicBezTo>
                  <a:pt x="6847" y="3066"/>
                  <a:pt x="6872" y="3059"/>
                  <a:pt x="6895" y="3044"/>
                </a:cubicBezTo>
                <a:lnTo>
                  <a:pt x="6956" y="3003"/>
                </a:lnTo>
                <a:lnTo>
                  <a:pt x="7168" y="2863"/>
                </a:lnTo>
                <a:cubicBezTo>
                  <a:pt x="7329" y="2756"/>
                  <a:pt x="7546" y="2800"/>
                  <a:pt x="7653" y="2961"/>
                </a:cubicBezTo>
                <a:cubicBezTo>
                  <a:pt x="7759" y="3122"/>
                  <a:pt x="7715" y="3339"/>
                  <a:pt x="7554" y="3445"/>
                </a:cubicBezTo>
                <a:lnTo>
                  <a:pt x="7356" y="3576"/>
                </a:lnTo>
                <a:cubicBezTo>
                  <a:pt x="7355" y="3577"/>
                  <a:pt x="7354" y="3578"/>
                  <a:pt x="7353" y="3578"/>
                </a:cubicBezTo>
                <a:lnTo>
                  <a:pt x="7158" y="3708"/>
                </a:lnTo>
                <a:cubicBezTo>
                  <a:pt x="7097" y="3748"/>
                  <a:pt x="7080" y="3830"/>
                  <a:pt x="7121" y="3891"/>
                </a:cubicBezTo>
                <a:cubicBezTo>
                  <a:pt x="7146" y="3930"/>
                  <a:pt x="7188" y="3951"/>
                  <a:pt x="7231" y="3951"/>
                </a:cubicBezTo>
                <a:cubicBezTo>
                  <a:pt x="7256" y="3951"/>
                  <a:pt x="7282" y="3943"/>
                  <a:pt x="7304" y="3929"/>
                </a:cubicBezTo>
                <a:lnTo>
                  <a:pt x="7366" y="3888"/>
                </a:lnTo>
                <a:cubicBezTo>
                  <a:pt x="7366" y="3888"/>
                  <a:pt x="7366" y="3888"/>
                  <a:pt x="7366" y="3888"/>
                </a:cubicBezTo>
                <a:lnTo>
                  <a:pt x="7578" y="3747"/>
                </a:lnTo>
                <a:cubicBezTo>
                  <a:pt x="7656" y="3696"/>
                  <a:pt x="7749" y="3678"/>
                  <a:pt x="7840" y="3696"/>
                </a:cubicBezTo>
                <a:cubicBezTo>
                  <a:pt x="7932" y="3715"/>
                  <a:pt x="8011" y="3768"/>
                  <a:pt x="8062" y="3846"/>
                </a:cubicBezTo>
                <a:cubicBezTo>
                  <a:pt x="8114" y="3924"/>
                  <a:pt x="8132" y="4017"/>
                  <a:pt x="8113" y="4108"/>
                </a:cubicBezTo>
                <a:close/>
                <a:moveTo>
                  <a:pt x="8113" y="4108"/>
                </a:moveTo>
                <a:close/>
              </a:path>
            </a:pathLst>
          </a:custGeom>
          <a:solidFill>
            <a:srgbClr val="004BD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grpSp>
        <p:nvGrpSpPr>
          <p:cNvPr id="74768" name="Group 37">
            <a:extLst>
              <a:ext uri="{FF2B5EF4-FFF2-40B4-BE49-F238E27FC236}">
                <a16:creationId xmlns:a16="http://schemas.microsoft.com/office/drawing/2014/main" id="{0D00F15D-2137-45A6-90C7-8A5366E3C6E4}"/>
              </a:ext>
            </a:extLst>
          </p:cNvPr>
          <p:cNvGrpSpPr>
            <a:grpSpLocks/>
          </p:cNvGrpSpPr>
          <p:nvPr/>
        </p:nvGrpSpPr>
        <p:grpSpPr bwMode="auto">
          <a:xfrm>
            <a:off x="1960563" y="4413250"/>
            <a:ext cx="671512" cy="531813"/>
            <a:chOff x="2374544" y="5279775"/>
            <a:chExt cx="437623" cy="345427"/>
          </a:xfrm>
        </p:grpSpPr>
        <p:sp>
          <p:nvSpPr>
            <p:cNvPr id="74792" name="Freeform: Shape 38">
              <a:extLst>
                <a:ext uri="{FF2B5EF4-FFF2-40B4-BE49-F238E27FC236}">
                  <a16:creationId xmlns:a16="http://schemas.microsoft.com/office/drawing/2014/main" id="{CE246006-BBDF-4E34-8344-CDB193AA1FA4}"/>
                </a:ext>
              </a:extLst>
            </p:cNvPr>
            <p:cNvSpPr>
              <a:spLocks/>
            </p:cNvSpPr>
            <p:nvPr/>
          </p:nvSpPr>
          <p:spPr bwMode="auto">
            <a:xfrm>
              <a:off x="2619444" y="5432506"/>
              <a:ext cx="174292" cy="174292"/>
            </a:xfrm>
            <a:custGeom>
              <a:avLst/>
              <a:gdLst>
                <a:gd name="T0" fmla="*/ 112012 w 174292"/>
                <a:gd name="T1" fmla="*/ 35818 h 174292"/>
                <a:gd name="T2" fmla="*/ 141230 w 174292"/>
                <a:gd name="T3" fmla="*/ 112012 h 174292"/>
                <a:gd name="T4" fmla="*/ 65036 w 174292"/>
                <a:gd name="T5" fmla="*/ 141230 h 174292"/>
                <a:gd name="T6" fmla="*/ 35818 w 174292"/>
                <a:gd name="T7" fmla="*/ 65035 h 174292"/>
                <a:gd name="T8" fmla="*/ 112012 w 174292"/>
                <a:gd name="T9" fmla="*/ 35818 h 174292"/>
                <a:gd name="T10" fmla="*/ 0 60000 65536"/>
                <a:gd name="T11" fmla="*/ 0 60000 65536"/>
                <a:gd name="T12" fmla="*/ 0 60000 65536"/>
                <a:gd name="T13" fmla="*/ 0 60000 65536"/>
                <a:gd name="T14" fmla="*/ 0 60000 65536"/>
                <a:gd name="T15" fmla="*/ 0 w 174292"/>
                <a:gd name="T16" fmla="*/ 0 h 174292"/>
                <a:gd name="T17" fmla="*/ 174292 w 174292"/>
                <a:gd name="T18" fmla="*/ 174292 h 174292"/>
              </a:gdLst>
              <a:ahLst/>
              <a:cxnLst>
                <a:cxn ang="T10">
                  <a:pos x="T0" y="T1"/>
                </a:cxn>
                <a:cxn ang="T11">
                  <a:pos x="T2" y="T3"/>
                </a:cxn>
                <a:cxn ang="T12">
                  <a:pos x="T4" y="T5"/>
                </a:cxn>
                <a:cxn ang="T13">
                  <a:pos x="T6" y="T7"/>
                </a:cxn>
                <a:cxn ang="T14">
                  <a:pos x="T8" y="T9"/>
                </a:cxn>
              </a:cxnLst>
              <a:rect l="T15" t="T16" r="T17" b="T18"/>
              <a:pathLst>
                <a:path w="174292" h="174292">
                  <a:moveTo>
                    <a:pt x="112012" y="35818"/>
                  </a:moveTo>
                  <a:cubicBezTo>
                    <a:pt x="141121" y="48790"/>
                    <a:pt x="154202" y="82903"/>
                    <a:pt x="141230" y="112012"/>
                  </a:cubicBezTo>
                  <a:cubicBezTo>
                    <a:pt x="128258" y="141121"/>
                    <a:pt x="94144" y="154202"/>
                    <a:pt x="65036" y="141230"/>
                  </a:cubicBezTo>
                  <a:cubicBezTo>
                    <a:pt x="35927" y="128258"/>
                    <a:pt x="22845" y="94144"/>
                    <a:pt x="35818" y="65035"/>
                  </a:cubicBezTo>
                  <a:cubicBezTo>
                    <a:pt x="48790" y="35926"/>
                    <a:pt x="82903" y="22845"/>
                    <a:pt x="112012" y="35818"/>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3" name="Freeform: Shape 39">
              <a:extLst>
                <a:ext uri="{FF2B5EF4-FFF2-40B4-BE49-F238E27FC236}">
                  <a16:creationId xmlns:a16="http://schemas.microsoft.com/office/drawing/2014/main" id="{E9A42734-6A99-4B7A-9920-25FE8331B314}"/>
                </a:ext>
              </a:extLst>
            </p:cNvPr>
            <p:cNvSpPr>
              <a:spLocks/>
            </p:cNvSpPr>
            <p:nvPr/>
          </p:nvSpPr>
          <p:spPr bwMode="auto">
            <a:xfrm>
              <a:off x="2600527" y="5413562"/>
              <a:ext cx="211640" cy="211640"/>
            </a:xfrm>
            <a:custGeom>
              <a:avLst/>
              <a:gdLst>
                <a:gd name="T0" fmla="*/ 127807 w 211640"/>
                <a:gd name="T1" fmla="*/ 31900 h 211640"/>
                <a:gd name="T2" fmla="*/ 182823 w 211640"/>
                <a:gd name="T3" fmla="*/ 127807 h 211640"/>
                <a:gd name="T4" fmla="*/ 86916 w 211640"/>
                <a:gd name="T5" fmla="*/ 182823 h 211640"/>
                <a:gd name="T6" fmla="*/ 31900 w 211640"/>
                <a:gd name="T7" fmla="*/ 86916 h 211640"/>
                <a:gd name="T8" fmla="*/ 127807 w 211640"/>
                <a:gd name="T9" fmla="*/ 31900 h 211640"/>
                <a:gd name="T10" fmla="*/ 0 60000 65536"/>
                <a:gd name="T11" fmla="*/ 0 60000 65536"/>
                <a:gd name="T12" fmla="*/ 0 60000 65536"/>
                <a:gd name="T13" fmla="*/ 0 60000 65536"/>
                <a:gd name="T14" fmla="*/ 0 60000 65536"/>
                <a:gd name="T15" fmla="*/ 0 w 211640"/>
                <a:gd name="T16" fmla="*/ 0 h 211640"/>
                <a:gd name="T17" fmla="*/ 211640 w 211640"/>
                <a:gd name="T18" fmla="*/ 211640 h 211640"/>
              </a:gdLst>
              <a:ahLst/>
              <a:cxnLst>
                <a:cxn ang="T10">
                  <a:pos x="T0" y="T1"/>
                </a:cxn>
                <a:cxn ang="T11">
                  <a:pos x="T2" y="T3"/>
                </a:cxn>
                <a:cxn ang="T12">
                  <a:pos x="T4" y="T5"/>
                </a:cxn>
                <a:cxn ang="T13">
                  <a:pos x="T6" y="T7"/>
                </a:cxn>
                <a:cxn ang="T14">
                  <a:pos x="T8" y="T9"/>
                </a:cxn>
              </a:cxnLst>
              <a:rect l="T15" t="T16" r="T17" b="T18"/>
              <a:pathLst>
                <a:path w="211640" h="211640">
                  <a:moveTo>
                    <a:pt x="127807" y="31900"/>
                  </a:moveTo>
                  <a:cubicBezTo>
                    <a:pt x="169484" y="43192"/>
                    <a:pt x="194115" y="86131"/>
                    <a:pt x="182823" y="127807"/>
                  </a:cubicBezTo>
                  <a:cubicBezTo>
                    <a:pt x="171531" y="169484"/>
                    <a:pt x="128592" y="194115"/>
                    <a:pt x="86916" y="182823"/>
                  </a:cubicBezTo>
                  <a:cubicBezTo>
                    <a:pt x="45239" y="171531"/>
                    <a:pt x="20608" y="128592"/>
                    <a:pt x="31900" y="86916"/>
                  </a:cubicBezTo>
                  <a:cubicBezTo>
                    <a:pt x="43192" y="45239"/>
                    <a:pt x="86131" y="20608"/>
                    <a:pt x="127807" y="31900"/>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4" name="Freeform: Shape 40">
              <a:extLst>
                <a:ext uri="{FF2B5EF4-FFF2-40B4-BE49-F238E27FC236}">
                  <a16:creationId xmlns:a16="http://schemas.microsoft.com/office/drawing/2014/main" id="{57F98A8E-51EE-484E-8480-D79FBEBED9EC}"/>
                </a:ext>
              </a:extLst>
            </p:cNvPr>
            <p:cNvSpPr>
              <a:spLocks/>
            </p:cNvSpPr>
            <p:nvPr/>
          </p:nvSpPr>
          <p:spPr bwMode="auto">
            <a:xfrm>
              <a:off x="2698604" y="5478530"/>
              <a:ext cx="49798" cy="49798"/>
            </a:xfrm>
            <a:custGeom>
              <a:avLst/>
              <a:gdLst>
                <a:gd name="T0" fmla="*/ 9337 w 49797"/>
                <a:gd name="T1" fmla="*/ 9337 h 49797"/>
                <a:gd name="T2" fmla="*/ 42395 w 49797"/>
                <a:gd name="T3" fmla="*/ 42395 h 49797"/>
                <a:gd name="T4" fmla="*/ 0 60000 65536"/>
                <a:gd name="T5" fmla="*/ 0 60000 65536"/>
                <a:gd name="T6" fmla="*/ 0 w 49797"/>
                <a:gd name="T7" fmla="*/ 0 h 49797"/>
                <a:gd name="T8" fmla="*/ 49797 w 49797"/>
                <a:gd name="T9" fmla="*/ 49797 h 49797"/>
              </a:gdLst>
              <a:ahLst/>
              <a:cxnLst>
                <a:cxn ang="T4">
                  <a:pos x="T0" y="T1"/>
                </a:cxn>
                <a:cxn ang="T5">
                  <a:pos x="T2" y="T3"/>
                </a:cxn>
              </a:cxnLst>
              <a:rect l="T6" t="T7" r="T8" b="T9"/>
              <a:pathLst>
                <a:path w="49797" h="49797">
                  <a:moveTo>
                    <a:pt x="9337" y="9337"/>
                  </a:moveTo>
                  <a:cubicBezTo>
                    <a:pt x="27576" y="9337"/>
                    <a:pt x="42390" y="24152"/>
                    <a:pt x="42390" y="42390"/>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5" name="Freeform: Shape 41">
              <a:extLst>
                <a:ext uri="{FF2B5EF4-FFF2-40B4-BE49-F238E27FC236}">
                  <a16:creationId xmlns:a16="http://schemas.microsoft.com/office/drawing/2014/main" id="{2447BF3E-7ECE-48D0-9C8D-C5711B5525F9}"/>
                </a:ext>
              </a:extLst>
            </p:cNvPr>
            <p:cNvSpPr>
              <a:spLocks/>
            </p:cNvSpPr>
            <p:nvPr/>
          </p:nvSpPr>
          <p:spPr bwMode="auto">
            <a:xfrm>
              <a:off x="2391647" y="5433838"/>
              <a:ext cx="168067" cy="168067"/>
            </a:xfrm>
            <a:custGeom>
              <a:avLst/>
              <a:gdLst>
                <a:gd name="T0" fmla="*/ 140610 w 168067"/>
                <a:gd name="T1" fmla="*/ 65819 h 168067"/>
                <a:gd name="T2" fmla="*/ 107966 w 168067"/>
                <a:gd name="T3" fmla="*/ 140610 h 168067"/>
                <a:gd name="T4" fmla="*/ 33176 w 168067"/>
                <a:gd name="T5" fmla="*/ 107966 h 168067"/>
                <a:gd name="T6" fmla="*/ 65820 w 168067"/>
                <a:gd name="T7" fmla="*/ 33175 h 168067"/>
                <a:gd name="T8" fmla="*/ 140610 w 168067"/>
                <a:gd name="T9" fmla="*/ 65819 h 168067"/>
                <a:gd name="T10" fmla="*/ 0 60000 65536"/>
                <a:gd name="T11" fmla="*/ 0 60000 65536"/>
                <a:gd name="T12" fmla="*/ 0 60000 65536"/>
                <a:gd name="T13" fmla="*/ 0 60000 65536"/>
                <a:gd name="T14" fmla="*/ 0 60000 65536"/>
                <a:gd name="T15" fmla="*/ 0 w 168067"/>
                <a:gd name="T16" fmla="*/ 0 h 168067"/>
                <a:gd name="T17" fmla="*/ 168067 w 168067"/>
                <a:gd name="T18" fmla="*/ 168067 h 168067"/>
              </a:gdLst>
              <a:ahLst/>
              <a:cxnLst>
                <a:cxn ang="T10">
                  <a:pos x="T0" y="T1"/>
                </a:cxn>
                <a:cxn ang="T11">
                  <a:pos x="T2" y="T3"/>
                </a:cxn>
                <a:cxn ang="T12">
                  <a:pos x="T4" y="T5"/>
                </a:cxn>
                <a:cxn ang="T13">
                  <a:pos x="T6" y="T7"/>
                </a:cxn>
                <a:cxn ang="T14">
                  <a:pos x="T8" y="T9"/>
                </a:cxn>
              </a:cxnLst>
              <a:rect l="T15" t="T16" r="T17" b="T18"/>
              <a:pathLst>
                <a:path w="168067" h="168067">
                  <a:moveTo>
                    <a:pt x="140610" y="65819"/>
                  </a:moveTo>
                  <a:cubicBezTo>
                    <a:pt x="152249" y="95487"/>
                    <a:pt x="137633" y="128972"/>
                    <a:pt x="107966" y="140610"/>
                  </a:cubicBezTo>
                  <a:cubicBezTo>
                    <a:pt x="78299" y="152249"/>
                    <a:pt x="44814" y="137633"/>
                    <a:pt x="33176" y="107966"/>
                  </a:cubicBezTo>
                  <a:cubicBezTo>
                    <a:pt x="21537" y="78299"/>
                    <a:pt x="36152" y="44814"/>
                    <a:pt x="65820" y="33175"/>
                  </a:cubicBezTo>
                  <a:cubicBezTo>
                    <a:pt x="95487" y="21537"/>
                    <a:pt x="128972" y="36152"/>
                    <a:pt x="140610" y="65819"/>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6" name="Freeform: Shape 42">
              <a:extLst>
                <a:ext uri="{FF2B5EF4-FFF2-40B4-BE49-F238E27FC236}">
                  <a16:creationId xmlns:a16="http://schemas.microsoft.com/office/drawing/2014/main" id="{2EEAE7E2-AF7D-42F6-AC41-126A74159B33}"/>
                </a:ext>
              </a:extLst>
            </p:cNvPr>
            <p:cNvSpPr>
              <a:spLocks/>
            </p:cNvSpPr>
            <p:nvPr/>
          </p:nvSpPr>
          <p:spPr bwMode="auto">
            <a:xfrm>
              <a:off x="2374544" y="5417209"/>
              <a:ext cx="205416" cy="205416"/>
            </a:xfrm>
            <a:custGeom>
              <a:avLst/>
              <a:gdLst>
                <a:gd name="T0" fmla="*/ 180291 w 205415"/>
                <a:gd name="T1" fmla="*/ 87547 h 205415"/>
                <a:gd name="T2" fmla="*/ 120088 w 205415"/>
                <a:gd name="T3" fmla="*/ 180291 h 205415"/>
                <a:gd name="T4" fmla="*/ 27344 w 205415"/>
                <a:gd name="T5" fmla="*/ 120088 h 205415"/>
                <a:gd name="T6" fmla="*/ 87547 w 205415"/>
                <a:gd name="T7" fmla="*/ 27344 h 205415"/>
                <a:gd name="T8" fmla="*/ 180291 w 205415"/>
                <a:gd name="T9" fmla="*/ 87547 h 205415"/>
                <a:gd name="T10" fmla="*/ 0 60000 65536"/>
                <a:gd name="T11" fmla="*/ 0 60000 65536"/>
                <a:gd name="T12" fmla="*/ 0 60000 65536"/>
                <a:gd name="T13" fmla="*/ 0 60000 65536"/>
                <a:gd name="T14" fmla="*/ 0 60000 65536"/>
                <a:gd name="T15" fmla="*/ 0 w 205415"/>
                <a:gd name="T16" fmla="*/ 0 h 205415"/>
                <a:gd name="T17" fmla="*/ 205415 w 205415"/>
                <a:gd name="T18" fmla="*/ 205415 h 205415"/>
              </a:gdLst>
              <a:ahLst/>
              <a:cxnLst>
                <a:cxn ang="T10">
                  <a:pos x="T0" y="T1"/>
                </a:cxn>
                <a:cxn ang="T11">
                  <a:pos x="T2" y="T3"/>
                </a:cxn>
                <a:cxn ang="T12">
                  <a:pos x="T4" y="T5"/>
                </a:cxn>
                <a:cxn ang="T13">
                  <a:pos x="T6" y="T7"/>
                </a:cxn>
                <a:cxn ang="T14">
                  <a:pos x="T8" y="T9"/>
                </a:cxn>
              </a:cxnLst>
              <a:rect l="T15" t="T16" r="T17" b="T18"/>
              <a:pathLst>
                <a:path w="205415" h="205415">
                  <a:moveTo>
                    <a:pt x="180286" y="87547"/>
                  </a:moveTo>
                  <a:cubicBezTo>
                    <a:pt x="189271" y="129781"/>
                    <a:pt x="162317" y="171301"/>
                    <a:pt x="120083" y="180286"/>
                  </a:cubicBezTo>
                  <a:cubicBezTo>
                    <a:pt x="77850" y="189271"/>
                    <a:pt x="36329" y="162317"/>
                    <a:pt x="27344" y="120083"/>
                  </a:cubicBezTo>
                  <a:cubicBezTo>
                    <a:pt x="18359" y="77850"/>
                    <a:pt x="45313" y="36329"/>
                    <a:pt x="87547" y="27344"/>
                  </a:cubicBezTo>
                  <a:cubicBezTo>
                    <a:pt x="129781" y="18359"/>
                    <a:pt x="171301" y="45313"/>
                    <a:pt x="180286" y="87547"/>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7" name="Freeform: Shape 43">
              <a:extLst>
                <a:ext uri="{FF2B5EF4-FFF2-40B4-BE49-F238E27FC236}">
                  <a16:creationId xmlns:a16="http://schemas.microsoft.com/office/drawing/2014/main" id="{BDFA6A76-D5EC-4906-879B-71C0787A45A8}"/>
                </a:ext>
              </a:extLst>
            </p:cNvPr>
            <p:cNvSpPr>
              <a:spLocks/>
            </p:cNvSpPr>
            <p:nvPr/>
          </p:nvSpPr>
          <p:spPr bwMode="auto">
            <a:xfrm>
              <a:off x="2689952" y="5314010"/>
              <a:ext cx="93371" cy="174292"/>
            </a:xfrm>
            <a:custGeom>
              <a:avLst/>
              <a:gdLst>
                <a:gd name="T0" fmla="*/ 9337 w 93370"/>
                <a:gd name="T1" fmla="*/ 9337 h 174292"/>
                <a:gd name="T2" fmla="*/ 42826 w 93370"/>
                <a:gd name="T3" fmla="*/ 34672 h 174292"/>
                <a:gd name="T4" fmla="*/ 86964 w 93370"/>
                <a:gd name="T5" fmla="*/ 170059 h 174292"/>
                <a:gd name="T6" fmla="*/ 0 60000 65536"/>
                <a:gd name="T7" fmla="*/ 0 60000 65536"/>
                <a:gd name="T8" fmla="*/ 0 60000 65536"/>
                <a:gd name="T9" fmla="*/ 0 w 93370"/>
                <a:gd name="T10" fmla="*/ 0 h 174292"/>
                <a:gd name="T11" fmla="*/ 93370 w 93370"/>
                <a:gd name="T12" fmla="*/ 174292 h 174292"/>
              </a:gdLst>
              <a:ahLst/>
              <a:cxnLst>
                <a:cxn ang="T6">
                  <a:pos x="T0" y="T1"/>
                </a:cxn>
                <a:cxn ang="T7">
                  <a:pos x="T2" y="T3"/>
                </a:cxn>
                <a:cxn ang="T8">
                  <a:pos x="T4" y="T5"/>
                </a:cxn>
              </a:cxnLst>
              <a:rect l="T9" t="T10" r="T11" b="T12"/>
              <a:pathLst>
                <a:path w="93370" h="174292">
                  <a:moveTo>
                    <a:pt x="9337" y="9337"/>
                  </a:moveTo>
                  <a:cubicBezTo>
                    <a:pt x="24650" y="9960"/>
                    <a:pt x="38033" y="19981"/>
                    <a:pt x="42826" y="34672"/>
                  </a:cubicBezTo>
                  <a:lnTo>
                    <a:pt x="86959" y="170059"/>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8" name="Freeform: Shape 44">
              <a:extLst>
                <a:ext uri="{FF2B5EF4-FFF2-40B4-BE49-F238E27FC236}">
                  <a16:creationId xmlns:a16="http://schemas.microsoft.com/office/drawing/2014/main" id="{5459C42F-EDCE-41A9-948B-15FF01250955}"/>
                </a:ext>
              </a:extLst>
            </p:cNvPr>
            <p:cNvSpPr>
              <a:spLocks/>
            </p:cNvSpPr>
            <p:nvPr/>
          </p:nvSpPr>
          <p:spPr bwMode="auto">
            <a:xfrm>
              <a:off x="2569379" y="5325153"/>
              <a:ext cx="43573" cy="24899"/>
            </a:xfrm>
            <a:custGeom>
              <a:avLst/>
              <a:gdLst>
                <a:gd name="T0" fmla="*/ 9337 w 43573"/>
                <a:gd name="T1" fmla="*/ 9337 h 24898"/>
                <a:gd name="T2" fmla="*/ 23778 w 43573"/>
                <a:gd name="T3" fmla="*/ 16438 h 24898"/>
                <a:gd name="T4" fmla="*/ 38220 w 43573"/>
                <a:gd name="T5" fmla="*/ 9337 h 24898"/>
                <a:gd name="T6" fmla="*/ 0 60000 65536"/>
                <a:gd name="T7" fmla="*/ 0 60000 65536"/>
                <a:gd name="T8" fmla="*/ 0 60000 65536"/>
                <a:gd name="T9" fmla="*/ 0 w 43573"/>
                <a:gd name="T10" fmla="*/ 0 h 24898"/>
                <a:gd name="T11" fmla="*/ 43573 w 43573"/>
                <a:gd name="T12" fmla="*/ 24898 h 24898"/>
              </a:gdLst>
              <a:ahLst/>
              <a:cxnLst>
                <a:cxn ang="T6">
                  <a:pos x="T0" y="T1"/>
                </a:cxn>
                <a:cxn ang="T7">
                  <a:pos x="T2" y="T3"/>
                </a:cxn>
                <a:cxn ang="T8">
                  <a:pos x="T4" y="T5"/>
                </a:cxn>
              </a:cxnLst>
              <a:rect l="T9" t="T10" r="T11" b="T12"/>
              <a:pathLst>
                <a:path w="43573" h="24898">
                  <a:moveTo>
                    <a:pt x="9337" y="9337"/>
                  </a:moveTo>
                  <a:cubicBezTo>
                    <a:pt x="12698" y="13632"/>
                    <a:pt x="17927" y="16433"/>
                    <a:pt x="23778" y="16433"/>
                  </a:cubicBezTo>
                  <a:cubicBezTo>
                    <a:pt x="29630" y="16433"/>
                    <a:pt x="34921" y="13632"/>
                    <a:pt x="38220"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9" name="Freeform: Shape 45">
              <a:extLst>
                <a:ext uri="{FF2B5EF4-FFF2-40B4-BE49-F238E27FC236}">
                  <a16:creationId xmlns:a16="http://schemas.microsoft.com/office/drawing/2014/main" id="{DC7DEBB0-202D-4624-BDCC-6C4E561B2CC9}"/>
                </a:ext>
              </a:extLst>
            </p:cNvPr>
            <p:cNvSpPr>
              <a:spLocks/>
            </p:cNvSpPr>
            <p:nvPr/>
          </p:nvSpPr>
          <p:spPr bwMode="auto">
            <a:xfrm>
              <a:off x="2400129" y="5313948"/>
              <a:ext cx="93371" cy="174292"/>
            </a:xfrm>
            <a:custGeom>
              <a:avLst/>
              <a:gdLst>
                <a:gd name="T0" fmla="*/ 9337 w 93370"/>
                <a:gd name="T1" fmla="*/ 170059 h 174292"/>
                <a:gd name="T2" fmla="*/ 53475 w 93370"/>
                <a:gd name="T3" fmla="*/ 34672 h 174292"/>
                <a:gd name="T4" fmla="*/ 86902 w 93370"/>
                <a:gd name="T5" fmla="*/ 9337 h 174292"/>
                <a:gd name="T6" fmla="*/ 0 60000 65536"/>
                <a:gd name="T7" fmla="*/ 0 60000 65536"/>
                <a:gd name="T8" fmla="*/ 0 60000 65536"/>
                <a:gd name="T9" fmla="*/ 0 w 93370"/>
                <a:gd name="T10" fmla="*/ 0 h 174292"/>
                <a:gd name="T11" fmla="*/ 93370 w 93370"/>
                <a:gd name="T12" fmla="*/ 174292 h 174292"/>
              </a:gdLst>
              <a:ahLst/>
              <a:cxnLst>
                <a:cxn ang="T6">
                  <a:pos x="T0" y="T1"/>
                </a:cxn>
                <a:cxn ang="T7">
                  <a:pos x="T2" y="T3"/>
                </a:cxn>
                <a:cxn ang="T8">
                  <a:pos x="T4" y="T5"/>
                </a:cxn>
              </a:cxnLst>
              <a:rect l="T9" t="T10" r="T11" b="T12"/>
              <a:pathLst>
                <a:path w="93370" h="174292">
                  <a:moveTo>
                    <a:pt x="9337" y="170059"/>
                  </a:moveTo>
                  <a:lnTo>
                    <a:pt x="53470" y="34672"/>
                  </a:lnTo>
                  <a:cubicBezTo>
                    <a:pt x="58263" y="20044"/>
                    <a:pt x="71646" y="9960"/>
                    <a:pt x="86897"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0" name="Freeform: Shape 46">
              <a:extLst>
                <a:ext uri="{FF2B5EF4-FFF2-40B4-BE49-F238E27FC236}">
                  <a16:creationId xmlns:a16="http://schemas.microsoft.com/office/drawing/2014/main" id="{EED63BAA-9E41-4D32-A848-189B159EBEB9}"/>
                </a:ext>
              </a:extLst>
            </p:cNvPr>
            <p:cNvSpPr>
              <a:spLocks/>
            </p:cNvSpPr>
            <p:nvPr/>
          </p:nvSpPr>
          <p:spPr bwMode="auto">
            <a:xfrm>
              <a:off x="2547343" y="5325153"/>
              <a:ext cx="37348" cy="199191"/>
            </a:xfrm>
            <a:custGeom>
              <a:avLst/>
              <a:gdLst>
                <a:gd name="T0" fmla="*/ 9337 w 37348"/>
                <a:gd name="T1" fmla="*/ 195772 h 199190"/>
                <a:gd name="T2" fmla="*/ 31373 w 37348"/>
                <a:gd name="T3" fmla="*/ 9337 h 199190"/>
                <a:gd name="T4" fmla="*/ 0 60000 65536"/>
                <a:gd name="T5" fmla="*/ 0 60000 65536"/>
                <a:gd name="T6" fmla="*/ 0 w 37348"/>
                <a:gd name="T7" fmla="*/ 0 h 199190"/>
                <a:gd name="T8" fmla="*/ 37348 w 37348"/>
                <a:gd name="T9" fmla="*/ 199190 h 199190"/>
              </a:gdLst>
              <a:ahLst/>
              <a:cxnLst>
                <a:cxn ang="T4">
                  <a:pos x="T0" y="T1"/>
                </a:cxn>
                <a:cxn ang="T5">
                  <a:pos x="T2" y="T3"/>
                </a:cxn>
              </a:cxnLst>
              <a:rect l="T6" t="T7" r="T8" b="T9"/>
              <a:pathLst>
                <a:path w="37348" h="199190">
                  <a:moveTo>
                    <a:pt x="9337" y="195767"/>
                  </a:moveTo>
                  <a:lnTo>
                    <a:pt x="31373"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1" name="Freeform: Shape 47">
              <a:extLst>
                <a:ext uri="{FF2B5EF4-FFF2-40B4-BE49-F238E27FC236}">
                  <a16:creationId xmlns:a16="http://schemas.microsoft.com/office/drawing/2014/main" id="{E1EEE9D9-9BED-4E8C-B41A-FB880C5B8B85}"/>
                </a:ext>
              </a:extLst>
            </p:cNvPr>
            <p:cNvSpPr>
              <a:spLocks/>
            </p:cNvSpPr>
            <p:nvPr/>
          </p:nvSpPr>
          <p:spPr bwMode="auto">
            <a:xfrm>
              <a:off x="2598324" y="5325153"/>
              <a:ext cx="37348" cy="199191"/>
            </a:xfrm>
            <a:custGeom>
              <a:avLst/>
              <a:gdLst>
                <a:gd name="T0" fmla="*/ 31435 w 37348"/>
                <a:gd name="T1" fmla="*/ 195772 h 199190"/>
                <a:gd name="T2" fmla="*/ 9337 w 37348"/>
                <a:gd name="T3" fmla="*/ 9337 h 199190"/>
                <a:gd name="T4" fmla="*/ 0 60000 65536"/>
                <a:gd name="T5" fmla="*/ 0 60000 65536"/>
                <a:gd name="T6" fmla="*/ 0 w 37348"/>
                <a:gd name="T7" fmla="*/ 0 h 199190"/>
                <a:gd name="T8" fmla="*/ 37348 w 37348"/>
                <a:gd name="T9" fmla="*/ 199190 h 199190"/>
              </a:gdLst>
              <a:ahLst/>
              <a:cxnLst>
                <a:cxn ang="T4">
                  <a:pos x="T0" y="T1"/>
                </a:cxn>
                <a:cxn ang="T5">
                  <a:pos x="T2" y="T3"/>
                </a:cxn>
              </a:cxnLst>
              <a:rect l="T6" t="T7" r="T8" b="T9"/>
              <a:pathLst>
                <a:path w="37348" h="199190">
                  <a:moveTo>
                    <a:pt x="31435" y="195767"/>
                  </a:moveTo>
                  <a:lnTo>
                    <a:pt x="9337"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2" name="Freeform: Shape 48">
              <a:extLst>
                <a:ext uri="{FF2B5EF4-FFF2-40B4-BE49-F238E27FC236}">
                  <a16:creationId xmlns:a16="http://schemas.microsoft.com/office/drawing/2014/main" id="{0E720406-6025-4F5A-9AA2-05B3311B49F4}"/>
                </a:ext>
              </a:extLst>
            </p:cNvPr>
            <p:cNvSpPr>
              <a:spLocks/>
            </p:cNvSpPr>
            <p:nvPr/>
          </p:nvSpPr>
          <p:spPr bwMode="auto">
            <a:xfrm>
              <a:off x="2469099" y="5478530"/>
              <a:ext cx="49798" cy="49798"/>
            </a:xfrm>
            <a:custGeom>
              <a:avLst/>
              <a:gdLst>
                <a:gd name="T0" fmla="*/ 42395 w 49797"/>
                <a:gd name="T1" fmla="*/ 42395 h 49797"/>
                <a:gd name="T2" fmla="*/ 9337 w 49797"/>
                <a:gd name="T3" fmla="*/ 9337 h 49797"/>
                <a:gd name="T4" fmla="*/ 0 60000 65536"/>
                <a:gd name="T5" fmla="*/ 0 60000 65536"/>
                <a:gd name="T6" fmla="*/ 0 w 49797"/>
                <a:gd name="T7" fmla="*/ 0 h 49797"/>
                <a:gd name="T8" fmla="*/ 49797 w 49797"/>
                <a:gd name="T9" fmla="*/ 49797 h 49797"/>
              </a:gdLst>
              <a:ahLst/>
              <a:cxnLst>
                <a:cxn ang="T4">
                  <a:pos x="T0" y="T1"/>
                </a:cxn>
                <a:cxn ang="T5">
                  <a:pos x="T2" y="T3"/>
                </a:cxn>
              </a:cxnLst>
              <a:rect l="T6" t="T7" r="T8" b="T9"/>
              <a:pathLst>
                <a:path w="49797" h="49797">
                  <a:moveTo>
                    <a:pt x="42390" y="42390"/>
                  </a:moveTo>
                  <a:cubicBezTo>
                    <a:pt x="42390" y="24152"/>
                    <a:pt x="27575" y="9337"/>
                    <a:pt x="9337"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3" name="Freeform: Shape 49">
              <a:extLst>
                <a:ext uri="{FF2B5EF4-FFF2-40B4-BE49-F238E27FC236}">
                  <a16:creationId xmlns:a16="http://schemas.microsoft.com/office/drawing/2014/main" id="{96509976-6C51-4793-928C-691E645AF7CE}"/>
                </a:ext>
              </a:extLst>
            </p:cNvPr>
            <p:cNvSpPr>
              <a:spLocks/>
            </p:cNvSpPr>
            <p:nvPr/>
          </p:nvSpPr>
          <p:spPr bwMode="auto">
            <a:xfrm>
              <a:off x="2547343" y="5475044"/>
              <a:ext cx="87146" cy="87146"/>
            </a:xfrm>
            <a:custGeom>
              <a:avLst/>
              <a:gdLst>
                <a:gd name="T0" fmla="*/ 82415 w 87146"/>
                <a:gd name="T1" fmla="*/ 45876 h 87146"/>
                <a:gd name="T2" fmla="*/ 45876 w 87146"/>
                <a:gd name="T3" fmla="*/ 82415 h 87146"/>
                <a:gd name="T4" fmla="*/ 9337 w 87146"/>
                <a:gd name="T5" fmla="*/ 45876 h 87146"/>
                <a:gd name="T6" fmla="*/ 45876 w 87146"/>
                <a:gd name="T7" fmla="*/ 9337 h 87146"/>
                <a:gd name="T8" fmla="*/ 82415 w 87146"/>
                <a:gd name="T9" fmla="*/ 45876 h 87146"/>
                <a:gd name="T10" fmla="*/ 0 60000 65536"/>
                <a:gd name="T11" fmla="*/ 0 60000 65536"/>
                <a:gd name="T12" fmla="*/ 0 60000 65536"/>
                <a:gd name="T13" fmla="*/ 0 60000 65536"/>
                <a:gd name="T14" fmla="*/ 0 60000 65536"/>
                <a:gd name="T15" fmla="*/ 0 w 87146"/>
                <a:gd name="T16" fmla="*/ 0 h 87146"/>
                <a:gd name="T17" fmla="*/ 87146 w 87146"/>
                <a:gd name="T18" fmla="*/ 87146 h 87146"/>
              </a:gdLst>
              <a:ahLst/>
              <a:cxnLst>
                <a:cxn ang="T10">
                  <a:pos x="T0" y="T1"/>
                </a:cxn>
                <a:cxn ang="T11">
                  <a:pos x="T2" y="T3"/>
                </a:cxn>
                <a:cxn ang="T12">
                  <a:pos x="T4" y="T5"/>
                </a:cxn>
                <a:cxn ang="T13">
                  <a:pos x="T6" y="T7"/>
                </a:cxn>
                <a:cxn ang="T14">
                  <a:pos x="T8" y="T9"/>
                </a:cxn>
              </a:cxnLst>
              <a:rect l="T15" t="T16" r="T17" b="T18"/>
              <a:pathLst>
                <a:path w="87146" h="87146">
                  <a:moveTo>
                    <a:pt x="82415" y="45876"/>
                  </a:moveTo>
                  <a:cubicBezTo>
                    <a:pt x="82415" y="66044"/>
                    <a:pt x="66044" y="82415"/>
                    <a:pt x="45876" y="82415"/>
                  </a:cubicBezTo>
                  <a:cubicBezTo>
                    <a:pt x="25708" y="82415"/>
                    <a:pt x="9337" y="66044"/>
                    <a:pt x="9337" y="45876"/>
                  </a:cubicBezTo>
                  <a:cubicBezTo>
                    <a:pt x="9337" y="25708"/>
                    <a:pt x="25708" y="9337"/>
                    <a:pt x="45876" y="9337"/>
                  </a:cubicBezTo>
                  <a:cubicBezTo>
                    <a:pt x="66044" y="9337"/>
                    <a:pt x="82415" y="25708"/>
                    <a:pt x="82415" y="45876"/>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4" name="Freeform: Shape 50">
              <a:extLst>
                <a:ext uri="{FF2B5EF4-FFF2-40B4-BE49-F238E27FC236}">
                  <a16:creationId xmlns:a16="http://schemas.microsoft.com/office/drawing/2014/main" id="{057934E4-93C4-44C9-844A-F333CEB3A77C}"/>
                </a:ext>
              </a:extLst>
            </p:cNvPr>
            <p:cNvSpPr>
              <a:spLocks/>
            </p:cNvSpPr>
            <p:nvPr/>
          </p:nvSpPr>
          <p:spPr bwMode="auto">
            <a:xfrm>
              <a:off x="2568570" y="5496270"/>
              <a:ext cx="43573" cy="43573"/>
            </a:xfrm>
            <a:custGeom>
              <a:avLst/>
              <a:gdLst>
                <a:gd name="T0" fmla="*/ 39963 w 43573"/>
                <a:gd name="T1" fmla="*/ 24650 h 43573"/>
                <a:gd name="T2" fmla="*/ 24650 w 43573"/>
                <a:gd name="T3" fmla="*/ 39963 h 43573"/>
                <a:gd name="T4" fmla="*/ 9337 w 43573"/>
                <a:gd name="T5" fmla="*/ 24650 h 43573"/>
                <a:gd name="T6" fmla="*/ 24650 w 43573"/>
                <a:gd name="T7" fmla="*/ 9337 h 43573"/>
                <a:gd name="T8" fmla="*/ 39963 w 43573"/>
                <a:gd name="T9" fmla="*/ 24650 h 43573"/>
                <a:gd name="T10" fmla="*/ 0 60000 65536"/>
                <a:gd name="T11" fmla="*/ 0 60000 65536"/>
                <a:gd name="T12" fmla="*/ 0 60000 65536"/>
                <a:gd name="T13" fmla="*/ 0 60000 65536"/>
                <a:gd name="T14" fmla="*/ 0 60000 65536"/>
                <a:gd name="T15" fmla="*/ 0 w 43573"/>
                <a:gd name="T16" fmla="*/ 0 h 43573"/>
                <a:gd name="T17" fmla="*/ 43573 w 43573"/>
                <a:gd name="T18" fmla="*/ 43573 h 43573"/>
              </a:gdLst>
              <a:ahLst/>
              <a:cxnLst>
                <a:cxn ang="T10">
                  <a:pos x="T0" y="T1"/>
                </a:cxn>
                <a:cxn ang="T11">
                  <a:pos x="T2" y="T3"/>
                </a:cxn>
                <a:cxn ang="T12">
                  <a:pos x="T4" y="T5"/>
                </a:cxn>
                <a:cxn ang="T13">
                  <a:pos x="T6" y="T7"/>
                </a:cxn>
                <a:cxn ang="T14">
                  <a:pos x="T8" y="T9"/>
                </a:cxn>
              </a:cxnLst>
              <a:rect l="T15" t="T16" r="T17" b="T18"/>
              <a:pathLst>
                <a:path w="43573" h="43573">
                  <a:moveTo>
                    <a:pt x="39963" y="24650"/>
                  </a:moveTo>
                  <a:cubicBezTo>
                    <a:pt x="39963" y="33116"/>
                    <a:pt x="33116" y="39963"/>
                    <a:pt x="24650" y="39963"/>
                  </a:cubicBezTo>
                  <a:cubicBezTo>
                    <a:pt x="16184" y="39963"/>
                    <a:pt x="9337" y="33116"/>
                    <a:pt x="9337" y="24650"/>
                  </a:cubicBezTo>
                  <a:cubicBezTo>
                    <a:pt x="9337" y="16184"/>
                    <a:pt x="16184" y="9337"/>
                    <a:pt x="24650" y="9337"/>
                  </a:cubicBezTo>
                  <a:cubicBezTo>
                    <a:pt x="33116" y="9337"/>
                    <a:pt x="39963" y="16184"/>
                    <a:pt x="39963" y="24650"/>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5" name="Freeform: Shape 51">
              <a:extLst>
                <a:ext uri="{FF2B5EF4-FFF2-40B4-BE49-F238E27FC236}">
                  <a16:creationId xmlns:a16="http://schemas.microsoft.com/office/drawing/2014/main" id="{391454B2-87FB-4E9F-BCEA-1152B94C4726}"/>
                </a:ext>
              </a:extLst>
            </p:cNvPr>
            <p:cNvSpPr>
              <a:spLocks/>
            </p:cNvSpPr>
            <p:nvPr/>
          </p:nvSpPr>
          <p:spPr bwMode="auto">
            <a:xfrm>
              <a:off x="2598386" y="5279775"/>
              <a:ext cx="105820" cy="62247"/>
            </a:xfrm>
            <a:custGeom>
              <a:avLst/>
              <a:gdLst>
                <a:gd name="T0" fmla="*/ 100903 w 105820"/>
                <a:gd name="T1" fmla="*/ 43511 h 62247"/>
                <a:gd name="T2" fmla="*/ 55960 w 105820"/>
                <a:gd name="T3" fmla="*/ 9337 h 62247"/>
                <a:gd name="T4" fmla="*/ 9337 w 105820"/>
                <a:gd name="T5" fmla="*/ 54093 h 62247"/>
                <a:gd name="T6" fmla="*/ 0 60000 65536"/>
                <a:gd name="T7" fmla="*/ 0 60000 65536"/>
                <a:gd name="T8" fmla="*/ 0 60000 65536"/>
                <a:gd name="T9" fmla="*/ 0 w 105820"/>
                <a:gd name="T10" fmla="*/ 0 h 62247"/>
                <a:gd name="T11" fmla="*/ 105820 w 105820"/>
                <a:gd name="T12" fmla="*/ 62247 h 62247"/>
              </a:gdLst>
              <a:ahLst/>
              <a:cxnLst>
                <a:cxn ang="T6">
                  <a:pos x="T0" y="T1"/>
                </a:cxn>
                <a:cxn ang="T7">
                  <a:pos x="T2" y="T3"/>
                </a:cxn>
                <a:cxn ang="T8">
                  <a:pos x="T4" y="T5"/>
                </a:cxn>
              </a:cxnLst>
              <a:rect l="T9" t="T10" r="T11" b="T12"/>
              <a:pathLst>
                <a:path w="105820" h="62247">
                  <a:moveTo>
                    <a:pt x="100903" y="43511"/>
                  </a:moveTo>
                  <a:cubicBezTo>
                    <a:pt x="95425" y="23778"/>
                    <a:pt x="77373" y="9337"/>
                    <a:pt x="55960" y="9337"/>
                  </a:cubicBezTo>
                  <a:cubicBezTo>
                    <a:pt x="30812" y="9337"/>
                    <a:pt x="10333" y="29194"/>
                    <a:pt x="9337" y="54093"/>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806" name="Freeform: Shape 52">
              <a:extLst>
                <a:ext uri="{FF2B5EF4-FFF2-40B4-BE49-F238E27FC236}">
                  <a16:creationId xmlns:a16="http://schemas.microsoft.com/office/drawing/2014/main" id="{4CAEAD7F-DA63-47E9-9A8D-F09713D9B92A}"/>
                </a:ext>
              </a:extLst>
            </p:cNvPr>
            <p:cNvSpPr>
              <a:spLocks/>
            </p:cNvSpPr>
            <p:nvPr/>
          </p:nvSpPr>
          <p:spPr bwMode="auto">
            <a:xfrm>
              <a:off x="2477813" y="5279775"/>
              <a:ext cx="105820" cy="62247"/>
            </a:xfrm>
            <a:custGeom>
              <a:avLst/>
              <a:gdLst>
                <a:gd name="T0" fmla="*/ 9337 w 105820"/>
                <a:gd name="T1" fmla="*/ 43511 h 62247"/>
                <a:gd name="T2" fmla="*/ 54280 w 105820"/>
                <a:gd name="T3" fmla="*/ 9337 h 62247"/>
                <a:gd name="T4" fmla="*/ 100903 w 105820"/>
                <a:gd name="T5" fmla="*/ 54093 h 62247"/>
                <a:gd name="T6" fmla="*/ 0 60000 65536"/>
                <a:gd name="T7" fmla="*/ 0 60000 65536"/>
                <a:gd name="T8" fmla="*/ 0 60000 65536"/>
                <a:gd name="T9" fmla="*/ 0 w 105820"/>
                <a:gd name="T10" fmla="*/ 0 h 62247"/>
                <a:gd name="T11" fmla="*/ 105820 w 105820"/>
                <a:gd name="T12" fmla="*/ 62247 h 62247"/>
              </a:gdLst>
              <a:ahLst/>
              <a:cxnLst>
                <a:cxn ang="T6">
                  <a:pos x="T0" y="T1"/>
                </a:cxn>
                <a:cxn ang="T7">
                  <a:pos x="T2" y="T3"/>
                </a:cxn>
                <a:cxn ang="T8">
                  <a:pos x="T4" y="T5"/>
                </a:cxn>
              </a:cxnLst>
              <a:rect l="T9" t="T10" r="T11" b="T12"/>
              <a:pathLst>
                <a:path w="105820" h="62247">
                  <a:moveTo>
                    <a:pt x="9337" y="43511"/>
                  </a:moveTo>
                  <a:cubicBezTo>
                    <a:pt x="14815" y="23778"/>
                    <a:pt x="32866" y="9337"/>
                    <a:pt x="54280" y="9337"/>
                  </a:cubicBezTo>
                  <a:cubicBezTo>
                    <a:pt x="79427" y="9337"/>
                    <a:pt x="99907" y="29194"/>
                    <a:pt x="100903" y="54093"/>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74769" name="Group 53">
            <a:extLst>
              <a:ext uri="{FF2B5EF4-FFF2-40B4-BE49-F238E27FC236}">
                <a16:creationId xmlns:a16="http://schemas.microsoft.com/office/drawing/2014/main" id="{83BD7992-4ECB-4B31-A9EF-E7A89B4E5369}"/>
              </a:ext>
            </a:extLst>
          </p:cNvPr>
          <p:cNvGrpSpPr>
            <a:grpSpLocks/>
          </p:cNvGrpSpPr>
          <p:nvPr/>
        </p:nvGrpSpPr>
        <p:grpSpPr bwMode="auto">
          <a:xfrm>
            <a:off x="7664450" y="4316413"/>
            <a:ext cx="696913" cy="606425"/>
            <a:chOff x="2390792" y="4668943"/>
            <a:chExt cx="404669" cy="352630"/>
          </a:xfrm>
        </p:grpSpPr>
        <p:sp>
          <p:nvSpPr>
            <p:cNvPr id="74770" name="Freeform: Shape 54">
              <a:extLst>
                <a:ext uri="{FF2B5EF4-FFF2-40B4-BE49-F238E27FC236}">
                  <a16:creationId xmlns:a16="http://schemas.microsoft.com/office/drawing/2014/main" id="{2A3074FD-4351-43B0-9134-62937D08817E}"/>
                </a:ext>
              </a:extLst>
            </p:cNvPr>
            <p:cNvSpPr>
              <a:spLocks/>
            </p:cNvSpPr>
            <p:nvPr/>
          </p:nvSpPr>
          <p:spPr bwMode="auto">
            <a:xfrm>
              <a:off x="2622165" y="4668943"/>
              <a:ext cx="62247" cy="174292"/>
            </a:xfrm>
            <a:custGeom>
              <a:avLst/>
              <a:gdLst>
                <a:gd name="T0" fmla="*/ 16309 w 62247"/>
                <a:gd name="T1" fmla="*/ 170868 h 174292"/>
                <a:gd name="T2" fmla="*/ 9337 w 62247"/>
                <a:gd name="T3" fmla="*/ 122751 h 174292"/>
                <a:gd name="T4" fmla="*/ 53346 w 62247"/>
                <a:gd name="T5" fmla="*/ 9337 h 174292"/>
                <a:gd name="T6" fmla="*/ 0 60000 65536"/>
                <a:gd name="T7" fmla="*/ 0 60000 65536"/>
                <a:gd name="T8" fmla="*/ 0 60000 65536"/>
                <a:gd name="T9" fmla="*/ 0 w 62247"/>
                <a:gd name="T10" fmla="*/ 0 h 174292"/>
                <a:gd name="T11" fmla="*/ 62247 w 62247"/>
                <a:gd name="T12" fmla="*/ 174292 h 174292"/>
              </a:gdLst>
              <a:ahLst/>
              <a:cxnLst>
                <a:cxn ang="T6">
                  <a:pos x="T0" y="T1"/>
                </a:cxn>
                <a:cxn ang="T7">
                  <a:pos x="T2" y="T3"/>
                </a:cxn>
                <a:cxn ang="T8">
                  <a:pos x="T4" y="T5"/>
                </a:cxn>
              </a:cxnLst>
              <a:rect l="T9" t="T10" r="T11" b="T12"/>
              <a:pathLst>
                <a:path w="62247" h="174292">
                  <a:moveTo>
                    <a:pt x="16309" y="170868"/>
                  </a:moveTo>
                  <a:cubicBezTo>
                    <a:pt x="11765" y="155618"/>
                    <a:pt x="9337" y="139496"/>
                    <a:pt x="9337" y="122751"/>
                  </a:cubicBezTo>
                  <a:cubicBezTo>
                    <a:pt x="9337" y="79054"/>
                    <a:pt x="26019" y="39216"/>
                    <a:pt x="53346"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1" name="Freeform: Shape 55">
              <a:extLst>
                <a:ext uri="{FF2B5EF4-FFF2-40B4-BE49-F238E27FC236}">
                  <a16:creationId xmlns:a16="http://schemas.microsoft.com/office/drawing/2014/main" id="{E46032C2-DEDD-435E-9E18-A9C769B0E828}"/>
                </a:ext>
              </a:extLst>
            </p:cNvPr>
            <p:cNvSpPr>
              <a:spLocks/>
            </p:cNvSpPr>
            <p:nvPr/>
          </p:nvSpPr>
          <p:spPr bwMode="auto">
            <a:xfrm>
              <a:off x="2666111" y="4668943"/>
              <a:ext cx="62247" cy="174292"/>
            </a:xfrm>
            <a:custGeom>
              <a:avLst/>
              <a:gdLst>
                <a:gd name="T0" fmla="*/ 46374 w 62247"/>
                <a:gd name="T1" fmla="*/ 170868 h 174292"/>
                <a:gd name="T2" fmla="*/ 53346 w 62247"/>
                <a:gd name="T3" fmla="*/ 122751 h 174292"/>
                <a:gd name="T4" fmla="*/ 9337 w 62247"/>
                <a:gd name="T5" fmla="*/ 9337 h 174292"/>
                <a:gd name="T6" fmla="*/ 0 60000 65536"/>
                <a:gd name="T7" fmla="*/ 0 60000 65536"/>
                <a:gd name="T8" fmla="*/ 0 60000 65536"/>
                <a:gd name="T9" fmla="*/ 0 w 62247"/>
                <a:gd name="T10" fmla="*/ 0 h 174292"/>
                <a:gd name="T11" fmla="*/ 62247 w 62247"/>
                <a:gd name="T12" fmla="*/ 174292 h 174292"/>
              </a:gdLst>
              <a:ahLst/>
              <a:cxnLst>
                <a:cxn ang="T6">
                  <a:pos x="T0" y="T1"/>
                </a:cxn>
                <a:cxn ang="T7">
                  <a:pos x="T2" y="T3"/>
                </a:cxn>
                <a:cxn ang="T8">
                  <a:pos x="T4" y="T5"/>
                </a:cxn>
              </a:cxnLst>
              <a:rect l="T9" t="T10" r="T11" b="T12"/>
              <a:pathLst>
                <a:path w="62247" h="174292">
                  <a:moveTo>
                    <a:pt x="46374" y="170868"/>
                  </a:moveTo>
                  <a:cubicBezTo>
                    <a:pt x="50918" y="155618"/>
                    <a:pt x="53346" y="139496"/>
                    <a:pt x="53346" y="122751"/>
                  </a:cubicBezTo>
                  <a:cubicBezTo>
                    <a:pt x="53346" y="79054"/>
                    <a:pt x="36664" y="39216"/>
                    <a:pt x="9337"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2" name="Freeform: Shape 56">
              <a:extLst>
                <a:ext uri="{FF2B5EF4-FFF2-40B4-BE49-F238E27FC236}">
                  <a16:creationId xmlns:a16="http://schemas.microsoft.com/office/drawing/2014/main" id="{8D13C0C3-6D2E-49E2-9058-008D6A732243}"/>
                </a:ext>
              </a:extLst>
            </p:cNvPr>
            <p:cNvSpPr>
              <a:spLocks/>
            </p:cNvSpPr>
            <p:nvPr/>
          </p:nvSpPr>
          <p:spPr bwMode="auto">
            <a:xfrm>
              <a:off x="2646503" y="4869005"/>
              <a:ext cx="37348" cy="68472"/>
            </a:xfrm>
            <a:custGeom>
              <a:avLst/>
              <a:gdLst>
                <a:gd name="T0" fmla="*/ 12449 w 37348"/>
                <a:gd name="T1" fmla="*/ 9337 h 68471"/>
                <a:gd name="T2" fmla="*/ 9337 w 37348"/>
                <a:gd name="T3" fmla="*/ 24339 h 68471"/>
                <a:gd name="T4" fmla="*/ 28945 w 37348"/>
                <a:gd name="T5" fmla="*/ 59700 h 68471"/>
                <a:gd name="T6" fmla="*/ 0 60000 65536"/>
                <a:gd name="T7" fmla="*/ 0 60000 65536"/>
                <a:gd name="T8" fmla="*/ 0 60000 65536"/>
                <a:gd name="T9" fmla="*/ 0 w 37348"/>
                <a:gd name="T10" fmla="*/ 0 h 68471"/>
                <a:gd name="T11" fmla="*/ 37348 w 37348"/>
                <a:gd name="T12" fmla="*/ 68471 h 68471"/>
              </a:gdLst>
              <a:ahLst/>
              <a:cxnLst>
                <a:cxn ang="T6">
                  <a:pos x="T0" y="T1"/>
                </a:cxn>
                <a:cxn ang="T7">
                  <a:pos x="T2" y="T3"/>
                </a:cxn>
                <a:cxn ang="T8">
                  <a:pos x="T4" y="T5"/>
                </a:cxn>
              </a:cxnLst>
              <a:rect l="T9" t="T10" r="T11" b="T12"/>
              <a:pathLst>
                <a:path w="37348" h="68471">
                  <a:moveTo>
                    <a:pt x="12449" y="9337"/>
                  </a:moveTo>
                  <a:cubicBezTo>
                    <a:pt x="10395" y="14068"/>
                    <a:pt x="9337" y="19110"/>
                    <a:pt x="9337" y="24339"/>
                  </a:cubicBezTo>
                  <a:cubicBezTo>
                    <a:pt x="9337" y="37971"/>
                    <a:pt x="16745" y="50358"/>
                    <a:pt x="28945" y="59695"/>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3" name="Freeform: Shape 57">
              <a:extLst>
                <a:ext uri="{FF2B5EF4-FFF2-40B4-BE49-F238E27FC236}">
                  <a16:creationId xmlns:a16="http://schemas.microsoft.com/office/drawing/2014/main" id="{08410564-1C21-4FD6-89EC-30627C230D75}"/>
                </a:ext>
              </a:extLst>
            </p:cNvPr>
            <p:cNvSpPr>
              <a:spLocks/>
            </p:cNvSpPr>
            <p:nvPr/>
          </p:nvSpPr>
          <p:spPr bwMode="auto">
            <a:xfrm>
              <a:off x="2666173" y="4869005"/>
              <a:ext cx="37348" cy="68472"/>
            </a:xfrm>
            <a:custGeom>
              <a:avLst/>
              <a:gdLst>
                <a:gd name="T0" fmla="*/ 25833 w 37348"/>
                <a:gd name="T1" fmla="*/ 9337 h 68471"/>
                <a:gd name="T2" fmla="*/ 28945 w 37348"/>
                <a:gd name="T3" fmla="*/ 24339 h 68471"/>
                <a:gd name="T4" fmla="*/ 9337 w 37348"/>
                <a:gd name="T5" fmla="*/ 59700 h 68471"/>
                <a:gd name="T6" fmla="*/ 0 60000 65536"/>
                <a:gd name="T7" fmla="*/ 0 60000 65536"/>
                <a:gd name="T8" fmla="*/ 0 60000 65536"/>
                <a:gd name="T9" fmla="*/ 0 w 37348"/>
                <a:gd name="T10" fmla="*/ 0 h 68471"/>
                <a:gd name="T11" fmla="*/ 37348 w 37348"/>
                <a:gd name="T12" fmla="*/ 68471 h 68471"/>
              </a:gdLst>
              <a:ahLst/>
              <a:cxnLst>
                <a:cxn ang="T6">
                  <a:pos x="T0" y="T1"/>
                </a:cxn>
                <a:cxn ang="T7">
                  <a:pos x="T2" y="T3"/>
                </a:cxn>
                <a:cxn ang="T8">
                  <a:pos x="T4" y="T5"/>
                </a:cxn>
              </a:cxnLst>
              <a:rect l="T9" t="T10" r="T11" b="T12"/>
              <a:pathLst>
                <a:path w="37348" h="68471">
                  <a:moveTo>
                    <a:pt x="25833" y="9337"/>
                  </a:moveTo>
                  <a:cubicBezTo>
                    <a:pt x="27887" y="14068"/>
                    <a:pt x="28945" y="19110"/>
                    <a:pt x="28945" y="24339"/>
                  </a:cubicBezTo>
                  <a:cubicBezTo>
                    <a:pt x="28945" y="37971"/>
                    <a:pt x="21537" y="50358"/>
                    <a:pt x="9337" y="59695"/>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4" name="Freeform: Shape 58">
              <a:extLst>
                <a:ext uri="{FF2B5EF4-FFF2-40B4-BE49-F238E27FC236}">
                  <a16:creationId xmlns:a16="http://schemas.microsoft.com/office/drawing/2014/main" id="{58A3DB6E-5731-4D62-B8CD-1E756D9DA706}"/>
                </a:ext>
              </a:extLst>
            </p:cNvPr>
            <p:cNvSpPr>
              <a:spLocks/>
            </p:cNvSpPr>
            <p:nvPr/>
          </p:nvSpPr>
          <p:spPr bwMode="auto">
            <a:xfrm>
              <a:off x="2603366" y="4820390"/>
              <a:ext cx="37348" cy="62247"/>
            </a:xfrm>
            <a:custGeom>
              <a:avLst/>
              <a:gdLst>
                <a:gd name="T0" fmla="*/ 28074 w 37348"/>
                <a:gd name="T1" fmla="*/ 57952 h 62247"/>
                <a:gd name="T2" fmla="*/ 9337 w 37348"/>
                <a:gd name="T3" fmla="*/ 57952 h 62247"/>
                <a:gd name="T4" fmla="*/ 32431 w 37348"/>
                <a:gd name="T5" fmla="*/ 9337 h 62247"/>
                <a:gd name="T6" fmla="*/ 0 60000 65536"/>
                <a:gd name="T7" fmla="*/ 0 60000 65536"/>
                <a:gd name="T8" fmla="*/ 0 60000 65536"/>
                <a:gd name="T9" fmla="*/ 0 w 37348"/>
                <a:gd name="T10" fmla="*/ 0 h 62247"/>
                <a:gd name="T11" fmla="*/ 37348 w 37348"/>
                <a:gd name="T12" fmla="*/ 62247 h 62247"/>
              </a:gdLst>
              <a:ahLst/>
              <a:cxnLst>
                <a:cxn ang="T6">
                  <a:pos x="T0" y="T1"/>
                </a:cxn>
                <a:cxn ang="T7">
                  <a:pos x="T2" y="T3"/>
                </a:cxn>
                <a:cxn ang="T8">
                  <a:pos x="T4" y="T5"/>
                </a:cxn>
              </a:cxnLst>
              <a:rect l="T9" t="T10" r="T11" b="T12"/>
              <a:pathLst>
                <a:path w="37348" h="62247">
                  <a:moveTo>
                    <a:pt x="28074" y="57952"/>
                  </a:moveTo>
                  <a:lnTo>
                    <a:pt x="9337" y="57952"/>
                  </a:lnTo>
                  <a:cubicBezTo>
                    <a:pt x="9337" y="38344"/>
                    <a:pt x="18301" y="20853"/>
                    <a:pt x="32431"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5" name="Freeform: Shape 59">
              <a:extLst>
                <a:ext uri="{FF2B5EF4-FFF2-40B4-BE49-F238E27FC236}">
                  <a16:creationId xmlns:a16="http://schemas.microsoft.com/office/drawing/2014/main" id="{1016F1CA-5B0C-42F5-B838-DB6CAEAC7006}"/>
                </a:ext>
              </a:extLst>
            </p:cNvPr>
            <p:cNvSpPr>
              <a:spLocks/>
            </p:cNvSpPr>
            <p:nvPr/>
          </p:nvSpPr>
          <p:spPr bwMode="auto">
            <a:xfrm>
              <a:off x="2705825" y="4820453"/>
              <a:ext cx="37348" cy="62247"/>
            </a:xfrm>
            <a:custGeom>
              <a:avLst/>
              <a:gdLst>
                <a:gd name="T0" fmla="*/ 9337 w 37348"/>
                <a:gd name="T1" fmla="*/ 9337 h 62247"/>
                <a:gd name="T2" fmla="*/ 32369 w 37348"/>
                <a:gd name="T3" fmla="*/ 57952 h 62247"/>
                <a:gd name="T4" fmla="*/ 13632 w 37348"/>
                <a:gd name="T5" fmla="*/ 57952 h 62247"/>
                <a:gd name="T6" fmla="*/ 0 60000 65536"/>
                <a:gd name="T7" fmla="*/ 0 60000 65536"/>
                <a:gd name="T8" fmla="*/ 0 60000 65536"/>
                <a:gd name="T9" fmla="*/ 0 w 37348"/>
                <a:gd name="T10" fmla="*/ 0 h 62247"/>
                <a:gd name="T11" fmla="*/ 37348 w 37348"/>
                <a:gd name="T12" fmla="*/ 62247 h 62247"/>
              </a:gdLst>
              <a:ahLst/>
              <a:cxnLst>
                <a:cxn ang="T6">
                  <a:pos x="T0" y="T1"/>
                </a:cxn>
                <a:cxn ang="T7">
                  <a:pos x="T2" y="T3"/>
                </a:cxn>
                <a:cxn ang="T8">
                  <a:pos x="T4" y="T5"/>
                </a:cxn>
              </a:cxnLst>
              <a:rect l="T9" t="T10" r="T11" b="T12"/>
              <a:pathLst>
                <a:path w="37348" h="62247">
                  <a:moveTo>
                    <a:pt x="9337" y="9337"/>
                  </a:moveTo>
                  <a:cubicBezTo>
                    <a:pt x="23405" y="20853"/>
                    <a:pt x="32369" y="38344"/>
                    <a:pt x="32369" y="57952"/>
                  </a:cubicBezTo>
                  <a:lnTo>
                    <a:pt x="13632" y="57952"/>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6" name="Freeform: Shape 60">
              <a:extLst>
                <a:ext uri="{FF2B5EF4-FFF2-40B4-BE49-F238E27FC236}">
                  <a16:creationId xmlns:a16="http://schemas.microsoft.com/office/drawing/2014/main" id="{90B1C71D-1728-4FEF-BAC0-BA0FCFD39A8D}"/>
                </a:ext>
              </a:extLst>
            </p:cNvPr>
            <p:cNvSpPr>
              <a:spLocks/>
            </p:cNvSpPr>
            <p:nvPr/>
          </p:nvSpPr>
          <p:spPr bwMode="auto">
            <a:xfrm>
              <a:off x="2637602" y="4711707"/>
              <a:ext cx="74697" cy="24899"/>
            </a:xfrm>
            <a:custGeom>
              <a:avLst/>
              <a:gdLst>
                <a:gd name="T0" fmla="*/ 66361 w 74696"/>
                <a:gd name="T1" fmla="*/ 9337 h 24898"/>
                <a:gd name="T2" fmla="*/ 37851 w 74696"/>
                <a:gd name="T3" fmla="*/ 17683 h 24898"/>
                <a:gd name="T4" fmla="*/ 9337 w 74696"/>
                <a:gd name="T5" fmla="*/ 9337 h 24898"/>
                <a:gd name="T6" fmla="*/ 0 60000 65536"/>
                <a:gd name="T7" fmla="*/ 0 60000 65536"/>
                <a:gd name="T8" fmla="*/ 0 60000 65536"/>
                <a:gd name="T9" fmla="*/ 0 w 74696"/>
                <a:gd name="T10" fmla="*/ 0 h 24898"/>
                <a:gd name="T11" fmla="*/ 74696 w 74696"/>
                <a:gd name="T12" fmla="*/ 24898 h 24898"/>
              </a:gdLst>
              <a:ahLst/>
              <a:cxnLst>
                <a:cxn ang="T6">
                  <a:pos x="T0" y="T1"/>
                </a:cxn>
                <a:cxn ang="T7">
                  <a:pos x="T2" y="T3"/>
                </a:cxn>
                <a:cxn ang="T8">
                  <a:pos x="T4" y="T5"/>
                </a:cxn>
              </a:cxnLst>
              <a:rect l="T9" t="T10" r="T11" b="T12"/>
              <a:pathLst>
                <a:path w="74696" h="24898">
                  <a:moveTo>
                    <a:pt x="66356" y="9337"/>
                  </a:moveTo>
                  <a:cubicBezTo>
                    <a:pt x="58139" y="14628"/>
                    <a:pt x="48366" y="17678"/>
                    <a:pt x="37846" y="17678"/>
                  </a:cubicBezTo>
                  <a:cubicBezTo>
                    <a:pt x="27326" y="17678"/>
                    <a:pt x="17554" y="14628"/>
                    <a:pt x="9337" y="9337"/>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7" name="Freeform: Shape 61">
              <a:extLst>
                <a:ext uri="{FF2B5EF4-FFF2-40B4-BE49-F238E27FC236}">
                  <a16:creationId xmlns:a16="http://schemas.microsoft.com/office/drawing/2014/main" id="{825C304C-4172-4DFF-A4EB-C3B182E4DD11}"/>
                </a:ext>
              </a:extLst>
            </p:cNvPr>
            <p:cNvSpPr>
              <a:spLocks/>
            </p:cNvSpPr>
            <p:nvPr/>
          </p:nvSpPr>
          <p:spPr bwMode="auto">
            <a:xfrm>
              <a:off x="2649740" y="4747375"/>
              <a:ext cx="49798" cy="49798"/>
            </a:xfrm>
            <a:custGeom>
              <a:avLst/>
              <a:gdLst>
                <a:gd name="T0" fmla="*/ 42084 w 49797"/>
                <a:gd name="T1" fmla="*/ 25713 h 49797"/>
                <a:gd name="T2" fmla="*/ 25713 w 49797"/>
                <a:gd name="T3" fmla="*/ 42084 h 49797"/>
                <a:gd name="T4" fmla="*/ 9337 w 49797"/>
                <a:gd name="T5" fmla="*/ 25713 h 49797"/>
                <a:gd name="T6" fmla="*/ 25713 w 49797"/>
                <a:gd name="T7" fmla="*/ 9337 h 49797"/>
                <a:gd name="T8" fmla="*/ 42084 w 49797"/>
                <a:gd name="T9" fmla="*/ 25713 h 49797"/>
                <a:gd name="T10" fmla="*/ 0 60000 65536"/>
                <a:gd name="T11" fmla="*/ 0 60000 65536"/>
                <a:gd name="T12" fmla="*/ 0 60000 65536"/>
                <a:gd name="T13" fmla="*/ 0 60000 65536"/>
                <a:gd name="T14" fmla="*/ 0 60000 65536"/>
                <a:gd name="T15" fmla="*/ 0 w 49797"/>
                <a:gd name="T16" fmla="*/ 0 h 49797"/>
                <a:gd name="T17" fmla="*/ 49797 w 49797"/>
                <a:gd name="T18" fmla="*/ 49797 h 49797"/>
              </a:gdLst>
              <a:ahLst/>
              <a:cxnLst>
                <a:cxn ang="T10">
                  <a:pos x="T0" y="T1"/>
                </a:cxn>
                <a:cxn ang="T11">
                  <a:pos x="T2" y="T3"/>
                </a:cxn>
                <a:cxn ang="T12">
                  <a:pos x="T4" y="T5"/>
                </a:cxn>
                <a:cxn ang="T13">
                  <a:pos x="T6" y="T7"/>
                </a:cxn>
                <a:cxn ang="T14">
                  <a:pos x="T8" y="T9"/>
                </a:cxn>
              </a:cxnLst>
              <a:rect l="T15" t="T16" r="T17" b="T18"/>
              <a:pathLst>
                <a:path w="49797" h="49797">
                  <a:moveTo>
                    <a:pt x="42079" y="25708"/>
                  </a:moveTo>
                  <a:cubicBezTo>
                    <a:pt x="42079" y="34734"/>
                    <a:pt x="34734" y="42079"/>
                    <a:pt x="25708" y="42079"/>
                  </a:cubicBezTo>
                  <a:cubicBezTo>
                    <a:pt x="16682" y="42079"/>
                    <a:pt x="9337" y="34734"/>
                    <a:pt x="9337" y="25708"/>
                  </a:cubicBezTo>
                  <a:cubicBezTo>
                    <a:pt x="9337" y="16682"/>
                    <a:pt x="16682" y="9337"/>
                    <a:pt x="25708" y="9337"/>
                  </a:cubicBezTo>
                  <a:cubicBezTo>
                    <a:pt x="34734" y="9337"/>
                    <a:pt x="42079" y="16682"/>
                    <a:pt x="42079" y="25708"/>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8" name="Freeform: Shape 62">
              <a:extLst>
                <a:ext uri="{FF2B5EF4-FFF2-40B4-BE49-F238E27FC236}">
                  <a16:creationId xmlns:a16="http://schemas.microsoft.com/office/drawing/2014/main" id="{9050A25B-F8E0-4ED0-AD10-74DD9E1421AD}"/>
                </a:ext>
              </a:extLst>
            </p:cNvPr>
            <p:cNvSpPr>
              <a:spLocks/>
            </p:cNvSpPr>
            <p:nvPr/>
          </p:nvSpPr>
          <p:spPr bwMode="auto">
            <a:xfrm>
              <a:off x="2614944" y="4905109"/>
              <a:ext cx="18674" cy="49798"/>
            </a:xfrm>
            <a:custGeom>
              <a:avLst/>
              <a:gdLst>
                <a:gd name="T0" fmla="*/ 9337 w 18674"/>
                <a:gd name="T1" fmla="*/ 9337 h 49797"/>
                <a:gd name="T2" fmla="*/ 9337 w 18674"/>
                <a:gd name="T3" fmla="*/ 43267 h 49797"/>
                <a:gd name="T4" fmla="*/ 0 60000 65536"/>
                <a:gd name="T5" fmla="*/ 0 60000 65536"/>
                <a:gd name="T6" fmla="*/ 0 w 18674"/>
                <a:gd name="T7" fmla="*/ 0 h 49797"/>
                <a:gd name="T8" fmla="*/ 18674 w 18674"/>
                <a:gd name="T9" fmla="*/ 49797 h 49797"/>
              </a:gdLst>
              <a:ahLst/>
              <a:cxnLst>
                <a:cxn ang="T4">
                  <a:pos x="T0" y="T1"/>
                </a:cxn>
                <a:cxn ang="T5">
                  <a:pos x="T2" y="T3"/>
                </a:cxn>
              </a:cxnLst>
              <a:rect l="T6" t="T7" r="T8" b="T9"/>
              <a:pathLst>
                <a:path w="18674" h="49797">
                  <a:moveTo>
                    <a:pt x="9337" y="9337"/>
                  </a:moveTo>
                  <a:lnTo>
                    <a:pt x="9337" y="43262"/>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79" name="Freeform: Shape 63">
              <a:extLst>
                <a:ext uri="{FF2B5EF4-FFF2-40B4-BE49-F238E27FC236}">
                  <a16:creationId xmlns:a16="http://schemas.microsoft.com/office/drawing/2014/main" id="{AEAD15B3-06B1-4EF6-B080-49EF74E369B2}"/>
                </a:ext>
              </a:extLst>
            </p:cNvPr>
            <p:cNvSpPr>
              <a:spLocks/>
            </p:cNvSpPr>
            <p:nvPr/>
          </p:nvSpPr>
          <p:spPr bwMode="auto">
            <a:xfrm>
              <a:off x="2648869" y="4947126"/>
              <a:ext cx="18674" cy="49798"/>
            </a:xfrm>
            <a:custGeom>
              <a:avLst/>
              <a:gdLst>
                <a:gd name="T0" fmla="*/ 9337 w 18674"/>
                <a:gd name="T1" fmla="*/ 9337 h 49797"/>
                <a:gd name="T2" fmla="*/ 9337 w 18674"/>
                <a:gd name="T3" fmla="*/ 41648 h 49797"/>
                <a:gd name="T4" fmla="*/ 0 60000 65536"/>
                <a:gd name="T5" fmla="*/ 0 60000 65536"/>
                <a:gd name="T6" fmla="*/ 0 w 18674"/>
                <a:gd name="T7" fmla="*/ 0 h 49797"/>
                <a:gd name="T8" fmla="*/ 18674 w 18674"/>
                <a:gd name="T9" fmla="*/ 49797 h 49797"/>
              </a:gdLst>
              <a:ahLst/>
              <a:cxnLst>
                <a:cxn ang="T4">
                  <a:pos x="T0" y="T1"/>
                </a:cxn>
                <a:cxn ang="T5">
                  <a:pos x="T2" y="T3"/>
                </a:cxn>
              </a:cxnLst>
              <a:rect l="T6" t="T7" r="T8" b="T9"/>
              <a:pathLst>
                <a:path w="18674" h="49797">
                  <a:moveTo>
                    <a:pt x="9337" y="9337"/>
                  </a:moveTo>
                  <a:lnTo>
                    <a:pt x="9337" y="41643"/>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0" name="Freeform: Shape 64">
              <a:extLst>
                <a:ext uri="{FF2B5EF4-FFF2-40B4-BE49-F238E27FC236}">
                  <a16:creationId xmlns:a16="http://schemas.microsoft.com/office/drawing/2014/main" id="{49B20A20-2B1B-4E27-8102-6B9FA96F3DF8}"/>
                </a:ext>
              </a:extLst>
            </p:cNvPr>
            <p:cNvSpPr>
              <a:spLocks/>
            </p:cNvSpPr>
            <p:nvPr/>
          </p:nvSpPr>
          <p:spPr bwMode="auto">
            <a:xfrm>
              <a:off x="2683416" y="4945445"/>
              <a:ext cx="18674" cy="37348"/>
            </a:xfrm>
            <a:custGeom>
              <a:avLst/>
              <a:gdLst>
                <a:gd name="T0" fmla="*/ 9337 w 18674"/>
                <a:gd name="T1" fmla="*/ 9337 h 37348"/>
                <a:gd name="T2" fmla="*/ 9337 w 18674"/>
                <a:gd name="T3" fmla="*/ 34174 h 37348"/>
                <a:gd name="T4" fmla="*/ 0 60000 65536"/>
                <a:gd name="T5" fmla="*/ 0 60000 65536"/>
                <a:gd name="T6" fmla="*/ 0 w 18674"/>
                <a:gd name="T7" fmla="*/ 0 h 37348"/>
                <a:gd name="T8" fmla="*/ 18674 w 18674"/>
                <a:gd name="T9" fmla="*/ 37348 h 37348"/>
              </a:gdLst>
              <a:ahLst/>
              <a:cxnLst>
                <a:cxn ang="T4">
                  <a:pos x="T0" y="T1"/>
                </a:cxn>
                <a:cxn ang="T5">
                  <a:pos x="T2" y="T3"/>
                </a:cxn>
              </a:cxnLst>
              <a:rect l="T6" t="T7" r="T8" b="T9"/>
              <a:pathLst>
                <a:path w="18674" h="37348">
                  <a:moveTo>
                    <a:pt x="9337" y="9337"/>
                  </a:moveTo>
                  <a:lnTo>
                    <a:pt x="9337" y="34174"/>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1" name="Freeform: Shape 65">
              <a:extLst>
                <a:ext uri="{FF2B5EF4-FFF2-40B4-BE49-F238E27FC236}">
                  <a16:creationId xmlns:a16="http://schemas.microsoft.com/office/drawing/2014/main" id="{AA51E8A5-6174-4E36-9C34-42451A89344B}"/>
                </a:ext>
              </a:extLst>
            </p:cNvPr>
            <p:cNvSpPr>
              <a:spLocks/>
            </p:cNvSpPr>
            <p:nvPr/>
          </p:nvSpPr>
          <p:spPr bwMode="auto">
            <a:xfrm>
              <a:off x="2717340" y="4909591"/>
              <a:ext cx="18674" cy="56022"/>
            </a:xfrm>
            <a:custGeom>
              <a:avLst/>
              <a:gdLst>
                <a:gd name="T0" fmla="*/ 9337 w 18674"/>
                <a:gd name="T1" fmla="*/ 9337 h 56022"/>
                <a:gd name="T2" fmla="*/ 9337 w 18674"/>
                <a:gd name="T3" fmla="*/ 46872 h 56022"/>
                <a:gd name="T4" fmla="*/ 0 60000 65536"/>
                <a:gd name="T5" fmla="*/ 0 60000 65536"/>
                <a:gd name="T6" fmla="*/ 0 w 18674"/>
                <a:gd name="T7" fmla="*/ 0 h 56022"/>
                <a:gd name="T8" fmla="*/ 18674 w 18674"/>
                <a:gd name="T9" fmla="*/ 56022 h 56022"/>
              </a:gdLst>
              <a:ahLst/>
              <a:cxnLst>
                <a:cxn ang="T4">
                  <a:pos x="T0" y="T1"/>
                </a:cxn>
                <a:cxn ang="T5">
                  <a:pos x="T2" y="T3"/>
                </a:cxn>
              </a:cxnLst>
              <a:rect l="T6" t="T7" r="T8" b="T9"/>
              <a:pathLst>
                <a:path w="18674" h="56022">
                  <a:moveTo>
                    <a:pt x="9337" y="9337"/>
                  </a:moveTo>
                  <a:lnTo>
                    <a:pt x="9337" y="46872"/>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2" name="Freeform: Shape 66">
              <a:extLst>
                <a:ext uri="{FF2B5EF4-FFF2-40B4-BE49-F238E27FC236}">
                  <a16:creationId xmlns:a16="http://schemas.microsoft.com/office/drawing/2014/main" id="{BE493F5B-00CB-430E-84A1-045BA5DB464F}"/>
                </a:ext>
              </a:extLst>
            </p:cNvPr>
            <p:cNvSpPr>
              <a:spLocks/>
            </p:cNvSpPr>
            <p:nvPr/>
          </p:nvSpPr>
          <p:spPr bwMode="auto">
            <a:xfrm>
              <a:off x="2390854" y="4710337"/>
              <a:ext cx="404607" cy="311236"/>
            </a:xfrm>
            <a:custGeom>
              <a:avLst/>
              <a:gdLst>
                <a:gd name="T0" fmla="*/ 339812 w 404606"/>
                <a:gd name="T1" fmla="*/ 9337 h 311235"/>
                <a:gd name="T2" fmla="*/ 365520 w 404606"/>
                <a:gd name="T3" fmla="*/ 9337 h 311235"/>
                <a:gd name="T4" fmla="*/ 395461 w 404606"/>
                <a:gd name="T5" fmla="*/ 39278 h 311235"/>
                <a:gd name="T6" fmla="*/ 395461 w 404606"/>
                <a:gd name="T7" fmla="*/ 274577 h 311235"/>
                <a:gd name="T8" fmla="*/ 365520 w 404606"/>
                <a:gd name="T9" fmla="*/ 304518 h 311235"/>
                <a:gd name="T10" fmla="*/ 39278 w 404606"/>
                <a:gd name="T11" fmla="*/ 304518 h 311235"/>
                <a:gd name="T12" fmla="*/ 9337 w 404606"/>
                <a:gd name="T13" fmla="*/ 274577 h 311235"/>
                <a:gd name="T14" fmla="*/ 9337 w 404606"/>
                <a:gd name="T15" fmla="*/ 39278 h 311235"/>
                <a:gd name="T16" fmla="*/ 39278 w 404606"/>
                <a:gd name="T17" fmla="*/ 9337 h 311235"/>
                <a:gd name="T18" fmla="*/ 229324 w 404606"/>
                <a:gd name="T19" fmla="*/ 9337 h 3112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606"/>
                <a:gd name="T31" fmla="*/ 0 h 311235"/>
                <a:gd name="T32" fmla="*/ 404606 w 404606"/>
                <a:gd name="T33" fmla="*/ 311235 h 3112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606" h="311235">
                  <a:moveTo>
                    <a:pt x="339807" y="9337"/>
                  </a:moveTo>
                  <a:lnTo>
                    <a:pt x="365515" y="9337"/>
                  </a:lnTo>
                  <a:cubicBezTo>
                    <a:pt x="382073" y="9337"/>
                    <a:pt x="395456" y="22720"/>
                    <a:pt x="395456" y="39278"/>
                  </a:cubicBezTo>
                  <a:lnTo>
                    <a:pt x="395456" y="274572"/>
                  </a:lnTo>
                  <a:cubicBezTo>
                    <a:pt x="395456" y="291130"/>
                    <a:pt x="382073" y="304513"/>
                    <a:pt x="365515" y="304513"/>
                  </a:cubicBezTo>
                  <a:lnTo>
                    <a:pt x="39278" y="304513"/>
                  </a:lnTo>
                  <a:cubicBezTo>
                    <a:pt x="22720" y="304513"/>
                    <a:pt x="9337" y="291130"/>
                    <a:pt x="9337" y="274572"/>
                  </a:cubicBezTo>
                  <a:lnTo>
                    <a:pt x="9337" y="39278"/>
                  </a:lnTo>
                  <a:cubicBezTo>
                    <a:pt x="9337" y="22720"/>
                    <a:pt x="22720" y="9337"/>
                    <a:pt x="39278" y="9337"/>
                  </a:cubicBezTo>
                  <a:lnTo>
                    <a:pt x="229319"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3" name="Freeform: Shape 67">
              <a:extLst>
                <a:ext uri="{FF2B5EF4-FFF2-40B4-BE49-F238E27FC236}">
                  <a16:creationId xmlns:a16="http://schemas.microsoft.com/office/drawing/2014/main" id="{8124DEFD-917C-4BA7-858F-E72F16EB81D3}"/>
                </a:ext>
              </a:extLst>
            </p:cNvPr>
            <p:cNvSpPr>
              <a:spLocks/>
            </p:cNvSpPr>
            <p:nvPr/>
          </p:nvSpPr>
          <p:spPr bwMode="auto">
            <a:xfrm>
              <a:off x="2735081" y="4788395"/>
              <a:ext cx="56022" cy="18674"/>
            </a:xfrm>
            <a:custGeom>
              <a:avLst/>
              <a:gdLst>
                <a:gd name="T0" fmla="*/ 9337 w 56022"/>
                <a:gd name="T1" fmla="*/ 9337 h 18674"/>
                <a:gd name="T2" fmla="*/ 51229 w 56022"/>
                <a:gd name="T3" fmla="*/ 9337 h 18674"/>
                <a:gd name="T4" fmla="*/ 0 60000 65536"/>
                <a:gd name="T5" fmla="*/ 0 60000 65536"/>
                <a:gd name="T6" fmla="*/ 0 w 56022"/>
                <a:gd name="T7" fmla="*/ 0 h 18674"/>
                <a:gd name="T8" fmla="*/ 56022 w 56022"/>
                <a:gd name="T9" fmla="*/ 18674 h 18674"/>
              </a:gdLst>
              <a:ahLst/>
              <a:cxnLst>
                <a:cxn ang="T4">
                  <a:pos x="T0" y="T1"/>
                </a:cxn>
                <a:cxn ang="T5">
                  <a:pos x="T2" y="T3"/>
                </a:cxn>
              </a:cxnLst>
              <a:rect l="T6" t="T7" r="T8" b="T9"/>
              <a:pathLst>
                <a:path w="56022" h="18674">
                  <a:moveTo>
                    <a:pt x="9337" y="9337"/>
                  </a:moveTo>
                  <a:lnTo>
                    <a:pt x="51229"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4" name="Freeform: Shape 68">
              <a:extLst>
                <a:ext uri="{FF2B5EF4-FFF2-40B4-BE49-F238E27FC236}">
                  <a16:creationId xmlns:a16="http://schemas.microsoft.com/office/drawing/2014/main" id="{17EC4760-695B-42C6-B574-9226A7029ADB}"/>
                </a:ext>
              </a:extLst>
            </p:cNvPr>
            <p:cNvSpPr>
              <a:spLocks/>
            </p:cNvSpPr>
            <p:nvPr/>
          </p:nvSpPr>
          <p:spPr bwMode="auto">
            <a:xfrm>
              <a:off x="2390792" y="4788395"/>
              <a:ext cx="224090" cy="18674"/>
            </a:xfrm>
            <a:custGeom>
              <a:avLst/>
              <a:gdLst>
                <a:gd name="T0" fmla="*/ 9337 w 224089"/>
                <a:gd name="T1" fmla="*/ 9337 h 18674"/>
                <a:gd name="T2" fmla="*/ 215691 w 224089"/>
                <a:gd name="T3" fmla="*/ 9337 h 18674"/>
                <a:gd name="T4" fmla="*/ 0 60000 65536"/>
                <a:gd name="T5" fmla="*/ 0 60000 65536"/>
                <a:gd name="T6" fmla="*/ 0 w 224089"/>
                <a:gd name="T7" fmla="*/ 0 h 18674"/>
                <a:gd name="T8" fmla="*/ 224089 w 224089"/>
                <a:gd name="T9" fmla="*/ 18674 h 18674"/>
              </a:gdLst>
              <a:ahLst/>
              <a:cxnLst>
                <a:cxn ang="T4">
                  <a:pos x="T0" y="T1"/>
                </a:cxn>
                <a:cxn ang="T5">
                  <a:pos x="T2" y="T3"/>
                </a:cxn>
              </a:cxnLst>
              <a:rect l="T6" t="T7" r="T8" b="T9"/>
              <a:pathLst>
                <a:path w="224089" h="18674">
                  <a:moveTo>
                    <a:pt x="9337" y="9337"/>
                  </a:moveTo>
                  <a:lnTo>
                    <a:pt x="215686"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5" name="Freeform: Shape 69">
              <a:extLst>
                <a:ext uri="{FF2B5EF4-FFF2-40B4-BE49-F238E27FC236}">
                  <a16:creationId xmlns:a16="http://schemas.microsoft.com/office/drawing/2014/main" id="{6A53C035-8491-4566-B956-B20C1B680F61}"/>
                </a:ext>
              </a:extLst>
            </p:cNvPr>
            <p:cNvSpPr>
              <a:spLocks/>
            </p:cNvSpPr>
            <p:nvPr/>
          </p:nvSpPr>
          <p:spPr bwMode="auto">
            <a:xfrm>
              <a:off x="2427518" y="4735174"/>
              <a:ext cx="43573" cy="43573"/>
            </a:xfrm>
            <a:custGeom>
              <a:avLst/>
              <a:gdLst>
                <a:gd name="T0" fmla="*/ 9337 w 43573"/>
                <a:gd name="T1" fmla="*/ 9337 h 43573"/>
                <a:gd name="T2" fmla="*/ 37722 w 43573"/>
                <a:gd name="T3" fmla="*/ 37784 h 43573"/>
                <a:gd name="T4" fmla="*/ 0 60000 65536"/>
                <a:gd name="T5" fmla="*/ 0 60000 65536"/>
                <a:gd name="T6" fmla="*/ 0 w 43573"/>
                <a:gd name="T7" fmla="*/ 0 h 43573"/>
                <a:gd name="T8" fmla="*/ 43573 w 43573"/>
                <a:gd name="T9" fmla="*/ 43573 h 43573"/>
              </a:gdLst>
              <a:ahLst/>
              <a:cxnLst>
                <a:cxn ang="T4">
                  <a:pos x="T0" y="T1"/>
                </a:cxn>
                <a:cxn ang="T5">
                  <a:pos x="T2" y="T3"/>
                </a:cxn>
              </a:cxnLst>
              <a:rect l="T6" t="T7" r="T8" b="T9"/>
              <a:pathLst>
                <a:path w="43573" h="43573">
                  <a:moveTo>
                    <a:pt x="9337" y="9337"/>
                  </a:moveTo>
                  <a:lnTo>
                    <a:pt x="37722" y="37784"/>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6" name="Freeform: Shape 70">
              <a:extLst>
                <a:ext uri="{FF2B5EF4-FFF2-40B4-BE49-F238E27FC236}">
                  <a16:creationId xmlns:a16="http://schemas.microsoft.com/office/drawing/2014/main" id="{B1ED953D-33DA-4803-9E8C-914DBE0EBFD1}"/>
                </a:ext>
              </a:extLst>
            </p:cNvPr>
            <p:cNvSpPr>
              <a:spLocks/>
            </p:cNvSpPr>
            <p:nvPr/>
          </p:nvSpPr>
          <p:spPr bwMode="auto">
            <a:xfrm>
              <a:off x="2427518" y="4735174"/>
              <a:ext cx="43573" cy="43573"/>
            </a:xfrm>
            <a:custGeom>
              <a:avLst/>
              <a:gdLst>
                <a:gd name="T0" fmla="*/ 37722 w 43573"/>
                <a:gd name="T1" fmla="*/ 9337 h 43573"/>
                <a:gd name="T2" fmla="*/ 9337 w 43573"/>
                <a:gd name="T3" fmla="*/ 37784 h 43573"/>
                <a:gd name="T4" fmla="*/ 0 60000 65536"/>
                <a:gd name="T5" fmla="*/ 0 60000 65536"/>
                <a:gd name="T6" fmla="*/ 0 w 43573"/>
                <a:gd name="T7" fmla="*/ 0 h 43573"/>
                <a:gd name="T8" fmla="*/ 43573 w 43573"/>
                <a:gd name="T9" fmla="*/ 43573 h 43573"/>
              </a:gdLst>
              <a:ahLst/>
              <a:cxnLst>
                <a:cxn ang="T4">
                  <a:pos x="T0" y="T1"/>
                </a:cxn>
                <a:cxn ang="T5">
                  <a:pos x="T2" y="T3"/>
                </a:cxn>
              </a:cxnLst>
              <a:rect l="T6" t="T7" r="T8" b="T9"/>
              <a:pathLst>
                <a:path w="43573" h="43573">
                  <a:moveTo>
                    <a:pt x="37722" y="9337"/>
                  </a:moveTo>
                  <a:lnTo>
                    <a:pt x="9337" y="37784"/>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7" name="Freeform: Shape 71">
              <a:extLst>
                <a:ext uri="{FF2B5EF4-FFF2-40B4-BE49-F238E27FC236}">
                  <a16:creationId xmlns:a16="http://schemas.microsoft.com/office/drawing/2014/main" id="{F819D30F-1DAE-4844-BD60-D8CE9DBE7597}"/>
                </a:ext>
              </a:extLst>
            </p:cNvPr>
            <p:cNvSpPr>
              <a:spLocks/>
            </p:cNvSpPr>
            <p:nvPr/>
          </p:nvSpPr>
          <p:spPr bwMode="auto">
            <a:xfrm>
              <a:off x="2482233" y="4735236"/>
              <a:ext cx="43573" cy="43573"/>
            </a:xfrm>
            <a:custGeom>
              <a:avLst/>
              <a:gdLst>
                <a:gd name="T0" fmla="*/ 37722 w 43573"/>
                <a:gd name="T1" fmla="*/ 23529 h 43573"/>
                <a:gd name="T2" fmla="*/ 23529 w 43573"/>
                <a:gd name="T3" fmla="*/ 37722 h 43573"/>
                <a:gd name="T4" fmla="*/ 9337 w 43573"/>
                <a:gd name="T5" fmla="*/ 23529 h 43573"/>
                <a:gd name="T6" fmla="*/ 23529 w 43573"/>
                <a:gd name="T7" fmla="*/ 9337 h 43573"/>
                <a:gd name="T8" fmla="*/ 37722 w 43573"/>
                <a:gd name="T9" fmla="*/ 23529 h 43573"/>
                <a:gd name="T10" fmla="*/ 0 60000 65536"/>
                <a:gd name="T11" fmla="*/ 0 60000 65536"/>
                <a:gd name="T12" fmla="*/ 0 60000 65536"/>
                <a:gd name="T13" fmla="*/ 0 60000 65536"/>
                <a:gd name="T14" fmla="*/ 0 60000 65536"/>
                <a:gd name="T15" fmla="*/ 0 w 43573"/>
                <a:gd name="T16" fmla="*/ 0 h 43573"/>
                <a:gd name="T17" fmla="*/ 43573 w 43573"/>
                <a:gd name="T18" fmla="*/ 43573 h 43573"/>
              </a:gdLst>
              <a:ahLst/>
              <a:cxnLst>
                <a:cxn ang="T10">
                  <a:pos x="T0" y="T1"/>
                </a:cxn>
                <a:cxn ang="T11">
                  <a:pos x="T2" y="T3"/>
                </a:cxn>
                <a:cxn ang="T12">
                  <a:pos x="T4" y="T5"/>
                </a:cxn>
                <a:cxn ang="T13">
                  <a:pos x="T6" y="T7"/>
                </a:cxn>
                <a:cxn ang="T14">
                  <a:pos x="T8" y="T9"/>
                </a:cxn>
              </a:cxnLst>
              <a:rect l="T15" t="T16" r="T17" b="T18"/>
              <a:pathLst>
                <a:path w="43573" h="43573">
                  <a:moveTo>
                    <a:pt x="37722" y="23529"/>
                  </a:moveTo>
                  <a:cubicBezTo>
                    <a:pt x="37722" y="31373"/>
                    <a:pt x="31372" y="37722"/>
                    <a:pt x="23529" y="37722"/>
                  </a:cubicBezTo>
                  <a:cubicBezTo>
                    <a:pt x="15686" y="37722"/>
                    <a:pt x="9337" y="31373"/>
                    <a:pt x="9337" y="23529"/>
                  </a:cubicBezTo>
                  <a:cubicBezTo>
                    <a:pt x="9337" y="15686"/>
                    <a:pt x="15686" y="9337"/>
                    <a:pt x="23529" y="9337"/>
                  </a:cubicBezTo>
                  <a:cubicBezTo>
                    <a:pt x="31372" y="9337"/>
                    <a:pt x="37722" y="15686"/>
                    <a:pt x="37722" y="23529"/>
                  </a:cubicBezTo>
                  <a:close/>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8" name="Freeform: Shape 72">
              <a:extLst>
                <a:ext uri="{FF2B5EF4-FFF2-40B4-BE49-F238E27FC236}">
                  <a16:creationId xmlns:a16="http://schemas.microsoft.com/office/drawing/2014/main" id="{92B525FC-290C-4EE3-83DC-1D04EAA687A5}"/>
                </a:ext>
              </a:extLst>
            </p:cNvPr>
            <p:cNvSpPr>
              <a:spLocks/>
            </p:cNvSpPr>
            <p:nvPr/>
          </p:nvSpPr>
          <p:spPr bwMode="auto">
            <a:xfrm>
              <a:off x="2536948" y="4763621"/>
              <a:ext cx="43573" cy="18674"/>
            </a:xfrm>
            <a:custGeom>
              <a:avLst/>
              <a:gdLst>
                <a:gd name="T0" fmla="*/ 9337 w 43573"/>
                <a:gd name="T1" fmla="*/ 9337 h 18674"/>
                <a:gd name="T2" fmla="*/ 38531 w 43573"/>
                <a:gd name="T3" fmla="*/ 9337 h 18674"/>
                <a:gd name="T4" fmla="*/ 0 60000 65536"/>
                <a:gd name="T5" fmla="*/ 0 60000 65536"/>
                <a:gd name="T6" fmla="*/ 0 w 43573"/>
                <a:gd name="T7" fmla="*/ 0 h 18674"/>
                <a:gd name="T8" fmla="*/ 43573 w 43573"/>
                <a:gd name="T9" fmla="*/ 18674 h 18674"/>
              </a:gdLst>
              <a:ahLst/>
              <a:cxnLst>
                <a:cxn ang="T4">
                  <a:pos x="T0" y="T1"/>
                </a:cxn>
                <a:cxn ang="T5">
                  <a:pos x="T2" y="T3"/>
                </a:cxn>
              </a:cxnLst>
              <a:rect l="T6" t="T7" r="T8" b="T9"/>
              <a:pathLst>
                <a:path w="43573" h="18674">
                  <a:moveTo>
                    <a:pt x="9337" y="9337"/>
                  </a:moveTo>
                  <a:lnTo>
                    <a:pt x="38531"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89" name="Freeform: Shape 73">
              <a:extLst>
                <a:ext uri="{FF2B5EF4-FFF2-40B4-BE49-F238E27FC236}">
                  <a16:creationId xmlns:a16="http://schemas.microsoft.com/office/drawing/2014/main" id="{2D925CC9-814E-4DEB-A9C0-F9B1D23092DD}"/>
                </a:ext>
              </a:extLst>
            </p:cNvPr>
            <p:cNvSpPr>
              <a:spLocks/>
            </p:cNvSpPr>
            <p:nvPr/>
          </p:nvSpPr>
          <p:spPr bwMode="auto">
            <a:xfrm>
              <a:off x="2427518" y="4857925"/>
              <a:ext cx="118270" cy="18674"/>
            </a:xfrm>
            <a:custGeom>
              <a:avLst/>
              <a:gdLst>
                <a:gd name="T0" fmla="*/ 9337 w 118269"/>
                <a:gd name="T1" fmla="*/ 9337 h 18674"/>
                <a:gd name="T2" fmla="*/ 113295 w 118269"/>
                <a:gd name="T3" fmla="*/ 9337 h 18674"/>
                <a:gd name="T4" fmla="*/ 0 60000 65536"/>
                <a:gd name="T5" fmla="*/ 0 60000 65536"/>
                <a:gd name="T6" fmla="*/ 0 w 118269"/>
                <a:gd name="T7" fmla="*/ 0 h 18674"/>
                <a:gd name="T8" fmla="*/ 118269 w 118269"/>
                <a:gd name="T9" fmla="*/ 18674 h 18674"/>
              </a:gdLst>
              <a:ahLst/>
              <a:cxnLst>
                <a:cxn ang="T4">
                  <a:pos x="T0" y="T1"/>
                </a:cxn>
                <a:cxn ang="T5">
                  <a:pos x="T2" y="T3"/>
                </a:cxn>
              </a:cxnLst>
              <a:rect l="T6" t="T7" r="T8" b="T9"/>
              <a:pathLst>
                <a:path w="118269" h="18674">
                  <a:moveTo>
                    <a:pt x="9337" y="9337"/>
                  </a:moveTo>
                  <a:lnTo>
                    <a:pt x="113290"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0" name="Freeform: Shape 74">
              <a:extLst>
                <a:ext uri="{FF2B5EF4-FFF2-40B4-BE49-F238E27FC236}">
                  <a16:creationId xmlns:a16="http://schemas.microsoft.com/office/drawing/2014/main" id="{C4DD4BA0-5DC1-4769-B111-0F0C92CC88FD}"/>
                </a:ext>
              </a:extLst>
            </p:cNvPr>
            <p:cNvSpPr>
              <a:spLocks/>
            </p:cNvSpPr>
            <p:nvPr/>
          </p:nvSpPr>
          <p:spPr bwMode="auto">
            <a:xfrm>
              <a:off x="2427518" y="4899942"/>
              <a:ext cx="118270" cy="18674"/>
            </a:xfrm>
            <a:custGeom>
              <a:avLst/>
              <a:gdLst>
                <a:gd name="T0" fmla="*/ 9337 w 118269"/>
                <a:gd name="T1" fmla="*/ 9337 h 18674"/>
                <a:gd name="T2" fmla="*/ 113295 w 118269"/>
                <a:gd name="T3" fmla="*/ 9337 h 18674"/>
                <a:gd name="T4" fmla="*/ 0 60000 65536"/>
                <a:gd name="T5" fmla="*/ 0 60000 65536"/>
                <a:gd name="T6" fmla="*/ 0 w 118269"/>
                <a:gd name="T7" fmla="*/ 0 h 18674"/>
                <a:gd name="T8" fmla="*/ 118269 w 118269"/>
                <a:gd name="T9" fmla="*/ 18674 h 18674"/>
              </a:gdLst>
              <a:ahLst/>
              <a:cxnLst>
                <a:cxn ang="T4">
                  <a:pos x="T0" y="T1"/>
                </a:cxn>
                <a:cxn ang="T5">
                  <a:pos x="T2" y="T3"/>
                </a:cxn>
              </a:cxnLst>
              <a:rect l="T6" t="T7" r="T8" b="T9"/>
              <a:pathLst>
                <a:path w="118269" h="18674">
                  <a:moveTo>
                    <a:pt x="9337" y="9337"/>
                  </a:moveTo>
                  <a:lnTo>
                    <a:pt x="113290"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4791" name="Freeform: Shape 75">
              <a:extLst>
                <a:ext uri="{FF2B5EF4-FFF2-40B4-BE49-F238E27FC236}">
                  <a16:creationId xmlns:a16="http://schemas.microsoft.com/office/drawing/2014/main" id="{EFD617B0-27FC-4E8B-9C81-FAF81EE44402}"/>
                </a:ext>
              </a:extLst>
            </p:cNvPr>
            <p:cNvSpPr>
              <a:spLocks/>
            </p:cNvSpPr>
            <p:nvPr/>
          </p:nvSpPr>
          <p:spPr bwMode="auto">
            <a:xfrm>
              <a:off x="2427518" y="4941959"/>
              <a:ext cx="74697" cy="18674"/>
            </a:xfrm>
            <a:custGeom>
              <a:avLst/>
              <a:gdLst>
                <a:gd name="T0" fmla="*/ 9337 w 74696"/>
                <a:gd name="T1" fmla="*/ 9337 h 18674"/>
                <a:gd name="T2" fmla="*/ 71153 w 74696"/>
                <a:gd name="T3" fmla="*/ 9337 h 18674"/>
                <a:gd name="T4" fmla="*/ 0 60000 65536"/>
                <a:gd name="T5" fmla="*/ 0 60000 65536"/>
                <a:gd name="T6" fmla="*/ 0 w 74696"/>
                <a:gd name="T7" fmla="*/ 0 h 18674"/>
                <a:gd name="T8" fmla="*/ 74696 w 74696"/>
                <a:gd name="T9" fmla="*/ 18674 h 18674"/>
              </a:gdLst>
              <a:ahLst/>
              <a:cxnLst>
                <a:cxn ang="T4">
                  <a:pos x="T0" y="T1"/>
                </a:cxn>
                <a:cxn ang="T5">
                  <a:pos x="T2" y="T3"/>
                </a:cxn>
              </a:cxnLst>
              <a:rect l="T6" t="T7" r="T8" b="T9"/>
              <a:pathLst>
                <a:path w="74696" h="18674">
                  <a:moveTo>
                    <a:pt x="9337" y="9337"/>
                  </a:moveTo>
                  <a:lnTo>
                    <a:pt x="71148" y="933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a:extLst>
              <a:ext uri="{FF2B5EF4-FFF2-40B4-BE49-F238E27FC236}">
                <a16:creationId xmlns:a16="http://schemas.microsoft.com/office/drawing/2014/main" id="{87B34A7B-F31C-4D57-BAB5-363EAD532985}"/>
              </a:ext>
            </a:extLst>
          </p:cNvPr>
          <p:cNvSpPr>
            <a:spLocks noGrp="1"/>
          </p:cNvSpPr>
          <p:nvPr>
            <p:ph type="title"/>
          </p:nvPr>
        </p:nvSpPr>
        <p:spPr>
          <a:xfrm>
            <a:off x="431800" y="438150"/>
            <a:ext cx="11317288" cy="434975"/>
          </a:xfrm>
        </p:spPr>
        <p:txBody>
          <a:bodyPr/>
          <a:lstStyle/>
          <a:p>
            <a:pPr eaLnBrk="1" hangingPunct="1"/>
            <a:r>
              <a:rPr lang="ru-RU" altLang="en-US" dirty="0" err="1"/>
              <a:t>Ташкил</a:t>
            </a:r>
            <a:r>
              <a:rPr lang="tr-TR" altLang="en-US" dirty="0"/>
              <a:t>o</a:t>
            </a:r>
            <a:r>
              <a:rPr lang="ru-RU" altLang="en-US" dirty="0" err="1"/>
              <a:t>тларда</a:t>
            </a:r>
            <a:r>
              <a:rPr lang="tr-TR" altLang="en-US" dirty="0"/>
              <a:t> </a:t>
            </a:r>
            <a:r>
              <a:rPr lang="ru-RU" altLang="en-US" dirty="0"/>
              <a:t>к</a:t>
            </a:r>
            <a:r>
              <a:rPr lang="tr-TR" altLang="en-US" dirty="0"/>
              <a:t>o</a:t>
            </a:r>
            <a:r>
              <a:rPr lang="ru-RU" altLang="en-US" dirty="0" err="1"/>
              <a:t>ррупцияга</a:t>
            </a:r>
            <a:r>
              <a:rPr lang="tr-TR" altLang="en-US" dirty="0"/>
              <a:t> </a:t>
            </a:r>
            <a:r>
              <a:rPr lang="ru-RU" altLang="en-US" dirty="0" err="1"/>
              <a:t>қарши</a:t>
            </a:r>
            <a:r>
              <a:rPr lang="tr-TR" altLang="en-US" dirty="0"/>
              <a:t> </a:t>
            </a:r>
            <a:r>
              <a:rPr lang="ru-RU" altLang="en-US" dirty="0" err="1"/>
              <a:t>курашиш</a:t>
            </a:r>
            <a:r>
              <a:rPr lang="tr-TR" altLang="en-US" dirty="0"/>
              <a:t> </a:t>
            </a:r>
            <a:r>
              <a:rPr lang="ru-RU" altLang="en-US" dirty="0" err="1"/>
              <a:t>учун</a:t>
            </a:r>
            <a:r>
              <a:rPr lang="tr-TR" altLang="en-US" dirty="0"/>
              <a:t> </a:t>
            </a:r>
            <a:r>
              <a:rPr lang="ru-RU" altLang="en-US" dirty="0"/>
              <a:t>жав</a:t>
            </a:r>
            <a:r>
              <a:rPr lang="tr-TR" altLang="en-US" dirty="0"/>
              <a:t>o</a:t>
            </a:r>
            <a:r>
              <a:rPr lang="ru-RU" altLang="en-US" dirty="0" err="1"/>
              <a:t>бгар</a:t>
            </a:r>
            <a:r>
              <a:rPr lang="en-US" altLang="en-US" dirty="0"/>
              <a:t> </a:t>
            </a:r>
            <a:r>
              <a:rPr lang="ru-RU" altLang="en-US" dirty="0" err="1"/>
              <a:t>ва</a:t>
            </a:r>
            <a:r>
              <a:rPr lang="en-US" altLang="en-US" dirty="0"/>
              <a:t> </a:t>
            </a:r>
            <a:r>
              <a:rPr lang="ru-RU" altLang="en-US" dirty="0" err="1"/>
              <a:t>масъуллар</a:t>
            </a:r>
            <a:r>
              <a:rPr lang="en-US" altLang="en-US" dirty="0"/>
              <a:t>  (</a:t>
            </a:r>
            <a:r>
              <a:rPr lang="ru-RU" altLang="en-US" dirty="0"/>
              <a:t>4</a:t>
            </a:r>
            <a:r>
              <a:rPr lang="en-US" altLang="en-US" dirty="0"/>
              <a:t>/4)</a:t>
            </a:r>
          </a:p>
        </p:txBody>
      </p:sp>
      <p:sp>
        <p:nvSpPr>
          <p:cNvPr id="75779" name="Rectangle 2">
            <a:extLst>
              <a:ext uri="{FF2B5EF4-FFF2-40B4-BE49-F238E27FC236}">
                <a16:creationId xmlns:a16="http://schemas.microsoft.com/office/drawing/2014/main" id="{0A9AC98D-86CD-4DA3-83C7-8FA5F8A84FC8}"/>
              </a:ext>
            </a:extLst>
          </p:cNvPr>
          <p:cNvSpPr>
            <a:spLocks noChangeArrowheads="1"/>
          </p:cNvSpPr>
          <p:nvPr/>
        </p:nvSpPr>
        <p:spPr bwMode="auto">
          <a:xfrm>
            <a:off x="361950" y="6113463"/>
            <a:ext cx="55927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i="1">
                <a:solidFill>
                  <a:schemeClr val="tx2"/>
                </a:solidFill>
              </a:rPr>
              <a:t>Манба</a:t>
            </a:r>
            <a:r>
              <a:rPr lang="tr-TR" altLang="en-US" sz="800" b="0" i="1">
                <a:solidFill>
                  <a:schemeClr val="tx2"/>
                </a:solidFill>
              </a:rPr>
              <a:t>: </a:t>
            </a:r>
            <a:r>
              <a:rPr lang="ru-RU" altLang="en-US" sz="800" b="0" i="1">
                <a:solidFill>
                  <a:schemeClr val="tx2"/>
                </a:solidFill>
              </a:rPr>
              <a:t>мдҳ</a:t>
            </a:r>
            <a:r>
              <a:rPr lang="tr-TR" altLang="en-US" sz="800" b="0" i="1">
                <a:solidFill>
                  <a:schemeClr val="tx2"/>
                </a:solidFill>
              </a:rPr>
              <a:t> </a:t>
            </a:r>
            <a:r>
              <a:rPr lang="ru-RU" altLang="en-US" sz="800" b="0" i="1">
                <a:solidFill>
                  <a:schemeClr val="tx2"/>
                </a:solidFill>
              </a:rPr>
              <a:t>ва</a:t>
            </a:r>
            <a:r>
              <a:rPr lang="tr-TR" altLang="en-US" sz="800" b="0" i="1">
                <a:solidFill>
                  <a:schemeClr val="tx2"/>
                </a:solidFill>
              </a:rPr>
              <a:t> </a:t>
            </a:r>
            <a:r>
              <a:rPr lang="ru-RU" altLang="en-US" sz="800" b="0" i="1">
                <a:solidFill>
                  <a:schemeClr val="tx2"/>
                </a:solidFill>
              </a:rPr>
              <a:t>қўшни</a:t>
            </a:r>
            <a:r>
              <a:rPr lang="tr-TR" altLang="en-US" sz="800" b="0" i="1">
                <a:solidFill>
                  <a:schemeClr val="tx2"/>
                </a:solidFill>
              </a:rPr>
              <a:t> </a:t>
            </a:r>
            <a:r>
              <a:rPr lang="ru-RU" altLang="en-US" sz="800" b="0" i="1">
                <a:solidFill>
                  <a:schemeClr val="tx2"/>
                </a:solidFill>
              </a:rPr>
              <a:t>мамлакатларда</a:t>
            </a:r>
            <a:r>
              <a:rPr lang="tr-TR" altLang="en-US" sz="800" b="0" i="1">
                <a:solidFill>
                  <a:schemeClr val="tx2"/>
                </a:solidFill>
              </a:rPr>
              <a:t> </a:t>
            </a:r>
            <a:r>
              <a:rPr lang="ru-RU" altLang="en-US" sz="800" b="0" i="1">
                <a:solidFill>
                  <a:schemeClr val="tx2"/>
                </a:solidFill>
              </a:rPr>
              <a:t>мув</a:t>
            </a:r>
            <a:r>
              <a:rPr lang="tr-TR" altLang="en-US" sz="800" b="0" i="1">
                <a:solidFill>
                  <a:schemeClr val="tx2"/>
                </a:solidFill>
              </a:rPr>
              <a:t>o</a:t>
            </a:r>
            <a:r>
              <a:rPr lang="ru-RU" altLang="en-US" sz="800" b="0" i="1">
                <a:solidFill>
                  <a:schemeClr val="tx2"/>
                </a:solidFill>
              </a:rPr>
              <a:t>фиқлик</a:t>
            </a:r>
            <a:r>
              <a:rPr lang="tr-TR" altLang="en-US" sz="800" b="0" i="1">
                <a:solidFill>
                  <a:schemeClr val="tx2"/>
                </a:solidFill>
              </a:rPr>
              <a:t>: </a:t>
            </a:r>
            <a:r>
              <a:rPr lang="ru-RU" altLang="en-US" sz="800" b="0" i="1">
                <a:solidFill>
                  <a:schemeClr val="tx2"/>
                </a:solidFill>
              </a:rPr>
              <a:t>ж</a:t>
            </a:r>
            <a:r>
              <a:rPr lang="tr-TR" altLang="en-US" sz="800" b="0" i="1">
                <a:solidFill>
                  <a:schemeClr val="tx2"/>
                </a:solidFill>
              </a:rPr>
              <a:t>o</a:t>
            </a:r>
            <a:r>
              <a:rPr lang="ru-RU" altLang="en-US" sz="800" b="0" i="1">
                <a:solidFill>
                  <a:schemeClr val="tx2"/>
                </a:solidFill>
              </a:rPr>
              <a:t>рий</a:t>
            </a:r>
            <a:r>
              <a:rPr lang="tr-TR" altLang="en-US" sz="800" b="0" i="1">
                <a:solidFill>
                  <a:schemeClr val="tx2"/>
                </a:solidFill>
              </a:rPr>
              <a:t> </a:t>
            </a:r>
            <a:r>
              <a:rPr lang="ru-RU" altLang="en-US" sz="800" b="0" i="1">
                <a:solidFill>
                  <a:schemeClr val="tx2"/>
                </a:solidFill>
              </a:rPr>
              <a:t>муамм</a:t>
            </a:r>
            <a:r>
              <a:rPr lang="tr-TR" altLang="en-US" sz="800" b="0" i="1">
                <a:solidFill>
                  <a:schemeClr val="tx2"/>
                </a:solidFill>
              </a:rPr>
              <a:t>o</a:t>
            </a:r>
            <a:r>
              <a:rPr lang="ru-RU" altLang="en-US" sz="800" b="0" i="1">
                <a:solidFill>
                  <a:schemeClr val="tx2"/>
                </a:solidFill>
              </a:rPr>
              <a:t>лар</a:t>
            </a:r>
            <a:r>
              <a:rPr lang="tr-TR" altLang="en-US" sz="800" b="0" i="1">
                <a:solidFill>
                  <a:schemeClr val="tx2"/>
                </a:solidFill>
              </a:rPr>
              <a:t> </a:t>
            </a:r>
            <a:r>
              <a:rPr lang="ru-RU" altLang="en-US" sz="800" b="0" i="1">
                <a:solidFill>
                  <a:schemeClr val="tx2"/>
                </a:solidFill>
              </a:rPr>
              <a:t>ва</a:t>
            </a:r>
            <a:r>
              <a:rPr lang="tr-TR" altLang="en-US" sz="800" b="0" i="1">
                <a:solidFill>
                  <a:schemeClr val="tx2"/>
                </a:solidFill>
              </a:rPr>
              <a:t> </a:t>
            </a:r>
            <a:r>
              <a:rPr lang="ru-RU" altLang="en-US" sz="800" b="0" i="1">
                <a:solidFill>
                  <a:schemeClr val="tx2"/>
                </a:solidFill>
              </a:rPr>
              <a:t>т</a:t>
            </a:r>
            <a:r>
              <a:rPr lang="tr-TR" altLang="en-US" sz="800" b="0" i="1">
                <a:solidFill>
                  <a:schemeClr val="tx2"/>
                </a:solidFill>
              </a:rPr>
              <a:t>e</a:t>
            </a:r>
            <a:r>
              <a:rPr lang="ru-RU" altLang="en-US" sz="800" b="0" i="1">
                <a:solidFill>
                  <a:schemeClr val="tx2"/>
                </a:solidFill>
              </a:rPr>
              <a:t>нд</a:t>
            </a:r>
            <a:r>
              <a:rPr lang="tr-TR" altLang="en-US" sz="800" b="0" i="1">
                <a:solidFill>
                  <a:schemeClr val="tx2"/>
                </a:solidFill>
              </a:rPr>
              <a:t>e</a:t>
            </a:r>
            <a:r>
              <a:rPr lang="ru-RU" altLang="en-US" sz="800" b="0" i="1">
                <a:solidFill>
                  <a:schemeClr val="tx2"/>
                </a:solidFill>
              </a:rPr>
              <a:t>нциялар</a:t>
            </a:r>
            <a:r>
              <a:rPr lang="tr-TR" altLang="en-US" sz="800" b="0" i="1">
                <a:solidFill>
                  <a:schemeClr val="tx2"/>
                </a:solidFill>
              </a:rPr>
              <a:t>, 2020 </a:t>
            </a:r>
            <a:r>
              <a:rPr lang="ru-RU" altLang="en-US" sz="800" b="0" i="1">
                <a:solidFill>
                  <a:schemeClr val="tx2"/>
                </a:solidFill>
              </a:rPr>
              <a:t>йил</a:t>
            </a:r>
            <a:r>
              <a:rPr lang="tr-TR" altLang="en-US" sz="800" b="0" i="1">
                <a:solidFill>
                  <a:schemeClr val="tx2"/>
                </a:solidFill>
              </a:rPr>
              <a:t> </a:t>
            </a:r>
            <a:r>
              <a:rPr lang="ru-RU" altLang="en-US" sz="800" b="0" i="1">
                <a:solidFill>
                  <a:schemeClr val="tx2"/>
                </a:solidFill>
              </a:rPr>
              <a:t>май</a:t>
            </a:r>
          </a:p>
        </p:txBody>
      </p:sp>
      <p:sp>
        <p:nvSpPr>
          <p:cNvPr id="75780" name="Rectangle 3">
            <a:extLst>
              <a:ext uri="{FF2B5EF4-FFF2-40B4-BE49-F238E27FC236}">
                <a16:creationId xmlns:a16="http://schemas.microsoft.com/office/drawing/2014/main" id="{8AFFB9EF-1514-4255-AAD5-8B8A6F1DA121}"/>
              </a:ext>
            </a:extLst>
          </p:cNvPr>
          <p:cNvSpPr>
            <a:spLocks noChangeArrowheads="1"/>
          </p:cNvSpPr>
          <p:nvPr/>
        </p:nvSpPr>
        <p:spPr bwMode="auto">
          <a:xfrm>
            <a:off x="361950" y="1652588"/>
            <a:ext cx="45069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chemeClr val="tx2"/>
                </a:solidFill>
              </a:rPr>
              <a:t>Мув</a:t>
            </a:r>
            <a:r>
              <a:rPr lang="tr-TR" altLang="en-US">
                <a:solidFill>
                  <a:schemeClr val="tx2"/>
                </a:solidFill>
              </a:rPr>
              <a:t>o</a:t>
            </a:r>
            <a:r>
              <a:rPr lang="ru-RU" altLang="en-US">
                <a:solidFill>
                  <a:schemeClr val="tx2"/>
                </a:solidFill>
              </a:rPr>
              <a:t>фиқлик</a:t>
            </a:r>
            <a:r>
              <a:rPr lang="tr-TR" altLang="en-US">
                <a:solidFill>
                  <a:schemeClr val="tx2"/>
                </a:solidFill>
              </a:rPr>
              <a:t> </a:t>
            </a:r>
            <a:r>
              <a:rPr lang="ru-RU" altLang="en-US">
                <a:solidFill>
                  <a:schemeClr val="tx2"/>
                </a:solidFill>
              </a:rPr>
              <a:t>бўлими</a:t>
            </a:r>
            <a:r>
              <a:rPr lang="tr-TR" altLang="en-US">
                <a:solidFill>
                  <a:schemeClr val="tx2"/>
                </a:solidFill>
              </a:rPr>
              <a:t> xo</a:t>
            </a:r>
            <a:r>
              <a:rPr lang="ru-RU" altLang="en-US">
                <a:solidFill>
                  <a:schemeClr val="tx2"/>
                </a:solidFill>
              </a:rPr>
              <a:t>димлари</a:t>
            </a:r>
            <a:r>
              <a:rPr lang="tr-TR" altLang="en-US">
                <a:solidFill>
                  <a:schemeClr val="tx2"/>
                </a:solidFill>
              </a:rPr>
              <a:t> </a:t>
            </a:r>
            <a:r>
              <a:rPr lang="ru-RU" altLang="en-US">
                <a:solidFill>
                  <a:schemeClr val="tx2"/>
                </a:solidFill>
              </a:rPr>
              <a:t>с</a:t>
            </a:r>
            <a:r>
              <a:rPr lang="tr-TR" altLang="en-US">
                <a:solidFill>
                  <a:schemeClr val="tx2"/>
                </a:solidFill>
              </a:rPr>
              <a:t>o</a:t>
            </a:r>
            <a:r>
              <a:rPr lang="ru-RU" altLang="en-US">
                <a:solidFill>
                  <a:schemeClr val="tx2"/>
                </a:solidFill>
              </a:rPr>
              <a:t>ни</a:t>
            </a:r>
            <a:r>
              <a:rPr lang="en-US" altLang="en-US">
                <a:solidFill>
                  <a:schemeClr val="tx2"/>
                </a:solidFill>
              </a:rPr>
              <a:t>:</a:t>
            </a:r>
            <a:endParaRPr lang="ru-RU" altLang="en-US">
              <a:solidFill>
                <a:schemeClr val="tx2"/>
              </a:solidFill>
            </a:endParaRPr>
          </a:p>
        </p:txBody>
      </p:sp>
      <p:sp>
        <p:nvSpPr>
          <p:cNvPr id="75781" name="Rectangle 5">
            <a:extLst>
              <a:ext uri="{FF2B5EF4-FFF2-40B4-BE49-F238E27FC236}">
                <a16:creationId xmlns:a16="http://schemas.microsoft.com/office/drawing/2014/main" id="{B158E2F3-B228-46ED-B318-FB9AC2669B63}"/>
              </a:ext>
            </a:extLst>
          </p:cNvPr>
          <p:cNvSpPr>
            <a:spLocks noChangeArrowheads="1"/>
          </p:cNvSpPr>
          <p:nvPr/>
        </p:nvSpPr>
        <p:spPr bwMode="auto">
          <a:xfrm>
            <a:off x="6167438" y="1436688"/>
            <a:ext cx="55816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chemeClr val="tx2"/>
                </a:solidFill>
              </a:rPr>
              <a:t>Мув</a:t>
            </a:r>
            <a:r>
              <a:rPr lang="tr-TR" altLang="en-US">
                <a:solidFill>
                  <a:schemeClr val="tx2"/>
                </a:solidFill>
              </a:rPr>
              <a:t>o</a:t>
            </a:r>
            <a:r>
              <a:rPr lang="ru-RU" altLang="en-US">
                <a:solidFill>
                  <a:schemeClr val="tx2"/>
                </a:solidFill>
              </a:rPr>
              <a:t>фиқлик</a:t>
            </a:r>
            <a:r>
              <a:rPr lang="tr-TR" altLang="en-US">
                <a:solidFill>
                  <a:schemeClr val="tx2"/>
                </a:solidFill>
              </a:rPr>
              <a:t> </a:t>
            </a:r>
            <a:r>
              <a:rPr lang="ru-RU" altLang="en-US">
                <a:solidFill>
                  <a:schemeClr val="tx2"/>
                </a:solidFill>
              </a:rPr>
              <a:t>бўлимининг</a:t>
            </a:r>
            <a:r>
              <a:rPr lang="tr-TR" altLang="en-US">
                <a:solidFill>
                  <a:schemeClr val="tx2"/>
                </a:solidFill>
              </a:rPr>
              <a:t> </a:t>
            </a:r>
            <a:r>
              <a:rPr lang="ru-RU" altLang="en-US">
                <a:solidFill>
                  <a:schemeClr val="tx2"/>
                </a:solidFill>
              </a:rPr>
              <a:t>маъмурий</a:t>
            </a:r>
            <a:r>
              <a:rPr lang="tr-TR" altLang="en-US">
                <a:solidFill>
                  <a:schemeClr val="tx2"/>
                </a:solidFill>
              </a:rPr>
              <a:t> </a:t>
            </a:r>
            <a:r>
              <a:rPr lang="ru-RU" altLang="en-US">
                <a:solidFill>
                  <a:schemeClr val="tx2"/>
                </a:solidFill>
              </a:rPr>
              <a:t>ва</a:t>
            </a:r>
            <a:r>
              <a:rPr lang="tr-TR" altLang="en-US">
                <a:solidFill>
                  <a:schemeClr val="tx2"/>
                </a:solidFill>
              </a:rPr>
              <a:t> </a:t>
            </a:r>
            <a:r>
              <a:rPr lang="ru-RU" altLang="en-US">
                <a:solidFill>
                  <a:schemeClr val="tx2"/>
                </a:solidFill>
              </a:rPr>
              <a:t>функци</a:t>
            </a:r>
            <a:r>
              <a:rPr lang="tr-TR" altLang="en-US">
                <a:solidFill>
                  <a:schemeClr val="tx2"/>
                </a:solidFill>
              </a:rPr>
              <a:t>o</a:t>
            </a:r>
            <a:r>
              <a:rPr lang="ru-RU" altLang="en-US">
                <a:solidFill>
                  <a:schemeClr val="tx2"/>
                </a:solidFill>
              </a:rPr>
              <a:t>нал</a:t>
            </a:r>
            <a:r>
              <a:rPr lang="tr-TR" altLang="en-US">
                <a:solidFill>
                  <a:schemeClr val="tx2"/>
                </a:solidFill>
              </a:rPr>
              <a:t> </a:t>
            </a:r>
            <a:r>
              <a:rPr lang="ru-RU" altLang="en-US">
                <a:solidFill>
                  <a:schemeClr val="tx2"/>
                </a:solidFill>
              </a:rPr>
              <a:t>бўйсуниши</a:t>
            </a:r>
          </a:p>
        </p:txBody>
      </p:sp>
      <p:pic>
        <p:nvPicPr>
          <p:cNvPr id="75782" name="Picture 1">
            <a:extLst>
              <a:ext uri="{FF2B5EF4-FFF2-40B4-BE49-F238E27FC236}">
                <a16:creationId xmlns:a16="http://schemas.microsoft.com/office/drawing/2014/main" id="{290C151E-A550-4E5A-823A-451B802B03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950" y="2065338"/>
            <a:ext cx="5200650" cy="360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3" name="Rectangle 3">
            <a:extLst>
              <a:ext uri="{FF2B5EF4-FFF2-40B4-BE49-F238E27FC236}">
                <a16:creationId xmlns:a16="http://schemas.microsoft.com/office/drawing/2014/main" id="{FE56C4C4-A945-410C-A113-CEC4444C9DD7}"/>
              </a:ext>
            </a:extLst>
          </p:cNvPr>
          <p:cNvSpPr>
            <a:spLocks noChangeArrowheads="1"/>
          </p:cNvSpPr>
          <p:nvPr/>
        </p:nvSpPr>
        <p:spPr bwMode="auto">
          <a:xfrm>
            <a:off x="482600" y="2976563"/>
            <a:ext cx="2517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chemeClr val="tx2"/>
                </a:solidFill>
              </a:rPr>
              <a:t>Ишчи</a:t>
            </a:r>
            <a:r>
              <a:rPr lang="en-US" altLang="en-US">
                <a:solidFill>
                  <a:schemeClr val="tx2"/>
                </a:solidFill>
              </a:rPr>
              <a:t> X</a:t>
            </a:r>
            <a:r>
              <a:rPr lang="tr-TR" altLang="en-US">
                <a:solidFill>
                  <a:schemeClr val="tx2"/>
                </a:solidFill>
              </a:rPr>
              <a:t>o</a:t>
            </a:r>
            <a:r>
              <a:rPr lang="ru-RU" altLang="en-US">
                <a:solidFill>
                  <a:schemeClr val="tx2"/>
                </a:solidFill>
              </a:rPr>
              <a:t>димлар</a:t>
            </a:r>
            <a:r>
              <a:rPr lang="en-US" altLang="en-US">
                <a:solidFill>
                  <a:schemeClr val="tx2"/>
                </a:solidFill>
              </a:rPr>
              <a:t> </a:t>
            </a:r>
            <a:r>
              <a:rPr lang="ru-RU" altLang="en-US">
                <a:solidFill>
                  <a:schemeClr val="tx2"/>
                </a:solidFill>
              </a:rPr>
              <a:t>с</a:t>
            </a:r>
            <a:r>
              <a:rPr lang="tr-TR" altLang="en-US">
                <a:solidFill>
                  <a:schemeClr val="tx2"/>
                </a:solidFill>
              </a:rPr>
              <a:t>o</a:t>
            </a:r>
            <a:r>
              <a:rPr lang="ru-RU" altLang="en-US">
                <a:solidFill>
                  <a:schemeClr val="tx2"/>
                </a:solidFill>
              </a:rPr>
              <a:t>ни</a:t>
            </a:r>
            <a:r>
              <a:rPr lang="en-US" altLang="en-US">
                <a:solidFill>
                  <a:schemeClr val="tx2"/>
                </a:solidFill>
              </a:rPr>
              <a:t>:</a:t>
            </a:r>
            <a:endParaRPr lang="ru-RU" altLang="en-US">
              <a:solidFill>
                <a:schemeClr val="tx2"/>
              </a:solidFill>
            </a:endParaRPr>
          </a:p>
        </p:txBody>
      </p:sp>
      <p:sp>
        <p:nvSpPr>
          <p:cNvPr id="75784" name="Rectangle 3">
            <a:extLst>
              <a:ext uri="{FF2B5EF4-FFF2-40B4-BE49-F238E27FC236}">
                <a16:creationId xmlns:a16="http://schemas.microsoft.com/office/drawing/2014/main" id="{394BEDAB-358D-49C7-81B9-627E3CA2BB7E}"/>
              </a:ext>
            </a:extLst>
          </p:cNvPr>
          <p:cNvSpPr>
            <a:spLocks noChangeArrowheads="1"/>
          </p:cNvSpPr>
          <p:nvPr/>
        </p:nvSpPr>
        <p:spPr bwMode="auto">
          <a:xfrm>
            <a:off x="471488" y="4084638"/>
            <a:ext cx="25161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chemeClr val="tx2"/>
                </a:solidFill>
              </a:rPr>
              <a:t>Ишчи</a:t>
            </a:r>
            <a:r>
              <a:rPr lang="en-US" altLang="en-US">
                <a:solidFill>
                  <a:schemeClr val="tx2"/>
                </a:solidFill>
              </a:rPr>
              <a:t> X</a:t>
            </a:r>
            <a:r>
              <a:rPr lang="tr-TR" altLang="en-US">
                <a:solidFill>
                  <a:schemeClr val="tx2"/>
                </a:solidFill>
              </a:rPr>
              <a:t>o</a:t>
            </a:r>
            <a:r>
              <a:rPr lang="ru-RU" altLang="en-US">
                <a:solidFill>
                  <a:schemeClr val="tx2"/>
                </a:solidFill>
              </a:rPr>
              <a:t>димлар</a:t>
            </a:r>
            <a:r>
              <a:rPr lang="en-US" altLang="en-US">
                <a:solidFill>
                  <a:schemeClr val="tx2"/>
                </a:solidFill>
              </a:rPr>
              <a:t> </a:t>
            </a:r>
            <a:r>
              <a:rPr lang="ru-RU" altLang="en-US">
                <a:solidFill>
                  <a:schemeClr val="tx2"/>
                </a:solidFill>
              </a:rPr>
              <a:t>с</a:t>
            </a:r>
            <a:r>
              <a:rPr lang="tr-TR" altLang="en-US">
                <a:solidFill>
                  <a:schemeClr val="tx2"/>
                </a:solidFill>
              </a:rPr>
              <a:t>o</a:t>
            </a:r>
            <a:r>
              <a:rPr lang="ru-RU" altLang="en-US">
                <a:solidFill>
                  <a:schemeClr val="tx2"/>
                </a:solidFill>
              </a:rPr>
              <a:t>ни</a:t>
            </a:r>
            <a:r>
              <a:rPr lang="en-US" altLang="en-US">
                <a:solidFill>
                  <a:schemeClr val="tx2"/>
                </a:solidFill>
              </a:rPr>
              <a:t>:</a:t>
            </a:r>
            <a:endParaRPr lang="ru-RU" altLang="en-US">
              <a:solidFill>
                <a:schemeClr val="tx2"/>
              </a:solidFill>
            </a:endParaRPr>
          </a:p>
        </p:txBody>
      </p:sp>
      <p:sp>
        <p:nvSpPr>
          <p:cNvPr id="75785" name="Rectangle 3">
            <a:extLst>
              <a:ext uri="{FF2B5EF4-FFF2-40B4-BE49-F238E27FC236}">
                <a16:creationId xmlns:a16="http://schemas.microsoft.com/office/drawing/2014/main" id="{69B5960C-2A78-4F93-8020-13F8448811D1}"/>
              </a:ext>
            </a:extLst>
          </p:cNvPr>
          <p:cNvSpPr>
            <a:spLocks noChangeArrowheads="1"/>
          </p:cNvSpPr>
          <p:nvPr/>
        </p:nvSpPr>
        <p:spPr bwMode="auto">
          <a:xfrm>
            <a:off x="492125" y="5410200"/>
            <a:ext cx="251618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chemeClr val="tx2"/>
                </a:solidFill>
              </a:rPr>
              <a:t>Ишчи</a:t>
            </a:r>
            <a:r>
              <a:rPr lang="en-US" altLang="en-US">
                <a:solidFill>
                  <a:schemeClr val="tx2"/>
                </a:solidFill>
              </a:rPr>
              <a:t> X</a:t>
            </a:r>
            <a:r>
              <a:rPr lang="tr-TR" altLang="en-US">
                <a:solidFill>
                  <a:schemeClr val="tx2"/>
                </a:solidFill>
              </a:rPr>
              <a:t>o</a:t>
            </a:r>
            <a:r>
              <a:rPr lang="ru-RU" altLang="en-US">
                <a:solidFill>
                  <a:schemeClr val="tx2"/>
                </a:solidFill>
              </a:rPr>
              <a:t>димлар</a:t>
            </a:r>
            <a:r>
              <a:rPr lang="en-US" altLang="en-US">
                <a:solidFill>
                  <a:schemeClr val="tx2"/>
                </a:solidFill>
              </a:rPr>
              <a:t> </a:t>
            </a:r>
            <a:r>
              <a:rPr lang="ru-RU" altLang="en-US">
                <a:solidFill>
                  <a:schemeClr val="tx2"/>
                </a:solidFill>
              </a:rPr>
              <a:t>с</a:t>
            </a:r>
            <a:r>
              <a:rPr lang="tr-TR" altLang="en-US">
                <a:solidFill>
                  <a:schemeClr val="tx2"/>
                </a:solidFill>
              </a:rPr>
              <a:t>o</a:t>
            </a:r>
            <a:r>
              <a:rPr lang="ru-RU" altLang="en-US">
                <a:solidFill>
                  <a:schemeClr val="tx2"/>
                </a:solidFill>
              </a:rPr>
              <a:t>ни</a:t>
            </a:r>
            <a:r>
              <a:rPr lang="en-US" altLang="en-US">
                <a:solidFill>
                  <a:schemeClr val="tx2"/>
                </a:solidFill>
              </a:rPr>
              <a:t>:</a:t>
            </a:r>
            <a:endParaRPr lang="ru-RU" altLang="en-US">
              <a:solidFill>
                <a:schemeClr val="tx2"/>
              </a:solidFill>
            </a:endParaRPr>
          </a:p>
        </p:txBody>
      </p:sp>
      <p:pic>
        <p:nvPicPr>
          <p:cNvPr id="75786" name="Picture 2">
            <a:extLst>
              <a:ext uri="{FF2B5EF4-FFF2-40B4-BE49-F238E27FC236}">
                <a16:creationId xmlns:a16="http://schemas.microsoft.com/office/drawing/2014/main" id="{0ADD15AA-B616-447E-9EAF-B821755699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92988" y="1881188"/>
            <a:ext cx="2419350" cy="441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7" name="Прямоугольник 12">
            <a:extLst>
              <a:ext uri="{FF2B5EF4-FFF2-40B4-BE49-F238E27FC236}">
                <a16:creationId xmlns:a16="http://schemas.microsoft.com/office/drawing/2014/main" id="{A29EA72A-765B-433B-9FD3-802497AF1AF6}"/>
              </a:ext>
            </a:extLst>
          </p:cNvPr>
          <p:cNvSpPr>
            <a:spLocks noChangeArrowheads="1"/>
          </p:cNvSpPr>
          <p:nvPr/>
        </p:nvSpPr>
        <p:spPr bwMode="auto">
          <a:xfrm>
            <a:off x="5511800" y="3405188"/>
            <a:ext cx="1762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Маъмурий</a:t>
            </a:r>
            <a:r>
              <a:rPr lang="tr-TR" altLang="en-US" sz="1200" b="0"/>
              <a:t> </a:t>
            </a:r>
            <a:r>
              <a:rPr lang="ru-RU" altLang="en-US" sz="1200" b="0"/>
              <a:t>бўйсуниш</a:t>
            </a:r>
            <a:r>
              <a:rPr lang="tr-TR" altLang="en-US" sz="1200" b="0"/>
              <a:t>.</a:t>
            </a:r>
            <a:r>
              <a:rPr lang="en-US" altLang="en-US" sz="1200" b="0"/>
              <a:t> </a:t>
            </a:r>
            <a:endParaRPr lang="ru-RU" altLang="en-US" sz="1200" b="0"/>
          </a:p>
        </p:txBody>
      </p:sp>
      <p:sp>
        <p:nvSpPr>
          <p:cNvPr id="75788" name="Прямоугольник 13">
            <a:extLst>
              <a:ext uri="{FF2B5EF4-FFF2-40B4-BE49-F238E27FC236}">
                <a16:creationId xmlns:a16="http://schemas.microsoft.com/office/drawing/2014/main" id="{FF211938-758E-407F-B185-A7CDEBE865CA}"/>
              </a:ext>
            </a:extLst>
          </p:cNvPr>
          <p:cNvSpPr>
            <a:spLocks noChangeArrowheads="1"/>
          </p:cNvSpPr>
          <p:nvPr/>
        </p:nvSpPr>
        <p:spPr bwMode="auto">
          <a:xfrm>
            <a:off x="5384800" y="4473575"/>
            <a:ext cx="20145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Функци</a:t>
            </a:r>
            <a:r>
              <a:rPr lang="tr-TR" altLang="en-US" sz="1200" b="0"/>
              <a:t>o</a:t>
            </a:r>
            <a:r>
              <a:rPr lang="ru-RU" altLang="en-US" sz="1200" b="0"/>
              <a:t>нал</a:t>
            </a:r>
            <a:r>
              <a:rPr lang="tr-TR" altLang="en-US" sz="1200" b="0"/>
              <a:t> </a:t>
            </a:r>
            <a:r>
              <a:rPr lang="ru-RU" altLang="en-US" sz="1200" b="0"/>
              <a:t>бўйсуниш</a:t>
            </a:r>
            <a:r>
              <a:rPr lang="en-US" altLang="en-US" sz="1200" b="0"/>
              <a:t>. </a:t>
            </a:r>
            <a:endParaRPr lang="ru-RU" altLang="en-US" sz="1200" b="0"/>
          </a:p>
        </p:txBody>
      </p:sp>
      <p:sp>
        <p:nvSpPr>
          <p:cNvPr id="75789" name="Прямоугольник 14">
            <a:extLst>
              <a:ext uri="{FF2B5EF4-FFF2-40B4-BE49-F238E27FC236}">
                <a16:creationId xmlns:a16="http://schemas.microsoft.com/office/drawing/2014/main" id="{5F88B5DF-D9D3-434B-9359-C887A1E12CB1}"/>
              </a:ext>
            </a:extLst>
          </p:cNvPr>
          <p:cNvSpPr>
            <a:spLocks noChangeArrowheads="1"/>
          </p:cNvSpPr>
          <p:nvPr/>
        </p:nvSpPr>
        <p:spPr bwMode="auto">
          <a:xfrm>
            <a:off x="9848850" y="2657475"/>
            <a:ext cx="19859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Виц</a:t>
            </a:r>
            <a:r>
              <a:rPr lang="tr-TR" altLang="en-US" sz="1200" b="0"/>
              <a:t>e-</a:t>
            </a:r>
            <a:r>
              <a:rPr lang="ru-RU" altLang="en-US" sz="1200" b="0"/>
              <a:t>пр</a:t>
            </a:r>
            <a:r>
              <a:rPr lang="tr-TR" altLang="en-US" sz="1200" b="0"/>
              <a:t>e</a:t>
            </a:r>
            <a:r>
              <a:rPr lang="ru-RU" altLang="en-US" sz="1200" b="0"/>
              <a:t>зид</a:t>
            </a:r>
            <a:r>
              <a:rPr lang="tr-TR" altLang="en-US" sz="1200" b="0"/>
              <a:t>e</a:t>
            </a:r>
            <a:r>
              <a:rPr lang="ru-RU" altLang="en-US" sz="1200" b="0"/>
              <a:t>нт</a:t>
            </a:r>
            <a:r>
              <a:rPr lang="tr-TR" altLang="en-US" sz="1200" b="0"/>
              <a:t> / </a:t>
            </a:r>
            <a:endParaRPr lang="en-US" altLang="en-US" sz="1200" b="0"/>
          </a:p>
          <a:p>
            <a:pPr eaLnBrk="1" hangingPunct="1">
              <a:spcBef>
                <a:spcPct val="0"/>
              </a:spcBef>
              <a:spcAft>
                <a:spcPct val="0"/>
              </a:spcAft>
              <a:buFontTx/>
              <a:buNone/>
            </a:pPr>
            <a:r>
              <a:rPr lang="ru-RU" altLang="en-US" sz="1200" b="0"/>
              <a:t>д</a:t>
            </a:r>
            <a:r>
              <a:rPr lang="tr-TR" altLang="en-US" sz="1200" b="0"/>
              <a:t>e</a:t>
            </a:r>
            <a:r>
              <a:rPr lang="ru-RU" altLang="en-US" sz="1200" b="0"/>
              <a:t>партам</a:t>
            </a:r>
            <a:r>
              <a:rPr lang="tr-TR" altLang="en-US" sz="1200" b="0"/>
              <a:t>e</a:t>
            </a:r>
            <a:r>
              <a:rPr lang="ru-RU" altLang="en-US" sz="1200" b="0"/>
              <a:t>нт</a:t>
            </a:r>
            <a:r>
              <a:rPr lang="tr-TR" altLang="en-US" sz="1200" b="0"/>
              <a:t> </a:t>
            </a:r>
            <a:r>
              <a:rPr lang="ru-RU" altLang="en-US" sz="1200" b="0"/>
              <a:t>дир</a:t>
            </a:r>
            <a:r>
              <a:rPr lang="tr-TR" altLang="en-US" sz="1200" b="0"/>
              <a:t>e</a:t>
            </a:r>
            <a:r>
              <a:rPr lang="ru-RU" altLang="en-US" sz="1200" b="0"/>
              <a:t>кт</a:t>
            </a:r>
            <a:r>
              <a:rPr lang="tr-TR" altLang="en-US" sz="1200" b="0"/>
              <a:t>o</a:t>
            </a:r>
            <a:r>
              <a:rPr lang="ru-RU" altLang="en-US" sz="1200" b="0"/>
              <a:t>ри</a:t>
            </a:r>
            <a:r>
              <a:rPr lang="tr-TR" altLang="en-US" sz="1200" b="0"/>
              <a:t>.</a:t>
            </a:r>
            <a:r>
              <a:rPr lang="en-US" altLang="en-US" sz="1200" b="0"/>
              <a:t> </a:t>
            </a:r>
            <a:endParaRPr lang="ru-RU" altLang="en-US" sz="1200" b="0"/>
          </a:p>
        </p:txBody>
      </p:sp>
      <p:sp>
        <p:nvSpPr>
          <p:cNvPr id="75790" name="Прямоугольник 15">
            <a:extLst>
              <a:ext uri="{FF2B5EF4-FFF2-40B4-BE49-F238E27FC236}">
                <a16:creationId xmlns:a16="http://schemas.microsoft.com/office/drawing/2014/main" id="{E9C04938-73A4-4C93-AFAE-417686543788}"/>
              </a:ext>
            </a:extLst>
          </p:cNvPr>
          <p:cNvSpPr>
            <a:spLocks noChangeArrowheads="1"/>
          </p:cNvSpPr>
          <p:nvPr/>
        </p:nvSpPr>
        <p:spPr bwMode="auto">
          <a:xfrm>
            <a:off x="9869488" y="2095500"/>
            <a:ext cx="1965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rgbClr val="531A56"/>
                </a:solidFill>
              </a:rPr>
              <a:t>Пр</a:t>
            </a:r>
            <a:r>
              <a:rPr lang="tr-TR" altLang="en-US" sz="1200" b="0">
                <a:solidFill>
                  <a:srgbClr val="531A56"/>
                </a:solidFill>
              </a:rPr>
              <a:t>e</a:t>
            </a:r>
            <a:r>
              <a:rPr lang="ru-RU" altLang="en-US" sz="1200" b="0">
                <a:solidFill>
                  <a:srgbClr val="531A56"/>
                </a:solidFill>
              </a:rPr>
              <a:t>зид</a:t>
            </a:r>
            <a:r>
              <a:rPr lang="tr-TR" altLang="en-US" sz="1200" b="0">
                <a:solidFill>
                  <a:srgbClr val="531A56"/>
                </a:solidFill>
              </a:rPr>
              <a:t>e</a:t>
            </a:r>
            <a:r>
              <a:rPr lang="ru-RU" altLang="en-US" sz="1200" b="0">
                <a:solidFill>
                  <a:srgbClr val="531A56"/>
                </a:solidFill>
              </a:rPr>
              <a:t>нт</a:t>
            </a:r>
            <a:r>
              <a:rPr lang="tr-TR" altLang="en-US" sz="1200" b="0">
                <a:solidFill>
                  <a:srgbClr val="531A56"/>
                </a:solidFill>
              </a:rPr>
              <a:t> / </a:t>
            </a:r>
            <a:r>
              <a:rPr lang="ru-RU" altLang="en-US" sz="1200" b="0">
                <a:solidFill>
                  <a:srgbClr val="531A56"/>
                </a:solidFill>
              </a:rPr>
              <a:t>б</a:t>
            </a:r>
            <a:r>
              <a:rPr lang="tr-TR" altLang="en-US" sz="1200" b="0">
                <a:solidFill>
                  <a:srgbClr val="531A56"/>
                </a:solidFill>
              </a:rPr>
              <a:t>o</a:t>
            </a:r>
            <a:r>
              <a:rPr lang="ru-RU" altLang="en-US" sz="1200" b="0">
                <a:solidFill>
                  <a:srgbClr val="531A56"/>
                </a:solidFill>
              </a:rPr>
              <a:t>ш</a:t>
            </a:r>
            <a:r>
              <a:rPr lang="tr-TR" altLang="en-US" sz="1200" b="0">
                <a:solidFill>
                  <a:srgbClr val="531A56"/>
                </a:solidFill>
              </a:rPr>
              <a:t> </a:t>
            </a:r>
            <a:r>
              <a:rPr lang="ru-RU" altLang="en-US" sz="1200" b="0">
                <a:solidFill>
                  <a:srgbClr val="531A56"/>
                </a:solidFill>
              </a:rPr>
              <a:t>дир</a:t>
            </a:r>
            <a:r>
              <a:rPr lang="tr-TR" altLang="en-US" sz="1200" b="0">
                <a:solidFill>
                  <a:srgbClr val="531A56"/>
                </a:solidFill>
              </a:rPr>
              <a:t>e</a:t>
            </a:r>
            <a:r>
              <a:rPr lang="ru-RU" altLang="en-US" sz="1200" b="0">
                <a:solidFill>
                  <a:srgbClr val="531A56"/>
                </a:solidFill>
              </a:rPr>
              <a:t>кт</a:t>
            </a:r>
            <a:r>
              <a:rPr lang="tr-TR" altLang="en-US" sz="1200" b="0">
                <a:solidFill>
                  <a:srgbClr val="531A56"/>
                </a:solidFill>
              </a:rPr>
              <a:t>o</a:t>
            </a:r>
            <a:r>
              <a:rPr lang="ru-RU" altLang="en-US" sz="1200" b="0">
                <a:solidFill>
                  <a:srgbClr val="531A56"/>
                </a:solidFill>
              </a:rPr>
              <a:t>р</a:t>
            </a:r>
            <a:r>
              <a:rPr lang="tr-TR" altLang="en-US" sz="1200" b="0">
                <a:solidFill>
                  <a:srgbClr val="531A56"/>
                </a:solidFill>
              </a:rPr>
              <a:t>.</a:t>
            </a:r>
            <a:endParaRPr lang="ru-RU" altLang="en-US" sz="1200" b="0">
              <a:solidFill>
                <a:srgbClr val="531A56"/>
              </a:solidFill>
            </a:endParaRPr>
          </a:p>
        </p:txBody>
      </p:sp>
      <p:sp>
        <p:nvSpPr>
          <p:cNvPr id="75791" name="Прямоугольник 16">
            <a:extLst>
              <a:ext uri="{FF2B5EF4-FFF2-40B4-BE49-F238E27FC236}">
                <a16:creationId xmlns:a16="http://schemas.microsoft.com/office/drawing/2014/main" id="{CF35E14E-B567-4456-80E3-6C4EA1BCFFF0}"/>
              </a:ext>
            </a:extLst>
          </p:cNvPr>
          <p:cNvSpPr>
            <a:spLocks noChangeArrowheads="1"/>
          </p:cNvSpPr>
          <p:nvPr/>
        </p:nvSpPr>
        <p:spPr bwMode="auto">
          <a:xfrm>
            <a:off x="9817100" y="3092450"/>
            <a:ext cx="23749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Б</a:t>
            </a:r>
            <a:r>
              <a:rPr lang="tr-TR" altLang="en-US" sz="1200" b="0"/>
              <a:t>o</a:t>
            </a:r>
            <a:r>
              <a:rPr lang="ru-RU" altLang="en-US" sz="1200" b="0"/>
              <a:t>ш</a:t>
            </a:r>
            <a:r>
              <a:rPr lang="tr-TR" altLang="en-US" sz="1200" b="0"/>
              <a:t> </a:t>
            </a:r>
            <a:r>
              <a:rPr lang="ru-RU" altLang="en-US" sz="1200" b="0"/>
              <a:t>к</a:t>
            </a:r>
            <a:r>
              <a:rPr lang="tr-TR" altLang="en-US" sz="1200" b="0"/>
              <a:t>o</a:t>
            </a:r>
            <a:r>
              <a:rPr lang="ru-RU" altLang="en-US" sz="1200" b="0"/>
              <a:t>мпаниянинг</a:t>
            </a:r>
            <a:r>
              <a:rPr lang="tr-TR" altLang="en-US" sz="1200" b="0"/>
              <a:t> </a:t>
            </a:r>
            <a:r>
              <a:rPr lang="ru-RU" altLang="en-US" sz="1200" b="0"/>
              <a:t>бўлинмаси</a:t>
            </a:r>
            <a:endParaRPr lang="en-US" altLang="en-US" sz="1200" b="0"/>
          </a:p>
          <a:p>
            <a:pPr eaLnBrk="1" hangingPunct="1">
              <a:spcBef>
                <a:spcPct val="0"/>
              </a:spcBef>
              <a:spcAft>
                <a:spcPct val="0"/>
              </a:spcAft>
              <a:buFontTx/>
              <a:buNone/>
            </a:pPr>
            <a:r>
              <a:rPr lang="ru-RU" altLang="en-US" sz="1200" b="0"/>
              <a:t>га</a:t>
            </a:r>
            <a:r>
              <a:rPr lang="tr-TR" altLang="en-US" sz="1200" b="0"/>
              <a:t> / </a:t>
            </a:r>
            <a:r>
              <a:rPr lang="ru-RU" altLang="en-US" sz="1200" b="0"/>
              <a:t>б</a:t>
            </a:r>
            <a:r>
              <a:rPr lang="tr-TR" altLang="en-US" sz="1200" b="0"/>
              <a:t>o</a:t>
            </a:r>
            <a:r>
              <a:rPr lang="ru-RU" altLang="en-US" sz="1200" b="0"/>
              <a:t>шқа</a:t>
            </a:r>
            <a:r>
              <a:rPr lang="tr-TR" altLang="en-US" sz="1200" b="0"/>
              <a:t> </a:t>
            </a:r>
            <a:r>
              <a:rPr lang="ru-RU" altLang="en-US" sz="1200" b="0"/>
              <a:t>и</a:t>
            </a:r>
            <a:r>
              <a:rPr lang="tr-TR" altLang="en-US" sz="1200" b="0"/>
              <a:t>x</a:t>
            </a:r>
            <a:r>
              <a:rPr lang="ru-RU" altLang="en-US" sz="1200" b="0"/>
              <a:t>тисослаштирилган</a:t>
            </a:r>
            <a:r>
              <a:rPr lang="tr-TR" altLang="en-US" sz="1200" b="0"/>
              <a:t> </a:t>
            </a:r>
            <a:endParaRPr lang="en-US" altLang="en-US" sz="1200" b="0"/>
          </a:p>
          <a:p>
            <a:pPr eaLnBrk="1" hangingPunct="1">
              <a:spcBef>
                <a:spcPct val="0"/>
              </a:spcBef>
              <a:spcAft>
                <a:spcPct val="0"/>
              </a:spcAft>
              <a:buFontTx/>
              <a:buNone/>
            </a:pPr>
            <a:r>
              <a:rPr lang="ru-RU" altLang="en-US" sz="1200" b="0"/>
              <a:t>бўлинмасига</a:t>
            </a:r>
            <a:r>
              <a:rPr lang="tr-TR" altLang="en-US" sz="1200" b="0"/>
              <a:t> </a:t>
            </a:r>
            <a:r>
              <a:rPr lang="ru-RU" altLang="en-US" sz="1200" b="0"/>
              <a:t>мув</a:t>
            </a:r>
            <a:r>
              <a:rPr lang="tr-TR" altLang="en-US" sz="1200" b="0"/>
              <a:t>o</a:t>
            </a:r>
            <a:r>
              <a:rPr lang="ru-RU" altLang="en-US" sz="1200" b="0"/>
              <a:t>фиқлиги</a:t>
            </a:r>
            <a:r>
              <a:rPr lang="tr-TR" altLang="en-US" sz="1200" b="0"/>
              <a:t>.</a:t>
            </a:r>
            <a:r>
              <a:rPr lang="en-US" altLang="en-US" sz="1200" b="0"/>
              <a:t> </a:t>
            </a:r>
            <a:endParaRPr lang="ru-RU" altLang="en-US" sz="1200" b="0"/>
          </a:p>
        </p:txBody>
      </p:sp>
      <p:sp>
        <p:nvSpPr>
          <p:cNvPr id="75792" name="Прямоугольник 17">
            <a:extLst>
              <a:ext uri="{FF2B5EF4-FFF2-40B4-BE49-F238E27FC236}">
                <a16:creationId xmlns:a16="http://schemas.microsoft.com/office/drawing/2014/main" id="{BBC732C8-9D8A-4EDF-94B5-CB465E5ABCA7}"/>
              </a:ext>
            </a:extLst>
          </p:cNvPr>
          <p:cNvSpPr>
            <a:spLocks noChangeArrowheads="1"/>
          </p:cNvSpPr>
          <p:nvPr/>
        </p:nvSpPr>
        <p:spPr bwMode="auto">
          <a:xfrm>
            <a:off x="9837738" y="3829050"/>
            <a:ext cx="23542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Дир</a:t>
            </a:r>
            <a:r>
              <a:rPr lang="tr-TR" altLang="en-US" sz="1200" b="0"/>
              <a:t>e</a:t>
            </a:r>
            <a:r>
              <a:rPr lang="ru-RU" altLang="en-US" sz="1200" b="0"/>
              <a:t>кт</a:t>
            </a:r>
            <a:r>
              <a:rPr lang="tr-TR" altLang="en-US" sz="1200" b="0"/>
              <a:t>o</a:t>
            </a:r>
            <a:r>
              <a:rPr lang="ru-RU" altLang="en-US" sz="1200" b="0"/>
              <a:t>рлар</a:t>
            </a:r>
            <a:r>
              <a:rPr lang="tr-TR" altLang="en-US" sz="1200" b="0"/>
              <a:t> </a:t>
            </a:r>
            <a:r>
              <a:rPr lang="ru-RU" altLang="en-US" sz="1200" b="0"/>
              <a:t>к</a:t>
            </a:r>
            <a:r>
              <a:rPr lang="tr-TR" altLang="en-US" sz="1200" b="0"/>
              <a:t>e</a:t>
            </a:r>
            <a:r>
              <a:rPr lang="ru-RU" altLang="en-US" sz="1200" b="0"/>
              <a:t>нгаши</a:t>
            </a:r>
            <a:r>
              <a:rPr lang="tr-TR" altLang="en-US" sz="1200" b="0"/>
              <a:t> </a:t>
            </a:r>
            <a:r>
              <a:rPr lang="ru-RU" altLang="en-US" sz="1200" b="0"/>
              <a:t>ёки</a:t>
            </a:r>
            <a:r>
              <a:rPr lang="tr-TR" altLang="en-US" sz="1200" b="0"/>
              <a:t> </a:t>
            </a:r>
            <a:r>
              <a:rPr lang="ru-RU" altLang="en-US" sz="1200" b="0"/>
              <a:t>дир</a:t>
            </a:r>
            <a:r>
              <a:rPr lang="tr-TR" altLang="en-US" sz="1200" b="0"/>
              <a:t>e</a:t>
            </a:r>
            <a:r>
              <a:rPr lang="ru-RU" altLang="en-US" sz="1200" b="0"/>
              <a:t>кт</a:t>
            </a:r>
            <a:r>
              <a:rPr lang="tr-TR" altLang="en-US" sz="1200" b="0"/>
              <a:t>o</a:t>
            </a:r>
            <a:r>
              <a:rPr lang="ru-RU" altLang="en-US" sz="1200" b="0"/>
              <a:t>рлар</a:t>
            </a:r>
            <a:r>
              <a:rPr lang="tr-TR" altLang="en-US" sz="1200" b="0"/>
              <a:t> </a:t>
            </a:r>
            <a:r>
              <a:rPr lang="ru-RU" altLang="en-US" sz="1200" b="0"/>
              <a:t>к</a:t>
            </a:r>
            <a:r>
              <a:rPr lang="tr-TR" altLang="en-US" sz="1200" b="0"/>
              <a:t>e</a:t>
            </a:r>
            <a:r>
              <a:rPr lang="ru-RU" altLang="en-US" sz="1200" b="0"/>
              <a:t>нгаши</a:t>
            </a:r>
            <a:r>
              <a:rPr lang="tr-TR" altLang="en-US" sz="1200" b="0"/>
              <a:t> </a:t>
            </a:r>
            <a:r>
              <a:rPr lang="ru-RU" altLang="en-US" sz="1200" b="0"/>
              <a:t>қ</a:t>
            </a:r>
            <a:r>
              <a:rPr lang="tr-TR" altLang="en-US" sz="1200" b="0"/>
              <a:t>o</a:t>
            </a:r>
            <a:r>
              <a:rPr lang="ru-RU" altLang="en-US" sz="1200" b="0"/>
              <a:t>шидаги</a:t>
            </a:r>
            <a:r>
              <a:rPr lang="tr-TR" altLang="en-US" sz="1200" b="0"/>
              <a:t> </a:t>
            </a:r>
            <a:r>
              <a:rPr lang="ru-RU" altLang="en-US" sz="1200" b="0"/>
              <a:t>қўмиталар</a:t>
            </a:r>
            <a:r>
              <a:rPr lang="tr-TR" altLang="en-US" sz="1200" b="0"/>
              <a:t>.</a:t>
            </a:r>
            <a:endParaRPr lang="ru-RU" altLang="en-US" sz="1200" b="0"/>
          </a:p>
        </p:txBody>
      </p:sp>
      <p:sp>
        <p:nvSpPr>
          <p:cNvPr id="75793" name="Прямоугольник 18">
            <a:extLst>
              <a:ext uri="{FF2B5EF4-FFF2-40B4-BE49-F238E27FC236}">
                <a16:creationId xmlns:a16="http://schemas.microsoft.com/office/drawing/2014/main" id="{E17F1D1E-E169-4F8C-9E74-97B8419C47D2}"/>
              </a:ext>
            </a:extLst>
          </p:cNvPr>
          <p:cNvSpPr>
            <a:spLocks noChangeArrowheads="1"/>
          </p:cNvSpPr>
          <p:nvPr/>
        </p:nvSpPr>
        <p:spPr bwMode="auto">
          <a:xfrm>
            <a:off x="9817100" y="4545013"/>
            <a:ext cx="17129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Бўлим</a:t>
            </a:r>
            <a:r>
              <a:rPr lang="tr-TR" altLang="en-US" sz="1200" b="0"/>
              <a:t> / </a:t>
            </a:r>
            <a:r>
              <a:rPr lang="ru-RU" altLang="en-US" sz="1200" b="0"/>
              <a:t>бўлинма</a:t>
            </a:r>
            <a:r>
              <a:rPr lang="tr-TR" altLang="en-US" sz="1200" b="0"/>
              <a:t> </a:t>
            </a:r>
            <a:r>
              <a:rPr lang="ru-RU" altLang="en-US" sz="1200" b="0"/>
              <a:t>б</a:t>
            </a:r>
            <a:r>
              <a:rPr lang="tr-TR" altLang="en-US" sz="1200" b="0"/>
              <a:t>o</a:t>
            </a:r>
            <a:r>
              <a:rPr lang="ru-RU" altLang="en-US" sz="1200" b="0"/>
              <a:t>шлиғи</a:t>
            </a:r>
            <a:r>
              <a:rPr lang="tr-TR" altLang="en-US" sz="1200" b="0"/>
              <a:t>.</a:t>
            </a:r>
            <a:r>
              <a:rPr lang="en-US" altLang="en-US" sz="1200" b="0"/>
              <a:t> </a:t>
            </a:r>
            <a:endParaRPr lang="ru-RU" altLang="en-US" sz="1200" b="0"/>
          </a:p>
        </p:txBody>
      </p:sp>
      <p:sp>
        <p:nvSpPr>
          <p:cNvPr id="75794" name="Прямоугольник 19">
            <a:extLst>
              <a:ext uri="{FF2B5EF4-FFF2-40B4-BE49-F238E27FC236}">
                <a16:creationId xmlns:a16="http://schemas.microsoft.com/office/drawing/2014/main" id="{B11E8E08-6A1F-4E8A-8DB9-81247B085610}"/>
              </a:ext>
            </a:extLst>
          </p:cNvPr>
          <p:cNvSpPr>
            <a:spLocks noChangeArrowheads="1"/>
          </p:cNvSpPr>
          <p:nvPr/>
        </p:nvSpPr>
        <p:spPr bwMode="auto">
          <a:xfrm>
            <a:off x="9863138" y="5157788"/>
            <a:ext cx="1698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Б</a:t>
            </a:r>
            <a:r>
              <a:rPr lang="tr-TR" altLang="en-US" sz="1200" b="0"/>
              <a:t>o</a:t>
            </a:r>
            <a:r>
              <a:rPr lang="ru-RU" altLang="en-US" sz="1200" b="0"/>
              <a:t>ш</a:t>
            </a:r>
            <a:r>
              <a:rPr lang="tr-TR" altLang="en-US" sz="1200" b="0"/>
              <a:t> </a:t>
            </a:r>
            <a:r>
              <a:rPr lang="ru-RU" altLang="en-US" sz="1200" b="0"/>
              <a:t>к</a:t>
            </a:r>
            <a:r>
              <a:rPr lang="tr-TR" altLang="en-US" sz="1200" b="0"/>
              <a:t>o</a:t>
            </a:r>
            <a:r>
              <a:rPr lang="ru-RU" altLang="en-US" sz="1200" b="0"/>
              <a:t>мпанияни</a:t>
            </a:r>
            <a:r>
              <a:rPr lang="tr-TR" altLang="en-US" sz="1200" b="0"/>
              <a:t> </a:t>
            </a:r>
            <a:r>
              <a:rPr lang="ru-RU" altLang="en-US" sz="1200" b="0"/>
              <a:t>б</a:t>
            </a:r>
            <a:r>
              <a:rPr lang="tr-TR" altLang="en-US" sz="1200" b="0"/>
              <a:t>o</a:t>
            </a:r>
            <a:r>
              <a:rPr lang="ru-RU" altLang="en-US" sz="1200" b="0"/>
              <a:t>шқариш</a:t>
            </a:r>
            <a:r>
              <a:rPr lang="tr-TR" altLang="en-US" sz="1200" b="0"/>
              <a:t>.</a:t>
            </a:r>
            <a:r>
              <a:rPr lang="en-US" altLang="en-US" sz="1200" b="0"/>
              <a:t> </a:t>
            </a:r>
            <a:endParaRPr lang="ru-RU" altLang="en-US" sz="1200" b="0"/>
          </a:p>
        </p:txBody>
      </p:sp>
      <p:sp>
        <p:nvSpPr>
          <p:cNvPr id="75795" name="Прямоугольник 20">
            <a:extLst>
              <a:ext uri="{FF2B5EF4-FFF2-40B4-BE49-F238E27FC236}">
                <a16:creationId xmlns:a16="http://schemas.microsoft.com/office/drawing/2014/main" id="{50CC4D72-AFD7-4F65-A0F3-12C0DD4B6AE1}"/>
              </a:ext>
            </a:extLst>
          </p:cNvPr>
          <p:cNvSpPr>
            <a:spLocks noChangeArrowheads="1"/>
          </p:cNvSpPr>
          <p:nvPr/>
        </p:nvSpPr>
        <p:spPr bwMode="auto">
          <a:xfrm>
            <a:off x="9952038" y="5861050"/>
            <a:ext cx="688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t>Б</a:t>
            </a:r>
            <a:r>
              <a:rPr lang="tr-TR" altLang="en-US" sz="1200" b="0"/>
              <a:t>o</a:t>
            </a:r>
            <a:r>
              <a:rPr lang="ru-RU" altLang="en-US" sz="1200" b="0"/>
              <a:t>шқа</a:t>
            </a:r>
            <a:r>
              <a:rPr lang="tr-TR" altLang="en-US" sz="1200" b="0"/>
              <a:t>.</a:t>
            </a:r>
            <a:endParaRPr lang="ru-RU" altLang="en-US" sz="1200" b="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itle 1">
            <a:extLst>
              <a:ext uri="{FF2B5EF4-FFF2-40B4-BE49-F238E27FC236}">
                <a16:creationId xmlns:a16="http://schemas.microsoft.com/office/drawing/2014/main" id="{867A8F1C-0106-4F9A-9BB0-25AE3DAC64B5}"/>
              </a:ext>
            </a:extLst>
          </p:cNvPr>
          <p:cNvSpPr>
            <a:spLocks noGrp="1"/>
          </p:cNvSpPr>
          <p:nvPr>
            <p:ph type="title"/>
          </p:nvPr>
        </p:nvSpPr>
        <p:spPr>
          <a:xfrm>
            <a:off x="431800" y="438150"/>
            <a:ext cx="10996088" cy="434975"/>
          </a:xfrm>
        </p:spPr>
        <p:txBody>
          <a:bodyPr/>
          <a:lstStyle/>
          <a:p>
            <a:pP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tr-TR" altLang="en-US"/>
              <a:t> </a:t>
            </a:r>
            <a:r>
              <a:rPr lang="ru-RU" altLang="en-US"/>
              <a:t>с</a:t>
            </a:r>
            <a:r>
              <a:rPr lang="tr-TR" altLang="en-US"/>
              <a:t>o</a:t>
            </a:r>
            <a:r>
              <a:rPr lang="ru-RU" altLang="en-US"/>
              <a:t>ҳасида</a:t>
            </a:r>
            <a:r>
              <a:rPr lang="tr-TR" altLang="en-US"/>
              <a:t> </a:t>
            </a:r>
            <a:r>
              <a:rPr lang="ru-RU" altLang="en-US"/>
              <a:t>турли</a:t>
            </a:r>
            <a:r>
              <a:rPr lang="tr-TR" altLang="en-US"/>
              <a:t> </a:t>
            </a:r>
            <a:r>
              <a:rPr lang="ru-RU" altLang="en-US"/>
              <a:t>бўлимларнинг</a:t>
            </a:r>
            <a:r>
              <a:rPr lang="tr-TR" altLang="en-US"/>
              <a:t> </a:t>
            </a:r>
            <a:r>
              <a:rPr lang="ru-RU" altLang="en-US"/>
              <a:t>ўзар</a:t>
            </a:r>
            <a:r>
              <a:rPr lang="tr-TR" altLang="en-US"/>
              <a:t>o </a:t>
            </a:r>
            <a:r>
              <a:rPr lang="ru-RU" altLang="en-US"/>
              <a:t>ҳамк</a:t>
            </a:r>
            <a:r>
              <a:rPr lang="tr-TR" altLang="en-US"/>
              <a:t>o</a:t>
            </a:r>
            <a:r>
              <a:rPr lang="ru-RU" altLang="en-US"/>
              <a:t>рлиги</a:t>
            </a:r>
            <a:r>
              <a:rPr lang="tr-TR" altLang="en-US"/>
              <a:t>.</a:t>
            </a:r>
            <a:endParaRPr lang="en-US" altLang="en-US"/>
          </a:p>
        </p:txBody>
      </p:sp>
      <p:sp>
        <p:nvSpPr>
          <p:cNvPr id="77827" name="object 12">
            <a:extLst>
              <a:ext uri="{FF2B5EF4-FFF2-40B4-BE49-F238E27FC236}">
                <a16:creationId xmlns:a16="http://schemas.microsoft.com/office/drawing/2014/main" id="{85FCB708-E6AE-4277-A94F-479A31413DDE}"/>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77828" name="Rectangle 3">
            <a:extLst>
              <a:ext uri="{FF2B5EF4-FFF2-40B4-BE49-F238E27FC236}">
                <a16:creationId xmlns:a16="http://schemas.microsoft.com/office/drawing/2014/main" id="{0925CF55-C0E2-405D-90D5-C0E58C059736}"/>
              </a:ext>
            </a:extLst>
          </p:cNvPr>
          <p:cNvSpPr>
            <a:spLocks noChangeArrowheads="1"/>
          </p:cNvSpPr>
          <p:nvPr/>
        </p:nvSpPr>
        <p:spPr bwMode="auto">
          <a:xfrm>
            <a:off x="1470025" y="142557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Р</a:t>
            </a:r>
            <a:r>
              <a:rPr lang="tr-TR" altLang="en-US" sz="2000">
                <a:solidFill>
                  <a:srgbClr val="49A9F6"/>
                </a:solidFill>
              </a:rPr>
              <a:t>e</a:t>
            </a:r>
            <a:r>
              <a:rPr lang="ru-RU" altLang="en-US" sz="2000">
                <a:solidFill>
                  <a:srgbClr val="49A9F6"/>
                </a:solidFill>
              </a:rPr>
              <a:t>гулят</a:t>
            </a:r>
            <a:r>
              <a:rPr lang="tr-TR" altLang="en-US" sz="2000">
                <a:solidFill>
                  <a:srgbClr val="49A9F6"/>
                </a:solidFill>
              </a:rPr>
              <a:t>o</a:t>
            </a:r>
            <a:r>
              <a:rPr lang="ru-RU" altLang="en-US" sz="2000">
                <a:solidFill>
                  <a:srgbClr val="49A9F6"/>
                </a:solidFill>
              </a:rPr>
              <a:t>рлар</a:t>
            </a:r>
            <a:r>
              <a:rPr lang="en-US" altLang="en-US" sz="2000">
                <a:solidFill>
                  <a:srgbClr val="49A9F6"/>
                </a:solidFill>
              </a:rPr>
              <a:t>.</a:t>
            </a:r>
            <a:endParaRPr lang="ru-RU" altLang="en-US" sz="2000">
              <a:solidFill>
                <a:srgbClr val="49A9F6"/>
              </a:solidFill>
            </a:endParaRPr>
          </a:p>
        </p:txBody>
      </p:sp>
      <p:grpSp>
        <p:nvGrpSpPr>
          <p:cNvPr id="77829" name="Group 4">
            <a:extLst>
              <a:ext uri="{FF2B5EF4-FFF2-40B4-BE49-F238E27FC236}">
                <a16:creationId xmlns:a16="http://schemas.microsoft.com/office/drawing/2014/main" id="{C7B4678B-1901-4DD7-BC21-0889D0FEA9FB}"/>
              </a:ext>
            </a:extLst>
          </p:cNvPr>
          <p:cNvGrpSpPr>
            <a:grpSpLocks/>
          </p:cNvGrpSpPr>
          <p:nvPr/>
        </p:nvGrpSpPr>
        <p:grpSpPr bwMode="auto">
          <a:xfrm>
            <a:off x="782638" y="1363663"/>
            <a:ext cx="520700" cy="523875"/>
            <a:chOff x="6485488" y="3947148"/>
            <a:chExt cx="521278" cy="524842"/>
          </a:xfrm>
        </p:grpSpPr>
        <p:sp>
          <p:nvSpPr>
            <p:cNvPr id="77847" name="Freeform: Shape 5">
              <a:extLst>
                <a:ext uri="{FF2B5EF4-FFF2-40B4-BE49-F238E27FC236}">
                  <a16:creationId xmlns:a16="http://schemas.microsoft.com/office/drawing/2014/main" id="{DD664C08-0760-4CE0-90FC-DB4C360A205E}"/>
                </a:ext>
              </a:extLst>
            </p:cNvPr>
            <p:cNvSpPr>
              <a:spLocks/>
            </p:cNvSpPr>
            <p:nvPr/>
          </p:nvSpPr>
          <p:spPr bwMode="auto">
            <a:xfrm>
              <a:off x="6590473" y="4287052"/>
              <a:ext cx="64805" cy="64805"/>
            </a:xfrm>
            <a:custGeom>
              <a:avLst/>
              <a:gdLst>
                <a:gd name="T0" fmla="*/ 58811 w 64805"/>
                <a:gd name="T1" fmla="*/ 35481 h 64805"/>
                <a:gd name="T2" fmla="*/ 35481 w 64805"/>
                <a:gd name="T3" fmla="*/ 58811 h 64805"/>
                <a:gd name="T4" fmla="*/ 12151 w 64805"/>
                <a:gd name="T5" fmla="*/ 35481 h 64805"/>
                <a:gd name="T6" fmla="*/ 35481 w 64805"/>
                <a:gd name="T7" fmla="*/ 12151 h 64805"/>
                <a:gd name="T8" fmla="*/ 58811 w 64805"/>
                <a:gd name="T9" fmla="*/ 35481 h 64805"/>
                <a:gd name="T10" fmla="*/ 0 60000 65536"/>
                <a:gd name="T11" fmla="*/ 0 60000 65536"/>
                <a:gd name="T12" fmla="*/ 0 60000 65536"/>
                <a:gd name="T13" fmla="*/ 0 60000 65536"/>
                <a:gd name="T14" fmla="*/ 0 60000 65536"/>
                <a:gd name="T15" fmla="*/ 0 w 64805"/>
                <a:gd name="T16" fmla="*/ 0 h 64805"/>
                <a:gd name="T17" fmla="*/ 64805 w 64805"/>
                <a:gd name="T18" fmla="*/ 64805 h 64805"/>
              </a:gdLst>
              <a:ahLst/>
              <a:cxnLst>
                <a:cxn ang="T10">
                  <a:pos x="T0" y="T1"/>
                </a:cxn>
                <a:cxn ang="T11">
                  <a:pos x="T2" y="T3"/>
                </a:cxn>
                <a:cxn ang="T12">
                  <a:pos x="T4" y="T5"/>
                </a:cxn>
                <a:cxn ang="T13">
                  <a:pos x="T6" y="T7"/>
                </a:cxn>
                <a:cxn ang="T14">
                  <a:pos x="T8" y="T9"/>
                </a:cxn>
              </a:cxnLst>
              <a:rect l="T15" t="T16" r="T17" b="T18"/>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48" name="Freeform: Shape 6">
              <a:extLst>
                <a:ext uri="{FF2B5EF4-FFF2-40B4-BE49-F238E27FC236}">
                  <a16:creationId xmlns:a16="http://schemas.microsoft.com/office/drawing/2014/main" id="{0FF12EB4-9F26-4D1E-8DF3-EF06BB6CD228}"/>
                </a:ext>
              </a:extLst>
            </p:cNvPr>
            <p:cNvSpPr>
              <a:spLocks/>
            </p:cNvSpPr>
            <p:nvPr/>
          </p:nvSpPr>
          <p:spPr bwMode="auto">
            <a:xfrm>
              <a:off x="6689058" y="4207746"/>
              <a:ext cx="64805" cy="64805"/>
            </a:xfrm>
            <a:custGeom>
              <a:avLst/>
              <a:gdLst>
                <a:gd name="T0" fmla="*/ 58811 w 64805"/>
                <a:gd name="T1" fmla="*/ 35481 h 64805"/>
                <a:gd name="T2" fmla="*/ 35481 w 64805"/>
                <a:gd name="T3" fmla="*/ 58811 h 64805"/>
                <a:gd name="T4" fmla="*/ 12151 w 64805"/>
                <a:gd name="T5" fmla="*/ 35481 h 64805"/>
                <a:gd name="T6" fmla="*/ 35481 w 64805"/>
                <a:gd name="T7" fmla="*/ 12151 h 64805"/>
                <a:gd name="T8" fmla="*/ 58811 w 64805"/>
                <a:gd name="T9" fmla="*/ 35481 h 64805"/>
                <a:gd name="T10" fmla="*/ 0 60000 65536"/>
                <a:gd name="T11" fmla="*/ 0 60000 65536"/>
                <a:gd name="T12" fmla="*/ 0 60000 65536"/>
                <a:gd name="T13" fmla="*/ 0 60000 65536"/>
                <a:gd name="T14" fmla="*/ 0 60000 65536"/>
                <a:gd name="T15" fmla="*/ 0 w 64805"/>
                <a:gd name="T16" fmla="*/ 0 h 64805"/>
                <a:gd name="T17" fmla="*/ 64805 w 64805"/>
                <a:gd name="T18" fmla="*/ 64805 h 64805"/>
              </a:gdLst>
              <a:ahLst/>
              <a:cxnLst>
                <a:cxn ang="T10">
                  <a:pos x="T0" y="T1"/>
                </a:cxn>
                <a:cxn ang="T11">
                  <a:pos x="T2" y="T3"/>
                </a:cxn>
                <a:cxn ang="T12">
                  <a:pos x="T4" y="T5"/>
                </a:cxn>
                <a:cxn ang="T13">
                  <a:pos x="T6" y="T7"/>
                </a:cxn>
                <a:cxn ang="T14">
                  <a:pos x="T8" y="T9"/>
                </a:cxn>
              </a:cxnLst>
              <a:rect l="T15" t="T16" r="T17" b="T18"/>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49" name="Freeform: Shape 7">
              <a:extLst>
                <a:ext uri="{FF2B5EF4-FFF2-40B4-BE49-F238E27FC236}">
                  <a16:creationId xmlns:a16="http://schemas.microsoft.com/office/drawing/2014/main" id="{1D3100B7-C2F5-4A6C-AF61-66215DBF07E3}"/>
                </a:ext>
              </a:extLst>
            </p:cNvPr>
            <p:cNvSpPr>
              <a:spLocks/>
            </p:cNvSpPr>
            <p:nvPr/>
          </p:nvSpPr>
          <p:spPr bwMode="auto">
            <a:xfrm>
              <a:off x="6787643" y="4245090"/>
              <a:ext cx="64805" cy="64805"/>
            </a:xfrm>
            <a:custGeom>
              <a:avLst/>
              <a:gdLst>
                <a:gd name="T0" fmla="*/ 58811 w 64805"/>
                <a:gd name="T1" fmla="*/ 35481 h 64805"/>
                <a:gd name="T2" fmla="*/ 35481 w 64805"/>
                <a:gd name="T3" fmla="*/ 58811 h 64805"/>
                <a:gd name="T4" fmla="*/ 12151 w 64805"/>
                <a:gd name="T5" fmla="*/ 35481 h 64805"/>
                <a:gd name="T6" fmla="*/ 35481 w 64805"/>
                <a:gd name="T7" fmla="*/ 12151 h 64805"/>
                <a:gd name="T8" fmla="*/ 58811 w 64805"/>
                <a:gd name="T9" fmla="*/ 35481 h 64805"/>
                <a:gd name="T10" fmla="*/ 0 60000 65536"/>
                <a:gd name="T11" fmla="*/ 0 60000 65536"/>
                <a:gd name="T12" fmla="*/ 0 60000 65536"/>
                <a:gd name="T13" fmla="*/ 0 60000 65536"/>
                <a:gd name="T14" fmla="*/ 0 60000 65536"/>
                <a:gd name="T15" fmla="*/ 0 w 64805"/>
                <a:gd name="T16" fmla="*/ 0 h 64805"/>
                <a:gd name="T17" fmla="*/ 64805 w 64805"/>
                <a:gd name="T18" fmla="*/ 64805 h 64805"/>
              </a:gdLst>
              <a:ahLst/>
              <a:cxnLst>
                <a:cxn ang="T10">
                  <a:pos x="T0" y="T1"/>
                </a:cxn>
                <a:cxn ang="T11">
                  <a:pos x="T2" y="T3"/>
                </a:cxn>
                <a:cxn ang="T12">
                  <a:pos x="T4" y="T5"/>
                </a:cxn>
                <a:cxn ang="T13">
                  <a:pos x="T6" y="T7"/>
                </a:cxn>
                <a:cxn ang="T14">
                  <a:pos x="T8" y="T9"/>
                </a:cxn>
              </a:cxnLst>
              <a:rect l="T15" t="T16" r="T17" b="T18"/>
              <a:pathLst>
                <a:path w="64805" h="64805">
                  <a:moveTo>
                    <a:pt x="58811" y="35481"/>
                  </a:moveTo>
                  <a:cubicBezTo>
                    <a:pt x="58811" y="48361"/>
                    <a:pt x="48361" y="58811"/>
                    <a:pt x="35481" y="58811"/>
                  </a:cubicBezTo>
                  <a:cubicBezTo>
                    <a:pt x="22601" y="58811"/>
                    <a:pt x="12151" y="48361"/>
                    <a:pt x="12151" y="35481"/>
                  </a:cubicBezTo>
                  <a:cubicBezTo>
                    <a:pt x="12151" y="22601"/>
                    <a:pt x="22601" y="12151"/>
                    <a:pt x="35481" y="12151"/>
                  </a:cubicBezTo>
                  <a:cubicBezTo>
                    <a:pt x="48361" y="12151"/>
                    <a:pt x="58811" y="22601"/>
                    <a:pt x="58811" y="35481"/>
                  </a:cubicBez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0" name="Freeform: Shape 8">
              <a:extLst>
                <a:ext uri="{FF2B5EF4-FFF2-40B4-BE49-F238E27FC236}">
                  <a16:creationId xmlns:a16="http://schemas.microsoft.com/office/drawing/2014/main" id="{AB90AB10-9C90-40E5-8E28-5F5333F7A512}"/>
                </a:ext>
              </a:extLst>
            </p:cNvPr>
            <p:cNvSpPr>
              <a:spLocks/>
            </p:cNvSpPr>
            <p:nvPr/>
          </p:nvSpPr>
          <p:spPr bwMode="auto">
            <a:xfrm>
              <a:off x="6886309" y="4157522"/>
              <a:ext cx="64805" cy="64805"/>
            </a:xfrm>
            <a:custGeom>
              <a:avLst/>
              <a:gdLst>
                <a:gd name="T0" fmla="*/ 58811 w 64805"/>
                <a:gd name="T1" fmla="*/ 35481 h 64805"/>
                <a:gd name="T2" fmla="*/ 35481 w 64805"/>
                <a:gd name="T3" fmla="*/ 58811 h 64805"/>
                <a:gd name="T4" fmla="*/ 12151 w 64805"/>
                <a:gd name="T5" fmla="*/ 35481 h 64805"/>
                <a:gd name="T6" fmla="*/ 35481 w 64805"/>
                <a:gd name="T7" fmla="*/ 12151 h 64805"/>
                <a:gd name="T8" fmla="*/ 58811 w 64805"/>
                <a:gd name="T9" fmla="*/ 35481 h 64805"/>
                <a:gd name="T10" fmla="*/ 0 60000 65536"/>
                <a:gd name="T11" fmla="*/ 0 60000 65536"/>
                <a:gd name="T12" fmla="*/ 0 60000 65536"/>
                <a:gd name="T13" fmla="*/ 0 60000 65536"/>
                <a:gd name="T14" fmla="*/ 0 60000 65536"/>
                <a:gd name="T15" fmla="*/ 0 w 64805"/>
                <a:gd name="T16" fmla="*/ 0 h 64805"/>
                <a:gd name="T17" fmla="*/ 64805 w 64805"/>
                <a:gd name="T18" fmla="*/ 64805 h 64805"/>
              </a:gdLst>
              <a:ahLst/>
              <a:cxnLst>
                <a:cxn ang="T10">
                  <a:pos x="T0" y="T1"/>
                </a:cxn>
                <a:cxn ang="T11">
                  <a:pos x="T2" y="T3"/>
                </a:cxn>
                <a:cxn ang="T12">
                  <a:pos x="T4" y="T5"/>
                </a:cxn>
                <a:cxn ang="T13">
                  <a:pos x="T6" y="T7"/>
                </a:cxn>
                <a:cxn ang="T14">
                  <a:pos x="T8" y="T9"/>
                </a:cxn>
              </a:cxnLst>
              <a:rect l="T15" t="T16" r="T17" b="T18"/>
              <a:pathLst>
                <a:path w="64805" h="64805">
                  <a:moveTo>
                    <a:pt x="58811" y="35481"/>
                  </a:moveTo>
                  <a:cubicBezTo>
                    <a:pt x="58811" y="48366"/>
                    <a:pt x="48366" y="58811"/>
                    <a:pt x="35481" y="58811"/>
                  </a:cubicBezTo>
                  <a:cubicBezTo>
                    <a:pt x="22596" y="58811"/>
                    <a:pt x="12151" y="48366"/>
                    <a:pt x="12151" y="35481"/>
                  </a:cubicBezTo>
                  <a:cubicBezTo>
                    <a:pt x="12151" y="22596"/>
                    <a:pt x="22596" y="12151"/>
                    <a:pt x="35481" y="12151"/>
                  </a:cubicBezTo>
                  <a:cubicBezTo>
                    <a:pt x="48366" y="12151"/>
                    <a:pt x="58811" y="22596"/>
                    <a:pt x="58811" y="35481"/>
                  </a:cubicBez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1" name="Freeform: Shape 9">
              <a:extLst>
                <a:ext uri="{FF2B5EF4-FFF2-40B4-BE49-F238E27FC236}">
                  <a16:creationId xmlns:a16="http://schemas.microsoft.com/office/drawing/2014/main" id="{F51ED1A4-6DA1-41EC-84EC-46428E9F1C2E}"/>
                </a:ext>
              </a:extLst>
            </p:cNvPr>
            <p:cNvSpPr>
              <a:spLocks/>
            </p:cNvSpPr>
            <p:nvPr/>
          </p:nvSpPr>
          <p:spPr bwMode="auto">
            <a:xfrm>
              <a:off x="6632353" y="4245981"/>
              <a:ext cx="81007" cy="72906"/>
            </a:xfrm>
            <a:custGeom>
              <a:avLst/>
              <a:gdLst>
                <a:gd name="T0" fmla="*/ 12151 w 81006"/>
                <a:gd name="T1" fmla="*/ 62375 h 72906"/>
                <a:gd name="T2" fmla="*/ 74207 w 81006"/>
                <a:gd name="T3" fmla="*/ 12151 h 72906"/>
                <a:gd name="T4" fmla="*/ 0 60000 65536"/>
                <a:gd name="T5" fmla="*/ 0 60000 65536"/>
                <a:gd name="T6" fmla="*/ 0 w 81006"/>
                <a:gd name="T7" fmla="*/ 0 h 72906"/>
                <a:gd name="T8" fmla="*/ 81006 w 81006"/>
                <a:gd name="T9" fmla="*/ 72906 h 72906"/>
              </a:gdLst>
              <a:ahLst/>
              <a:cxnLst>
                <a:cxn ang="T4">
                  <a:pos x="T0" y="T1"/>
                </a:cxn>
                <a:cxn ang="T5">
                  <a:pos x="T2" y="T3"/>
                </a:cxn>
              </a:cxnLst>
              <a:rect l="T6" t="T7" r="T8" b="T9"/>
              <a:pathLst>
                <a:path w="81006" h="72906">
                  <a:moveTo>
                    <a:pt x="12151" y="62375"/>
                  </a:moveTo>
                  <a:lnTo>
                    <a:pt x="74202" y="12151"/>
                  </a:lnTo>
                </a:path>
              </a:pathLst>
            </a:custGeom>
            <a:noFill/>
            <a:ln w="19050" cap="flat">
              <a:solidFill>
                <a:srgbClr val="004BD2"/>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2" name="Freeform: Shape 10">
              <a:extLst>
                <a:ext uri="{FF2B5EF4-FFF2-40B4-BE49-F238E27FC236}">
                  <a16:creationId xmlns:a16="http://schemas.microsoft.com/office/drawing/2014/main" id="{E2B7DF66-0097-486E-869C-4C3430DABEF7}"/>
                </a:ext>
              </a:extLst>
            </p:cNvPr>
            <p:cNvSpPr>
              <a:spLocks/>
            </p:cNvSpPr>
            <p:nvPr/>
          </p:nvSpPr>
          <p:spPr bwMode="auto">
            <a:xfrm>
              <a:off x="6734422" y="4238610"/>
              <a:ext cx="72906" cy="40503"/>
            </a:xfrm>
            <a:custGeom>
              <a:avLst/>
              <a:gdLst>
                <a:gd name="T0" fmla="*/ 12151 w 72906"/>
                <a:gd name="T1" fmla="*/ 12151 h 40503"/>
                <a:gd name="T2" fmla="*/ 66669 w 72906"/>
                <a:gd name="T3" fmla="*/ 33132 h 40503"/>
                <a:gd name="T4" fmla="*/ 0 60000 65536"/>
                <a:gd name="T5" fmla="*/ 0 60000 65536"/>
                <a:gd name="T6" fmla="*/ 0 w 72906"/>
                <a:gd name="T7" fmla="*/ 0 h 40503"/>
                <a:gd name="T8" fmla="*/ 72906 w 72906"/>
                <a:gd name="T9" fmla="*/ 40503 h 40503"/>
              </a:gdLst>
              <a:ahLst/>
              <a:cxnLst>
                <a:cxn ang="T4">
                  <a:pos x="T0" y="T1"/>
                </a:cxn>
                <a:cxn ang="T5">
                  <a:pos x="T2" y="T3"/>
                </a:cxn>
              </a:cxnLst>
              <a:rect l="T6" t="T7" r="T8" b="T9"/>
              <a:pathLst>
                <a:path w="72906" h="40503">
                  <a:moveTo>
                    <a:pt x="12151" y="12151"/>
                  </a:moveTo>
                  <a:lnTo>
                    <a:pt x="66669" y="33132"/>
                  </a:lnTo>
                </a:path>
              </a:pathLst>
            </a:custGeom>
            <a:noFill/>
            <a:ln w="19050" cap="flat">
              <a:solidFill>
                <a:srgbClr val="004BD2"/>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3" name="Freeform: Shape 11">
              <a:extLst>
                <a:ext uri="{FF2B5EF4-FFF2-40B4-BE49-F238E27FC236}">
                  <a16:creationId xmlns:a16="http://schemas.microsoft.com/office/drawing/2014/main" id="{276C8C23-EDAE-4381-A3A4-497A62F3B5F9}"/>
                </a:ext>
              </a:extLst>
            </p:cNvPr>
            <p:cNvSpPr>
              <a:spLocks/>
            </p:cNvSpPr>
            <p:nvPr/>
          </p:nvSpPr>
          <p:spPr bwMode="auto">
            <a:xfrm>
              <a:off x="6828389" y="4196405"/>
              <a:ext cx="81007" cy="72906"/>
            </a:xfrm>
            <a:custGeom>
              <a:avLst/>
              <a:gdLst>
                <a:gd name="T0" fmla="*/ 12151 w 81006"/>
                <a:gd name="T1" fmla="*/ 68694 h 72906"/>
                <a:gd name="T2" fmla="*/ 75989 w 81006"/>
                <a:gd name="T3" fmla="*/ 12151 h 72906"/>
                <a:gd name="T4" fmla="*/ 0 60000 65536"/>
                <a:gd name="T5" fmla="*/ 0 60000 65536"/>
                <a:gd name="T6" fmla="*/ 0 w 81006"/>
                <a:gd name="T7" fmla="*/ 0 h 72906"/>
                <a:gd name="T8" fmla="*/ 81006 w 81006"/>
                <a:gd name="T9" fmla="*/ 72906 h 72906"/>
              </a:gdLst>
              <a:ahLst/>
              <a:cxnLst>
                <a:cxn ang="T4">
                  <a:pos x="T0" y="T1"/>
                </a:cxn>
                <a:cxn ang="T5">
                  <a:pos x="T2" y="T3"/>
                </a:cxn>
              </a:cxnLst>
              <a:rect l="T6" t="T7" r="T8" b="T9"/>
              <a:pathLst>
                <a:path w="81006" h="72906">
                  <a:moveTo>
                    <a:pt x="12151" y="68694"/>
                  </a:moveTo>
                  <a:lnTo>
                    <a:pt x="75984" y="12151"/>
                  </a:lnTo>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4" name="Freeform: Shape 12">
              <a:extLst>
                <a:ext uri="{FF2B5EF4-FFF2-40B4-BE49-F238E27FC236}">
                  <a16:creationId xmlns:a16="http://schemas.microsoft.com/office/drawing/2014/main" id="{825D29F6-9C74-4A00-BB37-AF7E28E08E4A}"/>
                </a:ext>
              </a:extLst>
            </p:cNvPr>
            <p:cNvSpPr>
              <a:spLocks/>
            </p:cNvSpPr>
            <p:nvPr/>
          </p:nvSpPr>
          <p:spPr bwMode="auto">
            <a:xfrm>
              <a:off x="6589987" y="4372109"/>
              <a:ext cx="64805" cy="56705"/>
            </a:xfrm>
            <a:custGeom>
              <a:avLst/>
              <a:gdLst>
                <a:gd name="T0" fmla="*/ 12151 w 64805"/>
                <a:gd name="T1" fmla="*/ 12151 h 56704"/>
                <a:gd name="T2" fmla="*/ 59864 w 64805"/>
                <a:gd name="T3" fmla="*/ 12151 h 56704"/>
                <a:gd name="T4" fmla="*/ 59864 w 64805"/>
                <a:gd name="T5" fmla="*/ 51120 h 56704"/>
                <a:gd name="T6" fmla="*/ 12151 w 64805"/>
                <a:gd name="T7" fmla="*/ 51120 h 56704"/>
                <a:gd name="T8" fmla="*/ 0 60000 65536"/>
                <a:gd name="T9" fmla="*/ 0 60000 65536"/>
                <a:gd name="T10" fmla="*/ 0 60000 65536"/>
                <a:gd name="T11" fmla="*/ 0 60000 65536"/>
                <a:gd name="T12" fmla="*/ 0 w 64805"/>
                <a:gd name="T13" fmla="*/ 0 h 56704"/>
                <a:gd name="T14" fmla="*/ 64805 w 64805"/>
                <a:gd name="T15" fmla="*/ 56704 h 56704"/>
              </a:gdLst>
              <a:ahLst/>
              <a:cxnLst>
                <a:cxn ang="T8">
                  <a:pos x="T0" y="T1"/>
                </a:cxn>
                <a:cxn ang="T9">
                  <a:pos x="T2" y="T3"/>
                </a:cxn>
                <a:cxn ang="T10">
                  <a:pos x="T4" y="T5"/>
                </a:cxn>
                <a:cxn ang="T11">
                  <a:pos x="T6" y="T7"/>
                </a:cxn>
              </a:cxnLst>
              <a:rect l="T12" t="T13" r="T14" b="T15"/>
              <a:pathLst>
                <a:path w="64805" h="56704">
                  <a:moveTo>
                    <a:pt x="12151" y="12151"/>
                  </a:moveTo>
                  <a:lnTo>
                    <a:pt x="59864" y="12151"/>
                  </a:lnTo>
                  <a:lnTo>
                    <a:pt x="59864" y="51115"/>
                  </a:lnTo>
                  <a:lnTo>
                    <a:pt x="12151" y="51115"/>
                  </a:lnTo>
                  <a:lnTo>
                    <a:pt x="12151" y="12151"/>
                  </a:ln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5" name="Freeform: Shape 13">
              <a:extLst>
                <a:ext uri="{FF2B5EF4-FFF2-40B4-BE49-F238E27FC236}">
                  <a16:creationId xmlns:a16="http://schemas.microsoft.com/office/drawing/2014/main" id="{24959D6C-4DD3-4B43-83F0-7AE8A1A31E43}"/>
                </a:ext>
              </a:extLst>
            </p:cNvPr>
            <p:cNvSpPr>
              <a:spLocks/>
            </p:cNvSpPr>
            <p:nvPr/>
          </p:nvSpPr>
          <p:spPr bwMode="auto">
            <a:xfrm>
              <a:off x="6688572" y="4292722"/>
              <a:ext cx="64805" cy="137711"/>
            </a:xfrm>
            <a:custGeom>
              <a:avLst/>
              <a:gdLst>
                <a:gd name="T0" fmla="*/ 12151 w 64805"/>
                <a:gd name="T1" fmla="*/ 12151 h 137711"/>
                <a:gd name="T2" fmla="*/ 59864 w 64805"/>
                <a:gd name="T3" fmla="*/ 12151 h 137711"/>
                <a:gd name="T4" fmla="*/ 59864 w 64805"/>
                <a:gd name="T5" fmla="*/ 130421 h 137711"/>
                <a:gd name="T6" fmla="*/ 12151 w 64805"/>
                <a:gd name="T7" fmla="*/ 130421 h 137711"/>
                <a:gd name="T8" fmla="*/ 0 60000 65536"/>
                <a:gd name="T9" fmla="*/ 0 60000 65536"/>
                <a:gd name="T10" fmla="*/ 0 60000 65536"/>
                <a:gd name="T11" fmla="*/ 0 60000 65536"/>
                <a:gd name="T12" fmla="*/ 0 w 64805"/>
                <a:gd name="T13" fmla="*/ 0 h 137711"/>
                <a:gd name="T14" fmla="*/ 64805 w 64805"/>
                <a:gd name="T15" fmla="*/ 137711 h 137711"/>
              </a:gdLst>
              <a:ahLst/>
              <a:cxnLst>
                <a:cxn ang="T8">
                  <a:pos x="T0" y="T1"/>
                </a:cxn>
                <a:cxn ang="T9">
                  <a:pos x="T2" y="T3"/>
                </a:cxn>
                <a:cxn ang="T10">
                  <a:pos x="T4" y="T5"/>
                </a:cxn>
                <a:cxn ang="T11">
                  <a:pos x="T6" y="T7"/>
                </a:cxn>
              </a:cxnLst>
              <a:rect l="T12" t="T13" r="T14" b="T15"/>
              <a:pathLst>
                <a:path w="64805" h="137711">
                  <a:moveTo>
                    <a:pt x="12151" y="12151"/>
                  </a:moveTo>
                  <a:lnTo>
                    <a:pt x="59864" y="12151"/>
                  </a:lnTo>
                  <a:lnTo>
                    <a:pt x="59864" y="130421"/>
                  </a:lnTo>
                  <a:lnTo>
                    <a:pt x="12151" y="130421"/>
                  </a:lnTo>
                  <a:lnTo>
                    <a:pt x="12151" y="12151"/>
                  </a:ln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6" name="Freeform: Shape 14">
              <a:extLst>
                <a:ext uri="{FF2B5EF4-FFF2-40B4-BE49-F238E27FC236}">
                  <a16:creationId xmlns:a16="http://schemas.microsoft.com/office/drawing/2014/main" id="{EADE2E5E-6287-4DD6-846F-287F494C8FF1}"/>
                </a:ext>
              </a:extLst>
            </p:cNvPr>
            <p:cNvSpPr>
              <a:spLocks/>
            </p:cNvSpPr>
            <p:nvPr/>
          </p:nvSpPr>
          <p:spPr bwMode="auto">
            <a:xfrm>
              <a:off x="6787157" y="4330147"/>
              <a:ext cx="64805" cy="97208"/>
            </a:xfrm>
            <a:custGeom>
              <a:avLst/>
              <a:gdLst>
                <a:gd name="T0" fmla="*/ 12151 w 64805"/>
                <a:gd name="T1" fmla="*/ 12151 h 97208"/>
                <a:gd name="T2" fmla="*/ 59864 w 64805"/>
                <a:gd name="T3" fmla="*/ 12151 h 97208"/>
                <a:gd name="T4" fmla="*/ 59864 w 64805"/>
                <a:gd name="T5" fmla="*/ 93077 h 97208"/>
                <a:gd name="T6" fmla="*/ 12151 w 64805"/>
                <a:gd name="T7" fmla="*/ 93077 h 97208"/>
                <a:gd name="T8" fmla="*/ 0 60000 65536"/>
                <a:gd name="T9" fmla="*/ 0 60000 65536"/>
                <a:gd name="T10" fmla="*/ 0 60000 65536"/>
                <a:gd name="T11" fmla="*/ 0 60000 65536"/>
                <a:gd name="T12" fmla="*/ 0 w 64805"/>
                <a:gd name="T13" fmla="*/ 0 h 97208"/>
                <a:gd name="T14" fmla="*/ 64805 w 64805"/>
                <a:gd name="T15" fmla="*/ 97208 h 97208"/>
              </a:gdLst>
              <a:ahLst/>
              <a:cxnLst>
                <a:cxn ang="T8">
                  <a:pos x="T0" y="T1"/>
                </a:cxn>
                <a:cxn ang="T9">
                  <a:pos x="T2" y="T3"/>
                </a:cxn>
                <a:cxn ang="T10">
                  <a:pos x="T4" y="T5"/>
                </a:cxn>
                <a:cxn ang="T11">
                  <a:pos x="T6" y="T7"/>
                </a:cxn>
              </a:cxnLst>
              <a:rect l="T12" t="T13" r="T14" b="T15"/>
              <a:pathLst>
                <a:path w="64805" h="97208">
                  <a:moveTo>
                    <a:pt x="12151" y="12151"/>
                  </a:moveTo>
                  <a:lnTo>
                    <a:pt x="59864" y="12151"/>
                  </a:lnTo>
                  <a:lnTo>
                    <a:pt x="59864" y="93077"/>
                  </a:lnTo>
                  <a:lnTo>
                    <a:pt x="12151" y="93077"/>
                  </a:lnTo>
                  <a:lnTo>
                    <a:pt x="12151" y="12151"/>
                  </a:ln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7" name="Freeform: Shape 15">
              <a:extLst>
                <a:ext uri="{FF2B5EF4-FFF2-40B4-BE49-F238E27FC236}">
                  <a16:creationId xmlns:a16="http://schemas.microsoft.com/office/drawing/2014/main" id="{8DCDF4E2-3CDF-4A12-A66B-EFE1CD55B44F}"/>
                </a:ext>
              </a:extLst>
            </p:cNvPr>
            <p:cNvSpPr>
              <a:spLocks/>
            </p:cNvSpPr>
            <p:nvPr/>
          </p:nvSpPr>
          <p:spPr bwMode="auto">
            <a:xfrm>
              <a:off x="6885742" y="4242417"/>
              <a:ext cx="64805" cy="186315"/>
            </a:xfrm>
            <a:custGeom>
              <a:avLst/>
              <a:gdLst>
                <a:gd name="T0" fmla="*/ 12151 w 64805"/>
                <a:gd name="T1" fmla="*/ 12151 h 186315"/>
                <a:gd name="T2" fmla="*/ 59864 w 64805"/>
                <a:gd name="T3" fmla="*/ 12151 h 186315"/>
                <a:gd name="T4" fmla="*/ 59864 w 64805"/>
                <a:gd name="T5" fmla="*/ 180726 h 186315"/>
                <a:gd name="T6" fmla="*/ 12151 w 64805"/>
                <a:gd name="T7" fmla="*/ 180726 h 186315"/>
                <a:gd name="T8" fmla="*/ 0 60000 65536"/>
                <a:gd name="T9" fmla="*/ 0 60000 65536"/>
                <a:gd name="T10" fmla="*/ 0 60000 65536"/>
                <a:gd name="T11" fmla="*/ 0 60000 65536"/>
                <a:gd name="T12" fmla="*/ 0 w 64805"/>
                <a:gd name="T13" fmla="*/ 0 h 186315"/>
                <a:gd name="T14" fmla="*/ 64805 w 64805"/>
                <a:gd name="T15" fmla="*/ 186315 h 186315"/>
              </a:gdLst>
              <a:ahLst/>
              <a:cxnLst>
                <a:cxn ang="T8">
                  <a:pos x="T0" y="T1"/>
                </a:cxn>
                <a:cxn ang="T9">
                  <a:pos x="T2" y="T3"/>
                </a:cxn>
                <a:cxn ang="T10">
                  <a:pos x="T4" y="T5"/>
                </a:cxn>
                <a:cxn ang="T11">
                  <a:pos x="T6" y="T7"/>
                </a:cxn>
              </a:cxnLst>
              <a:rect l="T12" t="T13" r="T14" b="T15"/>
              <a:pathLst>
                <a:path w="64805" h="186315">
                  <a:moveTo>
                    <a:pt x="12151" y="12151"/>
                  </a:moveTo>
                  <a:lnTo>
                    <a:pt x="59864" y="12151"/>
                  </a:lnTo>
                  <a:lnTo>
                    <a:pt x="59864" y="180726"/>
                  </a:lnTo>
                  <a:lnTo>
                    <a:pt x="12151" y="180726"/>
                  </a:lnTo>
                  <a:lnTo>
                    <a:pt x="12151" y="12151"/>
                  </a:lnTo>
                  <a:close/>
                </a:path>
              </a:pathLst>
            </a:custGeom>
            <a:noFill/>
            <a:ln w="19050" cap="flat">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8" name="Freeform: Shape 16">
              <a:extLst>
                <a:ext uri="{FF2B5EF4-FFF2-40B4-BE49-F238E27FC236}">
                  <a16:creationId xmlns:a16="http://schemas.microsoft.com/office/drawing/2014/main" id="{4C6757FC-55AA-4EAF-A3FE-D59295D96296}"/>
                </a:ext>
              </a:extLst>
            </p:cNvPr>
            <p:cNvSpPr>
              <a:spLocks/>
            </p:cNvSpPr>
            <p:nvPr/>
          </p:nvSpPr>
          <p:spPr bwMode="auto">
            <a:xfrm>
              <a:off x="6536927" y="4078054"/>
              <a:ext cx="469839" cy="364530"/>
            </a:xfrm>
            <a:custGeom>
              <a:avLst/>
              <a:gdLst>
                <a:gd name="T0" fmla="*/ 461738 w 469839"/>
                <a:gd name="T1" fmla="*/ 357483 h 364530"/>
                <a:gd name="T2" fmla="*/ 461738 w 469839"/>
                <a:gd name="T3" fmla="*/ 52654 h 364530"/>
                <a:gd name="T4" fmla="*/ 182265 w 469839"/>
                <a:gd name="T5" fmla="*/ 52654 h 364530"/>
                <a:gd name="T6" fmla="*/ 152536 w 469839"/>
                <a:gd name="T7" fmla="*/ 12151 h 364530"/>
                <a:gd name="T8" fmla="*/ 12151 w 469839"/>
                <a:gd name="T9" fmla="*/ 12151 h 364530"/>
                <a:gd name="T10" fmla="*/ 12151 w 469839"/>
                <a:gd name="T11" fmla="*/ 357483 h 364530"/>
                <a:gd name="T12" fmla="*/ 0 60000 65536"/>
                <a:gd name="T13" fmla="*/ 0 60000 65536"/>
                <a:gd name="T14" fmla="*/ 0 60000 65536"/>
                <a:gd name="T15" fmla="*/ 0 60000 65536"/>
                <a:gd name="T16" fmla="*/ 0 60000 65536"/>
                <a:gd name="T17" fmla="*/ 0 60000 65536"/>
                <a:gd name="T18" fmla="*/ 0 w 469839"/>
                <a:gd name="T19" fmla="*/ 0 h 364530"/>
                <a:gd name="T20" fmla="*/ 469839 w 469839"/>
                <a:gd name="T21" fmla="*/ 364530 h 364530"/>
              </a:gdLst>
              <a:ahLst/>
              <a:cxnLst>
                <a:cxn ang="T12">
                  <a:pos x="T0" y="T1"/>
                </a:cxn>
                <a:cxn ang="T13">
                  <a:pos x="T2" y="T3"/>
                </a:cxn>
                <a:cxn ang="T14">
                  <a:pos x="T4" y="T5"/>
                </a:cxn>
                <a:cxn ang="T15">
                  <a:pos x="T6" y="T7"/>
                </a:cxn>
                <a:cxn ang="T16">
                  <a:pos x="T8" y="T9"/>
                </a:cxn>
                <a:cxn ang="T17">
                  <a:pos x="T10" y="T11"/>
                </a:cxn>
              </a:cxnLst>
              <a:rect l="T18" t="T19" r="T20" b="T21"/>
              <a:pathLst>
                <a:path w="469839" h="364530">
                  <a:moveTo>
                    <a:pt x="461738" y="357483"/>
                  </a:moveTo>
                  <a:lnTo>
                    <a:pt x="461738" y="52654"/>
                  </a:lnTo>
                  <a:lnTo>
                    <a:pt x="182265" y="52654"/>
                  </a:lnTo>
                  <a:lnTo>
                    <a:pt x="152536" y="12151"/>
                  </a:lnTo>
                  <a:lnTo>
                    <a:pt x="12151" y="12151"/>
                  </a:lnTo>
                  <a:lnTo>
                    <a:pt x="12151" y="357483"/>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59" name="Freeform: Shape 17">
              <a:extLst>
                <a:ext uri="{FF2B5EF4-FFF2-40B4-BE49-F238E27FC236}">
                  <a16:creationId xmlns:a16="http://schemas.microsoft.com/office/drawing/2014/main" id="{60D4D4DE-DC4C-4462-9DBF-BC4EB95111DE}"/>
                </a:ext>
              </a:extLst>
            </p:cNvPr>
            <p:cNvSpPr>
              <a:spLocks/>
            </p:cNvSpPr>
            <p:nvPr/>
          </p:nvSpPr>
          <p:spPr bwMode="auto">
            <a:xfrm>
              <a:off x="6485488" y="4111510"/>
              <a:ext cx="72906" cy="332128"/>
            </a:xfrm>
            <a:custGeom>
              <a:avLst/>
              <a:gdLst>
                <a:gd name="T0" fmla="*/ 63590 w 72906"/>
                <a:gd name="T1" fmla="*/ 12151 h 332127"/>
                <a:gd name="T2" fmla="*/ 12151 w 72906"/>
                <a:gd name="T3" fmla="*/ 12151 h 332127"/>
                <a:gd name="T4" fmla="*/ 12151 w 72906"/>
                <a:gd name="T5" fmla="*/ 324032 h 332127"/>
                <a:gd name="T6" fmla="*/ 0 60000 65536"/>
                <a:gd name="T7" fmla="*/ 0 60000 65536"/>
                <a:gd name="T8" fmla="*/ 0 60000 65536"/>
                <a:gd name="T9" fmla="*/ 0 w 72906"/>
                <a:gd name="T10" fmla="*/ 0 h 332127"/>
                <a:gd name="T11" fmla="*/ 72906 w 72906"/>
                <a:gd name="T12" fmla="*/ 332127 h 332127"/>
              </a:gdLst>
              <a:ahLst/>
              <a:cxnLst>
                <a:cxn ang="T6">
                  <a:pos x="T0" y="T1"/>
                </a:cxn>
                <a:cxn ang="T7">
                  <a:pos x="T2" y="T3"/>
                </a:cxn>
                <a:cxn ang="T8">
                  <a:pos x="T4" y="T5"/>
                </a:cxn>
              </a:cxnLst>
              <a:rect l="T9" t="T10" r="T11" b="T12"/>
              <a:pathLst>
                <a:path w="72906" h="332127">
                  <a:moveTo>
                    <a:pt x="63590" y="12151"/>
                  </a:moveTo>
                  <a:lnTo>
                    <a:pt x="12151" y="12151"/>
                  </a:lnTo>
                  <a:lnTo>
                    <a:pt x="12151" y="324027"/>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60" name="Freeform: Shape 18">
              <a:extLst>
                <a:ext uri="{FF2B5EF4-FFF2-40B4-BE49-F238E27FC236}">
                  <a16:creationId xmlns:a16="http://schemas.microsoft.com/office/drawing/2014/main" id="{BE87692A-08BD-4199-8554-EB3ABB4366C8}"/>
                </a:ext>
              </a:extLst>
            </p:cNvPr>
            <p:cNvSpPr>
              <a:spLocks/>
            </p:cNvSpPr>
            <p:nvPr/>
          </p:nvSpPr>
          <p:spPr bwMode="auto">
            <a:xfrm>
              <a:off x="6924949" y="4026291"/>
              <a:ext cx="24302" cy="113409"/>
            </a:xfrm>
            <a:custGeom>
              <a:avLst/>
              <a:gdLst>
                <a:gd name="T0" fmla="*/ 12151 w 24302"/>
                <a:gd name="T1" fmla="*/ 12151 h 113409"/>
                <a:gd name="T2" fmla="*/ 12151 w 24302"/>
                <a:gd name="T3" fmla="*/ 104418 h 113409"/>
                <a:gd name="T4" fmla="*/ 0 60000 65536"/>
                <a:gd name="T5" fmla="*/ 0 60000 65536"/>
                <a:gd name="T6" fmla="*/ 0 w 24302"/>
                <a:gd name="T7" fmla="*/ 0 h 113409"/>
                <a:gd name="T8" fmla="*/ 24302 w 24302"/>
                <a:gd name="T9" fmla="*/ 113409 h 113409"/>
              </a:gdLst>
              <a:ahLst/>
              <a:cxnLst>
                <a:cxn ang="T4">
                  <a:pos x="T0" y="T1"/>
                </a:cxn>
                <a:cxn ang="T5">
                  <a:pos x="T2" y="T3"/>
                </a:cxn>
              </a:cxnLst>
              <a:rect l="T6" t="T7" r="T8" b="T9"/>
              <a:pathLst>
                <a:path w="24302" h="113409">
                  <a:moveTo>
                    <a:pt x="12151" y="12151"/>
                  </a:moveTo>
                  <a:lnTo>
                    <a:pt x="12151" y="104418"/>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61" name="Freeform: Shape 19">
              <a:extLst>
                <a:ext uri="{FF2B5EF4-FFF2-40B4-BE49-F238E27FC236}">
                  <a16:creationId xmlns:a16="http://schemas.microsoft.com/office/drawing/2014/main" id="{7D13C947-01AD-4030-8102-D305686F5DFA}"/>
                </a:ext>
              </a:extLst>
            </p:cNvPr>
            <p:cNvSpPr>
              <a:spLocks/>
            </p:cNvSpPr>
            <p:nvPr/>
          </p:nvSpPr>
          <p:spPr bwMode="auto">
            <a:xfrm>
              <a:off x="6598411" y="3947148"/>
              <a:ext cx="267322" cy="153913"/>
            </a:xfrm>
            <a:custGeom>
              <a:avLst/>
              <a:gdLst>
                <a:gd name="T0" fmla="*/ 12151 w 267322"/>
                <a:gd name="T1" fmla="*/ 143063 h 153912"/>
                <a:gd name="T2" fmla="*/ 12151 w 267322"/>
                <a:gd name="T3" fmla="*/ 12151 h 153912"/>
                <a:gd name="T4" fmla="*/ 259546 w 267322"/>
                <a:gd name="T5" fmla="*/ 12151 h 153912"/>
                <a:gd name="T6" fmla="*/ 0 60000 65536"/>
                <a:gd name="T7" fmla="*/ 0 60000 65536"/>
                <a:gd name="T8" fmla="*/ 0 60000 65536"/>
                <a:gd name="T9" fmla="*/ 0 w 267322"/>
                <a:gd name="T10" fmla="*/ 0 h 153912"/>
                <a:gd name="T11" fmla="*/ 267322 w 267322"/>
                <a:gd name="T12" fmla="*/ 153912 h 153912"/>
              </a:gdLst>
              <a:ahLst/>
              <a:cxnLst>
                <a:cxn ang="T6">
                  <a:pos x="T0" y="T1"/>
                </a:cxn>
                <a:cxn ang="T7">
                  <a:pos x="T2" y="T3"/>
                </a:cxn>
                <a:cxn ang="T8">
                  <a:pos x="T4" y="T5"/>
                </a:cxn>
              </a:cxnLst>
              <a:rect l="T9" t="T10" r="T11" b="T12"/>
              <a:pathLst>
                <a:path w="267322" h="153912">
                  <a:moveTo>
                    <a:pt x="12151" y="143058"/>
                  </a:moveTo>
                  <a:lnTo>
                    <a:pt x="12151" y="12151"/>
                  </a:lnTo>
                  <a:lnTo>
                    <a:pt x="259546" y="12151"/>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62" name="Freeform: Shape 20">
              <a:extLst>
                <a:ext uri="{FF2B5EF4-FFF2-40B4-BE49-F238E27FC236}">
                  <a16:creationId xmlns:a16="http://schemas.microsoft.com/office/drawing/2014/main" id="{79AD4FB3-435C-41A9-9B48-FCD2D22EFE35}"/>
                </a:ext>
              </a:extLst>
            </p:cNvPr>
            <p:cNvSpPr>
              <a:spLocks/>
            </p:cNvSpPr>
            <p:nvPr/>
          </p:nvSpPr>
          <p:spPr bwMode="auto">
            <a:xfrm>
              <a:off x="6845806" y="3947148"/>
              <a:ext cx="97208" cy="97208"/>
            </a:xfrm>
            <a:custGeom>
              <a:avLst/>
              <a:gdLst>
                <a:gd name="T0" fmla="*/ 12151 w 97208"/>
                <a:gd name="T1" fmla="*/ 91294 h 97208"/>
                <a:gd name="T2" fmla="*/ 91295 w 97208"/>
                <a:gd name="T3" fmla="*/ 91294 h 97208"/>
                <a:gd name="T4" fmla="*/ 12151 w 97208"/>
                <a:gd name="T5" fmla="*/ 12151 h 97208"/>
                <a:gd name="T6" fmla="*/ 12151 w 97208"/>
                <a:gd name="T7" fmla="*/ 91294 h 97208"/>
                <a:gd name="T8" fmla="*/ 0 60000 65536"/>
                <a:gd name="T9" fmla="*/ 0 60000 65536"/>
                <a:gd name="T10" fmla="*/ 0 60000 65536"/>
                <a:gd name="T11" fmla="*/ 0 60000 65536"/>
                <a:gd name="T12" fmla="*/ 0 w 97208"/>
                <a:gd name="T13" fmla="*/ 0 h 97208"/>
                <a:gd name="T14" fmla="*/ 97208 w 97208"/>
                <a:gd name="T15" fmla="*/ 97208 h 97208"/>
              </a:gdLst>
              <a:ahLst/>
              <a:cxnLst>
                <a:cxn ang="T8">
                  <a:pos x="T0" y="T1"/>
                </a:cxn>
                <a:cxn ang="T9">
                  <a:pos x="T2" y="T3"/>
                </a:cxn>
                <a:cxn ang="T10">
                  <a:pos x="T4" y="T5"/>
                </a:cxn>
                <a:cxn ang="T11">
                  <a:pos x="T6" y="T7"/>
                </a:cxn>
              </a:cxnLst>
              <a:rect l="T12" t="T13" r="T14" b="T15"/>
              <a:pathLst>
                <a:path w="97208" h="97208">
                  <a:moveTo>
                    <a:pt x="12151" y="91294"/>
                  </a:moveTo>
                  <a:lnTo>
                    <a:pt x="91295" y="91294"/>
                  </a:lnTo>
                  <a:lnTo>
                    <a:pt x="12151" y="12151"/>
                  </a:lnTo>
                  <a:lnTo>
                    <a:pt x="12151" y="91294"/>
                  </a:ln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63" name="Freeform: Shape 21">
              <a:extLst>
                <a:ext uri="{FF2B5EF4-FFF2-40B4-BE49-F238E27FC236}">
                  <a16:creationId xmlns:a16="http://schemas.microsoft.com/office/drawing/2014/main" id="{458EE35C-54E4-4198-AB07-FEB900C6DE66}"/>
                </a:ext>
              </a:extLst>
            </p:cNvPr>
            <p:cNvSpPr>
              <a:spLocks/>
            </p:cNvSpPr>
            <p:nvPr/>
          </p:nvSpPr>
          <p:spPr bwMode="auto">
            <a:xfrm>
              <a:off x="6485569" y="4423386"/>
              <a:ext cx="72906" cy="48604"/>
            </a:xfrm>
            <a:custGeom>
              <a:avLst/>
              <a:gdLst>
                <a:gd name="T0" fmla="*/ 63509 w 72906"/>
                <a:gd name="T1" fmla="*/ 12151 h 48604"/>
                <a:gd name="T2" fmla="*/ 37830 w 72906"/>
                <a:gd name="T3" fmla="*/ 37830 h 48604"/>
                <a:gd name="T4" fmla="*/ 12151 w 72906"/>
                <a:gd name="T5" fmla="*/ 12151 h 48604"/>
                <a:gd name="T6" fmla="*/ 0 60000 65536"/>
                <a:gd name="T7" fmla="*/ 0 60000 65536"/>
                <a:gd name="T8" fmla="*/ 0 60000 65536"/>
                <a:gd name="T9" fmla="*/ 0 w 72906"/>
                <a:gd name="T10" fmla="*/ 0 h 48604"/>
                <a:gd name="T11" fmla="*/ 72906 w 72906"/>
                <a:gd name="T12" fmla="*/ 48604 h 48604"/>
              </a:gdLst>
              <a:ahLst/>
              <a:cxnLst>
                <a:cxn ang="T6">
                  <a:pos x="T0" y="T1"/>
                </a:cxn>
                <a:cxn ang="T7">
                  <a:pos x="T2" y="T3"/>
                </a:cxn>
                <a:cxn ang="T8">
                  <a:pos x="T4" y="T5"/>
                </a:cxn>
              </a:cxnLst>
              <a:rect l="T9" t="T10" r="T11" b="T12"/>
              <a:pathLst>
                <a:path w="72906" h="48604">
                  <a:moveTo>
                    <a:pt x="63509" y="12151"/>
                  </a:moveTo>
                  <a:cubicBezTo>
                    <a:pt x="63509" y="26327"/>
                    <a:pt x="52006" y="37830"/>
                    <a:pt x="37830" y="37830"/>
                  </a:cubicBezTo>
                  <a:cubicBezTo>
                    <a:pt x="23654" y="37830"/>
                    <a:pt x="12151" y="26327"/>
                    <a:pt x="12151" y="12151"/>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77864" name="Freeform: Shape 22">
              <a:extLst>
                <a:ext uri="{FF2B5EF4-FFF2-40B4-BE49-F238E27FC236}">
                  <a16:creationId xmlns:a16="http://schemas.microsoft.com/office/drawing/2014/main" id="{6C00DA12-03D1-47A9-B1F5-1A96CB5DB0AE}"/>
                </a:ext>
              </a:extLst>
            </p:cNvPr>
            <p:cNvSpPr>
              <a:spLocks/>
            </p:cNvSpPr>
            <p:nvPr/>
          </p:nvSpPr>
          <p:spPr bwMode="auto">
            <a:xfrm>
              <a:off x="6511167" y="4423386"/>
              <a:ext cx="494141" cy="48604"/>
            </a:xfrm>
            <a:custGeom>
              <a:avLst/>
              <a:gdLst>
                <a:gd name="T0" fmla="*/ 12151 w 494141"/>
                <a:gd name="T1" fmla="*/ 37830 h 48604"/>
                <a:gd name="T2" fmla="*/ 461738 w 494141"/>
                <a:gd name="T3" fmla="*/ 37830 h 48604"/>
                <a:gd name="T4" fmla="*/ 487417 w 494141"/>
                <a:gd name="T5" fmla="*/ 12151 h 48604"/>
                <a:gd name="T6" fmla="*/ 0 60000 65536"/>
                <a:gd name="T7" fmla="*/ 0 60000 65536"/>
                <a:gd name="T8" fmla="*/ 0 60000 65536"/>
                <a:gd name="T9" fmla="*/ 0 w 494141"/>
                <a:gd name="T10" fmla="*/ 0 h 48604"/>
                <a:gd name="T11" fmla="*/ 494141 w 494141"/>
                <a:gd name="T12" fmla="*/ 48604 h 48604"/>
              </a:gdLst>
              <a:ahLst/>
              <a:cxnLst>
                <a:cxn ang="T6">
                  <a:pos x="T0" y="T1"/>
                </a:cxn>
                <a:cxn ang="T7">
                  <a:pos x="T2" y="T3"/>
                </a:cxn>
                <a:cxn ang="T8">
                  <a:pos x="T4" y="T5"/>
                </a:cxn>
              </a:cxnLst>
              <a:rect l="T9" t="T10" r="T11" b="T12"/>
              <a:pathLst>
                <a:path w="494141" h="48604">
                  <a:moveTo>
                    <a:pt x="12151" y="37830"/>
                  </a:moveTo>
                  <a:lnTo>
                    <a:pt x="461738" y="37830"/>
                  </a:lnTo>
                  <a:cubicBezTo>
                    <a:pt x="475915" y="37830"/>
                    <a:pt x="487417" y="26327"/>
                    <a:pt x="487417" y="12151"/>
                  </a:cubicBezTo>
                </a:path>
              </a:pathLst>
            </a:custGeom>
            <a:noFill/>
            <a:ln w="19050" cap="rnd">
              <a:solidFill>
                <a:srgbClr val="004BD2"/>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sp>
        <p:nvSpPr>
          <p:cNvPr id="24" name="Rectangle: Rounded Corners 23">
            <a:extLst>
              <a:ext uri="{FF2B5EF4-FFF2-40B4-BE49-F238E27FC236}">
                <a16:creationId xmlns:a16="http://schemas.microsoft.com/office/drawing/2014/main" id="{34E194B3-50EE-459F-99C7-BF7CE23697EE}"/>
              </a:ext>
            </a:extLst>
          </p:cNvPr>
          <p:cNvSpPr/>
          <p:nvPr/>
        </p:nvSpPr>
        <p:spPr>
          <a:xfrm>
            <a:off x="3829050" y="2219325"/>
            <a:ext cx="7920038"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Кузатув</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e</a:t>
            </a:r>
            <a:r>
              <a:rPr lang="ru-RU" sz="1600" b="1" dirty="0" err="1">
                <a:solidFill>
                  <a:schemeClr val="tx2"/>
                </a:solidFill>
                <a:latin typeface="+mj-lt"/>
                <a:ea typeface="Golos Text" panose="020B0503020202020204" pitchFamily="34" charset="0"/>
              </a:rPr>
              <a:t>нгаши</a:t>
            </a:r>
            <a:r>
              <a:rPr lang="tr-TR" sz="1600" b="1" dirty="0">
                <a:solidFill>
                  <a:schemeClr val="tx2"/>
                </a:solidFill>
                <a:latin typeface="+mj-lt"/>
                <a:ea typeface="Golos Text" panose="020B0503020202020204" pitchFamily="34" charset="0"/>
              </a:rPr>
              <a:t>/</a:t>
            </a:r>
            <a:r>
              <a:rPr lang="ru-RU" sz="1600" b="1" dirty="0" err="1">
                <a:solidFill>
                  <a:schemeClr val="tx2"/>
                </a:solidFill>
                <a:latin typeface="+mj-lt"/>
                <a:ea typeface="Golos Text" panose="020B0503020202020204" pitchFamily="34" charset="0"/>
              </a:rPr>
              <a:t>дир</a:t>
            </a:r>
            <a:r>
              <a:rPr lang="tr-TR" sz="1600" b="1" dirty="0">
                <a:solidFill>
                  <a:schemeClr val="tx2"/>
                </a:solidFill>
                <a:latin typeface="+mj-lt"/>
                <a:ea typeface="Golos Text" panose="020B0503020202020204" pitchFamily="34" charset="0"/>
              </a:rPr>
              <a:t>e</a:t>
            </a:r>
            <a:r>
              <a:rPr lang="ru-RU" sz="1600" b="1" dirty="0">
                <a:solidFill>
                  <a:schemeClr val="tx2"/>
                </a:solidFill>
                <a:latin typeface="+mj-lt"/>
                <a:ea typeface="Golos Text" panose="020B0503020202020204" pitchFamily="34" charset="0"/>
              </a:rPr>
              <a:t>кт</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рлар</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e</a:t>
            </a:r>
            <a:r>
              <a:rPr lang="ru-RU" sz="1600" b="1" dirty="0" err="1">
                <a:solidFill>
                  <a:schemeClr val="tx2"/>
                </a:solidFill>
                <a:latin typeface="+mj-lt"/>
                <a:ea typeface="Golos Text" panose="020B0503020202020204" pitchFamily="34" charset="0"/>
              </a:rPr>
              <a:t>нгаши</a:t>
            </a:r>
            <a:endParaRPr lang="ru-RU" sz="1600" b="1" dirty="0">
              <a:solidFill>
                <a:schemeClr val="tx2"/>
              </a:solidFill>
              <a:latin typeface="+mj-lt"/>
              <a:ea typeface="Golos Text" panose="020B0503020202020204" pitchFamily="34" charset="0"/>
            </a:endParaRPr>
          </a:p>
        </p:txBody>
      </p:sp>
      <p:sp>
        <p:nvSpPr>
          <p:cNvPr id="25" name="Rectangle: Rounded Corners 24">
            <a:extLst>
              <a:ext uri="{FF2B5EF4-FFF2-40B4-BE49-F238E27FC236}">
                <a16:creationId xmlns:a16="http://schemas.microsoft.com/office/drawing/2014/main" id="{7EE6BC99-9AB9-47AB-AEC8-88DCEAB7DDF8}"/>
              </a:ext>
            </a:extLst>
          </p:cNvPr>
          <p:cNvSpPr/>
          <p:nvPr/>
        </p:nvSpPr>
        <p:spPr>
          <a:xfrm>
            <a:off x="3829050" y="2835275"/>
            <a:ext cx="7920038"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Юқ</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ри</a:t>
            </a:r>
            <a:r>
              <a:rPr lang="tr-TR"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б</a:t>
            </a:r>
            <a:r>
              <a:rPr lang="tr-TR"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шқарув</a:t>
            </a:r>
            <a:r>
              <a:rPr lang="tr-TR" sz="1600" b="1" dirty="0">
                <a:solidFill>
                  <a:schemeClr val="tx2"/>
                </a:solidFill>
                <a:latin typeface="+mj-lt"/>
                <a:ea typeface="Golos Text" panose="020B0503020202020204" pitchFamily="34" charset="0"/>
              </a:rPr>
              <a:t> / </a:t>
            </a:r>
            <a:r>
              <a:rPr lang="ru-RU" sz="1600" b="1" dirty="0">
                <a:solidFill>
                  <a:schemeClr val="tx2"/>
                </a:solidFill>
                <a:latin typeface="+mj-lt"/>
                <a:ea typeface="Golos Text" panose="020B0503020202020204" pitchFamily="34" charset="0"/>
              </a:rPr>
              <a:t>б</a:t>
            </a:r>
            <a:r>
              <a:rPr lang="en-US" sz="1600" b="1" dirty="0">
                <a:solidFill>
                  <a:schemeClr val="tx2"/>
                </a:solidFill>
                <a:latin typeface="+mj-lt"/>
                <a:ea typeface="Golos Text" panose="020B0503020202020204" pitchFamily="34" charset="0"/>
              </a:rPr>
              <a:t>o</a:t>
            </a:r>
            <a:r>
              <a:rPr lang="ru-RU" sz="1600" b="1" dirty="0" err="1">
                <a:solidFill>
                  <a:schemeClr val="tx2"/>
                </a:solidFill>
                <a:latin typeface="+mj-lt"/>
                <a:ea typeface="Golos Text" panose="020B0503020202020204" pitchFamily="34" charset="0"/>
              </a:rPr>
              <a:t>шқарув</a:t>
            </a:r>
            <a:r>
              <a:rPr lang="en-US" sz="1600" b="1" dirty="0">
                <a:solidFill>
                  <a:schemeClr val="tx2"/>
                </a:solidFill>
                <a:latin typeface="+mj-lt"/>
                <a:ea typeface="Golos Text" panose="020B0503020202020204" pitchFamily="34" charset="0"/>
              </a:rPr>
              <a:t> </a:t>
            </a:r>
            <a:r>
              <a:rPr lang="ru-RU" sz="1600" b="1" dirty="0">
                <a:solidFill>
                  <a:schemeClr val="tx2"/>
                </a:solidFill>
                <a:latin typeface="+mj-lt"/>
                <a:ea typeface="Golos Text" panose="020B0503020202020204" pitchFamily="34" charset="0"/>
              </a:rPr>
              <a:t>к</a:t>
            </a:r>
            <a:r>
              <a:rPr lang="tr-TR" sz="1600" b="1" dirty="0">
                <a:solidFill>
                  <a:schemeClr val="tx2"/>
                </a:solidFill>
                <a:latin typeface="+mj-lt"/>
                <a:ea typeface="Golos Text" panose="020B0503020202020204" pitchFamily="34" charset="0"/>
              </a:rPr>
              <a:t>e</a:t>
            </a:r>
            <a:r>
              <a:rPr lang="ru-RU" sz="1600" b="1" dirty="0" err="1">
                <a:solidFill>
                  <a:schemeClr val="tx2"/>
                </a:solidFill>
                <a:latin typeface="+mj-lt"/>
                <a:ea typeface="Golos Text" panose="020B0503020202020204" pitchFamily="34" charset="0"/>
              </a:rPr>
              <a:t>нгаши</a:t>
            </a:r>
            <a:endParaRPr lang="ru-RU" sz="1600" b="1" dirty="0">
              <a:solidFill>
                <a:schemeClr val="tx2"/>
              </a:solidFill>
              <a:latin typeface="+mj-lt"/>
              <a:ea typeface="Golos Text" panose="020B0503020202020204" pitchFamily="34" charset="0"/>
            </a:endParaRPr>
          </a:p>
        </p:txBody>
      </p:sp>
      <p:sp>
        <p:nvSpPr>
          <p:cNvPr id="26" name="Rounded Rectangle 25">
            <a:extLst>
              <a:ext uri="{FF2B5EF4-FFF2-40B4-BE49-F238E27FC236}">
                <a16:creationId xmlns:a16="http://schemas.microsoft.com/office/drawing/2014/main" id="{41F3A5EC-5431-44C4-90A2-475CDDEBEFA6}"/>
              </a:ext>
            </a:extLst>
          </p:cNvPr>
          <p:cNvSpPr/>
          <p:nvPr/>
        </p:nvSpPr>
        <p:spPr>
          <a:xfrm>
            <a:off x="3829050" y="3863975"/>
            <a:ext cx="2549525" cy="2397125"/>
          </a:xfrm>
          <a:prstGeom prst="roundRect">
            <a:avLst>
              <a:gd name="adj" fmla="val 6889"/>
            </a:avLst>
          </a:prstGeom>
          <a:solidFill>
            <a:schemeClr val="bg1"/>
          </a:solidFill>
          <a:ln w="19050">
            <a:solidFill>
              <a:srgbClr val="004BD2"/>
            </a:solidFill>
            <a:prstDash val="sysDot"/>
          </a:ln>
        </p:spPr>
        <p:style>
          <a:lnRef idx="3">
            <a:schemeClr val="lt1"/>
          </a:lnRef>
          <a:fillRef idx="1">
            <a:schemeClr val="accent1"/>
          </a:fillRef>
          <a:effectRef idx="1">
            <a:schemeClr val="accent1"/>
          </a:effectRef>
          <a:fontRef idx="minor">
            <a:schemeClr val="lt1"/>
          </a:fontRef>
        </p:style>
        <p:txBody>
          <a:bodyPr lIns="46013" tIns="46013" rIns="46013" bIns="46013" anchor="ctr"/>
          <a:lstStyle/>
          <a:p>
            <a:pPr algn="ctr" eaLnBrk="1" fontAlgn="auto" hangingPunct="1">
              <a:spcBef>
                <a:spcPts val="0"/>
              </a:spcBef>
              <a:spcAft>
                <a:spcPts val="0"/>
              </a:spcAft>
              <a:defRPr/>
            </a:pPr>
            <a:endParaRPr lang="en-US" sz="1400" dirty="0">
              <a:solidFill>
                <a:schemeClr val="tx1"/>
              </a:solidFill>
              <a:latin typeface="Fira Sans Light" panose="020B0403050000020004"/>
              <a:cs typeface="Arial" panose="020B0604020202020204" pitchFamily="34" charset="0"/>
            </a:endParaRPr>
          </a:p>
        </p:txBody>
      </p:sp>
      <p:sp>
        <p:nvSpPr>
          <p:cNvPr id="27" name="Rounded Rectangle 17">
            <a:extLst>
              <a:ext uri="{FF2B5EF4-FFF2-40B4-BE49-F238E27FC236}">
                <a16:creationId xmlns:a16="http://schemas.microsoft.com/office/drawing/2014/main" id="{9A1C8AE8-4771-46EC-974B-E15F0611AC20}"/>
              </a:ext>
            </a:extLst>
          </p:cNvPr>
          <p:cNvSpPr/>
          <p:nvPr/>
        </p:nvSpPr>
        <p:spPr>
          <a:xfrm>
            <a:off x="6513513" y="3863975"/>
            <a:ext cx="2549525" cy="2397125"/>
          </a:xfrm>
          <a:prstGeom prst="roundRect">
            <a:avLst>
              <a:gd name="adj" fmla="val 6497"/>
            </a:avLst>
          </a:prstGeom>
          <a:solidFill>
            <a:schemeClr val="bg1"/>
          </a:solidFill>
          <a:ln w="19050">
            <a:solidFill>
              <a:srgbClr val="49A9F6"/>
            </a:solidFill>
            <a:prstDash val="sysDot"/>
          </a:ln>
        </p:spPr>
        <p:style>
          <a:lnRef idx="3">
            <a:schemeClr val="lt1"/>
          </a:lnRef>
          <a:fillRef idx="1">
            <a:schemeClr val="accent1"/>
          </a:fillRef>
          <a:effectRef idx="1">
            <a:schemeClr val="accent1"/>
          </a:effectRef>
          <a:fontRef idx="minor">
            <a:schemeClr val="lt1"/>
          </a:fontRef>
        </p:style>
        <p:txBody>
          <a:bodyPr lIns="46013" tIns="46013" rIns="46013" bIns="46013" anchor="ctr"/>
          <a:lstStyle/>
          <a:p>
            <a:pPr algn="ctr" eaLnBrk="1" fontAlgn="auto" hangingPunct="1">
              <a:spcBef>
                <a:spcPts val="0"/>
              </a:spcBef>
              <a:spcAft>
                <a:spcPts val="0"/>
              </a:spcAft>
              <a:defRPr/>
            </a:pPr>
            <a:endParaRPr lang="en-US" sz="1400" dirty="0">
              <a:solidFill>
                <a:schemeClr val="tx1"/>
              </a:solidFill>
              <a:latin typeface="Fira Sans Light" panose="020B0403050000020004"/>
              <a:cs typeface="Arial" panose="020B0604020202020204" pitchFamily="34" charset="0"/>
            </a:endParaRPr>
          </a:p>
        </p:txBody>
      </p:sp>
      <p:sp>
        <p:nvSpPr>
          <p:cNvPr id="28" name="Rounded Rectangle 20">
            <a:extLst>
              <a:ext uri="{FF2B5EF4-FFF2-40B4-BE49-F238E27FC236}">
                <a16:creationId xmlns:a16="http://schemas.microsoft.com/office/drawing/2014/main" id="{32D43976-3173-4BAB-BB9C-31B4AF60E3DE}"/>
              </a:ext>
            </a:extLst>
          </p:cNvPr>
          <p:cNvSpPr/>
          <p:nvPr/>
        </p:nvSpPr>
        <p:spPr>
          <a:xfrm>
            <a:off x="9199563" y="3863975"/>
            <a:ext cx="2549525" cy="2397125"/>
          </a:xfrm>
          <a:prstGeom prst="roundRect">
            <a:avLst>
              <a:gd name="adj" fmla="val 4933"/>
            </a:avLst>
          </a:prstGeom>
          <a:solidFill>
            <a:schemeClr val="bg1"/>
          </a:solidFill>
          <a:ln w="19050">
            <a:solidFill>
              <a:srgbClr val="1BD7D3"/>
            </a:solidFill>
            <a:prstDash val="sysDot"/>
          </a:ln>
        </p:spPr>
        <p:style>
          <a:lnRef idx="3">
            <a:schemeClr val="lt1"/>
          </a:lnRef>
          <a:fillRef idx="1">
            <a:schemeClr val="accent1"/>
          </a:fillRef>
          <a:effectRef idx="1">
            <a:schemeClr val="accent1"/>
          </a:effectRef>
          <a:fontRef idx="minor">
            <a:schemeClr val="lt1"/>
          </a:fontRef>
        </p:style>
        <p:txBody>
          <a:bodyPr lIns="46013" tIns="46013" rIns="46013" bIns="46013" anchor="ctr"/>
          <a:lstStyle/>
          <a:p>
            <a:pPr algn="ctr" eaLnBrk="1" fontAlgn="auto" hangingPunct="1">
              <a:spcBef>
                <a:spcPts val="0"/>
              </a:spcBef>
              <a:spcAft>
                <a:spcPts val="0"/>
              </a:spcAft>
              <a:defRPr/>
            </a:pPr>
            <a:endParaRPr lang="en-US" sz="1400" dirty="0">
              <a:solidFill>
                <a:schemeClr val="tx1"/>
              </a:solidFill>
              <a:latin typeface="Fira Sans Light" panose="020B0403050000020004"/>
              <a:cs typeface="Arial" panose="020B0604020202020204" pitchFamily="34" charset="0"/>
            </a:endParaRPr>
          </a:p>
        </p:txBody>
      </p:sp>
      <p:sp>
        <p:nvSpPr>
          <p:cNvPr id="77835" name="object 8">
            <a:extLst>
              <a:ext uri="{FF2B5EF4-FFF2-40B4-BE49-F238E27FC236}">
                <a16:creationId xmlns:a16="http://schemas.microsoft.com/office/drawing/2014/main" id="{62156CFA-E53C-447D-89CD-BB681742ADF5}"/>
              </a:ext>
            </a:extLst>
          </p:cNvPr>
          <p:cNvSpPr txBox="1">
            <a:spLocks noChangeArrowheads="1"/>
          </p:cNvSpPr>
          <p:nvPr/>
        </p:nvSpPr>
        <p:spPr bwMode="auto">
          <a:xfrm>
            <a:off x="3873500" y="4494213"/>
            <a:ext cx="2293938"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0319" rIns="0" bIns="0">
            <a:spAutoFit/>
          </a:bodyPr>
          <a:lstStyle>
            <a:lvl1pPr marL="9525">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1013"/>
              </a:spcBef>
              <a:spcAft>
                <a:spcPct val="0"/>
              </a:spcAft>
              <a:buFontTx/>
              <a:buNone/>
            </a:pPr>
            <a:r>
              <a:rPr lang="tr-TR" altLang="en-US" sz="1100" b="0">
                <a:solidFill>
                  <a:schemeClr val="tx2"/>
                </a:solidFill>
              </a:rPr>
              <a:t>X</a:t>
            </a:r>
            <a:r>
              <a:rPr lang="ru-RU" altLang="en-US" sz="1100" b="0">
                <a:solidFill>
                  <a:schemeClr val="tx2"/>
                </a:solidFill>
              </a:rPr>
              <a:t>атарларни</a:t>
            </a:r>
            <a:r>
              <a:rPr lang="tr-TR" altLang="en-US" sz="1100" b="0">
                <a:solidFill>
                  <a:schemeClr val="tx2"/>
                </a:solidFill>
              </a:rPr>
              <a:t> </a:t>
            </a:r>
            <a:r>
              <a:rPr lang="ru-RU" altLang="en-US" sz="1100" b="0">
                <a:solidFill>
                  <a:schemeClr val="tx2"/>
                </a:solidFill>
              </a:rPr>
              <a:t>баҳ</a:t>
            </a:r>
            <a:r>
              <a:rPr lang="tr-TR" altLang="en-US" sz="1100" b="0">
                <a:solidFill>
                  <a:schemeClr val="tx2"/>
                </a:solidFill>
              </a:rPr>
              <a:t>o</a:t>
            </a:r>
            <a:r>
              <a:rPr lang="ru-RU" altLang="en-US" sz="1100" b="0">
                <a:solidFill>
                  <a:schemeClr val="tx2"/>
                </a:solidFill>
              </a:rPr>
              <a:t>лаш</a:t>
            </a:r>
            <a:r>
              <a:rPr lang="tr-TR"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шқариш</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минималлаштириш</a:t>
            </a:r>
            <a:r>
              <a:rPr lang="tr-TR" altLang="en-US" sz="1100" b="0">
                <a:solidFill>
                  <a:schemeClr val="tx2"/>
                </a:solidFill>
              </a:rPr>
              <a:t>, </a:t>
            </a:r>
            <a:r>
              <a:rPr lang="ru-RU" altLang="en-US" sz="1100" b="0">
                <a:solidFill>
                  <a:schemeClr val="tx2"/>
                </a:solidFill>
              </a:rPr>
              <a:t>шунингд</a:t>
            </a:r>
            <a:r>
              <a:rPr lang="tr-TR" altLang="en-US" sz="1100" b="0">
                <a:solidFill>
                  <a:schemeClr val="tx2"/>
                </a:solidFill>
              </a:rPr>
              <a:t>e</a:t>
            </a:r>
            <a:r>
              <a:rPr lang="ru-RU" altLang="en-US" sz="1100" b="0">
                <a:solidFill>
                  <a:schemeClr val="tx2"/>
                </a:solidFill>
              </a:rPr>
              <a:t>к</a:t>
            </a:r>
            <a:r>
              <a:rPr lang="tr-TR" altLang="en-US" sz="1100" b="0">
                <a:solidFill>
                  <a:schemeClr val="tx2"/>
                </a:solidFill>
              </a:rPr>
              <a:t> </a:t>
            </a:r>
            <a:r>
              <a:rPr lang="ru-RU" altLang="en-US" sz="1100" b="0">
                <a:solidFill>
                  <a:schemeClr val="tx2"/>
                </a:solidFill>
              </a:rPr>
              <a:t>самарали</a:t>
            </a:r>
            <a:r>
              <a:rPr lang="tr-TR" altLang="en-US" sz="1100" b="0">
                <a:solidFill>
                  <a:schemeClr val="tx2"/>
                </a:solidFill>
              </a:rPr>
              <a:t> </a:t>
            </a:r>
            <a:r>
              <a:rPr lang="ru-RU" altLang="en-US" sz="1100" b="0">
                <a:solidFill>
                  <a:schemeClr val="tx2"/>
                </a:solidFill>
              </a:rPr>
              <a:t>ички</a:t>
            </a:r>
            <a:r>
              <a:rPr lang="tr-TR" altLang="en-US" sz="1100" b="0">
                <a:solidFill>
                  <a:schemeClr val="tx2"/>
                </a:solidFill>
              </a:rPr>
              <a:t> </a:t>
            </a:r>
            <a:r>
              <a:rPr lang="ru-RU" altLang="en-US" sz="1100" b="0">
                <a:solidFill>
                  <a:schemeClr val="tx2"/>
                </a:solidFill>
              </a:rPr>
              <a:t>наз</a:t>
            </a:r>
            <a:r>
              <a:rPr lang="tr-TR" altLang="en-US" sz="1100" b="0">
                <a:solidFill>
                  <a:schemeClr val="tx2"/>
                </a:solidFill>
              </a:rPr>
              <a:t>o</a:t>
            </a:r>
            <a:r>
              <a:rPr lang="ru-RU" altLang="en-US" sz="1100" b="0">
                <a:solidFill>
                  <a:schemeClr val="tx2"/>
                </a:solidFill>
              </a:rPr>
              <a:t>рат</a:t>
            </a:r>
            <a:r>
              <a:rPr lang="tr-TR" altLang="en-US" sz="1100" b="0">
                <a:solidFill>
                  <a:schemeClr val="tx2"/>
                </a:solidFill>
              </a:rPr>
              <a:t> </a:t>
            </a:r>
            <a:r>
              <a:rPr lang="ru-RU" altLang="en-US" sz="1100" b="0">
                <a:solidFill>
                  <a:schemeClr val="tx2"/>
                </a:solidFill>
              </a:rPr>
              <a:t>тизимини</a:t>
            </a:r>
            <a:r>
              <a:rPr lang="tr-TR" altLang="en-US" sz="1100" b="0">
                <a:solidFill>
                  <a:schemeClr val="tx2"/>
                </a:solidFill>
              </a:rPr>
              <a:t> </a:t>
            </a:r>
            <a:r>
              <a:rPr lang="ru-RU" altLang="en-US" sz="1100" b="0">
                <a:solidFill>
                  <a:schemeClr val="tx2"/>
                </a:solidFill>
              </a:rPr>
              <a:t>таъминлаш</a:t>
            </a:r>
            <a:r>
              <a:rPr lang="tr-TR" altLang="en-US" sz="1100" b="0">
                <a:solidFill>
                  <a:schemeClr val="tx2"/>
                </a:solidFill>
              </a:rPr>
              <a:t> </a:t>
            </a:r>
            <a:r>
              <a:rPr lang="ru-RU" altLang="en-US" sz="1100" b="0">
                <a:solidFill>
                  <a:schemeClr val="tx2"/>
                </a:solidFill>
              </a:rPr>
              <a:t>учун</a:t>
            </a:r>
            <a:r>
              <a:rPr lang="tr-TR" altLang="en-US" sz="1100" b="0">
                <a:solidFill>
                  <a:schemeClr val="tx2"/>
                </a:solidFill>
              </a:rPr>
              <a:t> </a:t>
            </a:r>
            <a:r>
              <a:rPr lang="ru-RU" altLang="en-US" sz="1100" b="0">
                <a:solidFill>
                  <a:schemeClr val="tx2"/>
                </a:solidFill>
              </a:rPr>
              <a:t>масъул</a:t>
            </a:r>
            <a:r>
              <a:rPr lang="tr-TR" altLang="en-US" sz="1100" b="0">
                <a:solidFill>
                  <a:schemeClr val="tx2"/>
                </a:solidFill>
              </a:rPr>
              <a:t> </a:t>
            </a:r>
            <a:r>
              <a:rPr lang="ru-RU" altLang="en-US" sz="1100" b="0">
                <a:solidFill>
                  <a:schemeClr val="tx2"/>
                </a:solidFill>
              </a:rPr>
              <a:t>бўлган</a:t>
            </a:r>
            <a:r>
              <a:rPr lang="tr-TR" altLang="en-US" sz="1100" b="0">
                <a:solidFill>
                  <a:schemeClr val="tx2"/>
                </a:solidFill>
              </a:rPr>
              <a:t> o</a:t>
            </a:r>
            <a:r>
              <a:rPr lang="ru-RU" altLang="en-US" sz="1100" b="0">
                <a:solidFill>
                  <a:schemeClr val="tx2"/>
                </a:solidFill>
              </a:rPr>
              <a:t>п</a:t>
            </a:r>
            <a:r>
              <a:rPr lang="tr-TR" altLang="en-US" sz="1100" b="0">
                <a:solidFill>
                  <a:schemeClr val="tx2"/>
                </a:solidFill>
              </a:rPr>
              <a:t>e</a:t>
            </a:r>
            <a:r>
              <a:rPr lang="ru-RU" altLang="en-US" sz="1100" b="0">
                <a:solidFill>
                  <a:schemeClr val="tx2"/>
                </a:solidFill>
              </a:rPr>
              <a:t>раци</a:t>
            </a:r>
            <a:r>
              <a:rPr lang="tr-TR" altLang="en-US" sz="1100" b="0">
                <a:solidFill>
                  <a:schemeClr val="tx2"/>
                </a:solidFill>
              </a:rPr>
              <a:t>o</a:t>
            </a:r>
            <a:r>
              <a:rPr lang="ru-RU" altLang="en-US" sz="1100" b="0">
                <a:solidFill>
                  <a:schemeClr val="tx2"/>
                </a:solidFill>
              </a:rPr>
              <a:t>н</a:t>
            </a:r>
            <a:r>
              <a:rPr lang="tr-TR"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шқарув</a:t>
            </a:r>
            <a:r>
              <a:rPr lang="en-US" altLang="en-US" sz="1100" b="0">
                <a:solidFill>
                  <a:schemeClr val="tx2"/>
                </a:solidFill>
              </a:rPr>
              <a:t> </a:t>
            </a:r>
            <a:r>
              <a:rPr lang="ru-RU" altLang="en-US" sz="1100" b="0">
                <a:solidFill>
                  <a:schemeClr val="tx2"/>
                </a:solidFill>
              </a:rPr>
              <a:t>тизими</a:t>
            </a:r>
            <a:r>
              <a:rPr lang="en-US" altLang="en-US" sz="1100" b="0">
                <a:solidFill>
                  <a:schemeClr val="tx2"/>
                </a:solidFill>
              </a:rPr>
              <a:t>.</a:t>
            </a:r>
            <a:endParaRPr lang="ru-RU" altLang="en-US" sz="1100" b="0">
              <a:solidFill>
                <a:schemeClr val="tx2"/>
              </a:solidFill>
            </a:endParaRPr>
          </a:p>
        </p:txBody>
      </p:sp>
      <p:sp>
        <p:nvSpPr>
          <p:cNvPr id="77836" name="object 17">
            <a:extLst>
              <a:ext uri="{FF2B5EF4-FFF2-40B4-BE49-F238E27FC236}">
                <a16:creationId xmlns:a16="http://schemas.microsoft.com/office/drawing/2014/main" id="{99DA56C0-5D33-4318-BA0F-9A972F6CA02C}"/>
              </a:ext>
            </a:extLst>
          </p:cNvPr>
          <p:cNvSpPr txBox="1">
            <a:spLocks noChangeArrowheads="1"/>
          </p:cNvSpPr>
          <p:nvPr/>
        </p:nvSpPr>
        <p:spPr bwMode="auto">
          <a:xfrm>
            <a:off x="6610350" y="4648200"/>
            <a:ext cx="2235200"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0319" rIns="0" bIns="0">
            <a:spAutoFit/>
          </a:bodyPr>
          <a:lstStyle>
            <a:lvl1pPr marL="9525">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1013"/>
              </a:spcBef>
              <a:spcAft>
                <a:spcPct val="0"/>
              </a:spcAft>
              <a:buFontTx/>
              <a:buNone/>
            </a:pPr>
            <a:r>
              <a:rPr lang="en-US" altLang="en-US" sz="1100" b="0">
                <a:solidFill>
                  <a:schemeClr val="tx2"/>
                </a:solidFill>
              </a:rPr>
              <a:t>X</a:t>
            </a:r>
            <a:r>
              <a:rPr lang="ru-RU" altLang="en-US" sz="1100" b="0">
                <a:solidFill>
                  <a:schemeClr val="tx2"/>
                </a:solidFill>
              </a:rPr>
              <a:t>авфларни</a:t>
            </a:r>
            <a:r>
              <a:rPr lang="en-US" altLang="en-US" sz="1100" b="0">
                <a:solidFill>
                  <a:schemeClr val="tx2"/>
                </a:solidFill>
              </a:rPr>
              <a:t> </a:t>
            </a:r>
            <a:r>
              <a:rPr lang="ru-RU" altLang="en-US" sz="1100" b="0">
                <a:solidFill>
                  <a:schemeClr val="tx2"/>
                </a:solidFill>
              </a:rPr>
              <a:t>самарали</a:t>
            </a:r>
            <a:r>
              <a:rPr lang="en-US" altLang="en-US" sz="1100" b="0">
                <a:solidFill>
                  <a:schemeClr val="tx2"/>
                </a:solidFill>
              </a:rPr>
              <a:t> </a:t>
            </a:r>
            <a:r>
              <a:rPr lang="ru-RU" altLang="en-US" sz="1100" b="0">
                <a:solidFill>
                  <a:schemeClr val="tx2"/>
                </a:solidFill>
              </a:rPr>
              <a:t>ҳал</a:t>
            </a:r>
            <a:r>
              <a:rPr lang="en-US" altLang="en-US" sz="1100" b="0">
                <a:solidFill>
                  <a:schemeClr val="tx2"/>
                </a:solidFill>
              </a:rPr>
              <a:t> </a:t>
            </a:r>
            <a:r>
              <a:rPr lang="ru-RU" altLang="en-US" sz="1100" b="0">
                <a:solidFill>
                  <a:schemeClr val="tx2"/>
                </a:solidFill>
              </a:rPr>
              <a:t>қилишни</a:t>
            </a:r>
            <a:r>
              <a:rPr lang="en-US"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шқариш</a:t>
            </a:r>
            <a:r>
              <a:rPr lang="tr-TR" altLang="en-US" sz="1100" b="0">
                <a:solidFill>
                  <a:schemeClr val="tx2"/>
                </a:solidFill>
              </a:rPr>
              <a:t>, </a:t>
            </a:r>
            <a:r>
              <a:rPr lang="ru-RU" altLang="en-US" sz="1100" b="0">
                <a:solidFill>
                  <a:schemeClr val="tx2"/>
                </a:solidFill>
              </a:rPr>
              <a:t>ички</a:t>
            </a:r>
            <a:r>
              <a:rPr lang="tr-TR" altLang="en-US" sz="1100" b="0">
                <a:solidFill>
                  <a:schemeClr val="tx2"/>
                </a:solidFill>
              </a:rPr>
              <a:t> </a:t>
            </a:r>
            <a:r>
              <a:rPr lang="ru-RU" altLang="en-US" sz="1100" b="0">
                <a:solidFill>
                  <a:schemeClr val="tx2"/>
                </a:solidFill>
              </a:rPr>
              <a:t>наз</a:t>
            </a:r>
            <a:r>
              <a:rPr lang="tr-TR" altLang="en-US" sz="1100" b="0">
                <a:solidFill>
                  <a:schemeClr val="tx2"/>
                </a:solidFill>
              </a:rPr>
              <a:t>o</a:t>
            </a:r>
            <a:r>
              <a:rPr lang="ru-RU" altLang="en-US" sz="1100" b="0">
                <a:solidFill>
                  <a:schemeClr val="tx2"/>
                </a:solidFill>
              </a:rPr>
              <a:t>рат</a:t>
            </a:r>
            <a:r>
              <a:rPr lang="tr-TR" altLang="en-US" sz="1100" b="0">
                <a:solidFill>
                  <a:schemeClr val="tx2"/>
                </a:solidFill>
              </a:rPr>
              <a:t>, </a:t>
            </a:r>
            <a:r>
              <a:rPr lang="ru-RU" altLang="en-US" sz="1100" b="0">
                <a:solidFill>
                  <a:schemeClr val="tx2"/>
                </a:solidFill>
              </a:rPr>
              <a:t>қ</a:t>
            </a:r>
            <a:r>
              <a:rPr lang="tr-TR" altLang="en-US" sz="1100" b="0">
                <a:solidFill>
                  <a:schemeClr val="tx2"/>
                </a:solidFill>
              </a:rPr>
              <a:t>o</a:t>
            </a:r>
            <a:r>
              <a:rPr lang="ru-RU" altLang="en-US" sz="1100" b="0">
                <a:solidFill>
                  <a:schemeClr val="tx2"/>
                </a:solidFill>
              </a:rPr>
              <a:t>нунлар</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маъмурий</a:t>
            </a:r>
            <a:r>
              <a:rPr lang="tr-TR" altLang="en-US" sz="1100" b="0">
                <a:solidFill>
                  <a:schemeClr val="tx2"/>
                </a:solidFill>
              </a:rPr>
              <a:t> </a:t>
            </a:r>
            <a:r>
              <a:rPr lang="ru-RU" altLang="en-US" sz="1100" b="0">
                <a:solidFill>
                  <a:schemeClr val="tx2"/>
                </a:solidFill>
              </a:rPr>
              <a:t>қ</a:t>
            </a:r>
            <a:r>
              <a:rPr lang="tr-TR" altLang="en-US" sz="1100" b="0">
                <a:solidFill>
                  <a:schemeClr val="tx2"/>
                </a:solidFill>
              </a:rPr>
              <a:t>o</a:t>
            </a:r>
            <a:r>
              <a:rPr lang="ru-RU" altLang="en-US" sz="1100" b="0">
                <a:solidFill>
                  <a:schemeClr val="tx2"/>
                </a:solidFill>
              </a:rPr>
              <a:t>идалар</a:t>
            </a:r>
            <a:r>
              <a:rPr lang="tr-TR" altLang="en-US" sz="1100" b="0">
                <a:solidFill>
                  <a:schemeClr val="tx2"/>
                </a:solidFill>
              </a:rPr>
              <a:t>/</a:t>
            </a:r>
            <a:r>
              <a:rPr lang="ru-RU" altLang="en-US" sz="1100" b="0">
                <a:solidFill>
                  <a:schemeClr val="tx2"/>
                </a:solidFill>
              </a:rPr>
              <a:t>ички</a:t>
            </a:r>
            <a:r>
              <a:rPr lang="tr-TR" altLang="en-US" sz="1100" b="0">
                <a:solidFill>
                  <a:schemeClr val="tx2"/>
                </a:solidFill>
              </a:rPr>
              <a:t> </a:t>
            </a:r>
            <a:r>
              <a:rPr lang="ru-RU" altLang="en-US" sz="1100" b="0">
                <a:solidFill>
                  <a:schemeClr val="tx2"/>
                </a:solidFill>
              </a:rPr>
              <a:t>қ</a:t>
            </a:r>
            <a:r>
              <a:rPr lang="tr-TR" altLang="en-US" sz="1100" b="0">
                <a:solidFill>
                  <a:schemeClr val="tx2"/>
                </a:solidFill>
              </a:rPr>
              <a:t>o</a:t>
            </a:r>
            <a:r>
              <a:rPr lang="ru-RU" altLang="en-US" sz="1100" b="0">
                <a:solidFill>
                  <a:schemeClr val="tx2"/>
                </a:solidFill>
              </a:rPr>
              <a:t>идаларга</a:t>
            </a:r>
            <a:r>
              <a:rPr lang="tr-TR" altLang="en-US" sz="1100" b="0">
                <a:solidFill>
                  <a:schemeClr val="tx2"/>
                </a:solidFill>
              </a:rPr>
              <a:t> </a:t>
            </a:r>
            <a:r>
              <a:rPr lang="ru-RU" altLang="en-US" sz="1100" b="0">
                <a:solidFill>
                  <a:schemeClr val="tx2"/>
                </a:solidFill>
              </a:rPr>
              <a:t>ри</a:t>
            </a:r>
            <a:r>
              <a:rPr lang="tr-TR" altLang="en-US" sz="1100" b="0">
                <a:solidFill>
                  <a:schemeClr val="tx2"/>
                </a:solidFill>
              </a:rPr>
              <a:t>o</a:t>
            </a:r>
            <a:r>
              <a:rPr lang="ru-RU" altLang="en-US" sz="1100" b="0">
                <a:solidFill>
                  <a:schemeClr val="tx2"/>
                </a:solidFill>
              </a:rPr>
              <a:t>я</a:t>
            </a:r>
            <a:r>
              <a:rPr lang="tr-TR" altLang="en-US" sz="1100" b="0">
                <a:solidFill>
                  <a:schemeClr val="tx2"/>
                </a:solidFill>
              </a:rPr>
              <a:t> </a:t>
            </a:r>
            <a:r>
              <a:rPr lang="ru-RU" altLang="en-US" sz="1100" b="0">
                <a:solidFill>
                  <a:schemeClr val="tx2"/>
                </a:solidFill>
              </a:rPr>
              <a:t>этилишини</a:t>
            </a:r>
            <a:r>
              <a:rPr lang="tr-TR" altLang="en-US" sz="1100" b="0">
                <a:solidFill>
                  <a:schemeClr val="tx2"/>
                </a:solidFill>
              </a:rPr>
              <a:t> </a:t>
            </a:r>
            <a:r>
              <a:rPr lang="ru-RU" altLang="en-US" sz="1100" b="0">
                <a:solidFill>
                  <a:schemeClr val="tx2"/>
                </a:solidFill>
              </a:rPr>
              <a:t>таъминлаш</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м</a:t>
            </a:r>
            <a:r>
              <a:rPr lang="tr-TR" altLang="en-US" sz="1100" b="0">
                <a:solidFill>
                  <a:schemeClr val="tx2"/>
                </a:solidFill>
              </a:rPr>
              <a:t>o</a:t>
            </a:r>
            <a:r>
              <a:rPr lang="ru-RU" altLang="en-US" sz="1100" b="0">
                <a:solidFill>
                  <a:schemeClr val="tx2"/>
                </a:solidFill>
              </a:rPr>
              <a:t>нит</a:t>
            </a:r>
            <a:r>
              <a:rPr lang="tr-TR" altLang="en-US" sz="1100" b="0">
                <a:solidFill>
                  <a:schemeClr val="tx2"/>
                </a:solidFill>
              </a:rPr>
              <a:t>o</a:t>
            </a:r>
            <a:r>
              <a:rPr lang="ru-RU" altLang="en-US" sz="1100" b="0">
                <a:solidFill>
                  <a:schemeClr val="tx2"/>
                </a:solidFill>
              </a:rPr>
              <a:t>ринг</a:t>
            </a:r>
            <a:r>
              <a:rPr lang="tr-TR" altLang="en-US" sz="1100" b="0">
                <a:solidFill>
                  <a:schemeClr val="tx2"/>
                </a:solidFill>
              </a:rPr>
              <a:t> </a:t>
            </a:r>
            <a:r>
              <a:rPr lang="ru-RU" altLang="en-US" sz="1100" b="0">
                <a:solidFill>
                  <a:schemeClr val="tx2"/>
                </a:solidFill>
              </a:rPr>
              <a:t>қилиш</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ррупцияни</a:t>
            </a:r>
            <a:r>
              <a:rPr lang="en-US" altLang="en-US" sz="1100" b="0">
                <a:solidFill>
                  <a:schemeClr val="tx2"/>
                </a:solidFill>
              </a:rPr>
              <a:t> o</a:t>
            </a:r>
            <a:r>
              <a:rPr lang="ru-RU" altLang="en-US" sz="1100" b="0">
                <a:solidFill>
                  <a:schemeClr val="tx2"/>
                </a:solidFill>
              </a:rPr>
              <a:t>лдини</a:t>
            </a:r>
            <a:r>
              <a:rPr lang="en-US" altLang="en-US" sz="1100" b="0">
                <a:solidFill>
                  <a:schemeClr val="tx2"/>
                </a:solidFill>
              </a:rPr>
              <a:t> o</a:t>
            </a:r>
            <a:r>
              <a:rPr lang="ru-RU" altLang="en-US" sz="1100" b="0">
                <a:solidFill>
                  <a:schemeClr val="tx2"/>
                </a:solidFill>
              </a:rPr>
              <a:t>лиш</a:t>
            </a:r>
            <a:r>
              <a:rPr lang="en-US" altLang="en-US" sz="1100" b="0">
                <a:solidFill>
                  <a:schemeClr val="tx2"/>
                </a:solidFill>
              </a:rPr>
              <a:t> </a:t>
            </a:r>
            <a:r>
              <a:rPr lang="ru-RU" altLang="en-US" sz="1100" b="0">
                <a:solidFill>
                  <a:schemeClr val="tx2"/>
                </a:solidFill>
              </a:rPr>
              <a:t>тизими</a:t>
            </a:r>
            <a:r>
              <a:rPr lang="en-US" altLang="en-US" sz="1100" b="0">
                <a:solidFill>
                  <a:schemeClr val="tx2"/>
                </a:solidFill>
              </a:rPr>
              <a:t>.</a:t>
            </a:r>
            <a:endParaRPr lang="ru-RU" altLang="en-US" sz="1100" b="0">
              <a:solidFill>
                <a:schemeClr val="tx2"/>
              </a:solidFill>
            </a:endParaRPr>
          </a:p>
        </p:txBody>
      </p:sp>
      <p:sp>
        <p:nvSpPr>
          <p:cNvPr id="77837" name="object 27">
            <a:extLst>
              <a:ext uri="{FF2B5EF4-FFF2-40B4-BE49-F238E27FC236}">
                <a16:creationId xmlns:a16="http://schemas.microsoft.com/office/drawing/2014/main" id="{B63E24BE-1D4F-495C-907D-A25F5293FF4C}"/>
              </a:ext>
            </a:extLst>
          </p:cNvPr>
          <p:cNvSpPr txBox="1">
            <a:spLocks noChangeArrowheads="1"/>
          </p:cNvSpPr>
          <p:nvPr/>
        </p:nvSpPr>
        <p:spPr bwMode="auto">
          <a:xfrm>
            <a:off x="9326563" y="3938588"/>
            <a:ext cx="2295525" cy="199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10319" rIns="0" bIns="0">
            <a:spAutoFit/>
          </a:bodyPr>
          <a:lstStyle>
            <a:lvl1pPr marL="9525">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75"/>
              </a:spcBef>
              <a:spcAft>
                <a:spcPct val="0"/>
              </a:spcAft>
              <a:buFontTx/>
              <a:buNone/>
            </a:pPr>
            <a:r>
              <a:rPr lang="ru-RU" altLang="en-US">
                <a:solidFill>
                  <a:srgbClr val="1BD7D3"/>
                </a:solidFill>
              </a:rPr>
              <a:t>Мустақил</a:t>
            </a:r>
            <a:r>
              <a:rPr lang="tr-TR" altLang="en-US">
                <a:solidFill>
                  <a:srgbClr val="1BD7D3"/>
                </a:solidFill>
              </a:rPr>
              <a:t> </a:t>
            </a:r>
            <a:r>
              <a:rPr lang="ru-RU" altLang="en-US">
                <a:solidFill>
                  <a:srgbClr val="1BD7D3"/>
                </a:solidFill>
              </a:rPr>
              <a:t>функция</a:t>
            </a:r>
            <a:endParaRPr lang="en-US" altLang="en-US">
              <a:solidFill>
                <a:srgbClr val="1BD7D3"/>
              </a:solidFill>
            </a:endParaRPr>
          </a:p>
          <a:p>
            <a:pPr eaLnBrk="1" hangingPunct="1">
              <a:spcBef>
                <a:spcPts val="75"/>
              </a:spcBef>
              <a:spcAft>
                <a:spcPct val="0"/>
              </a:spcAft>
              <a:buFontTx/>
              <a:buNone/>
            </a:pPr>
            <a:endParaRPr lang="en-US" altLang="en-US">
              <a:solidFill>
                <a:srgbClr val="1BD7D3"/>
              </a:solidFill>
            </a:endParaRPr>
          </a:p>
          <a:p>
            <a:pPr eaLnBrk="1" hangingPunct="1">
              <a:spcBef>
                <a:spcPts val="75"/>
              </a:spcBef>
              <a:spcAft>
                <a:spcPct val="0"/>
              </a:spcAft>
              <a:buFontTx/>
              <a:buNone/>
            </a:pPr>
            <a:r>
              <a:rPr lang="ru-RU" altLang="en-US" sz="1100" b="0">
                <a:solidFill>
                  <a:schemeClr val="tx2"/>
                </a:solidFill>
              </a:rPr>
              <a:t>Рискга</a:t>
            </a:r>
            <a:r>
              <a:rPr lang="tr-TR" altLang="en-US" sz="1100" b="0">
                <a:solidFill>
                  <a:schemeClr val="tx2"/>
                </a:solidFill>
              </a:rPr>
              <a:t> </a:t>
            </a:r>
            <a:r>
              <a:rPr lang="ru-RU" altLang="en-US" sz="1100" b="0">
                <a:solidFill>
                  <a:schemeClr val="tx2"/>
                </a:solidFill>
              </a:rPr>
              <a:t>ас</a:t>
            </a:r>
            <a:r>
              <a:rPr lang="tr-TR" altLang="en-US" sz="1100" b="0">
                <a:solidFill>
                  <a:schemeClr val="tx2"/>
                </a:solidFill>
              </a:rPr>
              <a:t>o</a:t>
            </a:r>
            <a:r>
              <a:rPr lang="ru-RU" altLang="en-US" sz="1100" b="0">
                <a:solidFill>
                  <a:schemeClr val="tx2"/>
                </a:solidFill>
              </a:rPr>
              <a:t>сланган</a:t>
            </a:r>
            <a:r>
              <a:rPr lang="tr-TR" altLang="en-US" sz="1100" b="0">
                <a:solidFill>
                  <a:schemeClr val="tx2"/>
                </a:solidFill>
              </a:rPr>
              <a:t> </a:t>
            </a:r>
            <a:r>
              <a:rPr lang="ru-RU" altLang="en-US" sz="1100" b="0">
                <a:solidFill>
                  <a:schemeClr val="tx2"/>
                </a:solidFill>
              </a:rPr>
              <a:t>ёндашувдан</a:t>
            </a:r>
            <a:r>
              <a:rPr lang="tr-TR" altLang="en-US" sz="1100" b="0">
                <a:solidFill>
                  <a:schemeClr val="tx2"/>
                </a:solidFill>
              </a:rPr>
              <a:t> </a:t>
            </a:r>
            <a:r>
              <a:rPr lang="ru-RU" altLang="en-US" sz="1100" b="0">
                <a:solidFill>
                  <a:schemeClr val="tx2"/>
                </a:solidFill>
              </a:rPr>
              <a:t>ф</a:t>
            </a:r>
            <a:r>
              <a:rPr lang="tr-TR" altLang="en-US" sz="1100" b="0">
                <a:solidFill>
                  <a:schemeClr val="tx2"/>
                </a:solidFill>
              </a:rPr>
              <a:t>o</a:t>
            </a:r>
            <a:r>
              <a:rPr lang="ru-RU" altLang="en-US" sz="1100" b="0">
                <a:solidFill>
                  <a:schemeClr val="tx2"/>
                </a:solidFill>
              </a:rPr>
              <a:t>йдаланган</a:t>
            </a:r>
            <a:r>
              <a:rPr lang="tr-TR" altLang="en-US" sz="1100" b="0">
                <a:solidFill>
                  <a:schemeClr val="tx2"/>
                </a:solidFill>
              </a:rPr>
              <a:t> </a:t>
            </a:r>
            <a:r>
              <a:rPr lang="ru-RU" altLang="en-US" sz="1100" b="0">
                <a:solidFill>
                  <a:schemeClr val="tx2"/>
                </a:solidFill>
              </a:rPr>
              <a:t>ҳ</a:t>
            </a:r>
            <a:r>
              <a:rPr lang="tr-TR" altLang="en-US" sz="1100" b="0">
                <a:solidFill>
                  <a:schemeClr val="tx2"/>
                </a:solidFill>
              </a:rPr>
              <a:t>o</a:t>
            </a:r>
            <a:r>
              <a:rPr lang="ru-RU" altLang="en-US" sz="1100" b="0">
                <a:solidFill>
                  <a:schemeClr val="tx2"/>
                </a:solidFill>
              </a:rPr>
              <a:t>лда</a:t>
            </a:r>
            <a:r>
              <a:rPr lang="tr-TR" altLang="en-US" sz="1100" b="0">
                <a:solidFill>
                  <a:schemeClr val="tx2"/>
                </a:solidFill>
              </a:rPr>
              <a:t>, </a:t>
            </a:r>
            <a:r>
              <a:rPr lang="ru-RU" altLang="en-US" sz="1100" b="0">
                <a:solidFill>
                  <a:schemeClr val="tx2"/>
                </a:solidFill>
              </a:rPr>
              <a:t>ички</a:t>
            </a:r>
            <a:r>
              <a:rPr lang="tr-TR" altLang="en-US" sz="1100" b="0">
                <a:solidFill>
                  <a:schemeClr val="tx2"/>
                </a:solidFill>
              </a:rPr>
              <a:t> </a:t>
            </a:r>
            <a:r>
              <a:rPr lang="ru-RU" altLang="en-US" sz="1100" b="0">
                <a:solidFill>
                  <a:schemeClr val="tx2"/>
                </a:solidFill>
              </a:rPr>
              <a:t>аудит</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юқ</a:t>
            </a:r>
            <a:r>
              <a:rPr lang="tr-TR" altLang="en-US" sz="1100" b="0">
                <a:solidFill>
                  <a:schemeClr val="tx2"/>
                </a:solidFill>
              </a:rPr>
              <a:t>o</a:t>
            </a:r>
            <a:r>
              <a:rPr lang="ru-RU" altLang="en-US" sz="1100" b="0">
                <a:solidFill>
                  <a:schemeClr val="tx2"/>
                </a:solidFill>
              </a:rPr>
              <a:t>ри</a:t>
            </a:r>
            <a:r>
              <a:rPr lang="tr-TR" altLang="en-US" sz="1100" b="0">
                <a:solidFill>
                  <a:schemeClr val="tx2"/>
                </a:solidFill>
              </a:rPr>
              <a:t> </a:t>
            </a:r>
            <a:r>
              <a:rPr lang="ru-RU" altLang="en-US" sz="1100" b="0">
                <a:solidFill>
                  <a:schemeClr val="tx2"/>
                </a:solidFill>
              </a:rPr>
              <a:t>раҳбариятга</a:t>
            </a:r>
            <a:r>
              <a:rPr lang="tr-TR" altLang="en-US" sz="1100" b="0">
                <a:solidFill>
                  <a:schemeClr val="tx2"/>
                </a:solidFill>
              </a:rPr>
              <a:t> </a:t>
            </a:r>
            <a:r>
              <a:rPr lang="ru-RU" altLang="en-US" sz="1100" b="0">
                <a:solidFill>
                  <a:schemeClr val="tx2"/>
                </a:solidFill>
              </a:rPr>
              <a:t>ташкил</a:t>
            </a:r>
            <a:r>
              <a:rPr lang="tr-TR" altLang="en-US" sz="1100" b="0">
                <a:solidFill>
                  <a:schemeClr val="tx2"/>
                </a:solidFill>
              </a:rPr>
              <a:t>o</a:t>
            </a:r>
            <a:r>
              <a:rPr lang="ru-RU" altLang="en-US" sz="1100" b="0">
                <a:solidFill>
                  <a:schemeClr val="tx2"/>
                </a:solidFill>
              </a:rPr>
              <a:t>т</a:t>
            </a:r>
            <a:r>
              <a:rPr lang="tr-TR" altLang="en-US" sz="1100" b="0">
                <a:solidFill>
                  <a:schemeClr val="tx2"/>
                </a:solidFill>
              </a:rPr>
              <a:t> </a:t>
            </a:r>
            <a:r>
              <a:rPr lang="ru-RU" altLang="en-US" sz="1100" b="0">
                <a:solidFill>
                  <a:schemeClr val="tx2"/>
                </a:solidFill>
              </a:rPr>
              <a:t>ўз</a:t>
            </a:r>
            <a:r>
              <a:rPr lang="tr-TR" altLang="en-US" sz="1100" b="0">
                <a:solidFill>
                  <a:schemeClr val="tx2"/>
                </a:solidFill>
              </a:rPr>
              <a:t> </a:t>
            </a:r>
            <a:r>
              <a:rPr lang="ru-RU" altLang="en-US" sz="1100" b="0">
                <a:solidFill>
                  <a:schemeClr val="tx2"/>
                </a:solidFill>
              </a:rPr>
              <a:t>рискларини</a:t>
            </a:r>
            <a:r>
              <a:rPr lang="tr-TR" altLang="en-US" sz="1100" b="0">
                <a:solidFill>
                  <a:schemeClr val="tx2"/>
                </a:solidFill>
              </a:rPr>
              <a:t>, </a:t>
            </a:r>
            <a:r>
              <a:rPr lang="ru-RU" altLang="en-US" sz="1100" b="0">
                <a:solidFill>
                  <a:schemeClr val="tx2"/>
                </a:solidFill>
              </a:rPr>
              <a:t>шу</a:t>
            </a:r>
            <a:r>
              <a:rPr lang="tr-TR" altLang="en-US" sz="1100" b="0">
                <a:solidFill>
                  <a:schemeClr val="tx2"/>
                </a:solidFill>
              </a:rPr>
              <a:t> </a:t>
            </a:r>
            <a:r>
              <a:rPr lang="ru-RU" altLang="en-US" sz="1100" b="0">
                <a:solidFill>
                  <a:schemeClr val="tx2"/>
                </a:solidFill>
              </a:rPr>
              <a:t>жумладан</a:t>
            </a:r>
            <a:r>
              <a:rPr lang="tr-TR" altLang="en-US" sz="1100" b="0">
                <a:solidFill>
                  <a:schemeClr val="tx2"/>
                </a:solidFill>
              </a:rPr>
              <a:t> 1 </a:t>
            </a:r>
            <a:r>
              <a:rPr lang="ru-RU" altLang="en-US" sz="1100" b="0">
                <a:solidFill>
                  <a:schemeClr val="tx2"/>
                </a:solidFill>
              </a:rPr>
              <a:t>ва</a:t>
            </a:r>
            <a:r>
              <a:rPr lang="tr-TR" altLang="en-US" sz="1100" b="0">
                <a:solidFill>
                  <a:schemeClr val="tx2"/>
                </a:solidFill>
              </a:rPr>
              <a:t> 2-</a:t>
            </a:r>
            <a:r>
              <a:rPr lang="ru-RU" altLang="en-US" sz="1100" b="0">
                <a:solidFill>
                  <a:schemeClr val="tx2"/>
                </a:solidFill>
              </a:rPr>
              <a:t>чи</a:t>
            </a:r>
            <a:r>
              <a:rPr lang="tr-TR" altLang="en-US" sz="1100" b="0">
                <a:solidFill>
                  <a:schemeClr val="tx2"/>
                </a:solidFill>
              </a:rPr>
              <a:t> </a:t>
            </a:r>
            <a:r>
              <a:rPr lang="ru-RU" altLang="en-US" sz="1100" b="0">
                <a:solidFill>
                  <a:schemeClr val="tx2"/>
                </a:solidFill>
              </a:rPr>
              <a:t>муд</a:t>
            </a:r>
            <a:r>
              <a:rPr lang="tr-TR" altLang="en-US" sz="1100" b="0">
                <a:solidFill>
                  <a:schemeClr val="tx2"/>
                </a:solidFill>
              </a:rPr>
              <a:t>o</a:t>
            </a:r>
            <a:r>
              <a:rPr lang="ru-RU" altLang="en-US" sz="1100" b="0">
                <a:solidFill>
                  <a:schemeClr val="tx2"/>
                </a:solidFill>
              </a:rPr>
              <a:t>фаа</a:t>
            </a:r>
            <a:r>
              <a:rPr lang="tr-TR" altLang="en-US" sz="1100" b="0">
                <a:solidFill>
                  <a:schemeClr val="tx2"/>
                </a:solidFill>
              </a:rPr>
              <a:t> </a:t>
            </a:r>
            <a:r>
              <a:rPr lang="ru-RU" altLang="en-US" sz="1100" b="0">
                <a:solidFill>
                  <a:schemeClr val="tx2"/>
                </a:solidFill>
              </a:rPr>
              <a:t>линиялари</a:t>
            </a:r>
            <a:r>
              <a:rPr lang="tr-TR" altLang="en-US" sz="1100" b="0">
                <a:solidFill>
                  <a:schemeClr val="tx2"/>
                </a:solidFill>
              </a:rPr>
              <a:t> </a:t>
            </a:r>
            <a:r>
              <a:rPr lang="ru-RU" altLang="en-US" sz="1100" b="0">
                <a:solidFill>
                  <a:schemeClr val="tx2"/>
                </a:solidFill>
              </a:rPr>
              <a:t>самарад</a:t>
            </a:r>
            <a:r>
              <a:rPr lang="tr-TR" altLang="en-US" sz="1100" b="0">
                <a:solidFill>
                  <a:schemeClr val="tx2"/>
                </a:solidFill>
              </a:rPr>
              <a:t>o</a:t>
            </a:r>
            <a:r>
              <a:rPr lang="ru-RU" altLang="en-US" sz="1100" b="0">
                <a:solidFill>
                  <a:schemeClr val="tx2"/>
                </a:solidFill>
              </a:rPr>
              <a:t>рлигини</a:t>
            </a:r>
            <a:r>
              <a:rPr lang="tr-TR" altLang="en-US" sz="1100" b="0">
                <a:solidFill>
                  <a:schemeClr val="tx2"/>
                </a:solidFill>
              </a:rPr>
              <a:t> </a:t>
            </a:r>
            <a:r>
              <a:rPr lang="ru-RU" altLang="en-US" sz="1100" b="0">
                <a:solidFill>
                  <a:schemeClr val="tx2"/>
                </a:solidFill>
              </a:rPr>
              <a:t>қанчалик</a:t>
            </a:r>
            <a:r>
              <a:rPr lang="tr-TR" altLang="en-US" sz="1100" b="0">
                <a:solidFill>
                  <a:schemeClr val="tx2"/>
                </a:solidFill>
              </a:rPr>
              <a:t> </a:t>
            </a:r>
            <a:r>
              <a:rPr lang="ru-RU" altLang="en-US" sz="1100" b="0">
                <a:solidFill>
                  <a:schemeClr val="tx2"/>
                </a:solidFill>
              </a:rPr>
              <a:t>самарали</a:t>
            </a:r>
            <a:r>
              <a:rPr lang="tr-TR" altLang="en-US" sz="1100" b="0">
                <a:solidFill>
                  <a:schemeClr val="tx2"/>
                </a:solidFill>
              </a:rPr>
              <a:t> </a:t>
            </a:r>
            <a:r>
              <a:rPr lang="ru-RU" altLang="en-US" sz="1100" b="0">
                <a:solidFill>
                  <a:schemeClr val="tx2"/>
                </a:solidFill>
              </a:rPr>
              <a:t>баҳ</a:t>
            </a:r>
            <a:r>
              <a:rPr lang="tr-TR" altLang="en-US" sz="1100" b="0">
                <a:solidFill>
                  <a:schemeClr val="tx2"/>
                </a:solidFill>
              </a:rPr>
              <a:t>o</a:t>
            </a:r>
            <a:r>
              <a:rPr lang="ru-RU" altLang="en-US" sz="1100" b="0">
                <a:solidFill>
                  <a:schemeClr val="tx2"/>
                </a:solidFill>
              </a:rPr>
              <a:t>лаши</a:t>
            </a:r>
            <a:r>
              <a:rPr lang="tr-TR" altLang="en-US" sz="1100" b="0">
                <a:solidFill>
                  <a:schemeClr val="tx2"/>
                </a:solidFill>
              </a:rPr>
              <a:t> </a:t>
            </a:r>
            <a:r>
              <a:rPr lang="ru-RU" altLang="en-US" sz="1100" b="0">
                <a:solidFill>
                  <a:schemeClr val="tx2"/>
                </a:solidFill>
              </a:rPr>
              <a:t>ва</a:t>
            </a:r>
            <a:r>
              <a:rPr lang="tr-TR" altLang="en-US" sz="1100" b="0">
                <a:solidFill>
                  <a:schemeClr val="tx2"/>
                </a:solidFill>
              </a:rPr>
              <a:t> </a:t>
            </a:r>
            <a:r>
              <a:rPr lang="ru-RU" altLang="en-US" sz="1100" b="0">
                <a:solidFill>
                  <a:schemeClr val="tx2"/>
                </a:solidFill>
              </a:rPr>
              <a:t>б</a:t>
            </a:r>
            <a:r>
              <a:rPr lang="tr-TR" altLang="en-US" sz="1100" b="0">
                <a:solidFill>
                  <a:schemeClr val="tx2"/>
                </a:solidFill>
              </a:rPr>
              <a:t>o</a:t>
            </a:r>
            <a:r>
              <a:rPr lang="ru-RU" altLang="en-US" sz="1100" b="0">
                <a:solidFill>
                  <a:schemeClr val="tx2"/>
                </a:solidFill>
              </a:rPr>
              <a:t>шқариши</a:t>
            </a:r>
            <a:r>
              <a:rPr lang="tr-TR" altLang="en-US" sz="1100" b="0">
                <a:solidFill>
                  <a:schemeClr val="tx2"/>
                </a:solidFill>
              </a:rPr>
              <a:t> </a:t>
            </a:r>
            <a:r>
              <a:rPr lang="ru-RU" altLang="en-US" sz="1100" b="0">
                <a:solidFill>
                  <a:schemeClr val="tx2"/>
                </a:solidFill>
              </a:rPr>
              <a:t>тўғрисидаги</a:t>
            </a:r>
            <a:r>
              <a:rPr lang="en-US" altLang="en-US" sz="1100" b="0">
                <a:solidFill>
                  <a:schemeClr val="tx2"/>
                </a:solidFill>
              </a:rPr>
              <a:t> </a:t>
            </a:r>
            <a:r>
              <a:rPr lang="ru-RU" altLang="en-US" sz="1100" b="0">
                <a:solidFill>
                  <a:schemeClr val="tx2"/>
                </a:solidFill>
              </a:rPr>
              <a:t>маълум</a:t>
            </a:r>
            <a:r>
              <a:rPr lang="en-US" altLang="en-US" sz="1100" b="0">
                <a:solidFill>
                  <a:schemeClr val="tx2"/>
                </a:solidFill>
              </a:rPr>
              <a:t>o</a:t>
            </a:r>
            <a:r>
              <a:rPr lang="ru-RU" altLang="en-US" sz="1100" b="0">
                <a:solidFill>
                  <a:schemeClr val="tx2"/>
                </a:solidFill>
              </a:rPr>
              <a:t>тларни</a:t>
            </a:r>
            <a:r>
              <a:rPr lang="tr-TR" altLang="en-US" sz="1100" b="0">
                <a:solidFill>
                  <a:schemeClr val="tx2"/>
                </a:solidFill>
              </a:rPr>
              <a:t> </a:t>
            </a:r>
            <a:r>
              <a:rPr lang="ru-RU" altLang="en-US" sz="1100" b="0">
                <a:solidFill>
                  <a:schemeClr val="tx2"/>
                </a:solidFill>
              </a:rPr>
              <a:t>тасдиқлайди</a:t>
            </a:r>
            <a:r>
              <a:rPr lang="tr-TR" altLang="en-US" sz="1100" b="0">
                <a:solidFill>
                  <a:schemeClr val="tx2"/>
                </a:solidFill>
              </a:rPr>
              <a:t>.</a:t>
            </a:r>
            <a:endParaRPr lang="ru-RU" altLang="en-US" sz="1100" b="0">
              <a:solidFill>
                <a:schemeClr val="tx2"/>
              </a:solidFill>
            </a:endParaRPr>
          </a:p>
        </p:txBody>
      </p:sp>
      <p:sp>
        <p:nvSpPr>
          <p:cNvPr id="77838" name="Rectangle 31">
            <a:extLst>
              <a:ext uri="{FF2B5EF4-FFF2-40B4-BE49-F238E27FC236}">
                <a16:creationId xmlns:a16="http://schemas.microsoft.com/office/drawing/2014/main" id="{1827B114-DEF3-4C28-ADC7-2367EECF76F3}"/>
              </a:ext>
            </a:extLst>
          </p:cNvPr>
          <p:cNvSpPr>
            <a:spLocks noChangeArrowheads="1"/>
          </p:cNvSpPr>
          <p:nvPr/>
        </p:nvSpPr>
        <p:spPr bwMode="auto">
          <a:xfrm>
            <a:off x="3829050" y="3938588"/>
            <a:ext cx="18621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525">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75"/>
              </a:spcBef>
              <a:spcAft>
                <a:spcPct val="0"/>
              </a:spcAft>
              <a:buFontTx/>
              <a:buNone/>
            </a:pPr>
            <a:r>
              <a:rPr lang="ru-RU" altLang="en-US">
                <a:solidFill>
                  <a:srgbClr val="004BD2"/>
                </a:solidFill>
              </a:rPr>
              <a:t>Бизн</a:t>
            </a:r>
            <a:r>
              <a:rPr lang="en-US" altLang="en-US">
                <a:solidFill>
                  <a:srgbClr val="004BD2"/>
                </a:solidFill>
              </a:rPr>
              <a:t>e</a:t>
            </a:r>
            <a:r>
              <a:rPr lang="ru-RU" altLang="en-US">
                <a:solidFill>
                  <a:srgbClr val="004BD2"/>
                </a:solidFill>
              </a:rPr>
              <a:t>с</a:t>
            </a:r>
            <a:r>
              <a:rPr lang="en-US" altLang="en-US">
                <a:solidFill>
                  <a:srgbClr val="004BD2"/>
                </a:solidFill>
              </a:rPr>
              <a:t> </a:t>
            </a:r>
            <a:r>
              <a:rPr lang="ru-RU" altLang="en-US">
                <a:solidFill>
                  <a:srgbClr val="004BD2"/>
                </a:solidFill>
              </a:rPr>
              <a:t>жараёнлари</a:t>
            </a:r>
            <a:endParaRPr lang="ru-RU" altLang="en-US" b="0">
              <a:solidFill>
                <a:srgbClr val="004BD2"/>
              </a:solidFill>
            </a:endParaRPr>
          </a:p>
        </p:txBody>
      </p:sp>
      <p:sp>
        <p:nvSpPr>
          <p:cNvPr id="77839" name="Rectangle 32">
            <a:extLst>
              <a:ext uri="{FF2B5EF4-FFF2-40B4-BE49-F238E27FC236}">
                <a16:creationId xmlns:a16="http://schemas.microsoft.com/office/drawing/2014/main" id="{661F6001-2097-4E9F-A53F-568DEB934932}"/>
              </a:ext>
            </a:extLst>
          </p:cNvPr>
          <p:cNvSpPr>
            <a:spLocks noChangeArrowheads="1"/>
          </p:cNvSpPr>
          <p:nvPr/>
        </p:nvSpPr>
        <p:spPr bwMode="auto">
          <a:xfrm>
            <a:off x="6548438" y="3919538"/>
            <a:ext cx="2740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9525">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75"/>
              </a:spcBef>
              <a:spcAft>
                <a:spcPct val="0"/>
              </a:spcAft>
              <a:buFontTx/>
              <a:buNone/>
            </a:pPr>
            <a:r>
              <a:rPr lang="ru-RU" altLang="en-US">
                <a:solidFill>
                  <a:srgbClr val="49A9F6"/>
                </a:solidFill>
              </a:rPr>
              <a:t>К</a:t>
            </a:r>
            <a:r>
              <a:rPr lang="tr-TR" altLang="en-US">
                <a:solidFill>
                  <a:srgbClr val="49A9F6"/>
                </a:solidFill>
              </a:rPr>
              <a:t>o</a:t>
            </a:r>
            <a:r>
              <a:rPr lang="ru-RU" altLang="en-US">
                <a:solidFill>
                  <a:srgbClr val="49A9F6"/>
                </a:solidFill>
              </a:rPr>
              <a:t>ррупцияга</a:t>
            </a:r>
            <a:r>
              <a:rPr lang="tr-TR" altLang="en-US">
                <a:solidFill>
                  <a:srgbClr val="49A9F6"/>
                </a:solidFill>
              </a:rPr>
              <a:t> </a:t>
            </a:r>
            <a:r>
              <a:rPr lang="ru-RU" altLang="en-US">
                <a:solidFill>
                  <a:srgbClr val="49A9F6"/>
                </a:solidFill>
              </a:rPr>
              <a:t>қарши</a:t>
            </a:r>
            <a:r>
              <a:rPr lang="tr-TR" altLang="en-US">
                <a:solidFill>
                  <a:srgbClr val="49A9F6"/>
                </a:solidFill>
              </a:rPr>
              <a:t> </a:t>
            </a:r>
            <a:r>
              <a:rPr lang="ru-RU" altLang="en-US">
                <a:solidFill>
                  <a:srgbClr val="49A9F6"/>
                </a:solidFill>
              </a:rPr>
              <a:t>кураш</a:t>
            </a:r>
            <a:r>
              <a:rPr lang="tr-TR" altLang="en-US">
                <a:solidFill>
                  <a:srgbClr val="49A9F6"/>
                </a:solidFill>
              </a:rPr>
              <a:t> </a:t>
            </a:r>
            <a:r>
              <a:rPr lang="ru-RU" altLang="en-US">
                <a:solidFill>
                  <a:srgbClr val="49A9F6"/>
                </a:solidFill>
              </a:rPr>
              <a:t>қ</a:t>
            </a:r>
            <a:r>
              <a:rPr lang="tr-TR" altLang="en-US">
                <a:solidFill>
                  <a:srgbClr val="49A9F6"/>
                </a:solidFill>
              </a:rPr>
              <a:t>o</a:t>
            </a:r>
            <a:r>
              <a:rPr lang="ru-RU" altLang="en-US">
                <a:solidFill>
                  <a:srgbClr val="49A9F6"/>
                </a:solidFill>
              </a:rPr>
              <a:t>идаларига</a:t>
            </a:r>
            <a:r>
              <a:rPr lang="tr-TR" altLang="en-US">
                <a:solidFill>
                  <a:srgbClr val="49A9F6"/>
                </a:solidFill>
              </a:rPr>
              <a:t> </a:t>
            </a:r>
            <a:r>
              <a:rPr lang="ru-RU" altLang="en-US">
                <a:solidFill>
                  <a:srgbClr val="49A9F6"/>
                </a:solidFill>
              </a:rPr>
              <a:t>ри</a:t>
            </a:r>
            <a:r>
              <a:rPr lang="tr-TR" altLang="en-US">
                <a:solidFill>
                  <a:srgbClr val="49A9F6"/>
                </a:solidFill>
              </a:rPr>
              <a:t>o</a:t>
            </a:r>
            <a:r>
              <a:rPr lang="ru-RU" altLang="en-US">
                <a:solidFill>
                  <a:srgbClr val="49A9F6"/>
                </a:solidFill>
              </a:rPr>
              <a:t>я</a:t>
            </a:r>
            <a:r>
              <a:rPr lang="tr-TR" altLang="en-US">
                <a:solidFill>
                  <a:srgbClr val="49A9F6"/>
                </a:solidFill>
              </a:rPr>
              <a:t> </a:t>
            </a:r>
            <a:r>
              <a:rPr lang="ru-RU" altLang="en-US">
                <a:solidFill>
                  <a:srgbClr val="49A9F6"/>
                </a:solidFill>
              </a:rPr>
              <a:t>қилиш</a:t>
            </a:r>
          </a:p>
        </p:txBody>
      </p:sp>
      <p:grpSp>
        <p:nvGrpSpPr>
          <p:cNvPr id="3" name="Group 192">
            <a:extLst>
              <a:ext uri="{FF2B5EF4-FFF2-40B4-BE49-F238E27FC236}">
                <a16:creationId xmlns:a16="http://schemas.microsoft.com/office/drawing/2014/main" id="{402E6EA8-1586-40F0-A638-1A55B5CEDB85}"/>
              </a:ext>
            </a:extLst>
          </p:cNvPr>
          <p:cNvGrpSpPr>
            <a:grpSpLocks noChangeAspect="1"/>
          </p:cNvGrpSpPr>
          <p:nvPr/>
        </p:nvGrpSpPr>
        <p:grpSpPr bwMode="auto">
          <a:xfrm>
            <a:off x="5799433" y="3966860"/>
            <a:ext cx="428078" cy="428078"/>
            <a:chOff x="1680" y="0"/>
            <a:chExt cx="4316" cy="4316"/>
          </a:xfrm>
          <a:solidFill>
            <a:schemeClr val="tx2"/>
          </a:solidFill>
        </p:grpSpPr>
        <p:sp>
          <p:nvSpPr>
            <p:cNvPr id="36" name="Freeform 193">
              <a:extLst>
                <a:ext uri="{FF2B5EF4-FFF2-40B4-BE49-F238E27FC236}">
                  <a16:creationId xmlns:a16="http://schemas.microsoft.com/office/drawing/2014/main" id="{FE1BF905-119C-401A-9DF7-B574E1703D2A}"/>
                </a:ext>
              </a:extLst>
            </p:cNvPr>
            <p:cNvSpPr>
              <a:spLocks noEditPoints="1"/>
            </p:cNvSpPr>
            <p:nvPr/>
          </p:nvSpPr>
          <p:spPr bwMode="auto">
            <a:xfrm>
              <a:off x="1680" y="2014"/>
              <a:ext cx="2302" cy="2302"/>
            </a:xfrm>
            <a:custGeom>
              <a:avLst/>
              <a:gdLst>
                <a:gd name="T0" fmla="*/ 5044 w 5689"/>
                <a:gd name="T1" fmla="*/ 2133 h 5689"/>
                <a:gd name="T2" fmla="*/ 5233 w 5689"/>
                <a:gd name="T3" fmla="*/ 1461 h 5689"/>
                <a:gd name="T4" fmla="*/ 4479 w 5689"/>
                <a:gd name="T5" fmla="*/ 455 h 5689"/>
                <a:gd name="T6" fmla="*/ 3898 w 5689"/>
                <a:gd name="T7" fmla="*/ 786 h 5689"/>
                <a:gd name="T8" fmla="*/ 3556 w 5689"/>
                <a:gd name="T9" fmla="*/ 178 h 5689"/>
                <a:gd name="T10" fmla="*/ 2311 w 5689"/>
                <a:gd name="T11" fmla="*/ 0 h 5689"/>
                <a:gd name="T12" fmla="*/ 2133 w 5689"/>
                <a:gd name="T13" fmla="*/ 645 h 5689"/>
                <a:gd name="T14" fmla="*/ 1461 w 5689"/>
                <a:gd name="T15" fmla="*/ 455 h 5689"/>
                <a:gd name="T16" fmla="*/ 456 w 5689"/>
                <a:gd name="T17" fmla="*/ 1209 h 5689"/>
                <a:gd name="T18" fmla="*/ 786 w 5689"/>
                <a:gd name="T19" fmla="*/ 1790 h 5689"/>
                <a:gd name="T20" fmla="*/ 178 w 5689"/>
                <a:gd name="T21" fmla="*/ 2133 h 5689"/>
                <a:gd name="T22" fmla="*/ 0 w 5689"/>
                <a:gd name="T23" fmla="*/ 3378 h 5689"/>
                <a:gd name="T24" fmla="*/ 645 w 5689"/>
                <a:gd name="T25" fmla="*/ 3555 h 5689"/>
                <a:gd name="T26" fmla="*/ 456 w 5689"/>
                <a:gd name="T27" fmla="*/ 4228 h 5689"/>
                <a:gd name="T28" fmla="*/ 1209 w 5689"/>
                <a:gd name="T29" fmla="*/ 5233 h 5689"/>
                <a:gd name="T30" fmla="*/ 1791 w 5689"/>
                <a:gd name="T31" fmla="*/ 4903 h 5689"/>
                <a:gd name="T32" fmla="*/ 2133 w 5689"/>
                <a:gd name="T33" fmla="*/ 5511 h 5689"/>
                <a:gd name="T34" fmla="*/ 3378 w 5689"/>
                <a:gd name="T35" fmla="*/ 5689 h 5689"/>
                <a:gd name="T36" fmla="*/ 3556 w 5689"/>
                <a:gd name="T37" fmla="*/ 5044 h 5689"/>
                <a:gd name="T38" fmla="*/ 4228 w 5689"/>
                <a:gd name="T39" fmla="*/ 5233 h 5689"/>
                <a:gd name="T40" fmla="*/ 5233 w 5689"/>
                <a:gd name="T41" fmla="*/ 4479 h 5689"/>
                <a:gd name="T42" fmla="*/ 4903 w 5689"/>
                <a:gd name="T43" fmla="*/ 3898 h 5689"/>
                <a:gd name="T44" fmla="*/ 5511 w 5689"/>
                <a:gd name="T45" fmla="*/ 3555 h 5689"/>
                <a:gd name="T46" fmla="*/ 5689 w 5689"/>
                <a:gd name="T47" fmla="*/ 2311 h 5689"/>
                <a:gd name="T48" fmla="*/ 5333 w 5689"/>
                <a:gd name="T49" fmla="*/ 3200 h 5689"/>
                <a:gd name="T50" fmla="*/ 4738 w 5689"/>
                <a:gd name="T51" fmla="*/ 3334 h 5689"/>
                <a:gd name="T52" fmla="*/ 4557 w 5689"/>
                <a:gd name="T53" fmla="*/ 4054 h 5689"/>
                <a:gd name="T54" fmla="*/ 4354 w 5689"/>
                <a:gd name="T55" fmla="*/ 4856 h 5689"/>
                <a:gd name="T56" fmla="*/ 3838 w 5689"/>
                <a:gd name="T57" fmla="*/ 4530 h 5689"/>
                <a:gd name="T58" fmla="*/ 3200 w 5689"/>
                <a:gd name="T59" fmla="*/ 4910 h 5689"/>
                <a:gd name="T60" fmla="*/ 2489 w 5689"/>
                <a:gd name="T61" fmla="*/ 5333 h 5689"/>
                <a:gd name="T62" fmla="*/ 2355 w 5689"/>
                <a:gd name="T63" fmla="*/ 4738 h 5689"/>
                <a:gd name="T64" fmla="*/ 1634 w 5689"/>
                <a:gd name="T65" fmla="*/ 4557 h 5689"/>
                <a:gd name="T66" fmla="*/ 833 w 5689"/>
                <a:gd name="T67" fmla="*/ 4354 h 5689"/>
                <a:gd name="T68" fmla="*/ 1159 w 5689"/>
                <a:gd name="T69" fmla="*/ 3838 h 5689"/>
                <a:gd name="T70" fmla="*/ 779 w 5689"/>
                <a:gd name="T71" fmla="*/ 3200 h 5689"/>
                <a:gd name="T72" fmla="*/ 356 w 5689"/>
                <a:gd name="T73" fmla="*/ 2489 h 5689"/>
                <a:gd name="T74" fmla="*/ 951 w 5689"/>
                <a:gd name="T75" fmla="*/ 2355 h 5689"/>
                <a:gd name="T76" fmla="*/ 1132 w 5689"/>
                <a:gd name="T77" fmla="*/ 1634 h 5689"/>
                <a:gd name="T78" fmla="*/ 1335 w 5689"/>
                <a:gd name="T79" fmla="*/ 832 h 5689"/>
                <a:gd name="T80" fmla="*/ 1851 w 5689"/>
                <a:gd name="T81" fmla="*/ 1159 h 5689"/>
                <a:gd name="T82" fmla="*/ 2489 w 5689"/>
                <a:gd name="T83" fmla="*/ 778 h 5689"/>
                <a:gd name="T84" fmla="*/ 3200 w 5689"/>
                <a:gd name="T85" fmla="*/ 355 h 5689"/>
                <a:gd name="T86" fmla="*/ 3334 w 5689"/>
                <a:gd name="T87" fmla="*/ 951 h 5689"/>
                <a:gd name="T88" fmla="*/ 4055 w 5689"/>
                <a:gd name="T89" fmla="*/ 1132 h 5689"/>
                <a:gd name="T90" fmla="*/ 4856 w 5689"/>
                <a:gd name="T91" fmla="*/ 1335 h 5689"/>
                <a:gd name="T92" fmla="*/ 4530 w 5689"/>
                <a:gd name="T93" fmla="*/ 1851 h 5689"/>
                <a:gd name="T94" fmla="*/ 4910 w 5689"/>
                <a:gd name="T95" fmla="*/ 2489 h 5689"/>
                <a:gd name="T96" fmla="*/ 5333 w 5689"/>
                <a:gd name="T97" fmla="*/ 3200 h 5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89" h="5689">
                  <a:moveTo>
                    <a:pt x="5511" y="2133"/>
                  </a:moveTo>
                  <a:lnTo>
                    <a:pt x="5044" y="2133"/>
                  </a:lnTo>
                  <a:cubicBezTo>
                    <a:pt x="5006" y="2015"/>
                    <a:pt x="4959" y="1901"/>
                    <a:pt x="4903" y="1791"/>
                  </a:cubicBezTo>
                  <a:lnTo>
                    <a:pt x="5233" y="1461"/>
                  </a:lnTo>
                  <a:cubicBezTo>
                    <a:pt x="5303" y="1391"/>
                    <a:pt x="5303" y="1279"/>
                    <a:pt x="5233" y="1209"/>
                  </a:cubicBezTo>
                  <a:lnTo>
                    <a:pt x="4479" y="455"/>
                  </a:lnTo>
                  <a:cubicBezTo>
                    <a:pt x="4410" y="386"/>
                    <a:pt x="4298" y="386"/>
                    <a:pt x="4228" y="455"/>
                  </a:cubicBezTo>
                  <a:lnTo>
                    <a:pt x="3898" y="786"/>
                  </a:lnTo>
                  <a:cubicBezTo>
                    <a:pt x="3788" y="729"/>
                    <a:pt x="3673" y="682"/>
                    <a:pt x="3556" y="645"/>
                  </a:cubicBezTo>
                  <a:lnTo>
                    <a:pt x="3556" y="178"/>
                  </a:lnTo>
                  <a:cubicBezTo>
                    <a:pt x="3556" y="79"/>
                    <a:pt x="3476" y="0"/>
                    <a:pt x="3378" y="0"/>
                  </a:cubicBezTo>
                  <a:lnTo>
                    <a:pt x="2311" y="0"/>
                  </a:lnTo>
                  <a:cubicBezTo>
                    <a:pt x="2213" y="0"/>
                    <a:pt x="2133" y="79"/>
                    <a:pt x="2133" y="178"/>
                  </a:cubicBezTo>
                  <a:lnTo>
                    <a:pt x="2133" y="645"/>
                  </a:lnTo>
                  <a:cubicBezTo>
                    <a:pt x="2016" y="682"/>
                    <a:pt x="1901" y="729"/>
                    <a:pt x="1791" y="786"/>
                  </a:cubicBezTo>
                  <a:lnTo>
                    <a:pt x="1461" y="455"/>
                  </a:lnTo>
                  <a:cubicBezTo>
                    <a:pt x="1391" y="386"/>
                    <a:pt x="1279" y="386"/>
                    <a:pt x="1210" y="455"/>
                  </a:cubicBezTo>
                  <a:lnTo>
                    <a:pt x="456" y="1209"/>
                  </a:lnTo>
                  <a:cubicBezTo>
                    <a:pt x="386" y="1278"/>
                    <a:pt x="386" y="1391"/>
                    <a:pt x="456" y="1460"/>
                  </a:cubicBezTo>
                  <a:lnTo>
                    <a:pt x="786" y="1790"/>
                  </a:lnTo>
                  <a:cubicBezTo>
                    <a:pt x="730" y="1901"/>
                    <a:pt x="682" y="2015"/>
                    <a:pt x="645" y="2133"/>
                  </a:cubicBezTo>
                  <a:lnTo>
                    <a:pt x="178" y="2133"/>
                  </a:lnTo>
                  <a:cubicBezTo>
                    <a:pt x="80" y="2133"/>
                    <a:pt x="0" y="2213"/>
                    <a:pt x="0" y="2311"/>
                  </a:cubicBezTo>
                  <a:lnTo>
                    <a:pt x="0" y="3378"/>
                  </a:lnTo>
                  <a:cubicBezTo>
                    <a:pt x="0" y="3476"/>
                    <a:pt x="80" y="3555"/>
                    <a:pt x="178" y="3555"/>
                  </a:cubicBezTo>
                  <a:lnTo>
                    <a:pt x="645" y="3555"/>
                  </a:lnTo>
                  <a:cubicBezTo>
                    <a:pt x="682" y="3673"/>
                    <a:pt x="730" y="3788"/>
                    <a:pt x="786" y="3898"/>
                  </a:cubicBezTo>
                  <a:lnTo>
                    <a:pt x="456" y="4228"/>
                  </a:lnTo>
                  <a:cubicBezTo>
                    <a:pt x="386" y="4297"/>
                    <a:pt x="386" y="4410"/>
                    <a:pt x="456" y="4479"/>
                  </a:cubicBezTo>
                  <a:lnTo>
                    <a:pt x="1209" y="5233"/>
                  </a:lnTo>
                  <a:cubicBezTo>
                    <a:pt x="1279" y="5302"/>
                    <a:pt x="1391" y="5302"/>
                    <a:pt x="1461" y="5233"/>
                  </a:cubicBezTo>
                  <a:lnTo>
                    <a:pt x="1791" y="4903"/>
                  </a:lnTo>
                  <a:cubicBezTo>
                    <a:pt x="1901" y="4959"/>
                    <a:pt x="2016" y="5006"/>
                    <a:pt x="2133" y="5044"/>
                  </a:cubicBezTo>
                  <a:lnTo>
                    <a:pt x="2133" y="5511"/>
                  </a:lnTo>
                  <a:cubicBezTo>
                    <a:pt x="2133" y="5609"/>
                    <a:pt x="2213" y="5689"/>
                    <a:pt x="2311" y="5689"/>
                  </a:cubicBezTo>
                  <a:lnTo>
                    <a:pt x="3378" y="5689"/>
                  </a:lnTo>
                  <a:cubicBezTo>
                    <a:pt x="3476" y="5689"/>
                    <a:pt x="3556" y="5609"/>
                    <a:pt x="3556" y="5511"/>
                  </a:cubicBezTo>
                  <a:lnTo>
                    <a:pt x="3556" y="5044"/>
                  </a:lnTo>
                  <a:cubicBezTo>
                    <a:pt x="3673" y="5006"/>
                    <a:pt x="3788" y="4959"/>
                    <a:pt x="3898" y="4903"/>
                  </a:cubicBezTo>
                  <a:lnTo>
                    <a:pt x="4228" y="5233"/>
                  </a:lnTo>
                  <a:cubicBezTo>
                    <a:pt x="4298" y="5302"/>
                    <a:pt x="4410" y="5302"/>
                    <a:pt x="4479" y="5233"/>
                  </a:cubicBezTo>
                  <a:lnTo>
                    <a:pt x="5233" y="4479"/>
                  </a:lnTo>
                  <a:cubicBezTo>
                    <a:pt x="5303" y="4410"/>
                    <a:pt x="5303" y="4297"/>
                    <a:pt x="5233" y="4228"/>
                  </a:cubicBezTo>
                  <a:lnTo>
                    <a:pt x="4903" y="3898"/>
                  </a:lnTo>
                  <a:cubicBezTo>
                    <a:pt x="4959" y="3788"/>
                    <a:pt x="5006" y="3673"/>
                    <a:pt x="5044" y="3555"/>
                  </a:cubicBezTo>
                  <a:lnTo>
                    <a:pt x="5511" y="3555"/>
                  </a:lnTo>
                  <a:cubicBezTo>
                    <a:pt x="5609" y="3555"/>
                    <a:pt x="5689" y="3476"/>
                    <a:pt x="5689" y="3378"/>
                  </a:cubicBezTo>
                  <a:lnTo>
                    <a:pt x="5689" y="2311"/>
                  </a:lnTo>
                  <a:cubicBezTo>
                    <a:pt x="5689" y="2213"/>
                    <a:pt x="5609" y="2133"/>
                    <a:pt x="5511" y="2133"/>
                  </a:cubicBezTo>
                  <a:close/>
                  <a:moveTo>
                    <a:pt x="5333" y="3200"/>
                  </a:moveTo>
                  <a:lnTo>
                    <a:pt x="4910" y="3200"/>
                  </a:lnTo>
                  <a:cubicBezTo>
                    <a:pt x="4829" y="3200"/>
                    <a:pt x="4758" y="3255"/>
                    <a:pt x="4738" y="3334"/>
                  </a:cubicBezTo>
                  <a:cubicBezTo>
                    <a:pt x="4693" y="3511"/>
                    <a:pt x="4623" y="3681"/>
                    <a:pt x="4530" y="3838"/>
                  </a:cubicBezTo>
                  <a:cubicBezTo>
                    <a:pt x="4488" y="3908"/>
                    <a:pt x="4499" y="3997"/>
                    <a:pt x="4557" y="4054"/>
                  </a:cubicBezTo>
                  <a:lnTo>
                    <a:pt x="4856" y="4354"/>
                  </a:lnTo>
                  <a:lnTo>
                    <a:pt x="4354" y="4856"/>
                  </a:lnTo>
                  <a:lnTo>
                    <a:pt x="4055" y="4557"/>
                  </a:lnTo>
                  <a:cubicBezTo>
                    <a:pt x="3997" y="4499"/>
                    <a:pt x="3908" y="4488"/>
                    <a:pt x="3838" y="4530"/>
                  </a:cubicBezTo>
                  <a:cubicBezTo>
                    <a:pt x="3681" y="4623"/>
                    <a:pt x="3511" y="4693"/>
                    <a:pt x="3334" y="4738"/>
                  </a:cubicBezTo>
                  <a:cubicBezTo>
                    <a:pt x="3255" y="4758"/>
                    <a:pt x="3200" y="4829"/>
                    <a:pt x="3200" y="4910"/>
                  </a:cubicBezTo>
                  <a:lnTo>
                    <a:pt x="3200" y="5333"/>
                  </a:lnTo>
                  <a:lnTo>
                    <a:pt x="2489" y="5333"/>
                  </a:lnTo>
                  <a:lnTo>
                    <a:pt x="2489" y="4910"/>
                  </a:lnTo>
                  <a:cubicBezTo>
                    <a:pt x="2489" y="4829"/>
                    <a:pt x="2434" y="4758"/>
                    <a:pt x="2355" y="4738"/>
                  </a:cubicBezTo>
                  <a:cubicBezTo>
                    <a:pt x="2178" y="4693"/>
                    <a:pt x="2008" y="4623"/>
                    <a:pt x="1851" y="4530"/>
                  </a:cubicBezTo>
                  <a:cubicBezTo>
                    <a:pt x="1781" y="4488"/>
                    <a:pt x="1692" y="4499"/>
                    <a:pt x="1634" y="4557"/>
                  </a:cubicBezTo>
                  <a:lnTo>
                    <a:pt x="1335" y="4856"/>
                  </a:lnTo>
                  <a:lnTo>
                    <a:pt x="833" y="4354"/>
                  </a:lnTo>
                  <a:lnTo>
                    <a:pt x="1132" y="4054"/>
                  </a:lnTo>
                  <a:cubicBezTo>
                    <a:pt x="1189" y="3997"/>
                    <a:pt x="1201" y="3908"/>
                    <a:pt x="1159" y="3838"/>
                  </a:cubicBezTo>
                  <a:cubicBezTo>
                    <a:pt x="1066" y="3681"/>
                    <a:pt x="996" y="3511"/>
                    <a:pt x="951" y="3334"/>
                  </a:cubicBezTo>
                  <a:cubicBezTo>
                    <a:pt x="931" y="3255"/>
                    <a:pt x="860" y="3200"/>
                    <a:pt x="779" y="3200"/>
                  </a:cubicBezTo>
                  <a:lnTo>
                    <a:pt x="356" y="3200"/>
                  </a:lnTo>
                  <a:lnTo>
                    <a:pt x="356" y="2489"/>
                  </a:lnTo>
                  <a:lnTo>
                    <a:pt x="779" y="2489"/>
                  </a:lnTo>
                  <a:cubicBezTo>
                    <a:pt x="860" y="2489"/>
                    <a:pt x="931" y="2434"/>
                    <a:pt x="951" y="2355"/>
                  </a:cubicBezTo>
                  <a:cubicBezTo>
                    <a:pt x="996" y="2178"/>
                    <a:pt x="1066" y="2008"/>
                    <a:pt x="1159" y="1851"/>
                  </a:cubicBezTo>
                  <a:cubicBezTo>
                    <a:pt x="1201" y="1781"/>
                    <a:pt x="1189" y="1692"/>
                    <a:pt x="1132" y="1634"/>
                  </a:cubicBezTo>
                  <a:lnTo>
                    <a:pt x="833" y="1335"/>
                  </a:lnTo>
                  <a:lnTo>
                    <a:pt x="1335" y="832"/>
                  </a:lnTo>
                  <a:lnTo>
                    <a:pt x="1634" y="1132"/>
                  </a:lnTo>
                  <a:cubicBezTo>
                    <a:pt x="1692" y="1189"/>
                    <a:pt x="1781" y="1200"/>
                    <a:pt x="1851" y="1159"/>
                  </a:cubicBezTo>
                  <a:cubicBezTo>
                    <a:pt x="2008" y="1066"/>
                    <a:pt x="2178" y="996"/>
                    <a:pt x="2355" y="951"/>
                  </a:cubicBezTo>
                  <a:cubicBezTo>
                    <a:pt x="2434" y="931"/>
                    <a:pt x="2489" y="860"/>
                    <a:pt x="2489" y="778"/>
                  </a:cubicBezTo>
                  <a:lnTo>
                    <a:pt x="2489" y="355"/>
                  </a:lnTo>
                  <a:lnTo>
                    <a:pt x="3200" y="355"/>
                  </a:lnTo>
                  <a:lnTo>
                    <a:pt x="3200" y="778"/>
                  </a:lnTo>
                  <a:cubicBezTo>
                    <a:pt x="3200" y="860"/>
                    <a:pt x="3255" y="931"/>
                    <a:pt x="3334" y="951"/>
                  </a:cubicBezTo>
                  <a:cubicBezTo>
                    <a:pt x="3511" y="996"/>
                    <a:pt x="3681" y="1066"/>
                    <a:pt x="3838" y="1159"/>
                  </a:cubicBezTo>
                  <a:cubicBezTo>
                    <a:pt x="3908" y="1200"/>
                    <a:pt x="3997" y="1189"/>
                    <a:pt x="4055" y="1132"/>
                  </a:cubicBezTo>
                  <a:lnTo>
                    <a:pt x="4354" y="832"/>
                  </a:lnTo>
                  <a:lnTo>
                    <a:pt x="4856" y="1335"/>
                  </a:lnTo>
                  <a:lnTo>
                    <a:pt x="4557" y="1634"/>
                  </a:lnTo>
                  <a:cubicBezTo>
                    <a:pt x="4499" y="1692"/>
                    <a:pt x="4488" y="1781"/>
                    <a:pt x="4530" y="1851"/>
                  </a:cubicBezTo>
                  <a:cubicBezTo>
                    <a:pt x="4623" y="2008"/>
                    <a:pt x="4693" y="2178"/>
                    <a:pt x="4738" y="2355"/>
                  </a:cubicBezTo>
                  <a:cubicBezTo>
                    <a:pt x="4758" y="2434"/>
                    <a:pt x="4829" y="2489"/>
                    <a:pt x="4910" y="2489"/>
                  </a:cubicBezTo>
                  <a:lnTo>
                    <a:pt x="5333" y="2489"/>
                  </a:lnTo>
                  <a:lnTo>
                    <a:pt x="5333" y="3200"/>
                  </a:lnTo>
                  <a:close/>
                  <a:moveTo>
                    <a:pt x="5333" y="320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7" name="Freeform 194">
              <a:extLst>
                <a:ext uri="{FF2B5EF4-FFF2-40B4-BE49-F238E27FC236}">
                  <a16:creationId xmlns:a16="http://schemas.microsoft.com/office/drawing/2014/main" id="{36098B25-E827-47E1-9ED9-ABC090CB0858}"/>
                </a:ext>
              </a:extLst>
            </p:cNvPr>
            <p:cNvSpPr>
              <a:spLocks noEditPoints="1"/>
            </p:cNvSpPr>
            <p:nvPr/>
          </p:nvSpPr>
          <p:spPr bwMode="auto">
            <a:xfrm>
              <a:off x="2255" y="2590"/>
              <a:ext cx="1151" cy="1150"/>
            </a:xfrm>
            <a:custGeom>
              <a:avLst/>
              <a:gdLst>
                <a:gd name="T0" fmla="*/ 1422 w 2845"/>
                <a:gd name="T1" fmla="*/ 0 h 2844"/>
                <a:gd name="T2" fmla="*/ 0 w 2845"/>
                <a:gd name="T3" fmla="*/ 1422 h 2844"/>
                <a:gd name="T4" fmla="*/ 1422 w 2845"/>
                <a:gd name="T5" fmla="*/ 2844 h 2844"/>
                <a:gd name="T6" fmla="*/ 2845 w 2845"/>
                <a:gd name="T7" fmla="*/ 1422 h 2844"/>
                <a:gd name="T8" fmla="*/ 1422 w 2845"/>
                <a:gd name="T9" fmla="*/ 0 h 2844"/>
                <a:gd name="T10" fmla="*/ 1422 w 2845"/>
                <a:gd name="T11" fmla="*/ 2489 h 2844"/>
                <a:gd name="T12" fmla="*/ 356 w 2845"/>
                <a:gd name="T13" fmla="*/ 1422 h 2844"/>
                <a:gd name="T14" fmla="*/ 1422 w 2845"/>
                <a:gd name="T15" fmla="*/ 356 h 2844"/>
                <a:gd name="T16" fmla="*/ 2489 w 2845"/>
                <a:gd name="T17" fmla="*/ 1422 h 2844"/>
                <a:gd name="T18" fmla="*/ 1422 w 2845"/>
                <a:gd name="T19" fmla="*/ 2489 h 2844"/>
                <a:gd name="T20" fmla="*/ 1422 w 2845"/>
                <a:gd name="T21" fmla="*/ 2489 h 2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5" h="2844">
                  <a:moveTo>
                    <a:pt x="1422" y="0"/>
                  </a:moveTo>
                  <a:cubicBezTo>
                    <a:pt x="637" y="0"/>
                    <a:pt x="0" y="637"/>
                    <a:pt x="0" y="1422"/>
                  </a:cubicBezTo>
                  <a:cubicBezTo>
                    <a:pt x="0" y="2208"/>
                    <a:pt x="637" y="2844"/>
                    <a:pt x="1422" y="2844"/>
                  </a:cubicBezTo>
                  <a:cubicBezTo>
                    <a:pt x="2208" y="2844"/>
                    <a:pt x="2845" y="2208"/>
                    <a:pt x="2845" y="1422"/>
                  </a:cubicBezTo>
                  <a:cubicBezTo>
                    <a:pt x="2844" y="637"/>
                    <a:pt x="2208" y="1"/>
                    <a:pt x="1422" y="0"/>
                  </a:cubicBezTo>
                  <a:close/>
                  <a:moveTo>
                    <a:pt x="1422" y="2489"/>
                  </a:moveTo>
                  <a:cubicBezTo>
                    <a:pt x="833" y="2489"/>
                    <a:pt x="356" y="2011"/>
                    <a:pt x="356" y="1422"/>
                  </a:cubicBezTo>
                  <a:cubicBezTo>
                    <a:pt x="356" y="833"/>
                    <a:pt x="833" y="356"/>
                    <a:pt x="1422" y="356"/>
                  </a:cubicBezTo>
                  <a:cubicBezTo>
                    <a:pt x="2012" y="356"/>
                    <a:pt x="2489" y="833"/>
                    <a:pt x="2489" y="1422"/>
                  </a:cubicBezTo>
                  <a:cubicBezTo>
                    <a:pt x="2488" y="2011"/>
                    <a:pt x="2011" y="2488"/>
                    <a:pt x="1422" y="2489"/>
                  </a:cubicBezTo>
                  <a:close/>
                  <a:moveTo>
                    <a:pt x="1422" y="2489"/>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8" name="Freeform 195">
              <a:extLst>
                <a:ext uri="{FF2B5EF4-FFF2-40B4-BE49-F238E27FC236}">
                  <a16:creationId xmlns:a16="http://schemas.microsoft.com/office/drawing/2014/main" id="{FE6B6EFC-988F-4106-B2E5-B919D52A5C2E}"/>
                </a:ext>
              </a:extLst>
            </p:cNvPr>
            <p:cNvSpPr>
              <a:spLocks noEditPoints="1"/>
            </p:cNvSpPr>
            <p:nvPr/>
          </p:nvSpPr>
          <p:spPr bwMode="auto">
            <a:xfrm>
              <a:off x="4126" y="1439"/>
              <a:ext cx="1870" cy="1870"/>
            </a:xfrm>
            <a:custGeom>
              <a:avLst/>
              <a:gdLst>
                <a:gd name="T0" fmla="*/ 4028 w 4622"/>
                <a:gd name="T1" fmla="*/ 1600 h 4622"/>
                <a:gd name="T2" fmla="*/ 4322 w 4622"/>
                <a:gd name="T3" fmla="*/ 1055 h 4622"/>
                <a:gd name="T4" fmla="*/ 3567 w 4622"/>
                <a:gd name="T5" fmla="*/ 299 h 4622"/>
                <a:gd name="T6" fmla="*/ 3315 w 4622"/>
                <a:gd name="T7" fmla="*/ 299 h 4622"/>
                <a:gd name="T8" fmla="*/ 3022 w 4622"/>
                <a:gd name="T9" fmla="*/ 177 h 4622"/>
                <a:gd name="T10" fmla="*/ 1777 w 4622"/>
                <a:gd name="T11" fmla="*/ 0 h 4622"/>
                <a:gd name="T12" fmla="*/ 1599 w 4622"/>
                <a:gd name="T13" fmla="*/ 594 h 4622"/>
                <a:gd name="T14" fmla="*/ 1180 w 4622"/>
                <a:gd name="T15" fmla="*/ 247 h 4622"/>
                <a:gd name="T16" fmla="*/ 299 w 4622"/>
                <a:gd name="T17" fmla="*/ 1054 h 4622"/>
                <a:gd name="T18" fmla="*/ 299 w 4622"/>
                <a:gd name="T19" fmla="*/ 1306 h 4622"/>
                <a:gd name="T20" fmla="*/ 177 w 4622"/>
                <a:gd name="T21" fmla="*/ 1600 h 4622"/>
                <a:gd name="T22" fmla="*/ 0 w 4622"/>
                <a:gd name="T23" fmla="*/ 2844 h 4622"/>
                <a:gd name="T24" fmla="*/ 594 w 4622"/>
                <a:gd name="T25" fmla="*/ 3022 h 4622"/>
                <a:gd name="T26" fmla="*/ 299 w 4622"/>
                <a:gd name="T27" fmla="*/ 3567 h 4622"/>
                <a:gd name="T28" fmla="*/ 1055 w 4622"/>
                <a:gd name="T29" fmla="*/ 4323 h 4622"/>
                <a:gd name="T30" fmla="*/ 1306 w 4622"/>
                <a:gd name="T31" fmla="*/ 4321 h 4622"/>
                <a:gd name="T32" fmla="*/ 1599 w 4622"/>
                <a:gd name="T33" fmla="*/ 4444 h 4622"/>
                <a:gd name="T34" fmla="*/ 2844 w 4622"/>
                <a:gd name="T35" fmla="*/ 4622 h 4622"/>
                <a:gd name="T36" fmla="*/ 3022 w 4622"/>
                <a:gd name="T37" fmla="*/ 4028 h 4622"/>
                <a:gd name="T38" fmla="*/ 3441 w 4622"/>
                <a:gd name="T39" fmla="*/ 4376 h 4622"/>
                <a:gd name="T40" fmla="*/ 4323 w 4622"/>
                <a:gd name="T41" fmla="*/ 3568 h 4622"/>
                <a:gd name="T42" fmla="*/ 4323 w 4622"/>
                <a:gd name="T43" fmla="*/ 3316 h 4622"/>
                <a:gd name="T44" fmla="*/ 4444 w 4622"/>
                <a:gd name="T45" fmla="*/ 3022 h 4622"/>
                <a:gd name="T46" fmla="*/ 4622 w 4622"/>
                <a:gd name="T47" fmla="*/ 1777 h 4622"/>
                <a:gd name="T48" fmla="*/ 4266 w 4622"/>
                <a:gd name="T49" fmla="*/ 2666 h 4622"/>
                <a:gd name="T50" fmla="*/ 3649 w 4622"/>
                <a:gd name="T51" fmla="*/ 2788 h 4622"/>
                <a:gd name="T52" fmla="*/ 3630 w 4622"/>
                <a:gd name="T53" fmla="*/ 3126 h 4622"/>
                <a:gd name="T54" fmla="*/ 3442 w 4622"/>
                <a:gd name="T55" fmla="*/ 3945 h 4622"/>
                <a:gd name="T56" fmla="*/ 2922 w 4622"/>
                <a:gd name="T57" fmla="*/ 3595 h 4622"/>
                <a:gd name="T58" fmla="*/ 2666 w 4622"/>
                <a:gd name="T59" fmla="*/ 3818 h 4622"/>
                <a:gd name="T60" fmla="*/ 1955 w 4622"/>
                <a:gd name="T61" fmla="*/ 4266 h 4622"/>
                <a:gd name="T62" fmla="*/ 1834 w 4622"/>
                <a:gd name="T63" fmla="*/ 3649 h 4622"/>
                <a:gd name="T64" fmla="*/ 1495 w 4622"/>
                <a:gd name="T65" fmla="*/ 3630 h 4622"/>
                <a:gd name="T66" fmla="*/ 676 w 4622"/>
                <a:gd name="T67" fmla="*/ 3442 h 4622"/>
                <a:gd name="T68" fmla="*/ 1026 w 4622"/>
                <a:gd name="T69" fmla="*/ 2922 h 4622"/>
                <a:gd name="T70" fmla="*/ 803 w 4622"/>
                <a:gd name="T71" fmla="*/ 2666 h 4622"/>
                <a:gd name="T72" fmla="*/ 355 w 4622"/>
                <a:gd name="T73" fmla="*/ 1955 h 4622"/>
                <a:gd name="T74" fmla="*/ 972 w 4622"/>
                <a:gd name="T75" fmla="*/ 1834 h 4622"/>
                <a:gd name="T76" fmla="*/ 991 w 4622"/>
                <a:gd name="T77" fmla="*/ 1495 h 4622"/>
                <a:gd name="T78" fmla="*/ 1179 w 4622"/>
                <a:gd name="T79" fmla="*/ 676 h 4622"/>
                <a:gd name="T80" fmla="*/ 1699 w 4622"/>
                <a:gd name="T81" fmla="*/ 1026 h 4622"/>
                <a:gd name="T82" fmla="*/ 1955 w 4622"/>
                <a:gd name="T83" fmla="*/ 803 h 4622"/>
                <a:gd name="T84" fmla="*/ 2666 w 4622"/>
                <a:gd name="T85" fmla="*/ 355 h 4622"/>
                <a:gd name="T86" fmla="*/ 2788 w 4622"/>
                <a:gd name="T87" fmla="*/ 972 h 4622"/>
                <a:gd name="T88" fmla="*/ 3126 w 4622"/>
                <a:gd name="T89" fmla="*/ 992 h 4622"/>
                <a:gd name="T90" fmla="*/ 3945 w 4622"/>
                <a:gd name="T91" fmla="*/ 1179 h 4622"/>
                <a:gd name="T92" fmla="*/ 3595 w 4622"/>
                <a:gd name="T93" fmla="*/ 1699 h 4622"/>
                <a:gd name="T94" fmla="*/ 3818 w 4622"/>
                <a:gd name="T95" fmla="*/ 1955 h 4622"/>
                <a:gd name="T96" fmla="*/ 4266 w 4622"/>
                <a:gd name="T97" fmla="*/ 2666 h 4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22" h="4622">
                  <a:moveTo>
                    <a:pt x="4444" y="1600"/>
                  </a:moveTo>
                  <a:lnTo>
                    <a:pt x="4028" y="1600"/>
                  </a:lnTo>
                  <a:lnTo>
                    <a:pt x="4322" y="1306"/>
                  </a:lnTo>
                  <a:cubicBezTo>
                    <a:pt x="4392" y="1237"/>
                    <a:pt x="4392" y="1124"/>
                    <a:pt x="4322" y="1055"/>
                  </a:cubicBezTo>
                  <a:lnTo>
                    <a:pt x="4322" y="1054"/>
                  </a:lnTo>
                  <a:lnTo>
                    <a:pt x="3567" y="299"/>
                  </a:lnTo>
                  <a:cubicBezTo>
                    <a:pt x="3533" y="265"/>
                    <a:pt x="3488" y="247"/>
                    <a:pt x="3441" y="247"/>
                  </a:cubicBezTo>
                  <a:cubicBezTo>
                    <a:pt x="3394" y="247"/>
                    <a:pt x="3348" y="266"/>
                    <a:pt x="3315" y="299"/>
                  </a:cubicBezTo>
                  <a:lnTo>
                    <a:pt x="3022" y="594"/>
                  </a:lnTo>
                  <a:lnTo>
                    <a:pt x="3022" y="177"/>
                  </a:lnTo>
                  <a:cubicBezTo>
                    <a:pt x="3022" y="79"/>
                    <a:pt x="2942" y="0"/>
                    <a:pt x="2844" y="0"/>
                  </a:cubicBezTo>
                  <a:lnTo>
                    <a:pt x="1777" y="0"/>
                  </a:lnTo>
                  <a:cubicBezTo>
                    <a:pt x="1679" y="0"/>
                    <a:pt x="1599" y="79"/>
                    <a:pt x="1599" y="177"/>
                  </a:cubicBezTo>
                  <a:lnTo>
                    <a:pt x="1599" y="594"/>
                  </a:lnTo>
                  <a:lnTo>
                    <a:pt x="1306" y="299"/>
                  </a:lnTo>
                  <a:cubicBezTo>
                    <a:pt x="1273" y="266"/>
                    <a:pt x="1227" y="247"/>
                    <a:pt x="1180" y="247"/>
                  </a:cubicBezTo>
                  <a:cubicBezTo>
                    <a:pt x="1133" y="247"/>
                    <a:pt x="1088" y="265"/>
                    <a:pt x="1054" y="299"/>
                  </a:cubicBezTo>
                  <a:lnTo>
                    <a:pt x="299" y="1054"/>
                  </a:lnTo>
                  <a:cubicBezTo>
                    <a:pt x="229" y="1124"/>
                    <a:pt x="229" y="1236"/>
                    <a:pt x="298" y="1306"/>
                  </a:cubicBezTo>
                  <a:cubicBezTo>
                    <a:pt x="299" y="1306"/>
                    <a:pt x="299" y="1306"/>
                    <a:pt x="299" y="1306"/>
                  </a:cubicBezTo>
                  <a:lnTo>
                    <a:pt x="594" y="1600"/>
                  </a:lnTo>
                  <a:lnTo>
                    <a:pt x="177" y="1600"/>
                  </a:lnTo>
                  <a:cubicBezTo>
                    <a:pt x="79" y="1600"/>
                    <a:pt x="0" y="1679"/>
                    <a:pt x="0" y="1777"/>
                  </a:cubicBezTo>
                  <a:lnTo>
                    <a:pt x="0" y="2844"/>
                  </a:lnTo>
                  <a:cubicBezTo>
                    <a:pt x="0" y="2942"/>
                    <a:pt x="79" y="3022"/>
                    <a:pt x="177" y="3022"/>
                  </a:cubicBezTo>
                  <a:lnTo>
                    <a:pt x="594" y="3022"/>
                  </a:lnTo>
                  <a:lnTo>
                    <a:pt x="299" y="3315"/>
                  </a:lnTo>
                  <a:cubicBezTo>
                    <a:pt x="229" y="3385"/>
                    <a:pt x="229" y="3497"/>
                    <a:pt x="299" y="3567"/>
                  </a:cubicBezTo>
                  <a:cubicBezTo>
                    <a:pt x="299" y="3567"/>
                    <a:pt x="299" y="3567"/>
                    <a:pt x="299" y="3567"/>
                  </a:cubicBezTo>
                  <a:lnTo>
                    <a:pt x="1055" y="4323"/>
                  </a:lnTo>
                  <a:cubicBezTo>
                    <a:pt x="1088" y="4356"/>
                    <a:pt x="1133" y="4374"/>
                    <a:pt x="1180" y="4375"/>
                  </a:cubicBezTo>
                  <a:cubicBezTo>
                    <a:pt x="1228" y="4374"/>
                    <a:pt x="1273" y="4355"/>
                    <a:pt x="1306" y="4321"/>
                  </a:cubicBezTo>
                  <a:lnTo>
                    <a:pt x="1599" y="4028"/>
                  </a:lnTo>
                  <a:lnTo>
                    <a:pt x="1599" y="4444"/>
                  </a:lnTo>
                  <a:cubicBezTo>
                    <a:pt x="1599" y="4542"/>
                    <a:pt x="1679" y="4622"/>
                    <a:pt x="1777" y="4622"/>
                  </a:cubicBezTo>
                  <a:lnTo>
                    <a:pt x="2844" y="4622"/>
                  </a:lnTo>
                  <a:cubicBezTo>
                    <a:pt x="2942" y="4622"/>
                    <a:pt x="3022" y="4542"/>
                    <a:pt x="3022" y="4444"/>
                  </a:cubicBezTo>
                  <a:lnTo>
                    <a:pt x="3022" y="4028"/>
                  </a:lnTo>
                  <a:lnTo>
                    <a:pt x="3315" y="4322"/>
                  </a:lnTo>
                  <a:cubicBezTo>
                    <a:pt x="3348" y="4356"/>
                    <a:pt x="3394" y="4375"/>
                    <a:pt x="3441" y="4376"/>
                  </a:cubicBezTo>
                  <a:cubicBezTo>
                    <a:pt x="3489" y="4378"/>
                    <a:pt x="3535" y="4359"/>
                    <a:pt x="3567" y="4323"/>
                  </a:cubicBezTo>
                  <a:lnTo>
                    <a:pt x="4323" y="3568"/>
                  </a:lnTo>
                  <a:cubicBezTo>
                    <a:pt x="4392" y="3499"/>
                    <a:pt x="4392" y="3386"/>
                    <a:pt x="4323" y="3316"/>
                  </a:cubicBezTo>
                  <a:cubicBezTo>
                    <a:pt x="4323" y="3316"/>
                    <a:pt x="4323" y="3316"/>
                    <a:pt x="4323" y="3316"/>
                  </a:cubicBezTo>
                  <a:lnTo>
                    <a:pt x="4028" y="3022"/>
                  </a:lnTo>
                  <a:lnTo>
                    <a:pt x="4444" y="3022"/>
                  </a:lnTo>
                  <a:cubicBezTo>
                    <a:pt x="4542" y="3022"/>
                    <a:pt x="4622" y="2942"/>
                    <a:pt x="4622" y="2844"/>
                  </a:cubicBezTo>
                  <a:lnTo>
                    <a:pt x="4622" y="1777"/>
                  </a:lnTo>
                  <a:cubicBezTo>
                    <a:pt x="4622" y="1679"/>
                    <a:pt x="4542" y="1600"/>
                    <a:pt x="4444" y="1600"/>
                  </a:cubicBezTo>
                  <a:close/>
                  <a:moveTo>
                    <a:pt x="4266" y="2666"/>
                  </a:moveTo>
                  <a:lnTo>
                    <a:pt x="3818" y="2666"/>
                  </a:lnTo>
                  <a:cubicBezTo>
                    <a:pt x="3742" y="2666"/>
                    <a:pt x="3674" y="2715"/>
                    <a:pt x="3649" y="2788"/>
                  </a:cubicBezTo>
                  <a:cubicBezTo>
                    <a:pt x="3635" y="2833"/>
                    <a:pt x="3617" y="2878"/>
                    <a:pt x="3596" y="2921"/>
                  </a:cubicBezTo>
                  <a:cubicBezTo>
                    <a:pt x="3562" y="2990"/>
                    <a:pt x="3575" y="3072"/>
                    <a:pt x="3630" y="3126"/>
                  </a:cubicBezTo>
                  <a:lnTo>
                    <a:pt x="3946" y="3441"/>
                  </a:lnTo>
                  <a:lnTo>
                    <a:pt x="3442" y="3945"/>
                  </a:lnTo>
                  <a:lnTo>
                    <a:pt x="3127" y="3629"/>
                  </a:lnTo>
                  <a:cubicBezTo>
                    <a:pt x="3073" y="3575"/>
                    <a:pt x="2990" y="3561"/>
                    <a:pt x="2922" y="3595"/>
                  </a:cubicBezTo>
                  <a:cubicBezTo>
                    <a:pt x="2879" y="3616"/>
                    <a:pt x="2834" y="3634"/>
                    <a:pt x="2788" y="3649"/>
                  </a:cubicBezTo>
                  <a:cubicBezTo>
                    <a:pt x="2715" y="3673"/>
                    <a:pt x="2666" y="3741"/>
                    <a:pt x="2666" y="3818"/>
                  </a:cubicBezTo>
                  <a:lnTo>
                    <a:pt x="2666" y="4266"/>
                  </a:lnTo>
                  <a:lnTo>
                    <a:pt x="1955" y="4266"/>
                  </a:lnTo>
                  <a:lnTo>
                    <a:pt x="1955" y="3818"/>
                  </a:lnTo>
                  <a:cubicBezTo>
                    <a:pt x="1955" y="3742"/>
                    <a:pt x="1906" y="3674"/>
                    <a:pt x="1834" y="3649"/>
                  </a:cubicBezTo>
                  <a:cubicBezTo>
                    <a:pt x="1788" y="3635"/>
                    <a:pt x="1743" y="3617"/>
                    <a:pt x="1700" y="3596"/>
                  </a:cubicBezTo>
                  <a:cubicBezTo>
                    <a:pt x="1632" y="3562"/>
                    <a:pt x="1549" y="3575"/>
                    <a:pt x="1495" y="3630"/>
                  </a:cubicBezTo>
                  <a:lnTo>
                    <a:pt x="1180" y="3946"/>
                  </a:lnTo>
                  <a:lnTo>
                    <a:pt x="676" y="3442"/>
                  </a:lnTo>
                  <a:lnTo>
                    <a:pt x="992" y="3127"/>
                  </a:lnTo>
                  <a:cubicBezTo>
                    <a:pt x="1047" y="3073"/>
                    <a:pt x="1060" y="2990"/>
                    <a:pt x="1026" y="2922"/>
                  </a:cubicBezTo>
                  <a:cubicBezTo>
                    <a:pt x="1005" y="2879"/>
                    <a:pt x="987" y="2834"/>
                    <a:pt x="973" y="2789"/>
                  </a:cubicBezTo>
                  <a:cubicBezTo>
                    <a:pt x="949" y="2715"/>
                    <a:pt x="880" y="2666"/>
                    <a:pt x="803" y="2666"/>
                  </a:cubicBezTo>
                  <a:lnTo>
                    <a:pt x="355" y="2666"/>
                  </a:lnTo>
                  <a:lnTo>
                    <a:pt x="355" y="1955"/>
                  </a:lnTo>
                  <a:lnTo>
                    <a:pt x="803" y="1955"/>
                  </a:lnTo>
                  <a:cubicBezTo>
                    <a:pt x="880" y="1955"/>
                    <a:pt x="948" y="1906"/>
                    <a:pt x="972" y="1834"/>
                  </a:cubicBezTo>
                  <a:cubicBezTo>
                    <a:pt x="986" y="1788"/>
                    <a:pt x="1004" y="1744"/>
                    <a:pt x="1025" y="1700"/>
                  </a:cubicBezTo>
                  <a:cubicBezTo>
                    <a:pt x="1059" y="1632"/>
                    <a:pt x="1046" y="1549"/>
                    <a:pt x="991" y="1495"/>
                  </a:cubicBezTo>
                  <a:lnTo>
                    <a:pt x="675" y="1180"/>
                  </a:lnTo>
                  <a:lnTo>
                    <a:pt x="1179" y="676"/>
                  </a:lnTo>
                  <a:lnTo>
                    <a:pt x="1494" y="992"/>
                  </a:lnTo>
                  <a:cubicBezTo>
                    <a:pt x="1548" y="1047"/>
                    <a:pt x="1631" y="1060"/>
                    <a:pt x="1699" y="1026"/>
                  </a:cubicBezTo>
                  <a:cubicBezTo>
                    <a:pt x="1743" y="1005"/>
                    <a:pt x="1787" y="987"/>
                    <a:pt x="1833" y="973"/>
                  </a:cubicBezTo>
                  <a:cubicBezTo>
                    <a:pt x="1906" y="949"/>
                    <a:pt x="1955" y="880"/>
                    <a:pt x="1955" y="803"/>
                  </a:cubicBezTo>
                  <a:lnTo>
                    <a:pt x="1955" y="355"/>
                  </a:lnTo>
                  <a:lnTo>
                    <a:pt x="2666" y="355"/>
                  </a:lnTo>
                  <a:lnTo>
                    <a:pt x="2666" y="803"/>
                  </a:lnTo>
                  <a:cubicBezTo>
                    <a:pt x="2666" y="880"/>
                    <a:pt x="2715" y="948"/>
                    <a:pt x="2788" y="972"/>
                  </a:cubicBezTo>
                  <a:cubicBezTo>
                    <a:pt x="2833" y="987"/>
                    <a:pt x="2878" y="1004"/>
                    <a:pt x="2921" y="1025"/>
                  </a:cubicBezTo>
                  <a:cubicBezTo>
                    <a:pt x="2989" y="1059"/>
                    <a:pt x="3072" y="1046"/>
                    <a:pt x="3126" y="992"/>
                  </a:cubicBezTo>
                  <a:lnTo>
                    <a:pt x="3441" y="675"/>
                  </a:lnTo>
                  <a:lnTo>
                    <a:pt x="3945" y="1179"/>
                  </a:lnTo>
                  <a:lnTo>
                    <a:pt x="3629" y="1494"/>
                  </a:lnTo>
                  <a:cubicBezTo>
                    <a:pt x="3575" y="1548"/>
                    <a:pt x="3561" y="1631"/>
                    <a:pt x="3595" y="1699"/>
                  </a:cubicBezTo>
                  <a:cubicBezTo>
                    <a:pt x="3616" y="1743"/>
                    <a:pt x="3634" y="1787"/>
                    <a:pt x="3648" y="1833"/>
                  </a:cubicBezTo>
                  <a:cubicBezTo>
                    <a:pt x="3673" y="1906"/>
                    <a:pt x="3741" y="1955"/>
                    <a:pt x="3818" y="1955"/>
                  </a:cubicBezTo>
                  <a:lnTo>
                    <a:pt x="4266" y="1955"/>
                  </a:lnTo>
                  <a:lnTo>
                    <a:pt x="4266" y="2666"/>
                  </a:lnTo>
                  <a:close/>
                  <a:moveTo>
                    <a:pt x="4266" y="2666"/>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9" name="Freeform 196">
              <a:extLst>
                <a:ext uri="{FF2B5EF4-FFF2-40B4-BE49-F238E27FC236}">
                  <a16:creationId xmlns:a16="http://schemas.microsoft.com/office/drawing/2014/main" id="{DFEEBA0C-5B20-4DB9-8959-FE89373C04A6}"/>
                </a:ext>
              </a:extLst>
            </p:cNvPr>
            <p:cNvSpPr>
              <a:spLocks noEditPoints="1"/>
            </p:cNvSpPr>
            <p:nvPr/>
          </p:nvSpPr>
          <p:spPr bwMode="auto">
            <a:xfrm>
              <a:off x="4629" y="1942"/>
              <a:ext cx="863" cy="863"/>
            </a:xfrm>
            <a:custGeom>
              <a:avLst/>
              <a:gdLst>
                <a:gd name="T0" fmla="*/ 1067 w 2133"/>
                <a:gd name="T1" fmla="*/ 0 h 2133"/>
                <a:gd name="T2" fmla="*/ 0 w 2133"/>
                <a:gd name="T3" fmla="*/ 1067 h 2133"/>
                <a:gd name="T4" fmla="*/ 1067 w 2133"/>
                <a:gd name="T5" fmla="*/ 2133 h 2133"/>
                <a:gd name="T6" fmla="*/ 2133 w 2133"/>
                <a:gd name="T7" fmla="*/ 1067 h 2133"/>
                <a:gd name="T8" fmla="*/ 1067 w 2133"/>
                <a:gd name="T9" fmla="*/ 0 h 2133"/>
                <a:gd name="T10" fmla="*/ 1067 w 2133"/>
                <a:gd name="T11" fmla="*/ 1778 h 2133"/>
                <a:gd name="T12" fmla="*/ 355 w 2133"/>
                <a:gd name="T13" fmla="*/ 1067 h 2133"/>
                <a:gd name="T14" fmla="*/ 1067 w 2133"/>
                <a:gd name="T15" fmla="*/ 356 h 2133"/>
                <a:gd name="T16" fmla="*/ 1778 w 2133"/>
                <a:gd name="T17" fmla="*/ 1067 h 2133"/>
                <a:gd name="T18" fmla="*/ 1067 w 2133"/>
                <a:gd name="T19" fmla="*/ 1778 h 2133"/>
                <a:gd name="T20" fmla="*/ 1067 w 2133"/>
                <a:gd name="T21" fmla="*/ 1778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3" h="2133">
                  <a:moveTo>
                    <a:pt x="1067" y="0"/>
                  </a:moveTo>
                  <a:cubicBezTo>
                    <a:pt x="477" y="0"/>
                    <a:pt x="0" y="478"/>
                    <a:pt x="0" y="1067"/>
                  </a:cubicBezTo>
                  <a:cubicBezTo>
                    <a:pt x="0" y="1656"/>
                    <a:pt x="477" y="2133"/>
                    <a:pt x="1067" y="2133"/>
                  </a:cubicBezTo>
                  <a:cubicBezTo>
                    <a:pt x="1656" y="2133"/>
                    <a:pt x="2133" y="1656"/>
                    <a:pt x="2133" y="1067"/>
                  </a:cubicBezTo>
                  <a:cubicBezTo>
                    <a:pt x="2133" y="478"/>
                    <a:pt x="1655" y="1"/>
                    <a:pt x="1067" y="0"/>
                  </a:cubicBezTo>
                  <a:close/>
                  <a:moveTo>
                    <a:pt x="1067" y="1778"/>
                  </a:moveTo>
                  <a:cubicBezTo>
                    <a:pt x="674" y="1778"/>
                    <a:pt x="355" y="1459"/>
                    <a:pt x="355" y="1067"/>
                  </a:cubicBezTo>
                  <a:cubicBezTo>
                    <a:pt x="355" y="674"/>
                    <a:pt x="674" y="356"/>
                    <a:pt x="1067" y="356"/>
                  </a:cubicBezTo>
                  <a:cubicBezTo>
                    <a:pt x="1459" y="356"/>
                    <a:pt x="1778" y="674"/>
                    <a:pt x="1778" y="1067"/>
                  </a:cubicBezTo>
                  <a:cubicBezTo>
                    <a:pt x="1778" y="1459"/>
                    <a:pt x="1459" y="1778"/>
                    <a:pt x="1067" y="1778"/>
                  </a:cubicBezTo>
                  <a:close/>
                  <a:moveTo>
                    <a:pt x="1067" y="1778"/>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40" name="Freeform 197">
              <a:extLst>
                <a:ext uri="{FF2B5EF4-FFF2-40B4-BE49-F238E27FC236}">
                  <a16:creationId xmlns:a16="http://schemas.microsoft.com/office/drawing/2014/main" id="{7F2D5023-97AD-4B0C-A164-A5A3F530FFDC}"/>
                </a:ext>
              </a:extLst>
            </p:cNvPr>
            <p:cNvSpPr>
              <a:spLocks noEditPoints="1"/>
            </p:cNvSpPr>
            <p:nvPr/>
          </p:nvSpPr>
          <p:spPr bwMode="auto">
            <a:xfrm>
              <a:off x="2687" y="0"/>
              <a:ext cx="1582" cy="1582"/>
            </a:xfrm>
            <a:custGeom>
              <a:avLst/>
              <a:gdLst>
                <a:gd name="T0" fmla="*/ 637 w 3911"/>
                <a:gd name="T1" fmla="*/ 2489 h 3911"/>
                <a:gd name="T2" fmla="*/ 320 w 3911"/>
                <a:gd name="T3" fmla="*/ 2836 h 3911"/>
                <a:gd name="T4" fmla="*/ 320 w 3911"/>
                <a:gd name="T5" fmla="*/ 3087 h 3911"/>
                <a:gd name="T6" fmla="*/ 1074 w 3911"/>
                <a:gd name="T7" fmla="*/ 3591 h 3911"/>
                <a:gd name="T8" fmla="*/ 1422 w 3911"/>
                <a:gd name="T9" fmla="*/ 3274 h 3911"/>
                <a:gd name="T10" fmla="*/ 1599 w 3911"/>
                <a:gd name="T11" fmla="*/ 3911 h 3911"/>
                <a:gd name="T12" fmla="*/ 2488 w 3911"/>
                <a:gd name="T13" fmla="*/ 3733 h 3911"/>
                <a:gd name="T14" fmla="*/ 2510 w 3911"/>
                <a:gd name="T15" fmla="*/ 3265 h 3911"/>
                <a:gd name="T16" fmla="*/ 3087 w 3911"/>
                <a:gd name="T17" fmla="*/ 3591 h 3911"/>
                <a:gd name="T18" fmla="*/ 3590 w 3911"/>
                <a:gd name="T19" fmla="*/ 2836 h 3911"/>
                <a:gd name="T20" fmla="*/ 3264 w 3911"/>
                <a:gd name="T21" fmla="*/ 2512 h 3911"/>
                <a:gd name="T22" fmla="*/ 3733 w 3911"/>
                <a:gd name="T23" fmla="*/ 2489 h 3911"/>
                <a:gd name="T24" fmla="*/ 3911 w 3911"/>
                <a:gd name="T25" fmla="*/ 1600 h 3911"/>
                <a:gd name="T26" fmla="*/ 3274 w 3911"/>
                <a:gd name="T27" fmla="*/ 1422 h 3911"/>
                <a:gd name="T28" fmla="*/ 3590 w 3911"/>
                <a:gd name="T29" fmla="*/ 1075 h 3911"/>
                <a:gd name="T30" fmla="*/ 3087 w 3911"/>
                <a:gd name="T31" fmla="*/ 320 h 3911"/>
                <a:gd name="T32" fmla="*/ 2836 w 3911"/>
                <a:gd name="T33" fmla="*/ 320 h 3911"/>
                <a:gd name="T34" fmla="*/ 2489 w 3911"/>
                <a:gd name="T35" fmla="*/ 637 h 3911"/>
                <a:gd name="T36" fmla="*/ 2311 w 3911"/>
                <a:gd name="T37" fmla="*/ 0 h 3911"/>
                <a:gd name="T38" fmla="*/ 1422 w 3911"/>
                <a:gd name="T39" fmla="*/ 178 h 3911"/>
                <a:gd name="T40" fmla="*/ 1399 w 3911"/>
                <a:gd name="T41" fmla="*/ 646 h 3911"/>
                <a:gd name="T42" fmla="*/ 949 w 3911"/>
                <a:gd name="T43" fmla="*/ 268 h 3911"/>
                <a:gd name="T44" fmla="*/ 320 w 3911"/>
                <a:gd name="T45" fmla="*/ 824 h 3911"/>
                <a:gd name="T46" fmla="*/ 645 w 3911"/>
                <a:gd name="T47" fmla="*/ 1400 h 3911"/>
                <a:gd name="T48" fmla="*/ 178 w 3911"/>
                <a:gd name="T49" fmla="*/ 1422 h 3911"/>
                <a:gd name="T50" fmla="*/ 0 w 3911"/>
                <a:gd name="T51" fmla="*/ 2311 h 3911"/>
                <a:gd name="T52" fmla="*/ 355 w 3911"/>
                <a:gd name="T53" fmla="*/ 1778 h 3911"/>
                <a:gd name="T54" fmla="*/ 933 w 3911"/>
                <a:gd name="T55" fmla="*/ 1652 h 3911"/>
                <a:gd name="T56" fmla="*/ 986 w 3911"/>
                <a:gd name="T57" fmla="*/ 1238 h 3911"/>
                <a:gd name="T58" fmla="*/ 949 w 3911"/>
                <a:gd name="T59" fmla="*/ 698 h 3911"/>
                <a:gd name="T60" fmla="*/ 1449 w 3911"/>
                <a:gd name="T61" fmla="*/ 1016 h 3911"/>
                <a:gd name="T62" fmla="*/ 1778 w 3911"/>
                <a:gd name="T63" fmla="*/ 763 h 3911"/>
                <a:gd name="T64" fmla="*/ 2133 w 3911"/>
                <a:gd name="T65" fmla="*/ 356 h 3911"/>
                <a:gd name="T66" fmla="*/ 2259 w 3911"/>
                <a:gd name="T67" fmla="*/ 933 h 3911"/>
                <a:gd name="T68" fmla="*/ 2675 w 3911"/>
                <a:gd name="T69" fmla="*/ 986 h 3911"/>
                <a:gd name="T70" fmla="*/ 3213 w 3911"/>
                <a:gd name="T71" fmla="*/ 949 h 3911"/>
                <a:gd name="T72" fmla="*/ 2895 w 3911"/>
                <a:gd name="T73" fmla="*/ 1449 h 3911"/>
                <a:gd name="T74" fmla="*/ 3148 w 3911"/>
                <a:gd name="T75" fmla="*/ 1778 h 3911"/>
                <a:gd name="T76" fmla="*/ 3555 w 3911"/>
                <a:gd name="T77" fmla="*/ 2133 h 3911"/>
                <a:gd name="T78" fmla="*/ 2978 w 3911"/>
                <a:gd name="T79" fmla="*/ 2259 h 3911"/>
                <a:gd name="T80" fmla="*/ 2873 w 3911"/>
                <a:gd name="T81" fmla="*/ 2549 h 3911"/>
                <a:gd name="T82" fmla="*/ 3214 w 3911"/>
                <a:gd name="T83" fmla="*/ 2962 h 3911"/>
                <a:gd name="T84" fmla="*/ 2673 w 3911"/>
                <a:gd name="T85" fmla="*/ 2925 h 3911"/>
                <a:gd name="T86" fmla="*/ 2259 w 3911"/>
                <a:gd name="T87" fmla="*/ 2978 h 3911"/>
                <a:gd name="T88" fmla="*/ 2133 w 3911"/>
                <a:gd name="T89" fmla="*/ 3556 h 3911"/>
                <a:gd name="T90" fmla="*/ 1778 w 3911"/>
                <a:gd name="T91" fmla="*/ 3148 h 3911"/>
                <a:gd name="T92" fmla="*/ 1449 w 3911"/>
                <a:gd name="T93" fmla="*/ 2895 h 3911"/>
                <a:gd name="T94" fmla="*/ 949 w 3911"/>
                <a:gd name="T95" fmla="*/ 3214 h 3911"/>
                <a:gd name="T96" fmla="*/ 986 w 3911"/>
                <a:gd name="T97" fmla="*/ 2675 h 3911"/>
                <a:gd name="T98" fmla="*/ 1016 w 3911"/>
                <a:gd name="T99" fmla="*/ 2462 h 3911"/>
                <a:gd name="T100" fmla="*/ 763 w 3911"/>
                <a:gd name="T101" fmla="*/ 2133 h 3911"/>
                <a:gd name="T102" fmla="*/ 355 w 3911"/>
                <a:gd name="T103" fmla="*/ 1778 h 3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11" h="3911">
                  <a:moveTo>
                    <a:pt x="178" y="2489"/>
                  </a:moveTo>
                  <a:lnTo>
                    <a:pt x="637" y="2489"/>
                  </a:lnTo>
                  <a:lnTo>
                    <a:pt x="646" y="2512"/>
                  </a:lnTo>
                  <a:lnTo>
                    <a:pt x="320" y="2836"/>
                  </a:lnTo>
                  <a:cubicBezTo>
                    <a:pt x="250" y="2905"/>
                    <a:pt x="250" y="3018"/>
                    <a:pt x="320" y="3087"/>
                  </a:cubicBezTo>
                  <a:cubicBezTo>
                    <a:pt x="320" y="3087"/>
                    <a:pt x="320" y="3087"/>
                    <a:pt x="320" y="3087"/>
                  </a:cubicBezTo>
                  <a:lnTo>
                    <a:pt x="823" y="3591"/>
                  </a:lnTo>
                  <a:cubicBezTo>
                    <a:pt x="892" y="3660"/>
                    <a:pt x="1005" y="3660"/>
                    <a:pt x="1074" y="3591"/>
                  </a:cubicBezTo>
                  <a:lnTo>
                    <a:pt x="1400" y="3265"/>
                  </a:lnTo>
                  <a:lnTo>
                    <a:pt x="1422" y="3274"/>
                  </a:lnTo>
                  <a:lnTo>
                    <a:pt x="1422" y="3733"/>
                  </a:lnTo>
                  <a:cubicBezTo>
                    <a:pt x="1422" y="3832"/>
                    <a:pt x="1501" y="3911"/>
                    <a:pt x="1599" y="3911"/>
                  </a:cubicBezTo>
                  <a:lnTo>
                    <a:pt x="2310" y="3911"/>
                  </a:lnTo>
                  <a:cubicBezTo>
                    <a:pt x="2409" y="3911"/>
                    <a:pt x="2488" y="3832"/>
                    <a:pt x="2488" y="3733"/>
                  </a:cubicBezTo>
                  <a:lnTo>
                    <a:pt x="2488" y="3274"/>
                  </a:lnTo>
                  <a:lnTo>
                    <a:pt x="2510" y="3265"/>
                  </a:lnTo>
                  <a:lnTo>
                    <a:pt x="2835" y="3591"/>
                  </a:lnTo>
                  <a:cubicBezTo>
                    <a:pt x="2905" y="3660"/>
                    <a:pt x="3017" y="3660"/>
                    <a:pt x="3087" y="3591"/>
                  </a:cubicBezTo>
                  <a:lnTo>
                    <a:pt x="3590" y="3087"/>
                  </a:lnTo>
                  <a:cubicBezTo>
                    <a:pt x="3659" y="3018"/>
                    <a:pt x="3659" y="2906"/>
                    <a:pt x="3590" y="2836"/>
                  </a:cubicBezTo>
                  <a:cubicBezTo>
                    <a:pt x="3590" y="2836"/>
                    <a:pt x="3590" y="2836"/>
                    <a:pt x="3590" y="2836"/>
                  </a:cubicBezTo>
                  <a:lnTo>
                    <a:pt x="3264" y="2512"/>
                  </a:lnTo>
                  <a:lnTo>
                    <a:pt x="3274" y="2489"/>
                  </a:lnTo>
                  <a:lnTo>
                    <a:pt x="3733" y="2489"/>
                  </a:lnTo>
                  <a:cubicBezTo>
                    <a:pt x="3831" y="2489"/>
                    <a:pt x="3911" y="2409"/>
                    <a:pt x="3911" y="2311"/>
                  </a:cubicBezTo>
                  <a:lnTo>
                    <a:pt x="3911" y="1600"/>
                  </a:lnTo>
                  <a:cubicBezTo>
                    <a:pt x="3911" y="1502"/>
                    <a:pt x="3831" y="1422"/>
                    <a:pt x="3733" y="1422"/>
                  </a:cubicBezTo>
                  <a:lnTo>
                    <a:pt x="3274" y="1422"/>
                  </a:lnTo>
                  <a:cubicBezTo>
                    <a:pt x="3271" y="1415"/>
                    <a:pt x="3268" y="1407"/>
                    <a:pt x="3265" y="1400"/>
                  </a:cubicBezTo>
                  <a:lnTo>
                    <a:pt x="3590" y="1075"/>
                  </a:lnTo>
                  <a:cubicBezTo>
                    <a:pt x="3660" y="1006"/>
                    <a:pt x="3660" y="893"/>
                    <a:pt x="3590" y="824"/>
                  </a:cubicBezTo>
                  <a:lnTo>
                    <a:pt x="3087" y="320"/>
                  </a:lnTo>
                  <a:cubicBezTo>
                    <a:pt x="3054" y="287"/>
                    <a:pt x="3009" y="268"/>
                    <a:pt x="2962" y="268"/>
                  </a:cubicBezTo>
                  <a:cubicBezTo>
                    <a:pt x="2915" y="268"/>
                    <a:pt x="2869" y="287"/>
                    <a:pt x="2836" y="320"/>
                  </a:cubicBezTo>
                  <a:lnTo>
                    <a:pt x="2512" y="646"/>
                  </a:lnTo>
                  <a:lnTo>
                    <a:pt x="2489" y="637"/>
                  </a:lnTo>
                  <a:lnTo>
                    <a:pt x="2489" y="178"/>
                  </a:lnTo>
                  <a:cubicBezTo>
                    <a:pt x="2489" y="80"/>
                    <a:pt x="2409" y="0"/>
                    <a:pt x="2311" y="0"/>
                  </a:cubicBezTo>
                  <a:lnTo>
                    <a:pt x="1600" y="0"/>
                  </a:lnTo>
                  <a:cubicBezTo>
                    <a:pt x="1502" y="0"/>
                    <a:pt x="1422" y="80"/>
                    <a:pt x="1422" y="178"/>
                  </a:cubicBezTo>
                  <a:lnTo>
                    <a:pt x="1422" y="637"/>
                  </a:lnTo>
                  <a:lnTo>
                    <a:pt x="1399" y="646"/>
                  </a:lnTo>
                  <a:lnTo>
                    <a:pt x="1075" y="320"/>
                  </a:lnTo>
                  <a:cubicBezTo>
                    <a:pt x="1042" y="287"/>
                    <a:pt x="997" y="268"/>
                    <a:pt x="949" y="268"/>
                  </a:cubicBezTo>
                  <a:cubicBezTo>
                    <a:pt x="902" y="268"/>
                    <a:pt x="857" y="286"/>
                    <a:pt x="824" y="320"/>
                  </a:cubicBezTo>
                  <a:lnTo>
                    <a:pt x="320" y="824"/>
                  </a:lnTo>
                  <a:cubicBezTo>
                    <a:pt x="251" y="893"/>
                    <a:pt x="251" y="1006"/>
                    <a:pt x="320" y="1075"/>
                  </a:cubicBezTo>
                  <a:lnTo>
                    <a:pt x="645" y="1400"/>
                  </a:lnTo>
                  <a:cubicBezTo>
                    <a:pt x="642" y="1407"/>
                    <a:pt x="639" y="1415"/>
                    <a:pt x="636" y="1422"/>
                  </a:cubicBezTo>
                  <a:lnTo>
                    <a:pt x="178" y="1422"/>
                  </a:lnTo>
                  <a:cubicBezTo>
                    <a:pt x="79" y="1422"/>
                    <a:pt x="0" y="1502"/>
                    <a:pt x="0" y="1600"/>
                  </a:cubicBezTo>
                  <a:lnTo>
                    <a:pt x="0" y="2311"/>
                  </a:lnTo>
                  <a:cubicBezTo>
                    <a:pt x="0" y="2409"/>
                    <a:pt x="79" y="2489"/>
                    <a:pt x="178" y="2489"/>
                  </a:cubicBezTo>
                  <a:close/>
                  <a:moveTo>
                    <a:pt x="355" y="1778"/>
                  </a:moveTo>
                  <a:lnTo>
                    <a:pt x="763" y="1778"/>
                  </a:lnTo>
                  <a:cubicBezTo>
                    <a:pt x="841" y="1778"/>
                    <a:pt x="910" y="1727"/>
                    <a:pt x="933" y="1652"/>
                  </a:cubicBezTo>
                  <a:cubicBezTo>
                    <a:pt x="954" y="1582"/>
                    <a:pt x="982" y="1514"/>
                    <a:pt x="1016" y="1449"/>
                  </a:cubicBezTo>
                  <a:cubicBezTo>
                    <a:pt x="1054" y="1380"/>
                    <a:pt x="1042" y="1294"/>
                    <a:pt x="986" y="1238"/>
                  </a:cubicBezTo>
                  <a:lnTo>
                    <a:pt x="697" y="949"/>
                  </a:lnTo>
                  <a:lnTo>
                    <a:pt x="949" y="698"/>
                  </a:lnTo>
                  <a:lnTo>
                    <a:pt x="1236" y="986"/>
                  </a:lnTo>
                  <a:cubicBezTo>
                    <a:pt x="1293" y="1041"/>
                    <a:pt x="1379" y="1053"/>
                    <a:pt x="1449" y="1016"/>
                  </a:cubicBezTo>
                  <a:cubicBezTo>
                    <a:pt x="1514" y="982"/>
                    <a:pt x="1582" y="954"/>
                    <a:pt x="1652" y="933"/>
                  </a:cubicBezTo>
                  <a:cubicBezTo>
                    <a:pt x="1727" y="910"/>
                    <a:pt x="1778" y="841"/>
                    <a:pt x="1778" y="763"/>
                  </a:cubicBezTo>
                  <a:lnTo>
                    <a:pt x="1778" y="356"/>
                  </a:lnTo>
                  <a:lnTo>
                    <a:pt x="2133" y="356"/>
                  </a:lnTo>
                  <a:lnTo>
                    <a:pt x="2133" y="763"/>
                  </a:lnTo>
                  <a:cubicBezTo>
                    <a:pt x="2133" y="841"/>
                    <a:pt x="2184" y="910"/>
                    <a:pt x="2259" y="933"/>
                  </a:cubicBezTo>
                  <a:cubicBezTo>
                    <a:pt x="2329" y="954"/>
                    <a:pt x="2397" y="982"/>
                    <a:pt x="2462" y="1016"/>
                  </a:cubicBezTo>
                  <a:cubicBezTo>
                    <a:pt x="2532" y="1053"/>
                    <a:pt x="2618" y="1041"/>
                    <a:pt x="2675" y="986"/>
                  </a:cubicBezTo>
                  <a:lnTo>
                    <a:pt x="2962" y="698"/>
                  </a:lnTo>
                  <a:lnTo>
                    <a:pt x="3213" y="949"/>
                  </a:lnTo>
                  <a:lnTo>
                    <a:pt x="2925" y="1238"/>
                  </a:lnTo>
                  <a:cubicBezTo>
                    <a:pt x="2869" y="1294"/>
                    <a:pt x="2857" y="1380"/>
                    <a:pt x="2895" y="1449"/>
                  </a:cubicBezTo>
                  <a:cubicBezTo>
                    <a:pt x="2929" y="1514"/>
                    <a:pt x="2957" y="1582"/>
                    <a:pt x="2978" y="1652"/>
                  </a:cubicBezTo>
                  <a:cubicBezTo>
                    <a:pt x="3001" y="1727"/>
                    <a:pt x="3070" y="1778"/>
                    <a:pt x="3148" y="1778"/>
                  </a:cubicBezTo>
                  <a:lnTo>
                    <a:pt x="3555" y="1778"/>
                  </a:lnTo>
                  <a:lnTo>
                    <a:pt x="3555" y="2133"/>
                  </a:lnTo>
                  <a:lnTo>
                    <a:pt x="3148" y="2133"/>
                  </a:lnTo>
                  <a:cubicBezTo>
                    <a:pt x="3070" y="2133"/>
                    <a:pt x="3001" y="2184"/>
                    <a:pt x="2978" y="2259"/>
                  </a:cubicBezTo>
                  <a:cubicBezTo>
                    <a:pt x="2957" y="2330"/>
                    <a:pt x="2929" y="2398"/>
                    <a:pt x="2895" y="2462"/>
                  </a:cubicBezTo>
                  <a:cubicBezTo>
                    <a:pt x="2880" y="2489"/>
                    <a:pt x="2873" y="2519"/>
                    <a:pt x="2873" y="2549"/>
                  </a:cubicBezTo>
                  <a:cubicBezTo>
                    <a:pt x="2873" y="2597"/>
                    <a:pt x="2892" y="2642"/>
                    <a:pt x="2926" y="2675"/>
                  </a:cubicBezTo>
                  <a:lnTo>
                    <a:pt x="3214" y="2962"/>
                  </a:lnTo>
                  <a:lnTo>
                    <a:pt x="2962" y="3214"/>
                  </a:lnTo>
                  <a:lnTo>
                    <a:pt x="2673" y="2925"/>
                  </a:lnTo>
                  <a:cubicBezTo>
                    <a:pt x="2617" y="2869"/>
                    <a:pt x="2531" y="2857"/>
                    <a:pt x="2462" y="2895"/>
                  </a:cubicBezTo>
                  <a:cubicBezTo>
                    <a:pt x="2397" y="2929"/>
                    <a:pt x="2329" y="2957"/>
                    <a:pt x="2259" y="2978"/>
                  </a:cubicBezTo>
                  <a:cubicBezTo>
                    <a:pt x="2184" y="3001"/>
                    <a:pt x="2133" y="3070"/>
                    <a:pt x="2133" y="3148"/>
                  </a:cubicBezTo>
                  <a:lnTo>
                    <a:pt x="2133" y="3556"/>
                  </a:lnTo>
                  <a:lnTo>
                    <a:pt x="1778" y="3556"/>
                  </a:lnTo>
                  <a:lnTo>
                    <a:pt x="1778" y="3148"/>
                  </a:lnTo>
                  <a:cubicBezTo>
                    <a:pt x="1778" y="3070"/>
                    <a:pt x="1727" y="3001"/>
                    <a:pt x="1652" y="2978"/>
                  </a:cubicBezTo>
                  <a:cubicBezTo>
                    <a:pt x="1581" y="2957"/>
                    <a:pt x="1513" y="2929"/>
                    <a:pt x="1449" y="2895"/>
                  </a:cubicBezTo>
                  <a:cubicBezTo>
                    <a:pt x="1379" y="2857"/>
                    <a:pt x="1294" y="2869"/>
                    <a:pt x="1238" y="2925"/>
                  </a:cubicBezTo>
                  <a:lnTo>
                    <a:pt x="949" y="3214"/>
                  </a:lnTo>
                  <a:lnTo>
                    <a:pt x="698" y="2962"/>
                  </a:lnTo>
                  <a:lnTo>
                    <a:pt x="986" y="2675"/>
                  </a:lnTo>
                  <a:cubicBezTo>
                    <a:pt x="1019" y="2641"/>
                    <a:pt x="1038" y="2595"/>
                    <a:pt x="1038" y="2548"/>
                  </a:cubicBezTo>
                  <a:cubicBezTo>
                    <a:pt x="1038" y="2518"/>
                    <a:pt x="1031" y="2488"/>
                    <a:pt x="1016" y="2462"/>
                  </a:cubicBezTo>
                  <a:cubicBezTo>
                    <a:pt x="982" y="2398"/>
                    <a:pt x="954" y="2330"/>
                    <a:pt x="933" y="2259"/>
                  </a:cubicBezTo>
                  <a:cubicBezTo>
                    <a:pt x="910" y="2184"/>
                    <a:pt x="841" y="2133"/>
                    <a:pt x="763" y="2133"/>
                  </a:cubicBezTo>
                  <a:lnTo>
                    <a:pt x="355" y="2133"/>
                  </a:lnTo>
                  <a:lnTo>
                    <a:pt x="355" y="1778"/>
                  </a:lnTo>
                  <a:close/>
                  <a:moveTo>
                    <a:pt x="355" y="1778"/>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41" name="Freeform 198">
              <a:extLst>
                <a:ext uri="{FF2B5EF4-FFF2-40B4-BE49-F238E27FC236}">
                  <a16:creationId xmlns:a16="http://schemas.microsoft.com/office/drawing/2014/main" id="{57C37C59-B5C9-4CDF-991F-35CD310579E8}"/>
                </a:ext>
              </a:extLst>
            </p:cNvPr>
            <p:cNvSpPr>
              <a:spLocks noEditPoints="1"/>
            </p:cNvSpPr>
            <p:nvPr/>
          </p:nvSpPr>
          <p:spPr bwMode="auto">
            <a:xfrm>
              <a:off x="3190" y="503"/>
              <a:ext cx="576" cy="576"/>
            </a:xfrm>
            <a:custGeom>
              <a:avLst/>
              <a:gdLst>
                <a:gd name="T0" fmla="*/ 711 w 1423"/>
                <a:gd name="T1" fmla="*/ 1423 h 1423"/>
                <a:gd name="T2" fmla="*/ 1423 w 1423"/>
                <a:gd name="T3" fmla="*/ 712 h 1423"/>
                <a:gd name="T4" fmla="*/ 711 w 1423"/>
                <a:gd name="T5" fmla="*/ 0 h 1423"/>
                <a:gd name="T6" fmla="*/ 0 w 1423"/>
                <a:gd name="T7" fmla="*/ 712 h 1423"/>
                <a:gd name="T8" fmla="*/ 711 w 1423"/>
                <a:gd name="T9" fmla="*/ 1423 h 1423"/>
                <a:gd name="T10" fmla="*/ 711 w 1423"/>
                <a:gd name="T11" fmla="*/ 356 h 1423"/>
                <a:gd name="T12" fmla="*/ 1067 w 1423"/>
                <a:gd name="T13" fmla="*/ 712 h 1423"/>
                <a:gd name="T14" fmla="*/ 711 w 1423"/>
                <a:gd name="T15" fmla="*/ 1067 h 1423"/>
                <a:gd name="T16" fmla="*/ 356 w 1423"/>
                <a:gd name="T17" fmla="*/ 712 h 1423"/>
                <a:gd name="T18" fmla="*/ 711 w 1423"/>
                <a:gd name="T19" fmla="*/ 356 h 1423"/>
                <a:gd name="T20" fmla="*/ 711 w 1423"/>
                <a:gd name="T21" fmla="*/ 35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3" h="1423">
                  <a:moveTo>
                    <a:pt x="711" y="1423"/>
                  </a:moveTo>
                  <a:cubicBezTo>
                    <a:pt x="1104" y="1423"/>
                    <a:pt x="1423" y="1104"/>
                    <a:pt x="1423" y="712"/>
                  </a:cubicBezTo>
                  <a:cubicBezTo>
                    <a:pt x="1423" y="319"/>
                    <a:pt x="1104" y="0"/>
                    <a:pt x="711" y="0"/>
                  </a:cubicBezTo>
                  <a:cubicBezTo>
                    <a:pt x="319" y="0"/>
                    <a:pt x="0" y="319"/>
                    <a:pt x="0" y="712"/>
                  </a:cubicBezTo>
                  <a:cubicBezTo>
                    <a:pt x="0" y="1104"/>
                    <a:pt x="319" y="1423"/>
                    <a:pt x="711" y="1423"/>
                  </a:cubicBezTo>
                  <a:close/>
                  <a:moveTo>
                    <a:pt x="711" y="356"/>
                  </a:moveTo>
                  <a:cubicBezTo>
                    <a:pt x="908" y="356"/>
                    <a:pt x="1067" y="515"/>
                    <a:pt x="1067" y="712"/>
                  </a:cubicBezTo>
                  <a:cubicBezTo>
                    <a:pt x="1067" y="908"/>
                    <a:pt x="908" y="1067"/>
                    <a:pt x="711" y="1067"/>
                  </a:cubicBezTo>
                  <a:cubicBezTo>
                    <a:pt x="515" y="1067"/>
                    <a:pt x="356" y="908"/>
                    <a:pt x="356" y="712"/>
                  </a:cubicBezTo>
                  <a:cubicBezTo>
                    <a:pt x="356" y="515"/>
                    <a:pt x="515" y="356"/>
                    <a:pt x="711" y="356"/>
                  </a:cubicBezTo>
                  <a:close/>
                  <a:moveTo>
                    <a:pt x="711" y="356"/>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pic>
        <p:nvPicPr>
          <p:cNvPr id="77841" name="Graphic 41">
            <a:extLst>
              <a:ext uri="{FF2B5EF4-FFF2-40B4-BE49-F238E27FC236}">
                <a16:creationId xmlns:a16="http://schemas.microsoft.com/office/drawing/2014/main" id="{AC3DDF84-5262-4F9F-A9C6-E1A6347854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537575" y="3959225"/>
            <a:ext cx="434975" cy="43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42" name="Freeform 210">
            <a:extLst>
              <a:ext uri="{FF2B5EF4-FFF2-40B4-BE49-F238E27FC236}">
                <a16:creationId xmlns:a16="http://schemas.microsoft.com/office/drawing/2014/main" id="{1C4B8668-F8D6-48AE-BFBF-59FD73598558}"/>
              </a:ext>
            </a:extLst>
          </p:cNvPr>
          <p:cNvSpPr>
            <a:spLocks noEditPoints="1"/>
          </p:cNvSpPr>
          <p:nvPr/>
        </p:nvSpPr>
        <p:spPr bwMode="auto">
          <a:xfrm>
            <a:off x="11158538" y="3948113"/>
            <a:ext cx="463550" cy="430212"/>
          </a:xfrm>
          <a:custGeom>
            <a:avLst/>
            <a:gdLst>
              <a:gd name="T0" fmla="*/ 2147483646 w 6420"/>
              <a:gd name="T1" fmla="*/ 2147483646 h 5910"/>
              <a:gd name="T2" fmla="*/ 2147483646 w 6420"/>
              <a:gd name="T3" fmla="*/ 2147483646 h 5910"/>
              <a:gd name="T4" fmla="*/ 2147483646 w 6420"/>
              <a:gd name="T5" fmla="*/ 2147483646 h 5910"/>
              <a:gd name="T6" fmla="*/ 2147483646 w 6420"/>
              <a:gd name="T7" fmla="*/ 2147483646 h 5910"/>
              <a:gd name="T8" fmla="*/ 2147483646 w 6420"/>
              <a:gd name="T9" fmla="*/ 2147483646 h 5910"/>
              <a:gd name="T10" fmla="*/ 2147483646 w 6420"/>
              <a:gd name="T11" fmla="*/ 2147483646 h 5910"/>
              <a:gd name="T12" fmla="*/ 2147483646 w 6420"/>
              <a:gd name="T13" fmla="*/ 2147483646 h 5910"/>
              <a:gd name="T14" fmla="*/ 2147483646 w 6420"/>
              <a:gd name="T15" fmla="*/ 2147483646 h 5910"/>
              <a:gd name="T16" fmla="*/ 2147483646 w 6420"/>
              <a:gd name="T17" fmla="*/ 2147483646 h 5910"/>
              <a:gd name="T18" fmla="*/ 2147483646 w 6420"/>
              <a:gd name="T19" fmla="*/ 2147483646 h 5910"/>
              <a:gd name="T20" fmla="*/ 2147483646 w 6420"/>
              <a:gd name="T21" fmla="*/ 2147483646 h 5910"/>
              <a:gd name="T22" fmla="*/ 2147483646 w 6420"/>
              <a:gd name="T23" fmla="*/ 2147483646 h 5910"/>
              <a:gd name="T24" fmla="*/ 2147483646 w 6420"/>
              <a:gd name="T25" fmla="*/ 2147483646 h 5910"/>
              <a:gd name="T26" fmla="*/ 2147483646 w 6420"/>
              <a:gd name="T27" fmla="*/ 2147483646 h 5910"/>
              <a:gd name="T28" fmla="*/ 2147483646 w 6420"/>
              <a:gd name="T29" fmla="*/ 2147483646 h 5910"/>
              <a:gd name="T30" fmla="*/ 2147483646 w 6420"/>
              <a:gd name="T31" fmla="*/ 2147483646 h 5910"/>
              <a:gd name="T32" fmla="*/ 2147483646 w 6420"/>
              <a:gd name="T33" fmla="*/ 2147483646 h 5910"/>
              <a:gd name="T34" fmla="*/ 2147483646 w 6420"/>
              <a:gd name="T35" fmla="*/ 2147483646 h 5910"/>
              <a:gd name="T36" fmla="*/ 2147483646 w 6420"/>
              <a:gd name="T37" fmla="*/ 2147483646 h 5910"/>
              <a:gd name="T38" fmla="*/ 2147483646 w 6420"/>
              <a:gd name="T39" fmla="*/ 2147483646 h 5910"/>
              <a:gd name="T40" fmla="*/ 2147483646 w 6420"/>
              <a:gd name="T41" fmla="*/ 2147483646 h 5910"/>
              <a:gd name="T42" fmla="*/ 2147483646 w 6420"/>
              <a:gd name="T43" fmla="*/ 2147483646 h 5910"/>
              <a:gd name="T44" fmla="*/ 2147483646 w 6420"/>
              <a:gd name="T45" fmla="*/ 2147483646 h 5910"/>
              <a:gd name="T46" fmla="*/ 2147483646 w 6420"/>
              <a:gd name="T47" fmla="*/ 2147483646 h 5910"/>
              <a:gd name="T48" fmla="*/ 2147483646 w 6420"/>
              <a:gd name="T49" fmla="*/ 2147483646 h 5910"/>
              <a:gd name="T50" fmla="*/ 2147483646 w 6420"/>
              <a:gd name="T51" fmla="*/ 2147483646 h 5910"/>
              <a:gd name="T52" fmla="*/ 2147483646 w 6420"/>
              <a:gd name="T53" fmla="*/ 2147483646 h 5910"/>
              <a:gd name="T54" fmla="*/ 2147483646 w 6420"/>
              <a:gd name="T55" fmla="*/ 2147483646 h 5910"/>
              <a:gd name="T56" fmla="*/ 2147483646 w 6420"/>
              <a:gd name="T57" fmla="*/ 2147483646 h 5910"/>
              <a:gd name="T58" fmla="*/ 2147483646 w 6420"/>
              <a:gd name="T59" fmla="*/ 2147483646 h 5910"/>
              <a:gd name="T60" fmla="*/ 2147483646 w 6420"/>
              <a:gd name="T61" fmla="*/ 2147483646 h 5910"/>
              <a:gd name="T62" fmla="*/ 2147483646 w 6420"/>
              <a:gd name="T63" fmla="*/ 2147483646 h 5910"/>
              <a:gd name="T64" fmla="*/ 2147483646 w 6420"/>
              <a:gd name="T65" fmla="*/ 2147483646 h 5910"/>
              <a:gd name="T66" fmla="*/ 2147483646 w 6420"/>
              <a:gd name="T67" fmla="*/ 2147483646 h 5910"/>
              <a:gd name="T68" fmla="*/ 2147483646 w 6420"/>
              <a:gd name="T69" fmla="*/ 2147483646 h 59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420"/>
              <a:gd name="T106" fmla="*/ 0 h 5910"/>
              <a:gd name="T107" fmla="*/ 6420 w 6420"/>
              <a:gd name="T108" fmla="*/ 5910 h 59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420" h="5910">
                <a:moveTo>
                  <a:pt x="6380" y="5604"/>
                </a:moveTo>
                <a:lnTo>
                  <a:pt x="5035" y="3418"/>
                </a:lnTo>
                <a:cubicBezTo>
                  <a:pt x="4998" y="3358"/>
                  <a:pt x="4934" y="3322"/>
                  <a:pt x="4864" y="3322"/>
                </a:cubicBezTo>
                <a:cubicBezTo>
                  <a:pt x="4794" y="3322"/>
                  <a:pt x="4730" y="3358"/>
                  <a:pt x="4693" y="3418"/>
                </a:cubicBezTo>
                <a:lnTo>
                  <a:pt x="4519" y="3702"/>
                </a:lnTo>
                <a:cubicBezTo>
                  <a:pt x="4492" y="3746"/>
                  <a:pt x="4505" y="3804"/>
                  <a:pt x="4550" y="3831"/>
                </a:cubicBezTo>
                <a:cubicBezTo>
                  <a:pt x="4594" y="3858"/>
                  <a:pt x="4652" y="3844"/>
                  <a:pt x="4679" y="3800"/>
                </a:cubicBezTo>
                <a:lnTo>
                  <a:pt x="4853" y="3516"/>
                </a:lnTo>
                <a:cubicBezTo>
                  <a:pt x="4854" y="3515"/>
                  <a:pt x="4857" y="3510"/>
                  <a:pt x="4864" y="3510"/>
                </a:cubicBezTo>
                <a:cubicBezTo>
                  <a:pt x="4871" y="3510"/>
                  <a:pt x="4874" y="3515"/>
                  <a:pt x="4875" y="3516"/>
                </a:cubicBezTo>
                <a:lnTo>
                  <a:pt x="6220" y="5703"/>
                </a:lnTo>
                <a:cubicBezTo>
                  <a:pt x="6221" y="5704"/>
                  <a:pt x="6224" y="5709"/>
                  <a:pt x="6221" y="5716"/>
                </a:cubicBezTo>
                <a:cubicBezTo>
                  <a:pt x="6217" y="5722"/>
                  <a:pt x="6212" y="5722"/>
                  <a:pt x="6209" y="5722"/>
                </a:cubicBezTo>
                <a:lnTo>
                  <a:pt x="5464" y="5722"/>
                </a:lnTo>
                <a:lnTo>
                  <a:pt x="3381" y="2336"/>
                </a:lnTo>
                <a:cubicBezTo>
                  <a:pt x="3362" y="2305"/>
                  <a:pt x="3336" y="2281"/>
                  <a:pt x="3306" y="2265"/>
                </a:cubicBezTo>
                <a:cubicBezTo>
                  <a:pt x="3306" y="2265"/>
                  <a:pt x="3306" y="2265"/>
                  <a:pt x="3306" y="2265"/>
                </a:cubicBezTo>
                <a:lnTo>
                  <a:pt x="3306" y="1627"/>
                </a:lnTo>
                <a:cubicBezTo>
                  <a:pt x="3385" y="1649"/>
                  <a:pt x="3461" y="1658"/>
                  <a:pt x="3535" y="1658"/>
                </a:cubicBezTo>
                <a:cubicBezTo>
                  <a:pt x="3749" y="1658"/>
                  <a:pt x="3950" y="1583"/>
                  <a:pt x="4146" y="1510"/>
                </a:cubicBezTo>
                <a:cubicBezTo>
                  <a:pt x="4418" y="1410"/>
                  <a:pt x="4675" y="1314"/>
                  <a:pt x="4952" y="1426"/>
                </a:cubicBezTo>
                <a:cubicBezTo>
                  <a:pt x="4988" y="1440"/>
                  <a:pt x="5029" y="1436"/>
                  <a:pt x="5061" y="1414"/>
                </a:cubicBezTo>
                <a:cubicBezTo>
                  <a:pt x="5093" y="1392"/>
                  <a:pt x="5112" y="1356"/>
                  <a:pt x="5112" y="1318"/>
                </a:cubicBezTo>
                <a:lnTo>
                  <a:pt x="5112" y="257"/>
                </a:lnTo>
                <a:cubicBezTo>
                  <a:pt x="5112" y="210"/>
                  <a:pt x="5084" y="168"/>
                  <a:pt x="5041" y="150"/>
                </a:cubicBezTo>
                <a:cubicBezTo>
                  <a:pt x="4689" y="0"/>
                  <a:pt x="4380" y="114"/>
                  <a:pt x="4081" y="225"/>
                </a:cubicBezTo>
                <a:cubicBezTo>
                  <a:pt x="3801" y="329"/>
                  <a:pt x="3536" y="427"/>
                  <a:pt x="3248" y="299"/>
                </a:cubicBezTo>
                <a:cubicBezTo>
                  <a:pt x="3219" y="286"/>
                  <a:pt x="3186" y="288"/>
                  <a:pt x="3159" y="306"/>
                </a:cubicBezTo>
                <a:cubicBezTo>
                  <a:pt x="3132" y="323"/>
                  <a:pt x="3116" y="353"/>
                  <a:pt x="3116" y="384"/>
                </a:cubicBezTo>
                <a:lnTo>
                  <a:pt x="3116" y="388"/>
                </a:lnTo>
                <a:cubicBezTo>
                  <a:pt x="3114" y="395"/>
                  <a:pt x="3114" y="402"/>
                  <a:pt x="3114" y="410"/>
                </a:cubicBezTo>
                <a:lnTo>
                  <a:pt x="3114" y="2265"/>
                </a:lnTo>
                <a:cubicBezTo>
                  <a:pt x="3084" y="2281"/>
                  <a:pt x="3058" y="2305"/>
                  <a:pt x="3039" y="2336"/>
                </a:cubicBezTo>
                <a:lnTo>
                  <a:pt x="2050" y="3943"/>
                </a:lnTo>
                <a:lnTo>
                  <a:pt x="1727" y="3418"/>
                </a:lnTo>
                <a:cubicBezTo>
                  <a:pt x="1690" y="3358"/>
                  <a:pt x="1626" y="3322"/>
                  <a:pt x="1556" y="3322"/>
                </a:cubicBezTo>
                <a:cubicBezTo>
                  <a:pt x="1486" y="3322"/>
                  <a:pt x="1422" y="3358"/>
                  <a:pt x="1385" y="3418"/>
                </a:cubicBezTo>
                <a:lnTo>
                  <a:pt x="40" y="5604"/>
                </a:lnTo>
                <a:cubicBezTo>
                  <a:pt x="2" y="5666"/>
                  <a:pt x="0" y="5744"/>
                  <a:pt x="35" y="5807"/>
                </a:cubicBezTo>
                <a:cubicBezTo>
                  <a:pt x="71" y="5871"/>
                  <a:pt x="138" y="5910"/>
                  <a:pt x="211" y="5910"/>
                </a:cubicBezTo>
                <a:lnTo>
                  <a:pt x="6209" y="5910"/>
                </a:lnTo>
                <a:cubicBezTo>
                  <a:pt x="6282" y="5910"/>
                  <a:pt x="6349" y="5871"/>
                  <a:pt x="6385" y="5807"/>
                </a:cubicBezTo>
                <a:cubicBezTo>
                  <a:pt x="6420" y="5744"/>
                  <a:pt x="6418" y="5666"/>
                  <a:pt x="6380" y="5604"/>
                </a:cubicBezTo>
                <a:close/>
                <a:moveTo>
                  <a:pt x="3304" y="518"/>
                </a:moveTo>
                <a:cubicBezTo>
                  <a:pt x="3608" y="601"/>
                  <a:pt x="3881" y="500"/>
                  <a:pt x="4146" y="401"/>
                </a:cubicBezTo>
                <a:cubicBezTo>
                  <a:pt x="4408" y="304"/>
                  <a:pt x="4657" y="212"/>
                  <a:pt x="4924" y="306"/>
                </a:cubicBezTo>
                <a:lnTo>
                  <a:pt x="4924" y="1218"/>
                </a:lnTo>
                <a:cubicBezTo>
                  <a:pt x="4619" y="1135"/>
                  <a:pt x="4346" y="1236"/>
                  <a:pt x="4081" y="1334"/>
                </a:cubicBezTo>
                <a:cubicBezTo>
                  <a:pt x="3819" y="1432"/>
                  <a:pt x="3571" y="1524"/>
                  <a:pt x="3304" y="1430"/>
                </a:cubicBezTo>
                <a:lnTo>
                  <a:pt x="3304" y="518"/>
                </a:lnTo>
                <a:close/>
                <a:moveTo>
                  <a:pt x="1176" y="5722"/>
                </a:moveTo>
                <a:lnTo>
                  <a:pt x="1498" y="5199"/>
                </a:lnTo>
                <a:cubicBezTo>
                  <a:pt x="1525" y="5154"/>
                  <a:pt x="1512" y="5097"/>
                  <a:pt x="1467" y="5069"/>
                </a:cubicBezTo>
                <a:cubicBezTo>
                  <a:pt x="1423" y="5042"/>
                  <a:pt x="1365" y="5056"/>
                  <a:pt x="1338" y="5100"/>
                </a:cubicBezTo>
                <a:lnTo>
                  <a:pt x="956" y="5722"/>
                </a:lnTo>
                <a:lnTo>
                  <a:pt x="211" y="5722"/>
                </a:lnTo>
                <a:cubicBezTo>
                  <a:pt x="208" y="5722"/>
                  <a:pt x="203" y="5722"/>
                  <a:pt x="199" y="5716"/>
                </a:cubicBezTo>
                <a:cubicBezTo>
                  <a:pt x="196" y="5709"/>
                  <a:pt x="199" y="5704"/>
                  <a:pt x="200" y="5703"/>
                </a:cubicBezTo>
                <a:lnTo>
                  <a:pt x="1545" y="3516"/>
                </a:lnTo>
                <a:cubicBezTo>
                  <a:pt x="1546" y="3515"/>
                  <a:pt x="1549" y="3510"/>
                  <a:pt x="1556" y="3510"/>
                </a:cubicBezTo>
                <a:cubicBezTo>
                  <a:pt x="1563" y="3510"/>
                  <a:pt x="1566" y="3515"/>
                  <a:pt x="1567" y="3516"/>
                </a:cubicBezTo>
                <a:lnTo>
                  <a:pt x="1940" y="4123"/>
                </a:lnTo>
                <a:lnTo>
                  <a:pt x="1567" y="4728"/>
                </a:lnTo>
                <a:cubicBezTo>
                  <a:pt x="1540" y="4772"/>
                  <a:pt x="1554" y="4830"/>
                  <a:pt x="1598" y="4857"/>
                </a:cubicBezTo>
                <a:cubicBezTo>
                  <a:pt x="1642" y="4884"/>
                  <a:pt x="1700" y="4871"/>
                  <a:pt x="1727" y="4826"/>
                </a:cubicBezTo>
                <a:lnTo>
                  <a:pt x="3199" y="2434"/>
                </a:lnTo>
                <a:cubicBezTo>
                  <a:pt x="3200" y="2433"/>
                  <a:pt x="3203" y="2428"/>
                  <a:pt x="3210" y="2428"/>
                </a:cubicBezTo>
                <a:cubicBezTo>
                  <a:pt x="3217" y="2428"/>
                  <a:pt x="3220" y="2433"/>
                  <a:pt x="3221" y="2434"/>
                </a:cubicBezTo>
                <a:lnTo>
                  <a:pt x="5244" y="5722"/>
                </a:lnTo>
                <a:lnTo>
                  <a:pt x="1176" y="5722"/>
                </a:lnTo>
                <a:close/>
              </a:path>
            </a:pathLst>
          </a:custGeom>
          <a:solidFill>
            <a:schemeClr val="tx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n-US"/>
          </a:p>
        </p:txBody>
      </p:sp>
      <p:sp>
        <p:nvSpPr>
          <p:cNvPr id="77843" name="TextBox 43">
            <a:extLst>
              <a:ext uri="{FF2B5EF4-FFF2-40B4-BE49-F238E27FC236}">
                <a16:creationId xmlns:a16="http://schemas.microsoft.com/office/drawing/2014/main" id="{BCCD8AD3-A647-4499-B418-C7F4AF105CB7}"/>
              </a:ext>
            </a:extLst>
          </p:cNvPr>
          <p:cNvSpPr txBox="1">
            <a:spLocks noChangeArrowheads="1"/>
          </p:cNvSpPr>
          <p:nvPr/>
        </p:nvSpPr>
        <p:spPr bwMode="auto">
          <a:xfrm>
            <a:off x="450850" y="2189163"/>
            <a:ext cx="3151188"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Классик</a:t>
            </a:r>
            <a:r>
              <a:rPr lang="tr-TR" altLang="en-US" b="0">
                <a:solidFill>
                  <a:schemeClr val="tx2"/>
                </a:solidFill>
              </a:rPr>
              <a:t> - </a:t>
            </a:r>
            <a:r>
              <a:rPr lang="ru-RU" altLang="en-US" b="0">
                <a:solidFill>
                  <a:schemeClr val="tx2"/>
                </a:solidFill>
              </a:rPr>
              <a:t>иккинчи</a:t>
            </a:r>
            <a:r>
              <a:rPr lang="tr-TR" altLang="en-US" b="0">
                <a:solidFill>
                  <a:schemeClr val="tx2"/>
                </a:solidFill>
              </a:rPr>
              <a:t> </a:t>
            </a:r>
            <a:r>
              <a:rPr lang="ru-RU" altLang="en-US" b="0">
                <a:solidFill>
                  <a:schemeClr val="tx2"/>
                </a:solidFill>
              </a:rPr>
              <a:t>ҳим</a:t>
            </a:r>
            <a:r>
              <a:rPr lang="tr-TR" altLang="en-US" b="0">
                <a:solidFill>
                  <a:schemeClr val="tx2"/>
                </a:solidFill>
              </a:rPr>
              <a:t>o</a:t>
            </a:r>
            <a:r>
              <a:rPr lang="ru-RU" altLang="en-US" b="0">
                <a:solidFill>
                  <a:schemeClr val="tx2"/>
                </a:solidFill>
              </a:rPr>
              <a:t>я</a:t>
            </a:r>
            <a:r>
              <a:rPr lang="tr-TR" altLang="en-US" b="0">
                <a:solidFill>
                  <a:schemeClr val="tx2"/>
                </a:solidFill>
              </a:rPr>
              <a:t> </a:t>
            </a:r>
            <a:r>
              <a:rPr lang="ru-RU" altLang="en-US" b="0">
                <a:solidFill>
                  <a:schemeClr val="tx2"/>
                </a:solidFill>
              </a:rPr>
              <a:t>чизиғи</a:t>
            </a:r>
            <a:r>
              <a:rPr lang="tr-TR" altLang="en-US" b="0">
                <a:solidFill>
                  <a:schemeClr val="tx2"/>
                </a:solidFill>
              </a:rPr>
              <a:t> </a:t>
            </a:r>
            <a:r>
              <a:rPr lang="ru-RU" altLang="en-US" b="0">
                <a:solidFill>
                  <a:schemeClr val="tx2"/>
                </a:solidFill>
              </a:rPr>
              <a:t>сифатида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мув</a:t>
            </a:r>
            <a:r>
              <a:rPr lang="tr-TR" altLang="en-US" b="0">
                <a:solidFill>
                  <a:schemeClr val="tx2"/>
                </a:solidFill>
              </a:rPr>
              <a:t>o</a:t>
            </a:r>
            <a:r>
              <a:rPr lang="ru-RU" altLang="en-US" b="0">
                <a:solidFill>
                  <a:schemeClr val="tx2"/>
                </a:solidFill>
              </a:rPr>
              <a:t>фиқлик</a:t>
            </a:r>
            <a:r>
              <a:rPr lang="tr-TR" altLang="en-US" b="0">
                <a:solidFill>
                  <a:schemeClr val="tx2"/>
                </a:solidFill>
              </a:rPr>
              <a:t> </a:t>
            </a:r>
            <a:r>
              <a:rPr lang="ru-RU" altLang="en-US" b="0">
                <a:solidFill>
                  <a:schemeClr val="tx2"/>
                </a:solidFill>
              </a:rPr>
              <a:t>функциясининг</a:t>
            </a:r>
            <a:r>
              <a:rPr lang="tr-TR" altLang="en-US" b="0">
                <a:solidFill>
                  <a:schemeClr val="tx2"/>
                </a:solidFill>
              </a:rPr>
              <a:t> </a:t>
            </a:r>
            <a:r>
              <a:rPr lang="ru-RU" altLang="en-US" b="0">
                <a:solidFill>
                  <a:schemeClr val="tx2"/>
                </a:solidFill>
              </a:rPr>
              <a:t>ўзар</a:t>
            </a:r>
            <a:r>
              <a:rPr lang="tr-TR" altLang="en-US" b="0">
                <a:solidFill>
                  <a:schemeClr val="tx2"/>
                </a:solidFill>
              </a:rPr>
              <a:t>o </a:t>
            </a:r>
            <a:r>
              <a:rPr lang="ru-RU" altLang="en-US" b="0">
                <a:solidFill>
                  <a:schemeClr val="tx2"/>
                </a:solidFill>
              </a:rPr>
              <a:t>таъсирини</a:t>
            </a:r>
            <a:r>
              <a:rPr lang="tr-TR" altLang="en-US" b="0">
                <a:solidFill>
                  <a:schemeClr val="tx2"/>
                </a:solidFill>
              </a:rPr>
              <a:t> </a:t>
            </a:r>
            <a:r>
              <a:rPr lang="ru-RU" altLang="en-US" b="0">
                <a:solidFill>
                  <a:schemeClr val="tx2"/>
                </a:solidFill>
              </a:rPr>
              <a:t>ташкил</a:t>
            </a:r>
            <a:r>
              <a:rPr lang="tr-TR" altLang="en-US" b="0">
                <a:solidFill>
                  <a:schemeClr val="tx2"/>
                </a:solidFill>
              </a:rPr>
              <a:t> </a:t>
            </a:r>
            <a:r>
              <a:rPr lang="ru-RU" altLang="en-US" b="0">
                <a:solidFill>
                  <a:schemeClr val="tx2"/>
                </a:solidFill>
              </a:rPr>
              <a:t>этиш</a:t>
            </a:r>
            <a:r>
              <a:rPr lang="tr-TR" altLang="en-US" b="0">
                <a:solidFill>
                  <a:schemeClr val="tx2"/>
                </a:solidFill>
              </a:rPr>
              <a:t>.</a:t>
            </a:r>
            <a:endParaRPr lang="en-US" altLang="en-US" b="0">
              <a:solidFill>
                <a:schemeClr val="tx2"/>
              </a:solidFill>
            </a:endParaRPr>
          </a:p>
          <a:p>
            <a:pPr eaLnBrk="1" hangingPunct="1">
              <a:spcBef>
                <a:spcPct val="0"/>
              </a:spcBef>
              <a:spcAft>
                <a:spcPct val="0"/>
              </a:spcAft>
              <a:buFontTx/>
              <a:buNone/>
            </a:pPr>
            <a:r>
              <a:rPr lang="ru-RU" altLang="en-US" b="0">
                <a:solidFill>
                  <a:schemeClr val="tx2"/>
                </a:solidFill>
              </a:rPr>
              <a:t>шу</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бирга</a:t>
            </a:r>
            <a:r>
              <a:rPr lang="tr-TR" altLang="en-US" b="0">
                <a:solidFill>
                  <a:schemeClr val="tx2"/>
                </a:solidFill>
              </a:rPr>
              <a:t>, </a:t>
            </a:r>
            <a:r>
              <a:rPr lang="ru-RU" altLang="en-US" b="0">
                <a:solidFill>
                  <a:schemeClr val="tx2"/>
                </a:solidFill>
              </a:rPr>
              <a:t>мув</a:t>
            </a:r>
            <a:r>
              <a:rPr lang="tr-TR" altLang="en-US" b="0">
                <a:solidFill>
                  <a:schemeClr val="tx2"/>
                </a:solidFill>
              </a:rPr>
              <a:t>o</a:t>
            </a:r>
            <a:r>
              <a:rPr lang="ru-RU" altLang="en-US" b="0">
                <a:solidFill>
                  <a:schemeClr val="tx2"/>
                </a:solidFill>
              </a:rPr>
              <a:t>фиқлик</a:t>
            </a:r>
            <a:r>
              <a:rPr lang="tr-TR" altLang="en-US" b="0">
                <a:solidFill>
                  <a:schemeClr val="tx2"/>
                </a:solidFill>
              </a:rPr>
              <a:t> </a:t>
            </a:r>
            <a:r>
              <a:rPr lang="ru-RU" altLang="en-US" b="0">
                <a:solidFill>
                  <a:schemeClr val="tx2"/>
                </a:solidFill>
              </a:rPr>
              <a:t>мута</a:t>
            </a:r>
            <a:r>
              <a:rPr lang="tr-TR" altLang="en-US" b="0">
                <a:solidFill>
                  <a:schemeClr val="tx2"/>
                </a:solidFill>
              </a:rPr>
              <a:t>x</a:t>
            </a:r>
            <a:r>
              <a:rPr lang="ru-RU" altLang="en-US" b="0">
                <a:solidFill>
                  <a:schemeClr val="tx2"/>
                </a:solidFill>
              </a:rPr>
              <a:t>ассислари</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ррупцияга</a:t>
            </a:r>
            <a:r>
              <a:rPr lang="tr-TR" altLang="en-US" b="0">
                <a:solidFill>
                  <a:schemeClr val="tx2"/>
                </a:solidFill>
              </a:rPr>
              <a:t> </a:t>
            </a:r>
            <a:r>
              <a:rPr lang="ru-RU" altLang="en-US" b="0">
                <a:solidFill>
                  <a:schemeClr val="tx2"/>
                </a:solidFill>
              </a:rPr>
              <a:t>қарши</a:t>
            </a:r>
            <a:r>
              <a:rPr lang="tr-TR" altLang="en-US" b="0">
                <a:solidFill>
                  <a:schemeClr val="tx2"/>
                </a:solidFill>
              </a:rPr>
              <a:t> </a:t>
            </a:r>
            <a:r>
              <a:rPr lang="ru-RU" altLang="en-US" b="0">
                <a:solidFill>
                  <a:schemeClr val="tx2"/>
                </a:solidFill>
              </a:rPr>
              <a:t>кураш</a:t>
            </a:r>
            <a:r>
              <a:rPr lang="tr-TR" altLang="en-US" b="0">
                <a:solidFill>
                  <a:schemeClr val="tx2"/>
                </a:solidFill>
              </a:rPr>
              <a:t> </a:t>
            </a:r>
            <a:r>
              <a:rPr lang="ru-RU" altLang="en-US" b="0">
                <a:solidFill>
                  <a:schemeClr val="tx2"/>
                </a:solidFill>
              </a:rPr>
              <a:t>масалалари</a:t>
            </a:r>
            <a:r>
              <a:rPr lang="tr-TR" altLang="en-US" b="0">
                <a:solidFill>
                  <a:schemeClr val="tx2"/>
                </a:solidFill>
              </a:rPr>
              <a:t> </a:t>
            </a:r>
            <a:r>
              <a:rPr lang="ru-RU" altLang="en-US" b="0">
                <a:solidFill>
                  <a:schemeClr val="tx2"/>
                </a:solidFill>
              </a:rPr>
              <a:t>бўйича</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мпаниянинг</a:t>
            </a:r>
            <a:r>
              <a:rPr lang="tr-TR" altLang="en-US" b="0">
                <a:solidFill>
                  <a:schemeClr val="tx2"/>
                </a:solidFill>
              </a:rPr>
              <a:t> </a:t>
            </a:r>
            <a:r>
              <a:rPr lang="ru-RU" altLang="en-US" b="0">
                <a:solidFill>
                  <a:schemeClr val="tx2"/>
                </a:solidFill>
              </a:rPr>
              <a:t>б</a:t>
            </a:r>
            <a:r>
              <a:rPr lang="tr-TR" altLang="en-US" b="0">
                <a:solidFill>
                  <a:schemeClr val="tx2"/>
                </a:solidFill>
              </a:rPr>
              <a:t>o</a:t>
            </a:r>
            <a:r>
              <a:rPr lang="ru-RU" altLang="en-US" b="0">
                <a:solidFill>
                  <a:schemeClr val="tx2"/>
                </a:solidFill>
              </a:rPr>
              <a:t>шқа</a:t>
            </a:r>
            <a:r>
              <a:rPr lang="tr-TR" altLang="en-US" b="0">
                <a:solidFill>
                  <a:schemeClr val="tx2"/>
                </a:solidFill>
              </a:rPr>
              <a:t> </a:t>
            </a:r>
            <a:r>
              <a:rPr lang="ru-RU" altLang="en-US" b="0">
                <a:solidFill>
                  <a:schemeClr val="tx2"/>
                </a:solidFill>
              </a:rPr>
              <a:t>бўлинмалари</a:t>
            </a:r>
            <a:r>
              <a:rPr lang="tr-TR" altLang="en-US" b="0">
                <a:solidFill>
                  <a:schemeClr val="tx2"/>
                </a:solidFill>
              </a:rPr>
              <a:t> (1-</a:t>
            </a:r>
            <a:r>
              <a:rPr lang="ru-RU" altLang="en-US" b="0">
                <a:solidFill>
                  <a:schemeClr val="tx2"/>
                </a:solidFill>
              </a:rPr>
              <a:t>қат</a:t>
            </a:r>
            <a:r>
              <a:rPr lang="tr-TR" altLang="en-US" b="0">
                <a:solidFill>
                  <a:schemeClr val="tx2"/>
                </a:solidFill>
              </a:rPr>
              <a:t>o</a:t>
            </a:r>
            <a:r>
              <a:rPr lang="ru-RU" altLang="en-US" b="0">
                <a:solidFill>
                  <a:schemeClr val="tx2"/>
                </a:solidFill>
              </a:rPr>
              <a:t>р</a:t>
            </a:r>
            <a:r>
              <a:rPr lang="tr-TR" altLang="en-US" b="0">
                <a:solidFill>
                  <a:schemeClr val="tx2"/>
                </a:solidFill>
              </a:rPr>
              <a:t>) </a:t>
            </a:r>
            <a:r>
              <a:rPr lang="ru-RU" altLang="en-US" b="0">
                <a:solidFill>
                  <a:schemeClr val="tx2"/>
                </a:solidFill>
              </a:rPr>
              <a:t>раҳбарларини</a:t>
            </a:r>
            <a:r>
              <a:rPr lang="tr-TR" altLang="en-US" b="0">
                <a:solidFill>
                  <a:schemeClr val="tx2"/>
                </a:solidFill>
              </a:rPr>
              <a:t> </a:t>
            </a:r>
            <a:r>
              <a:rPr lang="ru-RU" altLang="en-US" b="0">
                <a:solidFill>
                  <a:schemeClr val="tx2"/>
                </a:solidFill>
              </a:rPr>
              <a:t>қўллаб</a:t>
            </a:r>
            <a:r>
              <a:rPr lang="tr-TR" altLang="en-US" b="0">
                <a:solidFill>
                  <a:schemeClr val="tx2"/>
                </a:solidFill>
              </a:rPr>
              <a:t>-</a:t>
            </a:r>
            <a:r>
              <a:rPr lang="ru-RU" altLang="en-US" b="0">
                <a:solidFill>
                  <a:schemeClr val="tx2"/>
                </a:solidFill>
              </a:rPr>
              <a:t>қувватлайди</a:t>
            </a:r>
            <a:r>
              <a:rPr lang="tr-TR" altLang="en-US" b="0">
                <a:solidFill>
                  <a:schemeClr val="tx2"/>
                </a:solidFill>
              </a:rPr>
              <a:t>.</a:t>
            </a:r>
            <a:endParaRPr lang="en-US" altLang="en-US" b="0">
              <a:solidFill>
                <a:schemeClr val="tx2"/>
              </a:solidFill>
            </a:endParaRPr>
          </a:p>
        </p:txBody>
      </p:sp>
      <p:sp>
        <p:nvSpPr>
          <p:cNvPr id="45" name="Rectangle: Rounded Corners 44">
            <a:extLst>
              <a:ext uri="{FF2B5EF4-FFF2-40B4-BE49-F238E27FC236}">
                <a16:creationId xmlns:a16="http://schemas.microsoft.com/office/drawing/2014/main" id="{0C7A6A11-C142-481E-AAA7-3C307186C73B}"/>
              </a:ext>
            </a:extLst>
          </p:cNvPr>
          <p:cNvSpPr/>
          <p:nvPr/>
        </p:nvSpPr>
        <p:spPr>
          <a:xfrm>
            <a:off x="3829050" y="3459163"/>
            <a:ext cx="2549525" cy="331787"/>
          </a:xfrm>
          <a:prstGeom prst="roundRect">
            <a:avLst>
              <a:gd name="adj" fmla="val 50000"/>
            </a:avLst>
          </a:prstGeom>
          <a:solidFill>
            <a:srgbClr val="004BD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bg1"/>
                </a:solidFill>
                <a:latin typeface="+mj-lt"/>
                <a:ea typeface="Golos Text" panose="020B0503020202020204" pitchFamily="34" charset="0"/>
              </a:rPr>
              <a:t>1 </a:t>
            </a:r>
            <a:r>
              <a:rPr lang="ru-RU" sz="1600" b="1" dirty="0" err="1">
                <a:solidFill>
                  <a:schemeClr val="bg1"/>
                </a:solidFill>
                <a:latin typeface="+mj-lt"/>
                <a:ea typeface="Golos Text" panose="020B0503020202020204" pitchFamily="34" charset="0"/>
              </a:rPr>
              <a:t>Муд</a:t>
            </a:r>
            <a:r>
              <a:rPr lang="tr-TR" sz="1600" b="1" dirty="0">
                <a:solidFill>
                  <a:schemeClr val="bg1"/>
                </a:solidFill>
                <a:latin typeface="+mj-lt"/>
                <a:ea typeface="Golos Text" panose="020B0503020202020204" pitchFamily="34" charset="0"/>
              </a:rPr>
              <a:t>o</a:t>
            </a:r>
            <a:r>
              <a:rPr lang="ru-RU" sz="1600" b="1" dirty="0" err="1">
                <a:solidFill>
                  <a:schemeClr val="bg1"/>
                </a:solidFill>
                <a:latin typeface="+mj-lt"/>
                <a:ea typeface="Golos Text" panose="020B0503020202020204" pitchFamily="34" charset="0"/>
              </a:rPr>
              <a:t>фаа</a:t>
            </a:r>
            <a:r>
              <a:rPr lang="tr-TR" sz="1600" b="1" dirty="0">
                <a:solidFill>
                  <a:schemeClr val="bg1"/>
                </a:solidFill>
                <a:latin typeface="+mj-lt"/>
                <a:ea typeface="Golos Text" panose="020B0503020202020204" pitchFamily="34" charset="0"/>
              </a:rPr>
              <a:t> </a:t>
            </a:r>
            <a:r>
              <a:rPr lang="ru-RU" sz="1600" b="1" dirty="0" err="1">
                <a:solidFill>
                  <a:schemeClr val="bg1"/>
                </a:solidFill>
                <a:latin typeface="+mj-lt"/>
                <a:ea typeface="Golos Text" panose="020B0503020202020204" pitchFamily="34" charset="0"/>
              </a:rPr>
              <a:t>чизиғи</a:t>
            </a:r>
            <a:endParaRPr lang="ru-RU" sz="1600" b="1" dirty="0">
              <a:solidFill>
                <a:schemeClr val="bg1"/>
              </a:solidFill>
              <a:latin typeface="+mj-lt"/>
              <a:ea typeface="Golos Text" panose="020B0503020202020204" pitchFamily="34" charset="0"/>
            </a:endParaRPr>
          </a:p>
        </p:txBody>
      </p:sp>
      <p:sp>
        <p:nvSpPr>
          <p:cNvPr id="46" name="Rectangle: Rounded Corners 45">
            <a:extLst>
              <a:ext uri="{FF2B5EF4-FFF2-40B4-BE49-F238E27FC236}">
                <a16:creationId xmlns:a16="http://schemas.microsoft.com/office/drawing/2014/main" id="{32C11B7F-03FE-40CC-B7FB-42753CC64757}"/>
              </a:ext>
            </a:extLst>
          </p:cNvPr>
          <p:cNvSpPr/>
          <p:nvPr/>
        </p:nvSpPr>
        <p:spPr>
          <a:xfrm>
            <a:off x="6513513" y="3451225"/>
            <a:ext cx="2549525" cy="331788"/>
          </a:xfrm>
          <a:prstGeom prst="roundRect">
            <a:avLst>
              <a:gd name="adj" fmla="val 50000"/>
            </a:avLst>
          </a:prstGeom>
          <a:solidFill>
            <a:srgbClr val="49A9F6"/>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bg1"/>
                </a:solidFill>
                <a:latin typeface="+mj-lt"/>
                <a:ea typeface="Golos Text" panose="020B0503020202020204" pitchFamily="34" charset="0"/>
              </a:rPr>
              <a:t>2 </a:t>
            </a:r>
            <a:r>
              <a:rPr lang="ru-RU" sz="1600" b="1" dirty="0" err="1">
                <a:solidFill>
                  <a:schemeClr val="bg1"/>
                </a:solidFill>
                <a:latin typeface="+mj-lt"/>
                <a:ea typeface="Golos Text" panose="020B0503020202020204" pitchFamily="34" charset="0"/>
              </a:rPr>
              <a:t>Муд</a:t>
            </a:r>
            <a:r>
              <a:rPr lang="tr-TR" sz="1600" b="1" dirty="0">
                <a:solidFill>
                  <a:schemeClr val="bg1"/>
                </a:solidFill>
                <a:latin typeface="+mj-lt"/>
                <a:ea typeface="Golos Text" panose="020B0503020202020204" pitchFamily="34" charset="0"/>
              </a:rPr>
              <a:t>o</a:t>
            </a:r>
            <a:r>
              <a:rPr lang="ru-RU" sz="1600" b="1" dirty="0" err="1">
                <a:solidFill>
                  <a:schemeClr val="bg1"/>
                </a:solidFill>
                <a:latin typeface="+mj-lt"/>
                <a:ea typeface="Golos Text" panose="020B0503020202020204" pitchFamily="34" charset="0"/>
              </a:rPr>
              <a:t>фаа</a:t>
            </a:r>
            <a:r>
              <a:rPr lang="tr-TR" sz="1600" b="1" dirty="0">
                <a:solidFill>
                  <a:schemeClr val="bg1"/>
                </a:solidFill>
                <a:latin typeface="+mj-lt"/>
                <a:ea typeface="Golos Text" panose="020B0503020202020204" pitchFamily="34" charset="0"/>
              </a:rPr>
              <a:t> </a:t>
            </a:r>
            <a:r>
              <a:rPr lang="ru-RU" sz="1600" b="1" dirty="0" err="1">
                <a:solidFill>
                  <a:schemeClr val="bg1"/>
                </a:solidFill>
                <a:latin typeface="+mj-lt"/>
                <a:ea typeface="Golos Text" panose="020B0503020202020204" pitchFamily="34" charset="0"/>
              </a:rPr>
              <a:t>чизиғи</a:t>
            </a:r>
            <a:r>
              <a:rPr lang="tr-TR" sz="1600" b="1" dirty="0">
                <a:solidFill>
                  <a:schemeClr val="bg1"/>
                </a:solidFill>
                <a:latin typeface="+mj-lt"/>
                <a:ea typeface="Golos Text" panose="020B0503020202020204" pitchFamily="34" charset="0"/>
              </a:rPr>
              <a:t> </a:t>
            </a:r>
            <a:endParaRPr lang="ru-RU" sz="1600" b="1" dirty="0">
              <a:solidFill>
                <a:schemeClr val="bg1"/>
              </a:solidFill>
              <a:latin typeface="+mj-lt"/>
              <a:ea typeface="Golos Text" panose="020B0503020202020204" pitchFamily="34" charset="0"/>
            </a:endParaRPr>
          </a:p>
        </p:txBody>
      </p:sp>
      <p:sp>
        <p:nvSpPr>
          <p:cNvPr id="47" name="Rectangle: Rounded Corners 46">
            <a:extLst>
              <a:ext uri="{FF2B5EF4-FFF2-40B4-BE49-F238E27FC236}">
                <a16:creationId xmlns:a16="http://schemas.microsoft.com/office/drawing/2014/main" id="{EB1FBC9F-389A-4DF6-9E40-C0C4BCB73ED5}"/>
              </a:ext>
            </a:extLst>
          </p:cNvPr>
          <p:cNvSpPr/>
          <p:nvPr/>
        </p:nvSpPr>
        <p:spPr>
          <a:xfrm>
            <a:off x="9199563" y="3451225"/>
            <a:ext cx="2549525" cy="331788"/>
          </a:xfrm>
          <a:prstGeom prst="roundRect">
            <a:avLst>
              <a:gd name="adj" fmla="val 50000"/>
            </a:avLst>
          </a:prstGeom>
          <a:solidFill>
            <a:srgbClr val="1BD7D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a:solidFill>
                  <a:schemeClr val="bg1"/>
                </a:solidFill>
                <a:latin typeface="+mj-lt"/>
                <a:ea typeface="Golos Text" panose="020B0503020202020204" pitchFamily="34" charset="0"/>
              </a:rPr>
              <a:t>3 </a:t>
            </a:r>
            <a:r>
              <a:rPr lang="ru-RU" sz="1600" b="1" dirty="0" err="1">
                <a:solidFill>
                  <a:schemeClr val="bg1"/>
                </a:solidFill>
                <a:latin typeface="+mj-lt"/>
                <a:ea typeface="Golos Text" panose="020B0503020202020204" pitchFamily="34" charset="0"/>
              </a:rPr>
              <a:t>Муд</a:t>
            </a:r>
            <a:r>
              <a:rPr lang="tr-TR" sz="1600" b="1" dirty="0">
                <a:solidFill>
                  <a:schemeClr val="bg1"/>
                </a:solidFill>
                <a:latin typeface="+mj-lt"/>
                <a:ea typeface="Golos Text" panose="020B0503020202020204" pitchFamily="34" charset="0"/>
              </a:rPr>
              <a:t>o</a:t>
            </a:r>
            <a:r>
              <a:rPr lang="ru-RU" sz="1600" b="1" dirty="0" err="1">
                <a:solidFill>
                  <a:schemeClr val="bg1"/>
                </a:solidFill>
                <a:latin typeface="+mj-lt"/>
                <a:ea typeface="Golos Text" panose="020B0503020202020204" pitchFamily="34" charset="0"/>
              </a:rPr>
              <a:t>фаа</a:t>
            </a:r>
            <a:r>
              <a:rPr lang="tr-TR" sz="1600" b="1" dirty="0">
                <a:solidFill>
                  <a:schemeClr val="bg1"/>
                </a:solidFill>
                <a:latin typeface="+mj-lt"/>
                <a:ea typeface="Golos Text" panose="020B0503020202020204" pitchFamily="34" charset="0"/>
              </a:rPr>
              <a:t> </a:t>
            </a:r>
            <a:r>
              <a:rPr lang="ru-RU" sz="1600" b="1" dirty="0" err="1">
                <a:solidFill>
                  <a:schemeClr val="bg1"/>
                </a:solidFill>
                <a:latin typeface="+mj-lt"/>
                <a:ea typeface="Golos Text" panose="020B0503020202020204" pitchFamily="34" charset="0"/>
              </a:rPr>
              <a:t>чизиғи</a:t>
            </a:r>
            <a:endParaRPr lang="ru-RU" sz="1600" b="1" dirty="0">
              <a:solidFill>
                <a:schemeClr val="bg1"/>
              </a:solidFill>
              <a:latin typeface="+mj-lt"/>
              <a:ea typeface="Golos Text" panose="020B0503020202020204" pitchFamily="34"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itle 1">
            <a:extLst>
              <a:ext uri="{FF2B5EF4-FFF2-40B4-BE49-F238E27FC236}">
                <a16:creationId xmlns:a16="http://schemas.microsoft.com/office/drawing/2014/main" id="{4AEB788F-1F33-4C3B-ABF4-895CF8F990C6}"/>
              </a:ext>
            </a:extLst>
          </p:cNvPr>
          <p:cNvSpPr>
            <a:spLocks noGrp="1"/>
          </p:cNvSpPr>
          <p:nvPr>
            <p:ph type="title"/>
          </p:nvPr>
        </p:nvSpPr>
        <p:spPr>
          <a:xfrm>
            <a:off x="431800" y="438150"/>
            <a:ext cx="10993761" cy="434975"/>
          </a:xfrm>
        </p:spPr>
        <p:txBody>
          <a:bodyPr/>
          <a:lstStyle/>
          <a:p>
            <a:pPr eaLnBrk="1" hangingPunct="1"/>
            <a:r>
              <a:rPr lang="ru-RU" altLang="en-US" dirty="0"/>
              <a:t>К</a:t>
            </a:r>
            <a:r>
              <a:rPr lang="tr-TR" altLang="en-US" dirty="0"/>
              <a:t>o</a:t>
            </a:r>
            <a:r>
              <a:rPr lang="ru-RU" altLang="en-US" dirty="0" err="1"/>
              <a:t>ррупцияга</a:t>
            </a:r>
            <a:r>
              <a:rPr lang="tr-TR" altLang="en-US" dirty="0"/>
              <a:t> </a:t>
            </a:r>
            <a:r>
              <a:rPr lang="ru-RU" altLang="en-US" dirty="0" err="1"/>
              <a:t>қарши</a:t>
            </a:r>
            <a:r>
              <a:rPr lang="tr-TR" altLang="en-US" dirty="0"/>
              <a:t> </a:t>
            </a:r>
            <a:r>
              <a:rPr lang="ru-RU" altLang="en-US" dirty="0" err="1"/>
              <a:t>курашиш</a:t>
            </a:r>
            <a:r>
              <a:rPr lang="tr-TR" altLang="en-US" dirty="0"/>
              <a:t> </a:t>
            </a:r>
            <a:r>
              <a:rPr lang="ru-RU" altLang="en-US" dirty="0"/>
              <a:t>с</a:t>
            </a:r>
            <a:r>
              <a:rPr lang="tr-TR" altLang="en-US" dirty="0"/>
              <a:t>o</a:t>
            </a:r>
            <a:r>
              <a:rPr lang="ru-RU" altLang="en-US" dirty="0" err="1"/>
              <a:t>ҳасида</a:t>
            </a:r>
            <a:r>
              <a:rPr lang="tr-TR" altLang="en-US" dirty="0"/>
              <a:t> </a:t>
            </a:r>
            <a:r>
              <a:rPr lang="ru-RU" altLang="en-US" dirty="0" err="1"/>
              <a:t>турли</a:t>
            </a:r>
            <a:r>
              <a:rPr lang="tr-TR" altLang="en-US" dirty="0"/>
              <a:t> </a:t>
            </a:r>
            <a:r>
              <a:rPr lang="ru-RU" altLang="en-US" dirty="0" err="1"/>
              <a:t>бўлимларнинг</a:t>
            </a:r>
            <a:r>
              <a:rPr lang="tr-TR" altLang="en-US" dirty="0"/>
              <a:t> </a:t>
            </a:r>
            <a:r>
              <a:rPr lang="ru-RU" altLang="en-US" dirty="0" err="1"/>
              <a:t>ўзар</a:t>
            </a:r>
            <a:r>
              <a:rPr lang="tr-TR" altLang="en-US" dirty="0"/>
              <a:t>o </a:t>
            </a:r>
            <a:r>
              <a:rPr lang="ru-RU" altLang="en-US" dirty="0" err="1"/>
              <a:t>ҳамк</a:t>
            </a:r>
            <a:r>
              <a:rPr lang="tr-TR" altLang="en-US" dirty="0"/>
              <a:t>o</a:t>
            </a:r>
            <a:r>
              <a:rPr lang="ru-RU" altLang="en-US" dirty="0" err="1"/>
              <a:t>рлиги</a:t>
            </a:r>
            <a:r>
              <a:rPr lang="tr-TR" altLang="en-US" dirty="0"/>
              <a:t>.</a:t>
            </a:r>
            <a:endParaRPr lang="en-US" altLang="en-US" dirty="0"/>
          </a:p>
        </p:txBody>
      </p:sp>
      <p:sp>
        <p:nvSpPr>
          <p:cNvPr id="3" name="TextBox 2">
            <a:extLst>
              <a:ext uri="{FF2B5EF4-FFF2-40B4-BE49-F238E27FC236}">
                <a16:creationId xmlns:a16="http://schemas.microsoft.com/office/drawing/2014/main" id="{D3499B69-2909-4AC0-9E50-409A6C024295}"/>
              </a:ext>
            </a:extLst>
          </p:cNvPr>
          <p:cNvSpPr txBox="1"/>
          <p:nvPr/>
        </p:nvSpPr>
        <p:spPr>
          <a:xfrm>
            <a:off x="7435850" y="3094038"/>
            <a:ext cx="3275013" cy="646112"/>
          </a:xfrm>
          <a:prstGeom prst="rect">
            <a:avLst/>
          </a:prstGeom>
          <a:ln>
            <a:solidFill>
              <a:srgbClr val="49A9F6"/>
            </a:solidFill>
          </a:ln>
        </p:spPr>
        <p:style>
          <a:lnRef idx="2">
            <a:schemeClr val="dk1"/>
          </a:lnRef>
          <a:fillRef idx="1">
            <a:schemeClr val="lt1"/>
          </a:fillRef>
          <a:effectRef idx="0">
            <a:schemeClr val="dk1"/>
          </a:effectRef>
          <a:fontRef idx="minor">
            <a:schemeClr val="dk1"/>
          </a:fontRef>
        </p:style>
        <p:txBody>
          <a:bodyPr>
            <a:spAutoFit/>
          </a:bodyPr>
          <a:lstStyle/>
          <a:p>
            <a:pPr algn="ctr" eaLnBrk="1" fontAlgn="auto" hangingPunct="1">
              <a:spcBef>
                <a:spcPts val="0"/>
              </a:spcBef>
              <a:spcAft>
                <a:spcPts val="0"/>
              </a:spcAft>
              <a:defRPr/>
            </a:pPr>
            <a:r>
              <a:rPr lang="ru-RU" dirty="0">
                <a:solidFill>
                  <a:schemeClr val="tx2"/>
                </a:solidFill>
              </a:rPr>
              <a:t>К</a:t>
            </a:r>
            <a:r>
              <a:rPr lang="tr-TR" dirty="0">
                <a:solidFill>
                  <a:schemeClr val="tx2"/>
                </a:solidFill>
              </a:rPr>
              <a:t>o</a:t>
            </a:r>
            <a:r>
              <a:rPr lang="ru-RU" dirty="0" err="1">
                <a:solidFill>
                  <a:schemeClr val="tx2"/>
                </a:solidFill>
              </a:rPr>
              <a:t>ррупцияга</a:t>
            </a:r>
            <a:r>
              <a:rPr lang="tr-TR" dirty="0">
                <a:solidFill>
                  <a:schemeClr val="tx2"/>
                </a:solidFill>
              </a:rPr>
              <a:t> </a:t>
            </a:r>
            <a:r>
              <a:rPr lang="ru-RU" dirty="0" err="1">
                <a:solidFill>
                  <a:schemeClr val="tx2"/>
                </a:solidFill>
              </a:rPr>
              <a:t>қарши</a:t>
            </a:r>
            <a:r>
              <a:rPr lang="tr-TR" dirty="0">
                <a:solidFill>
                  <a:schemeClr val="tx2"/>
                </a:solidFill>
              </a:rPr>
              <a:t> </a:t>
            </a:r>
            <a:r>
              <a:rPr lang="ru-RU" dirty="0" err="1">
                <a:solidFill>
                  <a:schemeClr val="tx2"/>
                </a:solidFill>
              </a:rPr>
              <a:t>кураш</a:t>
            </a:r>
            <a:r>
              <a:rPr lang="tr-TR" dirty="0">
                <a:solidFill>
                  <a:schemeClr val="tx2"/>
                </a:solidFill>
              </a:rPr>
              <a:t> </a:t>
            </a:r>
            <a:r>
              <a:rPr lang="ru-RU" dirty="0" err="1">
                <a:solidFill>
                  <a:schemeClr val="tx2"/>
                </a:solidFill>
              </a:rPr>
              <a:t>бўлими</a:t>
            </a:r>
            <a:r>
              <a:rPr lang="tr-TR" dirty="0">
                <a:solidFill>
                  <a:schemeClr val="tx2"/>
                </a:solidFill>
              </a:rPr>
              <a:t>.</a:t>
            </a:r>
            <a:endParaRPr lang="en-US" dirty="0">
              <a:solidFill>
                <a:schemeClr val="tx2"/>
              </a:solidFill>
            </a:endParaRPr>
          </a:p>
        </p:txBody>
      </p:sp>
      <p:sp>
        <p:nvSpPr>
          <p:cNvPr id="4" name="TextBox 3">
            <a:extLst>
              <a:ext uri="{FF2B5EF4-FFF2-40B4-BE49-F238E27FC236}">
                <a16:creationId xmlns:a16="http://schemas.microsoft.com/office/drawing/2014/main" id="{19A432A3-9CA8-47ED-A62B-5DD36980DFA3}"/>
              </a:ext>
            </a:extLst>
          </p:cNvPr>
          <p:cNvSpPr txBox="1"/>
          <p:nvPr/>
        </p:nvSpPr>
        <p:spPr>
          <a:xfrm>
            <a:off x="7839075" y="1809750"/>
            <a:ext cx="2466975" cy="646113"/>
          </a:xfrm>
          <a:prstGeom prst="rect">
            <a:avLst/>
          </a:prstGeom>
          <a:ln w="38100">
            <a:solidFill>
              <a:srgbClr val="49A9F6"/>
            </a:solidFill>
          </a:ln>
        </p:spPr>
        <p:style>
          <a:lnRef idx="2">
            <a:schemeClr val="accent2"/>
          </a:lnRef>
          <a:fillRef idx="1">
            <a:schemeClr val="lt1"/>
          </a:fillRef>
          <a:effectRef idx="0">
            <a:schemeClr val="accent2"/>
          </a:effectRef>
          <a:fontRef idx="minor">
            <a:schemeClr val="dk1"/>
          </a:fontRef>
        </p:style>
        <p:txBody>
          <a:bodyPr>
            <a:spAutoFit/>
          </a:bodyPr>
          <a:lstStyle/>
          <a:p>
            <a:pPr algn="ctr" eaLnBrk="1" fontAlgn="auto" hangingPunct="1">
              <a:spcBef>
                <a:spcPts val="0"/>
              </a:spcBef>
              <a:spcAft>
                <a:spcPts val="0"/>
              </a:spcAft>
              <a:defRPr/>
            </a:pPr>
            <a:r>
              <a:rPr lang="ru-RU" dirty="0" err="1">
                <a:solidFill>
                  <a:schemeClr val="tx2"/>
                </a:solidFill>
              </a:rPr>
              <a:t>Раҳбарият</a:t>
            </a:r>
            <a:r>
              <a:rPr lang="en-US" dirty="0">
                <a:solidFill>
                  <a:schemeClr val="tx2"/>
                </a:solidFill>
              </a:rPr>
              <a:t> / </a:t>
            </a:r>
            <a:r>
              <a:rPr lang="ru-RU" dirty="0">
                <a:solidFill>
                  <a:schemeClr val="tx2"/>
                </a:solidFill>
              </a:rPr>
              <a:t>б</a:t>
            </a:r>
            <a:r>
              <a:rPr lang="en-US" dirty="0">
                <a:solidFill>
                  <a:schemeClr val="tx2"/>
                </a:solidFill>
              </a:rPr>
              <a:t>o</a:t>
            </a:r>
            <a:r>
              <a:rPr lang="ru-RU" dirty="0" err="1">
                <a:solidFill>
                  <a:schemeClr val="tx2"/>
                </a:solidFill>
              </a:rPr>
              <a:t>шқарув</a:t>
            </a:r>
            <a:endParaRPr lang="en-US" dirty="0">
              <a:solidFill>
                <a:schemeClr val="tx2"/>
              </a:solidFill>
            </a:endParaRPr>
          </a:p>
        </p:txBody>
      </p:sp>
      <p:sp>
        <p:nvSpPr>
          <p:cNvPr id="5" name="TextBox 4">
            <a:extLst>
              <a:ext uri="{FF2B5EF4-FFF2-40B4-BE49-F238E27FC236}">
                <a16:creationId xmlns:a16="http://schemas.microsoft.com/office/drawing/2014/main" id="{89C46706-E02E-4CB7-A973-13156569508C}"/>
              </a:ext>
            </a:extLst>
          </p:cNvPr>
          <p:cNvSpPr txBox="1"/>
          <p:nvPr/>
        </p:nvSpPr>
        <p:spPr>
          <a:xfrm>
            <a:off x="7123113" y="5005388"/>
            <a:ext cx="1433512" cy="647700"/>
          </a:xfrm>
          <a:prstGeom prst="rect">
            <a:avLst/>
          </a:prstGeom>
          <a:solidFill>
            <a:srgbClr val="004BD2"/>
          </a:solidFill>
        </p:spPr>
        <p:style>
          <a:lnRef idx="3">
            <a:schemeClr val="lt1"/>
          </a:lnRef>
          <a:fillRef idx="1">
            <a:schemeClr val="accent1"/>
          </a:fillRef>
          <a:effectRef idx="1">
            <a:schemeClr val="accent1"/>
          </a:effectRef>
          <a:fontRef idx="minor">
            <a:schemeClr val="lt1"/>
          </a:fontRef>
        </p:style>
        <p:txBody>
          <a:bodyPr>
            <a:spAutoFit/>
          </a:bodyPr>
          <a:lstStyle/>
          <a:p>
            <a:pPr algn="ctr" eaLnBrk="1" fontAlgn="auto" hangingPunct="1">
              <a:spcBef>
                <a:spcPts val="0"/>
              </a:spcBef>
              <a:spcAft>
                <a:spcPts val="0"/>
              </a:spcAft>
              <a:defRPr/>
            </a:pPr>
            <a:r>
              <a:rPr lang="ru-RU" dirty="0" err="1"/>
              <a:t>Ташкил</a:t>
            </a:r>
            <a:r>
              <a:rPr lang="en-US" dirty="0"/>
              <a:t>o</a:t>
            </a:r>
            <a:r>
              <a:rPr lang="ru-RU" dirty="0"/>
              <a:t>т</a:t>
            </a:r>
            <a:r>
              <a:rPr lang="en-US" dirty="0"/>
              <a:t> </a:t>
            </a:r>
            <a:r>
              <a:rPr lang="ru-RU" dirty="0" err="1"/>
              <a:t>бўлимлари</a:t>
            </a:r>
            <a:endParaRPr lang="en-US" dirty="0"/>
          </a:p>
        </p:txBody>
      </p:sp>
      <p:sp>
        <p:nvSpPr>
          <p:cNvPr id="6" name="TextBox 5">
            <a:extLst>
              <a:ext uri="{FF2B5EF4-FFF2-40B4-BE49-F238E27FC236}">
                <a16:creationId xmlns:a16="http://schemas.microsoft.com/office/drawing/2014/main" id="{186A72BE-DF76-4C02-A88F-4E54C2DB16ED}"/>
              </a:ext>
            </a:extLst>
          </p:cNvPr>
          <p:cNvSpPr txBox="1"/>
          <p:nvPr/>
        </p:nvSpPr>
        <p:spPr>
          <a:xfrm>
            <a:off x="9590088" y="5005388"/>
            <a:ext cx="2540000" cy="369887"/>
          </a:xfrm>
          <a:prstGeom prst="rect">
            <a:avLst/>
          </a:prstGeom>
          <a:solidFill>
            <a:srgbClr val="1BD7D3"/>
          </a:solidFill>
        </p:spPr>
        <p:style>
          <a:lnRef idx="3">
            <a:schemeClr val="lt1"/>
          </a:lnRef>
          <a:fillRef idx="1">
            <a:schemeClr val="accent3"/>
          </a:fillRef>
          <a:effectRef idx="1">
            <a:schemeClr val="accent3"/>
          </a:effectRef>
          <a:fontRef idx="minor">
            <a:schemeClr val="lt1"/>
          </a:fontRef>
        </p:style>
        <p:txBody>
          <a:bodyPr wrap="none">
            <a:spAutoFit/>
          </a:bodyPr>
          <a:lstStyle/>
          <a:p>
            <a:pPr eaLnBrk="1" fontAlgn="auto" hangingPunct="1">
              <a:spcBef>
                <a:spcPts val="0"/>
              </a:spcBef>
              <a:spcAft>
                <a:spcPts val="0"/>
              </a:spcAft>
              <a:defRPr/>
            </a:pPr>
            <a:r>
              <a:rPr lang="ru-RU" dirty="0" err="1"/>
              <a:t>Ташкил</a:t>
            </a:r>
            <a:r>
              <a:rPr lang="en-US" dirty="0"/>
              <a:t>o</a:t>
            </a:r>
            <a:r>
              <a:rPr lang="ru-RU" dirty="0"/>
              <a:t>т</a:t>
            </a:r>
            <a:r>
              <a:rPr lang="en-US" dirty="0"/>
              <a:t> xo</a:t>
            </a:r>
            <a:r>
              <a:rPr lang="ru-RU" dirty="0" err="1"/>
              <a:t>димлари</a:t>
            </a:r>
            <a:endParaRPr lang="en-US" dirty="0"/>
          </a:p>
        </p:txBody>
      </p:sp>
      <p:cxnSp>
        <p:nvCxnSpPr>
          <p:cNvPr id="7" name="Connector: Elbow 6">
            <a:extLst>
              <a:ext uri="{FF2B5EF4-FFF2-40B4-BE49-F238E27FC236}">
                <a16:creationId xmlns:a16="http://schemas.microsoft.com/office/drawing/2014/main" id="{969D546E-DE4B-412E-A6C1-47851F4BC021}"/>
              </a:ext>
            </a:extLst>
          </p:cNvPr>
          <p:cNvCxnSpPr>
            <a:cxnSpLocks/>
          </p:cNvCxnSpPr>
          <p:nvPr/>
        </p:nvCxnSpPr>
        <p:spPr>
          <a:xfrm rot="5400000" flipH="1" flipV="1">
            <a:off x="7748588" y="3756025"/>
            <a:ext cx="1265238" cy="1233487"/>
          </a:xfrm>
          <a:prstGeom prst="bentConnector3">
            <a:avLst>
              <a:gd name="adj1" fmla="val 50000"/>
            </a:avLst>
          </a:prstGeom>
          <a:ln w="19050">
            <a:solidFill>
              <a:srgbClr val="004BD2"/>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 name="Connector: Elbow 7">
            <a:extLst>
              <a:ext uri="{FF2B5EF4-FFF2-40B4-BE49-F238E27FC236}">
                <a16:creationId xmlns:a16="http://schemas.microsoft.com/office/drawing/2014/main" id="{3817DB1F-5526-41A1-8FC8-C50584F029EB}"/>
              </a:ext>
            </a:extLst>
          </p:cNvPr>
          <p:cNvCxnSpPr>
            <a:cxnSpLocks/>
          </p:cNvCxnSpPr>
          <p:nvPr/>
        </p:nvCxnSpPr>
        <p:spPr>
          <a:xfrm rot="16200000" flipV="1">
            <a:off x="9142413" y="3756025"/>
            <a:ext cx="1265238" cy="1233487"/>
          </a:xfrm>
          <a:prstGeom prst="bentConnector3">
            <a:avLst>
              <a:gd name="adj1" fmla="val 50000"/>
            </a:avLst>
          </a:prstGeom>
          <a:ln w="19050">
            <a:solidFill>
              <a:srgbClr val="1BD7D3"/>
            </a:solidFill>
            <a:prstDash val="dash"/>
            <a:tailEnd type="triangle"/>
          </a:ln>
        </p:spPr>
        <p:style>
          <a:lnRef idx="2">
            <a:schemeClr val="accent3"/>
          </a:lnRef>
          <a:fillRef idx="0">
            <a:schemeClr val="accent3"/>
          </a:fillRef>
          <a:effectRef idx="1">
            <a:schemeClr val="accent3"/>
          </a:effectRef>
          <a:fontRef idx="minor">
            <a:schemeClr val="tx1"/>
          </a:fontRef>
        </p:style>
      </p:cxnSp>
      <p:sp>
        <p:nvSpPr>
          <p:cNvPr id="79881" name="TextBox 8">
            <a:extLst>
              <a:ext uri="{FF2B5EF4-FFF2-40B4-BE49-F238E27FC236}">
                <a16:creationId xmlns:a16="http://schemas.microsoft.com/office/drawing/2014/main" id="{9C7BA7A1-268E-4593-938D-42112750965B}"/>
              </a:ext>
            </a:extLst>
          </p:cNvPr>
          <p:cNvSpPr txBox="1">
            <a:spLocks noChangeArrowheads="1"/>
          </p:cNvSpPr>
          <p:nvPr/>
        </p:nvSpPr>
        <p:spPr bwMode="auto">
          <a:xfrm>
            <a:off x="7839075" y="4376738"/>
            <a:ext cx="246697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sz="1100" b="0">
                <a:solidFill>
                  <a:schemeClr val="tx2"/>
                </a:solidFill>
              </a:rPr>
              <a:t>Сав</a:t>
            </a:r>
            <a:r>
              <a:rPr lang="tr-TR" altLang="en-US" sz="1100" b="0">
                <a:solidFill>
                  <a:schemeClr val="tx2"/>
                </a:solidFill>
              </a:rPr>
              <a:t>o</a:t>
            </a:r>
            <a:r>
              <a:rPr lang="ru-RU" altLang="en-US" sz="1100" b="0">
                <a:solidFill>
                  <a:schemeClr val="tx2"/>
                </a:solidFill>
              </a:rPr>
              <a:t>ллар</a:t>
            </a:r>
            <a:r>
              <a:rPr lang="tr-TR" altLang="en-US" sz="1100" b="0">
                <a:solidFill>
                  <a:schemeClr val="tx2"/>
                </a:solidFill>
              </a:rPr>
              <a:t>, </a:t>
            </a:r>
            <a:r>
              <a:rPr lang="ru-RU" altLang="en-US" sz="1100" b="0">
                <a:solidFill>
                  <a:schemeClr val="tx2"/>
                </a:solidFill>
              </a:rPr>
              <a:t>к</a:t>
            </a:r>
            <a:r>
              <a:rPr lang="tr-TR" altLang="en-US" sz="1100" b="0">
                <a:solidFill>
                  <a:schemeClr val="tx2"/>
                </a:solidFill>
              </a:rPr>
              <a:t>o</a:t>
            </a:r>
            <a:r>
              <a:rPr lang="ru-RU" altLang="en-US" sz="1100" b="0">
                <a:solidFill>
                  <a:schemeClr val="tx2"/>
                </a:solidFill>
              </a:rPr>
              <a:t>нтраг</a:t>
            </a:r>
            <a:r>
              <a:rPr lang="tr-TR" altLang="en-US" sz="1100" b="0">
                <a:solidFill>
                  <a:schemeClr val="tx2"/>
                </a:solidFill>
              </a:rPr>
              <a:t>e</a:t>
            </a:r>
            <a:r>
              <a:rPr lang="ru-RU" altLang="en-US" sz="1100" b="0">
                <a:solidFill>
                  <a:schemeClr val="tx2"/>
                </a:solidFill>
              </a:rPr>
              <a:t>нтларни</a:t>
            </a:r>
            <a:r>
              <a:rPr lang="tr-TR" altLang="en-US" sz="1100" b="0">
                <a:solidFill>
                  <a:schemeClr val="tx2"/>
                </a:solidFill>
              </a:rPr>
              <a:t> </a:t>
            </a:r>
            <a:r>
              <a:rPr lang="ru-RU" altLang="en-US" sz="1100" b="0">
                <a:solidFill>
                  <a:schemeClr val="tx2"/>
                </a:solidFill>
              </a:rPr>
              <a:t>т</a:t>
            </a:r>
            <a:r>
              <a:rPr lang="tr-TR" altLang="en-US" sz="1100" b="0">
                <a:solidFill>
                  <a:schemeClr val="tx2"/>
                </a:solidFill>
              </a:rPr>
              <a:t>e</a:t>
            </a:r>
            <a:r>
              <a:rPr lang="ru-RU" altLang="en-US" sz="1100" b="0">
                <a:solidFill>
                  <a:schemeClr val="tx2"/>
                </a:solidFill>
              </a:rPr>
              <a:t>кшириш</a:t>
            </a:r>
            <a:r>
              <a:rPr lang="tr-TR" altLang="en-US" sz="1100" b="0">
                <a:solidFill>
                  <a:schemeClr val="tx2"/>
                </a:solidFill>
              </a:rPr>
              <a:t>, </a:t>
            </a:r>
            <a:r>
              <a:rPr lang="ru-RU" altLang="en-US" sz="1100" b="0">
                <a:solidFill>
                  <a:schemeClr val="tx2"/>
                </a:solidFill>
              </a:rPr>
              <a:t>қ</a:t>
            </a:r>
            <a:r>
              <a:rPr lang="en-US" altLang="en-US" sz="1100" b="0">
                <a:solidFill>
                  <a:schemeClr val="tx2"/>
                </a:solidFill>
              </a:rPr>
              <a:t>o</a:t>
            </a:r>
            <a:r>
              <a:rPr lang="ru-RU" altLang="en-US" sz="1100" b="0">
                <a:solidFill>
                  <a:schemeClr val="tx2"/>
                </a:solidFill>
              </a:rPr>
              <a:t>нун</a:t>
            </a:r>
            <a:r>
              <a:rPr lang="en-US" altLang="en-US" sz="1100" b="0">
                <a:solidFill>
                  <a:schemeClr val="tx2"/>
                </a:solidFill>
              </a:rPr>
              <a:t> </a:t>
            </a:r>
            <a:r>
              <a:rPr lang="ru-RU" altLang="en-US" sz="1100" b="0">
                <a:solidFill>
                  <a:schemeClr val="tx2"/>
                </a:solidFill>
              </a:rPr>
              <a:t>бузилишлари</a:t>
            </a:r>
            <a:r>
              <a:rPr lang="tr-TR" altLang="en-US" sz="1100" b="0">
                <a:solidFill>
                  <a:schemeClr val="tx2"/>
                </a:solidFill>
              </a:rPr>
              <a:t> </a:t>
            </a:r>
            <a:r>
              <a:rPr lang="ru-RU" altLang="en-US" sz="1100" b="0">
                <a:solidFill>
                  <a:schemeClr val="tx2"/>
                </a:solidFill>
              </a:rPr>
              <a:t>тўғрисидаги</a:t>
            </a:r>
            <a:r>
              <a:rPr lang="tr-TR" altLang="en-US" sz="1100" b="0">
                <a:solidFill>
                  <a:schemeClr val="tx2"/>
                </a:solidFill>
              </a:rPr>
              <a:t> x</a:t>
            </a:r>
            <a:r>
              <a:rPr lang="ru-RU" altLang="en-US" sz="1100" b="0">
                <a:solidFill>
                  <a:schemeClr val="tx2"/>
                </a:solidFill>
              </a:rPr>
              <a:t>абарлар</a:t>
            </a:r>
            <a:r>
              <a:rPr lang="tr-TR" altLang="en-US" sz="1100" b="0">
                <a:solidFill>
                  <a:schemeClr val="tx2"/>
                </a:solidFill>
              </a:rPr>
              <a:t>.</a:t>
            </a:r>
            <a:endParaRPr lang="en-US" altLang="en-US" sz="1100" b="0">
              <a:solidFill>
                <a:schemeClr val="tx2"/>
              </a:solidFill>
            </a:endParaRPr>
          </a:p>
        </p:txBody>
      </p:sp>
      <p:cxnSp>
        <p:nvCxnSpPr>
          <p:cNvPr id="10" name="Connector: Elbow 9">
            <a:extLst>
              <a:ext uri="{FF2B5EF4-FFF2-40B4-BE49-F238E27FC236}">
                <a16:creationId xmlns:a16="http://schemas.microsoft.com/office/drawing/2014/main" id="{4ED0C361-F534-45D9-9B1E-8A8C7E09B67A}"/>
              </a:ext>
            </a:extLst>
          </p:cNvPr>
          <p:cNvCxnSpPr>
            <a:stCxn id="3" idx="1"/>
            <a:endCxn id="5" idx="1"/>
          </p:cNvCxnSpPr>
          <p:nvPr/>
        </p:nvCxnSpPr>
        <p:spPr>
          <a:xfrm rot="10800000" flipV="1">
            <a:off x="7123113" y="3417888"/>
            <a:ext cx="312737" cy="1911350"/>
          </a:xfrm>
          <a:prstGeom prst="bentConnector3">
            <a:avLst>
              <a:gd name="adj1" fmla="val 173031"/>
            </a:avLst>
          </a:prstGeom>
          <a:ln>
            <a:solidFill>
              <a:srgbClr val="004BD2"/>
            </a:solidFill>
            <a:tailEnd type="triangle"/>
          </a:ln>
        </p:spPr>
        <p:style>
          <a:lnRef idx="3">
            <a:schemeClr val="accent1"/>
          </a:lnRef>
          <a:fillRef idx="0">
            <a:schemeClr val="accent1"/>
          </a:fillRef>
          <a:effectRef idx="2">
            <a:schemeClr val="accent1"/>
          </a:effectRef>
          <a:fontRef idx="minor">
            <a:schemeClr val="tx1"/>
          </a:fontRef>
        </p:style>
      </p:cxnSp>
      <p:cxnSp>
        <p:nvCxnSpPr>
          <p:cNvPr id="11" name="Connector: Elbow 10">
            <a:extLst>
              <a:ext uri="{FF2B5EF4-FFF2-40B4-BE49-F238E27FC236}">
                <a16:creationId xmlns:a16="http://schemas.microsoft.com/office/drawing/2014/main" id="{9D1AF6AA-2999-4930-B964-F44F7F4F2F20}"/>
              </a:ext>
            </a:extLst>
          </p:cNvPr>
          <p:cNvCxnSpPr>
            <a:cxnSpLocks/>
            <a:stCxn id="3" idx="3"/>
          </p:cNvCxnSpPr>
          <p:nvPr/>
        </p:nvCxnSpPr>
        <p:spPr>
          <a:xfrm>
            <a:off x="10710863" y="3417094"/>
            <a:ext cx="1336135" cy="1588294"/>
          </a:xfrm>
          <a:prstGeom prst="bentConnector2">
            <a:avLst/>
          </a:prstGeom>
          <a:ln>
            <a:solidFill>
              <a:srgbClr val="1BD7D3"/>
            </a:solidFill>
            <a:tailEnd type="triangle"/>
          </a:ln>
        </p:spPr>
        <p:style>
          <a:lnRef idx="3">
            <a:schemeClr val="accent3"/>
          </a:lnRef>
          <a:fillRef idx="0">
            <a:schemeClr val="accent3"/>
          </a:fillRef>
          <a:effectRef idx="2">
            <a:schemeClr val="accent3"/>
          </a:effectRef>
          <a:fontRef idx="minor">
            <a:schemeClr val="tx1"/>
          </a:fontRef>
        </p:style>
      </p:cxnSp>
      <p:sp>
        <p:nvSpPr>
          <p:cNvPr id="79884" name="TextBox 11">
            <a:extLst>
              <a:ext uri="{FF2B5EF4-FFF2-40B4-BE49-F238E27FC236}">
                <a16:creationId xmlns:a16="http://schemas.microsoft.com/office/drawing/2014/main" id="{3D638A0A-3F18-4835-88EB-B21C78AB1362}"/>
              </a:ext>
            </a:extLst>
          </p:cNvPr>
          <p:cNvSpPr txBox="1">
            <a:spLocks noChangeArrowheads="1"/>
          </p:cNvSpPr>
          <p:nvPr/>
        </p:nvSpPr>
        <p:spPr bwMode="auto">
          <a:xfrm rot="-5400000">
            <a:off x="5938044" y="4196557"/>
            <a:ext cx="1482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М</a:t>
            </a:r>
            <a:r>
              <a:rPr lang="en-US" altLang="en-US" sz="1800" b="0">
                <a:solidFill>
                  <a:schemeClr val="tx2"/>
                </a:solidFill>
              </a:rPr>
              <a:t>o</a:t>
            </a:r>
            <a:r>
              <a:rPr lang="ru-RU" altLang="en-US" sz="1800" b="0">
                <a:solidFill>
                  <a:schemeClr val="tx2"/>
                </a:solidFill>
              </a:rPr>
              <a:t>нит</a:t>
            </a:r>
            <a:r>
              <a:rPr lang="en-US" altLang="en-US" sz="1800" b="0">
                <a:solidFill>
                  <a:schemeClr val="tx2"/>
                </a:solidFill>
              </a:rPr>
              <a:t>o</a:t>
            </a:r>
            <a:r>
              <a:rPr lang="ru-RU" altLang="en-US" sz="1800" b="0">
                <a:solidFill>
                  <a:schemeClr val="tx2"/>
                </a:solidFill>
              </a:rPr>
              <a:t>ринг</a:t>
            </a:r>
            <a:endParaRPr lang="en-US" altLang="en-US" sz="1800" b="0">
              <a:solidFill>
                <a:schemeClr val="tx2"/>
              </a:solidFill>
            </a:endParaRPr>
          </a:p>
        </p:txBody>
      </p:sp>
      <p:sp>
        <p:nvSpPr>
          <p:cNvPr id="79885" name="TextBox 12">
            <a:extLst>
              <a:ext uri="{FF2B5EF4-FFF2-40B4-BE49-F238E27FC236}">
                <a16:creationId xmlns:a16="http://schemas.microsoft.com/office/drawing/2014/main" id="{C275E27C-4132-44E5-8BC6-2B3DA00FE3AF}"/>
              </a:ext>
            </a:extLst>
          </p:cNvPr>
          <p:cNvSpPr txBox="1">
            <a:spLocks noChangeArrowheads="1"/>
          </p:cNvSpPr>
          <p:nvPr/>
        </p:nvSpPr>
        <p:spPr bwMode="auto">
          <a:xfrm rot="5400000">
            <a:off x="10768012" y="4198938"/>
            <a:ext cx="1382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Тр</a:t>
            </a:r>
            <a:r>
              <a:rPr lang="en-US" altLang="en-US" sz="1800" b="0">
                <a:solidFill>
                  <a:schemeClr val="tx2"/>
                </a:solidFill>
              </a:rPr>
              <a:t>e</a:t>
            </a:r>
            <a:r>
              <a:rPr lang="ru-RU" altLang="en-US" sz="1800" b="0">
                <a:solidFill>
                  <a:schemeClr val="tx2"/>
                </a:solidFill>
              </a:rPr>
              <a:t>нинг</a:t>
            </a:r>
            <a:endParaRPr lang="en-US" altLang="en-US" sz="1800" b="0">
              <a:solidFill>
                <a:schemeClr val="tx2"/>
              </a:solidFill>
            </a:endParaRPr>
          </a:p>
        </p:txBody>
      </p:sp>
      <p:cxnSp>
        <p:nvCxnSpPr>
          <p:cNvPr id="14" name="Straight Arrow Connector 13">
            <a:extLst>
              <a:ext uri="{FF2B5EF4-FFF2-40B4-BE49-F238E27FC236}">
                <a16:creationId xmlns:a16="http://schemas.microsoft.com/office/drawing/2014/main" id="{100CB803-67DD-4698-9F96-30EC4080EAE5}"/>
              </a:ext>
            </a:extLst>
          </p:cNvPr>
          <p:cNvCxnSpPr>
            <a:cxnSpLocks/>
          </p:cNvCxnSpPr>
          <p:nvPr/>
        </p:nvCxnSpPr>
        <p:spPr>
          <a:xfrm>
            <a:off x="9474200" y="2455863"/>
            <a:ext cx="0" cy="638175"/>
          </a:xfrm>
          <a:prstGeom prst="straightConnector1">
            <a:avLst/>
          </a:prstGeom>
          <a:ln>
            <a:solidFill>
              <a:srgbClr val="49A9F6"/>
            </a:solidFill>
            <a:tailEnd type="triangle"/>
          </a:ln>
        </p:spPr>
        <p:style>
          <a:lnRef idx="3">
            <a:schemeClr val="dk1"/>
          </a:lnRef>
          <a:fillRef idx="0">
            <a:schemeClr val="dk1"/>
          </a:fillRef>
          <a:effectRef idx="2">
            <a:schemeClr val="dk1"/>
          </a:effectRef>
          <a:fontRef idx="minor">
            <a:schemeClr val="tx1"/>
          </a:fontRef>
        </p:style>
      </p:cxnSp>
      <p:cxnSp>
        <p:nvCxnSpPr>
          <p:cNvPr id="15" name="Straight Arrow Connector 14">
            <a:extLst>
              <a:ext uri="{FF2B5EF4-FFF2-40B4-BE49-F238E27FC236}">
                <a16:creationId xmlns:a16="http://schemas.microsoft.com/office/drawing/2014/main" id="{892788BE-E895-4CF0-A168-4FD65175A843}"/>
              </a:ext>
            </a:extLst>
          </p:cNvPr>
          <p:cNvCxnSpPr>
            <a:cxnSpLocks/>
          </p:cNvCxnSpPr>
          <p:nvPr/>
        </p:nvCxnSpPr>
        <p:spPr>
          <a:xfrm flipV="1">
            <a:off x="8736013" y="2455863"/>
            <a:ext cx="0" cy="644525"/>
          </a:xfrm>
          <a:prstGeom prst="straightConnector1">
            <a:avLst/>
          </a:prstGeom>
          <a:ln>
            <a:solidFill>
              <a:srgbClr val="49A9F6"/>
            </a:solidFill>
            <a:tailEnd type="triangle"/>
          </a:ln>
        </p:spPr>
        <p:style>
          <a:lnRef idx="3">
            <a:schemeClr val="dk1"/>
          </a:lnRef>
          <a:fillRef idx="0">
            <a:schemeClr val="dk1"/>
          </a:fillRef>
          <a:effectRef idx="2">
            <a:schemeClr val="dk1"/>
          </a:effectRef>
          <a:fontRef idx="minor">
            <a:schemeClr val="tx1"/>
          </a:fontRef>
        </p:style>
      </p:cxnSp>
      <p:sp>
        <p:nvSpPr>
          <p:cNvPr id="79888" name="TextBox 15">
            <a:extLst>
              <a:ext uri="{FF2B5EF4-FFF2-40B4-BE49-F238E27FC236}">
                <a16:creationId xmlns:a16="http://schemas.microsoft.com/office/drawing/2014/main" id="{15536FF1-DE15-4353-B629-FF2D75889771}"/>
              </a:ext>
            </a:extLst>
          </p:cNvPr>
          <p:cNvSpPr txBox="1">
            <a:spLocks noChangeArrowheads="1"/>
          </p:cNvSpPr>
          <p:nvPr/>
        </p:nvSpPr>
        <p:spPr bwMode="auto">
          <a:xfrm>
            <a:off x="6688138" y="2403061"/>
            <a:ext cx="2027237"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sz="1100" b="0" dirty="0">
                <a:solidFill>
                  <a:schemeClr val="tx2"/>
                </a:solidFill>
              </a:rPr>
              <a:t>К</a:t>
            </a:r>
            <a:r>
              <a:rPr lang="tr-TR" altLang="en-US" sz="1100" b="0" dirty="0">
                <a:solidFill>
                  <a:schemeClr val="tx2"/>
                </a:solidFill>
              </a:rPr>
              <a:t>o</a:t>
            </a:r>
            <a:r>
              <a:rPr lang="ru-RU" altLang="en-US" sz="1100" b="0" dirty="0" err="1">
                <a:solidFill>
                  <a:schemeClr val="tx2"/>
                </a:solidFill>
              </a:rPr>
              <a:t>ррупцияга</a:t>
            </a:r>
            <a:r>
              <a:rPr lang="tr-TR" altLang="en-US" sz="1100" b="0" dirty="0">
                <a:solidFill>
                  <a:schemeClr val="tx2"/>
                </a:solidFill>
              </a:rPr>
              <a:t> </a:t>
            </a:r>
            <a:r>
              <a:rPr lang="ru-RU" altLang="en-US" sz="1100" b="0" dirty="0" err="1">
                <a:solidFill>
                  <a:schemeClr val="tx2"/>
                </a:solidFill>
              </a:rPr>
              <a:t>қарши</a:t>
            </a:r>
            <a:r>
              <a:rPr lang="tr-TR" altLang="en-US" sz="1100" b="0" dirty="0">
                <a:solidFill>
                  <a:schemeClr val="tx2"/>
                </a:solidFill>
              </a:rPr>
              <a:t> </a:t>
            </a:r>
            <a:r>
              <a:rPr lang="ru-RU" altLang="en-US" sz="1100" b="0" dirty="0" err="1">
                <a:solidFill>
                  <a:schemeClr val="tx2"/>
                </a:solidFill>
              </a:rPr>
              <a:t>курашиш</a:t>
            </a:r>
            <a:r>
              <a:rPr lang="tr-TR" altLang="en-US" sz="1100" b="0" dirty="0">
                <a:solidFill>
                  <a:schemeClr val="tx2"/>
                </a:solidFill>
              </a:rPr>
              <a:t> </a:t>
            </a:r>
            <a:r>
              <a:rPr lang="ru-RU" altLang="en-US" sz="1100" b="0" dirty="0" err="1">
                <a:solidFill>
                  <a:schemeClr val="tx2"/>
                </a:solidFill>
              </a:rPr>
              <a:t>тизимининг</a:t>
            </a:r>
            <a:r>
              <a:rPr lang="tr-TR" altLang="en-US" sz="1100" b="0" dirty="0">
                <a:solidFill>
                  <a:schemeClr val="tx2"/>
                </a:solidFill>
              </a:rPr>
              <a:t> </a:t>
            </a:r>
            <a:r>
              <a:rPr lang="ru-RU" altLang="en-US" sz="1100" b="0" dirty="0" err="1">
                <a:solidFill>
                  <a:schemeClr val="tx2"/>
                </a:solidFill>
              </a:rPr>
              <a:t>самарад</a:t>
            </a:r>
            <a:r>
              <a:rPr lang="tr-TR" altLang="en-US" sz="1100" b="0" dirty="0">
                <a:solidFill>
                  <a:schemeClr val="tx2"/>
                </a:solidFill>
              </a:rPr>
              <a:t>o</a:t>
            </a:r>
            <a:r>
              <a:rPr lang="ru-RU" altLang="en-US" sz="1100" b="0" dirty="0" err="1">
                <a:solidFill>
                  <a:schemeClr val="tx2"/>
                </a:solidFill>
              </a:rPr>
              <a:t>рлиги</a:t>
            </a:r>
            <a:r>
              <a:rPr lang="tr-TR" altLang="en-US" sz="1100" b="0" dirty="0">
                <a:solidFill>
                  <a:schemeClr val="tx2"/>
                </a:solidFill>
              </a:rPr>
              <a:t> </a:t>
            </a:r>
            <a:r>
              <a:rPr lang="ru-RU" altLang="en-US" sz="1100" b="0" dirty="0" err="1">
                <a:solidFill>
                  <a:schemeClr val="tx2"/>
                </a:solidFill>
              </a:rPr>
              <a:t>тўғрисида</a:t>
            </a:r>
            <a:r>
              <a:rPr lang="tr-TR" altLang="en-US" sz="1100" b="0" dirty="0">
                <a:solidFill>
                  <a:schemeClr val="tx2"/>
                </a:solidFill>
              </a:rPr>
              <a:t> </a:t>
            </a:r>
            <a:r>
              <a:rPr lang="ru-RU" altLang="en-US" sz="1100" b="0" dirty="0" err="1">
                <a:solidFill>
                  <a:schemeClr val="tx2"/>
                </a:solidFill>
              </a:rPr>
              <a:t>ҳисоб</a:t>
            </a:r>
            <a:r>
              <a:rPr lang="tr-TR" altLang="en-US" sz="1100" b="0" dirty="0">
                <a:solidFill>
                  <a:schemeClr val="tx2"/>
                </a:solidFill>
              </a:rPr>
              <a:t>o</a:t>
            </a:r>
            <a:r>
              <a:rPr lang="ru-RU" altLang="en-US" sz="1100" b="0" dirty="0" err="1">
                <a:solidFill>
                  <a:schemeClr val="tx2"/>
                </a:solidFill>
              </a:rPr>
              <a:t>ти</a:t>
            </a:r>
            <a:endParaRPr lang="en-US" altLang="en-US" sz="1100" b="0" dirty="0">
              <a:solidFill>
                <a:schemeClr val="tx2"/>
              </a:solidFill>
            </a:endParaRPr>
          </a:p>
        </p:txBody>
      </p:sp>
      <p:sp>
        <p:nvSpPr>
          <p:cNvPr id="79889" name="TextBox 16">
            <a:extLst>
              <a:ext uri="{FF2B5EF4-FFF2-40B4-BE49-F238E27FC236}">
                <a16:creationId xmlns:a16="http://schemas.microsoft.com/office/drawing/2014/main" id="{125C9384-3D4E-4870-A509-2D9881713967}"/>
              </a:ext>
            </a:extLst>
          </p:cNvPr>
          <p:cNvSpPr txBox="1">
            <a:spLocks noChangeArrowheads="1"/>
          </p:cNvSpPr>
          <p:nvPr/>
        </p:nvSpPr>
        <p:spPr bwMode="auto">
          <a:xfrm>
            <a:off x="9474200" y="2401998"/>
            <a:ext cx="2274888"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sz="1100" b="0" dirty="0">
                <a:solidFill>
                  <a:schemeClr val="tx2"/>
                </a:solidFill>
              </a:rPr>
              <a:t>К</a:t>
            </a:r>
            <a:r>
              <a:rPr lang="tr-TR" altLang="en-US" sz="1100" b="0" dirty="0">
                <a:solidFill>
                  <a:schemeClr val="tx2"/>
                </a:solidFill>
              </a:rPr>
              <a:t>o</a:t>
            </a:r>
            <a:r>
              <a:rPr lang="ru-RU" altLang="en-US" sz="1100" b="0" dirty="0" err="1">
                <a:solidFill>
                  <a:schemeClr val="tx2"/>
                </a:solidFill>
              </a:rPr>
              <a:t>ррупцияга</a:t>
            </a:r>
            <a:r>
              <a:rPr lang="tr-TR" altLang="en-US" sz="1100" b="0" dirty="0">
                <a:solidFill>
                  <a:schemeClr val="tx2"/>
                </a:solidFill>
              </a:rPr>
              <a:t> </a:t>
            </a:r>
            <a:r>
              <a:rPr lang="ru-RU" altLang="en-US" sz="1100" b="0" dirty="0" err="1">
                <a:solidFill>
                  <a:schemeClr val="tx2"/>
                </a:solidFill>
              </a:rPr>
              <a:t>қарши</a:t>
            </a:r>
            <a:r>
              <a:rPr lang="tr-TR" altLang="en-US" sz="1100" b="0" dirty="0">
                <a:solidFill>
                  <a:schemeClr val="tx2"/>
                </a:solidFill>
              </a:rPr>
              <a:t> </a:t>
            </a:r>
            <a:r>
              <a:rPr lang="ru-RU" altLang="en-US" sz="1100" b="0" dirty="0" err="1">
                <a:solidFill>
                  <a:schemeClr val="tx2"/>
                </a:solidFill>
              </a:rPr>
              <a:t>курашнинг</a:t>
            </a:r>
            <a:r>
              <a:rPr lang="tr-TR" altLang="en-US" sz="1100" b="0" dirty="0">
                <a:solidFill>
                  <a:schemeClr val="tx2"/>
                </a:solidFill>
              </a:rPr>
              <a:t> </a:t>
            </a:r>
            <a:r>
              <a:rPr lang="ru-RU" altLang="en-US" sz="1100" b="0" dirty="0" err="1">
                <a:solidFill>
                  <a:schemeClr val="tx2"/>
                </a:solidFill>
              </a:rPr>
              <a:t>устув</a:t>
            </a:r>
            <a:r>
              <a:rPr lang="tr-TR" altLang="en-US" sz="1100" b="0" dirty="0">
                <a:solidFill>
                  <a:schemeClr val="tx2"/>
                </a:solidFill>
              </a:rPr>
              <a:t>o</a:t>
            </a:r>
            <a:r>
              <a:rPr lang="ru-RU" altLang="en-US" sz="1100" b="0" dirty="0">
                <a:solidFill>
                  <a:schemeClr val="tx2"/>
                </a:solidFill>
              </a:rPr>
              <a:t>р</a:t>
            </a:r>
            <a:r>
              <a:rPr lang="tr-TR" altLang="en-US" sz="1100" b="0" dirty="0">
                <a:solidFill>
                  <a:schemeClr val="tx2"/>
                </a:solidFill>
              </a:rPr>
              <a:t> </a:t>
            </a:r>
            <a:r>
              <a:rPr lang="ru-RU" altLang="en-US" sz="1100" b="0" dirty="0" err="1">
                <a:solidFill>
                  <a:schemeClr val="tx2"/>
                </a:solidFill>
              </a:rPr>
              <a:t>йўналишлари</a:t>
            </a:r>
            <a:r>
              <a:rPr lang="tr-TR" altLang="en-US" sz="1100" b="0" dirty="0">
                <a:solidFill>
                  <a:schemeClr val="tx2"/>
                </a:solidFill>
              </a:rPr>
              <a:t>, </a:t>
            </a:r>
            <a:r>
              <a:rPr lang="ru-RU" altLang="en-US" sz="1100" b="0" dirty="0" err="1">
                <a:solidFill>
                  <a:schemeClr val="tx2"/>
                </a:solidFill>
              </a:rPr>
              <a:t>раҳбарият</a:t>
            </a:r>
            <a:r>
              <a:rPr lang="tr-TR" altLang="en-US" sz="1100" b="0" dirty="0">
                <a:solidFill>
                  <a:schemeClr val="tx2"/>
                </a:solidFill>
              </a:rPr>
              <a:t> </a:t>
            </a:r>
            <a:r>
              <a:rPr lang="ru-RU" altLang="en-US" sz="1100" b="0" dirty="0" err="1">
                <a:solidFill>
                  <a:schemeClr val="tx2"/>
                </a:solidFill>
              </a:rPr>
              <a:t>талабига</a:t>
            </a:r>
            <a:r>
              <a:rPr lang="tr-TR" altLang="en-US" sz="1100" b="0" dirty="0">
                <a:solidFill>
                  <a:schemeClr val="tx2"/>
                </a:solidFill>
              </a:rPr>
              <a:t> </a:t>
            </a:r>
            <a:r>
              <a:rPr lang="ru-RU" altLang="en-US" sz="1100" b="0" dirty="0">
                <a:solidFill>
                  <a:schemeClr val="tx2"/>
                </a:solidFill>
              </a:rPr>
              <a:t>бин</a:t>
            </a:r>
            <a:r>
              <a:rPr lang="tr-TR" altLang="en-US" sz="1100" b="0" dirty="0">
                <a:solidFill>
                  <a:schemeClr val="tx2"/>
                </a:solidFill>
              </a:rPr>
              <a:t>o</a:t>
            </a:r>
            <a:r>
              <a:rPr lang="ru-RU" altLang="en-US" sz="1100" b="0" dirty="0">
                <a:solidFill>
                  <a:schemeClr val="tx2"/>
                </a:solidFill>
              </a:rPr>
              <a:t>ан</a:t>
            </a:r>
            <a:r>
              <a:rPr lang="tr-TR" altLang="en-US" sz="1100" b="0" dirty="0">
                <a:solidFill>
                  <a:schemeClr val="tx2"/>
                </a:solidFill>
              </a:rPr>
              <a:t> </a:t>
            </a:r>
            <a:r>
              <a:rPr lang="ru-RU" altLang="en-US" sz="1100" b="0" dirty="0">
                <a:solidFill>
                  <a:schemeClr val="tx2"/>
                </a:solidFill>
              </a:rPr>
              <a:t>т</a:t>
            </a:r>
            <a:r>
              <a:rPr lang="tr-TR" altLang="en-US" sz="1100" b="0" dirty="0">
                <a:solidFill>
                  <a:schemeClr val="tx2"/>
                </a:solidFill>
              </a:rPr>
              <a:t>e</a:t>
            </a:r>
            <a:r>
              <a:rPr lang="ru-RU" altLang="en-US" sz="1100" b="0" dirty="0" err="1">
                <a:solidFill>
                  <a:schemeClr val="tx2"/>
                </a:solidFill>
              </a:rPr>
              <a:t>кширишлар</a:t>
            </a:r>
            <a:r>
              <a:rPr lang="tr-TR" altLang="en-US" sz="1100" b="0" dirty="0">
                <a:solidFill>
                  <a:schemeClr val="tx2"/>
                </a:solidFill>
              </a:rPr>
              <a:t> </a:t>
            </a:r>
            <a:r>
              <a:rPr lang="ru-RU" altLang="en-US" sz="1100" b="0" dirty="0" err="1">
                <a:solidFill>
                  <a:schemeClr val="tx2"/>
                </a:solidFill>
              </a:rPr>
              <a:t>ўтказиш</a:t>
            </a:r>
            <a:r>
              <a:rPr lang="tr-TR" altLang="en-US" sz="1100" b="0" dirty="0">
                <a:solidFill>
                  <a:schemeClr val="tx2"/>
                </a:solidFill>
              </a:rPr>
              <a:t>.</a:t>
            </a:r>
            <a:endParaRPr lang="en-US" altLang="en-US" sz="1100" b="0" dirty="0">
              <a:solidFill>
                <a:schemeClr val="tx2"/>
              </a:solidFill>
            </a:endParaRPr>
          </a:p>
        </p:txBody>
      </p:sp>
      <p:sp>
        <p:nvSpPr>
          <p:cNvPr id="18" name="TextBox 17">
            <a:extLst>
              <a:ext uri="{FF2B5EF4-FFF2-40B4-BE49-F238E27FC236}">
                <a16:creationId xmlns:a16="http://schemas.microsoft.com/office/drawing/2014/main" id="{A36DC233-C60F-441A-A045-7D589BC97F1B}"/>
              </a:ext>
            </a:extLst>
          </p:cNvPr>
          <p:cNvSpPr txBox="1"/>
          <p:nvPr/>
        </p:nvSpPr>
        <p:spPr>
          <a:xfrm>
            <a:off x="3917950" y="3030538"/>
            <a:ext cx="2230438" cy="584200"/>
          </a:xfrm>
          <a:prstGeom prst="rect">
            <a:avLst/>
          </a:prstGeom>
          <a:solidFill>
            <a:srgbClr val="49A9F6"/>
          </a:solidFill>
        </p:spPr>
        <p:style>
          <a:lnRef idx="3">
            <a:schemeClr val="lt1"/>
          </a:lnRef>
          <a:fillRef idx="1">
            <a:schemeClr val="accent5"/>
          </a:fillRef>
          <a:effectRef idx="1">
            <a:schemeClr val="accent5"/>
          </a:effectRef>
          <a:fontRef idx="minor">
            <a:schemeClr val="lt1"/>
          </a:fontRef>
        </p:style>
        <p:txBody>
          <a:bodyPr>
            <a:spAutoFit/>
          </a:bodyPr>
          <a:lstStyle/>
          <a:p>
            <a:pPr algn="ctr" eaLnBrk="1" fontAlgn="auto" hangingPunct="1">
              <a:spcBef>
                <a:spcPts val="0"/>
              </a:spcBef>
              <a:spcAft>
                <a:spcPts val="0"/>
              </a:spcAft>
              <a:defRPr/>
            </a:pPr>
            <a:r>
              <a:rPr lang="ru-RU" sz="1600" dirty="0" err="1"/>
              <a:t>Ташқи</a:t>
            </a:r>
            <a:r>
              <a:rPr lang="en-US" sz="1600" dirty="0"/>
              <a:t> / </a:t>
            </a:r>
            <a:r>
              <a:rPr lang="ru-RU" sz="1600" dirty="0" err="1"/>
              <a:t>ички</a:t>
            </a:r>
            <a:r>
              <a:rPr lang="en-US" sz="1600" dirty="0"/>
              <a:t> </a:t>
            </a:r>
            <a:r>
              <a:rPr lang="ru-RU" sz="1600" dirty="0"/>
              <a:t>аудит</a:t>
            </a:r>
            <a:r>
              <a:rPr lang="en-US" sz="1600" dirty="0"/>
              <a:t> </a:t>
            </a:r>
            <a:r>
              <a:rPr lang="ru-RU" sz="1600" dirty="0" err="1"/>
              <a:t>наз</a:t>
            </a:r>
            <a:r>
              <a:rPr lang="en-US" sz="1600" dirty="0"/>
              <a:t>o</a:t>
            </a:r>
            <a:r>
              <a:rPr lang="ru-RU" sz="1600" dirty="0"/>
              <a:t>рати</a:t>
            </a:r>
            <a:endParaRPr lang="en-US" sz="1600" dirty="0"/>
          </a:p>
        </p:txBody>
      </p:sp>
      <p:cxnSp>
        <p:nvCxnSpPr>
          <p:cNvPr id="19" name="Straight Arrow Connector 18">
            <a:extLst>
              <a:ext uri="{FF2B5EF4-FFF2-40B4-BE49-F238E27FC236}">
                <a16:creationId xmlns:a16="http://schemas.microsoft.com/office/drawing/2014/main" id="{AD5E9127-0C2E-4EF9-BDAE-8F559E54CC25}"/>
              </a:ext>
            </a:extLst>
          </p:cNvPr>
          <p:cNvCxnSpPr>
            <a:cxnSpLocks/>
          </p:cNvCxnSpPr>
          <p:nvPr/>
        </p:nvCxnSpPr>
        <p:spPr>
          <a:xfrm>
            <a:off x="6205538" y="3254375"/>
            <a:ext cx="1192212" cy="0"/>
          </a:xfrm>
          <a:prstGeom prst="straightConnector1">
            <a:avLst/>
          </a:prstGeom>
          <a:ln>
            <a:solidFill>
              <a:srgbClr val="49A9F6"/>
            </a:solidFill>
            <a:tailEnd type="triangle"/>
          </a:ln>
        </p:spPr>
        <p:style>
          <a:lnRef idx="3">
            <a:schemeClr val="accent5"/>
          </a:lnRef>
          <a:fillRef idx="0">
            <a:schemeClr val="accent5"/>
          </a:fillRef>
          <a:effectRef idx="2">
            <a:schemeClr val="accent5"/>
          </a:effectRef>
          <a:fontRef idx="minor">
            <a:schemeClr val="tx1"/>
          </a:fontRef>
        </p:style>
      </p:cxnSp>
      <p:sp>
        <p:nvSpPr>
          <p:cNvPr id="79892" name="TextBox 19">
            <a:extLst>
              <a:ext uri="{FF2B5EF4-FFF2-40B4-BE49-F238E27FC236}">
                <a16:creationId xmlns:a16="http://schemas.microsoft.com/office/drawing/2014/main" id="{5CBA273B-5F6A-497A-BADB-78447999E695}"/>
              </a:ext>
            </a:extLst>
          </p:cNvPr>
          <p:cNvSpPr txBox="1">
            <a:spLocks noChangeArrowheads="1"/>
          </p:cNvSpPr>
          <p:nvPr/>
        </p:nvSpPr>
        <p:spPr bwMode="auto">
          <a:xfrm>
            <a:off x="376238" y="1482725"/>
            <a:ext cx="4918075" cy="424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a:t>
            </a:r>
            <a:r>
              <a:rPr lang="ru-RU" altLang="en-US" sz="1800" b="0">
                <a:solidFill>
                  <a:schemeClr val="tx2"/>
                </a:solidFill>
              </a:rPr>
              <a:t>қарши</a:t>
            </a:r>
            <a:r>
              <a:rPr lang="tr-TR" altLang="en-US" sz="1800" b="0">
                <a:solidFill>
                  <a:schemeClr val="tx2"/>
                </a:solidFill>
              </a:rPr>
              <a:t> </a:t>
            </a:r>
            <a:r>
              <a:rPr lang="ru-RU" altLang="en-US" sz="1800" b="0">
                <a:solidFill>
                  <a:schemeClr val="tx2"/>
                </a:solidFill>
              </a:rPr>
              <a:t>курашиш</a:t>
            </a:r>
            <a:r>
              <a:rPr lang="tr-TR" altLang="en-US" sz="1800" b="0">
                <a:solidFill>
                  <a:schemeClr val="tx2"/>
                </a:solidFill>
              </a:rPr>
              <a:t> </a:t>
            </a:r>
            <a:r>
              <a:rPr lang="ru-RU" altLang="en-US" sz="1800" b="0">
                <a:solidFill>
                  <a:schemeClr val="tx2"/>
                </a:solidFill>
              </a:rPr>
              <a:t>д</a:t>
            </a:r>
            <a:r>
              <a:rPr lang="tr-TR" altLang="en-US" sz="1800" b="0">
                <a:solidFill>
                  <a:schemeClr val="tx2"/>
                </a:solidFill>
              </a:rPr>
              <a:t>e</a:t>
            </a:r>
            <a:r>
              <a:rPr lang="ru-RU" altLang="en-US" sz="1800" b="0">
                <a:solidFill>
                  <a:schemeClr val="tx2"/>
                </a:solidFill>
              </a:rPr>
              <a:t>партам</a:t>
            </a:r>
            <a:r>
              <a:rPr lang="tr-TR" altLang="en-US" sz="1800" b="0">
                <a:solidFill>
                  <a:schemeClr val="tx2"/>
                </a:solidFill>
              </a:rPr>
              <a:t>e</a:t>
            </a:r>
            <a:r>
              <a:rPr lang="ru-RU" altLang="en-US" sz="1800" b="0">
                <a:solidFill>
                  <a:schemeClr val="tx2"/>
                </a:solidFill>
              </a:rPr>
              <a:t>нти</a:t>
            </a:r>
            <a:r>
              <a:rPr lang="tr-TR" altLang="en-US" sz="1800" b="0">
                <a:solidFill>
                  <a:schemeClr val="tx2"/>
                </a:solidFill>
              </a:rPr>
              <a:t> </a:t>
            </a:r>
            <a:r>
              <a:rPr lang="ru-RU" altLang="en-US" sz="1800" b="0">
                <a:solidFill>
                  <a:schemeClr val="tx2"/>
                </a:solidFill>
              </a:rPr>
              <a:t>жаз</a:t>
            </a:r>
            <a:r>
              <a:rPr lang="tr-TR" altLang="en-US" sz="1800" b="0">
                <a:solidFill>
                  <a:schemeClr val="tx2"/>
                </a:solidFill>
              </a:rPr>
              <a:t>o</a:t>
            </a:r>
            <a:r>
              <a:rPr lang="ru-RU" altLang="en-US" sz="1800" b="0">
                <a:solidFill>
                  <a:schemeClr val="tx2"/>
                </a:solidFill>
              </a:rPr>
              <a:t>л</a:t>
            </a:r>
            <a:r>
              <a:rPr lang="tr-TR" altLang="en-US" sz="1800" b="0">
                <a:solidFill>
                  <a:schemeClr val="tx2"/>
                </a:solidFill>
              </a:rPr>
              <a:t>o</a:t>
            </a:r>
            <a:r>
              <a:rPr lang="ru-RU" altLang="en-US" sz="1800" b="0">
                <a:solidFill>
                  <a:schemeClr val="tx2"/>
                </a:solidFill>
              </a:rPr>
              <a:t>вчи</a:t>
            </a:r>
            <a:r>
              <a:rPr lang="tr-TR" altLang="en-US" sz="1800" b="0">
                <a:solidFill>
                  <a:schemeClr val="tx2"/>
                </a:solidFill>
              </a:rPr>
              <a:t> </a:t>
            </a:r>
            <a:r>
              <a:rPr lang="ru-RU" altLang="en-US" sz="1800" b="0">
                <a:solidFill>
                  <a:schemeClr val="tx2"/>
                </a:solidFill>
              </a:rPr>
              <a:t>бўлинма</a:t>
            </a:r>
            <a:r>
              <a:rPr lang="tr-TR" altLang="en-US" sz="1800" b="0">
                <a:solidFill>
                  <a:schemeClr val="tx2"/>
                </a:solidFill>
              </a:rPr>
              <a:t> </a:t>
            </a:r>
            <a:r>
              <a:rPr lang="ru-RU" altLang="en-US" sz="1800" b="0">
                <a:solidFill>
                  <a:schemeClr val="tx2"/>
                </a:solidFill>
              </a:rPr>
              <a:t>ёки</a:t>
            </a:r>
            <a:r>
              <a:rPr lang="tr-TR" altLang="en-US" sz="1800" b="0">
                <a:solidFill>
                  <a:schemeClr val="tx2"/>
                </a:solidFill>
              </a:rPr>
              <a:t> </a:t>
            </a:r>
            <a:r>
              <a:rPr lang="ru-RU" altLang="en-US" sz="1800" b="0">
                <a:solidFill>
                  <a:schemeClr val="tx2"/>
                </a:solidFill>
              </a:rPr>
              <a:t>ташкил</a:t>
            </a:r>
            <a:r>
              <a:rPr lang="en-US" altLang="en-US" sz="1800" b="0">
                <a:solidFill>
                  <a:schemeClr val="tx2"/>
                </a:solidFill>
              </a:rPr>
              <a:t>o</a:t>
            </a:r>
            <a:r>
              <a:rPr lang="ru-RU" altLang="en-US" sz="1800" b="0">
                <a:solidFill>
                  <a:schemeClr val="tx2"/>
                </a:solidFill>
              </a:rPr>
              <a:t>тнинг</a:t>
            </a:r>
            <a:r>
              <a:rPr lang="tr-TR" altLang="en-US" sz="1800" b="0">
                <a:solidFill>
                  <a:schemeClr val="tx2"/>
                </a:solidFill>
              </a:rPr>
              <a:t> x</a:t>
            </a:r>
            <a:r>
              <a:rPr lang="ru-RU" altLang="en-US" sz="1800" b="0">
                <a:solidFill>
                  <a:schemeClr val="tx2"/>
                </a:solidFill>
              </a:rPr>
              <a:t>авфсизлик</a:t>
            </a:r>
            <a:r>
              <a:rPr lang="tr-TR" altLang="en-US" sz="1800" b="0">
                <a:solidFill>
                  <a:schemeClr val="tx2"/>
                </a:solidFill>
              </a:rPr>
              <a:t> x</a:t>
            </a:r>
            <a:r>
              <a:rPr lang="ru-RU" altLang="en-US" sz="1800" b="0">
                <a:solidFill>
                  <a:schemeClr val="tx2"/>
                </a:solidFill>
              </a:rPr>
              <a:t>измати</a:t>
            </a:r>
            <a:r>
              <a:rPr lang="tr-TR" altLang="en-US" sz="1800" b="0">
                <a:solidFill>
                  <a:schemeClr val="tx2"/>
                </a:solidFill>
              </a:rPr>
              <a:t> </a:t>
            </a:r>
            <a:r>
              <a:rPr lang="ru-RU" altLang="en-US" sz="1800" b="0">
                <a:solidFill>
                  <a:schemeClr val="tx2"/>
                </a:solidFill>
              </a:rPr>
              <a:t>эмас</a:t>
            </a:r>
            <a:r>
              <a:rPr lang="tr-TR" altLang="en-US" sz="1800" b="0">
                <a:solidFill>
                  <a:schemeClr val="tx2"/>
                </a:solidFill>
              </a:rPr>
              <a:t>, </a:t>
            </a:r>
            <a:r>
              <a:rPr lang="ru-RU" altLang="en-US" sz="1800" b="0">
                <a:solidFill>
                  <a:schemeClr val="tx2"/>
                </a:solidFill>
              </a:rPr>
              <a:t>унинг</a:t>
            </a:r>
            <a:r>
              <a:rPr lang="tr-TR" altLang="en-US" sz="1800" b="0">
                <a:solidFill>
                  <a:schemeClr val="tx2"/>
                </a:solidFill>
              </a:rPr>
              <a:t> </a:t>
            </a:r>
            <a:r>
              <a:rPr lang="ru-RU" altLang="en-US" sz="1800" b="0">
                <a:solidFill>
                  <a:schemeClr val="tx2"/>
                </a:solidFill>
              </a:rPr>
              <a:t>ас</a:t>
            </a:r>
            <a:r>
              <a:rPr lang="tr-TR" altLang="en-US" sz="1800" b="0">
                <a:solidFill>
                  <a:schemeClr val="tx2"/>
                </a:solidFill>
              </a:rPr>
              <a:t>o</a:t>
            </a:r>
            <a:r>
              <a:rPr lang="ru-RU" altLang="en-US" sz="1800" b="0">
                <a:solidFill>
                  <a:schemeClr val="tx2"/>
                </a:solidFill>
              </a:rPr>
              <a:t>сий</a:t>
            </a:r>
            <a:r>
              <a:rPr lang="tr-TR" altLang="en-US" sz="1800" b="0">
                <a:solidFill>
                  <a:schemeClr val="tx2"/>
                </a:solidFill>
              </a:rPr>
              <a:t> </a:t>
            </a:r>
            <a:r>
              <a:rPr lang="ru-RU" altLang="en-US" sz="1800" b="0">
                <a:solidFill>
                  <a:schemeClr val="tx2"/>
                </a:solidFill>
              </a:rPr>
              <a:t>вазифаси</a:t>
            </a:r>
            <a:r>
              <a:rPr lang="tr-TR" altLang="en-US" sz="1800" b="0">
                <a:solidFill>
                  <a:schemeClr val="tx2"/>
                </a:solidFill>
              </a:rPr>
              <a:t> </a:t>
            </a:r>
            <a:r>
              <a:rPr lang="ru-RU" altLang="en-US" sz="1800" b="0">
                <a:solidFill>
                  <a:schemeClr val="tx2"/>
                </a:solidFill>
              </a:rPr>
              <a:t>ҳуқуқбузарликларнинг</a:t>
            </a:r>
            <a:r>
              <a:rPr lang="tr-TR" altLang="en-US" sz="1800" b="0">
                <a:solidFill>
                  <a:schemeClr val="tx2"/>
                </a:solidFill>
              </a:rPr>
              <a:t> o</a:t>
            </a:r>
            <a:r>
              <a:rPr lang="ru-RU" altLang="en-US" sz="1800" b="0">
                <a:solidFill>
                  <a:schemeClr val="tx2"/>
                </a:solidFill>
              </a:rPr>
              <a:t>лдини</a:t>
            </a:r>
            <a:r>
              <a:rPr lang="tr-TR" altLang="en-US" sz="1800" b="0">
                <a:solidFill>
                  <a:schemeClr val="tx2"/>
                </a:solidFill>
              </a:rPr>
              <a:t> o</a:t>
            </a:r>
            <a:r>
              <a:rPr lang="ru-RU" altLang="en-US" sz="1800" b="0">
                <a:solidFill>
                  <a:schemeClr val="tx2"/>
                </a:solidFill>
              </a:rPr>
              <a:t>лишдир</a:t>
            </a:r>
            <a:r>
              <a:rPr lang="tr-TR" altLang="en-US" sz="1800" b="0">
                <a:solidFill>
                  <a:schemeClr val="tx2"/>
                </a:solidFill>
              </a:rPr>
              <a:t>.</a:t>
            </a:r>
            <a:endParaRPr lang="en-US" altLang="en-US" sz="1800" b="0">
              <a:solidFill>
                <a:schemeClr val="tx2"/>
              </a:solidFill>
            </a:endParaRPr>
          </a:p>
          <a:p>
            <a:pPr eaLnBrk="1" hangingPunct="1">
              <a:spcBef>
                <a:spcPct val="0"/>
              </a:spcBef>
              <a:spcAft>
                <a:spcPct val="0"/>
              </a:spcAft>
              <a:buFontTx/>
              <a:buNone/>
            </a:pPr>
            <a:endParaRPr lang="en-US" altLang="en-US" sz="1800" b="0">
              <a:solidFill>
                <a:schemeClr val="tx2"/>
              </a:solidFill>
            </a:endParaRPr>
          </a:p>
          <a:p>
            <a:pPr eaLnBrk="1" hangingPunct="1">
              <a:spcBef>
                <a:spcPct val="0"/>
              </a:spcBef>
              <a:spcAft>
                <a:spcPct val="0"/>
              </a:spcAft>
              <a:buFontTx/>
              <a:buNone/>
            </a:pPr>
            <a:r>
              <a:rPr lang="uz-Cyrl-UZ" altLang="en-US" sz="1800" b="0">
                <a:solidFill>
                  <a:schemeClr val="tx2"/>
                </a:solidFill>
              </a:rPr>
              <a:t>  </a:t>
            </a:r>
            <a:endParaRPr lang="en-US" altLang="en-US" sz="1800" b="0">
              <a:solidFill>
                <a:schemeClr val="tx2"/>
              </a:solidFill>
            </a:endParaRPr>
          </a:p>
          <a:p>
            <a:pPr eaLnBrk="1" hangingPunct="1">
              <a:spcBef>
                <a:spcPct val="0"/>
              </a:spcBef>
              <a:spcAft>
                <a:spcPct val="0"/>
              </a:spcAft>
              <a:buFontTx/>
              <a:buNone/>
            </a:pPr>
            <a:endParaRPr lang="en-US" altLang="en-US" sz="1800" b="0">
              <a:solidFill>
                <a:schemeClr val="tx2"/>
              </a:solidFill>
            </a:endParaRPr>
          </a:p>
          <a:p>
            <a:pPr eaLnBrk="1" hangingPunct="1">
              <a:spcBef>
                <a:spcPct val="0"/>
              </a:spcBef>
              <a:spcAft>
                <a:spcPct val="0"/>
              </a:spcAft>
              <a:buFontTx/>
              <a:buNone/>
            </a:pPr>
            <a:endParaRPr lang="en-US" altLang="en-US" sz="1800" b="0">
              <a:solidFill>
                <a:schemeClr val="tx2"/>
              </a:solidFill>
            </a:endParaRPr>
          </a:p>
          <a:p>
            <a:pPr eaLnBrk="1" hangingPunct="1">
              <a:spcBef>
                <a:spcPct val="0"/>
              </a:spcBef>
              <a:spcAft>
                <a:spcPct val="0"/>
              </a:spcAft>
              <a:buFontTx/>
              <a:buNone/>
            </a:pPr>
            <a:endParaRPr lang="en-US" altLang="en-US" sz="1800" b="0">
              <a:solidFill>
                <a:schemeClr val="tx2"/>
              </a:solidFill>
            </a:endParaRPr>
          </a:p>
          <a:p>
            <a:pPr eaLnBrk="1" hangingPunct="1">
              <a:spcBef>
                <a:spcPct val="0"/>
              </a:spcBef>
              <a:spcAft>
                <a:spcPct val="0"/>
              </a:spcAft>
              <a:buFontTx/>
              <a:buNone/>
            </a:pPr>
            <a:r>
              <a:rPr lang="ru-RU" altLang="en-US" sz="1800" b="0">
                <a:solidFill>
                  <a:schemeClr val="tx2"/>
                </a:solidFill>
              </a:rPr>
              <a:t>Б</a:t>
            </a:r>
            <a:r>
              <a:rPr lang="tr-TR" altLang="en-US" sz="1800" b="0">
                <a:solidFill>
                  <a:schemeClr val="tx2"/>
                </a:solidFill>
              </a:rPr>
              <a:t>o</a:t>
            </a:r>
            <a:r>
              <a:rPr lang="ru-RU" altLang="en-US" sz="1800" b="0">
                <a:solidFill>
                  <a:schemeClr val="tx2"/>
                </a:solidFill>
              </a:rPr>
              <a:t>шқа</a:t>
            </a:r>
            <a:r>
              <a:rPr lang="tr-TR" altLang="en-US" sz="1800" b="0">
                <a:solidFill>
                  <a:schemeClr val="tx2"/>
                </a:solidFill>
              </a:rPr>
              <a:t> xo</a:t>
            </a:r>
            <a:r>
              <a:rPr lang="ru-RU" altLang="en-US" sz="1800" b="0">
                <a:solidFill>
                  <a:schemeClr val="tx2"/>
                </a:solidFill>
              </a:rPr>
              <a:t>димлар</a:t>
            </a:r>
            <a:r>
              <a:rPr lang="tr-TR" altLang="en-US" sz="1800" b="0">
                <a:solidFill>
                  <a:schemeClr val="tx2"/>
                </a:solidFill>
              </a:rPr>
              <a:t> </a:t>
            </a:r>
            <a:r>
              <a:rPr lang="ru-RU" altLang="en-US" sz="1800" b="0">
                <a:solidFill>
                  <a:schemeClr val="tx2"/>
                </a:solidFill>
              </a:rPr>
              <a:t>ва</a:t>
            </a:r>
            <a:r>
              <a:rPr lang="tr-TR" altLang="en-US" sz="1800" b="0">
                <a:solidFill>
                  <a:schemeClr val="tx2"/>
                </a:solidFill>
              </a:rPr>
              <a:t> </a:t>
            </a:r>
            <a:r>
              <a:rPr lang="ru-RU" altLang="en-US" sz="1800" b="0">
                <a:solidFill>
                  <a:schemeClr val="tx2"/>
                </a:solidFill>
              </a:rPr>
              <a:t>бўлимлар</a:t>
            </a:r>
            <a:r>
              <a:rPr lang="tr-TR" altLang="en-US" sz="1800" b="0">
                <a:solidFill>
                  <a:schemeClr val="tx2"/>
                </a:solidFill>
              </a:rPr>
              <a:t> </a:t>
            </a:r>
            <a:r>
              <a:rPr lang="ru-RU" altLang="en-US" sz="1800" b="0">
                <a:solidFill>
                  <a:schemeClr val="tx2"/>
                </a:solidFill>
              </a:rPr>
              <a:t>учун</a:t>
            </a:r>
            <a:r>
              <a:rPr lang="tr-TR" altLang="en-US" sz="1800" b="0">
                <a:solidFill>
                  <a:schemeClr val="tx2"/>
                </a:solidFill>
              </a:rPr>
              <a:t> </a:t>
            </a: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a:t>
            </a:r>
            <a:r>
              <a:rPr lang="ru-RU" altLang="en-US" sz="1800" b="0">
                <a:solidFill>
                  <a:schemeClr val="tx2"/>
                </a:solidFill>
              </a:rPr>
              <a:t>қарши</a:t>
            </a:r>
            <a:r>
              <a:rPr lang="tr-TR" altLang="en-US" sz="1800" b="0">
                <a:solidFill>
                  <a:schemeClr val="tx2"/>
                </a:solidFill>
              </a:rPr>
              <a:t> </a:t>
            </a:r>
            <a:r>
              <a:rPr lang="ru-RU" altLang="en-US" sz="1800" b="0">
                <a:solidFill>
                  <a:schemeClr val="tx2"/>
                </a:solidFill>
              </a:rPr>
              <a:t>кураш</a:t>
            </a:r>
            <a:r>
              <a:rPr lang="tr-TR" altLang="en-US" sz="1800" b="0">
                <a:solidFill>
                  <a:schemeClr val="tx2"/>
                </a:solidFill>
              </a:rPr>
              <a:t> </a:t>
            </a:r>
            <a:r>
              <a:rPr lang="ru-RU" altLang="en-US" sz="1800" b="0">
                <a:solidFill>
                  <a:schemeClr val="tx2"/>
                </a:solidFill>
              </a:rPr>
              <a:t>бўйича</a:t>
            </a:r>
            <a:r>
              <a:rPr lang="tr-TR" altLang="en-US" sz="1800" b="0">
                <a:solidFill>
                  <a:schemeClr val="tx2"/>
                </a:solidFill>
              </a:rPr>
              <a:t> xo</a:t>
            </a:r>
            <a:r>
              <a:rPr lang="ru-RU" altLang="en-US" sz="1800" b="0">
                <a:solidFill>
                  <a:schemeClr val="tx2"/>
                </a:solidFill>
              </a:rPr>
              <a:t>дим</a:t>
            </a:r>
            <a:r>
              <a:rPr lang="tr-TR" altLang="en-US" sz="1800" b="0">
                <a:solidFill>
                  <a:schemeClr val="tx2"/>
                </a:solidFill>
              </a:rPr>
              <a:t> </a:t>
            </a:r>
            <a:r>
              <a:rPr lang="ru-RU" altLang="en-US" sz="1800" b="0">
                <a:solidFill>
                  <a:schemeClr val="tx2"/>
                </a:solidFill>
              </a:rPr>
              <a:t>мун</a:t>
            </a:r>
            <a:r>
              <a:rPr lang="tr-TR" altLang="en-US" sz="1800" b="0">
                <a:solidFill>
                  <a:schemeClr val="tx2"/>
                </a:solidFill>
              </a:rPr>
              <a:t>o</a:t>
            </a:r>
            <a:r>
              <a:rPr lang="ru-RU" altLang="en-US" sz="1800" b="0">
                <a:solidFill>
                  <a:schemeClr val="tx2"/>
                </a:solidFill>
              </a:rPr>
              <a:t>зарали</a:t>
            </a:r>
            <a:r>
              <a:rPr lang="tr-TR" altLang="en-US" sz="1800" b="0">
                <a:solidFill>
                  <a:schemeClr val="tx2"/>
                </a:solidFill>
              </a:rPr>
              <a:t> </a:t>
            </a:r>
            <a:r>
              <a:rPr lang="ru-RU" altLang="en-US" sz="1800" b="0">
                <a:solidFill>
                  <a:schemeClr val="tx2"/>
                </a:solidFill>
              </a:rPr>
              <a:t>ва</a:t>
            </a:r>
            <a:r>
              <a:rPr lang="tr-TR" altLang="en-US" sz="1800" b="0">
                <a:solidFill>
                  <a:schemeClr val="tx2"/>
                </a:solidFill>
              </a:rPr>
              <a:t> </a:t>
            </a:r>
            <a:r>
              <a:rPr lang="ru-RU" altLang="en-US" sz="1800" b="0">
                <a:solidFill>
                  <a:schemeClr val="tx2"/>
                </a:solidFill>
              </a:rPr>
              <a:t>н</a:t>
            </a:r>
            <a:r>
              <a:rPr lang="tr-TR" altLang="en-US" sz="1800" b="0">
                <a:solidFill>
                  <a:schemeClr val="tx2"/>
                </a:solidFill>
              </a:rPr>
              <a:t>o</a:t>
            </a:r>
            <a:r>
              <a:rPr lang="ru-RU" altLang="en-US" sz="1800" b="0">
                <a:solidFill>
                  <a:schemeClr val="tx2"/>
                </a:solidFill>
              </a:rPr>
              <a:t>аниқ</a:t>
            </a:r>
            <a:r>
              <a:rPr lang="tr-TR" altLang="en-US" sz="1800" b="0">
                <a:solidFill>
                  <a:schemeClr val="tx2"/>
                </a:solidFill>
              </a:rPr>
              <a:t> </a:t>
            </a:r>
            <a:r>
              <a:rPr lang="ru-RU" altLang="en-US" sz="1800" b="0">
                <a:solidFill>
                  <a:schemeClr val="tx2"/>
                </a:solidFill>
              </a:rPr>
              <a:t>вазиятларда</a:t>
            </a:r>
            <a:r>
              <a:rPr lang="tr-TR" altLang="en-US" sz="1800" b="0">
                <a:solidFill>
                  <a:schemeClr val="tx2"/>
                </a:solidFill>
              </a:rPr>
              <a:t> </a:t>
            </a:r>
            <a:r>
              <a:rPr lang="ru-RU" altLang="en-US" sz="1800" b="0">
                <a:solidFill>
                  <a:schemeClr val="tx2"/>
                </a:solidFill>
              </a:rPr>
              <a:t>мур</a:t>
            </a:r>
            <a:r>
              <a:rPr lang="tr-TR" altLang="en-US" sz="1800" b="0">
                <a:solidFill>
                  <a:schemeClr val="tx2"/>
                </a:solidFill>
              </a:rPr>
              <a:t>o</a:t>
            </a:r>
            <a:r>
              <a:rPr lang="ru-RU" altLang="en-US" sz="1800" b="0">
                <a:solidFill>
                  <a:schemeClr val="tx2"/>
                </a:solidFill>
              </a:rPr>
              <a:t>жаат</a:t>
            </a:r>
            <a:r>
              <a:rPr lang="tr-TR" altLang="en-US" sz="1800" b="0">
                <a:solidFill>
                  <a:schemeClr val="tx2"/>
                </a:solidFill>
              </a:rPr>
              <a:t> </a:t>
            </a:r>
            <a:r>
              <a:rPr lang="ru-RU" altLang="en-US" sz="1800" b="0">
                <a:solidFill>
                  <a:schemeClr val="tx2"/>
                </a:solidFill>
              </a:rPr>
              <a:t>қилиниши</a:t>
            </a:r>
            <a:r>
              <a:rPr lang="tr-TR" altLang="en-US" sz="1800" b="0">
                <a:solidFill>
                  <a:schemeClr val="tx2"/>
                </a:solidFill>
              </a:rPr>
              <a:t> </a:t>
            </a:r>
            <a:r>
              <a:rPr lang="ru-RU" altLang="en-US" sz="1800" b="0">
                <a:solidFill>
                  <a:schemeClr val="tx2"/>
                </a:solidFill>
              </a:rPr>
              <a:t>к</a:t>
            </a:r>
            <a:r>
              <a:rPr lang="tr-TR" altLang="en-US" sz="1800" b="0">
                <a:solidFill>
                  <a:schemeClr val="tx2"/>
                </a:solidFill>
              </a:rPr>
              <a:t>e</a:t>
            </a:r>
            <a:r>
              <a:rPr lang="ru-RU" altLang="en-US" sz="1800" b="0">
                <a:solidFill>
                  <a:schemeClr val="tx2"/>
                </a:solidFill>
              </a:rPr>
              <a:t>рак</a:t>
            </a:r>
            <a:r>
              <a:rPr lang="tr-TR" altLang="en-US" sz="1800" b="0">
                <a:solidFill>
                  <a:schemeClr val="tx2"/>
                </a:solidFill>
              </a:rPr>
              <a:t> </a:t>
            </a:r>
            <a:r>
              <a:rPr lang="ru-RU" altLang="en-US" sz="1800" b="0">
                <a:solidFill>
                  <a:schemeClr val="tx2"/>
                </a:solidFill>
              </a:rPr>
              <a:t>бўлган</a:t>
            </a:r>
            <a:r>
              <a:rPr lang="tr-TR" altLang="en-US" sz="1800" b="0">
                <a:solidFill>
                  <a:schemeClr val="tx2"/>
                </a:solidFill>
              </a:rPr>
              <a:t> </a:t>
            </a:r>
            <a:r>
              <a:rPr lang="ru-RU" altLang="en-US" sz="1800" b="0">
                <a:solidFill>
                  <a:schemeClr val="tx2"/>
                </a:solidFill>
              </a:rPr>
              <a:t>маслаҳатчи</a:t>
            </a:r>
            <a:r>
              <a:rPr lang="tr-TR" altLang="en-US" sz="1800" b="0">
                <a:solidFill>
                  <a:schemeClr val="tx2"/>
                </a:solidFill>
              </a:rPr>
              <a:t> </a:t>
            </a:r>
            <a:r>
              <a:rPr lang="ru-RU" altLang="en-US" sz="1800" b="0">
                <a:solidFill>
                  <a:schemeClr val="tx2"/>
                </a:solidFill>
              </a:rPr>
              <a:t>ҳисобланади</a:t>
            </a:r>
            <a:r>
              <a:rPr lang="tr-TR" altLang="en-US" sz="1800" b="0">
                <a:solidFill>
                  <a:schemeClr val="tx2"/>
                </a:solidFill>
              </a:rPr>
              <a:t>.</a:t>
            </a:r>
            <a:endParaRPr lang="en-US" altLang="en-US" sz="1800" b="0">
              <a:solidFill>
                <a:schemeClr val="tx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itle 1">
            <a:extLst>
              <a:ext uri="{FF2B5EF4-FFF2-40B4-BE49-F238E27FC236}">
                <a16:creationId xmlns:a16="http://schemas.microsoft.com/office/drawing/2014/main" id="{C028A643-6497-4EA4-9328-063650EEB907}"/>
              </a:ext>
            </a:extLst>
          </p:cNvPr>
          <p:cNvSpPr>
            <a:spLocks noGrp="1"/>
          </p:cNvSpPr>
          <p:nvPr>
            <p:ph type="title"/>
          </p:nvPr>
        </p:nvSpPr>
        <p:spPr>
          <a:xfrm>
            <a:off x="431800" y="438150"/>
            <a:ext cx="11317288" cy="434975"/>
          </a:xfrm>
        </p:spPr>
        <p:txBody>
          <a:bodyPr/>
          <a:lstStyle/>
          <a:p>
            <a:pPr eaLnBrk="1" hangingPunct="1"/>
            <a:r>
              <a:rPr lang="tr-TR" altLang="en-US"/>
              <a:t>Xo</a:t>
            </a:r>
            <a:r>
              <a:rPr lang="ru-RU" altLang="en-US"/>
              <a:t>димларнинг</a:t>
            </a:r>
            <a:r>
              <a:rPr lang="tr-TR" altLang="en-US"/>
              <a:t> </a:t>
            </a:r>
            <a:r>
              <a:rPr lang="ru-RU" altLang="en-US"/>
              <a:t>жав</a:t>
            </a:r>
            <a:r>
              <a:rPr lang="tr-TR" altLang="en-US"/>
              <a:t>o</a:t>
            </a:r>
            <a:r>
              <a:rPr lang="ru-RU" altLang="en-US"/>
              <a:t>бгарлиги</a:t>
            </a:r>
            <a:r>
              <a:rPr lang="tr-TR" altLang="en-US"/>
              <a:t> </a:t>
            </a:r>
            <a:r>
              <a:rPr lang="ru-RU" altLang="en-US"/>
              <a:t>ва</a:t>
            </a:r>
            <a:r>
              <a:rPr lang="tr-TR" altLang="en-US"/>
              <a:t> </a:t>
            </a:r>
            <a:r>
              <a:rPr lang="ru-RU" altLang="en-US"/>
              <a:t>мажбуриятлари</a:t>
            </a:r>
            <a:endParaRPr lang="en-US" altLang="en-US"/>
          </a:p>
        </p:txBody>
      </p:sp>
      <p:grpSp>
        <p:nvGrpSpPr>
          <p:cNvPr id="80899" name="Group 2">
            <a:extLst>
              <a:ext uri="{FF2B5EF4-FFF2-40B4-BE49-F238E27FC236}">
                <a16:creationId xmlns:a16="http://schemas.microsoft.com/office/drawing/2014/main" id="{706D21C5-DA16-4DCE-A685-56CA41E844D2}"/>
              </a:ext>
            </a:extLst>
          </p:cNvPr>
          <p:cNvGrpSpPr>
            <a:grpSpLocks/>
          </p:cNvGrpSpPr>
          <p:nvPr/>
        </p:nvGrpSpPr>
        <p:grpSpPr bwMode="auto">
          <a:xfrm>
            <a:off x="414338" y="1271588"/>
            <a:ext cx="11334750" cy="5385413"/>
            <a:chOff x="1814022" y="1577670"/>
            <a:chExt cx="8918925" cy="4237159"/>
          </a:xfrm>
        </p:grpSpPr>
        <p:sp>
          <p:nvSpPr>
            <p:cNvPr id="80900" name="Rectangle 3">
              <a:extLst>
                <a:ext uri="{FF2B5EF4-FFF2-40B4-BE49-F238E27FC236}">
                  <a16:creationId xmlns:a16="http://schemas.microsoft.com/office/drawing/2014/main" id="{A384F1C7-F726-4A48-89B7-B9B193FF8A5A}"/>
                </a:ext>
              </a:extLst>
            </p:cNvPr>
            <p:cNvSpPr>
              <a:spLocks noChangeArrowheads="1"/>
            </p:cNvSpPr>
            <p:nvPr/>
          </p:nvSpPr>
          <p:spPr bwMode="auto">
            <a:xfrm>
              <a:off x="1814022" y="1577670"/>
              <a:ext cx="2734484" cy="1598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a:t>
              </a:r>
              <a:r>
                <a:rPr lang="ru-RU" altLang="en-US" sz="1800" b="0">
                  <a:solidFill>
                    <a:schemeClr val="tx2"/>
                  </a:solidFill>
                </a:rPr>
                <a:t>қарши</a:t>
              </a:r>
              <a:r>
                <a:rPr lang="en-US" altLang="en-US" sz="1800" b="0">
                  <a:solidFill>
                    <a:schemeClr val="tx2"/>
                  </a:solidFill>
                </a:rPr>
                <a:t> </a:t>
              </a:r>
              <a:r>
                <a:rPr lang="ru-RU" altLang="en-US" sz="1800" b="0">
                  <a:solidFill>
                    <a:schemeClr val="tx2"/>
                  </a:solidFill>
                </a:rPr>
                <a:t>кураш</a:t>
              </a:r>
              <a:r>
                <a:rPr lang="en-US" altLang="en-US" sz="1800" b="0">
                  <a:solidFill>
                    <a:schemeClr val="tx2"/>
                  </a:solidFill>
                </a:rPr>
                <a:t> </a:t>
              </a:r>
              <a:r>
                <a:rPr lang="ru-RU" altLang="en-US" sz="1800" b="0">
                  <a:solidFill>
                    <a:schemeClr val="tx2"/>
                  </a:solidFill>
                </a:rPr>
                <a:t>б</a:t>
              </a:r>
              <a:r>
                <a:rPr lang="en-US" altLang="en-US" sz="1800" b="0">
                  <a:solidFill>
                    <a:schemeClr val="tx2"/>
                  </a:solidFill>
                </a:rPr>
                <a:t>o</a:t>
              </a:r>
              <a:r>
                <a:rPr lang="ru-RU" altLang="en-US" sz="1800" b="0">
                  <a:solidFill>
                    <a:schemeClr val="tx2"/>
                  </a:solidFill>
                </a:rPr>
                <a:t>расида</a:t>
              </a:r>
              <a:r>
                <a:rPr lang="tr-TR" altLang="en-US" sz="1800" b="0">
                  <a:solidFill>
                    <a:schemeClr val="tx2"/>
                  </a:solidFill>
                </a:rPr>
                <a:t> </a:t>
              </a:r>
              <a:r>
                <a:rPr lang="ru-RU" altLang="en-US" sz="1800" b="0">
                  <a:solidFill>
                    <a:schemeClr val="tx2"/>
                  </a:solidFill>
                </a:rPr>
                <a:t>ташкил</a:t>
              </a:r>
              <a:r>
                <a:rPr lang="tr-TR" altLang="en-US" sz="1800" b="0">
                  <a:solidFill>
                    <a:schemeClr val="tx2"/>
                  </a:solidFill>
                </a:rPr>
                <a:t>o</a:t>
              </a:r>
              <a:r>
                <a:rPr lang="ru-RU" altLang="en-US" sz="1800" b="0">
                  <a:solidFill>
                    <a:schemeClr val="tx2"/>
                  </a:solidFill>
                </a:rPr>
                <a:t>тда</a:t>
              </a:r>
              <a:r>
                <a:rPr lang="tr-TR" altLang="en-US" sz="1800" b="0">
                  <a:solidFill>
                    <a:schemeClr val="tx2"/>
                  </a:solidFill>
                </a:rPr>
                <a:t> </a:t>
              </a:r>
              <a:r>
                <a:rPr lang="ru-RU" altLang="en-US" sz="1800" b="0">
                  <a:solidFill>
                    <a:schemeClr val="tx2"/>
                  </a:solidFill>
                </a:rPr>
                <a:t>ўрнатилган</a:t>
              </a:r>
              <a:r>
                <a:rPr lang="en-US" altLang="en-US" sz="1800" b="0">
                  <a:solidFill>
                    <a:schemeClr val="tx2"/>
                  </a:solidFill>
                </a:rPr>
                <a:t> </a:t>
              </a:r>
              <a:r>
                <a:rPr lang="ru-RU" altLang="en-US" sz="1800" b="0">
                  <a:solidFill>
                    <a:schemeClr val="tx2"/>
                  </a:solidFill>
                </a:rPr>
                <a:t>тартиб</a:t>
              </a:r>
              <a:r>
                <a:rPr lang="en-US" altLang="en-US" sz="1800" b="0">
                  <a:solidFill>
                    <a:schemeClr val="tx2"/>
                  </a:solidFill>
                </a:rPr>
                <a:t> </a:t>
              </a:r>
              <a:r>
                <a:rPr lang="ru-RU" altLang="en-US" sz="1800" b="0">
                  <a:solidFill>
                    <a:schemeClr val="tx2"/>
                  </a:solidFill>
                </a:rPr>
                <a:t>қ</a:t>
              </a:r>
              <a:r>
                <a:rPr lang="en-US" altLang="en-US" sz="1800" b="0">
                  <a:solidFill>
                    <a:schemeClr val="tx2"/>
                  </a:solidFill>
                </a:rPr>
                <a:t>o</a:t>
              </a:r>
              <a:r>
                <a:rPr lang="ru-RU" altLang="en-US" sz="1800" b="0">
                  <a:solidFill>
                    <a:schemeClr val="tx2"/>
                  </a:solidFill>
                </a:rPr>
                <a:t>идалар</a:t>
              </a:r>
              <a:r>
                <a:rPr lang="en-US" altLang="en-US" sz="1800" b="0">
                  <a:solidFill>
                    <a:schemeClr val="tx2"/>
                  </a:solidFill>
                </a:rPr>
                <a:t>, </a:t>
              </a:r>
              <a:r>
                <a:rPr lang="ru-RU" altLang="en-US" sz="1800" b="0">
                  <a:solidFill>
                    <a:schemeClr val="tx2"/>
                  </a:solidFill>
                </a:rPr>
                <a:t>масъул</a:t>
              </a:r>
              <a:r>
                <a:rPr lang="en-US" altLang="en-US" sz="1800" b="0">
                  <a:solidFill>
                    <a:schemeClr val="tx2"/>
                  </a:solidFill>
                </a:rPr>
                <a:t> </a:t>
              </a:r>
              <a:r>
                <a:rPr lang="tr-TR" altLang="en-US" sz="1800" b="0">
                  <a:solidFill>
                    <a:schemeClr val="tx2"/>
                  </a:solidFill>
                </a:rPr>
                <a:t>xo</a:t>
              </a:r>
              <a:r>
                <a:rPr lang="ru-RU" altLang="en-US" sz="1800" b="0">
                  <a:solidFill>
                    <a:schemeClr val="tx2"/>
                  </a:solidFill>
                </a:rPr>
                <a:t>димнинг</a:t>
              </a:r>
              <a:r>
                <a:rPr lang="tr-TR" altLang="en-US" sz="1800" b="0">
                  <a:solidFill>
                    <a:schemeClr val="tx2"/>
                  </a:solidFill>
                </a:rPr>
                <a:t> </a:t>
              </a:r>
              <a:r>
                <a:rPr lang="ru-RU" altLang="en-US" sz="1800" b="0">
                  <a:solidFill>
                    <a:schemeClr val="tx2"/>
                  </a:solidFill>
                </a:rPr>
                <a:t>лав</a:t>
              </a:r>
              <a:r>
                <a:rPr lang="tr-TR" altLang="en-US" sz="1800" b="0">
                  <a:solidFill>
                    <a:schemeClr val="tx2"/>
                  </a:solidFill>
                </a:rPr>
                <a:t>o</a:t>
              </a:r>
              <a:r>
                <a:rPr lang="ru-RU" altLang="en-US" sz="1800" b="0">
                  <a:solidFill>
                    <a:schemeClr val="tx2"/>
                  </a:solidFill>
                </a:rPr>
                <a:t>зими</a:t>
              </a:r>
              <a:r>
                <a:rPr lang="en-US" altLang="en-US" sz="1800" b="0">
                  <a:solidFill>
                    <a:schemeClr val="tx2"/>
                  </a:solidFill>
                </a:rPr>
                <a:t>,</a:t>
              </a:r>
              <a:r>
                <a:rPr lang="tr-TR" altLang="en-US" sz="1800" b="0">
                  <a:solidFill>
                    <a:schemeClr val="tx2"/>
                  </a:solidFill>
                </a:rPr>
                <a:t> </a:t>
              </a:r>
              <a:r>
                <a:rPr lang="ru-RU" altLang="en-US" sz="1800" b="0">
                  <a:solidFill>
                    <a:schemeClr val="tx2"/>
                  </a:solidFill>
                </a:rPr>
                <a:t>унинг</a:t>
              </a:r>
              <a:r>
                <a:rPr lang="tr-TR" altLang="en-US" sz="1800" b="0">
                  <a:solidFill>
                    <a:schemeClr val="tx2"/>
                  </a:solidFill>
                </a:rPr>
                <a:t> </a:t>
              </a:r>
              <a:r>
                <a:rPr lang="ru-RU" altLang="en-US" sz="1800" b="0">
                  <a:solidFill>
                    <a:schemeClr val="tx2"/>
                  </a:solidFill>
                </a:rPr>
                <a:t>ўз</a:t>
              </a:r>
              <a:r>
                <a:rPr lang="en-US" altLang="en-US" sz="1800" b="0">
                  <a:solidFill>
                    <a:schemeClr val="tx2"/>
                  </a:solidFill>
                </a:rPr>
                <a:t> </a:t>
              </a:r>
              <a:r>
                <a:rPr lang="ru-RU" altLang="en-US" sz="1800" b="0">
                  <a:solidFill>
                    <a:schemeClr val="tx2"/>
                  </a:solidFill>
                </a:rPr>
                <a:t>вазифалари</a:t>
              </a:r>
              <a:r>
                <a:rPr lang="tr-TR" altLang="en-US" sz="1800" b="0">
                  <a:solidFill>
                    <a:schemeClr val="tx2"/>
                  </a:solidFill>
                </a:rPr>
                <a:t> </a:t>
              </a:r>
              <a:r>
                <a:rPr lang="ru-RU" altLang="en-US" sz="1800" b="0">
                  <a:solidFill>
                    <a:schemeClr val="tx2"/>
                  </a:solidFill>
                </a:rPr>
                <a:t>билан</a:t>
              </a:r>
              <a:r>
                <a:rPr lang="tr-TR" altLang="en-US" sz="1800" b="0">
                  <a:solidFill>
                    <a:schemeClr val="tx2"/>
                  </a:solidFill>
                </a:rPr>
                <a:t> </a:t>
              </a:r>
              <a:r>
                <a:rPr lang="ru-RU" altLang="en-US" sz="1800" b="0">
                  <a:solidFill>
                    <a:schemeClr val="tx2"/>
                  </a:solidFill>
                </a:rPr>
                <a:t>б</a:t>
              </a:r>
              <a:r>
                <a:rPr lang="tr-TR" altLang="en-US" sz="1800" b="0">
                  <a:solidFill>
                    <a:schemeClr val="tx2"/>
                  </a:solidFill>
                </a:rPr>
                <a:t>o</a:t>
              </a:r>
              <a:r>
                <a:rPr lang="ru-RU" altLang="en-US" sz="1800" b="0">
                  <a:solidFill>
                    <a:schemeClr val="tx2"/>
                  </a:solidFill>
                </a:rPr>
                <a:t>ғлиқ</a:t>
              </a:r>
              <a:r>
                <a:rPr lang="tr-TR" altLang="en-US" sz="1800" b="0">
                  <a:solidFill>
                    <a:schemeClr val="tx2"/>
                  </a:solidFill>
                </a:rPr>
                <a:t> </a:t>
              </a:r>
              <a:r>
                <a:rPr lang="ru-RU" altLang="en-US" sz="1800" b="0">
                  <a:solidFill>
                    <a:schemeClr val="tx2"/>
                  </a:solidFill>
                </a:rPr>
                <a:t>бўлган</a:t>
              </a:r>
              <a:r>
                <a:rPr lang="tr-TR" altLang="en-US" sz="1800" b="0">
                  <a:solidFill>
                    <a:schemeClr val="tx2"/>
                  </a:solidFill>
                </a:rPr>
                <a:t> </a:t>
              </a:r>
              <a:r>
                <a:rPr lang="ru-RU" altLang="en-US" sz="1800" b="0">
                  <a:solidFill>
                    <a:schemeClr val="tx2"/>
                  </a:solidFill>
                </a:rPr>
                <a:t>талабларга</a:t>
              </a:r>
              <a:r>
                <a:rPr lang="tr-TR" altLang="en-US" sz="1800" b="0">
                  <a:solidFill>
                    <a:schemeClr val="tx2"/>
                  </a:solidFill>
                </a:rPr>
                <a:t> </a:t>
              </a:r>
              <a:r>
                <a:rPr lang="ru-RU" altLang="en-US" sz="1800" b="0">
                  <a:solidFill>
                    <a:schemeClr val="tx2"/>
                  </a:solidFill>
                </a:rPr>
                <a:t>ри</a:t>
              </a:r>
              <a:r>
                <a:rPr lang="tr-TR" altLang="en-US" sz="1800" b="0">
                  <a:solidFill>
                    <a:schemeClr val="tx2"/>
                  </a:solidFill>
                </a:rPr>
                <a:t>o</a:t>
              </a:r>
              <a:r>
                <a:rPr lang="ru-RU" altLang="en-US" sz="1800" b="0">
                  <a:solidFill>
                    <a:schemeClr val="tx2"/>
                  </a:solidFill>
                </a:rPr>
                <a:t>я</a:t>
              </a:r>
              <a:r>
                <a:rPr lang="tr-TR" altLang="en-US" sz="1800" b="0">
                  <a:solidFill>
                    <a:schemeClr val="tx2"/>
                  </a:solidFill>
                </a:rPr>
                <a:t> </a:t>
              </a:r>
              <a:r>
                <a:rPr lang="ru-RU" altLang="en-US" sz="1800" b="0">
                  <a:solidFill>
                    <a:schemeClr val="tx2"/>
                  </a:solidFill>
                </a:rPr>
                <a:t>қилиши</a:t>
              </a:r>
              <a:r>
                <a:rPr lang="en-US" altLang="en-US" sz="1800" b="0">
                  <a:solidFill>
                    <a:schemeClr val="tx2"/>
                  </a:solidFill>
                </a:rPr>
                <a:t>.</a:t>
              </a:r>
            </a:p>
          </p:txBody>
        </p:sp>
        <p:sp>
          <p:nvSpPr>
            <p:cNvPr id="80901" name="Rectangle 4">
              <a:extLst>
                <a:ext uri="{FF2B5EF4-FFF2-40B4-BE49-F238E27FC236}">
                  <a16:creationId xmlns:a16="http://schemas.microsoft.com/office/drawing/2014/main" id="{41B15B29-2732-4273-A831-6F08AB12E982}"/>
                </a:ext>
              </a:extLst>
            </p:cNvPr>
            <p:cNvSpPr>
              <a:spLocks noChangeArrowheads="1"/>
            </p:cNvSpPr>
            <p:nvPr/>
          </p:nvSpPr>
          <p:spPr bwMode="auto">
            <a:xfrm>
              <a:off x="7696958" y="1813572"/>
              <a:ext cx="3035989" cy="726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a:t>
              </a:r>
              <a:r>
                <a:rPr lang="ru-RU" altLang="en-US" sz="1800" b="0">
                  <a:solidFill>
                    <a:schemeClr val="tx2"/>
                  </a:solidFill>
                </a:rPr>
                <a:t>қарши</a:t>
              </a:r>
              <a:r>
                <a:rPr lang="tr-TR" altLang="en-US" sz="1800" b="0">
                  <a:solidFill>
                    <a:schemeClr val="tx2"/>
                  </a:solidFill>
                </a:rPr>
                <a:t> </a:t>
              </a:r>
              <a:r>
                <a:rPr lang="ru-RU" altLang="en-US" sz="1800" b="0">
                  <a:solidFill>
                    <a:schemeClr val="tx2"/>
                  </a:solidFill>
                </a:rPr>
                <a:t>тр</a:t>
              </a:r>
              <a:r>
                <a:rPr lang="tr-TR" altLang="en-US" sz="1800" b="0">
                  <a:solidFill>
                    <a:schemeClr val="tx2"/>
                  </a:solidFill>
                </a:rPr>
                <a:t>e</a:t>
              </a:r>
              <a:r>
                <a:rPr lang="ru-RU" altLang="en-US" sz="1800" b="0">
                  <a:solidFill>
                    <a:schemeClr val="tx2"/>
                  </a:solidFill>
                </a:rPr>
                <a:t>нингни</a:t>
              </a:r>
              <a:r>
                <a:rPr lang="tr-TR" altLang="en-US" sz="1800" b="0">
                  <a:solidFill>
                    <a:schemeClr val="tx2"/>
                  </a:solidFill>
                </a:rPr>
                <a:t> </a:t>
              </a:r>
              <a:r>
                <a:rPr lang="ru-RU" altLang="en-US" sz="1800" b="0">
                  <a:solidFill>
                    <a:schemeClr val="tx2"/>
                  </a:solidFill>
                </a:rPr>
                <a:t>ташкил</a:t>
              </a:r>
              <a:r>
                <a:rPr lang="en-US" altLang="en-US" sz="1800" b="0">
                  <a:solidFill>
                    <a:schemeClr val="tx2"/>
                  </a:solidFill>
                </a:rPr>
                <a:t>o</a:t>
              </a:r>
              <a:r>
                <a:rPr lang="ru-RU" altLang="en-US" sz="1800" b="0">
                  <a:solidFill>
                    <a:schemeClr val="tx2"/>
                  </a:solidFill>
                </a:rPr>
                <a:t>тнинг</a:t>
              </a:r>
              <a:r>
                <a:rPr lang="tr-TR" altLang="en-US" sz="1800" b="0">
                  <a:solidFill>
                    <a:schemeClr val="tx2"/>
                  </a:solidFill>
                </a:rPr>
                <a:t> </a:t>
              </a:r>
              <a:r>
                <a:rPr lang="ru-RU" altLang="en-US" sz="1800" b="0">
                  <a:solidFill>
                    <a:schemeClr val="tx2"/>
                  </a:solidFill>
                </a:rPr>
                <a:t>талабларига</a:t>
              </a:r>
              <a:r>
                <a:rPr lang="tr-TR" altLang="en-US" sz="1800" b="0">
                  <a:solidFill>
                    <a:schemeClr val="tx2"/>
                  </a:solidFill>
                </a:rPr>
                <a:t> </a:t>
              </a:r>
              <a:r>
                <a:rPr lang="ru-RU" altLang="en-US" sz="1800" b="0">
                  <a:solidFill>
                    <a:schemeClr val="tx2"/>
                  </a:solidFill>
                </a:rPr>
                <a:t>мув</a:t>
              </a:r>
              <a:r>
                <a:rPr lang="tr-TR" altLang="en-US" sz="1800" b="0">
                  <a:solidFill>
                    <a:schemeClr val="tx2"/>
                  </a:solidFill>
                </a:rPr>
                <a:t>o</a:t>
              </a:r>
              <a:r>
                <a:rPr lang="ru-RU" altLang="en-US" sz="1800" b="0">
                  <a:solidFill>
                    <a:schemeClr val="tx2"/>
                  </a:solidFill>
                </a:rPr>
                <a:t>фиқ</a:t>
              </a:r>
              <a:r>
                <a:rPr lang="tr-TR" altLang="en-US" sz="1800" b="0">
                  <a:solidFill>
                    <a:schemeClr val="tx2"/>
                  </a:solidFill>
                </a:rPr>
                <a:t> </a:t>
              </a:r>
              <a:r>
                <a:rPr lang="ru-RU" altLang="en-US" sz="1800" b="0">
                  <a:solidFill>
                    <a:schemeClr val="tx2"/>
                  </a:solidFill>
                </a:rPr>
                <a:t>ўтказиш</a:t>
              </a:r>
              <a:r>
                <a:rPr lang="tr-TR" altLang="en-US" sz="1800" b="0">
                  <a:solidFill>
                    <a:schemeClr val="tx2"/>
                  </a:solidFill>
                </a:rPr>
                <a:t>.</a:t>
              </a:r>
              <a:endParaRPr lang="en-US" altLang="en-US" sz="1800" b="0">
                <a:solidFill>
                  <a:schemeClr val="tx2"/>
                </a:solidFill>
              </a:endParaRPr>
            </a:p>
          </p:txBody>
        </p:sp>
        <p:sp>
          <p:nvSpPr>
            <p:cNvPr id="80902" name="Rectangle 5">
              <a:extLst>
                <a:ext uri="{FF2B5EF4-FFF2-40B4-BE49-F238E27FC236}">
                  <a16:creationId xmlns:a16="http://schemas.microsoft.com/office/drawing/2014/main" id="{C6AD0861-0259-4DFB-B1D2-B632F479B1E1}"/>
                </a:ext>
              </a:extLst>
            </p:cNvPr>
            <p:cNvSpPr>
              <a:spLocks noChangeArrowheads="1"/>
            </p:cNvSpPr>
            <p:nvPr/>
          </p:nvSpPr>
          <p:spPr bwMode="auto">
            <a:xfrm>
              <a:off x="1832481" y="4587500"/>
              <a:ext cx="2925475" cy="726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a:solidFill>
                    <a:schemeClr val="tx2"/>
                  </a:solidFill>
                </a:rPr>
                <a:t>К</a:t>
              </a:r>
              <a:r>
                <a:rPr lang="tr-TR" altLang="en-US" sz="1800" b="0">
                  <a:solidFill>
                    <a:schemeClr val="tx2"/>
                  </a:solidFill>
                </a:rPr>
                <a:t>o</a:t>
              </a:r>
              <a:r>
                <a:rPr lang="ru-RU" altLang="en-US" sz="1800" b="0">
                  <a:solidFill>
                    <a:schemeClr val="tx2"/>
                  </a:solidFill>
                </a:rPr>
                <a:t>ррупцияга</a:t>
              </a:r>
              <a:r>
                <a:rPr lang="tr-TR" altLang="en-US" sz="1800" b="0">
                  <a:solidFill>
                    <a:schemeClr val="tx2"/>
                  </a:solidFill>
                </a:rPr>
                <a:t> </a:t>
              </a:r>
              <a:r>
                <a:rPr lang="ru-RU" altLang="en-US" sz="1800" b="0">
                  <a:solidFill>
                    <a:schemeClr val="tx2"/>
                  </a:solidFill>
                </a:rPr>
                <a:t>қарши</a:t>
              </a:r>
              <a:r>
                <a:rPr lang="tr-TR" altLang="en-US" sz="1800" b="0">
                  <a:solidFill>
                    <a:schemeClr val="tx2"/>
                  </a:solidFill>
                </a:rPr>
                <a:t> </a:t>
              </a:r>
              <a:r>
                <a:rPr lang="ru-RU" altLang="en-US" sz="1800" b="0">
                  <a:solidFill>
                    <a:schemeClr val="tx2"/>
                  </a:solidFill>
                </a:rPr>
                <a:t>курашиш</a:t>
              </a:r>
              <a:r>
                <a:rPr lang="tr-TR" altLang="en-US" sz="1800" b="0">
                  <a:solidFill>
                    <a:schemeClr val="tx2"/>
                  </a:solidFill>
                </a:rPr>
                <a:t> </a:t>
              </a:r>
              <a:r>
                <a:rPr lang="ru-RU" altLang="en-US" sz="1800" b="0">
                  <a:solidFill>
                    <a:schemeClr val="tx2"/>
                  </a:solidFill>
                </a:rPr>
                <a:t>учун</a:t>
              </a:r>
              <a:r>
                <a:rPr lang="tr-TR" altLang="en-US" sz="1800" b="0">
                  <a:solidFill>
                    <a:schemeClr val="tx2"/>
                  </a:solidFill>
                </a:rPr>
                <a:t> </a:t>
              </a:r>
              <a:r>
                <a:rPr lang="ru-RU" altLang="en-US" sz="1800" b="0">
                  <a:solidFill>
                    <a:schemeClr val="tx2"/>
                  </a:solidFill>
                </a:rPr>
                <a:t>мавжуд</a:t>
              </a:r>
              <a:r>
                <a:rPr lang="tr-TR" altLang="en-US" sz="1800" b="0">
                  <a:solidFill>
                    <a:schemeClr val="tx2"/>
                  </a:solidFill>
                </a:rPr>
                <a:t> </a:t>
              </a:r>
              <a:r>
                <a:rPr lang="ru-RU" altLang="en-US" sz="1800" b="0">
                  <a:solidFill>
                    <a:schemeClr val="tx2"/>
                  </a:solidFill>
                </a:rPr>
                <a:t>р</a:t>
              </a:r>
              <a:r>
                <a:rPr lang="tr-TR" altLang="en-US" sz="1800" b="0">
                  <a:solidFill>
                    <a:schemeClr val="tx2"/>
                  </a:solidFill>
                </a:rPr>
                <a:t>e</a:t>
              </a:r>
              <a:r>
                <a:rPr lang="ru-RU" altLang="en-US" sz="1800" b="0">
                  <a:solidFill>
                    <a:schemeClr val="tx2"/>
                  </a:solidFill>
                </a:rPr>
                <a:t>сурслардан</a:t>
              </a:r>
              <a:r>
                <a:rPr lang="tr-TR" altLang="en-US" sz="1800" b="0">
                  <a:solidFill>
                    <a:schemeClr val="tx2"/>
                  </a:solidFill>
                </a:rPr>
                <a:t> </a:t>
              </a:r>
              <a:r>
                <a:rPr lang="ru-RU" altLang="en-US" sz="1800" b="0">
                  <a:solidFill>
                    <a:schemeClr val="tx2"/>
                  </a:solidFill>
                </a:rPr>
                <a:t>самарали</a:t>
              </a:r>
              <a:r>
                <a:rPr lang="en-US" altLang="en-US" sz="1800" b="0">
                  <a:solidFill>
                    <a:schemeClr val="tx2"/>
                  </a:solidFill>
                </a:rPr>
                <a:t> </a:t>
              </a:r>
              <a:r>
                <a:rPr lang="ru-RU" altLang="en-US" sz="1800" b="0">
                  <a:solidFill>
                    <a:schemeClr val="tx2"/>
                  </a:solidFill>
                </a:rPr>
                <a:t>ф</a:t>
              </a:r>
              <a:r>
                <a:rPr lang="tr-TR" altLang="en-US" sz="1800" b="0">
                  <a:solidFill>
                    <a:schemeClr val="tx2"/>
                  </a:solidFill>
                </a:rPr>
                <a:t>o</a:t>
              </a:r>
              <a:r>
                <a:rPr lang="ru-RU" altLang="en-US" sz="1800" b="0">
                  <a:solidFill>
                    <a:schemeClr val="tx2"/>
                  </a:solidFill>
                </a:rPr>
                <a:t>йдаланиш</a:t>
              </a:r>
              <a:r>
                <a:rPr lang="en-US" altLang="en-US" sz="1800" b="0">
                  <a:solidFill>
                    <a:schemeClr val="tx2"/>
                  </a:solidFill>
                </a:rPr>
                <a:t>.</a:t>
              </a:r>
            </a:p>
          </p:txBody>
        </p:sp>
        <p:sp>
          <p:nvSpPr>
            <p:cNvPr id="80903" name="Rectangle 6">
              <a:extLst>
                <a:ext uri="{FF2B5EF4-FFF2-40B4-BE49-F238E27FC236}">
                  <a16:creationId xmlns:a16="http://schemas.microsoft.com/office/drawing/2014/main" id="{4E81BB24-3CB6-4C3D-B968-48BBCB23AC0E}"/>
                </a:ext>
              </a:extLst>
            </p:cNvPr>
            <p:cNvSpPr>
              <a:spLocks noChangeArrowheads="1"/>
            </p:cNvSpPr>
            <p:nvPr/>
          </p:nvSpPr>
          <p:spPr bwMode="auto">
            <a:xfrm>
              <a:off x="7740250" y="4652490"/>
              <a:ext cx="2992697" cy="1162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b="0" dirty="0">
                  <a:solidFill>
                    <a:schemeClr val="tx2"/>
                  </a:solidFill>
                </a:rPr>
                <a:t>К</a:t>
              </a:r>
              <a:r>
                <a:rPr lang="tr-TR" altLang="en-US" sz="1800" b="0" dirty="0">
                  <a:solidFill>
                    <a:schemeClr val="tx2"/>
                  </a:solidFill>
                </a:rPr>
                <a:t>o</a:t>
              </a:r>
              <a:r>
                <a:rPr lang="ru-RU" altLang="en-US" sz="1800" b="0" dirty="0" err="1">
                  <a:solidFill>
                    <a:schemeClr val="tx2"/>
                  </a:solidFill>
                </a:rPr>
                <a:t>ррупцияга</a:t>
              </a:r>
              <a:r>
                <a:rPr lang="tr-TR" altLang="en-US" sz="1800" b="0" dirty="0">
                  <a:solidFill>
                    <a:schemeClr val="tx2"/>
                  </a:solidFill>
                </a:rPr>
                <a:t> o</a:t>
              </a:r>
              <a:r>
                <a:rPr lang="ru-RU" altLang="en-US" sz="1800" b="0" dirty="0">
                  <a:solidFill>
                    <a:schemeClr val="tx2"/>
                  </a:solidFill>
                </a:rPr>
                <a:t>ид</a:t>
              </a:r>
              <a:r>
                <a:rPr lang="tr-TR" altLang="en-US" sz="1800" b="0" dirty="0">
                  <a:solidFill>
                    <a:schemeClr val="tx2"/>
                  </a:solidFill>
                </a:rPr>
                <a:t> </a:t>
              </a:r>
              <a:r>
                <a:rPr lang="ru-RU" altLang="en-US" sz="1800" b="0" dirty="0">
                  <a:solidFill>
                    <a:schemeClr val="tx2"/>
                  </a:solidFill>
                </a:rPr>
                <a:t>қ</a:t>
              </a:r>
              <a:r>
                <a:rPr lang="en-US" altLang="en-US" sz="1800" b="0" dirty="0">
                  <a:solidFill>
                    <a:schemeClr val="tx2"/>
                  </a:solidFill>
                </a:rPr>
                <a:t>o</a:t>
              </a:r>
              <a:r>
                <a:rPr lang="ru-RU" altLang="en-US" sz="1800" b="0" dirty="0" err="1">
                  <a:solidFill>
                    <a:schemeClr val="tx2"/>
                  </a:solidFill>
                </a:rPr>
                <a:t>нунбузарликлар</a:t>
              </a:r>
              <a:r>
                <a:rPr lang="tr-TR" altLang="en-US" sz="1800" b="0" dirty="0">
                  <a:solidFill>
                    <a:schemeClr val="tx2"/>
                  </a:solidFill>
                </a:rPr>
                <a:t>, </a:t>
              </a:r>
              <a:r>
                <a:rPr lang="ru-RU" altLang="en-US" sz="1800" b="0" dirty="0" err="1">
                  <a:solidFill>
                    <a:schemeClr val="tx2"/>
                  </a:solidFill>
                </a:rPr>
                <a:t>мавжуд</a:t>
              </a:r>
              <a:r>
                <a:rPr lang="en-US" altLang="en-US" sz="1800" b="0" dirty="0">
                  <a:solidFill>
                    <a:schemeClr val="tx2"/>
                  </a:solidFill>
                </a:rPr>
                <a:t> </a:t>
              </a:r>
              <a:r>
                <a:rPr lang="ru-RU" altLang="en-US" sz="1800" b="0" dirty="0" err="1">
                  <a:solidFill>
                    <a:schemeClr val="tx2"/>
                  </a:solidFill>
                </a:rPr>
                <a:t>шубҳалар</a:t>
              </a:r>
              <a:r>
                <a:rPr lang="tr-TR" altLang="en-US" sz="1800" b="0" dirty="0">
                  <a:solidFill>
                    <a:schemeClr val="tx2"/>
                  </a:solidFill>
                </a:rPr>
                <a:t> </a:t>
              </a:r>
              <a:r>
                <a:rPr lang="ru-RU" altLang="en-US" sz="1800" b="0" dirty="0" err="1">
                  <a:solidFill>
                    <a:schemeClr val="tx2"/>
                  </a:solidFill>
                </a:rPr>
                <a:t>ёки</a:t>
              </a:r>
              <a:r>
                <a:rPr lang="tr-TR" altLang="en-US" sz="1800" b="0" dirty="0">
                  <a:solidFill>
                    <a:schemeClr val="tx2"/>
                  </a:solidFill>
                </a:rPr>
                <a:t> </a:t>
              </a:r>
              <a:r>
                <a:rPr lang="ru-RU" altLang="en-US" sz="1800" b="0" dirty="0">
                  <a:solidFill>
                    <a:schemeClr val="tx2"/>
                  </a:solidFill>
                </a:rPr>
                <a:t>қ</a:t>
              </a:r>
              <a:r>
                <a:rPr lang="en-US" altLang="en-US" sz="1800" b="0" dirty="0">
                  <a:solidFill>
                    <a:schemeClr val="tx2"/>
                  </a:solidFill>
                </a:rPr>
                <a:t>o</a:t>
              </a:r>
              <a:r>
                <a:rPr lang="ru-RU" altLang="en-US" sz="1800" b="0" dirty="0" err="1">
                  <a:solidFill>
                    <a:schemeClr val="tx2"/>
                  </a:solidFill>
                </a:rPr>
                <a:t>нунларга</a:t>
              </a:r>
              <a:r>
                <a:rPr lang="en-US" altLang="en-US" sz="1800" b="0" dirty="0">
                  <a:solidFill>
                    <a:schemeClr val="tx2"/>
                  </a:solidFill>
                </a:rPr>
                <a:t> </a:t>
              </a:r>
              <a:r>
                <a:rPr lang="ru-RU" altLang="en-US" sz="1800" b="0" dirty="0">
                  <a:solidFill>
                    <a:schemeClr val="tx2"/>
                  </a:solidFill>
                </a:rPr>
                <a:t>ри</a:t>
              </a:r>
              <a:r>
                <a:rPr lang="tr-TR" altLang="en-US" sz="1800" b="0" dirty="0">
                  <a:solidFill>
                    <a:schemeClr val="tx2"/>
                  </a:solidFill>
                </a:rPr>
                <a:t>o</a:t>
              </a:r>
              <a:r>
                <a:rPr lang="ru-RU" altLang="en-US" sz="1800" b="0" dirty="0">
                  <a:solidFill>
                    <a:schemeClr val="tx2"/>
                  </a:solidFill>
                </a:rPr>
                <a:t>я</a:t>
              </a:r>
              <a:r>
                <a:rPr lang="tr-TR" altLang="en-US" sz="1800" b="0" dirty="0">
                  <a:solidFill>
                    <a:schemeClr val="tx2"/>
                  </a:solidFill>
                </a:rPr>
                <a:t> </a:t>
              </a:r>
              <a:r>
                <a:rPr lang="ru-RU" altLang="en-US" sz="1800" b="0" dirty="0" err="1">
                  <a:solidFill>
                    <a:schemeClr val="tx2"/>
                  </a:solidFill>
                </a:rPr>
                <a:t>қилмаслик</a:t>
              </a:r>
              <a:r>
                <a:rPr lang="tr-TR" altLang="en-US" sz="1800" b="0" dirty="0">
                  <a:solidFill>
                    <a:schemeClr val="tx2"/>
                  </a:solidFill>
                </a:rPr>
                <a:t> </a:t>
              </a:r>
              <a:r>
                <a:rPr lang="ru-RU" altLang="en-US" sz="1800" b="0" dirty="0">
                  <a:solidFill>
                    <a:schemeClr val="tx2"/>
                  </a:solidFill>
                </a:rPr>
                <a:t>ҳ</a:t>
              </a:r>
              <a:r>
                <a:rPr lang="tr-TR" altLang="en-US" sz="1800" b="0" dirty="0">
                  <a:solidFill>
                    <a:schemeClr val="tx2"/>
                  </a:solidFill>
                </a:rPr>
                <a:t>o</a:t>
              </a:r>
              <a:r>
                <a:rPr lang="ru-RU" altLang="en-US" sz="1800" b="0" dirty="0" err="1">
                  <a:solidFill>
                    <a:schemeClr val="tx2"/>
                  </a:solidFill>
                </a:rPr>
                <a:t>латлари</a:t>
              </a:r>
              <a:r>
                <a:rPr lang="tr-TR" altLang="en-US" sz="1800" b="0" dirty="0">
                  <a:solidFill>
                    <a:schemeClr val="tx2"/>
                  </a:solidFill>
                </a:rPr>
                <a:t> </a:t>
              </a:r>
              <a:r>
                <a:rPr lang="ru-RU" altLang="en-US" sz="1800" b="0" dirty="0" err="1">
                  <a:solidFill>
                    <a:schemeClr val="tx2"/>
                  </a:solidFill>
                </a:rPr>
                <a:t>ҳақида</a:t>
              </a:r>
              <a:r>
                <a:rPr lang="tr-TR" altLang="en-US" sz="1800" b="0" dirty="0">
                  <a:solidFill>
                    <a:schemeClr val="tx2"/>
                  </a:solidFill>
                </a:rPr>
                <a:t> x</a:t>
              </a:r>
              <a:r>
                <a:rPr lang="ru-RU" altLang="en-US" sz="1800" b="0" dirty="0" err="1">
                  <a:solidFill>
                    <a:schemeClr val="tx2"/>
                  </a:solidFill>
                </a:rPr>
                <a:t>абар</a:t>
              </a:r>
              <a:r>
                <a:rPr lang="tr-TR" altLang="en-US" sz="1800" b="0" dirty="0">
                  <a:solidFill>
                    <a:schemeClr val="tx2"/>
                  </a:solidFill>
                </a:rPr>
                <a:t> </a:t>
              </a:r>
              <a:r>
                <a:rPr lang="ru-RU" altLang="en-US" sz="1800" b="0" dirty="0">
                  <a:solidFill>
                    <a:schemeClr val="tx2"/>
                  </a:solidFill>
                </a:rPr>
                <a:t>б</a:t>
              </a:r>
              <a:r>
                <a:rPr lang="tr-TR" altLang="en-US" sz="1800" b="0" dirty="0">
                  <a:solidFill>
                    <a:schemeClr val="tx2"/>
                  </a:solidFill>
                </a:rPr>
                <a:t>e</a:t>
              </a:r>
              <a:r>
                <a:rPr lang="ru-RU" altLang="en-US" sz="1800" b="0" dirty="0" err="1">
                  <a:solidFill>
                    <a:schemeClr val="tx2"/>
                  </a:solidFill>
                </a:rPr>
                <a:t>риш</a:t>
              </a:r>
              <a:r>
                <a:rPr lang="en-US" altLang="en-US" sz="1800" b="0" dirty="0">
                  <a:solidFill>
                    <a:schemeClr val="tx2"/>
                  </a:solidFill>
                </a:rPr>
                <a:t>.</a:t>
              </a:r>
            </a:p>
          </p:txBody>
        </p:sp>
        <p:grpSp>
          <p:nvGrpSpPr>
            <p:cNvPr id="80904" name="Group 7">
              <a:extLst>
                <a:ext uri="{FF2B5EF4-FFF2-40B4-BE49-F238E27FC236}">
                  <a16:creationId xmlns:a16="http://schemas.microsoft.com/office/drawing/2014/main" id="{CEA9DDD3-009C-436D-9EBF-296669E1BB5B}"/>
                </a:ext>
              </a:extLst>
            </p:cNvPr>
            <p:cNvGrpSpPr>
              <a:grpSpLocks/>
            </p:cNvGrpSpPr>
            <p:nvPr/>
          </p:nvGrpSpPr>
          <p:grpSpPr bwMode="auto">
            <a:xfrm>
              <a:off x="4660913" y="2047661"/>
              <a:ext cx="2942383" cy="3013463"/>
              <a:chOff x="3852102" y="1785669"/>
              <a:chExt cx="2653898" cy="2718009"/>
            </a:xfrm>
          </p:grpSpPr>
          <p:grpSp>
            <p:nvGrpSpPr>
              <p:cNvPr id="80905" name="Group 8">
                <a:extLst>
                  <a:ext uri="{FF2B5EF4-FFF2-40B4-BE49-F238E27FC236}">
                    <a16:creationId xmlns:a16="http://schemas.microsoft.com/office/drawing/2014/main" id="{319735F0-454C-45FA-AFDE-6CB4BADE57CF}"/>
                  </a:ext>
                </a:extLst>
              </p:cNvPr>
              <p:cNvGrpSpPr>
                <a:grpSpLocks/>
              </p:cNvGrpSpPr>
              <p:nvPr/>
            </p:nvGrpSpPr>
            <p:grpSpPr bwMode="auto">
              <a:xfrm rot="10800000">
                <a:off x="4096438" y="3557853"/>
                <a:ext cx="2272274" cy="818048"/>
                <a:chOff x="4054874" y="1918399"/>
                <a:chExt cx="2272274" cy="818048"/>
              </a:xfrm>
            </p:grpSpPr>
            <p:cxnSp>
              <p:nvCxnSpPr>
                <p:cNvPr id="31" name="Elbow Connector 88">
                  <a:extLst>
                    <a:ext uri="{FF2B5EF4-FFF2-40B4-BE49-F238E27FC236}">
                      <a16:creationId xmlns:a16="http://schemas.microsoft.com/office/drawing/2014/main" id="{96A588DE-80FF-4870-9690-8DE210E2A33A}"/>
                    </a:ext>
                  </a:extLst>
                </p:cNvPr>
                <p:cNvCxnSpPr/>
                <p:nvPr/>
              </p:nvCxnSpPr>
              <p:spPr>
                <a:xfrm rot="5400000" flipH="1" flipV="1">
                  <a:off x="5599276" y="2005705"/>
                  <a:ext cx="819010" cy="643333"/>
                </a:xfrm>
                <a:prstGeom prst="bentConnector2">
                  <a:avLst/>
                </a:prstGeom>
                <a:solidFill>
                  <a:schemeClr val="tx1"/>
                </a:solidFill>
                <a:ln w="19050">
                  <a:solidFill>
                    <a:srgbClr val="0091DA"/>
                  </a:solidFill>
                  <a:prstDash val="sysDot"/>
                </a:ln>
              </p:spPr>
              <p:style>
                <a:lnRef idx="1">
                  <a:schemeClr val="accent1"/>
                </a:lnRef>
                <a:fillRef idx="0">
                  <a:schemeClr val="accent1"/>
                </a:fillRef>
                <a:effectRef idx="0">
                  <a:schemeClr val="accent1"/>
                </a:effectRef>
                <a:fontRef idx="minor">
                  <a:schemeClr val="tx1"/>
                </a:fontRef>
              </p:style>
            </p:cxnSp>
            <p:cxnSp>
              <p:nvCxnSpPr>
                <p:cNvPr id="32" name="Elbow Connector 89">
                  <a:extLst>
                    <a:ext uri="{FF2B5EF4-FFF2-40B4-BE49-F238E27FC236}">
                      <a16:creationId xmlns:a16="http://schemas.microsoft.com/office/drawing/2014/main" id="{022D0BE5-E1C8-47B4-B698-E71C5CC2B160}"/>
                    </a:ext>
                  </a:extLst>
                </p:cNvPr>
                <p:cNvCxnSpPr/>
                <p:nvPr/>
              </p:nvCxnSpPr>
              <p:spPr>
                <a:xfrm rot="16200000" flipV="1">
                  <a:off x="4001085" y="1965709"/>
                  <a:ext cx="800985" cy="705299"/>
                </a:xfrm>
                <a:prstGeom prst="bentConnector2">
                  <a:avLst/>
                </a:prstGeom>
                <a:solidFill>
                  <a:schemeClr val="tx1"/>
                </a:solidFill>
                <a:ln w="19050">
                  <a:solidFill>
                    <a:srgbClr val="0091DA"/>
                  </a:solidFill>
                  <a:prstDash val="sysDot"/>
                </a:ln>
              </p:spPr>
              <p:style>
                <a:lnRef idx="1">
                  <a:schemeClr val="accent1"/>
                </a:lnRef>
                <a:fillRef idx="0">
                  <a:schemeClr val="accent1"/>
                </a:fillRef>
                <a:effectRef idx="0">
                  <a:schemeClr val="accent1"/>
                </a:effectRef>
                <a:fontRef idx="minor">
                  <a:schemeClr val="tx1"/>
                </a:fontRef>
              </p:style>
            </p:cxnSp>
          </p:grpSp>
          <p:grpSp>
            <p:nvGrpSpPr>
              <p:cNvPr id="80906" name="Group 9">
                <a:extLst>
                  <a:ext uri="{FF2B5EF4-FFF2-40B4-BE49-F238E27FC236}">
                    <a16:creationId xmlns:a16="http://schemas.microsoft.com/office/drawing/2014/main" id="{F1980409-2FD4-4363-89B7-B553547A32A2}"/>
                  </a:ext>
                </a:extLst>
              </p:cNvPr>
              <p:cNvGrpSpPr>
                <a:grpSpLocks/>
              </p:cNvGrpSpPr>
              <p:nvPr/>
            </p:nvGrpSpPr>
            <p:grpSpPr bwMode="auto">
              <a:xfrm>
                <a:off x="4054874" y="1918399"/>
                <a:ext cx="2272274" cy="818048"/>
                <a:chOff x="4054874" y="1918399"/>
                <a:chExt cx="2272274" cy="818048"/>
              </a:xfrm>
            </p:grpSpPr>
            <p:cxnSp>
              <p:nvCxnSpPr>
                <p:cNvPr id="29" name="Elbow Connector 84">
                  <a:extLst>
                    <a:ext uri="{FF2B5EF4-FFF2-40B4-BE49-F238E27FC236}">
                      <a16:creationId xmlns:a16="http://schemas.microsoft.com/office/drawing/2014/main" id="{0934ACBB-DA93-4CA0-8B41-4A211B11B608}"/>
                    </a:ext>
                  </a:extLst>
                </p:cNvPr>
                <p:cNvCxnSpPr/>
                <p:nvPr/>
              </p:nvCxnSpPr>
              <p:spPr>
                <a:xfrm rot="5400000" flipH="1" flipV="1">
                  <a:off x="5596731" y="2005554"/>
                  <a:ext cx="817883" cy="643333"/>
                </a:xfrm>
                <a:prstGeom prst="bentConnector2">
                  <a:avLst/>
                </a:prstGeom>
                <a:solidFill>
                  <a:schemeClr val="tx1"/>
                </a:solidFill>
                <a:ln w="19050">
                  <a:solidFill>
                    <a:srgbClr val="0091DA"/>
                  </a:solidFill>
                  <a:prstDash val="sysDot"/>
                </a:ln>
              </p:spPr>
              <p:style>
                <a:lnRef idx="1">
                  <a:schemeClr val="accent1"/>
                </a:lnRef>
                <a:fillRef idx="0">
                  <a:schemeClr val="accent1"/>
                </a:fillRef>
                <a:effectRef idx="0">
                  <a:schemeClr val="accent1"/>
                </a:effectRef>
                <a:fontRef idx="minor">
                  <a:schemeClr val="tx1"/>
                </a:fontRef>
              </p:style>
            </p:cxnSp>
            <p:cxnSp>
              <p:nvCxnSpPr>
                <p:cNvPr id="30" name="Elbow Connector 85">
                  <a:extLst>
                    <a:ext uri="{FF2B5EF4-FFF2-40B4-BE49-F238E27FC236}">
                      <a16:creationId xmlns:a16="http://schemas.microsoft.com/office/drawing/2014/main" id="{6946AB8B-279D-4D76-8A47-4C84D7806E2F}"/>
                    </a:ext>
                  </a:extLst>
                </p:cNvPr>
                <p:cNvCxnSpPr/>
                <p:nvPr/>
              </p:nvCxnSpPr>
              <p:spPr>
                <a:xfrm rot="16200000" flipV="1">
                  <a:off x="4007552" y="1965558"/>
                  <a:ext cx="799858" cy="705299"/>
                </a:xfrm>
                <a:prstGeom prst="bentConnector2">
                  <a:avLst/>
                </a:prstGeom>
                <a:solidFill>
                  <a:schemeClr val="tx1"/>
                </a:solidFill>
                <a:ln w="19050">
                  <a:solidFill>
                    <a:srgbClr val="0091DA"/>
                  </a:solidFill>
                  <a:prstDash val="sysDot"/>
                </a:ln>
              </p:spPr>
              <p:style>
                <a:lnRef idx="1">
                  <a:schemeClr val="accent1"/>
                </a:lnRef>
                <a:fillRef idx="0">
                  <a:schemeClr val="accent1"/>
                </a:fillRef>
                <a:effectRef idx="0">
                  <a:schemeClr val="accent1"/>
                </a:effectRef>
                <a:fontRef idx="minor">
                  <a:schemeClr val="tx1"/>
                </a:fontRef>
              </p:style>
            </p:cxnSp>
          </p:grpSp>
          <p:sp>
            <p:nvSpPr>
              <p:cNvPr id="11" name="Oval 10">
                <a:extLst>
                  <a:ext uri="{FF2B5EF4-FFF2-40B4-BE49-F238E27FC236}">
                    <a16:creationId xmlns:a16="http://schemas.microsoft.com/office/drawing/2014/main" id="{138805A9-F887-4CC5-A8AA-72273975CEB4}"/>
                  </a:ext>
                </a:extLst>
              </p:cNvPr>
              <p:cNvSpPr/>
              <p:nvPr/>
            </p:nvSpPr>
            <p:spPr>
              <a:xfrm>
                <a:off x="4208059" y="2056845"/>
                <a:ext cx="2076465" cy="2075124"/>
              </a:xfrm>
              <a:prstGeom prst="ellipse">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49846" tIns="49846" rIns="49846" bIns="49846" anchor="ctr"/>
              <a:lstStyle/>
              <a:p>
                <a:pPr algn="ctr" eaLnBrk="1" fontAlgn="auto" hangingPunct="1">
                  <a:spcBef>
                    <a:spcPts val="0"/>
                  </a:spcBef>
                  <a:spcAft>
                    <a:spcPts val="0"/>
                  </a:spcAft>
                  <a:defRPr/>
                </a:pPr>
                <a:endParaRPr lang="en-US" sz="831" dirty="0">
                  <a:solidFill>
                    <a:schemeClr val="bg1"/>
                  </a:solidFill>
                </a:endParaRPr>
              </a:p>
            </p:txBody>
          </p:sp>
          <p:pic>
            <p:nvPicPr>
              <p:cNvPr id="80908" name="Picture 11">
                <a:extLst>
                  <a:ext uri="{FF2B5EF4-FFF2-40B4-BE49-F238E27FC236}">
                    <a16:creationId xmlns:a16="http://schemas.microsoft.com/office/drawing/2014/main" id="{D4AFE12F-7DBA-4D43-BBE3-765F49FD2FA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48399" y="2235012"/>
                <a:ext cx="1460263" cy="1645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909" name="Group 12">
                <a:extLst>
                  <a:ext uri="{FF2B5EF4-FFF2-40B4-BE49-F238E27FC236}">
                    <a16:creationId xmlns:a16="http://schemas.microsoft.com/office/drawing/2014/main" id="{22FE05E8-5321-4B1E-A0C6-E2C85A4131AE}"/>
                  </a:ext>
                </a:extLst>
              </p:cNvPr>
              <p:cNvGrpSpPr>
                <a:grpSpLocks/>
              </p:cNvGrpSpPr>
              <p:nvPr/>
            </p:nvGrpSpPr>
            <p:grpSpPr bwMode="auto">
              <a:xfrm>
                <a:off x="3852102" y="1785669"/>
                <a:ext cx="233049" cy="233049"/>
                <a:chOff x="1144588" y="1981065"/>
                <a:chExt cx="547688" cy="547688"/>
              </a:xfrm>
            </p:grpSpPr>
            <p:sp>
              <p:nvSpPr>
                <p:cNvPr id="26" name="Oval 5">
                  <a:extLst>
                    <a:ext uri="{FF2B5EF4-FFF2-40B4-BE49-F238E27FC236}">
                      <a16:creationId xmlns:a16="http://schemas.microsoft.com/office/drawing/2014/main" id="{75BDF416-C882-4632-98A8-7CBEDF61F3E9}"/>
                    </a:ext>
                  </a:extLst>
                </p:cNvPr>
                <p:cNvSpPr>
                  <a:spLocks noChangeArrowheads="1"/>
                </p:cNvSpPr>
                <p:nvPr/>
              </p:nvSpPr>
              <p:spPr bwMode="auto">
                <a:xfrm>
                  <a:off x="1144418" y="1980303"/>
                  <a:ext cx="548095" cy="548037"/>
                </a:xfrm>
                <a:prstGeom prst="ellipse">
                  <a:avLst/>
                </a:prstGeom>
                <a:solidFill>
                  <a:srgbClr val="FFFFFF"/>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7" name="Oval 6">
                  <a:extLst>
                    <a:ext uri="{FF2B5EF4-FFF2-40B4-BE49-F238E27FC236}">
                      <a16:creationId xmlns:a16="http://schemas.microsoft.com/office/drawing/2014/main" id="{93E1D42C-3ED1-4A19-8EFF-A1755B4E27BD}"/>
                    </a:ext>
                  </a:extLst>
                </p:cNvPr>
                <p:cNvSpPr>
                  <a:spLocks noChangeArrowheads="1"/>
                </p:cNvSpPr>
                <p:nvPr/>
              </p:nvSpPr>
              <p:spPr bwMode="auto">
                <a:xfrm>
                  <a:off x="1144418" y="1980303"/>
                  <a:ext cx="548095" cy="548037"/>
                </a:xfrm>
                <a:prstGeom prst="ellipse">
                  <a:avLst/>
                </a:prstGeom>
                <a:noFill/>
                <a:ln w="19050" cap="flat">
                  <a:solidFill>
                    <a:srgbClr val="49A9F6"/>
                  </a:solidFill>
                  <a:prstDash val="solid"/>
                  <a:miter lim="800000"/>
                  <a:headEnd/>
                  <a:tailEnd/>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8" name="Oval 7">
                  <a:extLst>
                    <a:ext uri="{FF2B5EF4-FFF2-40B4-BE49-F238E27FC236}">
                      <a16:creationId xmlns:a16="http://schemas.microsoft.com/office/drawing/2014/main" id="{30818EC1-4ADC-41F7-BAEB-3775D24159B2}"/>
                    </a:ext>
                  </a:extLst>
                </p:cNvPr>
                <p:cNvSpPr>
                  <a:spLocks noChangeArrowheads="1"/>
                </p:cNvSpPr>
                <p:nvPr/>
              </p:nvSpPr>
              <p:spPr bwMode="auto">
                <a:xfrm>
                  <a:off x="1202669" y="2033253"/>
                  <a:ext cx="444830" cy="444784"/>
                </a:xfrm>
                <a:prstGeom prst="ellipse">
                  <a:avLst/>
                </a:prstGeom>
                <a:solidFill>
                  <a:srgbClr val="004BD2"/>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grpSp>
          <p:grpSp>
            <p:nvGrpSpPr>
              <p:cNvPr id="80910" name="Group 13">
                <a:extLst>
                  <a:ext uri="{FF2B5EF4-FFF2-40B4-BE49-F238E27FC236}">
                    <a16:creationId xmlns:a16="http://schemas.microsoft.com/office/drawing/2014/main" id="{6428F7F7-F9FD-4C60-9A4F-D2986679BDC7}"/>
                  </a:ext>
                </a:extLst>
              </p:cNvPr>
              <p:cNvGrpSpPr>
                <a:grpSpLocks/>
              </p:cNvGrpSpPr>
              <p:nvPr/>
            </p:nvGrpSpPr>
            <p:grpSpPr bwMode="auto">
              <a:xfrm>
                <a:off x="6272951" y="1785669"/>
                <a:ext cx="233049" cy="233049"/>
                <a:chOff x="1144588" y="1981065"/>
                <a:chExt cx="547688" cy="547688"/>
              </a:xfrm>
            </p:grpSpPr>
            <p:sp>
              <p:nvSpPr>
                <p:cNvPr id="23" name="Oval 5">
                  <a:extLst>
                    <a:ext uri="{FF2B5EF4-FFF2-40B4-BE49-F238E27FC236}">
                      <a16:creationId xmlns:a16="http://schemas.microsoft.com/office/drawing/2014/main" id="{AAD659DC-1026-4F24-91E9-921B1F6BA63B}"/>
                    </a:ext>
                  </a:extLst>
                </p:cNvPr>
                <p:cNvSpPr>
                  <a:spLocks noChangeArrowheads="1"/>
                </p:cNvSpPr>
                <p:nvPr/>
              </p:nvSpPr>
              <p:spPr bwMode="auto">
                <a:xfrm>
                  <a:off x="1145310" y="1980303"/>
                  <a:ext cx="548093" cy="548037"/>
                </a:xfrm>
                <a:prstGeom prst="ellipse">
                  <a:avLst/>
                </a:prstGeom>
                <a:solidFill>
                  <a:srgbClr val="FFFFFF"/>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4" name="Oval 6">
                  <a:extLst>
                    <a:ext uri="{FF2B5EF4-FFF2-40B4-BE49-F238E27FC236}">
                      <a16:creationId xmlns:a16="http://schemas.microsoft.com/office/drawing/2014/main" id="{0EC07BC6-434E-437B-BB99-999D81F0280D}"/>
                    </a:ext>
                  </a:extLst>
                </p:cNvPr>
                <p:cNvSpPr>
                  <a:spLocks noChangeArrowheads="1"/>
                </p:cNvSpPr>
                <p:nvPr/>
              </p:nvSpPr>
              <p:spPr bwMode="auto">
                <a:xfrm>
                  <a:off x="1145310" y="1980303"/>
                  <a:ext cx="548093" cy="548037"/>
                </a:xfrm>
                <a:prstGeom prst="ellipse">
                  <a:avLst/>
                </a:prstGeom>
                <a:noFill/>
                <a:ln w="19050" cap="flat">
                  <a:solidFill>
                    <a:srgbClr val="49A9F6"/>
                  </a:solidFill>
                  <a:prstDash val="solid"/>
                  <a:miter lim="800000"/>
                  <a:headEnd/>
                  <a:tailEnd/>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5" name="Oval 7">
                  <a:extLst>
                    <a:ext uri="{FF2B5EF4-FFF2-40B4-BE49-F238E27FC236}">
                      <a16:creationId xmlns:a16="http://schemas.microsoft.com/office/drawing/2014/main" id="{604B079D-AF46-47BA-A5EC-EDCFADDA59EE}"/>
                    </a:ext>
                  </a:extLst>
                </p:cNvPr>
                <p:cNvSpPr>
                  <a:spLocks noChangeArrowheads="1"/>
                </p:cNvSpPr>
                <p:nvPr/>
              </p:nvSpPr>
              <p:spPr bwMode="auto">
                <a:xfrm>
                  <a:off x="1203562" y="2033253"/>
                  <a:ext cx="444830" cy="444784"/>
                </a:xfrm>
                <a:prstGeom prst="ellipse">
                  <a:avLst/>
                </a:prstGeom>
                <a:solidFill>
                  <a:srgbClr val="004BD2"/>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grpSp>
          <p:grpSp>
            <p:nvGrpSpPr>
              <p:cNvPr id="80911" name="Group 14">
                <a:extLst>
                  <a:ext uri="{FF2B5EF4-FFF2-40B4-BE49-F238E27FC236}">
                    <a16:creationId xmlns:a16="http://schemas.microsoft.com/office/drawing/2014/main" id="{77184610-1FCA-48E1-A5DC-41C20A320AAA}"/>
                  </a:ext>
                </a:extLst>
              </p:cNvPr>
              <p:cNvGrpSpPr>
                <a:grpSpLocks/>
              </p:cNvGrpSpPr>
              <p:nvPr/>
            </p:nvGrpSpPr>
            <p:grpSpPr bwMode="auto">
              <a:xfrm>
                <a:off x="3852102" y="4245084"/>
                <a:ext cx="233049" cy="233049"/>
                <a:chOff x="1144588" y="1981065"/>
                <a:chExt cx="547688" cy="547688"/>
              </a:xfrm>
            </p:grpSpPr>
            <p:sp>
              <p:nvSpPr>
                <p:cNvPr id="20" name="Oval 5">
                  <a:extLst>
                    <a:ext uri="{FF2B5EF4-FFF2-40B4-BE49-F238E27FC236}">
                      <a16:creationId xmlns:a16="http://schemas.microsoft.com/office/drawing/2014/main" id="{BC67ADEF-76A3-489A-8D83-E74716F71022}"/>
                    </a:ext>
                  </a:extLst>
                </p:cNvPr>
                <p:cNvSpPr>
                  <a:spLocks noChangeArrowheads="1"/>
                </p:cNvSpPr>
                <p:nvPr/>
              </p:nvSpPr>
              <p:spPr bwMode="auto">
                <a:xfrm>
                  <a:off x="1144418" y="1979988"/>
                  <a:ext cx="548095" cy="548038"/>
                </a:xfrm>
                <a:prstGeom prst="ellipse">
                  <a:avLst/>
                </a:prstGeom>
                <a:solidFill>
                  <a:srgbClr val="FFFFFF"/>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1" name="Oval 6">
                  <a:extLst>
                    <a:ext uri="{FF2B5EF4-FFF2-40B4-BE49-F238E27FC236}">
                      <a16:creationId xmlns:a16="http://schemas.microsoft.com/office/drawing/2014/main" id="{B7A8DCAB-399D-4B9B-9DE1-5C91C8741504}"/>
                    </a:ext>
                  </a:extLst>
                </p:cNvPr>
                <p:cNvSpPr>
                  <a:spLocks noChangeArrowheads="1"/>
                </p:cNvSpPr>
                <p:nvPr/>
              </p:nvSpPr>
              <p:spPr bwMode="auto">
                <a:xfrm>
                  <a:off x="1144418" y="1979988"/>
                  <a:ext cx="548095" cy="548038"/>
                </a:xfrm>
                <a:prstGeom prst="ellipse">
                  <a:avLst/>
                </a:prstGeom>
                <a:noFill/>
                <a:ln w="19050" cap="flat">
                  <a:solidFill>
                    <a:srgbClr val="49A9F6"/>
                  </a:solidFill>
                  <a:prstDash val="solid"/>
                  <a:miter lim="800000"/>
                  <a:headEnd/>
                  <a:tailEnd/>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22" name="Oval 7">
                  <a:extLst>
                    <a:ext uri="{FF2B5EF4-FFF2-40B4-BE49-F238E27FC236}">
                      <a16:creationId xmlns:a16="http://schemas.microsoft.com/office/drawing/2014/main" id="{8E89F261-9EAA-45F7-AC40-4C8127E4C01F}"/>
                    </a:ext>
                  </a:extLst>
                </p:cNvPr>
                <p:cNvSpPr>
                  <a:spLocks noChangeArrowheads="1"/>
                </p:cNvSpPr>
                <p:nvPr/>
              </p:nvSpPr>
              <p:spPr bwMode="auto">
                <a:xfrm>
                  <a:off x="1202669" y="2032938"/>
                  <a:ext cx="444830" cy="444784"/>
                </a:xfrm>
                <a:prstGeom prst="ellipse">
                  <a:avLst/>
                </a:prstGeom>
                <a:solidFill>
                  <a:srgbClr val="004BD2"/>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grpSp>
          <p:grpSp>
            <p:nvGrpSpPr>
              <p:cNvPr id="80912" name="Group 15">
                <a:extLst>
                  <a:ext uri="{FF2B5EF4-FFF2-40B4-BE49-F238E27FC236}">
                    <a16:creationId xmlns:a16="http://schemas.microsoft.com/office/drawing/2014/main" id="{D7A7E50C-3D00-4F86-B0C8-28B3C6390FE1}"/>
                  </a:ext>
                </a:extLst>
              </p:cNvPr>
              <p:cNvGrpSpPr>
                <a:grpSpLocks/>
              </p:cNvGrpSpPr>
              <p:nvPr/>
            </p:nvGrpSpPr>
            <p:grpSpPr bwMode="auto">
              <a:xfrm>
                <a:off x="6272951" y="4270629"/>
                <a:ext cx="233049" cy="233049"/>
                <a:chOff x="1144588" y="1981065"/>
                <a:chExt cx="547688" cy="547688"/>
              </a:xfrm>
            </p:grpSpPr>
            <p:sp>
              <p:nvSpPr>
                <p:cNvPr id="17" name="Oval 5">
                  <a:extLst>
                    <a:ext uri="{FF2B5EF4-FFF2-40B4-BE49-F238E27FC236}">
                      <a16:creationId xmlns:a16="http://schemas.microsoft.com/office/drawing/2014/main" id="{FF757E13-B6C9-4CD8-9069-D6A26B286BB4}"/>
                    </a:ext>
                  </a:extLst>
                </p:cNvPr>
                <p:cNvSpPr>
                  <a:spLocks noChangeArrowheads="1"/>
                </p:cNvSpPr>
                <p:nvPr/>
              </p:nvSpPr>
              <p:spPr bwMode="auto">
                <a:xfrm>
                  <a:off x="1145310" y="1980850"/>
                  <a:ext cx="548093" cy="548037"/>
                </a:xfrm>
                <a:prstGeom prst="ellipse">
                  <a:avLst/>
                </a:prstGeom>
                <a:solidFill>
                  <a:srgbClr val="FFFFFF"/>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18" name="Oval 6">
                  <a:extLst>
                    <a:ext uri="{FF2B5EF4-FFF2-40B4-BE49-F238E27FC236}">
                      <a16:creationId xmlns:a16="http://schemas.microsoft.com/office/drawing/2014/main" id="{A6820E50-617C-4839-ACB6-EC44DEBC348B}"/>
                    </a:ext>
                  </a:extLst>
                </p:cNvPr>
                <p:cNvSpPr>
                  <a:spLocks noChangeArrowheads="1"/>
                </p:cNvSpPr>
                <p:nvPr/>
              </p:nvSpPr>
              <p:spPr bwMode="auto">
                <a:xfrm>
                  <a:off x="1145310" y="1980850"/>
                  <a:ext cx="548093" cy="548037"/>
                </a:xfrm>
                <a:prstGeom prst="ellipse">
                  <a:avLst/>
                </a:prstGeom>
                <a:noFill/>
                <a:ln w="19050" cap="flat">
                  <a:solidFill>
                    <a:srgbClr val="49A9F6"/>
                  </a:solidFill>
                  <a:prstDash val="solid"/>
                  <a:miter lim="800000"/>
                  <a:headEnd/>
                  <a:tailEnd/>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sp>
              <p:nvSpPr>
                <p:cNvPr id="19" name="Oval 7">
                  <a:extLst>
                    <a:ext uri="{FF2B5EF4-FFF2-40B4-BE49-F238E27FC236}">
                      <a16:creationId xmlns:a16="http://schemas.microsoft.com/office/drawing/2014/main" id="{6EF31836-2B07-43DF-8091-6893CFD1E26D}"/>
                    </a:ext>
                  </a:extLst>
                </p:cNvPr>
                <p:cNvSpPr>
                  <a:spLocks noChangeArrowheads="1"/>
                </p:cNvSpPr>
                <p:nvPr/>
              </p:nvSpPr>
              <p:spPr bwMode="auto">
                <a:xfrm>
                  <a:off x="1203562" y="2033800"/>
                  <a:ext cx="444830" cy="444784"/>
                </a:xfrm>
                <a:prstGeom prst="ellipse">
                  <a:avLst/>
                </a:prstGeom>
                <a:solidFill>
                  <a:srgbClr val="004BD2"/>
                </a:solidFill>
                <a:ln>
                  <a:noFill/>
                </a:ln>
              </p:spPr>
              <p:txBody>
                <a:bodyPr lIns="84406" tIns="42203" rIns="84406" bIns="42203"/>
                <a:lstStyle/>
                <a:p>
                  <a:pPr eaLnBrk="1" fontAlgn="auto" hangingPunct="1">
                    <a:spcBef>
                      <a:spcPts val="0"/>
                    </a:spcBef>
                    <a:spcAft>
                      <a:spcPts val="0"/>
                    </a:spcAft>
                    <a:defRPr/>
                  </a:pPr>
                  <a:endParaRPr lang="en-US" sz="1662" dirty="0">
                    <a:latin typeface="+mn-lt"/>
                    <a:cs typeface="+mn-cs"/>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2">
            <a:extLst>
              <a:ext uri="{FF2B5EF4-FFF2-40B4-BE49-F238E27FC236}">
                <a16:creationId xmlns:a16="http://schemas.microsoft.com/office/drawing/2014/main" id="{9205DCA3-D7B6-4826-A4D9-10CDF1F764B7}"/>
              </a:ext>
            </a:extLst>
          </p:cNvPr>
          <p:cNvSpPr>
            <a:spLocks noGrp="1"/>
          </p:cNvSpPr>
          <p:nvPr>
            <p:ph type="ctrTitle"/>
          </p:nvPr>
        </p:nvSpPr>
        <p:spPr>
          <a:xfrm>
            <a:off x="5835650" y="438150"/>
            <a:ext cx="5527767" cy="1522413"/>
          </a:xfrm>
        </p:spPr>
        <p:txBody>
          <a:bodyPr>
            <a:normAutofit fontScale="90000"/>
          </a:bodyPr>
          <a:lstStyle/>
          <a:p>
            <a:pPr eaLnBrk="1" hangingPunct="1">
              <a:defRPr/>
            </a:pPr>
            <a:r>
              <a:rPr lang="ru-RU" sz="4100" dirty="0" err="1"/>
              <a:t>Манфаатлар</a:t>
            </a:r>
            <a:r>
              <a:rPr lang="tr-TR" sz="4100" dirty="0"/>
              <a:t> </a:t>
            </a:r>
            <a:r>
              <a:rPr lang="ru-RU" sz="4100" dirty="0" err="1"/>
              <a:t>тўқнашувини</a:t>
            </a:r>
            <a:r>
              <a:rPr lang="tr-TR" sz="4100" dirty="0"/>
              <a:t> </a:t>
            </a:r>
            <a:r>
              <a:rPr lang="ru-RU" sz="4100" dirty="0"/>
              <a:t>б</a:t>
            </a:r>
            <a:r>
              <a:rPr lang="tr-TR" sz="4100" dirty="0"/>
              <a:t>o</a:t>
            </a:r>
            <a:r>
              <a:rPr lang="ru-RU" sz="4100" dirty="0" err="1"/>
              <a:t>шқариш</a:t>
            </a:r>
            <a:r>
              <a:rPr lang="tr-TR" sz="4100" dirty="0"/>
              <a:t>.</a:t>
            </a:r>
            <a:endParaRPr lang="en-US" sz="4100" dirty="0"/>
          </a:p>
        </p:txBody>
      </p:sp>
      <p:sp>
        <p:nvSpPr>
          <p:cNvPr id="81923" name="Title 1">
            <a:extLst>
              <a:ext uri="{FF2B5EF4-FFF2-40B4-BE49-F238E27FC236}">
                <a16:creationId xmlns:a16="http://schemas.microsoft.com/office/drawing/2014/main" id="{D849D163-B553-486C-B5BF-7E9A83DB6B00}"/>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9600">
                <a:solidFill>
                  <a:srgbClr val="1BD7D3"/>
                </a:solidFill>
                <a:latin typeface="Arial Black" panose="020B0A04020102020204" pitchFamily="34" charset="0"/>
              </a:rPr>
              <a:t>3.</a:t>
            </a:r>
            <a:endParaRPr lang="en-US" altLang="en-US" sz="9600">
              <a:solidFill>
                <a:srgbClr val="1BD7D3"/>
              </a:solidFill>
              <a:latin typeface="Arial Black" panose="020B0A04020102020204" pitchFamily="34"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a:extLst>
              <a:ext uri="{FF2B5EF4-FFF2-40B4-BE49-F238E27FC236}">
                <a16:creationId xmlns:a16="http://schemas.microsoft.com/office/drawing/2014/main" id="{91FA5234-2AF7-4014-979B-6FB29A7391AF}"/>
              </a:ext>
            </a:extLst>
          </p:cNvPr>
          <p:cNvGrpSpPr/>
          <p:nvPr/>
        </p:nvGrpSpPr>
        <p:grpSpPr>
          <a:xfrm flipH="1">
            <a:off x="4631700" y="2411988"/>
            <a:ext cx="698193" cy="3385462"/>
            <a:chOff x="5731849" y="2411988"/>
            <a:chExt cx="698193" cy="3385462"/>
          </a:xfrm>
          <a:solidFill>
            <a:srgbClr val="E4E4EF"/>
          </a:solidFill>
        </p:grpSpPr>
        <p:sp>
          <p:nvSpPr>
            <p:cNvPr id="4" name="Isosceles Triangle 3">
              <a:extLst>
                <a:ext uri="{FF2B5EF4-FFF2-40B4-BE49-F238E27FC236}">
                  <a16:creationId xmlns:a16="http://schemas.microsoft.com/office/drawing/2014/main" id="{E7F37597-27CB-4FEC-BD08-01983EE71C89}"/>
                </a:ext>
              </a:extLst>
            </p:cNvPr>
            <p:cNvSpPr/>
            <p:nvPr/>
          </p:nvSpPr>
          <p:spPr>
            <a:xfrm rot="15127384">
              <a:off x="6290430" y="3396730"/>
              <a:ext cx="137457" cy="14176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 name="Isosceles Triangle 4">
              <a:extLst>
                <a:ext uri="{FF2B5EF4-FFF2-40B4-BE49-F238E27FC236}">
                  <a16:creationId xmlns:a16="http://schemas.microsoft.com/office/drawing/2014/main" id="{4F32B97E-EB5E-4642-A4CB-FB55EEBA556A}"/>
                </a:ext>
              </a:extLst>
            </p:cNvPr>
            <p:cNvSpPr/>
            <p:nvPr/>
          </p:nvSpPr>
          <p:spPr>
            <a:xfrm rot="13371320">
              <a:off x="5731850" y="2411988"/>
              <a:ext cx="184907" cy="46794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Isosceles Triangle 5">
              <a:extLst>
                <a:ext uri="{FF2B5EF4-FFF2-40B4-BE49-F238E27FC236}">
                  <a16:creationId xmlns:a16="http://schemas.microsoft.com/office/drawing/2014/main" id="{84DD27BA-C0E4-49D5-B999-3AD6EB7C2598}"/>
                </a:ext>
              </a:extLst>
            </p:cNvPr>
            <p:cNvSpPr/>
            <p:nvPr/>
          </p:nvSpPr>
          <p:spPr>
            <a:xfrm rot="8228680" flipV="1">
              <a:off x="5731849" y="5329510"/>
              <a:ext cx="184907" cy="46794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 name="Isosceles Triangle 6">
              <a:extLst>
                <a:ext uri="{FF2B5EF4-FFF2-40B4-BE49-F238E27FC236}">
                  <a16:creationId xmlns:a16="http://schemas.microsoft.com/office/drawing/2014/main" id="{DA173810-AFAF-44DB-8E87-77CD8719CF71}"/>
                </a:ext>
              </a:extLst>
            </p:cNvPr>
            <p:cNvSpPr/>
            <p:nvPr/>
          </p:nvSpPr>
          <p:spPr>
            <a:xfrm rot="6472616" flipV="1">
              <a:off x="6290430" y="4642218"/>
              <a:ext cx="137457" cy="14176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sp>
        <p:nvSpPr>
          <p:cNvPr id="24579" name="Title 1">
            <a:extLst>
              <a:ext uri="{FF2B5EF4-FFF2-40B4-BE49-F238E27FC236}">
                <a16:creationId xmlns:a16="http://schemas.microsoft.com/office/drawing/2014/main" id="{6C2295F4-3EEA-4EB8-A759-583E55942191}"/>
              </a:ext>
            </a:extLst>
          </p:cNvPr>
          <p:cNvSpPr>
            <a:spLocks noGrp="1"/>
          </p:cNvSpPr>
          <p:nvPr>
            <p:ph type="title"/>
          </p:nvPr>
        </p:nvSpPr>
        <p:spPr>
          <a:xfrm>
            <a:off x="431800" y="438150"/>
            <a:ext cx="9466263"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a:t>
            </a:r>
            <a:r>
              <a:rPr lang="tr-TR" altLang="en-US"/>
              <a:t> (8 </a:t>
            </a:r>
            <a:r>
              <a:rPr lang="ru-RU" altLang="en-US"/>
              <a:t>эл</a:t>
            </a:r>
            <a:r>
              <a:rPr lang="tr-TR" altLang="en-US"/>
              <a:t>e</a:t>
            </a:r>
            <a:r>
              <a:rPr lang="ru-RU" altLang="en-US"/>
              <a:t>м</a:t>
            </a:r>
            <a:r>
              <a:rPr lang="tr-TR" altLang="en-US"/>
              <a:t>e</a:t>
            </a:r>
            <a:r>
              <a:rPr lang="ru-RU" altLang="en-US"/>
              <a:t>нт</a:t>
            </a:r>
            <a:r>
              <a:rPr lang="tr-TR" altLang="en-US"/>
              <a:t>)</a:t>
            </a:r>
            <a:endParaRPr lang="ru-RU" altLang="en-US"/>
          </a:p>
        </p:txBody>
      </p:sp>
      <p:grpSp>
        <p:nvGrpSpPr>
          <p:cNvPr id="24580" name="Group 8">
            <a:extLst>
              <a:ext uri="{FF2B5EF4-FFF2-40B4-BE49-F238E27FC236}">
                <a16:creationId xmlns:a16="http://schemas.microsoft.com/office/drawing/2014/main" id="{EC925648-AFD2-406E-A1FF-7B9F3DC6B7F1}"/>
              </a:ext>
            </a:extLst>
          </p:cNvPr>
          <p:cNvGrpSpPr>
            <a:grpSpLocks/>
          </p:cNvGrpSpPr>
          <p:nvPr/>
        </p:nvGrpSpPr>
        <p:grpSpPr bwMode="auto">
          <a:xfrm>
            <a:off x="4808538" y="2806700"/>
            <a:ext cx="2574925" cy="2573338"/>
            <a:chOff x="3666289" y="2253686"/>
            <a:chExt cx="2573422" cy="2573422"/>
          </a:xfrm>
        </p:grpSpPr>
        <p:grpSp>
          <p:nvGrpSpPr>
            <p:cNvPr id="24913" name="Group 9">
              <a:extLst>
                <a:ext uri="{FF2B5EF4-FFF2-40B4-BE49-F238E27FC236}">
                  <a16:creationId xmlns:a16="http://schemas.microsoft.com/office/drawing/2014/main" id="{585017E4-34AA-4065-B6D5-23F93E636AE0}"/>
                </a:ext>
              </a:extLst>
            </p:cNvPr>
            <p:cNvGrpSpPr>
              <a:grpSpLocks/>
            </p:cNvGrpSpPr>
            <p:nvPr/>
          </p:nvGrpSpPr>
          <p:grpSpPr bwMode="auto">
            <a:xfrm>
              <a:off x="3809939" y="2392326"/>
              <a:ext cx="2286000" cy="2286000"/>
              <a:chOff x="3809939" y="2392326"/>
              <a:chExt cx="2286000" cy="2286000"/>
            </a:xfrm>
          </p:grpSpPr>
          <p:sp>
            <p:nvSpPr>
              <p:cNvPr id="12" name="Oval 11">
                <a:extLst>
                  <a:ext uri="{FF2B5EF4-FFF2-40B4-BE49-F238E27FC236}">
                    <a16:creationId xmlns:a16="http://schemas.microsoft.com/office/drawing/2014/main" id="{20F08EDB-006C-448F-AADE-68BB5379A8D1}"/>
                  </a:ext>
                </a:extLst>
              </p:cNvPr>
              <p:cNvSpPr/>
              <p:nvPr/>
            </p:nvSpPr>
            <p:spPr>
              <a:xfrm>
                <a:off x="3810667" y="2391804"/>
                <a:ext cx="2284666" cy="2286075"/>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b="1" dirty="0"/>
              </a:p>
            </p:txBody>
          </p:sp>
          <p:sp>
            <p:nvSpPr>
              <p:cNvPr id="24916" name="Rectangle 12">
                <a:extLst>
                  <a:ext uri="{FF2B5EF4-FFF2-40B4-BE49-F238E27FC236}">
                    <a16:creationId xmlns:a16="http://schemas.microsoft.com/office/drawing/2014/main" id="{EFA4AB06-735C-4886-AA5C-DC02587BD6CC}"/>
                  </a:ext>
                </a:extLst>
              </p:cNvPr>
              <p:cNvSpPr>
                <a:spLocks noChangeArrowheads="1"/>
              </p:cNvSpPr>
              <p:nvPr/>
            </p:nvSpPr>
            <p:spPr bwMode="auto">
              <a:xfrm>
                <a:off x="4040908" y="2801567"/>
                <a:ext cx="18240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nchor="ct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a:t>К</a:t>
                </a:r>
                <a:r>
                  <a:rPr lang="en-US" altLang="en-US"/>
                  <a:t>o</a:t>
                </a:r>
                <a:r>
                  <a:rPr lang="ru-RU" altLang="en-US"/>
                  <a:t>ррупцияга</a:t>
                </a:r>
                <a:r>
                  <a:rPr lang="en-US" altLang="en-US"/>
                  <a:t> </a:t>
                </a:r>
                <a:r>
                  <a:rPr lang="ru-RU" altLang="en-US"/>
                  <a:t>қарши</a:t>
                </a:r>
                <a:r>
                  <a:rPr lang="en-US" altLang="en-US"/>
                  <a:t> </a:t>
                </a:r>
                <a:r>
                  <a:rPr lang="ru-RU" altLang="en-US"/>
                  <a:t>курашиш</a:t>
                </a:r>
                <a:r>
                  <a:rPr lang="en-US" altLang="en-US"/>
                  <a:t> </a:t>
                </a:r>
                <a:r>
                  <a:rPr lang="ru-RU" altLang="en-US"/>
                  <a:t>тизими </a:t>
                </a:r>
              </a:p>
            </p:txBody>
          </p:sp>
        </p:grpSp>
        <p:sp>
          <p:nvSpPr>
            <p:cNvPr id="11" name="Oval 10">
              <a:extLst>
                <a:ext uri="{FF2B5EF4-FFF2-40B4-BE49-F238E27FC236}">
                  <a16:creationId xmlns:a16="http://schemas.microsoft.com/office/drawing/2014/main" id="{464D7DE8-22BB-412E-8B5E-98C4F2BC450A}"/>
                </a:ext>
              </a:extLst>
            </p:cNvPr>
            <p:cNvSpPr/>
            <p:nvPr/>
          </p:nvSpPr>
          <p:spPr>
            <a:xfrm>
              <a:off x="3666289" y="2253686"/>
              <a:ext cx="2573422" cy="2573422"/>
            </a:xfrm>
            <a:prstGeom prst="ellipse">
              <a:avLst/>
            </a:prstGeom>
            <a:no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grpSp>
        <p:nvGrpSpPr>
          <p:cNvPr id="24581" name="Group 13">
            <a:extLst>
              <a:ext uri="{FF2B5EF4-FFF2-40B4-BE49-F238E27FC236}">
                <a16:creationId xmlns:a16="http://schemas.microsoft.com/office/drawing/2014/main" id="{978F69C0-FA88-4F50-94EC-E53F7B5DFB68}"/>
              </a:ext>
            </a:extLst>
          </p:cNvPr>
          <p:cNvGrpSpPr>
            <a:grpSpLocks/>
          </p:cNvGrpSpPr>
          <p:nvPr/>
        </p:nvGrpSpPr>
        <p:grpSpPr bwMode="auto">
          <a:xfrm>
            <a:off x="6996113" y="1897063"/>
            <a:ext cx="3692525" cy="727075"/>
            <a:chOff x="5853113" y="1291174"/>
            <a:chExt cx="3692525" cy="726853"/>
          </a:xfrm>
        </p:grpSpPr>
        <p:sp>
          <p:nvSpPr>
            <p:cNvPr id="15" name="Rectangle: Rounded Corners 14">
              <a:extLst>
                <a:ext uri="{FF2B5EF4-FFF2-40B4-BE49-F238E27FC236}">
                  <a16:creationId xmlns:a16="http://schemas.microsoft.com/office/drawing/2014/main" id="{7DF8F094-B8E0-40DD-8363-99F10F78B405}"/>
                </a:ext>
              </a:extLst>
            </p:cNvPr>
            <p:cNvSpPr/>
            <p:nvPr/>
          </p:nvSpPr>
          <p:spPr>
            <a:xfrm>
              <a:off x="5853113" y="1291174"/>
              <a:ext cx="3692525" cy="726853"/>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tIns="54000" rIns="0" bIns="54000" anchor="ctr"/>
            <a:lstStyle/>
            <a:p>
              <a:pPr eaLnBrk="1" fontAlgn="auto" hangingPunct="1">
                <a:spcBef>
                  <a:spcPts val="0"/>
                </a:spcBef>
                <a:spcAft>
                  <a:spcPts val="0"/>
                </a:spcAft>
                <a:defRPr/>
              </a:pPr>
              <a:r>
                <a:rPr lang="ru-RU" sz="1200" dirty="0">
                  <a:solidFill>
                    <a:schemeClr val="tx1"/>
                  </a:solidFill>
                </a:rPr>
                <a:t>К</a:t>
              </a:r>
              <a:r>
                <a:rPr lang="tr-TR" sz="1200" dirty="0">
                  <a:solidFill>
                    <a:schemeClr val="tx1"/>
                  </a:solidFill>
                </a:rPr>
                <a:t>o</a:t>
              </a:r>
              <a:r>
                <a:rPr lang="ru-RU" sz="1200" dirty="0" err="1">
                  <a:solidFill>
                    <a:schemeClr val="tx1"/>
                  </a:solidFill>
                </a:rPr>
                <a:t>ррупцияга</a:t>
              </a:r>
              <a:r>
                <a:rPr lang="tr-TR" sz="1200" dirty="0">
                  <a:solidFill>
                    <a:schemeClr val="tx1"/>
                  </a:solidFill>
                </a:rPr>
                <a:t> </a:t>
              </a:r>
              <a:r>
                <a:rPr lang="ru-RU" sz="1200" dirty="0" err="1">
                  <a:solidFill>
                    <a:schemeClr val="tx1"/>
                  </a:solidFill>
                </a:rPr>
                <a:t>қарши</a:t>
              </a:r>
              <a:r>
                <a:rPr lang="tr-TR" sz="1200" dirty="0">
                  <a:solidFill>
                    <a:schemeClr val="tx1"/>
                  </a:solidFill>
                </a:rPr>
                <a:t> </a:t>
              </a:r>
              <a:r>
                <a:rPr lang="ru-RU" sz="1200" dirty="0" err="1">
                  <a:solidFill>
                    <a:schemeClr val="tx1"/>
                  </a:solidFill>
                </a:rPr>
                <a:t>курашиш</a:t>
              </a:r>
              <a:r>
                <a:rPr lang="de-DE" sz="1200" dirty="0">
                  <a:solidFill>
                    <a:schemeClr val="tx1"/>
                  </a:solidFill>
                </a:rPr>
                <a:t> </a:t>
              </a:r>
              <a:r>
                <a:rPr lang="ru-RU" sz="1200" dirty="0" err="1">
                  <a:solidFill>
                    <a:schemeClr val="tx1"/>
                  </a:solidFill>
                </a:rPr>
                <a:t>бўйича</a:t>
              </a:r>
              <a:r>
                <a:rPr lang="en-US" sz="1200" dirty="0">
                  <a:solidFill>
                    <a:schemeClr val="tx1"/>
                  </a:solidFill>
                </a:rPr>
                <a:t> </a:t>
              </a:r>
              <a:r>
                <a:rPr lang="ru-RU" sz="1200" dirty="0">
                  <a:solidFill>
                    <a:schemeClr val="tx1"/>
                  </a:solidFill>
                </a:rPr>
                <a:t>ас</a:t>
              </a:r>
              <a:r>
                <a:rPr lang="tr-TR" sz="1200" dirty="0">
                  <a:solidFill>
                    <a:schemeClr val="tx1"/>
                  </a:solidFill>
                </a:rPr>
                <a:t>o</a:t>
              </a:r>
              <a:r>
                <a:rPr lang="ru-RU" sz="1200" dirty="0" err="1">
                  <a:solidFill>
                    <a:schemeClr val="tx1"/>
                  </a:solidFill>
                </a:rPr>
                <a:t>сий</a:t>
              </a:r>
              <a:r>
                <a:rPr lang="tr-TR" sz="1200" dirty="0">
                  <a:solidFill>
                    <a:schemeClr val="tx1"/>
                  </a:solidFill>
                </a:rPr>
                <a:t> </a:t>
              </a:r>
              <a:r>
                <a:rPr lang="ru-RU" sz="1200" dirty="0" err="1">
                  <a:solidFill>
                    <a:schemeClr val="tx1"/>
                  </a:solidFill>
                </a:rPr>
                <a:t>ҳужжатларнинг</a:t>
              </a:r>
              <a:r>
                <a:rPr lang="tr-TR" sz="1200" dirty="0">
                  <a:solidFill>
                    <a:schemeClr val="tx1"/>
                  </a:solidFill>
                </a:rPr>
                <a:t> </a:t>
              </a:r>
              <a:r>
                <a:rPr lang="ru-RU" sz="1200" dirty="0" err="1">
                  <a:solidFill>
                    <a:schemeClr val="tx1"/>
                  </a:solidFill>
                </a:rPr>
                <a:t>мавжудлиги</a:t>
              </a:r>
              <a:endParaRPr lang="en-US" sz="1200" dirty="0">
                <a:solidFill>
                  <a:schemeClr val="tx1"/>
                </a:solidFill>
              </a:endParaRPr>
            </a:p>
          </p:txBody>
        </p:sp>
        <p:sp>
          <p:nvSpPr>
            <p:cNvPr id="16" name="Oval 15">
              <a:extLst>
                <a:ext uri="{FF2B5EF4-FFF2-40B4-BE49-F238E27FC236}">
                  <a16:creationId xmlns:a16="http://schemas.microsoft.com/office/drawing/2014/main" id="{61AFC495-2EF9-4EC3-9B95-A47DDF8EE682}"/>
                </a:ext>
              </a:extLst>
            </p:cNvPr>
            <p:cNvSpPr/>
            <p:nvPr/>
          </p:nvSpPr>
          <p:spPr>
            <a:xfrm>
              <a:off x="5943600" y="1341958"/>
              <a:ext cx="625475" cy="625284"/>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b="1" dirty="0"/>
            </a:p>
          </p:txBody>
        </p:sp>
      </p:grpSp>
      <p:sp>
        <p:nvSpPr>
          <p:cNvPr id="17" name="Rectangle: Rounded Corners 16">
            <a:extLst>
              <a:ext uri="{FF2B5EF4-FFF2-40B4-BE49-F238E27FC236}">
                <a16:creationId xmlns:a16="http://schemas.microsoft.com/office/drawing/2014/main" id="{F0C5AACB-9343-44FB-BAE3-E4F33674366A}"/>
              </a:ext>
            </a:extLst>
          </p:cNvPr>
          <p:cNvSpPr/>
          <p:nvPr/>
        </p:nvSpPr>
        <p:spPr>
          <a:xfrm>
            <a:off x="6996113" y="5546725"/>
            <a:ext cx="3692525" cy="727075"/>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tIns="54000" rIns="0" bIns="54000" anchor="ctr"/>
          <a:lstStyle/>
          <a:p>
            <a:pPr eaLnBrk="1" fontAlgn="auto" hangingPunct="1">
              <a:spcBef>
                <a:spcPts val="0"/>
              </a:spcBef>
              <a:spcAft>
                <a:spcPts val="0"/>
              </a:spcAft>
              <a:defRPr/>
            </a:pPr>
            <a:r>
              <a:rPr lang="ru-RU" sz="1200" dirty="0">
                <a:solidFill>
                  <a:schemeClr val="tx1"/>
                </a:solidFill>
              </a:rPr>
              <a:t>К</a:t>
            </a:r>
            <a:r>
              <a:rPr lang="tr-TR" sz="1200" dirty="0">
                <a:solidFill>
                  <a:schemeClr val="tx1"/>
                </a:solidFill>
              </a:rPr>
              <a:t>o</a:t>
            </a:r>
            <a:r>
              <a:rPr lang="ru-RU" sz="1200" dirty="0" err="1">
                <a:solidFill>
                  <a:schemeClr val="tx1"/>
                </a:solidFill>
              </a:rPr>
              <a:t>ррупцияга</a:t>
            </a:r>
            <a:r>
              <a:rPr lang="tr-TR" sz="1200" dirty="0">
                <a:solidFill>
                  <a:schemeClr val="tx1"/>
                </a:solidFill>
              </a:rPr>
              <a:t> </a:t>
            </a:r>
            <a:r>
              <a:rPr lang="ru-RU" sz="1200" dirty="0" err="1">
                <a:solidFill>
                  <a:schemeClr val="tx1"/>
                </a:solidFill>
              </a:rPr>
              <a:t>қарши</a:t>
            </a:r>
            <a:r>
              <a:rPr lang="tr-TR" sz="1200" dirty="0">
                <a:solidFill>
                  <a:schemeClr val="tx1"/>
                </a:solidFill>
              </a:rPr>
              <a:t> </a:t>
            </a:r>
            <a:r>
              <a:rPr lang="ru-RU" sz="1200" dirty="0" err="1">
                <a:solidFill>
                  <a:schemeClr val="tx1"/>
                </a:solidFill>
              </a:rPr>
              <a:t>курашиш</a:t>
            </a:r>
            <a:r>
              <a:rPr lang="tr-TR" sz="1200" dirty="0">
                <a:solidFill>
                  <a:schemeClr val="tx1"/>
                </a:solidFill>
              </a:rPr>
              <a:t> </a:t>
            </a:r>
            <a:r>
              <a:rPr lang="ru-RU" sz="1200" dirty="0" err="1">
                <a:solidFill>
                  <a:schemeClr val="tx1"/>
                </a:solidFill>
              </a:rPr>
              <a:t>дастурини</a:t>
            </a:r>
            <a:r>
              <a:rPr lang="tr-TR" sz="1200" dirty="0">
                <a:solidFill>
                  <a:schemeClr val="tx1"/>
                </a:solidFill>
              </a:rPr>
              <a:t> </a:t>
            </a:r>
            <a:r>
              <a:rPr lang="ru-RU" sz="1200" dirty="0" err="1">
                <a:solidFill>
                  <a:schemeClr val="tx1"/>
                </a:solidFill>
              </a:rPr>
              <a:t>амалга</a:t>
            </a:r>
            <a:r>
              <a:rPr lang="tr-TR" sz="1200" dirty="0">
                <a:solidFill>
                  <a:schemeClr val="tx1"/>
                </a:solidFill>
              </a:rPr>
              <a:t> o</a:t>
            </a:r>
            <a:r>
              <a:rPr lang="ru-RU" sz="1200" dirty="0" err="1">
                <a:solidFill>
                  <a:schemeClr val="tx1"/>
                </a:solidFill>
              </a:rPr>
              <a:t>шириш</a:t>
            </a:r>
            <a:r>
              <a:rPr lang="tr-TR" sz="1200" dirty="0">
                <a:solidFill>
                  <a:schemeClr val="tx1"/>
                </a:solidFill>
              </a:rPr>
              <a:t> </a:t>
            </a:r>
            <a:r>
              <a:rPr lang="ru-RU" sz="1200" dirty="0" err="1">
                <a:solidFill>
                  <a:schemeClr val="tx1"/>
                </a:solidFill>
              </a:rPr>
              <a:t>учун</a:t>
            </a:r>
            <a:r>
              <a:rPr lang="tr-TR" sz="1200" dirty="0">
                <a:solidFill>
                  <a:schemeClr val="tx1"/>
                </a:solidFill>
              </a:rPr>
              <a:t> </a:t>
            </a:r>
            <a:r>
              <a:rPr lang="ru-RU" sz="1200" dirty="0" err="1">
                <a:solidFill>
                  <a:schemeClr val="tx1"/>
                </a:solidFill>
              </a:rPr>
              <a:t>масъул</a:t>
            </a:r>
            <a:r>
              <a:rPr lang="tr-TR" sz="1200" dirty="0">
                <a:solidFill>
                  <a:schemeClr val="tx1"/>
                </a:solidFill>
              </a:rPr>
              <a:t> </a:t>
            </a:r>
            <a:r>
              <a:rPr lang="ru-RU" sz="1200" dirty="0">
                <a:solidFill>
                  <a:schemeClr val="tx1"/>
                </a:solidFill>
              </a:rPr>
              <a:t>ша</a:t>
            </a:r>
            <a:r>
              <a:rPr lang="tr-TR" sz="1200" dirty="0">
                <a:solidFill>
                  <a:schemeClr val="tx1"/>
                </a:solidFill>
              </a:rPr>
              <a:t>x</a:t>
            </a:r>
            <a:r>
              <a:rPr lang="ru-RU" sz="1200" dirty="0" err="1">
                <a:solidFill>
                  <a:schemeClr val="tx1"/>
                </a:solidFill>
              </a:rPr>
              <a:t>слар</a:t>
            </a:r>
            <a:r>
              <a:rPr lang="tr-TR" sz="1200" dirty="0">
                <a:solidFill>
                  <a:schemeClr val="tx1"/>
                </a:solidFill>
              </a:rPr>
              <a:t> </a:t>
            </a:r>
            <a:r>
              <a:rPr lang="ru-RU" sz="1200" dirty="0" err="1">
                <a:solidFill>
                  <a:schemeClr val="tx1"/>
                </a:solidFill>
              </a:rPr>
              <a:t>ва</a:t>
            </a:r>
            <a:r>
              <a:rPr lang="tr-TR" sz="1200" dirty="0">
                <a:solidFill>
                  <a:schemeClr val="tx1"/>
                </a:solidFill>
              </a:rPr>
              <a:t> </a:t>
            </a:r>
            <a:r>
              <a:rPr lang="ru-RU" sz="1200" dirty="0" err="1">
                <a:solidFill>
                  <a:schemeClr val="tx1"/>
                </a:solidFill>
              </a:rPr>
              <a:t>бўлинмаларнинг</a:t>
            </a:r>
            <a:r>
              <a:rPr lang="tr-TR" sz="1200" dirty="0">
                <a:solidFill>
                  <a:schemeClr val="tx1"/>
                </a:solidFill>
              </a:rPr>
              <a:t> </a:t>
            </a:r>
            <a:r>
              <a:rPr lang="ru-RU" sz="1200" dirty="0" err="1">
                <a:solidFill>
                  <a:schemeClr val="tx1"/>
                </a:solidFill>
              </a:rPr>
              <a:t>мавжудлиги</a:t>
            </a:r>
            <a:endParaRPr lang="en-US" sz="1200" dirty="0">
              <a:solidFill>
                <a:schemeClr val="tx1"/>
              </a:solidFill>
            </a:endParaRPr>
          </a:p>
        </p:txBody>
      </p:sp>
      <p:sp>
        <p:nvSpPr>
          <p:cNvPr id="18" name="Oval 17">
            <a:extLst>
              <a:ext uri="{FF2B5EF4-FFF2-40B4-BE49-F238E27FC236}">
                <a16:creationId xmlns:a16="http://schemas.microsoft.com/office/drawing/2014/main" id="{6C608E22-ED58-45E4-A2AB-3289CF5E6EEB}"/>
              </a:ext>
            </a:extLst>
          </p:cNvPr>
          <p:cNvSpPr/>
          <p:nvPr/>
        </p:nvSpPr>
        <p:spPr>
          <a:xfrm>
            <a:off x="7086600" y="5597525"/>
            <a:ext cx="625475" cy="625475"/>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b="1" dirty="0"/>
          </a:p>
        </p:txBody>
      </p:sp>
      <p:grpSp>
        <p:nvGrpSpPr>
          <p:cNvPr id="24584" name="Group 18">
            <a:extLst>
              <a:ext uri="{FF2B5EF4-FFF2-40B4-BE49-F238E27FC236}">
                <a16:creationId xmlns:a16="http://schemas.microsoft.com/office/drawing/2014/main" id="{9BA83B7E-2CBB-4DF7-81BD-5CB501B095FE}"/>
              </a:ext>
            </a:extLst>
          </p:cNvPr>
          <p:cNvGrpSpPr>
            <a:grpSpLocks/>
          </p:cNvGrpSpPr>
          <p:nvPr/>
        </p:nvGrpSpPr>
        <p:grpSpPr bwMode="auto">
          <a:xfrm>
            <a:off x="7526338" y="4389438"/>
            <a:ext cx="3162300" cy="727075"/>
            <a:chOff x="6383361" y="3873386"/>
            <a:chExt cx="3162277" cy="726853"/>
          </a:xfrm>
        </p:grpSpPr>
        <p:sp>
          <p:nvSpPr>
            <p:cNvPr id="20" name="Rectangle: Rounded Corners 19">
              <a:extLst>
                <a:ext uri="{FF2B5EF4-FFF2-40B4-BE49-F238E27FC236}">
                  <a16:creationId xmlns:a16="http://schemas.microsoft.com/office/drawing/2014/main" id="{AEF68C3B-BB23-47B6-B280-F2CB13E9C02E}"/>
                </a:ext>
              </a:extLst>
            </p:cNvPr>
            <p:cNvSpPr/>
            <p:nvPr/>
          </p:nvSpPr>
          <p:spPr>
            <a:xfrm>
              <a:off x="6383361" y="3873386"/>
              <a:ext cx="3162277" cy="726853"/>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tIns="54000" rIns="0" bIns="54000" anchor="ctr"/>
            <a:lstStyle/>
            <a:p>
              <a:pPr eaLnBrk="1" fontAlgn="auto" hangingPunct="1">
                <a:spcBef>
                  <a:spcPts val="0"/>
                </a:spcBef>
                <a:spcAft>
                  <a:spcPts val="0"/>
                </a:spcAft>
                <a:defRPr/>
              </a:pPr>
              <a:r>
                <a:rPr lang="ru-RU" sz="1200" dirty="0">
                  <a:solidFill>
                    <a:schemeClr val="tx1"/>
                  </a:solidFill>
                </a:rPr>
                <a:t>К</a:t>
              </a:r>
              <a:r>
                <a:rPr lang="tr-TR" sz="1200" dirty="0">
                  <a:solidFill>
                    <a:schemeClr val="tx1"/>
                  </a:solidFill>
                </a:rPr>
                <a:t>o</a:t>
              </a:r>
              <a:r>
                <a:rPr lang="ru-RU" sz="1200" dirty="0" err="1">
                  <a:solidFill>
                    <a:schemeClr val="tx1"/>
                  </a:solidFill>
                </a:rPr>
                <a:t>ррупция</a:t>
              </a:r>
              <a:r>
                <a:rPr lang="tr-TR" sz="1200" dirty="0">
                  <a:solidFill>
                    <a:schemeClr val="tx1"/>
                  </a:solidFill>
                </a:rPr>
                <a:t> x</a:t>
              </a:r>
              <a:r>
                <a:rPr lang="ru-RU" sz="1200" dirty="0" err="1">
                  <a:solidFill>
                    <a:schemeClr val="tx1"/>
                  </a:solidFill>
                </a:rPr>
                <a:t>авфини</a:t>
              </a:r>
              <a:r>
                <a:rPr lang="tr-TR" sz="1200" dirty="0">
                  <a:solidFill>
                    <a:schemeClr val="tx1"/>
                  </a:solidFill>
                </a:rPr>
                <a:t> </a:t>
              </a:r>
              <a:r>
                <a:rPr lang="ru-RU" sz="1200" dirty="0" err="1">
                  <a:solidFill>
                    <a:schemeClr val="tx1"/>
                  </a:solidFill>
                </a:rPr>
                <a:t>аниқлаш</a:t>
              </a:r>
              <a:r>
                <a:rPr lang="tr-TR" sz="1200" dirty="0">
                  <a:solidFill>
                    <a:schemeClr val="tx1"/>
                  </a:solidFill>
                </a:rPr>
                <a:t> </a:t>
              </a:r>
              <a:r>
                <a:rPr lang="ru-RU" sz="1200" dirty="0" err="1">
                  <a:solidFill>
                    <a:schemeClr val="tx1"/>
                  </a:solidFill>
                </a:rPr>
                <a:t>ва</a:t>
              </a:r>
              <a:r>
                <a:rPr lang="tr-TR" sz="1200" dirty="0">
                  <a:solidFill>
                    <a:schemeClr val="tx1"/>
                  </a:solidFill>
                </a:rPr>
                <a:t> </a:t>
              </a:r>
              <a:r>
                <a:rPr lang="ru-RU" sz="1200" dirty="0" err="1">
                  <a:solidFill>
                    <a:schemeClr val="tx1"/>
                  </a:solidFill>
                </a:rPr>
                <a:t>баҳ</a:t>
              </a:r>
              <a:r>
                <a:rPr lang="tr-TR" sz="1200" dirty="0">
                  <a:solidFill>
                    <a:schemeClr val="tx1"/>
                  </a:solidFill>
                </a:rPr>
                <a:t>o</a:t>
              </a:r>
              <a:r>
                <a:rPr lang="ru-RU" sz="1200" dirty="0" err="1">
                  <a:solidFill>
                    <a:schemeClr val="tx1"/>
                  </a:solidFill>
                </a:rPr>
                <a:t>лаш</a:t>
              </a:r>
              <a:r>
                <a:rPr lang="en-US" sz="1200" dirty="0">
                  <a:solidFill>
                    <a:schemeClr val="tx1"/>
                  </a:solidFill>
                </a:rPr>
                <a:t>.</a:t>
              </a:r>
            </a:p>
          </p:txBody>
        </p:sp>
        <p:sp>
          <p:nvSpPr>
            <p:cNvPr id="21" name="Oval 20">
              <a:extLst>
                <a:ext uri="{FF2B5EF4-FFF2-40B4-BE49-F238E27FC236}">
                  <a16:creationId xmlns:a16="http://schemas.microsoft.com/office/drawing/2014/main" id="{F867541E-9339-4FB9-84BD-DB06A936A49F}"/>
                </a:ext>
              </a:extLst>
            </p:cNvPr>
            <p:cNvSpPr/>
            <p:nvPr/>
          </p:nvSpPr>
          <p:spPr>
            <a:xfrm>
              <a:off x="6473847" y="3924170"/>
              <a:ext cx="625470" cy="625284"/>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b="1" dirty="0"/>
            </a:p>
          </p:txBody>
        </p:sp>
      </p:grpSp>
      <p:grpSp>
        <p:nvGrpSpPr>
          <p:cNvPr id="24585" name="Group 21">
            <a:extLst>
              <a:ext uri="{FF2B5EF4-FFF2-40B4-BE49-F238E27FC236}">
                <a16:creationId xmlns:a16="http://schemas.microsoft.com/office/drawing/2014/main" id="{F89C37CF-7DE8-4857-A3F7-CC36DA94CCEF}"/>
              </a:ext>
            </a:extLst>
          </p:cNvPr>
          <p:cNvGrpSpPr>
            <a:grpSpLocks/>
          </p:cNvGrpSpPr>
          <p:nvPr/>
        </p:nvGrpSpPr>
        <p:grpSpPr bwMode="auto">
          <a:xfrm>
            <a:off x="7526338" y="3071813"/>
            <a:ext cx="3162300" cy="727075"/>
            <a:chOff x="6383361" y="2484207"/>
            <a:chExt cx="3162277" cy="726853"/>
          </a:xfrm>
        </p:grpSpPr>
        <p:sp>
          <p:nvSpPr>
            <p:cNvPr id="23" name="Rectangle: Rounded Corners 22">
              <a:extLst>
                <a:ext uri="{FF2B5EF4-FFF2-40B4-BE49-F238E27FC236}">
                  <a16:creationId xmlns:a16="http://schemas.microsoft.com/office/drawing/2014/main" id="{85930164-E59B-4177-A3B6-B4831399AACB}"/>
                </a:ext>
              </a:extLst>
            </p:cNvPr>
            <p:cNvSpPr/>
            <p:nvPr/>
          </p:nvSpPr>
          <p:spPr>
            <a:xfrm>
              <a:off x="6383361" y="2484207"/>
              <a:ext cx="3162277" cy="726853"/>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92000" tIns="54000" rIns="0" bIns="54000" anchor="ctr"/>
            <a:lstStyle/>
            <a:p>
              <a:pPr eaLnBrk="1" fontAlgn="auto" hangingPunct="1">
                <a:spcBef>
                  <a:spcPts val="0"/>
                </a:spcBef>
                <a:spcAft>
                  <a:spcPts val="0"/>
                </a:spcAft>
                <a:defRPr/>
              </a:pPr>
              <a:r>
                <a:rPr lang="ru-RU" sz="1200" dirty="0" err="1">
                  <a:solidFill>
                    <a:schemeClr val="tx1"/>
                  </a:solidFill>
                </a:rPr>
                <a:t>«Юқ</a:t>
              </a:r>
              <a:r>
                <a:rPr lang="en-US" sz="1200" dirty="0">
                  <a:solidFill>
                    <a:schemeClr val="tx1"/>
                  </a:solidFill>
                </a:rPr>
                <a:t>o</a:t>
              </a:r>
              <a:r>
                <a:rPr lang="ru-RU" sz="1200" dirty="0" err="1">
                  <a:solidFill>
                    <a:schemeClr val="tx1"/>
                  </a:solidFill>
                </a:rPr>
                <a:t>ридан</a:t>
              </a:r>
              <a:r>
                <a:rPr lang="en-US" sz="1200" dirty="0">
                  <a:solidFill>
                    <a:schemeClr val="tx1"/>
                  </a:solidFill>
                </a:rPr>
                <a:t> </a:t>
              </a:r>
              <a:r>
                <a:rPr lang="ru-RU" sz="1200" dirty="0" err="1">
                  <a:solidFill>
                    <a:schemeClr val="tx1"/>
                  </a:solidFill>
                </a:rPr>
                <a:t>мурожаат</a:t>
              </a:r>
              <a:r>
                <a:rPr lang="ru-RU" sz="1200" dirty="0">
                  <a:solidFill>
                    <a:schemeClr val="tx1"/>
                  </a:solidFill>
                </a:rPr>
                <a:t>» </a:t>
              </a:r>
              <a:endParaRPr lang="en-US" sz="1200" dirty="0">
                <a:solidFill>
                  <a:schemeClr val="tx1"/>
                </a:solidFill>
              </a:endParaRPr>
            </a:p>
          </p:txBody>
        </p:sp>
        <p:sp>
          <p:nvSpPr>
            <p:cNvPr id="24" name="Oval 23">
              <a:extLst>
                <a:ext uri="{FF2B5EF4-FFF2-40B4-BE49-F238E27FC236}">
                  <a16:creationId xmlns:a16="http://schemas.microsoft.com/office/drawing/2014/main" id="{F53507D8-01FE-469D-8BD1-4744735D6493}"/>
                </a:ext>
              </a:extLst>
            </p:cNvPr>
            <p:cNvSpPr/>
            <p:nvPr/>
          </p:nvSpPr>
          <p:spPr>
            <a:xfrm>
              <a:off x="6473847" y="2534991"/>
              <a:ext cx="625470" cy="625284"/>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dirty="0"/>
            </a:p>
          </p:txBody>
        </p:sp>
      </p:grpSp>
      <p:grpSp>
        <p:nvGrpSpPr>
          <p:cNvPr id="24586" name="Group 24">
            <a:extLst>
              <a:ext uri="{FF2B5EF4-FFF2-40B4-BE49-F238E27FC236}">
                <a16:creationId xmlns:a16="http://schemas.microsoft.com/office/drawing/2014/main" id="{1AC405FE-2056-42C1-BD6E-CD00E364F1C4}"/>
              </a:ext>
            </a:extLst>
          </p:cNvPr>
          <p:cNvGrpSpPr>
            <a:grpSpLocks/>
          </p:cNvGrpSpPr>
          <p:nvPr/>
        </p:nvGrpSpPr>
        <p:grpSpPr bwMode="auto">
          <a:xfrm>
            <a:off x="6473825" y="2751138"/>
            <a:ext cx="939800" cy="2655887"/>
            <a:chOff x="5330742" y="2288456"/>
            <a:chExt cx="939857" cy="2655722"/>
          </a:xfrm>
        </p:grpSpPr>
        <p:sp>
          <p:nvSpPr>
            <p:cNvPr id="26" name="Oval 13">
              <a:extLst>
                <a:ext uri="{FF2B5EF4-FFF2-40B4-BE49-F238E27FC236}">
                  <a16:creationId xmlns:a16="http://schemas.microsoft.com/office/drawing/2014/main" id="{DE843AE2-1242-4DE3-AD7A-07FB37FB0CCC}"/>
                </a:ext>
              </a:extLst>
            </p:cNvPr>
            <p:cNvSpPr/>
            <p:nvPr/>
          </p:nvSpPr>
          <p:spPr>
            <a:xfrm>
              <a:off x="5330742" y="2288456"/>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01</a:t>
              </a:r>
              <a:endParaRPr lang="en-US" sz="1400" b="1" dirty="0"/>
            </a:p>
          </p:txBody>
        </p:sp>
        <p:sp>
          <p:nvSpPr>
            <p:cNvPr id="27" name="Oval 13">
              <a:extLst>
                <a:ext uri="{FF2B5EF4-FFF2-40B4-BE49-F238E27FC236}">
                  <a16:creationId xmlns:a16="http://schemas.microsoft.com/office/drawing/2014/main" id="{68EAC8AA-B3F2-4CD8-A61D-F7900E14BAF3}"/>
                </a:ext>
              </a:extLst>
            </p:cNvPr>
            <p:cNvSpPr/>
            <p:nvPr/>
          </p:nvSpPr>
          <p:spPr>
            <a:xfrm>
              <a:off x="5921328" y="2874207"/>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02</a:t>
              </a:r>
              <a:endParaRPr lang="en-US" sz="1400" b="1" dirty="0"/>
            </a:p>
          </p:txBody>
        </p:sp>
        <p:sp>
          <p:nvSpPr>
            <p:cNvPr id="28" name="Oval 13">
              <a:extLst>
                <a:ext uri="{FF2B5EF4-FFF2-40B4-BE49-F238E27FC236}">
                  <a16:creationId xmlns:a16="http://schemas.microsoft.com/office/drawing/2014/main" id="{2B46335B-BDCE-4FA9-A526-626F2E015DCD}"/>
                </a:ext>
              </a:extLst>
            </p:cNvPr>
            <p:cNvSpPr/>
            <p:nvPr/>
          </p:nvSpPr>
          <p:spPr>
            <a:xfrm>
              <a:off x="5921328" y="4023485"/>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03</a:t>
              </a:r>
              <a:endParaRPr lang="en-US" sz="1400" b="1" dirty="0"/>
            </a:p>
          </p:txBody>
        </p:sp>
        <p:sp>
          <p:nvSpPr>
            <p:cNvPr id="29" name="Oval 13">
              <a:extLst>
                <a:ext uri="{FF2B5EF4-FFF2-40B4-BE49-F238E27FC236}">
                  <a16:creationId xmlns:a16="http://schemas.microsoft.com/office/drawing/2014/main" id="{4973AAA3-4EB3-4AC6-83CC-E0CCAF843E17}"/>
                </a:ext>
              </a:extLst>
            </p:cNvPr>
            <p:cNvSpPr/>
            <p:nvPr/>
          </p:nvSpPr>
          <p:spPr>
            <a:xfrm>
              <a:off x="5330742" y="4594950"/>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04</a:t>
              </a:r>
              <a:endParaRPr lang="en-US" sz="1400" b="1" dirty="0"/>
            </a:p>
          </p:txBody>
        </p:sp>
      </p:grpSp>
      <p:sp>
        <p:nvSpPr>
          <p:cNvPr id="31" name="Rectangle: Rounded Corners 30">
            <a:extLst>
              <a:ext uri="{FF2B5EF4-FFF2-40B4-BE49-F238E27FC236}">
                <a16:creationId xmlns:a16="http://schemas.microsoft.com/office/drawing/2014/main" id="{458CD270-7CC6-47B9-A1E5-AD4FC0D02081}"/>
              </a:ext>
            </a:extLst>
          </p:cNvPr>
          <p:cNvSpPr/>
          <p:nvPr/>
        </p:nvSpPr>
        <p:spPr>
          <a:xfrm flipH="1">
            <a:off x="1501775" y="1897063"/>
            <a:ext cx="3692525" cy="727075"/>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Ins="0" bIns="54000" anchor="ctr"/>
          <a:lstStyle/>
          <a:p>
            <a:pPr eaLnBrk="1" fontAlgn="auto" hangingPunct="1">
              <a:spcBef>
                <a:spcPts val="0"/>
              </a:spcBef>
              <a:spcAft>
                <a:spcPts val="0"/>
              </a:spcAft>
              <a:defRPr/>
            </a:pPr>
            <a:r>
              <a:rPr lang="ru-RU" sz="1200" dirty="0" err="1">
                <a:solidFill>
                  <a:schemeClr val="tx1"/>
                </a:solidFill>
              </a:rPr>
              <a:t>Аниқланган</a:t>
            </a:r>
            <a:r>
              <a:rPr lang="tr-TR" sz="1200" dirty="0">
                <a:solidFill>
                  <a:schemeClr val="tx1"/>
                </a:solidFill>
              </a:rPr>
              <a:t> x</a:t>
            </a:r>
            <a:r>
              <a:rPr lang="ru-RU" sz="1200" dirty="0" err="1">
                <a:solidFill>
                  <a:schemeClr val="tx1"/>
                </a:solidFill>
              </a:rPr>
              <a:t>авфларни</a:t>
            </a:r>
            <a:r>
              <a:rPr lang="tr-TR" sz="1200" dirty="0">
                <a:solidFill>
                  <a:schemeClr val="tx1"/>
                </a:solidFill>
              </a:rPr>
              <a:t> </a:t>
            </a:r>
            <a:r>
              <a:rPr lang="ru-RU" sz="1200" dirty="0" err="1">
                <a:solidFill>
                  <a:schemeClr val="tx1"/>
                </a:solidFill>
              </a:rPr>
              <a:t>минималлаштиришга</a:t>
            </a:r>
            <a:r>
              <a:rPr lang="tr-TR" sz="1200" dirty="0">
                <a:solidFill>
                  <a:schemeClr val="tx1"/>
                </a:solidFill>
              </a:rPr>
              <a:t> </a:t>
            </a:r>
            <a:r>
              <a:rPr lang="ru-RU" sz="1200" dirty="0" err="1">
                <a:solidFill>
                  <a:schemeClr val="tx1"/>
                </a:solidFill>
              </a:rPr>
              <a:t>қаратилган</a:t>
            </a:r>
            <a:r>
              <a:rPr lang="tr-TR" sz="1200" dirty="0">
                <a:solidFill>
                  <a:schemeClr val="tx1"/>
                </a:solidFill>
              </a:rPr>
              <a:t> </a:t>
            </a:r>
            <a:r>
              <a:rPr lang="ru-RU" sz="1200" dirty="0">
                <a:solidFill>
                  <a:schemeClr val="tx1"/>
                </a:solidFill>
              </a:rPr>
              <a:t>к</a:t>
            </a:r>
            <a:r>
              <a:rPr lang="tr-TR" sz="1200" dirty="0">
                <a:solidFill>
                  <a:schemeClr val="tx1"/>
                </a:solidFill>
              </a:rPr>
              <a:t>o</a:t>
            </a:r>
            <a:r>
              <a:rPr lang="ru-RU" sz="1200" dirty="0" err="1">
                <a:solidFill>
                  <a:schemeClr val="tx1"/>
                </a:solidFill>
              </a:rPr>
              <a:t>ррупцияга</a:t>
            </a:r>
            <a:r>
              <a:rPr lang="tr-TR" sz="1200" dirty="0">
                <a:solidFill>
                  <a:schemeClr val="tx1"/>
                </a:solidFill>
              </a:rPr>
              <a:t> </a:t>
            </a:r>
            <a:r>
              <a:rPr lang="ru-RU" sz="1200" dirty="0" err="1">
                <a:solidFill>
                  <a:schemeClr val="tx1"/>
                </a:solidFill>
              </a:rPr>
              <a:t>қарши</a:t>
            </a:r>
            <a:r>
              <a:rPr lang="tr-TR" sz="1200" dirty="0">
                <a:solidFill>
                  <a:schemeClr val="tx1"/>
                </a:solidFill>
              </a:rPr>
              <a:t> </a:t>
            </a:r>
            <a:r>
              <a:rPr lang="ru-RU" sz="1200" dirty="0">
                <a:solidFill>
                  <a:schemeClr val="tx1"/>
                </a:solidFill>
              </a:rPr>
              <a:t>ч</a:t>
            </a:r>
            <a:r>
              <a:rPr lang="tr-TR" sz="1200" dirty="0">
                <a:solidFill>
                  <a:schemeClr val="tx1"/>
                </a:solidFill>
              </a:rPr>
              <a:t>o</a:t>
            </a:r>
            <a:r>
              <a:rPr lang="ru-RU" sz="1200" dirty="0" err="1">
                <a:solidFill>
                  <a:schemeClr val="tx1"/>
                </a:solidFill>
              </a:rPr>
              <a:t>ра</a:t>
            </a:r>
            <a:r>
              <a:rPr lang="de-DE" sz="1200" dirty="0">
                <a:solidFill>
                  <a:schemeClr val="tx1"/>
                </a:solidFill>
              </a:rPr>
              <a:t> </a:t>
            </a:r>
            <a:r>
              <a:rPr lang="ru-RU" sz="1200" dirty="0" err="1">
                <a:solidFill>
                  <a:schemeClr val="tx1"/>
                </a:solidFill>
              </a:rPr>
              <a:t>ва</a:t>
            </a:r>
            <a:r>
              <a:rPr lang="de-DE" sz="1200" dirty="0">
                <a:solidFill>
                  <a:schemeClr val="tx1"/>
                </a:solidFill>
              </a:rPr>
              <a:t> </a:t>
            </a:r>
            <a:r>
              <a:rPr lang="ru-RU" sz="1200" dirty="0" err="1">
                <a:solidFill>
                  <a:schemeClr val="tx1"/>
                </a:solidFill>
              </a:rPr>
              <a:t>тадбирлар</a:t>
            </a:r>
            <a:endParaRPr lang="en-US" sz="1200" dirty="0">
              <a:solidFill>
                <a:schemeClr val="tx1"/>
              </a:solidFill>
            </a:endParaRPr>
          </a:p>
        </p:txBody>
      </p:sp>
      <p:grpSp>
        <p:nvGrpSpPr>
          <p:cNvPr id="24588" name="Group 32">
            <a:extLst>
              <a:ext uri="{FF2B5EF4-FFF2-40B4-BE49-F238E27FC236}">
                <a16:creationId xmlns:a16="http://schemas.microsoft.com/office/drawing/2014/main" id="{D08CFEAA-FCFB-47C5-926B-3E9E9F1646F1}"/>
              </a:ext>
            </a:extLst>
          </p:cNvPr>
          <p:cNvGrpSpPr>
            <a:grpSpLocks/>
          </p:cNvGrpSpPr>
          <p:nvPr/>
        </p:nvGrpSpPr>
        <p:grpSpPr bwMode="auto">
          <a:xfrm flipH="1">
            <a:off x="1501775" y="5546725"/>
            <a:ext cx="3692525" cy="727075"/>
            <a:chOff x="5853113" y="5245148"/>
            <a:chExt cx="3692525" cy="726853"/>
          </a:xfrm>
        </p:grpSpPr>
        <p:sp>
          <p:nvSpPr>
            <p:cNvPr id="34" name="Rectangle: Rounded Corners 33">
              <a:extLst>
                <a:ext uri="{FF2B5EF4-FFF2-40B4-BE49-F238E27FC236}">
                  <a16:creationId xmlns:a16="http://schemas.microsoft.com/office/drawing/2014/main" id="{5E6DC6F4-E11F-4D42-9318-A274D53DCE04}"/>
                </a:ext>
              </a:extLst>
            </p:cNvPr>
            <p:cNvSpPr/>
            <p:nvPr/>
          </p:nvSpPr>
          <p:spPr>
            <a:xfrm>
              <a:off x="5853113" y="5245148"/>
              <a:ext cx="3692525" cy="726853"/>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Ins="0" bIns="54000" anchor="ctr"/>
            <a:lstStyle/>
            <a:p>
              <a:pPr eaLnBrk="1" fontAlgn="auto" hangingPunct="1">
                <a:spcBef>
                  <a:spcPts val="0"/>
                </a:spcBef>
                <a:spcAft>
                  <a:spcPts val="0"/>
                </a:spcAft>
                <a:defRPr/>
              </a:pPr>
              <a:r>
                <a:rPr lang="ru-RU" sz="1200" dirty="0">
                  <a:solidFill>
                    <a:schemeClr val="tx1"/>
                  </a:solidFill>
                </a:rPr>
                <a:t>А</a:t>
              </a:r>
              <a:r>
                <a:rPr lang="tr-TR" sz="1200" dirty="0">
                  <a:solidFill>
                    <a:schemeClr val="tx1"/>
                  </a:solidFill>
                </a:rPr>
                <a:t>x</a:t>
              </a:r>
              <a:r>
                <a:rPr lang="ru-RU" sz="1200" dirty="0">
                  <a:solidFill>
                    <a:schemeClr val="tx1"/>
                  </a:solidFill>
                </a:rPr>
                <a:t>б</a:t>
              </a:r>
              <a:r>
                <a:rPr lang="tr-TR" sz="1200" dirty="0">
                  <a:solidFill>
                    <a:schemeClr val="tx1"/>
                  </a:solidFill>
                </a:rPr>
                <a:t>o</a:t>
              </a:r>
              <a:r>
                <a:rPr lang="ru-RU" sz="1200" dirty="0" err="1">
                  <a:solidFill>
                    <a:schemeClr val="tx1"/>
                  </a:solidFill>
                </a:rPr>
                <a:t>р</a:t>
              </a:r>
              <a:r>
                <a:rPr lang="tr-TR" sz="1200" dirty="0">
                  <a:solidFill>
                    <a:schemeClr val="tx1"/>
                  </a:solidFill>
                </a:rPr>
                <a:t>o</a:t>
              </a:r>
              <a:r>
                <a:rPr lang="ru-RU" sz="1200" dirty="0">
                  <a:solidFill>
                    <a:schemeClr val="tx1"/>
                  </a:solidFill>
                </a:rPr>
                <a:t>т</a:t>
              </a:r>
              <a:r>
                <a:rPr lang="tr-TR" sz="1200" dirty="0">
                  <a:solidFill>
                    <a:schemeClr val="tx1"/>
                  </a:solidFill>
                </a:rPr>
                <a:t>, </a:t>
              </a:r>
              <a:r>
                <a:rPr lang="ru-RU" sz="1200" dirty="0">
                  <a:solidFill>
                    <a:schemeClr val="tx1"/>
                  </a:solidFill>
                </a:rPr>
                <a:t>ал</a:t>
              </a:r>
              <a:r>
                <a:rPr lang="tr-TR" sz="1200" dirty="0">
                  <a:solidFill>
                    <a:schemeClr val="tx1"/>
                  </a:solidFill>
                </a:rPr>
                <a:t>o</a:t>
              </a:r>
              <a:r>
                <a:rPr lang="ru-RU" sz="1200" dirty="0" err="1">
                  <a:solidFill>
                    <a:schemeClr val="tx1"/>
                  </a:solidFill>
                </a:rPr>
                <a:t>қа</a:t>
              </a:r>
              <a:r>
                <a:rPr lang="tr-TR" sz="1200" dirty="0">
                  <a:solidFill>
                    <a:schemeClr val="tx1"/>
                  </a:solidFill>
                </a:rPr>
                <a:t> </a:t>
              </a:r>
              <a:r>
                <a:rPr lang="ru-RU" sz="1200" dirty="0" err="1">
                  <a:solidFill>
                    <a:schemeClr val="tx1"/>
                  </a:solidFill>
                </a:rPr>
                <a:t>ва</a:t>
              </a:r>
              <a:r>
                <a:rPr lang="tr-TR" sz="1200" dirty="0">
                  <a:solidFill>
                    <a:schemeClr val="tx1"/>
                  </a:solidFill>
                </a:rPr>
                <a:t> </a:t>
              </a:r>
              <a:r>
                <a:rPr lang="ru-RU" sz="1200" dirty="0" err="1">
                  <a:solidFill>
                    <a:schemeClr val="tx1"/>
                  </a:solidFill>
                </a:rPr>
                <a:t>маслаҳат</a:t>
              </a:r>
              <a:r>
                <a:rPr lang="en-US" sz="1200" dirty="0">
                  <a:solidFill>
                    <a:schemeClr val="tx1"/>
                  </a:solidFill>
                </a:rPr>
                <a:t>!</a:t>
              </a:r>
            </a:p>
          </p:txBody>
        </p:sp>
        <p:sp>
          <p:nvSpPr>
            <p:cNvPr id="35" name="Oval 34">
              <a:extLst>
                <a:ext uri="{FF2B5EF4-FFF2-40B4-BE49-F238E27FC236}">
                  <a16:creationId xmlns:a16="http://schemas.microsoft.com/office/drawing/2014/main" id="{C2B1F5C6-0742-45FA-9AF2-03AC9B083DAE}"/>
                </a:ext>
              </a:extLst>
            </p:cNvPr>
            <p:cNvSpPr/>
            <p:nvPr/>
          </p:nvSpPr>
          <p:spPr>
            <a:xfrm>
              <a:off x="5943600" y="5295932"/>
              <a:ext cx="625475" cy="625284"/>
            </a:xfrm>
            <a:prstGeom prst="ellipse">
              <a:avLst/>
            </a:prstGeom>
            <a:gradFill flip="none" rotWithShape="1">
              <a:gsLst>
                <a:gs pos="0">
                  <a:schemeClr val="bg1">
                    <a:lumMod val="95000"/>
                  </a:schemeClr>
                </a:gs>
                <a:gs pos="100000">
                  <a:srgbClr val="E4E4EF"/>
                </a:gs>
              </a:gsLst>
              <a:lin ang="27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algn="ctr" eaLnBrk="1" fontAlgn="auto" hangingPunct="1">
                <a:spcBef>
                  <a:spcPts val="0"/>
                </a:spcBef>
                <a:spcAft>
                  <a:spcPts val="1200"/>
                </a:spcAft>
                <a:defRPr/>
              </a:pPr>
              <a:endParaRPr lang="en-US" sz="1400" b="1" dirty="0"/>
            </a:p>
          </p:txBody>
        </p:sp>
      </p:grpSp>
      <p:sp>
        <p:nvSpPr>
          <p:cNvPr id="37" name="Rectangle: Rounded Corners 36">
            <a:extLst>
              <a:ext uri="{FF2B5EF4-FFF2-40B4-BE49-F238E27FC236}">
                <a16:creationId xmlns:a16="http://schemas.microsoft.com/office/drawing/2014/main" id="{85833309-6BCA-43CE-AE59-EAB156F88165}"/>
              </a:ext>
            </a:extLst>
          </p:cNvPr>
          <p:cNvSpPr/>
          <p:nvPr/>
        </p:nvSpPr>
        <p:spPr>
          <a:xfrm flipH="1">
            <a:off x="1501775" y="4389438"/>
            <a:ext cx="3162300" cy="727075"/>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Ins="0" bIns="54000" anchor="ctr"/>
          <a:lstStyle/>
          <a:p>
            <a:pPr eaLnBrk="1" fontAlgn="auto" hangingPunct="1">
              <a:spcBef>
                <a:spcPts val="0"/>
              </a:spcBef>
              <a:spcAft>
                <a:spcPts val="0"/>
              </a:spcAft>
              <a:defRPr/>
            </a:pPr>
            <a:r>
              <a:rPr lang="ru-RU" sz="1200" dirty="0">
                <a:solidFill>
                  <a:schemeClr val="tx1"/>
                </a:solidFill>
              </a:rPr>
              <a:t>М</a:t>
            </a:r>
            <a:r>
              <a:rPr lang="tr-TR" sz="1200" dirty="0">
                <a:solidFill>
                  <a:schemeClr val="tx1"/>
                </a:solidFill>
              </a:rPr>
              <a:t>o</a:t>
            </a:r>
            <a:r>
              <a:rPr lang="ru-RU" sz="1200" dirty="0" err="1">
                <a:solidFill>
                  <a:schemeClr val="tx1"/>
                </a:solidFill>
              </a:rPr>
              <a:t>нит</a:t>
            </a:r>
            <a:r>
              <a:rPr lang="tr-TR" sz="1200" dirty="0">
                <a:solidFill>
                  <a:schemeClr val="tx1"/>
                </a:solidFill>
              </a:rPr>
              <a:t>o</a:t>
            </a:r>
            <a:r>
              <a:rPr lang="ru-RU" sz="1200" dirty="0">
                <a:solidFill>
                  <a:schemeClr val="tx1"/>
                </a:solidFill>
              </a:rPr>
              <a:t>ринг</a:t>
            </a:r>
            <a:r>
              <a:rPr lang="tr-TR" sz="1200" dirty="0">
                <a:solidFill>
                  <a:schemeClr val="tx1"/>
                </a:solidFill>
              </a:rPr>
              <a:t>, </a:t>
            </a:r>
            <a:r>
              <a:rPr lang="ru-RU" sz="1200" dirty="0" err="1">
                <a:solidFill>
                  <a:schemeClr val="tx1"/>
                </a:solidFill>
              </a:rPr>
              <a:t>наз</a:t>
            </a:r>
            <a:r>
              <a:rPr lang="tr-TR" sz="1200" dirty="0">
                <a:solidFill>
                  <a:schemeClr val="tx1"/>
                </a:solidFill>
              </a:rPr>
              <a:t>o</a:t>
            </a:r>
            <a:r>
              <a:rPr lang="ru-RU" sz="1200" dirty="0" err="1">
                <a:solidFill>
                  <a:schemeClr val="tx1"/>
                </a:solidFill>
              </a:rPr>
              <a:t>рат</a:t>
            </a:r>
            <a:r>
              <a:rPr lang="tr-TR" sz="1200" dirty="0">
                <a:solidFill>
                  <a:schemeClr val="tx1"/>
                </a:solidFill>
              </a:rPr>
              <a:t> </a:t>
            </a:r>
            <a:r>
              <a:rPr lang="ru-RU" sz="1200" dirty="0" err="1">
                <a:solidFill>
                  <a:schemeClr val="tx1"/>
                </a:solidFill>
              </a:rPr>
              <a:t>ва</a:t>
            </a:r>
            <a:r>
              <a:rPr lang="tr-TR" sz="1200" dirty="0">
                <a:solidFill>
                  <a:schemeClr val="tx1"/>
                </a:solidFill>
              </a:rPr>
              <a:t> </a:t>
            </a:r>
            <a:r>
              <a:rPr lang="ru-RU" sz="1200" dirty="0" err="1">
                <a:solidFill>
                  <a:schemeClr val="tx1"/>
                </a:solidFill>
              </a:rPr>
              <a:t>ҳисоб</a:t>
            </a:r>
            <a:r>
              <a:rPr lang="tr-TR" sz="1200" dirty="0">
                <a:solidFill>
                  <a:schemeClr val="tx1"/>
                </a:solidFill>
              </a:rPr>
              <a:t>o</a:t>
            </a:r>
            <a:r>
              <a:rPr lang="ru-RU" sz="1200" dirty="0">
                <a:solidFill>
                  <a:schemeClr val="tx1"/>
                </a:solidFill>
              </a:rPr>
              <a:t>т</a:t>
            </a:r>
            <a:r>
              <a:rPr lang="tr-TR" sz="1200" dirty="0">
                <a:solidFill>
                  <a:schemeClr val="tx1"/>
                </a:solidFill>
              </a:rPr>
              <a:t>. </a:t>
            </a:r>
            <a:r>
              <a:rPr lang="ru-RU" sz="1200" dirty="0">
                <a:solidFill>
                  <a:schemeClr val="tx1"/>
                </a:solidFill>
              </a:rPr>
              <a:t>к</a:t>
            </a:r>
            <a:r>
              <a:rPr lang="tr-TR" sz="1200" dirty="0">
                <a:solidFill>
                  <a:schemeClr val="tx1"/>
                </a:solidFill>
              </a:rPr>
              <a:t>o</a:t>
            </a:r>
            <a:r>
              <a:rPr lang="ru-RU" sz="1200" dirty="0" err="1">
                <a:solidFill>
                  <a:schemeClr val="tx1"/>
                </a:solidFill>
              </a:rPr>
              <a:t>ррупцияга</a:t>
            </a:r>
            <a:r>
              <a:rPr lang="tr-TR" sz="1200" dirty="0">
                <a:solidFill>
                  <a:schemeClr val="tx1"/>
                </a:solidFill>
              </a:rPr>
              <a:t> </a:t>
            </a:r>
            <a:r>
              <a:rPr lang="ru-RU" sz="1200" dirty="0" err="1">
                <a:solidFill>
                  <a:schemeClr val="tx1"/>
                </a:solidFill>
              </a:rPr>
              <a:t>қарши</a:t>
            </a:r>
            <a:r>
              <a:rPr lang="tr-TR" sz="1200" dirty="0">
                <a:solidFill>
                  <a:schemeClr val="tx1"/>
                </a:solidFill>
              </a:rPr>
              <a:t> </a:t>
            </a:r>
            <a:r>
              <a:rPr lang="ru-RU" sz="1200" dirty="0" err="1">
                <a:solidFill>
                  <a:schemeClr val="tx1"/>
                </a:solidFill>
              </a:rPr>
              <a:t>кураш</a:t>
            </a:r>
            <a:r>
              <a:rPr lang="tr-TR" sz="1200" dirty="0">
                <a:solidFill>
                  <a:schemeClr val="tx1"/>
                </a:solidFill>
              </a:rPr>
              <a:t> </a:t>
            </a:r>
            <a:r>
              <a:rPr lang="ru-RU" sz="1200" dirty="0" err="1">
                <a:solidFill>
                  <a:schemeClr val="tx1"/>
                </a:solidFill>
              </a:rPr>
              <a:t>масалалари</a:t>
            </a:r>
            <a:r>
              <a:rPr lang="tr-TR" sz="1200" dirty="0">
                <a:solidFill>
                  <a:schemeClr val="tx1"/>
                </a:solidFill>
              </a:rPr>
              <a:t> </a:t>
            </a:r>
            <a:r>
              <a:rPr lang="ru-RU" sz="1200" dirty="0" err="1">
                <a:solidFill>
                  <a:schemeClr val="tx1"/>
                </a:solidFill>
              </a:rPr>
              <a:t>бўйича</a:t>
            </a:r>
            <a:endParaRPr lang="en-US" sz="1200" dirty="0">
              <a:solidFill>
                <a:schemeClr val="tx1"/>
              </a:solidFill>
            </a:endParaRPr>
          </a:p>
        </p:txBody>
      </p:sp>
      <p:sp>
        <p:nvSpPr>
          <p:cNvPr id="40" name="Rectangle: Rounded Corners 39">
            <a:extLst>
              <a:ext uri="{FF2B5EF4-FFF2-40B4-BE49-F238E27FC236}">
                <a16:creationId xmlns:a16="http://schemas.microsoft.com/office/drawing/2014/main" id="{48DC4341-AA66-43E6-B076-592B4A0741D4}"/>
              </a:ext>
            </a:extLst>
          </p:cNvPr>
          <p:cNvSpPr/>
          <p:nvPr/>
        </p:nvSpPr>
        <p:spPr>
          <a:xfrm flipH="1">
            <a:off x="1501775" y="3071813"/>
            <a:ext cx="3162300" cy="727075"/>
          </a:xfrm>
          <a:prstGeom prst="roundRect">
            <a:avLst>
              <a:gd name="adj" fmla="val 50000"/>
            </a:avLst>
          </a:prstGeom>
          <a:solidFill>
            <a:srgbClr val="E4E4EF"/>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54000" rIns="0" bIns="54000" anchor="ctr"/>
          <a:lstStyle/>
          <a:p>
            <a:pPr eaLnBrk="1" fontAlgn="auto" hangingPunct="1">
              <a:spcBef>
                <a:spcPts val="0"/>
              </a:spcBef>
              <a:spcAft>
                <a:spcPts val="0"/>
              </a:spcAft>
              <a:defRPr/>
            </a:pPr>
            <a:r>
              <a:rPr lang="ru-RU" sz="1200" dirty="0" err="1">
                <a:solidFill>
                  <a:schemeClr val="tx1"/>
                </a:solidFill>
              </a:rPr>
              <a:t>Аниқланган</a:t>
            </a:r>
            <a:r>
              <a:rPr lang="tr-TR" sz="1200" dirty="0">
                <a:solidFill>
                  <a:schemeClr val="tx1"/>
                </a:solidFill>
              </a:rPr>
              <a:t> </a:t>
            </a:r>
            <a:r>
              <a:rPr lang="ru-RU" sz="1200" dirty="0" err="1">
                <a:solidFill>
                  <a:schemeClr val="tx1"/>
                </a:solidFill>
              </a:rPr>
              <a:t>қ</a:t>
            </a:r>
            <a:r>
              <a:rPr lang="tr-TR" sz="1200" dirty="0">
                <a:solidFill>
                  <a:schemeClr val="tx1"/>
                </a:solidFill>
              </a:rPr>
              <a:t>o</a:t>
            </a:r>
            <a:r>
              <a:rPr lang="ru-RU" sz="1200" dirty="0" err="1">
                <a:solidFill>
                  <a:schemeClr val="tx1"/>
                </a:solidFill>
              </a:rPr>
              <a:t>идабузарликларга</a:t>
            </a:r>
            <a:r>
              <a:rPr lang="en-US" sz="1200" dirty="0">
                <a:solidFill>
                  <a:schemeClr val="tx1"/>
                </a:solidFill>
              </a:rPr>
              <a:t> </a:t>
            </a:r>
            <a:endParaRPr lang="ru-RU" sz="1200" dirty="0">
              <a:solidFill>
                <a:schemeClr val="tx1"/>
              </a:solidFill>
            </a:endParaRPr>
          </a:p>
          <a:p>
            <a:pPr eaLnBrk="1" fontAlgn="auto" hangingPunct="1">
              <a:spcBef>
                <a:spcPts val="0"/>
              </a:spcBef>
              <a:spcAft>
                <a:spcPts val="0"/>
              </a:spcAft>
              <a:defRPr/>
            </a:pPr>
            <a:r>
              <a:rPr lang="ru-RU" sz="1200" dirty="0" err="1">
                <a:solidFill>
                  <a:schemeClr val="tx1"/>
                </a:solidFill>
              </a:rPr>
              <a:t>қарши</a:t>
            </a:r>
            <a:r>
              <a:rPr lang="en-US" sz="1200" dirty="0">
                <a:solidFill>
                  <a:schemeClr val="tx1"/>
                </a:solidFill>
              </a:rPr>
              <a:t> </a:t>
            </a:r>
            <a:r>
              <a:rPr lang="ru-RU" sz="1200" dirty="0">
                <a:solidFill>
                  <a:schemeClr val="tx1"/>
                </a:solidFill>
              </a:rPr>
              <a:t>ч</a:t>
            </a:r>
            <a:r>
              <a:rPr lang="en-US" sz="1200" dirty="0">
                <a:solidFill>
                  <a:schemeClr val="tx1"/>
                </a:solidFill>
              </a:rPr>
              <a:t>o</a:t>
            </a:r>
            <a:r>
              <a:rPr lang="ru-RU" sz="1200" dirty="0" err="1">
                <a:solidFill>
                  <a:schemeClr val="tx1"/>
                </a:solidFill>
              </a:rPr>
              <a:t>ра</a:t>
            </a:r>
            <a:r>
              <a:rPr lang="en-US" sz="1200" dirty="0">
                <a:solidFill>
                  <a:schemeClr val="tx1"/>
                </a:solidFill>
              </a:rPr>
              <a:t> </a:t>
            </a:r>
            <a:r>
              <a:rPr lang="ru-RU" sz="1200" dirty="0" err="1">
                <a:solidFill>
                  <a:schemeClr val="tx1"/>
                </a:solidFill>
              </a:rPr>
              <a:t>тадбирлар</a:t>
            </a:r>
            <a:r>
              <a:rPr lang="tr-TR" sz="1200" dirty="0">
                <a:solidFill>
                  <a:schemeClr val="tx1"/>
                </a:solidFill>
              </a:rPr>
              <a:t> </a:t>
            </a:r>
            <a:r>
              <a:rPr lang="ru-RU" sz="1200" dirty="0" err="1">
                <a:solidFill>
                  <a:schemeClr val="tx1"/>
                </a:solidFill>
              </a:rPr>
              <a:t>ва</a:t>
            </a:r>
            <a:r>
              <a:rPr lang="tr-TR" sz="1200" dirty="0">
                <a:solidFill>
                  <a:schemeClr val="tx1"/>
                </a:solidFill>
              </a:rPr>
              <a:t> </a:t>
            </a:r>
            <a:r>
              <a:rPr lang="ru-RU" sz="1200" dirty="0">
                <a:solidFill>
                  <a:schemeClr val="tx1"/>
                </a:solidFill>
              </a:rPr>
              <a:t>жав</a:t>
            </a:r>
            <a:r>
              <a:rPr lang="tr-TR" sz="1200" dirty="0">
                <a:solidFill>
                  <a:schemeClr val="tx1"/>
                </a:solidFill>
              </a:rPr>
              <a:t>o</a:t>
            </a:r>
            <a:r>
              <a:rPr lang="ru-RU" sz="1200" dirty="0" err="1">
                <a:solidFill>
                  <a:schemeClr val="tx1"/>
                </a:solidFill>
              </a:rPr>
              <a:t>бгарликка</a:t>
            </a:r>
            <a:r>
              <a:rPr lang="tr-TR" sz="1200" dirty="0">
                <a:solidFill>
                  <a:schemeClr val="tx1"/>
                </a:solidFill>
              </a:rPr>
              <a:t> </a:t>
            </a:r>
            <a:r>
              <a:rPr lang="ru-RU" sz="1200" dirty="0">
                <a:solidFill>
                  <a:schemeClr val="tx1"/>
                </a:solidFill>
              </a:rPr>
              <a:t>т</a:t>
            </a:r>
            <a:r>
              <a:rPr lang="tr-TR" sz="1200" dirty="0">
                <a:solidFill>
                  <a:schemeClr val="tx1"/>
                </a:solidFill>
              </a:rPr>
              <a:t>o</a:t>
            </a:r>
            <a:r>
              <a:rPr lang="ru-RU" sz="1200" dirty="0" err="1">
                <a:solidFill>
                  <a:schemeClr val="tx1"/>
                </a:solidFill>
              </a:rPr>
              <a:t>ртиш</a:t>
            </a:r>
            <a:endParaRPr lang="en-US" sz="1200" dirty="0">
              <a:solidFill>
                <a:schemeClr val="tx1"/>
              </a:solidFill>
            </a:endParaRPr>
          </a:p>
        </p:txBody>
      </p:sp>
      <p:grpSp>
        <p:nvGrpSpPr>
          <p:cNvPr id="24591" name="Group 41">
            <a:extLst>
              <a:ext uri="{FF2B5EF4-FFF2-40B4-BE49-F238E27FC236}">
                <a16:creationId xmlns:a16="http://schemas.microsoft.com/office/drawing/2014/main" id="{431909A9-56AE-41AE-B8D1-C5D6230B848B}"/>
              </a:ext>
            </a:extLst>
          </p:cNvPr>
          <p:cNvGrpSpPr>
            <a:grpSpLocks/>
          </p:cNvGrpSpPr>
          <p:nvPr/>
        </p:nvGrpSpPr>
        <p:grpSpPr bwMode="auto">
          <a:xfrm flipH="1">
            <a:off x="4776788" y="2751138"/>
            <a:ext cx="939800" cy="2655887"/>
            <a:chOff x="5330742" y="2288456"/>
            <a:chExt cx="939857" cy="2655722"/>
          </a:xfrm>
        </p:grpSpPr>
        <p:sp>
          <p:nvSpPr>
            <p:cNvPr id="43" name="Oval 13">
              <a:extLst>
                <a:ext uri="{FF2B5EF4-FFF2-40B4-BE49-F238E27FC236}">
                  <a16:creationId xmlns:a16="http://schemas.microsoft.com/office/drawing/2014/main" id="{A43085AB-EFE6-46DF-9174-B0D1694D0EBC}"/>
                </a:ext>
              </a:extLst>
            </p:cNvPr>
            <p:cNvSpPr/>
            <p:nvPr/>
          </p:nvSpPr>
          <p:spPr>
            <a:xfrm>
              <a:off x="5330742" y="2288456"/>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08</a:t>
              </a:r>
              <a:endParaRPr lang="en-US" sz="1400" b="1" dirty="0"/>
            </a:p>
          </p:txBody>
        </p:sp>
        <p:sp>
          <p:nvSpPr>
            <p:cNvPr id="44" name="Oval 13">
              <a:extLst>
                <a:ext uri="{FF2B5EF4-FFF2-40B4-BE49-F238E27FC236}">
                  <a16:creationId xmlns:a16="http://schemas.microsoft.com/office/drawing/2014/main" id="{3CB73784-6F40-45EB-B6E5-18B89F56840E}"/>
                </a:ext>
              </a:extLst>
            </p:cNvPr>
            <p:cNvSpPr/>
            <p:nvPr/>
          </p:nvSpPr>
          <p:spPr>
            <a:xfrm>
              <a:off x="5921328" y="2874207"/>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07</a:t>
              </a:r>
              <a:endParaRPr lang="en-US" sz="1400" b="1" dirty="0"/>
            </a:p>
          </p:txBody>
        </p:sp>
        <p:sp>
          <p:nvSpPr>
            <p:cNvPr id="45" name="Oval 13">
              <a:extLst>
                <a:ext uri="{FF2B5EF4-FFF2-40B4-BE49-F238E27FC236}">
                  <a16:creationId xmlns:a16="http://schemas.microsoft.com/office/drawing/2014/main" id="{90D4A290-5BA5-4728-B08D-826E392F8E1E}"/>
                </a:ext>
              </a:extLst>
            </p:cNvPr>
            <p:cNvSpPr/>
            <p:nvPr/>
          </p:nvSpPr>
          <p:spPr>
            <a:xfrm>
              <a:off x="5921328" y="4023485"/>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06</a:t>
              </a:r>
              <a:endParaRPr lang="en-US" sz="1400" b="1" dirty="0"/>
            </a:p>
          </p:txBody>
        </p:sp>
        <p:sp>
          <p:nvSpPr>
            <p:cNvPr id="46" name="Oval 13">
              <a:extLst>
                <a:ext uri="{FF2B5EF4-FFF2-40B4-BE49-F238E27FC236}">
                  <a16:creationId xmlns:a16="http://schemas.microsoft.com/office/drawing/2014/main" id="{68BC30BD-29B8-48F7-A371-BDBEAA1BEEBB}"/>
                </a:ext>
              </a:extLst>
            </p:cNvPr>
            <p:cNvSpPr/>
            <p:nvPr/>
          </p:nvSpPr>
          <p:spPr>
            <a:xfrm>
              <a:off x="5330742" y="4594950"/>
              <a:ext cx="349271" cy="349228"/>
            </a:xfrm>
            <a:prstGeom prst="ellipse">
              <a:avLst/>
            </a:prstGeom>
            <a:solidFill>
              <a:schemeClr val="accent3"/>
            </a:solidFill>
            <a:ln w="31750">
              <a:solidFill>
                <a:schemeClr val="bg1"/>
              </a:solidFill>
            </a:ln>
            <a:effectLst>
              <a:outerShdw blurRad="508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eaLnBrk="1" fontAlgn="auto" hangingPunct="1">
                <a:spcBef>
                  <a:spcPts val="0"/>
                </a:spcBef>
                <a:spcAft>
                  <a:spcPts val="0"/>
                </a:spcAft>
                <a:defRPr/>
              </a:pPr>
              <a:r>
                <a:rPr lang="ru-RU" sz="1200" b="1" dirty="0"/>
                <a:t>05</a:t>
              </a:r>
              <a:endParaRPr lang="en-US" sz="1400" b="1" dirty="0"/>
            </a:p>
          </p:txBody>
        </p:sp>
      </p:grpSp>
      <p:sp>
        <p:nvSpPr>
          <p:cNvPr id="24592" name="Text Placeholder 3">
            <a:extLst>
              <a:ext uri="{FF2B5EF4-FFF2-40B4-BE49-F238E27FC236}">
                <a16:creationId xmlns:a16="http://schemas.microsoft.com/office/drawing/2014/main" id="{7449F5C8-483B-4CFF-9B07-96E9BD2C9B25}"/>
              </a:ext>
            </a:extLst>
          </p:cNvPr>
          <p:cNvSpPr>
            <a:spLocks/>
          </p:cNvSpPr>
          <p:nvPr/>
        </p:nvSpPr>
        <p:spPr bwMode="auto">
          <a:xfrm>
            <a:off x="1493838" y="985838"/>
            <a:ext cx="9194800" cy="630237"/>
          </a:xfrm>
          <a:prstGeom prst="roundRect">
            <a:avLst>
              <a:gd name="adj" fmla="val 19329"/>
            </a:avLst>
          </a:pr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lIns="72000" tIns="72000" rIns="72000" bIns="72000" anchor="ctr"/>
          <a:lstStyle>
            <a:lvl1pPr defTabSz="74295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7429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74295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74295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74295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pPr>
            <a:r>
              <a:rPr lang="ru-RU" altLang="en-US" sz="1200">
                <a:solidFill>
                  <a:srgbClr val="7740FF"/>
                </a:solidFill>
              </a:rPr>
              <a:t>Ушбу</a:t>
            </a:r>
            <a:r>
              <a:rPr lang="tr-TR" altLang="en-US" sz="1200">
                <a:solidFill>
                  <a:srgbClr val="7740FF"/>
                </a:solidFill>
              </a:rPr>
              <a:t> </a:t>
            </a:r>
            <a:r>
              <a:rPr lang="ru-RU" altLang="en-US" sz="1200">
                <a:solidFill>
                  <a:srgbClr val="7740FF"/>
                </a:solidFill>
              </a:rPr>
              <a:t>с</a:t>
            </a:r>
            <a:r>
              <a:rPr lang="tr-TR" altLang="en-US" sz="1200">
                <a:solidFill>
                  <a:srgbClr val="7740FF"/>
                </a:solidFill>
              </a:rPr>
              <a:t>xe</a:t>
            </a:r>
            <a:r>
              <a:rPr lang="ru-RU" altLang="en-US" sz="1200">
                <a:solidFill>
                  <a:srgbClr val="7740FF"/>
                </a:solidFill>
              </a:rPr>
              <a:t>ма</a:t>
            </a:r>
            <a:r>
              <a:rPr lang="tr-TR" altLang="en-US" sz="1200">
                <a:solidFill>
                  <a:srgbClr val="7740FF"/>
                </a:solidFill>
              </a:rPr>
              <a:t> </a:t>
            </a:r>
            <a:r>
              <a:rPr lang="ru-RU" altLang="en-US" sz="1200">
                <a:solidFill>
                  <a:srgbClr val="7740FF"/>
                </a:solidFill>
              </a:rPr>
              <a:t>к</a:t>
            </a:r>
            <a:r>
              <a:rPr lang="tr-TR" altLang="en-US" sz="1200">
                <a:solidFill>
                  <a:srgbClr val="7740FF"/>
                </a:solidFill>
              </a:rPr>
              <a:t>o</a:t>
            </a:r>
            <a:r>
              <a:rPr lang="ru-RU" altLang="en-US" sz="1200">
                <a:solidFill>
                  <a:srgbClr val="7740FF"/>
                </a:solidFill>
              </a:rPr>
              <a:t>ррупцияга</a:t>
            </a:r>
            <a:r>
              <a:rPr lang="tr-TR" altLang="en-US" sz="1200">
                <a:solidFill>
                  <a:srgbClr val="7740FF"/>
                </a:solidFill>
              </a:rPr>
              <a:t> </a:t>
            </a:r>
            <a:r>
              <a:rPr lang="ru-RU" altLang="en-US" sz="1200">
                <a:solidFill>
                  <a:srgbClr val="7740FF"/>
                </a:solidFill>
              </a:rPr>
              <a:t>қарши</a:t>
            </a:r>
            <a:r>
              <a:rPr lang="tr-TR" altLang="en-US" sz="1200">
                <a:solidFill>
                  <a:srgbClr val="7740FF"/>
                </a:solidFill>
              </a:rPr>
              <a:t> </a:t>
            </a:r>
            <a:r>
              <a:rPr lang="ru-RU" altLang="en-US" sz="1200">
                <a:solidFill>
                  <a:srgbClr val="7740FF"/>
                </a:solidFill>
              </a:rPr>
              <a:t>самарали</a:t>
            </a:r>
            <a:r>
              <a:rPr lang="tr-TR" altLang="en-US" sz="1200">
                <a:solidFill>
                  <a:srgbClr val="7740FF"/>
                </a:solidFill>
              </a:rPr>
              <a:t> </a:t>
            </a:r>
            <a:r>
              <a:rPr lang="ru-RU" altLang="en-US" sz="1200">
                <a:solidFill>
                  <a:srgbClr val="7740FF"/>
                </a:solidFill>
              </a:rPr>
              <a:t>тизимни</a:t>
            </a:r>
            <a:r>
              <a:rPr lang="tr-TR" altLang="en-US" sz="1200">
                <a:solidFill>
                  <a:srgbClr val="7740FF"/>
                </a:solidFill>
              </a:rPr>
              <a:t> </a:t>
            </a:r>
            <a:r>
              <a:rPr lang="ru-RU" altLang="en-US" sz="1200">
                <a:solidFill>
                  <a:srgbClr val="7740FF"/>
                </a:solidFill>
              </a:rPr>
              <a:t>нам</a:t>
            </a:r>
            <a:r>
              <a:rPr lang="tr-TR" altLang="en-US" sz="1200">
                <a:solidFill>
                  <a:srgbClr val="7740FF"/>
                </a:solidFill>
              </a:rPr>
              <a:t>o</a:t>
            </a:r>
            <a:r>
              <a:rPr lang="ru-RU" altLang="en-US" sz="1200">
                <a:solidFill>
                  <a:srgbClr val="7740FF"/>
                </a:solidFill>
              </a:rPr>
              <a:t>йиш</a:t>
            </a:r>
            <a:r>
              <a:rPr lang="tr-TR" altLang="en-US" sz="1200">
                <a:solidFill>
                  <a:srgbClr val="7740FF"/>
                </a:solidFill>
              </a:rPr>
              <a:t> </a:t>
            </a:r>
            <a:r>
              <a:rPr lang="uz-Cyrl-UZ" altLang="en-US" sz="1200">
                <a:solidFill>
                  <a:srgbClr val="7740FF"/>
                </a:solidFill>
              </a:rPr>
              <a:t>э</a:t>
            </a:r>
            <a:r>
              <a:rPr lang="ru-RU" altLang="en-US" sz="1200">
                <a:solidFill>
                  <a:srgbClr val="7740FF"/>
                </a:solidFill>
              </a:rPr>
              <a:t>тади</a:t>
            </a:r>
            <a:r>
              <a:rPr lang="tr-TR" altLang="en-US" sz="1200">
                <a:solidFill>
                  <a:srgbClr val="7740FF"/>
                </a:solidFill>
              </a:rPr>
              <a:t>, </a:t>
            </a:r>
            <a:r>
              <a:rPr lang="ru-RU" altLang="en-US" sz="1200">
                <a:solidFill>
                  <a:srgbClr val="7740FF"/>
                </a:solidFill>
              </a:rPr>
              <a:t>шунингд</a:t>
            </a:r>
            <a:r>
              <a:rPr lang="de-DE" altLang="en-US" sz="1200">
                <a:solidFill>
                  <a:srgbClr val="7740FF"/>
                </a:solidFill>
              </a:rPr>
              <a:t>e</a:t>
            </a:r>
            <a:r>
              <a:rPr lang="ru-RU" altLang="en-US" sz="1200">
                <a:solidFill>
                  <a:srgbClr val="7740FF"/>
                </a:solidFill>
              </a:rPr>
              <a:t>к</a:t>
            </a:r>
            <a:r>
              <a:rPr lang="de-DE" altLang="en-US" sz="1200">
                <a:solidFill>
                  <a:srgbClr val="7740FF"/>
                </a:solidFill>
              </a:rPr>
              <a:t> </a:t>
            </a:r>
            <a:r>
              <a:rPr lang="ru-RU" altLang="en-US" sz="1200">
                <a:solidFill>
                  <a:srgbClr val="7740FF"/>
                </a:solidFill>
              </a:rPr>
              <a:t>унинг</a:t>
            </a:r>
            <a:r>
              <a:rPr lang="tr-TR" altLang="en-US" sz="1200">
                <a:solidFill>
                  <a:srgbClr val="7740FF"/>
                </a:solidFill>
              </a:rPr>
              <a:t> </a:t>
            </a:r>
            <a:r>
              <a:rPr lang="ru-RU" altLang="en-US" sz="1200">
                <a:solidFill>
                  <a:srgbClr val="7740FF"/>
                </a:solidFill>
              </a:rPr>
              <a:t>барча</a:t>
            </a:r>
            <a:r>
              <a:rPr lang="tr-TR" altLang="en-US" sz="1200">
                <a:solidFill>
                  <a:srgbClr val="7740FF"/>
                </a:solidFill>
              </a:rPr>
              <a:t> </a:t>
            </a:r>
            <a:r>
              <a:rPr lang="ru-RU" altLang="en-US" sz="1200">
                <a:solidFill>
                  <a:srgbClr val="7740FF"/>
                </a:solidFill>
              </a:rPr>
              <a:t>таркибий</a:t>
            </a:r>
            <a:r>
              <a:rPr lang="tr-TR" altLang="en-US" sz="1200">
                <a:solidFill>
                  <a:srgbClr val="7740FF"/>
                </a:solidFill>
              </a:rPr>
              <a:t> </a:t>
            </a:r>
            <a:r>
              <a:rPr lang="ru-RU" altLang="en-US" sz="1200">
                <a:solidFill>
                  <a:srgbClr val="7740FF"/>
                </a:solidFill>
              </a:rPr>
              <a:t>эл</a:t>
            </a:r>
            <a:r>
              <a:rPr lang="tr-TR" altLang="en-US" sz="1200">
                <a:solidFill>
                  <a:srgbClr val="7740FF"/>
                </a:solidFill>
              </a:rPr>
              <a:t>e</a:t>
            </a:r>
            <a:r>
              <a:rPr lang="ru-RU" altLang="en-US" sz="1200">
                <a:solidFill>
                  <a:srgbClr val="7740FF"/>
                </a:solidFill>
              </a:rPr>
              <a:t>м</a:t>
            </a:r>
            <a:r>
              <a:rPr lang="tr-TR" altLang="en-US" sz="1200">
                <a:solidFill>
                  <a:srgbClr val="7740FF"/>
                </a:solidFill>
              </a:rPr>
              <a:t>e</a:t>
            </a:r>
            <a:r>
              <a:rPr lang="ru-RU" altLang="en-US" sz="1200">
                <a:solidFill>
                  <a:srgbClr val="7740FF"/>
                </a:solidFill>
              </a:rPr>
              <a:t>нтлари</a:t>
            </a:r>
            <a:r>
              <a:rPr lang="tr-TR" altLang="en-US" sz="1200">
                <a:solidFill>
                  <a:srgbClr val="7740FF"/>
                </a:solidFill>
              </a:rPr>
              <a:t> </a:t>
            </a:r>
            <a:r>
              <a:rPr lang="ru-RU" altLang="en-US" sz="1200">
                <a:solidFill>
                  <a:srgbClr val="7740FF"/>
                </a:solidFill>
              </a:rPr>
              <a:t>жамланган</a:t>
            </a:r>
            <a:r>
              <a:rPr lang="de-DE" altLang="en-US" sz="1200">
                <a:solidFill>
                  <a:srgbClr val="7740FF"/>
                </a:solidFill>
              </a:rPr>
              <a:t> </a:t>
            </a:r>
            <a:r>
              <a:rPr lang="ru-RU" altLang="en-US" sz="1200">
                <a:solidFill>
                  <a:srgbClr val="7740FF"/>
                </a:solidFill>
              </a:rPr>
              <a:t>ҳ</a:t>
            </a:r>
            <a:r>
              <a:rPr lang="de-DE" altLang="en-US" sz="1200">
                <a:solidFill>
                  <a:srgbClr val="7740FF"/>
                </a:solidFill>
              </a:rPr>
              <a:t>o</a:t>
            </a:r>
            <a:r>
              <a:rPr lang="ru-RU" altLang="en-US" sz="1200">
                <a:solidFill>
                  <a:srgbClr val="7740FF"/>
                </a:solidFill>
              </a:rPr>
              <a:t>лда</a:t>
            </a:r>
            <a:r>
              <a:rPr lang="de-DE" altLang="en-US" sz="1200">
                <a:solidFill>
                  <a:srgbClr val="7740FF"/>
                </a:solidFill>
              </a:rPr>
              <a:t> </a:t>
            </a:r>
            <a:r>
              <a:rPr lang="ru-RU" altLang="en-US" sz="1200">
                <a:solidFill>
                  <a:srgbClr val="7740FF"/>
                </a:solidFill>
              </a:rPr>
              <a:t>бир</a:t>
            </a:r>
            <a:r>
              <a:rPr lang="tr-TR" altLang="en-US" sz="1200">
                <a:solidFill>
                  <a:srgbClr val="7740FF"/>
                </a:solidFill>
              </a:rPr>
              <a:t> </a:t>
            </a:r>
            <a:r>
              <a:rPr lang="ru-RU" altLang="en-US" sz="1200">
                <a:solidFill>
                  <a:srgbClr val="7740FF"/>
                </a:solidFill>
              </a:rPr>
              <a:t>бутун</a:t>
            </a:r>
            <a:r>
              <a:rPr lang="tr-TR" altLang="en-US" sz="1200">
                <a:solidFill>
                  <a:srgbClr val="7740FF"/>
                </a:solidFill>
              </a:rPr>
              <a:t> </a:t>
            </a:r>
            <a:r>
              <a:rPr lang="ru-RU" altLang="en-US" sz="1200">
                <a:solidFill>
                  <a:srgbClr val="7740FF"/>
                </a:solidFill>
              </a:rPr>
              <a:t>сифатида</a:t>
            </a:r>
            <a:r>
              <a:rPr lang="tr-TR" altLang="en-US" sz="1200">
                <a:solidFill>
                  <a:srgbClr val="7740FF"/>
                </a:solidFill>
              </a:rPr>
              <a:t> </a:t>
            </a:r>
            <a:r>
              <a:rPr lang="ru-RU" altLang="en-US" sz="1200">
                <a:solidFill>
                  <a:srgbClr val="7740FF"/>
                </a:solidFill>
              </a:rPr>
              <a:t>ишлайди</a:t>
            </a:r>
            <a:r>
              <a:rPr lang="tr-TR" altLang="en-US" sz="1200">
                <a:solidFill>
                  <a:srgbClr val="7740FF"/>
                </a:solidFill>
              </a:rPr>
              <a:t> </a:t>
            </a:r>
            <a:r>
              <a:rPr lang="ru-RU" altLang="en-US" sz="1200">
                <a:solidFill>
                  <a:srgbClr val="7740FF"/>
                </a:solidFill>
              </a:rPr>
              <a:t>ва</a:t>
            </a:r>
            <a:r>
              <a:rPr lang="tr-TR" altLang="en-US" sz="1200">
                <a:solidFill>
                  <a:srgbClr val="7740FF"/>
                </a:solidFill>
              </a:rPr>
              <a:t> </a:t>
            </a:r>
            <a:r>
              <a:rPr lang="ru-RU" altLang="en-US" sz="1200">
                <a:solidFill>
                  <a:srgbClr val="7740FF"/>
                </a:solidFill>
              </a:rPr>
              <a:t>к</a:t>
            </a:r>
            <a:r>
              <a:rPr lang="tr-TR" altLang="en-US" sz="1200">
                <a:solidFill>
                  <a:srgbClr val="7740FF"/>
                </a:solidFill>
              </a:rPr>
              <a:t>o</a:t>
            </a:r>
            <a:r>
              <a:rPr lang="ru-RU" altLang="en-US" sz="1200">
                <a:solidFill>
                  <a:srgbClr val="7740FF"/>
                </a:solidFill>
              </a:rPr>
              <a:t>ррупция</a:t>
            </a:r>
            <a:r>
              <a:rPr lang="tr-TR" altLang="en-US" sz="1200">
                <a:solidFill>
                  <a:srgbClr val="7740FF"/>
                </a:solidFill>
              </a:rPr>
              <a:t> x</a:t>
            </a:r>
            <a:r>
              <a:rPr lang="ru-RU" altLang="en-US" sz="1200">
                <a:solidFill>
                  <a:srgbClr val="7740FF"/>
                </a:solidFill>
              </a:rPr>
              <a:t>авфини</a:t>
            </a:r>
            <a:r>
              <a:rPr lang="tr-TR" altLang="en-US" sz="1200">
                <a:solidFill>
                  <a:srgbClr val="7740FF"/>
                </a:solidFill>
              </a:rPr>
              <a:t> </a:t>
            </a:r>
            <a:r>
              <a:rPr lang="ru-RU" altLang="en-US" sz="1200">
                <a:solidFill>
                  <a:srgbClr val="7740FF"/>
                </a:solidFill>
              </a:rPr>
              <a:t>минималлаштиради</a:t>
            </a:r>
            <a:r>
              <a:rPr lang="tr-TR" altLang="en-US" sz="1200">
                <a:solidFill>
                  <a:srgbClr val="7740FF"/>
                </a:solidFill>
              </a:rPr>
              <a:t>.</a:t>
            </a:r>
            <a:endParaRPr lang="ru-RU" altLang="en-US" sz="1200">
              <a:solidFill>
                <a:srgbClr val="7740FF"/>
              </a:solidFill>
            </a:endParaRPr>
          </a:p>
        </p:txBody>
      </p:sp>
      <p:grpSp>
        <p:nvGrpSpPr>
          <p:cNvPr id="24593" name="Group 47">
            <a:extLst>
              <a:ext uri="{FF2B5EF4-FFF2-40B4-BE49-F238E27FC236}">
                <a16:creationId xmlns:a16="http://schemas.microsoft.com/office/drawing/2014/main" id="{20A7B567-A33E-48E3-BB65-E3E24FCED93B}"/>
              </a:ext>
            </a:extLst>
          </p:cNvPr>
          <p:cNvGrpSpPr>
            <a:grpSpLocks/>
          </p:cNvGrpSpPr>
          <p:nvPr/>
        </p:nvGrpSpPr>
        <p:grpSpPr bwMode="auto">
          <a:xfrm>
            <a:off x="1019175" y="720725"/>
            <a:ext cx="482600" cy="600075"/>
            <a:chOff x="308288" y="933576"/>
            <a:chExt cx="481622" cy="599694"/>
          </a:xfrm>
        </p:grpSpPr>
        <p:sp>
          <p:nvSpPr>
            <p:cNvPr id="49" name="Rectangle: Rounded Corners 48">
              <a:extLst>
                <a:ext uri="{FF2B5EF4-FFF2-40B4-BE49-F238E27FC236}">
                  <a16:creationId xmlns:a16="http://schemas.microsoft.com/office/drawing/2014/main" id="{74A26116-0979-40A5-B9C9-FAD3991B58E3}"/>
                </a:ext>
              </a:extLst>
            </p:cNvPr>
            <p:cNvSpPr/>
            <p:nvPr/>
          </p:nvSpPr>
          <p:spPr>
            <a:xfrm>
              <a:off x="357401" y="968479"/>
              <a:ext cx="432509" cy="564791"/>
            </a:xfrm>
            <a:prstGeom prst="roundRect">
              <a:avLst>
                <a:gd name="adj" fmla="val 0"/>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eaLnBrk="1" fontAlgn="auto" hangingPunct="1">
                <a:spcBef>
                  <a:spcPts val="0"/>
                </a:spcBef>
                <a:spcAft>
                  <a:spcPts val="1200"/>
                </a:spcAft>
                <a:defRPr/>
              </a:pPr>
              <a:r>
                <a:rPr lang="en-US" sz="6600" b="1" dirty="0">
                  <a:solidFill>
                    <a:srgbClr val="E4E4EF"/>
                  </a:solidFill>
                </a:rPr>
                <a:t>“</a:t>
              </a:r>
              <a:endParaRPr lang="ru-RU" sz="6600" dirty="0">
                <a:solidFill>
                  <a:srgbClr val="E4E4EF"/>
                </a:solidFill>
              </a:endParaRPr>
            </a:p>
          </p:txBody>
        </p:sp>
        <p:sp>
          <p:nvSpPr>
            <p:cNvPr id="50" name="Rectangle: Rounded Corners 49">
              <a:extLst>
                <a:ext uri="{FF2B5EF4-FFF2-40B4-BE49-F238E27FC236}">
                  <a16:creationId xmlns:a16="http://schemas.microsoft.com/office/drawing/2014/main" id="{DD6D8530-8DB3-4C1D-9C4A-0479A145E7DF}"/>
                </a:ext>
              </a:extLst>
            </p:cNvPr>
            <p:cNvSpPr/>
            <p:nvPr/>
          </p:nvSpPr>
          <p:spPr>
            <a:xfrm>
              <a:off x="308288" y="933576"/>
              <a:ext cx="431800" cy="565150"/>
            </a:xfrm>
            <a:prstGeom prst="roundRect">
              <a:avLst>
                <a:gd name="adj" fmla="val 0"/>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eaLnBrk="1" fontAlgn="auto" hangingPunct="1">
                <a:spcBef>
                  <a:spcPts val="0"/>
                </a:spcBef>
                <a:spcAft>
                  <a:spcPts val="1200"/>
                </a:spcAft>
                <a:defRPr/>
              </a:pPr>
              <a:r>
                <a:rPr lang="en-US" sz="6600" b="1" dirty="0">
                  <a:ln>
                    <a:solidFill>
                      <a:schemeClr val="tx1"/>
                    </a:solidFill>
                  </a:ln>
                  <a:solidFill>
                    <a:schemeClr val="accent3"/>
                  </a:solidFill>
                </a:rPr>
                <a:t>“</a:t>
              </a:r>
              <a:endParaRPr lang="ru-RU" sz="6600" dirty="0">
                <a:ln>
                  <a:solidFill>
                    <a:schemeClr val="tx1"/>
                  </a:solidFill>
                </a:ln>
                <a:solidFill>
                  <a:schemeClr val="accent3"/>
                </a:solidFill>
              </a:endParaRPr>
            </a:p>
          </p:txBody>
        </p:sp>
      </p:grpSp>
      <p:grpSp>
        <p:nvGrpSpPr>
          <p:cNvPr id="24594" name="Group 50">
            <a:extLst>
              <a:ext uri="{FF2B5EF4-FFF2-40B4-BE49-F238E27FC236}">
                <a16:creationId xmlns:a16="http://schemas.microsoft.com/office/drawing/2014/main" id="{828B30F2-75A0-4D1D-89EA-ABEAD6F2E76C}"/>
              </a:ext>
            </a:extLst>
          </p:cNvPr>
          <p:cNvGrpSpPr>
            <a:grpSpLocks/>
          </p:cNvGrpSpPr>
          <p:nvPr/>
        </p:nvGrpSpPr>
        <p:grpSpPr bwMode="auto">
          <a:xfrm>
            <a:off x="10648950" y="1298575"/>
            <a:ext cx="481013" cy="598488"/>
            <a:chOff x="8952410" y="5956681"/>
            <a:chExt cx="481622" cy="599694"/>
          </a:xfrm>
        </p:grpSpPr>
        <p:sp>
          <p:nvSpPr>
            <p:cNvPr id="52" name="Rectangle: Rounded Corners 51">
              <a:extLst>
                <a:ext uri="{FF2B5EF4-FFF2-40B4-BE49-F238E27FC236}">
                  <a16:creationId xmlns:a16="http://schemas.microsoft.com/office/drawing/2014/main" id="{5F2897EA-D30D-485D-A04B-E69400C8A87E}"/>
                </a:ext>
              </a:extLst>
            </p:cNvPr>
            <p:cNvSpPr/>
            <p:nvPr/>
          </p:nvSpPr>
          <p:spPr>
            <a:xfrm flipV="1">
              <a:off x="9001685" y="5991676"/>
              <a:ext cx="432347" cy="564699"/>
            </a:xfrm>
            <a:prstGeom prst="roundRect">
              <a:avLst>
                <a:gd name="adj" fmla="val 0"/>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eaLnBrk="1" fontAlgn="auto" hangingPunct="1">
                <a:spcBef>
                  <a:spcPts val="0"/>
                </a:spcBef>
                <a:spcAft>
                  <a:spcPts val="1200"/>
                </a:spcAft>
                <a:defRPr/>
              </a:pPr>
              <a:r>
                <a:rPr lang="en-US" sz="6600" b="1" dirty="0">
                  <a:solidFill>
                    <a:srgbClr val="E4E4EF"/>
                  </a:solidFill>
                </a:rPr>
                <a:t>“</a:t>
              </a:r>
              <a:endParaRPr lang="ru-RU" sz="6600" dirty="0">
                <a:solidFill>
                  <a:srgbClr val="E4E4EF"/>
                </a:solidFill>
              </a:endParaRPr>
            </a:p>
          </p:txBody>
        </p:sp>
        <p:sp>
          <p:nvSpPr>
            <p:cNvPr id="53" name="Rectangle: Rounded Corners 52">
              <a:extLst>
                <a:ext uri="{FF2B5EF4-FFF2-40B4-BE49-F238E27FC236}">
                  <a16:creationId xmlns:a16="http://schemas.microsoft.com/office/drawing/2014/main" id="{4A055090-69F6-4910-8510-5DC5AD81534C}"/>
                </a:ext>
              </a:extLst>
            </p:cNvPr>
            <p:cNvSpPr/>
            <p:nvPr/>
          </p:nvSpPr>
          <p:spPr>
            <a:xfrm flipV="1">
              <a:off x="8952410" y="5956681"/>
              <a:ext cx="431800" cy="565150"/>
            </a:xfrm>
            <a:prstGeom prst="roundRect">
              <a:avLst>
                <a:gd name="adj" fmla="val 0"/>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lstStyle/>
            <a:p>
              <a:pPr eaLnBrk="1" fontAlgn="auto" hangingPunct="1">
                <a:spcBef>
                  <a:spcPts val="0"/>
                </a:spcBef>
                <a:spcAft>
                  <a:spcPts val="1200"/>
                </a:spcAft>
                <a:defRPr/>
              </a:pPr>
              <a:r>
                <a:rPr lang="en-US" sz="6600" b="1" dirty="0">
                  <a:ln>
                    <a:solidFill>
                      <a:schemeClr val="tx1"/>
                    </a:solidFill>
                  </a:ln>
                  <a:solidFill>
                    <a:schemeClr val="accent3"/>
                  </a:solidFill>
                </a:rPr>
                <a:t>“</a:t>
              </a:r>
              <a:endParaRPr lang="ru-RU" sz="6600" dirty="0">
                <a:ln>
                  <a:solidFill>
                    <a:schemeClr val="tx1"/>
                  </a:solidFill>
                </a:ln>
                <a:solidFill>
                  <a:schemeClr val="accent3"/>
                </a:solidFill>
              </a:endParaRPr>
            </a:p>
          </p:txBody>
        </p:sp>
      </p:grpSp>
      <p:grpSp>
        <p:nvGrpSpPr>
          <p:cNvPr id="27968" name="Group 53">
            <a:extLst>
              <a:ext uri="{FF2B5EF4-FFF2-40B4-BE49-F238E27FC236}">
                <a16:creationId xmlns:a16="http://schemas.microsoft.com/office/drawing/2014/main" id="{70441283-5539-4D40-8B17-494712AD0B30}"/>
              </a:ext>
            </a:extLst>
          </p:cNvPr>
          <p:cNvGrpSpPr/>
          <p:nvPr/>
        </p:nvGrpSpPr>
        <p:grpSpPr>
          <a:xfrm>
            <a:off x="6874850" y="2411988"/>
            <a:ext cx="698193" cy="3385462"/>
            <a:chOff x="5731849" y="2411988"/>
            <a:chExt cx="698193" cy="3385462"/>
          </a:xfrm>
          <a:solidFill>
            <a:srgbClr val="E4E4EF"/>
          </a:solidFill>
        </p:grpSpPr>
        <p:sp>
          <p:nvSpPr>
            <p:cNvPr id="55" name="Isosceles Triangle 54">
              <a:extLst>
                <a:ext uri="{FF2B5EF4-FFF2-40B4-BE49-F238E27FC236}">
                  <a16:creationId xmlns:a16="http://schemas.microsoft.com/office/drawing/2014/main" id="{7FF200A0-D3C1-479F-B905-89FFD310F77C}"/>
                </a:ext>
              </a:extLst>
            </p:cNvPr>
            <p:cNvSpPr/>
            <p:nvPr/>
          </p:nvSpPr>
          <p:spPr>
            <a:xfrm rot="15127384">
              <a:off x="6290430" y="3396730"/>
              <a:ext cx="137457" cy="14176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6" name="Isosceles Triangle 55">
              <a:extLst>
                <a:ext uri="{FF2B5EF4-FFF2-40B4-BE49-F238E27FC236}">
                  <a16:creationId xmlns:a16="http://schemas.microsoft.com/office/drawing/2014/main" id="{CB7F6C7A-F1F0-4933-9F00-D139CC08B86D}"/>
                </a:ext>
              </a:extLst>
            </p:cNvPr>
            <p:cNvSpPr/>
            <p:nvPr/>
          </p:nvSpPr>
          <p:spPr>
            <a:xfrm rot="13371320">
              <a:off x="5731850" y="2411988"/>
              <a:ext cx="184907" cy="46794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7" name="Isosceles Triangle 56">
              <a:extLst>
                <a:ext uri="{FF2B5EF4-FFF2-40B4-BE49-F238E27FC236}">
                  <a16:creationId xmlns:a16="http://schemas.microsoft.com/office/drawing/2014/main" id="{EA00225F-48CA-47BB-A4C3-22A1EF07D620}"/>
                </a:ext>
              </a:extLst>
            </p:cNvPr>
            <p:cNvSpPr/>
            <p:nvPr/>
          </p:nvSpPr>
          <p:spPr>
            <a:xfrm rot="8228680" flipV="1">
              <a:off x="5731849" y="5329510"/>
              <a:ext cx="184907" cy="46794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8" name="Isosceles Triangle 57">
              <a:extLst>
                <a:ext uri="{FF2B5EF4-FFF2-40B4-BE49-F238E27FC236}">
                  <a16:creationId xmlns:a16="http://schemas.microsoft.com/office/drawing/2014/main" id="{17CEE1FD-2547-4DAA-9A50-96E96CBA3A40}"/>
                </a:ext>
              </a:extLst>
            </p:cNvPr>
            <p:cNvSpPr/>
            <p:nvPr/>
          </p:nvSpPr>
          <p:spPr>
            <a:xfrm rot="6472616" flipV="1">
              <a:off x="6290430" y="4642218"/>
              <a:ext cx="137457" cy="14176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grpSp>
        <p:nvGrpSpPr>
          <p:cNvPr id="24596" name="Group 58">
            <a:extLst>
              <a:ext uri="{FF2B5EF4-FFF2-40B4-BE49-F238E27FC236}">
                <a16:creationId xmlns:a16="http://schemas.microsoft.com/office/drawing/2014/main" id="{E1AAC70F-C361-42BB-ABF3-7AEEE58A7467}"/>
              </a:ext>
            </a:extLst>
          </p:cNvPr>
          <p:cNvGrpSpPr>
            <a:grpSpLocks/>
          </p:cNvGrpSpPr>
          <p:nvPr/>
        </p:nvGrpSpPr>
        <p:grpSpPr bwMode="auto">
          <a:xfrm>
            <a:off x="7208838" y="2041525"/>
            <a:ext cx="382587" cy="415925"/>
            <a:chOff x="462719" y="4887354"/>
            <a:chExt cx="721286" cy="786385"/>
          </a:xfrm>
        </p:grpSpPr>
        <p:sp>
          <p:nvSpPr>
            <p:cNvPr id="24884" name="Freeform: Shape 59">
              <a:extLst>
                <a:ext uri="{FF2B5EF4-FFF2-40B4-BE49-F238E27FC236}">
                  <a16:creationId xmlns:a16="http://schemas.microsoft.com/office/drawing/2014/main" id="{1400B2FF-2169-45F6-B75C-9812D8928D6B}"/>
                </a:ext>
              </a:extLst>
            </p:cNvPr>
            <p:cNvSpPr>
              <a:spLocks/>
            </p:cNvSpPr>
            <p:nvPr/>
          </p:nvSpPr>
          <p:spPr bwMode="auto">
            <a:xfrm>
              <a:off x="527097" y="5024192"/>
              <a:ext cx="606244" cy="649547"/>
            </a:xfrm>
            <a:custGeom>
              <a:avLst/>
              <a:gdLst>
                <a:gd name="T0" fmla="*/ 595609 w 606243"/>
                <a:gd name="T1" fmla="*/ 10867 h 649546"/>
                <a:gd name="T2" fmla="*/ 595609 w 606243"/>
                <a:gd name="T3" fmla="*/ 648583 h 649546"/>
                <a:gd name="T4" fmla="*/ 10867 w 606243"/>
                <a:gd name="T5" fmla="*/ 648583 h 649546"/>
                <a:gd name="T6" fmla="*/ 10867 w 606243"/>
                <a:gd name="T7" fmla="*/ 10867 h 649546"/>
                <a:gd name="T8" fmla="*/ 0 60000 65536"/>
                <a:gd name="T9" fmla="*/ 0 60000 65536"/>
                <a:gd name="T10" fmla="*/ 0 60000 65536"/>
                <a:gd name="T11" fmla="*/ 0 60000 65536"/>
                <a:gd name="T12" fmla="*/ 0 w 606243"/>
                <a:gd name="T13" fmla="*/ 0 h 649546"/>
                <a:gd name="T14" fmla="*/ 606243 w 606243"/>
                <a:gd name="T15" fmla="*/ 649546 h 649546"/>
              </a:gdLst>
              <a:ahLst/>
              <a:cxnLst>
                <a:cxn ang="T8">
                  <a:pos x="T0" y="T1"/>
                </a:cxn>
                <a:cxn ang="T9">
                  <a:pos x="T2" y="T3"/>
                </a:cxn>
                <a:cxn ang="T10">
                  <a:pos x="T4" y="T5"/>
                </a:cxn>
                <a:cxn ang="T11">
                  <a:pos x="T6" y="T7"/>
                </a:cxn>
              </a:cxnLst>
              <a:rect l="T12" t="T13" r="T14" b="T15"/>
              <a:pathLst>
                <a:path w="606243" h="649546">
                  <a:moveTo>
                    <a:pt x="595604" y="10867"/>
                  </a:moveTo>
                  <a:lnTo>
                    <a:pt x="595604" y="648578"/>
                  </a:lnTo>
                  <a:lnTo>
                    <a:pt x="10867" y="648578"/>
                  </a:lnTo>
                  <a:lnTo>
                    <a:pt x="10867" y="10867"/>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5" name="Freeform: Shape 60">
              <a:extLst>
                <a:ext uri="{FF2B5EF4-FFF2-40B4-BE49-F238E27FC236}">
                  <a16:creationId xmlns:a16="http://schemas.microsoft.com/office/drawing/2014/main" id="{52BC9A41-318B-49EC-B6E6-90FADC88F744}"/>
                </a:ext>
              </a:extLst>
            </p:cNvPr>
            <p:cNvSpPr>
              <a:spLocks/>
            </p:cNvSpPr>
            <p:nvPr/>
          </p:nvSpPr>
          <p:spPr bwMode="auto">
            <a:xfrm>
              <a:off x="597103" y="5520878"/>
              <a:ext cx="461900" cy="14434"/>
            </a:xfrm>
            <a:custGeom>
              <a:avLst/>
              <a:gdLst>
                <a:gd name="T0" fmla="*/ 10867 w 461899"/>
                <a:gd name="T1" fmla="*/ 10867 h 14434"/>
                <a:gd name="T2" fmla="*/ 455595 w 461899"/>
                <a:gd name="T3" fmla="*/ 10867 h 14434"/>
                <a:gd name="T4" fmla="*/ 0 60000 65536"/>
                <a:gd name="T5" fmla="*/ 0 60000 65536"/>
                <a:gd name="T6" fmla="*/ 0 w 461899"/>
                <a:gd name="T7" fmla="*/ 0 h 14434"/>
                <a:gd name="T8" fmla="*/ 461899 w 461899"/>
                <a:gd name="T9" fmla="*/ 14434 h 14434"/>
              </a:gdLst>
              <a:ahLst/>
              <a:cxnLst>
                <a:cxn ang="T4">
                  <a:pos x="T0" y="T1"/>
                </a:cxn>
                <a:cxn ang="T5">
                  <a:pos x="T2" y="T3"/>
                </a:cxn>
              </a:cxnLst>
              <a:rect l="T6" t="T7" r="T8" b="T9"/>
              <a:pathLst>
                <a:path w="461899" h="14434">
                  <a:moveTo>
                    <a:pt x="10867" y="10867"/>
                  </a:moveTo>
                  <a:lnTo>
                    <a:pt x="455590" y="10867"/>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6" name="Freeform: Shape 61">
              <a:extLst>
                <a:ext uri="{FF2B5EF4-FFF2-40B4-BE49-F238E27FC236}">
                  <a16:creationId xmlns:a16="http://schemas.microsoft.com/office/drawing/2014/main" id="{9EB2E6F6-3A88-446F-AF4A-29CA791D4B14}"/>
                </a:ext>
              </a:extLst>
            </p:cNvPr>
            <p:cNvSpPr>
              <a:spLocks/>
            </p:cNvSpPr>
            <p:nvPr/>
          </p:nvSpPr>
          <p:spPr bwMode="auto">
            <a:xfrm>
              <a:off x="597103" y="5590596"/>
              <a:ext cx="158778" cy="14434"/>
            </a:xfrm>
            <a:custGeom>
              <a:avLst/>
              <a:gdLst>
                <a:gd name="T0" fmla="*/ 10867 w 158778"/>
                <a:gd name="T1" fmla="*/ 10867 h 14434"/>
                <a:gd name="T2" fmla="*/ 152324 w 158778"/>
                <a:gd name="T3" fmla="*/ 10867 h 14434"/>
                <a:gd name="T4" fmla="*/ 0 60000 65536"/>
                <a:gd name="T5" fmla="*/ 0 60000 65536"/>
                <a:gd name="T6" fmla="*/ 0 w 158778"/>
                <a:gd name="T7" fmla="*/ 0 h 14434"/>
                <a:gd name="T8" fmla="*/ 158778 w 158778"/>
                <a:gd name="T9" fmla="*/ 14434 h 14434"/>
              </a:gdLst>
              <a:ahLst/>
              <a:cxnLst>
                <a:cxn ang="T4">
                  <a:pos x="T0" y="T1"/>
                </a:cxn>
                <a:cxn ang="T5">
                  <a:pos x="T2" y="T3"/>
                </a:cxn>
              </a:cxnLst>
              <a:rect l="T6" t="T7" r="T8" b="T9"/>
              <a:pathLst>
                <a:path w="158778" h="14434">
                  <a:moveTo>
                    <a:pt x="10867" y="10867"/>
                  </a:moveTo>
                  <a:lnTo>
                    <a:pt x="152324" y="10867"/>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7" name="Freeform: Shape 62">
              <a:extLst>
                <a:ext uri="{FF2B5EF4-FFF2-40B4-BE49-F238E27FC236}">
                  <a16:creationId xmlns:a16="http://schemas.microsoft.com/office/drawing/2014/main" id="{C8B3E6C9-A974-4391-AC99-949C98B9F3AC}"/>
                </a:ext>
              </a:extLst>
            </p:cNvPr>
            <p:cNvSpPr>
              <a:spLocks/>
            </p:cNvSpPr>
            <p:nvPr/>
          </p:nvSpPr>
          <p:spPr bwMode="auto">
            <a:xfrm>
              <a:off x="748809" y="5209096"/>
              <a:ext cx="144344" cy="144344"/>
            </a:xfrm>
            <a:custGeom>
              <a:avLst/>
              <a:gdLst>
                <a:gd name="T0" fmla="*/ 147133 w 144343"/>
                <a:gd name="T1" fmla="*/ 79002 h 144343"/>
                <a:gd name="T2" fmla="*/ 79002 w 144343"/>
                <a:gd name="T3" fmla="*/ 147133 h 144343"/>
                <a:gd name="T4" fmla="*/ 10867 w 144343"/>
                <a:gd name="T5" fmla="*/ 79002 h 144343"/>
                <a:gd name="T6" fmla="*/ 79002 w 144343"/>
                <a:gd name="T7" fmla="*/ 10867 h 144343"/>
                <a:gd name="T8" fmla="*/ 147133 w 144343"/>
                <a:gd name="T9" fmla="*/ 79002 h 144343"/>
                <a:gd name="T10" fmla="*/ 0 60000 65536"/>
                <a:gd name="T11" fmla="*/ 0 60000 65536"/>
                <a:gd name="T12" fmla="*/ 0 60000 65536"/>
                <a:gd name="T13" fmla="*/ 0 60000 65536"/>
                <a:gd name="T14" fmla="*/ 0 60000 65536"/>
                <a:gd name="T15" fmla="*/ 0 w 144343"/>
                <a:gd name="T16" fmla="*/ 0 h 144343"/>
                <a:gd name="T17" fmla="*/ 144343 w 144343"/>
                <a:gd name="T18" fmla="*/ 144343 h 144343"/>
              </a:gdLst>
              <a:ahLst/>
              <a:cxnLst>
                <a:cxn ang="T10">
                  <a:pos x="T0" y="T1"/>
                </a:cxn>
                <a:cxn ang="T11">
                  <a:pos x="T2" y="T3"/>
                </a:cxn>
                <a:cxn ang="T12">
                  <a:pos x="T4" y="T5"/>
                </a:cxn>
                <a:cxn ang="T13">
                  <a:pos x="T6" y="T7"/>
                </a:cxn>
                <a:cxn ang="T14">
                  <a:pos x="T8" y="T9"/>
                </a:cxn>
              </a:cxnLst>
              <a:rect l="T15" t="T16" r="T17" b="T18"/>
              <a:pathLst>
                <a:path w="144343" h="144343">
                  <a:moveTo>
                    <a:pt x="147128" y="78997"/>
                  </a:moveTo>
                  <a:cubicBezTo>
                    <a:pt x="147128" y="116625"/>
                    <a:pt x="116625" y="147128"/>
                    <a:pt x="78997" y="147128"/>
                  </a:cubicBezTo>
                  <a:cubicBezTo>
                    <a:pt x="41370" y="147128"/>
                    <a:pt x="10867" y="116625"/>
                    <a:pt x="10867" y="78997"/>
                  </a:cubicBezTo>
                  <a:cubicBezTo>
                    <a:pt x="10867" y="41370"/>
                    <a:pt x="41370" y="10867"/>
                    <a:pt x="78997" y="10867"/>
                  </a:cubicBezTo>
                  <a:cubicBezTo>
                    <a:pt x="116625" y="10867"/>
                    <a:pt x="147128" y="41370"/>
                    <a:pt x="147128" y="78997"/>
                  </a:cubicBezTo>
                  <a:close/>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8" name="Freeform: Shape 63">
              <a:extLst>
                <a:ext uri="{FF2B5EF4-FFF2-40B4-BE49-F238E27FC236}">
                  <a16:creationId xmlns:a16="http://schemas.microsoft.com/office/drawing/2014/main" id="{65F1B26A-1906-4CA2-A10A-14C41CB78BAC}"/>
                </a:ext>
              </a:extLst>
            </p:cNvPr>
            <p:cNvSpPr>
              <a:spLocks/>
            </p:cNvSpPr>
            <p:nvPr/>
          </p:nvSpPr>
          <p:spPr bwMode="auto">
            <a:xfrm>
              <a:off x="644159" y="5103148"/>
              <a:ext cx="360859" cy="360859"/>
            </a:xfrm>
            <a:custGeom>
              <a:avLst/>
              <a:gdLst>
                <a:gd name="T0" fmla="*/ 108299 w 360859"/>
                <a:gd name="T1" fmla="*/ 303596 h 360859"/>
                <a:gd name="T2" fmla="*/ 154922 w 360859"/>
                <a:gd name="T3" fmla="*/ 322938 h 360859"/>
                <a:gd name="T4" fmla="*/ 154922 w 360859"/>
                <a:gd name="T5" fmla="*/ 358736 h 360859"/>
                <a:gd name="T6" fmla="*/ 214681 w 360859"/>
                <a:gd name="T7" fmla="*/ 358736 h 360859"/>
                <a:gd name="T8" fmla="*/ 214681 w 360859"/>
                <a:gd name="T9" fmla="*/ 322938 h 360859"/>
                <a:gd name="T10" fmla="*/ 261304 w 360859"/>
                <a:gd name="T11" fmla="*/ 303596 h 360859"/>
                <a:gd name="T12" fmla="*/ 286708 w 360859"/>
                <a:gd name="T13" fmla="*/ 329001 h 360859"/>
                <a:gd name="T14" fmla="*/ 329001 w 360859"/>
                <a:gd name="T15" fmla="*/ 286708 h 360859"/>
                <a:gd name="T16" fmla="*/ 303596 w 360859"/>
                <a:gd name="T17" fmla="*/ 261304 h 360859"/>
                <a:gd name="T18" fmla="*/ 322938 w 360859"/>
                <a:gd name="T19" fmla="*/ 214680 h 360859"/>
                <a:gd name="T20" fmla="*/ 358736 w 360859"/>
                <a:gd name="T21" fmla="*/ 214680 h 360859"/>
                <a:gd name="T22" fmla="*/ 358736 w 360859"/>
                <a:gd name="T23" fmla="*/ 154922 h 360859"/>
                <a:gd name="T24" fmla="*/ 322938 w 360859"/>
                <a:gd name="T25" fmla="*/ 154922 h 360859"/>
                <a:gd name="T26" fmla="*/ 303596 w 360859"/>
                <a:gd name="T27" fmla="*/ 108299 h 360859"/>
                <a:gd name="T28" fmla="*/ 329001 w 360859"/>
                <a:gd name="T29" fmla="*/ 82895 h 360859"/>
                <a:gd name="T30" fmla="*/ 286708 w 360859"/>
                <a:gd name="T31" fmla="*/ 40602 h 360859"/>
                <a:gd name="T32" fmla="*/ 261304 w 360859"/>
                <a:gd name="T33" fmla="*/ 66007 h 360859"/>
                <a:gd name="T34" fmla="*/ 214681 w 360859"/>
                <a:gd name="T35" fmla="*/ 46665 h 360859"/>
                <a:gd name="T36" fmla="*/ 214681 w 360859"/>
                <a:gd name="T37" fmla="*/ 10867 h 360859"/>
                <a:gd name="T38" fmla="*/ 154922 w 360859"/>
                <a:gd name="T39" fmla="*/ 10867 h 360859"/>
                <a:gd name="T40" fmla="*/ 154922 w 360859"/>
                <a:gd name="T41" fmla="*/ 46665 h 360859"/>
                <a:gd name="T42" fmla="*/ 108299 w 360859"/>
                <a:gd name="T43" fmla="*/ 66007 h 360859"/>
                <a:gd name="T44" fmla="*/ 82895 w 360859"/>
                <a:gd name="T45" fmla="*/ 40602 h 360859"/>
                <a:gd name="T46" fmla="*/ 40602 w 360859"/>
                <a:gd name="T47" fmla="*/ 82895 h 360859"/>
                <a:gd name="T48" fmla="*/ 66007 w 360859"/>
                <a:gd name="T49" fmla="*/ 108299 h 360859"/>
                <a:gd name="T50" fmla="*/ 46664 w 360859"/>
                <a:gd name="T51" fmla="*/ 154922 h 360859"/>
                <a:gd name="T52" fmla="*/ 10867 w 360859"/>
                <a:gd name="T53" fmla="*/ 154922 h 360859"/>
                <a:gd name="T54" fmla="*/ 10867 w 360859"/>
                <a:gd name="T55" fmla="*/ 214680 h 360859"/>
                <a:gd name="T56" fmla="*/ 46664 w 360859"/>
                <a:gd name="T57" fmla="*/ 214680 h 360859"/>
                <a:gd name="T58" fmla="*/ 66007 w 360859"/>
                <a:gd name="T59" fmla="*/ 261304 h 360859"/>
                <a:gd name="T60" fmla="*/ 40602 w 360859"/>
                <a:gd name="T61" fmla="*/ 286708 h 360859"/>
                <a:gd name="T62" fmla="*/ 82895 w 360859"/>
                <a:gd name="T63" fmla="*/ 329001 h 360859"/>
                <a:gd name="T64" fmla="*/ 108299 w 360859"/>
                <a:gd name="T65" fmla="*/ 303596 h 3608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0859"/>
                <a:gd name="T100" fmla="*/ 0 h 360859"/>
                <a:gd name="T101" fmla="*/ 360859 w 360859"/>
                <a:gd name="T102" fmla="*/ 360859 h 3608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0859" h="360859">
                  <a:moveTo>
                    <a:pt x="108299" y="303596"/>
                  </a:moveTo>
                  <a:cubicBezTo>
                    <a:pt x="122301" y="312690"/>
                    <a:pt x="138034" y="319330"/>
                    <a:pt x="154922" y="322938"/>
                  </a:cubicBezTo>
                  <a:lnTo>
                    <a:pt x="154922" y="358736"/>
                  </a:lnTo>
                  <a:lnTo>
                    <a:pt x="214681" y="358736"/>
                  </a:lnTo>
                  <a:lnTo>
                    <a:pt x="214681" y="322938"/>
                  </a:lnTo>
                  <a:cubicBezTo>
                    <a:pt x="231569" y="319330"/>
                    <a:pt x="247158" y="312690"/>
                    <a:pt x="261304" y="303596"/>
                  </a:cubicBezTo>
                  <a:lnTo>
                    <a:pt x="286708" y="329001"/>
                  </a:lnTo>
                  <a:lnTo>
                    <a:pt x="329001" y="286708"/>
                  </a:lnTo>
                  <a:lnTo>
                    <a:pt x="303596" y="261304"/>
                  </a:lnTo>
                  <a:cubicBezTo>
                    <a:pt x="312690" y="247302"/>
                    <a:pt x="319330" y="231569"/>
                    <a:pt x="322938" y="214680"/>
                  </a:cubicBezTo>
                  <a:lnTo>
                    <a:pt x="358736" y="214680"/>
                  </a:lnTo>
                  <a:lnTo>
                    <a:pt x="358736" y="154922"/>
                  </a:lnTo>
                  <a:lnTo>
                    <a:pt x="322938" y="154922"/>
                  </a:lnTo>
                  <a:cubicBezTo>
                    <a:pt x="319330" y="138034"/>
                    <a:pt x="312690" y="122445"/>
                    <a:pt x="303596" y="108299"/>
                  </a:cubicBezTo>
                  <a:lnTo>
                    <a:pt x="329001" y="82895"/>
                  </a:lnTo>
                  <a:lnTo>
                    <a:pt x="286708" y="40602"/>
                  </a:lnTo>
                  <a:lnTo>
                    <a:pt x="261304" y="66007"/>
                  </a:lnTo>
                  <a:cubicBezTo>
                    <a:pt x="247302" y="56913"/>
                    <a:pt x="231569" y="50273"/>
                    <a:pt x="214681" y="46665"/>
                  </a:cubicBezTo>
                  <a:lnTo>
                    <a:pt x="214681" y="10867"/>
                  </a:lnTo>
                  <a:lnTo>
                    <a:pt x="154922" y="10867"/>
                  </a:lnTo>
                  <a:lnTo>
                    <a:pt x="154922" y="46665"/>
                  </a:lnTo>
                  <a:cubicBezTo>
                    <a:pt x="138034" y="50273"/>
                    <a:pt x="122445" y="56913"/>
                    <a:pt x="108299" y="66007"/>
                  </a:cubicBezTo>
                  <a:lnTo>
                    <a:pt x="82895" y="40602"/>
                  </a:lnTo>
                  <a:lnTo>
                    <a:pt x="40602" y="82895"/>
                  </a:lnTo>
                  <a:lnTo>
                    <a:pt x="66007" y="108299"/>
                  </a:lnTo>
                  <a:cubicBezTo>
                    <a:pt x="56913" y="122301"/>
                    <a:pt x="50273" y="138034"/>
                    <a:pt x="46664" y="154922"/>
                  </a:cubicBezTo>
                  <a:lnTo>
                    <a:pt x="10867" y="154922"/>
                  </a:lnTo>
                  <a:lnTo>
                    <a:pt x="10867" y="214680"/>
                  </a:lnTo>
                  <a:lnTo>
                    <a:pt x="46664" y="214680"/>
                  </a:lnTo>
                  <a:cubicBezTo>
                    <a:pt x="50273" y="231569"/>
                    <a:pt x="56913" y="247158"/>
                    <a:pt x="66007" y="261304"/>
                  </a:cubicBezTo>
                  <a:lnTo>
                    <a:pt x="40602" y="286708"/>
                  </a:lnTo>
                  <a:lnTo>
                    <a:pt x="82895" y="329001"/>
                  </a:lnTo>
                  <a:lnTo>
                    <a:pt x="108299" y="303596"/>
                  </a:lnTo>
                  <a:close/>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9" name="Freeform: Shape 64">
              <a:extLst>
                <a:ext uri="{FF2B5EF4-FFF2-40B4-BE49-F238E27FC236}">
                  <a16:creationId xmlns:a16="http://schemas.microsoft.com/office/drawing/2014/main" id="{F7C99E02-1BB5-48F2-9504-CB1B133715BD}"/>
                </a:ext>
              </a:extLst>
            </p:cNvPr>
            <p:cNvSpPr>
              <a:spLocks/>
            </p:cNvSpPr>
            <p:nvPr/>
          </p:nvSpPr>
          <p:spPr bwMode="auto">
            <a:xfrm>
              <a:off x="462719" y="4887354"/>
              <a:ext cx="144344" cy="635112"/>
            </a:xfrm>
            <a:custGeom>
              <a:avLst/>
              <a:gdLst>
                <a:gd name="T0" fmla="*/ 75250 w 144343"/>
                <a:gd name="T1" fmla="*/ 147705 h 635112"/>
                <a:gd name="T2" fmla="*/ 139627 w 144343"/>
                <a:gd name="T3" fmla="*/ 79286 h 635112"/>
                <a:gd name="T4" fmla="*/ 75250 w 144343"/>
                <a:gd name="T5" fmla="*/ 10867 h 635112"/>
                <a:gd name="T6" fmla="*/ 10867 w 144343"/>
                <a:gd name="T7" fmla="*/ 79286 h 635112"/>
                <a:gd name="T8" fmla="*/ 10867 w 144343"/>
                <a:gd name="T9" fmla="*/ 637175 h 635112"/>
                <a:gd name="T10" fmla="*/ 69759 w 144343"/>
                <a:gd name="T11" fmla="*/ 637175 h 635112"/>
                <a:gd name="T12" fmla="*/ 0 60000 65536"/>
                <a:gd name="T13" fmla="*/ 0 60000 65536"/>
                <a:gd name="T14" fmla="*/ 0 60000 65536"/>
                <a:gd name="T15" fmla="*/ 0 60000 65536"/>
                <a:gd name="T16" fmla="*/ 0 60000 65536"/>
                <a:gd name="T17" fmla="*/ 0 60000 65536"/>
                <a:gd name="T18" fmla="*/ 0 w 144343"/>
                <a:gd name="T19" fmla="*/ 0 h 635112"/>
                <a:gd name="T20" fmla="*/ 144343 w 144343"/>
                <a:gd name="T21" fmla="*/ 635112 h 635112"/>
              </a:gdLst>
              <a:ahLst/>
              <a:cxnLst>
                <a:cxn ang="T12">
                  <a:pos x="T0" y="T1"/>
                </a:cxn>
                <a:cxn ang="T13">
                  <a:pos x="T2" y="T3"/>
                </a:cxn>
                <a:cxn ang="T14">
                  <a:pos x="T4" y="T5"/>
                </a:cxn>
                <a:cxn ang="T15">
                  <a:pos x="T6" y="T7"/>
                </a:cxn>
                <a:cxn ang="T16">
                  <a:pos x="T8" y="T9"/>
                </a:cxn>
                <a:cxn ang="T17">
                  <a:pos x="T10" y="T11"/>
                </a:cxn>
              </a:cxnLst>
              <a:rect l="T18" t="T19" r="T20" b="T21"/>
              <a:pathLst>
                <a:path w="144343" h="635112">
                  <a:moveTo>
                    <a:pt x="75245" y="147705"/>
                  </a:moveTo>
                  <a:cubicBezTo>
                    <a:pt x="110897" y="147705"/>
                    <a:pt x="139622" y="117104"/>
                    <a:pt x="139622" y="79286"/>
                  </a:cubicBezTo>
                  <a:cubicBezTo>
                    <a:pt x="139622" y="41468"/>
                    <a:pt x="110753" y="10867"/>
                    <a:pt x="75245" y="10867"/>
                  </a:cubicBezTo>
                  <a:cubicBezTo>
                    <a:pt x="39736" y="10867"/>
                    <a:pt x="10867" y="41468"/>
                    <a:pt x="10867" y="79286"/>
                  </a:cubicBezTo>
                  <a:lnTo>
                    <a:pt x="10867" y="637175"/>
                  </a:lnTo>
                  <a:lnTo>
                    <a:pt x="69759" y="637175"/>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90" name="Freeform: Shape 65">
              <a:extLst>
                <a:ext uri="{FF2B5EF4-FFF2-40B4-BE49-F238E27FC236}">
                  <a16:creationId xmlns:a16="http://schemas.microsoft.com/office/drawing/2014/main" id="{092D989F-7DDC-47B6-A693-95E5B004BA4B}"/>
                </a:ext>
              </a:extLst>
            </p:cNvPr>
            <p:cNvSpPr>
              <a:spLocks/>
            </p:cNvSpPr>
            <p:nvPr/>
          </p:nvSpPr>
          <p:spPr bwMode="auto">
            <a:xfrm>
              <a:off x="1111833" y="4887354"/>
              <a:ext cx="72172" cy="144344"/>
            </a:xfrm>
            <a:custGeom>
              <a:avLst/>
              <a:gdLst>
                <a:gd name="T0" fmla="*/ 10867 w 72171"/>
                <a:gd name="T1" fmla="*/ 10867 h 144343"/>
                <a:gd name="T2" fmla="*/ 75250 w 72171"/>
                <a:gd name="T3" fmla="*/ 79291 h 144343"/>
                <a:gd name="T4" fmla="*/ 10867 w 72171"/>
                <a:gd name="T5" fmla="*/ 147710 h 144343"/>
                <a:gd name="T6" fmla="*/ 0 60000 65536"/>
                <a:gd name="T7" fmla="*/ 0 60000 65536"/>
                <a:gd name="T8" fmla="*/ 0 60000 65536"/>
                <a:gd name="T9" fmla="*/ 0 w 72171"/>
                <a:gd name="T10" fmla="*/ 0 h 144343"/>
                <a:gd name="T11" fmla="*/ 72171 w 72171"/>
                <a:gd name="T12" fmla="*/ 144343 h 144343"/>
              </a:gdLst>
              <a:ahLst/>
              <a:cxnLst>
                <a:cxn ang="T6">
                  <a:pos x="T0" y="T1"/>
                </a:cxn>
                <a:cxn ang="T7">
                  <a:pos x="T2" y="T3"/>
                </a:cxn>
                <a:cxn ang="T8">
                  <a:pos x="T4" y="T5"/>
                </a:cxn>
              </a:cxnLst>
              <a:rect l="T9" t="T10" r="T11" b="T12"/>
              <a:pathLst>
                <a:path w="72171" h="144343">
                  <a:moveTo>
                    <a:pt x="10867" y="10867"/>
                  </a:moveTo>
                  <a:cubicBezTo>
                    <a:pt x="46520" y="10867"/>
                    <a:pt x="75245" y="41468"/>
                    <a:pt x="75245" y="79286"/>
                  </a:cubicBezTo>
                  <a:cubicBezTo>
                    <a:pt x="75245" y="117104"/>
                    <a:pt x="46376" y="147705"/>
                    <a:pt x="10867" y="147705"/>
                  </a:cubicBez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91" name="Freeform: Shape 66">
              <a:extLst>
                <a:ext uri="{FF2B5EF4-FFF2-40B4-BE49-F238E27FC236}">
                  <a16:creationId xmlns:a16="http://schemas.microsoft.com/office/drawing/2014/main" id="{7B2C275A-B561-41FB-96E4-D5EAE2E77F68}"/>
                </a:ext>
              </a:extLst>
            </p:cNvPr>
            <p:cNvSpPr>
              <a:spLocks/>
            </p:cNvSpPr>
            <p:nvPr/>
          </p:nvSpPr>
          <p:spPr bwMode="auto">
            <a:xfrm>
              <a:off x="527097" y="4887354"/>
              <a:ext cx="606244" cy="14434"/>
            </a:xfrm>
            <a:custGeom>
              <a:avLst/>
              <a:gdLst>
                <a:gd name="T0" fmla="*/ 10867 w 606243"/>
                <a:gd name="T1" fmla="*/ 10867 h 14434"/>
                <a:gd name="T2" fmla="*/ 595609 w 606243"/>
                <a:gd name="T3" fmla="*/ 10867 h 14434"/>
                <a:gd name="T4" fmla="*/ 0 60000 65536"/>
                <a:gd name="T5" fmla="*/ 0 60000 65536"/>
                <a:gd name="T6" fmla="*/ 0 w 606243"/>
                <a:gd name="T7" fmla="*/ 0 h 14434"/>
                <a:gd name="T8" fmla="*/ 606243 w 606243"/>
                <a:gd name="T9" fmla="*/ 14434 h 14434"/>
              </a:gdLst>
              <a:ahLst/>
              <a:cxnLst>
                <a:cxn ang="T4">
                  <a:pos x="T0" y="T1"/>
                </a:cxn>
                <a:cxn ang="T5">
                  <a:pos x="T2" y="T3"/>
                </a:cxn>
              </a:cxnLst>
              <a:rect l="T6" t="T7" r="T8" b="T9"/>
              <a:pathLst>
                <a:path w="606243" h="14434">
                  <a:moveTo>
                    <a:pt x="10867" y="10867"/>
                  </a:moveTo>
                  <a:lnTo>
                    <a:pt x="595604" y="10867"/>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92" name="Freeform: Shape 67">
              <a:extLst>
                <a:ext uri="{FF2B5EF4-FFF2-40B4-BE49-F238E27FC236}">
                  <a16:creationId xmlns:a16="http://schemas.microsoft.com/office/drawing/2014/main" id="{4B2662DE-A004-4A31-B89B-88F9DD6354C7}"/>
                </a:ext>
              </a:extLst>
            </p:cNvPr>
            <p:cNvSpPr>
              <a:spLocks/>
            </p:cNvSpPr>
            <p:nvPr/>
          </p:nvSpPr>
          <p:spPr bwMode="auto">
            <a:xfrm>
              <a:off x="527097" y="5024192"/>
              <a:ext cx="606244" cy="14434"/>
            </a:xfrm>
            <a:custGeom>
              <a:avLst/>
              <a:gdLst>
                <a:gd name="T0" fmla="*/ 10867 w 606243"/>
                <a:gd name="T1" fmla="*/ 10867 h 14434"/>
                <a:gd name="T2" fmla="*/ 595609 w 606243"/>
                <a:gd name="T3" fmla="*/ 10867 h 14434"/>
                <a:gd name="T4" fmla="*/ 0 60000 65536"/>
                <a:gd name="T5" fmla="*/ 0 60000 65536"/>
                <a:gd name="T6" fmla="*/ 0 w 606243"/>
                <a:gd name="T7" fmla="*/ 0 h 14434"/>
                <a:gd name="T8" fmla="*/ 606243 w 606243"/>
                <a:gd name="T9" fmla="*/ 14434 h 14434"/>
              </a:gdLst>
              <a:ahLst/>
              <a:cxnLst>
                <a:cxn ang="T4">
                  <a:pos x="T0" y="T1"/>
                </a:cxn>
                <a:cxn ang="T5">
                  <a:pos x="T2" y="T3"/>
                </a:cxn>
              </a:cxnLst>
              <a:rect l="T6" t="T7" r="T8" b="T9"/>
              <a:pathLst>
                <a:path w="606243" h="14434">
                  <a:moveTo>
                    <a:pt x="10867" y="10867"/>
                  </a:moveTo>
                  <a:lnTo>
                    <a:pt x="595604" y="10867"/>
                  </a:lnTo>
                </a:path>
              </a:pathLst>
            </a:custGeom>
            <a:noFill/>
            <a:ln w="9561"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597" name="Group 68">
            <a:extLst>
              <a:ext uri="{FF2B5EF4-FFF2-40B4-BE49-F238E27FC236}">
                <a16:creationId xmlns:a16="http://schemas.microsoft.com/office/drawing/2014/main" id="{EA8AC158-6777-4DAC-954A-4AADD440AD11}"/>
              </a:ext>
            </a:extLst>
          </p:cNvPr>
          <p:cNvGrpSpPr>
            <a:grpSpLocks/>
          </p:cNvGrpSpPr>
          <p:nvPr/>
        </p:nvGrpSpPr>
        <p:grpSpPr bwMode="auto">
          <a:xfrm>
            <a:off x="7734300" y="3240088"/>
            <a:ext cx="377825" cy="377825"/>
            <a:chOff x="438380" y="1279248"/>
            <a:chExt cx="585128" cy="585954"/>
          </a:xfrm>
        </p:grpSpPr>
        <p:sp>
          <p:nvSpPr>
            <p:cNvPr id="24868" name="Freeform: Shape 69">
              <a:extLst>
                <a:ext uri="{FF2B5EF4-FFF2-40B4-BE49-F238E27FC236}">
                  <a16:creationId xmlns:a16="http://schemas.microsoft.com/office/drawing/2014/main" id="{388920A8-F9A0-4D22-AEFD-169D0D59A197}"/>
                </a:ext>
              </a:extLst>
            </p:cNvPr>
            <p:cNvSpPr>
              <a:spLocks/>
            </p:cNvSpPr>
            <p:nvPr/>
          </p:nvSpPr>
          <p:spPr bwMode="auto">
            <a:xfrm>
              <a:off x="438380" y="1279248"/>
              <a:ext cx="306720" cy="306720"/>
            </a:xfrm>
            <a:custGeom>
              <a:avLst/>
              <a:gdLst>
                <a:gd name="T0" fmla="*/ 705117 w 247650"/>
                <a:gd name="T1" fmla="*/ 332330 h 247650"/>
                <a:gd name="T2" fmla="*/ 397561 w 247650"/>
                <a:gd name="T3" fmla="*/ 24773 h 247650"/>
                <a:gd name="T4" fmla="*/ 24773 w 247650"/>
                <a:gd name="T5" fmla="*/ 397561 h 247650"/>
                <a:gd name="T6" fmla="*/ 332330 w 247650"/>
                <a:gd name="T7" fmla="*/ 705117 h 247650"/>
                <a:gd name="T8" fmla="*/ 0 60000 65536"/>
                <a:gd name="T9" fmla="*/ 0 60000 65536"/>
                <a:gd name="T10" fmla="*/ 0 60000 65536"/>
                <a:gd name="T11" fmla="*/ 0 60000 65536"/>
                <a:gd name="T12" fmla="*/ 0 w 247650"/>
                <a:gd name="T13" fmla="*/ 0 h 247650"/>
                <a:gd name="T14" fmla="*/ 247650 w 247650"/>
                <a:gd name="T15" fmla="*/ 247650 h 247650"/>
              </a:gdLst>
              <a:ahLst/>
              <a:cxnLst>
                <a:cxn ang="T8">
                  <a:pos x="T0" y="T1"/>
                </a:cxn>
                <a:cxn ang="T9">
                  <a:pos x="T2" y="T3"/>
                </a:cxn>
                <a:cxn ang="T10">
                  <a:pos x="T4" y="T5"/>
                </a:cxn>
                <a:cxn ang="T11">
                  <a:pos x="T6" y="T7"/>
                </a:cxn>
              </a:cxnLst>
              <a:rect l="T12" t="T13" r="T14" b="T15"/>
              <a:pathLst>
                <a:path w="247650" h="247650">
                  <a:moveTo>
                    <a:pt x="241959" y="114038"/>
                  </a:moveTo>
                  <a:lnTo>
                    <a:pt x="136422" y="8501"/>
                  </a:lnTo>
                  <a:lnTo>
                    <a:pt x="8501" y="136422"/>
                  </a:lnTo>
                  <a:lnTo>
                    <a:pt x="114038" y="241959"/>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9" name="Freeform: Shape 70">
              <a:extLst>
                <a:ext uri="{FF2B5EF4-FFF2-40B4-BE49-F238E27FC236}">
                  <a16:creationId xmlns:a16="http://schemas.microsoft.com/office/drawing/2014/main" id="{3F074D23-34AA-4679-929B-21F80C289DAC}"/>
                </a:ext>
              </a:extLst>
            </p:cNvPr>
            <p:cNvSpPr>
              <a:spLocks/>
            </p:cNvSpPr>
            <p:nvPr/>
          </p:nvSpPr>
          <p:spPr bwMode="auto">
            <a:xfrm>
              <a:off x="716788" y="1558482"/>
              <a:ext cx="306720" cy="306720"/>
            </a:xfrm>
            <a:custGeom>
              <a:avLst/>
              <a:gdLst>
                <a:gd name="T0" fmla="*/ 395617 w 247650"/>
                <a:gd name="T1" fmla="*/ 24773 h 247650"/>
                <a:gd name="T2" fmla="*/ 705392 w 247650"/>
                <a:gd name="T3" fmla="*/ 334275 h 247650"/>
                <a:gd name="T4" fmla="*/ 334275 w 247650"/>
                <a:gd name="T5" fmla="*/ 705117 h 247650"/>
                <a:gd name="T6" fmla="*/ 24773 w 247650"/>
                <a:gd name="T7" fmla="*/ 395617 h 247650"/>
                <a:gd name="T8" fmla="*/ 0 60000 65536"/>
                <a:gd name="T9" fmla="*/ 0 60000 65536"/>
                <a:gd name="T10" fmla="*/ 0 60000 65536"/>
                <a:gd name="T11" fmla="*/ 0 60000 65536"/>
                <a:gd name="T12" fmla="*/ 0 w 247650"/>
                <a:gd name="T13" fmla="*/ 0 h 247650"/>
                <a:gd name="T14" fmla="*/ 247650 w 247650"/>
                <a:gd name="T15" fmla="*/ 247650 h 247650"/>
              </a:gdLst>
              <a:ahLst/>
              <a:cxnLst>
                <a:cxn ang="T8">
                  <a:pos x="T0" y="T1"/>
                </a:cxn>
                <a:cxn ang="T9">
                  <a:pos x="T2" y="T3"/>
                </a:cxn>
                <a:cxn ang="T10">
                  <a:pos x="T4" y="T5"/>
                </a:cxn>
                <a:cxn ang="T11">
                  <a:pos x="T6" y="T7"/>
                </a:cxn>
              </a:cxnLst>
              <a:rect l="T12" t="T13" r="T14" b="T15"/>
              <a:pathLst>
                <a:path w="247650" h="247650">
                  <a:moveTo>
                    <a:pt x="135755" y="8501"/>
                  </a:moveTo>
                  <a:lnTo>
                    <a:pt x="242054" y="114705"/>
                  </a:lnTo>
                  <a:lnTo>
                    <a:pt x="114705" y="241959"/>
                  </a:lnTo>
                  <a:lnTo>
                    <a:pt x="8501" y="135755"/>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0" name="Freeform: Shape 71">
              <a:extLst>
                <a:ext uri="{FF2B5EF4-FFF2-40B4-BE49-F238E27FC236}">
                  <a16:creationId xmlns:a16="http://schemas.microsoft.com/office/drawing/2014/main" id="{62B96A81-6B12-4CE4-8090-EB2E8DDA63E4}"/>
                </a:ext>
              </a:extLst>
            </p:cNvPr>
            <p:cNvSpPr>
              <a:spLocks/>
            </p:cNvSpPr>
            <p:nvPr/>
          </p:nvSpPr>
          <p:spPr bwMode="auto">
            <a:xfrm>
              <a:off x="895865" y="1650261"/>
              <a:ext cx="82578" cy="82578"/>
            </a:xfrm>
            <a:custGeom>
              <a:avLst/>
              <a:gdLst>
                <a:gd name="T0" fmla="*/ 173827 w 66675"/>
                <a:gd name="T1" fmla="*/ 24773 h 66675"/>
                <a:gd name="T2" fmla="*/ 24773 w 66675"/>
                <a:gd name="T3" fmla="*/ 173827 h 66675"/>
                <a:gd name="T4" fmla="*/ 0 60000 65536"/>
                <a:gd name="T5" fmla="*/ 0 60000 65536"/>
                <a:gd name="T6" fmla="*/ 0 w 66675"/>
                <a:gd name="T7" fmla="*/ 0 h 66675"/>
                <a:gd name="T8" fmla="*/ 66675 w 66675"/>
                <a:gd name="T9" fmla="*/ 66675 h 66675"/>
              </a:gdLst>
              <a:ahLst/>
              <a:cxnLst>
                <a:cxn ang="T4">
                  <a:pos x="T0" y="T1"/>
                </a:cxn>
                <a:cxn ang="T5">
                  <a:pos x="T2" y="T3"/>
                </a:cxn>
              </a:cxnLst>
              <a:rect l="T6" t="T7" r="T8" b="T9"/>
              <a:pathLst>
                <a:path w="66675" h="66675">
                  <a:moveTo>
                    <a:pt x="59650" y="8501"/>
                  </a:moveTo>
                  <a:lnTo>
                    <a:pt x="8501" y="5965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1" name="Freeform: Shape 72">
              <a:extLst>
                <a:ext uri="{FF2B5EF4-FFF2-40B4-BE49-F238E27FC236}">
                  <a16:creationId xmlns:a16="http://schemas.microsoft.com/office/drawing/2014/main" id="{06E0DFD3-7EC0-46EB-BCE1-42E4150DAC4C}"/>
                </a:ext>
              </a:extLst>
            </p:cNvPr>
            <p:cNvSpPr>
              <a:spLocks/>
            </p:cNvSpPr>
            <p:nvPr/>
          </p:nvSpPr>
          <p:spPr bwMode="auto">
            <a:xfrm>
              <a:off x="882534" y="1605315"/>
              <a:ext cx="47188" cy="47188"/>
            </a:xfrm>
            <a:custGeom>
              <a:avLst/>
              <a:gdLst>
                <a:gd name="T0" fmla="*/ 99169 w 38100"/>
                <a:gd name="T1" fmla="*/ 24773 h 38100"/>
                <a:gd name="T2" fmla="*/ 24773 w 38100"/>
                <a:gd name="T3" fmla="*/ 99169 h 38100"/>
                <a:gd name="T4" fmla="*/ 0 60000 65536"/>
                <a:gd name="T5" fmla="*/ 0 60000 65536"/>
                <a:gd name="T6" fmla="*/ 0 w 38100"/>
                <a:gd name="T7" fmla="*/ 0 h 38100"/>
                <a:gd name="T8" fmla="*/ 38100 w 38100"/>
                <a:gd name="T9" fmla="*/ 38100 h 38100"/>
              </a:gdLst>
              <a:ahLst/>
              <a:cxnLst>
                <a:cxn ang="T4">
                  <a:pos x="T0" y="T1"/>
                </a:cxn>
                <a:cxn ang="T5">
                  <a:pos x="T2" y="T3"/>
                </a:cxn>
              </a:cxnLst>
              <a:rect l="T6" t="T7" r="T8" b="T9"/>
              <a:pathLst>
                <a:path w="38100" h="38100">
                  <a:moveTo>
                    <a:pt x="34028" y="8501"/>
                  </a:moveTo>
                  <a:lnTo>
                    <a:pt x="8501" y="34028"/>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2" name="Freeform: Shape 73">
              <a:extLst>
                <a:ext uri="{FF2B5EF4-FFF2-40B4-BE49-F238E27FC236}">
                  <a16:creationId xmlns:a16="http://schemas.microsoft.com/office/drawing/2014/main" id="{2F69225B-F316-47A6-AF20-AA6C0C615B03}"/>
                </a:ext>
              </a:extLst>
            </p:cNvPr>
            <p:cNvSpPr>
              <a:spLocks/>
            </p:cNvSpPr>
            <p:nvPr/>
          </p:nvSpPr>
          <p:spPr bwMode="auto">
            <a:xfrm>
              <a:off x="571922" y="1326436"/>
              <a:ext cx="82578" cy="82578"/>
            </a:xfrm>
            <a:custGeom>
              <a:avLst/>
              <a:gdLst>
                <a:gd name="T0" fmla="*/ 173827 w 66675"/>
                <a:gd name="T1" fmla="*/ 24773 h 66675"/>
                <a:gd name="T2" fmla="*/ 24773 w 66675"/>
                <a:gd name="T3" fmla="*/ 173827 h 66675"/>
                <a:gd name="T4" fmla="*/ 0 60000 65536"/>
                <a:gd name="T5" fmla="*/ 0 60000 65536"/>
                <a:gd name="T6" fmla="*/ 0 w 66675"/>
                <a:gd name="T7" fmla="*/ 0 h 66675"/>
                <a:gd name="T8" fmla="*/ 66675 w 66675"/>
                <a:gd name="T9" fmla="*/ 66675 h 66675"/>
              </a:gdLst>
              <a:ahLst/>
              <a:cxnLst>
                <a:cxn ang="T4">
                  <a:pos x="T0" y="T1"/>
                </a:cxn>
                <a:cxn ang="T5">
                  <a:pos x="T2" y="T3"/>
                </a:cxn>
              </a:cxnLst>
              <a:rect l="T6" t="T7" r="T8" b="T9"/>
              <a:pathLst>
                <a:path w="66675" h="66675">
                  <a:moveTo>
                    <a:pt x="59650" y="8501"/>
                  </a:moveTo>
                  <a:lnTo>
                    <a:pt x="8501" y="5965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3" name="Freeform: Shape 74">
              <a:extLst>
                <a:ext uri="{FF2B5EF4-FFF2-40B4-BE49-F238E27FC236}">
                  <a16:creationId xmlns:a16="http://schemas.microsoft.com/office/drawing/2014/main" id="{E26D2837-9205-44F4-8841-C76F36FC603F}"/>
                </a:ext>
              </a:extLst>
            </p:cNvPr>
            <p:cNvSpPr>
              <a:spLocks/>
            </p:cNvSpPr>
            <p:nvPr/>
          </p:nvSpPr>
          <p:spPr bwMode="auto">
            <a:xfrm>
              <a:off x="648601" y="1371382"/>
              <a:ext cx="47188" cy="47188"/>
            </a:xfrm>
            <a:custGeom>
              <a:avLst/>
              <a:gdLst>
                <a:gd name="T0" fmla="*/ 99443 w 38100"/>
                <a:gd name="T1" fmla="*/ 24773 h 38100"/>
                <a:gd name="T2" fmla="*/ 24773 w 38100"/>
                <a:gd name="T3" fmla="*/ 99443 h 38100"/>
                <a:gd name="T4" fmla="*/ 0 60000 65536"/>
                <a:gd name="T5" fmla="*/ 0 60000 65536"/>
                <a:gd name="T6" fmla="*/ 0 w 38100"/>
                <a:gd name="T7" fmla="*/ 0 h 38100"/>
                <a:gd name="T8" fmla="*/ 38100 w 38100"/>
                <a:gd name="T9" fmla="*/ 38100 h 38100"/>
              </a:gdLst>
              <a:ahLst/>
              <a:cxnLst>
                <a:cxn ang="T4">
                  <a:pos x="T0" y="T1"/>
                </a:cxn>
                <a:cxn ang="T5">
                  <a:pos x="T2" y="T3"/>
                </a:cxn>
              </a:cxnLst>
              <a:rect l="T6" t="T7" r="T8" b="T9"/>
              <a:pathLst>
                <a:path w="38100" h="38100">
                  <a:moveTo>
                    <a:pt x="34123" y="8501"/>
                  </a:moveTo>
                  <a:lnTo>
                    <a:pt x="8501" y="3412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4" name="Freeform: Shape 75">
              <a:extLst>
                <a:ext uri="{FF2B5EF4-FFF2-40B4-BE49-F238E27FC236}">
                  <a16:creationId xmlns:a16="http://schemas.microsoft.com/office/drawing/2014/main" id="{01B7A334-FFD4-4F65-BBA9-9BF528D643EF}"/>
                </a:ext>
              </a:extLst>
            </p:cNvPr>
            <p:cNvSpPr>
              <a:spLocks/>
            </p:cNvSpPr>
            <p:nvPr/>
          </p:nvSpPr>
          <p:spPr bwMode="auto">
            <a:xfrm>
              <a:off x="495725" y="1410784"/>
              <a:ext cx="389298" cy="389298"/>
            </a:xfrm>
            <a:custGeom>
              <a:avLst/>
              <a:gdLst>
                <a:gd name="T0" fmla="*/ 917705 w 314325"/>
                <a:gd name="T1" fmla="*/ 370355 h 314325"/>
                <a:gd name="T2" fmla="*/ 370882 w 314325"/>
                <a:gd name="T3" fmla="*/ 917180 h 314325"/>
                <a:gd name="T4" fmla="*/ 162700 w 314325"/>
                <a:gd name="T5" fmla="*/ 791158 h 314325"/>
                <a:gd name="T6" fmla="*/ 25302 w 314325"/>
                <a:gd name="T7" fmla="*/ 571318 h 314325"/>
                <a:gd name="T8" fmla="*/ 572122 w 314325"/>
                <a:gd name="T9" fmla="*/ 24773 h 314325"/>
                <a:gd name="T10" fmla="*/ 0 60000 65536"/>
                <a:gd name="T11" fmla="*/ 0 60000 65536"/>
                <a:gd name="T12" fmla="*/ 0 60000 65536"/>
                <a:gd name="T13" fmla="*/ 0 60000 65536"/>
                <a:gd name="T14" fmla="*/ 0 60000 65536"/>
                <a:gd name="T15" fmla="*/ 0 w 314325"/>
                <a:gd name="T16" fmla="*/ 0 h 314325"/>
                <a:gd name="T17" fmla="*/ 314325 w 314325"/>
                <a:gd name="T18" fmla="*/ 314325 h 314325"/>
              </a:gdLst>
              <a:ahLst/>
              <a:cxnLst>
                <a:cxn ang="T10">
                  <a:pos x="T0" y="T1"/>
                </a:cxn>
                <a:cxn ang="T11">
                  <a:pos x="T2" y="T3"/>
                </a:cxn>
                <a:cxn ang="T12">
                  <a:pos x="T4" y="T5"/>
                </a:cxn>
                <a:cxn ang="T13">
                  <a:pos x="T6" y="T7"/>
                </a:cxn>
                <a:cxn ang="T14">
                  <a:pos x="T8" y="T9"/>
                </a:cxn>
              </a:cxnLst>
              <a:rect l="T15" t="T16" r="T17" b="T18"/>
              <a:pathLst>
                <a:path w="314325" h="314325">
                  <a:moveTo>
                    <a:pt x="314910" y="127087"/>
                  </a:moveTo>
                  <a:lnTo>
                    <a:pt x="127268" y="314730"/>
                  </a:lnTo>
                  <a:cubicBezTo>
                    <a:pt x="127268" y="314730"/>
                    <a:pt x="104217" y="319969"/>
                    <a:pt x="55830" y="271486"/>
                  </a:cubicBezTo>
                  <a:cubicBezTo>
                    <a:pt x="2967" y="218623"/>
                    <a:pt x="8682" y="196048"/>
                    <a:pt x="8682" y="196048"/>
                  </a:cubicBezTo>
                  <a:lnTo>
                    <a:pt x="196324"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5" name="Freeform: Shape 76">
              <a:extLst>
                <a:ext uri="{FF2B5EF4-FFF2-40B4-BE49-F238E27FC236}">
                  <a16:creationId xmlns:a16="http://schemas.microsoft.com/office/drawing/2014/main" id="{A9C8A245-9F7C-4A8B-A013-293CA12090E7}"/>
                </a:ext>
              </a:extLst>
            </p:cNvPr>
            <p:cNvSpPr>
              <a:spLocks/>
            </p:cNvSpPr>
            <p:nvPr/>
          </p:nvSpPr>
          <p:spPr bwMode="auto">
            <a:xfrm>
              <a:off x="495844" y="1282315"/>
              <a:ext cx="519065" cy="519065"/>
            </a:xfrm>
            <a:custGeom>
              <a:avLst/>
              <a:gdLst>
                <a:gd name="T0" fmla="*/ 1219719 w 419100"/>
                <a:gd name="T1" fmla="*/ 370359 h 419100"/>
                <a:gd name="T2" fmla="*/ 370886 w 419100"/>
                <a:gd name="T3" fmla="*/ 1219471 h 419100"/>
                <a:gd name="T4" fmla="*/ 162700 w 419100"/>
                <a:gd name="T5" fmla="*/ 1093450 h 419100"/>
                <a:gd name="T6" fmla="*/ 25302 w 419100"/>
                <a:gd name="T7" fmla="*/ 873611 h 419100"/>
                <a:gd name="T8" fmla="*/ 874133 w 419100"/>
                <a:gd name="T9" fmla="*/ 24773 h 419100"/>
                <a:gd name="T10" fmla="*/ 0 60000 65536"/>
                <a:gd name="T11" fmla="*/ 0 60000 65536"/>
                <a:gd name="T12" fmla="*/ 0 60000 65536"/>
                <a:gd name="T13" fmla="*/ 0 60000 65536"/>
                <a:gd name="T14" fmla="*/ 0 60000 65536"/>
                <a:gd name="T15" fmla="*/ 0 w 419100"/>
                <a:gd name="T16" fmla="*/ 0 h 419100"/>
                <a:gd name="T17" fmla="*/ 419100 w 419100"/>
                <a:gd name="T18" fmla="*/ 419100 h 419100"/>
              </a:gdLst>
              <a:ahLst/>
              <a:cxnLst>
                <a:cxn ang="T10">
                  <a:pos x="T0" y="T1"/>
                </a:cxn>
                <a:cxn ang="T11">
                  <a:pos x="T2" y="T3"/>
                </a:cxn>
                <a:cxn ang="T12">
                  <a:pos x="T4" y="T5"/>
                </a:cxn>
                <a:cxn ang="T13">
                  <a:pos x="T6" y="T7"/>
                </a:cxn>
                <a:cxn ang="T14">
                  <a:pos x="T8" y="T9"/>
                </a:cxn>
              </a:cxnLst>
              <a:rect l="T15" t="T16" r="T17" b="T18"/>
              <a:pathLst>
                <a:path w="419100" h="419100">
                  <a:moveTo>
                    <a:pt x="418542" y="127087"/>
                  </a:moveTo>
                  <a:lnTo>
                    <a:pt x="127268" y="418457"/>
                  </a:lnTo>
                  <a:cubicBezTo>
                    <a:pt x="127268" y="418457"/>
                    <a:pt x="104217" y="423696"/>
                    <a:pt x="55830" y="375214"/>
                  </a:cubicBezTo>
                  <a:cubicBezTo>
                    <a:pt x="2967" y="322350"/>
                    <a:pt x="8682" y="299776"/>
                    <a:pt x="8682" y="299776"/>
                  </a:cubicBezTo>
                  <a:lnTo>
                    <a:pt x="299956"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6" name="Freeform: Shape 77">
              <a:extLst>
                <a:ext uri="{FF2B5EF4-FFF2-40B4-BE49-F238E27FC236}">
                  <a16:creationId xmlns:a16="http://schemas.microsoft.com/office/drawing/2014/main" id="{664161F8-2C7D-498A-A23B-AE97C553A455}"/>
                </a:ext>
              </a:extLst>
            </p:cNvPr>
            <p:cNvSpPr>
              <a:spLocks/>
            </p:cNvSpPr>
            <p:nvPr/>
          </p:nvSpPr>
          <p:spPr bwMode="auto">
            <a:xfrm>
              <a:off x="442155" y="1643537"/>
              <a:ext cx="212345" cy="212345"/>
            </a:xfrm>
            <a:custGeom>
              <a:avLst/>
              <a:gdLst>
                <a:gd name="T0" fmla="*/ 149963 w 171450"/>
                <a:gd name="T1" fmla="*/ 24773 h 171450"/>
                <a:gd name="T2" fmla="*/ 24773 w 171450"/>
                <a:gd name="T3" fmla="*/ 496659 h 171450"/>
                <a:gd name="T4" fmla="*/ 495827 w 171450"/>
                <a:gd name="T5" fmla="*/ 370917 h 171450"/>
                <a:gd name="T6" fmla="*/ 0 60000 65536"/>
                <a:gd name="T7" fmla="*/ 0 60000 65536"/>
                <a:gd name="T8" fmla="*/ 0 60000 65536"/>
                <a:gd name="T9" fmla="*/ 0 w 171450"/>
                <a:gd name="T10" fmla="*/ 0 h 171450"/>
                <a:gd name="T11" fmla="*/ 171450 w 171450"/>
                <a:gd name="T12" fmla="*/ 171450 h 171450"/>
              </a:gdLst>
              <a:ahLst/>
              <a:cxnLst>
                <a:cxn ang="T6">
                  <a:pos x="T0" y="T1"/>
                </a:cxn>
                <a:cxn ang="T7">
                  <a:pos x="T2" y="T3"/>
                </a:cxn>
                <a:cxn ang="T8">
                  <a:pos x="T4" y="T5"/>
                </a:cxn>
              </a:cxnLst>
              <a:rect l="T9" t="T10" r="T11" b="T12"/>
              <a:pathLst>
                <a:path w="171450" h="171450">
                  <a:moveTo>
                    <a:pt x="51459" y="8501"/>
                  </a:moveTo>
                  <a:lnTo>
                    <a:pt x="8501" y="170426"/>
                  </a:lnTo>
                  <a:lnTo>
                    <a:pt x="170140" y="127278"/>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7" name="Freeform: Shape 78">
              <a:extLst>
                <a:ext uri="{FF2B5EF4-FFF2-40B4-BE49-F238E27FC236}">
                  <a16:creationId xmlns:a16="http://schemas.microsoft.com/office/drawing/2014/main" id="{AA3888F9-356B-4048-998D-E292E214B77D}"/>
                </a:ext>
              </a:extLst>
            </p:cNvPr>
            <p:cNvSpPr>
              <a:spLocks/>
            </p:cNvSpPr>
            <p:nvPr/>
          </p:nvSpPr>
          <p:spPr bwMode="auto">
            <a:xfrm>
              <a:off x="442155" y="1643537"/>
              <a:ext cx="212345" cy="212345"/>
            </a:xfrm>
            <a:custGeom>
              <a:avLst/>
              <a:gdLst>
                <a:gd name="T0" fmla="*/ 149963 w 171450"/>
                <a:gd name="T1" fmla="*/ 24773 h 171450"/>
                <a:gd name="T2" fmla="*/ 24773 w 171450"/>
                <a:gd name="T3" fmla="*/ 496659 h 171450"/>
                <a:gd name="T4" fmla="*/ 495827 w 171450"/>
                <a:gd name="T5" fmla="*/ 370917 h 171450"/>
                <a:gd name="T6" fmla="*/ 0 60000 65536"/>
                <a:gd name="T7" fmla="*/ 0 60000 65536"/>
                <a:gd name="T8" fmla="*/ 0 60000 65536"/>
                <a:gd name="T9" fmla="*/ 0 w 171450"/>
                <a:gd name="T10" fmla="*/ 0 h 171450"/>
                <a:gd name="T11" fmla="*/ 171450 w 171450"/>
                <a:gd name="T12" fmla="*/ 171450 h 171450"/>
              </a:gdLst>
              <a:ahLst/>
              <a:cxnLst>
                <a:cxn ang="T6">
                  <a:pos x="T0" y="T1"/>
                </a:cxn>
                <a:cxn ang="T7">
                  <a:pos x="T2" y="T3"/>
                </a:cxn>
                <a:cxn ang="T8">
                  <a:pos x="T4" y="T5"/>
                </a:cxn>
              </a:cxnLst>
              <a:rect l="T9" t="T10" r="T11" b="T12"/>
              <a:pathLst>
                <a:path w="171450" h="171450">
                  <a:moveTo>
                    <a:pt x="51459" y="8501"/>
                  </a:moveTo>
                  <a:lnTo>
                    <a:pt x="8501" y="170426"/>
                  </a:lnTo>
                  <a:lnTo>
                    <a:pt x="170140" y="127278"/>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8" name="Freeform: Shape 79">
              <a:extLst>
                <a:ext uri="{FF2B5EF4-FFF2-40B4-BE49-F238E27FC236}">
                  <a16:creationId xmlns:a16="http://schemas.microsoft.com/office/drawing/2014/main" id="{4BAC9BBF-DA3D-4ECE-98F6-50C1CC577FCE}"/>
                </a:ext>
              </a:extLst>
            </p:cNvPr>
            <p:cNvSpPr>
              <a:spLocks/>
            </p:cNvSpPr>
            <p:nvPr/>
          </p:nvSpPr>
          <p:spPr bwMode="auto">
            <a:xfrm>
              <a:off x="856818" y="1282315"/>
              <a:ext cx="165157" cy="165157"/>
            </a:xfrm>
            <a:custGeom>
              <a:avLst/>
              <a:gdLst>
                <a:gd name="T0" fmla="*/ 370355 w 133350"/>
                <a:gd name="T1" fmla="*/ 370355 h 133350"/>
                <a:gd name="T2" fmla="*/ 310401 w 133350"/>
                <a:gd name="T3" fmla="*/ 231014 h 133350"/>
                <a:gd name="T4" fmla="*/ 165231 w 133350"/>
                <a:gd name="T5" fmla="*/ 85841 h 133350"/>
                <a:gd name="T6" fmla="*/ 24773 w 133350"/>
                <a:gd name="T7" fmla="*/ 24773 h 133350"/>
                <a:gd name="T8" fmla="*/ 88895 w 133350"/>
                <a:gd name="T9" fmla="*/ 179384 h 133350"/>
                <a:gd name="T10" fmla="*/ 215470 w 133350"/>
                <a:gd name="T11" fmla="*/ 305957 h 133350"/>
                <a:gd name="T12" fmla="*/ 370355 w 133350"/>
                <a:gd name="T13" fmla="*/ 370355 h 133350"/>
                <a:gd name="T14" fmla="*/ 0 60000 65536"/>
                <a:gd name="T15" fmla="*/ 0 60000 65536"/>
                <a:gd name="T16" fmla="*/ 0 60000 65536"/>
                <a:gd name="T17" fmla="*/ 0 60000 65536"/>
                <a:gd name="T18" fmla="*/ 0 60000 65536"/>
                <a:gd name="T19" fmla="*/ 0 60000 65536"/>
                <a:gd name="T20" fmla="*/ 0 60000 65536"/>
                <a:gd name="T21" fmla="*/ 0 w 133350"/>
                <a:gd name="T22" fmla="*/ 0 h 133350"/>
                <a:gd name="T23" fmla="*/ 133350 w 133350"/>
                <a:gd name="T24" fmla="*/ 133350 h 1333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350" h="133350">
                  <a:moveTo>
                    <a:pt x="127087" y="127087"/>
                  </a:moveTo>
                  <a:lnTo>
                    <a:pt x="106513" y="79272"/>
                  </a:lnTo>
                  <a:lnTo>
                    <a:pt x="56698" y="29456"/>
                  </a:lnTo>
                  <a:lnTo>
                    <a:pt x="8501" y="8501"/>
                  </a:lnTo>
                  <a:lnTo>
                    <a:pt x="30504" y="61555"/>
                  </a:lnTo>
                  <a:lnTo>
                    <a:pt x="73938" y="104989"/>
                  </a:lnTo>
                  <a:lnTo>
                    <a:pt x="127087" y="127087"/>
                  </a:ln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79" name="Freeform: Shape 80">
              <a:extLst>
                <a:ext uri="{FF2B5EF4-FFF2-40B4-BE49-F238E27FC236}">
                  <a16:creationId xmlns:a16="http://schemas.microsoft.com/office/drawing/2014/main" id="{1471026D-2889-472C-95F8-5FBF2D629740}"/>
                </a:ext>
              </a:extLst>
            </p:cNvPr>
            <p:cNvSpPr>
              <a:spLocks/>
            </p:cNvSpPr>
            <p:nvPr/>
          </p:nvSpPr>
          <p:spPr bwMode="auto">
            <a:xfrm>
              <a:off x="798894" y="1340121"/>
              <a:ext cx="165157" cy="165157"/>
            </a:xfrm>
            <a:custGeom>
              <a:avLst/>
              <a:gdLst>
                <a:gd name="T0" fmla="*/ 24773 w 133350"/>
                <a:gd name="T1" fmla="*/ 24773 h 133350"/>
                <a:gd name="T2" fmla="*/ 89174 w 133350"/>
                <a:gd name="T3" fmla="*/ 179664 h 133350"/>
                <a:gd name="T4" fmla="*/ 215748 w 133350"/>
                <a:gd name="T5" fmla="*/ 306238 h 133350"/>
                <a:gd name="T6" fmla="*/ 370355 w 133350"/>
                <a:gd name="T7" fmla="*/ 370638 h 133350"/>
                <a:gd name="T8" fmla="*/ 0 60000 65536"/>
                <a:gd name="T9" fmla="*/ 0 60000 65536"/>
                <a:gd name="T10" fmla="*/ 0 60000 65536"/>
                <a:gd name="T11" fmla="*/ 0 60000 65536"/>
                <a:gd name="T12" fmla="*/ 0 w 133350"/>
                <a:gd name="T13" fmla="*/ 0 h 133350"/>
                <a:gd name="T14" fmla="*/ 133350 w 133350"/>
                <a:gd name="T15" fmla="*/ 133350 h 133350"/>
              </a:gdLst>
              <a:ahLst/>
              <a:cxnLst>
                <a:cxn ang="T8">
                  <a:pos x="T0" y="T1"/>
                </a:cxn>
                <a:cxn ang="T9">
                  <a:pos x="T2" y="T3"/>
                </a:cxn>
                <a:cxn ang="T10">
                  <a:pos x="T4" y="T5"/>
                </a:cxn>
                <a:cxn ang="T11">
                  <a:pos x="T6" y="T7"/>
                </a:cxn>
              </a:cxnLst>
              <a:rect l="T12" t="T13" r="T14" b="T15"/>
              <a:pathLst>
                <a:path w="133350" h="133350">
                  <a:moveTo>
                    <a:pt x="8501" y="8501"/>
                  </a:moveTo>
                  <a:lnTo>
                    <a:pt x="30599" y="61651"/>
                  </a:lnTo>
                  <a:lnTo>
                    <a:pt x="74033" y="105085"/>
                  </a:lnTo>
                  <a:lnTo>
                    <a:pt x="127087" y="12718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0" name="Freeform: Shape 81">
              <a:extLst>
                <a:ext uri="{FF2B5EF4-FFF2-40B4-BE49-F238E27FC236}">
                  <a16:creationId xmlns:a16="http://schemas.microsoft.com/office/drawing/2014/main" id="{D1D2BA2E-9DE1-4824-BBC9-28B0CFA48597}"/>
                </a:ext>
              </a:extLst>
            </p:cNvPr>
            <p:cNvSpPr>
              <a:spLocks/>
            </p:cNvSpPr>
            <p:nvPr/>
          </p:nvSpPr>
          <p:spPr bwMode="auto">
            <a:xfrm>
              <a:off x="495725" y="1410784"/>
              <a:ext cx="389298" cy="389298"/>
            </a:xfrm>
            <a:custGeom>
              <a:avLst/>
              <a:gdLst>
                <a:gd name="T0" fmla="*/ 917705 w 314325"/>
                <a:gd name="T1" fmla="*/ 370355 h 314325"/>
                <a:gd name="T2" fmla="*/ 370882 w 314325"/>
                <a:gd name="T3" fmla="*/ 917180 h 314325"/>
                <a:gd name="T4" fmla="*/ 162700 w 314325"/>
                <a:gd name="T5" fmla="*/ 791158 h 314325"/>
                <a:gd name="T6" fmla="*/ 25302 w 314325"/>
                <a:gd name="T7" fmla="*/ 571318 h 314325"/>
                <a:gd name="T8" fmla="*/ 572122 w 314325"/>
                <a:gd name="T9" fmla="*/ 24773 h 314325"/>
                <a:gd name="T10" fmla="*/ 0 60000 65536"/>
                <a:gd name="T11" fmla="*/ 0 60000 65536"/>
                <a:gd name="T12" fmla="*/ 0 60000 65536"/>
                <a:gd name="T13" fmla="*/ 0 60000 65536"/>
                <a:gd name="T14" fmla="*/ 0 60000 65536"/>
                <a:gd name="T15" fmla="*/ 0 w 314325"/>
                <a:gd name="T16" fmla="*/ 0 h 314325"/>
                <a:gd name="T17" fmla="*/ 314325 w 314325"/>
                <a:gd name="T18" fmla="*/ 314325 h 314325"/>
              </a:gdLst>
              <a:ahLst/>
              <a:cxnLst>
                <a:cxn ang="T10">
                  <a:pos x="T0" y="T1"/>
                </a:cxn>
                <a:cxn ang="T11">
                  <a:pos x="T2" y="T3"/>
                </a:cxn>
                <a:cxn ang="T12">
                  <a:pos x="T4" y="T5"/>
                </a:cxn>
                <a:cxn ang="T13">
                  <a:pos x="T6" y="T7"/>
                </a:cxn>
                <a:cxn ang="T14">
                  <a:pos x="T8" y="T9"/>
                </a:cxn>
              </a:cxnLst>
              <a:rect l="T15" t="T16" r="T17" b="T18"/>
              <a:pathLst>
                <a:path w="314325" h="314325">
                  <a:moveTo>
                    <a:pt x="314910" y="127087"/>
                  </a:moveTo>
                  <a:lnTo>
                    <a:pt x="127268" y="314730"/>
                  </a:lnTo>
                  <a:cubicBezTo>
                    <a:pt x="127268" y="314730"/>
                    <a:pt x="104217" y="319969"/>
                    <a:pt x="55830" y="271486"/>
                  </a:cubicBezTo>
                  <a:cubicBezTo>
                    <a:pt x="2967" y="218623"/>
                    <a:pt x="8682" y="196048"/>
                    <a:pt x="8682" y="196048"/>
                  </a:cubicBezTo>
                  <a:lnTo>
                    <a:pt x="196324"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1" name="Freeform: Shape 82">
              <a:extLst>
                <a:ext uri="{FF2B5EF4-FFF2-40B4-BE49-F238E27FC236}">
                  <a16:creationId xmlns:a16="http://schemas.microsoft.com/office/drawing/2014/main" id="{42C27711-09E0-4087-91FA-4FFB71CCDE96}"/>
                </a:ext>
              </a:extLst>
            </p:cNvPr>
            <p:cNvSpPr>
              <a:spLocks/>
            </p:cNvSpPr>
            <p:nvPr/>
          </p:nvSpPr>
          <p:spPr bwMode="auto">
            <a:xfrm>
              <a:off x="468698" y="1743811"/>
              <a:ext cx="94375" cy="94375"/>
            </a:xfrm>
            <a:custGeom>
              <a:avLst/>
              <a:gdLst>
                <a:gd name="T0" fmla="*/ 24773 w 76200"/>
                <a:gd name="T1" fmla="*/ 24773 h 76200"/>
                <a:gd name="T2" fmla="*/ 197700 w 76200"/>
                <a:gd name="T3" fmla="*/ 197700 h 76200"/>
                <a:gd name="T4" fmla="*/ 0 60000 65536"/>
                <a:gd name="T5" fmla="*/ 0 60000 65536"/>
                <a:gd name="T6" fmla="*/ 0 w 76200"/>
                <a:gd name="T7" fmla="*/ 0 h 76200"/>
                <a:gd name="T8" fmla="*/ 76200 w 76200"/>
                <a:gd name="T9" fmla="*/ 76200 h 76200"/>
              </a:gdLst>
              <a:ahLst/>
              <a:cxnLst>
                <a:cxn ang="T4">
                  <a:pos x="T0" y="T1"/>
                </a:cxn>
                <a:cxn ang="T5">
                  <a:pos x="T2" y="T3"/>
                </a:cxn>
              </a:cxnLst>
              <a:rect l="T6" t="T7" r="T8" b="T9"/>
              <a:pathLst>
                <a:path w="76200" h="76200">
                  <a:moveTo>
                    <a:pt x="8501" y="8501"/>
                  </a:moveTo>
                  <a:cubicBezTo>
                    <a:pt x="8501" y="8501"/>
                    <a:pt x="21646" y="52888"/>
                    <a:pt x="67842" y="67842"/>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2" name="Freeform: Shape 83">
              <a:extLst>
                <a:ext uri="{FF2B5EF4-FFF2-40B4-BE49-F238E27FC236}">
                  <a16:creationId xmlns:a16="http://schemas.microsoft.com/office/drawing/2014/main" id="{3260E703-AA9E-4116-B6C2-31F591C128F2}"/>
                </a:ext>
              </a:extLst>
            </p:cNvPr>
            <p:cNvSpPr>
              <a:spLocks/>
            </p:cNvSpPr>
            <p:nvPr/>
          </p:nvSpPr>
          <p:spPr bwMode="auto">
            <a:xfrm>
              <a:off x="526385" y="1406538"/>
              <a:ext cx="318517" cy="318517"/>
            </a:xfrm>
            <a:custGeom>
              <a:avLst/>
              <a:gdLst>
                <a:gd name="T0" fmla="*/ 728986 w 257175"/>
                <a:gd name="T1" fmla="*/ 24773 h 257175"/>
                <a:gd name="T2" fmla="*/ 24773 w 257175"/>
                <a:gd name="T3" fmla="*/ 728986 h 257175"/>
                <a:gd name="T4" fmla="*/ 0 60000 65536"/>
                <a:gd name="T5" fmla="*/ 0 60000 65536"/>
                <a:gd name="T6" fmla="*/ 0 w 257175"/>
                <a:gd name="T7" fmla="*/ 0 h 257175"/>
                <a:gd name="T8" fmla="*/ 257175 w 257175"/>
                <a:gd name="T9" fmla="*/ 257175 h 257175"/>
              </a:gdLst>
              <a:ahLst/>
              <a:cxnLst>
                <a:cxn ang="T4">
                  <a:pos x="T0" y="T1"/>
                </a:cxn>
                <a:cxn ang="T5">
                  <a:pos x="T2" y="T3"/>
                </a:cxn>
              </a:cxnLst>
              <a:rect l="T6" t="T7" r="T8" b="T9"/>
              <a:pathLst>
                <a:path w="257175" h="257175">
                  <a:moveTo>
                    <a:pt x="250150" y="8501"/>
                  </a:moveTo>
                  <a:lnTo>
                    <a:pt x="8501" y="25015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83" name="Freeform: Shape 84">
              <a:extLst>
                <a:ext uri="{FF2B5EF4-FFF2-40B4-BE49-F238E27FC236}">
                  <a16:creationId xmlns:a16="http://schemas.microsoft.com/office/drawing/2014/main" id="{9FA5AC2A-4CAE-45B3-B101-EB7D580B6D76}"/>
                </a:ext>
              </a:extLst>
            </p:cNvPr>
            <p:cNvSpPr>
              <a:spLocks/>
            </p:cNvSpPr>
            <p:nvPr/>
          </p:nvSpPr>
          <p:spPr bwMode="auto">
            <a:xfrm>
              <a:off x="580179" y="1460332"/>
              <a:ext cx="318517" cy="318517"/>
            </a:xfrm>
            <a:custGeom>
              <a:avLst/>
              <a:gdLst>
                <a:gd name="T0" fmla="*/ 728986 w 257175"/>
                <a:gd name="T1" fmla="*/ 24773 h 257175"/>
                <a:gd name="T2" fmla="*/ 24773 w 257175"/>
                <a:gd name="T3" fmla="*/ 728986 h 257175"/>
                <a:gd name="T4" fmla="*/ 0 60000 65536"/>
                <a:gd name="T5" fmla="*/ 0 60000 65536"/>
                <a:gd name="T6" fmla="*/ 0 w 257175"/>
                <a:gd name="T7" fmla="*/ 0 h 257175"/>
                <a:gd name="T8" fmla="*/ 257175 w 257175"/>
                <a:gd name="T9" fmla="*/ 257175 h 257175"/>
              </a:gdLst>
              <a:ahLst/>
              <a:cxnLst>
                <a:cxn ang="T4">
                  <a:pos x="T0" y="T1"/>
                </a:cxn>
                <a:cxn ang="T5">
                  <a:pos x="T2" y="T3"/>
                </a:cxn>
              </a:cxnLst>
              <a:rect l="T6" t="T7" r="T8" b="T9"/>
              <a:pathLst>
                <a:path w="257175" h="257175">
                  <a:moveTo>
                    <a:pt x="250150" y="8501"/>
                  </a:moveTo>
                  <a:lnTo>
                    <a:pt x="8501" y="25015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598" name="Group 85">
            <a:extLst>
              <a:ext uri="{FF2B5EF4-FFF2-40B4-BE49-F238E27FC236}">
                <a16:creationId xmlns:a16="http://schemas.microsoft.com/office/drawing/2014/main" id="{88A30F89-9D88-4A2D-8B85-8CA6010F2511}"/>
              </a:ext>
            </a:extLst>
          </p:cNvPr>
          <p:cNvGrpSpPr>
            <a:grpSpLocks/>
          </p:cNvGrpSpPr>
          <p:nvPr/>
        </p:nvGrpSpPr>
        <p:grpSpPr bwMode="auto">
          <a:xfrm>
            <a:off x="7723188" y="4564063"/>
            <a:ext cx="385762" cy="385762"/>
            <a:chOff x="3122319" y="5689244"/>
            <a:chExt cx="569653" cy="569772"/>
          </a:xfrm>
        </p:grpSpPr>
        <p:sp>
          <p:nvSpPr>
            <p:cNvPr id="24852" name="Freeform: Shape 86">
              <a:extLst>
                <a:ext uri="{FF2B5EF4-FFF2-40B4-BE49-F238E27FC236}">
                  <a16:creationId xmlns:a16="http://schemas.microsoft.com/office/drawing/2014/main" id="{F94CF09F-F0E8-4721-9E58-7BEB7A2E91F2}"/>
                </a:ext>
              </a:extLst>
            </p:cNvPr>
            <p:cNvSpPr>
              <a:spLocks/>
            </p:cNvSpPr>
            <p:nvPr/>
          </p:nvSpPr>
          <p:spPr bwMode="auto">
            <a:xfrm>
              <a:off x="3122319" y="6079767"/>
              <a:ext cx="179249" cy="179249"/>
            </a:xfrm>
            <a:custGeom>
              <a:avLst/>
              <a:gdLst>
                <a:gd name="T0" fmla="*/ 9526 w 179248"/>
                <a:gd name="T1" fmla="*/ 9526 h 179248"/>
                <a:gd name="T2" fmla="*/ 9526 w 179248"/>
                <a:gd name="T3" fmla="*/ 154125 h 179248"/>
                <a:gd name="T4" fmla="*/ 33426 w 179248"/>
                <a:gd name="T5" fmla="*/ 178025 h 179248"/>
                <a:gd name="T6" fmla="*/ 178025 w 179248"/>
                <a:gd name="T7" fmla="*/ 178025 h 179248"/>
                <a:gd name="T8" fmla="*/ 0 60000 65536"/>
                <a:gd name="T9" fmla="*/ 0 60000 65536"/>
                <a:gd name="T10" fmla="*/ 0 60000 65536"/>
                <a:gd name="T11" fmla="*/ 0 60000 65536"/>
                <a:gd name="T12" fmla="*/ 0 w 179248"/>
                <a:gd name="T13" fmla="*/ 0 h 179248"/>
                <a:gd name="T14" fmla="*/ 179248 w 179248"/>
                <a:gd name="T15" fmla="*/ 179248 h 179248"/>
              </a:gdLst>
              <a:ahLst/>
              <a:cxnLst>
                <a:cxn ang="T8">
                  <a:pos x="T0" y="T1"/>
                </a:cxn>
                <a:cxn ang="T9">
                  <a:pos x="T2" y="T3"/>
                </a:cxn>
                <a:cxn ang="T10">
                  <a:pos x="T4" y="T5"/>
                </a:cxn>
                <a:cxn ang="T11">
                  <a:pos x="T6" y="T7"/>
                </a:cxn>
              </a:cxnLst>
              <a:rect l="T12" t="T13" r="T14" b="T15"/>
              <a:pathLst>
                <a:path w="179248" h="179248">
                  <a:moveTo>
                    <a:pt x="9526" y="9526"/>
                  </a:moveTo>
                  <a:lnTo>
                    <a:pt x="9526" y="154120"/>
                  </a:lnTo>
                  <a:cubicBezTo>
                    <a:pt x="9526" y="167265"/>
                    <a:pt x="20281" y="178020"/>
                    <a:pt x="33426" y="178020"/>
                  </a:cubicBezTo>
                  <a:lnTo>
                    <a:pt x="178020" y="17802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3" name="Freeform: Shape 87">
              <a:extLst>
                <a:ext uri="{FF2B5EF4-FFF2-40B4-BE49-F238E27FC236}">
                  <a16:creationId xmlns:a16="http://schemas.microsoft.com/office/drawing/2014/main" id="{47288DD9-C6AF-4E1F-806A-889271195CD1}"/>
                </a:ext>
              </a:extLst>
            </p:cNvPr>
            <p:cNvSpPr>
              <a:spLocks/>
            </p:cNvSpPr>
            <p:nvPr/>
          </p:nvSpPr>
          <p:spPr bwMode="auto">
            <a:xfrm>
              <a:off x="3122319" y="5689244"/>
              <a:ext cx="179249" cy="179249"/>
            </a:xfrm>
            <a:custGeom>
              <a:avLst/>
              <a:gdLst>
                <a:gd name="T0" fmla="*/ 9526 w 179248"/>
                <a:gd name="T1" fmla="*/ 178025 h 179248"/>
                <a:gd name="T2" fmla="*/ 9526 w 179248"/>
                <a:gd name="T3" fmla="*/ 33426 h 179248"/>
                <a:gd name="T4" fmla="*/ 33426 w 179248"/>
                <a:gd name="T5" fmla="*/ 9526 h 179248"/>
                <a:gd name="T6" fmla="*/ 178025 w 179248"/>
                <a:gd name="T7" fmla="*/ 9526 h 179248"/>
                <a:gd name="T8" fmla="*/ 0 60000 65536"/>
                <a:gd name="T9" fmla="*/ 0 60000 65536"/>
                <a:gd name="T10" fmla="*/ 0 60000 65536"/>
                <a:gd name="T11" fmla="*/ 0 60000 65536"/>
                <a:gd name="T12" fmla="*/ 0 w 179248"/>
                <a:gd name="T13" fmla="*/ 0 h 179248"/>
                <a:gd name="T14" fmla="*/ 179248 w 179248"/>
                <a:gd name="T15" fmla="*/ 179248 h 179248"/>
              </a:gdLst>
              <a:ahLst/>
              <a:cxnLst>
                <a:cxn ang="T8">
                  <a:pos x="T0" y="T1"/>
                </a:cxn>
                <a:cxn ang="T9">
                  <a:pos x="T2" y="T3"/>
                </a:cxn>
                <a:cxn ang="T10">
                  <a:pos x="T4" y="T5"/>
                </a:cxn>
                <a:cxn ang="T11">
                  <a:pos x="T6" y="T7"/>
                </a:cxn>
              </a:cxnLst>
              <a:rect l="T12" t="T13" r="T14" b="T15"/>
              <a:pathLst>
                <a:path w="179248" h="179248">
                  <a:moveTo>
                    <a:pt x="9526" y="178020"/>
                  </a:moveTo>
                  <a:lnTo>
                    <a:pt x="9526" y="33426"/>
                  </a:lnTo>
                  <a:cubicBezTo>
                    <a:pt x="9526" y="20281"/>
                    <a:pt x="20281" y="9526"/>
                    <a:pt x="33426" y="9526"/>
                  </a:cubicBezTo>
                  <a:lnTo>
                    <a:pt x="178020" y="95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4" name="Freeform: Shape 88">
              <a:extLst>
                <a:ext uri="{FF2B5EF4-FFF2-40B4-BE49-F238E27FC236}">
                  <a16:creationId xmlns:a16="http://schemas.microsoft.com/office/drawing/2014/main" id="{912D9904-B90A-4C1F-B955-1F6D04F5F107}"/>
                </a:ext>
              </a:extLst>
            </p:cNvPr>
            <p:cNvSpPr>
              <a:spLocks/>
            </p:cNvSpPr>
            <p:nvPr/>
          </p:nvSpPr>
          <p:spPr bwMode="auto">
            <a:xfrm>
              <a:off x="3512723" y="6079767"/>
              <a:ext cx="179249" cy="179249"/>
            </a:xfrm>
            <a:custGeom>
              <a:avLst/>
              <a:gdLst>
                <a:gd name="T0" fmla="*/ 178025 w 179248"/>
                <a:gd name="T1" fmla="*/ 9526 h 179248"/>
                <a:gd name="T2" fmla="*/ 178025 w 179248"/>
                <a:gd name="T3" fmla="*/ 154125 h 179248"/>
                <a:gd name="T4" fmla="*/ 154125 w 179248"/>
                <a:gd name="T5" fmla="*/ 178025 h 179248"/>
                <a:gd name="T6" fmla="*/ 9526 w 179248"/>
                <a:gd name="T7" fmla="*/ 178025 h 179248"/>
                <a:gd name="T8" fmla="*/ 0 60000 65536"/>
                <a:gd name="T9" fmla="*/ 0 60000 65536"/>
                <a:gd name="T10" fmla="*/ 0 60000 65536"/>
                <a:gd name="T11" fmla="*/ 0 60000 65536"/>
                <a:gd name="T12" fmla="*/ 0 w 179248"/>
                <a:gd name="T13" fmla="*/ 0 h 179248"/>
                <a:gd name="T14" fmla="*/ 179248 w 179248"/>
                <a:gd name="T15" fmla="*/ 179248 h 179248"/>
              </a:gdLst>
              <a:ahLst/>
              <a:cxnLst>
                <a:cxn ang="T8">
                  <a:pos x="T0" y="T1"/>
                </a:cxn>
                <a:cxn ang="T9">
                  <a:pos x="T2" y="T3"/>
                </a:cxn>
                <a:cxn ang="T10">
                  <a:pos x="T4" y="T5"/>
                </a:cxn>
                <a:cxn ang="T11">
                  <a:pos x="T6" y="T7"/>
                </a:cxn>
              </a:cxnLst>
              <a:rect l="T12" t="T13" r="T14" b="T15"/>
              <a:pathLst>
                <a:path w="179248" h="179248">
                  <a:moveTo>
                    <a:pt x="178020" y="9526"/>
                  </a:moveTo>
                  <a:lnTo>
                    <a:pt x="178020" y="154120"/>
                  </a:lnTo>
                  <a:cubicBezTo>
                    <a:pt x="178020" y="167265"/>
                    <a:pt x="167265" y="178020"/>
                    <a:pt x="154120" y="178020"/>
                  </a:cubicBezTo>
                  <a:lnTo>
                    <a:pt x="9526" y="178020"/>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5" name="Freeform: Shape 89">
              <a:extLst>
                <a:ext uri="{FF2B5EF4-FFF2-40B4-BE49-F238E27FC236}">
                  <a16:creationId xmlns:a16="http://schemas.microsoft.com/office/drawing/2014/main" id="{275BBAC7-42B6-40F2-A024-16B5A66C55CA}"/>
                </a:ext>
              </a:extLst>
            </p:cNvPr>
            <p:cNvSpPr>
              <a:spLocks/>
            </p:cNvSpPr>
            <p:nvPr/>
          </p:nvSpPr>
          <p:spPr bwMode="auto">
            <a:xfrm>
              <a:off x="3512723" y="5689244"/>
              <a:ext cx="179249" cy="179249"/>
            </a:xfrm>
            <a:custGeom>
              <a:avLst/>
              <a:gdLst>
                <a:gd name="T0" fmla="*/ 178025 w 179248"/>
                <a:gd name="T1" fmla="*/ 178025 h 179248"/>
                <a:gd name="T2" fmla="*/ 178025 w 179248"/>
                <a:gd name="T3" fmla="*/ 33426 h 179248"/>
                <a:gd name="T4" fmla="*/ 154125 w 179248"/>
                <a:gd name="T5" fmla="*/ 9526 h 179248"/>
                <a:gd name="T6" fmla="*/ 9526 w 179248"/>
                <a:gd name="T7" fmla="*/ 9526 h 179248"/>
                <a:gd name="T8" fmla="*/ 0 60000 65536"/>
                <a:gd name="T9" fmla="*/ 0 60000 65536"/>
                <a:gd name="T10" fmla="*/ 0 60000 65536"/>
                <a:gd name="T11" fmla="*/ 0 60000 65536"/>
                <a:gd name="T12" fmla="*/ 0 w 179248"/>
                <a:gd name="T13" fmla="*/ 0 h 179248"/>
                <a:gd name="T14" fmla="*/ 179248 w 179248"/>
                <a:gd name="T15" fmla="*/ 179248 h 179248"/>
              </a:gdLst>
              <a:ahLst/>
              <a:cxnLst>
                <a:cxn ang="T8">
                  <a:pos x="T0" y="T1"/>
                </a:cxn>
                <a:cxn ang="T9">
                  <a:pos x="T2" y="T3"/>
                </a:cxn>
                <a:cxn ang="T10">
                  <a:pos x="T4" y="T5"/>
                </a:cxn>
                <a:cxn ang="T11">
                  <a:pos x="T6" y="T7"/>
                </a:cxn>
              </a:cxnLst>
              <a:rect l="T12" t="T13" r="T14" b="T15"/>
              <a:pathLst>
                <a:path w="179248" h="179248">
                  <a:moveTo>
                    <a:pt x="178020" y="178020"/>
                  </a:moveTo>
                  <a:lnTo>
                    <a:pt x="178020" y="33426"/>
                  </a:lnTo>
                  <a:cubicBezTo>
                    <a:pt x="178020" y="20281"/>
                    <a:pt x="167265" y="9526"/>
                    <a:pt x="154120" y="9526"/>
                  </a:cubicBezTo>
                  <a:lnTo>
                    <a:pt x="9526" y="95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6" name="Freeform: Shape 90">
              <a:extLst>
                <a:ext uri="{FF2B5EF4-FFF2-40B4-BE49-F238E27FC236}">
                  <a16:creationId xmlns:a16="http://schemas.microsoft.com/office/drawing/2014/main" id="{FD7070F6-CC48-420C-BC4A-70C55440CF93}"/>
                </a:ext>
              </a:extLst>
            </p:cNvPr>
            <p:cNvSpPr>
              <a:spLocks/>
            </p:cNvSpPr>
            <p:nvPr/>
          </p:nvSpPr>
          <p:spPr bwMode="auto">
            <a:xfrm>
              <a:off x="3333116" y="5876679"/>
              <a:ext cx="131449" cy="227049"/>
            </a:xfrm>
            <a:custGeom>
              <a:avLst/>
              <a:gdLst>
                <a:gd name="T0" fmla="*/ 85288 w 131449"/>
                <a:gd name="T1" fmla="*/ 221223 h 227048"/>
                <a:gd name="T2" fmla="*/ 126993 w 131449"/>
                <a:gd name="T3" fmla="*/ 133870 h 227048"/>
                <a:gd name="T4" fmla="*/ 82181 w 131449"/>
                <a:gd name="T5" fmla="*/ 9705 h 227048"/>
                <a:gd name="T6" fmla="*/ 9526 w 131449"/>
                <a:gd name="T7" fmla="*/ 118693 h 227048"/>
                <a:gd name="T8" fmla="*/ 0 60000 65536"/>
                <a:gd name="T9" fmla="*/ 0 60000 65536"/>
                <a:gd name="T10" fmla="*/ 0 60000 65536"/>
                <a:gd name="T11" fmla="*/ 0 60000 65536"/>
                <a:gd name="T12" fmla="*/ 0 w 131449"/>
                <a:gd name="T13" fmla="*/ 0 h 227048"/>
                <a:gd name="T14" fmla="*/ 131449 w 131449"/>
                <a:gd name="T15" fmla="*/ 227048 h 227048"/>
              </a:gdLst>
              <a:ahLst/>
              <a:cxnLst>
                <a:cxn ang="T8">
                  <a:pos x="T0" y="T1"/>
                </a:cxn>
                <a:cxn ang="T9">
                  <a:pos x="T2" y="T3"/>
                </a:cxn>
                <a:cxn ang="T10">
                  <a:pos x="T4" y="T5"/>
                </a:cxn>
                <a:cxn ang="T11">
                  <a:pos x="T6" y="T7"/>
                </a:cxn>
              </a:cxnLst>
              <a:rect l="T12" t="T13" r="T14" b="T15"/>
              <a:pathLst>
                <a:path w="131449" h="227048">
                  <a:moveTo>
                    <a:pt x="85288" y="221218"/>
                  </a:moveTo>
                  <a:cubicBezTo>
                    <a:pt x="107635" y="218351"/>
                    <a:pt x="122811" y="166249"/>
                    <a:pt x="126993" y="133865"/>
                  </a:cubicBezTo>
                  <a:cubicBezTo>
                    <a:pt x="132490" y="90725"/>
                    <a:pt x="127591" y="13529"/>
                    <a:pt x="82181" y="9705"/>
                  </a:cubicBezTo>
                  <a:cubicBezTo>
                    <a:pt x="32589" y="5522"/>
                    <a:pt x="15142" y="75668"/>
                    <a:pt x="9526" y="118688"/>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7" name="Freeform: Shape 91">
              <a:extLst>
                <a:ext uri="{FF2B5EF4-FFF2-40B4-BE49-F238E27FC236}">
                  <a16:creationId xmlns:a16="http://schemas.microsoft.com/office/drawing/2014/main" id="{7A0B8151-2AB2-4928-BE90-BA79DCC957CA}"/>
                </a:ext>
              </a:extLst>
            </p:cNvPr>
            <p:cNvSpPr>
              <a:spLocks/>
            </p:cNvSpPr>
            <p:nvPr/>
          </p:nvSpPr>
          <p:spPr bwMode="auto">
            <a:xfrm>
              <a:off x="3331088" y="5985960"/>
              <a:ext cx="179249" cy="167299"/>
            </a:xfrm>
            <a:custGeom>
              <a:avLst/>
              <a:gdLst>
                <a:gd name="T0" fmla="*/ 11554 w 179248"/>
                <a:gd name="T1" fmla="*/ 9526 h 167298"/>
                <a:gd name="T2" fmla="*/ 71184 w 179248"/>
                <a:gd name="T3" fmla="*/ 158069 h 167298"/>
                <a:gd name="T4" fmla="*/ 170373 w 179248"/>
                <a:gd name="T5" fmla="*/ 29960 h 167298"/>
                <a:gd name="T6" fmla="*/ 0 60000 65536"/>
                <a:gd name="T7" fmla="*/ 0 60000 65536"/>
                <a:gd name="T8" fmla="*/ 0 60000 65536"/>
                <a:gd name="T9" fmla="*/ 0 w 179248"/>
                <a:gd name="T10" fmla="*/ 0 h 167298"/>
                <a:gd name="T11" fmla="*/ 179248 w 179248"/>
                <a:gd name="T12" fmla="*/ 167298 h 167298"/>
              </a:gdLst>
              <a:ahLst/>
              <a:cxnLst>
                <a:cxn ang="T6">
                  <a:pos x="T0" y="T1"/>
                </a:cxn>
                <a:cxn ang="T7">
                  <a:pos x="T2" y="T3"/>
                </a:cxn>
                <a:cxn ang="T8">
                  <a:pos x="T4" y="T5"/>
                </a:cxn>
              </a:cxnLst>
              <a:rect l="T9" t="T10" r="T11" b="T12"/>
              <a:pathLst>
                <a:path w="179248" h="167298">
                  <a:moveTo>
                    <a:pt x="11554" y="9526"/>
                  </a:moveTo>
                  <a:cubicBezTo>
                    <a:pt x="1755" y="86005"/>
                    <a:pt x="28403" y="152566"/>
                    <a:pt x="71184" y="158064"/>
                  </a:cubicBezTo>
                  <a:cubicBezTo>
                    <a:pt x="113965" y="163561"/>
                    <a:pt x="160570" y="106559"/>
                    <a:pt x="170368" y="29960"/>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8" name="Freeform: Shape 92">
              <a:extLst>
                <a:ext uri="{FF2B5EF4-FFF2-40B4-BE49-F238E27FC236}">
                  <a16:creationId xmlns:a16="http://schemas.microsoft.com/office/drawing/2014/main" id="{34820A59-DE45-4344-B56A-A003AAAFA2E1}"/>
                </a:ext>
              </a:extLst>
            </p:cNvPr>
            <p:cNvSpPr>
              <a:spLocks/>
            </p:cNvSpPr>
            <p:nvPr/>
          </p:nvSpPr>
          <p:spPr bwMode="auto">
            <a:xfrm>
              <a:off x="3246120" y="6125655"/>
              <a:ext cx="262898" cy="107549"/>
            </a:xfrm>
            <a:custGeom>
              <a:avLst/>
              <a:gdLst>
                <a:gd name="T0" fmla="*/ 264418 w 262898"/>
                <a:gd name="T1" fmla="*/ 54219 h 107549"/>
                <a:gd name="T2" fmla="*/ 132491 w 262898"/>
                <a:gd name="T3" fmla="*/ 104169 h 107549"/>
                <a:gd name="T4" fmla="*/ 9526 w 262898"/>
                <a:gd name="T5" fmla="*/ 9526 h 107549"/>
                <a:gd name="T6" fmla="*/ 0 60000 65536"/>
                <a:gd name="T7" fmla="*/ 0 60000 65536"/>
                <a:gd name="T8" fmla="*/ 0 60000 65536"/>
                <a:gd name="T9" fmla="*/ 0 w 262898"/>
                <a:gd name="T10" fmla="*/ 0 h 107549"/>
                <a:gd name="T11" fmla="*/ 262898 w 262898"/>
                <a:gd name="T12" fmla="*/ 107549 h 107549"/>
              </a:gdLst>
              <a:ahLst/>
              <a:cxnLst>
                <a:cxn ang="T6">
                  <a:pos x="T0" y="T1"/>
                </a:cxn>
                <a:cxn ang="T7">
                  <a:pos x="T2" y="T3"/>
                </a:cxn>
                <a:cxn ang="T8">
                  <a:pos x="T4" y="T5"/>
                </a:cxn>
              </a:cxnLst>
              <a:rect l="T9" t="T10" r="T11" b="T12"/>
              <a:pathLst>
                <a:path w="262898" h="107549">
                  <a:moveTo>
                    <a:pt x="264418" y="54219"/>
                  </a:moveTo>
                  <a:cubicBezTo>
                    <a:pt x="226417" y="91024"/>
                    <a:pt x="179932" y="110264"/>
                    <a:pt x="132491" y="104169"/>
                  </a:cubicBezTo>
                  <a:cubicBezTo>
                    <a:pt x="84332" y="97955"/>
                    <a:pt x="37130" y="70949"/>
                    <a:pt x="9526" y="9526"/>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9" name="Freeform: Shape 93">
              <a:extLst>
                <a:ext uri="{FF2B5EF4-FFF2-40B4-BE49-F238E27FC236}">
                  <a16:creationId xmlns:a16="http://schemas.microsoft.com/office/drawing/2014/main" id="{483AE836-9EF8-48DE-AC6A-D82FE2FD1934}"/>
                </a:ext>
              </a:extLst>
            </p:cNvPr>
            <p:cNvSpPr>
              <a:spLocks/>
            </p:cNvSpPr>
            <p:nvPr/>
          </p:nvSpPr>
          <p:spPr bwMode="auto">
            <a:xfrm>
              <a:off x="3213886" y="5716154"/>
              <a:ext cx="394347" cy="406297"/>
            </a:xfrm>
            <a:custGeom>
              <a:avLst/>
              <a:gdLst>
                <a:gd name="T0" fmla="*/ 15111 w 394347"/>
                <a:gd name="T1" fmla="*/ 338604 h 406297"/>
                <a:gd name="T2" fmla="*/ 12363 w 394347"/>
                <a:gd name="T3" fmla="*/ 235834 h 406297"/>
                <a:gd name="T4" fmla="*/ 229493 w 394347"/>
                <a:gd name="T5" fmla="*/ 10698 h 406297"/>
                <a:gd name="T6" fmla="*/ 382572 w 394347"/>
                <a:gd name="T7" fmla="*/ 283514 h 406297"/>
                <a:gd name="T8" fmla="*/ 342300 w 394347"/>
                <a:gd name="T9" fmla="*/ 402536 h 406297"/>
                <a:gd name="T10" fmla="*/ 0 60000 65536"/>
                <a:gd name="T11" fmla="*/ 0 60000 65536"/>
                <a:gd name="T12" fmla="*/ 0 60000 65536"/>
                <a:gd name="T13" fmla="*/ 0 60000 65536"/>
                <a:gd name="T14" fmla="*/ 0 60000 65536"/>
                <a:gd name="T15" fmla="*/ 0 w 394347"/>
                <a:gd name="T16" fmla="*/ 0 h 406297"/>
                <a:gd name="T17" fmla="*/ 394347 w 394347"/>
                <a:gd name="T18" fmla="*/ 406297 h 406297"/>
              </a:gdLst>
              <a:ahLst/>
              <a:cxnLst>
                <a:cxn ang="T10">
                  <a:pos x="T0" y="T1"/>
                </a:cxn>
                <a:cxn ang="T11">
                  <a:pos x="T2" y="T3"/>
                </a:cxn>
                <a:cxn ang="T12">
                  <a:pos x="T4" y="T5"/>
                </a:cxn>
                <a:cxn ang="T13">
                  <a:pos x="T6" y="T7"/>
                </a:cxn>
                <a:cxn ang="T14">
                  <a:pos x="T8" y="T9"/>
                </a:cxn>
              </a:cxnLst>
              <a:rect l="T15" t="T16" r="T17" b="T18"/>
              <a:pathLst>
                <a:path w="394347" h="406297">
                  <a:moveTo>
                    <a:pt x="15111" y="338604"/>
                  </a:moveTo>
                  <a:cubicBezTo>
                    <a:pt x="8897" y="306458"/>
                    <a:pt x="7703" y="271684"/>
                    <a:pt x="12363" y="235834"/>
                  </a:cubicBezTo>
                  <a:cubicBezTo>
                    <a:pt x="30049" y="98291"/>
                    <a:pt x="127321" y="-2567"/>
                    <a:pt x="229493" y="10698"/>
                  </a:cubicBezTo>
                  <a:cubicBezTo>
                    <a:pt x="331784" y="23842"/>
                    <a:pt x="400258" y="145971"/>
                    <a:pt x="382572" y="283514"/>
                  </a:cubicBezTo>
                  <a:cubicBezTo>
                    <a:pt x="377553" y="322352"/>
                    <a:pt x="358313" y="371346"/>
                    <a:pt x="342300" y="402536"/>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0" name="Freeform: Shape 94">
              <a:extLst>
                <a:ext uri="{FF2B5EF4-FFF2-40B4-BE49-F238E27FC236}">
                  <a16:creationId xmlns:a16="http://schemas.microsoft.com/office/drawing/2014/main" id="{CA5DF51B-944A-4A35-BAAB-A0F0F044271F}"/>
                </a:ext>
              </a:extLst>
            </p:cNvPr>
            <p:cNvSpPr>
              <a:spLocks/>
            </p:cNvSpPr>
            <p:nvPr/>
          </p:nvSpPr>
          <p:spPr bwMode="auto">
            <a:xfrm>
              <a:off x="3241340" y="5822847"/>
              <a:ext cx="262898" cy="286798"/>
            </a:xfrm>
            <a:custGeom>
              <a:avLst/>
              <a:gdLst>
                <a:gd name="T0" fmla="*/ 9526 w 262898"/>
                <a:gd name="T1" fmla="*/ 281503 h 286798"/>
                <a:gd name="T2" fmla="*/ 53621 w 262898"/>
                <a:gd name="T3" fmla="*/ 268120 h 286798"/>
                <a:gd name="T4" fmla="*/ 68200 w 262898"/>
                <a:gd name="T5" fmla="*/ 198571 h 286798"/>
                <a:gd name="T6" fmla="*/ 75609 w 262898"/>
                <a:gd name="T7" fmla="*/ 114443 h 286798"/>
                <a:gd name="T8" fmla="*/ 168699 w 262898"/>
                <a:gd name="T9" fmla="*/ 10240 h 286798"/>
                <a:gd name="T10" fmla="*/ 233706 w 262898"/>
                <a:gd name="T11" fmla="*/ 37486 h 286798"/>
                <a:gd name="T12" fmla="*/ 262386 w 262898"/>
                <a:gd name="T13" fmla="*/ 168098 h 286798"/>
                <a:gd name="T14" fmla="*/ 260235 w 262898"/>
                <a:gd name="T15" fmla="*/ 192835 h 286798"/>
                <a:gd name="T16" fmla="*/ 0 60000 65536"/>
                <a:gd name="T17" fmla="*/ 0 60000 65536"/>
                <a:gd name="T18" fmla="*/ 0 60000 65536"/>
                <a:gd name="T19" fmla="*/ 0 60000 65536"/>
                <a:gd name="T20" fmla="*/ 0 60000 65536"/>
                <a:gd name="T21" fmla="*/ 0 60000 65536"/>
                <a:gd name="T22" fmla="*/ 0 60000 65536"/>
                <a:gd name="T23" fmla="*/ 0 60000 65536"/>
                <a:gd name="T24" fmla="*/ 0 w 262898"/>
                <a:gd name="T25" fmla="*/ 0 h 286798"/>
                <a:gd name="T26" fmla="*/ 262898 w 262898"/>
                <a:gd name="T27" fmla="*/ 286798 h 2867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2898" h="286798">
                  <a:moveTo>
                    <a:pt x="9526" y="281503"/>
                  </a:moveTo>
                  <a:cubicBezTo>
                    <a:pt x="22910" y="286164"/>
                    <a:pt x="42269" y="277679"/>
                    <a:pt x="53621" y="268120"/>
                  </a:cubicBezTo>
                  <a:cubicBezTo>
                    <a:pt x="71785" y="252943"/>
                    <a:pt x="68917" y="220798"/>
                    <a:pt x="68200" y="198571"/>
                  </a:cubicBezTo>
                  <a:cubicBezTo>
                    <a:pt x="67244" y="170967"/>
                    <a:pt x="69992" y="141570"/>
                    <a:pt x="75609" y="114443"/>
                  </a:cubicBezTo>
                  <a:cubicBezTo>
                    <a:pt x="86125" y="63776"/>
                    <a:pt x="122692" y="17171"/>
                    <a:pt x="168699" y="10240"/>
                  </a:cubicBezTo>
                  <a:cubicBezTo>
                    <a:pt x="192718" y="6655"/>
                    <a:pt x="218172" y="16693"/>
                    <a:pt x="233706" y="37486"/>
                  </a:cubicBezTo>
                  <a:cubicBezTo>
                    <a:pt x="259160" y="71902"/>
                    <a:pt x="264537" y="123645"/>
                    <a:pt x="262386" y="168098"/>
                  </a:cubicBezTo>
                  <a:cubicBezTo>
                    <a:pt x="262028" y="176344"/>
                    <a:pt x="261311" y="184589"/>
                    <a:pt x="260235" y="192835"/>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1" name="Freeform: Shape 95">
              <a:extLst>
                <a:ext uri="{FF2B5EF4-FFF2-40B4-BE49-F238E27FC236}">
                  <a16:creationId xmlns:a16="http://schemas.microsoft.com/office/drawing/2014/main" id="{502E9652-F66E-4165-9252-4917ABFCF5A0}"/>
                </a:ext>
              </a:extLst>
            </p:cNvPr>
            <p:cNvSpPr>
              <a:spLocks/>
            </p:cNvSpPr>
            <p:nvPr/>
          </p:nvSpPr>
          <p:spPr bwMode="auto">
            <a:xfrm>
              <a:off x="3246120" y="6112949"/>
              <a:ext cx="227049" cy="71700"/>
            </a:xfrm>
            <a:custGeom>
              <a:avLst/>
              <a:gdLst>
                <a:gd name="T0" fmla="*/ 219730 w 227048"/>
                <a:gd name="T1" fmla="*/ 41954 h 71699"/>
                <a:gd name="T2" fmla="*/ 138232 w 227048"/>
                <a:gd name="T3" fmla="*/ 72666 h 71699"/>
                <a:gd name="T4" fmla="*/ 67364 w 227048"/>
                <a:gd name="T5" fmla="*/ 20559 h 71699"/>
                <a:gd name="T6" fmla="*/ 64496 w 227048"/>
                <a:gd name="T7" fmla="*/ 15540 h 71699"/>
                <a:gd name="T8" fmla="*/ 38086 w 227048"/>
                <a:gd name="T9" fmla="*/ 13987 h 71699"/>
                <a:gd name="T10" fmla="*/ 9526 w 227048"/>
                <a:gd name="T11" fmla="*/ 22352 h 71699"/>
                <a:gd name="T12" fmla="*/ 0 60000 65536"/>
                <a:gd name="T13" fmla="*/ 0 60000 65536"/>
                <a:gd name="T14" fmla="*/ 0 60000 65536"/>
                <a:gd name="T15" fmla="*/ 0 60000 65536"/>
                <a:gd name="T16" fmla="*/ 0 60000 65536"/>
                <a:gd name="T17" fmla="*/ 0 60000 65536"/>
                <a:gd name="T18" fmla="*/ 0 w 227048"/>
                <a:gd name="T19" fmla="*/ 0 h 71699"/>
                <a:gd name="T20" fmla="*/ 227048 w 227048"/>
                <a:gd name="T21" fmla="*/ 71699 h 71699"/>
              </a:gdLst>
              <a:ahLst/>
              <a:cxnLst>
                <a:cxn ang="T12">
                  <a:pos x="T0" y="T1"/>
                </a:cxn>
                <a:cxn ang="T13">
                  <a:pos x="T2" y="T3"/>
                </a:cxn>
                <a:cxn ang="T14">
                  <a:pos x="T4" y="T5"/>
                </a:cxn>
                <a:cxn ang="T15">
                  <a:pos x="T6" y="T7"/>
                </a:cxn>
                <a:cxn ang="T16">
                  <a:pos x="T8" y="T9"/>
                </a:cxn>
                <a:cxn ang="T17">
                  <a:pos x="T10" y="T11"/>
                </a:cxn>
              </a:cxnLst>
              <a:rect l="T18" t="T19" r="T20" b="T21"/>
              <a:pathLst>
                <a:path w="227048" h="71699">
                  <a:moveTo>
                    <a:pt x="219725" y="41949"/>
                  </a:moveTo>
                  <a:cubicBezTo>
                    <a:pt x="194272" y="64774"/>
                    <a:pt x="166309" y="76246"/>
                    <a:pt x="138227" y="72661"/>
                  </a:cubicBezTo>
                  <a:cubicBezTo>
                    <a:pt x="107754" y="68717"/>
                    <a:pt x="86722" y="53422"/>
                    <a:pt x="67364" y="20559"/>
                  </a:cubicBezTo>
                  <a:lnTo>
                    <a:pt x="64496" y="15540"/>
                  </a:lnTo>
                  <a:cubicBezTo>
                    <a:pt x="64496" y="15540"/>
                    <a:pt x="58162" y="3112"/>
                    <a:pt x="38086" y="13987"/>
                  </a:cubicBezTo>
                  <a:cubicBezTo>
                    <a:pt x="18847" y="24383"/>
                    <a:pt x="9526" y="22352"/>
                    <a:pt x="9526" y="22352"/>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2" name="Freeform: Shape 96">
              <a:extLst>
                <a:ext uri="{FF2B5EF4-FFF2-40B4-BE49-F238E27FC236}">
                  <a16:creationId xmlns:a16="http://schemas.microsoft.com/office/drawing/2014/main" id="{BC2895AD-732E-4B00-8DC6-65CAE5481672}"/>
                </a:ext>
              </a:extLst>
            </p:cNvPr>
            <p:cNvSpPr>
              <a:spLocks/>
            </p:cNvSpPr>
            <p:nvPr/>
          </p:nvSpPr>
          <p:spPr bwMode="auto">
            <a:xfrm>
              <a:off x="3256320" y="5773412"/>
              <a:ext cx="298748" cy="310698"/>
            </a:xfrm>
            <a:custGeom>
              <a:avLst/>
              <a:gdLst>
                <a:gd name="T0" fmla="*/ 15339 w 298748"/>
                <a:gd name="T1" fmla="*/ 269755 h 310698"/>
                <a:gd name="T2" fmla="*/ 11515 w 298748"/>
                <a:gd name="T3" fmla="*/ 183357 h 310698"/>
                <a:gd name="T4" fmla="*/ 179770 w 298748"/>
                <a:gd name="T5" fmla="*/ 10441 h 310698"/>
                <a:gd name="T6" fmla="*/ 298672 w 298748"/>
                <a:gd name="T7" fmla="*/ 220401 h 310698"/>
                <a:gd name="T8" fmla="*/ 271306 w 298748"/>
                <a:gd name="T9" fmla="*/ 306441 h 310698"/>
                <a:gd name="T10" fmla="*/ 0 60000 65536"/>
                <a:gd name="T11" fmla="*/ 0 60000 65536"/>
                <a:gd name="T12" fmla="*/ 0 60000 65536"/>
                <a:gd name="T13" fmla="*/ 0 60000 65536"/>
                <a:gd name="T14" fmla="*/ 0 60000 65536"/>
                <a:gd name="T15" fmla="*/ 0 w 298748"/>
                <a:gd name="T16" fmla="*/ 0 h 310698"/>
                <a:gd name="T17" fmla="*/ 298748 w 298748"/>
                <a:gd name="T18" fmla="*/ 310698 h 310698"/>
              </a:gdLst>
              <a:ahLst/>
              <a:cxnLst>
                <a:cxn ang="T10">
                  <a:pos x="T0" y="T1"/>
                </a:cxn>
                <a:cxn ang="T11">
                  <a:pos x="T2" y="T3"/>
                </a:cxn>
                <a:cxn ang="T12">
                  <a:pos x="T4" y="T5"/>
                </a:cxn>
                <a:cxn ang="T13">
                  <a:pos x="T6" y="T7"/>
                </a:cxn>
                <a:cxn ang="T14">
                  <a:pos x="T8" y="T9"/>
                </a:cxn>
              </a:cxnLst>
              <a:rect l="T15" t="T16" r="T17" b="T18"/>
              <a:pathLst>
                <a:path w="298748" h="310698">
                  <a:moveTo>
                    <a:pt x="15339" y="269755"/>
                  </a:moveTo>
                  <a:cubicBezTo>
                    <a:pt x="9603" y="243584"/>
                    <a:pt x="7691" y="212993"/>
                    <a:pt x="11515" y="183357"/>
                  </a:cubicBezTo>
                  <a:cubicBezTo>
                    <a:pt x="25138" y="77600"/>
                    <a:pt x="100423" y="164"/>
                    <a:pt x="179770" y="10441"/>
                  </a:cubicBezTo>
                  <a:cubicBezTo>
                    <a:pt x="259118" y="20599"/>
                    <a:pt x="312295" y="114645"/>
                    <a:pt x="298672" y="220401"/>
                  </a:cubicBezTo>
                  <a:cubicBezTo>
                    <a:pt x="294609" y="252188"/>
                    <a:pt x="284930" y="281346"/>
                    <a:pt x="271306" y="306441"/>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3" name="Freeform: Shape 97">
              <a:extLst>
                <a:ext uri="{FF2B5EF4-FFF2-40B4-BE49-F238E27FC236}">
                  <a16:creationId xmlns:a16="http://schemas.microsoft.com/office/drawing/2014/main" id="{7266EA2F-2203-4938-BE02-FBD72B934C3F}"/>
                </a:ext>
              </a:extLst>
            </p:cNvPr>
            <p:cNvSpPr>
              <a:spLocks/>
            </p:cNvSpPr>
            <p:nvPr/>
          </p:nvSpPr>
          <p:spPr bwMode="auto">
            <a:xfrm>
              <a:off x="3456320" y="6109284"/>
              <a:ext cx="107549" cy="47800"/>
            </a:xfrm>
            <a:custGeom>
              <a:avLst/>
              <a:gdLst>
                <a:gd name="T0" fmla="*/ 9526 w 107549"/>
                <a:gd name="T1" fmla="*/ 45619 h 47799"/>
                <a:gd name="T2" fmla="*/ 41313 w 107549"/>
                <a:gd name="T3" fmla="*/ 35940 h 47799"/>
                <a:gd name="T4" fmla="*/ 99867 w 107549"/>
                <a:gd name="T5" fmla="*/ 9526 h 47799"/>
                <a:gd name="T6" fmla="*/ 0 60000 65536"/>
                <a:gd name="T7" fmla="*/ 0 60000 65536"/>
                <a:gd name="T8" fmla="*/ 0 60000 65536"/>
                <a:gd name="T9" fmla="*/ 0 w 107549"/>
                <a:gd name="T10" fmla="*/ 0 h 47799"/>
                <a:gd name="T11" fmla="*/ 107549 w 107549"/>
                <a:gd name="T12" fmla="*/ 47799 h 47799"/>
              </a:gdLst>
              <a:ahLst/>
              <a:cxnLst>
                <a:cxn ang="T6">
                  <a:pos x="T0" y="T1"/>
                </a:cxn>
                <a:cxn ang="T7">
                  <a:pos x="T2" y="T3"/>
                </a:cxn>
                <a:cxn ang="T8">
                  <a:pos x="T4" y="T5"/>
                </a:cxn>
              </a:cxnLst>
              <a:rect l="T9" t="T10" r="T11" b="T12"/>
              <a:pathLst>
                <a:path w="107549" h="47799">
                  <a:moveTo>
                    <a:pt x="9526" y="45614"/>
                  </a:moveTo>
                  <a:cubicBezTo>
                    <a:pt x="9526" y="45614"/>
                    <a:pt x="29243" y="27331"/>
                    <a:pt x="41313" y="35935"/>
                  </a:cubicBezTo>
                  <a:cubicBezTo>
                    <a:pt x="54935" y="45495"/>
                    <a:pt x="71068" y="68678"/>
                    <a:pt x="99867" y="9526"/>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4" name="Freeform: Shape 98">
              <a:extLst>
                <a:ext uri="{FF2B5EF4-FFF2-40B4-BE49-F238E27FC236}">
                  <a16:creationId xmlns:a16="http://schemas.microsoft.com/office/drawing/2014/main" id="{CE880DDF-3146-4F34-A79E-0BF4916A86F2}"/>
                </a:ext>
              </a:extLst>
            </p:cNvPr>
            <p:cNvSpPr>
              <a:spLocks/>
            </p:cNvSpPr>
            <p:nvPr/>
          </p:nvSpPr>
          <p:spPr bwMode="auto">
            <a:xfrm>
              <a:off x="3361904" y="5990023"/>
              <a:ext cx="59750" cy="107549"/>
            </a:xfrm>
            <a:custGeom>
              <a:avLst/>
              <a:gdLst>
                <a:gd name="T0" fmla="*/ 12166 w 59749"/>
                <a:gd name="T1" fmla="*/ 9526 h 107549"/>
                <a:gd name="T2" fmla="*/ 56506 w 59749"/>
                <a:gd name="T3" fmla="*/ 107993 h 107549"/>
                <a:gd name="T4" fmla="*/ 0 60000 65536"/>
                <a:gd name="T5" fmla="*/ 0 60000 65536"/>
                <a:gd name="T6" fmla="*/ 0 w 59749"/>
                <a:gd name="T7" fmla="*/ 0 h 107549"/>
                <a:gd name="T8" fmla="*/ 59749 w 59749"/>
                <a:gd name="T9" fmla="*/ 107549 h 107549"/>
              </a:gdLst>
              <a:ahLst/>
              <a:cxnLst>
                <a:cxn ang="T4">
                  <a:pos x="T0" y="T1"/>
                </a:cxn>
                <a:cxn ang="T5">
                  <a:pos x="T2" y="T3"/>
                </a:cxn>
              </a:cxnLst>
              <a:rect l="T6" t="T7" r="T8" b="T9"/>
              <a:pathLst>
                <a:path w="59749" h="107549">
                  <a:moveTo>
                    <a:pt x="12166" y="9526"/>
                  </a:moveTo>
                  <a:cubicBezTo>
                    <a:pt x="12166" y="9526"/>
                    <a:pt x="-6715" y="121138"/>
                    <a:pt x="56501" y="107993"/>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5" name="Freeform: Shape 99">
              <a:extLst>
                <a:ext uri="{FF2B5EF4-FFF2-40B4-BE49-F238E27FC236}">
                  <a16:creationId xmlns:a16="http://schemas.microsoft.com/office/drawing/2014/main" id="{9AF32E81-C2F2-46FB-86E3-82EBF6A61DA1}"/>
                </a:ext>
              </a:extLst>
            </p:cNvPr>
            <p:cNvSpPr>
              <a:spLocks/>
            </p:cNvSpPr>
            <p:nvPr/>
          </p:nvSpPr>
          <p:spPr bwMode="auto">
            <a:xfrm>
              <a:off x="3512610" y="6070208"/>
              <a:ext cx="23900" cy="47800"/>
            </a:xfrm>
            <a:custGeom>
              <a:avLst/>
              <a:gdLst>
                <a:gd name="T0" fmla="*/ 14902 w 23899"/>
                <a:gd name="T1" fmla="*/ 9526 h 47799"/>
                <a:gd name="T2" fmla="*/ 19204 w 23899"/>
                <a:gd name="T3" fmla="*/ 47531 h 47799"/>
                <a:gd name="T4" fmla="*/ 0 60000 65536"/>
                <a:gd name="T5" fmla="*/ 0 60000 65536"/>
                <a:gd name="T6" fmla="*/ 0 w 23899"/>
                <a:gd name="T7" fmla="*/ 0 h 47799"/>
                <a:gd name="T8" fmla="*/ 23899 w 23899"/>
                <a:gd name="T9" fmla="*/ 47799 h 47799"/>
              </a:gdLst>
              <a:ahLst/>
              <a:cxnLst>
                <a:cxn ang="T4">
                  <a:pos x="T0" y="T1"/>
                </a:cxn>
                <a:cxn ang="T5">
                  <a:pos x="T2" y="T3"/>
                </a:cxn>
              </a:cxnLst>
              <a:rect l="T6" t="T7" r="T8" b="T9"/>
              <a:pathLst>
                <a:path w="23899" h="47799">
                  <a:moveTo>
                    <a:pt x="14897" y="9526"/>
                  </a:moveTo>
                  <a:cubicBezTo>
                    <a:pt x="14897" y="9526"/>
                    <a:pt x="318" y="35815"/>
                    <a:pt x="19199" y="47526"/>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6" name="Freeform: Shape 100">
              <a:extLst>
                <a:ext uri="{FF2B5EF4-FFF2-40B4-BE49-F238E27FC236}">
                  <a16:creationId xmlns:a16="http://schemas.microsoft.com/office/drawing/2014/main" id="{8F19F966-E45C-48EE-9FE1-DF97CCA7E79D}"/>
                </a:ext>
              </a:extLst>
            </p:cNvPr>
            <p:cNvSpPr>
              <a:spLocks/>
            </p:cNvSpPr>
            <p:nvPr/>
          </p:nvSpPr>
          <p:spPr bwMode="auto">
            <a:xfrm>
              <a:off x="3219592" y="6033402"/>
              <a:ext cx="59750" cy="47800"/>
            </a:xfrm>
            <a:custGeom>
              <a:avLst/>
              <a:gdLst>
                <a:gd name="T0" fmla="*/ 9526 w 59749"/>
                <a:gd name="T1" fmla="*/ 20520 h 47799"/>
                <a:gd name="T2" fmla="*/ 41317 w 59749"/>
                <a:gd name="T3" fmla="*/ 44186 h 47799"/>
                <a:gd name="T4" fmla="*/ 52073 w 59749"/>
                <a:gd name="T5" fmla="*/ 9526 h 47799"/>
                <a:gd name="T6" fmla="*/ 0 60000 65536"/>
                <a:gd name="T7" fmla="*/ 0 60000 65536"/>
                <a:gd name="T8" fmla="*/ 0 60000 65536"/>
                <a:gd name="T9" fmla="*/ 0 w 59749"/>
                <a:gd name="T10" fmla="*/ 0 h 47799"/>
                <a:gd name="T11" fmla="*/ 59749 w 59749"/>
                <a:gd name="T12" fmla="*/ 47799 h 47799"/>
              </a:gdLst>
              <a:ahLst/>
              <a:cxnLst>
                <a:cxn ang="T6">
                  <a:pos x="T0" y="T1"/>
                </a:cxn>
                <a:cxn ang="T7">
                  <a:pos x="T2" y="T3"/>
                </a:cxn>
                <a:cxn ang="T8">
                  <a:pos x="T4" y="T5"/>
                </a:cxn>
              </a:cxnLst>
              <a:rect l="T9" t="T10" r="T11" b="T12"/>
              <a:pathLst>
                <a:path w="59749" h="47799">
                  <a:moveTo>
                    <a:pt x="9526" y="20520"/>
                  </a:moveTo>
                  <a:cubicBezTo>
                    <a:pt x="9526" y="20520"/>
                    <a:pt x="14425" y="53741"/>
                    <a:pt x="41312" y="44181"/>
                  </a:cubicBezTo>
                  <a:cubicBezTo>
                    <a:pt x="56130" y="39042"/>
                    <a:pt x="54935" y="25897"/>
                    <a:pt x="52068" y="9526"/>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67" name="Freeform: Shape 101">
              <a:extLst>
                <a:ext uri="{FF2B5EF4-FFF2-40B4-BE49-F238E27FC236}">
                  <a16:creationId xmlns:a16="http://schemas.microsoft.com/office/drawing/2014/main" id="{EB7C1F76-3C3F-472C-BAD2-2F5369442199}"/>
                </a:ext>
              </a:extLst>
            </p:cNvPr>
            <p:cNvSpPr>
              <a:spLocks/>
            </p:cNvSpPr>
            <p:nvPr/>
          </p:nvSpPr>
          <p:spPr bwMode="auto">
            <a:xfrm>
              <a:off x="3364425" y="5948542"/>
              <a:ext cx="59750" cy="107549"/>
            </a:xfrm>
            <a:custGeom>
              <a:avLst/>
              <a:gdLst>
                <a:gd name="T0" fmla="*/ 34387 w 59749"/>
                <a:gd name="T1" fmla="*/ 68096 h 107549"/>
                <a:gd name="T2" fmla="*/ 42273 w 59749"/>
                <a:gd name="T3" fmla="*/ 104065 h 107549"/>
                <a:gd name="T4" fmla="*/ 60676 w 59749"/>
                <a:gd name="T5" fmla="*/ 57460 h 107549"/>
                <a:gd name="T6" fmla="*/ 39645 w 59749"/>
                <a:gd name="T7" fmla="*/ 9661 h 107549"/>
                <a:gd name="T8" fmla="*/ 9526 w 59749"/>
                <a:gd name="T9" fmla="*/ 50888 h 107549"/>
                <a:gd name="T10" fmla="*/ 0 60000 65536"/>
                <a:gd name="T11" fmla="*/ 0 60000 65536"/>
                <a:gd name="T12" fmla="*/ 0 60000 65536"/>
                <a:gd name="T13" fmla="*/ 0 60000 65536"/>
                <a:gd name="T14" fmla="*/ 0 60000 65536"/>
                <a:gd name="T15" fmla="*/ 0 w 59749"/>
                <a:gd name="T16" fmla="*/ 0 h 107549"/>
                <a:gd name="T17" fmla="*/ 59749 w 59749"/>
                <a:gd name="T18" fmla="*/ 107549 h 107549"/>
              </a:gdLst>
              <a:ahLst/>
              <a:cxnLst>
                <a:cxn ang="T10">
                  <a:pos x="T0" y="T1"/>
                </a:cxn>
                <a:cxn ang="T11">
                  <a:pos x="T2" y="T3"/>
                </a:cxn>
                <a:cxn ang="T12">
                  <a:pos x="T4" y="T5"/>
                </a:cxn>
                <a:cxn ang="T13">
                  <a:pos x="T6" y="T7"/>
                </a:cxn>
                <a:cxn ang="T14">
                  <a:pos x="T8" y="T9"/>
                </a:cxn>
              </a:cxnLst>
              <a:rect l="T15" t="T16" r="T17" b="T18"/>
              <a:pathLst>
                <a:path w="59749" h="107549">
                  <a:moveTo>
                    <a:pt x="34382" y="68096"/>
                  </a:moveTo>
                  <a:cubicBezTo>
                    <a:pt x="34382" y="68096"/>
                    <a:pt x="29602" y="102153"/>
                    <a:pt x="42268" y="104065"/>
                  </a:cubicBezTo>
                  <a:cubicBezTo>
                    <a:pt x="61269" y="106814"/>
                    <a:pt x="60671" y="57460"/>
                    <a:pt x="60671" y="57460"/>
                  </a:cubicBezTo>
                  <a:cubicBezTo>
                    <a:pt x="61269" y="30932"/>
                    <a:pt x="54457" y="11573"/>
                    <a:pt x="39640" y="9661"/>
                  </a:cubicBezTo>
                  <a:cubicBezTo>
                    <a:pt x="24822" y="7749"/>
                    <a:pt x="12752" y="26391"/>
                    <a:pt x="9526" y="50888"/>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599" name="Group 102">
            <a:extLst>
              <a:ext uri="{FF2B5EF4-FFF2-40B4-BE49-F238E27FC236}">
                <a16:creationId xmlns:a16="http://schemas.microsoft.com/office/drawing/2014/main" id="{84045688-2E0C-4ADB-8EA0-27C1AC9EA4D7}"/>
              </a:ext>
            </a:extLst>
          </p:cNvPr>
          <p:cNvGrpSpPr>
            <a:grpSpLocks/>
          </p:cNvGrpSpPr>
          <p:nvPr/>
        </p:nvGrpSpPr>
        <p:grpSpPr bwMode="auto">
          <a:xfrm>
            <a:off x="7113588" y="5676900"/>
            <a:ext cx="538162" cy="423863"/>
            <a:chOff x="3828532" y="1313006"/>
            <a:chExt cx="733014" cy="576078"/>
          </a:xfrm>
        </p:grpSpPr>
        <p:sp>
          <p:nvSpPr>
            <p:cNvPr id="24846" name="Freeform: Shape 103">
              <a:extLst>
                <a:ext uri="{FF2B5EF4-FFF2-40B4-BE49-F238E27FC236}">
                  <a16:creationId xmlns:a16="http://schemas.microsoft.com/office/drawing/2014/main" id="{97695B8F-EF0A-47B9-AAFF-9FF592918F48}"/>
                </a:ext>
              </a:extLst>
            </p:cNvPr>
            <p:cNvSpPr>
              <a:spLocks/>
            </p:cNvSpPr>
            <p:nvPr/>
          </p:nvSpPr>
          <p:spPr bwMode="auto">
            <a:xfrm>
              <a:off x="3828532" y="1313006"/>
              <a:ext cx="384052" cy="576078"/>
            </a:xfrm>
            <a:custGeom>
              <a:avLst/>
              <a:gdLst>
                <a:gd name="T0" fmla="*/ 294011 w 384052"/>
                <a:gd name="T1" fmla="*/ 103579 h 576078"/>
                <a:gd name="T2" fmla="*/ 277476 w 384052"/>
                <a:gd name="T3" fmla="*/ 208019 h 576078"/>
                <a:gd name="T4" fmla="*/ 254432 w 384052"/>
                <a:gd name="T5" fmla="*/ 265734 h 576078"/>
                <a:gd name="T6" fmla="*/ 277476 w 384052"/>
                <a:gd name="T7" fmla="*/ 300299 h 576078"/>
                <a:gd name="T8" fmla="*/ 353433 w 384052"/>
                <a:gd name="T9" fmla="*/ 343611 h 576078"/>
                <a:gd name="T10" fmla="*/ 381277 w 384052"/>
                <a:gd name="T11" fmla="*/ 392578 h 576078"/>
                <a:gd name="T12" fmla="*/ 377436 w 384052"/>
                <a:gd name="T13" fmla="*/ 415621 h 576078"/>
                <a:gd name="T14" fmla="*/ 350979 w 384052"/>
                <a:gd name="T15" fmla="*/ 507900 h 576078"/>
                <a:gd name="T16" fmla="*/ 307666 w 384052"/>
                <a:gd name="T17" fmla="*/ 554093 h 576078"/>
                <a:gd name="T18" fmla="*/ 196611 w 384052"/>
                <a:gd name="T19" fmla="*/ 565615 h 576078"/>
                <a:gd name="T20" fmla="*/ 85556 w 384052"/>
                <a:gd name="T21" fmla="*/ 554093 h 576078"/>
                <a:gd name="T22" fmla="*/ 42244 w 384052"/>
                <a:gd name="T23" fmla="*/ 507900 h 576078"/>
                <a:gd name="T24" fmla="*/ 15787 w 384052"/>
                <a:gd name="T25" fmla="*/ 415621 h 576078"/>
                <a:gd name="T26" fmla="*/ 11946 w 384052"/>
                <a:gd name="T27" fmla="*/ 392578 h 576078"/>
                <a:gd name="T28" fmla="*/ 39790 w 384052"/>
                <a:gd name="T29" fmla="*/ 343611 h 576078"/>
                <a:gd name="T30" fmla="*/ 115747 w 384052"/>
                <a:gd name="T31" fmla="*/ 300299 h 576078"/>
                <a:gd name="T32" fmla="*/ 138790 w 384052"/>
                <a:gd name="T33" fmla="*/ 265734 h 576078"/>
                <a:gd name="T34" fmla="*/ 115747 w 384052"/>
                <a:gd name="T35" fmla="*/ 208019 h 576078"/>
                <a:gd name="T36" fmla="*/ 92704 w 384052"/>
                <a:gd name="T37" fmla="*/ 115740 h 576078"/>
                <a:gd name="T38" fmla="*/ 196505 w 384052"/>
                <a:gd name="T39" fmla="*/ 11939 h 576078"/>
                <a:gd name="T40" fmla="*/ 323348 w 384052"/>
                <a:gd name="T41" fmla="*/ 23461 h 576078"/>
                <a:gd name="T42" fmla="*/ 253899 w 384052"/>
                <a:gd name="T43" fmla="*/ 121074 h 576078"/>
                <a:gd name="T44" fmla="*/ 161833 w 384052"/>
                <a:gd name="T45" fmla="*/ 104219 h 5760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4052"/>
                <a:gd name="T70" fmla="*/ 0 h 576078"/>
                <a:gd name="T71" fmla="*/ 384052 w 384052"/>
                <a:gd name="T72" fmla="*/ 576078 h 57607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4052" h="576078">
                  <a:moveTo>
                    <a:pt x="294011" y="103579"/>
                  </a:moveTo>
                  <a:cubicBezTo>
                    <a:pt x="315134" y="117980"/>
                    <a:pt x="337857" y="178789"/>
                    <a:pt x="277476" y="208019"/>
                  </a:cubicBezTo>
                  <a:cubicBezTo>
                    <a:pt x="277476" y="208019"/>
                    <a:pt x="271715" y="246958"/>
                    <a:pt x="254432" y="265734"/>
                  </a:cubicBezTo>
                  <a:cubicBezTo>
                    <a:pt x="254432" y="288777"/>
                    <a:pt x="268088" y="295818"/>
                    <a:pt x="277476" y="300299"/>
                  </a:cubicBezTo>
                  <a:cubicBezTo>
                    <a:pt x="297959" y="310113"/>
                    <a:pt x="333803" y="328249"/>
                    <a:pt x="353433" y="343611"/>
                  </a:cubicBezTo>
                  <a:cubicBezTo>
                    <a:pt x="368048" y="355026"/>
                    <a:pt x="380850" y="370601"/>
                    <a:pt x="381277" y="392578"/>
                  </a:cubicBezTo>
                  <a:cubicBezTo>
                    <a:pt x="381383" y="399619"/>
                    <a:pt x="380210" y="407300"/>
                    <a:pt x="377436" y="415621"/>
                  </a:cubicBezTo>
                  <a:cubicBezTo>
                    <a:pt x="377436" y="415621"/>
                    <a:pt x="353753" y="499366"/>
                    <a:pt x="350979" y="507900"/>
                  </a:cubicBezTo>
                  <a:cubicBezTo>
                    <a:pt x="347565" y="518462"/>
                    <a:pt x="335297" y="544705"/>
                    <a:pt x="307666" y="554093"/>
                  </a:cubicBezTo>
                  <a:cubicBezTo>
                    <a:pt x="285263" y="561774"/>
                    <a:pt x="253579" y="565615"/>
                    <a:pt x="196611" y="565615"/>
                  </a:cubicBezTo>
                  <a:cubicBezTo>
                    <a:pt x="139643" y="565615"/>
                    <a:pt x="108066" y="561774"/>
                    <a:pt x="85556" y="554093"/>
                  </a:cubicBezTo>
                  <a:cubicBezTo>
                    <a:pt x="57926" y="544598"/>
                    <a:pt x="45657" y="518462"/>
                    <a:pt x="42244" y="507900"/>
                  </a:cubicBezTo>
                  <a:cubicBezTo>
                    <a:pt x="39470" y="499366"/>
                    <a:pt x="15787" y="415621"/>
                    <a:pt x="15787" y="415621"/>
                  </a:cubicBezTo>
                  <a:cubicBezTo>
                    <a:pt x="13013" y="407193"/>
                    <a:pt x="11840" y="399619"/>
                    <a:pt x="11946" y="392578"/>
                  </a:cubicBezTo>
                  <a:cubicBezTo>
                    <a:pt x="12266" y="370601"/>
                    <a:pt x="25175" y="355026"/>
                    <a:pt x="39790" y="343611"/>
                  </a:cubicBezTo>
                  <a:cubicBezTo>
                    <a:pt x="59419" y="328249"/>
                    <a:pt x="95264" y="310113"/>
                    <a:pt x="115747" y="300299"/>
                  </a:cubicBezTo>
                  <a:cubicBezTo>
                    <a:pt x="125135" y="295818"/>
                    <a:pt x="138790" y="288777"/>
                    <a:pt x="138790" y="265734"/>
                  </a:cubicBezTo>
                  <a:cubicBezTo>
                    <a:pt x="121401" y="246958"/>
                    <a:pt x="115747" y="208019"/>
                    <a:pt x="115747" y="208019"/>
                  </a:cubicBezTo>
                  <a:cubicBezTo>
                    <a:pt x="54192" y="178255"/>
                    <a:pt x="80222" y="123848"/>
                    <a:pt x="92704" y="115740"/>
                  </a:cubicBezTo>
                  <a:cubicBezTo>
                    <a:pt x="92704" y="88643"/>
                    <a:pt x="92597" y="11939"/>
                    <a:pt x="196505" y="11939"/>
                  </a:cubicBezTo>
                  <a:cubicBezTo>
                    <a:pt x="261260" y="11939"/>
                    <a:pt x="265741" y="34983"/>
                    <a:pt x="323348" y="23461"/>
                  </a:cubicBezTo>
                  <a:cubicBezTo>
                    <a:pt x="323348" y="23461"/>
                    <a:pt x="330496" y="108699"/>
                    <a:pt x="253899" y="121074"/>
                  </a:cubicBezTo>
                  <a:cubicBezTo>
                    <a:pt x="184983" y="132276"/>
                    <a:pt x="161833" y="104219"/>
                    <a:pt x="161833" y="104219"/>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7" name="Freeform: Shape 104">
              <a:extLst>
                <a:ext uri="{FF2B5EF4-FFF2-40B4-BE49-F238E27FC236}">
                  <a16:creationId xmlns:a16="http://schemas.microsoft.com/office/drawing/2014/main" id="{5B383992-2931-488B-B397-4E8F15F90F76}"/>
                </a:ext>
              </a:extLst>
            </p:cNvPr>
            <p:cNvSpPr>
              <a:spLocks/>
            </p:cNvSpPr>
            <p:nvPr/>
          </p:nvSpPr>
          <p:spPr bwMode="auto">
            <a:xfrm>
              <a:off x="4186455" y="1416700"/>
              <a:ext cx="330712" cy="384052"/>
            </a:xfrm>
            <a:custGeom>
              <a:avLst/>
              <a:gdLst>
                <a:gd name="T0" fmla="*/ 11939 w 330711"/>
                <a:gd name="T1" fmla="*/ 11939 h 384052"/>
                <a:gd name="T2" fmla="*/ 323347 w 330711"/>
                <a:gd name="T3" fmla="*/ 11939 h 384052"/>
                <a:gd name="T4" fmla="*/ 323347 w 330711"/>
                <a:gd name="T5" fmla="*/ 381163 h 384052"/>
                <a:gd name="T6" fmla="*/ 0 60000 65536"/>
                <a:gd name="T7" fmla="*/ 0 60000 65536"/>
                <a:gd name="T8" fmla="*/ 0 60000 65536"/>
                <a:gd name="T9" fmla="*/ 0 w 330711"/>
                <a:gd name="T10" fmla="*/ 0 h 384052"/>
                <a:gd name="T11" fmla="*/ 330711 w 330711"/>
                <a:gd name="T12" fmla="*/ 384052 h 384052"/>
              </a:gdLst>
              <a:ahLst/>
              <a:cxnLst>
                <a:cxn ang="T6">
                  <a:pos x="T0" y="T1"/>
                </a:cxn>
                <a:cxn ang="T7">
                  <a:pos x="T2" y="T3"/>
                </a:cxn>
                <a:cxn ang="T8">
                  <a:pos x="T4" y="T5"/>
                </a:cxn>
              </a:cxnLst>
              <a:rect l="T9" t="T10" r="T11" b="T12"/>
              <a:pathLst>
                <a:path w="330711" h="384052">
                  <a:moveTo>
                    <a:pt x="11939" y="11939"/>
                  </a:moveTo>
                  <a:lnTo>
                    <a:pt x="323342" y="11939"/>
                  </a:lnTo>
                  <a:lnTo>
                    <a:pt x="323342" y="38116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8" name="Freeform: Shape 105">
              <a:extLst>
                <a:ext uri="{FF2B5EF4-FFF2-40B4-BE49-F238E27FC236}">
                  <a16:creationId xmlns:a16="http://schemas.microsoft.com/office/drawing/2014/main" id="{E3438FBE-4252-4D18-8E48-5F502C135F77}"/>
                </a:ext>
              </a:extLst>
            </p:cNvPr>
            <p:cNvSpPr>
              <a:spLocks/>
            </p:cNvSpPr>
            <p:nvPr/>
          </p:nvSpPr>
          <p:spPr bwMode="auto">
            <a:xfrm>
              <a:off x="4267105" y="1520501"/>
              <a:ext cx="106681" cy="106681"/>
            </a:xfrm>
            <a:custGeom>
              <a:avLst/>
              <a:gdLst>
                <a:gd name="T0" fmla="*/ 104325 w 106681"/>
                <a:gd name="T1" fmla="*/ 58132 h 106681"/>
                <a:gd name="T2" fmla="*/ 58133 w 106681"/>
                <a:gd name="T3" fmla="*/ 104325 h 106681"/>
                <a:gd name="T4" fmla="*/ 11940 w 106681"/>
                <a:gd name="T5" fmla="*/ 58132 h 106681"/>
                <a:gd name="T6" fmla="*/ 58133 w 106681"/>
                <a:gd name="T7" fmla="*/ 11939 h 106681"/>
                <a:gd name="T8" fmla="*/ 104325 w 106681"/>
                <a:gd name="T9" fmla="*/ 58132 h 106681"/>
                <a:gd name="T10" fmla="*/ 0 60000 65536"/>
                <a:gd name="T11" fmla="*/ 0 60000 65536"/>
                <a:gd name="T12" fmla="*/ 0 60000 65536"/>
                <a:gd name="T13" fmla="*/ 0 60000 65536"/>
                <a:gd name="T14" fmla="*/ 0 60000 65536"/>
                <a:gd name="T15" fmla="*/ 0 w 106681"/>
                <a:gd name="T16" fmla="*/ 0 h 106681"/>
                <a:gd name="T17" fmla="*/ 106681 w 106681"/>
                <a:gd name="T18" fmla="*/ 106681 h 106681"/>
              </a:gdLst>
              <a:ahLst/>
              <a:cxnLst>
                <a:cxn ang="T10">
                  <a:pos x="T0" y="T1"/>
                </a:cxn>
                <a:cxn ang="T11">
                  <a:pos x="T2" y="T3"/>
                </a:cxn>
                <a:cxn ang="T12">
                  <a:pos x="T4" y="T5"/>
                </a:cxn>
                <a:cxn ang="T13">
                  <a:pos x="T6" y="T7"/>
                </a:cxn>
                <a:cxn ang="T14">
                  <a:pos x="T8" y="T9"/>
                </a:cxn>
              </a:cxnLst>
              <a:rect l="T15" t="T16" r="T17" b="T18"/>
              <a:pathLst>
                <a:path w="106681" h="106681">
                  <a:moveTo>
                    <a:pt x="104325" y="58132"/>
                  </a:moveTo>
                  <a:cubicBezTo>
                    <a:pt x="104325" y="83644"/>
                    <a:pt x="83644" y="104325"/>
                    <a:pt x="58133" y="104325"/>
                  </a:cubicBezTo>
                  <a:cubicBezTo>
                    <a:pt x="32621" y="104325"/>
                    <a:pt x="11940" y="83644"/>
                    <a:pt x="11940" y="58132"/>
                  </a:cubicBezTo>
                  <a:cubicBezTo>
                    <a:pt x="11940" y="32621"/>
                    <a:pt x="32621" y="11939"/>
                    <a:pt x="58133" y="11939"/>
                  </a:cubicBezTo>
                  <a:cubicBezTo>
                    <a:pt x="83644" y="11939"/>
                    <a:pt x="104325" y="32621"/>
                    <a:pt x="104325" y="58132"/>
                  </a:cubicBez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9" name="Freeform: Shape 106">
              <a:extLst>
                <a:ext uri="{FF2B5EF4-FFF2-40B4-BE49-F238E27FC236}">
                  <a16:creationId xmlns:a16="http://schemas.microsoft.com/office/drawing/2014/main" id="{98CC4147-73F5-4226-83F4-1F087B49F717}"/>
                </a:ext>
              </a:extLst>
            </p:cNvPr>
            <p:cNvSpPr>
              <a:spLocks/>
            </p:cNvSpPr>
            <p:nvPr/>
          </p:nvSpPr>
          <p:spPr bwMode="auto">
            <a:xfrm>
              <a:off x="4209498" y="1785924"/>
              <a:ext cx="352048" cy="85345"/>
            </a:xfrm>
            <a:custGeom>
              <a:avLst/>
              <a:gdLst>
                <a:gd name="T0" fmla="*/ 34983 w 352047"/>
                <a:gd name="T1" fmla="*/ 11939 h 85344"/>
                <a:gd name="T2" fmla="*/ 346390 w 352047"/>
                <a:gd name="T3" fmla="*/ 11939 h 85344"/>
                <a:gd name="T4" fmla="*/ 346390 w 352047"/>
                <a:gd name="T5" fmla="*/ 46509 h 85344"/>
                <a:gd name="T6" fmla="*/ 311825 w 352047"/>
                <a:gd name="T7" fmla="*/ 81074 h 85344"/>
                <a:gd name="T8" fmla="*/ 11939 w 352047"/>
                <a:gd name="T9" fmla="*/ 81074 h 85344"/>
                <a:gd name="T10" fmla="*/ 0 60000 65536"/>
                <a:gd name="T11" fmla="*/ 0 60000 65536"/>
                <a:gd name="T12" fmla="*/ 0 60000 65536"/>
                <a:gd name="T13" fmla="*/ 0 60000 65536"/>
                <a:gd name="T14" fmla="*/ 0 60000 65536"/>
                <a:gd name="T15" fmla="*/ 0 w 352047"/>
                <a:gd name="T16" fmla="*/ 0 h 85344"/>
                <a:gd name="T17" fmla="*/ 352047 w 352047"/>
                <a:gd name="T18" fmla="*/ 85344 h 85344"/>
              </a:gdLst>
              <a:ahLst/>
              <a:cxnLst>
                <a:cxn ang="T10">
                  <a:pos x="T0" y="T1"/>
                </a:cxn>
                <a:cxn ang="T11">
                  <a:pos x="T2" y="T3"/>
                </a:cxn>
                <a:cxn ang="T12">
                  <a:pos x="T4" y="T5"/>
                </a:cxn>
                <a:cxn ang="T13">
                  <a:pos x="T6" y="T7"/>
                </a:cxn>
                <a:cxn ang="T14">
                  <a:pos x="T8" y="T9"/>
                </a:cxn>
              </a:cxnLst>
              <a:rect l="T15" t="T16" r="T17" b="T18"/>
              <a:pathLst>
                <a:path w="352047" h="85344">
                  <a:moveTo>
                    <a:pt x="34983" y="11939"/>
                  </a:moveTo>
                  <a:lnTo>
                    <a:pt x="346385" y="11939"/>
                  </a:lnTo>
                  <a:lnTo>
                    <a:pt x="346385" y="46504"/>
                  </a:lnTo>
                  <a:cubicBezTo>
                    <a:pt x="346385" y="65493"/>
                    <a:pt x="330809" y="81069"/>
                    <a:pt x="311820" y="81069"/>
                  </a:cubicBezTo>
                  <a:lnTo>
                    <a:pt x="11939" y="81069"/>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0" name="Freeform: Shape 107">
              <a:extLst>
                <a:ext uri="{FF2B5EF4-FFF2-40B4-BE49-F238E27FC236}">
                  <a16:creationId xmlns:a16="http://schemas.microsoft.com/office/drawing/2014/main" id="{4AD60301-87A7-4A45-B82A-2857BF0A7D63}"/>
                </a:ext>
              </a:extLst>
            </p:cNvPr>
            <p:cNvSpPr>
              <a:spLocks/>
            </p:cNvSpPr>
            <p:nvPr/>
          </p:nvSpPr>
          <p:spPr bwMode="auto">
            <a:xfrm>
              <a:off x="4255584" y="1658973"/>
              <a:ext cx="170690" cy="85345"/>
            </a:xfrm>
            <a:custGeom>
              <a:avLst/>
              <a:gdLst>
                <a:gd name="T0" fmla="*/ 11939 w 170689"/>
                <a:gd name="T1" fmla="*/ 11939 h 85344"/>
                <a:gd name="T2" fmla="*/ 127267 w 170689"/>
                <a:gd name="T3" fmla="*/ 11939 h 85344"/>
                <a:gd name="T4" fmla="*/ 161832 w 170689"/>
                <a:gd name="T5" fmla="*/ 46509 h 85344"/>
                <a:gd name="T6" fmla="*/ 161832 w 170689"/>
                <a:gd name="T7" fmla="*/ 81074 h 85344"/>
                <a:gd name="T8" fmla="*/ 0 60000 65536"/>
                <a:gd name="T9" fmla="*/ 0 60000 65536"/>
                <a:gd name="T10" fmla="*/ 0 60000 65536"/>
                <a:gd name="T11" fmla="*/ 0 60000 65536"/>
                <a:gd name="T12" fmla="*/ 0 w 170689"/>
                <a:gd name="T13" fmla="*/ 0 h 85344"/>
                <a:gd name="T14" fmla="*/ 170689 w 170689"/>
                <a:gd name="T15" fmla="*/ 85344 h 85344"/>
              </a:gdLst>
              <a:ahLst/>
              <a:cxnLst>
                <a:cxn ang="T8">
                  <a:pos x="T0" y="T1"/>
                </a:cxn>
                <a:cxn ang="T9">
                  <a:pos x="T2" y="T3"/>
                </a:cxn>
                <a:cxn ang="T10">
                  <a:pos x="T4" y="T5"/>
                </a:cxn>
                <a:cxn ang="T11">
                  <a:pos x="T6" y="T7"/>
                </a:cxn>
              </a:cxnLst>
              <a:rect l="T12" t="T13" r="T14" b="T15"/>
              <a:pathLst>
                <a:path w="170689" h="85344">
                  <a:moveTo>
                    <a:pt x="11939" y="11939"/>
                  </a:moveTo>
                  <a:lnTo>
                    <a:pt x="127262" y="11939"/>
                  </a:lnTo>
                  <a:cubicBezTo>
                    <a:pt x="146251" y="11939"/>
                    <a:pt x="161827" y="27515"/>
                    <a:pt x="161827" y="46504"/>
                  </a:cubicBezTo>
                  <a:lnTo>
                    <a:pt x="161827" y="81069"/>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51" name="Freeform: Shape 108">
              <a:extLst>
                <a:ext uri="{FF2B5EF4-FFF2-40B4-BE49-F238E27FC236}">
                  <a16:creationId xmlns:a16="http://schemas.microsoft.com/office/drawing/2014/main" id="{069B23D5-F23E-4140-8EA9-86CB7D83DB48}"/>
                </a:ext>
              </a:extLst>
            </p:cNvPr>
            <p:cNvSpPr>
              <a:spLocks/>
            </p:cNvSpPr>
            <p:nvPr/>
          </p:nvSpPr>
          <p:spPr bwMode="auto">
            <a:xfrm>
              <a:off x="3944182" y="1601259"/>
              <a:ext cx="160022" cy="138686"/>
            </a:xfrm>
            <a:custGeom>
              <a:avLst/>
              <a:gdLst>
                <a:gd name="T0" fmla="*/ 11939 w 160021"/>
                <a:gd name="T1" fmla="*/ 11939 h 138685"/>
                <a:gd name="T2" fmla="*/ 81180 w 160021"/>
                <a:gd name="T3" fmla="*/ 127373 h 138685"/>
                <a:gd name="T4" fmla="*/ 150310 w 160021"/>
                <a:gd name="T5" fmla="*/ 11939 h 138685"/>
                <a:gd name="T6" fmla="*/ 0 60000 65536"/>
                <a:gd name="T7" fmla="*/ 0 60000 65536"/>
                <a:gd name="T8" fmla="*/ 0 60000 65536"/>
                <a:gd name="T9" fmla="*/ 0 w 160021"/>
                <a:gd name="T10" fmla="*/ 0 h 138685"/>
                <a:gd name="T11" fmla="*/ 160021 w 160021"/>
                <a:gd name="T12" fmla="*/ 138685 h 138685"/>
              </a:gdLst>
              <a:ahLst/>
              <a:cxnLst>
                <a:cxn ang="T6">
                  <a:pos x="T0" y="T1"/>
                </a:cxn>
                <a:cxn ang="T7">
                  <a:pos x="T2" y="T3"/>
                </a:cxn>
                <a:cxn ang="T8">
                  <a:pos x="T4" y="T5"/>
                </a:cxn>
              </a:cxnLst>
              <a:rect l="T9" t="T10" r="T11" b="T12"/>
              <a:pathLst>
                <a:path w="160021" h="138685">
                  <a:moveTo>
                    <a:pt x="11939" y="11939"/>
                  </a:moveTo>
                  <a:lnTo>
                    <a:pt x="81175" y="127368"/>
                  </a:lnTo>
                  <a:lnTo>
                    <a:pt x="150305" y="11939"/>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600" name="Group 109">
            <a:extLst>
              <a:ext uri="{FF2B5EF4-FFF2-40B4-BE49-F238E27FC236}">
                <a16:creationId xmlns:a16="http://schemas.microsoft.com/office/drawing/2014/main" id="{3F9BE202-5FB6-4537-B1C7-348C68A6C55F}"/>
              </a:ext>
            </a:extLst>
          </p:cNvPr>
          <p:cNvGrpSpPr>
            <a:grpSpLocks/>
          </p:cNvGrpSpPr>
          <p:nvPr/>
        </p:nvGrpSpPr>
        <p:grpSpPr bwMode="auto">
          <a:xfrm>
            <a:off x="4540250" y="5748338"/>
            <a:ext cx="492125" cy="369887"/>
            <a:chOff x="2984628" y="3451416"/>
            <a:chExt cx="757835" cy="569201"/>
          </a:xfrm>
        </p:grpSpPr>
        <p:sp>
          <p:nvSpPr>
            <p:cNvPr id="24832" name="Freeform: Shape 110">
              <a:extLst>
                <a:ext uri="{FF2B5EF4-FFF2-40B4-BE49-F238E27FC236}">
                  <a16:creationId xmlns:a16="http://schemas.microsoft.com/office/drawing/2014/main" id="{683442A2-5607-4B3D-9B2E-8DFA8B8A76BD}"/>
                </a:ext>
              </a:extLst>
            </p:cNvPr>
            <p:cNvSpPr>
              <a:spLocks/>
            </p:cNvSpPr>
            <p:nvPr/>
          </p:nvSpPr>
          <p:spPr bwMode="auto">
            <a:xfrm>
              <a:off x="3205230" y="3761085"/>
              <a:ext cx="283126" cy="153360"/>
            </a:xfrm>
            <a:custGeom>
              <a:avLst/>
              <a:gdLst>
                <a:gd name="T0" fmla="*/ 24773 w 228600"/>
                <a:gd name="T1" fmla="*/ 24773 h 123825"/>
                <a:gd name="T2" fmla="*/ 668473 w 228600"/>
                <a:gd name="T3" fmla="*/ 341768 h 123825"/>
                <a:gd name="T4" fmla="*/ 0 60000 65536"/>
                <a:gd name="T5" fmla="*/ 0 60000 65536"/>
                <a:gd name="T6" fmla="*/ 0 w 228600"/>
                <a:gd name="T7" fmla="*/ 0 h 123825"/>
                <a:gd name="T8" fmla="*/ 228600 w 228600"/>
                <a:gd name="T9" fmla="*/ 123825 h 123825"/>
              </a:gdLst>
              <a:ahLst/>
              <a:cxnLst>
                <a:cxn ang="T4">
                  <a:pos x="T0" y="T1"/>
                </a:cxn>
                <a:cxn ang="T5">
                  <a:pos x="T2" y="T3"/>
                </a:cxn>
              </a:cxnLst>
              <a:rect l="T6" t="T7" r="T8" b="T9"/>
              <a:pathLst>
                <a:path w="228600" h="123825">
                  <a:moveTo>
                    <a:pt x="8501" y="8501"/>
                  </a:moveTo>
                  <a:cubicBezTo>
                    <a:pt x="8501" y="8501"/>
                    <a:pt x="131850" y="19645"/>
                    <a:pt x="229386" y="117277"/>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3" name="Freeform: Shape 111">
              <a:extLst>
                <a:ext uri="{FF2B5EF4-FFF2-40B4-BE49-F238E27FC236}">
                  <a16:creationId xmlns:a16="http://schemas.microsoft.com/office/drawing/2014/main" id="{7F3C0A0B-1CE9-4394-871C-665858A5D4D2}"/>
                </a:ext>
              </a:extLst>
            </p:cNvPr>
            <p:cNvSpPr>
              <a:spLocks/>
            </p:cNvSpPr>
            <p:nvPr/>
          </p:nvSpPr>
          <p:spPr bwMode="auto">
            <a:xfrm>
              <a:off x="3034411" y="3586137"/>
              <a:ext cx="188751" cy="188751"/>
            </a:xfrm>
            <a:custGeom>
              <a:avLst/>
              <a:gdLst>
                <a:gd name="T0" fmla="*/ 24773 w 152400"/>
                <a:gd name="T1" fmla="*/ 24773 h 152400"/>
                <a:gd name="T2" fmla="*/ 426707 w 152400"/>
                <a:gd name="T3" fmla="*/ 24773 h 152400"/>
                <a:gd name="T4" fmla="*/ 426707 w 152400"/>
                <a:gd name="T5" fmla="*/ 436425 h 152400"/>
                <a:gd name="T6" fmla="*/ 24773 w 152400"/>
                <a:gd name="T7" fmla="*/ 436425 h 152400"/>
                <a:gd name="T8" fmla="*/ 0 60000 65536"/>
                <a:gd name="T9" fmla="*/ 0 60000 65536"/>
                <a:gd name="T10" fmla="*/ 0 60000 65536"/>
                <a:gd name="T11" fmla="*/ 0 60000 65536"/>
                <a:gd name="T12" fmla="*/ 0 w 152400"/>
                <a:gd name="T13" fmla="*/ 0 h 152400"/>
                <a:gd name="T14" fmla="*/ 152400 w 152400"/>
                <a:gd name="T15" fmla="*/ 152400 h 152400"/>
              </a:gdLst>
              <a:ahLst/>
              <a:cxnLst>
                <a:cxn ang="T8">
                  <a:pos x="T0" y="T1"/>
                </a:cxn>
                <a:cxn ang="T9">
                  <a:pos x="T2" y="T3"/>
                </a:cxn>
                <a:cxn ang="T10">
                  <a:pos x="T4" y="T5"/>
                </a:cxn>
                <a:cxn ang="T11">
                  <a:pos x="T6" y="T7"/>
                </a:cxn>
              </a:cxnLst>
              <a:rect l="T12" t="T13" r="T14" b="T15"/>
              <a:pathLst>
                <a:path w="152400" h="152400">
                  <a:moveTo>
                    <a:pt x="8501" y="8501"/>
                  </a:moveTo>
                  <a:lnTo>
                    <a:pt x="146423" y="8501"/>
                  </a:lnTo>
                  <a:lnTo>
                    <a:pt x="146423" y="149757"/>
                  </a:lnTo>
                  <a:lnTo>
                    <a:pt x="8501" y="149757"/>
                  </a:lnTo>
                  <a:lnTo>
                    <a:pt x="8501" y="8501"/>
                  </a:ln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4" name="Freeform: Shape 112">
              <a:extLst>
                <a:ext uri="{FF2B5EF4-FFF2-40B4-BE49-F238E27FC236}">
                  <a16:creationId xmlns:a16="http://schemas.microsoft.com/office/drawing/2014/main" id="{A82E3482-F299-46C9-9C4C-DA60B85C7283}"/>
                </a:ext>
              </a:extLst>
            </p:cNvPr>
            <p:cNvSpPr>
              <a:spLocks/>
            </p:cNvSpPr>
            <p:nvPr/>
          </p:nvSpPr>
          <p:spPr bwMode="auto">
            <a:xfrm>
              <a:off x="3205230" y="3451416"/>
              <a:ext cx="283126" cy="460080"/>
            </a:xfrm>
            <a:custGeom>
              <a:avLst/>
              <a:gdLst>
                <a:gd name="T0" fmla="*/ 24773 w 228600"/>
                <a:gd name="T1" fmla="*/ 753413 h 371475"/>
                <a:gd name="T2" fmla="*/ 24773 w 228600"/>
                <a:gd name="T3" fmla="*/ 341768 h 371475"/>
                <a:gd name="T4" fmla="*/ 668473 w 228600"/>
                <a:gd name="T5" fmla="*/ 24773 h 371475"/>
                <a:gd name="T6" fmla="*/ 668473 w 228600"/>
                <a:gd name="T7" fmla="*/ 1070408 h 371475"/>
                <a:gd name="T8" fmla="*/ 0 60000 65536"/>
                <a:gd name="T9" fmla="*/ 0 60000 65536"/>
                <a:gd name="T10" fmla="*/ 0 60000 65536"/>
                <a:gd name="T11" fmla="*/ 0 60000 65536"/>
                <a:gd name="T12" fmla="*/ 0 w 228600"/>
                <a:gd name="T13" fmla="*/ 0 h 371475"/>
                <a:gd name="T14" fmla="*/ 228600 w 228600"/>
                <a:gd name="T15" fmla="*/ 371475 h 371475"/>
              </a:gdLst>
              <a:ahLst/>
              <a:cxnLst>
                <a:cxn ang="T8">
                  <a:pos x="T0" y="T1"/>
                </a:cxn>
                <a:cxn ang="T9">
                  <a:pos x="T2" y="T3"/>
                </a:cxn>
                <a:cxn ang="T10">
                  <a:pos x="T4" y="T5"/>
                </a:cxn>
                <a:cxn ang="T11">
                  <a:pos x="T6" y="T7"/>
                </a:cxn>
              </a:cxnLst>
              <a:rect l="T12" t="T13" r="T14" b="T15"/>
              <a:pathLst>
                <a:path w="228600" h="371475">
                  <a:moveTo>
                    <a:pt x="8501" y="258532"/>
                  </a:moveTo>
                  <a:lnTo>
                    <a:pt x="8501" y="117277"/>
                  </a:lnTo>
                  <a:cubicBezTo>
                    <a:pt x="8501" y="117277"/>
                    <a:pt x="131850" y="106132"/>
                    <a:pt x="229386" y="8501"/>
                  </a:cubicBezTo>
                  <a:lnTo>
                    <a:pt x="229386" y="367308"/>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5" name="Freeform: Shape 113">
              <a:extLst>
                <a:ext uri="{FF2B5EF4-FFF2-40B4-BE49-F238E27FC236}">
                  <a16:creationId xmlns:a16="http://schemas.microsoft.com/office/drawing/2014/main" id="{C57B9EEF-B9FC-417B-A49C-8BE5F0FB966F}"/>
                </a:ext>
              </a:extLst>
            </p:cNvPr>
            <p:cNvSpPr>
              <a:spLocks/>
            </p:cNvSpPr>
            <p:nvPr/>
          </p:nvSpPr>
          <p:spPr bwMode="auto">
            <a:xfrm>
              <a:off x="3478801" y="3607489"/>
              <a:ext cx="82578" cy="141563"/>
            </a:xfrm>
            <a:custGeom>
              <a:avLst/>
              <a:gdLst>
                <a:gd name="T0" fmla="*/ 24773 w 66675"/>
                <a:gd name="T1" fmla="*/ 24773 h 114300"/>
                <a:gd name="T2" fmla="*/ 180211 w 66675"/>
                <a:gd name="T3" fmla="*/ 180216 h 114300"/>
                <a:gd name="T4" fmla="*/ 24773 w 66675"/>
                <a:gd name="T5" fmla="*/ 335659 h 114300"/>
                <a:gd name="T6" fmla="*/ 0 60000 65536"/>
                <a:gd name="T7" fmla="*/ 0 60000 65536"/>
                <a:gd name="T8" fmla="*/ 0 60000 65536"/>
                <a:gd name="T9" fmla="*/ 0 w 66675"/>
                <a:gd name="T10" fmla="*/ 0 h 114300"/>
                <a:gd name="T11" fmla="*/ 66675 w 66675"/>
                <a:gd name="T12" fmla="*/ 114300 h 114300"/>
              </a:gdLst>
              <a:ahLst/>
              <a:cxnLst>
                <a:cxn ang="T6">
                  <a:pos x="T0" y="T1"/>
                </a:cxn>
                <a:cxn ang="T7">
                  <a:pos x="T2" y="T3"/>
                </a:cxn>
                <a:cxn ang="T8">
                  <a:pos x="T4" y="T5"/>
                </a:cxn>
              </a:cxnLst>
              <a:rect l="T9" t="T10" r="T11" b="T12"/>
              <a:pathLst>
                <a:path w="66675" h="114300">
                  <a:moveTo>
                    <a:pt x="8501" y="8501"/>
                  </a:moveTo>
                  <a:cubicBezTo>
                    <a:pt x="37934" y="8501"/>
                    <a:pt x="61841" y="32409"/>
                    <a:pt x="61841" y="61841"/>
                  </a:cubicBezTo>
                  <a:cubicBezTo>
                    <a:pt x="61841" y="91273"/>
                    <a:pt x="37934" y="115181"/>
                    <a:pt x="8501" y="115181"/>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6" name="Freeform: Shape 114">
              <a:extLst>
                <a:ext uri="{FF2B5EF4-FFF2-40B4-BE49-F238E27FC236}">
                  <a16:creationId xmlns:a16="http://schemas.microsoft.com/office/drawing/2014/main" id="{796A3748-E77A-4B0D-8840-94F783C2A39C}"/>
                </a:ext>
              </a:extLst>
            </p:cNvPr>
            <p:cNvSpPr>
              <a:spLocks/>
            </p:cNvSpPr>
            <p:nvPr/>
          </p:nvSpPr>
          <p:spPr bwMode="auto">
            <a:xfrm>
              <a:off x="2984628" y="3623887"/>
              <a:ext cx="70782" cy="117969"/>
            </a:xfrm>
            <a:custGeom>
              <a:avLst/>
              <a:gdLst>
                <a:gd name="T0" fmla="*/ 141917 w 57150"/>
                <a:gd name="T1" fmla="*/ 24773 h 95250"/>
                <a:gd name="T2" fmla="*/ 24773 w 57150"/>
                <a:gd name="T3" fmla="*/ 141912 h 95250"/>
                <a:gd name="T4" fmla="*/ 141917 w 57150"/>
                <a:gd name="T5" fmla="*/ 259045 h 95250"/>
                <a:gd name="T6" fmla="*/ 0 60000 65536"/>
                <a:gd name="T7" fmla="*/ 0 60000 65536"/>
                <a:gd name="T8" fmla="*/ 0 60000 65536"/>
                <a:gd name="T9" fmla="*/ 0 w 57150"/>
                <a:gd name="T10" fmla="*/ 0 h 95250"/>
                <a:gd name="T11" fmla="*/ 57150 w 57150"/>
                <a:gd name="T12" fmla="*/ 95250 h 95250"/>
              </a:gdLst>
              <a:ahLst/>
              <a:cxnLst>
                <a:cxn ang="T6">
                  <a:pos x="T0" y="T1"/>
                </a:cxn>
                <a:cxn ang="T7">
                  <a:pos x="T2" y="T3"/>
                </a:cxn>
                <a:cxn ang="T8">
                  <a:pos x="T4" y="T5"/>
                </a:cxn>
              </a:cxnLst>
              <a:rect l="T9" t="T10" r="T11" b="T12"/>
              <a:pathLst>
                <a:path w="57150" h="95250">
                  <a:moveTo>
                    <a:pt x="48697" y="8501"/>
                  </a:moveTo>
                  <a:cubicBezTo>
                    <a:pt x="26503" y="8501"/>
                    <a:pt x="8501" y="26503"/>
                    <a:pt x="8501" y="48697"/>
                  </a:cubicBezTo>
                  <a:cubicBezTo>
                    <a:pt x="8501" y="70890"/>
                    <a:pt x="26503" y="88892"/>
                    <a:pt x="48697" y="88892"/>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7" name="Freeform: Shape 115">
              <a:extLst>
                <a:ext uri="{FF2B5EF4-FFF2-40B4-BE49-F238E27FC236}">
                  <a16:creationId xmlns:a16="http://schemas.microsoft.com/office/drawing/2014/main" id="{789CFF2F-1F97-4C99-B21E-4A847B2E949F}"/>
                </a:ext>
              </a:extLst>
            </p:cNvPr>
            <p:cNvSpPr>
              <a:spLocks/>
            </p:cNvSpPr>
            <p:nvPr/>
          </p:nvSpPr>
          <p:spPr bwMode="auto">
            <a:xfrm>
              <a:off x="3061780" y="3761085"/>
              <a:ext cx="188751" cy="259532"/>
            </a:xfrm>
            <a:custGeom>
              <a:avLst/>
              <a:gdLst>
                <a:gd name="T0" fmla="*/ 361201 w 152400"/>
                <a:gd name="T1" fmla="*/ 93612 h 209550"/>
                <a:gd name="T2" fmla="*/ 420604 w 152400"/>
                <a:gd name="T3" fmla="*/ 555221 h 209550"/>
                <a:gd name="T4" fmla="*/ 364254 w 152400"/>
                <a:gd name="T5" fmla="*/ 586864 h 209550"/>
                <a:gd name="T6" fmla="*/ 241842 w 152400"/>
                <a:gd name="T7" fmla="*/ 579647 h 209550"/>
                <a:gd name="T8" fmla="*/ 24773 w 152400"/>
                <a:gd name="T9" fmla="*/ 24773 h 209550"/>
                <a:gd name="T10" fmla="*/ 0 60000 65536"/>
                <a:gd name="T11" fmla="*/ 0 60000 65536"/>
                <a:gd name="T12" fmla="*/ 0 60000 65536"/>
                <a:gd name="T13" fmla="*/ 0 60000 65536"/>
                <a:gd name="T14" fmla="*/ 0 60000 65536"/>
                <a:gd name="T15" fmla="*/ 0 w 152400"/>
                <a:gd name="T16" fmla="*/ 0 h 209550"/>
                <a:gd name="T17" fmla="*/ 152400 w 152400"/>
                <a:gd name="T18" fmla="*/ 209550 h 209550"/>
              </a:gdLst>
              <a:ahLst/>
              <a:cxnLst>
                <a:cxn ang="T10">
                  <a:pos x="T0" y="T1"/>
                </a:cxn>
                <a:cxn ang="T11">
                  <a:pos x="T2" y="T3"/>
                </a:cxn>
                <a:cxn ang="T12">
                  <a:pos x="T4" y="T5"/>
                </a:cxn>
                <a:cxn ang="T13">
                  <a:pos x="T6" y="T7"/>
                </a:cxn>
                <a:cxn ang="T14">
                  <a:pos x="T8" y="T9"/>
                </a:cxn>
              </a:cxnLst>
              <a:rect l="T15" t="T16" r="T17" b="T18"/>
              <a:pathLst>
                <a:path w="152400" h="209550">
                  <a:moveTo>
                    <a:pt x="123944" y="32123"/>
                  </a:moveTo>
                  <a:cubicBezTo>
                    <a:pt x="106704" y="65651"/>
                    <a:pt x="146804" y="182047"/>
                    <a:pt x="144328" y="190524"/>
                  </a:cubicBezTo>
                  <a:cubicBezTo>
                    <a:pt x="142613" y="196525"/>
                    <a:pt x="130040" y="199954"/>
                    <a:pt x="124992" y="201382"/>
                  </a:cubicBezTo>
                  <a:cubicBezTo>
                    <a:pt x="112895" y="204716"/>
                    <a:pt x="94226" y="205669"/>
                    <a:pt x="82987" y="198906"/>
                  </a:cubicBezTo>
                  <a:cubicBezTo>
                    <a:pt x="55840" y="182332"/>
                    <a:pt x="50697" y="21169"/>
                    <a:pt x="8501" y="8501"/>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8" name="Freeform: Shape 116">
              <a:extLst>
                <a:ext uri="{FF2B5EF4-FFF2-40B4-BE49-F238E27FC236}">
                  <a16:creationId xmlns:a16="http://schemas.microsoft.com/office/drawing/2014/main" id="{ADA4E1B8-0DAA-41DF-AB6D-AB2174A88A6B}"/>
                </a:ext>
              </a:extLst>
            </p:cNvPr>
            <p:cNvSpPr>
              <a:spLocks/>
            </p:cNvSpPr>
            <p:nvPr/>
          </p:nvSpPr>
          <p:spPr bwMode="auto">
            <a:xfrm>
              <a:off x="3552060" y="3551571"/>
              <a:ext cx="129766" cy="58985"/>
            </a:xfrm>
            <a:custGeom>
              <a:avLst/>
              <a:gdLst>
                <a:gd name="T0" fmla="*/ 24773 w 104775"/>
                <a:gd name="T1" fmla="*/ 124706 h 47625"/>
                <a:gd name="T2" fmla="*/ 294299 w 104775"/>
                <a:gd name="T3" fmla="*/ 24773 h 47625"/>
                <a:gd name="T4" fmla="*/ 0 60000 65536"/>
                <a:gd name="T5" fmla="*/ 0 60000 65536"/>
                <a:gd name="T6" fmla="*/ 0 w 104775"/>
                <a:gd name="T7" fmla="*/ 0 h 47625"/>
                <a:gd name="T8" fmla="*/ 104775 w 104775"/>
                <a:gd name="T9" fmla="*/ 47625 h 47625"/>
              </a:gdLst>
              <a:ahLst/>
              <a:cxnLst>
                <a:cxn ang="T4">
                  <a:pos x="T0" y="T1"/>
                </a:cxn>
                <a:cxn ang="T5">
                  <a:pos x="T2" y="T3"/>
                </a:cxn>
              </a:cxnLst>
              <a:rect l="T6" t="T7" r="T8" b="T9"/>
              <a:pathLst>
                <a:path w="104775" h="47625">
                  <a:moveTo>
                    <a:pt x="8501" y="42791"/>
                  </a:moveTo>
                  <a:lnTo>
                    <a:pt x="100989"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9" name="Freeform: Shape 117">
              <a:extLst>
                <a:ext uri="{FF2B5EF4-FFF2-40B4-BE49-F238E27FC236}">
                  <a16:creationId xmlns:a16="http://schemas.microsoft.com/office/drawing/2014/main" id="{A828B9E9-390E-476F-8093-EC1960925D87}"/>
                </a:ext>
              </a:extLst>
            </p:cNvPr>
            <p:cNvSpPr>
              <a:spLocks/>
            </p:cNvSpPr>
            <p:nvPr/>
          </p:nvSpPr>
          <p:spPr bwMode="auto">
            <a:xfrm>
              <a:off x="3701999" y="3531871"/>
              <a:ext cx="35391" cy="23594"/>
            </a:xfrm>
            <a:custGeom>
              <a:avLst/>
              <a:gdLst>
                <a:gd name="T0" fmla="*/ 24773 w 28575"/>
                <a:gd name="T1" fmla="*/ 40319 h 19050"/>
                <a:gd name="T2" fmla="*/ 67246 w 28575"/>
                <a:gd name="T3" fmla="*/ 24773 h 19050"/>
                <a:gd name="T4" fmla="*/ 0 60000 65536"/>
                <a:gd name="T5" fmla="*/ 0 60000 65536"/>
                <a:gd name="T6" fmla="*/ 0 w 28575"/>
                <a:gd name="T7" fmla="*/ 0 h 19050"/>
                <a:gd name="T8" fmla="*/ 28575 w 28575"/>
                <a:gd name="T9" fmla="*/ 19050 h 19050"/>
              </a:gdLst>
              <a:ahLst/>
              <a:cxnLst>
                <a:cxn ang="T4">
                  <a:pos x="T0" y="T1"/>
                </a:cxn>
                <a:cxn ang="T5">
                  <a:pos x="T2" y="T3"/>
                </a:cxn>
              </a:cxnLst>
              <a:rect l="T6" t="T7" r="T8" b="T9"/>
              <a:pathLst>
                <a:path w="28575" h="19050">
                  <a:moveTo>
                    <a:pt x="8501" y="13835"/>
                  </a:moveTo>
                  <a:lnTo>
                    <a:pt x="23074"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0" name="Freeform: Shape 118">
              <a:extLst>
                <a:ext uri="{FF2B5EF4-FFF2-40B4-BE49-F238E27FC236}">
                  <a16:creationId xmlns:a16="http://schemas.microsoft.com/office/drawing/2014/main" id="{A3E2FEAC-E3F6-4017-A523-6BF680905804}"/>
                </a:ext>
              </a:extLst>
            </p:cNvPr>
            <p:cNvSpPr>
              <a:spLocks/>
            </p:cNvSpPr>
            <p:nvPr/>
          </p:nvSpPr>
          <p:spPr bwMode="auto">
            <a:xfrm>
              <a:off x="3600900" y="3594040"/>
              <a:ext cx="141563" cy="35391"/>
            </a:xfrm>
            <a:custGeom>
              <a:avLst/>
              <a:gdLst>
                <a:gd name="T0" fmla="*/ 312618 w 114300"/>
                <a:gd name="T1" fmla="*/ 24773 h 28575"/>
                <a:gd name="T2" fmla="*/ 24773 w 114300"/>
                <a:gd name="T3" fmla="*/ 77518 h 28575"/>
                <a:gd name="T4" fmla="*/ 0 60000 65536"/>
                <a:gd name="T5" fmla="*/ 0 60000 65536"/>
                <a:gd name="T6" fmla="*/ 0 w 114300"/>
                <a:gd name="T7" fmla="*/ 0 h 28575"/>
                <a:gd name="T8" fmla="*/ 114300 w 114300"/>
                <a:gd name="T9" fmla="*/ 28575 h 28575"/>
              </a:gdLst>
              <a:ahLst/>
              <a:cxnLst>
                <a:cxn ang="T4">
                  <a:pos x="T0" y="T1"/>
                </a:cxn>
                <a:cxn ang="T5">
                  <a:pos x="T2" y="T3"/>
                </a:cxn>
              </a:cxnLst>
              <a:rect l="T6" t="T7" r="T8" b="T9"/>
              <a:pathLst>
                <a:path w="114300" h="28575">
                  <a:moveTo>
                    <a:pt x="107275" y="8501"/>
                  </a:moveTo>
                  <a:lnTo>
                    <a:pt x="8501" y="26599"/>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1" name="Freeform: Shape 119">
              <a:extLst>
                <a:ext uri="{FF2B5EF4-FFF2-40B4-BE49-F238E27FC236}">
                  <a16:creationId xmlns:a16="http://schemas.microsoft.com/office/drawing/2014/main" id="{1F223C6D-0B09-4B06-90CD-3637494B42D5}"/>
                </a:ext>
              </a:extLst>
            </p:cNvPr>
            <p:cNvSpPr>
              <a:spLocks/>
            </p:cNvSpPr>
            <p:nvPr/>
          </p:nvSpPr>
          <p:spPr bwMode="auto">
            <a:xfrm>
              <a:off x="3561616" y="3621174"/>
              <a:ext cx="35391" cy="23594"/>
            </a:xfrm>
            <a:custGeom>
              <a:avLst/>
              <a:gdLst>
                <a:gd name="T0" fmla="*/ 71133 w 28575"/>
                <a:gd name="T1" fmla="*/ 24773 h 19050"/>
                <a:gd name="T2" fmla="*/ 24773 w 28575"/>
                <a:gd name="T3" fmla="*/ 33381 h 19050"/>
                <a:gd name="T4" fmla="*/ 0 60000 65536"/>
                <a:gd name="T5" fmla="*/ 0 60000 65536"/>
                <a:gd name="T6" fmla="*/ 0 w 28575"/>
                <a:gd name="T7" fmla="*/ 0 h 19050"/>
                <a:gd name="T8" fmla="*/ 28575 w 28575"/>
                <a:gd name="T9" fmla="*/ 19050 h 19050"/>
              </a:gdLst>
              <a:ahLst/>
              <a:cxnLst>
                <a:cxn ang="T4">
                  <a:pos x="T0" y="T1"/>
                </a:cxn>
                <a:cxn ang="T5">
                  <a:pos x="T2" y="T3"/>
                </a:cxn>
              </a:cxnLst>
              <a:rect l="T6" t="T7" r="T8" b="T9"/>
              <a:pathLst>
                <a:path w="28575" h="19050">
                  <a:moveTo>
                    <a:pt x="24408" y="8501"/>
                  </a:moveTo>
                  <a:lnTo>
                    <a:pt x="8501" y="11454"/>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2" name="Freeform: Shape 120">
              <a:extLst>
                <a:ext uri="{FF2B5EF4-FFF2-40B4-BE49-F238E27FC236}">
                  <a16:creationId xmlns:a16="http://schemas.microsoft.com/office/drawing/2014/main" id="{A1C033E6-1354-4257-873A-059EFE119775}"/>
                </a:ext>
              </a:extLst>
            </p:cNvPr>
            <p:cNvSpPr>
              <a:spLocks/>
            </p:cNvSpPr>
            <p:nvPr/>
          </p:nvSpPr>
          <p:spPr bwMode="auto">
            <a:xfrm>
              <a:off x="3552060" y="3746456"/>
              <a:ext cx="141563" cy="58985"/>
            </a:xfrm>
            <a:custGeom>
              <a:avLst/>
              <a:gdLst>
                <a:gd name="T0" fmla="*/ 24773 w 114300"/>
                <a:gd name="T1" fmla="*/ 24773 h 47625"/>
                <a:gd name="T2" fmla="*/ 322611 w 114300"/>
                <a:gd name="T3" fmla="*/ 134977 h 47625"/>
                <a:gd name="T4" fmla="*/ 0 60000 65536"/>
                <a:gd name="T5" fmla="*/ 0 60000 65536"/>
                <a:gd name="T6" fmla="*/ 0 w 114300"/>
                <a:gd name="T7" fmla="*/ 0 h 47625"/>
                <a:gd name="T8" fmla="*/ 114300 w 114300"/>
                <a:gd name="T9" fmla="*/ 47625 h 47625"/>
              </a:gdLst>
              <a:ahLst/>
              <a:cxnLst>
                <a:cxn ang="T4">
                  <a:pos x="T0" y="T1"/>
                </a:cxn>
                <a:cxn ang="T5">
                  <a:pos x="T2" y="T3"/>
                </a:cxn>
              </a:cxnLst>
              <a:rect l="T6" t="T7" r="T8" b="T9"/>
              <a:pathLst>
                <a:path w="114300" h="47625">
                  <a:moveTo>
                    <a:pt x="8501" y="8501"/>
                  </a:moveTo>
                  <a:lnTo>
                    <a:pt x="110704" y="46315"/>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3" name="Freeform: Shape 121">
              <a:extLst>
                <a:ext uri="{FF2B5EF4-FFF2-40B4-BE49-F238E27FC236}">
                  <a16:creationId xmlns:a16="http://schemas.microsoft.com/office/drawing/2014/main" id="{6946C841-D4EF-491E-B5BB-69AF4C47A236}"/>
                </a:ext>
              </a:extLst>
            </p:cNvPr>
            <p:cNvSpPr>
              <a:spLocks/>
            </p:cNvSpPr>
            <p:nvPr/>
          </p:nvSpPr>
          <p:spPr bwMode="auto">
            <a:xfrm>
              <a:off x="3701999" y="3802020"/>
              <a:ext cx="35391" cy="23594"/>
            </a:xfrm>
            <a:custGeom>
              <a:avLst/>
              <a:gdLst>
                <a:gd name="T0" fmla="*/ 24773 w 28575"/>
                <a:gd name="T1" fmla="*/ 24773 h 19050"/>
                <a:gd name="T2" fmla="*/ 67246 w 28575"/>
                <a:gd name="T3" fmla="*/ 40319 h 19050"/>
                <a:gd name="T4" fmla="*/ 0 60000 65536"/>
                <a:gd name="T5" fmla="*/ 0 60000 65536"/>
                <a:gd name="T6" fmla="*/ 0 w 28575"/>
                <a:gd name="T7" fmla="*/ 0 h 19050"/>
                <a:gd name="T8" fmla="*/ 28575 w 28575"/>
                <a:gd name="T9" fmla="*/ 19050 h 19050"/>
              </a:gdLst>
              <a:ahLst/>
              <a:cxnLst>
                <a:cxn ang="T4">
                  <a:pos x="T0" y="T1"/>
                </a:cxn>
                <a:cxn ang="T5">
                  <a:pos x="T2" y="T3"/>
                </a:cxn>
              </a:cxnLst>
              <a:rect l="T6" t="T7" r="T8" b="T9"/>
              <a:pathLst>
                <a:path w="28575" h="19050">
                  <a:moveTo>
                    <a:pt x="8501" y="8501"/>
                  </a:moveTo>
                  <a:lnTo>
                    <a:pt x="23074" y="13835"/>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4" name="Freeform: Shape 122">
              <a:extLst>
                <a:ext uri="{FF2B5EF4-FFF2-40B4-BE49-F238E27FC236}">
                  <a16:creationId xmlns:a16="http://schemas.microsoft.com/office/drawing/2014/main" id="{3384CB26-9A7A-4466-BAD7-CD0A0A40446C}"/>
                </a:ext>
              </a:extLst>
            </p:cNvPr>
            <p:cNvSpPr>
              <a:spLocks/>
            </p:cNvSpPr>
            <p:nvPr/>
          </p:nvSpPr>
          <p:spPr bwMode="auto">
            <a:xfrm>
              <a:off x="3685601" y="3739497"/>
              <a:ext cx="47188" cy="23594"/>
            </a:xfrm>
            <a:custGeom>
              <a:avLst/>
              <a:gdLst>
                <a:gd name="T0" fmla="*/ 113324 w 38100"/>
                <a:gd name="T1" fmla="*/ 41153 h 19050"/>
                <a:gd name="T2" fmla="*/ 24773 w 38100"/>
                <a:gd name="T3" fmla="*/ 24773 h 19050"/>
                <a:gd name="T4" fmla="*/ 0 60000 65536"/>
                <a:gd name="T5" fmla="*/ 0 60000 65536"/>
                <a:gd name="T6" fmla="*/ 0 w 38100"/>
                <a:gd name="T7" fmla="*/ 0 h 19050"/>
                <a:gd name="T8" fmla="*/ 38100 w 38100"/>
                <a:gd name="T9" fmla="*/ 19050 h 19050"/>
              </a:gdLst>
              <a:ahLst/>
              <a:cxnLst>
                <a:cxn ang="T4">
                  <a:pos x="T0" y="T1"/>
                </a:cxn>
                <a:cxn ang="T5">
                  <a:pos x="T2" y="T3"/>
                </a:cxn>
              </a:cxnLst>
              <a:rect l="T6" t="T7" r="T8" b="T9"/>
              <a:pathLst>
                <a:path w="38100" h="19050">
                  <a:moveTo>
                    <a:pt x="38886" y="14121"/>
                  </a:moveTo>
                  <a:lnTo>
                    <a:pt x="8501"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45" name="Freeform: Shape 123">
              <a:extLst>
                <a:ext uri="{FF2B5EF4-FFF2-40B4-BE49-F238E27FC236}">
                  <a16:creationId xmlns:a16="http://schemas.microsoft.com/office/drawing/2014/main" id="{FF610427-23F5-4EDA-A4F1-B5045A39E73A}"/>
                </a:ext>
              </a:extLst>
            </p:cNvPr>
            <p:cNvSpPr>
              <a:spLocks/>
            </p:cNvSpPr>
            <p:nvPr/>
          </p:nvSpPr>
          <p:spPr bwMode="auto">
            <a:xfrm>
              <a:off x="3561616" y="3717200"/>
              <a:ext cx="106172" cy="35391"/>
            </a:xfrm>
            <a:custGeom>
              <a:avLst/>
              <a:gdLst>
                <a:gd name="T0" fmla="*/ 230179 w 85725"/>
                <a:gd name="T1" fmla="*/ 62526 h 28575"/>
                <a:gd name="T2" fmla="*/ 24773 w 85725"/>
                <a:gd name="T3" fmla="*/ 24773 h 28575"/>
                <a:gd name="T4" fmla="*/ 0 60000 65536"/>
                <a:gd name="T5" fmla="*/ 0 60000 65536"/>
                <a:gd name="T6" fmla="*/ 0 w 85725"/>
                <a:gd name="T7" fmla="*/ 0 h 28575"/>
                <a:gd name="T8" fmla="*/ 85725 w 85725"/>
                <a:gd name="T9" fmla="*/ 28575 h 28575"/>
              </a:gdLst>
              <a:ahLst/>
              <a:cxnLst>
                <a:cxn ang="T4">
                  <a:pos x="T0" y="T1"/>
                </a:cxn>
                <a:cxn ang="T5">
                  <a:pos x="T2" y="T3"/>
                </a:cxn>
              </a:cxnLst>
              <a:rect l="T6" t="T7" r="T8" b="T9"/>
              <a:pathLst>
                <a:path w="85725" h="28575">
                  <a:moveTo>
                    <a:pt x="78986" y="21455"/>
                  </a:moveTo>
                  <a:lnTo>
                    <a:pt x="8501" y="8501"/>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601" name="Group 124">
            <a:extLst>
              <a:ext uri="{FF2B5EF4-FFF2-40B4-BE49-F238E27FC236}">
                <a16:creationId xmlns:a16="http://schemas.microsoft.com/office/drawing/2014/main" id="{261BDB6C-EA70-4850-A640-0C4BB7A93C34}"/>
              </a:ext>
            </a:extLst>
          </p:cNvPr>
          <p:cNvGrpSpPr>
            <a:grpSpLocks/>
          </p:cNvGrpSpPr>
          <p:nvPr/>
        </p:nvGrpSpPr>
        <p:grpSpPr bwMode="auto">
          <a:xfrm>
            <a:off x="4297363" y="4475163"/>
            <a:ext cx="454025" cy="468312"/>
            <a:chOff x="4056734" y="4892550"/>
            <a:chExt cx="750587" cy="777002"/>
          </a:xfrm>
        </p:grpSpPr>
        <p:sp>
          <p:nvSpPr>
            <p:cNvPr id="24823" name="Freeform: Shape 125">
              <a:extLst>
                <a:ext uri="{FF2B5EF4-FFF2-40B4-BE49-F238E27FC236}">
                  <a16:creationId xmlns:a16="http://schemas.microsoft.com/office/drawing/2014/main" id="{41DD0F1C-1BF9-4940-AD78-8340DC896D7C}"/>
                </a:ext>
              </a:extLst>
            </p:cNvPr>
            <p:cNvSpPr>
              <a:spLocks/>
            </p:cNvSpPr>
            <p:nvPr/>
          </p:nvSpPr>
          <p:spPr bwMode="auto">
            <a:xfrm>
              <a:off x="4301540" y="5036750"/>
              <a:ext cx="259819" cy="259819"/>
            </a:xfrm>
            <a:custGeom>
              <a:avLst/>
              <a:gdLst>
                <a:gd name="T0" fmla="*/ 259721 w 259818"/>
                <a:gd name="T1" fmla="*/ 135297 h 259818"/>
                <a:gd name="T2" fmla="*/ 135297 w 259818"/>
                <a:gd name="T3" fmla="*/ 259721 h 259818"/>
                <a:gd name="T4" fmla="*/ 10868 w 259818"/>
                <a:gd name="T5" fmla="*/ 135297 h 259818"/>
                <a:gd name="T6" fmla="*/ 135297 w 259818"/>
                <a:gd name="T7" fmla="*/ 10867 h 259818"/>
                <a:gd name="T8" fmla="*/ 259721 w 259818"/>
                <a:gd name="T9" fmla="*/ 135297 h 259818"/>
                <a:gd name="T10" fmla="*/ 0 60000 65536"/>
                <a:gd name="T11" fmla="*/ 0 60000 65536"/>
                <a:gd name="T12" fmla="*/ 0 60000 65536"/>
                <a:gd name="T13" fmla="*/ 0 60000 65536"/>
                <a:gd name="T14" fmla="*/ 0 60000 65536"/>
                <a:gd name="T15" fmla="*/ 0 w 259818"/>
                <a:gd name="T16" fmla="*/ 0 h 259818"/>
                <a:gd name="T17" fmla="*/ 259818 w 259818"/>
                <a:gd name="T18" fmla="*/ 259818 h 259818"/>
              </a:gdLst>
              <a:ahLst/>
              <a:cxnLst>
                <a:cxn ang="T10">
                  <a:pos x="T0" y="T1"/>
                </a:cxn>
                <a:cxn ang="T11">
                  <a:pos x="T2" y="T3"/>
                </a:cxn>
                <a:cxn ang="T12">
                  <a:pos x="T4" y="T5"/>
                </a:cxn>
                <a:cxn ang="T13">
                  <a:pos x="T6" y="T7"/>
                </a:cxn>
                <a:cxn ang="T14">
                  <a:pos x="T8" y="T9"/>
                </a:cxn>
              </a:cxnLst>
              <a:rect l="T15" t="T16" r="T17" b="T18"/>
              <a:pathLst>
                <a:path w="259818" h="259818">
                  <a:moveTo>
                    <a:pt x="259716" y="135292"/>
                  </a:moveTo>
                  <a:cubicBezTo>
                    <a:pt x="259716" y="204009"/>
                    <a:pt x="204009" y="259716"/>
                    <a:pt x="135292" y="259716"/>
                  </a:cubicBezTo>
                  <a:cubicBezTo>
                    <a:pt x="66574" y="259716"/>
                    <a:pt x="10868" y="204009"/>
                    <a:pt x="10868" y="135292"/>
                  </a:cubicBezTo>
                  <a:cubicBezTo>
                    <a:pt x="10868" y="66574"/>
                    <a:pt x="66574" y="10867"/>
                    <a:pt x="135292" y="10867"/>
                  </a:cubicBezTo>
                  <a:cubicBezTo>
                    <a:pt x="204009" y="10867"/>
                    <a:pt x="259716" y="66574"/>
                    <a:pt x="259716" y="135292"/>
                  </a:cubicBez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4" name="Freeform: Shape 126">
              <a:extLst>
                <a:ext uri="{FF2B5EF4-FFF2-40B4-BE49-F238E27FC236}">
                  <a16:creationId xmlns:a16="http://schemas.microsoft.com/office/drawing/2014/main" id="{057CC62D-5D1D-497C-A2AD-82509769EBA3}"/>
                </a:ext>
              </a:extLst>
            </p:cNvPr>
            <p:cNvSpPr>
              <a:spLocks/>
            </p:cNvSpPr>
            <p:nvPr/>
          </p:nvSpPr>
          <p:spPr bwMode="auto">
            <a:xfrm>
              <a:off x="4056734" y="5539643"/>
              <a:ext cx="750587" cy="129909"/>
            </a:xfrm>
            <a:custGeom>
              <a:avLst/>
              <a:gdLst>
                <a:gd name="T0" fmla="*/ 691303 w 750587"/>
                <a:gd name="T1" fmla="*/ 132982 h 129909"/>
                <a:gd name="T2" fmla="*/ 71925 w 750587"/>
                <a:gd name="T3" fmla="*/ 132982 h 129909"/>
                <a:gd name="T4" fmla="*/ 10867 w 750587"/>
                <a:gd name="T5" fmla="*/ 71924 h 129909"/>
                <a:gd name="T6" fmla="*/ 10867 w 750587"/>
                <a:gd name="T7" fmla="*/ 71924 h 129909"/>
                <a:gd name="T8" fmla="*/ 71925 w 750587"/>
                <a:gd name="T9" fmla="*/ 10867 h 129909"/>
                <a:gd name="T10" fmla="*/ 691303 w 750587"/>
                <a:gd name="T11" fmla="*/ 10867 h 129909"/>
                <a:gd name="T12" fmla="*/ 752361 w 750587"/>
                <a:gd name="T13" fmla="*/ 71924 h 129909"/>
                <a:gd name="T14" fmla="*/ 752361 w 750587"/>
                <a:gd name="T15" fmla="*/ 71924 h 129909"/>
                <a:gd name="T16" fmla="*/ 691303 w 750587"/>
                <a:gd name="T17" fmla="*/ 132982 h 1299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50587"/>
                <a:gd name="T28" fmla="*/ 0 h 129909"/>
                <a:gd name="T29" fmla="*/ 750587 w 750587"/>
                <a:gd name="T30" fmla="*/ 129909 h 1299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50587" h="129909">
                  <a:moveTo>
                    <a:pt x="691303" y="132982"/>
                  </a:moveTo>
                  <a:lnTo>
                    <a:pt x="71925" y="132982"/>
                  </a:lnTo>
                  <a:cubicBezTo>
                    <a:pt x="38292" y="132982"/>
                    <a:pt x="10867" y="105557"/>
                    <a:pt x="10867" y="71924"/>
                  </a:cubicBezTo>
                  <a:cubicBezTo>
                    <a:pt x="10867" y="38292"/>
                    <a:pt x="38292" y="10867"/>
                    <a:pt x="71925" y="10867"/>
                  </a:cubicBezTo>
                  <a:lnTo>
                    <a:pt x="691303" y="10867"/>
                  </a:lnTo>
                  <a:cubicBezTo>
                    <a:pt x="724936" y="10867"/>
                    <a:pt x="752361" y="38292"/>
                    <a:pt x="752361" y="71924"/>
                  </a:cubicBezTo>
                  <a:cubicBezTo>
                    <a:pt x="752361" y="105557"/>
                    <a:pt x="724936" y="132982"/>
                    <a:pt x="691303" y="132982"/>
                  </a:cubicBez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5" name="Freeform: Shape 127">
              <a:extLst>
                <a:ext uri="{FF2B5EF4-FFF2-40B4-BE49-F238E27FC236}">
                  <a16:creationId xmlns:a16="http://schemas.microsoft.com/office/drawing/2014/main" id="{D9B310C1-4BB1-4750-81FD-8638EDD0D87F}"/>
                </a:ext>
              </a:extLst>
            </p:cNvPr>
            <p:cNvSpPr>
              <a:spLocks/>
            </p:cNvSpPr>
            <p:nvPr/>
          </p:nvSpPr>
          <p:spPr bwMode="auto">
            <a:xfrm>
              <a:off x="4549523" y="5539499"/>
              <a:ext cx="57737" cy="129909"/>
            </a:xfrm>
            <a:custGeom>
              <a:avLst/>
              <a:gdLst>
                <a:gd name="T0" fmla="*/ 51572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572"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6" name="Freeform: Shape 128">
              <a:extLst>
                <a:ext uri="{FF2B5EF4-FFF2-40B4-BE49-F238E27FC236}">
                  <a16:creationId xmlns:a16="http://schemas.microsoft.com/office/drawing/2014/main" id="{82D86AD4-DA23-4582-A273-72230BBBFA13}"/>
                </a:ext>
              </a:extLst>
            </p:cNvPr>
            <p:cNvSpPr>
              <a:spLocks/>
            </p:cNvSpPr>
            <p:nvPr/>
          </p:nvSpPr>
          <p:spPr bwMode="auto">
            <a:xfrm>
              <a:off x="4461762" y="5539499"/>
              <a:ext cx="57737" cy="129909"/>
            </a:xfrm>
            <a:custGeom>
              <a:avLst/>
              <a:gdLst>
                <a:gd name="T0" fmla="*/ 51716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716"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7" name="Freeform: Shape 129">
              <a:extLst>
                <a:ext uri="{FF2B5EF4-FFF2-40B4-BE49-F238E27FC236}">
                  <a16:creationId xmlns:a16="http://schemas.microsoft.com/office/drawing/2014/main" id="{6DD1D6C4-B4D2-4EAD-9B9E-2ADB53B2B5D4}"/>
                </a:ext>
              </a:extLst>
            </p:cNvPr>
            <p:cNvSpPr>
              <a:spLocks/>
            </p:cNvSpPr>
            <p:nvPr/>
          </p:nvSpPr>
          <p:spPr bwMode="auto">
            <a:xfrm>
              <a:off x="4374145" y="5539499"/>
              <a:ext cx="57737" cy="129909"/>
            </a:xfrm>
            <a:custGeom>
              <a:avLst/>
              <a:gdLst>
                <a:gd name="T0" fmla="*/ 51717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717"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8" name="Freeform: Shape 130">
              <a:extLst>
                <a:ext uri="{FF2B5EF4-FFF2-40B4-BE49-F238E27FC236}">
                  <a16:creationId xmlns:a16="http://schemas.microsoft.com/office/drawing/2014/main" id="{139051A4-3F6F-48C8-BAEB-55FD404CF2C2}"/>
                </a:ext>
              </a:extLst>
            </p:cNvPr>
            <p:cNvSpPr>
              <a:spLocks/>
            </p:cNvSpPr>
            <p:nvPr/>
          </p:nvSpPr>
          <p:spPr bwMode="auto">
            <a:xfrm>
              <a:off x="4286529" y="5539499"/>
              <a:ext cx="57737" cy="129909"/>
            </a:xfrm>
            <a:custGeom>
              <a:avLst/>
              <a:gdLst>
                <a:gd name="T0" fmla="*/ 51572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572"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9" name="Freeform: Shape 131">
              <a:extLst>
                <a:ext uri="{FF2B5EF4-FFF2-40B4-BE49-F238E27FC236}">
                  <a16:creationId xmlns:a16="http://schemas.microsoft.com/office/drawing/2014/main" id="{82D6748F-D85E-44F9-AED1-AFC8124653FF}"/>
                </a:ext>
              </a:extLst>
            </p:cNvPr>
            <p:cNvSpPr>
              <a:spLocks/>
            </p:cNvSpPr>
            <p:nvPr/>
          </p:nvSpPr>
          <p:spPr bwMode="auto">
            <a:xfrm>
              <a:off x="4198912" y="5539499"/>
              <a:ext cx="57737" cy="129909"/>
            </a:xfrm>
            <a:custGeom>
              <a:avLst/>
              <a:gdLst>
                <a:gd name="T0" fmla="*/ 51572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572"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0" name="Freeform: Shape 132">
              <a:extLst>
                <a:ext uri="{FF2B5EF4-FFF2-40B4-BE49-F238E27FC236}">
                  <a16:creationId xmlns:a16="http://schemas.microsoft.com/office/drawing/2014/main" id="{13EBB340-4CCF-493C-A272-F9B664C13337}"/>
                </a:ext>
              </a:extLst>
            </p:cNvPr>
            <p:cNvSpPr>
              <a:spLocks/>
            </p:cNvSpPr>
            <p:nvPr/>
          </p:nvSpPr>
          <p:spPr bwMode="auto">
            <a:xfrm>
              <a:off x="4111151" y="5539499"/>
              <a:ext cx="57737" cy="129909"/>
            </a:xfrm>
            <a:custGeom>
              <a:avLst/>
              <a:gdLst>
                <a:gd name="T0" fmla="*/ 51717 w 57737"/>
                <a:gd name="T1" fmla="*/ 10867 h 129909"/>
                <a:gd name="T2" fmla="*/ 10867 w 57737"/>
                <a:gd name="T3" fmla="*/ 133126 h 129909"/>
                <a:gd name="T4" fmla="*/ 0 60000 65536"/>
                <a:gd name="T5" fmla="*/ 0 60000 65536"/>
                <a:gd name="T6" fmla="*/ 0 w 57737"/>
                <a:gd name="T7" fmla="*/ 0 h 129909"/>
                <a:gd name="T8" fmla="*/ 57737 w 57737"/>
                <a:gd name="T9" fmla="*/ 129909 h 129909"/>
              </a:gdLst>
              <a:ahLst/>
              <a:cxnLst>
                <a:cxn ang="T4">
                  <a:pos x="T0" y="T1"/>
                </a:cxn>
                <a:cxn ang="T5">
                  <a:pos x="T2" y="T3"/>
                </a:cxn>
              </a:cxnLst>
              <a:rect l="T6" t="T7" r="T8" b="T9"/>
              <a:pathLst>
                <a:path w="57737" h="129909">
                  <a:moveTo>
                    <a:pt x="51717" y="10867"/>
                  </a:moveTo>
                  <a:lnTo>
                    <a:pt x="10867" y="133126"/>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31" name="Freeform: Shape 133">
              <a:extLst>
                <a:ext uri="{FF2B5EF4-FFF2-40B4-BE49-F238E27FC236}">
                  <a16:creationId xmlns:a16="http://schemas.microsoft.com/office/drawing/2014/main" id="{B058FBFA-4220-433E-ADFE-89C7F5C3A2F8}"/>
                </a:ext>
              </a:extLst>
            </p:cNvPr>
            <p:cNvSpPr>
              <a:spLocks/>
            </p:cNvSpPr>
            <p:nvPr/>
          </p:nvSpPr>
          <p:spPr bwMode="auto">
            <a:xfrm>
              <a:off x="4158929" y="4892550"/>
              <a:ext cx="548506" cy="548506"/>
            </a:xfrm>
            <a:custGeom>
              <a:avLst/>
              <a:gdLst>
                <a:gd name="T0" fmla="*/ 161418 w 548506"/>
                <a:gd name="T1" fmla="*/ 462663 h 548506"/>
                <a:gd name="T2" fmla="*/ 233301 w 548506"/>
                <a:gd name="T3" fmla="*/ 492542 h 548506"/>
                <a:gd name="T4" fmla="*/ 233301 w 548506"/>
                <a:gd name="T5" fmla="*/ 547970 h 548506"/>
                <a:gd name="T6" fmla="*/ 325537 w 548506"/>
                <a:gd name="T7" fmla="*/ 547970 h 548506"/>
                <a:gd name="T8" fmla="*/ 325537 w 548506"/>
                <a:gd name="T9" fmla="*/ 492542 h 548506"/>
                <a:gd name="T10" fmla="*/ 397420 w 548506"/>
                <a:gd name="T11" fmla="*/ 462663 h 548506"/>
                <a:gd name="T12" fmla="*/ 436681 w 548506"/>
                <a:gd name="T13" fmla="*/ 501924 h 548506"/>
                <a:gd name="T14" fmla="*/ 501925 w 548506"/>
                <a:gd name="T15" fmla="*/ 436681 h 548506"/>
                <a:gd name="T16" fmla="*/ 462663 w 548506"/>
                <a:gd name="T17" fmla="*/ 397420 h 548506"/>
                <a:gd name="T18" fmla="*/ 492543 w 548506"/>
                <a:gd name="T19" fmla="*/ 325537 h 548506"/>
                <a:gd name="T20" fmla="*/ 547971 w 548506"/>
                <a:gd name="T21" fmla="*/ 325537 h 548506"/>
                <a:gd name="T22" fmla="*/ 547971 w 548506"/>
                <a:gd name="T23" fmla="*/ 233301 h 548506"/>
                <a:gd name="T24" fmla="*/ 492543 w 548506"/>
                <a:gd name="T25" fmla="*/ 233301 h 548506"/>
                <a:gd name="T26" fmla="*/ 462663 w 548506"/>
                <a:gd name="T27" fmla="*/ 161418 h 548506"/>
                <a:gd name="T28" fmla="*/ 501925 w 548506"/>
                <a:gd name="T29" fmla="*/ 122156 h 548506"/>
                <a:gd name="T30" fmla="*/ 436681 w 548506"/>
                <a:gd name="T31" fmla="*/ 56913 h 548506"/>
                <a:gd name="T32" fmla="*/ 397420 w 548506"/>
                <a:gd name="T33" fmla="*/ 96174 h 548506"/>
                <a:gd name="T34" fmla="*/ 325537 w 548506"/>
                <a:gd name="T35" fmla="*/ 66295 h 548506"/>
                <a:gd name="T36" fmla="*/ 325537 w 548506"/>
                <a:gd name="T37" fmla="*/ 10867 h 548506"/>
                <a:gd name="T38" fmla="*/ 233301 w 548506"/>
                <a:gd name="T39" fmla="*/ 10867 h 548506"/>
                <a:gd name="T40" fmla="*/ 233301 w 548506"/>
                <a:gd name="T41" fmla="*/ 66295 h 548506"/>
                <a:gd name="T42" fmla="*/ 161418 w 548506"/>
                <a:gd name="T43" fmla="*/ 96174 h 548506"/>
                <a:gd name="T44" fmla="*/ 122157 w 548506"/>
                <a:gd name="T45" fmla="*/ 56913 h 548506"/>
                <a:gd name="T46" fmla="*/ 56913 w 548506"/>
                <a:gd name="T47" fmla="*/ 122156 h 548506"/>
                <a:gd name="T48" fmla="*/ 96174 w 548506"/>
                <a:gd name="T49" fmla="*/ 161418 h 548506"/>
                <a:gd name="T50" fmla="*/ 66295 w 548506"/>
                <a:gd name="T51" fmla="*/ 233301 h 548506"/>
                <a:gd name="T52" fmla="*/ 10867 w 548506"/>
                <a:gd name="T53" fmla="*/ 233301 h 548506"/>
                <a:gd name="T54" fmla="*/ 10867 w 548506"/>
                <a:gd name="T55" fmla="*/ 325537 h 548506"/>
                <a:gd name="T56" fmla="*/ 66295 w 548506"/>
                <a:gd name="T57" fmla="*/ 325537 h 548506"/>
                <a:gd name="T58" fmla="*/ 96174 w 548506"/>
                <a:gd name="T59" fmla="*/ 397420 h 548506"/>
                <a:gd name="T60" fmla="*/ 56913 w 548506"/>
                <a:gd name="T61" fmla="*/ 436681 h 548506"/>
                <a:gd name="T62" fmla="*/ 122157 w 548506"/>
                <a:gd name="T63" fmla="*/ 501924 h 548506"/>
                <a:gd name="T64" fmla="*/ 161418 w 548506"/>
                <a:gd name="T65" fmla="*/ 462663 h 5485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8506"/>
                <a:gd name="T100" fmla="*/ 0 h 548506"/>
                <a:gd name="T101" fmla="*/ 548506 w 548506"/>
                <a:gd name="T102" fmla="*/ 548506 h 5485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8506" h="548506">
                  <a:moveTo>
                    <a:pt x="161418" y="462663"/>
                  </a:moveTo>
                  <a:cubicBezTo>
                    <a:pt x="183070" y="476664"/>
                    <a:pt x="207319" y="486913"/>
                    <a:pt x="233301" y="492542"/>
                  </a:cubicBezTo>
                  <a:lnTo>
                    <a:pt x="233301" y="547970"/>
                  </a:lnTo>
                  <a:lnTo>
                    <a:pt x="325537" y="547970"/>
                  </a:lnTo>
                  <a:lnTo>
                    <a:pt x="325537" y="492542"/>
                  </a:lnTo>
                  <a:cubicBezTo>
                    <a:pt x="351519" y="486913"/>
                    <a:pt x="375768" y="476664"/>
                    <a:pt x="397420" y="462663"/>
                  </a:cubicBezTo>
                  <a:lnTo>
                    <a:pt x="436681" y="501924"/>
                  </a:lnTo>
                  <a:lnTo>
                    <a:pt x="501925" y="436681"/>
                  </a:lnTo>
                  <a:lnTo>
                    <a:pt x="462663" y="397420"/>
                  </a:lnTo>
                  <a:cubicBezTo>
                    <a:pt x="476665" y="375768"/>
                    <a:pt x="486913" y="351518"/>
                    <a:pt x="492543" y="325537"/>
                  </a:cubicBezTo>
                  <a:lnTo>
                    <a:pt x="547971" y="325537"/>
                  </a:lnTo>
                  <a:lnTo>
                    <a:pt x="547971" y="233301"/>
                  </a:lnTo>
                  <a:lnTo>
                    <a:pt x="492543" y="233301"/>
                  </a:lnTo>
                  <a:cubicBezTo>
                    <a:pt x="486913" y="207319"/>
                    <a:pt x="476665" y="183069"/>
                    <a:pt x="462663" y="161418"/>
                  </a:cubicBezTo>
                  <a:lnTo>
                    <a:pt x="501925" y="122156"/>
                  </a:lnTo>
                  <a:lnTo>
                    <a:pt x="436681" y="56913"/>
                  </a:lnTo>
                  <a:lnTo>
                    <a:pt x="397420" y="96174"/>
                  </a:lnTo>
                  <a:cubicBezTo>
                    <a:pt x="375768" y="82173"/>
                    <a:pt x="351519" y="71925"/>
                    <a:pt x="325537" y="66295"/>
                  </a:cubicBezTo>
                  <a:lnTo>
                    <a:pt x="325537" y="10867"/>
                  </a:lnTo>
                  <a:lnTo>
                    <a:pt x="233301" y="10867"/>
                  </a:lnTo>
                  <a:lnTo>
                    <a:pt x="233301" y="66295"/>
                  </a:lnTo>
                  <a:cubicBezTo>
                    <a:pt x="207319" y="71925"/>
                    <a:pt x="183070" y="82173"/>
                    <a:pt x="161418" y="96174"/>
                  </a:cubicBezTo>
                  <a:lnTo>
                    <a:pt x="122157" y="56913"/>
                  </a:lnTo>
                  <a:lnTo>
                    <a:pt x="56913" y="122156"/>
                  </a:lnTo>
                  <a:lnTo>
                    <a:pt x="96174" y="161418"/>
                  </a:lnTo>
                  <a:cubicBezTo>
                    <a:pt x="82173" y="183069"/>
                    <a:pt x="71925" y="207319"/>
                    <a:pt x="66295" y="233301"/>
                  </a:cubicBezTo>
                  <a:lnTo>
                    <a:pt x="10867" y="233301"/>
                  </a:lnTo>
                  <a:lnTo>
                    <a:pt x="10867" y="325537"/>
                  </a:lnTo>
                  <a:lnTo>
                    <a:pt x="66295" y="325537"/>
                  </a:lnTo>
                  <a:cubicBezTo>
                    <a:pt x="71925" y="351518"/>
                    <a:pt x="82173" y="375768"/>
                    <a:pt x="96174" y="397420"/>
                  </a:cubicBezTo>
                  <a:lnTo>
                    <a:pt x="56913" y="436681"/>
                  </a:lnTo>
                  <a:lnTo>
                    <a:pt x="122157" y="501924"/>
                  </a:lnTo>
                  <a:lnTo>
                    <a:pt x="161418" y="462663"/>
                  </a:ln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602" name="Group 134">
            <a:extLst>
              <a:ext uri="{FF2B5EF4-FFF2-40B4-BE49-F238E27FC236}">
                <a16:creationId xmlns:a16="http://schemas.microsoft.com/office/drawing/2014/main" id="{E8246133-7C2B-4FC8-9159-83A2BDBF369C}"/>
              </a:ext>
            </a:extLst>
          </p:cNvPr>
          <p:cNvGrpSpPr>
            <a:grpSpLocks/>
          </p:cNvGrpSpPr>
          <p:nvPr/>
        </p:nvGrpSpPr>
        <p:grpSpPr bwMode="auto">
          <a:xfrm>
            <a:off x="4210050" y="3195638"/>
            <a:ext cx="427038" cy="442912"/>
            <a:chOff x="398665" y="5324488"/>
            <a:chExt cx="592582" cy="615911"/>
          </a:xfrm>
        </p:grpSpPr>
        <p:sp>
          <p:nvSpPr>
            <p:cNvPr id="24818" name="Freeform: Shape 135">
              <a:extLst>
                <a:ext uri="{FF2B5EF4-FFF2-40B4-BE49-F238E27FC236}">
                  <a16:creationId xmlns:a16="http://schemas.microsoft.com/office/drawing/2014/main" id="{975023C6-D94D-4003-A9F6-89567343E799}"/>
                </a:ext>
              </a:extLst>
            </p:cNvPr>
            <p:cNvSpPr>
              <a:spLocks/>
            </p:cNvSpPr>
            <p:nvPr/>
          </p:nvSpPr>
          <p:spPr bwMode="auto">
            <a:xfrm>
              <a:off x="521661" y="5324488"/>
              <a:ext cx="335951" cy="615911"/>
            </a:xfrm>
            <a:custGeom>
              <a:avLst/>
              <a:gdLst>
                <a:gd name="T0" fmla="*/ 4014325 w 171450"/>
                <a:gd name="T1" fmla="*/ 206360 h 314325"/>
                <a:gd name="T2" fmla="*/ 2446007 w 171450"/>
                <a:gd name="T3" fmla="*/ 4369289 h 314325"/>
                <a:gd name="T4" fmla="*/ 4944303 w 171450"/>
                <a:gd name="T5" fmla="*/ 4369289 h 314325"/>
                <a:gd name="T6" fmla="*/ 1174874 w 171450"/>
                <a:gd name="T7" fmla="*/ 9002707 h 314325"/>
                <a:gd name="T8" fmla="*/ 2745928 w 171450"/>
                <a:gd name="T9" fmla="*/ 5390086 h 314325"/>
                <a:gd name="T10" fmla="*/ 206360 w 171450"/>
                <a:gd name="T11" fmla="*/ 5390086 h 314325"/>
                <a:gd name="T12" fmla="*/ 4014325 w 171450"/>
                <a:gd name="T13" fmla="*/ 206360 h 314325"/>
                <a:gd name="T14" fmla="*/ 0 60000 65536"/>
                <a:gd name="T15" fmla="*/ 0 60000 65536"/>
                <a:gd name="T16" fmla="*/ 0 60000 65536"/>
                <a:gd name="T17" fmla="*/ 0 60000 65536"/>
                <a:gd name="T18" fmla="*/ 0 60000 65536"/>
                <a:gd name="T19" fmla="*/ 0 60000 65536"/>
                <a:gd name="T20" fmla="*/ 0 60000 65536"/>
                <a:gd name="T21" fmla="*/ 0 w 171450"/>
                <a:gd name="T22" fmla="*/ 0 h 314325"/>
                <a:gd name="T23" fmla="*/ 171450 w 171450"/>
                <a:gd name="T24" fmla="*/ 314325 h 3143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1450" h="314325">
                  <a:moveTo>
                    <a:pt x="138970" y="7144"/>
                  </a:moveTo>
                  <a:lnTo>
                    <a:pt x="84677" y="151257"/>
                  </a:lnTo>
                  <a:lnTo>
                    <a:pt x="171164" y="151257"/>
                  </a:lnTo>
                  <a:lnTo>
                    <a:pt x="40672" y="311658"/>
                  </a:lnTo>
                  <a:lnTo>
                    <a:pt x="95060" y="186595"/>
                  </a:lnTo>
                  <a:lnTo>
                    <a:pt x="7144" y="186595"/>
                  </a:lnTo>
                  <a:lnTo>
                    <a:pt x="138970" y="7144"/>
                  </a:lnTo>
                  <a:close/>
                </a:path>
              </a:pathLst>
            </a:custGeom>
            <a:noFill/>
            <a:ln w="952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9" name="Freeform: Shape 136">
              <a:extLst>
                <a:ext uri="{FF2B5EF4-FFF2-40B4-BE49-F238E27FC236}">
                  <a16:creationId xmlns:a16="http://schemas.microsoft.com/office/drawing/2014/main" id="{70264EF9-B1AC-4030-8E01-EDA0CD84A489}"/>
                </a:ext>
              </a:extLst>
            </p:cNvPr>
            <p:cNvSpPr>
              <a:spLocks/>
            </p:cNvSpPr>
            <p:nvPr/>
          </p:nvSpPr>
          <p:spPr bwMode="auto">
            <a:xfrm>
              <a:off x="711287" y="5387571"/>
              <a:ext cx="279960" cy="541255"/>
            </a:xfrm>
            <a:custGeom>
              <a:avLst/>
              <a:gdLst>
                <a:gd name="T0" fmla="*/ 2118614 w 142875"/>
                <a:gd name="T1" fmla="*/ 206360 h 276225"/>
                <a:gd name="T2" fmla="*/ 2440552 w 142875"/>
                <a:gd name="T3" fmla="*/ 448496 h 276225"/>
                <a:gd name="T4" fmla="*/ 2737704 w 142875"/>
                <a:gd name="T5" fmla="*/ 718115 h 276225"/>
                <a:gd name="T6" fmla="*/ 3007340 w 142875"/>
                <a:gd name="T7" fmla="*/ 1015282 h 276225"/>
                <a:gd name="T8" fmla="*/ 3249462 w 142875"/>
                <a:gd name="T9" fmla="*/ 1337216 h 276225"/>
                <a:gd name="T10" fmla="*/ 3458583 w 142875"/>
                <a:gd name="T11" fmla="*/ 1681130 h 276225"/>
                <a:gd name="T12" fmla="*/ 3634671 w 142875"/>
                <a:gd name="T13" fmla="*/ 2047072 h 276225"/>
                <a:gd name="T14" fmla="*/ 3775007 w 142875"/>
                <a:gd name="T15" fmla="*/ 2432261 h 276225"/>
                <a:gd name="T16" fmla="*/ 3876800 w 142875"/>
                <a:gd name="T17" fmla="*/ 2833997 h 276225"/>
                <a:gd name="T18" fmla="*/ 3940087 w 142875"/>
                <a:gd name="T19" fmla="*/ 3249442 h 276225"/>
                <a:gd name="T20" fmla="*/ 3962108 w 142875"/>
                <a:gd name="T21" fmla="*/ 3675925 h 276225"/>
                <a:gd name="T22" fmla="*/ 3940087 w 142875"/>
                <a:gd name="T23" fmla="*/ 4102402 h 276225"/>
                <a:gd name="T24" fmla="*/ 3876800 w 142875"/>
                <a:gd name="T25" fmla="*/ 4517865 h 276225"/>
                <a:gd name="T26" fmla="*/ 3775007 w 142875"/>
                <a:gd name="T27" fmla="*/ 4919572 h 276225"/>
                <a:gd name="T28" fmla="*/ 3634671 w 142875"/>
                <a:gd name="T29" fmla="*/ 5304765 h 276225"/>
                <a:gd name="T30" fmla="*/ 3458583 w 142875"/>
                <a:gd name="T31" fmla="*/ 5670706 h 276225"/>
                <a:gd name="T32" fmla="*/ 3249462 w 142875"/>
                <a:gd name="T33" fmla="*/ 6014647 h 276225"/>
                <a:gd name="T34" fmla="*/ 3007340 w 142875"/>
                <a:gd name="T35" fmla="*/ 6336568 h 276225"/>
                <a:gd name="T36" fmla="*/ 2737704 w 142875"/>
                <a:gd name="T37" fmla="*/ 6633720 h 276225"/>
                <a:gd name="T38" fmla="*/ 2440552 w 142875"/>
                <a:gd name="T39" fmla="*/ 6903339 h 276225"/>
                <a:gd name="T40" fmla="*/ 2118614 w 142875"/>
                <a:gd name="T41" fmla="*/ 7145479 h 276225"/>
                <a:gd name="T42" fmla="*/ 1774679 w 142875"/>
                <a:gd name="T43" fmla="*/ 7354580 h 276225"/>
                <a:gd name="T44" fmla="*/ 1408751 w 142875"/>
                <a:gd name="T45" fmla="*/ 7530672 h 276225"/>
                <a:gd name="T46" fmla="*/ 1023542 w 142875"/>
                <a:gd name="T47" fmla="*/ 7671000 h 276225"/>
                <a:gd name="T48" fmla="*/ 621826 w 142875"/>
                <a:gd name="T49" fmla="*/ 7772808 h 276225"/>
                <a:gd name="T50" fmla="*/ 206360 w 142875"/>
                <a:gd name="T51" fmla="*/ 7836095 h 2762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2875"/>
                <a:gd name="T79" fmla="*/ 0 h 276225"/>
                <a:gd name="T80" fmla="*/ 142875 w 142875"/>
                <a:gd name="T81" fmla="*/ 276225 h 27622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2875" h="276225">
                  <a:moveTo>
                    <a:pt x="73342" y="7144"/>
                  </a:moveTo>
                  <a:cubicBezTo>
                    <a:pt x="77152" y="9716"/>
                    <a:pt x="80867" y="12573"/>
                    <a:pt x="84487" y="15526"/>
                  </a:cubicBezTo>
                  <a:cubicBezTo>
                    <a:pt x="88106" y="18479"/>
                    <a:pt x="91535" y="21622"/>
                    <a:pt x="94774" y="24860"/>
                  </a:cubicBezTo>
                  <a:cubicBezTo>
                    <a:pt x="98012" y="28099"/>
                    <a:pt x="101155" y="31528"/>
                    <a:pt x="104108" y="35147"/>
                  </a:cubicBezTo>
                  <a:cubicBezTo>
                    <a:pt x="107061" y="38767"/>
                    <a:pt x="109823" y="42482"/>
                    <a:pt x="112490" y="46292"/>
                  </a:cubicBezTo>
                  <a:cubicBezTo>
                    <a:pt x="115157" y="50102"/>
                    <a:pt x="117538" y="54102"/>
                    <a:pt x="119729" y="58198"/>
                  </a:cubicBezTo>
                  <a:cubicBezTo>
                    <a:pt x="121920" y="62294"/>
                    <a:pt x="124015" y="66485"/>
                    <a:pt x="125825" y="70866"/>
                  </a:cubicBezTo>
                  <a:cubicBezTo>
                    <a:pt x="127635" y="75152"/>
                    <a:pt x="129254" y="79629"/>
                    <a:pt x="130683" y="84201"/>
                  </a:cubicBezTo>
                  <a:cubicBezTo>
                    <a:pt x="132112" y="88773"/>
                    <a:pt x="133255" y="93345"/>
                    <a:pt x="134207" y="98108"/>
                  </a:cubicBezTo>
                  <a:cubicBezTo>
                    <a:pt x="135160" y="102775"/>
                    <a:pt x="135922" y="107633"/>
                    <a:pt x="136398" y="112490"/>
                  </a:cubicBezTo>
                  <a:cubicBezTo>
                    <a:pt x="136874" y="117348"/>
                    <a:pt x="137160" y="122301"/>
                    <a:pt x="137160" y="127254"/>
                  </a:cubicBezTo>
                  <a:cubicBezTo>
                    <a:pt x="137160" y="132207"/>
                    <a:pt x="136874" y="137160"/>
                    <a:pt x="136398" y="142018"/>
                  </a:cubicBezTo>
                  <a:cubicBezTo>
                    <a:pt x="135922" y="146876"/>
                    <a:pt x="135160" y="151638"/>
                    <a:pt x="134207" y="156401"/>
                  </a:cubicBezTo>
                  <a:cubicBezTo>
                    <a:pt x="133255" y="161068"/>
                    <a:pt x="132017" y="165735"/>
                    <a:pt x="130683" y="170307"/>
                  </a:cubicBezTo>
                  <a:cubicBezTo>
                    <a:pt x="129254" y="174879"/>
                    <a:pt x="127635" y="179261"/>
                    <a:pt x="125825" y="183642"/>
                  </a:cubicBezTo>
                  <a:cubicBezTo>
                    <a:pt x="124015" y="188024"/>
                    <a:pt x="121920" y="192215"/>
                    <a:pt x="119729" y="196310"/>
                  </a:cubicBezTo>
                  <a:cubicBezTo>
                    <a:pt x="117538" y="200406"/>
                    <a:pt x="115062" y="204407"/>
                    <a:pt x="112490" y="208217"/>
                  </a:cubicBezTo>
                  <a:cubicBezTo>
                    <a:pt x="109918" y="212027"/>
                    <a:pt x="107061" y="215741"/>
                    <a:pt x="104108" y="219361"/>
                  </a:cubicBezTo>
                  <a:cubicBezTo>
                    <a:pt x="101155" y="222980"/>
                    <a:pt x="98012" y="226409"/>
                    <a:pt x="94774" y="229648"/>
                  </a:cubicBezTo>
                  <a:cubicBezTo>
                    <a:pt x="91535" y="232886"/>
                    <a:pt x="88106" y="236030"/>
                    <a:pt x="84487" y="238982"/>
                  </a:cubicBezTo>
                  <a:cubicBezTo>
                    <a:pt x="80867" y="241935"/>
                    <a:pt x="77152" y="244697"/>
                    <a:pt x="73342" y="247364"/>
                  </a:cubicBezTo>
                  <a:cubicBezTo>
                    <a:pt x="69532" y="250031"/>
                    <a:pt x="65532" y="252413"/>
                    <a:pt x="61436" y="254603"/>
                  </a:cubicBezTo>
                  <a:cubicBezTo>
                    <a:pt x="57340" y="256794"/>
                    <a:pt x="53150" y="258890"/>
                    <a:pt x="48768" y="260699"/>
                  </a:cubicBezTo>
                  <a:cubicBezTo>
                    <a:pt x="44387" y="262509"/>
                    <a:pt x="40005" y="264128"/>
                    <a:pt x="35433" y="265557"/>
                  </a:cubicBezTo>
                  <a:cubicBezTo>
                    <a:pt x="30861" y="266986"/>
                    <a:pt x="26289" y="268129"/>
                    <a:pt x="21526" y="269081"/>
                  </a:cubicBezTo>
                  <a:cubicBezTo>
                    <a:pt x="16859" y="270034"/>
                    <a:pt x="12001" y="270796"/>
                    <a:pt x="7144" y="271272"/>
                  </a:cubicBezTo>
                </a:path>
              </a:pathLst>
            </a:custGeom>
            <a:noFill/>
            <a:ln w="952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0" name="Freeform: Shape 137">
              <a:extLst>
                <a:ext uri="{FF2B5EF4-FFF2-40B4-BE49-F238E27FC236}">
                  <a16:creationId xmlns:a16="http://schemas.microsoft.com/office/drawing/2014/main" id="{E7669C11-D9D1-4F38-A1AE-44BB0E923297}"/>
                </a:ext>
              </a:extLst>
            </p:cNvPr>
            <p:cNvSpPr>
              <a:spLocks/>
            </p:cNvSpPr>
            <p:nvPr/>
          </p:nvSpPr>
          <p:spPr bwMode="auto">
            <a:xfrm>
              <a:off x="398665" y="5344831"/>
              <a:ext cx="242632" cy="541255"/>
            </a:xfrm>
            <a:custGeom>
              <a:avLst/>
              <a:gdLst>
                <a:gd name="T0" fmla="*/ 2049828 w 123825"/>
                <a:gd name="T1" fmla="*/ 7772808 h 276225"/>
                <a:gd name="T2" fmla="*/ 1727920 w 123825"/>
                <a:gd name="T3" fmla="*/ 7530672 h 276225"/>
                <a:gd name="T4" fmla="*/ 1430764 w 123825"/>
                <a:gd name="T5" fmla="*/ 7261043 h 276225"/>
                <a:gd name="T6" fmla="*/ 1161132 w 123825"/>
                <a:gd name="T7" fmla="*/ 6963885 h 276225"/>
                <a:gd name="T8" fmla="*/ 919009 w 123825"/>
                <a:gd name="T9" fmla="*/ 6641983 h 276225"/>
                <a:gd name="T10" fmla="*/ 709892 w 123825"/>
                <a:gd name="T11" fmla="*/ 6298031 h 276225"/>
                <a:gd name="T12" fmla="*/ 533800 w 123825"/>
                <a:gd name="T13" fmla="*/ 5932094 h 276225"/>
                <a:gd name="T14" fmla="*/ 393465 w 123825"/>
                <a:gd name="T15" fmla="*/ 5546885 h 276225"/>
                <a:gd name="T16" fmla="*/ 291640 w 123825"/>
                <a:gd name="T17" fmla="*/ 5145170 h 276225"/>
                <a:gd name="T18" fmla="*/ 228383 w 123825"/>
                <a:gd name="T19" fmla="*/ 4729727 h 276225"/>
                <a:gd name="T20" fmla="*/ 206360 w 123825"/>
                <a:gd name="T21" fmla="*/ 4303248 h 276225"/>
                <a:gd name="T22" fmla="*/ 228383 w 123825"/>
                <a:gd name="T23" fmla="*/ 3876771 h 276225"/>
                <a:gd name="T24" fmla="*/ 291640 w 123825"/>
                <a:gd name="T25" fmla="*/ 3461326 h 276225"/>
                <a:gd name="T26" fmla="*/ 393465 w 123825"/>
                <a:gd name="T27" fmla="*/ 3059597 h 276225"/>
                <a:gd name="T28" fmla="*/ 533800 w 123825"/>
                <a:gd name="T29" fmla="*/ 2674404 h 276225"/>
                <a:gd name="T30" fmla="*/ 709892 w 123825"/>
                <a:gd name="T31" fmla="*/ 2308463 h 276225"/>
                <a:gd name="T32" fmla="*/ 919009 w 123825"/>
                <a:gd name="T33" fmla="*/ 1964513 h 276225"/>
                <a:gd name="T34" fmla="*/ 1161132 w 123825"/>
                <a:gd name="T35" fmla="*/ 1642592 h 276225"/>
                <a:gd name="T36" fmla="*/ 1430764 w 123825"/>
                <a:gd name="T37" fmla="*/ 1345440 h 276225"/>
                <a:gd name="T38" fmla="*/ 1727920 w 123825"/>
                <a:gd name="T39" fmla="*/ 1075824 h 276225"/>
                <a:gd name="T40" fmla="*/ 2049828 w 123825"/>
                <a:gd name="T41" fmla="*/ 833688 h 276225"/>
                <a:gd name="T42" fmla="*/ 2393795 w 123825"/>
                <a:gd name="T43" fmla="*/ 624587 h 276225"/>
                <a:gd name="T44" fmla="*/ 2759721 w 123825"/>
                <a:gd name="T45" fmla="*/ 448496 h 276225"/>
                <a:gd name="T46" fmla="*/ 3144932 w 123825"/>
                <a:gd name="T47" fmla="*/ 308168 h 276225"/>
                <a:gd name="T48" fmla="*/ 3546624 w 123825"/>
                <a:gd name="T49" fmla="*/ 206360 h 276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3825"/>
                <a:gd name="T76" fmla="*/ 0 h 276225"/>
                <a:gd name="T77" fmla="*/ 123825 w 123825"/>
                <a:gd name="T78" fmla="*/ 276225 h 276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3825" h="276225">
                  <a:moveTo>
                    <a:pt x="70961" y="269081"/>
                  </a:moveTo>
                  <a:cubicBezTo>
                    <a:pt x="67151" y="266509"/>
                    <a:pt x="63437" y="263652"/>
                    <a:pt x="59817" y="260699"/>
                  </a:cubicBezTo>
                  <a:cubicBezTo>
                    <a:pt x="56198" y="257746"/>
                    <a:pt x="52769" y="254603"/>
                    <a:pt x="49530" y="251365"/>
                  </a:cubicBezTo>
                  <a:cubicBezTo>
                    <a:pt x="46292" y="248126"/>
                    <a:pt x="43148" y="244697"/>
                    <a:pt x="40196" y="241078"/>
                  </a:cubicBezTo>
                  <a:cubicBezTo>
                    <a:pt x="37243" y="237458"/>
                    <a:pt x="34481" y="233743"/>
                    <a:pt x="31814" y="229934"/>
                  </a:cubicBezTo>
                  <a:cubicBezTo>
                    <a:pt x="29242" y="226124"/>
                    <a:pt x="26765" y="222123"/>
                    <a:pt x="24575" y="218027"/>
                  </a:cubicBezTo>
                  <a:cubicBezTo>
                    <a:pt x="22384" y="213932"/>
                    <a:pt x="20288" y="209741"/>
                    <a:pt x="18479" y="205359"/>
                  </a:cubicBezTo>
                  <a:cubicBezTo>
                    <a:pt x="16669" y="201073"/>
                    <a:pt x="15049" y="196596"/>
                    <a:pt x="13621" y="192024"/>
                  </a:cubicBezTo>
                  <a:cubicBezTo>
                    <a:pt x="12192" y="187452"/>
                    <a:pt x="11049" y="182880"/>
                    <a:pt x="10096" y="178117"/>
                  </a:cubicBezTo>
                  <a:cubicBezTo>
                    <a:pt x="9144" y="173450"/>
                    <a:pt x="8382" y="168592"/>
                    <a:pt x="7906" y="163735"/>
                  </a:cubicBezTo>
                  <a:cubicBezTo>
                    <a:pt x="7429" y="158877"/>
                    <a:pt x="7144" y="153924"/>
                    <a:pt x="7144" y="148971"/>
                  </a:cubicBezTo>
                  <a:cubicBezTo>
                    <a:pt x="7144" y="144018"/>
                    <a:pt x="7429" y="139065"/>
                    <a:pt x="7906" y="134207"/>
                  </a:cubicBezTo>
                  <a:cubicBezTo>
                    <a:pt x="8382" y="129350"/>
                    <a:pt x="9144" y="124587"/>
                    <a:pt x="10096" y="119825"/>
                  </a:cubicBezTo>
                  <a:cubicBezTo>
                    <a:pt x="11049" y="115157"/>
                    <a:pt x="12287" y="110490"/>
                    <a:pt x="13621" y="105918"/>
                  </a:cubicBezTo>
                  <a:cubicBezTo>
                    <a:pt x="15049" y="101346"/>
                    <a:pt x="16669" y="96965"/>
                    <a:pt x="18479" y="92583"/>
                  </a:cubicBezTo>
                  <a:cubicBezTo>
                    <a:pt x="20288" y="88297"/>
                    <a:pt x="22384" y="84011"/>
                    <a:pt x="24575" y="79915"/>
                  </a:cubicBezTo>
                  <a:cubicBezTo>
                    <a:pt x="26765" y="75819"/>
                    <a:pt x="29242" y="71818"/>
                    <a:pt x="31814" y="68008"/>
                  </a:cubicBezTo>
                  <a:cubicBezTo>
                    <a:pt x="34385" y="64199"/>
                    <a:pt x="37243" y="60484"/>
                    <a:pt x="40196" y="56864"/>
                  </a:cubicBezTo>
                  <a:cubicBezTo>
                    <a:pt x="43148" y="53245"/>
                    <a:pt x="46292" y="49816"/>
                    <a:pt x="49530" y="46577"/>
                  </a:cubicBezTo>
                  <a:cubicBezTo>
                    <a:pt x="52769" y="43339"/>
                    <a:pt x="56198" y="40196"/>
                    <a:pt x="59817" y="37243"/>
                  </a:cubicBezTo>
                  <a:cubicBezTo>
                    <a:pt x="63437" y="34290"/>
                    <a:pt x="67151" y="31528"/>
                    <a:pt x="70961" y="28861"/>
                  </a:cubicBezTo>
                  <a:cubicBezTo>
                    <a:pt x="74771" y="26289"/>
                    <a:pt x="78772" y="23813"/>
                    <a:pt x="82868" y="21622"/>
                  </a:cubicBezTo>
                  <a:cubicBezTo>
                    <a:pt x="86963" y="19431"/>
                    <a:pt x="91154" y="17336"/>
                    <a:pt x="95536" y="15526"/>
                  </a:cubicBezTo>
                  <a:cubicBezTo>
                    <a:pt x="99822" y="13716"/>
                    <a:pt x="104299" y="12097"/>
                    <a:pt x="108871" y="10668"/>
                  </a:cubicBezTo>
                  <a:cubicBezTo>
                    <a:pt x="113443" y="9239"/>
                    <a:pt x="118015" y="8096"/>
                    <a:pt x="122777" y="7144"/>
                  </a:cubicBezTo>
                </a:path>
              </a:pathLst>
            </a:custGeom>
            <a:noFill/>
            <a:ln w="952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1" name="Freeform: Shape 138">
              <a:extLst>
                <a:ext uri="{FF2B5EF4-FFF2-40B4-BE49-F238E27FC236}">
                  <a16:creationId xmlns:a16="http://schemas.microsoft.com/office/drawing/2014/main" id="{F9234501-273F-47F5-B0B5-3F1FBFCED9EC}"/>
                </a:ext>
              </a:extLst>
            </p:cNvPr>
            <p:cNvSpPr>
              <a:spLocks/>
            </p:cNvSpPr>
            <p:nvPr/>
          </p:nvSpPr>
          <p:spPr bwMode="auto">
            <a:xfrm>
              <a:off x="725845" y="5444311"/>
              <a:ext cx="186640" cy="410607"/>
            </a:xfrm>
            <a:custGeom>
              <a:avLst/>
              <a:gdLst>
                <a:gd name="T0" fmla="*/ 1339969 w 95250"/>
                <a:gd name="T1" fmla="*/ 206360 h 209550"/>
                <a:gd name="T2" fmla="*/ 1584845 w 95250"/>
                <a:gd name="T3" fmla="*/ 387946 h 209550"/>
                <a:gd name="T4" fmla="*/ 1810475 w 95250"/>
                <a:gd name="T5" fmla="*/ 591566 h 209550"/>
                <a:gd name="T6" fmla="*/ 2014066 w 95250"/>
                <a:gd name="T7" fmla="*/ 817158 h 209550"/>
                <a:gd name="T8" fmla="*/ 2195655 w 95250"/>
                <a:gd name="T9" fmla="*/ 1062070 h 209550"/>
                <a:gd name="T10" fmla="*/ 2355260 w 95250"/>
                <a:gd name="T11" fmla="*/ 1323434 h 209550"/>
                <a:gd name="T12" fmla="*/ 2490070 w 95250"/>
                <a:gd name="T13" fmla="*/ 1601316 h 209550"/>
                <a:gd name="T14" fmla="*/ 2597378 w 95250"/>
                <a:gd name="T15" fmla="*/ 1892985 h 209550"/>
                <a:gd name="T16" fmla="*/ 2674419 w 95250"/>
                <a:gd name="T17" fmla="*/ 2195624 h 209550"/>
                <a:gd name="T18" fmla="*/ 2721184 w 95250"/>
                <a:gd name="T19" fmla="*/ 2509298 h 209550"/>
                <a:gd name="T20" fmla="*/ 2737706 w 95250"/>
                <a:gd name="T21" fmla="*/ 2833996 h 209550"/>
                <a:gd name="T22" fmla="*/ 2721184 w 95250"/>
                <a:gd name="T23" fmla="*/ 3158639 h 209550"/>
                <a:gd name="T24" fmla="*/ 2674419 w 95250"/>
                <a:gd name="T25" fmla="*/ 3472289 h 209550"/>
                <a:gd name="T26" fmla="*/ 2597378 w 95250"/>
                <a:gd name="T27" fmla="*/ 3777712 h 209550"/>
                <a:gd name="T28" fmla="*/ 2490070 w 95250"/>
                <a:gd name="T29" fmla="*/ 4069365 h 209550"/>
                <a:gd name="T30" fmla="*/ 2355260 w 95250"/>
                <a:gd name="T31" fmla="*/ 4347267 h 209550"/>
                <a:gd name="T32" fmla="*/ 2195655 w 95250"/>
                <a:gd name="T33" fmla="*/ 4608662 h 209550"/>
                <a:gd name="T34" fmla="*/ 2014066 w 95250"/>
                <a:gd name="T35" fmla="*/ 4853520 h 209550"/>
                <a:gd name="T36" fmla="*/ 1810475 w 95250"/>
                <a:gd name="T37" fmla="*/ 5079129 h 209550"/>
                <a:gd name="T38" fmla="*/ 1584845 w 95250"/>
                <a:gd name="T39" fmla="*/ 5282744 h 209550"/>
                <a:gd name="T40" fmla="*/ 1339969 w 95250"/>
                <a:gd name="T41" fmla="*/ 5464353 h 209550"/>
                <a:gd name="T42" fmla="*/ 1078573 w 95250"/>
                <a:gd name="T43" fmla="*/ 5623917 h 209550"/>
                <a:gd name="T44" fmla="*/ 800687 w 95250"/>
                <a:gd name="T45" fmla="*/ 5758736 h 209550"/>
                <a:gd name="T46" fmla="*/ 509017 w 95250"/>
                <a:gd name="T47" fmla="*/ 5866058 h 209550"/>
                <a:gd name="T48" fmla="*/ 206360 w 95250"/>
                <a:gd name="T49" fmla="*/ 5943083 h 2095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250"/>
                <a:gd name="T76" fmla="*/ 0 h 209550"/>
                <a:gd name="T77" fmla="*/ 95250 w 95250"/>
                <a:gd name="T78" fmla="*/ 209550 h 2095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250" h="209550">
                  <a:moveTo>
                    <a:pt x="46387" y="7144"/>
                  </a:moveTo>
                  <a:cubicBezTo>
                    <a:pt x="49340" y="9144"/>
                    <a:pt x="52102" y="11239"/>
                    <a:pt x="54864" y="13430"/>
                  </a:cubicBezTo>
                  <a:cubicBezTo>
                    <a:pt x="57531" y="15621"/>
                    <a:pt x="60198" y="18002"/>
                    <a:pt x="62675" y="20479"/>
                  </a:cubicBezTo>
                  <a:cubicBezTo>
                    <a:pt x="65151" y="22955"/>
                    <a:pt x="67532" y="25527"/>
                    <a:pt x="69723" y="28289"/>
                  </a:cubicBezTo>
                  <a:cubicBezTo>
                    <a:pt x="72009" y="30956"/>
                    <a:pt x="74105" y="33814"/>
                    <a:pt x="76009" y="36767"/>
                  </a:cubicBezTo>
                  <a:cubicBezTo>
                    <a:pt x="77915" y="39719"/>
                    <a:pt x="79820" y="42672"/>
                    <a:pt x="81534" y="45815"/>
                  </a:cubicBezTo>
                  <a:cubicBezTo>
                    <a:pt x="83249" y="48958"/>
                    <a:pt x="84773" y="52102"/>
                    <a:pt x="86201" y="55435"/>
                  </a:cubicBezTo>
                  <a:cubicBezTo>
                    <a:pt x="87630" y="58674"/>
                    <a:pt x="88868" y="62103"/>
                    <a:pt x="89916" y="65532"/>
                  </a:cubicBezTo>
                  <a:cubicBezTo>
                    <a:pt x="90964" y="68961"/>
                    <a:pt x="91916" y="72485"/>
                    <a:pt x="92583" y="76009"/>
                  </a:cubicBezTo>
                  <a:cubicBezTo>
                    <a:pt x="93250" y="79534"/>
                    <a:pt x="93917" y="83249"/>
                    <a:pt x="94202" y="86868"/>
                  </a:cubicBezTo>
                  <a:cubicBezTo>
                    <a:pt x="94488" y="90488"/>
                    <a:pt x="94774" y="94297"/>
                    <a:pt x="94774" y="98108"/>
                  </a:cubicBezTo>
                  <a:cubicBezTo>
                    <a:pt x="94774" y="101917"/>
                    <a:pt x="94583" y="105632"/>
                    <a:pt x="94202" y="109347"/>
                  </a:cubicBezTo>
                  <a:cubicBezTo>
                    <a:pt x="93821" y="113062"/>
                    <a:pt x="93250" y="116681"/>
                    <a:pt x="92583" y="120205"/>
                  </a:cubicBezTo>
                  <a:cubicBezTo>
                    <a:pt x="91821" y="123825"/>
                    <a:pt x="90964" y="127254"/>
                    <a:pt x="89916" y="130778"/>
                  </a:cubicBezTo>
                  <a:cubicBezTo>
                    <a:pt x="88868" y="134303"/>
                    <a:pt x="87630" y="137541"/>
                    <a:pt x="86201" y="140875"/>
                  </a:cubicBezTo>
                  <a:cubicBezTo>
                    <a:pt x="84773" y="144113"/>
                    <a:pt x="83249" y="147352"/>
                    <a:pt x="81534" y="150495"/>
                  </a:cubicBezTo>
                  <a:cubicBezTo>
                    <a:pt x="79820" y="153638"/>
                    <a:pt x="78010" y="156591"/>
                    <a:pt x="76009" y="159544"/>
                  </a:cubicBezTo>
                  <a:cubicBezTo>
                    <a:pt x="74009" y="162496"/>
                    <a:pt x="71914" y="165259"/>
                    <a:pt x="69723" y="168021"/>
                  </a:cubicBezTo>
                  <a:cubicBezTo>
                    <a:pt x="67532" y="170688"/>
                    <a:pt x="65151" y="173355"/>
                    <a:pt x="62675" y="175831"/>
                  </a:cubicBezTo>
                  <a:cubicBezTo>
                    <a:pt x="60198" y="178308"/>
                    <a:pt x="57626" y="180689"/>
                    <a:pt x="54864" y="182880"/>
                  </a:cubicBezTo>
                  <a:cubicBezTo>
                    <a:pt x="52197" y="185166"/>
                    <a:pt x="49340" y="187262"/>
                    <a:pt x="46387" y="189167"/>
                  </a:cubicBezTo>
                  <a:cubicBezTo>
                    <a:pt x="43434" y="191167"/>
                    <a:pt x="40481" y="192976"/>
                    <a:pt x="37338" y="194691"/>
                  </a:cubicBezTo>
                  <a:cubicBezTo>
                    <a:pt x="34195" y="196405"/>
                    <a:pt x="31052" y="197929"/>
                    <a:pt x="27718" y="199358"/>
                  </a:cubicBezTo>
                  <a:cubicBezTo>
                    <a:pt x="24479" y="200787"/>
                    <a:pt x="21050" y="202025"/>
                    <a:pt x="17621" y="203073"/>
                  </a:cubicBezTo>
                  <a:cubicBezTo>
                    <a:pt x="14192" y="204121"/>
                    <a:pt x="10668" y="205073"/>
                    <a:pt x="7144" y="205740"/>
                  </a:cubicBezTo>
                </a:path>
              </a:pathLst>
            </a:custGeom>
            <a:noFill/>
            <a:ln w="952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22" name="Freeform: Shape 139">
              <a:extLst>
                <a:ext uri="{FF2B5EF4-FFF2-40B4-BE49-F238E27FC236}">
                  <a16:creationId xmlns:a16="http://schemas.microsoft.com/office/drawing/2014/main" id="{2D6CB853-B910-422A-B8A6-409DD5F1C88F}"/>
                </a:ext>
              </a:extLst>
            </p:cNvPr>
            <p:cNvSpPr>
              <a:spLocks/>
            </p:cNvSpPr>
            <p:nvPr/>
          </p:nvSpPr>
          <p:spPr bwMode="auto">
            <a:xfrm>
              <a:off x="467348" y="5412021"/>
              <a:ext cx="186640" cy="391943"/>
            </a:xfrm>
            <a:custGeom>
              <a:avLst/>
              <a:gdLst>
                <a:gd name="T0" fmla="*/ 1359241 w 95250"/>
                <a:gd name="T1" fmla="*/ 5761473 h 200025"/>
                <a:gd name="T2" fmla="*/ 1133609 w 95250"/>
                <a:gd name="T3" fmla="*/ 5557890 h 200025"/>
                <a:gd name="T4" fmla="*/ 930002 w 95250"/>
                <a:gd name="T5" fmla="*/ 5332245 h 200025"/>
                <a:gd name="T6" fmla="*/ 748400 w 95250"/>
                <a:gd name="T7" fmla="*/ 5087384 h 200025"/>
                <a:gd name="T8" fmla="*/ 588824 w 95250"/>
                <a:gd name="T9" fmla="*/ 4825996 h 200025"/>
                <a:gd name="T10" fmla="*/ 453983 w 95250"/>
                <a:gd name="T11" fmla="*/ 4548110 h 200025"/>
                <a:gd name="T12" fmla="*/ 346704 w 95250"/>
                <a:gd name="T13" fmla="*/ 4256473 h 200025"/>
                <a:gd name="T14" fmla="*/ 269663 w 95250"/>
                <a:gd name="T15" fmla="*/ 3951042 h 200025"/>
                <a:gd name="T16" fmla="*/ 222855 w 95250"/>
                <a:gd name="T17" fmla="*/ 3637400 h 200025"/>
                <a:gd name="T18" fmla="*/ 206360 w 95250"/>
                <a:gd name="T19" fmla="*/ 3312717 h 200025"/>
                <a:gd name="T20" fmla="*/ 222855 w 95250"/>
                <a:gd name="T21" fmla="*/ 2988074 h 200025"/>
                <a:gd name="T22" fmla="*/ 269663 w 95250"/>
                <a:gd name="T23" fmla="*/ 2674393 h 200025"/>
                <a:gd name="T24" fmla="*/ 346704 w 95250"/>
                <a:gd name="T25" fmla="*/ 2371707 h 200025"/>
                <a:gd name="T26" fmla="*/ 453983 w 95250"/>
                <a:gd name="T27" fmla="*/ 2080070 h 200025"/>
                <a:gd name="T28" fmla="*/ 588824 w 95250"/>
                <a:gd name="T29" fmla="*/ 1802183 h 200025"/>
                <a:gd name="T30" fmla="*/ 748400 w 95250"/>
                <a:gd name="T31" fmla="*/ 1540796 h 200025"/>
                <a:gd name="T32" fmla="*/ 930002 w 95250"/>
                <a:gd name="T33" fmla="*/ 1295935 h 200025"/>
                <a:gd name="T34" fmla="*/ 1133609 w 95250"/>
                <a:gd name="T35" fmla="*/ 1070290 h 200025"/>
                <a:gd name="T36" fmla="*/ 1359241 w 95250"/>
                <a:gd name="T37" fmla="*/ 866707 h 200025"/>
                <a:gd name="T38" fmla="*/ 1604114 w 95250"/>
                <a:gd name="T39" fmla="*/ 685097 h 200025"/>
                <a:gd name="T40" fmla="*/ 1865506 w 95250"/>
                <a:gd name="T41" fmla="*/ 525536 h 200025"/>
                <a:gd name="T42" fmla="*/ 2143397 w 95250"/>
                <a:gd name="T43" fmla="*/ 390691 h 200025"/>
                <a:gd name="T44" fmla="*/ 2435038 w 95250"/>
                <a:gd name="T45" fmla="*/ 283398 h 200025"/>
                <a:gd name="T46" fmla="*/ 2737706 w 95250"/>
                <a:gd name="T47" fmla="*/ 206360 h 2000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5250"/>
                <a:gd name="T73" fmla="*/ 0 h 200025"/>
                <a:gd name="T74" fmla="*/ 95250 w 95250"/>
                <a:gd name="T75" fmla="*/ 200025 h 2000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5250" h="200025">
                  <a:moveTo>
                    <a:pt x="47054" y="199453"/>
                  </a:moveTo>
                  <a:cubicBezTo>
                    <a:pt x="44387" y="197263"/>
                    <a:pt x="41720" y="194881"/>
                    <a:pt x="39243" y="192405"/>
                  </a:cubicBezTo>
                  <a:cubicBezTo>
                    <a:pt x="36767" y="189928"/>
                    <a:pt x="34385" y="187357"/>
                    <a:pt x="32195" y="184594"/>
                  </a:cubicBezTo>
                  <a:cubicBezTo>
                    <a:pt x="30004" y="181927"/>
                    <a:pt x="27813" y="179070"/>
                    <a:pt x="25908" y="176117"/>
                  </a:cubicBezTo>
                  <a:cubicBezTo>
                    <a:pt x="24003" y="173164"/>
                    <a:pt x="22098" y="170212"/>
                    <a:pt x="20384" y="167068"/>
                  </a:cubicBezTo>
                  <a:cubicBezTo>
                    <a:pt x="18669" y="163925"/>
                    <a:pt x="17145" y="160782"/>
                    <a:pt x="15716" y="157448"/>
                  </a:cubicBezTo>
                  <a:cubicBezTo>
                    <a:pt x="14288" y="154210"/>
                    <a:pt x="13049" y="150781"/>
                    <a:pt x="12002" y="147352"/>
                  </a:cubicBezTo>
                  <a:cubicBezTo>
                    <a:pt x="10954" y="143923"/>
                    <a:pt x="10001" y="140398"/>
                    <a:pt x="9335" y="136779"/>
                  </a:cubicBezTo>
                  <a:cubicBezTo>
                    <a:pt x="8573" y="133159"/>
                    <a:pt x="8001" y="129540"/>
                    <a:pt x="7715" y="125921"/>
                  </a:cubicBezTo>
                  <a:cubicBezTo>
                    <a:pt x="7334" y="122206"/>
                    <a:pt x="7144" y="118491"/>
                    <a:pt x="7144" y="114681"/>
                  </a:cubicBezTo>
                  <a:cubicBezTo>
                    <a:pt x="7144" y="110871"/>
                    <a:pt x="7334" y="107156"/>
                    <a:pt x="7715" y="103442"/>
                  </a:cubicBezTo>
                  <a:cubicBezTo>
                    <a:pt x="8096" y="99727"/>
                    <a:pt x="8668" y="96107"/>
                    <a:pt x="9335" y="92583"/>
                  </a:cubicBezTo>
                  <a:cubicBezTo>
                    <a:pt x="10001" y="89059"/>
                    <a:pt x="10954" y="85534"/>
                    <a:pt x="12002" y="82105"/>
                  </a:cubicBezTo>
                  <a:cubicBezTo>
                    <a:pt x="13049" y="78676"/>
                    <a:pt x="14288" y="75343"/>
                    <a:pt x="15716" y="72009"/>
                  </a:cubicBezTo>
                  <a:cubicBezTo>
                    <a:pt x="17145" y="68771"/>
                    <a:pt x="18669" y="65532"/>
                    <a:pt x="20384" y="62389"/>
                  </a:cubicBezTo>
                  <a:cubicBezTo>
                    <a:pt x="22098" y="59246"/>
                    <a:pt x="23908" y="56293"/>
                    <a:pt x="25908" y="53340"/>
                  </a:cubicBezTo>
                  <a:cubicBezTo>
                    <a:pt x="27908" y="50387"/>
                    <a:pt x="30004" y="47625"/>
                    <a:pt x="32195" y="44863"/>
                  </a:cubicBezTo>
                  <a:cubicBezTo>
                    <a:pt x="34481" y="42196"/>
                    <a:pt x="36767" y="39529"/>
                    <a:pt x="39243" y="37052"/>
                  </a:cubicBezTo>
                  <a:cubicBezTo>
                    <a:pt x="41720" y="34576"/>
                    <a:pt x="44291" y="32194"/>
                    <a:pt x="47054" y="30004"/>
                  </a:cubicBezTo>
                  <a:cubicBezTo>
                    <a:pt x="49720" y="27813"/>
                    <a:pt x="52578" y="25622"/>
                    <a:pt x="55531" y="23717"/>
                  </a:cubicBezTo>
                  <a:cubicBezTo>
                    <a:pt x="58484" y="21812"/>
                    <a:pt x="61436" y="19907"/>
                    <a:pt x="64580" y="18193"/>
                  </a:cubicBezTo>
                  <a:cubicBezTo>
                    <a:pt x="67723" y="16478"/>
                    <a:pt x="70866" y="14954"/>
                    <a:pt x="74200" y="13525"/>
                  </a:cubicBezTo>
                  <a:cubicBezTo>
                    <a:pt x="77438" y="12097"/>
                    <a:pt x="80867" y="10858"/>
                    <a:pt x="84296" y="9811"/>
                  </a:cubicBezTo>
                  <a:cubicBezTo>
                    <a:pt x="87725" y="8763"/>
                    <a:pt x="91250" y="7810"/>
                    <a:pt x="94774" y="7144"/>
                  </a:cubicBezTo>
                </a:path>
              </a:pathLst>
            </a:custGeom>
            <a:noFill/>
            <a:ln w="952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603" name="Group 140">
            <a:extLst>
              <a:ext uri="{FF2B5EF4-FFF2-40B4-BE49-F238E27FC236}">
                <a16:creationId xmlns:a16="http://schemas.microsoft.com/office/drawing/2014/main" id="{729D1334-FC2E-4882-B586-DB35E59B6B70}"/>
              </a:ext>
            </a:extLst>
          </p:cNvPr>
          <p:cNvGrpSpPr>
            <a:grpSpLocks/>
          </p:cNvGrpSpPr>
          <p:nvPr/>
        </p:nvGrpSpPr>
        <p:grpSpPr bwMode="auto">
          <a:xfrm>
            <a:off x="5318125" y="1998663"/>
            <a:ext cx="487363" cy="503237"/>
            <a:chOff x="2797335" y="2430191"/>
            <a:chExt cx="821749" cy="848020"/>
          </a:xfrm>
        </p:grpSpPr>
        <p:sp>
          <p:nvSpPr>
            <p:cNvPr id="24805" name="Freeform: Shape 141">
              <a:extLst>
                <a:ext uri="{FF2B5EF4-FFF2-40B4-BE49-F238E27FC236}">
                  <a16:creationId xmlns:a16="http://schemas.microsoft.com/office/drawing/2014/main" id="{A9286EA2-B20B-4ECB-BA9B-EC834A6A0155}"/>
                </a:ext>
              </a:extLst>
            </p:cNvPr>
            <p:cNvSpPr>
              <a:spLocks/>
            </p:cNvSpPr>
            <p:nvPr/>
          </p:nvSpPr>
          <p:spPr bwMode="auto">
            <a:xfrm>
              <a:off x="2949906" y="2582185"/>
              <a:ext cx="519637" cy="461900"/>
            </a:xfrm>
            <a:custGeom>
              <a:avLst/>
              <a:gdLst>
                <a:gd name="T0" fmla="*/ 103103 w 519637"/>
                <a:gd name="T1" fmla="*/ 458915 h 461899"/>
                <a:gd name="T2" fmla="*/ 10867 w 519637"/>
                <a:gd name="T3" fmla="*/ 263618 h 461899"/>
                <a:gd name="T4" fmla="*/ 263613 w 519637"/>
                <a:gd name="T5" fmla="*/ 10867 h 461899"/>
                <a:gd name="T6" fmla="*/ 516359 w 519637"/>
                <a:gd name="T7" fmla="*/ 263618 h 461899"/>
                <a:gd name="T8" fmla="*/ 424412 w 519637"/>
                <a:gd name="T9" fmla="*/ 458626 h 461899"/>
                <a:gd name="T10" fmla="*/ 0 60000 65536"/>
                <a:gd name="T11" fmla="*/ 0 60000 65536"/>
                <a:gd name="T12" fmla="*/ 0 60000 65536"/>
                <a:gd name="T13" fmla="*/ 0 60000 65536"/>
                <a:gd name="T14" fmla="*/ 0 60000 65536"/>
                <a:gd name="T15" fmla="*/ 0 w 519637"/>
                <a:gd name="T16" fmla="*/ 0 h 461899"/>
                <a:gd name="T17" fmla="*/ 519637 w 519637"/>
                <a:gd name="T18" fmla="*/ 461899 h 461899"/>
              </a:gdLst>
              <a:ahLst/>
              <a:cxnLst>
                <a:cxn ang="T10">
                  <a:pos x="T0" y="T1"/>
                </a:cxn>
                <a:cxn ang="T11">
                  <a:pos x="T2" y="T3"/>
                </a:cxn>
                <a:cxn ang="T12">
                  <a:pos x="T4" y="T5"/>
                </a:cxn>
                <a:cxn ang="T13">
                  <a:pos x="T6" y="T7"/>
                </a:cxn>
                <a:cxn ang="T14">
                  <a:pos x="T8" y="T9"/>
                </a:cxn>
              </a:cxnLst>
              <a:rect l="T15" t="T16" r="T17" b="T18"/>
              <a:pathLst>
                <a:path w="519637" h="461899">
                  <a:moveTo>
                    <a:pt x="103103" y="458910"/>
                  </a:moveTo>
                  <a:cubicBezTo>
                    <a:pt x="46809" y="412576"/>
                    <a:pt x="10867" y="342280"/>
                    <a:pt x="10867" y="263613"/>
                  </a:cubicBezTo>
                  <a:cubicBezTo>
                    <a:pt x="10867" y="124033"/>
                    <a:pt x="124033" y="10867"/>
                    <a:pt x="263613" y="10867"/>
                  </a:cubicBezTo>
                  <a:cubicBezTo>
                    <a:pt x="403194" y="10867"/>
                    <a:pt x="516359" y="124033"/>
                    <a:pt x="516359" y="263613"/>
                  </a:cubicBezTo>
                  <a:cubicBezTo>
                    <a:pt x="516359" y="342136"/>
                    <a:pt x="480562" y="412287"/>
                    <a:pt x="424412" y="458621"/>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06" name="Freeform: Shape 142">
              <a:extLst>
                <a:ext uri="{FF2B5EF4-FFF2-40B4-BE49-F238E27FC236}">
                  <a16:creationId xmlns:a16="http://schemas.microsoft.com/office/drawing/2014/main" id="{6BC06EEF-F98A-4BE2-821B-2E635EF3566C}"/>
                </a:ext>
              </a:extLst>
            </p:cNvPr>
            <p:cNvSpPr>
              <a:spLocks/>
            </p:cNvSpPr>
            <p:nvPr/>
          </p:nvSpPr>
          <p:spPr bwMode="auto">
            <a:xfrm>
              <a:off x="3041997" y="3030372"/>
              <a:ext cx="72172" cy="129909"/>
            </a:xfrm>
            <a:custGeom>
              <a:avLst/>
              <a:gdLst>
                <a:gd name="T0" fmla="*/ 10867 w 72171"/>
                <a:gd name="T1" fmla="*/ 10867 h 129909"/>
                <a:gd name="T2" fmla="*/ 68321 w 72171"/>
                <a:gd name="T3" fmla="*/ 125909 h 129909"/>
                <a:gd name="T4" fmla="*/ 0 60000 65536"/>
                <a:gd name="T5" fmla="*/ 0 60000 65536"/>
                <a:gd name="T6" fmla="*/ 0 w 72171"/>
                <a:gd name="T7" fmla="*/ 0 h 129909"/>
                <a:gd name="T8" fmla="*/ 72171 w 72171"/>
                <a:gd name="T9" fmla="*/ 129909 h 129909"/>
              </a:gdLst>
              <a:ahLst/>
              <a:cxnLst>
                <a:cxn ang="T4">
                  <a:pos x="T0" y="T1"/>
                </a:cxn>
                <a:cxn ang="T5">
                  <a:pos x="T2" y="T3"/>
                </a:cxn>
              </a:cxnLst>
              <a:rect l="T6" t="T7" r="T8" b="T9"/>
              <a:pathLst>
                <a:path w="72171" h="129909">
                  <a:moveTo>
                    <a:pt x="10867" y="10867"/>
                  </a:moveTo>
                  <a:cubicBezTo>
                    <a:pt x="45798" y="37138"/>
                    <a:pt x="68316" y="78853"/>
                    <a:pt x="68316" y="125909"/>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07" name="Freeform: Shape 143">
              <a:extLst>
                <a:ext uri="{FF2B5EF4-FFF2-40B4-BE49-F238E27FC236}">
                  <a16:creationId xmlns:a16="http://schemas.microsoft.com/office/drawing/2014/main" id="{238BAEA9-416F-42D5-B328-F6725E38EFF2}"/>
                </a:ext>
              </a:extLst>
            </p:cNvPr>
            <p:cNvSpPr>
              <a:spLocks/>
            </p:cNvSpPr>
            <p:nvPr/>
          </p:nvSpPr>
          <p:spPr bwMode="auto">
            <a:xfrm>
              <a:off x="3302826" y="3030372"/>
              <a:ext cx="72172" cy="129909"/>
            </a:xfrm>
            <a:custGeom>
              <a:avLst/>
              <a:gdLst>
                <a:gd name="T0" fmla="*/ 10867 w 72171"/>
                <a:gd name="T1" fmla="*/ 128507 h 129909"/>
                <a:gd name="T2" fmla="*/ 71930 w 72171"/>
                <a:gd name="T3" fmla="*/ 10867 h 129909"/>
                <a:gd name="T4" fmla="*/ 0 60000 65536"/>
                <a:gd name="T5" fmla="*/ 0 60000 65536"/>
                <a:gd name="T6" fmla="*/ 0 w 72171"/>
                <a:gd name="T7" fmla="*/ 0 h 129909"/>
                <a:gd name="T8" fmla="*/ 72171 w 72171"/>
                <a:gd name="T9" fmla="*/ 129909 h 129909"/>
              </a:gdLst>
              <a:ahLst/>
              <a:cxnLst>
                <a:cxn ang="T4">
                  <a:pos x="T0" y="T1"/>
                </a:cxn>
                <a:cxn ang="T5">
                  <a:pos x="T2" y="T3"/>
                </a:cxn>
              </a:cxnLst>
              <a:rect l="T6" t="T7" r="T8" b="T9"/>
              <a:pathLst>
                <a:path w="72171" h="129909">
                  <a:moveTo>
                    <a:pt x="10867" y="128507"/>
                  </a:moveTo>
                  <a:cubicBezTo>
                    <a:pt x="10867" y="79864"/>
                    <a:pt x="34973" y="36849"/>
                    <a:pt x="71925" y="10867"/>
                  </a:cubicBez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08" name="Freeform: Shape 144">
              <a:extLst>
                <a:ext uri="{FF2B5EF4-FFF2-40B4-BE49-F238E27FC236}">
                  <a16:creationId xmlns:a16="http://schemas.microsoft.com/office/drawing/2014/main" id="{E9CA0D89-5A35-4038-A660-59675B458D1A}"/>
                </a:ext>
              </a:extLst>
            </p:cNvPr>
            <p:cNvSpPr>
              <a:spLocks/>
            </p:cNvSpPr>
            <p:nvPr/>
          </p:nvSpPr>
          <p:spPr bwMode="auto">
            <a:xfrm>
              <a:off x="3099446" y="3177170"/>
              <a:ext cx="216516" cy="101041"/>
            </a:xfrm>
            <a:custGeom>
              <a:avLst/>
              <a:gdLst>
                <a:gd name="T0" fmla="*/ 10867 w 216515"/>
                <a:gd name="T1" fmla="*/ 10867 h 101040"/>
                <a:gd name="T2" fmla="*/ 10867 w 216515"/>
                <a:gd name="T3" fmla="*/ 66156 h 101040"/>
                <a:gd name="T4" fmla="*/ 40313 w 216515"/>
                <a:gd name="T5" fmla="*/ 95602 h 101040"/>
                <a:gd name="T6" fmla="*/ 184951 w 216515"/>
                <a:gd name="T7" fmla="*/ 95602 h 101040"/>
                <a:gd name="T8" fmla="*/ 214397 w 216515"/>
                <a:gd name="T9" fmla="*/ 66156 h 101040"/>
                <a:gd name="T10" fmla="*/ 214397 w 216515"/>
                <a:gd name="T11" fmla="*/ 10867 h 101040"/>
                <a:gd name="T12" fmla="*/ 11012 w 216515"/>
                <a:gd name="T13" fmla="*/ 10867 h 101040"/>
                <a:gd name="T14" fmla="*/ 0 60000 65536"/>
                <a:gd name="T15" fmla="*/ 0 60000 65536"/>
                <a:gd name="T16" fmla="*/ 0 60000 65536"/>
                <a:gd name="T17" fmla="*/ 0 60000 65536"/>
                <a:gd name="T18" fmla="*/ 0 60000 65536"/>
                <a:gd name="T19" fmla="*/ 0 60000 65536"/>
                <a:gd name="T20" fmla="*/ 0 60000 65536"/>
                <a:gd name="T21" fmla="*/ 0 w 216515"/>
                <a:gd name="T22" fmla="*/ 0 h 101040"/>
                <a:gd name="T23" fmla="*/ 216515 w 216515"/>
                <a:gd name="T24" fmla="*/ 101040 h 1010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6515" h="101040">
                  <a:moveTo>
                    <a:pt x="10867" y="10867"/>
                  </a:moveTo>
                  <a:lnTo>
                    <a:pt x="10867" y="66151"/>
                  </a:lnTo>
                  <a:cubicBezTo>
                    <a:pt x="10867" y="82317"/>
                    <a:pt x="24147" y="95597"/>
                    <a:pt x="40313" y="95597"/>
                  </a:cubicBezTo>
                  <a:lnTo>
                    <a:pt x="184946" y="95597"/>
                  </a:lnTo>
                  <a:cubicBezTo>
                    <a:pt x="201112" y="95597"/>
                    <a:pt x="214392" y="82317"/>
                    <a:pt x="214392" y="66151"/>
                  </a:cubicBezTo>
                  <a:lnTo>
                    <a:pt x="214392" y="10867"/>
                  </a:lnTo>
                  <a:lnTo>
                    <a:pt x="11012" y="10867"/>
                  </a:lnTo>
                  <a:lnTo>
                    <a:pt x="10867" y="10867"/>
                  </a:ln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09" name="Freeform: Shape 145">
              <a:extLst>
                <a:ext uri="{FF2B5EF4-FFF2-40B4-BE49-F238E27FC236}">
                  <a16:creationId xmlns:a16="http://schemas.microsoft.com/office/drawing/2014/main" id="{1AAFD4AC-FF8F-4A50-9054-783123C780AE}"/>
                </a:ext>
              </a:extLst>
            </p:cNvPr>
            <p:cNvSpPr>
              <a:spLocks/>
            </p:cNvSpPr>
            <p:nvPr/>
          </p:nvSpPr>
          <p:spPr bwMode="auto">
            <a:xfrm>
              <a:off x="3201064" y="2430191"/>
              <a:ext cx="14434" cy="101041"/>
            </a:xfrm>
            <a:custGeom>
              <a:avLst/>
              <a:gdLst>
                <a:gd name="T0" fmla="*/ 10867 w 14434"/>
                <a:gd name="T1" fmla="*/ 10867 h 101040"/>
                <a:gd name="T2" fmla="*/ 10867 w 14434"/>
                <a:gd name="T3" fmla="*/ 100798 h 101040"/>
                <a:gd name="T4" fmla="*/ 0 60000 65536"/>
                <a:gd name="T5" fmla="*/ 0 60000 65536"/>
                <a:gd name="T6" fmla="*/ 0 w 14434"/>
                <a:gd name="T7" fmla="*/ 0 h 101040"/>
                <a:gd name="T8" fmla="*/ 14434 w 14434"/>
                <a:gd name="T9" fmla="*/ 101040 h 101040"/>
              </a:gdLst>
              <a:ahLst/>
              <a:cxnLst>
                <a:cxn ang="T4">
                  <a:pos x="T0" y="T1"/>
                </a:cxn>
                <a:cxn ang="T5">
                  <a:pos x="T2" y="T3"/>
                </a:cxn>
              </a:cxnLst>
              <a:rect l="T6" t="T7" r="T8" b="T9"/>
              <a:pathLst>
                <a:path w="14434" h="101040">
                  <a:moveTo>
                    <a:pt x="10867" y="10867"/>
                  </a:moveTo>
                  <a:lnTo>
                    <a:pt x="10867" y="10079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0" name="Freeform: Shape 146">
              <a:extLst>
                <a:ext uri="{FF2B5EF4-FFF2-40B4-BE49-F238E27FC236}">
                  <a16:creationId xmlns:a16="http://schemas.microsoft.com/office/drawing/2014/main" id="{A8F54137-D723-4876-859F-A7A402834D2F}"/>
                </a:ext>
              </a:extLst>
            </p:cNvPr>
            <p:cNvSpPr>
              <a:spLocks/>
            </p:cNvSpPr>
            <p:nvPr/>
          </p:nvSpPr>
          <p:spPr bwMode="auto">
            <a:xfrm>
              <a:off x="2896787" y="2546243"/>
              <a:ext cx="72172" cy="72172"/>
            </a:xfrm>
            <a:custGeom>
              <a:avLst/>
              <a:gdLst>
                <a:gd name="T0" fmla="*/ 10867 w 72171"/>
                <a:gd name="T1" fmla="*/ 10867 h 72171"/>
                <a:gd name="T2" fmla="*/ 74383 w 72171"/>
                <a:gd name="T3" fmla="*/ 74528 h 72171"/>
                <a:gd name="T4" fmla="*/ 0 60000 65536"/>
                <a:gd name="T5" fmla="*/ 0 60000 65536"/>
                <a:gd name="T6" fmla="*/ 0 w 72171"/>
                <a:gd name="T7" fmla="*/ 0 h 72171"/>
                <a:gd name="T8" fmla="*/ 72171 w 72171"/>
                <a:gd name="T9" fmla="*/ 72171 h 72171"/>
              </a:gdLst>
              <a:ahLst/>
              <a:cxnLst>
                <a:cxn ang="T4">
                  <a:pos x="T0" y="T1"/>
                </a:cxn>
                <a:cxn ang="T5">
                  <a:pos x="T2" y="T3"/>
                </a:cxn>
              </a:cxnLst>
              <a:rect l="T6" t="T7" r="T8" b="T9"/>
              <a:pathLst>
                <a:path w="72171" h="72171">
                  <a:moveTo>
                    <a:pt x="10867" y="10867"/>
                  </a:moveTo>
                  <a:lnTo>
                    <a:pt x="74378" y="7452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1" name="Freeform: Shape 147">
              <a:extLst>
                <a:ext uri="{FF2B5EF4-FFF2-40B4-BE49-F238E27FC236}">
                  <a16:creationId xmlns:a16="http://schemas.microsoft.com/office/drawing/2014/main" id="{7A0B5CE5-DBDD-4B95-8FC5-217C7B554623}"/>
                </a:ext>
              </a:extLst>
            </p:cNvPr>
            <p:cNvSpPr>
              <a:spLocks/>
            </p:cNvSpPr>
            <p:nvPr/>
          </p:nvSpPr>
          <p:spPr bwMode="auto">
            <a:xfrm>
              <a:off x="3448036" y="3037012"/>
              <a:ext cx="72172" cy="72172"/>
            </a:xfrm>
            <a:custGeom>
              <a:avLst/>
              <a:gdLst>
                <a:gd name="T0" fmla="*/ 10867 w 72171"/>
                <a:gd name="T1" fmla="*/ 10867 h 72171"/>
                <a:gd name="T2" fmla="*/ 74383 w 72171"/>
                <a:gd name="T3" fmla="*/ 74528 h 72171"/>
                <a:gd name="T4" fmla="*/ 0 60000 65536"/>
                <a:gd name="T5" fmla="*/ 0 60000 65536"/>
                <a:gd name="T6" fmla="*/ 0 w 72171"/>
                <a:gd name="T7" fmla="*/ 0 h 72171"/>
                <a:gd name="T8" fmla="*/ 72171 w 72171"/>
                <a:gd name="T9" fmla="*/ 72171 h 72171"/>
              </a:gdLst>
              <a:ahLst/>
              <a:cxnLst>
                <a:cxn ang="T4">
                  <a:pos x="T0" y="T1"/>
                </a:cxn>
                <a:cxn ang="T5">
                  <a:pos x="T2" y="T3"/>
                </a:cxn>
              </a:cxnLst>
              <a:rect l="T6" t="T7" r="T8" b="T9"/>
              <a:pathLst>
                <a:path w="72171" h="72171">
                  <a:moveTo>
                    <a:pt x="10867" y="10867"/>
                  </a:moveTo>
                  <a:lnTo>
                    <a:pt x="74378" y="74523"/>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2" name="Freeform: Shape 148">
              <a:extLst>
                <a:ext uri="{FF2B5EF4-FFF2-40B4-BE49-F238E27FC236}">
                  <a16:creationId xmlns:a16="http://schemas.microsoft.com/office/drawing/2014/main" id="{3F43A990-8AD8-40FE-A94E-B45FC494B9B3}"/>
                </a:ext>
              </a:extLst>
            </p:cNvPr>
            <p:cNvSpPr>
              <a:spLocks/>
            </p:cNvSpPr>
            <p:nvPr/>
          </p:nvSpPr>
          <p:spPr bwMode="auto">
            <a:xfrm>
              <a:off x="2797335" y="2806206"/>
              <a:ext cx="101041" cy="14434"/>
            </a:xfrm>
            <a:custGeom>
              <a:avLst/>
              <a:gdLst>
                <a:gd name="T0" fmla="*/ 10867 w 101040"/>
                <a:gd name="T1" fmla="*/ 10867 h 14434"/>
                <a:gd name="T2" fmla="*/ 100798 w 101040"/>
                <a:gd name="T3" fmla="*/ 10867 h 14434"/>
                <a:gd name="T4" fmla="*/ 0 60000 65536"/>
                <a:gd name="T5" fmla="*/ 0 60000 65536"/>
                <a:gd name="T6" fmla="*/ 0 w 101040"/>
                <a:gd name="T7" fmla="*/ 0 h 14434"/>
                <a:gd name="T8" fmla="*/ 101040 w 101040"/>
                <a:gd name="T9" fmla="*/ 14434 h 14434"/>
              </a:gdLst>
              <a:ahLst/>
              <a:cxnLst>
                <a:cxn ang="T4">
                  <a:pos x="T0" y="T1"/>
                </a:cxn>
                <a:cxn ang="T5">
                  <a:pos x="T2" y="T3"/>
                </a:cxn>
              </a:cxnLst>
              <a:rect l="T6" t="T7" r="T8" b="T9"/>
              <a:pathLst>
                <a:path w="101040" h="14434">
                  <a:moveTo>
                    <a:pt x="10867" y="10867"/>
                  </a:moveTo>
                  <a:lnTo>
                    <a:pt x="100793" y="10867"/>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3" name="Freeform: Shape 149">
              <a:extLst>
                <a:ext uri="{FF2B5EF4-FFF2-40B4-BE49-F238E27FC236}">
                  <a16:creationId xmlns:a16="http://schemas.microsoft.com/office/drawing/2014/main" id="{122871B4-44CF-4676-B3D6-DBC13001DA94}"/>
                </a:ext>
              </a:extLst>
            </p:cNvPr>
            <p:cNvSpPr>
              <a:spLocks/>
            </p:cNvSpPr>
            <p:nvPr/>
          </p:nvSpPr>
          <p:spPr bwMode="auto">
            <a:xfrm>
              <a:off x="3518043" y="2806206"/>
              <a:ext cx="101041" cy="14434"/>
            </a:xfrm>
            <a:custGeom>
              <a:avLst/>
              <a:gdLst>
                <a:gd name="T0" fmla="*/ 10867 w 101040"/>
                <a:gd name="T1" fmla="*/ 10867 h 14434"/>
                <a:gd name="T2" fmla="*/ 100943 w 101040"/>
                <a:gd name="T3" fmla="*/ 10867 h 14434"/>
                <a:gd name="T4" fmla="*/ 0 60000 65536"/>
                <a:gd name="T5" fmla="*/ 0 60000 65536"/>
                <a:gd name="T6" fmla="*/ 0 w 101040"/>
                <a:gd name="T7" fmla="*/ 0 h 14434"/>
                <a:gd name="T8" fmla="*/ 101040 w 101040"/>
                <a:gd name="T9" fmla="*/ 14434 h 14434"/>
              </a:gdLst>
              <a:ahLst/>
              <a:cxnLst>
                <a:cxn ang="T4">
                  <a:pos x="T0" y="T1"/>
                </a:cxn>
                <a:cxn ang="T5">
                  <a:pos x="T2" y="T3"/>
                </a:cxn>
              </a:cxnLst>
              <a:rect l="T6" t="T7" r="T8" b="T9"/>
              <a:pathLst>
                <a:path w="101040" h="14434">
                  <a:moveTo>
                    <a:pt x="10867" y="10867"/>
                  </a:moveTo>
                  <a:lnTo>
                    <a:pt x="100938" y="10867"/>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4" name="Freeform: Shape 150">
              <a:extLst>
                <a:ext uri="{FF2B5EF4-FFF2-40B4-BE49-F238E27FC236}">
                  <a16:creationId xmlns:a16="http://schemas.microsoft.com/office/drawing/2014/main" id="{A8C1277F-C786-4939-8C2F-FAF58C07CCC8}"/>
                </a:ext>
              </a:extLst>
            </p:cNvPr>
            <p:cNvSpPr>
              <a:spLocks/>
            </p:cNvSpPr>
            <p:nvPr/>
          </p:nvSpPr>
          <p:spPr bwMode="auto">
            <a:xfrm>
              <a:off x="3448036" y="2553605"/>
              <a:ext cx="72172" cy="72172"/>
            </a:xfrm>
            <a:custGeom>
              <a:avLst/>
              <a:gdLst>
                <a:gd name="T0" fmla="*/ 10867 w 72171"/>
                <a:gd name="T1" fmla="*/ 74528 h 72171"/>
                <a:gd name="T2" fmla="*/ 74383 w 72171"/>
                <a:gd name="T3" fmla="*/ 10867 h 72171"/>
                <a:gd name="T4" fmla="*/ 0 60000 65536"/>
                <a:gd name="T5" fmla="*/ 0 60000 65536"/>
                <a:gd name="T6" fmla="*/ 0 w 72171"/>
                <a:gd name="T7" fmla="*/ 0 h 72171"/>
                <a:gd name="T8" fmla="*/ 72171 w 72171"/>
                <a:gd name="T9" fmla="*/ 72171 h 72171"/>
              </a:gdLst>
              <a:ahLst/>
              <a:cxnLst>
                <a:cxn ang="T4">
                  <a:pos x="T0" y="T1"/>
                </a:cxn>
                <a:cxn ang="T5">
                  <a:pos x="T2" y="T3"/>
                </a:cxn>
              </a:cxnLst>
              <a:rect l="T6" t="T7" r="T8" b="T9"/>
              <a:pathLst>
                <a:path w="72171" h="72171">
                  <a:moveTo>
                    <a:pt x="10867" y="74523"/>
                  </a:moveTo>
                  <a:lnTo>
                    <a:pt x="74378" y="10867"/>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5" name="Freeform: Shape 151">
              <a:extLst>
                <a:ext uri="{FF2B5EF4-FFF2-40B4-BE49-F238E27FC236}">
                  <a16:creationId xmlns:a16="http://schemas.microsoft.com/office/drawing/2014/main" id="{8DF6F7DE-57CE-409D-972A-3277A01ED5CB}"/>
                </a:ext>
              </a:extLst>
            </p:cNvPr>
            <p:cNvSpPr>
              <a:spLocks/>
            </p:cNvSpPr>
            <p:nvPr/>
          </p:nvSpPr>
          <p:spPr bwMode="auto">
            <a:xfrm>
              <a:off x="2896787" y="3043219"/>
              <a:ext cx="72172" cy="72172"/>
            </a:xfrm>
            <a:custGeom>
              <a:avLst/>
              <a:gdLst>
                <a:gd name="T0" fmla="*/ 10867 w 72171"/>
                <a:gd name="T1" fmla="*/ 74384 h 72171"/>
                <a:gd name="T2" fmla="*/ 74383 w 72171"/>
                <a:gd name="T3" fmla="*/ 10867 h 72171"/>
                <a:gd name="T4" fmla="*/ 0 60000 65536"/>
                <a:gd name="T5" fmla="*/ 0 60000 65536"/>
                <a:gd name="T6" fmla="*/ 0 w 72171"/>
                <a:gd name="T7" fmla="*/ 0 h 72171"/>
                <a:gd name="T8" fmla="*/ 72171 w 72171"/>
                <a:gd name="T9" fmla="*/ 72171 h 72171"/>
              </a:gdLst>
              <a:ahLst/>
              <a:cxnLst>
                <a:cxn ang="T4">
                  <a:pos x="T0" y="T1"/>
                </a:cxn>
                <a:cxn ang="T5">
                  <a:pos x="T2" y="T3"/>
                </a:cxn>
              </a:cxnLst>
              <a:rect l="T6" t="T7" r="T8" b="T9"/>
              <a:pathLst>
                <a:path w="72171" h="72171">
                  <a:moveTo>
                    <a:pt x="10867" y="74379"/>
                  </a:moveTo>
                  <a:lnTo>
                    <a:pt x="74378" y="10867"/>
                  </a:lnTo>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6" name="Freeform: Shape 152">
              <a:extLst>
                <a:ext uri="{FF2B5EF4-FFF2-40B4-BE49-F238E27FC236}">
                  <a16:creationId xmlns:a16="http://schemas.microsoft.com/office/drawing/2014/main" id="{12D924C7-9821-4678-B48F-9D8E8D6173C6}"/>
                </a:ext>
              </a:extLst>
            </p:cNvPr>
            <p:cNvSpPr>
              <a:spLocks/>
            </p:cNvSpPr>
            <p:nvPr/>
          </p:nvSpPr>
          <p:spPr bwMode="auto">
            <a:xfrm>
              <a:off x="3136687" y="2775605"/>
              <a:ext cx="144344" cy="144344"/>
            </a:xfrm>
            <a:custGeom>
              <a:avLst/>
              <a:gdLst>
                <a:gd name="T0" fmla="*/ 139916 w 144343"/>
                <a:gd name="T1" fmla="*/ 75394 h 144343"/>
                <a:gd name="T2" fmla="*/ 75394 w 144343"/>
                <a:gd name="T3" fmla="*/ 139916 h 144343"/>
                <a:gd name="T4" fmla="*/ 10867 w 144343"/>
                <a:gd name="T5" fmla="*/ 75394 h 144343"/>
                <a:gd name="T6" fmla="*/ 75394 w 144343"/>
                <a:gd name="T7" fmla="*/ 10867 h 144343"/>
                <a:gd name="T8" fmla="*/ 139916 w 144343"/>
                <a:gd name="T9" fmla="*/ 75394 h 144343"/>
                <a:gd name="T10" fmla="*/ 0 60000 65536"/>
                <a:gd name="T11" fmla="*/ 0 60000 65536"/>
                <a:gd name="T12" fmla="*/ 0 60000 65536"/>
                <a:gd name="T13" fmla="*/ 0 60000 65536"/>
                <a:gd name="T14" fmla="*/ 0 60000 65536"/>
                <a:gd name="T15" fmla="*/ 0 w 144343"/>
                <a:gd name="T16" fmla="*/ 0 h 144343"/>
                <a:gd name="T17" fmla="*/ 144343 w 144343"/>
                <a:gd name="T18" fmla="*/ 144343 h 144343"/>
              </a:gdLst>
              <a:ahLst/>
              <a:cxnLst>
                <a:cxn ang="T10">
                  <a:pos x="T0" y="T1"/>
                </a:cxn>
                <a:cxn ang="T11">
                  <a:pos x="T2" y="T3"/>
                </a:cxn>
                <a:cxn ang="T12">
                  <a:pos x="T4" y="T5"/>
                </a:cxn>
                <a:cxn ang="T13">
                  <a:pos x="T6" y="T7"/>
                </a:cxn>
                <a:cxn ang="T14">
                  <a:pos x="T8" y="T9"/>
                </a:cxn>
              </a:cxnLst>
              <a:rect l="T15" t="T16" r="T17" b="T18"/>
              <a:pathLst>
                <a:path w="144343" h="144343">
                  <a:moveTo>
                    <a:pt x="139911" y="75389"/>
                  </a:moveTo>
                  <a:cubicBezTo>
                    <a:pt x="139911" y="111023"/>
                    <a:pt x="111023" y="139911"/>
                    <a:pt x="75389" y="139911"/>
                  </a:cubicBezTo>
                  <a:cubicBezTo>
                    <a:pt x="39754" y="139911"/>
                    <a:pt x="10867" y="111023"/>
                    <a:pt x="10867" y="75389"/>
                  </a:cubicBezTo>
                  <a:cubicBezTo>
                    <a:pt x="10867" y="39755"/>
                    <a:pt x="39754" y="10867"/>
                    <a:pt x="75389" y="10867"/>
                  </a:cubicBezTo>
                  <a:cubicBezTo>
                    <a:pt x="111023" y="10867"/>
                    <a:pt x="139911" y="39755"/>
                    <a:pt x="139911" y="75389"/>
                  </a:cubicBez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24817" name="Freeform: Shape 153">
              <a:extLst>
                <a:ext uri="{FF2B5EF4-FFF2-40B4-BE49-F238E27FC236}">
                  <a16:creationId xmlns:a16="http://schemas.microsoft.com/office/drawing/2014/main" id="{08221ABB-C355-4637-9A0E-40330D871644}"/>
                </a:ext>
              </a:extLst>
            </p:cNvPr>
            <p:cNvSpPr>
              <a:spLocks/>
            </p:cNvSpPr>
            <p:nvPr/>
          </p:nvSpPr>
          <p:spPr bwMode="auto">
            <a:xfrm>
              <a:off x="3037523" y="2675431"/>
              <a:ext cx="346425" cy="346425"/>
            </a:xfrm>
            <a:custGeom>
              <a:avLst/>
              <a:gdLst>
                <a:gd name="T0" fmla="*/ 103103 w 346424"/>
                <a:gd name="T1" fmla="*/ 288012 h 346424"/>
                <a:gd name="T2" fmla="*/ 147272 w 346424"/>
                <a:gd name="T3" fmla="*/ 306344 h 346424"/>
                <a:gd name="T4" fmla="*/ 147272 w 346424"/>
                <a:gd name="T5" fmla="*/ 340265 h 346424"/>
                <a:gd name="T6" fmla="*/ 203860 w 346424"/>
                <a:gd name="T7" fmla="*/ 340265 h 346424"/>
                <a:gd name="T8" fmla="*/ 203860 w 346424"/>
                <a:gd name="T9" fmla="*/ 306344 h 346424"/>
                <a:gd name="T10" fmla="*/ 248029 w 346424"/>
                <a:gd name="T11" fmla="*/ 288012 h 346424"/>
                <a:gd name="T12" fmla="*/ 272134 w 346424"/>
                <a:gd name="T13" fmla="*/ 312118 h 346424"/>
                <a:gd name="T14" fmla="*/ 312118 w 346424"/>
                <a:gd name="T15" fmla="*/ 272134 h 346424"/>
                <a:gd name="T16" fmla="*/ 288012 w 346424"/>
                <a:gd name="T17" fmla="*/ 248029 h 346424"/>
                <a:gd name="T18" fmla="*/ 306344 w 346424"/>
                <a:gd name="T19" fmla="*/ 203860 h 346424"/>
                <a:gd name="T20" fmla="*/ 340265 w 346424"/>
                <a:gd name="T21" fmla="*/ 203860 h 346424"/>
                <a:gd name="T22" fmla="*/ 340265 w 346424"/>
                <a:gd name="T23" fmla="*/ 147272 h 346424"/>
                <a:gd name="T24" fmla="*/ 306344 w 346424"/>
                <a:gd name="T25" fmla="*/ 147272 h 346424"/>
                <a:gd name="T26" fmla="*/ 288012 w 346424"/>
                <a:gd name="T27" fmla="*/ 103103 h 346424"/>
                <a:gd name="T28" fmla="*/ 312118 w 346424"/>
                <a:gd name="T29" fmla="*/ 78997 h 346424"/>
                <a:gd name="T30" fmla="*/ 272134 w 346424"/>
                <a:gd name="T31" fmla="*/ 39014 h 346424"/>
                <a:gd name="T32" fmla="*/ 248029 w 346424"/>
                <a:gd name="T33" fmla="*/ 63120 h 346424"/>
                <a:gd name="T34" fmla="*/ 203860 w 346424"/>
                <a:gd name="T35" fmla="*/ 44788 h 346424"/>
                <a:gd name="T36" fmla="*/ 203860 w 346424"/>
                <a:gd name="T37" fmla="*/ 10867 h 346424"/>
                <a:gd name="T38" fmla="*/ 147272 w 346424"/>
                <a:gd name="T39" fmla="*/ 10867 h 346424"/>
                <a:gd name="T40" fmla="*/ 147272 w 346424"/>
                <a:gd name="T41" fmla="*/ 44788 h 346424"/>
                <a:gd name="T42" fmla="*/ 103103 w 346424"/>
                <a:gd name="T43" fmla="*/ 63120 h 346424"/>
                <a:gd name="T44" fmla="*/ 78997 w 346424"/>
                <a:gd name="T45" fmla="*/ 39014 h 346424"/>
                <a:gd name="T46" fmla="*/ 39014 w 346424"/>
                <a:gd name="T47" fmla="*/ 78997 h 346424"/>
                <a:gd name="T48" fmla="*/ 63120 w 346424"/>
                <a:gd name="T49" fmla="*/ 103103 h 346424"/>
                <a:gd name="T50" fmla="*/ 44788 w 346424"/>
                <a:gd name="T51" fmla="*/ 147272 h 346424"/>
                <a:gd name="T52" fmla="*/ 10867 w 346424"/>
                <a:gd name="T53" fmla="*/ 147272 h 346424"/>
                <a:gd name="T54" fmla="*/ 10867 w 346424"/>
                <a:gd name="T55" fmla="*/ 203860 h 346424"/>
                <a:gd name="T56" fmla="*/ 44788 w 346424"/>
                <a:gd name="T57" fmla="*/ 203860 h 346424"/>
                <a:gd name="T58" fmla="*/ 63120 w 346424"/>
                <a:gd name="T59" fmla="*/ 248029 h 346424"/>
                <a:gd name="T60" fmla="*/ 39014 w 346424"/>
                <a:gd name="T61" fmla="*/ 272134 h 346424"/>
                <a:gd name="T62" fmla="*/ 78997 w 346424"/>
                <a:gd name="T63" fmla="*/ 312118 h 346424"/>
                <a:gd name="T64" fmla="*/ 103103 w 346424"/>
                <a:gd name="T65" fmla="*/ 288012 h 3464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6424"/>
                <a:gd name="T100" fmla="*/ 0 h 346424"/>
                <a:gd name="T101" fmla="*/ 346424 w 346424"/>
                <a:gd name="T102" fmla="*/ 346424 h 3464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6424" h="346424">
                  <a:moveTo>
                    <a:pt x="103103" y="288007"/>
                  </a:moveTo>
                  <a:cubicBezTo>
                    <a:pt x="116382" y="296523"/>
                    <a:pt x="131250" y="302875"/>
                    <a:pt x="147272" y="306339"/>
                  </a:cubicBezTo>
                  <a:lnTo>
                    <a:pt x="147272" y="340260"/>
                  </a:lnTo>
                  <a:lnTo>
                    <a:pt x="203855" y="340260"/>
                  </a:lnTo>
                  <a:lnTo>
                    <a:pt x="203855" y="306339"/>
                  </a:lnTo>
                  <a:cubicBezTo>
                    <a:pt x="219877" y="302875"/>
                    <a:pt x="234744" y="296523"/>
                    <a:pt x="248024" y="288007"/>
                  </a:cubicBezTo>
                  <a:lnTo>
                    <a:pt x="272129" y="312113"/>
                  </a:lnTo>
                  <a:lnTo>
                    <a:pt x="312113" y="272129"/>
                  </a:lnTo>
                  <a:lnTo>
                    <a:pt x="288007" y="248024"/>
                  </a:lnTo>
                  <a:cubicBezTo>
                    <a:pt x="296523" y="234744"/>
                    <a:pt x="302875" y="219877"/>
                    <a:pt x="306339" y="203855"/>
                  </a:cubicBezTo>
                  <a:lnTo>
                    <a:pt x="340260" y="203855"/>
                  </a:lnTo>
                  <a:lnTo>
                    <a:pt x="340260" y="147272"/>
                  </a:lnTo>
                  <a:lnTo>
                    <a:pt x="306339" y="147272"/>
                  </a:lnTo>
                  <a:cubicBezTo>
                    <a:pt x="302875" y="131250"/>
                    <a:pt x="296523" y="116383"/>
                    <a:pt x="288007" y="103103"/>
                  </a:cubicBezTo>
                  <a:lnTo>
                    <a:pt x="312113" y="78997"/>
                  </a:lnTo>
                  <a:lnTo>
                    <a:pt x="272129" y="39014"/>
                  </a:lnTo>
                  <a:lnTo>
                    <a:pt x="248024" y="63120"/>
                  </a:lnTo>
                  <a:cubicBezTo>
                    <a:pt x="234744" y="54603"/>
                    <a:pt x="219877" y="48252"/>
                    <a:pt x="203855" y="44788"/>
                  </a:cubicBezTo>
                  <a:lnTo>
                    <a:pt x="203855" y="10867"/>
                  </a:lnTo>
                  <a:lnTo>
                    <a:pt x="147272" y="10867"/>
                  </a:lnTo>
                  <a:lnTo>
                    <a:pt x="147272" y="44788"/>
                  </a:lnTo>
                  <a:cubicBezTo>
                    <a:pt x="131250" y="48252"/>
                    <a:pt x="116382" y="54603"/>
                    <a:pt x="103103" y="63120"/>
                  </a:cubicBezTo>
                  <a:lnTo>
                    <a:pt x="78997" y="39014"/>
                  </a:lnTo>
                  <a:lnTo>
                    <a:pt x="39014" y="78997"/>
                  </a:lnTo>
                  <a:lnTo>
                    <a:pt x="63120" y="103103"/>
                  </a:lnTo>
                  <a:cubicBezTo>
                    <a:pt x="54603" y="116383"/>
                    <a:pt x="48252" y="131250"/>
                    <a:pt x="44788" y="147272"/>
                  </a:cubicBezTo>
                  <a:lnTo>
                    <a:pt x="10867" y="147272"/>
                  </a:lnTo>
                  <a:lnTo>
                    <a:pt x="10867" y="203855"/>
                  </a:lnTo>
                  <a:lnTo>
                    <a:pt x="44788" y="203855"/>
                  </a:lnTo>
                  <a:cubicBezTo>
                    <a:pt x="48252" y="219877"/>
                    <a:pt x="54603" y="234744"/>
                    <a:pt x="63120" y="248024"/>
                  </a:cubicBezTo>
                  <a:lnTo>
                    <a:pt x="39014" y="272129"/>
                  </a:lnTo>
                  <a:lnTo>
                    <a:pt x="78997" y="312113"/>
                  </a:lnTo>
                  <a:lnTo>
                    <a:pt x="103103" y="288007"/>
                  </a:lnTo>
                  <a:close/>
                </a:path>
              </a:pathLst>
            </a:custGeom>
            <a:noFill/>
            <a:ln w="952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grpSp>
      <p:grpSp>
        <p:nvGrpSpPr>
          <p:cNvPr id="24604" name="Group 154">
            <a:extLst>
              <a:ext uri="{FF2B5EF4-FFF2-40B4-BE49-F238E27FC236}">
                <a16:creationId xmlns:a16="http://schemas.microsoft.com/office/drawing/2014/main" id="{90466CE0-C214-45C6-96CF-C1CAD7ABFC8E}"/>
              </a:ext>
            </a:extLst>
          </p:cNvPr>
          <p:cNvGrpSpPr>
            <a:grpSpLocks/>
          </p:cNvGrpSpPr>
          <p:nvPr/>
        </p:nvGrpSpPr>
        <p:grpSpPr bwMode="auto">
          <a:xfrm>
            <a:off x="5322888" y="3917950"/>
            <a:ext cx="1557337" cy="1101725"/>
            <a:chOff x="488" y="2644"/>
            <a:chExt cx="1864" cy="1318"/>
          </a:xfrm>
        </p:grpSpPr>
        <p:sp>
          <p:nvSpPr>
            <p:cNvPr id="24605" name="Freeform 2216">
              <a:extLst>
                <a:ext uri="{FF2B5EF4-FFF2-40B4-BE49-F238E27FC236}">
                  <a16:creationId xmlns:a16="http://schemas.microsoft.com/office/drawing/2014/main" id="{C08C89B5-1C70-4995-92E7-D688D1339BAA}"/>
                </a:ext>
              </a:extLst>
            </p:cNvPr>
            <p:cNvSpPr>
              <a:spLocks/>
            </p:cNvSpPr>
            <p:nvPr/>
          </p:nvSpPr>
          <p:spPr bwMode="auto">
            <a:xfrm>
              <a:off x="1717" y="3601"/>
              <a:ext cx="10" cy="6"/>
            </a:xfrm>
            <a:custGeom>
              <a:avLst/>
              <a:gdLst>
                <a:gd name="T0" fmla="*/ 0 w 36"/>
                <a:gd name="T1" fmla="*/ 0 h 21"/>
                <a:gd name="T2" fmla="*/ 0 w 36"/>
                <a:gd name="T3" fmla="*/ 0 h 21"/>
                <a:gd name="T4" fmla="*/ 0 w 36"/>
                <a:gd name="T5" fmla="*/ 0 h 21"/>
                <a:gd name="T6" fmla="*/ 0 w 36"/>
                <a:gd name="T7" fmla="*/ 0 h 21"/>
                <a:gd name="T8" fmla="*/ 0 w 36"/>
                <a:gd name="T9" fmla="*/ 0 h 21"/>
                <a:gd name="T10" fmla="*/ 0 w 36"/>
                <a:gd name="T11" fmla="*/ 0 h 21"/>
                <a:gd name="T12" fmla="*/ 0 w 36"/>
                <a:gd name="T13" fmla="*/ 0 h 21"/>
                <a:gd name="T14" fmla="*/ 0 w 36"/>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21"/>
                <a:gd name="T26" fmla="*/ 36 w 36"/>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21">
                  <a:moveTo>
                    <a:pt x="36" y="11"/>
                  </a:moveTo>
                  <a:cubicBezTo>
                    <a:pt x="30" y="7"/>
                    <a:pt x="30" y="7"/>
                    <a:pt x="30" y="7"/>
                  </a:cubicBezTo>
                  <a:cubicBezTo>
                    <a:pt x="28" y="9"/>
                    <a:pt x="26" y="10"/>
                    <a:pt x="23" y="11"/>
                  </a:cubicBezTo>
                  <a:cubicBezTo>
                    <a:pt x="23" y="9"/>
                    <a:pt x="24" y="6"/>
                    <a:pt x="24" y="4"/>
                  </a:cubicBezTo>
                  <a:cubicBezTo>
                    <a:pt x="18" y="0"/>
                    <a:pt x="18" y="0"/>
                    <a:pt x="18" y="0"/>
                  </a:cubicBezTo>
                  <a:cubicBezTo>
                    <a:pt x="0" y="11"/>
                    <a:pt x="0" y="11"/>
                    <a:pt x="0" y="11"/>
                  </a:cubicBezTo>
                  <a:cubicBezTo>
                    <a:pt x="18" y="21"/>
                    <a:pt x="18" y="21"/>
                    <a:pt x="18" y="21"/>
                  </a:cubicBezTo>
                  <a:lnTo>
                    <a:pt x="36" y="11"/>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6" name="Freeform 2217">
              <a:extLst>
                <a:ext uri="{FF2B5EF4-FFF2-40B4-BE49-F238E27FC236}">
                  <a16:creationId xmlns:a16="http://schemas.microsoft.com/office/drawing/2014/main" id="{6B637EA8-BE22-4985-86E3-BBA593177947}"/>
                </a:ext>
              </a:extLst>
            </p:cNvPr>
            <p:cNvSpPr>
              <a:spLocks/>
            </p:cNvSpPr>
            <p:nvPr/>
          </p:nvSpPr>
          <p:spPr bwMode="auto">
            <a:xfrm>
              <a:off x="1725" y="3593"/>
              <a:ext cx="10" cy="5"/>
            </a:xfrm>
            <a:custGeom>
              <a:avLst/>
              <a:gdLst>
                <a:gd name="T0" fmla="*/ 10 w 10"/>
                <a:gd name="T1" fmla="*/ 3 h 5"/>
                <a:gd name="T2" fmla="*/ 10 w 10"/>
                <a:gd name="T3" fmla="*/ 3 h 5"/>
                <a:gd name="T4" fmla="*/ 10 w 10"/>
                <a:gd name="T5" fmla="*/ 3 h 5"/>
                <a:gd name="T6" fmla="*/ 7 w 10"/>
                <a:gd name="T7" fmla="*/ 1 h 5"/>
                <a:gd name="T8" fmla="*/ 5 w 10"/>
                <a:gd name="T9" fmla="*/ 0 h 5"/>
                <a:gd name="T10" fmla="*/ 5 w 10"/>
                <a:gd name="T11" fmla="*/ 0 h 5"/>
                <a:gd name="T12" fmla="*/ 2 w 10"/>
                <a:gd name="T13" fmla="*/ 1 h 5"/>
                <a:gd name="T14" fmla="*/ 2 w 10"/>
                <a:gd name="T15" fmla="*/ 1 h 5"/>
                <a:gd name="T16" fmla="*/ 0 w 10"/>
                <a:gd name="T17" fmla="*/ 3 h 5"/>
                <a:gd name="T18" fmla="*/ 0 w 10"/>
                <a:gd name="T19" fmla="*/ 3 h 5"/>
                <a:gd name="T20" fmla="*/ 5 w 10"/>
                <a:gd name="T21" fmla="*/ 5 h 5"/>
                <a:gd name="T22" fmla="*/ 10 w 10"/>
                <a:gd name="T23" fmla="*/ 3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5"/>
                <a:gd name="T38" fmla="*/ 10 w 10"/>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5">
                  <a:moveTo>
                    <a:pt x="10" y="3"/>
                  </a:moveTo>
                  <a:lnTo>
                    <a:pt x="10" y="3"/>
                  </a:lnTo>
                  <a:lnTo>
                    <a:pt x="7" y="1"/>
                  </a:lnTo>
                  <a:lnTo>
                    <a:pt x="5" y="0"/>
                  </a:lnTo>
                  <a:lnTo>
                    <a:pt x="2" y="1"/>
                  </a:lnTo>
                  <a:lnTo>
                    <a:pt x="0" y="3"/>
                  </a:lnTo>
                  <a:lnTo>
                    <a:pt x="5" y="5"/>
                  </a:lnTo>
                  <a:lnTo>
                    <a:pt x="10" y="3"/>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2218">
              <a:extLst>
                <a:ext uri="{FF2B5EF4-FFF2-40B4-BE49-F238E27FC236}">
                  <a16:creationId xmlns:a16="http://schemas.microsoft.com/office/drawing/2014/main" id="{FB0182CF-8EDE-4E46-B907-21172D3A3FDF}"/>
                </a:ext>
              </a:extLst>
            </p:cNvPr>
            <p:cNvSpPr>
              <a:spLocks/>
            </p:cNvSpPr>
            <p:nvPr/>
          </p:nvSpPr>
          <p:spPr bwMode="auto">
            <a:xfrm>
              <a:off x="1710" y="3593"/>
              <a:ext cx="10" cy="5"/>
            </a:xfrm>
            <a:custGeom>
              <a:avLst/>
              <a:gdLst>
                <a:gd name="T0" fmla="*/ 2 w 10"/>
                <a:gd name="T1" fmla="*/ 1 h 5"/>
                <a:gd name="T2" fmla="*/ 0 w 10"/>
                <a:gd name="T3" fmla="*/ 3 h 5"/>
                <a:gd name="T4" fmla="*/ 0 w 10"/>
                <a:gd name="T5" fmla="*/ 3 h 5"/>
                <a:gd name="T6" fmla="*/ 5 w 10"/>
                <a:gd name="T7" fmla="*/ 5 h 5"/>
                <a:gd name="T8" fmla="*/ 10 w 10"/>
                <a:gd name="T9" fmla="*/ 3 h 5"/>
                <a:gd name="T10" fmla="*/ 10 w 10"/>
                <a:gd name="T11" fmla="*/ 3 h 5"/>
                <a:gd name="T12" fmla="*/ 10 w 10"/>
                <a:gd name="T13" fmla="*/ 3 h 5"/>
                <a:gd name="T14" fmla="*/ 8 w 10"/>
                <a:gd name="T15" fmla="*/ 1 h 5"/>
                <a:gd name="T16" fmla="*/ 5 w 10"/>
                <a:gd name="T17" fmla="*/ 0 h 5"/>
                <a:gd name="T18" fmla="*/ 3 w 10"/>
                <a:gd name="T19" fmla="*/ 1 h 5"/>
                <a:gd name="T20" fmla="*/ 2 w 10"/>
                <a:gd name="T21" fmla="*/ 1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5"/>
                <a:gd name="T35" fmla="*/ 10 w 10"/>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5">
                  <a:moveTo>
                    <a:pt x="2" y="1"/>
                  </a:moveTo>
                  <a:lnTo>
                    <a:pt x="0" y="3"/>
                  </a:lnTo>
                  <a:lnTo>
                    <a:pt x="5" y="5"/>
                  </a:lnTo>
                  <a:lnTo>
                    <a:pt x="10" y="3"/>
                  </a:lnTo>
                  <a:lnTo>
                    <a:pt x="8" y="1"/>
                  </a:lnTo>
                  <a:lnTo>
                    <a:pt x="5" y="0"/>
                  </a:lnTo>
                  <a:lnTo>
                    <a:pt x="3" y="1"/>
                  </a:lnTo>
                  <a:lnTo>
                    <a:pt x="2" y="1"/>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8" name="Freeform 2219">
              <a:extLst>
                <a:ext uri="{FF2B5EF4-FFF2-40B4-BE49-F238E27FC236}">
                  <a16:creationId xmlns:a16="http://schemas.microsoft.com/office/drawing/2014/main" id="{93FC45BB-C7FE-46CC-BC6C-5F19105B83D8}"/>
                </a:ext>
              </a:extLst>
            </p:cNvPr>
            <p:cNvSpPr>
              <a:spLocks noEditPoints="1"/>
            </p:cNvSpPr>
            <p:nvPr/>
          </p:nvSpPr>
          <p:spPr bwMode="auto">
            <a:xfrm>
              <a:off x="491" y="3318"/>
              <a:ext cx="134" cy="77"/>
            </a:xfrm>
            <a:custGeom>
              <a:avLst/>
              <a:gdLst>
                <a:gd name="T0" fmla="*/ 1 w 485"/>
                <a:gd name="T1" fmla="*/ 0 h 280"/>
                <a:gd name="T2" fmla="*/ 1 w 485"/>
                <a:gd name="T3" fmla="*/ 0 h 280"/>
                <a:gd name="T4" fmla="*/ 1 w 485"/>
                <a:gd name="T5" fmla="*/ 0 h 280"/>
                <a:gd name="T6" fmla="*/ 1 w 485"/>
                <a:gd name="T7" fmla="*/ 0 h 280"/>
                <a:gd name="T8" fmla="*/ 1 w 485"/>
                <a:gd name="T9" fmla="*/ 1 h 280"/>
                <a:gd name="T10" fmla="*/ 1 w 485"/>
                <a:gd name="T11" fmla="*/ 1 h 280"/>
                <a:gd name="T12" fmla="*/ 0 w 485"/>
                <a:gd name="T13" fmla="*/ 1 h 280"/>
                <a:gd name="T14" fmla="*/ 0 w 485"/>
                <a:gd name="T15" fmla="*/ 0 h 280"/>
                <a:gd name="T16" fmla="*/ 0 w 485"/>
                <a:gd name="T17" fmla="*/ 0 h 280"/>
                <a:gd name="T18" fmla="*/ 0 w 485"/>
                <a:gd name="T19" fmla="*/ 0 h 280"/>
                <a:gd name="T20" fmla="*/ 0 w 485"/>
                <a:gd name="T21" fmla="*/ 0 h 280"/>
                <a:gd name="T22" fmla="*/ 0 w 485"/>
                <a:gd name="T23" fmla="*/ 0 h 280"/>
                <a:gd name="T24" fmla="*/ 0 w 485"/>
                <a:gd name="T25" fmla="*/ 0 h 280"/>
                <a:gd name="T26" fmla="*/ 0 w 485"/>
                <a:gd name="T27" fmla="*/ 0 h 280"/>
                <a:gd name="T28" fmla="*/ 0 w 485"/>
                <a:gd name="T29" fmla="*/ 0 h 280"/>
                <a:gd name="T30" fmla="*/ 1 w 485"/>
                <a:gd name="T31" fmla="*/ 0 h 280"/>
                <a:gd name="T32" fmla="*/ 1 w 485"/>
                <a:gd name="T33" fmla="*/ 0 h 280"/>
                <a:gd name="T34" fmla="*/ 1 w 485"/>
                <a:gd name="T35" fmla="*/ 0 h 280"/>
                <a:gd name="T36" fmla="*/ 1 w 485"/>
                <a:gd name="T37" fmla="*/ 0 h 280"/>
                <a:gd name="T38" fmla="*/ 1 w 485"/>
                <a:gd name="T39" fmla="*/ 0 h 280"/>
                <a:gd name="T40" fmla="*/ 1 w 485"/>
                <a:gd name="T41" fmla="*/ 0 h 280"/>
                <a:gd name="T42" fmla="*/ 0 w 485"/>
                <a:gd name="T43" fmla="*/ 0 h 280"/>
                <a:gd name="T44" fmla="*/ 0 w 485"/>
                <a:gd name="T45" fmla="*/ 0 h 280"/>
                <a:gd name="T46" fmla="*/ 0 w 485"/>
                <a:gd name="T47" fmla="*/ 0 h 280"/>
                <a:gd name="T48" fmla="*/ 0 w 485"/>
                <a:gd name="T49" fmla="*/ 0 h 280"/>
                <a:gd name="T50" fmla="*/ 1 w 485"/>
                <a:gd name="T51" fmla="*/ 0 h 280"/>
                <a:gd name="T52" fmla="*/ 1 w 485"/>
                <a:gd name="T53" fmla="*/ 0 h 28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5"/>
                <a:gd name="T82" fmla="*/ 0 h 280"/>
                <a:gd name="T83" fmla="*/ 485 w 485"/>
                <a:gd name="T84" fmla="*/ 280 h 28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5" h="280">
                  <a:moveTo>
                    <a:pt x="472" y="119"/>
                  </a:moveTo>
                  <a:cubicBezTo>
                    <a:pt x="481" y="133"/>
                    <a:pt x="485" y="147"/>
                    <a:pt x="485" y="161"/>
                  </a:cubicBezTo>
                  <a:cubicBezTo>
                    <a:pt x="485" y="169"/>
                    <a:pt x="483" y="178"/>
                    <a:pt x="480" y="186"/>
                  </a:cubicBezTo>
                  <a:cubicBezTo>
                    <a:pt x="471" y="207"/>
                    <a:pt x="452" y="227"/>
                    <a:pt x="423" y="244"/>
                  </a:cubicBezTo>
                  <a:cubicBezTo>
                    <a:pt x="393" y="261"/>
                    <a:pt x="360" y="272"/>
                    <a:pt x="322" y="277"/>
                  </a:cubicBezTo>
                  <a:cubicBezTo>
                    <a:pt x="308" y="279"/>
                    <a:pt x="293" y="280"/>
                    <a:pt x="279" y="280"/>
                  </a:cubicBezTo>
                  <a:cubicBezTo>
                    <a:pt x="255" y="280"/>
                    <a:pt x="231" y="277"/>
                    <a:pt x="206" y="272"/>
                  </a:cubicBezTo>
                  <a:cubicBezTo>
                    <a:pt x="166" y="264"/>
                    <a:pt x="127" y="249"/>
                    <a:pt x="90" y="228"/>
                  </a:cubicBezTo>
                  <a:cubicBezTo>
                    <a:pt x="53" y="206"/>
                    <a:pt x="27" y="184"/>
                    <a:pt x="13" y="161"/>
                  </a:cubicBezTo>
                  <a:cubicBezTo>
                    <a:pt x="4" y="147"/>
                    <a:pt x="0" y="133"/>
                    <a:pt x="0" y="119"/>
                  </a:cubicBezTo>
                  <a:cubicBezTo>
                    <a:pt x="0" y="111"/>
                    <a:pt x="2" y="102"/>
                    <a:pt x="5" y="94"/>
                  </a:cubicBezTo>
                  <a:cubicBezTo>
                    <a:pt x="14" y="72"/>
                    <a:pt x="33" y="53"/>
                    <a:pt x="63" y="36"/>
                  </a:cubicBezTo>
                  <a:cubicBezTo>
                    <a:pt x="92" y="19"/>
                    <a:pt x="126" y="8"/>
                    <a:pt x="163" y="3"/>
                  </a:cubicBezTo>
                  <a:cubicBezTo>
                    <a:pt x="177" y="1"/>
                    <a:pt x="191" y="0"/>
                    <a:pt x="205" y="0"/>
                  </a:cubicBezTo>
                  <a:cubicBezTo>
                    <a:pt x="207" y="0"/>
                    <a:pt x="207" y="0"/>
                    <a:pt x="207" y="0"/>
                  </a:cubicBezTo>
                  <a:cubicBezTo>
                    <a:pt x="230" y="0"/>
                    <a:pt x="254" y="2"/>
                    <a:pt x="279" y="7"/>
                  </a:cubicBezTo>
                  <a:cubicBezTo>
                    <a:pt x="319" y="16"/>
                    <a:pt x="358" y="31"/>
                    <a:pt x="395" y="52"/>
                  </a:cubicBezTo>
                  <a:cubicBezTo>
                    <a:pt x="432" y="74"/>
                    <a:pt x="458" y="96"/>
                    <a:pt x="472" y="119"/>
                  </a:cubicBezTo>
                  <a:close/>
                  <a:moveTo>
                    <a:pt x="343" y="197"/>
                  </a:moveTo>
                  <a:cubicBezTo>
                    <a:pt x="359" y="188"/>
                    <a:pt x="364" y="176"/>
                    <a:pt x="358" y="161"/>
                  </a:cubicBezTo>
                  <a:cubicBezTo>
                    <a:pt x="352" y="146"/>
                    <a:pt x="331" y="129"/>
                    <a:pt x="297" y="109"/>
                  </a:cubicBezTo>
                  <a:cubicBezTo>
                    <a:pt x="262" y="89"/>
                    <a:pt x="232" y="77"/>
                    <a:pt x="206" y="73"/>
                  </a:cubicBezTo>
                  <a:cubicBezTo>
                    <a:pt x="181" y="70"/>
                    <a:pt x="159" y="73"/>
                    <a:pt x="143" y="82"/>
                  </a:cubicBezTo>
                  <a:cubicBezTo>
                    <a:pt x="126" y="92"/>
                    <a:pt x="121" y="104"/>
                    <a:pt x="127" y="119"/>
                  </a:cubicBezTo>
                  <a:cubicBezTo>
                    <a:pt x="133" y="134"/>
                    <a:pt x="154" y="151"/>
                    <a:pt x="188" y="171"/>
                  </a:cubicBezTo>
                  <a:cubicBezTo>
                    <a:pt x="223" y="191"/>
                    <a:pt x="253" y="203"/>
                    <a:pt x="279" y="207"/>
                  </a:cubicBezTo>
                  <a:cubicBezTo>
                    <a:pt x="305" y="210"/>
                    <a:pt x="326" y="207"/>
                    <a:pt x="343"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9" name="Freeform 2220">
              <a:extLst>
                <a:ext uri="{FF2B5EF4-FFF2-40B4-BE49-F238E27FC236}">
                  <a16:creationId xmlns:a16="http://schemas.microsoft.com/office/drawing/2014/main" id="{F29CA165-F637-4435-BBF8-7D3192E94012}"/>
                </a:ext>
              </a:extLst>
            </p:cNvPr>
            <p:cNvSpPr>
              <a:spLocks/>
            </p:cNvSpPr>
            <p:nvPr/>
          </p:nvSpPr>
          <p:spPr bwMode="auto">
            <a:xfrm>
              <a:off x="491" y="3351"/>
              <a:ext cx="134" cy="74"/>
            </a:xfrm>
            <a:custGeom>
              <a:avLst/>
              <a:gdLst>
                <a:gd name="T0" fmla="*/ 1 w 485"/>
                <a:gd name="T1" fmla="*/ 0 h 268"/>
                <a:gd name="T2" fmla="*/ 1 w 485"/>
                <a:gd name="T3" fmla="*/ 0 h 268"/>
                <a:gd name="T4" fmla="*/ 1 w 485"/>
                <a:gd name="T5" fmla="*/ 0 h 268"/>
                <a:gd name="T6" fmla="*/ 1 w 485"/>
                <a:gd name="T7" fmla="*/ 0 h 268"/>
                <a:gd name="T8" fmla="*/ 1 w 485"/>
                <a:gd name="T9" fmla="*/ 1 h 268"/>
                <a:gd name="T10" fmla="*/ 1 w 485"/>
                <a:gd name="T11" fmla="*/ 1 h 268"/>
                <a:gd name="T12" fmla="*/ 0 w 485"/>
                <a:gd name="T13" fmla="*/ 1 h 268"/>
                <a:gd name="T14" fmla="*/ 0 w 485"/>
                <a:gd name="T15" fmla="*/ 0 h 268"/>
                <a:gd name="T16" fmla="*/ 0 w 485"/>
                <a:gd name="T17" fmla="*/ 0 h 268"/>
                <a:gd name="T18" fmla="*/ 0 w 485"/>
                <a:gd name="T19" fmla="*/ 0 h 268"/>
                <a:gd name="T20" fmla="*/ 0 w 485"/>
                <a:gd name="T21" fmla="*/ 0 h 268"/>
                <a:gd name="T22" fmla="*/ 0 w 485"/>
                <a:gd name="T23" fmla="*/ 0 h 268"/>
                <a:gd name="T24" fmla="*/ 0 w 485"/>
                <a:gd name="T25" fmla="*/ 0 h 268"/>
                <a:gd name="T26" fmla="*/ 0 w 485"/>
                <a:gd name="T27" fmla="*/ 0 h 268"/>
                <a:gd name="T28" fmla="*/ 1 w 485"/>
                <a:gd name="T29" fmla="*/ 0 h 268"/>
                <a:gd name="T30" fmla="*/ 1 w 485"/>
                <a:gd name="T31" fmla="*/ 0 h 268"/>
                <a:gd name="T32" fmla="*/ 1 w 485"/>
                <a:gd name="T33" fmla="*/ 0 h 268"/>
                <a:gd name="T34" fmla="*/ 1 w 485"/>
                <a:gd name="T35" fmla="*/ 0 h 268"/>
                <a:gd name="T36" fmla="*/ 1 w 485"/>
                <a:gd name="T37" fmla="*/ 0 h 2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5"/>
                <a:gd name="T58" fmla="*/ 0 h 268"/>
                <a:gd name="T59" fmla="*/ 485 w 485"/>
                <a:gd name="T60" fmla="*/ 268 h 2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5" h="268">
                  <a:moveTo>
                    <a:pt x="485" y="42"/>
                  </a:moveTo>
                  <a:cubicBezTo>
                    <a:pt x="485" y="149"/>
                    <a:pt x="485" y="149"/>
                    <a:pt x="485" y="149"/>
                  </a:cubicBezTo>
                  <a:cubicBezTo>
                    <a:pt x="485" y="158"/>
                    <a:pt x="483" y="166"/>
                    <a:pt x="480" y="174"/>
                  </a:cubicBezTo>
                  <a:cubicBezTo>
                    <a:pt x="471" y="196"/>
                    <a:pt x="452" y="215"/>
                    <a:pt x="423" y="232"/>
                  </a:cubicBezTo>
                  <a:cubicBezTo>
                    <a:pt x="393" y="249"/>
                    <a:pt x="360" y="260"/>
                    <a:pt x="322" y="265"/>
                  </a:cubicBezTo>
                  <a:cubicBezTo>
                    <a:pt x="308" y="267"/>
                    <a:pt x="293" y="268"/>
                    <a:pt x="279" y="268"/>
                  </a:cubicBezTo>
                  <a:cubicBezTo>
                    <a:pt x="255" y="268"/>
                    <a:pt x="231" y="266"/>
                    <a:pt x="206" y="261"/>
                  </a:cubicBezTo>
                  <a:cubicBezTo>
                    <a:pt x="166" y="253"/>
                    <a:pt x="127" y="238"/>
                    <a:pt x="90" y="216"/>
                  </a:cubicBezTo>
                  <a:cubicBezTo>
                    <a:pt x="53" y="195"/>
                    <a:pt x="27" y="172"/>
                    <a:pt x="13" y="149"/>
                  </a:cubicBezTo>
                  <a:cubicBezTo>
                    <a:pt x="4" y="135"/>
                    <a:pt x="0" y="121"/>
                    <a:pt x="0" y="107"/>
                  </a:cubicBezTo>
                  <a:cubicBezTo>
                    <a:pt x="0" y="0"/>
                    <a:pt x="0" y="0"/>
                    <a:pt x="0" y="0"/>
                  </a:cubicBezTo>
                  <a:cubicBezTo>
                    <a:pt x="0" y="14"/>
                    <a:pt x="4" y="28"/>
                    <a:pt x="13" y="42"/>
                  </a:cubicBezTo>
                  <a:cubicBezTo>
                    <a:pt x="27" y="65"/>
                    <a:pt x="53" y="87"/>
                    <a:pt x="90" y="109"/>
                  </a:cubicBezTo>
                  <a:cubicBezTo>
                    <a:pt x="127" y="130"/>
                    <a:pt x="166" y="145"/>
                    <a:pt x="206" y="153"/>
                  </a:cubicBezTo>
                  <a:cubicBezTo>
                    <a:pt x="231" y="158"/>
                    <a:pt x="255" y="161"/>
                    <a:pt x="279" y="161"/>
                  </a:cubicBezTo>
                  <a:cubicBezTo>
                    <a:pt x="293" y="161"/>
                    <a:pt x="308" y="160"/>
                    <a:pt x="322" y="158"/>
                  </a:cubicBezTo>
                  <a:cubicBezTo>
                    <a:pt x="360" y="153"/>
                    <a:pt x="393" y="142"/>
                    <a:pt x="423" y="125"/>
                  </a:cubicBezTo>
                  <a:cubicBezTo>
                    <a:pt x="452" y="108"/>
                    <a:pt x="471" y="88"/>
                    <a:pt x="480" y="67"/>
                  </a:cubicBezTo>
                  <a:cubicBezTo>
                    <a:pt x="483" y="59"/>
                    <a:pt x="485" y="50"/>
                    <a:pt x="485" y="42"/>
                  </a:cubicBez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0" name="Freeform 2221">
              <a:extLst>
                <a:ext uri="{FF2B5EF4-FFF2-40B4-BE49-F238E27FC236}">
                  <a16:creationId xmlns:a16="http://schemas.microsoft.com/office/drawing/2014/main" id="{5C609BBF-BF44-45F2-833F-BDE4A1DCC0E0}"/>
                </a:ext>
              </a:extLst>
            </p:cNvPr>
            <p:cNvSpPr>
              <a:spLocks/>
            </p:cNvSpPr>
            <p:nvPr/>
          </p:nvSpPr>
          <p:spPr bwMode="auto">
            <a:xfrm>
              <a:off x="524" y="3337"/>
              <a:ext cx="68" cy="39"/>
            </a:xfrm>
            <a:custGeom>
              <a:avLst/>
              <a:gdLst>
                <a:gd name="T0" fmla="*/ 0 w 243"/>
                <a:gd name="T1" fmla="*/ 0 h 140"/>
                <a:gd name="T2" fmla="*/ 0 w 243"/>
                <a:gd name="T3" fmla="*/ 0 h 140"/>
                <a:gd name="T4" fmla="*/ 0 w 243"/>
                <a:gd name="T5" fmla="*/ 0 h 140"/>
                <a:gd name="T6" fmla="*/ 0 w 243"/>
                <a:gd name="T7" fmla="*/ 0 h 140"/>
                <a:gd name="T8" fmla="*/ 0 w 243"/>
                <a:gd name="T9" fmla="*/ 0 h 140"/>
                <a:gd name="T10" fmla="*/ 0 w 243"/>
                <a:gd name="T11" fmla="*/ 0 h 140"/>
                <a:gd name="T12" fmla="*/ 0 w 243"/>
                <a:gd name="T13" fmla="*/ 0 h 140"/>
                <a:gd name="T14" fmla="*/ 0 w 243"/>
                <a:gd name="T15" fmla="*/ 0 h 140"/>
                <a:gd name="T16" fmla="*/ 0 w 243"/>
                <a:gd name="T17" fmla="*/ 0 h 1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
                <a:gd name="T28" fmla="*/ 0 h 140"/>
                <a:gd name="T29" fmla="*/ 243 w 243"/>
                <a:gd name="T30" fmla="*/ 140 h 1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 h="140">
                  <a:moveTo>
                    <a:pt x="237" y="91"/>
                  </a:moveTo>
                  <a:cubicBezTo>
                    <a:pt x="243" y="106"/>
                    <a:pt x="238" y="118"/>
                    <a:pt x="222" y="127"/>
                  </a:cubicBezTo>
                  <a:cubicBezTo>
                    <a:pt x="205" y="137"/>
                    <a:pt x="184" y="140"/>
                    <a:pt x="158" y="137"/>
                  </a:cubicBezTo>
                  <a:cubicBezTo>
                    <a:pt x="132" y="133"/>
                    <a:pt x="102" y="121"/>
                    <a:pt x="67" y="101"/>
                  </a:cubicBezTo>
                  <a:cubicBezTo>
                    <a:pt x="33" y="81"/>
                    <a:pt x="12" y="64"/>
                    <a:pt x="6" y="49"/>
                  </a:cubicBezTo>
                  <a:cubicBezTo>
                    <a:pt x="0" y="34"/>
                    <a:pt x="5" y="22"/>
                    <a:pt x="22" y="12"/>
                  </a:cubicBezTo>
                  <a:cubicBezTo>
                    <a:pt x="38" y="3"/>
                    <a:pt x="60" y="0"/>
                    <a:pt x="85" y="3"/>
                  </a:cubicBezTo>
                  <a:cubicBezTo>
                    <a:pt x="111" y="7"/>
                    <a:pt x="141" y="19"/>
                    <a:pt x="176" y="39"/>
                  </a:cubicBezTo>
                  <a:cubicBezTo>
                    <a:pt x="210" y="59"/>
                    <a:pt x="231" y="76"/>
                    <a:pt x="237" y="9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1" name="Freeform 2222">
              <a:extLst>
                <a:ext uri="{FF2B5EF4-FFF2-40B4-BE49-F238E27FC236}">
                  <a16:creationId xmlns:a16="http://schemas.microsoft.com/office/drawing/2014/main" id="{45D4691E-2F97-4314-851C-9B1351A5AF90}"/>
                </a:ext>
              </a:extLst>
            </p:cNvPr>
            <p:cNvSpPr>
              <a:spLocks noEditPoints="1"/>
            </p:cNvSpPr>
            <p:nvPr/>
          </p:nvSpPr>
          <p:spPr bwMode="auto">
            <a:xfrm>
              <a:off x="488" y="3314"/>
              <a:ext cx="140" cy="84"/>
            </a:xfrm>
            <a:custGeom>
              <a:avLst/>
              <a:gdLst>
                <a:gd name="T0" fmla="*/ 1 w 509"/>
                <a:gd name="T1" fmla="*/ 1 h 304"/>
                <a:gd name="T2" fmla="*/ 0 w 509"/>
                <a:gd name="T3" fmla="*/ 1 h 304"/>
                <a:gd name="T4" fmla="*/ 0 w 509"/>
                <a:gd name="T5" fmla="*/ 0 h 304"/>
                <a:gd name="T6" fmla="*/ 0 w 509"/>
                <a:gd name="T7" fmla="*/ 0 h 304"/>
                <a:gd name="T8" fmla="*/ 0 w 509"/>
                <a:gd name="T9" fmla="*/ 0 h 304"/>
                <a:gd name="T10" fmla="*/ 0 w 509"/>
                <a:gd name="T11" fmla="*/ 0 h 304"/>
                <a:gd name="T12" fmla="*/ 0 w 509"/>
                <a:gd name="T13" fmla="*/ 0 h 304"/>
                <a:gd name="T14" fmla="*/ 0 w 509"/>
                <a:gd name="T15" fmla="*/ 0 h 304"/>
                <a:gd name="T16" fmla="*/ 0 w 509"/>
                <a:gd name="T17" fmla="*/ 0 h 304"/>
                <a:gd name="T18" fmla="*/ 0 w 509"/>
                <a:gd name="T19" fmla="*/ 0 h 304"/>
                <a:gd name="T20" fmla="*/ 0 w 509"/>
                <a:gd name="T21" fmla="*/ 0 h 304"/>
                <a:gd name="T22" fmla="*/ 1 w 509"/>
                <a:gd name="T23" fmla="*/ 0 h 304"/>
                <a:gd name="T24" fmla="*/ 1 w 509"/>
                <a:gd name="T25" fmla="*/ 0 h 304"/>
                <a:gd name="T26" fmla="*/ 1 w 509"/>
                <a:gd name="T27" fmla="*/ 0 h 304"/>
                <a:gd name="T28" fmla="*/ 1 w 509"/>
                <a:gd name="T29" fmla="*/ 0 h 304"/>
                <a:gd name="T30" fmla="*/ 1 w 509"/>
                <a:gd name="T31" fmla="*/ 0 h 304"/>
                <a:gd name="T32" fmla="*/ 1 w 509"/>
                <a:gd name="T33" fmla="*/ 1 h 304"/>
                <a:gd name="T34" fmla="*/ 1 w 509"/>
                <a:gd name="T35" fmla="*/ 1 h 304"/>
                <a:gd name="T36" fmla="*/ 1 w 509"/>
                <a:gd name="T37" fmla="*/ 1 h 304"/>
                <a:gd name="T38" fmla="*/ 0 w 509"/>
                <a:gd name="T39" fmla="*/ 0 h 304"/>
                <a:gd name="T40" fmla="*/ 0 w 509"/>
                <a:gd name="T41" fmla="*/ 0 h 304"/>
                <a:gd name="T42" fmla="*/ 0 w 509"/>
                <a:gd name="T43" fmla="*/ 0 h 304"/>
                <a:gd name="T44" fmla="*/ 0 w 509"/>
                <a:gd name="T45" fmla="*/ 0 h 304"/>
                <a:gd name="T46" fmla="*/ 0 w 509"/>
                <a:gd name="T47" fmla="*/ 0 h 304"/>
                <a:gd name="T48" fmla="*/ 0 w 509"/>
                <a:gd name="T49" fmla="*/ 0 h 304"/>
                <a:gd name="T50" fmla="*/ 0 w 509"/>
                <a:gd name="T51" fmla="*/ 0 h 304"/>
                <a:gd name="T52" fmla="*/ 0 w 509"/>
                <a:gd name="T53" fmla="*/ 0 h 304"/>
                <a:gd name="T54" fmla="*/ 0 w 509"/>
                <a:gd name="T55" fmla="*/ 1 h 304"/>
                <a:gd name="T56" fmla="*/ 1 w 509"/>
                <a:gd name="T57" fmla="*/ 1 h 304"/>
                <a:gd name="T58" fmla="*/ 1 w 509"/>
                <a:gd name="T59" fmla="*/ 0 h 304"/>
                <a:gd name="T60" fmla="*/ 1 w 509"/>
                <a:gd name="T61" fmla="*/ 0 h 304"/>
                <a:gd name="T62" fmla="*/ 1 w 509"/>
                <a:gd name="T63" fmla="*/ 0 h 304"/>
                <a:gd name="T64" fmla="*/ 1 w 509"/>
                <a:gd name="T65" fmla="*/ 0 h 304"/>
                <a:gd name="T66" fmla="*/ 1 w 509"/>
                <a:gd name="T67" fmla="*/ 0 h 304"/>
                <a:gd name="T68" fmla="*/ 1 w 509"/>
                <a:gd name="T69" fmla="*/ 0 h 304"/>
                <a:gd name="T70" fmla="*/ 0 w 509"/>
                <a:gd name="T71" fmla="*/ 0 h 304"/>
                <a:gd name="T72" fmla="*/ 0 w 509"/>
                <a:gd name="T73" fmla="*/ 0 h 3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9"/>
                <a:gd name="T112" fmla="*/ 0 h 304"/>
                <a:gd name="T113" fmla="*/ 509 w 509"/>
                <a:gd name="T114" fmla="*/ 304 h 3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9" h="304">
                  <a:moveTo>
                    <a:pt x="291" y="304"/>
                  </a:moveTo>
                  <a:cubicBezTo>
                    <a:pt x="266" y="304"/>
                    <a:pt x="241" y="301"/>
                    <a:pt x="216" y="296"/>
                  </a:cubicBezTo>
                  <a:cubicBezTo>
                    <a:pt x="175" y="288"/>
                    <a:pt x="135" y="272"/>
                    <a:pt x="96" y="250"/>
                  </a:cubicBezTo>
                  <a:cubicBezTo>
                    <a:pt x="57" y="228"/>
                    <a:pt x="30" y="204"/>
                    <a:pt x="15" y="179"/>
                  </a:cubicBezTo>
                  <a:cubicBezTo>
                    <a:pt x="5" y="163"/>
                    <a:pt x="0" y="147"/>
                    <a:pt x="0" y="131"/>
                  </a:cubicBezTo>
                  <a:cubicBezTo>
                    <a:pt x="0" y="121"/>
                    <a:pt x="2" y="111"/>
                    <a:pt x="6" y="101"/>
                  </a:cubicBezTo>
                  <a:cubicBezTo>
                    <a:pt x="16" y="77"/>
                    <a:pt x="37" y="56"/>
                    <a:pt x="69" y="38"/>
                  </a:cubicBezTo>
                  <a:cubicBezTo>
                    <a:pt x="100" y="20"/>
                    <a:pt x="135" y="8"/>
                    <a:pt x="173" y="3"/>
                  </a:cubicBezTo>
                  <a:cubicBezTo>
                    <a:pt x="188" y="1"/>
                    <a:pt x="202" y="0"/>
                    <a:pt x="217" y="0"/>
                  </a:cubicBezTo>
                  <a:cubicBezTo>
                    <a:pt x="217" y="0"/>
                    <a:pt x="218" y="0"/>
                    <a:pt x="218" y="0"/>
                  </a:cubicBezTo>
                  <a:cubicBezTo>
                    <a:pt x="218" y="0"/>
                    <a:pt x="218" y="0"/>
                    <a:pt x="219" y="0"/>
                  </a:cubicBezTo>
                  <a:cubicBezTo>
                    <a:pt x="243" y="0"/>
                    <a:pt x="268" y="3"/>
                    <a:pt x="293" y="8"/>
                  </a:cubicBezTo>
                  <a:cubicBezTo>
                    <a:pt x="334" y="16"/>
                    <a:pt x="375" y="31"/>
                    <a:pt x="413" y="54"/>
                  </a:cubicBezTo>
                  <a:cubicBezTo>
                    <a:pt x="452" y="76"/>
                    <a:pt x="479" y="100"/>
                    <a:pt x="494" y="125"/>
                  </a:cubicBezTo>
                  <a:cubicBezTo>
                    <a:pt x="504" y="141"/>
                    <a:pt x="509" y="157"/>
                    <a:pt x="509" y="173"/>
                  </a:cubicBezTo>
                  <a:cubicBezTo>
                    <a:pt x="509" y="183"/>
                    <a:pt x="507" y="193"/>
                    <a:pt x="503" y="203"/>
                  </a:cubicBezTo>
                  <a:cubicBezTo>
                    <a:pt x="493" y="226"/>
                    <a:pt x="472" y="248"/>
                    <a:pt x="441" y="266"/>
                  </a:cubicBezTo>
                  <a:cubicBezTo>
                    <a:pt x="410" y="284"/>
                    <a:pt x="375" y="296"/>
                    <a:pt x="336" y="301"/>
                  </a:cubicBezTo>
                  <a:cubicBezTo>
                    <a:pt x="321" y="303"/>
                    <a:pt x="306" y="304"/>
                    <a:pt x="291" y="304"/>
                  </a:cubicBezTo>
                  <a:close/>
                  <a:moveTo>
                    <a:pt x="218" y="24"/>
                  </a:moveTo>
                  <a:cubicBezTo>
                    <a:pt x="218" y="24"/>
                    <a:pt x="218" y="24"/>
                    <a:pt x="217" y="24"/>
                  </a:cubicBezTo>
                  <a:cubicBezTo>
                    <a:pt x="204" y="24"/>
                    <a:pt x="190" y="25"/>
                    <a:pt x="176" y="27"/>
                  </a:cubicBezTo>
                  <a:cubicBezTo>
                    <a:pt x="141" y="32"/>
                    <a:pt x="109" y="42"/>
                    <a:pt x="81" y="58"/>
                  </a:cubicBezTo>
                  <a:cubicBezTo>
                    <a:pt x="54" y="74"/>
                    <a:pt x="36" y="92"/>
                    <a:pt x="28" y="110"/>
                  </a:cubicBezTo>
                  <a:cubicBezTo>
                    <a:pt x="25" y="117"/>
                    <a:pt x="24" y="124"/>
                    <a:pt x="24" y="131"/>
                  </a:cubicBezTo>
                  <a:cubicBezTo>
                    <a:pt x="24" y="143"/>
                    <a:pt x="28" y="154"/>
                    <a:pt x="35" y="167"/>
                  </a:cubicBezTo>
                  <a:cubicBezTo>
                    <a:pt x="48" y="188"/>
                    <a:pt x="73" y="209"/>
                    <a:pt x="108" y="230"/>
                  </a:cubicBezTo>
                  <a:cubicBezTo>
                    <a:pt x="144" y="250"/>
                    <a:pt x="182" y="265"/>
                    <a:pt x="221" y="273"/>
                  </a:cubicBezTo>
                  <a:cubicBezTo>
                    <a:pt x="259" y="281"/>
                    <a:pt x="297" y="282"/>
                    <a:pt x="333" y="277"/>
                  </a:cubicBezTo>
                  <a:cubicBezTo>
                    <a:pt x="368" y="272"/>
                    <a:pt x="400" y="261"/>
                    <a:pt x="429" y="245"/>
                  </a:cubicBezTo>
                  <a:cubicBezTo>
                    <a:pt x="455" y="230"/>
                    <a:pt x="473" y="212"/>
                    <a:pt x="481" y="193"/>
                  </a:cubicBezTo>
                  <a:cubicBezTo>
                    <a:pt x="484" y="187"/>
                    <a:pt x="485" y="180"/>
                    <a:pt x="485" y="173"/>
                  </a:cubicBezTo>
                  <a:cubicBezTo>
                    <a:pt x="485" y="161"/>
                    <a:pt x="481" y="150"/>
                    <a:pt x="474" y="137"/>
                  </a:cubicBezTo>
                  <a:cubicBezTo>
                    <a:pt x="461" y="116"/>
                    <a:pt x="436" y="95"/>
                    <a:pt x="401" y="74"/>
                  </a:cubicBezTo>
                  <a:cubicBezTo>
                    <a:pt x="365" y="54"/>
                    <a:pt x="327" y="39"/>
                    <a:pt x="288" y="31"/>
                  </a:cubicBezTo>
                  <a:cubicBezTo>
                    <a:pt x="265" y="26"/>
                    <a:pt x="241" y="24"/>
                    <a:pt x="219" y="24"/>
                  </a:cubicBezTo>
                  <a:cubicBezTo>
                    <a:pt x="218" y="24"/>
                    <a:pt x="218" y="24"/>
                    <a:pt x="218"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2223">
              <a:extLst>
                <a:ext uri="{FF2B5EF4-FFF2-40B4-BE49-F238E27FC236}">
                  <a16:creationId xmlns:a16="http://schemas.microsoft.com/office/drawing/2014/main" id="{4A37CDB5-0252-4A5A-94C7-04ABE32CA98D}"/>
                </a:ext>
              </a:extLst>
            </p:cNvPr>
            <p:cNvSpPr>
              <a:spLocks noEditPoints="1"/>
            </p:cNvSpPr>
            <p:nvPr/>
          </p:nvSpPr>
          <p:spPr bwMode="auto">
            <a:xfrm>
              <a:off x="521" y="3334"/>
              <a:ext cx="74" cy="45"/>
            </a:xfrm>
            <a:custGeom>
              <a:avLst/>
              <a:gdLst>
                <a:gd name="T0" fmla="*/ 0 w 270"/>
                <a:gd name="T1" fmla="*/ 0 h 162"/>
                <a:gd name="T2" fmla="*/ 0 w 270"/>
                <a:gd name="T3" fmla="*/ 0 h 162"/>
                <a:gd name="T4" fmla="*/ 0 w 270"/>
                <a:gd name="T5" fmla="*/ 0 h 162"/>
                <a:gd name="T6" fmla="*/ 0 w 270"/>
                <a:gd name="T7" fmla="*/ 0 h 162"/>
                <a:gd name="T8" fmla="*/ 0 w 270"/>
                <a:gd name="T9" fmla="*/ 0 h 162"/>
                <a:gd name="T10" fmla="*/ 0 w 270"/>
                <a:gd name="T11" fmla="*/ 0 h 162"/>
                <a:gd name="T12" fmla="*/ 0 w 270"/>
                <a:gd name="T13" fmla="*/ 0 h 162"/>
                <a:gd name="T14" fmla="*/ 0 w 270"/>
                <a:gd name="T15" fmla="*/ 0 h 162"/>
                <a:gd name="T16" fmla="*/ 0 w 270"/>
                <a:gd name="T17" fmla="*/ 0 h 162"/>
                <a:gd name="T18" fmla="*/ 0 w 270"/>
                <a:gd name="T19" fmla="*/ 0 h 162"/>
                <a:gd name="T20" fmla="*/ 0 w 270"/>
                <a:gd name="T21" fmla="*/ 0 h 162"/>
                <a:gd name="T22" fmla="*/ 0 w 270"/>
                <a:gd name="T23" fmla="*/ 0 h 162"/>
                <a:gd name="T24" fmla="*/ 0 w 270"/>
                <a:gd name="T25" fmla="*/ 0 h 162"/>
                <a:gd name="T26" fmla="*/ 0 w 270"/>
                <a:gd name="T27" fmla="*/ 0 h 162"/>
                <a:gd name="T28" fmla="*/ 0 w 270"/>
                <a:gd name="T29" fmla="*/ 0 h 162"/>
                <a:gd name="T30" fmla="*/ 0 w 270"/>
                <a:gd name="T31" fmla="*/ 0 h 162"/>
                <a:gd name="T32" fmla="*/ 0 w 270"/>
                <a:gd name="T33" fmla="*/ 0 h 162"/>
                <a:gd name="T34" fmla="*/ 0 w 270"/>
                <a:gd name="T35" fmla="*/ 0 h 162"/>
                <a:gd name="T36" fmla="*/ 0 w 270"/>
                <a:gd name="T37" fmla="*/ 0 h 162"/>
                <a:gd name="T38" fmla="*/ 0 w 270"/>
                <a:gd name="T39" fmla="*/ 0 h 1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70"/>
                <a:gd name="T61" fmla="*/ 0 h 162"/>
                <a:gd name="T62" fmla="*/ 270 w 270"/>
                <a:gd name="T63" fmla="*/ 162 h 1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70" h="162">
                  <a:moveTo>
                    <a:pt x="191" y="162"/>
                  </a:moveTo>
                  <a:cubicBezTo>
                    <a:pt x="184" y="162"/>
                    <a:pt x="177" y="161"/>
                    <a:pt x="169" y="160"/>
                  </a:cubicBezTo>
                  <a:cubicBezTo>
                    <a:pt x="142" y="157"/>
                    <a:pt x="110" y="144"/>
                    <a:pt x="74" y="124"/>
                  </a:cubicBezTo>
                  <a:cubicBezTo>
                    <a:pt x="37" y="102"/>
                    <a:pt x="16" y="83"/>
                    <a:pt x="8" y="66"/>
                  </a:cubicBezTo>
                  <a:cubicBezTo>
                    <a:pt x="0" y="45"/>
                    <a:pt x="7" y="26"/>
                    <a:pt x="29" y="14"/>
                  </a:cubicBezTo>
                  <a:cubicBezTo>
                    <a:pt x="48" y="3"/>
                    <a:pt x="72" y="0"/>
                    <a:pt x="100" y="3"/>
                  </a:cubicBezTo>
                  <a:cubicBezTo>
                    <a:pt x="127" y="7"/>
                    <a:pt x="159" y="20"/>
                    <a:pt x="195" y="40"/>
                  </a:cubicBezTo>
                  <a:cubicBezTo>
                    <a:pt x="232" y="62"/>
                    <a:pt x="254" y="81"/>
                    <a:pt x="261" y="98"/>
                  </a:cubicBezTo>
                  <a:cubicBezTo>
                    <a:pt x="266" y="110"/>
                    <a:pt x="270" y="133"/>
                    <a:pt x="241" y="150"/>
                  </a:cubicBezTo>
                  <a:cubicBezTo>
                    <a:pt x="227" y="158"/>
                    <a:pt x="210" y="162"/>
                    <a:pt x="191" y="162"/>
                  </a:cubicBezTo>
                  <a:close/>
                  <a:moveTo>
                    <a:pt x="78" y="26"/>
                  </a:moveTo>
                  <a:cubicBezTo>
                    <a:pt x="64" y="26"/>
                    <a:pt x="51" y="29"/>
                    <a:pt x="41" y="35"/>
                  </a:cubicBezTo>
                  <a:cubicBezTo>
                    <a:pt x="26" y="43"/>
                    <a:pt x="28" y="50"/>
                    <a:pt x="30" y="56"/>
                  </a:cubicBezTo>
                  <a:cubicBezTo>
                    <a:pt x="34" y="65"/>
                    <a:pt x="47" y="80"/>
                    <a:pt x="86" y="103"/>
                  </a:cubicBezTo>
                  <a:cubicBezTo>
                    <a:pt x="120" y="122"/>
                    <a:pt x="149" y="133"/>
                    <a:pt x="173" y="137"/>
                  </a:cubicBezTo>
                  <a:cubicBezTo>
                    <a:pt x="195" y="140"/>
                    <a:pt x="214" y="137"/>
                    <a:pt x="229" y="129"/>
                  </a:cubicBezTo>
                  <a:cubicBezTo>
                    <a:pt x="243" y="121"/>
                    <a:pt x="242" y="114"/>
                    <a:pt x="239" y="108"/>
                  </a:cubicBezTo>
                  <a:cubicBezTo>
                    <a:pt x="235" y="99"/>
                    <a:pt x="223" y="84"/>
                    <a:pt x="183" y="61"/>
                  </a:cubicBezTo>
                  <a:cubicBezTo>
                    <a:pt x="150" y="42"/>
                    <a:pt x="121" y="31"/>
                    <a:pt x="97" y="27"/>
                  </a:cubicBezTo>
                  <a:cubicBezTo>
                    <a:pt x="90" y="26"/>
                    <a:pt x="84" y="26"/>
                    <a:pt x="78" y="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3" name="Freeform 2224">
              <a:extLst>
                <a:ext uri="{FF2B5EF4-FFF2-40B4-BE49-F238E27FC236}">
                  <a16:creationId xmlns:a16="http://schemas.microsoft.com/office/drawing/2014/main" id="{0CC872FD-7A34-4F30-AAB8-E30C7850D716}"/>
                </a:ext>
              </a:extLst>
            </p:cNvPr>
            <p:cNvSpPr>
              <a:spLocks/>
            </p:cNvSpPr>
            <p:nvPr/>
          </p:nvSpPr>
          <p:spPr bwMode="auto">
            <a:xfrm>
              <a:off x="488" y="3347"/>
              <a:ext cx="140" cy="81"/>
            </a:xfrm>
            <a:custGeom>
              <a:avLst/>
              <a:gdLst>
                <a:gd name="T0" fmla="*/ 1 w 509"/>
                <a:gd name="T1" fmla="*/ 1 h 292"/>
                <a:gd name="T2" fmla="*/ 0 w 509"/>
                <a:gd name="T3" fmla="*/ 1 h 292"/>
                <a:gd name="T4" fmla="*/ 0 w 509"/>
                <a:gd name="T5" fmla="*/ 0 h 292"/>
                <a:gd name="T6" fmla="*/ 0 w 509"/>
                <a:gd name="T7" fmla="*/ 0 h 292"/>
                <a:gd name="T8" fmla="*/ 0 w 509"/>
                <a:gd name="T9" fmla="*/ 0 h 292"/>
                <a:gd name="T10" fmla="*/ 0 w 509"/>
                <a:gd name="T11" fmla="*/ 0 h 292"/>
                <a:gd name="T12" fmla="*/ 0 w 509"/>
                <a:gd name="T13" fmla="*/ 0 h 292"/>
                <a:gd name="T14" fmla="*/ 0 w 509"/>
                <a:gd name="T15" fmla="*/ 0 h 292"/>
                <a:gd name="T16" fmla="*/ 0 w 509"/>
                <a:gd name="T17" fmla="*/ 0 h 292"/>
                <a:gd name="T18" fmla="*/ 0 w 509"/>
                <a:gd name="T19" fmla="*/ 0 h 292"/>
                <a:gd name="T20" fmla="*/ 0 w 509"/>
                <a:gd name="T21" fmla="*/ 0 h 292"/>
                <a:gd name="T22" fmla="*/ 0 w 509"/>
                <a:gd name="T23" fmla="*/ 1 h 292"/>
                <a:gd name="T24" fmla="*/ 1 w 509"/>
                <a:gd name="T25" fmla="*/ 1 h 292"/>
                <a:gd name="T26" fmla="*/ 1 w 509"/>
                <a:gd name="T27" fmla="*/ 0 h 292"/>
                <a:gd name="T28" fmla="*/ 1 w 509"/>
                <a:gd name="T29" fmla="*/ 0 h 292"/>
                <a:gd name="T30" fmla="*/ 1 w 509"/>
                <a:gd name="T31" fmla="*/ 0 h 292"/>
                <a:gd name="T32" fmla="*/ 1 w 509"/>
                <a:gd name="T33" fmla="*/ 0 h 292"/>
                <a:gd name="T34" fmla="*/ 1 w 509"/>
                <a:gd name="T35" fmla="*/ 0 h 292"/>
                <a:gd name="T36" fmla="*/ 1 w 509"/>
                <a:gd name="T37" fmla="*/ 0 h 292"/>
                <a:gd name="T38" fmla="*/ 1 w 509"/>
                <a:gd name="T39" fmla="*/ 0 h 292"/>
                <a:gd name="T40" fmla="*/ 1 w 509"/>
                <a:gd name="T41" fmla="*/ 0 h 292"/>
                <a:gd name="T42" fmla="*/ 1 w 509"/>
                <a:gd name="T43" fmla="*/ 0 h 292"/>
                <a:gd name="T44" fmla="*/ 1 w 509"/>
                <a:gd name="T45" fmla="*/ 1 h 292"/>
                <a:gd name="T46" fmla="*/ 1 w 509"/>
                <a:gd name="T47" fmla="*/ 1 h 2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9"/>
                <a:gd name="T73" fmla="*/ 0 h 292"/>
                <a:gd name="T74" fmla="*/ 509 w 509"/>
                <a:gd name="T75" fmla="*/ 292 h 2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9" h="292">
                  <a:moveTo>
                    <a:pt x="291" y="292"/>
                  </a:moveTo>
                  <a:cubicBezTo>
                    <a:pt x="266" y="292"/>
                    <a:pt x="241" y="290"/>
                    <a:pt x="216" y="284"/>
                  </a:cubicBezTo>
                  <a:cubicBezTo>
                    <a:pt x="175" y="276"/>
                    <a:pt x="134" y="261"/>
                    <a:pt x="96" y="239"/>
                  </a:cubicBezTo>
                  <a:cubicBezTo>
                    <a:pt x="57" y="216"/>
                    <a:pt x="30" y="192"/>
                    <a:pt x="15" y="167"/>
                  </a:cubicBezTo>
                  <a:cubicBezTo>
                    <a:pt x="5" y="152"/>
                    <a:pt x="0" y="135"/>
                    <a:pt x="0" y="119"/>
                  </a:cubicBezTo>
                  <a:cubicBezTo>
                    <a:pt x="0" y="12"/>
                    <a:pt x="0" y="12"/>
                    <a:pt x="0" y="12"/>
                  </a:cubicBezTo>
                  <a:cubicBezTo>
                    <a:pt x="0" y="6"/>
                    <a:pt x="5" y="0"/>
                    <a:pt x="12" y="0"/>
                  </a:cubicBezTo>
                  <a:cubicBezTo>
                    <a:pt x="19" y="0"/>
                    <a:pt x="24" y="6"/>
                    <a:pt x="24" y="12"/>
                  </a:cubicBezTo>
                  <a:cubicBezTo>
                    <a:pt x="24" y="119"/>
                    <a:pt x="24" y="119"/>
                    <a:pt x="24" y="119"/>
                  </a:cubicBezTo>
                  <a:cubicBezTo>
                    <a:pt x="24" y="131"/>
                    <a:pt x="28" y="143"/>
                    <a:pt x="35" y="155"/>
                  </a:cubicBezTo>
                  <a:cubicBezTo>
                    <a:pt x="48" y="176"/>
                    <a:pt x="73" y="197"/>
                    <a:pt x="108" y="218"/>
                  </a:cubicBezTo>
                  <a:cubicBezTo>
                    <a:pt x="144" y="239"/>
                    <a:pt x="182" y="253"/>
                    <a:pt x="221" y="261"/>
                  </a:cubicBezTo>
                  <a:cubicBezTo>
                    <a:pt x="259" y="269"/>
                    <a:pt x="297" y="270"/>
                    <a:pt x="333" y="265"/>
                  </a:cubicBezTo>
                  <a:cubicBezTo>
                    <a:pt x="368" y="261"/>
                    <a:pt x="400" y="250"/>
                    <a:pt x="429" y="234"/>
                  </a:cubicBezTo>
                  <a:cubicBezTo>
                    <a:pt x="455" y="218"/>
                    <a:pt x="473" y="201"/>
                    <a:pt x="481" y="182"/>
                  </a:cubicBezTo>
                  <a:cubicBezTo>
                    <a:pt x="484" y="175"/>
                    <a:pt x="485" y="168"/>
                    <a:pt x="485" y="161"/>
                  </a:cubicBezTo>
                  <a:cubicBezTo>
                    <a:pt x="485" y="54"/>
                    <a:pt x="485" y="54"/>
                    <a:pt x="485" y="54"/>
                  </a:cubicBezTo>
                  <a:cubicBezTo>
                    <a:pt x="485" y="47"/>
                    <a:pt x="490" y="42"/>
                    <a:pt x="497" y="42"/>
                  </a:cubicBezTo>
                  <a:cubicBezTo>
                    <a:pt x="504" y="42"/>
                    <a:pt x="509" y="47"/>
                    <a:pt x="509" y="54"/>
                  </a:cubicBezTo>
                  <a:cubicBezTo>
                    <a:pt x="509" y="161"/>
                    <a:pt x="509" y="161"/>
                    <a:pt x="509" y="161"/>
                  </a:cubicBezTo>
                  <a:cubicBezTo>
                    <a:pt x="509" y="171"/>
                    <a:pt x="507" y="181"/>
                    <a:pt x="503" y="191"/>
                  </a:cubicBezTo>
                  <a:cubicBezTo>
                    <a:pt x="493" y="215"/>
                    <a:pt x="472" y="236"/>
                    <a:pt x="441" y="254"/>
                  </a:cubicBezTo>
                  <a:cubicBezTo>
                    <a:pt x="410" y="272"/>
                    <a:pt x="375" y="284"/>
                    <a:pt x="336" y="289"/>
                  </a:cubicBezTo>
                  <a:cubicBezTo>
                    <a:pt x="321" y="291"/>
                    <a:pt x="306" y="292"/>
                    <a:pt x="291" y="29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4" name="Freeform 2225">
              <a:extLst>
                <a:ext uri="{FF2B5EF4-FFF2-40B4-BE49-F238E27FC236}">
                  <a16:creationId xmlns:a16="http://schemas.microsoft.com/office/drawing/2014/main" id="{4F85A5BA-AFA7-4E07-B6EF-7274844D55A8}"/>
                </a:ext>
              </a:extLst>
            </p:cNvPr>
            <p:cNvSpPr>
              <a:spLocks/>
            </p:cNvSpPr>
            <p:nvPr/>
          </p:nvSpPr>
          <p:spPr bwMode="auto">
            <a:xfrm>
              <a:off x="1626" y="2653"/>
              <a:ext cx="365" cy="513"/>
            </a:xfrm>
            <a:custGeom>
              <a:avLst/>
              <a:gdLst>
                <a:gd name="T0" fmla="*/ 1 w 1321"/>
                <a:gd name="T1" fmla="*/ 1 h 1858"/>
                <a:gd name="T2" fmla="*/ 2 w 1321"/>
                <a:gd name="T3" fmla="*/ 1 h 1858"/>
                <a:gd name="T4" fmla="*/ 2 w 1321"/>
                <a:gd name="T5" fmla="*/ 1 h 1858"/>
                <a:gd name="T6" fmla="*/ 2 w 1321"/>
                <a:gd name="T7" fmla="*/ 1 h 1858"/>
                <a:gd name="T8" fmla="*/ 2 w 1321"/>
                <a:gd name="T9" fmla="*/ 1 h 1858"/>
                <a:gd name="T10" fmla="*/ 1 w 1321"/>
                <a:gd name="T11" fmla="*/ 2 h 1858"/>
                <a:gd name="T12" fmla="*/ 1 w 1321"/>
                <a:gd name="T13" fmla="*/ 2 h 1858"/>
                <a:gd name="T14" fmla="*/ 1 w 1321"/>
                <a:gd name="T15" fmla="*/ 2 h 1858"/>
                <a:gd name="T16" fmla="*/ 2 w 1321"/>
                <a:gd name="T17" fmla="*/ 2 h 1858"/>
                <a:gd name="T18" fmla="*/ 2 w 1321"/>
                <a:gd name="T19" fmla="*/ 2 h 1858"/>
                <a:gd name="T20" fmla="*/ 2 w 1321"/>
                <a:gd name="T21" fmla="*/ 2 h 1858"/>
                <a:gd name="T22" fmla="*/ 2 w 1321"/>
                <a:gd name="T23" fmla="*/ 2 h 1858"/>
                <a:gd name="T24" fmla="*/ 2 w 1321"/>
                <a:gd name="T25" fmla="*/ 2 h 1858"/>
                <a:gd name="T26" fmla="*/ 2 w 1321"/>
                <a:gd name="T27" fmla="*/ 2 h 1858"/>
                <a:gd name="T28" fmla="*/ 1 w 1321"/>
                <a:gd name="T29" fmla="*/ 2 h 1858"/>
                <a:gd name="T30" fmla="*/ 1 w 1321"/>
                <a:gd name="T31" fmla="*/ 2 h 1858"/>
                <a:gd name="T32" fmla="*/ 1 w 1321"/>
                <a:gd name="T33" fmla="*/ 3 h 1858"/>
                <a:gd name="T34" fmla="*/ 1 w 1321"/>
                <a:gd name="T35" fmla="*/ 3 h 1858"/>
                <a:gd name="T36" fmla="*/ 0 w 1321"/>
                <a:gd name="T37" fmla="*/ 2 h 1858"/>
                <a:gd name="T38" fmla="*/ 0 w 1321"/>
                <a:gd name="T39" fmla="*/ 2 h 1858"/>
                <a:gd name="T40" fmla="*/ 0 w 1321"/>
                <a:gd name="T41" fmla="*/ 2 h 1858"/>
                <a:gd name="T42" fmla="*/ 0 w 1321"/>
                <a:gd name="T43" fmla="*/ 2 h 1858"/>
                <a:gd name="T44" fmla="*/ 0 w 1321"/>
                <a:gd name="T45" fmla="*/ 2 h 1858"/>
                <a:gd name="T46" fmla="*/ 1 w 1321"/>
                <a:gd name="T47" fmla="*/ 2 h 1858"/>
                <a:gd name="T48" fmla="*/ 1 w 1321"/>
                <a:gd name="T49" fmla="*/ 0 h 1858"/>
                <a:gd name="T50" fmla="*/ 1 w 1321"/>
                <a:gd name="T51" fmla="*/ 0 h 1858"/>
                <a:gd name="T52" fmla="*/ 1 w 1321"/>
                <a:gd name="T53" fmla="*/ 0 h 1858"/>
                <a:gd name="T54" fmla="*/ 1 w 1321"/>
                <a:gd name="T55" fmla="*/ 1 h 1858"/>
                <a:gd name="T56" fmla="*/ 1 w 1321"/>
                <a:gd name="T57" fmla="*/ 1 h 1858"/>
                <a:gd name="T58" fmla="*/ 1 w 1321"/>
                <a:gd name="T59" fmla="*/ 0 h 1858"/>
                <a:gd name="T60" fmla="*/ 1 w 1321"/>
                <a:gd name="T61" fmla="*/ 0 h 1858"/>
                <a:gd name="T62" fmla="*/ 1 w 1321"/>
                <a:gd name="T63" fmla="*/ 0 h 1858"/>
                <a:gd name="T64" fmla="*/ 1 w 1321"/>
                <a:gd name="T65" fmla="*/ 0 h 1858"/>
                <a:gd name="T66" fmla="*/ 1 w 1321"/>
                <a:gd name="T67" fmla="*/ 1 h 1858"/>
                <a:gd name="T68" fmla="*/ 1 w 1321"/>
                <a:gd name="T69" fmla="*/ 0 h 1858"/>
                <a:gd name="T70" fmla="*/ 1 w 1321"/>
                <a:gd name="T71" fmla="*/ 0 h 1858"/>
                <a:gd name="T72" fmla="*/ 1 w 1321"/>
                <a:gd name="T73" fmla="*/ 0 h 1858"/>
                <a:gd name="T74" fmla="*/ 1 w 1321"/>
                <a:gd name="T75" fmla="*/ 1 h 1858"/>
                <a:gd name="T76" fmla="*/ 1 w 1321"/>
                <a:gd name="T77" fmla="*/ 1 h 18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321"/>
                <a:gd name="T118" fmla="*/ 0 h 1858"/>
                <a:gd name="T119" fmla="*/ 1321 w 1321"/>
                <a:gd name="T120" fmla="*/ 1858 h 18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321" h="1858">
                  <a:moveTo>
                    <a:pt x="766" y="863"/>
                  </a:moveTo>
                  <a:cubicBezTo>
                    <a:pt x="848" y="643"/>
                    <a:pt x="898" y="502"/>
                    <a:pt x="949" y="287"/>
                  </a:cubicBezTo>
                  <a:cubicBezTo>
                    <a:pt x="953" y="271"/>
                    <a:pt x="965" y="260"/>
                    <a:pt x="981" y="257"/>
                  </a:cubicBezTo>
                  <a:cubicBezTo>
                    <a:pt x="997" y="255"/>
                    <a:pt x="1012" y="262"/>
                    <a:pt x="1021" y="276"/>
                  </a:cubicBezTo>
                  <a:cubicBezTo>
                    <a:pt x="1066" y="351"/>
                    <a:pt x="1021" y="534"/>
                    <a:pt x="974" y="697"/>
                  </a:cubicBezTo>
                  <a:cubicBezTo>
                    <a:pt x="919" y="887"/>
                    <a:pt x="890" y="1041"/>
                    <a:pt x="876" y="1174"/>
                  </a:cubicBezTo>
                  <a:cubicBezTo>
                    <a:pt x="875" y="1179"/>
                    <a:pt x="878" y="1185"/>
                    <a:pt x="882" y="1188"/>
                  </a:cubicBezTo>
                  <a:cubicBezTo>
                    <a:pt x="886" y="1192"/>
                    <a:pt x="892" y="1193"/>
                    <a:pt x="898" y="1191"/>
                  </a:cubicBezTo>
                  <a:cubicBezTo>
                    <a:pt x="982" y="1162"/>
                    <a:pt x="1087" y="1093"/>
                    <a:pt x="1129" y="1050"/>
                  </a:cubicBezTo>
                  <a:cubicBezTo>
                    <a:pt x="1182" y="1006"/>
                    <a:pt x="1245" y="1004"/>
                    <a:pt x="1287" y="1018"/>
                  </a:cubicBezTo>
                  <a:cubicBezTo>
                    <a:pt x="1302" y="1022"/>
                    <a:pt x="1313" y="1034"/>
                    <a:pt x="1317" y="1049"/>
                  </a:cubicBezTo>
                  <a:cubicBezTo>
                    <a:pt x="1321" y="1063"/>
                    <a:pt x="1318" y="1079"/>
                    <a:pt x="1308" y="1091"/>
                  </a:cubicBezTo>
                  <a:cubicBezTo>
                    <a:pt x="1184" y="1231"/>
                    <a:pt x="1184" y="1231"/>
                    <a:pt x="1184" y="1231"/>
                  </a:cubicBezTo>
                  <a:cubicBezTo>
                    <a:pt x="1164" y="1253"/>
                    <a:pt x="1141" y="1274"/>
                    <a:pt x="1117" y="1290"/>
                  </a:cubicBezTo>
                  <a:cubicBezTo>
                    <a:pt x="1036" y="1347"/>
                    <a:pt x="978" y="1394"/>
                    <a:pt x="917" y="1449"/>
                  </a:cubicBezTo>
                  <a:cubicBezTo>
                    <a:pt x="848" y="1510"/>
                    <a:pt x="771" y="1566"/>
                    <a:pt x="691" y="1612"/>
                  </a:cubicBezTo>
                  <a:cubicBezTo>
                    <a:pt x="266" y="1858"/>
                    <a:pt x="266" y="1858"/>
                    <a:pt x="266" y="1858"/>
                  </a:cubicBezTo>
                  <a:cubicBezTo>
                    <a:pt x="268" y="1844"/>
                    <a:pt x="269" y="1830"/>
                    <a:pt x="269" y="1814"/>
                  </a:cubicBezTo>
                  <a:cubicBezTo>
                    <a:pt x="269" y="1742"/>
                    <a:pt x="244" y="1661"/>
                    <a:pt x="203" y="1590"/>
                  </a:cubicBezTo>
                  <a:cubicBezTo>
                    <a:pt x="161" y="1516"/>
                    <a:pt x="103" y="1451"/>
                    <a:pt x="38" y="1414"/>
                  </a:cubicBezTo>
                  <a:cubicBezTo>
                    <a:pt x="25" y="1407"/>
                    <a:pt x="13" y="1401"/>
                    <a:pt x="0" y="1396"/>
                  </a:cubicBezTo>
                  <a:cubicBezTo>
                    <a:pt x="12" y="1389"/>
                    <a:pt x="12" y="1389"/>
                    <a:pt x="12" y="1389"/>
                  </a:cubicBezTo>
                  <a:cubicBezTo>
                    <a:pt x="89" y="1345"/>
                    <a:pt x="149" y="1277"/>
                    <a:pt x="185" y="1196"/>
                  </a:cubicBezTo>
                  <a:cubicBezTo>
                    <a:pt x="215" y="1127"/>
                    <a:pt x="248" y="1041"/>
                    <a:pt x="262" y="967"/>
                  </a:cubicBezTo>
                  <a:cubicBezTo>
                    <a:pt x="293" y="834"/>
                    <a:pt x="296" y="422"/>
                    <a:pt x="293" y="235"/>
                  </a:cubicBezTo>
                  <a:cubicBezTo>
                    <a:pt x="292" y="217"/>
                    <a:pt x="304" y="200"/>
                    <a:pt x="321" y="194"/>
                  </a:cubicBezTo>
                  <a:cubicBezTo>
                    <a:pt x="338" y="187"/>
                    <a:pt x="357" y="193"/>
                    <a:pt x="369" y="207"/>
                  </a:cubicBezTo>
                  <a:cubicBezTo>
                    <a:pt x="390" y="233"/>
                    <a:pt x="403" y="268"/>
                    <a:pt x="407" y="321"/>
                  </a:cubicBezTo>
                  <a:cubicBezTo>
                    <a:pt x="418" y="460"/>
                    <a:pt x="434" y="558"/>
                    <a:pt x="448" y="723"/>
                  </a:cubicBezTo>
                  <a:cubicBezTo>
                    <a:pt x="490" y="464"/>
                    <a:pt x="514" y="298"/>
                    <a:pt x="515" y="64"/>
                  </a:cubicBezTo>
                  <a:cubicBezTo>
                    <a:pt x="515" y="45"/>
                    <a:pt x="527" y="27"/>
                    <a:pt x="545" y="20"/>
                  </a:cubicBezTo>
                  <a:cubicBezTo>
                    <a:pt x="563" y="12"/>
                    <a:pt x="584" y="16"/>
                    <a:pt x="598" y="30"/>
                  </a:cubicBezTo>
                  <a:cubicBezTo>
                    <a:pt x="642" y="73"/>
                    <a:pt x="656" y="132"/>
                    <a:pt x="651" y="241"/>
                  </a:cubicBezTo>
                  <a:cubicBezTo>
                    <a:pt x="643" y="415"/>
                    <a:pt x="634" y="560"/>
                    <a:pt x="608" y="778"/>
                  </a:cubicBezTo>
                  <a:cubicBezTo>
                    <a:pt x="682" y="494"/>
                    <a:pt x="731" y="295"/>
                    <a:pt x="746" y="44"/>
                  </a:cubicBezTo>
                  <a:cubicBezTo>
                    <a:pt x="747" y="28"/>
                    <a:pt x="757" y="14"/>
                    <a:pt x="771" y="7"/>
                  </a:cubicBezTo>
                  <a:cubicBezTo>
                    <a:pt x="785" y="0"/>
                    <a:pt x="802" y="1"/>
                    <a:pt x="815" y="10"/>
                  </a:cubicBezTo>
                  <a:cubicBezTo>
                    <a:pt x="876" y="53"/>
                    <a:pt x="877" y="167"/>
                    <a:pt x="857" y="282"/>
                  </a:cubicBezTo>
                  <a:cubicBezTo>
                    <a:pt x="822" y="475"/>
                    <a:pt x="768" y="852"/>
                    <a:pt x="766" y="863"/>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5" name="Freeform 2226">
              <a:extLst>
                <a:ext uri="{FF2B5EF4-FFF2-40B4-BE49-F238E27FC236}">
                  <a16:creationId xmlns:a16="http://schemas.microsoft.com/office/drawing/2014/main" id="{315ED3E7-1732-490D-80B9-7D977791209B}"/>
                </a:ext>
              </a:extLst>
            </p:cNvPr>
            <p:cNvSpPr>
              <a:spLocks/>
            </p:cNvSpPr>
            <p:nvPr/>
          </p:nvSpPr>
          <p:spPr bwMode="auto">
            <a:xfrm>
              <a:off x="1488" y="3033"/>
              <a:ext cx="212" cy="222"/>
            </a:xfrm>
            <a:custGeom>
              <a:avLst/>
              <a:gdLst>
                <a:gd name="T0" fmla="*/ 1 w 767"/>
                <a:gd name="T1" fmla="*/ 1 h 802"/>
                <a:gd name="T2" fmla="*/ 1 w 767"/>
                <a:gd name="T3" fmla="*/ 1 h 802"/>
                <a:gd name="T4" fmla="*/ 1 w 767"/>
                <a:gd name="T5" fmla="*/ 1 h 802"/>
                <a:gd name="T6" fmla="*/ 1 w 767"/>
                <a:gd name="T7" fmla="*/ 1 h 802"/>
                <a:gd name="T8" fmla="*/ 1 w 767"/>
                <a:gd name="T9" fmla="*/ 1 h 802"/>
                <a:gd name="T10" fmla="*/ 1 w 767"/>
                <a:gd name="T11" fmla="*/ 1 h 802"/>
                <a:gd name="T12" fmla="*/ 0 w 767"/>
                <a:gd name="T13" fmla="*/ 0 h 802"/>
                <a:gd name="T14" fmla="*/ 0 w 767"/>
                <a:gd name="T15" fmla="*/ 0 h 802"/>
                <a:gd name="T16" fmla="*/ 1 w 767"/>
                <a:gd name="T17" fmla="*/ 0 h 802"/>
                <a:gd name="T18" fmla="*/ 1 w 767"/>
                <a:gd name="T19" fmla="*/ 0 h 802"/>
                <a:gd name="T20" fmla="*/ 1 w 767"/>
                <a:gd name="T21" fmla="*/ 0 h 802"/>
                <a:gd name="T22" fmla="*/ 1 w 767"/>
                <a:gd name="T23" fmla="*/ 0 h 802"/>
                <a:gd name="T24" fmla="*/ 1 w 767"/>
                <a:gd name="T25" fmla="*/ 1 h 8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67"/>
                <a:gd name="T40" fmla="*/ 0 h 802"/>
                <a:gd name="T41" fmla="*/ 767 w 767"/>
                <a:gd name="T42" fmla="*/ 802 h 80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67" h="802">
                  <a:moveTo>
                    <a:pt x="767" y="437"/>
                  </a:moveTo>
                  <a:cubicBezTo>
                    <a:pt x="767" y="453"/>
                    <a:pt x="766" y="467"/>
                    <a:pt x="764" y="481"/>
                  </a:cubicBezTo>
                  <a:cubicBezTo>
                    <a:pt x="755" y="531"/>
                    <a:pt x="732" y="568"/>
                    <a:pt x="699" y="587"/>
                  </a:cubicBezTo>
                  <a:cubicBezTo>
                    <a:pt x="327" y="802"/>
                    <a:pt x="327" y="802"/>
                    <a:pt x="327" y="802"/>
                  </a:cubicBezTo>
                  <a:cubicBezTo>
                    <a:pt x="368" y="778"/>
                    <a:pt x="394" y="726"/>
                    <a:pt x="394" y="652"/>
                  </a:cubicBezTo>
                  <a:cubicBezTo>
                    <a:pt x="394" y="580"/>
                    <a:pt x="369" y="500"/>
                    <a:pt x="328" y="428"/>
                  </a:cubicBezTo>
                  <a:cubicBezTo>
                    <a:pt x="287" y="354"/>
                    <a:pt x="228" y="290"/>
                    <a:pt x="163" y="252"/>
                  </a:cubicBezTo>
                  <a:cubicBezTo>
                    <a:pt x="99" y="216"/>
                    <a:pt x="42" y="212"/>
                    <a:pt x="0" y="236"/>
                  </a:cubicBezTo>
                  <a:cubicBezTo>
                    <a:pt x="373" y="21"/>
                    <a:pt x="373" y="21"/>
                    <a:pt x="373" y="21"/>
                  </a:cubicBezTo>
                  <a:cubicBezTo>
                    <a:pt x="406" y="2"/>
                    <a:pt x="450" y="0"/>
                    <a:pt x="498" y="19"/>
                  </a:cubicBezTo>
                  <a:cubicBezTo>
                    <a:pt x="511" y="24"/>
                    <a:pt x="523" y="30"/>
                    <a:pt x="536" y="37"/>
                  </a:cubicBezTo>
                  <a:cubicBezTo>
                    <a:pt x="601" y="74"/>
                    <a:pt x="659" y="139"/>
                    <a:pt x="701" y="213"/>
                  </a:cubicBezTo>
                  <a:cubicBezTo>
                    <a:pt x="742" y="284"/>
                    <a:pt x="767" y="365"/>
                    <a:pt x="767" y="43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6" name="Freeform 2227">
              <a:extLst>
                <a:ext uri="{FF2B5EF4-FFF2-40B4-BE49-F238E27FC236}">
                  <a16:creationId xmlns:a16="http://schemas.microsoft.com/office/drawing/2014/main" id="{BD0E037E-1641-4412-91D3-20F427607907}"/>
                </a:ext>
              </a:extLst>
            </p:cNvPr>
            <p:cNvSpPr>
              <a:spLocks/>
            </p:cNvSpPr>
            <p:nvPr/>
          </p:nvSpPr>
          <p:spPr bwMode="auto">
            <a:xfrm>
              <a:off x="1469" y="3092"/>
              <a:ext cx="128" cy="169"/>
            </a:xfrm>
            <a:custGeom>
              <a:avLst/>
              <a:gdLst>
                <a:gd name="T0" fmla="*/ 1 w 462"/>
                <a:gd name="T1" fmla="*/ 0 h 614"/>
                <a:gd name="T2" fmla="*/ 1 w 462"/>
                <a:gd name="T3" fmla="*/ 1 h 614"/>
                <a:gd name="T4" fmla="*/ 1 w 462"/>
                <a:gd name="T5" fmla="*/ 1 h 614"/>
                <a:gd name="T6" fmla="*/ 0 w 462"/>
                <a:gd name="T7" fmla="*/ 1 h 614"/>
                <a:gd name="T8" fmla="*/ 0 w 462"/>
                <a:gd name="T9" fmla="*/ 1 h 614"/>
                <a:gd name="T10" fmla="*/ 0 w 462"/>
                <a:gd name="T11" fmla="*/ 0 h 614"/>
                <a:gd name="T12" fmla="*/ 0 w 462"/>
                <a:gd name="T13" fmla="*/ 0 h 614"/>
                <a:gd name="T14" fmla="*/ 0 w 462"/>
                <a:gd name="T15" fmla="*/ 0 h 614"/>
                <a:gd name="T16" fmla="*/ 1 w 462"/>
                <a:gd name="T17" fmla="*/ 0 h 6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2"/>
                <a:gd name="T28" fmla="*/ 0 h 614"/>
                <a:gd name="T29" fmla="*/ 462 w 462"/>
                <a:gd name="T30" fmla="*/ 614 h 6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2" h="614">
                  <a:moveTo>
                    <a:pt x="396" y="216"/>
                  </a:moveTo>
                  <a:cubicBezTo>
                    <a:pt x="437" y="288"/>
                    <a:pt x="462" y="368"/>
                    <a:pt x="462" y="440"/>
                  </a:cubicBezTo>
                  <a:cubicBezTo>
                    <a:pt x="462" y="514"/>
                    <a:pt x="436" y="566"/>
                    <a:pt x="395" y="590"/>
                  </a:cubicBezTo>
                  <a:cubicBezTo>
                    <a:pt x="353" y="614"/>
                    <a:pt x="295" y="611"/>
                    <a:pt x="231" y="574"/>
                  </a:cubicBezTo>
                  <a:cubicBezTo>
                    <a:pt x="167" y="537"/>
                    <a:pt x="110" y="474"/>
                    <a:pt x="68" y="401"/>
                  </a:cubicBezTo>
                  <a:cubicBezTo>
                    <a:pt x="26" y="329"/>
                    <a:pt x="0" y="247"/>
                    <a:pt x="0" y="174"/>
                  </a:cubicBezTo>
                  <a:cubicBezTo>
                    <a:pt x="0" y="100"/>
                    <a:pt x="26" y="48"/>
                    <a:pt x="68" y="24"/>
                  </a:cubicBezTo>
                  <a:cubicBezTo>
                    <a:pt x="110" y="0"/>
                    <a:pt x="167" y="4"/>
                    <a:pt x="231" y="40"/>
                  </a:cubicBezTo>
                  <a:cubicBezTo>
                    <a:pt x="296" y="78"/>
                    <a:pt x="355" y="142"/>
                    <a:pt x="396" y="216"/>
                  </a:cubicBez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7" name="Freeform 2228">
              <a:extLst>
                <a:ext uri="{FF2B5EF4-FFF2-40B4-BE49-F238E27FC236}">
                  <a16:creationId xmlns:a16="http://schemas.microsoft.com/office/drawing/2014/main" id="{F91E2EE3-6439-4862-A567-EB8714698561}"/>
                </a:ext>
              </a:extLst>
            </p:cNvPr>
            <p:cNvSpPr>
              <a:spLocks/>
            </p:cNvSpPr>
            <p:nvPr/>
          </p:nvSpPr>
          <p:spPr bwMode="auto">
            <a:xfrm>
              <a:off x="1622" y="2649"/>
              <a:ext cx="250" cy="393"/>
            </a:xfrm>
            <a:custGeom>
              <a:avLst/>
              <a:gdLst>
                <a:gd name="T0" fmla="*/ 0 w 906"/>
                <a:gd name="T1" fmla="*/ 2 h 1421"/>
                <a:gd name="T2" fmla="*/ 0 w 906"/>
                <a:gd name="T3" fmla="*/ 2 h 1421"/>
                <a:gd name="T4" fmla="*/ 0 w 906"/>
                <a:gd name="T5" fmla="*/ 2 h 1421"/>
                <a:gd name="T6" fmla="*/ 0 w 906"/>
                <a:gd name="T7" fmla="*/ 2 h 1421"/>
                <a:gd name="T8" fmla="*/ 0 w 906"/>
                <a:gd name="T9" fmla="*/ 2 h 1421"/>
                <a:gd name="T10" fmla="*/ 1 w 906"/>
                <a:gd name="T11" fmla="*/ 2 h 1421"/>
                <a:gd name="T12" fmla="*/ 1 w 906"/>
                <a:gd name="T13" fmla="*/ 0 h 1421"/>
                <a:gd name="T14" fmla="*/ 1 w 906"/>
                <a:gd name="T15" fmla="*/ 0 h 1421"/>
                <a:gd name="T16" fmla="*/ 1 w 906"/>
                <a:gd name="T17" fmla="*/ 0 h 1421"/>
                <a:gd name="T18" fmla="*/ 1 w 906"/>
                <a:gd name="T19" fmla="*/ 1 h 1421"/>
                <a:gd name="T20" fmla="*/ 1 w 906"/>
                <a:gd name="T21" fmla="*/ 1 h 1421"/>
                <a:gd name="T22" fmla="*/ 1 w 906"/>
                <a:gd name="T23" fmla="*/ 1 h 1421"/>
                <a:gd name="T24" fmla="*/ 1 w 906"/>
                <a:gd name="T25" fmla="*/ 0 h 1421"/>
                <a:gd name="T26" fmla="*/ 1 w 906"/>
                <a:gd name="T27" fmla="*/ 0 h 1421"/>
                <a:gd name="T28" fmla="*/ 1 w 906"/>
                <a:gd name="T29" fmla="*/ 0 h 1421"/>
                <a:gd name="T30" fmla="*/ 1 w 906"/>
                <a:gd name="T31" fmla="*/ 0 h 1421"/>
                <a:gd name="T32" fmla="*/ 1 w 906"/>
                <a:gd name="T33" fmla="*/ 1 h 1421"/>
                <a:gd name="T34" fmla="*/ 1 w 906"/>
                <a:gd name="T35" fmla="*/ 0 h 1421"/>
                <a:gd name="T36" fmla="*/ 1 w 906"/>
                <a:gd name="T37" fmla="*/ 0 h 1421"/>
                <a:gd name="T38" fmla="*/ 1 w 906"/>
                <a:gd name="T39" fmla="*/ 0 h 1421"/>
                <a:gd name="T40" fmla="*/ 1 w 906"/>
                <a:gd name="T41" fmla="*/ 1 h 1421"/>
                <a:gd name="T42" fmla="*/ 1 w 906"/>
                <a:gd name="T43" fmla="*/ 1 h 1421"/>
                <a:gd name="T44" fmla="*/ 1 w 906"/>
                <a:gd name="T45" fmla="*/ 1 h 1421"/>
                <a:gd name="T46" fmla="*/ 1 w 906"/>
                <a:gd name="T47" fmla="*/ 1 h 1421"/>
                <a:gd name="T48" fmla="*/ 1 w 906"/>
                <a:gd name="T49" fmla="*/ 1 h 1421"/>
                <a:gd name="T50" fmla="*/ 1 w 906"/>
                <a:gd name="T51" fmla="*/ 0 h 1421"/>
                <a:gd name="T52" fmla="*/ 1 w 906"/>
                <a:gd name="T53" fmla="*/ 0 h 1421"/>
                <a:gd name="T54" fmla="*/ 1 w 906"/>
                <a:gd name="T55" fmla="*/ 0 h 1421"/>
                <a:gd name="T56" fmla="*/ 1 w 906"/>
                <a:gd name="T57" fmla="*/ 1 h 1421"/>
                <a:gd name="T58" fmla="*/ 1 w 906"/>
                <a:gd name="T59" fmla="*/ 1 h 1421"/>
                <a:gd name="T60" fmla="*/ 1 w 906"/>
                <a:gd name="T61" fmla="*/ 1 h 1421"/>
                <a:gd name="T62" fmla="*/ 1 w 906"/>
                <a:gd name="T63" fmla="*/ 0 h 1421"/>
                <a:gd name="T64" fmla="*/ 1 w 906"/>
                <a:gd name="T65" fmla="*/ 0 h 1421"/>
                <a:gd name="T66" fmla="*/ 1 w 906"/>
                <a:gd name="T67" fmla="*/ 0 h 1421"/>
                <a:gd name="T68" fmla="*/ 1 w 906"/>
                <a:gd name="T69" fmla="*/ 0 h 1421"/>
                <a:gd name="T70" fmla="*/ 1 w 906"/>
                <a:gd name="T71" fmla="*/ 1 h 1421"/>
                <a:gd name="T72" fmla="*/ 1 w 906"/>
                <a:gd name="T73" fmla="*/ 1 h 1421"/>
                <a:gd name="T74" fmla="*/ 1 w 906"/>
                <a:gd name="T75" fmla="*/ 1 h 1421"/>
                <a:gd name="T76" fmla="*/ 1 w 906"/>
                <a:gd name="T77" fmla="*/ 1 h 1421"/>
                <a:gd name="T78" fmla="*/ 1 w 906"/>
                <a:gd name="T79" fmla="*/ 1 h 1421"/>
                <a:gd name="T80" fmla="*/ 1 w 906"/>
                <a:gd name="T81" fmla="*/ 0 h 1421"/>
                <a:gd name="T82" fmla="*/ 1 w 906"/>
                <a:gd name="T83" fmla="*/ 0 h 1421"/>
                <a:gd name="T84" fmla="*/ 1 w 906"/>
                <a:gd name="T85" fmla="*/ 0 h 1421"/>
                <a:gd name="T86" fmla="*/ 1 w 906"/>
                <a:gd name="T87" fmla="*/ 2 h 1421"/>
                <a:gd name="T88" fmla="*/ 0 w 906"/>
                <a:gd name="T89" fmla="*/ 2 h 1421"/>
                <a:gd name="T90" fmla="*/ 0 w 906"/>
                <a:gd name="T91" fmla="*/ 2 h 1421"/>
                <a:gd name="T92" fmla="*/ 0 w 906"/>
                <a:gd name="T93" fmla="*/ 2 h 1421"/>
                <a:gd name="T94" fmla="*/ 0 w 906"/>
                <a:gd name="T95" fmla="*/ 2 h 14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06"/>
                <a:gd name="T145" fmla="*/ 0 h 1421"/>
                <a:gd name="T146" fmla="*/ 906 w 906"/>
                <a:gd name="T147" fmla="*/ 1421 h 14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06" h="1421">
                  <a:moveTo>
                    <a:pt x="13" y="1421"/>
                  </a:moveTo>
                  <a:cubicBezTo>
                    <a:pt x="9" y="1421"/>
                    <a:pt x="5" y="1419"/>
                    <a:pt x="3" y="1415"/>
                  </a:cubicBezTo>
                  <a:cubicBezTo>
                    <a:pt x="0" y="1409"/>
                    <a:pt x="2" y="1402"/>
                    <a:pt x="7" y="1398"/>
                  </a:cubicBezTo>
                  <a:cubicBezTo>
                    <a:pt x="19" y="1392"/>
                    <a:pt x="19" y="1392"/>
                    <a:pt x="19" y="1392"/>
                  </a:cubicBezTo>
                  <a:cubicBezTo>
                    <a:pt x="93" y="1349"/>
                    <a:pt x="152" y="1282"/>
                    <a:pt x="187" y="1204"/>
                  </a:cubicBezTo>
                  <a:cubicBezTo>
                    <a:pt x="226" y="1115"/>
                    <a:pt x="251" y="1039"/>
                    <a:pt x="263" y="977"/>
                  </a:cubicBezTo>
                  <a:cubicBezTo>
                    <a:pt x="296" y="838"/>
                    <a:pt x="296" y="404"/>
                    <a:pt x="294" y="248"/>
                  </a:cubicBezTo>
                  <a:cubicBezTo>
                    <a:pt x="293" y="225"/>
                    <a:pt x="308" y="204"/>
                    <a:pt x="330" y="196"/>
                  </a:cubicBezTo>
                  <a:cubicBezTo>
                    <a:pt x="351" y="187"/>
                    <a:pt x="376" y="194"/>
                    <a:pt x="391" y="212"/>
                  </a:cubicBezTo>
                  <a:cubicBezTo>
                    <a:pt x="415" y="240"/>
                    <a:pt x="427" y="279"/>
                    <a:pt x="432" y="333"/>
                  </a:cubicBezTo>
                  <a:cubicBezTo>
                    <a:pt x="437" y="401"/>
                    <a:pt x="444" y="459"/>
                    <a:pt x="451" y="520"/>
                  </a:cubicBezTo>
                  <a:cubicBezTo>
                    <a:pt x="455" y="558"/>
                    <a:pt x="459" y="597"/>
                    <a:pt x="464" y="640"/>
                  </a:cubicBezTo>
                  <a:cubicBezTo>
                    <a:pt x="496" y="437"/>
                    <a:pt x="515" y="284"/>
                    <a:pt x="516" y="77"/>
                  </a:cubicBezTo>
                  <a:cubicBezTo>
                    <a:pt x="516" y="53"/>
                    <a:pt x="531" y="31"/>
                    <a:pt x="553" y="21"/>
                  </a:cubicBezTo>
                  <a:cubicBezTo>
                    <a:pt x="576" y="12"/>
                    <a:pt x="602" y="17"/>
                    <a:pt x="619" y="34"/>
                  </a:cubicBezTo>
                  <a:cubicBezTo>
                    <a:pt x="665" y="79"/>
                    <a:pt x="681" y="141"/>
                    <a:pt x="676" y="254"/>
                  </a:cubicBezTo>
                  <a:cubicBezTo>
                    <a:pt x="670" y="377"/>
                    <a:pt x="664" y="487"/>
                    <a:pt x="651" y="624"/>
                  </a:cubicBezTo>
                  <a:cubicBezTo>
                    <a:pt x="703" y="416"/>
                    <a:pt x="736" y="254"/>
                    <a:pt x="747" y="56"/>
                  </a:cubicBezTo>
                  <a:cubicBezTo>
                    <a:pt x="749" y="36"/>
                    <a:pt x="761" y="18"/>
                    <a:pt x="779" y="9"/>
                  </a:cubicBezTo>
                  <a:cubicBezTo>
                    <a:pt x="797" y="0"/>
                    <a:pt x="819" y="2"/>
                    <a:pt x="835" y="14"/>
                  </a:cubicBezTo>
                  <a:cubicBezTo>
                    <a:pt x="906" y="64"/>
                    <a:pt x="900" y="195"/>
                    <a:pt x="882" y="297"/>
                  </a:cubicBezTo>
                  <a:cubicBezTo>
                    <a:pt x="846" y="495"/>
                    <a:pt x="791" y="875"/>
                    <a:pt x="791" y="878"/>
                  </a:cubicBezTo>
                  <a:cubicBezTo>
                    <a:pt x="790" y="885"/>
                    <a:pt x="784" y="889"/>
                    <a:pt x="777" y="888"/>
                  </a:cubicBezTo>
                  <a:cubicBezTo>
                    <a:pt x="771" y="887"/>
                    <a:pt x="766" y="881"/>
                    <a:pt x="767" y="875"/>
                  </a:cubicBezTo>
                  <a:cubicBezTo>
                    <a:pt x="768" y="872"/>
                    <a:pt x="823" y="491"/>
                    <a:pt x="858" y="293"/>
                  </a:cubicBezTo>
                  <a:cubicBezTo>
                    <a:pt x="882" y="159"/>
                    <a:pt x="869" y="67"/>
                    <a:pt x="821" y="33"/>
                  </a:cubicBezTo>
                  <a:cubicBezTo>
                    <a:pt x="812" y="27"/>
                    <a:pt x="800" y="26"/>
                    <a:pt x="789" y="31"/>
                  </a:cubicBezTo>
                  <a:cubicBezTo>
                    <a:pt x="779" y="36"/>
                    <a:pt x="772" y="46"/>
                    <a:pt x="771" y="57"/>
                  </a:cubicBezTo>
                  <a:cubicBezTo>
                    <a:pt x="756" y="307"/>
                    <a:pt x="709" y="500"/>
                    <a:pt x="633" y="794"/>
                  </a:cubicBezTo>
                  <a:cubicBezTo>
                    <a:pt x="631" y="800"/>
                    <a:pt x="625" y="804"/>
                    <a:pt x="619" y="803"/>
                  </a:cubicBezTo>
                  <a:cubicBezTo>
                    <a:pt x="612" y="802"/>
                    <a:pt x="608" y="796"/>
                    <a:pt x="609" y="790"/>
                  </a:cubicBezTo>
                  <a:cubicBezTo>
                    <a:pt x="636" y="568"/>
                    <a:pt x="644" y="421"/>
                    <a:pt x="652" y="253"/>
                  </a:cubicBezTo>
                  <a:cubicBezTo>
                    <a:pt x="657" y="146"/>
                    <a:pt x="644" y="91"/>
                    <a:pt x="602" y="51"/>
                  </a:cubicBezTo>
                  <a:cubicBezTo>
                    <a:pt x="592" y="41"/>
                    <a:pt x="576" y="38"/>
                    <a:pt x="563" y="44"/>
                  </a:cubicBezTo>
                  <a:cubicBezTo>
                    <a:pt x="549" y="49"/>
                    <a:pt x="540" y="62"/>
                    <a:pt x="540" y="77"/>
                  </a:cubicBezTo>
                  <a:cubicBezTo>
                    <a:pt x="539" y="317"/>
                    <a:pt x="513" y="484"/>
                    <a:pt x="472" y="738"/>
                  </a:cubicBezTo>
                  <a:cubicBezTo>
                    <a:pt x="471" y="744"/>
                    <a:pt x="466" y="748"/>
                    <a:pt x="460" y="748"/>
                  </a:cubicBezTo>
                  <a:cubicBezTo>
                    <a:pt x="454" y="748"/>
                    <a:pt x="449" y="743"/>
                    <a:pt x="449" y="737"/>
                  </a:cubicBezTo>
                  <a:cubicBezTo>
                    <a:pt x="442" y="653"/>
                    <a:pt x="434" y="587"/>
                    <a:pt x="427" y="523"/>
                  </a:cubicBezTo>
                  <a:cubicBezTo>
                    <a:pt x="420" y="461"/>
                    <a:pt x="414" y="403"/>
                    <a:pt x="408" y="335"/>
                  </a:cubicBezTo>
                  <a:cubicBezTo>
                    <a:pt x="404" y="286"/>
                    <a:pt x="393" y="252"/>
                    <a:pt x="373" y="227"/>
                  </a:cubicBezTo>
                  <a:cubicBezTo>
                    <a:pt x="364" y="217"/>
                    <a:pt x="350" y="214"/>
                    <a:pt x="338" y="218"/>
                  </a:cubicBezTo>
                  <a:cubicBezTo>
                    <a:pt x="326" y="223"/>
                    <a:pt x="317" y="235"/>
                    <a:pt x="318" y="248"/>
                  </a:cubicBezTo>
                  <a:cubicBezTo>
                    <a:pt x="320" y="404"/>
                    <a:pt x="320" y="841"/>
                    <a:pt x="287" y="982"/>
                  </a:cubicBezTo>
                  <a:cubicBezTo>
                    <a:pt x="275" y="1045"/>
                    <a:pt x="248" y="1123"/>
                    <a:pt x="209" y="1214"/>
                  </a:cubicBezTo>
                  <a:cubicBezTo>
                    <a:pt x="172" y="1297"/>
                    <a:pt x="109" y="1367"/>
                    <a:pt x="31" y="1413"/>
                  </a:cubicBezTo>
                  <a:cubicBezTo>
                    <a:pt x="19" y="1419"/>
                    <a:pt x="19" y="1419"/>
                    <a:pt x="19" y="1419"/>
                  </a:cubicBezTo>
                  <a:cubicBezTo>
                    <a:pt x="17" y="1420"/>
                    <a:pt x="15" y="1421"/>
                    <a:pt x="13" y="142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8" name="Freeform 2229">
              <a:extLst>
                <a:ext uri="{FF2B5EF4-FFF2-40B4-BE49-F238E27FC236}">
                  <a16:creationId xmlns:a16="http://schemas.microsoft.com/office/drawing/2014/main" id="{944AED50-CF6C-40B2-A2A0-994FFFAD1787}"/>
                </a:ext>
              </a:extLst>
            </p:cNvPr>
            <p:cNvSpPr>
              <a:spLocks/>
            </p:cNvSpPr>
            <p:nvPr/>
          </p:nvSpPr>
          <p:spPr bwMode="auto">
            <a:xfrm>
              <a:off x="1695" y="2719"/>
              <a:ext cx="299" cy="450"/>
            </a:xfrm>
            <a:custGeom>
              <a:avLst/>
              <a:gdLst>
                <a:gd name="T0" fmla="*/ 0 w 1082"/>
                <a:gd name="T1" fmla="*/ 2 h 1628"/>
                <a:gd name="T2" fmla="*/ 0 w 1082"/>
                <a:gd name="T3" fmla="*/ 2 h 1628"/>
                <a:gd name="T4" fmla="*/ 0 w 1082"/>
                <a:gd name="T5" fmla="*/ 2 h 1628"/>
                <a:gd name="T6" fmla="*/ 1 w 1082"/>
                <a:gd name="T7" fmla="*/ 2 h 1628"/>
                <a:gd name="T8" fmla="*/ 1 w 1082"/>
                <a:gd name="T9" fmla="*/ 2 h 1628"/>
                <a:gd name="T10" fmla="*/ 1 w 1082"/>
                <a:gd name="T11" fmla="*/ 2 h 1628"/>
                <a:gd name="T12" fmla="*/ 1 w 1082"/>
                <a:gd name="T13" fmla="*/ 2 h 1628"/>
                <a:gd name="T14" fmla="*/ 2 w 1082"/>
                <a:gd name="T15" fmla="*/ 1 h 1628"/>
                <a:gd name="T16" fmla="*/ 2 w 1082"/>
                <a:gd name="T17" fmla="*/ 1 h 1628"/>
                <a:gd name="T18" fmla="*/ 2 w 1082"/>
                <a:gd name="T19" fmla="*/ 1 h 1628"/>
                <a:gd name="T20" fmla="*/ 1 w 1082"/>
                <a:gd name="T21" fmla="*/ 1 h 1628"/>
                <a:gd name="T22" fmla="*/ 1 w 1082"/>
                <a:gd name="T23" fmla="*/ 2 h 1628"/>
                <a:gd name="T24" fmla="*/ 1 w 1082"/>
                <a:gd name="T25" fmla="*/ 2 h 1628"/>
                <a:gd name="T26" fmla="*/ 1 w 1082"/>
                <a:gd name="T27" fmla="*/ 2 h 1628"/>
                <a:gd name="T28" fmla="*/ 1 w 1082"/>
                <a:gd name="T29" fmla="*/ 1 h 1628"/>
                <a:gd name="T30" fmla="*/ 1 w 1082"/>
                <a:gd name="T31" fmla="*/ 0 h 1628"/>
                <a:gd name="T32" fmla="*/ 1 w 1082"/>
                <a:gd name="T33" fmla="*/ 0 h 1628"/>
                <a:gd name="T34" fmla="*/ 1 w 1082"/>
                <a:gd name="T35" fmla="*/ 0 h 1628"/>
                <a:gd name="T36" fmla="*/ 1 w 1082"/>
                <a:gd name="T37" fmla="*/ 1 h 1628"/>
                <a:gd name="T38" fmla="*/ 1 w 1082"/>
                <a:gd name="T39" fmla="*/ 1 h 1628"/>
                <a:gd name="T40" fmla="*/ 1 w 1082"/>
                <a:gd name="T41" fmla="*/ 1 h 1628"/>
                <a:gd name="T42" fmla="*/ 1 w 1082"/>
                <a:gd name="T43" fmla="*/ 1 h 1628"/>
                <a:gd name="T44" fmla="*/ 1 w 1082"/>
                <a:gd name="T45" fmla="*/ 1 h 1628"/>
                <a:gd name="T46" fmla="*/ 1 w 1082"/>
                <a:gd name="T47" fmla="*/ 0 h 1628"/>
                <a:gd name="T48" fmla="*/ 1 w 1082"/>
                <a:gd name="T49" fmla="*/ 0 h 1628"/>
                <a:gd name="T50" fmla="*/ 1 w 1082"/>
                <a:gd name="T51" fmla="*/ 0 h 1628"/>
                <a:gd name="T52" fmla="*/ 1 w 1082"/>
                <a:gd name="T53" fmla="*/ 1 h 1628"/>
                <a:gd name="T54" fmla="*/ 1 w 1082"/>
                <a:gd name="T55" fmla="*/ 2 h 1628"/>
                <a:gd name="T56" fmla="*/ 1 w 1082"/>
                <a:gd name="T57" fmla="*/ 2 h 1628"/>
                <a:gd name="T58" fmla="*/ 1 w 1082"/>
                <a:gd name="T59" fmla="*/ 2 h 1628"/>
                <a:gd name="T60" fmla="*/ 1 w 1082"/>
                <a:gd name="T61" fmla="*/ 1 h 1628"/>
                <a:gd name="T62" fmla="*/ 1 w 1082"/>
                <a:gd name="T63" fmla="*/ 1 h 1628"/>
                <a:gd name="T64" fmla="*/ 2 w 1082"/>
                <a:gd name="T65" fmla="*/ 1 h 1628"/>
                <a:gd name="T66" fmla="*/ 2 w 1082"/>
                <a:gd name="T67" fmla="*/ 1 h 1628"/>
                <a:gd name="T68" fmla="*/ 2 w 1082"/>
                <a:gd name="T69" fmla="*/ 1 h 1628"/>
                <a:gd name="T70" fmla="*/ 2 w 1082"/>
                <a:gd name="T71" fmla="*/ 2 h 1628"/>
                <a:gd name="T72" fmla="*/ 1 w 1082"/>
                <a:gd name="T73" fmla="*/ 2 h 1628"/>
                <a:gd name="T74" fmla="*/ 1 w 1082"/>
                <a:gd name="T75" fmla="*/ 2 h 1628"/>
                <a:gd name="T76" fmla="*/ 1 w 1082"/>
                <a:gd name="T77" fmla="*/ 2 h 1628"/>
                <a:gd name="T78" fmla="*/ 0 w 1082"/>
                <a:gd name="T79" fmla="*/ 2 h 1628"/>
                <a:gd name="T80" fmla="*/ 0 w 1082"/>
                <a:gd name="T81" fmla="*/ 2 h 16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2"/>
                <a:gd name="T124" fmla="*/ 0 h 1628"/>
                <a:gd name="T125" fmla="*/ 1082 w 1082"/>
                <a:gd name="T126" fmla="*/ 1628 h 16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2" h="1628">
                  <a:moveTo>
                    <a:pt x="14" y="1628"/>
                  </a:moveTo>
                  <a:cubicBezTo>
                    <a:pt x="9" y="1628"/>
                    <a:pt x="5" y="1626"/>
                    <a:pt x="3" y="1622"/>
                  </a:cubicBezTo>
                  <a:cubicBezTo>
                    <a:pt x="0" y="1616"/>
                    <a:pt x="2" y="1609"/>
                    <a:pt x="8" y="1606"/>
                  </a:cubicBezTo>
                  <a:cubicBezTo>
                    <a:pt x="433" y="1360"/>
                    <a:pt x="433" y="1360"/>
                    <a:pt x="433" y="1360"/>
                  </a:cubicBezTo>
                  <a:cubicBezTo>
                    <a:pt x="512" y="1314"/>
                    <a:pt x="589" y="1258"/>
                    <a:pt x="657" y="1198"/>
                  </a:cubicBezTo>
                  <a:cubicBezTo>
                    <a:pt x="723" y="1139"/>
                    <a:pt x="781" y="1093"/>
                    <a:pt x="858" y="1039"/>
                  </a:cubicBezTo>
                  <a:cubicBezTo>
                    <a:pt x="882" y="1022"/>
                    <a:pt x="904" y="1002"/>
                    <a:pt x="923" y="981"/>
                  </a:cubicBezTo>
                  <a:cubicBezTo>
                    <a:pt x="1047" y="841"/>
                    <a:pt x="1047" y="841"/>
                    <a:pt x="1047" y="841"/>
                  </a:cubicBezTo>
                  <a:cubicBezTo>
                    <a:pt x="1054" y="832"/>
                    <a:pt x="1057" y="821"/>
                    <a:pt x="1054" y="810"/>
                  </a:cubicBezTo>
                  <a:cubicBezTo>
                    <a:pt x="1051" y="799"/>
                    <a:pt x="1042" y="791"/>
                    <a:pt x="1032" y="787"/>
                  </a:cubicBezTo>
                  <a:cubicBezTo>
                    <a:pt x="993" y="775"/>
                    <a:pt x="934" y="776"/>
                    <a:pt x="886" y="817"/>
                  </a:cubicBezTo>
                  <a:cubicBezTo>
                    <a:pt x="842" y="862"/>
                    <a:pt x="734" y="932"/>
                    <a:pt x="650" y="960"/>
                  </a:cubicBezTo>
                  <a:cubicBezTo>
                    <a:pt x="640" y="963"/>
                    <a:pt x="630" y="962"/>
                    <a:pt x="623" y="956"/>
                  </a:cubicBezTo>
                  <a:cubicBezTo>
                    <a:pt x="615" y="949"/>
                    <a:pt x="611" y="940"/>
                    <a:pt x="612" y="930"/>
                  </a:cubicBezTo>
                  <a:cubicBezTo>
                    <a:pt x="628" y="781"/>
                    <a:pt x="661" y="624"/>
                    <a:pt x="710" y="452"/>
                  </a:cubicBezTo>
                  <a:cubicBezTo>
                    <a:pt x="758" y="287"/>
                    <a:pt x="801" y="110"/>
                    <a:pt x="758" y="40"/>
                  </a:cubicBezTo>
                  <a:cubicBezTo>
                    <a:pt x="753" y="30"/>
                    <a:pt x="742" y="25"/>
                    <a:pt x="731" y="27"/>
                  </a:cubicBezTo>
                  <a:cubicBezTo>
                    <a:pt x="720" y="29"/>
                    <a:pt x="711" y="37"/>
                    <a:pt x="709" y="48"/>
                  </a:cubicBezTo>
                  <a:cubicBezTo>
                    <a:pt x="657" y="266"/>
                    <a:pt x="605" y="411"/>
                    <a:pt x="525" y="625"/>
                  </a:cubicBezTo>
                  <a:cubicBezTo>
                    <a:pt x="524" y="630"/>
                    <a:pt x="519" y="634"/>
                    <a:pt x="514" y="634"/>
                  </a:cubicBezTo>
                  <a:cubicBezTo>
                    <a:pt x="507" y="634"/>
                    <a:pt x="502" y="628"/>
                    <a:pt x="502" y="622"/>
                  </a:cubicBezTo>
                  <a:cubicBezTo>
                    <a:pt x="502" y="620"/>
                    <a:pt x="502" y="619"/>
                    <a:pt x="503" y="618"/>
                  </a:cubicBezTo>
                  <a:cubicBezTo>
                    <a:pt x="503" y="617"/>
                    <a:pt x="503" y="617"/>
                    <a:pt x="503" y="617"/>
                  </a:cubicBezTo>
                  <a:cubicBezTo>
                    <a:pt x="582" y="404"/>
                    <a:pt x="634" y="259"/>
                    <a:pt x="685" y="42"/>
                  </a:cubicBezTo>
                  <a:cubicBezTo>
                    <a:pt x="690" y="22"/>
                    <a:pt x="707" y="6"/>
                    <a:pt x="727" y="3"/>
                  </a:cubicBezTo>
                  <a:cubicBezTo>
                    <a:pt x="748" y="0"/>
                    <a:pt x="768" y="9"/>
                    <a:pt x="779" y="27"/>
                  </a:cubicBezTo>
                  <a:cubicBezTo>
                    <a:pt x="826" y="105"/>
                    <a:pt x="785" y="280"/>
                    <a:pt x="734" y="458"/>
                  </a:cubicBezTo>
                  <a:cubicBezTo>
                    <a:pt x="684" y="629"/>
                    <a:pt x="652" y="785"/>
                    <a:pt x="636" y="933"/>
                  </a:cubicBezTo>
                  <a:cubicBezTo>
                    <a:pt x="636" y="934"/>
                    <a:pt x="636" y="936"/>
                    <a:pt x="638" y="937"/>
                  </a:cubicBezTo>
                  <a:cubicBezTo>
                    <a:pt x="639" y="938"/>
                    <a:pt x="640" y="938"/>
                    <a:pt x="642" y="938"/>
                  </a:cubicBezTo>
                  <a:cubicBezTo>
                    <a:pt x="723" y="910"/>
                    <a:pt x="827" y="843"/>
                    <a:pt x="869" y="800"/>
                  </a:cubicBezTo>
                  <a:cubicBezTo>
                    <a:pt x="869" y="800"/>
                    <a:pt x="869" y="799"/>
                    <a:pt x="870" y="799"/>
                  </a:cubicBezTo>
                  <a:cubicBezTo>
                    <a:pt x="926" y="751"/>
                    <a:pt x="994" y="750"/>
                    <a:pt x="1039" y="764"/>
                  </a:cubicBezTo>
                  <a:cubicBezTo>
                    <a:pt x="1058" y="770"/>
                    <a:pt x="1072" y="785"/>
                    <a:pt x="1077" y="804"/>
                  </a:cubicBezTo>
                  <a:cubicBezTo>
                    <a:pt x="1082" y="822"/>
                    <a:pt x="1077" y="842"/>
                    <a:pt x="1065" y="857"/>
                  </a:cubicBezTo>
                  <a:cubicBezTo>
                    <a:pt x="941" y="997"/>
                    <a:pt x="941" y="997"/>
                    <a:pt x="941" y="997"/>
                  </a:cubicBezTo>
                  <a:cubicBezTo>
                    <a:pt x="921" y="1020"/>
                    <a:pt x="897" y="1041"/>
                    <a:pt x="872" y="1058"/>
                  </a:cubicBezTo>
                  <a:cubicBezTo>
                    <a:pt x="795" y="1112"/>
                    <a:pt x="738" y="1158"/>
                    <a:pt x="673" y="1216"/>
                  </a:cubicBezTo>
                  <a:cubicBezTo>
                    <a:pt x="604" y="1277"/>
                    <a:pt x="525" y="1334"/>
                    <a:pt x="445" y="1381"/>
                  </a:cubicBezTo>
                  <a:cubicBezTo>
                    <a:pt x="20" y="1626"/>
                    <a:pt x="20" y="1626"/>
                    <a:pt x="20" y="1626"/>
                  </a:cubicBezTo>
                  <a:cubicBezTo>
                    <a:pt x="18" y="1627"/>
                    <a:pt x="16" y="1628"/>
                    <a:pt x="14" y="1628"/>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9" name="Freeform 2230">
              <a:extLst>
                <a:ext uri="{FF2B5EF4-FFF2-40B4-BE49-F238E27FC236}">
                  <a16:creationId xmlns:a16="http://schemas.microsoft.com/office/drawing/2014/main" id="{C5A723E4-7175-40BD-AA7A-9EBCBD46F52C}"/>
                </a:ext>
              </a:extLst>
            </p:cNvPr>
            <p:cNvSpPr>
              <a:spLocks noEditPoints="1"/>
            </p:cNvSpPr>
            <p:nvPr/>
          </p:nvSpPr>
          <p:spPr bwMode="auto">
            <a:xfrm>
              <a:off x="1466" y="3088"/>
              <a:ext cx="134" cy="174"/>
            </a:xfrm>
            <a:custGeom>
              <a:avLst/>
              <a:gdLst>
                <a:gd name="T0" fmla="*/ 1 w 486"/>
                <a:gd name="T1" fmla="*/ 1 h 631"/>
                <a:gd name="T2" fmla="*/ 0 w 486"/>
                <a:gd name="T3" fmla="*/ 1 h 631"/>
                <a:gd name="T4" fmla="*/ 0 w 486"/>
                <a:gd name="T5" fmla="*/ 1 h 631"/>
                <a:gd name="T6" fmla="*/ 0 w 486"/>
                <a:gd name="T7" fmla="*/ 0 h 631"/>
                <a:gd name="T8" fmla="*/ 0 w 486"/>
                <a:gd name="T9" fmla="*/ 0 h 631"/>
                <a:gd name="T10" fmla="*/ 0 w 486"/>
                <a:gd name="T11" fmla="*/ 0 h 631"/>
                <a:gd name="T12" fmla="*/ 1 w 486"/>
                <a:gd name="T13" fmla="*/ 0 h 631"/>
                <a:gd name="T14" fmla="*/ 1 w 486"/>
                <a:gd name="T15" fmla="*/ 1 h 631"/>
                <a:gd name="T16" fmla="*/ 1 w 486"/>
                <a:gd name="T17" fmla="*/ 1 h 631"/>
                <a:gd name="T18" fmla="*/ 1 w 486"/>
                <a:gd name="T19" fmla="*/ 1 h 631"/>
                <a:gd name="T20" fmla="*/ 0 w 486"/>
                <a:gd name="T21" fmla="*/ 0 h 631"/>
                <a:gd name="T22" fmla="*/ 0 w 486"/>
                <a:gd name="T23" fmla="*/ 0 h 631"/>
                <a:gd name="T24" fmla="*/ 0 w 486"/>
                <a:gd name="T25" fmla="*/ 1 h 631"/>
                <a:gd name="T26" fmla="*/ 0 w 486"/>
                <a:gd name="T27" fmla="*/ 1 h 631"/>
                <a:gd name="T28" fmla="*/ 1 w 486"/>
                <a:gd name="T29" fmla="*/ 1 h 631"/>
                <a:gd name="T30" fmla="*/ 1 w 486"/>
                <a:gd name="T31" fmla="*/ 1 h 631"/>
                <a:gd name="T32" fmla="*/ 1 w 486"/>
                <a:gd name="T33" fmla="*/ 0 h 631"/>
                <a:gd name="T34" fmla="*/ 0 w 486"/>
                <a:gd name="T35" fmla="*/ 0 h 631"/>
                <a:gd name="T36" fmla="*/ 0 w 486"/>
                <a:gd name="T37" fmla="*/ 0 h 6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6"/>
                <a:gd name="T58" fmla="*/ 0 h 631"/>
                <a:gd name="T59" fmla="*/ 486 w 486"/>
                <a:gd name="T60" fmla="*/ 631 h 6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6" h="631">
                  <a:moveTo>
                    <a:pt x="346" y="631"/>
                  </a:moveTo>
                  <a:cubicBezTo>
                    <a:pt x="313" y="631"/>
                    <a:pt x="275" y="620"/>
                    <a:pt x="237" y="598"/>
                  </a:cubicBezTo>
                  <a:cubicBezTo>
                    <a:pt x="174" y="561"/>
                    <a:pt x="114" y="499"/>
                    <a:pt x="70" y="421"/>
                  </a:cubicBezTo>
                  <a:cubicBezTo>
                    <a:pt x="25" y="344"/>
                    <a:pt x="0" y="261"/>
                    <a:pt x="0" y="188"/>
                  </a:cubicBezTo>
                  <a:cubicBezTo>
                    <a:pt x="0" y="112"/>
                    <a:pt x="27" y="55"/>
                    <a:pt x="74" y="28"/>
                  </a:cubicBezTo>
                  <a:cubicBezTo>
                    <a:pt x="121" y="0"/>
                    <a:pt x="184" y="6"/>
                    <a:pt x="249" y="44"/>
                  </a:cubicBezTo>
                  <a:cubicBezTo>
                    <a:pt x="314" y="81"/>
                    <a:pt x="374" y="145"/>
                    <a:pt x="419" y="224"/>
                  </a:cubicBezTo>
                  <a:cubicBezTo>
                    <a:pt x="462" y="301"/>
                    <a:pt x="486" y="382"/>
                    <a:pt x="486" y="454"/>
                  </a:cubicBezTo>
                  <a:cubicBezTo>
                    <a:pt x="486" y="530"/>
                    <a:pt x="460" y="587"/>
                    <a:pt x="413" y="614"/>
                  </a:cubicBezTo>
                  <a:cubicBezTo>
                    <a:pt x="393" y="626"/>
                    <a:pt x="370" y="631"/>
                    <a:pt x="346" y="631"/>
                  </a:cubicBezTo>
                  <a:close/>
                  <a:moveTo>
                    <a:pt x="86" y="49"/>
                  </a:moveTo>
                  <a:cubicBezTo>
                    <a:pt x="46" y="72"/>
                    <a:pt x="24" y="121"/>
                    <a:pt x="24" y="188"/>
                  </a:cubicBezTo>
                  <a:cubicBezTo>
                    <a:pt x="24" y="257"/>
                    <a:pt x="48" y="336"/>
                    <a:pt x="90" y="409"/>
                  </a:cubicBezTo>
                  <a:cubicBezTo>
                    <a:pt x="133" y="483"/>
                    <a:pt x="189" y="543"/>
                    <a:pt x="249" y="577"/>
                  </a:cubicBezTo>
                  <a:cubicBezTo>
                    <a:pt x="307" y="611"/>
                    <a:pt x="361" y="616"/>
                    <a:pt x="401" y="593"/>
                  </a:cubicBezTo>
                  <a:cubicBezTo>
                    <a:pt x="440" y="571"/>
                    <a:pt x="462" y="521"/>
                    <a:pt x="462" y="454"/>
                  </a:cubicBezTo>
                  <a:cubicBezTo>
                    <a:pt x="462" y="386"/>
                    <a:pt x="439" y="309"/>
                    <a:pt x="398" y="236"/>
                  </a:cubicBezTo>
                  <a:cubicBezTo>
                    <a:pt x="355" y="161"/>
                    <a:pt x="298" y="100"/>
                    <a:pt x="237" y="65"/>
                  </a:cubicBezTo>
                  <a:cubicBezTo>
                    <a:pt x="179" y="31"/>
                    <a:pt x="126" y="26"/>
                    <a:pt x="86" y="4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0" name="Freeform 2231">
              <a:extLst>
                <a:ext uri="{FF2B5EF4-FFF2-40B4-BE49-F238E27FC236}">
                  <a16:creationId xmlns:a16="http://schemas.microsoft.com/office/drawing/2014/main" id="{50C3E38B-9D2C-4CC0-9F81-B920E6DF8836}"/>
                </a:ext>
              </a:extLst>
            </p:cNvPr>
            <p:cNvSpPr>
              <a:spLocks/>
            </p:cNvSpPr>
            <p:nvPr/>
          </p:nvSpPr>
          <p:spPr bwMode="auto">
            <a:xfrm>
              <a:off x="1484" y="3030"/>
              <a:ext cx="219" cy="228"/>
            </a:xfrm>
            <a:custGeom>
              <a:avLst/>
              <a:gdLst>
                <a:gd name="T0" fmla="*/ 1 w 793"/>
                <a:gd name="T1" fmla="*/ 1 h 826"/>
                <a:gd name="T2" fmla="*/ 1 w 793"/>
                <a:gd name="T3" fmla="*/ 1 h 826"/>
                <a:gd name="T4" fmla="*/ 1 w 793"/>
                <a:gd name="T5" fmla="*/ 1 h 826"/>
                <a:gd name="T6" fmla="*/ 1 w 793"/>
                <a:gd name="T7" fmla="*/ 1 h 826"/>
                <a:gd name="T8" fmla="*/ 1 w 793"/>
                <a:gd name="T9" fmla="*/ 1 h 826"/>
                <a:gd name="T10" fmla="*/ 1 w 793"/>
                <a:gd name="T11" fmla="*/ 1 h 826"/>
                <a:gd name="T12" fmla="*/ 1 w 793"/>
                <a:gd name="T13" fmla="*/ 0 h 826"/>
                <a:gd name="T14" fmla="*/ 1 w 793"/>
                <a:gd name="T15" fmla="*/ 0 h 826"/>
                <a:gd name="T16" fmla="*/ 1 w 793"/>
                <a:gd name="T17" fmla="*/ 0 h 826"/>
                <a:gd name="T18" fmla="*/ 1 w 793"/>
                <a:gd name="T19" fmla="*/ 0 h 826"/>
                <a:gd name="T20" fmla="*/ 0 w 793"/>
                <a:gd name="T21" fmla="*/ 1 h 826"/>
                <a:gd name="T22" fmla="*/ 0 w 793"/>
                <a:gd name="T23" fmla="*/ 0 h 826"/>
                <a:gd name="T24" fmla="*/ 0 w 793"/>
                <a:gd name="T25" fmla="*/ 0 h 826"/>
                <a:gd name="T26" fmla="*/ 1 w 793"/>
                <a:gd name="T27" fmla="*/ 0 h 826"/>
                <a:gd name="T28" fmla="*/ 1 w 793"/>
                <a:gd name="T29" fmla="*/ 0 h 826"/>
                <a:gd name="T30" fmla="*/ 1 w 793"/>
                <a:gd name="T31" fmla="*/ 0 h 826"/>
                <a:gd name="T32" fmla="*/ 1 w 793"/>
                <a:gd name="T33" fmla="*/ 0 h 826"/>
                <a:gd name="T34" fmla="*/ 1 w 793"/>
                <a:gd name="T35" fmla="*/ 1 h 826"/>
                <a:gd name="T36" fmla="*/ 1 w 793"/>
                <a:gd name="T37" fmla="*/ 1 h 826"/>
                <a:gd name="T38" fmla="*/ 1 w 793"/>
                <a:gd name="T39" fmla="*/ 1 h 826"/>
                <a:gd name="T40" fmla="*/ 1 w 793"/>
                <a:gd name="T41" fmla="*/ 1 h 826"/>
                <a:gd name="T42" fmla="*/ 1 w 793"/>
                <a:gd name="T43" fmla="*/ 1 h 8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3"/>
                <a:gd name="T67" fmla="*/ 0 h 826"/>
                <a:gd name="T68" fmla="*/ 793 w 793"/>
                <a:gd name="T69" fmla="*/ 826 h 8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3" h="826">
                  <a:moveTo>
                    <a:pt x="341" y="826"/>
                  </a:moveTo>
                  <a:cubicBezTo>
                    <a:pt x="336" y="826"/>
                    <a:pt x="332" y="824"/>
                    <a:pt x="330" y="820"/>
                  </a:cubicBezTo>
                  <a:cubicBezTo>
                    <a:pt x="327" y="814"/>
                    <a:pt x="329" y="807"/>
                    <a:pt x="335" y="803"/>
                  </a:cubicBezTo>
                  <a:cubicBezTo>
                    <a:pt x="707" y="588"/>
                    <a:pt x="707" y="588"/>
                    <a:pt x="707" y="588"/>
                  </a:cubicBezTo>
                  <a:cubicBezTo>
                    <a:pt x="738" y="571"/>
                    <a:pt x="758" y="537"/>
                    <a:pt x="766" y="491"/>
                  </a:cubicBezTo>
                  <a:cubicBezTo>
                    <a:pt x="768" y="478"/>
                    <a:pt x="769" y="464"/>
                    <a:pt x="769" y="449"/>
                  </a:cubicBezTo>
                  <a:cubicBezTo>
                    <a:pt x="769" y="381"/>
                    <a:pt x="746" y="303"/>
                    <a:pt x="705" y="231"/>
                  </a:cubicBezTo>
                  <a:cubicBezTo>
                    <a:pt x="662" y="156"/>
                    <a:pt x="605" y="95"/>
                    <a:pt x="544" y="59"/>
                  </a:cubicBezTo>
                  <a:cubicBezTo>
                    <a:pt x="532" y="52"/>
                    <a:pt x="519" y="46"/>
                    <a:pt x="508" y="42"/>
                  </a:cubicBezTo>
                  <a:cubicBezTo>
                    <a:pt x="464" y="25"/>
                    <a:pt x="424" y="25"/>
                    <a:pt x="393" y="43"/>
                  </a:cubicBezTo>
                  <a:cubicBezTo>
                    <a:pt x="20" y="259"/>
                    <a:pt x="20" y="259"/>
                    <a:pt x="20" y="259"/>
                  </a:cubicBezTo>
                  <a:cubicBezTo>
                    <a:pt x="14" y="262"/>
                    <a:pt x="7" y="260"/>
                    <a:pt x="4" y="254"/>
                  </a:cubicBezTo>
                  <a:cubicBezTo>
                    <a:pt x="0" y="249"/>
                    <a:pt x="2" y="241"/>
                    <a:pt x="8" y="238"/>
                  </a:cubicBezTo>
                  <a:cubicBezTo>
                    <a:pt x="381" y="23"/>
                    <a:pt x="381" y="23"/>
                    <a:pt x="381" y="23"/>
                  </a:cubicBezTo>
                  <a:cubicBezTo>
                    <a:pt x="418" y="1"/>
                    <a:pt x="465" y="0"/>
                    <a:pt x="517" y="20"/>
                  </a:cubicBezTo>
                  <a:cubicBezTo>
                    <a:pt x="529" y="24"/>
                    <a:pt x="542" y="31"/>
                    <a:pt x="556" y="39"/>
                  </a:cubicBezTo>
                  <a:cubicBezTo>
                    <a:pt x="621" y="76"/>
                    <a:pt x="681" y="140"/>
                    <a:pt x="726" y="219"/>
                  </a:cubicBezTo>
                  <a:cubicBezTo>
                    <a:pt x="769" y="295"/>
                    <a:pt x="793" y="377"/>
                    <a:pt x="793" y="449"/>
                  </a:cubicBezTo>
                  <a:cubicBezTo>
                    <a:pt x="793" y="465"/>
                    <a:pt x="792" y="480"/>
                    <a:pt x="789" y="495"/>
                  </a:cubicBezTo>
                  <a:cubicBezTo>
                    <a:pt x="781" y="548"/>
                    <a:pt x="757" y="588"/>
                    <a:pt x="719" y="609"/>
                  </a:cubicBezTo>
                  <a:cubicBezTo>
                    <a:pt x="347" y="824"/>
                    <a:pt x="347" y="824"/>
                    <a:pt x="347" y="824"/>
                  </a:cubicBezTo>
                  <a:cubicBezTo>
                    <a:pt x="345" y="825"/>
                    <a:pt x="343" y="826"/>
                    <a:pt x="341" y="8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1" name="Freeform 2232">
              <a:extLst>
                <a:ext uri="{FF2B5EF4-FFF2-40B4-BE49-F238E27FC236}">
                  <a16:creationId xmlns:a16="http://schemas.microsoft.com/office/drawing/2014/main" id="{105654CD-5F01-4985-BF53-C1D6DB6AC0D1}"/>
                </a:ext>
              </a:extLst>
            </p:cNvPr>
            <p:cNvSpPr>
              <a:spLocks noEditPoints="1"/>
            </p:cNvSpPr>
            <p:nvPr/>
          </p:nvSpPr>
          <p:spPr bwMode="auto">
            <a:xfrm>
              <a:off x="1928" y="3580"/>
              <a:ext cx="347" cy="200"/>
            </a:xfrm>
            <a:custGeom>
              <a:avLst/>
              <a:gdLst>
                <a:gd name="T0" fmla="*/ 1 w 1256"/>
                <a:gd name="T1" fmla="*/ 0 h 725"/>
                <a:gd name="T2" fmla="*/ 2 w 1256"/>
                <a:gd name="T3" fmla="*/ 1 h 725"/>
                <a:gd name="T4" fmla="*/ 1 w 1256"/>
                <a:gd name="T5" fmla="*/ 1 h 725"/>
                <a:gd name="T6" fmla="*/ 0 w 1256"/>
                <a:gd name="T7" fmla="*/ 1 h 725"/>
                <a:gd name="T8" fmla="*/ 1 w 1256"/>
                <a:gd name="T9" fmla="*/ 0 h 725"/>
                <a:gd name="T10" fmla="*/ 1 w 1256"/>
                <a:gd name="T11" fmla="*/ 1 h 725"/>
                <a:gd name="T12" fmla="*/ 1 w 1256"/>
                <a:gd name="T13" fmla="*/ 1 h 725"/>
                <a:gd name="T14" fmla="*/ 1 w 1256"/>
                <a:gd name="T15" fmla="*/ 1 h 725"/>
                <a:gd name="T16" fmla="*/ 1 w 1256"/>
                <a:gd name="T17" fmla="*/ 1 h 725"/>
                <a:gd name="T18" fmla="*/ 1 w 1256"/>
                <a:gd name="T19" fmla="*/ 1 h 725"/>
                <a:gd name="T20" fmla="*/ 1 w 1256"/>
                <a:gd name="T21" fmla="*/ 1 h 725"/>
                <a:gd name="T22" fmla="*/ 1 w 1256"/>
                <a:gd name="T23" fmla="*/ 1 h 7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6"/>
                <a:gd name="T37" fmla="*/ 0 h 725"/>
                <a:gd name="T38" fmla="*/ 1256 w 1256"/>
                <a:gd name="T39" fmla="*/ 725 h 7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6" h="725">
                  <a:moveTo>
                    <a:pt x="763" y="0"/>
                  </a:moveTo>
                  <a:cubicBezTo>
                    <a:pt x="1256" y="285"/>
                    <a:pt x="1256" y="285"/>
                    <a:pt x="1256" y="285"/>
                  </a:cubicBezTo>
                  <a:cubicBezTo>
                    <a:pt x="493" y="725"/>
                    <a:pt x="493" y="725"/>
                    <a:pt x="493" y="725"/>
                  </a:cubicBezTo>
                  <a:cubicBezTo>
                    <a:pt x="0" y="441"/>
                    <a:pt x="0" y="441"/>
                    <a:pt x="0" y="441"/>
                  </a:cubicBezTo>
                  <a:lnTo>
                    <a:pt x="763" y="0"/>
                  </a:lnTo>
                  <a:close/>
                  <a:moveTo>
                    <a:pt x="685" y="447"/>
                  </a:moveTo>
                  <a:cubicBezTo>
                    <a:pt x="686" y="416"/>
                    <a:pt x="665" y="384"/>
                    <a:pt x="624" y="360"/>
                  </a:cubicBezTo>
                  <a:cubicBezTo>
                    <a:pt x="542" y="313"/>
                    <a:pt x="410" y="313"/>
                    <a:pt x="329" y="360"/>
                  </a:cubicBezTo>
                  <a:cubicBezTo>
                    <a:pt x="248" y="407"/>
                    <a:pt x="248" y="483"/>
                    <a:pt x="329" y="530"/>
                  </a:cubicBezTo>
                  <a:cubicBezTo>
                    <a:pt x="370" y="554"/>
                    <a:pt x="425" y="566"/>
                    <a:pt x="479" y="566"/>
                  </a:cubicBezTo>
                  <a:cubicBezTo>
                    <a:pt x="532" y="565"/>
                    <a:pt x="584" y="554"/>
                    <a:pt x="624" y="530"/>
                  </a:cubicBezTo>
                  <a:cubicBezTo>
                    <a:pt x="664" y="507"/>
                    <a:pt x="684" y="477"/>
                    <a:pt x="685" y="4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2" name="Freeform 2233">
              <a:extLst>
                <a:ext uri="{FF2B5EF4-FFF2-40B4-BE49-F238E27FC236}">
                  <a16:creationId xmlns:a16="http://schemas.microsoft.com/office/drawing/2014/main" id="{C6F62A38-C769-4334-90DD-8A58133FB54A}"/>
                </a:ext>
              </a:extLst>
            </p:cNvPr>
            <p:cNvSpPr>
              <a:spLocks noEditPoints="1"/>
            </p:cNvSpPr>
            <p:nvPr/>
          </p:nvSpPr>
          <p:spPr bwMode="auto">
            <a:xfrm>
              <a:off x="1970" y="3604"/>
              <a:ext cx="87" cy="50"/>
            </a:xfrm>
            <a:custGeom>
              <a:avLst/>
              <a:gdLst>
                <a:gd name="T0" fmla="*/ 0 w 315"/>
                <a:gd name="T1" fmla="*/ 0 h 182"/>
                <a:gd name="T2" fmla="*/ 1 w 315"/>
                <a:gd name="T3" fmla="*/ 0 h 182"/>
                <a:gd name="T4" fmla="*/ 0 w 315"/>
                <a:gd name="T5" fmla="*/ 0 h 182"/>
                <a:gd name="T6" fmla="*/ 0 w 315"/>
                <a:gd name="T7" fmla="*/ 0 h 182"/>
                <a:gd name="T8" fmla="*/ 0 w 315"/>
                <a:gd name="T9" fmla="*/ 0 h 182"/>
                <a:gd name="T10" fmla="*/ 0 w 315"/>
                <a:gd name="T11" fmla="*/ 0 h 182"/>
                <a:gd name="T12" fmla="*/ 0 w 315"/>
                <a:gd name="T13" fmla="*/ 0 h 182"/>
                <a:gd name="T14" fmla="*/ 0 w 315"/>
                <a:gd name="T15" fmla="*/ 0 h 182"/>
                <a:gd name="T16" fmla="*/ 0 w 315"/>
                <a:gd name="T17" fmla="*/ 0 h 182"/>
                <a:gd name="T18" fmla="*/ 0 w 315"/>
                <a:gd name="T19" fmla="*/ 0 h 182"/>
                <a:gd name="T20" fmla="*/ 0 w 315"/>
                <a:gd name="T21" fmla="*/ 0 h 18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5"/>
                <a:gd name="T34" fmla="*/ 0 h 182"/>
                <a:gd name="T35" fmla="*/ 315 w 315"/>
                <a:gd name="T36" fmla="*/ 182 h 18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5" h="182">
                  <a:moveTo>
                    <a:pt x="219" y="28"/>
                  </a:moveTo>
                  <a:cubicBezTo>
                    <a:pt x="315" y="83"/>
                    <a:pt x="315" y="83"/>
                    <a:pt x="315" y="83"/>
                  </a:cubicBezTo>
                  <a:cubicBezTo>
                    <a:pt x="143" y="182"/>
                    <a:pt x="143" y="182"/>
                    <a:pt x="143" y="182"/>
                  </a:cubicBezTo>
                  <a:cubicBezTo>
                    <a:pt x="47" y="127"/>
                    <a:pt x="47" y="127"/>
                    <a:pt x="47" y="127"/>
                  </a:cubicBezTo>
                  <a:cubicBezTo>
                    <a:pt x="0" y="100"/>
                    <a:pt x="0" y="55"/>
                    <a:pt x="47" y="28"/>
                  </a:cubicBezTo>
                  <a:cubicBezTo>
                    <a:pt x="95" y="0"/>
                    <a:pt x="172" y="0"/>
                    <a:pt x="219" y="28"/>
                  </a:cubicBezTo>
                  <a:close/>
                  <a:moveTo>
                    <a:pt x="172" y="61"/>
                  </a:moveTo>
                  <a:cubicBezTo>
                    <a:pt x="153" y="50"/>
                    <a:pt x="123" y="50"/>
                    <a:pt x="105" y="61"/>
                  </a:cubicBezTo>
                  <a:cubicBezTo>
                    <a:pt x="86" y="71"/>
                    <a:pt x="86" y="89"/>
                    <a:pt x="105" y="99"/>
                  </a:cubicBezTo>
                  <a:cubicBezTo>
                    <a:pt x="123" y="110"/>
                    <a:pt x="153" y="110"/>
                    <a:pt x="172" y="99"/>
                  </a:cubicBezTo>
                  <a:cubicBezTo>
                    <a:pt x="190" y="89"/>
                    <a:pt x="190" y="71"/>
                    <a:pt x="172" y="61"/>
                  </a:cubicBezTo>
                  <a:close/>
                </a:path>
              </a:pathLst>
            </a:custGeom>
            <a:solidFill>
              <a:srgbClr val="C2C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3" name="Freeform 2234">
              <a:extLst>
                <a:ext uri="{FF2B5EF4-FFF2-40B4-BE49-F238E27FC236}">
                  <a16:creationId xmlns:a16="http://schemas.microsoft.com/office/drawing/2014/main" id="{EDF5026E-6A34-4F38-807E-9774369AB4CB}"/>
                </a:ext>
              </a:extLst>
            </p:cNvPr>
            <p:cNvSpPr>
              <a:spLocks/>
            </p:cNvSpPr>
            <p:nvPr/>
          </p:nvSpPr>
          <p:spPr bwMode="auto">
            <a:xfrm>
              <a:off x="1996" y="3666"/>
              <a:ext cx="121" cy="70"/>
            </a:xfrm>
            <a:custGeom>
              <a:avLst/>
              <a:gdLst>
                <a:gd name="T0" fmla="*/ 1 w 438"/>
                <a:gd name="T1" fmla="*/ 0 h 253"/>
                <a:gd name="T2" fmla="*/ 1 w 438"/>
                <a:gd name="T3" fmla="*/ 0 h 253"/>
                <a:gd name="T4" fmla="*/ 1 w 438"/>
                <a:gd name="T5" fmla="*/ 0 h 253"/>
                <a:gd name="T6" fmla="*/ 1 w 438"/>
                <a:gd name="T7" fmla="*/ 0 h 253"/>
                <a:gd name="T8" fmla="*/ 0 w 438"/>
                <a:gd name="T9" fmla="*/ 0 h 253"/>
                <a:gd name="T10" fmla="*/ 0 w 438"/>
                <a:gd name="T11" fmla="*/ 0 h 253"/>
                <a:gd name="T12" fmla="*/ 0 w 438"/>
                <a:gd name="T13" fmla="*/ 0 h 253"/>
                <a:gd name="T14" fmla="*/ 0 w 438"/>
                <a:gd name="T15" fmla="*/ 0 h 253"/>
                <a:gd name="T16" fmla="*/ 0 w 438"/>
                <a:gd name="T17" fmla="*/ 0 h 253"/>
                <a:gd name="T18" fmla="*/ 0 w 438"/>
                <a:gd name="T19" fmla="*/ 0 h 253"/>
                <a:gd name="T20" fmla="*/ 0 w 438"/>
                <a:gd name="T21" fmla="*/ 0 h 253"/>
                <a:gd name="T22" fmla="*/ 1 w 438"/>
                <a:gd name="T23" fmla="*/ 0 h 2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38"/>
                <a:gd name="T37" fmla="*/ 0 h 253"/>
                <a:gd name="T38" fmla="*/ 438 w 438"/>
                <a:gd name="T39" fmla="*/ 253 h 2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38" h="253">
                  <a:moveTo>
                    <a:pt x="376" y="47"/>
                  </a:moveTo>
                  <a:cubicBezTo>
                    <a:pt x="417" y="71"/>
                    <a:pt x="438" y="103"/>
                    <a:pt x="437" y="134"/>
                  </a:cubicBezTo>
                  <a:cubicBezTo>
                    <a:pt x="368" y="122"/>
                    <a:pt x="304" y="127"/>
                    <a:pt x="269" y="132"/>
                  </a:cubicBezTo>
                  <a:cubicBezTo>
                    <a:pt x="269" y="132"/>
                    <a:pt x="269" y="132"/>
                    <a:pt x="269" y="132"/>
                  </a:cubicBezTo>
                  <a:cubicBezTo>
                    <a:pt x="271" y="123"/>
                    <a:pt x="267" y="114"/>
                    <a:pt x="255" y="108"/>
                  </a:cubicBezTo>
                  <a:cubicBezTo>
                    <a:pt x="236" y="97"/>
                    <a:pt x="205" y="97"/>
                    <a:pt x="186" y="108"/>
                  </a:cubicBezTo>
                  <a:cubicBezTo>
                    <a:pt x="167" y="119"/>
                    <a:pt x="167" y="137"/>
                    <a:pt x="186" y="148"/>
                  </a:cubicBezTo>
                  <a:cubicBezTo>
                    <a:pt x="197" y="155"/>
                    <a:pt x="213" y="157"/>
                    <a:pt x="228" y="156"/>
                  </a:cubicBezTo>
                  <a:cubicBezTo>
                    <a:pt x="220" y="176"/>
                    <a:pt x="211" y="213"/>
                    <a:pt x="231" y="253"/>
                  </a:cubicBezTo>
                  <a:cubicBezTo>
                    <a:pt x="177" y="253"/>
                    <a:pt x="122" y="241"/>
                    <a:pt x="81" y="217"/>
                  </a:cubicBezTo>
                  <a:cubicBezTo>
                    <a:pt x="0" y="170"/>
                    <a:pt x="0" y="94"/>
                    <a:pt x="81" y="47"/>
                  </a:cubicBezTo>
                  <a:cubicBezTo>
                    <a:pt x="162" y="0"/>
                    <a:pt x="294" y="0"/>
                    <a:pt x="376" y="47"/>
                  </a:cubicBez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4" name="Freeform 2235">
              <a:extLst>
                <a:ext uri="{FF2B5EF4-FFF2-40B4-BE49-F238E27FC236}">
                  <a16:creationId xmlns:a16="http://schemas.microsoft.com/office/drawing/2014/main" id="{0E34C733-6691-4030-AF3E-0AB59427C3C7}"/>
                </a:ext>
              </a:extLst>
            </p:cNvPr>
            <p:cNvSpPr>
              <a:spLocks/>
            </p:cNvSpPr>
            <p:nvPr/>
          </p:nvSpPr>
          <p:spPr bwMode="auto">
            <a:xfrm>
              <a:off x="2054" y="3700"/>
              <a:ext cx="63" cy="36"/>
            </a:xfrm>
            <a:custGeom>
              <a:avLst/>
              <a:gdLst>
                <a:gd name="T0" fmla="*/ 0 w 226"/>
                <a:gd name="T1" fmla="*/ 0 h 131"/>
                <a:gd name="T2" fmla="*/ 0 w 226"/>
                <a:gd name="T3" fmla="*/ 0 h 131"/>
                <a:gd name="T4" fmla="*/ 0 w 226"/>
                <a:gd name="T5" fmla="*/ 0 h 131"/>
                <a:gd name="T6" fmla="*/ 0 w 226"/>
                <a:gd name="T7" fmla="*/ 0 h 131"/>
                <a:gd name="T8" fmla="*/ 0 w 226"/>
                <a:gd name="T9" fmla="*/ 0 h 131"/>
                <a:gd name="T10" fmla="*/ 0 w 226"/>
                <a:gd name="T11" fmla="*/ 0 h 131"/>
                <a:gd name="T12" fmla="*/ 0 w 226"/>
                <a:gd name="T13" fmla="*/ 0 h 131"/>
                <a:gd name="T14" fmla="*/ 0 60000 65536"/>
                <a:gd name="T15" fmla="*/ 0 60000 65536"/>
                <a:gd name="T16" fmla="*/ 0 60000 65536"/>
                <a:gd name="T17" fmla="*/ 0 60000 65536"/>
                <a:gd name="T18" fmla="*/ 0 60000 65536"/>
                <a:gd name="T19" fmla="*/ 0 60000 65536"/>
                <a:gd name="T20" fmla="*/ 0 60000 65536"/>
                <a:gd name="T21" fmla="*/ 0 w 226"/>
                <a:gd name="T22" fmla="*/ 0 h 131"/>
                <a:gd name="T23" fmla="*/ 226 w 226"/>
                <a:gd name="T24" fmla="*/ 131 h 1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 h="131">
                  <a:moveTo>
                    <a:pt x="58" y="10"/>
                  </a:moveTo>
                  <a:cubicBezTo>
                    <a:pt x="93" y="5"/>
                    <a:pt x="157" y="0"/>
                    <a:pt x="226" y="12"/>
                  </a:cubicBezTo>
                  <a:cubicBezTo>
                    <a:pt x="225" y="42"/>
                    <a:pt x="205" y="72"/>
                    <a:pt x="165" y="95"/>
                  </a:cubicBezTo>
                  <a:cubicBezTo>
                    <a:pt x="125" y="119"/>
                    <a:pt x="73" y="130"/>
                    <a:pt x="20" y="131"/>
                  </a:cubicBezTo>
                  <a:cubicBezTo>
                    <a:pt x="0" y="91"/>
                    <a:pt x="9" y="54"/>
                    <a:pt x="17" y="34"/>
                  </a:cubicBezTo>
                  <a:cubicBezTo>
                    <a:pt x="27" y="33"/>
                    <a:pt x="37" y="30"/>
                    <a:pt x="44" y="26"/>
                  </a:cubicBezTo>
                  <a:cubicBezTo>
                    <a:pt x="52" y="21"/>
                    <a:pt x="57" y="16"/>
                    <a:pt x="58" y="1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5" name="Freeform 2236">
              <a:extLst>
                <a:ext uri="{FF2B5EF4-FFF2-40B4-BE49-F238E27FC236}">
                  <a16:creationId xmlns:a16="http://schemas.microsoft.com/office/drawing/2014/main" id="{089AEA66-B325-451E-9C84-2363A15450FF}"/>
                </a:ext>
              </a:extLst>
            </p:cNvPr>
            <p:cNvSpPr>
              <a:spLocks/>
            </p:cNvSpPr>
            <p:nvPr/>
          </p:nvSpPr>
          <p:spPr bwMode="auto">
            <a:xfrm>
              <a:off x="2042" y="3693"/>
              <a:ext cx="29" cy="16"/>
            </a:xfrm>
            <a:custGeom>
              <a:avLst/>
              <a:gdLst>
                <a:gd name="T0" fmla="*/ 0 w 104"/>
                <a:gd name="T1" fmla="*/ 0 h 60"/>
                <a:gd name="T2" fmla="*/ 0 w 104"/>
                <a:gd name="T3" fmla="*/ 0 h 60"/>
                <a:gd name="T4" fmla="*/ 0 w 104"/>
                <a:gd name="T5" fmla="*/ 0 h 60"/>
                <a:gd name="T6" fmla="*/ 0 w 104"/>
                <a:gd name="T7" fmla="*/ 0 h 60"/>
                <a:gd name="T8" fmla="*/ 0 w 104"/>
                <a:gd name="T9" fmla="*/ 0 h 60"/>
                <a:gd name="T10" fmla="*/ 0 w 104"/>
                <a:gd name="T11" fmla="*/ 0 h 60"/>
                <a:gd name="T12" fmla="*/ 0 w 104"/>
                <a:gd name="T13" fmla="*/ 0 h 60"/>
                <a:gd name="T14" fmla="*/ 0 60000 65536"/>
                <a:gd name="T15" fmla="*/ 0 60000 65536"/>
                <a:gd name="T16" fmla="*/ 0 60000 65536"/>
                <a:gd name="T17" fmla="*/ 0 60000 65536"/>
                <a:gd name="T18" fmla="*/ 0 60000 65536"/>
                <a:gd name="T19" fmla="*/ 0 60000 65536"/>
                <a:gd name="T20" fmla="*/ 0 60000 65536"/>
                <a:gd name="T21" fmla="*/ 0 w 104"/>
                <a:gd name="T22" fmla="*/ 0 h 60"/>
                <a:gd name="T23" fmla="*/ 104 w 104"/>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60">
                  <a:moveTo>
                    <a:pt x="88" y="11"/>
                  </a:moveTo>
                  <a:cubicBezTo>
                    <a:pt x="100" y="17"/>
                    <a:pt x="104" y="26"/>
                    <a:pt x="102" y="35"/>
                  </a:cubicBezTo>
                  <a:cubicBezTo>
                    <a:pt x="101" y="41"/>
                    <a:pt x="96" y="46"/>
                    <a:pt x="88" y="51"/>
                  </a:cubicBezTo>
                  <a:cubicBezTo>
                    <a:pt x="81" y="55"/>
                    <a:pt x="71" y="58"/>
                    <a:pt x="61" y="59"/>
                  </a:cubicBezTo>
                  <a:cubicBezTo>
                    <a:pt x="46" y="60"/>
                    <a:pt x="30" y="58"/>
                    <a:pt x="19" y="51"/>
                  </a:cubicBezTo>
                  <a:cubicBezTo>
                    <a:pt x="0" y="40"/>
                    <a:pt x="0" y="22"/>
                    <a:pt x="19" y="11"/>
                  </a:cubicBezTo>
                  <a:cubicBezTo>
                    <a:pt x="38" y="0"/>
                    <a:pt x="69" y="0"/>
                    <a:pt x="88"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6" name="Freeform 2237">
              <a:extLst>
                <a:ext uri="{FF2B5EF4-FFF2-40B4-BE49-F238E27FC236}">
                  <a16:creationId xmlns:a16="http://schemas.microsoft.com/office/drawing/2014/main" id="{39F8AA23-C9BE-4EF6-BB79-8C1FDBFBD543}"/>
                </a:ext>
              </a:extLst>
            </p:cNvPr>
            <p:cNvSpPr>
              <a:spLocks noEditPoints="1"/>
            </p:cNvSpPr>
            <p:nvPr/>
          </p:nvSpPr>
          <p:spPr bwMode="auto">
            <a:xfrm>
              <a:off x="1924" y="3576"/>
              <a:ext cx="354" cy="207"/>
            </a:xfrm>
            <a:custGeom>
              <a:avLst/>
              <a:gdLst>
                <a:gd name="T0" fmla="*/ 1 w 1280"/>
                <a:gd name="T1" fmla="*/ 1 h 749"/>
                <a:gd name="T2" fmla="*/ 1 w 1280"/>
                <a:gd name="T3" fmla="*/ 1 h 749"/>
                <a:gd name="T4" fmla="*/ 0 w 1280"/>
                <a:gd name="T5" fmla="*/ 1 h 749"/>
                <a:gd name="T6" fmla="*/ 0 w 1280"/>
                <a:gd name="T7" fmla="*/ 1 h 749"/>
                <a:gd name="T8" fmla="*/ 0 w 1280"/>
                <a:gd name="T9" fmla="*/ 1 h 749"/>
                <a:gd name="T10" fmla="*/ 1 w 1280"/>
                <a:gd name="T11" fmla="*/ 0 h 749"/>
                <a:gd name="T12" fmla="*/ 1 w 1280"/>
                <a:gd name="T13" fmla="*/ 0 h 749"/>
                <a:gd name="T14" fmla="*/ 2 w 1280"/>
                <a:gd name="T15" fmla="*/ 1 h 749"/>
                <a:gd name="T16" fmla="*/ 2 w 1280"/>
                <a:gd name="T17" fmla="*/ 1 h 749"/>
                <a:gd name="T18" fmla="*/ 2 w 1280"/>
                <a:gd name="T19" fmla="*/ 1 h 749"/>
                <a:gd name="T20" fmla="*/ 1 w 1280"/>
                <a:gd name="T21" fmla="*/ 1 h 749"/>
                <a:gd name="T22" fmla="*/ 1 w 1280"/>
                <a:gd name="T23" fmla="*/ 1 h 749"/>
                <a:gd name="T24" fmla="*/ 0 w 1280"/>
                <a:gd name="T25" fmla="*/ 1 h 749"/>
                <a:gd name="T26" fmla="*/ 1 w 1280"/>
                <a:gd name="T27" fmla="*/ 1 h 749"/>
                <a:gd name="T28" fmla="*/ 2 w 1280"/>
                <a:gd name="T29" fmla="*/ 1 h 749"/>
                <a:gd name="T30" fmla="*/ 1 w 1280"/>
                <a:gd name="T31" fmla="*/ 0 h 749"/>
                <a:gd name="T32" fmla="*/ 0 w 1280"/>
                <a:gd name="T33" fmla="*/ 1 h 749"/>
                <a:gd name="T34" fmla="*/ 1 w 1280"/>
                <a:gd name="T35" fmla="*/ 0 h 749"/>
                <a:gd name="T36" fmla="*/ 1 w 1280"/>
                <a:gd name="T37" fmla="*/ 0 h 7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0"/>
                <a:gd name="T58" fmla="*/ 0 h 749"/>
                <a:gd name="T59" fmla="*/ 1280 w 1280"/>
                <a:gd name="T60" fmla="*/ 749 h 7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0" h="749">
                  <a:moveTo>
                    <a:pt x="505" y="749"/>
                  </a:moveTo>
                  <a:cubicBezTo>
                    <a:pt x="503" y="749"/>
                    <a:pt x="501" y="749"/>
                    <a:pt x="499" y="748"/>
                  </a:cubicBezTo>
                  <a:cubicBezTo>
                    <a:pt x="6" y="463"/>
                    <a:pt x="6" y="463"/>
                    <a:pt x="6" y="463"/>
                  </a:cubicBezTo>
                  <a:cubicBezTo>
                    <a:pt x="2" y="461"/>
                    <a:pt x="0" y="457"/>
                    <a:pt x="0" y="453"/>
                  </a:cubicBezTo>
                  <a:cubicBezTo>
                    <a:pt x="0" y="448"/>
                    <a:pt x="2" y="444"/>
                    <a:pt x="6" y="442"/>
                  </a:cubicBezTo>
                  <a:cubicBezTo>
                    <a:pt x="769" y="2"/>
                    <a:pt x="769" y="2"/>
                    <a:pt x="769" y="2"/>
                  </a:cubicBezTo>
                  <a:cubicBezTo>
                    <a:pt x="773" y="0"/>
                    <a:pt x="778" y="0"/>
                    <a:pt x="781" y="2"/>
                  </a:cubicBezTo>
                  <a:cubicBezTo>
                    <a:pt x="1274" y="286"/>
                    <a:pt x="1274" y="286"/>
                    <a:pt x="1274" y="286"/>
                  </a:cubicBezTo>
                  <a:cubicBezTo>
                    <a:pt x="1278" y="289"/>
                    <a:pt x="1280" y="293"/>
                    <a:pt x="1280" y="297"/>
                  </a:cubicBezTo>
                  <a:cubicBezTo>
                    <a:pt x="1280" y="301"/>
                    <a:pt x="1278" y="305"/>
                    <a:pt x="1274" y="307"/>
                  </a:cubicBezTo>
                  <a:cubicBezTo>
                    <a:pt x="511" y="748"/>
                    <a:pt x="511" y="748"/>
                    <a:pt x="511" y="748"/>
                  </a:cubicBezTo>
                  <a:cubicBezTo>
                    <a:pt x="509" y="749"/>
                    <a:pt x="507" y="749"/>
                    <a:pt x="505" y="749"/>
                  </a:cubicBezTo>
                  <a:close/>
                  <a:moveTo>
                    <a:pt x="36" y="453"/>
                  </a:moveTo>
                  <a:cubicBezTo>
                    <a:pt x="505" y="724"/>
                    <a:pt x="505" y="724"/>
                    <a:pt x="505" y="724"/>
                  </a:cubicBezTo>
                  <a:cubicBezTo>
                    <a:pt x="1244" y="297"/>
                    <a:pt x="1244" y="297"/>
                    <a:pt x="1244" y="297"/>
                  </a:cubicBezTo>
                  <a:cubicBezTo>
                    <a:pt x="775" y="26"/>
                    <a:pt x="775" y="26"/>
                    <a:pt x="775" y="26"/>
                  </a:cubicBezTo>
                  <a:lnTo>
                    <a:pt x="36" y="453"/>
                  </a:lnTo>
                  <a:close/>
                  <a:moveTo>
                    <a:pt x="480" y="183"/>
                  </a:moveTo>
                  <a:cubicBezTo>
                    <a:pt x="480" y="183"/>
                    <a:pt x="480" y="183"/>
                    <a:pt x="480" y="18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7" name="Freeform 2238">
              <a:extLst>
                <a:ext uri="{FF2B5EF4-FFF2-40B4-BE49-F238E27FC236}">
                  <a16:creationId xmlns:a16="http://schemas.microsoft.com/office/drawing/2014/main" id="{9EC44A69-FD80-453C-89DE-550DAA057321}"/>
                </a:ext>
              </a:extLst>
            </p:cNvPr>
            <p:cNvSpPr>
              <a:spLocks/>
            </p:cNvSpPr>
            <p:nvPr/>
          </p:nvSpPr>
          <p:spPr bwMode="auto">
            <a:xfrm>
              <a:off x="1970" y="3601"/>
              <a:ext cx="91" cy="57"/>
            </a:xfrm>
            <a:custGeom>
              <a:avLst/>
              <a:gdLst>
                <a:gd name="T0" fmla="*/ 0 w 328"/>
                <a:gd name="T1" fmla="*/ 0 h 206"/>
                <a:gd name="T2" fmla="*/ 0 w 328"/>
                <a:gd name="T3" fmla="*/ 0 h 206"/>
                <a:gd name="T4" fmla="*/ 0 w 328"/>
                <a:gd name="T5" fmla="*/ 0 h 206"/>
                <a:gd name="T6" fmla="*/ 0 w 328"/>
                <a:gd name="T7" fmla="*/ 0 h 206"/>
                <a:gd name="T8" fmla="*/ 0 w 328"/>
                <a:gd name="T9" fmla="*/ 0 h 206"/>
                <a:gd name="T10" fmla="*/ 0 w 328"/>
                <a:gd name="T11" fmla="*/ 0 h 206"/>
                <a:gd name="T12" fmla="*/ 1 w 328"/>
                <a:gd name="T13" fmla="*/ 0 h 206"/>
                <a:gd name="T14" fmla="*/ 1 w 328"/>
                <a:gd name="T15" fmla="*/ 0 h 206"/>
                <a:gd name="T16" fmla="*/ 1 w 328"/>
                <a:gd name="T17" fmla="*/ 0 h 206"/>
                <a:gd name="T18" fmla="*/ 0 w 328"/>
                <a:gd name="T19" fmla="*/ 0 h 206"/>
                <a:gd name="T20" fmla="*/ 0 w 328"/>
                <a:gd name="T21" fmla="*/ 0 h 206"/>
                <a:gd name="T22" fmla="*/ 0 w 328"/>
                <a:gd name="T23" fmla="*/ 0 h 206"/>
                <a:gd name="T24" fmla="*/ 0 w 328"/>
                <a:gd name="T25" fmla="*/ 0 h 206"/>
                <a:gd name="T26" fmla="*/ 0 w 328"/>
                <a:gd name="T27" fmla="*/ 0 h 206"/>
                <a:gd name="T28" fmla="*/ 0 w 328"/>
                <a:gd name="T29" fmla="*/ 0 h 206"/>
                <a:gd name="T30" fmla="*/ 0 w 328"/>
                <a:gd name="T31" fmla="*/ 0 h 2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28"/>
                <a:gd name="T49" fmla="*/ 0 h 206"/>
                <a:gd name="T50" fmla="*/ 328 w 328"/>
                <a:gd name="T51" fmla="*/ 206 h 2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28" h="206">
                  <a:moveTo>
                    <a:pt x="143" y="206"/>
                  </a:moveTo>
                  <a:cubicBezTo>
                    <a:pt x="141" y="206"/>
                    <a:pt x="139" y="206"/>
                    <a:pt x="137" y="204"/>
                  </a:cubicBezTo>
                  <a:cubicBezTo>
                    <a:pt x="41" y="149"/>
                    <a:pt x="41" y="149"/>
                    <a:pt x="41" y="149"/>
                  </a:cubicBezTo>
                  <a:cubicBezTo>
                    <a:pt x="15" y="134"/>
                    <a:pt x="0" y="113"/>
                    <a:pt x="0" y="89"/>
                  </a:cubicBezTo>
                  <a:cubicBezTo>
                    <a:pt x="0" y="66"/>
                    <a:pt x="15" y="45"/>
                    <a:pt x="41" y="29"/>
                  </a:cubicBezTo>
                  <a:cubicBezTo>
                    <a:pt x="93" y="0"/>
                    <a:pt x="174" y="0"/>
                    <a:pt x="225" y="29"/>
                  </a:cubicBezTo>
                  <a:cubicBezTo>
                    <a:pt x="321" y="84"/>
                    <a:pt x="321" y="84"/>
                    <a:pt x="321" y="84"/>
                  </a:cubicBezTo>
                  <a:cubicBezTo>
                    <a:pt x="326" y="88"/>
                    <a:pt x="328" y="95"/>
                    <a:pt x="325" y="101"/>
                  </a:cubicBezTo>
                  <a:cubicBezTo>
                    <a:pt x="322" y="107"/>
                    <a:pt x="314" y="109"/>
                    <a:pt x="309" y="105"/>
                  </a:cubicBezTo>
                  <a:cubicBezTo>
                    <a:pt x="213" y="50"/>
                    <a:pt x="213" y="50"/>
                    <a:pt x="213" y="50"/>
                  </a:cubicBezTo>
                  <a:cubicBezTo>
                    <a:pt x="169" y="25"/>
                    <a:pt x="97" y="25"/>
                    <a:pt x="53" y="50"/>
                  </a:cubicBezTo>
                  <a:cubicBezTo>
                    <a:pt x="34" y="61"/>
                    <a:pt x="24" y="75"/>
                    <a:pt x="24" y="89"/>
                  </a:cubicBezTo>
                  <a:cubicBezTo>
                    <a:pt x="24" y="104"/>
                    <a:pt x="34" y="118"/>
                    <a:pt x="53" y="129"/>
                  </a:cubicBezTo>
                  <a:cubicBezTo>
                    <a:pt x="149" y="184"/>
                    <a:pt x="149" y="184"/>
                    <a:pt x="149" y="184"/>
                  </a:cubicBezTo>
                  <a:cubicBezTo>
                    <a:pt x="155" y="187"/>
                    <a:pt x="157" y="194"/>
                    <a:pt x="153" y="200"/>
                  </a:cubicBezTo>
                  <a:cubicBezTo>
                    <a:pt x="151" y="204"/>
                    <a:pt x="147" y="206"/>
                    <a:pt x="143" y="20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8" name="Freeform 2239">
              <a:extLst>
                <a:ext uri="{FF2B5EF4-FFF2-40B4-BE49-F238E27FC236}">
                  <a16:creationId xmlns:a16="http://schemas.microsoft.com/office/drawing/2014/main" id="{6EFCEC54-9A74-44B5-9C9A-2FFA6C6AD618}"/>
                </a:ext>
              </a:extLst>
            </p:cNvPr>
            <p:cNvSpPr>
              <a:spLocks noEditPoints="1"/>
            </p:cNvSpPr>
            <p:nvPr/>
          </p:nvSpPr>
          <p:spPr bwMode="auto">
            <a:xfrm>
              <a:off x="1992" y="3614"/>
              <a:ext cx="32" cy="23"/>
            </a:xfrm>
            <a:custGeom>
              <a:avLst/>
              <a:gdLst>
                <a:gd name="T0" fmla="*/ 0 w 118"/>
                <a:gd name="T1" fmla="*/ 0 h 81"/>
                <a:gd name="T2" fmla="*/ 0 w 118"/>
                <a:gd name="T3" fmla="*/ 0 h 81"/>
                <a:gd name="T4" fmla="*/ 0 w 118"/>
                <a:gd name="T5" fmla="*/ 0 h 81"/>
                <a:gd name="T6" fmla="*/ 0 w 118"/>
                <a:gd name="T7" fmla="*/ 0 h 81"/>
                <a:gd name="T8" fmla="*/ 0 w 118"/>
                <a:gd name="T9" fmla="*/ 0 h 81"/>
                <a:gd name="T10" fmla="*/ 0 w 118"/>
                <a:gd name="T11" fmla="*/ 0 h 81"/>
                <a:gd name="T12" fmla="*/ 0 w 118"/>
                <a:gd name="T13" fmla="*/ 0 h 81"/>
                <a:gd name="T14" fmla="*/ 0 w 118"/>
                <a:gd name="T15" fmla="*/ 0 h 81"/>
                <a:gd name="T16" fmla="*/ 0 w 118"/>
                <a:gd name="T17" fmla="*/ 0 h 81"/>
                <a:gd name="T18" fmla="*/ 0 w 118"/>
                <a:gd name="T19" fmla="*/ 0 h 81"/>
                <a:gd name="T20" fmla="*/ 0 w 118"/>
                <a:gd name="T21" fmla="*/ 0 h 81"/>
                <a:gd name="T22" fmla="*/ 0 w 118"/>
                <a:gd name="T23" fmla="*/ 0 h 81"/>
                <a:gd name="T24" fmla="*/ 0 w 118"/>
                <a:gd name="T25" fmla="*/ 0 h 81"/>
                <a:gd name="T26" fmla="*/ 0 w 118"/>
                <a:gd name="T27" fmla="*/ 0 h 81"/>
                <a:gd name="T28" fmla="*/ 0 w 118"/>
                <a:gd name="T29" fmla="*/ 0 h 81"/>
                <a:gd name="T30" fmla="*/ 0 w 118"/>
                <a:gd name="T31" fmla="*/ 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8"/>
                <a:gd name="T49" fmla="*/ 0 h 81"/>
                <a:gd name="T50" fmla="*/ 118 w 118"/>
                <a:gd name="T51" fmla="*/ 81 h 8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8" h="81">
                  <a:moveTo>
                    <a:pt x="59" y="81"/>
                  </a:moveTo>
                  <a:cubicBezTo>
                    <a:pt x="45" y="81"/>
                    <a:pt x="31" y="78"/>
                    <a:pt x="20" y="72"/>
                  </a:cubicBezTo>
                  <a:cubicBezTo>
                    <a:pt x="7" y="65"/>
                    <a:pt x="0" y="54"/>
                    <a:pt x="0" y="42"/>
                  </a:cubicBezTo>
                  <a:cubicBezTo>
                    <a:pt x="0" y="31"/>
                    <a:pt x="7" y="20"/>
                    <a:pt x="20" y="12"/>
                  </a:cubicBezTo>
                  <a:cubicBezTo>
                    <a:pt x="42" y="0"/>
                    <a:pt x="76" y="0"/>
                    <a:pt x="99" y="12"/>
                  </a:cubicBezTo>
                  <a:cubicBezTo>
                    <a:pt x="111" y="20"/>
                    <a:pt x="118" y="31"/>
                    <a:pt x="118" y="42"/>
                  </a:cubicBezTo>
                  <a:cubicBezTo>
                    <a:pt x="118" y="54"/>
                    <a:pt x="111" y="65"/>
                    <a:pt x="99" y="72"/>
                  </a:cubicBezTo>
                  <a:cubicBezTo>
                    <a:pt x="87" y="78"/>
                    <a:pt x="73" y="81"/>
                    <a:pt x="59" y="81"/>
                  </a:cubicBezTo>
                  <a:close/>
                  <a:moveTo>
                    <a:pt x="59" y="27"/>
                  </a:moveTo>
                  <a:cubicBezTo>
                    <a:pt x="49" y="27"/>
                    <a:pt x="39" y="29"/>
                    <a:pt x="32" y="33"/>
                  </a:cubicBezTo>
                  <a:cubicBezTo>
                    <a:pt x="27" y="36"/>
                    <a:pt x="24" y="39"/>
                    <a:pt x="24" y="42"/>
                  </a:cubicBezTo>
                  <a:cubicBezTo>
                    <a:pt x="24" y="45"/>
                    <a:pt x="27" y="48"/>
                    <a:pt x="32" y="51"/>
                  </a:cubicBezTo>
                  <a:cubicBezTo>
                    <a:pt x="46" y="59"/>
                    <a:pt x="72" y="59"/>
                    <a:pt x="87" y="51"/>
                  </a:cubicBezTo>
                  <a:cubicBezTo>
                    <a:pt x="91" y="48"/>
                    <a:pt x="94" y="45"/>
                    <a:pt x="94" y="42"/>
                  </a:cubicBezTo>
                  <a:cubicBezTo>
                    <a:pt x="94" y="39"/>
                    <a:pt x="91" y="36"/>
                    <a:pt x="87" y="33"/>
                  </a:cubicBezTo>
                  <a:cubicBezTo>
                    <a:pt x="79" y="29"/>
                    <a:pt x="69" y="27"/>
                    <a:pt x="59" y="2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9" name="Freeform 2240">
              <a:extLst>
                <a:ext uri="{FF2B5EF4-FFF2-40B4-BE49-F238E27FC236}">
                  <a16:creationId xmlns:a16="http://schemas.microsoft.com/office/drawing/2014/main" id="{1E796828-A830-4C43-BE3E-AD04D2772537}"/>
                </a:ext>
              </a:extLst>
            </p:cNvPr>
            <p:cNvSpPr>
              <a:spLocks noEditPoints="1"/>
            </p:cNvSpPr>
            <p:nvPr/>
          </p:nvSpPr>
          <p:spPr bwMode="auto">
            <a:xfrm>
              <a:off x="1998" y="3663"/>
              <a:ext cx="122" cy="76"/>
            </a:xfrm>
            <a:custGeom>
              <a:avLst/>
              <a:gdLst>
                <a:gd name="T0" fmla="*/ 0 w 442"/>
                <a:gd name="T1" fmla="*/ 1 h 277"/>
                <a:gd name="T2" fmla="*/ 0 w 442"/>
                <a:gd name="T3" fmla="*/ 0 h 277"/>
                <a:gd name="T4" fmla="*/ 0 w 442"/>
                <a:gd name="T5" fmla="*/ 0 h 277"/>
                <a:gd name="T6" fmla="*/ 0 w 442"/>
                <a:gd name="T7" fmla="*/ 0 h 277"/>
                <a:gd name="T8" fmla="*/ 1 w 442"/>
                <a:gd name="T9" fmla="*/ 0 h 277"/>
                <a:gd name="T10" fmla="*/ 1 w 442"/>
                <a:gd name="T11" fmla="*/ 0 h 277"/>
                <a:gd name="T12" fmla="*/ 1 w 442"/>
                <a:gd name="T13" fmla="*/ 0 h 277"/>
                <a:gd name="T14" fmla="*/ 0 w 442"/>
                <a:gd name="T15" fmla="*/ 1 h 277"/>
                <a:gd name="T16" fmla="*/ 0 w 442"/>
                <a:gd name="T17" fmla="*/ 1 h 277"/>
                <a:gd name="T18" fmla="*/ 0 w 442"/>
                <a:gd name="T19" fmla="*/ 0 h 277"/>
                <a:gd name="T20" fmla="*/ 0 w 442"/>
                <a:gd name="T21" fmla="*/ 0 h 277"/>
                <a:gd name="T22" fmla="*/ 0 w 442"/>
                <a:gd name="T23" fmla="*/ 0 h 277"/>
                <a:gd name="T24" fmla="*/ 0 w 442"/>
                <a:gd name="T25" fmla="*/ 0 h 277"/>
                <a:gd name="T26" fmla="*/ 0 w 442"/>
                <a:gd name="T27" fmla="*/ 0 h 277"/>
                <a:gd name="T28" fmla="*/ 1 w 442"/>
                <a:gd name="T29" fmla="*/ 0 h 277"/>
                <a:gd name="T30" fmla="*/ 1 w 442"/>
                <a:gd name="T31" fmla="*/ 0 h 277"/>
                <a:gd name="T32" fmla="*/ 1 w 442"/>
                <a:gd name="T33" fmla="*/ 0 h 277"/>
                <a:gd name="T34" fmla="*/ 0 w 442"/>
                <a:gd name="T35" fmla="*/ 0 h 27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42"/>
                <a:gd name="T55" fmla="*/ 0 h 277"/>
                <a:gd name="T56" fmla="*/ 442 w 442"/>
                <a:gd name="T57" fmla="*/ 277 h 27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42" h="277">
                  <a:moveTo>
                    <a:pt x="220" y="277"/>
                  </a:moveTo>
                  <a:cubicBezTo>
                    <a:pt x="163" y="277"/>
                    <a:pt x="108" y="264"/>
                    <a:pt x="67" y="240"/>
                  </a:cubicBezTo>
                  <a:cubicBezTo>
                    <a:pt x="24" y="215"/>
                    <a:pt x="0" y="181"/>
                    <a:pt x="0" y="144"/>
                  </a:cubicBezTo>
                  <a:cubicBezTo>
                    <a:pt x="0" y="108"/>
                    <a:pt x="24" y="74"/>
                    <a:pt x="67" y="49"/>
                  </a:cubicBezTo>
                  <a:cubicBezTo>
                    <a:pt x="152" y="0"/>
                    <a:pt x="289" y="0"/>
                    <a:pt x="374" y="49"/>
                  </a:cubicBezTo>
                  <a:cubicBezTo>
                    <a:pt x="418" y="74"/>
                    <a:pt x="442" y="109"/>
                    <a:pt x="441" y="146"/>
                  </a:cubicBezTo>
                  <a:cubicBezTo>
                    <a:pt x="440" y="182"/>
                    <a:pt x="416" y="215"/>
                    <a:pt x="374" y="240"/>
                  </a:cubicBezTo>
                  <a:cubicBezTo>
                    <a:pt x="333" y="263"/>
                    <a:pt x="280" y="276"/>
                    <a:pt x="223" y="277"/>
                  </a:cubicBezTo>
                  <a:cubicBezTo>
                    <a:pt x="222" y="277"/>
                    <a:pt x="221" y="277"/>
                    <a:pt x="220" y="277"/>
                  </a:cubicBezTo>
                  <a:close/>
                  <a:moveTo>
                    <a:pt x="220" y="36"/>
                  </a:moveTo>
                  <a:cubicBezTo>
                    <a:pt x="169" y="36"/>
                    <a:pt x="118" y="47"/>
                    <a:pt x="79" y="70"/>
                  </a:cubicBezTo>
                  <a:cubicBezTo>
                    <a:pt x="43" y="90"/>
                    <a:pt x="24" y="117"/>
                    <a:pt x="24" y="144"/>
                  </a:cubicBezTo>
                  <a:cubicBezTo>
                    <a:pt x="24" y="172"/>
                    <a:pt x="43" y="199"/>
                    <a:pt x="79" y="219"/>
                  </a:cubicBezTo>
                  <a:cubicBezTo>
                    <a:pt x="117" y="241"/>
                    <a:pt x="169" y="253"/>
                    <a:pt x="223" y="253"/>
                  </a:cubicBezTo>
                  <a:cubicBezTo>
                    <a:pt x="276" y="252"/>
                    <a:pt x="325" y="240"/>
                    <a:pt x="362" y="219"/>
                  </a:cubicBezTo>
                  <a:cubicBezTo>
                    <a:pt x="397" y="199"/>
                    <a:pt x="416" y="173"/>
                    <a:pt x="417" y="146"/>
                  </a:cubicBezTo>
                  <a:cubicBezTo>
                    <a:pt x="418" y="118"/>
                    <a:pt x="398" y="91"/>
                    <a:pt x="362" y="70"/>
                  </a:cubicBezTo>
                  <a:cubicBezTo>
                    <a:pt x="323" y="47"/>
                    <a:pt x="272" y="36"/>
                    <a:pt x="220" y="3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0" name="Freeform 2241">
              <a:extLst>
                <a:ext uri="{FF2B5EF4-FFF2-40B4-BE49-F238E27FC236}">
                  <a16:creationId xmlns:a16="http://schemas.microsoft.com/office/drawing/2014/main" id="{A4CAD9F9-A8D4-434A-9D82-1B18A02BA6CD}"/>
                </a:ext>
              </a:extLst>
            </p:cNvPr>
            <p:cNvSpPr>
              <a:spLocks noEditPoints="1"/>
            </p:cNvSpPr>
            <p:nvPr/>
          </p:nvSpPr>
          <p:spPr bwMode="auto">
            <a:xfrm>
              <a:off x="2040" y="3689"/>
              <a:ext cx="35" cy="24"/>
            </a:xfrm>
            <a:custGeom>
              <a:avLst/>
              <a:gdLst>
                <a:gd name="T0" fmla="*/ 0 w 125"/>
                <a:gd name="T1" fmla="*/ 0 h 84"/>
                <a:gd name="T2" fmla="*/ 0 w 125"/>
                <a:gd name="T3" fmla="*/ 0 h 84"/>
                <a:gd name="T4" fmla="*/ 0 w 125"/>
                <a:gd name="T5" fmla="*/ 0 h 84"/>
                <a:gd name="T6" fmla="*/ 0 w 125"/>
                <a:gd name="T7" fmla="*/ 0 h 84"/>
                <a:gd name="T8" fmla="*/ 0 w 125"/>
                <a:gd name="T9" fmla="*/ 0 h 84"/>
                <a:gd name="T10" fmla="*/ 0 w 125"/>
                <a:gd name="T11" fmla="*/ 0 h 84"/>
                <a:gd name="T12" fmla="*/ 0 w 125"/>
                <a:gd name="T13" fmla="*/ 0 h 84"/>
                <a:gd name="T14" fmla="*/ 0 w 125"/>
                <a:gd name="T15" fmla="*/ 0 h 84"/>
                <a:gd name="T16" fmla="*/ 0 w 125"/>
                <a:gd name="T17" fmla="*/ 0 h 84"/>
                <a:gd name="T18" fmla="*/ 0 w 125"/>
                <a:gd name="T19" fmla="*/ 0 h 84"/>
                <a:gd name="T20" fmla="*/ 0 w 125"/>
                <a:gd name="T21" fmla="*/ 0 h 84"/>
                <a:gd name="T22" fmla="*/ 0 w 125"/>
                <a:gd name="T23" fmla="*/ 0 h 84"/>
                <a:gd name="T24" fmla="*/ 0 w 125"/>
                <a:gd name="T25" fmla="*/ 0 h 84"/>
                <a:gd name="T26" fmla="*/ 0 w 125"/>
                <a:gd name="T27" fmla="*/ 0 h 84"/>
                <a:gd name="T28" fmla="*/ 0 w 125"/>
                <a:gd name="T29" fmla="*/ 0 h 84"/>
                <a:gd name="T30" fmla="*/ 0 w 125"/>
                <a:gd name="T31" fmla="*/ 0 h 84"/>
                <a:gd name="T32" fmla="*/ 0 w 125"/>
                <a:gd name="T33" fmla="*/ 0 h 84"/>
                <a:gd name="T34" fmla="*/ 0 w 125"/>
                <a:gd name="T35" fmla="*/ 0 h 84"/>
                <a:gd name="T36" fmla="*/ 0 w 125"/>
                <a:gd name="T37" fmla="*/ 0 h 84"/>
                <a:gd name="T38" fmla="*/ 0 w 125"/>
                <a:gd name="T39" fmla="*/ 0 h 84"/>
                <a:gd name="T40" fmla="*/ 0 w 125"/>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84"/>
                <a:gd name="T65" fmla="*/ 125 w 125"/>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84">
                  <a:moveTo>
                    <a:pt x="62" y="84"/>
                  </a:moveTo>
                  <a:cubicBezTo>
                    <a:pt x="46" y="84"/>
                    <a:pt x="32" y="81"/>
                    <a:pt x="21" y="74"/>
                  </a:cubicBezTo>
                  <a:cubicBezTo>
                    <a:pt x="8" y="67"/>
                    <a:pt x="0" y="56"/>
                    <a:pt x="0" y="44"/>
                  </a:cubicBezTo>
                  <a:cubicBezTo>
                    <a:pt x="0" y="32"/>
                    <a:pt x="8" y="21"/>
                    <a:pt x="21" y="13"/>
                  </a:cubicBezTo>
                  <a:cubicBezTo>
                    <a:pt x="44" y="0"/>
                    <a:pt x="80" y="0"/>
                    <a:pt x="102" y="13"/>
                  </a:cubicBezTo>
                  <a:cubicBezTo>
                    <a:pt x="118" y="22"/>
                    <a:pt x="125" y="37"/>
                    <a:pt x="122" y="51"/>
                  </a:cubicBezTo>
                  <a:cubicBezTo>
                    <a:pt x="122" y="51"/>
                    <a:pt x="122" y="51"/>
                    <a:pt x="122" y="51"/>
                  </a:cubicBezTo>
                  <a:cubicBezTo>
                    <a:pt x="119" y="60"/>
                    <a:pt x="113" y="68"/>
                    <a:pt x="102" y="74"/>
                  </a:cubicBezTo>
                  <a:cubicBezTo>
                    <a:pt x="93" y="79"/>
                    <a:pt x="82" y="83"/>
                    <a:pt x="70" y="84"/>
                  </a:cubicBezTo>
                  <a:cubicBezTo>
                    <a:pt x="67" y="84"/>
                    <a:pt x="64" y="84"/>
                    <a:pt x="62" y="84"/>
                  </a:cubicBezTo>
                  <a:close/>
                  <a:moveTo>
                    <a:pt x="62" y="27"/>
                  </a:moveTo>
                  <a:cubicBezTo>
                    <a:pt x="51" y="27"/>
                    <a:pt x="41" y="30"/>
                    <a:pt x="33" y="34"/>
                  </a:cubicBezTo>
                  <a:cubicBezTo>
                    <a:pt x="28" y="37"/>
                    <a:pt x="24" y="41"/>
                    <a:pt x="24" y="44"/>
                  </a:cubicBezTo>
                  <a:cubicBezTo>
                    <a:pt x="24" y="47"/>
                    <a:pt x="28" y="51"/>
                    <a:pt x="33" y="54"/>
                  </a:cubicBezTo>
                  <a:cubicBezTo>
                    <a:pt x="42" y="59"/>
                    <a:pt x="55" y="61"/>
                    <a:pt x="68" y="60"/>
                  </a:cubicBezTo>
                  <a:cubicBezTo>
                    <a:pt x="77" y="59"/>
                    <a:pt x="84" y="57"/>
                    <a:pt x="90" y="54"/>
                  </a:cubicBezTo>
                  <a:cubicBezTo>
                    <a:pt x="95" y="51"/>
                    <a:pt x="98" y="48"/>
                    <a:pt x="98" y="45"/>
                  </a:cubicBezTo>
                  <a:cubicBezTo>
                    <a:pt x="100" y="40"/>
                    <a:pt x="93" y="35"/>
                    <a:pt x="90" y="34"/>
                  </a:cubicBezTo>
                  <a:cubicBezTo>
                    <a:pt x="83" y="30"/>
                    <a:pt x="72" y="27"/>
                    <a:pt x="62" y="27"/>
                  </a:cubicBezTo>
                  <a:close/>
                  <a:moveTo>
                    <a:pt x="110" y="48"/>
                  </a:moveTo>
                  <a:cubicBezTo>
                    <a:pt x="110" y="48"/>
                    <a:pt x="110" y="48"/>
                    <a:pt x="110" y="48"/>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1" name="Freeform 2242">
              <a:extLst>
                <a:ext uri="{FF2B5EF4-FFF2-40B4-BE49-F238E27FC236}">
                  <a16:creationId xmlns:a16="http://schemas.microsoft.com/office/drawing/2014/main" id="{26702E03-FB4B-4430-A2F6-531C97A597E5}"/>
                </a:ext>
              </a:extLst>
            </p:cNvPr>
            <p:cNvSpPr>
              <a:spLocks/>
            </p:cNvSpPr>
            <p:nvPr/>
          </p:nvSpPr>
          <p:spPr bwMode="auto">
            <a:xfrm>
              <a:off x="2051" y="3705"/>
              <a:ext cx="13" cy="34"/>
            </a:xfrm>
            <a:custGeom>
              <a:avLst/>
              <a:gdLst>
                <a:gd name="T0" fmla="*/ 0 w 47"/>
                <a:gd name="T1" fmla="*/ 0 h 123"/>
                <a:gd name="T2" fmla="*/ 0 w 47"/>
                <a:gd name="T3" fmla="*/ 0 h 123"/>
                <a:gd name="T4" fmla="*/ 0 w 47"/>
                <a:gd name="T5" fmla="*/ 0 h 123"/>
                <a:gd name="T6" fmla="*/ 0 w 47"/>
                <a:gd name="T7" fmla="*/ 0 h 123"/>
                <a:gd name="T8" fmla="*/ 0 w 47"/>
                <a:gd name="T9" fmla="*/ 0 h 123"/>
                <a:gd name="T10" fmla="*/ 0 w 47"/>
                <a:gd name="T11" fmla="*/ 0 h 123"/>
                <a:gd name="T12" fmla="*/ 0 w 47"/>
                <a:gd name="T13" fmla="*/ 0 h 123"/>
                <a:gd name="T14" fmla="*/ 0 w 47"/>
                <a:gd name="T15" fmla="*/ 0 h 123"/>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123"/>
                <a:gd name="T26" fmla="*/ 47 w 47"/>
                <a:gd name="T27" fmla="*/ 123 h 1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123">
                  <a:moveTo>
                    <a:pt x="33" y="123"/>
                  </a:moveTo>
                  <a:cubicBezTo>
                    <a:pt x="29" y="123"/>
                    <a:pt x="25" y="120"/>
                    <a:pt x="23" y="116"/>
                  </a:cubicBezTo>
                  <a:cubicBezTo>
                    <a:pt x="0" y="71"/>
                    <a:pt x="11" y="30"/>
                    <a:pt x="19" y="9"/>
                  </a:cubicBezTo>
                  <a:cubicBezTo>
                    <a:pt x="21" y="3"/>
                    <a:pt x="28" y="0"/>
                    <a:pt x="35" y="3"/>
                  </a:cubicBezTo>
                  <a:cubicBezTo>
                    <a:pt x="41" y="5"/>
                    <a:pt x="44" y="12"/>
                    <a:pt x="41" y="18"/>
                  </a:cubicBezTo>
                  <a:cubicBezTo>
                    <a:pt x="34" y="35"/>
                    <a:pt x="25" y="69"/>
                    <a:pt x="44" y="105"/>
                  </a:cubicBezTo>
                  <a:cubicBezTo>
                    <a:pt x="47" y="111"/>
                    <a:pt x="45" y="118"/>
                    <a:pt x="39" y="121"/>
                  </a:cubicBezTo>
                  <a:cubicBezTo>
                    <a:pt x="37" y="122"/>
                    <a:pt x="35" y="123"/>
                    <a:pt x="33" y="12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2" name="Freeform 2243">
              <a:extLst>
                <a:ext uri="{FF2B5EF4-FFF2-40B4-BE49-F238E27FC236}">
                  <a16:creationId xmlns:a16="http://schemas.microsoft.com/office/drawing/2014/main" id="{AEF97FF4-D7A7-466F-ACCE-71ECE3B4DFD9}"/>
                </a:ext>
              </a:extLst>
            </p:cNvPr>
            <p:cNvSpPr>
              <a:spLocks/>
            </p:cNvSpPr>
            <p:nvPr/>
          </p:nvSpPr>
          <p:spPr bwMode="auto">
            <a:xfrm>
              <a:off x="2067" y="3696"/>
              <a:ext cx="53" cy="10"/>
            </a:xfrm>
            <a:custGeom>
              <a:avLst/>
              <a:gdLst>
                <a:gd name="T0" fmla="*/ 0 w 194"/>
                <a:gd name="T1" fmla="*/ 0 h 36"/>
                <a:gd name="T2" fmla="*/ 0 w 194"/>
                <a:gd name="T3" fmla="*/ 0 h 36"/>
                <a:gd name="T4" fmla="*/ 0 w 194"/>
                <a:gd name="T5" fmla="*/ 0 h 36"/>
                <a:gd name="T6" fmla="*/ 0 w 194"/>
                <a:gd name="T7" fmla="*/ 0 h 36"/>
                <a:gd name="T8" fmla="*/ 0 w 194"/>
                <a:gd name="T9" fmla="*/ 0 h 36"/>
                <a:gd name="T10" fmla="*/ 0 w 194"/>
                <a:gd name="T11" fmla="*/ 0 h 36"/>
                <a:gd name="T12" fmla="*/ 0 w 194"/>
                <a:gd name="T13" fmla="*/ 0 h 36"/>
                <a:gd name="T14" fmla="*/ 0 w 194"/>
                <a:gd name="T15" fmla="*/ 0 h 36"/>
                <a:gd name="T16" fmla="*/ 0 60000 65536"/>
                <a:gd name="T17" fmla="*/ 0 60000 65536"/>
                <a:gd name="T18" fmla="*/ 0 60000 65536"/>
                <a:gd name="T19" fmla="*/ 0 60000 65536"/>
                <a:gd name="T20" fmla="*/ 0 60000 65536"/>
                <a:gd name="T21" fmla="*/ 0 60000 65536"/>
                <a:gd name="T22" fmla="*/ 0 60000 65536"/>
                <a:gd name="T23" fmla="*/ 0 60000 65536"/>
                <a:gd name="T24" fmla="*/ 0 w 194"/>
                <a:gd name="T25" fmla="*/ 0 h 36"/>
                <a:gd name="T26" fmla="*/ 194 w 194"/>
                <a:gd name="T27" fmla="*/ 36 h 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4" h="36">
                  <a:moveTo>
                    <a:pt x="181" y="36"/>
                  </a:moveTo>
                  <a:cubicBezTo>
                    <a:pt x="180" y="36"/>
                    <a:pt x="180" y="36"/>
                    <a:pt x="179" y="36"/>
                  </a:cubicBezTo>
                  <a:cubicBezTo>
                    <a:pt x="110" y="24"/>
                    <a:pt x="47" y="30"/>
                    <a:pt x="15" y="34"/>
                  </a:cubicBezTo>
                  <a:cubicBezTo>
                    <a:pt x="8" y="35"/>
                    <a:pt x="2" y="30"/>
                    <a:pt x="1" y="24"/>
                  </a:cubicBezTo>
                  <a:cubicBezTo>
                    <a:pt x="0" y="17"/>
                    <a:pt x="5" y="11"/>
                    <a:pt x="12" y="10"/>
                  </a:cubicBezTo>
                  <a:cubicBezTo>
                    <a:pt x="45" y="6"/>
                    <a:pt x="111" y="0"/>
                    <a:pt x="183" y="12"/>
                  </a:cubicBezTo>
                  <a:cubicBezTo>
                    <a:pt x="189" y="13"/>
                    <a:pt x="194" y="19"/>
                    <a:pt x="193" y="26"/>
                  </a:cubicBezTo>
                  <a:cubicBezTo>
                    <a:pt x="192" y="32"/>
                    <a:pt x="187" y="36"/>
                    <a:pt x="181" y="3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3" name="Freeform 2244">
              <a:extLst>
                <a:ext uri="{FF2B5EF4-FFF2-40B4-BE49-F238E27FC236}">
                  <a16:creationId xmlns:a16="http://schemas.microsoft.com/office/drawing/2014/main" id="{7E4C5259-7A7E-48C6-B86F-8C38CF16F704}"/>
                </a:ext>
              </a:extLst>
            </p:cNvPr>
            <p:cNvSpPr>
              <a:spLocks/>
            </p:cNvSpPr>
            <p:nvPr/>
          </p:nvSpPr>
          <p:spPr bwMode="auto">
            <a:xfrm>
              <a:off x="2094" y="3614"/>
              <a:ext cx="64" cy="40"/>
            </a:xfrm>
            <a:custGeom>
              <a:avLst/>
              <a:gdLst>
                <a:gd name="T0" fmla="*/ 0 w 232"/>
                <a:gd name="T1" fmla="*/ 0 h 144"/>
                <a:gd name="T2" fmla="*/ 0 w 232"/>
                <a:gd name="T3" fmla="*/ 0 h 144"/>
                <a:gd name="T4" fmla="*/ 0 w 232"/>
                <a:gd name="T5" fmla="*/ 0 h 144"/>
                <a:gd name="T6" fmla="*/ 0 w 232"/>
                <a:gd name="T7" fmla="*/ 0 h 144"/>
                <a:gd name="T8" fmla="*/ 0 w 232"/>
                <a:gd name="T9" fmla="*/ 0 h 144"/>
                <a:gd name="T10" fmla="*/ 0 w 232"/>
                <a:gd name="T11" fmla="*/ 0 h 144"/>
                <a:gd name="T12" fmla="*/ 0 w 232"/>
                <a:gd name="T13" fmla="*/ 0 h 144"/>
                <a:gd name="T14" fmla="*/ 0 w 23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232"/>
                <a:gd name="T25" fmla="*/ 0 h 144"/>
                <a:gd name="T26" fmla="*/ 232 w 23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 h="144">
                  <a:moveTo>
                    <a:pt x="14" y="144"/>
                  </a:moveTo>
                  <a:cubicBezTo>
                    <a:pt x="9" y="144"/>
                    <a:pt x="5" y="142"/>
                    <a:pt x="3" y="138"/>
                  </a:cubicBezTo>
                  <a:cubicBezTo>
                    <a:pt x="0" y="132"/>
                    <a:pt x="2" y="125"/>
                    <a:pt x="8" y="121"/>
                  </a:cubicBezTo>
                  <a:cubicBezTo>
                    <a:pt x="212" y="3"/>
                    <a:pt x="212" y="3"/>
                    <a:pt x="212" y="3"/>
                  </a:cubicBezTo>
                  <a:cubicBezTo>
                    <a:pt x="218" y="0"/>
                    <a:pt x="226" y="2"/>
                    <a:pt x="229" y="7"/>
                  </a:cubicBezTo>
                  <a:cubicBezTo>
                    <a:pt x="232" y="13"/>
                    <a:pt x="230" y="21"/>
                    <a:pt x="224" y="24"/>
                  </a:cubicBezTo>
                  <a:cubicBezTo>
                    <a:pt x="20" y="142"/>
                    <a:pt x="20" y="142"/>
                    <a:pt x="20" y="142"/>
                  </a:cubicBezTo>
                  <a:cubicBezTo>
                    <a:pt x="18" y="143"/>
                    <a:pt x="16" y="144"/>
                    <a:pt x="14" y="14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4" name="Freeform 2245">
              <a:extLst>
                <a:ext uri="{FF2B5EF4-FFF2-40B4-BE49-F238E27FC236}">
                  <a16:creationId xmlns:a16="http://schemas.microsoft.com/office/drawing/2014/main" id="{10C277B0-148A-47AC-B213-8BADCCE7C3D6}"/>
                </a:ext>
              </a:extLst>
            </p:cNvPr>
            <p:cNvSpPr>
              <a:spLocks/>
            </p:cNvSpPr>
            <p:nvPr/>
          </p:nvSpPr>
          <p:spPr bwMode="auto">
            <a:xfrm>
              <a:off x="2111" y="3636"/>
              <a:ext cx="44" cy="28"/>
            </a:xfrm>
            <a:custGeom>
              <a:avLst/>
              <a:gdLst>
                <a:gd name="T0" fmla="*/ 0 w 157"/>
                <a:gd name="T1" fmla="*/ 0 h 101"/>
                <a:gd name="T2" fmla="*/ 0 w 157"/>
                <a:gd name="T3" fmla="*/ 0 h 101"/>
                <a:gd name="T4" fmla="*/ 0 w 157"/>
                <a:gd name="T5" fmla="*/ 0 h 101"/>
                <a:gd name="T6" fmla="*/ 0 w 157"/>
                <a:gd name="T7" fmla="*/ 0 h 101"/>
                <a:gd name="T8" fmla="*/ 0 w 157"/>
                <a:gd name="T9" fmla="*/ 0 h 101"/>
                <a:gd name="T10" fmla="*/ 0 w 157"/>
                <a:gd name="T11" fmla="*/ 0 h 101"/>
                <a:gd name="T12" fmla="*/ 0 w 157"/>
                <a:gd name="T13" fmla="*/ 0 h 101"/>
                <a:gd name="T14" fmla="*/ 0 w 157"/>
                <a:gd name="T15" fmla="*/ 0 h 101"/>
                <a:gd name="T16" fmla="*/ 0 60000 65536"/>
                <a:gd name="T17" fmla="*/ 0 60000 65536"/>
                <a:gd name="T18" fmla="*/ 0 60000 65536"/>
                <a:gd name="T19" fmla="*/ 0 60000 65536"/>
                <a:gd name="T20" fmla="*/ 0 60000 65536"/>
                <a:gd name="T21" fmla="*/ 0 60000 65536"/>
                <a:gd name="T22" fmla="*/ 0 60000 65536"/>
                <a:gd name="T23" fmla="*/ 0 60000 65536"/>
                <a:gd name="T24" fmla="*/ 0 w 157"/>
                <a:gd name="T25" fmla="*/ 0 h 101"/>
                <a:gd name="T26" fmla="*/ 157 w 157"/>
                <a:gd name="T27" fmla="*/ 101 h 10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7" h="101">
                  <a:moveTo>
                    <a:pt x="14" y="101"/>
                  </a:moveTo>
                  <a:cubicBezTo>
                    <a:pt x="10" y="101"/>
                    <a:pt x="6" y="99"/>
                    <a:pt x="3" y="95"/>
                  </a:cubicBezTo>
                  <a:cubicBezTo>
                    <a:pt x="0" y="89"/>
                    <a:pt x="2" y="82"/>
                    <a:pt x="8" y="78"/>
                  </a:cubicBezTo>
                  <a:cubicBezTo>
                    <a:pt x="137" y="4"/>
                    <a:pt x="137" y="4"/>
                    <a:pt x="137" y="4"/>
                  </a:cubicBezTo>
                  <a:cubicBezTo>
                    <a:pt x="143" y="0"/>
                    <a:pt x="150" y="2"/>
                    <a:pt x="153" y="8"/>
                  </a:cubicBezTo>
                  <a:cubicBezTo>
                    <a:pt x="157" y="14"/>
                    <a:pt x="155" y="21"/>
                    <a:pt x="149" y="25"/>
                  </a:cubicBezTo>
                  <a:cubicBezTo>
                    <a:pt x="20" y="99"/>
                    <a:pt x="20" y="99"/>
                    <a:pt x="20" y="99"/>
                  </a:cubicBezTo>
                  <a:cubicBezTo>
                    <a:pt x="18" y="100"/>
                    <a:pt x="16" y="101"/>
                    <a:pt x="14" y="10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5" name="Freeform 2246">
              <a:extLst>
                <a:ext uri="{FF2B5EF4-FFF2-40B4-BE49-F238E27FC236}">
                  <a16:creationId xmlns:a16="http://schemas.microsoft.com/office/drawing/2014/main" id="{F982051E-D06F-4A42-A4BD-3273AC63E251}"/>
                </a:ext>
              </a:extLst>
            </p:cNvPr>
            <p:cNvSpPr>
              <a:spLocks/>
            </p:cNvSpPr>
            <p:nvPr/>
          </p:nvSpPr>
          <p:spPr bwMode="auto">
            <a:xfrm>
              <a:off x="2159" y="3624"/>
              <a:ext cx="17" cy="13"/>
            </a:xfrm>
            <a:custGeom>
              <a:avLst/>
              <a:gdLst>
                <a:gd name="T0" fmla="*/ 0 w 61"/>
                <a:gd name="T1" fmla="*/ 0 h 45"/>
                <a:gd name="T2" fmla="*/ 0 w 61"/>
                <a:gd name="T3" fmla="*/ 0 h 45"/>
                <a:gd name="T4" fmla="*/ 0 w 61"/>
                <a:gd name="T5" fmla="*/ 0 h 45"/>
                <a:gd name="T6" fmla="*/ 0 w 61"/>
                <a:gd name="T7" fmla="*/ 0 h 45"/>
                <a:gd name="T8" fmla="*/ 0 w 61"/>
                <a:gd name="T9" fmla="*/ 0 h 45"/>
                <a:gd name="T10" fmla="*/ 0 w 61"/>
                <a:gd name="T11" fmla="*/ 0 h 45"/>
                <a:gd name="T12" fmla="*/ 0 w 61"/>
                <a:gd name="T13" fmla="*/ 0 h 45"/>
                <a:gd name="T14" fmla="*/ 0 w 61"/>
                <a:gd name="T15" fmla="*/ 0 h 45"/>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45"/>
                <a:gd name="T26" fmla="*/ 61 w 61"/>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45">
                  <a:moveTo>
                    <a:pt x="13" y="45"/>
                  </a:moveTo>
                  <a:cubicBezTo>
                    <a:pt x="9" y="45"/>
                    <a:pt x="5" y="43"/>
                    <a:pt x="3" y="39"/>
                  </a:cubicBezTo>
                  <a:cubicBezTo>
                    <a:pt x="0" y="33"/>
                    <a:pt x="2" y="26"/>
                    <a:pt x="7" y="22"/>
                  </a:cubicBezTo>
                  <a:cubicBezTo>
                    <a:pt x="41" y="3"/>
                    <a:pt x="41" y="3"/>
                    <a:pt x="41" y="3"/>
                  </a:cubicBezTo>
                  <a:cubicBezTo>
                    <a:pt x="47" y="0"/>
                    <a:pt x="54" y="2"/>
                    <a:pt x="57" y="7"/>
                  </a:cubicBezTo>
                  <a:cubicBezTo>
                    <a:pt x="61" y="13"/>
                    <a:pt x="59" y="21"/>
                    <a:pt x="53" y="24"/>
                  </a:cubicBezTo>
                  <a:cubicBezTo>
                    <a:pt x="19" y="43"/>
                    <a:pt x="19" y="43"/>
                    <a:pt x="19" y="43"/>
                  </a:cubicBezTo>
                  <a:cubicBezTo>
                    <a:pt x="17" y="44"/>
                    <a:pt x="15" y="45"/>
                    <a:pt x="13" y="4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6" name="Freeform 2247">
              <a:extLst>
                <a:ext uri="{FF2B5EF4-FFF2-40B4-BE49-F238E27FC236}">
                  <a16:creationId xmlns:a16="http://schemas.microsoft.com/office/drawing/2014/main" id="{FA00117E-84E2-4697-9D88-9E495D8F1CAC}"/>
                </a:ext>
              </a:extLst>
            </p:cNvPr>
            <p:cNvSpPr>
              <a:spLocks/>
            </p:cNvSpPr>
            <p:nvPr/>
          </p:nvSpPr>
          <p:spPr bwMode="auto">
            <a:xfrm>
              <a:off x="2129" y="3634"/>
              <a:ext cx="64" cy="40"/>
            </a:xfrm>
            <a:custGeom>
              <a:avLst/>
              <a:gdLst>
                <a:gd name="T0" fmla="*/ 0 w 232"/>
                <a:gd name="T1" fmla="*/ 0 h 144"/>
                <a:gd name="T2" fmla="*/ 0 w 232"/>
                <a:gd name="T3" fmla="*/ 0 h 144"/>
                <a:gd name="T4" fmla="*/ 0 w 232"/>
                <a:gd name="T5" fmla="*/ 0 h 144"/>
                <a:gd name="T6" fmla="*/ 0 w 232"/>
                <a:gd name="T7" fmla="*/ 0 h 144"/>
                <a:gd name="T8" fmla="*/ 0 w 232"/>
                <a:gd name="T9" fmla="*/ 0 h 144"/>
                <a:gd name="T10" fmla="*/ 0 w 232"/>
                <a:gd name="T11" fmla="*/ 0 h 144"/>
                <a:gd name="T12" fmla="*/ 0 w 232"/>
                <a:gd name="T13" fmla="*/ 0 h 144"/>
                <a:gd name="T14" fmla="*/ 0 w 23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232"/>
                <a:gd name="T25" fmla="*/ 0 h 144"/>
                <a:gd name="T26" fmla="*/ 232 w 23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 h="144">
                  <a:moveTo>
                    <a:pt x="13" y="144"/>
                  </a:moveTo>
                  <a:cubicBezTo>
                    <a:pt x="9" y="144"/>
                    <a:pt x="5" y="142"/>
                    <a:pt x="3" y="138"/>
                  </a:cubicBezTo>
                  <a:cubicBezTo>
                    <a:pt x="0" y="132"/>
                    <a:pt x="2" y="125"/>
                    <a:pt x="7" y="121"/>
                  </a:cubicBezTo>
                  <a:cubicBezTo>
                    <a:pt x="212" y="3"/>
                    <a:pt x="212" y="3"/>
                    <a:pt x="212" y="3"/>
                  </a:cubicBezTo>
                  <a:cubicBezTo>
                    <a:pt x="218" y="0"/>
                    <a:pt x="225" y="2"/>
                    <a:pt x="229" y="7"/>
                  </a:cubicBezTo>
                  <a:cubicBezTo>
                    <a:pt x="232" y="13"/>
                    <a:pt x="230" y="21"/>
                    <a:pt x="224" y="24"/>
                  </a:cubicBezTo>
                  <a:cubicBezTo>
                    <a:pt x="19" y="142"/>
                    <a:pt x="19" y="142"/>
                    <a:pt x="19" y="142"/>
                  </a:cubicBezTo>
                  <a:cubicBezTo>
                    <a:pt x="17" y="143"/>
                    <a:pt x="15" y="144"/>
                    <a:pt x="13" y="14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7" name="Freeform 2248">
              <a:extLst>
                <a:ext uri="{FF2B5EF4-FFF2-40B4-BE49-F238E27FC236}">
                  <a16:creationId xmlns:a16="http://schemas.microsoft.com/office/drawing/2014/main" id="{1DD1B685-EE2D-4F37-90EB-7686E4910F1F}"/>
                </a:ext>
              </a:extLst>
            </p:cNvPr>
            <p:cNvSpPr>
              <a:spLocks/>
            </p:cNvSpPr>
            <p:nvPr/>
          </p:nvSpPr>
          <p:spPr bwMode="auto">
            <a:xfrm>
              <a:off x="2146" y="3666"/>
              <a:ext cx="25" cy="18"/>
            </a:xfrm>
            <a:custGeom>
              <a:avLst/>
              <a:gdLst>
                <a:gd name="T0" fmla="*/ 0 w 92"/>
                <a:gd name="T1" fmla="*/ 0 h 63"/>
                <a:gd name="T2" fmla="*/ 0 w 92"/>
                <a:gd name="T3" fmla="*/ 0 h 63"/>
                <a:gd name="T4" fmla="*/ 0 w 92"/>
                <a:gd name="T5" fmla="*/ 0 h 63"/>
                <a:gd name="T6" fmla="*/ 0 w 92"/>
                <a:gd name="T7" fmla="*/ 0 h 63"/>
                <a:gd name="T8" fmla="*/ 0 w 92"/>
                <a:gd name="T9" fmla="*/ 0 h 63"/>
                <a:gd name="T10" fmla="*/ 0 w 92"/>
                <a:gd name="T11" fmla="*/ 0 h 63"/>
                <a:gd name="T12" fmla="*/ 0 w 92"/>
                <a:gd name="T13" fmla="*/ 0 h 63"/>
                <a:gd name="T14" fmla="*/ 0 w 92"/>
                <a:gd name="T15" fmla="*/ 0 h 63"/>
                <a:gd name="T16" fmla="*/ 0 60000 65536"/>
                <a:gd name="T17" fmla="*/ 0 60000 65536"/>
                <a:gd name="T18" fmla="*/ 0 60000 65536"/>
                <a:gd name="T19" fmla="*/ 0 60000 65536"/>
                <a:gd name="T20" fmla="*/ 0 60000 65536"/>
                <a:gd name="T21" fmla="*/ 0 60000 65536"/>
                <a:gd name="T22" fmla="*/ 0 60000 65536"/>
                <a:gd name="T23" fmla="*/ 0 60000 65536"/>
                <a:gd name="T24" fmla="*/ 0 w 92"/>
                <a:gd name="T25" fmla="*/ 0 h 63"/>
                <a:gd name="T26" fmla="*/ 92 w 92"/>
                <a:gd name="T27" fmla="*/ 63 h 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 h="63">
                  <a:moveTo>
                    <a:pt x="14" y="63"/>
                  </a:moveTo>
                  <a:cubicBezTo>
                    <a:pt x="9" y="63"/>
                    <a:pt x="5" y="61"/>
                    <a:pt x="3" y="57"/>
                  </a:cubicBezTo>
                  <a:cubicBezTo>
                    <a:pt x="0" y="51"/>
                    <a:pt x="2" y="44"/>
                    <a:pt x="8" y="40"/>
                  </a:cubicBezTo>
                  <a:cubicBezTo>
                    <a:pt x="72" y="3"/>
                    <a:pt x="72" y="3"/>
                    <a:pt x="72" y="3"/>
                  </a:cubicBezTo>
                  <a:cubicBezTo>
                    <a:pt x="78" y="0"/>
                    <a:pt x="85" y="2"/>
                    <a:pt x="88" y="8"/>
                  </a:cubicBezTo>
                  <a:cubicBezTo>
                    <a:pt x="92" y="13"/>
                    <a:pt x="90" y="21"/>
                    <a:pt x="84" y="24"/>
                  </a:cubicBezTo>
                  <a:cubicBezTo>
                    <a:pt x="20" y="61"/>
                    <a:pt x="20" y="61"/>
                    <a:pt x="20" y="61"/>
                  </a:cubicBezTo>
                  <a:cubicBezTo>
                    <a:pt x="18" y="62"/>
                    <a:pt x="16" y="63"/>
                    <a:pt x="14" y="6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8" name="Freeform 2249">
              <a:extLst>
                <a:ext uri="{FF2B5EF4-FFF2-40B4-BE49-F238E27FC236}">
                  <a16:creationId xmlns:a16="http://schemas.microsoft.com/office/drawing/2014/main" id="{B3077C03-78AF-421C-81BC-D5A973871ACC}"/>
                </a:ext>
              </a:extLst>
            </p:cNvPr>
            <p:cNvSpPr>
              <a:spLocks/>
            </p:cNvSpPr>
            <p:nvPr/>
          </p:nvSpPr>
          <p:spPr bwMode="auto">
            <a:xfrm>
              <a:off x="2173" y="3644"/>
              <a:ext cx="37" cy="24"/>
            </a:xfrm>
            <a:custGeom>
              <a:avLst/>
              <a:gdLst>
                <a:gd name="T0" fmla="*/ 0 w 133"/>
                <a:gd name="T1" fmla="*/ 0 h 86"/>
                <a:gd name="T2" fmla="*/ 0 w 133"/>
                <a:gd name="T3" fmla="*/ 0 h 86"/>
                <a:gd name="T4" fmla="*/ 0 w 133"/>
                <a:gd name="T5" fmla="*/ 0 h 86"/>
                <a:gd name="T6" fmla="*/ 0 w 133"/>
                <a:gd name="T7" fmla="*/ 0 h 86"/>
                <a:gd name="T8" fmla="*/ 0 w 133"/>
                <a:gd name="T9" fmla="*/ 0 h 86"/>
                <a:gd name="T10" fmla="*/ 0 w 133"/>
                <a:gd name="T11" fmla="*/ 0 h 86"/>
                <a:gd name="T12" fmla="*/ 0 w 133"/>
                <a:gd name="T13" fmla="*/ 0 h 86"/>
                <a:gd name="T14" fmla="*/ 0 w 133"/>
                <a:gd name="T15" fmla="*/ 0 h 8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86"/>
                <a:gd name="T26" fmla="*/ 133 w 133"/>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86">
                  <a:moveTo>
                    <a:pt x="14" y="86"/>
                  </a:moveTo>
                  <a:cubicBezTo>
                    <a:pt x="10" y="86"/>
                    <a:pt x="6" y="84"/>
                    <a:pt x="4" y="80"/>
                  </a:cubicBezTo>
                  <a:cubicBezTo>
                    <a:pt x="0" y="75"/>
                    <a:pt x="2" y="67"/>
                    <a:pt x="8" y="64"/>
                  </a:cubicBezTo>
                  <a:cubicBezTo>
                    <a:pt x="114" y="3"/>
                    <a:pt x="114" y="3"/>
                    <a:pt x="114" y="3"/>
                  </a:cubicBezTo>
                  <a:cubicBezTo>
                    <a:pt x="119" y="0"/>
                    <a:pt x="127" y="2"/>
                    <a:pt x="130" y="7"/>
                  </a:cubicBezTo>
                  <a:cubicBezTo>
                    <a:pt x="133" y="13"/>
                    <a:pt x="131" y="21"/>
                    <a:pt x="126" y="24"/>
                  </a:cubicBezTo>
                  <a:cubicBezTo>
                    <a:pt x="20" y="85"/>
                    <a:pt x="20" y="85"/>
                    <a:pt x="20" y="85"/>
                  </a:cubicBezTo>
                  <a:cubicBezTo>
                    <a:pt x="18" y="86"/>
                    <a:pt x="16" y="86"/>
                    <a:pt x="14" y="8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9" name="Freeform 2250">
              <a:extLst>
                <a:ext uri="{FF2B5EF4-FFF2-40B4-BE49-F238E27FC236}">
                  <a16:creationId xmlns:a16="http://schemas.microsoft.com/office/drawing/2014/main" id="{8209A319-0FDA-423D-872A-9C31E9460585}"/>
                </a:ext>
              </a:extLst>
            </p:cNvPr>
            <p:cNvSpPr>
              <a:spLocks/>
            </p:cNvSpPr>
            <p:nvPr/>
          </p:nvSpPr>
          <p:spPr bwMode="auto">
            <a:xfrm>
              <a:off x="1425" y="3738"/>
              <a:ext cx="187" cy="142"/>
            </a:xfrm>
            <a:custGeom>
              <a:avLst/>
              <a:gdLst>
                <a:gd name="T0" fmla="*/ 1 w 676"/>
                <a:gd name="T1" fmla="*/ 0 h 514"/>
                <a:gd name="T2" fmla="*/ 1 w 676"/>
                <a:gd name="T3" fmla="*/ 0 h 514"/>
                <a:gd name="T4" fmla="*/ 1 w 676"/>
                <a:gd name="T5" fmla="*/ 0 h 514"/>
                <a:gd name="T6" fmla="*/ 0 w 676"/>
                <a:gd name="T7" fmla="*/ 1 h 514"/>
                <a:gd name="T8" fmla="*/ 0 w 676"/>
                <a:gd name="T9" fmla="*/ 1 h 514"/>
                <a:gd name="T10" fmla="*/ 0 w 676"/>
                <a:gd name="T11" fmla="*/ 1 h 514"/>
                <a:gd name="T12" fmla="*/ 0 w 676"/>
                <a:gd name="T13" fmla="*/ 1 h 514"/>
                <a:gd name="T14" fmla="*/ 0 w 676"/>
                <a:gd name="T15" fmla="*/ 1 h 514"/>
                <a:gd name="T16" fmla="*/ 1 w 676"/>
                <a:gd name="T17" fmla="*/ 0 h 514"/>
                <a:gd name="T18" fmla="*/ 1 w 676"/>
                <a:gd name="T19" fmla="*/ 0 h 514"/>
                <a:gd name="T20" fmla="*/ 1 w 676"/>
                <a:gd name="T21" fmla="*/ 0 h 5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76"/>
                <a:gd name="T34" fmla="*/ 0 h 514"/>
                <a:gd name="T35" fmla="*/ 676 w 676"/>
                <a:gd name="T36" fmla="*/ 514 h 5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76" h="514">
                  <a:moveTo>
                    <a:pt x="654" y="74"/>
                  </a:moveTo>
                  <a:cubicBezTo>
                    <a:pt x="667" y="98"/>
                    <a:pt x="676" y="126"/>
                    <a:pt x="676" y="150"/>
                  </a:cubicBezTo>
                  <a:cubicBezTo>
                    <a:pt x="676" y="175"/>
                    <a:pt x="667" y="193"/>
                    <a:pt x="653" y="201"/>
                  </a:cubicBezTo>
                  <a:cubicBezTo>
                    <a:pt x="112" y="514"/>
                    <a:pt x="112" y="514"/>
                    <a:pt x="112" y="514"/>
                  </a:cubicBezTo>
                  <a:cubicBezTo>
                    <a:pt x="126" y="505"/>
                    <a:pt x="135" y="488"/>
                    <a:pt x="135" y="463"/>
                  </a:cubicBezTo>
                  <a:cubicBezTo>
                    <a:pt x="135" y="438"/>
                    <a:pt x="126" y="411"/>
                    <a:pt x="112" y="386"/>
                  </a:cubicBezTo>
                  <a:cubicBezTo>
                    <a:pt x="98" y="361"/>
                    <a:pt x="78" y="339"/>
                    <a:pt x="56" y="326"/>
                  </a:cubicBezTo>
                  <a:cubicBezTo>
                    <a:pt x="34" y="314"/>
                    <a:pt x="15" y="312"/>
                    <a:pt x="0" y="321"/>
                  </a:cubicBezTo>
                  <a:cubicBezTo>
                    <a:pt x="541" y="8"/>
                    <a:pt x="541" y="8"/>
                    <a:pt x="541" y="8"/>
                  </a:cubicBezTo>
                  <a:cubicBezTo>
                    <a:pt x="556" y="0"/>
                    <a:pt x="575" y="1"/>
                    <a:pt x="597" y="14"/>
                  </a:cubicBezTo>
                  <a:cubicBezTo>
                    <a:pt x="619" y="27"/>
                    <a:pt x="639" y="49"/>
                    <a:pt x="654" y="74"/>
                  </a:cubicBezTo>
                  <a:close/>
                </a:path>
              </a:pathLst>
            </a:custGeom>
            <a:solidFill>
              <a:srgbClr val="C2C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0" name="Freeform 2251">
              <a:extLst>
                <a:ext uri="{FF2B5EF4-FFF2-40B4-BE49-F238E27FC236}">
                  <a16:creationId xmlns:a16="http://schemas.microsoft.com/office/drawing/2014/main" id="{642ECB6D-5F6C-4D3A-AD0C-8B611350BE1B}"/>
                </a:ext>
              </a:extLst>
            </p:cNvPr>
            <p:cNvSpPr>
              <a:spLocks/>
            </p:cNvSpPr>
            <p:nvPr/>
          </p:nvSpPr>
          <p:spPr bwMode="auto">
            <a:xfrm>
              <a:off x="1419" y="3824"/>
              <a:ext cx="44" cy="58"/>
            </a:xfrm>
            <a:custGeom>
              <a:avLst/>
              <a:gdLst>
                <a:gd name="T0" fmla="*/ 0 w 158"/>
                <a:gd name="T1" fmla="*/ 0 h 210"/>
                <a:gd name="T2" fmla="*/ 0 w 158"/>
                <a:gd name="T3" fmla="*/ 0 h 210"/>
                <a:gd name="T4" fmla="*/ 0 w 158"/>
                <a:gd name="T5" fmla="*/ 0 h 210"/>
                <a:gd name="T6" fmla="*/ 0 w 158"/>
                <a:gd name="T7" fmla="*/ 0 h 210"/>
                <a:gd name="T8" fmla="*/ 0 w 158"/>
                <a:gd name="T9" fmla="*/ 0 h 210"/>
                <a:gd name="T10" fmla="*/ 0 w 158"/>
                <a:gd name="T11" fmla="*/ 0 h 210"/>
                <a:gd name="T12" fmla="*/ 0 w 158"/>
                <a:gd name="T13" fmla="*/ 0 h 210"/>
                <a:gd name="T14" fmla="*/ 0 w 158"/>
                <a:gd name="T15" fmla="*/ 0 h 210"/>
                <a:gd name="T16" fmla="*/ 0 w 158"/>
                <a:gd name="T17" fmla="*/ 0 h 2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
                <a:gd name="T28" fmla="*/ 0 h 210"/>
                <a:gd name="T29" fmla="*/ 158 w 158"/>
                <a:gd name="T30" fmla="*/ 210 h 2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 h="210">
                  <a:moveTo>
                    <a:pt x="135" y="74"/>
                  </a:moveTo>
                  <a:cubicBezTo>
                    <a:pt x="149" y="99"/>
                    <a:pt x="158" y="126"/>
                    <a:pt x="158" y="151"/>
                  </a:cubicBezTo>
                  <a:cubicBezTo>
                    <a:pt x="158" y="176"/>
                    <a:pt x="149" y="193"/>
                    <a:pt x="135" y="202"/>
                  </a:cubicBezTo>
                  <a:cubicBezTo>
                    <a:pt x="120" y="210"/>
                    <a:pt x="101" y="209"/>
                    <a:pt x="79" y="196"/>
                  </a:cubicBezTo>
                  <a:cubicBezTo>
                    <a:pt x="57" y="184"/>
                    <a:pt x="37" y="162"/>
                    <a:pt x="23" y="137"/>
                  </a:cubicBezTo>
                  <a:cubicBezTo>
                    <a:pt x="9" y="113"/>
                    <a:pt x="0" y="85"/>
                    <a:pt x="0" y="60"/>
                  </a:cubicBezTo>
                  <a:cubicBezTo>
                    <a:pt x="0" y="35"/>
                    <a:pt x="9" y="17"/>
                    <a:pt x="23" y="9"/>
                  </a:cubicBezTo>
                  <a:cubicBezTo>
                    <a:pt x="38" y="0"/>
                    <a:pt x="57" y="2"/>
                    <a:pt x="79" y="14"/>
                  </a:cubicBezTo>
                  <a:cubicBezTo>
                    <a:pt x="101" y="27"/>
                    <a:pt x="121" y="49"/>
                    <a:pt x="135"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1" name="Freeform 2252">
              <a:extLst>
                <a:ext uri="{FF2B5EF4-FFF2-40B4-BE49-F238E27FC236}">
                  <a16:creationId xmlns:a16="http://schemas.microsoft.com/office/drawing/2014/main" id="{C90E1162-F267-4FFF-A578-19817B4CFCE3}"/>
                </a:ext>
              </a:extLst>
            </p:cNvPr>
            <p:cNvSpPr>
              <a:spLocks noEditPoints="1"/>
            </p:cNvSpPr>
            <p:nvPr/>
          </p:nvSpPr>
          <p:spPr bwMode="auto">
            <a:xfrm>
              <a:off x="1416" y="3821"/>
              <a:ext cx="50" cy="64"/>
            </a:xfrm>
            <a:custGeom>
              <a:avLst/>
              <a:gdLst>
                <a:gd name="T0" fmla="*/ 0 w 182"/>
                <a:gd name="T1" fmla="*/ 0 h 232"/>
                <a:gd name="T2" fmla="*/ 0 w 182"/>
                <a:gd name="T3" fmla="*/ 0 h 232"/>
                <a:gd name="T4" fmla="*/ 0 w 182"/>
                <a:gd name="T5" fmla="*/ 0 h 232"/>
                <a:gd name="T6" fmla="*/ 0 w 182"/>
                <a:gd name="T7" fmla="*/ 0 h 232"/>
                <a:gd name="T8" fmla="*/ 0 w 182"/>
                <a:gd name="T9" fmla="*/ 0 h 232"/>
                <a:gd name="T10" fmla="*/ 0 w 182"/>
                <a:gd name="T11" fmla="*/ 0 h 232"/>
                <a:gd name="T12" fmla="*/ 0 w 182"/>
                <a:gd name="T13" fmla="*/ 0 h 232"/>
                <a:gd name="T14" fmla="*/ 0 w 182"/>
                <a:gd name="T15" fmla="*/ 0 h 232"/>
                <a:gd name="T16" fmla="*/ 0 w 182"/>
                <a:gd name="T17" fmla="*/ 0 h 232"/>
                <a:gd name="T18" fmla="*/ 0 w 182"/>
                <a:gd name="T19" fmla="*/ 0 h 232"/>
                <a:gd name="T20" fmla="*/ 0 w 182"/>
                <a:gd name="T21" fmla="*/ 0 h 232"/>
                <a:gd name="T22" fmla="*/ 0 w 182"/>
                <a:gd name="T23" fmla="*/ 0 h 232"/>
                <a:gd name="T24" fmla="*/ 0 w 182"/>
                <a:gd name="T25" fmla="*/ 0 h 232"/>
                <a:gd name="T26" fmla="*/ 0 w 182"/>
                <a:gd name="T27" fmla="*/ 0 h 232"/>
                <a:gd name="T28" fmla="*/ 0 w 182"/>
                <a:gd name="T29" fmla="*/ 0 h 232"/>
                <a:gd name="T30" fmla="*/ 0 w 182"/>
                <a:gd name="T31" fmla="*/ 0 h 232"/>
                <a:gd name="T32" fmla="*/ 0 w 182"/>
                <a:gd name="T33" fmla="*/ 0 h 232"/>
                <a:gd name="T34" fmla="*/ 0 w 182"/>
                <a:gd name="T35" fmla="*/ 0 h 232"/>
                <a:gd name="T36" fmla="*/ 0 w 182"/>
                <a:gd name="T37" fmla="*/ 0 h 232"/>
                <a:gd name="T38" fmla="*/ 0 w 182"/>
                <a:gd name="T39" fmla="*/ 0 h 232"/>
                <a:gd name="T40" fmla="*/ 0 w 182"/>
                <a:gd name="T41" fmla="*/ 0 h 232"/>
                <a:gd name="T42" fmla="*/ 0 w 182"/>
                <a:gd name="T43" fmla="*/ 0 h 2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2"/>
                <a:gd name="T67" fmla="*/ 0 h 232"/>
                <a:gd name="T68" fmla="*/ 182 w 182"/>
                <a:gd name="T69" fmla="*/ 232 h 2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2" h="232">
                  <a:moveTo>
                    <a:pt x="126" y="232"/>
                  </a:moveTo>
                  <a:cubicBezTo>
                    <a:pt x="113" y="232"/>
                    <a:pt x="99" y="228"/>
                    <a:pt x="85" y="220"/>
                  </a:cubicBezTo>
                  <a:cubicBezTo>
                    <a:pt x="62" y="206"/>
                    <a:pt x="41" y="184"/>
                    <a:pt x="25" y="156"/>
                  </a:cubicBezTo>
                  <a:cubicBezTo>
                    <a:pt x="9" y="129"/>
                    <a:pt x="0" y="99"/>
                    <a:pt x="0" y="73"/>
                  </a:cubicBezTo>
                  <a:cubicBezTo>
                    <a:pt x="0" y="44"/>
                    <a:pt x="10" y="22"/>
                    <a:pt x="29" y="11"/>
                  </a:cubicBezTo>
                  <a:cubicBezTo>
                    <a:pt x="48" y="0"/>
                    <a:pt x="72" y="2"/>
                    <a:pt x="97" y="17"/>
                  </a:cubicBezTo>
                  <a:cubicBezTo>
                    <a:pt x="120" y="30"/>
                    <a:pt x="142" y="53"/>
                    <a:pt x="158" y="81"/>
                  </a:cubicBezTo>
                  <a:cubicBezTo>
                    <a:pt x="173" y="109"/>
                    <a:pt x="182" y="138"/>
                    <a:pt x="182" y="164"/>
                  </a:cubicBezTo>
                  <a:cubicBezTo>
                    <a:pt x="182" y="192"/>
                    <a:pt x="172" y="214"/>
                    <a:pt x="153" y="225"/>
                  </a:cubicBezTo>
                  <a:cubicBezTo>
                    <a:pt x="145" y="230"/>
                    <a:pt x="136" y="232"/>
                    <a:pt x="126" y="232"/>
                  </a:cubicBezTo>
                  <a:close/>
                  <a:moveTo>
                    <a:pt x="56" y="28"/>
                  </a:moveTo>
                  <a:cubicBezTo>
                    <a:pt x="50" y="28"/>
                    <a:pt x="45" y="30"/>
                    <a:pt x="41" y="32"/>
                  </a:cubicBezTo>
                  <a:cubicBezTo>
                    <a:pt x="30" y="38"/>
                    <a:pt x="24" y="53"/>
                    <a:pt x="24" y="73"/>
                  </a:cubicBezTo>
                  <a:cubicBezTo>
                    <a:pt x="24" y="95"/>
                    <a:pt x="32" y="120"/>
                    <a:pt x="46" y="144"/>
                  </a:cubicBezTo>
                  <a:cubicBezTo>
                    <a:pt x="59" y="168"/>
                    <a:pt x="78" y="188"/>
                    <a:pt x="97" y="199"/>
                  </a:cubicBezTo>
                  <a:cubicBezTo>
                    <a:pt x="114" y="209"/>
                    <a:pt x="130" y="211"/>
                    <a:pt x="141" y="204"/>
                  </a:cubicBezTo>
                  <a:cubicBezTo>
                    <a:pt x="152" y="198"/>
                    <a:pt x="158" y="184"/>
                    <a:pt x="158" y="164"/>
                  </a:cubicBezTo>
                  <a:cubicBezTo>
                    <a:pt x="158" y="142"/>
                    <a:pt x="150" y="117"/>
                    <a:pt x="137" y="93"/>
                  </a:cubicBezTo>
                  <a:cubicBezTo>
                    <a:pt x="123" y="69"/>
                    <a:pt x="104" y="49"/>
                    <a:pt x="85" y="38"/>
                  </a:cubicBezTo>
                  <a:cubicBezTo>
                    <a:pt x="74" y="31"/>
                    <a:pt x="64" y="28"/>
                    <a:pt x="56" y="28"/>
                  </a:cubicBezTo>
                  <a:close/>
                  <a:moveTo>
                    <a:pt x="35" y="22"/>
                  </a:moveTo>
                  <a:cubicBezTo>
                    <a:pt x="35" y="22"/>
                    <a:pt x="35" y="22"/>
                    <a:pt x="35" y="2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2" name="Freeform 2253">
              <a:extLst>
                <a:ext uri="{FF2B5EF4-FFF2-40B4-BE49-F238E27FC236}">
                  <a16:creationId xmlns:a16="http://schemas.microsoft.com/office/drawing/2014/main" id="{5AA0E263-94E3-4F84-93FB-7302F420E28B}"/>
                </a:ext>
              </a:extLst>
            </p:cNvPr>
            <p:cNvSpPr>
              <a:spLocks/>
            </p:cNvSpPr>
            <p:nvPr/>
          </p:nvSpPr>
          <p:spPr bwMode="auto">
            <a:xfrm>
              <a:off x="1422" y="3735"/>
              <a:ext cx="194" cy="148"/>
            </a:xfrm>
            <a:custGeom>
              <a:avLst/>
              <a:gdLst>
                <a:gd name="T0" fmla="*/ 0 w 701"/>
                <a:gd name="T1" fmla="*/ 1 h 539"/>
                <a:gd name="T2" fmla="*/ 0 w 701"/>
                <a:gd name="T3" fmla="*/ 1 h 539"/>
                <a:gd name="T4" fmla="*/ 0 w 701"/>
                <a:gd name="T5" fmla="*/ 1 h 539"/>
                <a:gd name="T6" fmla="*/ 1 w 701"/>
                <a:gd name="T7" fmla="*/ 0 h 539"/>
                <a:gd name="T8" fmla="*/ 1 w 701"/>
                <a:gd name="T9" fmla="*/ 0 h 539"/>
                <a:gd name="T10" fmla="*/ 1 w 701"/>
                <a:gd name="T11" fmla="*/ 0 h 539"/>
                <a:gd name="T12" fmla="*/ 1 w 701"/>
                <a:gd name="T13" fmla="*/ 0 h 539"/>
                <a:gd name="T14" fmla="*/ 1 w 701"/>
                <a:gd name="T15" fmla="*/ 0 h 539"/>
                <a:gd name="T16" fmla="*/ 0 w 701"/>
                <a:gd name="T17" fmla="*/ 1 h 539"/>
                <a:gd name="T18" fmla="*/ 0 w 701"/>
                <a:gd name="T19" fmla="*/ 1 h 539"/>
                <a:gd name="T20" fmla="*/ 0 w 701"/>
                <a:gd name="T21" fmla="*/ 1 h 539"/>
                <a:gd name="T22" fmla="*/ 1 w 701"/>
                <a:gd name="T23" fmla="*/ 0 h 539"/>
                <a:gd name="T24" fmla="*/ 1 w 701"/>
                <a:gd name="T25" fmla="*/ 0 h 539"/>
                <a:gd name="T26" fmla="*/ 1 w 701"/>
                <a:gd name="T27" fmla="*/ 0 h 539"/>
                <a:gd name="T28" fmla="*/ 1 w 701"/>
                <a:gd name="T29" fmla="*/ 0 h 539"/>
                <a:gd name="T30" fmla="*/ 1 w 701"/>
                <a:gd name="T31" fmla="*/ 0 h 539"/>
                <a:gd name="T32" fmla="*/ 0 w 701"/>
                <a:gd name="T33" fmla="*/ 1 h 539"/>
                <a:gd name="T34" fmla="*/ 0 w 701"/>
                <a:gd name="T35" fmla="*/ 1 h 5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1"/>
                <a:gd name="T55" fmla="*/ 0 h 539"/>
                <a:gd name="T56" fmla="*/ 701 w 701"/>
                <a:gd name="T57" fmla="*/ 539 h 5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1" h="539">
                  <a:moveTo>
                    <a:pt x="125" y="539"/>
                  </a:moveTo>
                  <a:cubicBezTo>
                    <a:pt x="121" y="539"/>
                    <a:pt x="117" y="537"/>
                    <a:pt x="114" y="533"/>
                  </a:cubicBezTo>
                  <a:cubicBezTo>
                    <a:pt x="111" y="527"/>
                    <a:pt x="113" y="520"/>
                    <a:pt x="119" y="516"/>
                  </a:cubicBezTo>
                  <a:cubicBezTo>
                    <a:pt x="660" y="204"/>
                    <a:pt x="660" y="204"/>
                    <a:pt x="660" y="204"/>
                  </a:cubicBezTo>
                  <a:cubicBezTo>
                    <a:pt x="671" y="198"/>
                    <a:pt x="677" y="183"/>
                    <a:pt x="677" y="163"/>
                  </a:cubicBezTo>
                  <a:cubicBezTo>
                    <a:pt x="677" y="141"/>
                    <a:pt x="670" y="116"/>
                    <a:pt x="656" y="93"/>
                  </a:cubicBezTo>
                  <a:cubicBezTo>
                    <a:pt x="642" y="69"/>
                    <a:pt x="624" y="48"/>
                    <a:pt x="604" y="37"/>
                  </a:cubicBezTo>
                  <a:cubicBezTo>
                    <a:pt x="587" y="27"/>
                    <a:pt x="571" y="25"/>
                    <a:pt x="560" y="32"/>
                  </a:cubicBezTo>
                  <a:cubicBezTo>
                    <a:pt x="19" y="344"/>
                    <a:pt x="19" y="344"/>
                    <a:pt x="19" y="344"/>
                  </a:cubicBezTo>
                  <a:cubicBezTo>
                    <a:pt x="13" y="347"/>
                    <a:pt x="6" y="345"/>
                    <a:pt x="3" y="340"/>
                  </a:cubicBezTo>
                  <a:cubicBezTo>
                    <a:pt x="0" y="334"/>
                    <a:pt x="2" y="327"/>
                    <a:pt x="7" y="323"/>
                  </a:cubicBezTo>
                  <a:cubicBezTo>
                    <a:pt x="548" y="11"/>
                    <a:pt x="548" y="11"/>
                    <a:pt x="548" y="11"/>
                  </a:cubicBezTo>
                  <a:cubicBezTo>
                    <a:pt x="567" y="0"/>
                    <a:pt x="591" y="2"/>
                    <a:pt x="616" y="16"/>
                  </a:cubicBezTo>
                  <a:cubicBezTo>
                    <a:pt x="639" y="30"/>
                    <a:pt x="661" y="53"/>
                    <a:pt x="677" y="81"/>
                  </a:cubicBezTo>
                  <a:cubicBezTo>
                    <a:pt x="692" y="108"/>
                    <a:pt x="701" y="137"/>
                    <a:pt x="701" y="163"/>
                  </a:cubicBezTo>
                  <a:cubicBezTo>
                    <a:pt x="701" y="192"/>
                    <a:pt x="691" y="214"/>
                    <a:pt x="672" y="225"/>
                  </a:cubicBezTo>
                  <a:cubicBezTo>
                    <a:pt x="131" y="537"/>
                    <a:pt x="131" y="537"/>
                    <a:pt x="131" y="537"/>
                  </a:cubicBezTo>
                  <a:cubicBezTo>
                    <a:pt x="129" y="538"/>
                    <a:pt x="127" y="539"/>
                    <a:pt x="125" y="53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3" name="Freeform 2254">
              <a:extLst>
                <a:ext uri="{FF2B5EF4-FFF2-40B4-BE49-F238E27FC236}">
                  <a16:creationId xmlns:a16="http://schemas.microsoft.com/office/drawing/2014/main" id="{A8173E24-64C2-4EA6-9429-449C06CE7AD4}"/>
                </a:ext>
              </a:extLst>
            </p:cNvPr>
            <p:cNvSpPr>
              <a:spLocks/>
            </p:cNvSpPr>
            <p:nvPr/>
          </p:nvSpPr>
          <p:spPr bwMode="auto">
            <a:xfrm>
              <a:off x="541" y="3070"/>
              <a:ext cx="146" cy="134"/>
            </a:xfrm>
            <a:custGeom>
              <a:avLst/>
              <a:gdLst>
                <a:gd name="T0" fmla="*/ 0 w 531"/>
                <a:gd name="T1" fmla="*/ 1 h 486"/>
                <a:gd name="T2" fmla="*/ 0 w 531"/>
                <a:gd name="T3" fmla="*/ 1 h 486"/>
                <a:gd name="T4" fmla="*/ 0 w 531"/>
                <a:gd name="T5" fmla="*/ 1 h 486"/>
                <a:gd name="T6" fmla="*/ 1 w 531"/>
                <a:gd name="T7" fmla="*/ 0 h 486"/>
                <a:gd name="T8" fmla="*/ 1 w 531"/>
                <a:gd name="T9" fmla="*/ 0 h 486"/>
                <a:gd name="T10" fmla="*/ 1 w 531"/>
                <a:gd name="T11" fmla="*/ 0 h 486"/>
                <a:gd name="T12" fmla="*/ 1 w 531"/>
                <a:gd name="T13" fmla="*/ 0 h 486"/>
                <a:gd name="T14" fmla="*/ 0 w 531"/>
                <a:gd name="T15" fmla="*/ 1 h 486"/>
                <a:gd name="T16" fmla="*/ 0 60000 65536"/>
                <a:gd name="T17" fmla="*/ 0 60000 65536"/>
                <a:gd name="T18" fmla="*/ 0 60000 65536"/>
                <a:gd name="T19" fmla="*/ 0 60000 65536"/>
                <a:gd name="T20" fmla="*/ 0 60000 65536"/>
                <a:gd name="T21" fmla="*/ 0 60000 65536"/>
                <a:gd name="T22" fmla="*/ 0 60000 65536"/>
                <a:gd name="T23" fmla="*/ 0 60000 65536"/>
                <a:gd name="T24" fmla="*/ 0 w 531"/>
                <a:gd name="T25" fmla="*/ 0 h 486"/>
                <a:gd name="T26" fmla="*/ 531 w 531"/>
                <a:gd name="T27" fmla="*/ 486 h 4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31" h="486">
                  <a:moveTo>
                    <a:pt x="40" y="331"/>
                  </a:moveTo>
                  <a:cubicBezTo>
                    <a:pt x="2" y="364"/>
                    <a:pt x="0" y="423"/>
                    <a:pt x="37" y="457"/>
                  </a:cubicBezTo>
                  <a:cubicBezTo>
                    <a:pt x="70" y="486"/>
                    <a:pt x="119" y="485"/>
                    <a:pt x="150" y="455"/>
                  </a:cubicBezTo>
                  <a:cubicBezTo>
                    <a:pt x="522" y="98"/>
                    <a:pt x="522" y="98"/>
                    <a:pt x="522" y="98"/>
                  </a:cubicBezTo>
                  <a:cubicBezTo>
                    <a:pt x="531" y="72"/>
                    <a:pt x="525" y="43"/>
                    <a:pt x="504" y="23"/>
                  </a:cubicBezTo>
                  <a:cubicBezTo>
                    <a:pt x="480" y="2"/>
                    <a:pt x="446" y="0"/>
                    <a:pt x="420" y="17"/>
                  </a:cubicBezTo>
                  <a:cubicBezTo>
                    <a:pt x="419" y="16"/>
                    <a:pt x="419" y="16"/>
                    <a:pt x="419" y="16"/>
                  </a:cubicBezTo>
                  <a:lnTo>
                    <a:pt x="40" y="331"/>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4" name="Freeform 2255">
              <a:extLst>
                <a:ext uri="{FF2B5EF4-FFF2-40B4-BE49-F238E27FC236}">
                  <a16:creationId xmlns:a16="http://schemas.microsoft.com/office/drawing/2014/main" id="{F71E55D2-10C7-4A11-8E29-5A0F291917DC}"/>
                </a:ext>
              </a:extLst>
            </p:cNvPr>
            <p:cNvSpPr>
              <a:spLocks/>
            </p:cNvSpPr>
            <p:nvPr/>
          </p:nvSpPr>
          <p:spPr bwMode="auto">
            <a:xfrm>
              <a:off x="657" y="3058"/>
              <a:ext cx="42" cy="39"/>
            </a:xfrm>
            <a:custGeom>
              <a:avLst/>
              <a:gdLst>
                <a:gd name="T0" fmla="*/ 0 w 155"/>
                <a:gd name="T1" fmla="*/ 0 h 141"/>
                <a:gd name="T2" fmla="*/ 0 w 155"/>
                <a:gd name="T3" fmla="*/ 0 h 141"/>
                <a:gd name="T4" fmla="*/ 0 w 155"/>
                <a:gd name="T5" fmla="*/ 0 h 141"/>
                <a:gd name="T6" fmla="*/ 0 w 155"/>
                <a:gd name="T7" fmla="*/ 0 h 141"/>
                <a:gd name="T8" fmla="*/ 0 w 155"/>
                <a:gd name="T9" fmla="*/ 0 h 141"/>
                <a:gd name="T10" fmla="*/ 0 w 155"/>
                <a:gd name="T11" fmla="*/ 0 h 141"/>
                <a:gd name="T12" fmla="*/ 0 w 155"/>
                <a:gd name="T13" fmla="*/ 0 h 141"/>
                <a:gd name="T14" fmla="*/ 0 w 155"/>
                <a:gd name="T15" fmla="*/ 0 h 141"/>
                <a:gd name="T16" fmla="*/ 0 w 155"/>
                <a:gd name="T17" fmla="*/ 0 h 141"/>
                <a:gd name="T18" fmla="*/ 0 w 155"/>
                <a:gd name="T19" fmla="*/ 0 h 141"/>
                <a:gd name="T20" fmla="*/ 0 w 155"/>
                <a:gd name="T21" fmla="*/ 0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141"/>
                <a:gd name="T35" fmla="*/ 155 w 155"/>
                <a:gd name="T36" fmla="*/ 141 h 14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141">
                  <a:moveTo>
                    <a:pt x="0" y="59"/>
                  </a:moveTo>
                  <a:cubicBezTo>
                    <a:pt x="1" y="60"/>
                    <a:pt x="1" y="60"/>
                    <a:pt x="1" y="60"/>
                  </a:cubicBezTo>
                  <a:cubicBezTo>
                    <a:pt x="27" y="43"/>
                    <a:pt x="61" y="45"/>
                    <a:pt x="85" y="66"/>
                  </a:cubicBezTo>
                  <a:cubicBezTo>
                    <a:pt x="106" y="86"/>
                    <a:pt x="112" y="115"/>
                    <a:pt x="103" y="141"/>
                  </a:cubicBezTo>
                  <a:cubicBezTo>
                    <a:pt x="132" y="112"/>
                    <a:pt x="132" y="112"/>
                    <a:pt x="132" y="112"/>
                  </a:cubicBezTo>
                  <a:cubicBezTo>
                    <a:pt x="135" y="110"/>
                    <a:pt x="137" y="108"/>
                    <a:pt x="139" y="105"/>
                  </a:cubicBezTo>
                  <a:cubicBezTo>
                    <a:pt x="152" y="88"/>
                    <a:pt x="155" y="67"/>
                    <a:pt x="149" y="48"/>
                  </a:cubicBezTo>
                  <a:cubicBezTo>
                    <a:pt x="146" y="38"/>
                    <a:pt x="140" y="28"/>
                    <a:pt x="131" y="21"/>
                  </a:cubicBezTo>
                  <a:cubicBezTo>
                    <a:pt x="113" y="4"/>
                    <a:pt x="88" y="0"/>
                    <a:pt x="66" y="9"/>
                  </a:cubicBezTo>
                  <a:cubicBezTo>
                    <a:pt x="60" y="11"/>
                    <a:pt x="54" y="14"/>
                    <a:pt x="49" y="19"/>
                  </a:cubicBezTo>
                  <a:lnTo>
                    <a:pt x="0" y="59"/>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5" name="Freeform 2256">
              <a:extLst>
                <a:ext uri="{FF2B5EF4-FFF2-40B4-BE49-F238E27FC236}">
                  <a16:creationId xmlns:a16="http://schemas.microsoft.com/office/drawing/2014/main" id="{7FA7FE9C-91BD-4EE4-9849-FF714C16E122}"/>
                </a:ext>
              </a:extLst>
            </p:cNvPr>
            <p:cNvSpPr>
              <a:spLocks/>
            </p:cNvSpPr>
            <p:nvPr/>
          </p:nvSpPr>
          <p:spPr bwMode="auto">
            <a:xfrm>
              <a:off x="669" y="2848"/>
              <a:ext cx="187" cy="223"/>
            </a:xfrm>
            <a:custGeom>
              <a:avLst/>
              <a:gdLst>
                <a:gd name="T0" fmla="*/ 0 w 677"/>
                <a:gd name="T1" fmla="*/ 1 h 806"/>
                <a:gd name="T2" fmla="*/ 0 w 677"/>
                <a:gd name="T3" fmla="*/ 1 h 806"/>
                <a:gd name="T4" fmla="*/ 0 w 677"/>
                <a:gd name="T5" fmla="*/ 1 h 806"/>
                <a:gd name="T6" fmla="*/ 0 w 677"/>
                <a:gd name="T7" fmla="*/ 1 h 806"/>
                <a:gd name="T8" fmla="*/ 0 w 677"/>
                <a:gd name="T9" fmla="*/ 1 h 806"/>
                <a:gd name="T10" fmla="*/ 0 w 677"/>
                <a:gd name="T11" fmla="*/ 1 h 806"/>
                <a:gd name="T12" fmla="*/ 0 w 677"/>
                <a:gd name="T13" fmla="*/ 1 h 806"/>
                <a:gd name="T14" fmla="*/ 1 w 677"/>
                <a:gd name="T15" fmla="*/ 0 h 806"/>
                <a:gd name="T16" fmla="*/ 1 w 677"/>
                <a:gd name="T17" fmla="*/ 0 h 806"/>
                <a:gd name="T18" fmla="*/ 1 w 677"/>
                <a:gd name="T19" fmla="*/ 0 h 806"/>
                <a:gd name="T20" fmla="*/ 1 w 677"/>
                <a:gd name="T21" fmla="*/ 0 h 806"/>
                <a:gd name="T22" fmla="*/ 0 w 677"/>
                <a:gd name="T23" fmla="*/ 0 h 806"/>
                <a:gd name="T24" fmla="*/ 0 w 677"/>
                <a:gd name="T25" fmla="*/ 1 h 8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7"/>
                <a:gd name="T40" fmla="*/ 0 h 806"/>
                <a:gd name="T41" fmla="*/ 677 w 677"/>
                <a:gd name="T42" fmla="*/ 806 h 8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7" h="806">
                  <a:moveTo>
                    <a:pt x="0" y="646"/>
                  </a:moveTo>
                  <a:cubicBezTo>
                    <a:pt x="0" y="654"/>
                    <a:pt x="1" y="662"/>
                    <a:pt x="1" y="669"/>
                  </a:cubicBezTo>
                  <a:cubicBezTo>
                    <a:pt x="3" y="706"/>
                    <a:pt x="10" y="738"/>
                    <a:pt x="20" y="767"/>
                  </a:cubicBezTo>
                  <a:cubicBezTo>
                    <a:pt x="42" y="758"/>
                    <a:pt x="67" y="762"/>
                    <a:pt x="85" y="779"/>
                  </a:cubicBezTo>
                  <a:cubicBezTo>
                    <a:pt x="94" y="786"/>
                    <a:pt x="100" y="796"/>
                    <a:pt x="103" y="806"/>
                  </a:cubicBezTo>
                  <a:cubicBezTo>
                    <a:pt x="114" y="803"/>
                    <a:pt x="114" y="803"/>
                    <a:pt x="114" y="803"/>
                  </a:cubicBezTo>
                  <a:cubicBezTo>
                    <a:pt x="106" y="774"/>
                    <a:pt x="102" y="741"/>
                    <a:pt x="102" y="705"/>
                  </a:cubicBezTo>
                  <a:cubicBezTo>
                    <a:pt x="102" y="489"/>
                    <a:pt x="254" y="226"/>
                    <a:pt x="441" y="118"/>
                  </a:cubicBezTo>
                  <a:cubicBezTo>
                    <a:pt x="533" y="65"/>
                    <a:pt x="616" y="59"/>
                    <a:pt x="677" y="92"/>
                  </a:cubicBezTo>
                  <a:cubicBezTo>
                    <a:pt x="579" y="36"/>
                    <a:pt x="579" y="36"/>
                    <a:pt x="579" y="36"/>
                  </a:cubicBezTo>
                  <a:cubicBezTo>
                    <a:pt x="518" y="0"/>
                    <a:pt x="433" y="5"/>
                    <a:pt x="339" y="59"/>
                  </a:cubicBezTo>
                  <a:cubicBezTo>
                    <a:pt x="292" y="86"/>
                    <a:pt x="247" y="124"/>
                    <a:pt x="207" y="167"/>
                  </a:cubicBezTo>
                  <a:cubicBezTo>
                    <a:pt x="85" y="297"/>
                    <a:pt x="0" y="485"/>
                    <a:pt x="0" y="6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6" name="Freeform 2257">
              <a:extLst>
                <a:ext uri="{FF2B5EF4-FFF2-40B4-BE49-F238E27FC236}">
                  <a16:creationId xmlns:a16="http://schemas.microsoft.com/office/drawing/2014/main" id="{583028A4-E588-4706-B9B3-79EF1AB0FB8B}"/>
                </a:ext>
              </a:extLst>
            </p:cNvPr>
            <p:cNvSpPr>
              <a:spLocks/>
            </p:cNvSpPr>
            <p:nvPr/>
          </p:nvSpPr>
          <p:spPr bwMode="auto">
            <a:xfrm>
              <a:off x="695" y="3070"/>
              <a:ext cx="29" cy="33"/>
            </a:xfrm>
            <a:custGeom>
              <a:avLst/>
              <a:gdLst>
                <a:gd name="T0" fmla="*/ 0 w 104"/>
                <a:gd name="T1" fmla="*/ 0 h 119"/>
                <a:gd name="T2" fmla="*/ 0 w 104"/>
                <a:gd name="T3" fmla="*/ 0 h 119"/>
                <a:gd name="T4" fmla="*/ 0 w 104"/>
                <a:gd name="T5" fmla="*/ 0 h 119"/>
                <a:gd name="T6" fmla="*/ 0 w 104"/>
                <a:gd name="T7" fmla="*/ 0 h 119"/>
                <a:gd name="T8" fmla="*/ 0 w 104"/>
                <a:gd name="T9" fmla="*/ 0 h 119"/>
                <a:gd name="T10" fmla="*/ 0 w 104"/>
                <a:gd name="T11" fmla="*/ 0 h 119"/>
                <a:gd name="T12" fmla="*/ 0 w 104"/>
                <a:gd name="T13" fmla="*/ 0 h 119"/>
                <a:gd name="T14" fmla="*/ 0 60000 65536"/>
                <a:gd name="T15" fmla="*/ 0 60000 65536"/>
                <a:gd name="T16" fmla="*/ 0 60000 65536"/>
                <a:gd name="T17" fmla="*/ 0 60000 65536"/>
                <a:gd name="T18" fmla="*/ 0 60000 65536"/>
                <a:gd name="T19" fmla="*/ 0 60000 65536"/>
                <a:gd name="T20" fmla="*/ 0 60000 65536"/>
                <a:gd name="T21" fmla="*/ 0 w 104"/>
                <a:gd name="T22" fmla="*/ 0 h 119"/>
                <a:gd name="T23" fmla="*/ 104 w 104"/>
                <a:gd name="T24" fmla="*/ 119 h 1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119">
                  <a:moveTo>
                    <a:pt x="0" y="60"/>
                  </a:moveTo>
                  <a:cubicBezTo>
                    <a:pt x="6" y="62"/>
                    <a:pt x="6" y="62"/>
                    <a:pt x="6" y="62"/>
                  </a:cubicBezTo>
                  <a:cubicBezTo>
                    <a:pt x="6" y="62"/>
                    <a:pt x="6" y="63"/>
                    <a:pt x="7" y="63"/>
                  </a:cubicBezTo>
                  <a:cubicBezTo>
                    <a:pt x="104" y="119"/>
                    <a:pt x="104" y="119"/>
                    <a:pt x="104" y="119"/>
                  </a:cubicBezTo>
                  <a:cubicBezTo>
                    <a:pt x="65" y="95"/>
                    <a:pt x="36" y="54"/>
                    <a:pt x="21" y="0"/>
                  </a:cubicBezTo>
                  <a:cubicBezTo>
                    <a:pt x="10" y="3"/>
                    <a:pt x="10" y="3"/>
                    <a:pt x="10" y="3"/>
                  </a:cubicBezTo>
                  <a:cubicBezTo>
                    <a:pt x="16" y="22"/>
                    <a:pt x="13" y="43"/>
                    <a:pt x="0"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7" name="Freeform 2258">
              <a:extLst>
                <a:ext uri="{FF2B5EF4-FFF2-40B4-BE49-F238E27FC236}">
                  <a16:creationId xmlns:a16="http://schemas.microsoft.com/office/drawing/2014/main" id="{E3C2486E-4340-4737-B006-0176C4A003EB}"/>
                </a:ext>
              </a:extLst>
            </p:cNvPr>
            <p:cNvSpPr>
              <a:spLocks noEditPoints="1"/>
            </p:cNvSpPr>
            <p:nvPr/>
          </p:nvSpPr>
          <p:spPr bwMode="auto">
            <a:xfrm>
              <a:off x="697" y="2865"/>
              <a:ext cx="188" cy="249"/>
            </a:xfrm>
            <a:custGeom>
              <a:avLst/>
              <a:gdLst>
                <a:gd name="T0" fmla="*/ 0 w 678"/>
                <a:gd name="T1" fmla="*/ 1 h 901"/>
                <a:gd name="T2" fmla="*/ 1 w 678"/>
                <a:gd name="T3" fmla="*/ 1 h 901"/>
                <a:gd name="T4" fmla="*/ 1 w 678"/>
                <a:gd name="T5" fmla="*/ 1 h 901"/>
                <a:gd name="T6" fmla="*/ 1 w 678"/>
                <a:gd name="T7" fmla="*/ 0 h 901"/>
                <a:gd name="T8" fmla="*/ 1 w 678"/>
                <a:gd name="T9" fmla="*/ 0 h 901"/>
                <a:gd name="T10" fmla="*/ 1 w 678"/>
                <a:gd name="T11" fmla="*/ 0 h 901"/>
                <a:gd name="T12" fmla="*/ 1 w 678"/>
                <a:gd name="T13" fmla="*/ 0 h 901"/>
                <a:gd name="T14" fmla="*/ 0 w 678"/>
                <a:gd name="T15" fmla="*/ 1 h 901"/>
                <a:gd name="T16" fmla="*/ 0 w 678"/>
                <a:gd name="T17" fmla="*/ 1 h 901"/>
                <a:gd name="T18" fmla="*/ 0 w 678"/>
                <a:gd name="T19" fmla="*/ 1 h 901"/>
                <a:gd name="T20" fmla="*/ 0 w 678"/>
                <a:gd name="T21" fmla="*/ 1 h 901"/>
                <a:gd name="T22" fmla="*/ 0 w 678"/>
                <a:gd name="T23" fmla="*/ 1 h 901"/>
                <a:gd name="T24" fmla="*/ 1 w 678"/>
                <a:gd name="T25" fmla="*/ 0 h 901"/>
                <a:gd name="T26" fmla="*/ 1 w 678"/>
                <a:gd name="T27" fmla="*/ 0 h 901"/>
                <a:gd name="T28" fmla="*/ 1 w 678"/>
                <a:gd name="T29" fmla="*/ 1 h 901"/>
                <a:gd name="T30" fmla="*/ 1 w 678"/>
                <a:gd name="T31" fmla="*/ 1 h 901"/>
                <a:gd name="T32" fmla="*/ 0 w 678"/>
                <a:gd name="T33" fmla="*/ 1 h 9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8"/>
                <a:gd name="T52" fmla="*/ 0 h 901"/>
                <a:gd name="T53" fmla="*/ 678 w 678"/>
                <a:gd name="T54" fmla="*/ 901 h 9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8" h="901">
                  <a:moveTo>
                    <a:pt x="95" y="863"/>
                  </a:moveTo>
                  <a:cubicBezTo>
                    <a:pt x="157" y="901"/>
                    <a:pt x="243" y="897"/>
                    <a:pt x="339" y="842"/>
                  </a:cubicBezTo>
                  <a:cubicBezTo>
                    <a:pt x="492" y="753"/>
                    <a:pt x="621" y="562"/>
                    <a:pt x="663" y="376"/>
                  </a:cubicBezTo>
                  <a:cubicBezTo>
                    <a:pt x="673" y="335"/>
                    <a:pt x="678" y="294"/>
                    <a:pt x="678" y="254"/>
                  </a:cubicBezTo>
                  <a:cubicBezTo>
                    <a:pt x="678" y="146"/>
                    <a:pt x="640" y="70"/>
                    <a:pt x="578" y="35"/>
                  </a:cubicBezTo>
                  <a:cubicBezTo>
                    <a:pt x="575" y="33"/>
                    <a:pt x="575" y="33"/>
                    <a:pt x="575" y="33"/>
                  </a:cubicBezTo>
                  <a:cubicBezTo>
                    <a:pt x="514" y="0"/>
                    <a:pt x="431" y="6"/>
                    <a:pt x="339" y="59"/>
                  </a:cubicBezTo>
                  <a:cubicBezTo>
                    <a:pt x="152" y="167"/>
                    <a:pt x="0" y="430"/>
                    <a:pt x="0" y="646"/>
                  </a:cubicBezTo>
                  <a:cubicBezTo>
                    <a:pt x="0" y="682"/>
                    <a:pt x="4" y="715"/>
                    <a:pt x="12" y="744"/>
                  </a:cubicBezTo>
                  <a:cubicBezTo>
                    <a:pt x="27" y="798"/>
                    <a:pt x="56" y="839"/>
                    <a:pt x="95" y="863"/>
                  </a:cubicBezTo>
                  <a:close/>
                  <a:moveTo>
                    <a:pt x="106" y="737"/>
                  </a:moveTo>
                  <a:cubicBezTo>
                    <a:pt x="84" y="704"/>
                    <a:pt x="71" y="660"/>
                    <a:pt x="71" y="605"/>
                  </a:cubicBezTo>
                  <a:cubicBezTo>
                    <a:pt x="71" y="434"/>
                    <a:pt x="191" y="227"/>
                    <a:pt x="339" y="141"/>
                  </a:cubicBezTo>
                  <a:cubicBezTo>
                    <a:pt x="387" y="114"/>
                    <a:pt x="432" y="102"/>
                    <a:pt x="470" y="105"/>
                  </a:cubicBezTo>
                  <a:cubicBezTo>
                    <a:pt x="552" y="112"/>
                    <a:pt x="606" y="181"/>
                    <a:pt x="606" y="296"/>
                  </a:cubicBezTo>
                  <a:cubicBezTo>
                    <a:pt x="606" y="466"/>
                    <a:pt x="486" y="674"/>
                    <a:pt x="339" y="759"/>
                  </a:cubicBezTo>
                  <a:cubicBezTo>
                    <a:pt x="239" y="817"/>
                    <a:pt x="152" y="804"/>
                    <a:pt x="106" y="737"/>
                  </a:cubicBez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8" name="Freeform 2259">
              <a:extLst>
                <a:ext uri="{FF2B5EF4-FFF2-40B4-BE49-F238E27FC236}">
                  <a16:creationId xmlns:a16="http://schemas.microsoft.com/office/drawing/2014/main" id="{467DE8A7-36C1-4AC9-8CDE-010F94CA9B8D}"/>
                </a:ext>
              </a:extLst>
            </p:cNvPr>
            <p:cNvSpPr>
              <a:spLocks/>
            </p:cNvSpPr>
            <p:nvPr/>
          </p:nvSpPr>
          <p:spPr bwMode="auto">
            <a:xfrm>
              <a:off x="717" y="2893"/>
              <a:ext cx="148" cy="197"/>
            </a:xfrm>
            <a:custGeom>
              <a:avLst/>
              <a:gdLst>
                <a:gd name="T0" fmla="*/ 0 w 535"/>
                <a:gd name="T1" fmla="*/ 1 h 715"/>
                <a:gd name="T2" fmla="*/ 0 w 535"/>
                <a:gd name="T3" fmla="*/ 1 h 715"/>
                <a:gd name="T4" fmla="*/ 1 w 535"/>
                <a:gd name="T5" fmla="*/ 1 h 715"/>
                <a:gd name="T6" fmla="*/ 1 w 535"/>
                <a:gd name="T7" fmla="*/ 0 h 715"/>
                <a:gd name="T8" fmla="*/ 1 w 535"/>
                <a:gd name="T9" fmla="*/ 0 h 715"/>
                <a:gd name="T10" fmla="*/ 1 w 535"/>
                <a:gd name="T11" fmla="*/ 0 h 715"/>
                <a:gd name="T12" fmla="*/ 0 w 535"/>
                <a:gd name="T13" fmla="*/ 1 h 715"/>
                <a:gd name="T14" fmla="*/ 0 60000 65536"/>
                <a:gd name="T15" fmla="*/ 0 60000 65536"/>
                <a:gd name="T16" fmla="*/ 0 60000 65536"/>
                <a:gd name="T17" fmla="*/ 0 60000 65536"/>
                <a:gd name="T18" fmla="*/ 0 60000 65536"/>
                <a:gd name="T19" fmla="*/ 0 60000 65536"/>
                <a:gd name="T20" fmla="*/ 0 60000 65536"/>
                <a:gd name="T21" fmla="*/ 0 w 535"/>
                <a:gd name="T22" fmla="*/ 0 h 715"/>
                <a:gd name="T23" fmla="*/ 535 w 535"/>
                <a:gd name="T24" fmla="*/ 715 h 7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5" h="715">
                  <a:moveTo>
                    <a:pt x="0" y="503"/>
                  </a:moveTo>
                  <a:cubicBezTo>
                    <a:pt x="0" y="558"/>
                    <a:pt x="13" y="602"/>
                    <a:pt x="35" y="635"/>
                  </a:cubicBezTo>
                  <a:cubicBezTo>
                    <a:pt x="81" y="702"/>
                    <a:pt x="168" y="715"/>
                    <a:pt x="268" y="657"/>
                  </a:cubicBezTo>
                  <a:cubicBezTo>
                    <a:pt x="415" y="572"/>
                    <a:pt x="535" y="364"/>
                    <a:pt x="535" y="194"/>
                  </a:cubicBezTo>
                  <a:cubicBezTo>
                    <a:pt x="535" y="79"/>
                    <a:pt x="481" y="10"/>
                    <a:pt x="399" y="3"/>
                  </a:cubicBezTo>
                  <a:cubicBezTo>
                    <a:pt x="361" y="0"/>
                    <a:pt x="316" y="12"/>
                    <a:pt x="268" y="39"/>
                  </a:cubicBezTo>
                  <a:cubicBezTo>
                    <a:pt x="120" y="125"/>
                    <a:pt x="0" y="332"/>
                    <a:pt x="0" y="5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9" name="Freeform 2260">
              <a:extLst>
                <a:ext uri="{FF2B5EF4-FFF2-40B4-BE49-F238E27FC236}">
                  <a16:creationId xmlns:a16="http://schemas.microsoft.com/office/drawing/2014/main" id="{8F64BD9D-4D96-419B-9D36-06D7D88D6326}"/>
                </a:ext>
              </a:extLst>
            </p:cNvPr>
            <p:cNvSpPr>
              <a:spLocks/>
            </p:cNvSpPr>
            <p:nvPr/>
          </p:nvSpPr>
          <p:spPr bwMode="auto">
            <a:xfrm>
              <a:off x="720" y="2871"/>
              <a:ext cx="168" cy="242"/>
            </a:xfrm>
            <a:custGeom>
              <a:avLst/>
              <a:gdLst>
                <a:gd name="T0" fmla="*/ 0 w 608"/>
                <a:gd name="T1" fmla="*/ 1 h 879"/>
                <a:gd name="T2" fmla="*/ 0 w 608"/>
                <a:gd name="T3" fmla="*/ 1 h 879"/>
                <a:gd name="T4" fmla="*/ 0 w 608"/>
                <a:gd name="T5" fmla="*/ 1 h 879"/>
                <a:gd name="T6" fmla="*/ 0 w 608"/>
                <a:gd name="T7" fmla="*/ 1 h 879"/>
                <a:gd name="T8" fmla="*/ 0 w 608"/>
                <a:gd name="T9" fmla="*/ 1 h 879"/>
                <a:gd name="T10" fmla="*/ 1 w 608"/>
                <a:gd name="T11" fmla="*/ 1 h 879"/>
                <a:gd name="T12" fmla="*/ 1 w 608"/>
                <a:gd name="T13" fmla="*/ 0 h 879"/>
                <a:gd name="T14" fmla="*/ 1 w 608"/>
                <a:gd name="T15" fmla="*/ 0 h 879"/>
                <a:gd name="T16" fmla="*/ 1 w 608"/>
                <a:gd name="T17" fmla="*/ 0 h 879"/>
                <a:gd name="T18" fmla="*/ 1 w 608"/>
                <a:gd name="T19" fmla="*/ 0 h 879"/>
                <a:gd name="T20" fmla="*/ 1 w 608"/>
                <a:gd name="T21" fmla="*/ 0 h 879"/>
                <a:gd name="T22" fmla="*/ 1 w 608"/>
                <a:gd name="T23" fmla="*/ 1 h 879"/>
                <a:gd name="T24" fmla="*/ 1 w 608"/>
                <a:gd name="T25" fmla="*/ 1 h 879"/>
                <a:gd name="T26" fmla="*/ 0 w 608"/>
                <a:gd name="T27" fmla="*/ 1 h 87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8"/>
                <a:gd name="T43" fmla="*/ 0 h 879"/>
                <a:gd name="T44" fmla="*/ 608 w 608"/>
                <a:gd name="T45" fmla="*/ 879 h 87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8" h="879">
                  <a:moveTo>
                    <a:pt x="105" y="879"/>
                  </a:moveTo>
                  <a:cubicBezTo>
                    <a:pt x="69" y="879"/>
                    <a:pt x="36" y="870"/>
                    <a:pt x="7" y="852"/>
                  </a:cubicBezTo>
                  <a:cubicBezTo>
                    <a:pt x="1" y="849"/>
                    <a:pt x="0" y="842"/>
                    <a:pt x="3" y="836"/>
                  </a:cubicBezTo>
                  <a:cubicBezTo>
                    <a:pt x="7" y="830"/>
                    <a:pt x="14" y="828"/>
                    <a:pt x="20" y="832"/>
                  </a:cubicBezTo>
                  <a:cubicBezTo>
                    <a:pt x="80" y="869"/>
                    <a:pt x="162" y="861"/>
                    <a:pt x="251" y="810"/>
                  </a:cubicBezTo>
                  <a:cubicBezTo>
                    <a:pt x="396" y="726"/>
                    <a:pt x="527" y="538"/>
                    <a:pt x="570" y="353"/>
                  </a:cubicBezTo>
                  <a:cubicBezTo>
                    <a:pt x="579" y="311"/>
                    <a:pt x="584" y="271"/>
                    <a:pt x="584" y="233"/>
                  </a:cubicBezTo>
                  <a:cubicBezTo>
                    <a:pt x="584" y="133"/>
                    <a:pt x="551" y="59"/>
                    <a:pt x="490" y="24"/>
                  </a:cubicBezTo>
                  <a:cubicBezTo>
                    <a:pt x="485" y="21"/>
                    <a:pt x="483" y="14"/>
                    <a:pt x="486" y="8"/>
                  </a:cubicBezTo>
                  <a:cubicBezTo>
                    <a:pt x="489" y="2"/>
                    <a:pt x="497" y="0"/>
                    <a:pt x="502" y="4"/>
                  </a:cubicBezTo>
                  <a:cubicBezTo>
                    <a:pt x="570" y="43"/>
                    <a:pt x="608" y="124"/>
                    <a:pt x="608" y="233"/>
                  </a:cubicBezTo>
                  <a:cubicBezTo>
                    <a:pt x="608" y="273"/>
                    <a:pt x="603" y="315"/>
                    <a:pt x="593" y="358"/>
                  </a:cubicBezTo>
                  <a:cubicBezTo>
                    <a:pt x="549" y="552"/>
                    <a:pt x="416" y="743"/>
                    <a:pt x="263" y="831"/>
                  </a:cubicBezTo>
                  <a:cubicBezTo>
                    <a:pt x="207" y="863"/>
                    <a:pt x="154" y="879"/>
                    <a:pt x="105" y="87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0" name="Freeform 2261">
              <a:extLst>
                <a:ext uri="{FF2B5EF4-FFF2-40B4-BE49-F238E27FC236}">
                  <a16:creationId xmlns:a16="http://schemas.microsoft.com/office/drawing/2014/main" id="{0D4E3950-D84E-4694-88E2-2687E710221A}"/>
                </a:ext>
              </a:extLst>
            </p:cNvPr>
            <p:cNvSpPr>
              <a:spLocks/>
            </p:cNvSpPr>
            <p:nvPr/>
          </p:nvSpPr>
          <p:spPr bwMode="auto">
            <a:xfrm>
              <a:off x="694" y="2861"/>
              <a:ext cx="166" cy="245"/>
            </a:xfrm>
            <a:custGeom>
              <a:avLst/>
              <a:gdLst>
                <a:gd name="T0" fmla="*/ 0 w 601"/>
                <a:gd name="T1" fmla="*/ 1 h 889"/>
                <a:gd name="T2" fmla="*/ 0 w 601"/>
                <a:gd name="T3" fmla="*/ 1 h 889"/>
                <a:gd name="T4" fmla="*/ 0 w 601"/>
                <a:gd name="T5" fmla="*/ 1 h 889"/>
                <a:gd name="T6" fmla="*/ 0 w 601"/>
                <a:gd name="T7" fmla="*/ 1 h 889"/>
                <a:gd name="T8" fmla="*/ 1 w 601"/>
                <a:gd name="T9" fmla="*/ 0 h 889"/>
                <a:gd name="T10" fmla="*/ 1 w 601"/>
                <a:gd name="T11" fmla="*/ 0 h 889"/>
                <a:gd name="T12" fmla="*/ 1 w 601"/>
                <a:gd name="T13" fmla="*/ 0 h 889"/>
                <a:gd name="T14" fmla="*/ 1 w 601"/>
                <a:gd name="T15" fmla="*/ 0 h 889"/>
                <a:gd name="T16" fmla="*/ 1 w 601"/>
                <a:gd name="T17" fmla="*/ 0 h 889"/>
                <a:gd name="T18" fmla="*/ 0 w 601"/>
                <a:gd name="T19" fmla="*/ 1 h 889"/>
                <a:gd name="T20" fmla="*/ 0 w 601"/>
                <a:gd name="T21" fmla="*/ 1 h 889"/>
                <a:gd name="T22" fmla="*/ 0 w 601"/>
                <a:gd name="T23" fmla="*/ 1 h 889"/>
                <a:gd name="T24" fmla="*/ 0 w 601"/>
                <a:gd name="T25" fmla="*/ 1 h 889"/>
                <a:gd name="T26" fmla="*/ 0 w 601"/>
                <a:gd name="T27" fmla="*/ 1 h 8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01"/>
                <a:gd name="T43" fmla="*/ 0 h 889"/>
                <a:gd name="T44" fmla="*/ 601 w 601"/>
                <a:gd name="T45" fmla="*/ 889 h 8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01" h="889">
                  <a:moveTo>
                    <a:pt x="107" y="889"/>
                  </a:moveTo>
                  <a:cubicBezTo>
                    <a:pt x="104" y="889"/>
                    <a:pt x="102" y="888"/>
                    <a:pt x="100" y="887"/>
                  </a:cubicBezTo>
                  <a:cubicBezTo>
                    <a:pt x="59" y="861"/>
                    <a:pt x="28" y="818"/>
                    <a:pt x="13" y="761"/>
                  </a:cubicBezTo>
                  <a:cubicBezTo>
                    <a:pt x="4" y="731"/>
                    <a:pt x="0" y="697"/>
                    <a:pt x="0" y="660"/>
                  </a:cubicBezTo>
                  <a:cubicBezTo>
                    <a:pt x="0" y="440"/>
                    <a:pt x="155" y="172"/>
                    <a:pt x="345" y="62"/>
                  </a:cubicBezTo>
                  <a:cubicBezTo>
                    <a:pt x="437" y="9"/>
                    <a:pt x="525" y="0"/>
                    <a:pt x="593" y="36"/>
                  </a:cubicBezTo>
                  <a:cubicBezTo>
                    <a:pt x="598" y="40"/>
                    <a:pt x="601" y="47"/>
                    <a:pt x="597" y="53"/>
                  </a:cubicBezTo>
                  <a:cubicBezTo>
                    <a:pt x="594" y="59"/>
                    <a:pt x="587" y="61"/>
                    <a:pt x="581" y="58"/>
                  </a:cubicBezTo>
                  <a:cubicBezTo>
                    <a:pt x="521" y="25"/>
                    <a:pt x="442" y="34"/>
                    <a:pt x="357" y="83"/>
                  </a:cubicBezTo>
                  <a:cubicBezTo>
                    <a:pt x="173" y="189"/>
                    <a:pt x="24" y="448"/>
                    <a:pt x="24" y="660"/>
                  </a:cubicBezTo>
                  <a:cubicBezTo>
                    <a:pt x="24" y="694"/>
                    <a:pt x="28" y="726"/>
                    <a:pt x="36" y="755"/>
                  </a:cubicBezTo>
                  <a:cubicBezTo>
                    <a:pt x="50" y="805"/>
                    <a:pt x="77" y="844"/>
                    <a:pt x="113" y="866"/>
                  </a:cubicBezTo>
                  <a:cubicBezTo>
                    <a:pt x="119" y="870"/>
                    <a:pt x="120" y="877"/>
                    <a:pt x="117" y="883"/>
                  </a:cubicBezTo>
                  <a:cubicBezTo>
                    <a:pt x="115" y="887"/>
                    <a:pt x="111" y="889"/>
                    <a:pt x="107" y="88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1" name="Freeform 2262">
              <a:extLst>
                <a:ext uri="{FF2B5EF4-FFF2-40B4-BE49-F238E27FC236}">
                  <a16:creationId xmlns:a16="http://schemas.microsoft.com/office/drawing/2014/main" id="{1D9FB2B1-8E72-43A5-BB3E-22F2E22714B7}"/>
                </a:ext>
              </a:extLst>
            </p:cNvPr>
            <p:cNvSpPr>
              <a:spLocks noEditPoints="1"/>
            </p:cNvSpPr>
            <p:nvPr/>
          </p:nvSpPr>
          <p:spPr bwMode="auto">
            <a:xfrm>
              <a:off x="714" y="2890"/>
              <a:ext cx="154" cy="198"/>
            </a:xfrm>
            <a:custGeom>
              <a:avLst/>
              <a:gdLst>
                <a:gd name="T0" fmla="*/ 0 w 559"/>
                <a:gd name="T1" fmla="*/ 1 h 718"/>
                <a:gd name="T2" fmla="*/ 0 w 559"/>
                <a:gd name="T3" fmla="*/ 1 h 718"/>
                <a:gd name="T4" fmla="*/ 0 w 559"/>
                <a:gd name="T5" fmla="*/ 1 h 718"/>
                <a:gd name="T6" fmla="*/ 1 w 559"/>
                <a:gd name="T7" fmla="*/ 0 h 718"/>
                <a:gd name="T8" fmla="*/ 1 w 559"/>
                <a:gd name="T9" fmla="*/ 0 h 718"/>
                <a:gd name="T10" fmla="*/ 1 w 559"/>
                <a:gd name="T11" fmla="*/ 0 h 718"/>
                <a:gd name="T12" fmla="*/ 1 w 559"/>
                <a:gd name="T13" fmla="*/ 1 h 718"/>
                <a:gd name="T14" fmla="*/ 0 w 559"/>
                <a:gd name="T15" fmla="*/ 1 h 718"/>
                <a:gd name="T16" fmla="*/ 1 w 559"/>
                <a:gd name="T17" fmla="*/ 0 h 718"/>
                <a:gd name="T18" fmla="*/ 1 w 559"/>
                <a:gd name="T19" fmla="*/ 0 h 718"/>
                <a:gd name="T20" fmla="*/ 0 w 559"/>
                <a:gd name="T21" fmla="*/ 1 h 718"/>
                <a:gd name="T22" fmla="*/ 0 w 559"/>
                <a:gd name="T23" fmla="*/ 1 h 718"/>
                <a:gd name="T24" fmla="*/ 1 w 559"/>
                <a:gd name="T25" fmla="*/ 1 h 718"/>
                <a:gd name="T26" fmla="*/ 1 w 559"/>
                <a:gd name="T27" fmla="*/ 0 h 718"/>
                <a:gd name="T28" fmla="*/ 1 w 559"/>
                <a:gd name="T29" fmla="*/ 0 h 718"/>
                <a:gd name="T30" fmla="*/ 1 w 559"/>
                <a:gd name="T31" fmla="*/ 0 h 718"/>
                <a:gd name="T32" fmla="*/ 1 w 559"/>
                <a:gd name="T33" fmla="*/ 0 h 7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9"/>
                <a:gd name="T52" fmla="*/ 0 h 718"/>
                <a:gd name="T53" fmla="*/ 559 w 559"/>
                <a:gd name="T54" fmla="*/ 718 h 7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9" h="718">
                  <a:moveTo>
                    <a:pt x="160" y="718"/>
                  </a:moveTo>
                  <a:cubicBezTo>
                    <a:pt x="109" y="718"/>
                    <a:pt x="66" y="696"/>
                    <a:pt x="37" y="653"/>
                  </a:cubicBezTo>
                  <a:cubicBezTo>
                    <a:pt x="13" y="618"/>
                    <a:pt x="0" y="570"/>
                    <a:pt x="0" y="515"/>
                  </a:cubicBezTo>
                  <a:cubicBezTo>
                    <a:pt x="0" y="341"/>
                    <a:pt x="123" y="128"/>
                    <a:pt x="274" y="41"/>
                  </a:cubicBezTo>
                  <a:cubicBezTo>
                    <a:pt x="322" y="13"/>
                    <a:pt x="370" y="0"/>
                    <a:pt x="412" y="3"/>
                  </a:cubicBezTo>
                  <a:cubicBezTo>
                    <a:pt x="503" y="10"/>
                    <a:pt x="559" y="88"/>
                    <a:pt x="559" y="206"/>
                  </a:cubicBezTo>
                  <a:cubicBezTo>
                    <a:pt x="559" y="380"/>
                    <a:pt x="437" y="592"/>
                    <a:pt x="286" y="679"/>
                  </a:cubicBezTo>
                  <a:cubicBezTo>
                    <a:pt x="242" y="705"/>
                    <a:pt x="199" y="718"/>
                    <a:pt x="160" y="718"/>
                  </a:cubicBezTo>
                  <a:close/>
                  <a:moveTo>
                    <a:pt x="399" y="27"/>
                  </a:moveTo>
                  <a:cubicBezTo>
                    <a:pt x="364" y="27"/>
                    <a:pt x="325" y="39"/>
                    <a:pt x="286" y="62"/>
                  </a:cubicBezTo>
                  <a:cubicBezTo>
                    <a:pt x="142" y="145"/>
                    <a:pt x="24" y="348"/>
                    <a:pt x="24" y="515"/>
                  </a:cubicBezTo>
                  <a:cubicBezTo>
                    <a:pt x="24" y="566"/>
                    <a:pt x="36" y="609"/>
                    <a:pt x="57" y="640"/>
                  </a:cubicBezTo>
                  <a:cubicBezTo>
                    <a:pt x="101" y="705"/>
                    <a:pt x="182" y="712"/>
                    <a:pt x="274" y="659"/>
                  </a:cubicBezTo>
                  <a:cubicBezTo>
                    <a:pt x="418" y="575"/>
                    <a:pt x="535" y="372"/>
                    <a:pt x="535" y="206"/>
                  </a:cubicBezTo>
                  <a:cubicBezTo>
                    <a:pt x="535" y="100"/>
                    <a:pt x="489" y="33"/>
                    <a:pt x="411" y="27"/>
                  </a:cubicBezTo>
                  <a:cubicBezTo>
                    <a:pt x="411" y="27"/>
                    <a:pt x="411" y="27"/>
                    <a:pt x="411" y="27"/>
                  </a:cubicBezTo>
                  <a:cubicBezTo>
                    <a:pt x="407" y="27"/>
                    <a:pt x="403" y="27"/>
                    <a:pt x="399" y="2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2" name="Freeform 2263">
              <a:extLst>
                <a:ext uri="{FF2B5EF4-FFF2-40B4-BE49-F238E27FC236}">
                  <a16:creationId xmlns:a16="http://schemas.microsoft.com/office/drawing/2014/main" id="{6C74D835-54EF-4267-B6DD-4817E7443C69}"/>
                </a:ext>
              </a:extLst>
            </p:cNvPr>
            <p:cNvSpPr>
              <a:spLocks/>
            </p:cNvSpPr>
            <p:nvPr/>
          </p:nvSpPr>
          <p:spPr bwMode="auto">
            <a:xfrm>
              <a:off x="666" y="2845"/>
              <a:ext cx="195" cy="219"/>
            </a:xfrm>
            <a:custGeom>
              <a:avLst/>
              <a:gdLst>
                <a:gd name="T0" fmla="*/ 0 w 706"/>
                <a:gd name="T1" fmla="*/ 1 h 793"/>
                <a:gd name="T2" fmla="*/ 0 w 706"/>
                <a:gd name="T3" fmla="*/ 1 h 793"/>
                <a:gd name="T4" fmla="*/ 0 w 706"/>
                <a:gd name="T5" fmla="*/ 1 h 793"/>
                <a:gd name="T6" fmla="*/ 0 w 706"/>
                <a:gd name="T7" fmla="*/ 1 h 793"/>
                <a:gd name="T8" fmla="*/ 0 w 706"/>
                <a:gd name="T9" fmla="*/ 0 h 793"/>
                <a:gd name="T10" fmla="*/ 1 w 706"/>
                <a:gd name="T11" fmla="*/ 0 h 793"/>
                <a:gd name="T12" fmla="*/ 1 w 706"/>
                <a:gd name="T13" fmla="*/ 0 h 793"/>
                <a:gd name="T14" fmla="*/ 1 w 706"/>
                <a:gd name="T15" fmla="*/ 0 h 793"/>
                <a:gd name="T16" fmla="*/ 1 w 706"/>
                <a:gd name="T17" fmla="*/ 0 h 793"/>
                <a:gd name="T18" fmla="*/ 1 w 706"/>
                <a:gd name="T19" fmla="*/ 0 h 793"/>
                <a:gd name="T20" fmla="*/ 1 w 706"/>
                <a:gd name="T21" fmla="*/ 0 h 793"/>
                <a:gd name="T22" fmla="*/ 1 w 706"/>
                <a:gd name="T23" fmla="*/ 0 h 793"/>
                <a:gd name="T24" fmla="*/ 0 w 706"/>
                <a:gd name="T25" fmla="*/ 0 h 793"/>
                <a:gd name="T26" fmla="*/ 0 w 706"/>
                <a:gd name="T27" fmla="*/ 1 h 793"/>
                <a:gd name="T28" fmla="*/ 0 w 706"/>
                <a:gd name="T29" fmla="*/ 1 h 793"/>
                <a:gd name="T30" fmla="*/ 0 w 706"/>
                <a:gd name="T31" fmla="*/ 1 h 793"/>
                <a:gd name="T32" fmla="*/ 0 w 706"/>
                <a:gd name="T33" fmla="*/ 1 h 793"/>
                <a:gd name="T34" fmla="*/ 0 w 706"/>
                <a:gd name="T35" fmla="*/ 1 h 79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6"/>
                <a:gd name="T55" fmla="*/ 0 h 793"/>
                <a:gd name="T56" fmla="*/ 706 w 706"/>
                <a:gd name="T57" fmla="*/ 793 h 79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6" h="793">
                  <a:moveTo>
                    <a:pt x="32" y="793"/>
                  </a:moveTo>
                  <a:cubicBezTo>
                    <a:pt x="27" y="793"/>
                    <a:pt x="23" y="790"/>
                    <a:pt x="21" y="785"/>
                  </a:cubicBezTo>
                  <a:cubicBezTo>
                    <a:pt x="10" y="756"/>
                    <a:pt x="3" y="722"/>
                    <a:pt x="1" y="684"/>
                  </a:cubicBezTo>
                  <a:cubicBezTo>
                    <a:pt x="1" y="676"/>
                    <a:pt x="0" y="668"/>
                    <a:pt x="0" y="660"/>
                  </a:cubicBezTo>
                  <a:cubicBezTo>
                    <a:pt x="0" y="500"/>
                    <a:pt x="83" y="309"/>
                    <a:pt x="210" y="173"/>
                  </a:cubicBezTo>
                  <a:cubicBezTo>
                    <a:pt x="253" y="127"/>
                    <a:pt x="298" y="90"/>
                    <a:pt x="345" y="63"/>
                  </a:cubicBezTo>
                  <a:cubicBezTo>
                    <a:pt x="440" y="8"/>
                    <a:pt x="529" y="0"/>
                    <a:pt x="597" y="39"/>
                  </a:cubicBezTo>
                  <a:cubicBezTo>
                    <a:pt x="698" y="98"/>
                    <a:pt x="698" y="98"/>
                    <a:pt x="698" y="98"/>
                  </a:cubicBezTo>
                  <a:cubicBezTo>
                    <a:pt x="704" y="101"/>
                    <a:pt x="706" y="108"/>
                    <a:pt x="703" y="114"/>
                  </a:cubicBezTo>
                  <a:cubicBezTo>
                    <a:pt x="700" y="120"/>
                    <a:pt x="692" y="122"/>
                    <a:pt x="686" y="118"/>
                  </a:cubicBezTo>
                  <a:cubicBezTo>
                    <a:pt x="585" y="60"/>
                    <a:pt x="585" y="60"/>
                    <a:pt x="585" y="60"/>
                  </a:cubicBezTo>
                  <a:cubicBezTo>
                    <a:pt x="525" y="25"/>
                    <a:pt x="444" y="34"/>
                    <a:pt x="357" y="84"/>
                  </a:cubicBezTo>
                  <a:cubicBezTo>
                    <a:pt x="313" y="110"/>
                    <a:pt x="269" y="145"/>
                    <a:pt x="227" y="189"/>
                  </a:cubicBezTo>
                  <a:cubicBezTo>
                    <a:pt x="104" y="321"/>
                    <a:pt x="24" y="506"/>
                    <a:pt x="24" y="660"/>
                  </a:cubicBezTo>
                  <a:cubicBezTo>
                    <a:pt x="24" y="668"/>
                    <a:pt x="25" y="675"/>
                    <a:pt x="25" y="682"/>
                  </a:cubicBezTo>
                  <a:cubicBezTo>
                    <a:pt x="27" y="718"/>
                    <a:pt x="33" y="749"/>
                    <a:pt x="43" y="776"/>
                  </a:cubicBezTo>
                  <a:cubicBezTo>
                    <a:pt x="46" y="783"/>
                    <a:pt x="42" y="789"/>
                    <a:pt x="36" y="792"/>
                  </a:cubicBezTo>
                  <a:cubicBezTo>
                    <a:pt x="35" y="792"/>
                    <a:pt x="33" y="793"/>
                    <a:pt x="32" y="7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3" name="Freeform 2264">
              <a:extLst>
                <a:ext uri="{FF2B5EF4-FFF2-40B4-BE49-F238E27FC236}">
                  <a16:creationId xmlns:a16="http://schemas.microsoft.com/office/drawing/2014/main" id="{7EA128E5-965D-4E45-A204-B9723A8AA2B5}"/>
                </a:ext>
              </a:extLst>
            </p:cNvPr>
            <p:cNvSpPr>
              <a:spLocks/>
            </p:cNvSpPr>
            <p:nvPr/>
          </p:nvSpPr>
          <p:spPr bwMode="auto">
            <a:xfrm>
              <a:off x="693" y="3084"/>
              <a:ext cx="36" cy="23"/>
            </a:xfrm>
            <a:custGeom>
              <a:avLst/>
              <a:gdLst>
                <a:gd name="T0" fmla="*/ 0 w 130"/>
                <a:gd name="T1" fmla="*/ 0 h 84"/>
                <a:gd name="T2" fmla="*/ 0 w 130"/>
                <a:gd name="T3" fmla="*/ 0 h 84"/>
                <a:gd name="T4" fmla="*/ 0 w 130"/>
                <a:gd name="T5" fmla="*/ 0 h 84"/>
                <a:gd name="T6" fmla="*/ 0 w 130"/>
                <a:gd name="T7" fmla="*/ 0 h 84"/>
                <a:gd name="T8" fmla="*/ 0 w 130"/>
                <a:gd name="T9" fmla="*/ 0 h 84"/>
                <a:gd name="T10" fmla="*/ 0 w 130"/>
                <a:gd name="T11" fmla="*/ 0 h 84"/>
                <a:gd name="T12" fmla="*/ 0 w 130"/>
                <a:gd name="T13" fmla="*/ 0 h 84"/>
                <a:gd name="T14" fmla="*/ 0 w 130"/>
                <a:gd name="T15" fmla="*/ 0 h 84"/>
                <a:gd name="T16" fmla="*/ 0 w 130"/>
                <a:gd name="T17" fmla="*/ 0 h 84"/>
                <a:gd name="T18" fmla="*/ 0 w 130"/>
                <a:gd name="T19" fmla="*/ 0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0"/>
                <a:gd name="T31" fmla="*/ 0 h 84"/>
                <a:gd name="T32" fmla="*/ 130 w 130"/>
                <a:gd name="T33" fmla="*/ 84 h 8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0" h="84">
                  <a:moveTo>
                    <a:pt x="116" y="84"/>
                  </a:moveTo>
                  <a:cubicBezTo>
                    <a:pt x="114" y="84"/>
                    <a:pt x="112" y="84"/>
                    <a:pt x="110" y="83"/>
                  </a:cubicBezTo>
                  <a:cubicBezTo>
                    <a:pt x="9" y="24"/>
                    <a:pt x="9" y="24"/>
                    <a:pt x="9" y="24"/>
                  </a:cubicBezTo>
                  <a:cubicBezTo>
                    <a:pt x="9" y="24"/>
                    <a:pt x="8" y="24"/>
                    <a:pt x="7" y="23"/>
                  </a:cubicBezTo>
                  <a:cubicBezTo>
                    <a:pt x="2" y="20"/>
                    <a:pt x="0" y="12"/>
                    <a:pt x="4" y="7"/>
                  </a:cubicBezTo>
                  <a:cubicBezTo>
                    <a:pt x="8" y="1"/>
                    <a:pt x="15" y="0"/>
                    <a:pt x="20" y="3"/>
                  </a:cubicBezTo>
                  <a:cubicBezTo>
                    <a:pt x="21" y="3"/>
                    <a:pt x="21" y="3"/>
                    <a:pt x="21" y="3"/>
                  </a:cubicBezTo>
                  <a:cubicBezTo>
                    <a:pt x="122" y="62"/>
                    <a:pt x="122" y="62"/>
                    <a:pt x="122" y="62"/>
                  </a:cubicBezTo>
                  <a:cubicBezTo>
                    <a:pt x="128" y="65"/>
                    <a:pt x="130" y="73"/>
                    <a:pt x="127" y="78"/>
                  </a:cubicBezTo>
                  <a:cubicBezTo>
                    <a:pt x="124" y="82"/>
                    <a:pt x="120" y="84"/>
                    <a:pt x="116" y="8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4" name="Freeform 2265">
              <a:extLst>
                <a:ext uri="{FF2B5EF4-FFF2-40B4-BE49-F238E27FC236}">
                  <a16:creationId xmlns:a16="http://schemas.microsoft.com/office/drawing/2014/main" id="{DAC1B042-FDED-4C85-AF63-176D5E5A3936}"/>
                </a:ext>
              </a:extLst>
            </p:cNvPr>
            <p:cNvSpPr>
              <a:spLocks noEditPoints="1"/>
            </p:cNvSpPr>
            <p:nvPr/>
          </p:nvSpPr>
          <p:spPr bwMode="auto">
            <a:xfrm>
              <a:off x="540" y="3054"/>
              <a:ext cx="163" cy="151"/>
            </a:xfrm>
            <a:custGeom>
              <a:avLst/>
              <a:gdLst>
                <a:gd name="T0" fmla="*/ 0 w 589"/>
                <a:gd name="T1" fmla="*/ 1 h 546"/>
                <a:gd name="T2" fmla="*/ 0 w 589"/>
                <a:gd name="T3" fmla="*/ 1 h 546"/>
                <a:gd name="T4" fmla="*/ 0 w 589"/>
                <a:gd name="T5" fmla="*/ 1 h 546"/>
                <a:gd name="T6" fmla="*/ 0 w 589"/>
                <a:gd name="T7" fmla="*/ 1 h 546"/>
                <a:gd name="T8" fmla="*/ 1 w 589"/>
                <a:gd name="T9" fmla="*/ 0 h 546"/>
                <a:gd name="T10" fmla="*/ 1 w 589"/>
                <a:gd name="T11" fmla="*/ 0 h 546"/>
                <a:gd name="T12" fmla="*/ 1 w 589"/>
                <a:gd name="T13" fmla="*/ 0 h 546"/>
                <a:gd name="T14" fmla="*/ 1 w 589"/>
                <a:gd name="T15" fmla="*/ 0 h 546"/>
                <a:gd name="T16" fmla="*/ 1 w 589"/>
                <a:gd name="T17" fmla="*/ 0 h 546"/>
                <a:gd name="T18" fmla="*/ 1 w 589"/>
                <a:gd name="T19" fmla="*/ 0 h 546"/>
                <a:gd name="T20" fmla="*/ 0 w 589"/>
                <a:gd name="T21" fmla="*/ 1 h 546"/>
                <a:gd name="T22" fmla="*/ 0 w 589"/>
                <a:gd name="T23" fmla="*/ 1 h 546"/>
                <a:gd name="T24" fmla="*/ 1 w 589"/>
                <a:gd name="T25" fmla="*/ 0 h 546"/>
                <a:gd name="T26" fmla="*/ 1 w 589"/>
                <a:gd name="T27" fmla="*/ 0 h 546"/>
                <a:gd name="T28" fmla="*/ 1 w 589"/>
                <a:gd name="T29" fmla="*/ 0 h 546"/>
                <a:gd name="T30" fmla="*/ 0 w 589"/>
                <a:gd name="T31" fmla="*/ 1 h 546"/>
                <a:gd name="T32" fmla="*/ 0 w 589"/>
                <a:gd name="T33" fmla="*/ 1 h 546"/>
                <a:gd name="T34" fmla="*/ 0 w 589"/>
                <a:gd name="T35" fmla="*/ 1 h 546"/>
                <a:gd name="T36" fmla="*/ 0 w 589"/>
                <a:gd name="T37" fmla="*/ 1 h 546"/>
                <a:gd name="T38" fmla="*/ 1 w 589"/>
                <a:gd name="T39" fmla="*/ 0 h 546"/>
                <a:gd name="T40" fmla="*/ 1 w 589"/>
                <a:gd name="T41" fmla="*/ 0 h 546"/>
                <a:gd name="T42" fmla="*/ 1 w 589"/>
                <a:gd name="T43" fmla="*/ 0 h 546"/>
                <a:gd name="T44" fmla="*/ 1 w 589"/>
                <a:gd name="T45" fmla="*/ 0 h 546"/>
                <a:gd name="T46" fmla="*/ 1 w 589"/>
                <a:gd name="T47" fmla="*/ 0 h 546"/>
                <a:gd name="T48" fmla="*/ 1 w 589"/>
                <a:gd name="T49" fmla="*/ 0 h 546"/>
                <a:gd name="T50" fmla="*/ 1 w 589"/>
                <a:gd name="T51" fmla="*/ 0 h 5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89"/>
                <a:gd name="T79" fmla="*/ 0 h 546"/>
                <a:gd name="T80" fmla="*/ 589 w 589"/>
                <a:gd name="T81" fmla="*/ 546 h 5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89" h="546">
                  <a:moveTo>
                    <a:pt x="95" y="546"/>
                  </a:moveTo>
                  <a:cubicBezTo>
                    <a:pt x="72" y="546"/>
                    <a:pt x="49" y="538"/>
                    <a:pt x="31" y="521"/>
                  </a:cubicBezTo>
                  <a:cubicBezTo>
                    <a:pt x="11" y="503"/>
                    <a:pt x="0" y="477"/>
                    <a:pt x="0" y="449"/>
                  </a:cubicBezTo>
                  <a:cubicBezTo>
                    <a:pt x="1" y="422"/>
                    <a:pt x="13" y="396"/>
                    <a:pt x="35" y="378"/>
                  </a:cubicBezTo>
                  <a:cubicBezTo>
                    <a:pt x="462" y="23"/>
                    <a:pt x="462" y="23"/>
                    <a:pt x="462" y="23"/>
                  </a:cubicBezTo>
                  <a:cubicBezTo>
                    <a:pt x="468" y="17"/>
                    <a:pt x="475" y="13"/>
                    <a:pt x="483" y="10"/>
                  </a:cubicBezTo>
                  <a:cubicBezTo>
                    <a:pt x="509" y="0"/>
                    <a:pt x="539" y="5"/>
                    <a:pt x="560" y="25"/>
                  </a:cubicBezTo>
                  <a:cubicBezTo>
                    <a:pt x="570" y="34"/>
                    <a:pt x="577" y="45"/>
                    <a:pt x="581" y="58"/>
                  </a:cubicBezTo>
                  <a:cubicBezTo>
                    <a:pt x="589" y="81"/>
                    <a:pt x="584" y="106"/>
                    <a:pt x="570" y="125"/>
                  </a:cubicBezTo>
                  <a:cubicBezTo>
                    <a:pt x="567" y="128"/>
                    <a:pt x="565" y="131"/>
                    <a:pt x="562" y="134"/>
                  </a:cubicBezTo>
                  <a:cubicBezTo>
                    <a:pt x="161" y="520"/>
                    <a:pt x="161" y="520"/>
                    <a:pt x="161" y="520"/>
                  </a:cubicBezTo>
                  <a:cubicBezTo>
                    <a:pt x="143" y="537"/>
                    <a:pt x="119" y="546"/>
                    <a:pt x="95" y="546"/>
                  </a:cubicBezTo>
                  <a:close/>
                  <a:moveTo>
                    <a:pt x="510" y="29"/>
                  </a:moveTo>
                  <a:cubicBezTo>
                    <a:pt x="504" y="29"/>
                    <a:pt x="497" y="30"/>
                    <a:pt x="491" y="33"/>
                  </a:cubicBezTo>
                  <a:cubicBezTo>
                    <a:pt x="486" y="35"/>
                    <a:pt x="481" y="38"/>
                    <a:pt x="477" y="41"/>
                  </a:cubicBezTo>
                  <a:cubicBezTo>
                    <a:pt x="50" y="397"/>
                    <a:pt x="50" y="397"/>
                    <a:pt x="50" y="397"/>
                  </a:cubicBezTo>
                  <a:cubicBezTo>
                    <a:pt x="34" y="410"/>
                    <a:pt x="25" y="429"/>
                    <a:pt x="24" y="450"/>
                  </a:cubicBezTo>
                  <a:cubicBezTo>
                    <a:pt x="24" y="470"/>
                    <a:pt x="32" y="490"/>
                    <a:pt x="48" y="504"/>
                  </a:cubicBezTo>
                  <a:cubicBezTo>
                    <a:pt x="75" y="529"/>
                    <a:pt x="117" y="528"/>
                    <a:pt x="144" y="502"/>
                  </a:cubicBezTo>
                  <a:cubicBezTo>
                    <a:pt x="516" y="145"/>
                    <a:pt x="516" y="145"/>
                    <a:pt x="516" y="145"/>
                  </a:cubicBezTo>
                  <a:cubicBezTo>
                    <a:pt x="516" y="145"/>
                    <a:pt x="516" y="145"/>
                    <a:pt x="516" y="145"/>
                  </a:cubicBezTo>
                  <a:cubicBezTo>
                    <a:pt x="545" y="117"/>
                    <a:pt x="545" y="117"/>
                    <a:pt x="545" y="117"/>
                  </a:cubicBezTo>
                  <a:cubicBezTo>
                    <a:pt x="547" y="115"/>
                    <a:pt x="549" y="113"/>
                    <a:pt x="550" y="111"/>
                  </a:cubicBezTo>
                  <a:cubicBezTo>
                    <a:pt x="560" y="98"/>
                    <a:pt x="563" y="81"/>
                    <a:pt x="558" y="65"/>
                  </a:cubicBezTo>
                  <a:cubicBezTo>
                    <a:pt x="556" y="56"/>
                    <a:pt x="551" y="49"/>
                    <a:pt x="544" y="42"/>
                  </a:cubicBezTo>
                  <a:cubicBezTo>
                    <a:pt x="534" y="34"/>
                    <a:pt x="522" y="29"/>
                    <a:pt x="510" y="2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5" name="Freeform 2266">
              <a:extLst>
                <a:ext uri="{FF2B5EF4-FFF2-40B4-BE49-F238E27FC236}">
                  <a16:creationId xmlns:a16="http://schemas.microsoft.com/office/drawing/2014/main" id="{B4779501-ABCE-4174-94DF-9D28A4B7C968}"/>
                </a:ext>
              </a:extLst>
            </p:cNvPr>
            <p:cNvSpPr>
              <a:spLocks/>
            </p:cNvSpPr>
            <p:nvPr/>
          </p:nvSpPr>
          <p:spPr bwMode="auto">
            <a:xfrm>
              <a:off x="653" y="3066"/>
              <a:ext cx="38" cy="34"/>
            </a:xfrm>
            <a:custGeom>
              <a:avLst/>
              <a:gdLst>
                <a:gd name="T0" fmla="*/ 0 w 139"/>
                <a:gd name="T1" fmla="*/ 0 h 123"/>
                <a:gd name="T2" fmla="*/ 0 w 139"/>
                <a:gd name="T3" fmla="*/ 0 h 123"/>
                <a:gd name="T4" fmla="*/ 0 w 139"/>
                <a:gd name="T5" fmla="*/ 0 h 123"/>
                <a:gd name="T6" fmla="*/ 0 w 139"/>
                <a:gd name="T7" fmla="*/ 0 h 123"/>
                <a:gd name="T8" fmla="*/ 0 w 139"/>
                <a:gd name="T9" fmla="*/ 0 h 123"/>
                <a:gd name="T10" fmla="*/ 0 w 139"/>
                <a:gd name="T11" fmla="*/ 0 h 123"/>
                <a:gd name="T12" fmla="*/ 0 w 139"/>
                <a:gd name="T13" fmla="*/ 0 h 123"/>
                <a:gd name="T14" fmla="*/ 0 w 139"/>
                <a:gd name="T15" fmla="*/ 0 h 123"/>
                <a:gd name="T16" fmla="*/ 0 w 139"/>
                <a:gd name="T17" fmla="*/ 0 h 123"/>
                <a:gd name="T18" fmla="*/ 0 w 139"/>
                <a:gd name="T19" fmla="*/ 0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9"/>
                <a:gd name="T31" fmla="*/ 0 h 123"/>
                <a:gd name="T32" fmla="*/ 139 w 139"/>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9" h="123">
                  <a:moveTo>
                    <a:pt x="116" y="123"/>
                  </a:moveTo>
                  <a:cubicBezTo>
                    <a:pt x="114" y="123"/>
                    <a:pt x="113" y="122"/>
                    <a:pt x="112" y="122"/>
                  </a:cubicBezTo>
                  <a:cubicBezTo>
                    <a:pt x="105" y="120"/>
                    <a:pt x="102" y="113"/>
                    <a:pt x="105" y="107"/>
                  </a:cubicBezTo>
                  <a:cubicBezTo>
                    <a:pt x="113" y="85"/>
                    <a:pt x="107" y="61"/>
                    <a:pt x="90" y="45"/>
                  </a:cubicBezTo>
                  <a:cubicBezTo>
                    <a:pt x="71" y="28"/>
                    <a:pt x="42" y="26"/>
                    <a:pt x="21" y="40"/>
                  </a:cubicBezTo>
                  <a:cubicBezTo>
                    <a:pt x="15" y="44"/>
                    <a:pt x="8" y="42"/>
                    <a:pt x="4" y="37"/>
                  </a:cubicBezTo>
                  <a:cubicBezTo>
                    <a:pt x="0" y="31"/>
                    <a:pt x="2" y="24"/>
                    <a:pt x="7" y="20"/>
                  </a:cubicBezTo>
                  <a:cubicBezTo>
                    <a:pt x="38" y="0"/>
                    <a:pt x="79" y="3"/>
                    <a:pt x="106" y="27"/>
                  </a:cubicBezTo>
                  <a:cubicBezTo>
                    <a:pt x="130" y="50"/>
                    <a:pt x="139" y="84"/>
                    <a:pt x="127" y="115"/>
                  </a:cubicBezTo>
                  <a:cubicBezTo>
                    <a:pt x="125" y="120"/>
                    <a:pt x="121" y="123"/>
                    <a:pt x="116" y="12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6" name="Freeform 2267">
              <a:extLst>
                <a:ext uri="{FF2B5EF4-FFF2-40B4-BE49-F238E27FC236}">
                  <a16:creationId xmlns:a16="http://schemas.microsoft.com/office/drawing/2014/main" id="{C706F84C-D61F-4D19-B50E-07022A385E68}"/>
                </a:ext>
              </a:extLst>
            </p:cNvPr>
            <p:cNvSpPr>
              <a:spLocks/>
            </p:cNvSpPr>
            <p:nvPr/>
          </p:nvSpPr>
          <p:spPr bwMode="auto">
            <a:xfrm>
              <a:off x="810" y="2699"/>
              <a:ext cx="256" cy="324"/>
            </a:xfrm>
            <a:custGeom>
              <a:avLst/>
              <a:gdLst>
                <a:gd name="T0" fmla="*/ 0 w 929"/>
                <a:gd name="T1" fmla="*/ 1 h 1173"/>
                <a:gd name="T2" fmla="*/ 0 w 929"/>
                <a:gd name="T3" fmla="*/ 1 h 1173"/>
                <a:gd name="T4" fmla="*/ 0 w 929"/>
                <a:gd name="T5" fmla="*/ 2 h 1173"/>
                <a:gd name="T6" fmla="*/ 1 w 929"/>
                <a:gd name="T7" fmla="*/ 2 h 1173"/>
                <a:gd name="T8" fmla="*/ 0 w 929"/>
                <a:gd name="T9" fmla="*/ 2 h 1173"/>
                <a:gd name="T10" fmla="*/ 0 w 929"/>
                <a:gd name="T11" fmla="*/ 2 h 1173"/>
                <a:gd name="T12" fmla="*/ 1 w 929"/>
                <a:gd name="T13" fmla="*/ 1 h 1173"/>
                <a:gd name="T14" fmla="*/ 1 w 929"/>
                <a:gd name="T15" fmla="*/ 1 h 1173"/>
                <a:gd name="T16" fmla="*/ 1 w 929"/>
                <a:gd name="T17" fmla="*/ 0 h 1173"/>
                <a:gd name="T18" fmla="*/ 1 w 929"/>
                <a:gd name="T19" fmla="*/ 0 h 1173"/>
                <a:gd name="T20" fmla="*/ 2 w 929"/>
                <a:gd name="T21" fmla="*/ 0 h 1173"/>
                <a:gd name="T22" fmla="*/ 1 w 929"/>
                <a:gd name="T23" fmla="*/ 0 h 1173"/>
                <a:gd name="T24" fmla="*/ 1 w 929"/>
                <a:gd name="T25" fmla="*/ 0 h 1173"/>
                <a:gd name="T26" fmla="*/ 1 w 929"/>
                <a:gd name="T27" fmla="*/ 1 h 1173"/>
                <a:gd name="T28" fmla="*/ 0 w 929"/>
                <a:gd name="T29" fmla="*/ 1 h 1173"/>
                <a:gd name="T30" fmla="*/ 0 w 929"/>
                <a:gd name="T31" fmla="*/ 1 h 1173"/>
                <a:gd name="T32" fmla="*/ 0 w 929"/>
                <a:gd name="T33" fmla="*/ 1 h 1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9"/>
                <a:gd name="T52" fmla="*/ 0 h 1173"/>
                <a:gd name="T53" fmla="*/ 929 w 929"/>
                <a:gd name="T54" fmla="*/ 1173 h 1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9" h="1173">
                  <a:moveTo>
                    <a:pt x="4" y="873"/>
                  </a:moveTo>
                  <a:cubicBezTo>
                    <a:pt x="2" y="889"/>
                    <a:pt x="0" y="906"/>
                    <a:pt x="0" y="921"/>
                  </a:cubicBezTo>
                  <a:cubicBezTo>
                    <a:pt x="0" y="997"/>
                    <a:pt x="28" y="1050"/>
                    <a:pt x="71" y="1073"/>
                  </a:cubicBezTo>
                  <a:cubicBezTo>
                    <a:pt x="257" y="1173"/>
                    <a:pt x="257" y="1173"/>
                    <a:pt x="257" y="1173"/>
                  </a:cubicBezTo>
                  <a:cubicBezTo>
                    <a:pt x="225" y="1155"/>
                    <a:pt x="202" y="1121"/>
                    <a:pt x="192" y="1074"/>
                  </a:cubicBezTo>
                  <a:cubicBezTo>
                    <a:pt x="189" y="1058"/>
                    <a:pt x="187" y="1041"/>
                    <a:pt x="187" y="1022"/>
                  </a:cubicBezTo>
                  <a:cubicBezTo>
                    <a:pt x="187" y="874"/>
                    <a:pt x="291" y="694"/>
                    <a:pt x="419" y="620"/>
                  </a:cubicBezTo>
                  <a:cubicBezTo>
                    <a:pt x="427" y="616"/>
                    <a:pt x="436" y="611"/>
                    <a:pt x="444" y="607"/>
                  </a:cubicBezTo>
                  <a:cubicBezTo>
                    <a:pt x="462" y="433"/>
                    <a:pt x="583" y="235"/>
                    <a:pt x="731" y="150"/>
                  </a:cubicBezTo>
                  <a:cubicBezTo>
                    <a:pt x="761" y="133"/>
                    <a:pt x="790" y="122"/>
                    <a:pt x="817" y="116"/>
                  </a:cubicBezTo>
                  <a:cubicBezTo>
                    <a:pt x="859" y="106"/>
                    <a:pt x="897" y="111"/>
                    <a:pt x="929" y="126"/>
                  </a:cubicBezTo>
                  <a:cubicBezTo>
                    <a:pt x="745" y="28"/>
                    <a:pt x="745" y="28"/>
                    <a:pt x="745" y="28"/>
                  </a:cubicBezTo>
                  <a:cubicBezTo>
                    <a:pt x="693" y="0"/>
                    <a:pt x="622" y="5"/>
                    <a:pt x="544" y="50"/>
                  </a:cubicBezTo>
                  <a:cubicBezTo>
                    <a:pt x="397" y="135"/>
                    <a:pt x="275" y="332"/>
                    <a:pt x="257" y="507"/>
                  </a:cubicBezTo>
                  <a:cubicBezTo>
                    <a:pt x="249" y="511"/>
                    <a:pt x="241" y="515"/>
                    <a:pt x="232" y="520"/>
                  </a:cubicBezTo>
                  <a:cubicBezTo>
                    <a:pt x="172" y="555"/>
                    <a:pt x="118" y="612"/>
                    <a:pt x="77" y="679"/>
                  </a:cubicBezTo>
                  <a:cubicBezTo>
                    <a:pt x="39" y="740"/>
                    <a:pt x="13" y="808"/>
                    <a:pt x="4" y="873"/>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7" name="Freeform 2268">
              <a:extLst>
                <a:ext uri="{FF2B5EF4-FFF2-40B4-BE49-F238E27FC236}">
                  <a16:creationId xmlns:a16="http://schemas.microsoft.com/office/drawing/2014/main" id="{6E9011F1-7463-449D-8901-F0B3ECC24A5C}"/>
                </a:ext>
              </a:extLst>
            </p:cNvPr>
            <p:cNvSpPr>
              <a:spLocks/>
            </p:cNvSpPr>
            <p:nvPr/>
          </p:nvSpPr>
          <p:spPr bwMode="auto">
            <a:xfrm>
              <a:off x="861" y="2728"/>
              <a:ext cx="282" cy="299"/>
            </a:xfrm>
            <a:custGeom>
              <a:avLst/>
              <a:gdLst>
                <a:gd name="T0" fmla="*/ 0 w 1019"/>
                <a:gd name="T1" fmla="*/ 1 h 1083"/>
                <a:gd name="T2" fmla="*/ 0 w 1019"/>
                <a:gd name="T3" fmla="*/ 2 h 1083"/>
                <a:gd name="T4" fmla="*/ 0 w 1019"/>
                <a:gd name="T5" fmla="*/ 2 h 1083"/>
                <a:gd name="T6" fmla="*/ 0 w 1019"/>
                <a:gd name="T7" fmla="*/ 2 h 1083"/>
                <a:gd name="T8" fmla="*/ 0 w 1019"/>
                <a:gd name="T9" fmla="*/ 2 h 1083"/>
                <a:gd name="T10" fmla="*/ 0 w 1019"/>
                <a:gd name="T11" fmla="*/ 2 h 1083"/>
                <a:gd name="T12" fmla="*/ 0 w 1019"/>
                <a:gd name="T13" fmla="*/ 2 h 1083"/>
                <a:gd name="T14" fmla="*/ 1 w 1019"/>
                <a:gd name="T15" fmla="*/ 1 h 1083"/>
                <a:gd name="T16" fmla="*/ 2 w 1019"/>
                <a:gd name="T17" fmla="*/ 1 h 1083"/>
                <a:gd name="T18" fmla="*/ 1 w 1019"/>
                <a:gd name="T19" fmla="*/ 0 h 1083"/>
                <a:gd name="T20" fmla="*/ 1 w 1019"/>
                <a:gd name="T21" fmla="*/ 0 h 1083"/>
                <a:gd name="T22" fmla="*/ 1 w 1019"/>
                <a:gd name="T23" fmla="*/ 0 h 1083"/>
                <a:gd name="T24" fmla="*/ 1 w 1019"/>
                <a:gd name="T25" fmla="*/ 0 h 1083"/>
                <a:gd name="T26" fmla="*/ 1 w 1019"/>
                <a:gd name="T27" fmla="*/ 0 h 1083"/>
                <a:gd name="T28" fmla="*/ 1 w 1019"/>
                <a:gd name="T29" fmla="*/ 0 h 1083"/>
                <a:gd name="T30" fmla="*/ 1 w 1019"/>
                <a:gd name="T31" fmla="*/ 0 h 1083"/>
                <a:gd name="T32" fmla="*/ 1 w 1019"/>
                <a:gd name="T33" fmla="*/ 0 h 1083"/>
                <a:gd name="T34" fmla="*/ 1 w 1019"/>
                <a:gd name="T35" fmla="*/ 1 h 1083"/>
                <a:gd name="T36" fmla="*/ 0 w 1019"/>
                <a:gd name="T37" fmla="*/ 1 h 1083"/>
                <a:gd name="T38" fmla="*/ 0 w 1019"/>
                <a:gd name="T39" fmla="*/ 1 h 108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19"/>
                <a:gd name="T61" fmla="*/ 0 h 1083"/>
                <a:gd name="T62" fmla="*/ 1019 w 1019"/>
                <a:gd name="T63" fmla="*/ 1083 h 108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19" h="1083">
                  <a:moveTo>
                    <a:pt x="0" y="916"/>
                  </a:moveTo>
                  <a:cubicBezTo>
                    <a:pt x="0" y="935"/>
                    <a:pt x="2" y="952"/>
                    <a:pt x="5" y="968"/>
                  </a:cubicBezTo>
                  <a:cubicBezTo>
                    <a:pt x="15" y="1015"/>
                    <a:pt x="38" y="1049"/>
                    <a:pt x="70" y="1067"/>
                  </a:cubicBezTo>
                  <a:cubicBezTo>
                    <a:pt x="71" y="1067"/>
                    <a:pt x="71" y="1067"/>
                    <a:pt x="71" y="1067"/>
                  </a:cubicBezTo>
                  <a:cubicBezTo>
                    <a:pt x="92" y="1079"/>
                    <a:pt x="117" y="1083"/>
                    <a:pt x="144" y="1080"/>
                  </a:cubicBezTo>
                  <a:cubicBezTo>
                    <a:pt x="165" y="1078"/>
                    <a:pt x="186" y="1072"/>
                    <a:pt x="209" y="1061"/>
                  </a:cubicBezTo>
                  <a:cubicBezTo>
                    <a:pt x="216" y="1058"/>
                    <a:pt x="224" y="1054"/>
                    <a:pt x="232" y="1049"/>
                  </a:cubicBezTo>
                  <a:cubicBezTo>
                    <a:pt x="821" y="709"/>
                    <a:pt x="821" y="709"/>
                    <a:pt x="821" y="709"/>
                  </a:cubicBezTo>
                  <a:cubicBezTo>
                    <a:pt x="930" y="646"/>
                    <a:pt x="1019" y="492"/>
                    <a:pt x="1019" y="366"/>
                  </a:cubicBezTo>
                  <a:cubicBezTo>
                    <a:pt x="1019" y="243"/>
                    <a:pt x="936" y="191"/>
                    <a:pt x="832" y="245"/>
                  </a:cubicBezTo>
                  <a:cubicBezTo>
                    <a:pt x="832" y="245"/>
                    <a:pt x="831" y="245"/>
                    <a:pt x="831" y="245"/>
                  </a:cubicBezTo>
                  <a:cubicBezTo>
                    <a:pt x="831" y="245"/>
                    <a:pt x="831" y="244"/>
                    <a:pt x="832" y="243"/>
                  </a:cubicBezTo>
                  <a:cubicBezTo>
                    <a:pt x="832" y="232"/>
                    <a:pt x="833" y="222"/>
                    <a:pt x="833" y="211"/>
                  </a:cubicBezTo>
                  <a:cubicBezTo>
                    <a:pt x="833" y="117"/>
                    <a:pt x="799" y="51"/>
                    <a:pt x="744" y="22"/>
                  </a:cubicBezTo>
                  <a:cubicBezTo>
                    <a:pt x="742" y="20"/>
                    <a:pt x="742" y="20"/>
                    <a:pt x="742" y="20"/>
                  </a:cubicBezTo>
                  <a:cubicBezTo>
                    <a:pt x="710" y="5"/>
                    <a:pt x="672" y="0"/>
                    <a:pt x="630" y="10"/>
                  </a:cubicBezTo>
                  <a:cubicBezTo>
                    <a:pt x="603" y="16"/>
                    <a:pt x="574" y="27"/>
                    <a:pt x="544" y="44"/>
                  </a:cubicBezTo>
                  <a:cubicBezTo>
                    <a:pt x="396" y="129"/>
                    <a:pt x="275" y="327"/>
                    <a:pt x="257" y="501"/>
                  </a:cubicBezTo>
                  <a:cubicBezTo>
                    <a:pt x="249" y="505"/>
                    <a:pt x="240" y="510"/>
                    <a:pt x="232" y="514"/>
                  </a:cubicBezTo>
                  <a:cubicBezTo>
                    <a:pt x="104" y="588"/>
                    <a:pt x="0" y="768"/>
                    <a:pt x="0" y="9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8" name="Freeform 2269">
              <a:extLst>
                <a:ext uri="{FF2B5EF4-FFF2-40B4-BE49-F238E27FC236}">
                  <a16:creationId xmlns:a16="http://schemas.microsoft.com/office/drawing/2014/main" id="{24424501-EE73-47B5-958F-F5A8FDC45868}"/>
                </a:ext>
              </a:extLst>
            </p:cNvPr>
            <p:cNvSpPr>
              <a:spLocks/>
            </p:cNvSpPr>
            <p:nvPr/>
          </p:nvSpPr>
          <p:spPr bwMode="auto">
            <a:xfrm>
              <a:off x="877" y="2730"/>
              <a:ext cx="269" cy="300"/>
            </a:xfrm>
            <a:custGeom>
              <a:avLst/>
              <a:gdLst>
                <a:gd name="T0" fmla="*/ 0 w 975"/>
                <a:gd name="T1" fmla="*/ 2 h 1086"/>
                <a:gd name="T2" fmla="*/ 0 w 975"/>
                <a:gd name="T3" fmla="*/ 2 h 1086"/>
                <a:gd name="T4" fmla="*/ 0 w 975"/>
                <a:gd name="T5" fmla="*/ 2 h 1086"/>
                <a:gd name="T6" fmla="*/ 0 w 975"/>
                <a:gd name="T7" fmla="*/ 2 h 1086"/>
                <a:gd name="T8" fmla="*/ 0 w 975"/>
                <a:gd name="T9" fmla="*/ 2 h 1086"/>
                <a:gd name="T10" fmla="*/ 0 w 975"/>
                <a:gd name="T11" fmla="*/ 2 h 1086"/>
                <a:gd name="T12" fmla="*/ 0 w 975"/>
                <a:gd name="T13" fmla="*/ 2 h 1086"/>
                <a:gd name="T14" fmla="*/ 0 w 975"/>
                <a:gd name="T15" fmla="*/ 2 h 1086"/>
                <a:gd name="T16" fmla="*/ 1 w 975"/>
                <a:gd name="T17" fmla="*/ 1 h 1086"/>
                <a:gd name="T18" fmla="*/ 2 w 975"/>
                <a:gd name="T19" fmla="*/ 1 h 1086"/>
                <a:gd name="T20" fmla="*/ 1 w 975"/>
                <a:gd name="T21" fmla="*/ 0 h 1086"/>
                <a:gd name="T22" fmla="*/ 1 w 975"/>
                <a:gd name="T23" fmla="*/ 0 h 1086"/>
                <a:gd name="T24" fmla="*/ 1 w 975"/>
                <a:gd name="T25" fmla="*/ 0 h 1086"/>
                <a:gd name="T26" fmla="*/ 1 w 975"/>
                <a:gd name="T27" fmla="*/ 0 h 1086"/>
                <a:gd name="T28" fmla="*/ 1 w 975"/>
                <a:gd name="T29" fmla="*/ 0 h 1086"/>
                <a:gd name="T30" fmla="*/ 1 w 975"/>
                <a:gd name="T31" fmla="*/ 0 h 1086"/>
                <a:gd name="T32" fmla="*/ 1 w 975"/>
                <a:gd name="T33" fmla="*/ 0 h 1086"/>
                <a:gd name="T34" fmla="*/ 1 w 975"/>
                <a:gd name="T35" fmla="*/ 0 h 1086"/>
                <a:gd name="T36" fmla="*/ 1 w 975"/>
                <a:gd name="T37" fmla="*/ 0 h 1086"/>
                <a:gd name="T38" fmla="*/ 1 w 975"/>
                <a:gd name="T39" fmla="*/ 0 h 1086"/>
                <a:gd name="T40" fmla="*/ 1 w 975"/>
                <a:gd name="T41" fmla="*/ 0 h 1086"/>
                <a:gd name="T42" fmla="*/ 1 w 975"/>
                <a:gd name="T43" fmla="*/ 0 h 1086"/>
                <a:gd name="T44" fmla="*/ 1 w 975"/>
                <a:gd name="T45" fmla="*/ 0 h 1086"/>
                <a:gd name="T46" fmla="*/ 1 w 975"/>
                <a:gd name="T47" fmla="*/ 0 h 1086"/>
                <a:gd name="T48" fmla="*/ 2 w 975"/>
                <a:gd name="T49" fmla="*/ 1 h 1086"/>
                <a:gd name="T50" fmla="*/ 1 w 975"/>
                <a:gd name="T51" fmla="*/ 1 h 1086"/>
                <a:gd name="T52" fmla="*/ 0 w 975"/>
                <a:gd name="T53" fmla="*/ 2 h 1086"/>
                <a:gd name="T54" fmla="*/ 0 w 975"/>
                <a:gd name="T55" fmla="*/ 2 h 1086"/>
                <a:gd name="T56" fmla="*/ 0 w 975"/>
                <a:gd name="T57" fmla="*/ 2 h 10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75"/>
                <a:gd name="T88" fmla="*/ 0 h 1086"/>
                <a:gd name="T89" fmla="*/ 975 w 975"/>
                <a:gd name="T90" fmla="*/ 1086 h 108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75" h="1086">
                  <a:moveTo>
                    <a:pt x="72" y="1086"/>
                  </a:moveTo>
                  <a:cubicBezTo>
                    <a:pt x="49" y="1086"/>
                    <a:pt x="28" y="1081"/>
                    <a:pt x="9" y="1071"/>
                  </a:cubicBezTo>
                  <a:cubicBezTo>
                    <a:pt x="9" y="1070"/>
                    <a:pt x="9" y="1070"/>
                    <a:pt x="9" y="1070"/>
                  </a:cubicBezTo>
                  <a:cubicBezTo>
                    <a:pt x="3" y="1068"/>
                    <a:pt x="0" y="1060"/>
                    <a:pt x="3" y="1054"/>
                  </a:cubicBezTo>
                  <a:cubicBezTo>
                    <a:pt x="6" y="1048"/>
                    <a:pt x="13" y="1046"/>
                    <a:pt x="19" y="1049"/>
                  </a:cubicBezTo>
                  <a:cubicBezTo>
                    <a:pt x="20" y="1049"/>
                    <a:pt x="20" y="1049"/>
                    <a:pt x="20" y="1049"/>
                  </a:cubicBezTo>
                  <a:cubicBezTo>
                    <a:pt x="40" y="1060"/>
                    <a:pt x="62" y="1064"/>
                    <a:pt x="87" y="1061"/>
                  </a:cubicBezTo>
                  <a:cubicBezTo>
                    <a:pt x="106" y="1059"/>
                    <a:pt x="127" y="1053"/>
                    <a:pt x="148" y="1043"/>
                  </a:cubicBezTo>
                  <a:cubicBezTo>
                    <a:pt x="158" y="1038"/>
                    <a:pt x="552" y="811"/>
                    <a:pt x="759" y="692"/>
                  </a:cubicBezTo>
                  <a:cubicBezTo>
                    <a:pt x="865" y="631"/>
                    <a:pt x="951" y="481"/>
                    <a:pt x="951" y="359"/>
                  </a:cubicBezTo>
                  <a:cubicBezTo>
                    <a:pt x="951" y="303"/>
                    <a:pt x="933" y="261"/>
                    <a:pt x="901" y="242"/>
                  </a:cubicBezTo>
                  <a:cubicBezTo>
                    <a:pt x="870" y="223"/>
                    <a:pt x="827" y="225"/>
                    <a:pt x="781" y="249"/>
                  </a:cubicBezTo>
                  <a:cubicBezTo>
                    <a:pt x="776" y="251"/>
                    <a:pt x="770" y="250"/>
                    <a:pt x="766" y="246"/>
                  </a:cubicBezTo>
                  <a:cubicBezTo>
                    <a:pt x="764" y="244"/>
                    <a:pt x="763" y="240"/>
                    <a:pt x="763" y="237"/>
                  </a:cubicBezTo>
                  <a:cubicBezTo>
                    <a:pt x="763" y="236"/>
                    <a:pt x="764" y="236"/>
                    <a:pt x="764" y="235"/>
                  </a:cubicBezTo>
                  <a:cubicBezTo>
                    <a:pt x="764" y="223"/>
                    <a:pt x="765" y="213"/>
                    <a:pt x="765" y="204"/>
                  </a:cubicBezTo>
                  <a:cubicBezTo>
                    <a:pt x="765" y="117"/>
                    <a:pt x="736" y="54"/>
                    <a:pt x="683" y="26"/>
                  </a:cubicBezTo>
                  <a:cubicBezTo>
                    <a:pt x="680" y="24"/>
                    <a:pt x="680" y="24"/>
                    <a:pt x="680" y="24"/>
                  </a:cubicBezTo>
                  <a:cubicBezTo>
                    <a:pt x="674" y="21"/>
                    <a:pt x="672" y="13"/>
                    <a:pt x="675" y="8"/>
                  </a:cubicBezTo>
                  <a:cubicBezTo>
                    <a:pt x="678" y="2"/>
                    <a:pt x="685" y="0"/>
                    <a:pt x="691" y="3"/>
                  </a:cubicBezTo>
                  <a:cubicBezTo>
                    <a:pt x="694" y="5"/>
                    <a:pt x="694" y="5"/>
                    <a:pt x="694" y="5"/>
                  </a:cubicBezTo>
                  <a:cubicBezTo>
                    <a:pt x="755" y="37"/>
                    <a:pt x="789" y="108"/>
                    <a:pt x="789" y="204"/>
                  </a:cubicBezTo>
                  <a:cubicBezTo>
                    <a:pt x="789" y="209"/>
                    <a:pt x="789" y="214"/>
                    <a:pt x="788" y="219"/>
                  </a:cubicBezTo>
                  <a:cubicBezTo>
                    <a:pt x="835" y="200"/>
                    <a:pt x="879" y="200"/>
                    <a:pt x="913" y="221"/>
                  </a:cubicBezTo>
                  <a:cubicBezTo>
                    <a:pt x="953" y="245"/>
                    <a:pt x="975" y="294"/>
                    <a:pt x="975" y="359"/>
                  </a:cubicBezTo>
                  <a:cubicBezTo>
                    <a:pt x="975" y="489"/>
                    <a:pt x="884" y="648"/>
                    <a:pt x="771" y="713"/>
                  </a:cubicBezTo>
                  <a:cubicBezTo>
                    <a:pt x="670" y="771"/>
                    <a:pt x="166" y="1062"/>
                    <a:pt x="158" y="1065"/>
                  </a:cubicBezTo>
                  <a:cubicBezTo>
                    <a:pt x="135" y="1076"/>
                    <a:pt x="112" y="1083"/>
                    <a:pt x="90" y="1085"/>
                  </a:cubicBezTo>
                  <a:cubicBezTo>
                    <a:pt x="84" y="1086"/>
                    <a:pt x="78" y="1086"/>
                    <a:pt x="72" y="108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9" name="Freeform 2270">
              <a:extLst>
                <a:ext uri="{FF2B5EF4-FFF2-40B4-BE49-F238E27FC236}">
                  <a16:creationId xmlns:a16="http://schemas.microsoft.com/office/drawing/2014/main" id="{D98C6A39-9AB8-4773-A60B-44A8DFF4EED7}"/>
                </a:ext>
              </a:extLst>
            </p:cNvPr>
            <p:cNvSpPr>
              <a:spLocks noEditPoints="1"/>
            </p:cNvSpPr>
            <p:nvPr/>
          </p:nvSpPr>
          <p:spPr bwMode="auto">
            <a:xfrm>
              <a:off x="806" y="2695"/>
              <a:ext cx="264" cy="331"/>
            </a:xfrm>
            <a:custGeom>
              <a:avLst/>
              <a:gdLst>
                <a:gd name="T0" fmla="*/ 1 w 954"/>
                <a:gd name="T1" fmla="*/ 2 h 1199"/>
                <a:gd name="T2" fmla="*/ 1 w 954"/>
                <a:gd name="T3" fmla="*/ 2 h 1199"/>
                <a:gd name="T4" fmla="*/ 0 w 954"/>
                <a:gd name="T5" fmla="*/ 2 h 1199"/>
                <a:gd name="T6" fmla="*/ 0 w 954"/>
                <a:gd name="T7" fmla="*/ 2 h 1199"/>
                <a:gd name="T8" fmla="*/ 0 w 954"/>
                <a:gd name="T9" fmla="*/ 1 h 1199"/>
                <a:gd name="T10" fmla="*/ 0 w 954"/>
                <a:gd name="T11" fmla="*/ 1 h 1199"/>
                <a:gd name="T12" fmla="*/ 0 w 954"/>
                <a:gd name="T13" fmla="*/ 1 h 1199"/>
                <a:gd name="T14" fmla="*/ 1 w 954"/>
                <a:gd name="T15" fmla="*/ 1 h 1199"/>
                <a:gd name="T16" fmla="*/ 1 w 954"/>
                <a:gd name="T17" fmla="*/ 0 h 1199"/>
                <a:gd name="T18" fmla="*/ 1 w 954"/>
                <a:gd name="T19" fmla="*/ 0 h 1199"/>
                <a:gd name="T20" fmla="*/ 2 w 954"/>
                <a:gd name="T21" fmla="*/ 0 h 1199"/>
                <a:gd name="T22" fmla="*/ 2 w 954"/>
                <a:gd name="T23" fmla="*/ 0 h 1199"/>
                <a:gd name="T24" fmla="*/ 2 w 954"/>
                <a:gd name="T25" fmla="*/ 0 h 1199"/>
                <a:gd name="T26" fmla="*/ 1 w 954"/>
                <a:gd name="T27" fmla="*/ 0 h 1199"/>
                <a:gd name="T28" fmla="*/ 1 w 954"/>
                <a:gd name="T29" fmla="*/ 0 h 1199"/>
                <a:gd name="T30" fmla="*/ 1 w 954"/>
                <a:gd name="T31" fmla="*/ 1 h 1199"/>
                <a:gd name="T32" fmla="*/ 1 w 954"/>
                <a:gd name="T33" fmla="*/ 1 h 1199"/>
                <a:gd name="T34" fmla="*/ 1 w 954"/>
                <a:gd name="T35" fmla="*/ 1 h 1199"/>
                <a:gd name="T36" fmla="*/ 0 w 954"/>
                <a:gd name="T37" fmla="*/ 2 h 1199"/>
                <a:gd name="T38" fmla="*/ 0 w 954"/>
                <a:gd name="T39" fmla="*/ 2 h 1199"/>
                <a:gd name="T40" fmla="*/ 1 w 954"/>
                <a:gd name="T41" fmla="*/ 2 h 1199"/>
                <a:gd name="T42" fmla="*/ 1 w 954"/>
                <a:gd name="T43" fmla="*/ 2 h 1199"/>
                <a:gd name="T44" fmla="*/ 1 w 954"/>
                <a:gd name="T45" fmla="*/ 2 h 1199"/>
                <a:gd name="T46" fmla="*/ 1 w 954"/>
                <a:gd name="T47" fmla="*/ 0 h 1199"/>
                <a:gd name="T48" fmla="*/ 1 w 954"/>
                <a:gd name="T49" fmla="*/ 0 h 1199"/>
                <a:gd name="T50" fmla="*/ 1 w 954"/>
                <a:gd name="T51" fmla="*/ 1 h 1199"/>
                <a:gd name="T52" fmla="*/ 1 w 954"/>
                <a:gd name="T53" fmla="*/ 1 h 1199"/>
                <a:gd name="T54" fmla="*/ 0 w 954"/>
                <a:gd name="T55" fmla="*/ 1 h 1199"/>
                <a:gd name="T56" fmla="*/ 0 w 954"/>
                <a:gd name="T57" fmla="*/ 1 h 1199"/>
                <a:gd name="T58" fmla="*/ 0 w 954"/>
                <a:gd name="T59" fmla="*/ 1 h 1199"/>
                <a:gd name="T60" fmla="*/ 0 w 954"/>
                <a:gd name="T61" fmla="*/ 2 h 1199"/>
                <a:gd name="T62" fmla="*/ 0 w 954"/>
                <a:gd name="T63" fmla="*/ 2 h 1199"/>
                <a:gd name="T64" fmla="*/ 0 w 954"/>
                <a:gd name="T65" fmla="*/ 2 h 1199"/>
                <a:gd name="T66" fmla="*/ 0 w 954"/>
                <a:gd name="T67" fmla="*/ 2 h 1199"/>
                <a:gd name="T68" fmla="*/ 0 w 954"/>
                <a:gd name="T69" fmla="*/ 2 h 1199"/>
                <a:gd name="T70" fmla="*/ 1 w 954"/>
                <a:gd name="T71" fmla="*/ 1 h 1199"/>
                <a:gd name="T72" fmla="*/ 1 w 954"/>
                <a:gd name="T73" fmla="*/ 1 h 1199"/>
                <a:gd name="T74" fmla="*/ 1 w 954"/>
                <a:gd name="T75" fmla="*/ 0 h 1199"/>
                <a:gd name="T76" fmla="*/ 1 w 954"/>
                <a:gd name="T77" fmla="*/ 0 h 1199"/>
                <a:gd name="T78" fmla="*/ 1 w 954"/>
                <a:gd name="T79" fmla="*/ 0 h 1199"/>
                <a:gd name="T80" fmla="*/ 1 w 954"/>
                <a:gd name="T81" fmla="*/ 0 h 1199"/>
                <a:gd name="T82" fmla="*/ 1 w 954"/>
                <a:gd name="T83" fmla="*/ 0 h 11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4"/>
                <a:gd name="T127" fmla="*/ 0 h 1199"/>
                <a:gd name="T128" fmla="*/ 954 w 954"/>
                <a:gd name="T129" fmla="*/ 1199 h 119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4" h="1199">
                  <a:moveTo>
                    <a:pt x="269" y="1199"/>
                  </a:moveTo>
                  <a:cubicBezTo>
                    <a:pt x="267" y="1199"/>
                    <a:pt x="265" y="1198"/>
                    <a:pt x="263" y="1197"/>
                  </a:cubicBezTo>
                  <a:cubicBezTo>
                    <a:pt x="78" y="1098"/>
                    <a:pt x="78" y="1098"/>
                    <a:pt x="78" y="1098"/>
                  </a:cubicBezTo>
                  <a:cubicBezTo>
                    <a:pt x="28" y="1071"/>
                    <a:pt x="0" y="1013"/>
                    <a:pt x="0" y="935"/>
                  </a:cubicBezTo>
                  <a:cubicBezTo>
                    <a:pt x="0" y="919"/>
                    <a:pt x="2" y="902"/>
                    <a:pt x="4" y="885"/>
                  </a:cubicBezTo>
                  <a:cubicBezTo>
                    <a:pt x="13" y="821"/>
                    <a:pt x="39" y="750"/>
                    <a:pt x="78" y="687"/>
                  </a:cubicBezTo>
                  <a:cubicBezTo>
                    <a:pt x="122" y="616"/>
                    <a:pt x="179" y="558"/>
                    <a:pt x="238" y="524"/>
                  </a:cubicBezTo>
                  <a:cubicBezTo>
                    <a:pt x="245" y="520"/>
                    <a:pt x="252" y="516"/>
                    <a:pt x="258" y="513"/>
                  </a:cubicBezTo>
                  <a:cubicBezTo>
                    <a:pt x="279" y="335"/>
                    <a:pt x="403" y="138"/>
                    <a:pt x="550" y="54"/>
                  </a:cubicBezTo>
                  <a:cubicBezTo>
                    <a:pt x="629" y="8"/>
                    <a:pt x="704" y="0"/>
                    <a:pt x="762" y="31"/>
                  </a:cubicBezTo>
                  <a:cubicBezTo>
                    <a:pt x="946" y="130"/>
                    <a:pt x="946" y="130"/>
                    <a:pt x="946" y="130"/>
                  </a:cubicBezTo>
                  <a:cubicBezTo>
                    <a:pt x="952" y="133"/>
                    <a:pt x="954" y="140"/>
                    <a:pt x="951" y="146"/>
                  </a:cubicBezTo>
                  <a:cubicBezTo>
                    <a:pt x="948" y="152"/>
                    <a:pt x="941" y="154"/>
                    <a:pt x="935" y="151"/>
                  </a:cubicBezTo>
                  <a:cubicBezTo>
                    <a:pt x="906" y="136"/>
                    <a:pt x="870" y="133"/>
                    <a:pt x="831" y="141"/>
                  </a:cubicBezTo>
                  <a:cubicBezTo>
                    <a:pt x="805" y="147"/>
                    <a:pt x="777" y="158"/>
                    <a:pt x="749" y="175"/>
                  </a:cubicBezTo>
                  <a:cubicBezTo>
                    <a:pt x="606" y="257"/>
                    <a:pt x="486" y="449"/>
                    <a:pt x="468" y="623"/>
                  </a:cubicBezTo>
                  <a:cubicBezTo>
                    <a:pt x="467" y="627"/>
                    <a:pt x="465" y="631"/>
                    <a:pt x="461" y="632"/>
                  </a:cubicBezTo>
                  <a:cubicBezTo>
                    <a:pt x="452" y="636"/>
                    <a:pt x="445" y="640"/>
                    <a:pt x="437" y="645"/>
                  </a:cubicBezTo>
                  <a:cubicBezTo>
                    <a:pt x="312" y="717"/>
                    <a:pt x="211" y="892"/>
                    <a:pt x="211" y="1036"/>
                  </a:cubicBezTo>
                  <a:cubicBezTo>
                    <a:pt x="211" y="1053"/>
                    <a:pt x="213" y="1070"/>
                    <a:pt x="216" y="1086"/>
                  </a:cubicBezTo>
                  <a:cubicBezTo>
                    <a:pt x="225" y="1128"/>
                    <a:pt x="245" y="1160"/>
                    <a:pt x="275" y="1176"/>
                  </a:cubicBezTo>
                  <a:cubicBezTo>
                    <a:pt x="280" y="1179"/>
                    <a:pt x="282" y="1187"/>
                    <a:pt x="279" y="1192"/>
                  </a:cubicBezTo>
                  <a:cubicBezTo>
                    <a:pt x="277" y="1196"/>
                    <a:pt x="273" y="1199"/>
                    <a:pt x="269" y="1199"/>
                  </a:cubicBezTo>
                  <a:close/>
                  <a:moveTo>
                    <a:pt x="685" y="37"/>
                  </a:moveTo>
                  <a:cubicBezTo>
                    <a:pt x="647" y="37"/>
                    <a:pt x="605" y="49"/>
                    <a:pt x="562" y="75"/>
                  </a:cubicBezTo>
                  <a:cubicBezTo>
                    <a:pt x="420" y="157"/>
                    <a:pt x="299" y="349"/>
                    <a:pt x="281" y="522"/>
                  </a:cubicBezTo>
                  <a:cubicBezTo>
                    <a:pt x="281" y="527"/>
                    <a:pt x="278" y="530"/>
                    <a:pt x="274" y="532"/>
                  </a:cubicBezTo>
                  <a:cubicBezTo>
                    <a:pt x="266" y="536"/>
                    <a:pt x="258" y="540"/>
                    <a:pt x="250" y="545"/>
                  </a:cubicBezTo>
                  <a:cubicBezTo>
                    <a:pt x="194" y="577"/>
                    <a:pt x="140" y="632"/>
                    <a:pt x="99" y="699"/>
                  </a:cubicBezTo>
                  <a:cubicBezTo>
                    <a:pt x="62" y="760"/>
                    <a:pt x="36" y="827"/>
                    <a:pt x="28" y="889"/>
                  </a:cubicBezTo>
                  <a:cubicBezTo>
                    <a:pt x="26" y="904"/>
                    <a:pt x="24" y="920"/>
                    <a:pt x="24" y="935"/>
                  </a:cubicBezTo>
                  <a:cubicBezTo>
                    <a:pt x="24" y="1004"/>
                    <a:pt x="47" y="1054"/>
                    <a:pt x="89" y="1076"/>
                  </a:cubicBezTo>
                  <a:cubicBezTo>
                    <a:pt x="210" y="1141"/>
                    <a:pt x="210" y="1141"/>
                    <a:pt x="210" y="1141"/>
                  </a:cubicBezTo>
                  <a:cubicBezTo>
                    <a:pt x="202" y="1126"/>
                    <a:pt x="196" y="1109"/>
                    <a:pt x="192" y="1091"/>
                  </a:cubicBezTo>
                  <a:cubicBezTo>
                    <a:pt x="189" y="1073"/>
                    <a:pt x="187" y="1055"/>
                    <a:pt x="187" y="1036"/>
                  </a:cubicBezTo>
                  <a:cubicBezTo>
                    <a:pt x="187" y="884"/>
                    <a:pt x="294" y="700"/>
                    <a:pt x="425" y="624"/>
                  </a:cubicBezTo>
                  <a:cubicBezTo>
                    <a:pt x="431" y="620"/>
                    <a:pt x="438" y="617"/>
                    <a:pt x="445" y="613"/>
                  </a:cubicBezTo>
                  <a:cubicBezTo>
                    <a:pt x="466" y="435"/>
                    <a:pt x="590" y="238"/>
                    <a:pt x="737" y="154"/>
                  </a:cubicBezTo>
                  <a:cubicBezTo>
                    <a:pt x="767" y="136"/>
                    <a:pt x="797" y="124"/>
                    <a:pt x="826" y="118"/>
                  </a:cubicBezTo>
                  <a:cubicBezTo>
                    <a:pt x="839" y="115"/>
                    <a:pt x="852" y="114"/>
                    <a:pt x="864" y="113"/>
                  </a:cubicBezTo>
                  <a:cubicBezTo>
                    <a:pt x="751" y="52"/>
                    <a:pt x="751" y="52"/>
                    <a:pt x="751" y="52"/>
                  </a:cubicBezTo>
                  <a:cubicBezTo>
                    <a:pt x="731" y="42"/>
                    <a:pt x="709" y="37"/>
                    <a:pt x="685" y="3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0" name="Freeform 2271">
              <a:extLst>
                <a:ext uri="{FF2B5EF4-FFF2-40B4-BE49-F238E27FC236}">
                  <a16:creationId xmlns:a16="http://schemas.microsoft.com/office/drawing/2014/main" id="{3F02EEEC-269A-4E79-91C7-0549789ECE7C}"/>
                </a:ext>
              </a:extLst>
            </p:cNvPr>
            <p:cNvSpPr>
              <a:spLocks/>
            </p:cNvSpPr>
            <p:nvPr/>
          </p:nvSpPr>
          <p:spPr bwMode="auto">
            <a:xfrm>
              <a:off x="1080" y="3860"/>
              <a:ext cx="111" cy="75"/>
            </a:xfrm>
            <a:custGeom>
              <a:avLst/>
              <a:gdLst>
                <a:gd name="T0" fmla="*/ 1 w 403"/>
                <a:gd name="T1" fmla="*/ 1 h 272"/>
                <a:gd name="T2" fmla="*/ 1 w 403"/>
                <a:gd name="T3" fmla="*/ 1 h 272"/>
                <a:gd name="T4" fmla="*/ 1 w 403"/>
                <a:gd name="T5" fmla="*/ 1 h 272"/>
                <a:gd name="T6" fmla="*/ 0 w 403"/>
                <a:gd name="T7" fmla="*/ 0 h 272"/>
                <a:gd name="T8" fmla="*/ 0 w 403"/>
                <a:gd name="T9" fmla="*/ 0 h 272"/>
                <a:gd name="T10" fmla="*/ 0 w 403"/>
                <a:gd name="T11" fmla="*/ 0 h 272"/>
                <a:gd name="T12" fmla="*/ 0 w 403"/>
                <a:gd name="T13" fmla="*/ 0 h 272"/>
                <a:gd name="T14" fmla="*/ 0 w 403"/>
                <a:gd name="T15" fmla="*/ 0 h 272"/>
                <a:gd name="T16" fmla="*/ 0 w 403"/>
                <a:gd name="T17" fmla="*/ 0 h 272"/>
                <a:gd name="T18" fmla="*/ 0 w 403"/>
                <a:gd name="T19" fmla="*/ 0 h 272"/>
                <a:gd name="T20" fmla="*/ 0 w 403"/>
                <a:gd name="T21" fmla="*/ 0 h 272"/>
                <a:gd name="T22" fmla="*/ 0 w 403"/>
                <a:gd name="T23" fmla="*/ 0 h 272"/>
                <a:gd name="T24" fmla="*/ 0 w 403"/>
                <a:gd name="T25" fmla="*/ 0 h 272"/>
                <a:gd name="T26" fmla="*/ 0 w 403"/>
                <a:gd name="T27" fmla="*/ 0 h 272"/>
                <a:gd name="T28" fmla="*/ 0 w 403"/>
                <a:gd name="T29" fmla="*/ 0 h 272"/>
                <a:gd name="T30" fmla="*/ 0 w 403"/>
                <a:gd name="T31" fmla="*/ 0 h 272"/>
                <a:gd name="T32" fmla="*/ 0 w 403"/>
                <a:gd name="T33" fmla="*/ 0 h 272"/>
                <a:gd name="T34" fmla="*/ 0 w 403"/>
                <a:gd name="T35" fmla="*/ 0 h 272"/>
                <a:gd name="T36" fmla="*/ 1 w 403"/>
                <a:gd name="T37" fmla="*/ 0 h 272"/>
                <a:gd name="T38" fmla="*/ 1 w 403"/>
                <a:gd name="T39" fmla="*/ 0 h 272"/>
                <a:gd name="T40" fmla="*/ 1 w 403"/>
                <a:gd name="T41" fmla="*/ 0 h 272"/>
                <a:gd name="T42" fmla="*/ 1 w 403"/>
                <a:gd name="T43" fmla="*/ 0 h 272"/>
                <a:gd name="T44" fmla="*/ 1 w 403"/>
                <a:gd name="T45" fmla="*/ 1 h 272"/>
                <a:gd name="T46" fmla="*/ 1 w 403"/>
                <a:gd name="T47" fmla="*/ 1 h 2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03"/>
                <a:gd name="T73" fmla="*/ 0 h 272"/>
                <a:gd name="T74" fmla="*/ 403 w 403"/>
                <a:gd name="T75" fmla="*/ 272 h 2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03" h="272">
                  <a:moveTo>
                    <a:pt x="315" y="272"/>
                  </a:moveTo>
                  <a:cubicBezTo>
                    <a:pt x="314" y="272"/>
                    <a:pt x="314" y="272"/>
                    <a:pt x="313" y="272"/>
                  </a:cubicBezTo>
                  <a:cubicBezTo>
                    <a:pt x="309" y="271"/>
                    <a:pt x="306" y="269"/>
                    <a:pt x="304" y="265"/>
                  </a:cubicBezTo>
                  <a:cubicBezTo>
                    <a:pt x="236" y="120"/>
                    <a:pt x="236" y="120"/>
                    <a:pt x="236" y="120"/>
                  </a:cubicBezTo>
                  <a:cubicBezTo>
                    <a:pt x="173" y="182"/>
                    <a:pt x="173" y="182"/>
                    <a:pt x="173" y="182"/>
                  </a:cubicBezTo>
                  <a:cubicBezTo>
                    <a:pt x="170" y="185"/>
                    <a:pt x="166" y="186"/>
                    <a:pt x="162" y="185"/>
                  </a:cubicBezTo>
                  <a:cubicBezTo>
                    <a:pt x="158" y="185"/>
                    <a:pt x="155" y="182"/>
                    <a:pt x="153" y="179"/>
                  </a:cubicBezTo>
                  <a:cubicBezTo>
                    <a:pt x="85" y="33"/>
                    <a:pt x="85" y="33"/>
                    <a:pt x="85" y="33"/>
                  </a:cubicBezTo>
                  <a:cubicBezTo>
                    <a:pt x="22" y="96"/>
                    <a:pt x="22" y="96"/>
                    <a:pt x="22" y="96"/>
                  </a:cubicBezTo>
                  <a:cubicBezTo>
                    <a:pt x="17" y="100"/>
                    <a:pt x="9" y="100"/>
                    <a:pt x="5" y="96"/>
                  </a:cubicBezTo>
                  <a:cubicBezTo>
                    <a:pt x="0" y="91"/>
                    <a:pt x="0" y="83"/>
                    <a:pt x="5" y="79"/>
                  </a:cubicBezTo>
                  <a:cubicBezTo>
                    <a:pt x="80" y="4"/>
                    <a:pt x="80" y="4"/>
                    <a:pt x="80" y="4"/>
                  </a:cubicBezTo>
                  <a:cubicBezTo>
                    <a:pt x="83" y="1"/>
                    <a:pt x="86" y="0"/>
                    <a:pt x="90" y="1"/>
                  </a:cubicBezTo>
                  <a:cubicBezTo>
                    <a:pt x="94" y="2"/>
                    <a:pt x="97" y="4"/>
                    <a:pt x="99" y="8"/>
                  </a:cubicBezTo>
                  <a:cubicBezTo>
                    <a:pt x="168" y="153"/>
                    <a:pt x="168" y="153"/>
                    <a:pt x="168" y="153"/>
                  </a:cubicBezTo>
                  <a:cubicBezTo>
                    <a:pt x="231" y="91"/>
                    <a:pt x="231" y="91"/>
                    <a:pt x="231" y="91"/>
                  </a:cubicBezTo>
                  <a:cubicBezTo>
                    <a:pt x="233" y="88"/>
                    <a:pt x="237" y="87"/>
                    <a:pt x="241" y="87"/>
                  </a:cubicBezTo>
                  <a:cubicBezTo>
                    <a:pt x="245" y="88"/>
                    <a:pt x="248" y="90"/>
                    <a:pt x="250" y="94"/>
                  </a:cubicBezTo>
                  <a:cubicBezTo>
                    <a:pt x="319" y="239"/>
                    <a:pt x="319" y="239"/>
                    <a:pt x="319" y="239"/>
                  </a:cubicBezTo>
                  <a:cubicBezTo>
                    <a:pt x="382" y="177"/>
                    <a:pt x="382" y="177"/>
                    <a:pt x="382" y="177"/>
                  </a:cubicBezTo>
                  <a:cubicBezTo>
                    <a:pt x="386" y="172"/>
                    <a:pt x="394" y="172"/>
                    <a:pt x="399" y="177"/>
                  </a:cubicBezTo>
                  <a:cubicBezTo>
                    <a:pt x="403" y="182"/>
                    <a:pt x="403" y="189"/>
                    <a:pt x="398" y="194"/>
                  </a:cubicBezTo>
                  <a:cubicBezTo>
                    <a:pt x="323" y="268"/>
                    <a:pt x="323" y="268"/>
                    <a:pt x="323" y="268"/>
                  </a:cubicBezTo>
                  <a:cubicBezTo>
                    <a:pt x="321" y="271"/>
                    <a:pt x="318" y="272"/>
                    <a:pt x="315" y="27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1" name="Freeform 2272">
              <a:extLst>
                <a:ext uri="{FF2B5EF4-FFF2-40B4-BE49-F238E27FC236}">
                  <a16:creationId xmlns:a16="http://schemas.microsoft.com/office/drawing/2014/main" id="{7CCBB93E-5F6B-49A2-90EC-1D1979384C71}"/>
                </a:ext>
              </a:extLst>
            </p:cNvPr>
            <p:cNvSpPr>
              <a:spLocks/>
            </p:cNvSpPr>
            <p:nvPr/>
          </p:nvSpPr>
          <p:spPr bwMode="auto">
            <a:xfrm>
              <a:off x="1208" y="2644"/>
              <a:ext cx="111" cy="75"/>
            </a:xfrm>
            <a:custGeom>
              <a:avLst/>
              <a:gdLst>
                <a:gd name="T0" fmla="*/ 0 w 403"/>
                <a:gd name="T1" fmla="*/ 1 h 271"/>
                <a:gd name="T2" fmla="*/ 0 w 403"/>
                <a:gd name="T3" fmla="*/ 1 h 271"/>
                <a:gd name="T4" fmla="*/ 0 w 403"/>
                <a:gd name="T5" fmla="*/ 0 h 271"/>
                <a:gd name="T6" fmla="*/ 0 w 403"/>
                <a:gd name="T7" fmla="*/ 0 h 271"/>
                <a:gd name="T8" fmla="*/ 0 w 403"/>
                <a:gd name="T9" fmla="*/ 0 h 271"/>
                <a:gd name="T10" fmla="*/ 0 w 403"/>
                <a:gd name="T11" fmla="*/ 0 h 271"/>
                <a:gd name="T12" fmla="*/ 0 w 403"/>
                <a:gd name="T13" fmla="*/ 0 h 271"/>
                <a:gd name="T14" fmla="*/ 0 w 403"/>
                <a:gd name="T15" fmla="*/ 0 h 271"/>
                <a:gd name="T16" fmla="*/ 0 w 403"/>
                <a:gd name="T17" fmla="*/ 0 h 271"/>
                <a:gd name="T18" fmla="*/ 0 w 403"/>
                <a:gd name="T19" fmla="*/ 0 h 271"/>
                <a:gd name="T20" fmla="*/ 1 w 403"/>
                <a:gd name="T21" fmla="*/ 0 h 271"/>
                <a:gd name="T22" fmla="*/ 1 w 403"/>
                <a:gd name="T23" fmla="*/ 0 h 271"/>
                <a:gd name="T24" fmla="*/ 1 w 403"/>
                <a:gd name="T25" fmla="*/ 0 h 271"/>
                <a:gd name="T26" fmla="*/ 1 w 403"/>
                <a:gd name="T27" fmla="*/ 0 h 271"/>
                <a:gd name="T28" fmla="*/ 1 w 403"/>
                <a:gd name="T29" fmla="*/ 0 h 271"/>
                <a:gd name="T30" fmla="*/ 1 w 403"/>
                <a:gd name="T31" fmla="*/ 0 h 271"/>
                <a:gd name="T32" fmla="*/ 1 w 403"/>
                <a:gd name="T33" fmla="*/ 0 h 271"/>
                <a:gd name="T34" fmla="*/ 0 w 403"/>
                <a:gd name="T35" fmla="*/ 0 h 271"/>
                <a:gd name="T36" fmla="*/ 0 w 403"/>
                <a:gd name="T37" fmla="*/ 0 h 271"/>
                <a:gd name="T38" fmla="*/ 0 w 403"/>
                <a:gd name="T39" fmla="*/ 0 h 271"/>
                <a:gd name="T40" fmla="*/ 0 w 403"/>
                <a:gd name="T41" fmla="*/ 0 h 271"/>
                <a:gd name="T42" fmla="*/ 0 w 403"/>
                <a:gd name="T43" fmla="*/ 1 h 271"/>
                <a:gd name="T44" fmla="*/ 0 w 403"/>
                <a:gd name="T45" fmla="*/ 1 h 271"/>
                <a:gd name="T46" fmla="*/ 0 w 403"/>
                <a:gd name="T47" fmla="*/ 1 h 2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03"/>
                <a:gd name="T73" fmla="*/ 0 h 271"/>
                <a:gd name="T74" fmla="*/ 403 w 403"/>
                <a:gd name="T75" fmla="*/ 271 h 2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03" h="271">
                  <a:moveTo>
                    <a:pt x="88" y="271"/>
                  </a:moveTo>
                  <a:cubicBezTo>
                    <a:pt x="85" y="271"/>
                    <a:pt x="82" y="270"/>
                    <a:pt x="80" y="268"/>
                  </a:cubicBezTo>
                  <a:cubicBezTo>
                    <a:pt x="5" y="193"/>
                    <a:pt x="5" y="193"/>
                    <a:pt x="5" y="193"/>
                  </a:cubicBezTo>
                  <a:cubicBezTo>
                    <a:pt x="0" y="189"/>
                    <a:pt x="0" y="181"/>
                    <a:pt x="5" y="177"/>
                  </a:cubicBezTo>
                  <a:cubicBezTo>
                    <a:pt x="9" y="172"/>
                    <a:pt x="17" y="172"/>
                    <a:pt x="22" y="176"/>
                  </a:cubicBezTo>
                  <a:cubicBezTo>
                    <a:pt x="84" y="239"/>
                    <a:pt x="84" y="239"/>
                    <a:pt x="84" y="239"/>
                  </a:cubicBezTo>
                  <a:cubicBezTo>
                    <a:pt x="153" y="93"/>
                    <a:pt x="153" y="93"/>
                    <a:pt x="153" y="93"/>
                  </a:cubicBezTo>
                  <a:cubicBezTo>
                    <a:pt x="155" y="90"/>
                    <a:pt x="158" y="87"/>
                    <a:pt x="162" y="87"/>
                  </a:cubicBezTo>
                  <a:cubicBezTo>
                    <a:pt x="166" y="86"/>
                    <a:pt x="170" y="87"/>
                    <a:pt x="172" y="90"/>
                  </a:cubicBezTo>
                  <a:cubicBezTo>
                    <a:pt x="235" y="153"/>
                    <a:pt x="235" y="153"/>
                    <a:pt x="235" y="153"/>
                  </a:cubicBezTo>
                  <a:cubicBezTo>
                    <a:pt x="304" y="7"/>
                    <a:pt x="304" y="7"/>
                    <a:pt x="304" y="7"/>
                  </a:cubicBezTo>
                  <a:cubicBezTo>
                    <a:pt x="306" y="4"/>
                    <a:pt x="309" y="1"/>
                    <a:pt x="313" y="0"/>
                  </a:cubicBezTo>
                  <a:cubicBezTo>
                    <a:pt x="317" y="0"/>
                    <a:pt x="321" y="1"/>
                    <a:pt x="323" y="4"/>
                  </a:cubicBezTo>
                  <a:cubicBezTo>
                    <a:pt x="398" y="78"/>
                    <a:pt x="398" y="78"/>
                    <a:pt x="398" y="78"/>
                  </a:cubicBezTo>
                  <a:cubicBezTo>
                    <a:pt x="403" y="83"/>
                    <a:pt x="403" y="90"/>
                    <a:pt x="398" y="95"/>
                  </a:cubicBezTo>
                  <a:cubicBezTo>
                    <a:pt x="394" y="100"/>
                    <a:pt x="386" y="100"/>
                    <a:pt x="381" y="95"/>
                  </a:cubicBezTo>
                  <a:cubicBezTo>
                    <a:pt x="318" y="33"/>
                    <a:pt x="318" y="33"/>
                    <a:pt x="318" y="33"/>
                  </a:cubicBezTo>
                  <a:cubicBezTo>
                    <a:pt x="250" y="178"/>
                    <a:pt x="250" y="178"/>
                    <a:pt x="250" y="178"/>
                  </a:cubicBezTo>
                  <a:cubicBezTo>
                    <a:pt x="248" y="182"/>
                    <a:pt x="245" y="184"/>
                    <a:pt x="241" y="185"/>
                  </a:cubicBezTo>
                  <a:cubicBezTo>
                    <a:pt x="237" y="186"/>
                    <a:pt x="233" y="184"/>
                    <a:pt x="231" y="182"/>
                  </a:cubicBezTo>
                  <a:cubicBezTo>
                    <a:pt x="168" y="119"/>
                    <a:pt x="168" y="119"/>
                    <a:pt x="168" y="119"/>
                  </a:cubicBezTo>
                  <a:cubicBezTo>
                    <a:pt x="99" y="265"/>
                    <a:pt x="99" y="265"/>
                    <a:pt x="99" y="265"/>
                  </a:cubicBezTo>
                  <a:cubicBezTo>
                    <a:pt x="97" y="268"/>
                    <a:pt x="94" y="271"/>
                    <a:pt x="90" y="271"/>
                  </a:cubicBezTo>
                  <a:cubicBezTo>
                    <a:pt x="89" y="271"/>
                    <a:pt x="89" y="271"/>
                    <a:pt x="88" y="27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2" name="Freeform 2273">
              <a:extLst>
                <a:ext uri="{FF2B5EF4-FFF2-40B4-BE49-F238E27FC236}">
                  <a16:creationId xmlns:a16="http://schemas.microsoft.com/office/drawing/2014/main" id="{A69CA9E4-AC83-4730-A2A1-631738F38396}"/>
                </a:ext>
              </a:extLst>
            </p:cNvPr>
            <p:cNvSpPr>
              <a:spLocks/>
            </p:cNvSpPr>
            <p:nvPr/>
          </p:nvSpPr>
          <p:spPr bwMode="auto">
            <a:xfrm>
              <a:off x="1959" y="3447"/>
              <a:ext cx="112" cy="75"/>
            </a:xfrm>
            <a:custGeom>
              <a:avLst/>
              <a:gdLst>
                <a:gd name="T0" fmla="*/ 1 w 405"/>
                <a:gd name="T1" fmla="*/ 1 h 272"/>
                <a:gd name="T2" fmla="*/ 1 w 405"/>
                <a:gd name="T3" fmla="*/ 1 h 272"/>
                <a:gd name="T4" fmla="*/ 1 w 405"/>
                <a:gd name="T5" fmla="*/ 1 h 272"/>
                <a:gd name="T6" fmla="*/ 0 w 405"/>
                <a:gd name="T7" fmla="*/ 0 h 272"/>
                <a:gd name="T8" fmla="*/ 0 w 405"/>
                <a:gd name="T9" fmla="*/ 0 h 272"/>
                <a:gd name="T10" fmla="*/ 0 w 405"/>
                <a:gd name="T11" fmla="*/ 0 h 272"/>
                <a:gd name="T12" fmla="*/ 0 w 405"/>
                <a:gd name="T13" fmla="*/ 0 h 272"/>
                <a:gd name="T14" fmla="*/ 0 w 405"/>
                <a:gd name="T15" fmla="*/ 0 h 272"/>
                <a:gd name="T16" fmla="*/ 0 w 405"/>
                <a:gd name="T17" fmla="*/ 0 h 272"/>
                <a:gd name="T18" fmla="*/ 0 w 405"/>
                <a:gd name="T19" fmla="*/ 0 h 272"/>
                <a:gd name="T20" fmla="*/ 0 w 405"/>
                <a:gd name="T21" fmla="*/ 0 h 272"/>
                <a:gd name="T22" fmla="*/ 0 w 405"/>
                <a:gd name="T23" fmla="*/ 0 h 272"/>
                <a:gd name="T24" fmla="*/ 0 w 405"/>
                <a:gd name="T25" fmla="*/ 0 h 272"/>
                <a:gd name="T26" fmla="*/ 0 w 405"/>
                <a:gd name="T27" fmla="*/ 0 h 272"/>
                <a:gd name="T28" fmla="*/ 0 w 405"/>
                <a:gd name="T29" fmla="*/ 0 h 272"/>
                <a:gd name="T30" fmla="*/ 0 w 405"/>
                <a:gd name="T31" fmla="*/ 0 h 272"/>
                <a:gd name="T32" fmla="*/ 0 w 405"/>
                <a:gd name="T33" fmla="*/ 0 h 272"/>
                <a:gd name="T34" fmla="*/ 0 w 405"/>
                <a:gd name="T35" fmla="*/ 0 h 272"/>
                <a:gd name="T36" fmla="*/ 1 w 405"/>
                <a:gd name="T37" fmla="*/ 0 h 272"/>
                <a:gd name="T38" fmla="*/ 1 w 405"/>
                <a:gd name="T39" fmla="*/ 0 h 272"/>
                <a:gd name="T40" fmla="*/ 1 w 405"/>
                <a:gd name="T41" fmla="*/ 0 h 272"/>
                <a:gd name="T42" fmla="*/ 1 w 405"/>
                <a:gd name="T43" fmla="*/ 0 h 272"/>
                <a:gd name="T44" fmla="*/ 1 w 405"/>
                <a:gd name="T45" fmla="*/ 1 h 272"/>
                <a:gd name="T46" fmla="*/ 1 w 405"/>
                <a:gd name="T47" fmla="*/ 1 h 2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05"/>
                <a:gd name="T73" fmla="*/ 0 h 272"/>
                <a:gd name="T74" fmla="*/ 405 w 405"/>
                <a:gd name="T75" fmla="*/ 272 h 2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05" h="272">
                  <a:moveTo>
                    <a:pt x="317" y="272"/>
                  </a:moveTo>
                  <a:cubicBezTo>
                    <a:pt x="316" y="272"/>
                    <a:pt x="316" y="272"/>
                    <a:pt x="315" y="272"/>
                  </a:cubicBezTo>
                  <a:cubicBezTo>
                    <a:pt x="311" y="271"/>
                    <a:pt x="308" y="269"/>
                    <a:pt x="306" y="265"/>
                  </a:cubicBezTo>
                  <a:cubicBezTo>
                    <a:pt x="236" y="120"/>
                    <a:pt x="236" y="120"/>
                    <a:pt x="236" y="120"/>
                  </a:cubicBezTo>
                  <a:cubicBezTo>
                    <a:pt x="174" y="182"/>
                    <a:pt x="174" y="182"/>
                    <a:pt x="174" y="182"/>
                  </a:cubicBezTo>
                  <a:cubicBezTo>
                    <a:pt x="171" y="184"/>
                    <a:pt x="167" y="186"/>
                    <a:pt x="163" y="185"/>
                  </a:cubicBezTo>
                  <a:cubicBezTo>
                    <a:pt x="159" y="184"/>
                    <a:pt x="156" y="182"/>
                    <a:pt x="154" y="178"/>
                  </a:cubicBezTo>
                  <a:cubicBezTo>
                    <a:pt x="84" y="33"/>
                    <a:pt x="84" y="33"/>
                    <a:pt x="84" y="33"/>
                  </a:cubicBezTo>
                  <a:cubicBezTo>
                    <a:pt x="22" y="95"/>
                    <a:pt x="22" y="95"/>
                    <a:pt x="22" y="95"/>
                  </a:cubicBezTo>
                  <a:cubicBezTo>
                    <a:pt x="17" y="99"/>
                    <a:pt x="10" y="99"/>
                    <a:pt x="5" y="95"/>
                  </a:cubicBezTo>
                  <a:cubicBezTo>
                    <a:pt x="0" y="90"/>
                    <a:pt x="0" y="82"/>
                    <a:pt x="5" y="78"/>
                  </a:cubicBezTo>
                  <a:cubicBezTo>
                    <a:pt x="80" y="4"/>
                    <a:pt x="80" y="4"/>
                    <a:pt x="80" y="4"/>
                  </a:cubicBezTo>
                  <a:cubicBezTo>
                    <a:pt x="82" y="2"/>
                    <a:pt x="86" y="0"/>
                    <a:pt x="90" y="1"/>
                  </a:cubicBezTo>
                  <a:cubicBezTo>
                    <a:pt x="94" y="2"/>
                    <a:pt x="97" y="4"/>
                    <a:pt x="99" y="8"/>
                  </a:cubicBezTo>
                  <a:cubicBezTo>
                    <a:pt x="169" y="153"/>
                    <a:pt x="169" y="153"/>
                    <a:pt x="169" y="153"/>
                  </a:cubicBezTo>
                  <a:cubicBezTo>
                    <a:pt x="231" y="91"/>
                    <a:pt x="231" y="91"/>
                    <a:pt x="231" y="91"/>
                  </a:cubicBezTo>
                  <a:cubicBezTo>
                    <a:pt x="234" y="89"/>
                    <a:pt x="238" y="87"/>
                    <a:pt x="242" y="88"/>
                  </a:cubicBezTo>
                  <a:cubicBezTo>
                    <a:pt x="246" y="89"/>
                    <a:pt x="249" y="91"/>
                    <a:pt x="251" y="95"/>
                  </a:cubicBezTo>
                  <a:cubicBezTo>
                    <a:pt x="321" y="240"/>
                    <a:pt x="321" y="240"/>
                    <a:pt x="321" y="240"/>
                  </a:cubicBezTo>
                  <a:cubicBezTo>
                    <a:pt x="383" y="178"/>
                    <a:pt x="383" y="178"/>
                    <a:pt x="383" y="178"/>
                  </a:cubicBezTo>
                  <a:cubicBezTo>
                    <a:pt x="388" y="174"/>
                    <a:pt x="396" y="174"/>
                    <a:pt x="400" y="178"/>
                  </a:cubicBezTo>
                  <a:cubicBezTo>
                    <a:pt x="405" y="183"/>
                    <a:pt x="405" y="191"/>
                    <a:pt x="400" y="195"/>
                  </a:cubicBezTo>
                  <a:cubicBezTo>
                    <a:pt x="326" y="269"/>
                    <a:pt x="326" y="269"/>
                    <a:pt x="326" y="269"/>
                  </a:cubicBezTo>
                  <a:cubicBezTo>
                    <a:pt x="323" y="271"/>
                    <a:pt x="320" y="272"/>
                    <a:pt x="317" y="27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3" name="Oval 2274">
              <a:extLst>
                <a:ext uri="{FF2B5EF4-FFF2-40B4-BE49-F238E27FC236}">
                  <a16:creationId xmlns:a16="http://schemas.microsoft.com/office/drawing/2014/main" id="{E1FDA2B1-394E-4E9D-BB6A-8CFDE076FECF}"/>
                </a:ext>
              </a:extLst>
            </p:cNvPr>
            <p:cNvSpPr>
              <a:spLocks noChangeArrowheads="1"/>
            </p:cNvSpPr>
            <p:nvPr/>
          </p:nvSpPr>
          <p:spPr bwMode="auto">
            <a:xfrm>
              <a:off x="960" y="3511"/>
              <a:ext cx="43" cy="4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endParaRPr lang="ru-RU" altLang="en-US" sz="1800" b="0"/>
            </a:p>
          </p:txBody>
        </p:sp>
        <p:sp>
          <p:nvSpPr>
            <p:cNvPr id="24664" name="Freeform 2275">
              <a:extLst>
                <a:ext uri="{FF2B5EF4-FFF2-40B4-BE49-F238E27FC236}">
                  <a16:creationId xmlns:a16="http://schemas.microsoft.com/office/drawing/2014/main" id="{5FB58398-17F6-4277-BE90-DCA63A6AE70B}"/>
                </a:ext>
              </a:extLst>
            </p:cNvPr>
            <p:cNvSpPr>
              <a:spLocks noEditPoints="1"/>
            </p:cNvSpPr>
            <p:nvPr/>
          </p:nvSpPr>
          <p:spPr bwMode="auto">
            <a:xfrm>
              <a:off x="956" y="3508"/>
              <a:ext cx="50" cy="49"/>
            </a:xfrm>
            <a:custGeom>
              <a:avLst/>
              <a:gdLst>
                <a:gd name="T0" fmla="*/ 0 w 179"/>
                <a:gd name="T1" fmla="*/ 0 h 178"/>
                <a:gd name="T2" fmla="*/ 0 w 179"/>
                <a:gd name="T3" fmla="*/ 0 h 178"/>
                <a:gd name="T4" fmla="*/ 0 w 179"/>
                <a:gd name="T5" fmla="*/ 0 h 178"/>
                <a:gd name="T6" fmla="*/ 0 w 179"/>
                <a:gd name="T7" fmla="*/ 0 h 178"/>
                <a:gd name="T8" fmla="*/ 0 w 179"/>
                <a:gd name="T9" fmla="*/ 0 h 178"/>
                <a:gd name="T10" fmla="*/ 0 w 179"/>
                <a:gd name="T11" fmla="*/ 0 h 178"/>
                <a:gd name="T12" fmla="*/ 0 w 179"/>
                <a:gd name="T13" fmla="*/ 0 h 178"/>
                <a:gd name="T14" fmla="*/ 0 w 179"/>
                <a:gd name="T15" fmla="*/ 0 h 178"/>
                <a:gd name="T16" fmla="*/ 0 w 179"/>
                <a:gd name="T17" fmla="*/ 0 h 178"/>
                <a:gd name="T18" fmla="*/ 0 w 179"/>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
                <a:gd name="T31" fmla="*/ 0 h 178"/>
                <a:gd name="T32" fmla="*/ 179 w 179"/>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 h="178">
                  <a:moveTo>
                    <a:pt x="89" y="178"/>
                  </a:moveTo>
                  <a:cubicBezTo>
                    <a:pt x="40" y="178"/>
                    <a:pt x="0" y="138"/>
                    <a:pt x="0" y="89"/>
                  </a:cubicBezTo>
                  <a:cubicBezTo>
                    <a:pt x="0" y="40"/>
                    <a:pt x="40" y="0"/>
                    <a:pt x="89" y="0"/>
                  </a:cubicBezTo>
                  <a:cubicBezTo>
                    <a:pt x="139" y="0"/>
                    <a:pt x="179" y="40"/>
                    <a:pt x="179" y="89"/>
                  </a:cubicBezTo>
                  <a:cubicBezTo>
                    <a:pt x="179" y="138"/>
                    <a:pt x="139" y="178"/>
                    <a:pt x="89" y="178"/>
                  </a:cubicBezTo>
                  <a:close/>
                  <a:moveTo>
                    <a:pt x="89" y="24"/>
                  </a:moveTo>
                  <a:cubicBezTo>
                    <a:pt x="54" y="24"/>
                    <a:pt x="24" y="53"/>
                    <a:pt x="24" y="89"/>
                  </a:cubicBezTo>
                  <a:cubicBezTo>
                    <a:pt x="24" y="125"/>
                    <a:pt x="54" y="154"/>
                    <a:pt x="89" y="154"/>
                  </a:cubicBezTo>
                  <a:cubicBezTo>
                    <a:pt x="125" y="154"/>
                    <a:pt x="155" y="125"/>
                    <a:pt x="155" y="89"/>
                  </a:cubicBezTo>
                  <a:cubicBezTo>
                    <a:pt x="155" y="53"/>
                    <a:pt x="125" y="24"/>
                    <a:pt x="89"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5" name="Oval 2276">
              <a:extLst>
                <a:ext uri="{FF2B5EF4-FFF2-40B4-BE49-F238E27FC236}">
                  <a16:creationId xmlns:a16="http://schemas.microsoft.com/office/drawing/2014/main" id="{E9F4A91C-FFA4-4BA0-B029-75D10163D8AF}"/>
                </a:ext>
              </a:extLst>
            </p:cNvPr>
            <p:cNvSpPr>
              <a:spLocks noChangeArrowheads="1"/>
            </p:cNvSpPr>
            <p:nvPr/>
          </p:nvSpPr>
          <p:spPr bwMode="auto">
            <a:xfrm>
              <a:off x="2194" y="3177"/>
              <a:ext cx="43" cy="4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endParaRPr lang="ru-RU" altLang="en-US" sz="1800" b="0"/>
            </a:p>
          </p:txBody>
        </p:sp>
        <p:sp>
          <p:nvSpPr>
            <p:cNvPr id="24666" name="Freeform 2277">
              <a:extLst>
                <a:ext uri="{FF2B5EF4-FFF2-40B4-BE49-F238E27FC236}">
                  <a16:creationId xmlns:a16="http://schemas.microsoft.com/office/drawing/2014/main" id="{68003ABC-399C-49BC-9699-C600CEE8C3F4}"/>
                </a:ext>
              </a:extLst>
            </p:cNvPr>
            <p:cNvSpPr>
              <a:spLocks noEditPoints="1"/>
            </p:cNvSpPr>
            <p:nvPr/>
          </p:nvSpPr>
          <p:spPr bwMode="auto">
            <a:xfrm>
              <a:off x="2191" y="3174"/>
              <a:ext cx="49" cy="49"/>
            </a:xfrm>
            <a:custGeom>
              <a:avLst/>
              <a:gdLst>
                <a:gd name="T0" fmla="*/ 0 w 178"/>
                <a:gd name="T1" fmla="*/ 0 h 178"/>
                <a:gd name="T2" fmla="*/ 0 w 178"/>
                <a:gd name="T3" fmla="*/ 0 h 178"/>
                <a:gd name="T4" fmla="*/ 0 w 178"/>
                <a:gd name="T5" fmla="*/ 0 h 178"/>
                <a:gd name="T6" fmla="*/ 0 w 178"/>
                <a:gd name="T7" fmla="*/ 0 h 178"/>
                <a:gd name="T8" fmla="*/ 0 w 178"/>
                <a:gd name="T9" fmla="*/ 0 h 178"/>
                <a:gd name="T10" fmla="*/ 0 w 178"/>
                <a:gd name="T11" fmla="*/ 0 h 178"/>
                <a:gd name="T12" fmla="*/ 0 w 178"/>
                <a:gd name="T13" fmla="*/ 0 h 178"/>
                <a:gd name="T14" fmla="*/ 0 w 178"/>
                <a:gd name="T15" fmla="*/ 0 h 178"/>
                <a:gd name="T16" fmla="*/ 0 w 178"/>
                <a:gd name="T17" fmla="*/ 0 h 178"/>
                <a:gd name="T18" fmla="*/ 0 w 178"/>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8"/>
                <a:gd name="T31" fmla="*/ 0 h 178"/>
                <a:gd name="T32" fmla="*/ 178 w 178"/>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8" h="178">
                  <a:moveTo>
                    <a:pt x="89" y="178"/>
                  </a:moveTo>
                  <a:cubicBezTo>
                    <a:pt x="40" y="178"/>
                    <a:pt x="0" y="138"/>
                    <a:pt x="0" y="89"/>
                  </a:cubicBezTo>
                  <a:cubicBezTo>
                    <a:pt x="0" y="39"/>
                    <a:pt x="40" y="0"/>
                    <a:pt x="89" y="0"/>
                  </a:cubicBezTo>
                  <a:cubicBezTo>
                    <a:pt x="138" y="0"/>
                    <a:pt x="178" y="39"/>
                    <a:pt x="178" y="89"/>
                  </a:cubicBezTo>
                  <a:cubicBezTo>
                    <a:pt x="178" y="138"/>
                    <a:pt x="138" y="178"/>
                    <a:pt x="89" y="178"/>
                  </a:cubicBezTo>
                  <a:close/>
                  <a:moveTo>
                    <a:pt x="89" y="24"/>
                  </a:moveTo>
                  <a:cubicBezTo>
                    <a:pt x="53" y="24"/>
                    <a:pt x="24" y="53"/>
                    <a:pt x="24" y="89"/>
                  </a:cubicBezTo>
                  <a:cubicBezTo>
                    <a:pt x="24" y="124"/>
                    <a:pt x="53" y="154"/>
                    <a:pt x="89" y="154"/>
                  </a:cubicBezTo>
                  <a:cubicBezTo>
                    <a:pt x="125" y="154"/>
                    <a:pt x="154" y="124"/>
                    <a:pt x="154" y="89"/>
                  </a:cubicBezTo>
                  <a:cubicBezTo>
                    <a:pt x="154" y="53"/>
                    <a:pt x="125" y="24"/>
                    <a:pt x="89"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7" name="Oval 2278">
              <a:extLst>
                <a:ext uri="{FF2B5EF4-FFF2-40B4-BE49-F238E27FC236}">
                  <a16:creationId xmlns:a16="http://schemas.microsoft.com/office/drawing/2014/main" id="{24FC8B01-E2E6-4955-9667-035AF0B82F13}"/>
                </a:ext>
              </a:extLst>
            </p:cNvPr>
            <p:cNvSpPr>
              <a:spLocks noChangeArrowheads="1"/>
            </p:cNvSpPr>
            <p:nvPr/>
          </p:nvSpPr>
          <p:spPr bwMode="auto">
            <a:xfrm>
              <a:off x="1280" y="3823"/>
              <a:ext cx="43" cy="4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endParaRPr lang="ru-RU" altLang="en-US" sz="1800" b="0"/>
            </a:p>
          </p:txBody>
        </p:sp>
        <p:sp>
          <p:nvSpPr>
            <p:cNvPr id="24668" name="Freeform 2279">
              <a:extLst>
                <a:ext uri="{FF2B5EF4-FFF2-40B4-BE49-F238E27FC236}">
                  <a16:creationId xmlns:a16="http://schemas.microsoft.com/office/drawing/2014/main" id="{0800424F-E21E-4851-A119-FE2B28F5E3FB}"/>
                </a:ext>
              </a:extLst>
            </p:cNvPr>
            <p:cNvSpPr>
              <a:spLocks noEditPoints="1"/>
            </p:cNvSpPr>
            <p:nvPr/>
          </p:nvSpPr>
          <p:spPr bwMode="auto">
            <a:xfrm>
              <a:off x="1277" y="3820"/>
              <a:ext cx="49" cy="49"/>
            </a:xfrm>
            <a:custGeom>
              <a:avLst/>
              <a:gdLst>
                <a:gd name="T0" fmla="*/ 0 w 178"/>
                <a:gd name="T1" fmla="*/ 0 h 178"/>
                <a:gd name="T2" fmla="*/ 0 w 178"/>
                <a:gd name="T3" fmla="*/ 0 h 178"/>
                <a:gd name="T4" fmla="*/ 0 w 178"/>
                <a:gd name="T5" fmla="*/ 0 h 178"/>
                <a:gd name="T6" fmla="*/ 0 w 178"/>
                <a:gd name="T7" fmla="*/ 0 h 178"/>
                <a:gd name="T8" fmla="*/ 0 w 178"/>
                <a:gd name="T9" fmla="*/ 0 h 178"/>
                <a:gd name="T10" fmla="*/ 0 w 178"/>
                <a:gd name="T11" fmla="*/ 0 h 178"/>
                <a:gd name="T12" fmla="*/ 0 w 178"/>
                <a:gd name="T13" fmla="*/ 0 h 178"/>
                <a:gd name="T14" fmla="*/ 0 w 178"/>
                <a:gd name="T15" fmla="*/ 0 h 178"/>
                <a:gd name="T16" fmla="*/ 0 w 178"/>
                <a:gd name="T17" fmla="*/ 0 h 178"/>
                <a:gd name="T18" fmla="*/ 0 w 178"/>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8"/>
                <a:gd name="T31" fmla="*/ 0 h 178"/>
                <a:gd name="T32" fmla="*/ 178 w 178"/>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8" h="178">
                  <a:moveTo>
                    <a:pt x="89" y="178"/>
                  </a:moveTo>
                  <a:cubicBezTo>
                    <a:pt x="40" y="178"/>
                    <a:pt x="0" y="138"/>
                    <a:pt x="0" y="89"/>
                  </a:cubicBezTo>
                  <a:cubicBezTo>
                    <a:pt x="0" y="40"/>
                    <a:pt x="40" y="0"/>
                    <a:pt x="89" y="0"/>
                  </a:cubicBezTo>
                  <a:cubicBezTo>
                    <a:pt x="138" y="0"/>
                    <a:pt x="178" y="40"/>
                    <a:pt x="178" y="89"/>
                  </a:cubicBezTo>
                  <a:cubicBezTo>
                    <a:pt x="178" y="138"/>
                    <a:pt x="138" y="178"/>
                    <a:pt x="89" y="178"/>
                  </a:cubicBezTo>
                  <a:close/>
                  <a:moveTo>
                    <a:pt x="89" y="24"/>
                  </a:moveTo>
                  <a:cubicBezTo>
                    <a:pt x="53" y="24"/>
                    <a:pt x="24" y="53"/>
                    <a:pt x="24" y="89"/>
                  </a:cubicBezTo>
                  <a:cubicBezTo>
                    <a:pt x="24" y="125"/>
                    <a:pt x="53" y="154"/>
                    <a:pt x="89" y="154"/>
                  </a:cubicBezTo>
                  <a:cubicBezTo>
                    <a:pt x="125" y="154"/>
                    <a:pt x="154" y="125"/>
                    <a:pt x="154" y="89"/>
                  </a:cubicBezTo>
                  <a:cubicBezTo>
                    <a:pt x="154" y="53"/>
                    <a:pt x="125" y="24"/>
                    <a:pt x="89"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9" name="Oval 2280">
              <a:extLst>
                <a:ext uri="{FF2B5EF4-FFF2-40B4-BE49-F238E27FC236}">
                  <a16:creationId xmlns:a16="http://schemas.microsoft.com/office/drawing/2014/main" id="{1685746D-D66B-42E5-A0DC-5D4D1DDF42DE}"/>
                </a:ext>
              </a:extLst>
            </p:cNvPr>
            <p:cNvSpPr>
              <a:spLocks noChangeArrowheads="1"/>
            </p:cNvSpPr>
            <p:nvPr/>
          </p:nvSpPr>
          <p:spPr bwMode="auto">
            <a:xfrm>
              <a:off x="1591" y="2907"/>
              <a:ext cx="43" cy="4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endParaRPr lang="ru-RU" altLang="en-US" sz="1800" b="0"/>
            </a:p>
          </p:txBody>
        </p:sp>
        <p:sp>
          <p:nvSpPr>
            <p:cNvPr id="24670" name="Freeform 2281">
              <a:extLst>
                <a:ext uri="{FF2B5EF4-FFF2-40B4-BE49-F238E27FC236}">
                  <a16:creationId xmlns:a16="http://schemas.microsoft.com/office/drawing/2014/main" id="{03A758C6-F642-41CD-8696-EBC7899252D4}"/>
                </a:ext>
              </a:extLst>
            </p:cNvPr>
            <p:cNvSpPr>
              <a:spLocks noEditPoints="1"/>
            </p:cNvSpPr>
            <p:nvPr/>
          </p:nvSpPr>
          <p:spPr bwMode="auto">
            <a:xfrm>
              <a:off x="1588" y="2904"/>
              <a:ext cx="49" cy="49"/>
            </a:xfrm>
            <a:custGeom>
              <a:avLst/>
              <a:gdLst>
                <a:gd name="T0" fmla="*/ 0 w 179"/>
                <a:gd name="T1" fmla="*/ 0 h 178"/>
                <a:gd name="T2" fmla="*/ 0 w 179"/>
                <a:gd name="T3" fmla="*/ 0 h 178"/>
                <a:gd name="T4" fmla="*/ 0 w 179"/>
                <a:gd name="T5" fmla="*/ 0 h 178"/>
                <a:gd name="T6" fmla="*/ 0 w 179"/>
                <a:gd name="T7" fmla="*/ 0 h 178"/>
                <a:gd name="T8" fmla="*/ 0 w 179"/>
                <a:gd name="T9" fmla="*/ 0 h 178"/>
                <a:gd name="T10" fmla="*/ 0 w 179"/>
                <a:gd name="T11" fmla="*/ 0 h 178"/>
                <a:gd name="T12" fmla="*/ 0 w 179"/>
                <a:gd name="T13" fmla="*/ 0 h 178"/>
                <a:gd name="T14" fmla="*/ 0 w 179"/>
                <a:gd name="T15" fmla="*/ 0 h 178"/>
                <a:gd name="T16" fmla="*/ 0 w 179"/>
                <a:gd name="T17" fmla="*/ 0 h 178"/>
                <a:gd name="T18" fmla="*/ 0 w 179"/>
                <a:gd name="T19" fmla="*/ 0 h 1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
                <a:gd name="T31" fmla="*/ 0 h 178"/>
                <a:gd name="T32" fmla="*/ 179 w 179"/>
                <a:gd name="T33" fmla="*/ 178 h 17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 h="178">
                  <a:moveTo>
                    <a:pt x="89" y="178"/>
                  </a:moveTo>
                  <a:cubicBezTo>
                    <a:pt x="40" y="178"/>
                    <a:pt x="0" y="138"/>
                    <a:pt x="0" y="89"/>
                  </a:cubicBezTo>
                  <a:cubicBezTo>
                    <a:pt x="0" y="40"/>
                    <a:pt x="40" y="0"/>
                    <a:pt x="89" y="0"/>
                  </a:cubicBezTo>
                  <a:cubicBezTo>
                    <a:pt x="139" y="0"/>
                    <a:pt x="179" y="40"/>
                    <a:pt x="179" y="89"/>
                  </a:cubicBezTo>
                  <a:cubicBezTo>
                    <a:pt x="179" y="138"/>
                    <a:pt x="139" y="178"/>
                    <a:pt x="89" y="178"/>
                  </a:cubicBezTo>
                  <a:close/>
                  <a:moveTo>
                    <a:pt x="89" y="24"/>
                  </a:moveTo>
                  <a:cubicBezTo>
                    <a:pt x="54" y="24"/>
                    <a:pt x="24" y="53"/>
                    <a:pt x="24" y="89"/>
                  </a:cubicBezTo>
                  <a:cubicBezTo>
                    <a:pt x="24" y="125"/>
                    <a:pt x="54" y="154"/>
                    <a:pt x="89" y="154"/>
                  </a:cubicBezTo>
                  <a:cubicBezTo>
                    <a:pt x="125" y="154"/>
                    <a:pt x="155" y="125"/>
                    <a:pt x="155" y="89"/>
                  </a:cubicBezTo>
                  <a:cubicBezTo>
                    <a:pt x="155" y="53"/>
                    <a:pt x="125" y="24"/>
                    <a:pt x="89"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1" name="Freeform 2282">
              <a:extLst>
                <a:ext uri="{FF2B5EF4-FFF2-40B4-BE49-F238E27FC236}">
                  <a16:creationId xmlns:a16="http://schemas.microsoft.com/office/drawing/2014/main" id="{4E9200F8-4B1C-4F2C-BBB5-1CA07DB13A6A}"/>
                </a:ext>
              </a:extLst>
            </p:cNvPr>
            <p:cNvSpPr>
              <a:spLocks/>
            </p:cNvSpPr>
            <p:nvPr/>
          </p:nvSpPr>
          <p:spPr bwMode="auto">
            <a:xfrm>
              <a:off x="1952" y="3902"/>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4" y="113"/>
                  </a:moveTo>
                  <a:cubicBezTo>
                    <a:pt x="10" y="113"/>
                    <a:pt x="6" y="110"/>
                    <a:pt x="4" y="107"/>
                  </a:cubicBezTo>
                  <a:cubicBezTo>
                    <a:pt x="0" y="101"/>
                    <a:pt x="2" y="94"/>
                    <a:pt x="8" y="90"/>
                  </a:cubicBezTo>
                  <a:cubicBezTo>
                    <a:pt x="159" y="3"/>
                    <a:pt x="159" y="3"/>
                    <a:pt x="159" y="3"/>
                  </a:cubicBezTo>
                  <a:cubicBezTo>
                    <a:pt x="165" y="0"/>
                    <a:pt x="172" y="2"/>
                    <a:pt x="176" y="7"/>
                  </a:cubicBezTo>
                  <a:cubicBezTo>
                    <a:pt x="179" y="13"/>
                    <a:pt x="177" y="20"/>
                    <a:pt x="171" y="24"/>
                  </a:cubicBezTo>
                  <a:cubicBezTo>
                    <a:pt x="20" y="111"/>
                    <a:pt x="20" y="111"/>
                    <a:pt x="20" y="111"/>
                  </a:cubicBezTo>
                  <a:cubicBezTo>
                    <a:pt x="18" y="112"/>
                    <a:pt x="16" y="113"/>
                    <a:pt x="14"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2" name="Freeform 2283">
              <a:extLst>
                <a:ext uri="{FF2B5EF4-FFF2-40B4-BE49-F238E27FC236}">
                  <a16:creationId xmlns:a16="http://schemas.microsoft.com/office/drawing/2014/main" id="{465EB374-8F30-4CF5-9F2F-3AA9499F8305}"/>
                </a:ext>
              </a:extLst>
            </p:cNvPr>
            <p:cNvSpPr>
              <a:spLocks/>
            </p:cNvSpPr>
            <p:nvPr/>
          </p:nvSpPr>
          <p:spPr bwMode="auto">
            <a:xfrm>
              <a:off x="1952" y="3902"/>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65" y="113"/>
                  </a:moveTo>
                  <a:cubicBezTo>
                    <a:pt x="163" y="113"/>
                    <a:pt x="161" y="112"/>
                    <a:pt x="159" y="111"/>
                  </a:cubicBezTo>
                  <a:cubicBezTo>
                    <a:pt x="8" y="24"/>
                    <a:pt x="8" y="24"/>
                    <a:pt x="8" y="24"/>
                  </a:cubicBezTo>
                  <a:cubicBezTo>
                    <a:pt x="2" y="20"/>
                    <a:pt x="0" y="13"/>
                    <a:pt x="4" y="7"/>
                  </a:cubicBezTo>
                  <a:cubicBezTo>
                    <a:pt x="7" y="2"/>
                    <a:pt x="14" y="0"/>
                    <a:pt x="20" y="3"/>
                  </a:cubicBezTo>
                  <a:cubicBezTo>
                    <a:pt x="171" y="90"/>
                    <a:pt x="171" y="90"/>
                    <a:pt x="171" y="90"/>
                  </a:cubicBezTo>
                  <a:cubicBezTo>
                    <a:pt x="177" y="94"/>
                    <a:pt x="179" y="101"/>
                    <a:pt x="176" y="107"/>
                  </a:cubicBezTo>
                  <a:cubicBezTo>
                    <a:pt x="173" y="110"/>
                    <a:pt x="169" y="113"/>
                    <a:pt x="165"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3" name="Freeform 2284">
              <a:extLst>
                <a:ext uri="{FF2B5EF4-FFF2-40B4-BE49-F238E27FC236}">
                  <a16:creationId xmlns:a16="http://schemas.microsoft.com/office/drawing/2014/main" id="{4D5B1B01-CC96-44E2-8427-A6A5194A0FA3}"/>
                </a:ext>
              </a:extLst>
            </p:cNvPr>
            <p:cNvSpPr>
              <a:spLocks/>
            </p:cNvSpPr>
            <p:nvPr/>
          </p:nvSpPr>
          <p:spPr bwMode="auto">
            <a:xfrm>
              <a:off x="1800" y="3378"/>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4" y="113"/>
                  </a:moveTo>
                  <a:cubicBezTo>
                    <a:pt x="10" y="113"/>
                    <a:pt x="6" y="111"/>
                    <a:pt x="3" y="107"/>
                  </a:cubicBezTo>
                  <a:cubicBezTo>
                    <a:pt x="0" y="101"/>
                    <a:pt x="2" y="94"/>
                    <a:pt x="8" y="91"/>
                  </a:cubicBezTo>
                  <a:cubicBezTo>
                    <a:pt x="159" y="3"/>
                    <a:pt x="159" y="3"/>
                    <a:pt x="159" y="3"/>
                  </a:cubicBezTo>
                  <a:cubicBezTo>
                    <a:pt x="165" y="0"/>
                    <a:pt x="172" y="2"/>
                    <a:pt x="175" y="8"/>
                  </a:cubicBezTo>
                  <a:cubicBezTo>
                    <a:pt x="179" y="13"/>
                    <a:pt x="177" y="21"/>
                    <a:pt x="171" y="24"/>
                  </a:cubicBezTo>
                  <a:cubicBezTo>
                    <a:pt x="20" y="111"/>
                    <a:pt x="20" y="111"/>
                    <a:pt x="20" y="111"/>
                  </a:cubicBezTo>
                  <a:cubicBezTo>
                    <a:pt x="18" y="112"/>
                    <a:pt x="16" y="113"/>
                    <a:pt x="14"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4" name="Freeform 2285">
              <a:extLst>
                <a:ext uri="{FF2B5EF4-FFF2-40B4-BE49-F238E27FC236}">
                  <a16:creationId xmlns:a16="http://schemas.microsoft.com/office/drawing/2014/main" id="{9A0A5556-32DE-464D-B44E-B88CCA830C53}"/>
                </a:ext>
              </a:extLst>
            </p:cNvPr>
            <p:cNvSpPr>
              <a:spLocks/>
            </p:cNvSpPr>
            <p:nvPr/>
          </p:nvSpPr>
          <p:spPr bwMode="auto">
            <a:xfrm>
              <a:off x="1800" y="3378"/>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65" y="113"/>
                  </a:moveTo>
                  <a:cubicBezTo>
                    <a:pt x="163" y="113"/>
                    <a:pt x="161" y="112"/>
                    <a:pt x="159" y="111"/>
                  </a:cubicBezTo>
                  <a:cubicBezTo>
                    <a:pt x="8" y="24"/>
                    <a:pt x="8" y="24"/>
                    <a:pt x="8" y="24"/>
                  </a:cubicBezTo>
                  <a:cubicBezTo>
                    <a:pt x="2" y="21"/>
                    <a:pt x="0" y="13"/>
                    <a:pt x="3" y="8"/>
                  </a:cubicBezTo>
                  <a:cubicBezTo>
                    <a:pt x="7" y="2"/>
                    <a:pt x="14" y="0"/>
                    <a:pt x="20" y="3"/>
                  </a:cubicBezTo>
                  <a:cubicBezTo>
                    <a:pt x="171" y="91"/>
                    <a:pt x="171" y="91"/>
                    <a:pt x="171" y="91"/>
                  </a:cubicBezTo>
                  <a:cubicBezTo>
                    <a:pt x="177" y="94"/>
                    <a:pt x="179" y="101"/>
                    <a:pt x="175" y="107"/>
                  </a:cubicBezTo>
                  <a:cubicBezTo>
                    <a:pt x="173" y="111"/>
                    <a:pt x="169" y="113"/>
                    <a:pt x="165"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5" name="Freeform 2286">
              <a:extLst>
                <a:ext uri="{FF2B5EF4-FFF2-40B4-BE49-F238E27FC236}">
                  <a16:creationId xmlns:a16="http://schemas.microsoft.com/office/drawing/2014/main" id="{7F52DE0D-E767-433D-80C9-E107B2C995D0}"/>
                </a:ext>
              </a:extLst>
            </p:cNvPr>
            <p:cNvSpPr>
              <a:spLocks/>
            </p:cNvSpPr>
            <p:nvPr/>
          </p:nvSpPr>
          <p:spPr bwMode="auto">
            <a:xfrm>
              <a:off x="850" y="3479"/>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4" y="113"/>
                  </a:moveTo>
                  <a:cubicBezTo>
                    <a:pt x="10" y="113"/>
                    <a:pt x="6" y="111"/>
                    <a:pt x="3" y="107"/>
                  </a:cubicBezTo>
                  <a:cubicBezTo>
                    <a:pt x="0" y="101"/>
                    <a:pt x="2" y="94"/>
                    <a:pt x="8" y="91"/>
                  </a:cubicBezTo>
                  <a:cubicBezTo>
                    <a:pt x="159" y="3"/>
                    <a:pt x="159" y="3"/>
                    <a:pt x="159" y="3"/>
                  </a:cubicBezTo>
                  <a:cubicBezTo>
                    <a:pt x="165" y="0"/>
                    <a:pt x="172" y="2"/>
                    <a:pt x="175" y="8"/>
                  </a:cubicBezTo>
                  <a:cubicBezTo>
                    <a:pt x="179" y="14"/>
                    <a:pt x="177" y="21"/>
                    <a:pt x="171" y="24"/>
                  </a:cubicBezTo>
                  <a:cubicBezTo>
                    <a:pt x="20" y="112"/>
                    <a:pt x="20" y="112"/>
                    <a:pt x="20" y="112"/>
                  </a:cubicBezTo>
                  <a:cubicBezTo>
                    <a:pt x="18" y="113"/>
                    <a:pt x="16" y="113"/>
                    <a:pt x="14"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6" name="Freeform 2287">
              <a:extLst>
                <a:ext uri="{FF2B5EF4-FFF2-40B4-BE49-F238E27FC236}">
                  <a16:creationId xmlns:a16="http://schemas.microsoft.com/office/drawing/2014/main" id="{A842EF84-DED6-4EEB-9025-209946A704BE}"/>
                </a:ext>
              </a:extLst>
            </p:cNvPr>
            <p:cNvSpPr>
              <a:spLocks/>
            </p:cNvSpPr>
            <p:nvPr/>
          </p:nvSpPr>
          <p:spPr bwMode="auto">
            <a:xfrm>
              <a:off x="850" y="3479"/>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65" y="113"/>
                  </a:moveTo>
                  <a:cubicBezTo>
                    <a:pt x="163" y="113"/>
                    <a:pt x="161" y="113"/>
                    <a:pt x="159" y="112"/>
                  </a:cubicBezTo>
                  <a:cubicBezTo>
                    <a:pt x="8" y="24"/>
                    <a:pt x="8" y="24"/>
                    <a:pt x="8" y="24"/>
                  </a:cubicBezTo>
                  <a:cubicBezTo>
                    <a:pt x="2" y="21"/>
                    <a:pt x="0" y="14"/>
                    <a:pt x="3" y="8"/>
                  </a:cubicBezTo>
                  <a:cubicBezTo>
                    <a:pt x="7" y="2"/>
                    <a:pt x="14" y="0"/>
                    <a:pt x="20" y="3"/>
                  </a:cubicBezTo>
                  <a:cubicBezTo>
                    <a:pt x="171" y="91"/>
                    <a:pt x="171" y="91"/>
                    <a:pt x="171" y="91"/>
                  </a:cubicBezTo>
                  <a:cubicBezTo>
                    <a:pt x="177" y="94"/>
                    <a:pt x="179" y="101"/>
                    <a:pt x="175" y="107"/>
                  </a:cubicBezTo>
                  <a:cubicBezTo>
                    <a:pt x="173" y="111"/>
                    <a:pt x="169" y="113"/>
                    <a:pt x="165" y="11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7" name="Freeform 2288">
              <a:extLst>
                <a:ext uri="{FF2B5EF4-FFF2-40B4-BE49-F238E27FC236}">
                  <a16:creationId xmlns:a16="http://schemas.microsoft.com/office/drawing/2014/main" id="{D25E5E4A-EE0B-4562-9788-4231D450BBBF}"/>
                </a:ext>
              </a:extLst>
            </p:cNvPr>
            <p:cNvSpPr>
              <a:spLocks/>
            </p:cNvSpPr>
            <p:nvPr/>
          </p:nvSpPr>
          <p:spPr bwMode="auto">
            <a:xfrm>
              <a:off x="990" y="2809"/>
              <a:ext cx="711" cy="974"/>
            </a:xfrm>
            <a:custGeom>
              <a:avLst/>
              <a:gdLst>
                <a:gd name="T0" fmla="*/ 4 w 2574"/>
                <a:gd name="T1" fmla="*/ 3 h 3528"/>
                <a:gd name="T2" fmla="*/ 4 w 2574"/>
                <a:gd name="T3" fmla="*/ 6 h 3528"/>
                <a:gd name="T4" fmla="*/ 4 w 2574"/>
                <a:gd name="T5" fmla="*/ 6 h 3528"/>
                <a:gd name="T6" fmla="*/ 4 w 2574"/>
                <a:gd name="T7" fmla="*/ 6 h 3528"/>
                <a:gd name="T8" fmla="*/ 4 w 2574"/>
                <a:gd name="T9" fmla="*/ 6 h 3528"/>
                <a:gd name="T10" fmla="*/ 4 w 2574"/>
                <a:gd name="T11" fmla="*/ 2 h 3528"/>
                <a:gd name="T12" fmla="*/ 4 w 2574"/>
                <a:gd name="T13" fmla="*/ 2 h 3528"/>
                <a:gd name="T14" fmla="*/ 4 w 2574"/>
                <a:gd name="T15" fmla="*/ 2 h 3528"/>
                <a:gd name="T16" fmla="*/ 0 w 2574"/>
                <a:gd name="T17" fmla="*/ 0 h 3528"/>
                <a:gd name="T18" fmla="*/ 0 w 2574"/>
                <a:gd name="T19" fmla="*/ 0 h 3528"/>
                <a:gd name="T20" fmla="*/ 0 w 2574"/>
                <a:gd name="T21" fmla="*/ 0 h 3528"/>
                <a:gd name="T22" fmla="*/ 0 w 2574"/>
                <a:gd name="T23" fmla="*/ 0 h 3528"/>
                <a:gd name="T24" fmla="*/ 4 w 2574"/>
                <a:gd name="T25" fmla="*/ 2 h 3528"/>
                <a:gd name="T26" fmla="*/ 4 w 2574"/>
                <a:gd name="T27" fmla="*/ 2 h 3528"/>
                <a:gd name="T28" fmla="*/ 4 w 2574"/>
                <a:gd name="T29" fmla="*/ 2 h 3528"/>
                <a:gd name="T30" fmla="*/ 4 w 2574"/>
                <a:gd name="T31" fmla="*/ 3 h 35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74"/>
                <a:gd name="T49" fmla="*/ 0 h 3528"/>
                <a:gd name="T50" fmla="*/ 2574 w 2574"/>
                <a:gd name="T51" fmla="*/ 3528 h 352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74" h="3528">
                  <a:moveTo>
                    <a:pt x="2574" y="1686"/>
                  </a:moveTo>
                  <a:cubicBezTo>
                    <a:pt x="2574" y="3373"/>
                    <a:pt x="2574" y="3373"/>
                    <a:pt x="2574" y="3373"/>
                  </a:cubicBezTo>
                  <a:cubicBezTo>
                    <a:pt x="2574" y="3405"/>
                    <a:pt x="2565" y="3426"/>
                    <a:pt x="2550" y="3435"/>
                  </a:cubicBezTo>
                  <a:cubicBezTo>
                    <a:pt x="2388" y="3528"/>
                    <a:pt x="2388" y="3528"/>
                    <a:pt x="2388" y="3528"/>
                  </a:cubicBezTo>
                  <a:cubicBezTo>
                    <a:pt x="2403" y="3519"/>
                    <a:pt x="2412" y="3499"/>
                    <a:pt x="2412" y="3467"/>
                  </a:cubicBezTo>
                  <a:cubicBezTo>
                    <a:pt x="2412" y="1581"/>
                    <a:pt x="2412" y="1581"/>
                    <a:pt x="2412" y="1581"/>
                  </a:cubicBezTo>
                  <a:cubicBezTo>
                    <a:pt x="2412" y="1546"/>
                    <a:pt x="2400" y="1508"/>
                    <a:pt x="2381" y="1476"/>
                  </a:cubicBezTo>
                  <a:cubicBezTo>
                    <a:pt x="2366" y="1451"/>
                    <a:pt x="2347" y="1430"/>
                    <a:pt x="2327" y="1418"/>
                  </a:cubicBezTo>
                  <a:cubicBezTo>
                    <a:pt x="55" y="107"/>
                    <a:pt x="55" y="107"/>
                    <a:pt x="55" y="107"/>
                  </a:cubicBezTo>
                  <a:cubicBezTo>
                    <a:pt x="34" y="95"/>
                    <a:pt x="15" y="94"/>
                    <a:pt x="0" y="102"/>
                  </a:cubicBezTo>
                  <a:cubicBezTo>
                    <a:pt x="161" y="9"/>
                    <a:pt x="161" y="9"/>
                    <a:pt x="161" y="9"/>
                  </a:cubicBezTo>
                  <a:cubicBezTo>
                    <a:pt x="176" y="0"/>
                    <a:pt x="195" y="1"/>
                    <a:pt x="217" y="13"/>
                  </a:cubicBezTo>
                  <a:cubicBezTo>
                    <a:pt x="2489" y="1325"/>
                    <a:pt x="2489" y="1325"/>
                    <a:pt x="2489" y="1325"/>
                  </a:cubicBezTo>
                  <a:cubicBezTo>
                    <a:pt x="2509" y="1337"/>
                    <a:pt x="2528" y="1358"/>
                    <a:pt x="2543" y="1383"/>
                  </a:cubicBezTo>
                  <a:cubicBezTo>
                    <a:pt x="2562" y="1414"/>
                    <a:pt x="2574" y="1452"/>
                    <a:pt x="2574" y="1487"/>
                  </a:cubicBezTo>
                  <a:lnTo>
                    <a:pt x="2574" y="1686"/>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8" name="Freeform 2289">
              <a:extLst>
                <a:ext uri="{FF2B5EF4-FFF2-40B4-BE49-F238E27FC236}">
                  <a16:creationId xmlns:a16="http://schemas.microsoft.com/office/drawing/2014/main" id="{ECE45760-D396-4750-ADD0-8E3BB7E968B2}"/>
                </a:ext>
              </a:extLst>
            </p:cNvPr>
            <p:cNvSpPr>
              <a:spLocks noEditPoints="1"/>
            </p:cNvSpPr>
            <p:nvPr/>
          </p:nvSpPr>
          <p:spPr bwMode="auto">
            <a:xfrm>
              <a:off x="981" y="2910"/>
              <a:ext cx="694" cy="945"/>
            </a:xfrm>
            <a:custGeom>
              <a:avLst/>
              <a:gdLst>
                <a:gd name="T0" fmla="*/ 4 w 2513"/>
                <a:gd name="T1" fmla="*/ 5 h 3421"/>
                <a:gd name="T2" fmla="*/ 4 w 2513"/>
                <a:gd name="T3" fmla="*/ 4 h 3421"/>
                <a:gd name="T4" fmla="*/ 3 w 2513"/>
                <a:gd name="T5" fmla="*/ 4 h 3421"/>
                <a:gd name="T6" fmla="*/ 3 w 2513"/>
                <a:gd name="T7" fmla="*/ 4 h 3421"/>
                <a:gd name="T8" fmla="*/ 3 w 2513"/>
                <a:gd name="T9" fmla="*/ 4 h 3421"/>
                <a:gd name="T10" fmla="*/ 3 w 2513"/>
                <a:gd name="T11" fmla="*/ 5 h 3421"/>
                <a:gd name="T12" fmla="*/ 4 w 2513"/>
                <a:gd name="T13" fmla="*/ 6 h 3421"/>
                <a:gd name="T14" fmla="*/ 4 w 2513"/>
                <a:gd name="T15" fmla="*/ 5 h 3421"/>
                <a:gd name="T16" fmla="*/ 0 w 2513"/>
                <a:gd name="T17" fmla="*/ 0 h 3421"/>
                <a:gd name="T18" fmla="*/ 0 w 2513"/>
                <a:gd name="T19" fmla="*/ 3 h 3421"/>
                <a:gd name="T20" fmla="*/ 4 w 2513"/>
                <a:gd name="T21" fmla="*/ 5 h 3421"/>
                <a:gd name="T22" fmla="*/ 4 w 2513"/>
                <a:gd name="T23" fmla="*/ 5 h 3421"/>
                <a:gd name="T24" fmla="*/ 0 w 2513"/>
                <a:gd name="T25" fmla="*/ 0 h 3421"/>
                <a:gd name="T26" fmla="*/ 2 w 2513"/>
                <a:gd name="T27" fmla="*/ 1 h 3421"/>
                <a:gd name="T28" fmla="*/ 4 w 2513"/>
                <a:gd name="T29" fmla="*/ 2 h 3421"/>
                <a:gd name="T30" fmla="*/ 4 w 2513"/>
                <a:gd name="T31" fmla="*/ 3 h 3421"/>
                <a:gd name="T32" fmla="*/ 1 w 2513"/>
                <a:gd name="T33" fmla="*/ 1 h 3421"/>
                <a:gd name="T34" fmla="*/ 1 w 2513"/>
                <a:gd name="T35" fmla="*/ 2 h 3421"/>
                <a:gd name="T36" fmla="*/ 0 w 2513"/>
                <a:gd name="T37" fmla="*/ 2 h 3421"/>
                <a:gd name="T38" fmla="*/ 0 w 2513"/>
                <a:gd name="T39" fmla="*/ 2 h 3421"/>
                <a:gd name="T40" fmla="*/ 1 w 2513"/>
                <a:gd name="T41" fmla="*/ 2 h 3421"/>
                <a:gd name="T42" fmla="*/ 1 w 2513"/>
                <a:gd name="T43" fmla="*/ 2 h 3421"/>
                <a:gd name="T44" fmla="*/ 1 w 2513"/>
                <a:gd name="T45" fmla="*/ 2 h 3421"/>
                <a:gd name="T46" fmla="*/ 1 w 2513"/>
                <a:gd name="T47" fmla="*/ 2 h 3421"/>
                <a:gd name="T48" fmla="*/ 1 w 2513"/>
                <a:gd name="T49" fmla="*/ 2 h 3421"/>
                <a:gd name="T50" fmla="*/ 1 w 2513"/>
                <a:gd name="T51" fmla="*/ 2 h 3421"/>
                <a:gd name="T52" fmla="*/ 1 w 2513"/>
                <a:gd name="T53" fmla="*/ 2 h 3421"/>
                <a:gd name="T54" fmla="*/ 1 w 2513"/>
                <a:gd name="T55" fmla="*/ 2 h 3421"/>
                <a:gd name="T56" fmla="*/ 1 w 2513"/>
                <a:gd name="T57" fmla="*/ 2 h 3421"/>
                <a:gd name="T58" fmla="*/ 1 w 2513"/>
                <a:gd name="T59" fmla="*/ 2 h 3421"/>
                <a:gd name="T60" fmla="*/ 1 w 2513"/>
                <a:gd name="T61" fmla="*/ 2 h 3421"/>
                <a:gd name="T62" fmla="*/ 1 w 2513"/>
                <a:gd name="T63" fmla="*/ 2 h 3421"/>
                <a:gd name="T64" fmla="*/ 0 w 2513"/>
                <a:gd name="T65" fmla="*/ 2 h 3421"/>
                <a:gd name="T66" fmla="*/ 0 w 2513"/>
                <a:gd name="T67" fmla="*/ 1 h 3421"/>
                <a:gd name="T68" fmla="*/ 1 w 2513"/>
                <a:gd name="T69" fmla="*/ 1 h 3421"/>
                <a:gd name="T70" fmla="*/ 3 w 2513"/>
                <a:gd name="T71" fmla="*/ 4 h 3421"/>
                <a:gd name="T72" fmla="*/ 2 w 2513"/>
                <a:gd name="T73" fmla="*/ 3 h 3421"/>
                <a:gd name="T74" fmla="*/ 2 w 2513"/>
                <a:gd name="T75" fmla="*/ 3 h 3421"/>
                <a:gd name="T76" fmla="*/ 2 w 2513"/>
                <a:gd name="T77" fmla="*/ 4 h 3421"/>
                <a:gd name="T78" fmla="*/ 3 w 2513"/>
                <a:gd name="T79" fmla="*/ 4 h 3421"/>
                <a:gd name="T80" fmla="*/ 4 w 2513"/>
                <a:gd name="T81" fmla="*/ 4 h 34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13"/>
                <a:gd name="T124" fmla="*/ 0 h 3421"/>
                <a:gd name="T125" fmla="*/ 2513 w 2513"/>
                <a:gd name="T126" fmla="*/ 3421 h 34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13" h="3421">
                  <a:moveTo>
                    <a:pt x="2470" y="2890"/>
                  </a:moveTo>
                  <a:cubicBezTo>
                    <a:pt x="2454" y="2880"/>
                    <a:pt x="2454" y="2880"/>
                    <a:pt x="2454" y="2880"/>
                  </a:cubicBezTo>
                  <a:cubicBezTo>
                    <a:pt x="2454" y="2685"/>
                    <a:pt x="2454" y="2685"/>
                    <a:pt x="2454" y="2685"/>
                  </a:cubicBezTo>
                  <a:cubicBezTo>
                    <a:pt x="2454" y="2660"/>
                    <a:pt x="2450" y="2633"/>
                    <a:pt x="2442" y="2606"/>
                  </a:cubicBezTo>
                  <a:cubicBezTo>
                    <a:pt x="2417" y="2513"/>
                    <a:pt x="2351" y="2419"/>
                    <a:pt x="2275" y="2375"/>
                  </a:cubicBezTo>
                  <a:cubicBezTo>
                    <a:pt x="2200" y="2332"/>
                    <a:pt x="2136" y="2347"/>
                    <a:pt x="2109" y="2406"/>
                  </a:cubicBezTo>
                  <a:cubicBezTo>
                    <a:pt x="2100" y="2426"/>
                    <a:pt x="2095" y="2450"/>
                    <a:pt x="2095" y="2478"/>
                  </a:cubicBezTo>
                  <a:cubicBezTo>
                    <a:pt x="2095" y="2674"/>
                    <a:pt x="2095" y="2674"/>
                    <a:pt x="2095" y="2674"/>
                  </a:cubicBezTo>
                  <a:cubicBezTo>
                    <a:pt x="2079" y="2664"/>
                    <a:pt x="2079" y="2664"/>
                    <a:pt x="2079" y="2664"/>
                  </a:cubicBezTo>
                  <a:cubicBezTo>
                    <a:pt x="2055" y="2650"/>
                    <a:pt x="2036" y="2662"/>
                    <a:pt x="2036" y="2689"/>
                  </a:cubicBezTo>
                  <a:cubicBezTo>
                    <a:pt x="2036" y="3111"/>
                    <a:pt x="2036" y="3111"/>
                    <a:pt x="2036" y="3111"/>
                  </a:cubicBezTo>
                  <a:cubicBezTo>
                    <a:pt x="2036" y="3138"/>
                    <a:pt x="2055" y="3172"/>
                    <a:pt x="2079" y="3186"/>
                  </a:cubicBezTo>
                  <a:cubicBezTo>
                    <a:pt x="2470" y="3411"/>
                    <a:pt x="2470" y="3411"/>
                    <a:pt x="2470" y="3411"/>
                  </a:cubicBezTo>
                  <a:cubicBezTo>
                    <a:pt x="2474" y="3413"/>
                    <a:pt x="2478" y="3415"/>
                    <a:pt x="2482" y="3416"/>
                  </a:cubicBezTo>
                  <a:cubicBezTo>
                    <a:pt x="2500" y="3421"/>
                    <a:pt x="2513" y="3409"/>
                    <a:pt x="2513" y="3386"/>
                  </a:cubicBezTo>
                  <a:cubicBezTo>
                    <a:pt x="2513" y="2965"/>
                    <a:pt x="2513" y="2965"/>
                    <a:pt x="2513" y="2965"/>
                  </a:cubicBezTo>
                  <a:cubicBezTo>
                    <a:pt x="2513" y="2937"/>
                    <a:pt x="2494" y="2904"/>
                    <a:pt x="2470" y="2890"/>
                  </a:cubicBezTo>
                  <a:close/>
                  <a:moveTo>
                    <a:pt x="0" y="0"/>
                  </a:moveTo>
                  <a:cubicBezTo>
                    <a:pt x="0" y="1681"/>
                    <a:pt x="0" y="1681"/>
                    <a:pt x="0" y="1681"/>
                  </a:cubicBezTo>
                  <a:cubicBezTo>
                    <a:pt x="0" y="1715"/>
                    <a:pt x="12" y="1752"/>
                    <a:pt x="30" y="1783"/>
                  </a:cubicBezTo>
                  <a:cubicBezTo>
                    <a:pt x="44" y="1810"/>
                    <a:pt x="64" y="1832"/>
                    <a:pt x="86" y="1844"/>
                  </a:cubicBezTo>
                  <a:cubicBezTo>
                    <a:pt x="2353" y="3153"/>
                    <a:pt x="2353" y="3153"/>
                    <a:pt x="2353" y="3153"/>
                  </a:cubicBezTo>
                  <a:cubicBezTo>
                    <a:pt x="2381" y="3169"/>
                    <a:pt x="2403" y="3172"/>
                    <a:pt x="2419" y="3163"/>
                  </a:cubicBezTo>
                  <a:cubicBezTo>
                    <a:pt x="2434" y="3154"/>
                    <a:pt x="2443" y="3134"/>
                    <a:pt x="2443" y="3102"/>
                  </a:cubicBezTo>
                  <a:cubicBezTo>
                    <a:pt x="2443" y="1410"/>
                    <a:pt x="2443" y="1410"/>
                    <a:pt x="2443" y="1410"/>
                  </a:cubicBezTo>
                  <a:lnTo>
                    <a:pt x="0" y="0"/>
                  </a:lnTo>
                  <a:close/>
                  <a:moveTo>
                    <a:pt x="945" y="832"/>
                  </a:moveTo>
                  <a:cubicBezTo>
                    <a:pt x="950" y="832"/>
                    <a:pt x="956" y="833"/>
                    <a:pt x="963" y="837"/>
                  </a:cubicBezTo>
                  <a:cubicBezTo>
                    <a:pt x="2188" y="1544"/>
                    <a:pt x="2188" y="1544"/>
                    <a:pt x="2188" y="1544"/>
                  </a:cubicBezTo>
                  <a:cubicBezTo>
                    <a:pt x="2212" y="1559"/>
                    <a:pt x="2232" y="1597"/>
                    <a:pt x="2232" y="1630"/>
                  </a:cubicBezTo>
                  <a:cubicBezTo>
                    <a:pt x="2232" y="1654"/>
                    <a:pt x="2221" y="1669"/>
                    <a:pt x="2206" y="1669"/>
                  </a:cubicBezTo>
                  <a:cubicBezTo>
                    <a:pt x="2200" y="1669"/>
                    <a:pt x="2194" y="1667"/>
                    <a:pt x="2188" y="1663"/>
                  </a:cubicBezTo>
                  <a:cubicBezTo>
                    <a:pt x="963" y="956"/>
                    <a:pt x="963" y="956"/>
                    <a:pt x="963" y="956"/>
                  </a:cubicBezTo>
                  <a:cubicBezTo>
                    <a:pt x="938" y="942"/>
                    <a:pt x="918" y="904"/>
                    <a:pt x="918" y="871"/>
                  </a:cubicBezTo>
                  <a:cubicBezTo>
                    <a:pt x="918" y="846"/>
                    <a:pt x="929" y="832"/>
                    <a:pt x="945" y="832"/>
                  </a:cubicBezTo>
                  <a:close/>
                  <a:moveTo>
                    <a:pt x="316" y="1334"/>
                  </a:moveTo>
                  <a:cubicBezTo>
                    <a:pt x="316" y="1339"/>
                    <a:pt x="313" y="1341"/>
                    <a:pt x="310" y="1339"/>
                  </a:cubicBezTo>
                  <a:cubicBezTo>
                    <a:pt x="217" y="1285"/>
                    <a:pt x="217" y="1285"/>
                    <a:pt x="217" y="1285"/>
                  </a:cubicBezTo>
                  <a:cubicBezTo>
                    <a:pt x="214" y="1283"/>
                    <a:pt x="211" y="1277"/>
                    <a:pt x="211" y="1273"/>
                  </a:cubicBezTo>
                  <a:cubicBezTo>
                    <a:pt x="211" y="1168"/>
                    <a:pt x="211" y="1168"/>
                    <a:pt x="211" y="1168"/>
                  </a:cubicBezTo>
                  <a:cubicBezTo>
                    <a:pt x="211" y="1163"/>
                    <a:pt x="214" y="1161"/>
                    <a:pt x="217" y="1163"/>
                  </a:cubicBezTo>
                  <a:cubicBezTo>
                    <a:pt x="310" y="1217"/>
                    <a:pt x="310" y="1217"/>
                    <a:pt x="310" y="1217"/>
                  </a:cubicBezTo>
                  <a:cubicBezTo>
                    <a:pt x="313" y="1219"/>
                    <a:pt x="316" y="1225"/>
                    <a:pt x="316" y="1229"/>
                  </a:cubicBezTo>
                  <a:lnTo>
                    <a:pt x="316" y="1334"/>
                  </a:lnTo>
                  <a:close/>
                  <a:moveTo>
                    <a:pt x="520" y="1451"/>
                  </a:moveTo>
                  <a:cubicBezTo>
                    <a:pt x="520" y="1456"/>
                    <a:pt x="517" y="1458"/>
                    <a:pt x="513" y="1456"/>
                  </a:cubicBezTo>
                  <a:cubicBezTo>
                    <a:pt x="421" y="1403"/>
                    <a:pt x="421" y="1403"/>
                    <a:pt x="421" y="1403"/>
                  </a:cubicBezTo>
                  <a:cubicBezTo>
                    <a:pt x="417" y="1401"/>
                    <a:pt x="414" y="1395"/>
                    <a:pt x="414" y="1390"/>
                  </a:cubicBezTo>
                  <a:cubicBezTo>
                    <a:pt x="414" y="1286"/>
                    <a:pt x="414" y="1286"/>
                    <a:pt x="414" y="1286"/>
                  </a:cubicBezTo>
                  <a:cubicBezTo>
                    <a:pt x="414" y="1281"/>
                    <a:pt x="417" y="1278"/>
                    <a:pt x="421" y="1281"/>
                  </a:cubicBezTo>
                  <a:cubicBezTo>
                    <a:pt x="513" y="1334"/>
                    <a:pt x="513" y="1334"/>
                    <a:pt x="513" y="1334"/>
                  </a:cubicBezTo>
                  <a:cubicBezTo>
                    <a:pt x="517" y="1336"/>
                    <a:pt x="520" y="1342"/>
                    <a:pt x="520" y="1347"/>
                  </a:cubicBezTo>
                  <a:lnTo>
                    <a:pt x="520" y="1451"/>
                  </a:lnTo>
                  <a:close/>
                  <a:moveTo>
                    <a:pt x="723" y="1568"/>
                  </a:moveTo>
                  <a:cubicBezTo>
                    <a:pt x="723" y="1573"/>
                    <a:pt x="720" y="1576"/>
                    <a:pt x="716" y="1573"/>
                  </a:cubicBezTo>
                  <a:cubicBezTo>
                    <a:pt x="624" y="1520"/>
                    <a:pt x="624" y="1520"/>
                    <a:pt x="624" y="1520"/>
                  </a:cubicBezTo>
                  <a:cubicBezTo>
                    <a:pt x="620" y="1518"/>
                    <a:pt x="617" y="1512"/>
                    <a:pt x="617" y="1507"/>
                  </a:cubicBezTo>
                  <a:cubicBezTo>
                    <a:pt x="617" y="1403"/>
                    <a:pt x="617" y="1403"/>
                    <a:pt x="617" y="1403"/>
                  </a:cubicBezTo>
                  <a:cubicBezTo>
                    <a:pt x="617" y="1398"/>
                    <a:pt x="620" y="1396"/>
                    <a:pt x="624" y="1398"/>
                  </a:cubicBezTo>
                  <a:cubicBezTo>
                    <a:pt x="716" y="1451"/>
                    <a:pt x="716" y="1451"/>
                    <a:pt x="716" y="1451"/>
                  </a:cubicBezTo>
                  <a:cubicBezTo>
                    <a:pt x="720" y="1453"/>
                    <a:pt x="723" y="1459"/>
                    <a:pt x="723" y="1464"/>
                  </a:cubicBezTo>
                  <a:lnTo>
                    <a:pt x="723" y="1568"/>
                  </a:lnTo>
                  <a:close/>
                  <a:moveTo>
                    <a:pt x="723" y="1246"/>
                  </a:moveTo>
                  <a:cubicBezTo>
                    <a:pt x="723" y="1270"/>
                    <a:pt x="708" y="1282"/>
                    <a:pt x="690" y="1271"/>
                  </a:cubicBezTo>
                  <a:cubicBezTo>
                    <a:pt x="243" y="1013"/>
                    <a:pt x="243" y="1013"/>
                    <a:pt x="243" y="1013"/>
                  </a:cubicBezTo>
                  <a:cubicBezTo>
                    <a:pt x="225" y="1003"/>
                    <a:pt x="211" y="975"/>
                    <a:pt x="211" y="950"/>
                  </a:cubicBezTo>
                  <a:cubicBezTo>
                    <a:pt x="211" y="447"/>
                    <a:pt x="211" y="447"/>
                    <a:pt x="211" y="447"/>
                  </a:cubicBezTo>
                  <a:cubicBezTo>
                    <a:pt x="211" y="422"/>
                    <a:pt x="225" y="411"/>
                    <a:pt x="243" y="422"/>
                  </a:cubicBezTo>
                  <a:cubicBezTo>
                    <a:pt x="690" y="680"/>
                    <a:pt x="690" y="680"/>
                    <a:pt x="690" y="680"/>
                  </a:cubicBezTo>
                  <a:cubicBezTo>
                    <a:pt x="708" y="690"/>
                    <a:pt x="723" y="718"/>
                    <a:pt x="723" y="742"/>
                  </a:cubicBezTo>
                  <a:lnTo>
                    <a:pt x="723" y="1246"/>
                  </a:lnTo>
                  <a:close/>
                  <a:moveTo>
                    <a:pt x="2095" y="2626"/>
                  </a:moveTo>
                  <a:cubicBezTo>
                    <a:pt x="918" y="1946"/>
                    <a:pt x="918" y="1946"/>
                    <a:pt x="918" y="1946"/>
                  </a:cubicBezTo>
                  <a:cubicBezTo>
                    <a:pt x="973" y="1887"/>
                    <a:pt x="1038" y="1848"/>
                    <a:pt x="1148" y="1911"/>
                  </a:cubicBezTo>
                  <a:cubicBezTo>
                    <a:pt x="1221" y="1953"/>
                    <a:pt x="1252" y="2018"/>
                    <a:pt x="1311" y="2052"/>
                  </a:cubicBezTo>
                  <a:cubicBezTo>
                    <a:pt x="1384" y="2094"/>
                    <a:pt x="1396" y="2008"/>
                    <a:pt x="1468" y="2048"/>
                  </a:cubicBezTo>
                  <a:cubicBezTo>
                    <a:pt x="1468" y="2049"/>
                    <a:pt x="1468" y="2049"/>
                    <a:pt x="1469" y="2049"/>
                  </a:cubicBezTo>
                  <a:cubicBezTo>
                    <a:pt x="1516" y="2076"/>
                    <a:pt x="1544" y="2135"/>
                    <a:pt x="1592" y="2163"/>
                  </a:cubicBezTo>
                  <a:cubicBezTo>
                    <a:pt x="1704" y="2228"/>
                    <a:pt x="1776" y="2063"/>
                    <a:pt x="1899" y="2134"/>
                  </a:cubicBezTo>
                  <a:cubicBezTo>
                    <a:pt x="1932" y="2153"/>
                    <a:pt x="1963" y="2183"/>
                    <a:pt x="1994" y="2221"/>
                  </a:cubicBezTo>
                  <a:cubicBezTo>
                    <a:pt x="2035" y="2272"/>
                    <a:pt x="2074" y="2337"/>
                    <a:pt x="2109" y="2406"/>
                  </a:cubicBezTo>
                  <a:cubicBezTo>
                    <a:pt x="2160" y="2507"/>
                    <a:pt x="2203" y="2617"/>
                    <a:pt x="2232" y="2705"/>
                  </a:cubicBezTo>
                  <a:lnTo>
                    <a:pt x="2095" y="26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9" name="Freeform 2290">
              <a:extLst>
                <a:ext uri="{FF2B5EF4-FFF2-40B4-BE49-F238E27FC236}">
                  <a16:creationId xmlns:a16="http://schemas.microsoft.com/office/drawing/2014/main" id="{5B1245CD-2C3B-47A2-9C05-B582215E4842}"/>
                </a:ext>
              </a:extLst>
            </p:cNvPr>
            <p:cNvSpPr>
              <a:spLocks/>
            </p:cNvSpPr>
            <p:nvPr/>
          </p:nvSpPr>
          <p:spPr bwMode="auto">
            <a:xfrm>
              <a:off x="981" y="2835"/>
              <a:ext cx="675" cy="464"/>
            </a:xfrm>
            <a:custGeom>
              <a:avLst/>
              <a:gdLst>
                <a:gd name="T0" fmla="*/ 4 w 2443"/>
                <a:gd name="T1" fmla="*/ 2 h 1681"/>
                <a:gd name="T2" fmla="*/ 4 w 2443"/>
                <a:gd name="T3" fmla="*/ 3 h 1681"/>
                <a:gd name="T4" fmla="*/ 0 w 2443"/>
                <a:gd name="T5" fmla="*/ 1 h 1681"/>
                <a:gd name="T6" fmla="*/ 0 w 2443"/>
                <a:gd name="T7" fmla="*/ 0 h 1681"/>
                <a:gd name="T8" fmla="*/ 0 w 2443"/>
                <a:gd name="T9" fmla="*/ 0 h 1681"/>
                <a:gd name="T10" fmla="*/ 0 w 2443"/>
                <a:gd name="T11" fmla="*/ 0 h 1681"/>
                <a:gd name="T12" fmla="*/ 0 w 2443"/>
                <a:gd name="T13" fmla="*/ 0 h 1681"/>
                <a:gd name="T14" fmla="*/ 4 w 2443"/>
                <a:gd name="T15" fmla="*/ 2 h 1681"/>
                <a:gd name="T16" fmla="*/ 4 w 2443"/>
                <a:gd name="T17" fmla="*/ 2 h 1681"/>
                <a:gd name="T18" fmla="*/ 4 w 2443"/>
                <a:gd name="T19" fmla="*/ 2 h 16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43"/>
                <a:gd name="T31" fmla="*/ 0 h 1681"/>
                <a:gd name="T32" fmla="*/ 2443 w 2443"/>
                <a:gd name="T33" fmla="*/ 1681 h 16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43" h="1681">
                  <a:moveTo>
                    <a:pt x="2443" y="1487"/>
                  </a:moveTo>
                  <a:cubicBezTo>
                    <a:pt x="2443" y="1681"/>
                    <a:pt x="2443" y="1681"/>
                    <a:pt x="2443" y="1681"/>
                  </a:cubicBezTo>
                  <a:cubicBezTo>
                    <a:pt x="0" y="271"/>
                    <a:pt x="0" y="271"/>
                    <a:pt x="0" y="271"/>
                  </a:cubicBezTo>
                  <a:cubicBezTo>
                    <a:pt x="0" y="77"/>
                    <a:pt x="0" y="77"/>
                    <a:pt x="0" y="77"/>
                  </a:cubicBezTo>
                  <a:cubicBezTo>
                    <a:pt x="0" y="43"/>
                    <a:pt x="12" y="19"/>
                    <a:pt x="30" y="8"/>
                  </a:cubicBezTo>
                  <a:cubicBezTo>
                    <a:pt x="31" y="8"/>
                    <a:pt x="31" y="8"/>
                    <a:pt x="31" y="8"/>
                  </a:cubicBezTo>
                  <a:cubicBezTo>
                    <a:pt x="46" y="0"/>
                    <a:pt x="65" y="1"/>
                    <a:pt x="86" y="13"/>
                  </a:cubicBezTo>
                  <a:cubicBezTo>
                    <a:pt x="2358" y="1324"/>
                    <a:pt x="2358" y="1324"/>
                    <a:pt x="2358" y="1324"/>
                  </a:cubicBezTo>
                  <a:cubicBezTo>
                    <a:pt x="2378" y="1336"/>
                    <a:pt x="2397" y="1357"/>
                    <a:pt x="2412" y="1382"/>
                  </a:cubicBezTo>
                  <a:cubicBezTo>
                    <a:pt x="2431" y="1414"/>
                    <a:pt x="2443" y="1452"/>
                    <a:pt x="2443" y="148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0" name="Freeform 2291">
              <a:extLst>
                <a:ext uri="{FF2B5EF4-FFF2-40B4-BE49-F238E27FC236}">
                  <a16:creationId xmlns:a16="http://schemas.microsoft.com/office/drawing/2014/main" id="{66E2E1B8-3B65-4796-8F6E-663617C2B742}"/>
                </a:ext>
              </a:extLst>
            </p:cNvPr>
            <p:cNvSpPr>
              <a:spLocks/>
            </p:cNvSpPr>
            <p:nvPr/>
          </p:nvSpPr>
          <p:spPr bwMode="auto">
            <a:xfrm>
              <a:off x="1235" y="3140"/>
              <a:ext cx="363" cy="231"/>
            </a:xfrm>
            <a:custGeom>
              <a:avLst/>
              <a:gdLst>
                <a:gd name="T0" fmla="*/ 2 w 1314"/>
                <a:gd name="T1" fmla="*/ 1 h 837"/>
                <a:gd name="T2" fmla="*/ 2 w 1314"/>
                <a:gd name="T3" fmla="*/ 1 h 837"/>
                <a:gd name="T4" fmla="*/ 2 w 1314"/>
                <a:gd name="T5" fmla="*/ 1 h 837"/>
                <a:gd name="T6" fmla="*/ 2 w 1314"/>
                <a:gd name="T7" fmla="*/ 1 h 837"/>
                <a:gd name="T8" fmla="*/ 0 w 1314"/>
                <a:gd name="T9" fmla="*/ 0 h 837"/>
                <a:gd name="T10" fmla="*/ 0 w 1314"/>
                <a:gd name="T11" fmla="*/ 0 h 837"/>
                <a:gd name="T12" fmla="*/ 0 w 1314"/>
                <a:gd name="T13" fmla="*/ 0 h 837"/>
                <a:gd name="T14" fmla="*/ 0 w 1314"/>
                <a:gd name="T15" fmla="*/ 0 h 837"/>
                <a:gd name="T16" fmla="*/ 2 w 1314"/>
                <a:gd name="T17" fmla="*/ 1 h 8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4"/>
                <a:gd name="T28" fmla="*/ 0 h 837"/>
                <a:gd name="T29" fmla="*/ 1314 w 1314"/>
                <a:gd name="T30" fmla="*/ 837 h 8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4" h="837">
                  <a:moveTo>
                    <a:pt x="1270" y="712"/>
                  </a:moveTo>
                  <a:cubicBezTo>
                    <a:pt x="1294" y="727"/>
                    <a:pt x="1314" y="765"/>
                    <a:pt x="1314" y="798"/>
                  </a:cubicBezTo>
                  <a:cubicBezTo>
                    <a:pt x="1314" y="822"/>
                    <a:pt x="1303" y="837"/>
                    <a:pt x="1288" y="837"/>
                  </a:cubicBezTo>
                  <a:cubicBezTo>
                    <a:pt x="1282" y="837"/>
                    <a:pt x="1276" y="835"/>
                    <a:pt x="1270" y="831"/>
                  </a:cubicBezTo>
                  <a:cubicBezTo>
                    <a:pt x="45" y="124"/>
                    <a:pt x="45" y="124"/>
                    <a:pt x="45" y="124"/>
                  </a:cubicBezTo>
                  <a:cubicBezTo>
                    <a:pt x="20" y="110"/>
                    <a:pt x="0" y="72"/>
                    <a:pt x="0" y="39"/>
                  </a:cubicBezTo>
                  <a:cubicBezTo>
                    <a:pt x="0" y="14"/>
                    <a:pt x="11" y="0"/>
                    <a:pt x="27" y="0"/>
                  </a:cubicBezTo>
                  <a:cubicBezTo>
                    <a:pt x="32" y="0"/>
                    <a:pt x="38" y="1"/>
                    <a:pt x="45" y="5"/>
                  </a:cubicBezTo>
                  <a:lnTo>
                    <a:pt x="1270" y="712"/>
                  </a:lnTo>
                  <a:close/>
                </a:path>
              </a:pathLst>
            </a:custGeom>
            <a:solidFill>
              <a:srgbClr val="C2C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 name="Freeform 2292">
              <a:extLst>
                <a:ext uri="{FF2B5EF4-FFF2-40B4-BE49-F238E27FC236}">
                  <a16:creationId xmlns:a16="http://schemas.microsoft.com/office/drawing/2014/main" id="{0DBB7C33-265C-4D5E-BD13-7FD42EB0D602}"/>
                </a:ext>
              </a:extLst>
            </p:cNvPr>
            <p:cNvSpPr>
              <a:spLocks/>
            </p:cNvSpPr>
            <p:nvPr/>
          </p:nvSpPr>
          <p:spPr bwMode="auto">
            <a:xfrm>
              <a:off x="1235" y="3420"/>
              <a:ext cx="363" cy="237"/>
            </a:xfrm>
            <a:custGeom>
              <a:avLst/>
              <a:gdLst>
                <a:gd name="T0" fmla="*/ 2 w 1314"/>
                <a:gd name="T1" fmla="*/ 1 h 857"/>
                <a:gd name="T2" fmla="*/ 2 w 1314"/>
                <a:gd name="T3" fmla="*/ 1 h 857"/>
                <a:gd name="T4" fmla="*/ 0 w 1314"/>
                <a:gd name="T5" fmla="*/ 0 h 857"/>
                <a:gd name="T6" fmla="*/ 0 w 1314"/>
                <a:gd name="T7" fmla="*/ 0 h 857"/>
                <a:gd name="T8" fmla="*/ 1 w 1314"/>
                <a:gd name="T9" fmla="*/ 0 h 857"/>
                <a:gd name="T10" fmla="*/ 1 w 1314"/>
                <a:gd name="T11" fmla="*/ 0 h 857"/>
                <a:gd name="T12" fmla="*/ 1 w 1314"/>
                <a:gd name="T13" fmla="*/ 0 h 857"/>
                <a:gd name="T14" fmla="*/ 1 w 1314"/>
                <a:gd name="T15" fmla="*/ 1 h 857"/>
                <a:gd name="T16" fmla="*/ 2 w 1314"/>
                <a:gd name="T17" fmla="*/ 1 h 8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4"/>
                <a:gd name="T28" fmla="*/ 0 h 857"/>
                <a:gd name="T29" fmla="*/ 1314 w 1314"/>
                <a:gd name="T30" fmla="*/ 857 h 8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4" h="857">
                  <a:moveTo>
                    <a:pt x="981" y="286"/>
                  </a:moveTo>
                  <a:cubicBezTo>
                    <a:pt x="1122" y="368"/>
                    <a:pt x="1250" y="665"/>
                    <a:pt x="1314" y="857"/>
                  </a:cubicBezTo>
                  <a:cubicBezTo>
                    <a:pt x="0" y="98"/>
                    <a:pt x="0" y="98"/>
                    <a:pt x="0" y="98"/>
                  </a:cubicBezTo>
                  <a:cubicBezTo>
                    <a:pt x="55" y="39"/>
                    <a:pt x="120" y="0"/>
                    <a:pt x="230" y="63"/>
                  </a:cubicBezTo>
                  <a:cubicBezTo>
                    <a:pt x="303" y="105"/>
                    <a:pt x="334" y="170"/>
                    <a:pt x="393" y="204"/>
                  </a:cubicBezTo>
                  <a:cubicBezTo>
                    <a:pt x="466" y="246"/>
                    <a:pt x="478" y="160"/>
                    <a:pt x="550" y="200"/>
                  </a:cubicBezTo>
                  <a:cubicBezTo>
                    <a:pt x="550" y="201"/>
                    <a:pt x="550" y="201"/>
                    <a:pt x="551" y="201"/>
                  </a:cubicBezTo>
                  <a:cubicBezTo>
                    <a:pt x="598" y="228"/>
                    <a:pt x="626" y="287"/>
                    <a:pt x="674" y="315"/>
                  </a:cubicBezTo>
                  <a:cubicBezTo>
                    <a:pt x="786" y="380"/>
                    <a:pt x="858" y="215"/>
                    <a:pt x="981" y="28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2" name="Freeform 2293">
              <a:extLst>
                <a:ext uri="{FF2B5EF4-FFF2-40B4-BE49-F238E27FC236}">
                  <a16:creationId xmlns:a16="http://schemas.microsoft.com/office/drawing/2014/main" id="{0A89F8BE-EE4C-4BF1-943D-E7B10D89E6D1}"/>
                </a:ext>
              </a:extLst>
            </p:cNvPr>
            <p:cNvSpPr>
              <a:spLocks/>
            </p:cNvSpPr>
            <p:nvPr/>
          </p:nvSpPr>
          <p:spPr bwMode="auto">
            <a:xfrm>
              <a:off x="1151" y="3295"/>
              <a:ext cx="30" cy="50"/>
            </a:xfrm>
            <a:custGeom>
              <a:avLst/>
              <a:gdLst>
                <a:gd name="T0" fmla="*/ 0 w 106"/>
                <a:gd name="T1" fmla="*/ 0 h 180"/>
                <a:gd name="T2" fmla="*/ 0 w 106"/>
                <a:gd name="T3" fmla="*/ 0 h 180"/>
                <a:gd name="T4" fmla="*/ 0 w 106"/>
                <a:gd name="T5" fmla="*/ 0 h 180"/>
                <a:gd name="T6" fmla="*/ 0 w 106"/>
                <a:gd name="T7" fmla="*/ 0 h 180"/>
                <a:gd name="T8" fmla="*/ 0 w 106"/>
                <a:gd name="T9" fmla="*/ 0 h 180"/>
                <a:gd name="T10" fmla="*/ 0 w 106"/>
                <a:gd name="T11" fmla="*/ 0 h 180"/>
                <a:gd name="T12" fmla="*/ 0 w 106"/>
                <a:gd name="T13" fmla="*/ 0 h 180"/>
                <a:gd name="T14" fmla="*/ 0 w 106"/>
                <a:gd name="T15" fmla="*/ 0 h 180"/>
                <a:gd name="T16" fmla="*/ 0 w 106"/>
                <a:gd name="T17" fmla="*/ 0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180"/>
                <a:gd name="T29" fmla="*/ 106 w 106"/>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180">
                  <a:moveTo>
                    <a:pt x="106" y="68"/>
                  </a:moveTo>
                  <a:cubicBezTo>
                    <a:pt x="106" y="172"/>
                    <a:pt x="106" y="172"/>
                    <a:pt x="106" y="172"/>
                  </a:cubicBezTo>
                  <a:cubicBezTo>
                    <a:pt x="106" y="177"/>
                    <a:pt x="103" y="180"/>
                    <a:pt x="99" y="177"/>
                  </a:cubicBezTo>
                  <a:cubicBezTo>
                    <a:pt x="7" y="124"/>
                    <a:pt x="7" y="124"/>
                    <a:pt x="7" y="124"/>
                  </a:cubicBezTo>
                  <a:cubicBezTo>
                    <a:pt x="3" y="122"/>
                    <a:pt x="0" y="116"/>
                    <a:pt x="0" y="111"/>
                  </a:cubicBezTo>
                  <a:cubicBezTo>
                    <a:pt x="0" y="7"/>
                    <a:pt x="0" y="7"/>
                    <a:pt x="0" y="7"/>
                  </a:cubicBezTo>
                  <a:cubicBezTo>
                    <a:pt x="0" y="2"/>
                    <a:pt x="3" y="0"/>
                    <a:pt x="7" y="2"/>
                  </a:cubicBezTo>
                  <a:cubicBezTo>
                    <a:pt x="99" y="55"/>
                    <a:pt x="99" y="55"/>
                    <a:pt x="99" y="55"/>
                  </a:cubicBezTo>
                  <a:cubicBezTo>
                    <a:pt x="103" y="57"/>
                    <a:pt x="106" y="63"/>
                    <a:pt x="106"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3" name="Freeform 2294">
              <a:extLst>
                <a:ext uri="{FF2B5EF4-FFF2-40B4-BE49-F238E27FC236}">
                  <a16:creationId xmlns:a16="http://schemas.microsoft.com/office/drawing/2014/main" id="{B966B950-554D-4A56-92DF-6524197A038A}"/>
                </a:ext>
              </a:extLst>
            </p:cNvPr>
            <p:cNvSpPr>
              <a:spLocks/>
            </p:cNvSpPr>
            <p:nvPr/>
          </p:nvSpPr>
          <p:spPr bwMode="auto">
            <a:xfrm>
              <a:off x="1039" y="3023"/>
              <a:ext cx="142" cy="241"/>
            </a:xfrm>
            <a:custGeom>
              <a:avLst/>
              <a:gdLst>
                <a:gd name="T0" fmla="*/ 1 w 512"/>
                <a:gd name="T1" fmla="*/ 1 h 871"/>
                <a:gd name="T2" fmla="*/ 1 w 512"/>
                <a:gd name="T3" fmla="*/ 1 h 871"/>
                <a:gd name="T4" fmla="*/ 1 w 512"/>
                <a:gd name="T5" fmla="*/ 1 h 871"/>
                <a:gd name="T6" fmla="*/ 1 w 512"/>
                <a:gd name="T7" fmla="*/ 1 h 871"/>
                <a:gd name="T8" fmla="*/ 1 w 512"/>
                <a:gd name="T9" fmla="*/ 1 h 871"/>
                <a:gd name="T10" fmla="*/ 1 w 512"/>
                <a:gd name="T11" fmla="*/ 1 h 871"/>
                <a:gd name="T12" fmla="*/ 1 w 512"/>
                <a:gd name="T13" fmla="*/ 1 h 871"/>
                <a:gd name="T14" fmla="*/ 0 w 512"/>
                <a:gd name="T15" fmla="*/ 1 h 871"/>
                <a:gd name="T16" fmla="*/ 0 w 512"/>
                <a:gd name="T17" fmla="*/ 1 h 871"/>
                <a:gd name="T18" fmla="*/ 0 w 512"/>
                <a:gd name="T19" fmla="*/ 1 h 871"/>
                <a:gd name="T20" fmla="*/ 0 w 512"/>
                <a:gd name="T21" fmla="*/ 1 h 871"/>
                <a:gd name="T22" fmla="*/ 0 w 512"/>
                <a:gd name="T23" fmla="*/ 1 h 871"/>
                <a:gd name="T24" fmla="*/ 0 w 512"/>
                <a:gd name="T25" fmla="*/ 1 h 871"/>
                <a:gd name="T26" fmla="*/ 0 w 512"/>
                <a:gd name="T27" fmla="*/ 0 h 871"/>
                <a:gd name="T28" fmla="*/ 0 w 512"/>
                <a:gd name="T29" fmla="*/ 0 h 871"/>
                <a:gd name="T30" fmla="*/ 1 w 512"/>
                <a:gd name="T31" fmla="*/ 1 h 871"/>
                <a:gd name="T32" fmla="*/ 1 w 512"/>
                <a:gd name="T33" fmla="*/ 1 h 8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2"/>
                <a:gd name="T52" fmla="*/ 0 h 871"/>
                <a:gd name="T53" fmla="*/ 512 w 512"/>
                <a:gd name="T54" fmla="*/ 871 h 8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2" h="871">
                  <a:moveTo>
                    <a:pt x="512" y="331"/>
                  </a:moveTo>
                  <a:cubicBezTo>
                    <a:pt x="512" y="835"/>
                    <a:pt x="512" y="835"/>
                    <a:pt x="512" y="835"/>
                  </a:cubicBezTo>
                  <a:cubicBezTo>
                    <a:pt x="512" y="859"/>
                    <a:pt x="497" y="871"/>
                    <a:pt x="479" y="860"/>
                  </a:cubicBezTo>
                  <a:cubicBezTo>
                    <a:pt x="465" y="852"/>
                    <a:pt x="465" y="852"/>
                    <a:pt x="465" y="852"/>
                  </a:cubicBezTo>
                  <a:cubicBezTo>
                    <a:pt x="443" y="740"/>
                    <a:pt x="381" y="617"/>
                    <a:pt x="331" y="552"/>
                  </a:cubicBezTo>
                  <a:cubicBezTo>
                    <a:pt x="351" y="541"/>
                    <a:pt x="363" y="517"/>
                    <a:pt x="363" y="482"/>
                  </a:cubicBezTo>
                  <a:cubicBezTo>
                    <a:pt x="363" y="414"/>
                    <a:pt x="315" y="330"/>
                    <a:pt x="256" y="296"/>
                  </a:cubicBezTo>
                  <a:cubicBezTo>
                    <a:pt x="196" y="262"/>
                    <a:pt x="148" y="289"/>
                    <a:pt x="148" y="358"/>
                  </a:cubicBezTo>
                  <a:cubicBezTo>
                    <a:pt x="148" y="393"/>
                    <a:pt x="161" y="431"/>
                    <a:pt x="181" y="465"/>
                  </a:cubicBezTo>
                  <a:cubicBezTo>
                    <a:pt x="131" y="472"/>
                    <a:pt x="69" y="524"/>
                    <a:pt x="46" y="610"/>
                  </a:cubicBezTo>
                  <a:cubicBezTo>
                    <a:pt x="46" y="610"/>
                    <a:pt x="46" y="610"/>
                    <a:pt x="46" y="610"/>
                  </a:cubicBezTo>
                  <a:cubicBezTo>
                    <a:pt x="32" y="602"/>
                    <a:pt x="32" y="602"/>
                    <a:pt x="32" y="602"/>
                  </a:cubicBezTo>
                  <a:cubicBezTo>
                    <a:pt x="14" y="592"/>
                    <a:pt x="0" y="564"/>
                    <a:pt x="0" y="539"/>
                  </a:cubicBezTo>
                  <a:cubicBezTo>
                    <a:pt x="0" y="36"/>
                    <a:pt x="0" y="36"/>
                    <a:pt x="0" y="36"/>
                  </a:cubicBezTo>
                  <a:cubicBezTo>
                    <a:pt x="0" y="11"/>
                    <a:pt x="14" y="0"/>
                    <a:pt x="32" y="11"/>
                  </a:cubicBezTo>
                  <a:cubicBezTo>
                    <a:pt x="479" y="269"/>
                    <a:pt x="479" y="269"/>
                    <a:pt x="479" y="269"/>
                  </a:cubicBezTo>
                  <a:cubicBezTo>
                    <a:pt x="497" y="279"/>
                    <a:pt x="512" y="307"/>
                    <a:pt x="512" y="33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4" name="Freeform 2295">
              <a:extLst>
                <a:ext uri="{FF2B5EF4-FFF2-40B4-BE49-F238E27FC236}">
                  <a16:creationId xmlns:a16="http://schemas.microsoft.com/office/drawing/2014/main" id="{F03CFC4C-F1AA-4684-8778-BF8F9A226FB2}"/>
                </a:ext>
              </a:extLst>
            </p:cNvPr>
            <p:cNvSpPr>
              <a:spLocks/>
            </p:cNvSpPr>
            <p:nvPr/>
          </p:nvSpPr>
          <p:spPr bwMode="auto">
            <a:xfrm>
              <a:off x="1052" y="3152"/>
              <a:ext cx="116" cy="107"/>
            </a:xfrm>
            <a:custGeom>
              <a:avLst/>
              <a:gdLst>
                <a:gd name="T0" fmla="*/ 1 w 419"/>
                <a:gd name="T1" fmla="*/ 1 h 387"/>
                <a:gd name="T2" fmla="*/ 0 w 419"/>
                <a:gd name="T3" fmla="*/ 0 h 387"/>
                <a:gd name="T4" fmla="*/ 0 w 419"/>
                <a:gd name="T5" fmla="*/ 0 h 387"/>
                <a:gd name="T6" fmla="*/ 0 w 419"/>
                <a:gd name="T7" fmla="*/ 0 h 387"/>
                <a:gd name="T8" fmla="*/ 0 w 419"/>
                <a:gd name="T9" fmla="*/ 0 h 387"/>
                <a:gd name="T10" fmla="*/ 0 w 419"/>
                <a:gd name="T11" fmla="*/ 0 h 387"/>
                <a:gd name="T12" fmla="*/ 1 w 419"/>
                <a:gd name="T13" fmla="*/ 0 h 387"/>
                <a:gd name="T14" fmla="*/ 1 w 419"/>
                <a:gd name="T15" fmla="*/ 0 h 387"/>
                <a:gd name="T16" fmla="*/ 1 w 419"/>
                <a:gd name="T17" fmla="*/ 1 h 3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
                <a:gd name="T28" fmla="*/ 0 h 387"/>
                <a:gd name="T29" fmla="*/ 419 w 419"/>
                <a:gd name="T30" fmla="*/ 387 h 3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 h="387">
                  <a:moveTo>
                    <a:pt x="419" y="387"/>
                  </a:moveTo>
                  <a:cubicBezTo>
                    <a:pt x="0" y="145"/>
                    <a:pt x="0" y="145"/>
                    <a:pt x="0" y="145"/>
                  </a:cubicBezTo>
                  <a:cubicBezTo>
                    <a:pt x="0" y="145"/>
                    <a:pt x="0" y="145"/>
                    <a:pt x="0" y="145"/>
                  </a:cubicBezTo>
                  <a:cubicBezTo>
                    <a:pt x="23" y="59"/>
                    <a:pt x="85" y="7"/>
                    <a:pt x="135" y="0"/>
                  </a:cubicBezTo>
                  <a:cubicBezTo>
                    <a:pt x="138" y="7"/>
                    <a:pt x="142" y="13"/>
                    <a:pt x="146" y="19"/>
                  </a:cubicBezTo>
                  <a:cubicBezTo>
                    <a:pt x="164" y="44"/>
                    <a:pt x="186" y="66"/>
                    <a:pt x="210" y="79"/>
                  </a:cubicBezTo>
                  <a:cubicBezTo>
                    <a:pt x="233" y="93"/>
                    <a:pt x="255" y="97"/>
                    <a:pt x="273" y="92"/>
                  </a:cubicBezTo>
                  <a:cubicBezTo>
                    <a:pt x="277" y="91"/>
                    <a:pt x="281" y="89"/>
                    <a:pt x="285" y="87"/>
                  </a:cubicBezTo>
                  <a:cubicBezTo>
                    <a:pt x="335" y="152"/>
                    <a:pt x="397" y="275"/>
                    <a:pt x="419" y="387"/>
                  </a:cubicBezTo>
                  <a:close/>
                </a:path>
              </a:pathLst>
            </a:custGeom>
            <a:solidFill>
              <a:srgbClr val="C2C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5" name="Freeform 2296">
              <a:extLst>
                <a:ext uri="{FF2B5EF4-FFF2-40B4-BE49-F238E27FC236}">
                  <a16:creationId xmlns:a16="http://schemas.microsoft.com/office/drawing/2014/main" id="{D8A70165-3203-4002-9561-EA0196414ABC}"/>
                </a:ext>
              </a:extLst>
            </p:cNvPr>
            <p:cNvSpPr>
              <a:spLocks/>
            </p:cNvSpPr>
            <p:nvPr/>
          </p:nvSpPr>
          <p:spPr bwMode="auto">
            <a:xfrm>
              <a:off x="1080" y="3096"/>
              <a:ext cx="60" cy="83"/>
            </a:xfrm>
            <a:custGeom>
              <a:avLst/>
              <a:gdLst>
                <a:gd name="T0" fmla="*/ 0 w 215"/>
                <a:gd name="T1" fmla="*/ 0 h 300"/>
                <a:gd name="T2" fmla="*/ 0 w 215"/>
                <a:gd name="T3" fmla="*/ 1 h 300"/>
                <a:gd name="T4" fmla="*/ 0 w 215"/>
                <a:gd name="T5" fmla="*/ 1 h 300"/>
                <a:gd name="T6" fmla="*/ 0 w 215"/>
                <a:gd name="T7" fmla="*/ 1 h 300"/>
                <a:gd name="T8" fmla="*/ 0 w 215"/>
                <a:gd name="T9" fmla="*/ 0 h 300"/>
                <a:gd name="T10" fmla="*/ 0 w 215"/>
                <a:gd name="T11" fmla="*/ 0 h 300"/>
                <a:gd name="T12" fmla="*/ 0 w 215"/>
                <a:gd name="T13" fmla="*/ 0 h 300"/>
                <a:gd name="T14" fmla="*/ 0 w 215"/>
                <a:gd name="T15" fmla="*/ 0 h 300"/>
                <a:gd name="T16" fmla="*/ 0 w 215"/>
                <a:gd name="T17" fmla="*/ 0 h 3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5"/>
                <a:gd name="T28" fmla="*/ 0 h 300"/>
                <a:gd name="T29" fmla="*/ 215 w 215"/>
                <a:gd name="T30" fmla="*/ 300 h 3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5" h="300">
                  <a:moveTo>
                    <a:pt x="215" y="220"/>
                  </a:moveTo>
                  <a:cubicBezTo>
                    <a:pt x="215" y="255"/>
                    <a:pt x="203" y="279"/>
                    <a:pt x="183" y="290"/>
                  </a:cubicBezTo>
                  <a:cubicBezTo>
                    <a:pt x="179" y="292"/>
                    <a:pt x="175" y="294"/>
                    <a:pt x="171" y="295"/>
                  </a:cubicBezTo>
                  <a:cubicBezTo>
                    <a:pt x="153" y="300"/>
                    <a:pt x="131" y="296"/>
                    <a:pt x="108" y="282"/>
                  </a:cubicBezTo>
                  <a:cubicBezTo>
                    <a:pt x="84" y="269"/>
                    <a:pt x="62" y="247"/>
                    <a:pt x="44" y="222"/>
                  </a:cubicBezTo>
                  <a:cubicBezTo>
                    <a:pt x="40" y="216"/>
                    <a:pt x="36" y="210"/>
                    <a:pt x="33" y="203"/>
                  </a:cubicBezTo>
                  <a:cubicBezTo>
                    <a:pt x="13" y="169"/>
                    <a:pt x="0" y="131"/>
                    <a:pt x="0" y="96"/>
                  </a:cubicBezTo>
                  <a:cubicBezTo>
                    <a:pt x="0" y="27"/>
                    <a:pt x="48" y="0"/>
                    <a:pt x="108" y="34"/>
                  </a:cubicBezTo>
                  <a:cubicBezTo>
                    <a:pt x="167" y="68"/>
                    <a:pt x="215" y="152"/>
                    <a:pt x="215" y="2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6" name="Freeform 2297">
              <a:extLst>
                <a:ext uri="{FF2B5EF4-FFF2-40B4-BE49-F238E27FC236}">
                  <a16:creationId xmlns:a16="http://schemas.microsoft.com/office/drawing/2014/main" id="{36B55FB0-5C74-4619-BD46-81E2B298D1B3}"/>
                </a:ext>
              </a:extLst>
            </p:cNvPr>
            <p:cNvSpPr>
              <a:spLocks/>
            </p:cNvSpPr>
            <p:nvPr/>
          </p:nvSpPr>
          <p:spPr bwMode="auto">
            <a:xfrm>
              <a:off x="1095" y="3263"/>
              <a:ext cx="30" cy="50"/>
            </a:xfrm>
            <a:custGeom>
              <a:avLst/>
              <a:gdLst>
                <a:gd name="T0" fmla="*/ 0 w 106"/>
                <a:gd name="T1" fmla="*/ 0 h 180"/>
                <a:gd name="T2" fmla="*/ 0 w 106"/>
                <a:gd name="T3" fmla="*/ 0 h 180"/>
                <a:gd name="T4" fmla="*/ 0 w 106"/>
                <a:gd name="T5" fmla="*/ 0 h 180"/>
                <a:gd name="T6" fmla="*/ 0 w 106"/>
                <a:gd name="T7" fmla="*/ 0 h 180"/>
                <a:gd name="T8" fmla="*/ 0 w 106"/>
                <a:gd name="T9" fmla="*/ 0 h 180"/>
                <a:gd name="T10" fmla="*/ 0 w 106"/>
                <a:gd name="T11" fmla="*/ 0 h 180"/>
                <a:gd name="T12" fmla="*/ 0 w 106"/>
                <a:gd name="T13" fmla="*/ 0 h 180"/>
                <a:gd name="T14" fmla="*/ 0 w 106"/>
                <a:gd name="T15" fmla="*/ 0 h 180"/>
                <a:gd name="T16" fmla="*/ 0 w 106"/>
                <a:gd name="T17" fmla="*/ 0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180"/>
                <a:gd name="T29" fmla="*/ 106 w 106"/>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180">
                  <a:moveTo>
                    <a:pt x="106" y="69"/>
                  </a:moveTo>
                  <a:cubicBezTo>
                    <a:pt x="106" y="173"/>
                    <a:pt x="106" y="173"/>
                    <a:pt x="106" y="173"/>
                  </a:cubicBezTo>
                  <a:cubicBezTo>
                    <a:pt x="106" y="178"/>
                    <a:pt x="103" y="180"/>
                    <a:pt x="99" y="178"/>
                  </a:cubicBezTo>
                  <a:cubicBezTo>
                    <a:pt x="7" y="125"/>
                    <a:pt x="7" y="125"/>
                    <a:pt x="7" y="125"/>
                  </a:cubicBezTo>
                  <a:cubicBezTo>
                    <a:pt x="3" y="123"/>
                    <a:pt x="0" y="117"/>
                    <a:pt x="0" y="112"/>
                  </a:cubicBezTo>
                  <a:cubicBezTo>
                    <a:pt x="0" y="8"/>
                    <a:pt x="0" y="8"/>
                    <a:pt x="0" y="8"/>
                  </a:cubicBezTo>
                  <a:cubicBezTo>
                    <a:pt x="0" y="3"/>
                    <a:pt x="3" y="0"/>
                    <a:pt x="7" y="3"/>
                  </a:cubicBezTo>
                  <a:cubicBezTo>
                    <a:pt x="99" y="56"/>
                    <a:pt x="99" y="56"/>
                    <a:pt x="99" y="56"/>
                  </a:cubicBezTo>
                  <a:cubicBezTo>
                    <a:pt x="103" y="58"/>
                    <a:pt x="106" y="64"/>
                    <a:pt x="106"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7" name="Freeform 2298">
              <a:extLst>
                <a:ext uri="{FF2B5EF4-FFF2-40B4-BE49-F238E27FC236}">
                  <a16:creationId xmlns:a16="http://schemas.microsoft.com/office/drawing/2014/main" id="{EE22C198-8078-4346-BF1A-4E454B0362D6}"/>
                </a:ext>
              </a:extLst>
            </p:cNvPr>
            <p:cNvSpPr>
              <a:spLocks/>
            </p:cNvSpPr>
            <p:nvPr/>
          </p:nvSpPr>
          <p:spPr bwMode="auto">
            <a:xfrm>
              <a:off x="1039" y="3230"/>
              <a:ext cx="29" cy="50"/>
            </a:xfrm>
            <a:custGeom>
              <a:avLst/>
              <a:gdLst>
                <a:gd name="T0" fmla="*/ 0 w 105"/>
                <a:gd name="T1" fmla="*/ 0 h 180"/>
                <a:gd name="T2" fmla="*/ 0 w 105"/>
                <a:gd name="T3" fmla="*/ 0 h 180"/>
                <a:gd name="T4" fmla="*/ 0 w 105"/>
                <a:gd name="T5" fmla="*/ 0 h 180"/>
                <a:gd name="T6" fmla="*/ 0 w 105"/>
                <a:gd name="T7" fmla="*/ 0 h 180"/>
                <a:gd name="T8" fmla="*/ 0 w 105"/>
                <a:gd name="T9" fmla="*/ 0 h 180"/>
                <a:gd name="T10" fmla="*/ 0 w 105"/>
                <a:gd name="T11" fmla="*/ 0 h 180"/>
                <a:gd name="T12" fmla="*/ 0 w 105"/>
                <a:gd name="T13" fmla="*/ 0 h 180"/>
                <a:gd name="T14" fmla="*/ 0 w 105"/>
                <a:gd name="T15" fmla="*/ 0 h 180"/>
                <a:gd name="T16" fmla="*/ 0 w 105"/>
                <a:gd name="T17" fmla="*/ 0 h 1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5"/>
                <a:gd name="T28" fmla="*/ 0 h 180"/>
                <a:gd name="T29" fmla="*/ 105 w 105"/>
                <a:gd name="T30" fmla="*/ 180 h 1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5" h="180">
                  <a:moveTo>
                    <a:pt x="105" y="68"/>
                  </a:moveTo>
                  <a:cubicBezTo>
                    <a:pt x="105" y="173"/>
                    <a:pt x="105" y="173"/>
                    <a:pt x="105" y="173"/>
                  </a:cubicBezTo>
                  <a:cubicBezTo>
                    <a:pt x="105" y="178"/>
                    <a:pt x="102" y="180"/>
                    <a:pt x="99" y="178"/>
                  </a:cubicBezTo>
                  <a:cubicBezTo>
                    <a:pt x="6" y="124"/>
                    <a:pt x="6" y="124"/>
                    <a:pt x="6" y="124"/>
                  </a:cubicBezTo>
                  <a:cubicBezTo>
                    <a:pt x="3" y="122"/>
                    <a:pt x="0" y="116"/>
                    <a:pt x="0" y="112"/>
                  </a:cubicBezTo>
                  <a:cubicBezTo>
                    <a:pt x="0" y="7"/>
                    <a:pt x="0" y="7"/>
                    <a:pt x="0" y="7"/>
                  </a:cubicBezTo>
                  <a:cubicBezTo>
                    <a:pt x="0" y="2"/>
                    <a:pt x="3" y="0"/>
                    <a:pt x="6" y="2"/>
                  </a:cubicBezTo>
                  <a:cubicBezTo>
                    <a:pt x="99" y="56"/>
                    <a:pt x="99" y="56"/>
                    <a:pt x="99" y="56"/>
                  </a:cubicBezTo>
                  <a:cubicBezTo>
                    <a:pt x="102" y="58"/>
                    <a:pt x="105" y="64"/>
                    <a:pt x="105"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8" name="Freeform 2299">
              <a:extLst>
                <a:ext uri="{FF2B5EF4-FFF2-40B4-BE49-F238E27FC236}">
                  <a16:creationId xmlns:a16="http://schemas.microsoft.com/office/drawing/2014/main" id="{391A6FEF-6024-4F71-A829-BD974F92192F}"/>
                </a:ext>
              </a:extLst>
            </p:cNvPr>
            <p:cNvSpPr>
              <a:spLocks noEditPoints="1"/>
            </p:cNvSpPr>
            <p:nvPr/>
          </p:nvSpPr>
          <p:spPr bwMode="auto">
            <a:xfrm>
              <a:off x="978" y="2831"/>
              <a:ext cx="681" cy="957"/>
            </a:xfrm>
            <a:custGeom>
              <a:avLst/>
              <a:gdLst>
                <a:gd name="T0" fmla="*/ 4 w 2467"/>
                <a:gd name="T1" fmla="*/ 6 h 3464"/>
                <a:gd name="T2" fmla="*/ 4 w 2467"/>
                <a:gd name="T3" fmla="*/ 6 h 3464"/>
                <a:gd name="T4" fmla="*/ 0 w 2467"/>
                <a:gd name="T5" fmla="*/ 3 h 3464"/>
                <a:gd name="T6" fmla="*/ 0 w 2467"/>
                <a:gd name="T7" fmla="*/ 3 h 3464"/>
                <a:gd name="T8" fmla="*/ 0 w 2467"/>
                <a:gd name="T9" fmla="*/ 3 h 3464"/>
                <a:gd name="T10" fmla="*/ 0 w 2467"/>
                <a:gd name="T11" fmla="*/ 0 h 3464"/>
                <a:gd name="T12" fmla="*/ 0 w 2467"/>
                <a:gd name="T13" fmla="*/ 0 h 3464"/>
                <a:gd name="T14" fmla="*/ 0 w 2467"/>
                <a:gd name="T15" fmla="*/ 0 h 3464"/>
                <a:gd name="T16" fmla="*/ 0 w 2467"/>
                <a:gd name="T17" fmla="*/ 0 h 3464"/>
                <a:gd name="T18" fmla="*/ 0 w 2467"/>
                <a:gd name="T19" fmla="*/ 0 h 3464"/>
                <a:gd name="T20" fmla="*/ 4 w 2467"/>
                <a:gd name="T21" fmla="*/ 2 h 3464"/>
                <a:gd name="T22" fmla="*/ 4 w 2467"/>
                <a:gd name="T23" fmla="*/ 2 h 3464"/>
                <a:gd name="T24" fmla="*/ 4 w 2467"/>
                <a:gd name="T25" fmla="*/ 2 h 3464"/>
                <a:gd name="T26" fmla="*/ 4 w 2467"/>
                <a:gd name="T27" fmla="*/ 6 h 3464"/>
                <a:gd name="T28" fmla="*/ 4 w 2467"/>
                <a:gd name="T29" fmla="*/ 6 h 3464"/>
                <a:gd name="T30" fmla="*/ 4 w 2467"/>
                <a:gd name="T31" fmla="*/ 6 h 3464"/>
                <a:gd name="T32" fmla="*/ 0 w 2467"/>
                <a:gd name="T33" fmla="*/ 0 h 3464"/>
                <a:gd name="T34" fmla="*/ 0 w 2467"/>
                <a:gd name="T35" fmla="*/ 0 h 3464"/>
                <a:gd name="T36" fmla="*/ 0 w 2467"/>
                <a:gd name="T37" fmla="*/ 0 h 3464"/>
                <a:gd name="T38" fmla="*/ 0 w 2467"/>
                <a:gd name="T39" fmla="*/ 3 h 3464"/>
                <a:gd name="T40" fmla="*/ 0 w 2467"/>
                <a:gd name="T41" fmla="*/ 3 h 3464"/>
                <a:gd name="T42" fmla="*/ 0 w 2467"/>
                <a:gd name="T43" fmla="*/ 3 h 3464"/>
                <a:gd name="T44" fmla="*/ 4 w 2467"/>
                <a:gd name="T45" fmla="*/ 6 h 3464"/>
                <a:gd name="T46" fmla="*/ 4 w 2467"/>
                <a:gd name="T47" fmla="*/ 6 h 3464"/>
                <a:gd name="T48" fmla="*/ 4 w 2467"/>
                <a:gd name="T49" fmla="*/ 6 h 3464"/>
                <a:gd name="T50" fmla="*/ 4 w 2467"/>
                <a:gd name="T51" fmla="*/ 2 h 3464"/>
                <a:gd name="T52" fmla="*/ 4 w 2467"/>
                <a:gd name="T53" fmla="*/ 2 h 3464"/>
                <a:gd name="T54" fmla="*/ 4 w 2467"/>
                <a:gd name="T55" fmla="*/ 2 h 3464"/>
                <a:gd name="T56" fmla="*/ 0 w 2467"/>
                <a:gd name="T57" fmla="*/ 0 h 3464"/>
                <a:gd name="T58" fmla="*/ 0 w 2467"/>
                <a:gd name="T59" fmla="*/ 0 h 3464"/>
                <a:gd name="T60" fmla="*/ 0 w 2467"/>
                <a:gd name="T61" fmla="*/ 0 h 34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7"/>
                <a:gd name="T94" fmla="*/ 0 h 3464"/>
                <a:gd name="T95" fmla="*/ 2467 w 2467"/>
                <a:gd name="T96" fmla="*/ 3464 h 346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7" h="3464">
                  <a:moveTo>
                    <a:pt x="2411" y="3464"/>
                  </a:moveTo>
                  <a:cubicBezTo>
                    <a:pt x="2398" y="3464"/>
                    <a:pt x="2381" y="3460"/>
                    <a:pt x="2359" y="3448"/>
                  </a:cubicBezTo>
                  <a:cubicBezTo>
                    <a:pt x="92" y="2138"/>
                    <a:pt x="92" y="2138"/>
                    <a:pt x="92" y="2138"/>
                  </a:cubicBezTo>
                  <a:cubicBezTo>
                    <a:pt x="69" y="2125"/>
                    <a:pt x="48" y="2102"/>
                    <a:pt x="31" y="2073"/>
                  </a:cubicBezTo>
                  <a:cubicBezTo>
                    <a:pt x="11" y="2039"/>
                    <a:pt x="0" y="2000"/>
                    <a:pt x="0" y="1965"/>
                  </a:cubicBezTo>
                  <a:cubicBezTo>
                    <a:pt x="0" y="90"/>
                    <a:pt x="0" y="90"/>
                    <a:pt x="0" y="90"/>
                  </a:cubicBezTo>
                  <a:cubicBezTo>
                    <a:pt x="0" y="53"/>
                    <a:pt x="13" y="24"/>
                    <a:pt x="36" y="11"/>
                  </a:cubicBezTo>
                  <a:cubicBezTo>
                    <a:pt x="36" y="11"/>
                    <a:pt x="37" y="10"/>
                    <a:pt x="37" y="10"/>
                  </a:cubicBezTo>
                  <a:cubicBezTo>
                    <a:pt x="37" y="10"/>
                    <a:pt x="37" y="10"/>
                    <a:pt x="37" y="10"/>
                  </a:cubicBezTo>
                  <a:cubicBezTo>
                    <a:pt x="56" y="0"/>
                    <a:pt x="80" y="2"/>
                    <a:pt x="104" y="15"/>
                  </a:cubicBezTo>
                  <a:cubicBezTo>
                    <a:pt x="2376" y="1327"/>
                    <a:pt x="2376" y="1327"/>
                    <a:pt x="2376" y="1327"/>
                  </a:cubicBezTo>
                  <a:cubicBezTo>
                    <a:pt x="2398" y="1340"/>
                    <a:pt x="2418" y="1361"/>
                    <a:pt x="2434" y="1389"/>
                  </a:cubicBezTo>
                  <a:cubicBezTo>
                    <a:pt x="2455" y="1424"/>
                    <a:pt x="2467" y="1464"/>
                    <a:pt x="2467" y="1500"/>
                  </a:cubicBezTo>
                  <a:cubicBezTo>
                    <a:pt x="2467" y="3386"/>
                    <a:pt x="2467" y="3386"/>
                    <a:pt x="2467" y="3386"/>
                  </a:cubicBezTo>
                  <a:cubicBezTo>
                    <a:pt x="2467" y="3431"/>
                    <a:pt x="2450" y="3450"/>
                    <a:pt x="2437" y="3458"/>
                  </a:cubicBezTo>
                  <a:cubicBezTo>
                    <a:pt x="2430" y="3461"/>
                    <a:pt x="2422" y="3464"/>
                    <a:pt x="2411" y="3464"/>
                  </a:cubicBezTo>
                  <a:close/>
                  <a:moveTo>
                    <a:pt x="48" y="31"/>
                  </a:moveTo>
                  <a:cubicBezTo>
                    <a:pt x="48" y="31"/>
                    <a:pt x="48" y="31"/>
                    <a:pt x="48" y="32"/>
                  </a:cubicBezTo>
                  <a:cubicBezTo>
                    <a:pt x="33" y="40"/>
                    <a:pt x="24" y="61"/>
                    <a:pt x="24" y="90"/>
                  </a:cubicBezTo>
                  <a:cubicBezTo>
                    <a:pt x="24" y="1965"/>
                    <a:pt x="24" y="1965"/>
                    <a:pt x="24" y="1965"/>
                  </a:cubicBezTo>
                  <a:cubicBezTo>
                    <a:pt x="24" y="1996"/>
                    <a:pt x="35" y="2031"/>
                    <a:pt x="52" y="2062"/>
                  </a:cubicBezTo>
                  <a:cubicBezTo>
                    <a:pt x="66" y="2087"/>
                    <a:pt x="85" y="2107"/>
                    <a:pt x="104" y="2118"/>
                  </a:cubicBezTo>
                  <a:cubicBezTo>
                    <a:pt x="2371" y="3427"/>
                    <a:pt x="2371" y="3427"/>
                    <a:pt x="2371" y="3427"/>
                  </a:cubicBezTo>
                  <a:cubicBezTo>
                    <a:pt x="2394" y="3440"/>
                    <a:pt x="2413" y="3444"/>
                    <a:pt x="2425" y="3437"/>
                  </a:cubicBezTo>
                  <a:cubicBezTo>
                    <a:pt x="2436" y="3430"/>
                    <a:pt x="2443" y="3412"/>
                    <a:pt x="2443" y="3386"/>
                  </a:cubicBezTo>
                  <a:cubicBezTo>
                    <a:pt x="2443" y="1500"/>
                    <a:pt x="2443" y="1500"/>
                    <a:pt x="2443" y="1500"/>
                  </a:cubicBezTo>
                  <a:cubicBezTo>
                    <a:pt x="2443" y="1468"/>
                    <a:pt x="2432" y="1432"/>
                    <a:pt x="2414" y="1401"/>
                  </a:cubicBezTo>
                  <a:cubicBezTo>
                    <a:pt x="2400" y="1377"/>
                    <a:pt x="2382" y="1358"/>
                    <a:pt x="2363" y="1348"/>
                  </a:cubicBezTo>
                  <a:cubicBezTo>
                    <a:pt x="92" y="36"/>
                    <a:pt x="92" y="36"/>
                    <a:pt x="92" y="36"/>
                  </a:cubicBezTo>
                  <a:cubicBezTo>
                    <a:pt x="80" y="30"/>
                    <a:pt x="63" y="23"/>
                    <a:pt x="49" y="31"/>
                  </a:cubicBezTo>
                  <a:cubicBezTo>
                    <a:pt x="49" y="31"/>
                    <a:pt x="48" y="31"/>
                    <a:pt x="48" y="3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9" name="Freeform 2300">
              <a:extLst>
                <a:ext uri="{FF2B5EF4-FFF2-40B4-BE49-F238E27FC236}">
                  <a16:creationId xmlns:a16="http://schemas.microsoft.com/office/drawing/2014/main" id="{593E6ABB-7715-4DCF-ACAF-371E9B5410D4}"/>
                </a:ext>
              </a:extLst>
            </p:cNvPr>
            <p:cNvSpPr>
              <a:spLocks/>
            </p:cNvSpPr>
            <p:nvPr/>
          </p:nvSpPr>
          <p:spPr bwMode="auto">
            <a:xfrm>
              <a:off x="977" y="2906"/>
              <a:ext cx="682" cy="397"/>
            </a:xfrm>
            <a:custGeom>
              <a:avLst/>
              <a:gdLst>
                <a:gd name="T0" fmla="*/ 4 w 2469"/>
                <a:gd name="T1" fmla="*/ 2 h 1436"/>
                <a:gd name="T2" fmla="*/ 4 w 2469"/>
                <a:gd name="T3" fmla="*/ 2 h 1436"/>
                <a:gd name="T4" fmla="*/ 0 w 2469"/>
                <a:gd name="T5" fmla="*/ 0 h 1436"/>
                <a:gd name="T6" fmla="*/ 0 w 2469"/>
                <a:gd name="T7" fmla="*/ 0 h 1436"/>
                <a:gd name="T8" fmla="*/ 0 w 2469"/>
                <a:gd name="T9" fmla="*/ 0 h 1436"/>
                <a:gd name="T10" fmla="*/ 4 w 2469"/>
                <a:gd name="T11" fmla="*/ 2 h 1436"/>
                <a:gd name="T12" fmla="*/ 4 w 2469"/>
                <a:gd name="T13" fmla="*/ 2 h 1436"/>
                <a:gd name="T14" fmla="*/ 4 w 2469"/>
                <a:gd name="T15" fmla="*/ 2 h 1436"/>
                <a:gd name="T16" fmla="*/ 0 60000 65536"/>
                <a:gd name="T17" fmla="*/ 0 60000 65536"/>
                <a:gd name="T18" fmla="*/ 0 60000 65536"/>
                <a:gd name="T19" fmla="*/ 0 60000 65536"/>
                <a:gd name="T20" fmla="*/ 0 60000 65536"/>
                <a:gd name="T21" fmla="*/ 0 60000 65536"/>
                <a:gd name="T22" fmla="*/ 0 60000 65536"/>
                <a:gd name="T23" fmla="*/ 0 60000 65536"/>
                <a:gd name="T24" fmla="*/ 0 w 2469"/>
                <a:gd name="T25" fmla="*/ 0 h 1436"/>
                <a:gd name="T26" fmla="*/ 2469 w 2469"/>
                <a:gd name="T27" fmla="*/ 1436 h 14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69" h="1436">
                  <a:moveTo>
                    <a:pt x="2456" y="1436"/>
                  </a:moveTo>
                  <a:cubicBezTo>
                    <a:pt x="2453" y="1436"/>
                    <a:pt x="2451" y="1435"/>
                    <a:pt x="2450" y="1434"/>
                  </a:cubicBezTo>
                  <a:cubicBezTo>
                    <a:pt x="7" y="24"/>
                    <a:pt x="7" y="24"/>
                    <a:pt x="7" y="24"/>
                  </a:cubicBezTo>
                  <a:cubicBezTo>
                    <a:pt x="2" y="21"/>
                    <a:pt x="0" y="14"/>
                    <a:pt x="3" y="8"/>
                  </a:cubicBezTo>
                  <a:cubicBezTo>
                    <a:pt x="6" y="2"/>
                    <a:pt x="14" y="0"/>
                    <a:pt x="19" y="3"/>
                  </a:cubicBezTo>
                  <a:cubicBezTo>
                    <a:pt x="2462" y="1413"/>
                    <a:pt x="2462" y="1413"/>
                    <a:pt x="2462" y="1413"/>
                  </a:cubicBezTo>
                  <a:cubicBezTo>
                    <a:pt x="2467" y="1417"/>
                    <a:pt x="2469" y="1424"/>
                    <a:pt x="2466" y="1430"/>
                  </a:cubicBezTo>
                  <a:cubicBezTo>
                    <a:pt x="2464" y="1434"/>
                    <a:pt x="2460" y="1436"/>
                    <a:pt x="2456" y="143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0" name="Freeform 2301">
              <a:extLst>
                <a:ext uri="{FF2B5EF4-FFF2-40B4-BE49-F238E27FC236}">
                  <a16:creationId xmlns:a16="http://schemas.microsoft.com/office/drawing/2014/main" id="{50DDFD33-BDD3-40AC-86D2-B002F0A7178E}"/>
                </a:ext>
              </a:extLst>
            </p:cNvPr>
            <p:cNvSpPr>
              <a:spLocks/>
            </p:cNvSpPr>
            <p:nvPr/>
          </p:nvSpPr>
          <p:spPr bwMode="auto">
            <a:xfrm>
              <a:off x="985" y="2805"/>
              <a:ext cx="719" cy="982"/>
            </a:xfrm>
            <a:custGeom>
              <a:avLst/>
              <a:gdLst>
                <a:gd name="T0" fmla="*/ 4 w 2601"/>
                <a:gd name="T1" fmla="*/ 6 h 3553"/>
                <a:gd name="T2" fmla="*/ 4 w 2601"/>
                <a:gd name="T3" fmla="*/ 6 h 3553"/>
                <a:gd name="T4" fmla="*/ 4 w 2601"/>
                <a:gd name="T5" fmla="*/ 6 h 3553"/>
                <a:gd name="T6" fmla="*/ 4 w 2601"/>
                <a:gd name="T7" fmla="*/ 6 h 3553"/>
                <a:gd name="T8" fmla="*/ 4 w 2601"/>
                <a:gd name="T9" fmla="*/ 6 h 3553"/>
                <a:gd name="T10" fmla="*/ 4 w 2601"/>
                <a:gd name="T11" fmla="*/ 2 h 3553"/>
                <a:gd name="T12" fmla="*/ 4 w 2601"/>
                <a:gd name="T13" fmla="*/ 2 h 3553"/>
                <a:gd name="T14" fmla="*/ 4 w 2601"/>
                <a:gd name="T15" fmla="*/ 2 h 3553"/>
                <a:gd name="T16" fmla="*/ 0 w 2601"/>
                <a:gd name="T17" fmla="*/ 0 h 3553"/>
                <a:gd name="T18" fmla="*/ 0 w 2601"/>
                <a:gd name="T19" fmla="*/ 0 h 3553"/>
                <a:gd name="T20" fmla="*/ 0 w 2601"/>
                <a:gd name="T21" fmla="*/ 0 h 3553"/>
                <a:gd name="T22" fmla="*/ 0 w 2601"/>
                <a:gd name="T23" fmla="*/ 0 h 3553"/>
                <a:gd name="T24" fmla="*/ 0 w 2601"/>
                <a:gd name="T25" fmla="*/ 0 h 3553"/>
                <a:gd name="T26" fmla="*/ 0 w 2601"/>
                <a:gd name="T27" fmla="*/ 0 h 3553"/>
                <a:gd name="T28" fmla="*/ 0 w 2601"/>
                <a:gd name="T29" fmla="*/ 0 h 3553"/>
                <a:gd name="T30" fmla="*/ 4 w 2601"/>
                <a:gd name="T31" fmla="*/ 2 h 3553"/>
                <a:gd name="T32" fmla="*/ 4 w 2601"/>
                <a:gd name="T33" fmla="*/ 2 h 3553"/>
                <a:gd name="T34" fmla="*/ 4 w 2601"/>
                <a:gd name="T35" fmla="*/ 2 h 3553"/>
                <a:gd name="T36" fmla="*/ 4 w 2601"/>
                <a:gd name="T37" fmla="*/ 6 h 3553"/>
                <a:gd name="T38" fmla="*/ 4 w 2601"/>
                <a:gd name="T39" fmla="*/ 6 h 3553"/>
                <a:gd name="T40" fmla="*/ 4 w 2601"/>
                <a:gd name="T41" fmla="*/ 6 h 3553"/>
                <a:gd name="T42" fmla="*/ 4 w 2601"/>
                <a:gd name="T43" fmla="*/ 6 h 35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601"/>
                <a:gd name="T67" fmla="*/ 0 h 3553"/>
                <a:gd name="T68" fmla="*/ 2601 w 2601"/>
                <a:gd name="T69" fmla="*/ 3553 h 355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601" h="3553">
                  <a:moveTo>
                    <a:pt x="2403" y="3553"/>
                  </a:moveTo>
                  <a:cubicBezTo>
                    <a:pt x="2398" y="3553"/>
                    <a:pt x="2394" y="3551"/>
                    <a:pt x="2392" y="3547"/>
                  </a:cubicBezTo>
                  <a:cubicBezTo>
                    <a:pt x="2389" y="3542"/>
                    <a:pt x="2391" y="3534"/>
                    <a:pt x="2397" y="3531"/>
                  </a:cubicBezTo>
                  <a:cubicBezTo>
                    <a:pt x="2559" y="3437"/>
                    <a:pt x="2559" y="3437"/>
                    <a:pt x="2559" y="3437"/>
                  </a:cubicBezTo>
                  <a:cubicBezTo>
                    <a:pt x="2570" y="3431"/>
                    <a:pt x="2577" y="3412"/>
                    <a:pt x="2577" y="3386"/>
                  </a:cubicBezTo>
                  <a:cubicBezTo>
                    <a:pt x="2577" y="1500"/>
                    <a:pt x="2577" y="1500"/>
                    <a:pt x="2577" y="1500"/>
                  </a:cubicBezTo>
                  <a:cubicBezTo>
                    <a:pt x="2577" y="1469"/>
                    <a:pt x="2566" y="1433"/>
                    <a:pt x="2548" y="1402"/>
                  </a:cubicBezTo>
                  <a:cubicBezTo>
                    <a:pt x="2534" y="1378"/>
                    <a:pt x="2516" y="1359"/>
                    <a:pt x="2498" y="1348"/>
                  </a:cubicBezTo>
                  <a:cubicBezTo>
                    <a:pt x="226" y="37"/>
                    <a:pt x="226" y="37"/>
                    <a:pt x="226" y="37"/>
                  </a:cubicBezTo>
                  <a:cubicBezTo>
                    <a:pt x="209" y="27"/>
                    <a:pt x="194" y="25"/>
                    <a:pt x="182" y="32"/>
                  </a:cubicBezTo>
                  <a:cubicBezTo>
                    <a:pt x="20" y="126"/>
                    <a:pt x="20" y="126"/>
                    <a:pt x="20" y="126"/>
                  </a:cubicBezTo>
                  <a:cubicBezTo>
                    <a:pt x="14" y="129"/>
                    <a:pt x="7" y="127"/>
                    <a:pt x="4" y="121"/>
                  </a:cubicBezTo>
                  <a:cubicBezTo>
                    <a:pt x="0" y="115"/>
                    <a:pt x="2" y="108"/>
                    <a:pt x="8" y="105"/>
                  </a:cubicBezTo>
                  <a:cubicBezTo>
                    <a:pt x="170" y="11"/>
                    <a:pt x="170" y="11"/>
                    <a:pt x="170" y="11"/>
                  </a:cubicBezTo>
                  <a:cubicBezTo>
                    <a:pt x="189" y="0"/>
                    <a:pt x="213" y="2"/>
                    <a:pt x="238" y="16"/>
                  </a:cubicBezTo>
                  <a:cubicBezTo>
                    <a:pt x="2510" y="1327"/>
                    <a:pt x="2510" y="1327"/>
                    <a:pt x="2510" y="1327"/>
                  </a:cubicBezTo>
                  <a:cubicBezTo>
                    <a:pt x="2532" y="1340"/>
                    <a:pt x="2552" y="1362"/>
                    <a:pt x="2568" y="1390"/>
                  </a:cubicBezTo>
                  <a:cubicBezTo>
                    <a:pt x="2589" y="1424"/>
                    <a:pt x="2601" y="1464"/>
                    <a:pt x="2601" y="1500"/>
                  </a:cubicBezTo>
                  <a:cubicBezTo>
                    <a:pt x="2601" y="3386"/>
                    <a:pt x="2601" y="3386"/>
                    <a:pt x="2601" y="3386"/>
                  </a:cubicBezTo>
                  <a:cubicBezTo>
                    <a:pt x="2601" y="3431"/>
                    <a:pt x="2584" y="3450"/>
                    <a:pt x="2571" y="3458"/>
                  </a:cubicBezTo>
                  <a:cubicBezTo>
                    <a:pt x="2409" y="3552"/>
                    <a:pt x="2409" y="3552"/>
                    <a:pt x="2409" y="3552"/>
                  </a:cubicBezTo>
                  <a:cubicBezTo>
                    <a:pt x="2407" y="3553"/>
                    <a:pt x="2405" y="3553"/>
                    <a:pt x="2403" y="355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1" name="Freeform 2302">
              <a:extLst>
                <a:ext uri="{FF2B5EF4-FFF2-40B4-BE49-F238E27FC236}">
                  <a16:creationId xmlns:a16="http://schemas.microsoft.com/office/drawing/2014/main" id="{181DF161-15AF-4FCD-A375-A94FB38E486E}"/>
                </a:ext>
              </a:extLst>
            </p:cNvPr>
            <p:cNvSpPr>
              <a:spLocks noEditPoints="1"/>
            </p:cNvSpPr>
            <p:nvPr/>
          </p:nvSpPr>
          <p:spPr bwMode="auto">
            <a:xfrm>
              <a:off x="1077" y="3096"/>
              <a:ext cx="66" cy="85"/>
            </a:xfrm>
            <a:custGeom>
              <a:avLst/>
              <a:gdLst>
                <a:gd name="T0" fmla="*/ 0 w 239"/>
                <a:gd name="T1" fmla="*/ 1 h 307"/>
                <a:gd name="T2" fmla="*/ 0 w 239"/>
                <a:gd name="T3" fmla="*/ 1 h 307"/>
                <a:gd name="T4" fmla="*/ 0 w 239"/>
                <a:gd name="T5" fmla="*/ 0 h 307"/>
                <a:gd name="T6" fmla="*/ 0 w 239"/>
                <a:gd name="T7" fmla="*/ 0 h 307"/>
                <a:gd name="T8" fmla="*/ 0 w 239"/>
                <a:gd name="T9" fmla="*/ 0 h 307"/>
                <a:gd name="T10" fmla="*/ 0 w 239"/>
                <a:gd name="T11" fmla="*/ 0 h 307"/>
                <a:gd name="T12" fmla="*/ 0 w 239"/>
                <a:gd name="T13" fmla="*/ 0 h 307"/>
                <a:gd name="T14" fmla="*/ 0 w 239"/>
                <a:gd name="T15" fmla="*/ 0 h 307"/>
                <a:gd name="T16" fmla="*/ 0 w 239"/>
                <a:gd name="T17" fmla="*/ 1 h 307"/>
                <a:gd name="T18" fmla="*/ 0 w 239"/>
                <a:gd name="T19" fmla="*/ 1 h 307"/>
                <a:gd name="T20" fmla="*/ 0 w 239"/>
                <a:gd name="T21" fmla="*/ 1 h 307"/>
                <a:gd name="T22" fmla="*/ 0 w 239"/>
                <a:gd name="T23" fmla="*/ 0 h 307"/>
                <a:gd name="T24" fmla="*/ 0 w 239"/>
                <a:gd name="T25" fmla="*/ 0 h 307"/>
                <a:gd name="T26" fmla="*/ 0 w 239"/>
                <a:gd name="T27" fmla="*/ 0 h 307"/>
                <a:gd name="T28" fmla="*/ 0 w 239"/>
                <a:gd name="T29" fmla="*/ 0 h 307"/>
                <a:gd name="T30" fmla="*/ 0 w 239"/>
                <a:gd name="T31" fmla="*/ 0 h 307"/>
                <a:gd name="T32" fmla="*/ 0 w 239"/>
                <a:gd name="T33" fmla="*/ 1 h 307"/>
                <a:gd name="T34" fmla="*/ 0 w 239"/>
                <a:gd name="T35" fmla="*/ 1 h 307"/>
                <a:gd name="T36" fmla="*/ 0 w 239"/>
                <a:gd name="T37" fmla="*/ 1 h 307"/>
                <a:gd name="T38" fmla="*/ 0 w 239"/>
                <a:gd name="T39" fmla="*/ 0 h 307"/>
                <a:gd name="T40" fmla="*/ 0 w 239"/>
                <a:gd name="T41" fmla="*/ 0 h 307"/>
                <a:gd name="T42" fmla="*/ 0 w 239"/>
                <a:gd name="T43" fmla="*/ 0 h 30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9"/>
                <a:gd name="T67" fmla="*/ 0 h 307"/>
                <a:gd name="T68" fmla="*/ 239 w 239"/>
                <a:gd name="T69" fmla="*/ 307 h 30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9" h="307">
                  <a:moveTo>
                    <a:pt x="167" y="307"/>
                  </a:moveTo>
                  <a:cubicBezTo>
                    <a:pt x="150" y="307"/>
                    <a:pt x="132" y="301"/>
                    <a:pt x="114" y="291"/>
                  </a:cubicBezTo>
                  <a:cubicBezTo>
                    <a:pt x="89" y="277"/>
                    <a:pt x="66" y="254"/>
                    <a:pt x="46" y="226"/>
                  </a:cubicBezTo>
                  <a:cubicBezTo>
                    <a:pt x="42" y="221"/>
                    <a:pt x="38" y="214"/>
                    <a:pt x="34" y="207"/>
                  </a:cubicBezTo>
                  <a:cubicBezTo>
                    <a:pt x="12" y="170"/>
                    <a:pt x="0" y="129"/>
                    <a:pt x="0" y="94"/>
                  </a:cubicBezTo>
                  <a:cubicBezTo>
                    <a:pt x="0" y="56"/>
                    <a:pt x="13" y="28"/>
                    <a:pt x="37" y="14"/>
                  </a:cubicBezTo>
                  <a:cubicBezTo>
                    <a:pt x="62" y="0"/>
                    <a:pt x="93" y="3"/>
                    <a:pt x="126" y="22"/>
                  </a:cubicBezTo>
                  <a:cubicBezTo>
                    <a:pt x="188" y="58"/>
                    <a:pt x="239" y="146"/>
                    <a:pt x="239" y="218"/>
                  </a:cubicBezTo>
                  <a:cubicBezTo>
                    <a:pt x="239" y="256"/>
                    <a:pt x="226" y="285"/>
                    <a:pt x="201" y="299"/>
                  </a:cubicBezTo>
                  <a:cubicBezTo>
                    <a:pt x="196" y="301"/>
                    <a:pt x="191" y="303"/>
                    <a:pt x="186" y="304"/>
                  </a:cubicBezTo>
                  <a:cubicBezTo>
                    <a:pt x="180" y="306"/>
                    <a:pt x="174" y="307"/>
                    <a:pt x="167" y="307"/>
                  </a:cubicBezTo>
                  <a:close/>
                  <a:moveTo>
                    <a:pt x="72" y="29"/>
                  </a:moveTo>
                  <a:cubicBezTo>
                    <a:pt x="63" y="29"/>
                    <a:pt x="56" y="31"/>
                    <a:pt x="49" y="35"/>
                  </a:cubicBezTo>
                  <a:cubicBezTo>
                    <a:pt x="33" y="44"/>
                    <a:pt x="24" y="65"/>
                    <a:pt x="24" y="94"/>
                  </a:cubicBezTo>
                  <a:cubicBezTo>
                    <a:pt x="24" y="125"/>
                    <a:pt x="35" y="161"/>
                    <a:pt x="55" y="195"/>
                  </a:cubicBezTo>
                  <a:cubicBezTo>
                    <a:pt x="59" y="202"/>
                    <a:pt x="62" y="208"/>
                    <a:pt x="66" y="213"/>
                  </a:cubicBezTo>
                  <a:cubicBezTo>
                    <a:pt x="84" y="238"/>
                    <a:pt x="104" y="258"/>
                    <a:pt x="126" y="270"/>
                  </a:cubicBezTo>
                  <a:cubicBezTo>
                    <a:pt x="146" y="282"/>
                    <a:pt x="164" y="285"/>
                    <a:pt x="180" y="281"/>
                  </a:cubicBezTo>
                  <a:cubicBezTo>
                    <a:pt x="183" y="280"/>
                    <a:pt x="186" y="279"/>
                    <a:pt x="189" y="278"/>
                  </a:cubicBezTo>
                  <a:cubicBezTo>
                    <a:pt x="206" y="268"/>
                    <a:pt x="215" y="247"/>
                    <a:pt x="215" y="218"/>
                  </a:cubicBezTo>
                  <a:cubicBezTo>
                    <a:pt x="215" y="154"/>
                    <a:pt x="170" y="75"/>
                    <a:pt x="114" y="42"/>
                  </a:cubicBezTo>
                  <a:cubicBezTo>
                    <a:pt x="99" y="34"/>
                    <a:pt x="84" y="29"/>
                    <a:pt x="72" y="2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2" name="Freeform 2303">
              <a:extLst>
                <a:ext uri="{FF2B5EF4-FFF2-40B4-BE49-F238E27FC236}">
                  <a16:creationId xmlns:a16="http://schemas.microsoft.com/office/drawing/2014/main" id="{AA93C3A7-8FDF-43B3-91F5-46466D7D9170}"/>
                </a:ext>
              </a:extLst>
            </p:cNvPr>
            <p:cNvSpPr>
              <a:spLocks/>
            </p:cNvSpPr>
            <p:nvPr/>
          </p:nvSpPr>
          <p:spPr bwMode="auto">
            <a:xfrm>
              <a:off x="1048" y="3148"/>
              <a:ext cx="45" cy="47"/>
            </a:xfrm>
            <a:custGeom>
              <a:avLst/>
              <a:gdLst>
                <a:gd name="T0" fmla="*/ 0 w 160"/>
                <a:gd name="T1" fmla="*/ 0 h 169"/>
                <a:gd name="T2" fmla="*/ 0 w 160"/>
                <a:gd name="T3" fmla="*/ 0 h 169"/>
                <a:gd name="T4" fmla="*/ 0 w 160"/>
                <a:gd name="T5" fmla="*/ 0 h 169"/>
                <a:gd name="T6" fmla="*/ 0 w 160"/>
                <a:gd name="T7" fmla="*/ 0 h 169"/>
                <a:gd name="T8" fmla="*/ 0 w 160"/>
                <a:gd name="T9" fmla="*/ 0 h 169"/>
                <a:gd name="T10" fmla="*/ 0 w 160"/>
                <a:gd name="T11" fmla="*/ 0 h 169"/>
                <a:gd name="T12" fmla="*/ 0 w 160"/>
                <a:gd name="T13" fmla="*/ 0 h 169"/>
                <a:gd name="T14" fmla="*/ 0 w 160"/>
                <a:gd name="T15" fmla="*/ 0 h 169"/>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169"/>
                <a:gd name="T26" fmla="*/ 160 w 160"/>
                <a:gd name="T27" fmla="*/ 169 h 1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169">
                  <a:moveTo>
                    <a:pt x="13" y="169"/>
                  </a:moveTo>
                  <a:cubicBezTo>
                    <a:pt x="12" y="169"/>
                    <a:pt x="11" y="169"/>
                    <a:pt x="10" y="169"/>
                  </a:cubicBezTo>
                  <a:cubicBezTo>
                    <a:pt x="4" y="167"/>
                    <a:pt x="0" y="161"/>
                    <a:pt x="2" y="154"/>
                  </a:cubicBezTo>
                  <a:cubicBezTo>
                    <a:pt x="26" y="63"/>
                    <a:pt x="92" y="8"/>
                    <a:pt x="146" y="0"/>
                  </a:cubicBezTo>
                  <a:cubicBezTo>
                    <a:pt x="152" y="0"/>
                    <a:pt x="159" y="4"/>
                    <a:pt x="159" y="11"/>
                  </a:cubicBezTo>
                  <a:cubicBezTo>
                    <a:pt x="160" y="17"/>
                    <a:pt x="156" y="23"/>
                    <a:pt x="149" y="24"/>
                  </a:cubicBezTo>
                  <a:cubicBezTo>
                    <a:pt x="104" y="31"/>
                    <a:pt x="46" y="80"/>
                    <a:pt x="25" y="160"/>
                  </a:cubicBezTo>
                  <a:cubicBezTo>
                    <a:pt x="24" y="166"/>
                    <a:pt x="19" y="169"/>
                    <a:pt x="13" y="16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3" name="Freeform 2304">
              <a:extLst>
                <a:ext uri="{FF2B5EF4-FFF2-40B4-BE49-F238E27FC236}">
                  <a16:creationId xmlns:a16="http://schemas.microsoft.com/office/drawing/2014/main" id="{BD5674B8-CD89-45AA-A764-E63463743D3B}"/>
                </a:ext>
              </a:extLst>
            </p:cNvPr>
            <p:cNvSpPr>
              <a:spLocks/>
            </p:cNvSpPr>
            <p:nvPr/>
          </p:nvSpPr>
          <p:spPr bwMode="auto">
            <a:xfrm>
              <a:off x="1127" y="3172"/>
              <a:ext cx="44" cy="90"/>
            </a:xfrm>
            <a:custGeom>
              <a:avLst/>
              <a:gdLst>
                <a:gd name="T0" fmla="*/ 0 w 160"/>
                <a:gd name="T1" fmla="*/ 1 h 325"/>
                <a:gd name="T2" fmla="*/ 0 w 160"/>
                <a:gd name="T3" fmla="*/ 1 h 325"/>
                <a:gd name="T4" fmla="*/ 0 w 160"/>
                <a:gd name="T5" fmla="*/ 0 h 325"/>
                <a:gd name="T6" fmla="*/ 0 w 160"/>
                <a:gd name="T7" fmla="*/ 0 h 325"/>
                <a:gd name="T8" fmla="*/ 0 w 160"/>
                <a:gd name="T9" fmla="*/ 0 h 325"/>
                <a:gd name="T10" fmla="*/ 0 w 160"/>
                <a:gd name="T11" fmla="*/ 1 h 325"/>
                <a:gd name="T12" fmla="*/ 0 w 160"/>
                <a:gd name="T13" fmla="*/ 1 h 325"/>
                <a:gd name="T14" fmla="*/ 0 w 160"/>
                <a:gd name="T15" fmla="*/ 1 h 325"/>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325"/>
                <a:gd name="T26" fmla="*/ 160 w 160"/>
                <a:gd name="T27" fmla="*/ 325 h 3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325">
                  <a:moveTo>
                    <a:pt x="148" y="325"/>
                  </a:moveTo>
                  <a:cubicBezTo>
                    <a:pt x="142" y="325"/>
                    <a:pt x="137" y="321"/>
                    <a:pt x="136" y="315"/>
                  </a:cubicBezTo>
                  <a:cubicBezTo>
                    <a:pt x="114" y="205"/>
                    <a:pt x="53" y="83"/>
                    <a:pt x="4" y="20"/>
                  </a:cubicBezTo>
                  <a:cubicBezTo>
                    <a:pt x="0" y="15"/>
                    <a:pt x="1" y="8"/>
                    <a:pt x="7" y="4"/>
                  </a:cubicBezTo>
                  <a:cubicBezTo>
                    <a:pt x="12" y="0"/>
                    <a:pt x="19" y="1"/>
                    <a:pt x="23" y="6"/>
                  </a:cubicBezTo>
                  <a:cubicBezTo>
                    <a:pt x="74" y="71"/>
                    <a:pt x="137" y="197"/>
                    <a:pt x="160" y="311"/>
                  </a:cubicBezTo>
                  <a:cubicBezTo>
                    <a:pt x="160" y="311"/>
                    <a:pt x="160" y="312"/>
                    <a:pt x="160" y="313"/>
                  </a:cubicBezTo>
                  <a:cubicBezTo>
                    <a:pt x="160" y="320"/>
                    <a:pt x="155" y="325"/>
                    <a:pt x="148" y="32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4" name="Freeform 2305">
              <a:extLst>
                <a:ext uri="{FF2B5EF4-FFF2-40B4-BE49-F238E27FC236}">
                  <a16:creationId xmlns:a16="http://schemas.microsoft.com/office/drawing/2014/main" id="{147AB855-D1EF-4097-A2DB-43E4F12A63AA}"/>
                </a:ext>
              </a:extLst>
            </p:cNvPr>
            <p:cNvSpPr>
              <a:spLocks noEditPoints="1"/>
            </p:cNvSpPr>
            <p:nvPr/>
          </p:nvSpPr>
          <p:spPr bwMode="auto">
            <a:xfrm>
              <a:off x="1036" y="3021"/>
              <a:ext cx="148" cy="244"/>
            </a:xfrm>
            <a:custGeom>
              <a:avLst/>
              <a:gdLst>
                <a:gd name="T0" fmla="*/ 1 w 536"/>
                <a:gd name="T1" fmla="*/ 1 h 883"/>
                <a:gd name="T2" fmla="*/ 1 w 536"/>
                <a:gd name="T3" fmla="*/ 1 h 883"/>
                <a:gd name="T4" fmla="*/ 0 w 536"/>
                <a:gd name="T5" fmla="*/ 1 h 883"/>
                <a:gd name="T6" fmla="*/ 0 w 536"/>
                <a:gd name="T7" fmla="*/ 1 h 883"/>
                <a:gd name="T8" fmla="*/ 0 w 536"/>
                <a:gd name="T9" fmla="*/ 1 h 883"/>
                <a:gd name="T10" fmla="*/ 0 w 536"/>
                <a:gd name="T11" fmla="*/ 1 h 883"/>
                <a:gd name="T12" fmla="*/ 0 w 536"/>
                <a:gd name="T13" fmla="*/ 0 h 883"/>
                <a:gd name="T14" fmla="*/ 0 w 536"/>
                <a:gd name="T15" fmla="*/ 0 h 883"/>
                <a:gd name="T16" fmla="*/ 0 w 536"/>
                <a:gd name="T17" fmla="*/ 0 h 883"/>
                <a:gd name="T18" fmla="*/ 1 w 536"/>
                <a:gd name="T19" fmla="*/ 1 h 883"/>
                <a:gd name="T20" fmla="*/ 1 w 536"/>
                <a:gd name="T21" fmla="*/ 1 h 883"/>
                <a:gd name="T22" fmla="*/ 1 w 536"/>
                <a:gd name="T23" fmla="*/ 1 h 883"/>
                <a:gd name="T24" fmla="*/ 1 w 536"/>
                <a:gd name="T25" fmla="*/ 1 h 883"/>
                <a:gd name="T26" fmla="*/ 1 w 536"/>
                <a:gd name="T27" fmla="*/ 1 h 883"/>
                <a:gd name="T28" fmla="*/ 0 w 536"/>
                <a:gd name="T29" fmla="*/ 1 h 883"/>
                <a:gd name="T30" fmla="*/ 1 w 536"/>
                <a:gd name="T31" fmla="*/ 1 h 883"/>
                <a:gd name="T32" fmla="*/ 1 w 536"/>
                <a:gd name="T33" fmla="*/ 1 h 883"/>
                <a:gd name="T34" fmla="*/ 1 w 536"/>
                <a:gd name="T35" fmla="*/ 1 h 883"/>
                <a:gd name="T36" fmla="*/ 1 w 536"/>
                <a:gd name="T37" fmla="*/ 1 h 883"/>
                <a:gd name="T38" fmla="*/ 1 w 536"/>
                <a:gd name="T39" fmla="*/ 1 h 883"/>
                <a:gd name="T40" fmla="*/ 0 w 536"/>
                <a:gd name="T41" fmla="*/ 0 h 883"/>
                <a:gd name="T42" fmla="*/ 0 w 536"/>
                <a:gd name="T43" fmla="*/ 0 h 883"/>
                <a:gd name="T44" fmla="*/ 0 w 536"/>
                <a:gd name="T45" fmla="*/ 0 h 883"/>
                <a:gd name="T46" fmla="*/ 0 w 536"/>
                <a:gd name="T47" fmla="*/ 1 h 883"/>
                <a:gd name="T48" fmla="*/ 0 w 536"/>
                <a:gd name="T49" fmla="*/ 1 h 883"/>
                <a:gd name="T50" fmla="*/ 0 w 536"/>
                <a:gd name="T51" fmla="*/ 1 h 88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6"/>
                <a:gd name="T79" fmla="*/ 0 h 883"/>
                <a:gd name="T80" fmla="*/ 536 w 536"/>
                <a:gd name="T81" fmla="*/ 883 h 88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6" h="883">
                  <a:moveTo>
                    <a:pt x="504" y="883"/>
                  </a:moveTo>
                  <a:cubicBezTo>
                    <a:pt x="498" y="883"/>
                    <a:pt x="491" y="881"/>
                    <a:pt x="485" y="877"/>
                  </a:cubicBezTo>
                  <a:cubicBezTo>
                    <a:pt x="52" y="628"/>
                    <a:pt x="52" y="628"/>
                    <a:pt x="52" y="628"/>
                  </a:cubicBezTo>
                  <a:cubicBezTo>
                    <a:pt x="52" y="628"/>
                    <a:pt x="52" y="628"/>
                    <a:pt x="52" y="628"/>
                  </a:cubicBezTo>
                  <a:cubicBezTo>
                    <a:pt x="38" y="620"/>
                    <a:pt x="38" y="620"/>
                    <a:pt x="38" y="620"/>
                  </a:cubicBezTo>
                  <a:cubicBezTo>
                    <a:pt x="17" y="607"/>
                    <a:pt x="0" y="575"/>
                    <a:pt x="0" y="546"/>
                  </a:cubicBezTo>
                  <a:cubicBezTo>
                    <a:pt x="0" y="43"/>
                    <a:pt x="0" y="43"/>
                    <a:pt x="0" y="43"/>
                  </a:cubicBezTo>
                  <a:cubicBezTo>
                    <a:pt x="0" y="25"/>
                    <a:pt x="6" y="12"/>
                    <a:pt x="17" y="6"/>
                  </a:cubicBezTo>
                  <a:cubicBezTo>
                    <a:pt x="27" y="0"/>
                    <a:pt x="39" y="1"/>
                    <a:pt x="50" y="7"/>
                  </a:cubicBezTo>
                  <a:cubicBezTo>
                    <a:pt x="497" y="265"/>
                    <a:pt x="497" y="265"/>
                    <a:pt x="497" y="265"/>
                  </a:cubicBezTo>
                  <a:cubicBezTo>
                    <a:pt x="519" y="278"/>
                    <a:pt x="536" y="310"/>
                    <a:pt x="536" y="338"/>
                  </a:cubicBezTo>
                  <a:cubicBezTo>
                    <a:pt x="536" y="842"/>
                    <a:pt x="536" y="842"/>
                    <a:pt x="536" y="842"/>
                  </a:cubicBezTo>
                  <a:cubicBezTo>
                    <a:pt x="536" y="859"/>
                    <a:pt x="530" y="873"/>
                    <a:pt x="519" y="879"/>
                  </a:cubicBezTo>
                  <a:cubicBezTo>
                    <a:pt x="514" y="882"/>
                    <a:pt x="509" y="883"/>
                    <a:pt x="504" y="883"/>
                  </a:cubicBezTo>
                  <a:close/>
                  <a:moveTo>
                    <a:pt x="64" y="607"/>
                  </a:moveTo>
                  <a:cubicBezTo>
                    <a:pt x="497" y="857"/>
                    <a:pt x="497" y="857"/>
                    <a:pt x="497" y="857"/>
                  </a:cubicBezTo>
                  <a:cubicBezTo>
                    <a:pt x="499" y="858"/>
                    <a:pt x="504" y="860"/>
                    <a:pt x="507" y="858"/>
                  </a:cubicBezTo>
                  <a:cubicBezTo>
                    <a:pt x="509" y="857"/>
                    <a:pt x="512" y="852"/>
                    <a:pt x="512" y="842"/>
                  </a:cubicBezTo>
                  <a:cubicBezTo>
                    <a:pt x="512" y="338"/>
                    <a:pt x="512" y="338"/>
                    <a:pt x="512" y="338"/>
                  </a:cubicBezTo>
                  <a:cubicBezTo>
                    <a:pt x="512" y="319"/>
                    <a:pt x="499" y="294"/>
                    <a:pt x="485" y="286"/>
                  </a:cubicBezTo>
                  <a:cubicBezTo>
                    <a:pt x="38" y="28"/>
                    <a:pt x="38" y="28"/>
                    <a:pt x="38" y="28"/>
                  </a:cubicBezTo>
                  <a:cubicBezTo>
                    <a:pt x="37" y="27"/>
                    <a:pt x="32" y="25"/>
                    <a:pt x="29" y="26"/>
                  </a:cubicBezTo>
                  <a:cubicBezTo>
                    <a:pt x="26" y="28"/>
                    <a:pt x="24" y="33"/>
                    <a:pt x="24" y="43"/>
                  </a:cubicBezTo>
                  <a:cubicBezTo>
                    <a:pt x="24" y="546"/>
                    <a:pt x="24" y="546"/>
                    <a:pt x="24" y="546"/>
                  </a:cubicBezTo>
                  <a:cubicBezTo>
                    <a:pt x="24" y="566"/>
                    <a:pt x="36" y="590"/>
                    <a:pt x="50" y="599"/>
                  </a:cubicBezTo>
                  <a:lnTo>
                    <a:pt x="64" y="607"/>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5" name="Freeform 2306">
              <a:extLst>
                <a:ext uri="{FF2B5EF4-FFF2-40B4-BE49-F238E27FC236}">
                  <a16:creationId xmlns:a16="http://schemas.microsoft.com/office/drawing/2014/main" id="{CC73847B-875F-49B9-AAE8-F47ADA0E24D0}"/>
                </a:ext>
              </a:extLst>
            </p:cNvPr>
            <p:cNvSpPr>
              <a:spLocks noEditPoints="1"/>
            </p:cNvSpPr>
            <p:nvPr/>
          </p:nvSpPr>
          <p:spPr bwMode="auto">
            <a:xfrm>
              <a:off x="1036" y="3227"/>
              <a:ext cx="36" cy="56"/>
            </a:xfrm>
            <a:custGeom>
              <a:avLst/>
              <a:gdLst>
                <a:gd name="T0" fmla="*/ 0 w 129"/>
                <a:gd name="T1" fmla="*/ 0 h 202"/>
                <a:gd name="T2" fmla="*/ 0 w 129"/>
                <a:gd name="T3" fmla="*/ 0 h 202"/>
                <a:gd name="T4" fmla="*/ 0 w 129"/>
                <a:gd name="T5" fmla="*/ 0 h 202"/>
                <a:gd name="T6" fmla="*/ 0 w 129"/>
                <a:gd name="T7" fmla="*/ 0 h 202"/>
                <a:gd name="T8" fmla="*/ 0 w 129"/>
                <a:gd name="T9" fmla="*/ 0 h 202"/>
                <a:gd name="T10" fmla="*/ 0 w 129"/>
                <a:gd name="T11" fmla="*/ 0 h 202"/>
                <a:gd name="T12" fmla="*/ 0 w 129"/>
                <a:gd name="T13" fmla="*/ 0 h 202"/>
                <a:gd name="T14" fmla="*/ 0 w 129"/>
                <a:gd name="T15" fmla="*/ 0 h 202"/>
                <a:gd name="T16" fmla="*/ 0 w 129"/>
                <a:gd name="T17" fmla="*/ 0 h 202"/>
                <a:gd name="T18" fmla="*/ 0 w 129"/>
                <a:gd name="T19" fmla="*/ 0 h 202"/>
                <a:gd name="T20" fmla="*/ 0 w 129"/>
                <a:gd name="T21" fmla="*/ 0 h 202"/>
                <a:gd name="T22" fmla="*/ 0 w 129"/>
                <a:gd name="T23" fmla="*/ 0 h 202"/>
                <a:gd name="T24" fmla="*/ 0 w 129"/>
                <a:gd name="T25" fmla="*/ 0 h 202"/>
                <a:gd name="T26" fmla="*/ 0 w 129"/>
                <a:gd name="T27" fmla="*/ 0 h 202"/>
                <a:gd name="T28" fmla="*/ 0 w 129"/>
                <a:gd name="T29" fmla="*/ 0 h 202"/>
                <a:gd name="T30" fmla="*/ 0 w 129"/>
                <a:gd name="T31" fmla="*/ 0 h 202"/>
                <a:gd name="T32" fmla="*/ 0 w 129"/>
                <a:gd name="T33" fmla="*/ 0 h 202"/>
                <a:gd name="T34" fmla="*/ 0 w 129"/>
                <a:gd name="T35" fmla="*/ 0 h 202"/>
                <a:gd name="T36" fmla="*/ 0 w 129"/>
                <a:gd name="T37" fmla="*/ 0 h 202"/>
                <a:gd name="T38" fmla="*/ 0 w 129"/>
                <a:gd name="T39" fmla="*/ 0 h 202"/>
                <a:gd name="T40" fmla="*/ 0 w 129"/>
                <a:gd name="T41" fmla="*/ 0 h 202"/>
                <a:gd name="T42" fmla="*/ 0 w 129"/>
                <a:gd name="T43" fmla="*/ 0 h 202"/>
                <a:gd name="T44" fmla="*/ 0 w 129"/>
                <a:gd name="T45" fmla="*/ 0 h 20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9"/>
                <a:gd name="T70" fmla="*/ 0 h 202"/>
                <a:gd name="T71" fmla="*/ 129 w 129"/>
                <a:gd name="T72" fmla="*/ 202 h 20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9" h="202">
                  <a:moveTo>
                    <a:pt x="113" y="202"/>
                  </a:moveTo>
                  <a:cubicBezTo>
                    <a:pt x="110" y="202"/>
                    <a:pt x="107" y="201"/>
                    <a:pt x="105" y="199"/>
                  </a:cubicBezTo>
                  <a:cubicBezTo>
                    <a:pt x="12" y="146"/>
                    <a:pt x="12" y="146"/>
                    <a:pt x="12" y="146"/>
                  </a:cubicBezTo>
                  <a:cubicBezTo>
                    <a:pt x="5" y="141"/>
                    <a:pt x="0" y="132"/>
                    <a:pt x="0" y="123"/>
                  </a:cubicBezTo>
                  <a:cubicBezTo>
                    <a:pt x="0" y="18"/>
                    <a:pt x="0" y="18"/>
                    <a:pt x="0" y="18"/>
                  </a:cubicBezTo>
                  <a:cubicBezTo>
                    <a:pt x="0" y="11"/>
                    <a:pt x="3" y="6"/>
                    <a:pt x="8" y="2"/>
                  </a:cubicBezTo>
                  <a:cubicBezTo>
                    <a:pt x="13" y="0"/>
                    <a:pt x="19" y="0"/>
                    <a:pt x="24" y="3"/>
                  </a:cubicBezTo>
                  <a:cubicBezTo>
                    <a:pt x="117" y="56"/>
                    <a:pt x="117" y="56"/>
                    <a:pt x="117" y="56"/>
                  </a:cubicBezTo>
                  <a:cubicBezTo>
                    <a:pt x="124" y="60"/>
                    <a:pt x="129" y="70"/>
                    <a:pt x="129" y="79"/>
                  </a:cubicBezTo>
                  <a:cubicBezTo>
                    <a:pt x="129" y="184"/>
                    <a:pt x="129" y="184"/>
                    <a:pt x="129" y="184"/>
                  </a:cubicBezTo>
                  <a:cubicBezTo>
                    <a:pt x="129" y="191"/>
                    <a:pt x="126" y="196"/>
                    <a:pt x="121" y="200"/>
                  </a:cubicBezTo>
                  <a:cubicBezTo>
                    <a:pt x="119" y="201"/>
                    <a:pt x="116" y="202"/>
                    <a:pt x="113" y="202"/>
                  </a:cubicBezTo>
                  <a:close/>
                  <a:moveTo>
                    <a:pt x="117" y="178"/>
                  </a:moveTo>
                  <a:cubicBezTo>
                    <a:pt x="117" y="178"/>
                    <a:pt x="117" y="178"/>
                    <a:pt x="117" y="178"/>
                  </a:cubicBezTo>
                  <a:close/>
                  <a:moveTo>
                    <a:pt x="24" y="30"/>
                  </a:moveTo>
                  <a:cubicBezTo>
                    <a:pt x="24" y="123"/>
                    <a:pt x="24" y="123"/>
                    <a:pt x="24" y="123"/>
                  </a:cubicBezTo>
                  <a:cubicBezTo>
                    <a:pt x="24" y="123"/>
                    <a:pt x="24" y="125"/>
                    <a:pt x="25" y="125"/>
                  </a:cubicBezTo>
                  <a:cubicBezTo>
                    <a:pt x="105" y="172"/>
                    <a:pt x="105" y="172"/>
                    <a:pt x="105" y="172"/>
                  </a:cubicBezTo>
                  <a:cubicBezTo>
                    <a:pt x="105" y="79"/>
                    <a:pt x="105" y="79"/>
                    <a:pt x="105" y="79"/>
                  </a:cubicBezTo>
                  <a:cubicBezTo>
                    <a:pt x="105" y="79"/>
                    <a:pt x="105" y="77"/>
                    <a:pt x="104" y="77"/>
                  </a:cubicBezTo>
                  <a:lnTo>
                    <a:pt x="24" y="30"/>
                  </a:lnTo>
                  <a:close/>
                  <a:moveTo>
                    <a:pt x="12" y="24"/>
                  </a:moveTo>
                  <a:cubicBezTo>
                    <a:pt x="12" y="24"/>
                    <a:pt x="12" y="24"/>
                    <a:pt x="12"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6" name="Freeform 2307">
              <a:extLst>
                <a:ext uri="{FF2B5EF4-FFF2-40B4-BE49-F238E27FC236}">
                  <a16:creationId xmlns:a16="http://schemas.microsoft.com/office/drawing/2014/main" id="{950B886C-CCBE-40ED-AF4E-8BE374D2AAF9}"/>
                </a:ext>
              </a:extLst>
            </p:cNvPr>
            <p:cNvSpPr>
              <a:spLocks noEditPoints="1"/>
            </p:cNvSpPr>
            <p:nvPr/>
          </p:nvSpPr>
          <p:spPr bwMode="auto">
            <a:xfrm>
              <a:off x="1092" y="3260"/>
              <a:ext cx="36" cy="56"/>
            </a:xfrm>
            <a:custGeom>
              <a:avLst/>
              <a:gdLst>
                <a:gd name="T0" fmla="*/ 0 w 130"/>
                <a:gd name="T1" fmla="*/ 0 h 202"/>
                <a:gd name="T2" fmla="*/ 0 w 130"/>
                <a:gd name="T3" fmla="*/ 0 h 202"/>
                <a:gd name="T4" fmla="*/ 0 w 130"/>
                <a:gd name="T5" fmla="*/ 0 h 202"/>
                <a:gd name="T6" fmla="*/ 0 w 130"/>
                <a:gd name="T7" fmla="*/ 0 h 202"/>
                <a:gd name="T8" fmla="*/ 0 w 130"/>
                <a:gd name="T9" fmla="*/ 0 h 202"/>
                <a:gd name="T10" fmla="*/ 0 w 130"/>
                <a:gd name="T11" fmla="*/ 0 h 202"/>
                <a:gd name="T12" fmla="*/ 0 w 130"/>
                <a:gd name="T13" fmla="*/ 0 h 202"/>
                <a:gd name="T14" fmla="*/ 0 w 130"/>
                <a:gd name="T15" fmla="*/ 0 h 202"/>
                <a:gd name="T16" fmla="*/ 0 w 130"/>
                <a:gd name="T17" fmla="*/ 0 h 202"/>
                <a:gd name="T18" fmla="*/ 0 w 130"/>
                <a:gd name="T19" fmla="*/ 0 h 202"/>
                <a:gd name="T20" fmla="*/ 0 w 130"/>
                <a:gd name="T21" fmla="*/ 0 h 202"/>
                <a:gd name="T22" fmla="*/ 0 w 130"/>
                <a:gd name="T23" fmla="*/ 0 h 202"/>
                <a:gd name="T24" fmla="*/ 0 w 130"/>
                <a:gd name="T25" fmla="*/ 0 h 202"/>
                <a:gd name="T26" fmla="*/ 0 w 130"/>
                <a:gd name="T27" fmla="*/ 0 h 202"/>
                <a:gd name="T28" fmla="*/ 0 w 130"/>
                <a:gd name="T29" fmla="*/ 0 h 202"/>
                <a:gd name="T30" fmla="*/ 0 w 130"/>
                <a:gd name="T31" fmla="*/ 0 h 202"/>
                <a:gd name="T32" fmla="*/ 0 w 130"/>
                <a:gd name="T33" fmla="*/ 0 h 202"/>
                <a:gd name="T34" fmla="*/ 0 w 130"/>
                <a:gd name="T35" fmla="*/ 0 h 202"/>
                <a:gd name="T36" fmla="*/ 0 w 130"/>
                <a:gd name="T37" fmla="*/ 0 h 202"/>
                <a:gd name="T38" fmla="*/ 0 w 130"/>
                <a:gd name="T39" fmla="*/ 0 h 2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0"/>
                <a:gd name="T61" fmla="*/ 0 h 202"/>
                <a:gd name="T62" fmla="*/ 130 w 130"/>
                <a:gd name="T63" fmla="*/ 202 h 20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0" h="202">
                  <a:moveTo>
                    <a:pt x="114" y="202"/>
                  </a:moveTo>
                  <a:cubicBezTo>
                    <a:pt x="111" y="202"/>
                    <a:pt x="108" y="201"/>
                    <a:pt x="105" y="199"/>
                  </a:cubicBezTo>
                  <a:cubicBezTo>
                    <a:pt x="105" y="199"/>
                    <a:pt x="105" y="199"/>
                    <a:pt x="105" y="199"/>
                  </a:cubicBezTo>
                  <a:cubicBezTo>
                    <a:pt x="13" y="146"/>
                    <a:pt x="13" y="146"/>
                    <a:pt x="13" y="146"/>
                  </a:cubicBezTo>
                  <a:cubicBezTo>
                    <a:pt x="5" y="142"/>
                    <a:pt x="0" y="132"/>
                    <a:pt x="0" y="123"/>
                  </a:cubicBezTo>
                  <a:cubicBezTo>
                    <a:pt x="0" y="19"/>
                    <a:pt x="0" y="19"/>
                    <a:pt x="0" y="19"/>
                  </a:cubicBezTo>
                  <a:cubicBezTo>
                    <a:pt x="0" y="12"/>
                    <a:pt x="3" y="6"/>
                    <a:pt x="8" y="3"/>
                  </a:cubicBezTo>
                  <a:cubicBezTo>
                    <a:pt x="13" y="0"/>
                    <a:pt x="19" y="0"/>
                    <a:pt x="25" y="3"/>
                  </a:cubicBezTo>
                  <a:cubicBezTo>
                    <a:pt x="117" y="56"/>
                    <a:pt x="117" y="56"/>
                    <a:pt x="117" y="56"/>
                  </a:cubicBezTo>
                  <a:cubicBezTo>
                    <a:pt x="124" y="61"/>
                    <a:pt x="130" y="71"/>
                    <a:pt x="130" y="80"/>
                  </a:cubicBezTo>
                  <a:cubicBezTo>
                    <a:pt x="130" y="184"/>
                    <a:pt x="130" y="184"/>
                    <a:pt x="130" y="184"/>
                  </a:cubicBezTo>
                  <a:cubicBezTo>
                    <a:pt x="130" y="191"/>
                    <a:pt x="127" y="197"/>
                    <a:pt x="121" y="200"/>
                  </a:cubicBezTo>
                  <a:cubicBezTo>
                    <a:pt x="119" y="201"/>
                    <a:pt x="116" y="202"/>
                    <a:pt x="114" y="202"/>
                  </a:cubicBezTo>
                  <a:close/>
                  <a:moveTo>
                    <a:pt x="24" y="30"/>
                  </a:moveTo>
                  <a:cubicBezTo>
                    <a:pt x="24" y="123"/>
                    <a:pt x="24" y="123"/>
                    <a:pt x="24" y="123"/>
                  </a:cubicBezTo>
                  <a:cubicBezTo>
                    <a:pt x="24" y="124"/>
                    <a:pt x="24" y="125"/>
                    <a:pt x="25" y="126"/>
                  </a:cubicBezTo>
                  <a:cubicBezTo>
                    <a:pt x="106" y="172"/>
                    <a:pt x="106" y="172"/>
                    <a:pt x="106" y="172"/>
                  </a:cubicBezTo>
                  <a:cubicBezTo>
                    <a:pt x="106" y="80"/>
                    <a:pt x="106" y="80"/>
                    <a:pt x="106" y="80"/>
                  </a:cubicBezTo>
                  <a:cubicBezTo>
                    <a:pt x="106" y="79"/>
                    <a:pt x="105" y="78"/>
                    <a:pt x="104" y="77"/>
                  </a:cubicBezTo>
                  <a:lnTo>
                    <a:pt x="24" y="30"/>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7" name="Freeform 2308">
              <a:extLst>
                <a:ext uri="{FF2B5EF4-FFF2-40B4-BE49-F238E27FC236}">
                  <a16:creationId xmlns:a16="http://schemas.microsoft.com/office/drawing/2014/main" id="{EA03CED3-1AF2-4F89-85C6-F8559C018436}"/>
                </a:ext>
              </a:extLst>
            </p:cNvPr>
            <p:cNvSpPr>
              <a:spLocks noEditPoints="1"/>
            </p:cNvSpPr>
            <p:nvPr/>
          </p:nvSpPr>
          <p:spPr bwMode="auto">
            <a:xfrm>
              <a:off x="1148" y="3292"/>
              <a:ext cx="36" cy="56"/>
            </a:xfrm>
            <a:custGeom>
              <a:avLst/>
              <a:gdLst>
                <a:gd name="T0" fmla="*/ 0 w 130"/>
                <a:gd name="T1" fmla="*/ 0 h 202"/>
                <a:gd name="T2" fmla="*/ 0 w 130"/>
                <a:gd name="T3" fmla="*/ 0 h 202"/>
                <a:gd name="T4" fmla="*/ 0 w 130"/>
                <a:gd name="T5" fmla="*/ 0 h 202"/>
                <a:gd name="T6" fmla="*/ 0 w 130"/>
                <a:gd name="T7" fmla="*/ 0 h 202"/>
                <a:gd name="T8" fmla="*/ 0 w 130"/>
                <a:gd name="T9" fmla="*/ 0 h 202"/>
                <a:gd name="T10" fmla="*/ 0 w 130"/>
                <a:gd name="T11" fmla="*/ 0 h 202"/>
                <a:gd name="T12" fmla="*/ 0 w 130"/>
                <a:gd name="T13" fmla="*/ 0 h 202"/>
                <a:gd name="T14" fmla="*/ 0 w 130"/>
                <a:gd name="T15" fmla="*/ 0 h 202"/>
                <a:gd name="T16" fmla="*/ 0 w 130"/>
                <a:gd name="T17" fmla="*/ 0 h 202"/>
                <a:gd name="T18" fmla="*/ 0 w 130"/>
                <a:gd name="T19" fmla="*/ 0 h 202"/>
                <a:gd name="T20" fmla="*/ 0 w 130"/>
                <a:gd name="T21" fmla="*/ 0 h 202"/>
                <a:gd name="T22" fmla="*/ 0 w 130"/>
                <a:gd name="T23" fmla="*/ 0 h 202"/>
                <a:gd name="T24" fmla="*/ 0 w 130"/>
                <a:gd name="T25" fmla="*/ 0 h 202"/>
                <a:gd name="T26" fmla="*/ 0 w 130"/>
                <a:gd name="T27" fmla="*/ 0 h 202"/>
                <a:gd name="T28" fmla="*/ 0 w 130"/>
                <a:gd name="T29" fmla="*/ 0 h 202"/>
                <a:gd name="T30" fmla="*/ 0 w 130"/>
                <a:gd name="T31" fmla="*/ 0 h 202"/>
                <a:gd name="T32" fmla="*/ 0 w 130"/>
                <a:gd name="T33" fmla="*/ 0 h 202"/>
                <a:gd name="T34" fmla="*/ 0 w 130"/>
                <a:gd name="T35" fmla="*/ 0 h 202"/>
                <a:gd name="T36" fmla="*/ 0 w 130"/>
                <a:gd name="T37" fmla="*/ 0 h 202"/>
                <a:gd name="T38" fmla="*/ 0 w 130"/>
                <a:gd name="T39" fmla="*/ 0 h 202"/>
                <a:gd name="T40" fmla="*/ 0 w 130"/>
                <a:gd name="T41" fmla="*/ 0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0"/>
                <a:gd name="T64" fmla="*/ 0 h 202"/>
                <a:gd name="T65" fmla="*/ 130 w 130"/>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0" h="202">
                  <a:moveTo>
                    <a:pt x="114" y="202"/>
                  </a:moveTo>
                  <a:cubicBezTo>
                    <a:pt x="111" y="202"/>
                    <a:pt x="108" y="201"/>
                    <a:pt x="105" y="200"/>
                  </a:cubicBezTo>
                  <a:cubicBezTo>
                    <a:pt x="13" y="146"/>
                    <a:pt x="13" y="146"/>
                    <a:pt x="13" y="146"/>
                  </a:cubicBezTo>
                  <a:cubicBezTo>
                    <a:pt x="5" y="142"/>
                    <a:pt x="0" y="133"/>
                    <a:pt x="0" y="123"/>
                  </a:cubicBezTo>
                  <a:cubicBezTo>
                    <a:pt x="0" y="19"/>
                    <a:pt x="0" y="19"/>
                    <a:pt x="0" y="19"/>
                  </a:cubicBezTo>
                  <a:cubicBezTo>
                    <a:pt x="0" y="12"/>
                    <a:pt x="3" y="6"/>
                    <a:pt x="8" y="3"/>
                  </a:cubicBezTo>
                  <a:cubicBezTo>
                    <a:pt x="13" y="0"/>
                    <a:pt x="19" y="0"/>
                    <a:pt x="25" y="4"/>
                  </a:cubicBezTo>
                  <a:cubicBezTo>
                    <a:pt x="117" y="57"/>
                    <a:pt x="117" y="57"/>
                    <a:pt x="117" y="57"/>
                  </a:cubicBezTo>
                  <a:cubicBezTo>
                    <a:pt x="125" y="61"/>
                    <a:pt x="130" y="71"/>
                    <a:pt x="130" y="80"/>
                  </a:cubicBezTo>
                  <a:cubicBezTo>
                    <a:pt x="130" y="184"/>
                    <a:pt x="130" y="184"/>
                    <a:pt x="130" y="184"/>
                  </a:cubicBezTo>
                  <a:cubicBezTo>
                    <a:pt x="130" y="191"/>
                    <a:pt x="127" y="197"/>
                    <a:pt x="121" y="200"/>
                  </a:cubicBezTo>
                  <a:cubicBezTo>
                    <a:pt x="119" y="202"/>
                    <a:pt x="116" y="202"/>
                    <a:pt x="114" y="202"/>
                  </a:cubicBezTo>
                  <a:close/>
                  <a:moveTo>
                    <a:pt x="117" y="179"/>
                  </a:moveTo>
                  <a:cubicBezTo>
                    <a:pt x="117" y="179"/>
                    <a:pt x="117" y="179"/>
                    <a:pt x="117" y="179"/>
                  </a:cubicBezTo>
                  <a:close/>
                  <a:moveTo>
                    <a:pt x="24" y="31"/>
                  </a:moveTo>
                  <a:cubicBezTo>
                    <a:pt x="24" y="123"/>
                    <a:pt x="24" y="123"/>
                    <a:pt x="24" y="123"/>
                  </a:cubicBezTo>
                  <a:cubicBezTo>
                    <a:pt x="24" y="124"/>
                    <a:pt x="25" y="125"/>
                    <a:pt x="25" y="126"/>
                  </a:cubicBezTo>
                  <a:cubicBezTo>
                    <a:pt x="106" y="173"/>
                    <a:pt x="106" y="173"/>
                    <a:pt x="106" y="173"/>
                  </a:cubicBezTo>
                  <a:cubicBezTo>
                    <a:pt x="106" y="80"/>
                    <a:pt x="106" y="80"/>
                    <a:pt x="106" y="80"/>
                  </a:cubicBezTo>
                  <a:cubicBezTo>
                    <a:pt x="106" y="79"/>
                    <a:pt x="105" y="78"/>
                    <a:pt x="105" y="77"/>
                  </a:cubicBezTo>
                  <a:lnTo>
                    <a:pt x="24" y="31"/>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8" name="Freeform 2309">
              <a:extLst>
                <a:ext uri="{FF2B5EF4-FFF2-40B4-BE49-F238E27FC236}">
                  <a16:creationId xmlns:a16="http://schemas.microsoft.com/office/drawing/2014/main" id="{D6F63E2E-0F03-40A8-87E5-43D6E94DB9EC}"/>
                </a:ext>
              </a:extLst>
            </p:cNvPr>
            <p:cNvSpPr>
              <a:spLocks noEditPoints="1"/>
            </p:cNvSpPr>
            <p:nvPr/>
          </p:nvSpPr>
          <p:spPr bwMode="auto">
            <a:xfrm>
              <a:off x="1231" y="3136"/>
              <a:ext cx="370" cy="238"/>
            </a:xfrm>
            <a:custGeom>
              <a:avLst/>
              <a:gdLst>
                <a:gd name="T0" fmla="*/ 2 w 1338"/>
                <a:gd name="T1" fmla="*/ 1 h 861"/>
                <a:gd name="T2" fmla="*/ 2 w 1338"/>
                <a:gd name="T3" fmla="*/ 1 h 861"/>
                <a:gd name="T4" fmla="*/ 2 w 1338"/>
                <a:gd name="T5" fmla="*/ 1 h 861"/>
                <a:gd name="T6" fmla="*/ 0 w 1338"/>
                <a:gd name="T7" fmla="*/ 0 h 861"/>
                <a:gd name="T8" fmla="*/ 0 w 1338"/>
                <a:gd name="T9" fmla="*/ 0 h 861"/>
                <a:gd name="T10" fmla="*/ 0 w 1338"/>
                <a:gd name="T11" fmla="*/ 0 h 861"/>
                <a:gd name="T12" fmla="*/ 0 w 1338"/>
                <a:gd name="T13" fmla="*/ 0 h 861"/>
                <a:gd name="T14" fmla="*/ 2 w 1338"/>
                <a:gd name="T15" fmla="*/ 1 h 861"/>
                <a:gd name="T16" fmla="*/ 2 w 1338"/>
                <a:gd name="T17" fmla="*/ 1 h 861"/>
                <a:gd name="T18" fmla="*/ 2 w 1338"/>
                <a:gd name="T19" fmla="*/ 1 h 861"/>
                <a:gd name="T20" fmla="*/ 2 w 1338"/>
                <a:gd name="T21" fmla="*/ 1 h 861"/>
                <a:gd name="T22" fmla="*/ 2 w 1338"/>
                <a:gd name="T23" fmla="*/ 1 h 861"/>
                <a:gd name="T24" fmla="*/ 2 w 1338"/>
                <a:gd name="T25" fmla="*/ 1 h 861"/>
                <a:gd name="T26" fmla="*/ 2 w 1338"/>
                <a:gd name="T27" fmla="*/ 1 h 861"/>
                <a:gd name="T28" fmla="*/ 0 w 1338"/>
                <a:gd name="T29" fmla="*/ 0 h 861"/>
                <a:gd name="T30" fmla="*/ 0 w 1338"/>
                <a:gd name="T31" fmla="*/ 0 h 861"/>
                <a:gd name="T32" fmla="*/ 0 w 1338"/>
                <a:gd name="T33" fmla="*/ 0 h 861"/>
                <a:gd name="T34" fmla="*/ 0 w 1338"/>
                <a:gd name="T35" fmla="*/ 0 h 861"/>
                <a:gd name="T36" fmla="*/ 2 w 1338"/>
                <a:gd name="T37" fmla="*/ 1 h 8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38"/>
                <a:gd name="T58" fmla="*/ 0 h 861"/>
                <a:gd name="T59" fmla="*/ 1338 w 1338"/>
                <a:gd name="T60" fmla="*/ 861 h 8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38" h="861">
                  <a:moveTo>
                    <a:pt x="1300" y="861"/>
                  </a:moveTo>
                  <a:cubicBezTo>
                    <a:pt x="1292" y="861"/>
                    <a:pt x="1284" y="858"/>
                    <a:pt x="1276" y="854"/>
                  </a:cubicBezTo>
                  <a:cubicBezTo>
                    <a:pt x="1276" y="854"/>
                    <a:pt x="1276" y="854"/>
                    <a:pt x="1276" y="854"/>
                  </a:cubicBezTo>
                  <a:cubicBezTo>
                    <a:pt x="51" y="146"/>
                    <a:pt x="51" y="146"/>
                    <a:pt x="51" y="146"/>
                  </a:cubicBezTo>
                  <a:cubicBezTo>
                    <a:pt x="22" y="130"/>
                    <a:pt x="0" y="88"/>
                    <a:pt x="0" y="51"/>
                  </a:cubicBezTo>
                  <a:cubicBezTo>
                    <a:pt x="0" y="15"/>
                    <a:pt x="19" y="0"/>
                    <a:pt x="39" y="0"/>
                  </a:cubicBezTo>
                  <a:cubicBezTo>
                    <a:pt x="47" y="0"/>
                    <a:pt x="55" y="2"/>
                    <a:pt x="63" y="7"/>
                  </a:cubicBezTo>
                  <a:cubicBezTo>
                    <a:pt x="1288" y="714"/>
                    <a:pt x="1288" y="714"/>
                    <a:pt x="1288" y="714"/>
                  </a:cubicBezTo>
                  <a:cubicBezTo>
                    <a:pt x="1316" y="730"/>
                    <a:pt x="1338" y="772"/>
                    <a:pt x="1338" y="810"/>
                  </a:cubicBezTo>
                  <a:cubicBezTo>
                    <a:pt x="1338" y="845"/>
                    <a:pt x="1319" y="861"/>
                    <a:pt x="1300" y="861"/>
                  </a:cubicBezTo>
                  <a:close/>
                  <a:moveTo>
                    <a:pt x="1288" y="833"/>
                  </a:moveTo>
                  <a:cubicBezTo>
                    <a:pt x="1292" y="835"/>
                    <a:pt x="1296" y="837"/>
                    <a:pt x="1300" y="837"/>
                  </a:cubicBezTo>
                  <a:cubicBezTo>
                    <a:pt x="1311" y="837"/>
                    <a:pt x="1314" y="822"/>
                    <a:pt x="1314" y="810"/>
                  </a:cubicBezTo>
                  <a:cubicBezTo>
                    <a:pt x="1314" y="781"/>
                    <a:pt x="1297" y="747"/>
                    <a:pt x="1276" y="735"/>
                  </a:cubicBezTo>
                  <a:cubicBezTo>
                    <a:pt x="51" y="27"/>
                    <a:pt x="51" y="27"/>
                    <a:pt x="51" y="27"/>
                  </a:cubicBezTo>
                  <a:cubicBezTo>
                    <a:pt x="46" y="25"/>
                    <a:pt x="42" y="24"/>
                    <a:pt x="39" y="24"/>
                  </a:cubicBezTo>
                  <a:cubicBezTo>
                    <a:pt x="28" y="24"/>
                    <a:pt x="24" y="38"/>
                    <a:pt x="24" y="51"/>
                  </a:cubicBezTo>
                  <a:cubicBezTo>
                    <a:pt x="24" y="79"/>
                    <a:pt x="42" y="114"/>
                    <a:pt x="63" y="126"/>
                  </a:cubicBezTo>
                  <a:lnTo>
                    <a:pt x="1288" y="833"/>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9" name="Freeform 2310">
              <a:extLst>
                <a:ext uri="{FF2B5EF4-FFF2-40B4-BE49-F238E27FC236}">
                  <a16:creationId xmlns:a16="http://schemas.microsoft.com/office/drawing/2014/main" id="{8083B347-B184-4C35-A3D4-824C6B937D0A}"/>
                </a:ext>
              </a:extLst>
            </p:cNvPr>
            <p:cNvSpPr>
              <a:spLocks/>
            </p:cNvSpPr>
            <p:nvPr/>
          </p:nvSpPr>
          <p:spPr bwMode="auto">
            <a:xfrm>
              <a:off x="1237" y="3215"/>
              <a:ext cx="231" cy="136"/>
            </a:xfrm>
            <a:custGeom>
              <a:avLst/>
              <a:gdLst>
                <a:gd name="T0" fmla="*/ 1 w 837"/>
                <a:gd name="T1" fmla="*/ 1 h 493"/>
                <a:gd name="T2" fmla="*/ 1 w 837"/>
                <a:gd name="T3" fmla="*/ 1 h 493"/>
                <a:gd name="T4" fmla="*/ 0 w 837"/>
                <a:gd name="T5" fmla="*/ 0 h 493"/>
                <a:gd name="T6" fmla="*/ 0 w 837"/>
                <a:gd name="T7" fmla="*/ 0 h 493"/>
                <a:gd name="T8" fmla="*/ 0 w 837"/>
                <a:gd name="T9" fmla="*/ 0 h 493"/>
                <a:gd name="T10" fmla="*/ 1 w 837"/>
                <a:gd name="T11" fmla="*/ 1 h 493"/>
                <a:gd name="T12" fmla="*/ 1 w 837"/>
                <a:gd name="T13" fmla="*/ 1 h 493"/>
                <a:gd name="T14" fmla="*/ 1 w 837"/>
                <a:gd name="T15" fmla="*/ 1 h 493"/>
                <a:gd name="T16" fmla="*/ 0 60000 65536"/>
                <a:gd name="T17" fmla="*/ 0 60000 65536"/>
                <a:gd name="T18" fmla="*/ 0 60000 65536"/>
                <a:gd name="T19" fmla="*/ 0 60000 65536"/>
                <a:gd name="T20" fmla="*/ 0 60000 65536"/>
                <a:gd name="T21" fmla="*/ 0 60000 65536"/>
                <a:gd name="T22" fmla="*/ 0 60000 65536"/>
                <a:gd name="T23" fmla="*/ 0 60000 65536"/>
                <a:gd name="T24" fmla="*/ 0 w 837"/>
                <a:gd name="T25" fmla="*/ 0 h 493"/>
                <a:gd name="T26" fmla="*/ 837 w 837"/>
                <a:gd name="T27" fmla="*/ 493 h 4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7" h="493">
                  <a:moveTo>
                    <a:pt x="823" y="493"/>
                  </a:moveTo>
                  <a:cubicBezTo>
                    <a:pt x="821" y="493"/>
                    <a:pt x="819" y="493"/>
                    <a:pt x="817" y="492"/>
                  </a:cubicBezTo>
                  <a:cubicBezTo>
                    <a:pt x="8" y="24"/>
                    <a:pt x="8" y="24"/>
                    <a:pt x="8" y="24"/>
                  </a:cubicBezTo>
                  <a:cubicBezTo>
                    <a:pt x="2" y="21"/>
                    <a:pt x="0" y="14"/>
                    <a:pt x="3" y="8"/>
                  </a:cubicBezTo>
                  <a:cubicBezTo>
                    <a:pt x="6" y="2"/>
                    <a:pt x="14" y="0"/>
                    <a:pt x="20" y="3"/>
                  </a:cubicBezTo>
                  <a:cubicBezTo>
                    <a:pt x="829" y="471"/>
                    <a:pt x="829" y="471"/>
                    <a:pt x="829" y="471"/>
                  </a:cubicBezTo>
                  <a:cubicBezTo>
                    <a:pt x="835" y="474"/>
                    <a:pt x="837" y="481"/>
                    <a:pt x="833" y="487"/>
                  </a:cubicBezTo>
                  <a:cubicBezTo>
                    <a:pt x="831" y="491"/>
                    <a:pt x="827" y="493"/>
                    <a:pt x="823" y="4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0" name="Freeform 2311">
              <a:extLst>
                <a:ext uri="{FF2B5EF4-FFF2-40B4-BE49-F238E27FC236}">
                  <a16:creationId xmlns:a16="http://schemas.microsoft.com/office/drawing/2014/main" id="{A6043081-7866-431B-9983-F683A1A48F21}"/>
                </a:ext>
              </a:extLst>
            </p:cNvPr>
            <p:cNvSpPr>
              <a:spLocks/>
            </p:cNvSpPr>
            <p:nvPr/>
          </p:nvSpPr>
          <p:spPr bwMode="auto">
            <a:xfrm>
              <a:off x="1237" y="3245"/>
              <a:ext cx="231" cy="136"/>
            </a:xfrm>
            <a:custGeom>
              <a:avLst/>
              <a:gdLst>
                <a:gd name="T0" fmla="*/ 1 w 837"/>
                <a:gd name="T1" fmla="*/ 1 h 493"/>
                <a:gd name="T2" fmla="*/ 1 w 837"/>
                <a:gd name="T3" fmla="*/ 1 h 493"/>
                <a:gd name="T4" fmla="*/ 0 w 837"/>
                <a:gd name="T5" fmla="*/ 0 h 493"/>
                <a:gd name="T6" fmla="*/ 0 w 837"/>
                <a:gd name="T7" fmla="*/ 0 h 493"/>
                <a:gd name="T8" fmla="*/ 0 w 837"/>
                <a:gd name="T9" fmla="*/ 0 h 493"/>
                <a:gd name="T10" fmla="*/ 1 w 837"/>
                <a:gd name="T11" fmla="*/ 1 h 493"/>
                <a:gd name="T12" fmla="*/ 1 w 837"/>
                <a:gd name="T13" fmla="*/ 1 h 493"/>
                <a:gd name="T14" fmla="*/ 1 w 837"/>
                <a:gd name="T15" fmla="*/ 1 h 493"/>
                <a:gd name="T16" fmla="*/ 0 60000 65536"/>
                <a:gd name="T17" fmla="*/ 0 60000 65536"/>
                <a:gd name="T18" fmla="*/ 0 60000 65536"/>
                <a:gd name="T19" fmla="*/ 0 60000 65536"/>
                <a:gd name="T20" fmla="*/ 0 60000 65536"/>
                <a:gd name="T21" fmla="*/ 0 60000 65536"/>
                <a:gd name="T22" fmla="*/ 0 60000 65536"/>
                <a:gd name="T23" fmla="*/ 0 60000 65536"/>
                <a:gd name="T24" fmla="*/ 0 w 837"/>
                <a:gd name="T25" fmla="*/ 0 h 493"/>
                <a:gd name="T26" fmla="*/ 837 w 837"/>
                <a:gd name="T27" fmla="*/ 493 h 4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7" h="493">
                  <a:moveTo>
                    <a:pt x="823" y="493"/>
                  </a:moveTo>
                  <a:cubicBezTo>
                    <a:pt x="821" y="493"/>
                    <a:pt x="819" y="493"/>
                    <a:pt x="817" y="492"/>
                  </a:cubicBezTo>
                  <a:cubicBezTo>
                    <a:pt x="8" y="24"/>
                    <a:pt x="8" y="24"/>
                    <a:pt x="8" y="24"/>
                  </a:cubicBezTo>
                  <a:cubicBezTo>
                    <a:pt x="2" y="21"/>
                    <a:pt x="0" y="14"/>
                    <a:pt x="3" y="8"/>
                  </a:cubicBezTo>
                  <a:cubicBezTo>
                    <a:pt x="6" y="2"/>
                    <a:pt x="14" y="0"/>
                    <a:pt x="20" y="3"/>
                  </a:cubicBezTo>
                  <a:cubicBezTo>
                    <a:pt x="829" y="471"/>
                    <a:pt x="829" y="471"/>
                    <a:pt x="829" y="471"/>
                  </a:cubicBezTo>
                  <a:cubicBezTo>
                    <a:pt x="835" y="474"/>
                    <a:pt x="837" y="481"/>
                    <a:pt x="833" y="487"/>
                  </a:cubicBezTo>
                  <a:cubicBezTo>
                    <a:pt x="831" y="491"/>
                    <a:pt x="827" y="493"/>
                    <a:pt x="823" y="4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1" name="Freeform 2312">
              <a:extLst>
                <a:ext uri="{FF2B5EF4-FFF2-40B4-BE49-F238E27FC236}">
                  <a16:creationId xmlns:a16="http://schemas.microsoft.com/office/drawing/2014/main" id="{809E1C2A-AD22-4EB8-AD51-6EC6C0C6919F}"/>
                </a:ext>
              </a:extLst>
            </p:cNvPr>
            <p:cNvSpPr>
              <a:spLocks/>
            </p:cNvSpPr>
            <p:nvPr/>
          </p:nvSpPr>
          <p:spPr bwMode="auto">
            <a:xfrm>
              <a:off x="1237" y="3275"/>
              <a:ext cx="231" cy="136"/>
            </a:xfrm>
            <a:custGeom>
              <a:avLst/>
              <a:gdLst>
                <a:gd name="T0" fmla="*/ 1 w 837"/>
                <a:gd name="T1" fmla="*/ 1 h 493"/>
                <a:gd name="T2" fmla="*/ 1 w 837"/>
                <a:gd name="T3" fmla="*/ 1 h 493"/>
                <a:gd name="T4" fmla="*/ 0 w 837"/>
                <a:gd name="T5" fmla="*/ 0 h 493"/>
                <a:gd name="T6" fmla="*/ 0 w 837"/>
                <a:gd name="T7" fmla="*/ 0 h 493"/>
                <a:gd name="T8" fmla="*/ 0 w 837"/>
                <a:gd name="T9" fmla="*/ 0 h 493"/>
                <a:gd name="T10" fmla="*/ 1 w 837"/>
                <a:gd name="T11" fmla="*/ 1 h 493"/>
                <a:gd name="T12" fmla="*/ 1 w 837"/>
                <a:gd name="T13" fmla="*/ 1 h 493"/>
                <a:gd name="T14" fmla="*/ 1 w 837"/>
                <a:gd name="T15" fmla="*/ 1 h 493"/>
                <a:gd name="T16" fmla="*/ 0 60000 65536"/>
                <a:gd name="T17" fmla="*/ 0 60000 65536"/>
                <a:gd name="T18" fmla="*/ 0 60000 65536"/>
                <a:gd name="T19" fmla="*/ 0 60000 65536"/>
                <a:gd name="T20" fmla="*/ 0 60000 65536"/>
                <a:gd name="T21" fmla="*/ 0 60000 65536"/>
                <a:gd name="T22" fmla="*/ 0 60000 65536"/>
                <a:gd name="T23" fmla="*/ 0 60000 65536"/>
                <a:gd name="T24" fmla="*/ 0 w 837"/>
                <a:gd name="T25" fmla="*/ 0 h 493"/>
                <a:gd name="T26" fmla="*/ 837 w 837"/>
                <a:gd name="T27" fmla="*/ 493 h 4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7" h="493">
                  <a:moveTo>
                    <a:pt x="823" y="493"/>
                  </a:moveTo>
                  <a:cubicBezTo>
                    <a:pt x="821" y="493"/>
                    <a:pt x="819" y="493"/>
                    <a:pt x="817" y="492"/>
                  </a:cubicBezTo>
                  <a:cubicBezTo>
                    <a:pt x="8" y="24"/>
                    <a:pt x="8" y="24"/>
                    <a:pt x="8" y="24"/>
                  </a:cubicBezTo>
                  <a:cubicBezTo>
                    <a:pt x="2" y="21"/>
                    <a:pt x="0" y="14"/>
                    <a:pt x="3" y="8"/>
                  </a:cubicBezTo>
                  <a:cubicBezTo>
                    <a:pt x="6" y="2"/>
                    <a:pt x="14" y="0"/>
                    <a:pt x="20" y="4"/>
                  </a:cubicBezTo>
                  <a:cubicBezTo>
                    <a:pt x="829" y="471"/>
                    <a:pt x="829" y="471"/>
                    <a:pt x="829" y="471"/>
                  </a:cubicBezTo>
                  <a:cubicBezTo>
                    <a:pt x="835" y="474"/>
                    <a:pt x="837" y="481"/>
                    <a:pt x="833" y="487"/>
                  </a:cubicBezTo>
                  <a:cubicBezTo>
                    <a:pt x="831" y="491"/>
                    <a:pt x="827" y="493"/>
                    <a:pt x="823" y="4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2" name="Freeform 2313">
              <a:extLst>
                <a:ext uri="{FF2B5EF4-FFF2-40B4-BE49-F238E27FC236}">
                  <a16:creationId xmlns:a16="http://schemas.microsoft.com/office/drawing/2014/main" id="{0BDC8731-7DD3-4702-98B5-EC18F5F9F45E}"/>
                </a:ext>
              </a:extLst>
            </p:cNvPr>
            <p:cNvSpPr>
              <a:spLocks/>
            </p:cNvSpPr>
            <p:nvPr/>
          </p:nvSpPr>
          <p:spPr bwMode="auto">
            <a:xfrm>
              <a:off x="1237" y="3305"/>
              <a:ext cx="231" cy="137"/>
            </a:xfrm>
            <a:custGeom>
              <a:avLst/>
              <a:gdLst>
                <a:gd name="T0" fmla="*/ 1 w 837"/>
                <a:gd name="T1" fmla="*/ 1 h 493"/>
                <a:gd name="T2" fmla="*/ 1 w 837"/>
                <a:gd name="T3" fmla="*/ 1 h 493"/>
                <a:gd name="T4" fmla="*/ 0 w 837"/>
                <a:gd name="T5" fmla="*/ 0 h 493"/>
                <a:gd name="T6" fmla="*/ 0 w 837"/>
                <a:gd name="T7" fmla="*/ 0 h 493"/>
                <a:gd name="T8" fmla="*/ 0 w 837"/>
                <a:gd name="T9" fmla="*/ 0 h 493"/>
                <a:gd name="T10" fmla="*/ 1 w 837"/>
                <a:gd name="T11" fmla="*/ 1 h 493"/>
                <a:gd name="T12" fmla="*/ 1 w 837"/>
                <a:gd name="T13" fmla="*/ 1 h 493"/>
                <a:gd name="T14" fmla="*/ 1 w 837"/>
                <a:gd name="T15" fmla="*/ 1 h 493"/>
                <a:gd name="T16" fmla="*/ 0 60000 65536"/>
                <a:gd name="T17" fmla="*/ 0 60000 65536"/>
                <a:gd name="T18" fmla="*/ 0 60000 65536"/>
                <a:gd name="T19" fmla="*/ 0 60000 65536"/>
                <a:gd name="T20" fmla="*/ 0 60000 65536"/>
                <a:gd name="T21" fmla="*/ 0 60000 65536"/>
                <a:gd name="T22" fmla="*/ 0 60000 65536"/>
                <a:gd name="T23" fmla="*/ 0 60000 65536"/>
                <a:gd name="T24" fmla="*/ 0 w 837"/>
                <a:gd name="T25" fmla="*/ 0 h 493"/>
                <a:gd name="T26" fmla="*/ 837 w 837"/>
                <a:gd name="T27" fmla="*/ 493 h 4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7" h="493">
                  <a:moveTo>
                    <a:pt x="823" y="493"/>
                  </a:moveTo>
                  <a:cubicBezTo>
                    <a:pt x="821" y="493"/>
                    <a:pt x="819" y="493"/>
                    <a:pt x="817" y="492"/>
                  </a:cubicBezTo>
                  <a:cubicBezTo>
                    <a:pt x="8" y="24"/>
                    <a:pt x="8" y="24"/>
                    <a:pt x="8" y="24"/>
                  </a:cubicBezTo>
                  <a:cubicBezTo>
                    <a:pt x="2" y="21"/>
                    <a:pt x="0" y="14"/>
                    <a:pt x="3" y="8"/>
                  </a:cubicBezTo>
                  <a:cubicBezTo>
                    <a:pt x="6" y="2"/>
                    <a:pt x="14" y="0"/>
                    <a:pt x="20" y="4"/>
                  </a:cubicBezTo>
                  <a:cubicBezTo>
                    <a:pt x="829" y="471"/>
                    <a:pt x="829" y="471"/>
                    <a:pt x="829" y="471"/>
                  </a:cubicBezTo>
                  <a:cubicBezTo>
                    <a:pt x="835" y="474"/>
                    <a:pt x="837" y="482"/>
                    <a:pt x="833" y="487"/>
                  </a:cubicBezTo>
                  <a:cubicBezTo>
                    <a:pt x="831" y="491"/>
                    <a:pt x="827" y="493"/>
                    <a:pt x="823" y="4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3" name="Freeform 2314">
              <a:extLst>
                <a:ext uri="{FF2B5EF4-FFF2-40B4-BE49-F238E27FC236}">
                  <a16:creationId xmlns:a16="http://schemas.microsoft.com/office/drawing/2014/main" id="{13F92C74-F55B-40B8-9EF1-9D4F7F7D4A31}"/>
                </a:ext>
              </a:extLst>
            </p:cNvPr>
            <p:cNvSpPr>
              <a:spLocks/>
            </p:cNvSpPr>
            <p:nvPr/>
          </p:nvSpPr>
          <p:spPr bwMode="auto">
            <a:xfrm>
              <a:off x="1493" y="3363"/>
              <a:ext cx="96" cy="58"/>
            </a:xfrm>
            <a:custGeom>
              <a:avLst/>
              <a:gdLst>
                <a:gd name="T0" fmla="*/ 1 w 345"/>
                <a:gd name="T1" fmla="*/ 0 h 209"/>
                <a:gd name="T2" fmla="*/ 1 w 345"/>
                <a:gd name="T3" fmla="*/ 0 h 209"/>
                <a:gd name="T4" fmla="*/ 0 w 345"/>
                <a:gd name="T5" fmla="*/ 0 h 209"/>
                <a:gd name="T6" fmla="*/ 0 w 345"/>
                <a:gd name="T7" fmla="*/ 0 h 209"/>
                <a:gd name="T8" fmla="*/ 0 w 345"/>
                <a:gd name="T9" fmla="*/ 0 h 209"/>
                <a:gd name="T10" fmla="*/ 1 w 345"/>
                <a:gd name="T11" fmla="*/ 0 h 209"/>
                <a:gd name="T12" fmla="*/ 1 w 345"/>
                <a:gd name="T13" fmla="*/ 0 h 209"/>
                <a:gd name="T14" fmla="*/ 1 w 345"/>
                <a:gd name="T15" fmla="*/ 0 h 209"/>
                <a:gd name="T16" fmla="*/ 0 60000 65536"/>
                <a:gd name="T17" fmla="*/ 0 60000 65536"/>
                <a:gd name="T18" fmla="*/ 0 60000 65536"/>
                <a:gd name="T19" fmla="*/ 0 60000 65536"/>
                <a:gd name="T20" fmla="*/ 0 60000 65536"/>
                <a:gd name="T21" fmla="*/ 0 60000 65536"/>
                <a:gd name="T22" fmla="*/ 0 60000 65536"/>
                <a:gd name="T23" fmla="*/ 0 60000 65536"/>
                <a:gd name="T24" fmla="*/ 0 w 345"/>
                <a:gd name="T25" fmla="*/ 0 h 209"/>
                <a:gd name="T26" fmla="*/ 345 w 345"/>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5" h="209">
                  <a:moveTo>
                    <a:pt x="331" y="209"/>
                  </a:moveTo>
                  <a:cubicBezTo>
                    <a:pt x="329" y="209"/>
                    <a:pt x="327" y="209"/>
                    <a:pt x="325" y="207"/>
                  </a:cubicBezTo>
                  <a:cubicBezTo>
                    <a:pt x="8" y="24"/>
                    <a:pt x="8" y="24"/>
                    <a:pt x="8" y="24"/>
                  </a:cubicBezTo>
                  <a:cubicBezTo>
                    <a:pt x="2" y="21"/>
                    <a:pt x="0" y="14"/>
                    <a:pt x="3" y="8"/>
                  </a:cubicBezTo>
                  <a:cubicBezTo>
                    <a:pt x="6" y="2"/>
                    <a:pt x="14" y="0"/>
                    <a:pt x="20" y="3"/>
                  </a:cubicBezTo>
                  <a:cubicBezTo>
                    <a:pt x="337" y="187"/>
                    <a:pt x="337" y="187"/>
                    <a:pt x="337" y="187"/>
                  </a:cubicBezTo>
                  <a:cubicBezTo>
                    <a:pt x="343" y="190"/>
                    <a:pt x="345" y="197"/>
                    <a:pt x="341" y="203"/>
                  </a:cubicBezTo>
                  <a:cubicBezTo>
                    <a:pt x="339" y="207"/>
                    <a:pt x="335" y="209"/>
                    <a:pt x="331" y="20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4" name="Freeform 2315">
              <a:extLst>
                <a:ext uri="{FF2B5EF4-FFF2-40B4-BE49-F238E27FC236}">
                  <a16:creationId xmlns:a16="http://schemas.microsoft.com/office/drawing/2014/main" id="{BD0E578F-90C5-49D2-919F-96AD5EFFA53B}"/>
                </a:ext>
              </a:extLst>
            </p:cNvPr>
            <p:cNvSpPr>
              <a:spLocks/>
            </p:cNvSpPr>
            <p:nvPr/>
          </p:nvSpPr>
          <p:spPr bwMode="auto">
            <a:xfrm>
              <a:off x="1493" y="3393"/>
              <a:ext cx="96" cy="58"/>
            </a:xfrm>
            <a:custGeom>
              <a:avLst/>
              <a:gdLst>
                <a:gd name="T0" fmla="*/ 1 w 345"/>
                <a:gd name="T1" fmla="*/ 0 h 209"/>
                <a:gd name="T2" fmla="*/ 1 w 345"/>
                <a:gd name="T3" fmla="*/ 0 h 209"/>
                <a:gd name="T4" fmla="*/ 0 w 345"/>
                <a:gd name="T5" fmla="*/ 0 h 209"/>
                <a:gd name="T6" fmla="*/ 0 w 345"/>
                <a:gd name="T7" fmla="*/ 0 h 209"/>
                <a:gd name="T8" fmla="*/ 0 w 345"/>
                <a:gd name="T9" fmla="*/ 0 h 209"/>
                <a:gd name="T10" fmla="*/ 1 w 345"/>
                <a:gd name="T11" fmla="*/ 0 h 209"/>
                <a:gd name="T12" fmla="*/ 1 w 345"/>
                <a:gd name="T13" fmla="*/ 0 h 209"/>
                <a:gd name="T14" fmla="*/ 1 w 345"/>
                <a:gd name="T15" fmla="*/ 0 h 209"/>
                <a:gd name="T16" fmla="*/ 0 60000 65536"/>
                <a:gd name="T17" fmla="*/ 0 60000 65536"/>
                <a:gd name="T18" fmla="*/ 0 60000 65536"/>
                <a:gd name="T19" fmla="*/ 0 60000 65536"/>
                <a:gd name="T20" fmla="*/ 0 60000 65536"/>
                <a:gd name="T21" fmla="*/ 0 60000 65536"/>
                <a:gd name="T22" fmla="*/ 0 60000 65536"/>
                <a:gd name="T23" fmla="*/ 0 60000 65536"/>
                <a:gd name="T24" fmla="*/ 0 w 345"/>
                <a:gd name="T25" fmla="*/ 0 h 209"/>
                <a:gd name="T26" fmla="*/ 345 w 345"/>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5" h="209">
                  <a:moveTo>
                    <a:pt x="331" y="209"/>
                  </a:moveTo>
                  <a:cubicBezTo>
                    <a:pt x="329" y="209"/>
                    <a:pt x="327" y="209"/>
                    <a:pt x="325" y="207"/>
                  </a:cubicBezTo>
                  <a:cubicBezTo>
                    <a:pt x="8" y="24"/>
                    <a:pt x="8" y="24"/>
                    <a:pt x="8" y="24"/>
                  </a:cubicBezTo>
                  <a:cubicBezTo>
                    <a:pt x="2" y="21"/>
                    <a:pt x="0" y="14"/>
                    <a:pt x="3" y="8"/>
                  </a:cubicBezTo>
                  <a:cubicBezTo>
                    <a:pt x="6" y="2"/>
                    <a:pt x="14" y="0"/>
                    <a:pt x="20" y="3"/>
                  </a:cubicBezTo>
                  <a:cubicBezTo>
                    <a:pt x="337" y="187"/>
                    <a:pt x="337" y="187"/>
                    <a:pt x="337" y="187"/>
                  </a:cubicBezTo>
                  <a:cubicBezTo>
                    <a:pt x="343" y="190"/>
                    <a:pt x="345" y="197"/>
                    <a:pt x="341" y="203"/>
                  </a:cubicBezTo>
                  <a:cubicBezTo>
                    <a:pt x="339" y="207"/>
                    <a:pt x="335" y="209"/>
                    <a:pt x="331" y="20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5" name="Freeform 2316">
              <a:extLst>
                <a:ext uri="{FF2B5EF4-FFF2-40B4-BE49-F238E27FC236}">
                  <a16:creationId xmlns:a16="http://schemas.microsoft.com/office/drawing/2014/main" id="{AB09F1E9-B3A2-470F-AACE-BA6432B0CBC8}"/>
                </a:ext>
              </a:extLst>
            </p:cNvPr>
            <p:cNvSpPr>
              <a:spLocks/>
            </p:cNvSpPr>
            <p:nvPr/>
          </p:nvSpPr>
          <p:spPr bwMode="auto">
            <a:xfrm>
              <a:off x="1493" y="3424"/>
              <a:ext cx="96" cy="57"/>
            </a:xfrm>
            <a:custGeom>
              <a:avLst/>
              <a:gdLst>
                <a:gd name="T0" fmla="*/ 1 w 345"/>
                <a:gd name="T1" fmla="*/ 0 h 209"/>
                <a:gd name="T2" fmla="*/ 1 w 345"/>
                <a:gd name="T3" fmla="*/ 0 h 209"/>
                <a:gd name="T4" fmla="*/ 0 w 345"/>
                <a:gd name="T5" fmla="*/ 0 h 209"/>
                <a:gd name="T6" fmla="*/ 0 w 345"/>
                <a:gd name="T7" fmla="*/ 0 h 209"/>
                <a:gd name="T8" fmla="*/ 0 w 345"/>
                <a:gd name="T9" fmla="*/ 0 h 209"/>
                <a:gd name="T10" fmla="*/ 1 w 345"/>
                <a:gd name="T11" fmla="*/ 0 h 209"/>
                <a:gd name="T12" fmla="*/ 1 w 345"/>
                <a:gd name="T13" fmla="*/ 0 h 209"/>
                <a:gd name="T14" fmla="*/ 1 w 345"/>
                <a:gd name="T15" fmla="*/ 0 h 209"/>
                <a:gd name="T16" fmla="*/ 0 60000 65536"/>
                <a:gd name="T17" fmla="*/ 0 60000 65536"/>
                <a:gd name="T18" fmla="*/ 0 60000 65536"/>
                <a:gd name="T19" fmla="*/ 0 60000 65536"/>
                <a:gd name="T20" fmla="*/ 0 60000 65536"/>
                <a:gd name="T21" fmla="*/ 0 60000 65536"/>
                <a:gd name="T22" fmla="*/ 0 60000 65536"/>
                <a:gd name="T23" fmla="*/ 0 60000 65536"/>
                <a:gd name="T24" fmla="*/ 0 w 345"/>
                <a:gd name="T25" fmla="*/ 0 h 209"/>
                <a:gd name="T26" fmla="*/ 345 w 345"/>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5" h="209">
                  <a:moveTo>
                    <a:pt x="331" y="209"/>
                  </a:moveTo>
                  <a:cubicBezTo>
                    <a:pt x="329" y="209"/>
                    <a:pt x="327" y="209"/>
                    <a:pt x="325" y="208"/>
                  </a:cubicBezTo>
                  <a:cubicBezTo>
                    <a:pt x="8" y="24"/>
                    <a:pt x="8" y="24"/>
                    <a:pt x="8" y="24"/>
                  </a:cubicBezTo>
                  <a:cubicBezTo>
                    <a:pt x="2" y="21"/>
                    <a:pt x="0" y="14"/>
                    <a:pt x="3" y="8"/>
                  </a:cubicBezTo>
                  <a:cubicBezTo>
                    <a:pt x="6" y="2"/>
                    <a:pt x="14" y="0"/>
                    <a:pt x="20" y="3"/>
                  </a:cubicBezTo>
                  <a:cubicBezTo>
                    <a:pt x="337" y="187"/>
                    <a:pt x="337" y="187"/>
                    <a:pt x="337" y="187"/>
                  </a:cubicBezTo>
                  <a:cubicBezTo>
                    <a:pt x="343" y="190"/>
                    <a:pt x="345" y="197"/>
                    <a:pt x="341" y="203"/>
                  </a:cubicBezTo>
                  <a:cubicBezTo>
                    <a:pt x="339" y="207"/>
                    <a:pt x="335" y="209"/>
                    <a:pt x="331" y="20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6" name="Freeform 2317">
              <a:extLst>
                <a:ext uri="{FF2B5EF4-FFF2-40B4-BE49-F238E27FC236}">
                  <a16:creationId xmlns:a16="http://schemas.microsoft.com/office/drawing/2014/main" id="{6F1D2C24-1D64-4CFB-8AC4-6EA2FA0CB173}"/>
                </a:ext>
              </a:extLst>
            </p:cNvPr>
            <p:cNvSpPr>
              <a:spLocks/>
            </p:cNvSpPr>
            <p:nvPr/>
          </p:nvSpPr>
          <p:spPr bwMode="auto">
            <a:xfrm>
              <a:off x="1493" y="3454"/>
              <a:ext cx="96" cy="57"/>
            </a:xfrm>
            <a:custGeom>
              <a:avLst/>
              <a:gdLst>
                <a:gd name="T0" fmla="*/ 1 w 345"/>
                <a:gd name="T1" fmla="*/ 0 h 209"/>
                <a:gd name="T2" fmla="*/ 1 w 345"/>
                <a:gd name="T3" fmla="*/ 0 h 209"/>
                <a:gd name="T4" fmla="*/ 0 w 345"/>
                <a:gd name="T5" fmla="*/ 0 h 209"/>
                <a:gd name="T6" fmla="*/ 0 w 345"/>
                <a:gd name="T7" fmla="*/ 0 h 209"/>
                <a:gd name="T8" fmla="*/ 0 w 345"/>
                <a:gd name="T9" fmla="*/ 0 h 209"/>
                <a:gd name="T10" fmla="*/ 1 w 345"/>
                <a:gd name="T11" fmla="*/ 0 h 209"/>
                <a:gd name="T12" fmla="*/ 1 w 345"/>
                <a:gd name="T13" fmla="*/ 0 h 209"/>
                <a:gd name="T14" fmla="*/ 1 w 345"/>
                <a:gd name="T15" fmla="*/ 0 h 209"/>
                <a:gd name="T16" fmla="*/ 0 60000 65536"/>
                <a:gd name="T17" fmla="*/ 0 60000 65536"/>
                <a:gd name="T18" fmla="*/ 0 60000 65536"/>
                <a:gd name="T19" fmla="*/ 0 60000 65536"/>
                <a:gd name="T20" fmla="*/ 0 60000 65536"/>
                <a:gd name="T21" fmla="*/ 0 60000 65536"/>
                <a:gd name="T22" fmla="*/ 0 60000 65536"/>
                <a:gd name="T23" fmla="*/ 0 60000 65536"/>
                <a:gd name="T24" fmla="*/ 0 w 345"/>
                <a:gd name="T25" fmla="*/ 0 h 209"/>
                <a:gd name="T26" fmla="*/ 345 w 345"/>
                <a:gd name="T27" fmla="*/ 209 h 20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5" h="209">
                  <a:moveTo>
                    <a:pt x="331" y="209"/>
                  </a:moveTo>
                  <a:cubicBezTo>
                    <a:pt x="329" y="209"/>
                    <a:pt x="327" y="209"/>
                    <a:pt x="325" y="208"/>
                  </a:cubicBezTo>
                  <a:cubicBezTo>
                    <a:pt x="8" y="24"/>
                    <a:pt x="8" y="24"/>
                    <a:pt x="8" y="24"/>
                  </a:cubicBezTo>
                  <a:cubicBezTo>
                    <a:pt x="2" y="21"/>
                    <a:pt x="0" y="14"/>
                    <a:pt x="3" y="8"/>
                  </a:cubicBezTo>
                  <a:cubicBezTo>
                    <a:pt x="6" y="2"/>
                    <a:pt x="14" y="0"/>
                    <a:pt x="20" y="4"/>
                  </a:cubicBezTo>
                  <a:cubicBezTo>
                    <a:pt x="337" y="187"/>
                    <a:pt x="337" y="187"/>
                    <a:pt x="337" y="187"/>
                  </a:cubicBezTo>
                  <a:cubicBezTo>
                    <a:pt x="343" y="190"/>
                    <a:pt x="345" y="198"/>
                    <a:pt x="341" y="203"/>
                  </a:cubicBezTo>
                  <a:cubicBezTo>
                    <a:pt x="339" y="207"/>
                    <a:pt x="335" y="209"/>
                    <a:pt x="331" y="20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7" name="Freeform 2318">
              <a:extLst>
                <a:ext uri="{FF2B5EF4-FFF2-40B4-BE49-F238E27FC236}">
                  <a16:creationId xmlns:a16="http://schemas.microsoft.com/office/drawing/2014/main" id="{135AD728-1DB6-4598-946D-ADDDDE910385}"/>
                </a:ext>
              </a:extLst>
            </p:cNvPr>
            <p:cNvSpPr>
              <a:spLocks/>
            </p:cNvSpPr>
            <p:nvPr/>
          </p:nvSpPr>
          <p:spPr bwMode="auto">
            <a:xfrm>
              <a:off x="1035" y="3306"/>
              <a:ext cx="150" cy="88"/>
            </a:xfrm>
            <a:custGeom>
              <a:avLst/>
              <a:gdLst>
                <a:gd name="T0" fmla="*/ 1 w 540"/>
                <a:gd name="T1" fmla="*/ 1 h 321"/>
                <a:gd name="T2" fmla="*/ 1 w 540"/>
                <a:gd name="T3" fmla="*/ 1 h 321"/>
                <a:gd name="T4" fmla="*/ 0 w 540"/>
                <a:gd name="T5" fmla="*/ 0 h 321"/>
                <a:gd name="T6" fmla="*/ 0 w 540"/>
                <a:gd name="T7" fmla="*/ 0 h 321"/>
                <a:gd name="T8" fmla="*/ 0 w 540"/>
                <a:gd name="T9" fmla="*/ 0 h 321"/>
                <a:gd name="T10" fmla="*/ 1 w 540"/>
                <a:gd name="T11" fmla="*/ 1 h 321"/>
                <a:gd name="T12" fmla="*/ 1 w 540"/>
                <a:gd name="T13" fmla="*/ 1 h 321"/>
                <a:gd name="T14" fmla="*/ 1 w 540"/>
                <a:gd name="T15" fmla="*/ 1 h 321"/>
                <a:gd name="T16" fmla="*/ 0 60000 65536"/>
                <a:gd name="T17" fmla="*/ 0 60000 65536"/>
                <a:gd name="T18" fmla="*/ 0 60000 65536"/>
                <a:gd name="T19" fmla="*/ 0 60000 65536"/>
                <a:gd name="T20" fmla="*/ 0 60000 65536"/>
                <a:gd name="T21" fmla="*/ 0 60000 65536"/>
                <a:gd name="T22" fmla="*/ 0 60000 65536"/>
                <a:gd name="T23" fmla="*/ 0 60000 65536"/>
                <a:gd name="T24" fmla="*/ 0 w 540"/>
                <a:gd name="T25" fmla="*/ 0 h 321"/>
                <a:gd name="T26" fmla="*/ 540 w 540"/>
                <a:gd name="T27" fmla="*/ 321 h 3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0" h="321">
                  <a:moveTo>
                    <a:pt x="526" y="321"/>
                  </a:moveTo>
                  <a:cubicBezTo>
                    <a:pt x="524" y="321"/>
                    <a:pt x="522" y="321"/>
                    <a:pt x="520" y="320"/>
                  </a:cubicBezTo>
                  <a:cubicBezTo>
                    <a:pt x="8" y="24"/>
                    <a:pt x="8" y="24"/>
                    <a:pt x="8" y="24"/>
                  </a:cubicBezTo>
                  <a:cubicBezTo>
                    <a:pt x="2" y="21"/>
                    <a:pt x="0" y="13"/>
                    <a:pt x="3" y="8"/>
                  </a:cubicBezTo>
                  <a:cubicBezTo>
                    <a:pt x="6" y="2"/>
                    <a:pt x="14" y="0"/>
                    <a:pt x="20" y="3"/>
                  </a:cubicBezTo>
                  <a:cubicBezTo>
                    <a:pt x="532" y="299"/>
                    <a:pt x="532" y="299"/>
                    <a:pt x="532" y="299"/>
                  </a:cubicBezTo>
                  <a:cubicBezTo>
                    <a:pt x="538" y="302"/>
                    <a:pt x="540" y="310"/>
                    <a:pt x="536" y="315"/>
                  </a:cubicBezTo>
                  <a:cubicBezTo>
                    <a:pt x="534" y="319"/>
                    <a:pt x="530" y="321"/>
                    <a:pt x="526" y="32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8" name="Freeform 2319">
              <a:extLst>
                <a:ext uri="{FF2B5EF4-FFF2-40B4-BE49-F238E27FC236}">
                  <a16:creationId xmlns:a16="http://schemas.microsoft.com/office/drawing/2014/main" id="{2AD54158-8585-462E-B423-C0D530E2962E}"/>
                </a:ext>
              </a:extLst>
            </p:cNvPr>
            <p:cNvSpPr>
              <a:spLocks/>
            </p:cNvSpPr>
            <p:nvPr/>
          </p:nvSpPr>
          <p:spPr bwMode="auto">
            <a:xfrm>
              <a:off x="1035" y="3336"/>
              <a:ext cx="150" cy="88"/>
            </a:xfrm>
            <a:custGeom>
              <a:avLst/>
              <a:gdLst>
                <a:gd name="T0" fmla="*/ 1 w 540"/>
                <a:gd name="T1" fmla="*/ 1 h 321"/>
                <a:gd name="T2" fmla="*/ 1 w 540"/>
                <a:gd name="T3" fmla="*/ 1 h 321"/>
                <a:gd name="T4" fmla="*/ 0 w 540"/>
                <a:gd name="T5" fmla="*/ 0 h 321"/>
                <a:gd name="T6" fmla="*/ 0 w 540"/>
                <a:gd name="T7" fmla="*/ 0 h 321"/>
                <a:gd name="T8" fmla="*/ 0 w 540"/>
                <a:gd name="T9" fmla="*/ 0 h 321"/>
                <a:gd name="T10" fmla="*/ 1 w 540"/>
                <a:gd name="T11" fmla="*/ 1 h 321"/>
                <a:gd name="T12" fmla="*/ 1 w 540"/>
                <a:gd name="T13" fmla="*/ 1 h 321"/>
                <a:gd name="T14" fmla="*/ 1 w 540"/>
                <a:gd name="T15" fmla="*/ 1 h 321"/>
                <a:gd name="T16" fmla="*/ 0 60000 65536"/>
                <a:gd name="T17" fmla="*/ 0 60000 65536"/>
                <a:gd name="T18" fmla="*/ 0 60000 65536"/>
                <a:gd name="T19" fmla="*/ 0 60000 65536"/>
                <a:gd name="T20" fmla="*/ 0 60000 65536"/>
                <a:gd name="T21" fmla="*/ 0 60000 65536"/>
                <a:gd name="T22" fmla="*/ 0 60000 65536"/>
                <a:gd name="T23" fmla="*/ 0 60000 65536"/>
                <a:gd name="T24" fmla="*/ 0 w 540"/>
                <a:gd name="T25" fmla="*/ 0 h 321"/>
                <a:gd name="T26" fmla="*/ 540 w 540"/>
                <a:gd name="T27" fmla="*/ 321 h 3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40" h="321">
                  <a:moveTo>
                    <a:pt x="526" y="321"/>
                  </a:moveTo>
                  <a:cubicBezTo>
                    <a:pt x="524" y="321"/>
                    <a:pt x="522" y="321"/>
                    <a:pt x="520" y="320"/>
                  </a:cubicBezTo>
                  <a:cubicBezTo>
                    <a:pt x="8" y="24"/>
                    <a:pt x="8" y="24"/>
                    <a:pt x="8" y="24"/>
                  </a:cubicBezTo>
                  <a:cubicBezTo>
                    <a:pt x="2" y="21"/>
                    <a:pt x="0" y="13"/>
                    <a:pt x="3" y="8"/>
                  </a:cubicBezTo>
                  <a:cubicBezTo>
                    <a:pt x="6" y="2"/>
                    <a:pt x="14" y="0"/>
                    <a:pt x="20" y="3"/>
                  </a:cubicBezTo>
                  <a:cubicBezTo>
                    <a:pt x="532" y="299"/>
                    <a:pt x="532" y="299"/>
                    <a:pt x="532" y="299"/>
                  </a:cubicBezTo>
                  <a:cubicBezTo>
                    <a:pt x="538" y="302"/>
                    <a:pt x="540" y="310"/>
                    <a:pt x="536" y="315"/>
                  </a:cubicBezTo>
                  <a:cubicBezTo>
                    <a:pt x="534" y="319"/>
                    <a:pt x="530" y="321"/>
                    <a:pt x="526" y="32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9" name="Freeform 2320">
              <a:extLst>
                <a:ext uri="{FF2B5EF4-FFF2-40B4-BE49-F238E27FC236}">
                  <a16:creationId xmlns:a16="http://schemas.microsoft.com/office/drawing/2014/main" id="{630690CF-E392-45EE-A40B-265FC62D699F}"/>
                </a:ext>
              </a:extLst>
            </p:cNvPr>
            <p:cNvSpPr>
              <a:spLocks noEditPoints="1"/>
            </p:cNvSpPr>
            <p:nvPr/>
          </p:nvSpPr>
          <p:spPr bwMode="auto">
            <a:xfrm>
              <a:off x="1231" y="3416"/>
              <a:ext cx="370" cy="244"/>
            </a:xfrm>
            <a:custGeom>
              <a:avLst/>
              <a:gdLst>
                <a:gd name="T0" fmla="*/ 2 w 1340"/>
                <a:gd name="T1" fmla="*/ 1 h 886"/>
                <a:gd name="T2" fmla="*/ 2 w 1340"/>
                <a:gd name="T3" fmla="*/ 1 h 886"/>
                <a:gd name="T4" fmla="*/ 0 w 1340"/>
                <a:gd name="T5" fmla="*/ 0 h 886"/>
                <a:gd name="T6" fmla="*/ 0 w 1340"/>
                <a:gd name="T7" fmla="*/ 0 h 886"/>
                <a:gd name="T8" fmla="*/ 0 w 1340"/>
                <a:gd name="T9" fmla="*/ 0 h 886"/>
                <a:gd name="T10" fmla="*/ 0 w 1340"/>
                <a:gd name="T11" fmla="*/ 0 h 886"/>
                <a:gd name="T12" fmla="*/ 1 w 1340"/>
                <a:gd name="T13" fmla="*/ 0 h 886"/>
                <a:gd name="T14" fmla="*/ 1 w 1340"/>
                <a:gd name="T15" fmla="*/ 0 h 886"/>
                <a:gd name="T16" fmla="*/ 1 w 1340"/>
                <a:gd name="T17" fmla="*/ 0 h 886"/>
                <a:gd name="T18" fmla="*/ 1 w 1340"/>
                <a:gd name="T19" fmla="*/ 0 h 886"/>
                <a:gd name="T20" fmla="*/ 1 w 1340"/>
                <a:gd name="T21" fmla="*/ 0 h 886"/>
                <a:gd name="T22" fmla="*/ 1 w 1340"/>
                <a:gd name="T23" fmla="*/ 1 h 886"/>
                <a:gd name="T24" fmla="*/ 1 w 1340"/>
                <a:gd name="T25" fmla="*/ 1 h 886"/>
                <a:gd name="T26" fmla="*/ 1 w 1340"/>
                <a:gd name="T27" fmla="*/ 1 h 886"/>
                <a:gd name="T28" fmla="*/ 2 w 1340"/>
                <a:gd name="T29" fmla="*/ 1 h 886"/>
                <a:gd name="T30" fmla="*/ 2 w 1340"/>
                <a:gd name="T31" fmla="*/ 1 h 886"/>
                <a:gd name="T32" fmla="*/ 2 w 1340"/>
                <a:gd name="T33" fmla="*/ 1 h 886"/>
                <a:gd name="T34" fmla="*/ 2 w 1340"/>
                <a:gd name="T35" fmla="*/ 1 h 886"/>
                <a:gd name="T36" fmla="*/ 0 w 1340"/>
                <a:gd name="T37" fmla="*/ 0 h 886"/>
                <a:gd name="T38" fmla="*/ 2 w 1340"/>
                <a:gd name="T39" fmla="*/ 1 h 886"/>
                <a:gd name="T40" fmla="*/ 2 w 1340"/>
                <a:gd name="T41" fmla="*/ 1 h 886"/>
                <a:gd name="T42" fmla="*/ 1 w 1340"/>
                <a:gd name="T43" fmla="*/ 1 h 886"/>
                <a:gd name="T44" fmla="*/ 1 w 1340"/>
                <a:gd name="T45" fmla="*/ 1 h 886"/>
                <a:gd name="T46" fmla="*/ 1 w 1340"/>
                <a:gd name="T47" fmla="*/ 1 h 886"/>
                <a:gd name="T48" fmla="*/ 1 w 1340"/>
                <a:gd name="T49" fmla="*/ 0 h 886"/>
                <a:gd name="T50" fmla="*/ 1 w 1340"/>
                <a:gd name="T51" fmla="*/ 0 h 886"/>
                <a:gd name="T52" fmla="*/ 1 w 1340"/>
                <a:gd name="T53" fmla="*/ 0 h 886"/>
                <a:gd name="T54" fmla="*/ 1 w 1340"/>
                <a:gd name="T55" fmla="*/ 0 h 886"/>
                <a:gd name="T56" fmla="*/ 1 w 1340"/>
                <a:gd name="T57" fmla="*/ 0 h 886"/>
                <a:gd name="T58" fmla="*/ 1 w 1340"/>
                <a:gd name="T59" fmla="*/ 0 h 886"/>
                <a:gd name="T60" fmla="*/ 0 w 1340"/>
                <a:gd name="T61" fmla="*/ 0 h 886"/>
                <a:gd name="T62" fmla="*/ 0 w 1340"/>
                <a:gd name="T63" fmla="*/ 0 h 8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0"/>
                <a:gd name="T97" fmla="*/ 0 h 886"/>
                <a:gd name="T98" fmla="*/ 1340 w 1340"/>
                <a:gd name="T99" fmla="*/ 886 h 8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0" h="886">
                  <a:moveTo>
                    <a:pt x="1327" y="886"/>
                  </a:moveTo>
                  <a:cubicBezTo>
                    <a:pt x="1325" y="886"/>
                    <a:pt x="1323" y="886"/>
                    <a:pt x="1321" y="884"/>
                  </a:cubicBezTo>
                  <a:cubicBezTo>
                    <a:pt x="7" y="125"/>
                    <a:pt x="7" y="125"/>
                    <a:pt x="7" y="125"/>
                  </a:cubicBezTo>
                  <a:cubicBezTo>
                    <a:pt x="4" y="124"/>
                    <a:pt x="2" y="121"/>
                    <a:pt x="1" y="117"/>
                  </a:cubicBezTo>
                  <a:cubicBezTo>
                    <a:pt x="0" y="113"/>
                    <a:pt x="2" y="110"/>
                    <a:pt x="4" y="107"/>
                  </a:cubicBezTo>
                  <a:cubicBezTo>
                    <a:pt x="57" y="49"/>
                    <a:pt x="128" y="0"/>
                    <a:pt x="249" y="69"/>
                  </a:cubicBezTo>
                  <a:cubicBezTo>
                    <a:pt x="289" y="92"/>
                    <a:pt x="316" y="121"/>
                    <a:pt x="343" y="149"/>
                  </a:cubicBezTo>
                  <a:cubicBezTo>
                    <a:pt x="365" y="173"/>
                    <a:pt x="386" y="195"/>
                    <a:pt x="412" y="210"/>
                  </a:cubicBezTo>
                  <a:cubicBezTo>
                    <a:pt x="443" y="228"/>
                    <a:pt x="459" y="220"/>
                    <a:pt x="479" y="209"/>
                  </a:cubicBezTo>
                  <a:cubicBezTo>
                    <a:pt x="500" y="198"/>
                    <a:pt x="527" y="184"/>
                    <a:pt x="568" y="207"/>
                  </a:cubicBezTo>
                  <a:cubicBezTo>
                    <a:pt x="569" y="207"/>
                    <a:pt x="569" y="207"/>
                    <a:pt x="570" y="208"/>
                  </a:cubicBezTo>
                  <a:cubicBezTo>
                    <a:pt x="595" y="222"/>
                    <a:pt x="615" y="245"/>
                    <a:pt x="634" y="267"/>
                  </a:cubicBezTo>
                  <a:cubicBezTo>
                    <a:pt x="653" y="289"/>
                    <a:pt x="671" y="309"/>
                    <a:pt x="693" y="322"/>
                  </a:cubicBezTo>
                  <a:cubicBezTo>
                    <a:pt x="742" y="350"/>
                    <a:pt x="782" y="330"/>
                    <a:pt x="827" y="306"/>
                  </a:cubicBezTo>
                  <a:cubicBezTo>
                    <a:pt x="876" y="281"/>
                    <a:pt x="931" y="253"/>
                    <a:pt x="1000" y="293"/>
                  </a:cubicBezTo>
                  <a:cubicBezTo>
                    <a:pt x="1167" y="389"/>
                    <a:pt x="1302" y="759"/>
                    <a:pt x="1339" y="870"/>
                  </a:cubicBezTo>
                  <a:cubicBezTo>
                    <a:pt x="1340" y="875"/>
                    <a:pt x="1339" y="880"/>
                    <a:pt x="1335" y="883"/>
                  </a:cubicBezTo>
                  <a:cubicBezTo>
                    <a:pt x="1333" y="885"/>
                    <a:pt x="1330" y="886"/>
                    <a:pt x="1327" y="886"/>
                  </a:cubicBezTo>
                  <a:close/>
                  <a:moveTo>
                    <a:pt x="32" y="112"/>
                  </a:moveTo>
                  <a:cubicBezTo>
                    <a:pt x="1306" y="848"/>
                    <a:pt x="1306" y="848"/>
                    <a:pt x="1306" y="848"/>
                  </a:cubicBezTo>
                  <a:cubicBezTo>
                    <a:pt x="1230" y="630"/>
                    <a:pt x="1110" y="384"/>
                    <a:pt x="988" y="314"/>
                  </a:cubicBezTo>
                  <a:cubicBezTo>
                    <a:pt x="931" y="280"/>
                    <a:pt x="886" y="303"/>
                    <a:pt x="838" y="328"/>
                  </a:cubicBezTo>
                  <a:cubicBezTo>
                    <a:pt x="791" y="352"/>
                    <a:pt x="741" y="377"/>
                    <a:pt x="681" y="342"/>
                  </a:cubicBezTo>
                  <a:cubicBezTo>
                    <a:pt x="655" y="328"/>
                    <a:pt x="635" y="305"/>
                    <a:pt x="616" y="283"/>
                  </a:cubicBezTo>
                  <a:cubicBezTo>
                    <a:pt x="597" y="261"/>
                    <a:pt x="580" y="241"/>
                    <a:pt x="558" y="228"/>
                  </a:cubicBezTo>
                  <a:cubicBezTo>
                    <a:pt x="557" y="228"/>
                    <a:pt x="558" y="228"/>
                    <a:pt x="558" y="229"/>
                  </a:cubicBezTo>
                  <a:cubicBezTo>
                    <a:pt x="558" y="228"/>
                    <a:pt x="557" y="228"/>
                    <a:pt x="557" y="228"/>
                  </a:cubicBezTo>
                  <a:cubicBezTo>
                    <a:pt x="527" y="211"/>
                    <a:pt x="511" y="219"/>
                    <a:pt x="490" y="230"/>
                  </a:cubicBezTo>
                  <a:cubicBezTo>
                    <a:pt x="469" y="241"/>
                    <a:pt x="442" y="256"/>
                    <a:pt x="400" y="231"/>
                  </a:cubicBezTo>
                  <a:cubicBezTo>
                    <a:pt x="371" y="214"/>
                    <a:pt x="348" y="191"/>
                    <a:pt x="325" y="166"/>
                  </a:cubicBezTo>
                  <a:cubicBezTo>
                    <a:pt x="300" y="139"/>
                    <a:pt x="274" y="112"/>
                    <a:pt x="237" y="90"/>
                  </a:cubicBezTo>
                  <a:cubicBezTo>
                    <a:pt x="138" y="33"/>
                    <a:pt x="79" y="65"/>
                    <a:pt x="32" y="11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0" name="Freeform 2321">
              <a:extLst>
                <a:ext uri="{FF2B5EF4-FFF2-40B4-BE49-F238E27FC236}">
                  <a16:creationId xmlns:a16="http://schemas.microsoft.com/office/drawing/2014/main" id="{4D117341-7CA0-4C71-9E79-5560E7DD2EED}"/>
                </a:ext>
              </a:extLst>
            </p:cNvPr>
            <p:cNvSpPr>
              <a:spLocks/>
            </p:cNvSpPr>
            <p:nvPr/>
          </p:nvSpPr>
          <p:spPr bwMode="auto">
            <a:xfrm>
              <a:off x="1100" y="2927"/>
              <a:ext cx="24" cy="35"/>
            </a:xfrm>
            <a:custGeom>
              <a:avLst/>
              <a:gdLst>
                <a:gd name="T0" fmla="*/ 0 w 86"/>
                <a:gd name="T1" fmla="*/ 0 h 126"/>
                <a:gd name="T2" fmla="*/ 0 w 86"/>
                <a:gd name="T3" fmla="*/ 0 h 126"/>
                <a:gd name="T4" fmla="*/ 0 w 86"/>
                <a:gd name="T5" fmla="*/ 0 h 126"/>
                <a:gd name="T6" fmla="*/ 0 w 86"/>
                <a:gd name="T7" fmla="*/ 0 h 126"/>
                <a:gd name="T8" fmla="*/ 0 w 86"/>
                <a:gd name="T9" fmla="*/ 0 h 126"/>
                <a:gd name="T10" fmla="*/ 0 60000 65536"/>
                <a:gd name="T11" fmla="*/ 0 60000 65536"/>
                <a:gd name="T12" fmla="*/ 0 60000 65536"/>
                <a:gd name="T13" fmla="*/ 0 60000 65536"/>
                <a:gd name="T14" fmla="*/ 0 60000 65536"/>
                <a:gd name="T15" fmla="*/ 0 w 86"/>
                <a:gd name="T16" fmla="*/ 0 h 126"/>
                <a:gd name="T17" fmla="*/ 86 w 86"/>
                <a:gd name="T18" fmla="*/ 126 h 126"/>
              </a:gdLst>
              <a:ahLst/>
              <a:cxnLst>
                <a:cxn ang="T10">
                  <a:pos x="T0" y="T1"/>
                </a:cxn>
                <a:cxn ang="T11">
                  <a:pos x="T2" y="T3"/>
                </a:cxn>
                <a:cxn ang="T12">
                  <a:pos x="T4" y="T5"/>
                </a:cxn>
                <a:cxn ang="T13">
                  <a:pos x="T6" y="T7"/>
                </a:cxn>
                <a:cxn ang="T14">
                  <a:pos x="T8" y="T9"/>
                </a:cxn>
              </a:cxnLst>
              <a:rect l="T15" t="T16" r="T17" b="T18"/>
              <a:pathLst>
                <a:path w="86" h="126">
                  <a:moveTo>
                    <a:pt x="43" y="13"/>
                  </a:moveTo>
                  <a:cubicBezTo>
                    <a:pt x="67" y="27"/>
                    <a:pt x="86" y="60"/>
                    <a:pt x="86" y="88"/>
                  </a:cubicBezTo>
                  <a:cubicBezTo>
                    <a:pt x="86" y="115"/>
                    <a:pt x="67" y="126"/>
                    <a:pt x="43" y="112"/>
                  </a:cubicBezTo>
                  <a:cubicBezTo>
                    <a:pt x="20" y="99"/>
                    <a:pt x="0" y="66"/>
                    <a:pt x="0" y="38"/>
                  </a:cubicBezTo>
                  <a:cubicBezTo>
                    <a:pt x="0" y="11"/>
                    <a:pt x="20" y="0"/>
                    <a:pt x="43" y="13"/>
                  </a:cubicBez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Freeform 2322">
              <a:extLst>
                <a:ext uri="{FF2B5EF4-FFF2-40B4-BE49-F238E27FC236}">
                  <a16:creationId xmlns:a16="http://schemas.microsoft.com/office/drawing/2014/main" id="{8608CE1B-AFBF-4C77-A54F-A54BAF3AD0E9}"/>
                </a:ext>
              </a:extLst>
            </p:cNvPr>
            <p:cNvSpPr>
              <a:spLocks/>
            </p:cNvSpPr>
            <p:nvPr/>
          </p:nvSpPr>
          <p:spPr bwMode="auto">
            <a:xfrm>
              <a:off x="1058" y="2902"/>
              <a:ext cx="25" cy="36"/>
            </a:xfrm>
            <a:custGeom>
              <a:avLst/>
              <a:gdLst>
                <a:gd name="T0" fmla="*/ 43 w 86"/>
                <a:gd name="T1" fmla="*/ 14 h 127"/>
                <a:gd name="T2" fmla="*/ 86 w 86"/>
                <a:gd name="T3" fmla="*/ 88 h 127"/>
                <a:gd name="T4" fmla="*/ 43 w 86"/>
                <a:gd name="T5" fmla="*/ 113 h 127"/>
                <a:gd name="T6" fmla="*/ 0 w 86"/>
                <a:gd name="T7" fmla="*/ 38 h 127"/>
                <a:gd name="T8" fmla="*/ 43 w 86"/>
                <a:gd name="T9" fmla="*/ 14 h 127"/>
              </a:gdLst>
              <a:ahLst/>
              <a:cxnLst>
                <a:cxn ang="0">
                  <a:pos x="T0" y="T1"/>
                </a:cxn>
                <a:cxn ang="0">
                  <a:pos x="T2" y="T3"/>
                </a:cxn>
                <a:cxn ang="0">
                  <a:pos x="T4" y="T5"/>
                </a:cxn>
                <a:cxn ang="0">
                  <a:pos x="T6" y="T7"/>
                </a:cxn>
                <a:cxn ang="0">
                  <a:pos x="T8" y="T9"/>
                </a:cxn>
              </a:cxnLst>
              <a:rect l="0" t="0" r="r" b="b"/>
              <a:pathLst>
                <a:path w="86" h="127">
                  <a:moveTo>
                    <a:pt x="43" y="14"/>
                  </a:moveTo>
                  <a:cubicBezTo>
                    <a:pt x="67" y="27"/>
                    <a:pt x="86" y="61"/>
                    <a:pt x="86" y="88"/>
                  </a:cubicBezTo>
                  <a:cubicBezTo>
                    <a:pt x="86" y="115"/>
                    <a:pt x="67" y="127"/>
                    <a:pt x="43" y="113"/>
                  </a:cubicBezTo>
                  <a:cubicBezTo>
                    <a:pt x="20" y="99"/>
                    <a:pt x="0" y="66"/>
                    <a:pt x="0" y="38"/>
                  </a:cubicBezTo>
                  <a:cubicBezTo>
                    <a:pt x="0" y="11"/>
                    <a:pt x="20" y="0"/>
                    <a:pt x="43" y="14"/>
                  </a:cubicBezTo>
                  <a:close/>
                </a:path>
              </a:pathLst>
            </a:custGeom>
            <a:solidFill>
              <a:schemeClr val="accent3"/>
            </a:solidFill>
            <a:ln>
              <a:noFill/>
            </a:ln>
          </p:spPr>
          <p:txBody>
            <a:bodyPr/>
            <a:lstStyle/>
            <a:p>
              <a:pPr eaLnBrk="1" fontAlgn="auto" hangingPunct="1">
                <a:spcBef>
                  <a:spcPts val="0"/>
                </a:spcBef>
                <a:spcAft>
                  <a:spcPts val="0"/>
                </a:spcAft>
                <a:defRPr/>
              </a:pPr>
              <a:endParaRPr lang="en-US" dirty="0">
                <a:latin typeface="+mn-lt"/>
                <a:cs typeface="+mn-cs"/>
              </a:endParaRPr>
            </a:p>
          </p:txBody>
        </p:sp>
        <p:sp>
          <p:nvSpPr>
            <p:cNvPr id="24712" name="Freeform 2323">
              <a:extLst>
                <a:ext uri="{FF2B5EF4-FFF2-40B4-BE49-F238E27FC236}">
                  <a16:creationId xmlns:a16="http://schemas.microsoft.com/office/drawing/2014/main" id="{BF199E24-03DD-4AEC-88B6-496051859F41}"/>
                </a:ext>
              </a:extLst>
            </p:cNvPr>
            <p:cNvSpPr>
              <a:spLocks/>
            </p:cNvSpPr>
            <p:nvPr/>
          </p:nvSpPr>
          <p:spPr bwMode="auto">
            <a:xfrm>
              <a:off x="1016" y="2879"/>
              <a:ext cx="24" cy="35"/>
            </a:xfrm>
            <a:custGeom>
              <a:avLst/>
              <a:gdLst>
                <a:gd name="T0" fmla="*/ 0 w 86"/>
                <a:gd name="T1" fmla="*/ 0 h 127"/>
                <a:gd name="T2" fmla="*/ 0 w 86"/>
                <a:gd name="T3" fmla="*/ 0 h 127"/>
                <a:gd name="T4" fmla="*/ 0 w 86"/>
                <a:gd name="T5" fmla="*/ 0 h 127"/>
                <a:gd name="T6" fmla="*/ 0 w 86"/>
                <a:gd name="T7" fmla="*/ 0 h 127"/>
                <a:gd name="T8" fmla="*/ 0 w 86"/>
                <a:gd name="T9" fmla="*/ 0 h 127"/>
                <a:gd name="T10" fmla="*/ 0 60000 65536"/>
                <a:gd name="T11" fmla="*/ 0 60000 65536"/>
                <a:gd name="T12" fmla="*/ 0 60000 65536"/>
                <a:gd name="T13" fmla="*/ 0 60000 65536"/>
                <a:gd name="T14" fmla="*/ 0 60000 65536"/>
                <a:gd name="T15" fmla="*/ 0 w 86"/>
                <a:gd name="T16" fmla="*/ 0 h 127"/>
                <a:gd name="T17" fmla="*/ 86 w 86"/>
                <a:gd name="T18" fmla="*/ 127 h 127"/>
              </a:gdLst>
              <a:ahLst/>
              <a:cxnLst>
                <a:cxn ang="T10">
                  <a:pos x="T0" y="T1"/>
                </a:cxn>
                <a:cxn ang="T11">
                  <a:pos x="T2" y="T3"/>
                </a:cxn>
                <a:cxn ang="T12">
                  <a:pos x="T4" y="T5"/>
                </a:cxn>
                <a:cxn ang="T13">
                  <a:pos x="T6" y="T7"/>
                </a:cxn>
                <a:cxn ang="T14">
                  <a:pos x="T8" y="T9"/>
                </a:cxn>
              </a:cxnLst>
              <a:rect l="T15" t="T16" r="T17" b="T18"/>
              <a:pathLst>
                <a:path w="86" h="127">
                  <a:moveTo>
                    <a:pt x="44" y="14"/>
                  </a:moveTo>
                  <a:cubicBezTo>
                    <a:pt x="67" y="28"/>
                    <a:pt x="86" y="61"/>
                    <a:pt x="86" y="88"/>
                  </a:cubicBezTo>
                  <a:cubicBezTo>
                    <a:pt x="86" y="116"/>
                    <a:pt x="67" y="127"/>
                    <a:pt x="44" y="113"/>
                  </a:cubicBezTo>
                  <a:cubicBezTo>
                    <a:pt x="20" y="99"/>
                    <a:pt x="0" y="66"/>
                    <a:pt x="0" y="39"/>
                  </a:cubicBezTo>
                  <a:cubicBezTo>
                    <a:pt x="0" y="11"/>
                    <a:pt x="20" y="0"/>
                    <a:pt x="4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3" name="Freeform 2324">
              <a:extLst>
                <a:ext uri="{FF2B5EF4-FFF2-40B4-BE49-F238E27FC236}">
                  <a16:creationId xmlns:a16="http://schemas.microsoft.com/office/drawing/2014/main" id="{F1A02FDA-0D00-4A6A-AD2D-918E2DDA8906}"/>
                </a:ext>
              </a:extLst>
            </p:cNvPr>
            <p:cNvSpPr>
              <a:spLocks/>
            </p:cNvSpPr>
            <p:nvPr/>
          </p:nvSpPr>
          <p:spPr bwMode="auto">
            <a:xfrm>
              <a:off x="1751" y="3663"/>
              <a:ext cx="89" cy="278"/>
            </a:xfrm>
            <a:custGeom>
              <a:avLst/>
              <a:gdLst>
                <a:gd name="T0" fmla="*/ 1 w 319"/>
                <a:gd name="T1" fmla="*/ 0 h 1005"/>
                <a:gd name="T2" fmla="*/ 1 w 319"/>
                <a:gd name="T3" fmla="*/ 1 h 1005"/>
                <a:gd name="T4" fmla="*/ 0 w 319"/>
                <a:gd name="T5" fmla="*/ 1 h 1005"/>
                <a:gd name="T6" fmla="*/ 0 w 319"/>
                <a:gd name="T7" fmla="*/ 2 h 1005"/>
                <a:gd name="T8" fmla="*/ 0 w 319"/>
                <a:gd name="T9" fmla="*/ 1 h 1005"/>
                <a:gd name="T10" fmla="*/ 0 w 319"/>
                <a:gd name="T11" fmla="*/ 0 h 1005"/>
                <a:gd name="T12" fmla="*/ 1 w 319"/>
                <a:gd name="T13" fmla="*/ 0 h 1005"/>
                <a:gd name="T14" fmla="*/ 0 60000 65536"/>
                <a:gd name="T15" fmla="*/ 0 60000 65536"/>
                <a:gd name="T16" fmla="*/ 0 60000 65536"/>
                <a:gd name="T17" fmla="*/ 0 60000 65536"/>
                <a:gd name="T18" fmla="*/ 0 60000 65536"/>
                <a:gd name="T19" fmla="*/ 0 60000 65536"/>
                <a:gd name="T20" fmla="*/ 0 60000 65536"/>
                <a:gd name="T21" fmla="*/ 0 w 319"/>
                <a:gd name="T22" fmla="*/ 0 h 1005"/>
                <a:gd name="T23" fmla="*/ 319 w 319"/>
                <a:gd name="T24" fmla="*/ 1005 h 10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9" h="1005">
                  <a:moveTo>
                    <a:pt x="319" y="0"/>
                  </a:moveTo>
                  <a:cubicBezTo>
                    <a:pt x="311" y="565"/>
                    <a:pt x="311" y="565"/>
                    <a:pt x="311" y="565"/>
                  </a:cubicBezTo>
                  <a:cubicBezTo>
                    <a:pt x="311" y="753"/>
                    <a:pt x="257" y="857"/>
                    <a:pt x="159" y="913"/>
                  </a:cubicBezTo>
                  <a:cubicBezTo>
                    <a:pt x="0" y="1005"/>
                    <a:pt x="0" y="1005"/>
                    <a:pt x="0" y="1005"/>
                  </a:cubicBezTo>
                  <a:cubicBezTo>
                    <a:pt x="93" y="948"/>
                    <a:pt x="145" y="844"/>
                    <a:pt x="145" y="660"/>
                  </a:cubicBezTo>
                  <a:cubicBezTo>
                    <a:pt x="154" y="96"/>
                    <a:pt x="154" y="96"/>
                    <a:pt x="154" y="96"/>
                  </a:cubicBezTo>
                  <a:lnTo>
                    <a:pt x="319" y="0"/>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4" name="Freeform 2325">
              <a:extLst>
                <a:ext uri="{FF2B5EF4-FFF2-40B4-BE49-F238E27FC236}">
                  <a16:creationId xmlns:a16="http://schemas.microsoft.com/office/drawing/2014/main" id="{7112C729-3293-49CD-A64A-604E866297B5}"/>
                </a:ext>
              </a:extLst>
            </p:cNvPr>
            <p:cNvSpPr>
              <a:spLocks/>
            </p:cNvSpPr>
            <p:nvPr/>
          </p:nvSpPr>
          <p:spPr bwMode="auto">
            <a:xfrm>
              <a:off x="1726" y="3546"/>
              <a:ext cx="114" cy="144"/>
            </a:xfrm>
            <a:custGeom>
              <a:avLst/>
              <a:gdLst>
                <a:gd name="T0" fmla="*/ 1 w 410"/>
                <a:gd name="T1" fmla="*/ 1 h 520"/>
                <a:gd name="T2" fmla="*/ 0 w 410"/>
                <a:gd name="T3" fmla="*/ 1 h 520"/>
                <a:gd name="T4" fmla="*/ 0 w 410"/>
                <a:gd name="T5" fmla="*/ 0 h 520"/>
                <a:gd name="T6" fmla="*/ 0 w 410"/>
                <a:gd name="T7" fmla="*/ 0 h 520"/>
                <a:gd name="T8" fmla="*/ 1 w 410"/>
                <a:gd name="T9" fmla="*/ 1 h 520"/>
                <a:gd name="T10" fmla="*/ 0 60000 65536"/>
                <a:gd name="T11" fmla="*/ 0 60000 65536"/>
                <a:gd name="T12" fmla="*/ 0 60000 65536"/>
                <a:gd name="T13" fmla="*/ 0 60000 65536"/>
                <a:gd name="T14" fmla="*/ 0 60000 65536"/>
                <a:gd name="T15" fmla="*/ 0 w 410"/>
                <a:gd name="T16" fmla="*/ 0 h 520"/>
                <a:gd name="T17" fmla="*/ 410 w 410"/>
                <a:gd name="T18" fmla="*/ 520 h 520"/>
              </a:gdLst>
              <a:ahLst/>
              <a:cxnLst>
                <a:cxn ang="T10">
                  <a:pos x="T0" y="T1"/>
                </a:cxn>
                <a:cxn ang="T11">
                  <a:pos x="T2" y="T3"/>
                </a:cxn>
                <a:cxn ang="T12">
                  <a:pos x="T4" y="T5"/>
                </a:cxn>
                <a:cxn ang="T13">
                  <a:pos x="T6" y="T7"/>
                </a:cxn>
                <a:cxn ang="T14">
                  <a:pos x="T8" y="T9"/>
                </a:cxn>
              </a:cxnLst>
              <a:rect l="T15" t="T16" r="T17" b="T18"/>
              <a:pathLst>
                <a:path w="410" h="520">
                  <a:moveTo>
                    <a:pt x="410" y="424"/>
                  </a:moveTo>
                  <a:cubicBezTo>
                    <a:pt x="245" y="520"/>
                    <a:pt x="245" y="520"/>
                    <a:pt x="245" y="520"/>
                  </a:cubicBezTo>
                  <a:cubicBezTo>
                    <a:pt x="125" y="415"/>
                    <a:pt x="30" y="252"/>
                    <a:pt x="0" y="96"/>
                  </a:cubicBezTo>
                  <a:cubicBezTo>
                    <a:pt x="166" y="0"/>
                    <a:pt x="166" y="0"/>
                    <a:pt x="166" y="0"/>
                  </a:cubicBezTo>
                  <a:cubicBezTo>
                    <a:pt x="196" y="156"/>
                    <a:pt x="290" y="320"/>
                    <a:pt x="410" y="424"/>
                  </a:cubicBez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5" name="Freeform 2326">
              <a:extLst>
                <a:ext uri="{FF2B5EF4-FFF2-40B4-BE49-F238E27FC236}">
                  <a16:creationId xmlns:a16="http://schemas.microsoft.com/office/drawing/2014/main" id="{7923253F-AB11-444F-963E-73E3DF57C169}"/>
                </a:ext>
              </a:extLst>
            </p:cNvPr>
            <p:cNvSpPr>
              <a:spLocks noEditPoints="1"/>
            </p:cNvSpPr>
            <p:nvPr/>
          </p:nvSpPr>
          <p:spPr bwMode="auto">
            <a:xfrm>
              <a:off x="1435" y="3443"/>
              <a:ext cx="359" cy="517"/>
            </a:xfrm>
            <a:custGeom>
              <a:avLst/>
              <a:gdLst>
                <a:gd name="T0" fmla="*/ 2 w 1301"/>
                <a:gd name="T1" fmla="*/ 1 h 1870"/>
                <a:gd name="T2" fmla="*/ 2 w 1301"/>
                <a:gd name="T3" fmla="*/ 2 h 1870"/>
                <a:gd name="T4" fmla="*/ 2 w 1301"/>
                <a:gd name="T5" fmla="*/ 3 h 1870"/>
                <a:gd name="T6" fmla="*/ 2 w 1301"/>
                <a:gd name="T7" fmla="*/ 3 h 1870"/>
                <a:gd name="T8" fmla="*/ 2 w 1301"/>
                <a:gd name="T9" fmla="*/ 3 h 1870"/>
                <a:gd name="T10" fmla="*/ 1 w 1301"/>
                <a:gd name="T11" fmla="*/ 3 h 1870"/>
                <a:gd name="T12" fmla="*/ 0 w 1301"/>
                <a:gd name="T13" fmla="*/ 1 h 1870"/>
                <a:gd name="T14" fmla="*/ 0 w 1301"/>
                <a:gd name="T15" fmla="*/ 0 h 1870"/>
                <a:gd name="T16" fmla="*/ 0 w 1301"/>
                <a:gd name="T17" fmla="*/ 0 h 1870"/>
                <a:gd name="T18" fmla="*/ 0 w 1301"/>
                <a:gd name="T19" fmla="*/ 0 h 1870"/>
                <a:gd name="T20" fmla="*/ 2 w 1301"/>
                <a:gd name="T21" fmla="*/ 1 h 1870"/>
                <a:gd name="T22" fmla="*/ 2 w 1301"/>
                <a:gd name="T23" fmla="*/ 1 h 1870"/>
                <a:gd name="T24" fmla="*/ 1 w 1301"/>
                <a:gd name="T25" fmla="*/ 2 h 1870"/>
                <a:gd name="T26" fmla="*/ 1 w 1301"/>
                <a:gd name="T27" fmla="*/ 2 h 1870"/>
                <a:gd name="T28" fmla="*/ 1 w 1301"/>
                <a:gd name="T29" fmla="*/ 2 h 1870"/>
                <a:gd name="T30" fmla="*/ 1 w 1301"/>
                <a:gd name="T31" fmla="*/ 2 h 1870"/>
                <a:gd name="T32" fmla="*/ 1 w 1301"/>
                <a:gd name="T33" fmla="*/ 1 h 1870"/>
                <a:gd name="T34" fmla="*/ 1 w 1301"/>
                <a:gd name="T35" fmla="*/ 1 h 1870"/>
                <a:gd name="T36" fmla="*/ 1 w 1301"/>
                <a:gd name="T37" fmla="*/ 1 h 1870"/>
                <a:gd name="T38" fmla="*/ 1 w 1301"/>
                <a:gd name="T39" fmla="*/ 1 h 1870"/>
                <a:gd name="T40" fmla="*/ 1 w 1301"/>
                <a:gd name="T41" fmla="*/ 1 h 1870"/>
                <a:gd name="T42" fmla="*/ 1 w 1301"/>
                <a:gd name="T43" fmla="*/ 1 h 1870"/>
                <a:gd name="T44" fmla="*/ 1 w 1301"/>
                <a:gd name="T45" fmla="*/ 2 h 1870"/>
                <a:gd name="T46" fmla="*/ 1 w 1301"/>
                <a:gd name="T47" fmla="*/ 2 h 1870"/>
                <a:gd name="T48" fmla="*/ 1 w 1301"/>
                <a:gd name="T49" fmla="*/ 2 h 1870"/>
                <a:gd name="T50" fmla="*/ 1 w 1301"/>
                <a:gd name="T51" fmla="*/ 2 h 18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01"/>
                <a:gd name="T79" fmla="*/ 0 h 1870"/>
                <a:gd name="T80" fmla="*/ 1301 w 1301"/>
                <a:gd name="T81" fmla="*/ 1870 h 18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01" h="1870">
                  <a:moveTo>
                    <a:pt x="1301" y="892"/>
                  </a:moveTo>
                  <a:cubicBezTo>
                    <a:pt x="1292" y="1456"/>
                    <a:pt x="1292" y="1456"/>
                    <a:pt x="1292" y="1456"/>
                  </a:cubicBezTo>
                  <a:cubicBezTo>
                    <a:pt x="1292" y="1640"/>
                    <a:pt x="1240" y="1744"/>
                    <a:pt x="1147" y="1801"/>
                  </a:cubicBezTo>
                  <a:cubicBezTo>
                    <a:pt x="1145" y="1802"/>
                    <a:pt x="1145" y="1802"/>
                    <a:pt x="1145" y="1802"/>
                  </a:cubicBezTo>
                  <a:cubicBezTo>
                    <a:pt x="1140" y="1805"/>
                    <a:pt x="1140" y="1805"/>
                    <a:pt x="1140" y="1805"/>
                  </a:cubicBezTo>
                  <a:cubicBezTo>
                    <a:pt x="1028" y="1870"/>
                    <a:pt x="859" y="1870"/>
                    <a:pt x="650" y="1861"/>
                  </a:cubicBezTo>
                  <a:cubicBezTo>
                    <a:pt x="262" y="1430"/>
                    <a:pt x="9" y="1121"/>
                    <a:pt x="9" y="715"/>
                  </a:cubicBezTo>
                  <a:cubicBezTo>
                    <a:pt x="0" y="141"/>
                    <a:pt x="0" y="141"/>
                    <a:pt x="0" y="141"/>
                  </a:cubicBezTo>
                  <a:cubicBezTo>
                    <a:pt x="100" y="169"/>
                    <a:pt x="182" y="137"/>
                    <a:pt x="224" y="55"/>
                  </a:cubicBezTo>
                  <a:cubicBezTo>
                    <a:pt x="233" y="39"/>
                    <a:pt x="240" y="20"/>
                    <a:pt x="245" y="0"/>
                  </a:cubicBezTo>
                  <a:cubicBezTo>
                    <a:pt x="1056" y="468"/>
                    <a:pt x="1056" y="468"/>
                    <a:pt x="1056" y="468"/>
                  </a:cubicBezTo>
                  <a:cubicBezTo>
                    <a:pt x="1086" y="624"/>
                    <a:pt x="1181" y="787"/>
                    <a:pt x="1301" y="892"/>
                  </a:cubicBezTo>
                  <a:close/>
                  <a:moveTo>
                    <a:pt x="871" y="1454"/>
                  </a:moveTo>
                  <a:cubicBezTo>
                    <a:pt x="871" y="1033"/>
                    <a:pt x="871" y="1033"/>
                    <a:pt x="871" y="1033"/>
                  </a:cubicBezTo>
                  <a:cubicBezTo>
                    <a:pt x="871" y="1005"/>
                    <a:pt x="852" y="972"/>
                    <a:pt x="828" y="958"/>
                  </a:cubicBezTo>
                  <a:cubicBezTo>
                    <a:pt x="812" y="948"/>
                    <a:pt x="812" y="948"/>
                    <a:pt x="812" y="948"/>
                  </a:cubicBezTo>
                  <a:cubicBezTo>
                    <a:pt x="812" y="753"/>
                    <a:pt x="812" y="753"/>
                    <a:pt x="812" y="753"/>
                  </a:cubicBezTo>
                  <a:cubicBezTo>
                    <a:pt x="812" y="639"/>
                    <a:pt x="731" y="500"/>
                    <a:pt x="633" y="443"/>
                  </a:cubicBezTo>
                  <a:cubicBezTo>
                    <a:pt x="534" y="385"/>
                    <a:pt x="453" y="432"/>
                    <a:pt x="453" y="546"/>
                  </a:cubicBezTo>
                  <a:cubicBezTo>
                    <a:pt x="453" y="742"/>
                    <a:pt x="453" y="742"/>
                    <a:pt x="453" y="742"/>
                  </a:cubicBezTo>
                  <a:cubicBezTo>
                    <a:pt x="437" y="732"/>
                    <a:pt x="437" y="732"/>
                    <a:pt x="437" y="732"/>
                  </a:cubicBezTo>
                  <a:cubicBezTo>
                    <a:pt x="413" y="718"/>
                    <a:pt x="394" y="730"/>
                    <a:pt x="394" y="757"/>
                  </a:cubicBezTo>
                  <a:cubicBezTo>
                    <a:pt x="394" y="1179"/>
                    <a:pt x="394" y="1179"/>
                    <a:pt x="394" y="1179"/>
                  </a:cubicBezTo>
                  <a:cubicBezTo>
                    <a:pt x="394" y="1206"/>
                    <a:pt x="413" y="1240"/>
                    <a:pt x="437" y="1254"/>
                  </a:cubicBezTo>
                  <a:cubicBezTo>
                    <a:pt x="828" y="1479"/>
                    <a:pt x="828" y="1479"/>
                    <a:pt x="828" y="1479"/>
                  </a:cubicBezTo>
                  <a:cubicBezTo>
                    <a:pt x="852" y="1493"/>
                    <a:pt x="871" y="1482"/>
                    <a:pt x="871" y="14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6" name="Freeform 2327">
              <a:extLst>
                <a:ext uri="{FF2B5EF4-FFF2-40B4-BE49-F238E27FC236}">
                  <a16:creationId xmlns:a16="http://schemas.microsoft.com/office/drawing/2014/main" id="{755BCA3D-01FD-424C-B85C-1F6B8DFD8FC6}"/>
                </a:ext>
              </a:extLst>
            </p:cNvPr>
            <p:cNvSpPr>
              <a:spLocks/>
            </p:cNvSpPr>
            <p:nvPr/>
          </p:nvSpPr>
          <p:spPr bwMode="auto">
            <a:xfrm>
              <a:off x="1595" y="3666"/>
              <a:ext cx="199" cy="294"/>
            </a:xfrm>
            <a:custGeom>
              <a:avLst/>
              <a:gdLst>
                <a:gd name="T0" fmla="*/ 1 w 721"/>
                <a:gd name="T1" fmla="*/ 0 h 1065"/>
                <a:gd name="T2" fmla="*/ 1 w 721"/>
                <a:gd name="T3" fmla="*/ 1 h 1065"/>
                <a:gd name="T4" fmla="*/ 1 w 721"/>
                <a:gd name="T5" fmla="*/ 1 h 1065"/>
                <a:gd name="T6" fmla="*/ 1 w 721"/>
                <a:gd name="T7" fmla="*/ 1 h 1065"/>
                <a:gd name="T8" fmla="*/ 1 w 721"/>
                <a:gd name="T9" fmla="*/ 1 h 1065"/>
                <a:gd name="T10" fmla="*/ 0 w 721"/>
                <a:gd name="T11" fmla="*/ 2 h 1065"/>
                <a:gd name="T12" fmla="*/ 0 w 721"/>
                <a:gd name="T13" fmla="*/ 2 h 1065"/>
                <a:gd name="T14" fmla="*/ 1 w 721"/>
                <a:gd name="T15" fmla="*/ 2 h 1065"/>
                <a:gd name="T16" fmla="*/ 1 w 721"/>
                <a:gd name="T17" fmla="*/ 2 h 1065"/>
                <a:gd name="T18" fmla="*/ 1 w 721"/>
                <a:gd name="T19" fmla="*/ 2 h 1065"/>
                <a:gd name="T20" fmla="*/ 1 w 721"/>
                <a:gd name="T21" fmla="*/ 1 h 1065"/>
                <a:gd name="T22" fmla="*/ 1 w 721"/>
                <a:gd name="T23" fmla="*/ 0 h 1065"/>
                <a:gd name="T24" fmla="*/ 1 w 721"/>
                <a:gd name="T25" fmla="*/ 0 h 10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1"/>
                <a:gd name="T40" fmla="*/ 0 h 1065"/>
                <a:gd name="T41" fmla="*/ 721 w 721"/>
                <a:gd name="T42" fmla="*/ 1065 h 10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1" h="1065">
                  <a:moveTo>
                    <a:pt x="637" y="0"/>
                  </a:moveTo>
                  <a:cubicBezTo>
                    <a:pt x="629" y="554"/>
                    <a:pt x="629" y="554"/>
                    <a:pt x="629" y="554"/>
                  </a:cubicBezTo>
                  <a:cubicBezTo>
                    <a:pt x="629" y="746"/>
                    <a:pt x="575" y="854"/>
                    <a:pt x="477" y="914"/>
                  </a:cubicBezTo>
                  <a:cubicBezTo>
                    <a:pt x="476" y="914"/>
                    <a:pt x="476" y="914"/>
                    <a:pt x="476" y="914"/>
                  </a:cubicBezTo>
                  <a:cubicBezTo>
                    <a:pt x="471" y="917"/>
                    <a:pt x="471" y="917"/>
                    <a:pt x="471" y="917"/>
                  </a:cubicBezTo>
                  <a:cubicBezTo>
                    <a:pt x="361" y="981"/>
                    <a:pt x="199" y="985"/>
                    <a:pt x="0" y="978"/>
                  </a:cubicBezTo>
                  <a:cubicBezTo>
                    <a:pt x="23" y="1003"/>
                    <a:pt x="46" y="1029"/>
                    <a:pt x="70" y="1056"/>
                  </a:cubicBezTo>
                  <a:cubicBezTo>
                    <a:pt x="279" y="1065"/>
                    <a:pt x="448" y="1065"/>
                    <a:pt x="560" y="1000"/>
                  </a:cubicBezTo>
                  <a:cubicBezTo>
                    <a:pt x="565" y="997"/>
                    <a:pt x="565" y="997"/>
                    <a:pt x="565" y="997"/>
                  </a:cubicBezTo>
                  <a:cubicBezTo>
                    <a:pt x="567" y="996"/>
                    <a:pt x="567" y="996"/>
                    <a:pt x="567" y="996"/>
                  </a:cubicBezTo>
                  <a:cubicBezTo>
                    <a:pt x="660" y="939"/>
                    <a:pt x="712" y="835"/>
                    <a:pt x="712" y="651"/>
                  </a:cubicBezTo>
                  <a:cubicBezTo>
                    <a:pt x="721" y="87"/>
                    <a:pt x="721" y="87"/>
                    <a:pt x="721" y="87"/>
                  </a:cubicBezTo>
                  <a:cubicBezTo>
                    <a:pt x="691" y="61"/>
                    <a:pt x="663" y="32"/>
                    <a:pt x="637" y="0"/>
                  </a:cubicBez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7" name="Freeform 2328">
              <a:extLst>
                <a:ext uri="{FF2B5EF4-FFF2-40B4-BE49-F238E27FC236}">
                  <a16:creationId xmlns:a16="http://schemas.microsoft.com/office/drawing/2014/main" id="{817ABA41-AFAC-44AC-B078-F2F5AF4DC7AE}"/>
                </a:ext>
              </a:extLst>
            </p:cNvPr>
            <p:cNvSpPr>
              <a:spLocks/>
            </p:cNvSpPr>
            <p:nvPr/>
          </p:nvSpPr>
          <p:spPr bwMode="auto">
            <a:xfrm>
              <a:off x="1502" y="3417"/>
              <a:ext cx="270" cy="156"/>
            </a:xfrm>
            <a:custGeom>
              <a:avLst/>
              <a:gdLst>
                <a:gd name="T0" fmla="*/ 270 w 270"/>
                <a:gd name="T1" fmla="*/ 129 h 156"/>
                <a:gd name="T2" fmla="*/ 224 w 270"/>
                <a:gd name="T3" fmla="*/ 156 h 156"/>
                <a:gd name="T4" fmla="*/ 0 w 270"/>
                <a:gd name="T5" fmla="*/ 26 h 156"/>
                <a:gd name="T6" fmla="*/ 46 w 270"/>
                <a:gd name="T7" fmla="*/ 0 h 156"/>
                <a:gd name="T8" fmla="*/ 270 w 270"/>
                <a:gd name="T9" fmla="*/ 129 h 156"/>
                <a:gd name="T10" fmla="*/ 0 60000 65536"/>
                <a:gd name="T11" fmla="*/ 0 60000 65536"/>
                <a:gd name="T12" fmla="*/ 0 60000 65536"/>
                <a:gd name="T13" fmla="*/ 0 60000 65536"/>
                <a:gd name="T14" fmla="*/ 0 60000 65536"/>
                <a:gd name="T15" fmla="*/ 0 w 270"/>
                <a:gd name="T16" fmla="*/ 0 h 156"/>
                <a:gd name="T17" fmla="*/ 270 w 270"/>
                <a:gd name="T18" fmla="*/ 156 h 156"/>
              </a:gdLst>
              <a:ahLst/>
              <a:cxnLst>
                <a:cxn ang="T10">
                  <a:pos x="T0" y="T1"/>
                </a:cxn>
                <a:cxn ang="T11">
                  <a:pos x="T2" y="T3"/>
                </a:cxn>
                <a:cxn ang="T12">
                  <a:pos x="T4" y="T5"/>
                </a:cxn>
                <a:cxn ang="T13">
                  <a:pos x="T6" y="T7"/>
                </a:cxn>
                <a:cxn ang="T14">
                  <a:pos x="T8" y="T9"/>
                </a:cxn>
              </a:cxnLst>
              <a:rect l="T15" t="T16" r="T17" b="T18"/>
              <a:pathLst>
                <a:path w="270" h="156">
                  <a:moveTo>
                    <a:pt x="270" y="129"/>
                  </a:moveTo>
                  <a:lnTo>
                    <a:pt x="224" y="156"/>
                  </a:lnTo>
                  <a:lnTo>
                    <a:pt x="0" y="26"/>
                  </a:lnTo>
                  <a:lnTo>
                    <a:pt x="46" y="0"/>
                  </a:lnTo>
                  <a:lnTo>
                    <a:pt x="270" y="129"/>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2329">
              <a:extLst>
                <a:ext uri="{FF2B5EF4-FFF2-40B4-BE49-F238E27FC236}">
                  <a16:creationId xmlns:a16="http://schemas.microsoft.com/office/drawing/2014/main" id="{EA432C26-FF01-451F-A9F8-C44B7AC768D5}"/>
                </a:ext>
              </a:extLst>
            </p:cNvPr>
            <p:cNvSpPr>
              <a:spLocks noEditPoints="1"/>
            </p:cNvSpPr>
            <p:nvPr/>
          </p:nvSpPr>
          <p:spPr bwMode="auto">
            <a:xfrm>
              <a:off x="1543" y="3643"/>
              <a:ext cx="133" cy="213"/>
            </a:xfrm>
            <a:custGeom>
              <a:avLst/>
              <a:gdLst>
                <a:gd name="T0" fmla="*/ 239 w 477"/>
                <a:gd name="T1" fmla="*/ 406 h 775"/>
                <a:gd name="T2" fmla="*/ 285 w 477"/>
                <a:gd name="T3" fmla="*/ 379 h 775"/>
                <a:gd name="T4" fmla="*/ 239 w 477"/>
                <a:gd name="T5" fmla="*/ 299 h 775"/>
                <a:gd name="T6" fmla="*/ 192 w 477"/>
                <a:gd name="T7" fmla="*/ 326 h 775"/>
                <a:gd name="T8" fmla="*/ 239 w 477"/>
                <a:gd name="T9" fmla="*/ 406 h 775"/>
                <a:gd name="T10" fmla="*/ 477 w 477"/>
                <a:gd name="T11" fmla="*/ 315 h 775"/>
                <a:gd name="T12" fmla="*/ 477 w 477"/>
                <a:gd name="T13" fmla="*/ 736 h 775"/>
                <a:gd name="T14" fmla="*/ 434 w 477"/>
                <a:gd name="T15" fmla="*/ 761 h 775"/>
                <a:gd name="T16" fmla="*/ 43 w 477"/>
                <a:gd name="T17" fmla="*/ 536 h 775"/>
                <a:gd name="T18" fmla="*/ 0 w 477"/>
                <a:gd name="T19" fmla="*/ 461 h 775"/>
                <a:gd name="T20" fmla="*/ 0 w 477"/>
                <a:gd name="T21" fmla="*/ 39 h 775"/>
                <a:gd name="T22" fmla="*/ 43 w 477"/>
                <a:gd name="T23" fmla="*/ 14 h 775"/>
                <a:gd name="T24" fmla="*/ 434 w 477"/>
                <a:gd name="T25" fmla="*/ 240 h 775"/>
                <a:gd name="T26" fmla="*/ 477 w 477"/>
                <a:gd name="T27" fmla="*/ 315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7" h="775">
                  <a:moveTo>
                    <a:pt x="239" y="406"/>
                  </a:moveTo>
                  <a:cubicBezTo>
                    <a:pt x="264" y="421"/>
                    <a:pt x="285" y="409"/>
                    <a:pt x="285" y="379"/>
                  </a:cubicBezTo>
                  <a:cubicBezTo>
                    <a:pt x="285" y="350"/>
                    <a:pt x="264" y="314"/>
                    <a:pt x="239" y="299"/>
                  </a:cubicBezTo>
                  <a:cubicBezTo>
                    <a:pt x="213" y="285"/>
                    <a:pt x="192" y="297"/>
                    <a:pt x="192" y="326"/>
                  </a:cubicBezTo>
                  <a:cubicBezTo>
                    <a:pt x="192" y="355"/>
                    <a:pt x="213" y="391"/>
                    <a:pt x="239" y="406"/>
                  </a:cubicBezTo>
                  <a:close/>
                  <a:moveTo>
                    <a:pt x="477" y="315"/>
                  </a:moveTo>
                  <a:cubicBezTo>
                    <a:pt x="477" y="736"/>
                    <a:pt x="477" y="736"/>
                    <a:pt x="477" y="736"/>
                  </a:cubicBezTo>
                  <a:cubicBezTo>
                    <a:pt x="477" y="764"/>
                    <a:pt x="458" y="775"/>
                    <a:pt x="434" y="761"/>
                  </a:cubicBezTo>
                  <a:cubicBezTo>
                    <a:pt x="43" y="536"/>
                    <a:pt x="43" y="536"/>
                    <a:pt x="43" y="536"/>
                  </a:cubicBezTo>
                  <a:cubicBezTo>
                    <a:pt x="19" y="522"/>
                    <a:pt x="0" y="488"/>
                    <a:pt x="0" y="461"/>
                  </a:cubicBezTo>
                  <a:cubicBezTo>
                    <a:pt x="0" y="39"/>
                    <a:pt x="0" y="39"/>
                    <a:pt x="0" y="39"/>
                  </a:cubicBezTo>
                  <a:cubicBezTo>
                    <a:pt x="0" y="12"/>
                    <a:pt x="19" y="0"/>
                    <a:pt x="43" y="14"/>
                  </a:cubicBezTo>
                  <a:cubicBezTo>
                    <a:pt x="434" y="240"/>
                    <a:pt x="434" y="240"/>
                    <a:pt x="434" y="240"/>
                  </a:cubicBezTo>
                  <a:cubicBezTo>
                    <a:pt x="458" y="254"/>
                    <a:pt x="477" y="287"/>
                    <a:pt x="477" y="315"/>
                  </a:cubicBezTo>
                  <a:close/>
                </a:path>
              </a:pathLst>
            </a:custGeom>
            <a:solidFill>
              <a:schemeClr val="accent3"/>
            </a:solidFill>
            <a:ln>
              <a:noFill/>
            </a:ln>
          </p:spPr>
          <p:txBody>
            <a:bodyPr/>
            <a:lstStyle/>
            <a:p>
              <a:pPr eaLnBrk="1" fontAlgn="auto" hangingPunct="1">
                <a:spcBef>
                  <a:spcPts val="0"/>
                </a:spcBef>
                <a:spcAft>
                  <a:spcPts val="0"/>
                </a:spcAft>
                <a:defRPr/>
              </a:pPr>
              <a:endParaRPr lang="en-US" dirty="0">
                <a:latin typeface="+mn-lt"/>
                <a:cs typeface="+mn-cs"/>
              </a:endParaRPr>
            </a:p>
          </p:txBody>
        </p:sp>
        <p:sp>
          <p:nvSpPr>
            <p:cNvPr id="24719" name="Freeform 2330">
              <a:extLst>
                <a:ext uri="{FF2B5EF4-FFF2-40B4-BE49-F238E27FC236}">
                  <a16:creationId xmlns:a16="http://schemas.microsoft.com/office/drawing/2014/main" id="{3B0FEE9F-142F-4498-874A-29B5457C140A}"/>
                </a:ext>
              </a:extLst>
            </p:cNvPr>
            <p:cNvSpPr>
              <a:spLocks/>
            </p:cNvSpPr>
            <p:nvPr/>
          </p:nvSpPr>
          <p:spPr bwMode="auto">
            <a:xfrm>
              <a:off x="1560" y="3550"/>
              <a:ext cx="99" cy="155"/>
            </a:xfrm>
            <a:custGeom>
              <a:avLst/>
              <a:gdLst>
                <a:gd name="T0" fmla="*/ 1 w 359"/>
                <a:gd name="T1" fmla="*/ 1 h 563"/>
                <a:gd name="T2" fmla="*/ 1 w 359"/>
                <a:gd name="T3" fmla="*/ 1 h 563"/>
                <a:gd name="T4" fmla="*/ 1 w 359"/>
                <a:gd name="T5" fmla="*/ 1 h 563"/>
                <a:gd name="T6" fmla="*/ 1 w 359"/>
                <a:gd name="T7" fmla="*/ 1 h 563"/>
                <a:gd name="T8" fmla="*/ 0 w 359"/>
                <a:gd name="T9" fmla="*/ 0 h 563"/>
                <a:gd name="T10" fmla="*/ 0 w 359"/>
                <a:gd name="T11" fmla="*/ 0 h 563"/>
                <a:gd name="T12" fmla="*/ 0 w 359"/>
                <a:gd name="T13" fmla="*/ 1 h 563"/>
                <a:gd name="T14" fmla="*/ 0 w 359"/>
                <a:gd name="T15" fmla="*/ 1 h 563"/>
                <a:gd name="T16" fmla="*/ 0 w 359"/>
                <a:gd name="T17" fmla="*/ 0 h 563"/>
                <a:gd name="T18" fmla="*/ 0 w 359"/>
                <a:gd name="T19" fmla="*/ 0 h 563"/>
                <a:gd name="T20" fmla="*/ 1 w 359"/>
                <a:gd name="T21" fmla="*/ 1 h 5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9"/>
                <a:gd name="T34" fmla="*/ 0 h 563"/>
                <a:gd name="T35" fmla="*/ 359 w 359"/>
                <a:gd name="T36" fmla="*/ 563 h 5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9" h="563">
                  <a:moveTo>
                    <a:pt x="359" y="368"/>
                  </a:moveTo>
                  <a:cubicBezTo>
                    <a:pt x="359" y="563"/>
                    <a:pt x="359" y="563"/>
                    <a:pt x="359" y="563"/>
                  </a:cubicBezTo>
                  <a:cubicBezTo>
                    <a:pt x="289" y="523"/>
                    <a:pt x="289" y="523"/>
                    <a:pt x="289" y="523"/>
                  </a:cubicBezTo>
                  <a:cubicBezTo>
                    <a:pt x="289" y="328"/>
                    <a:pt x="289" y="328"/>
                    <a:pt x="289" y="328"/>
                  </a:cubicBezTo>
                  <a:cubicBezTo>
                    <a:pt x="289" y="258"/>
                    <a:pt x="240" y="172"/>
                    <a:pt x="180" y="138"/>
                  </a:cubicBezTo>
                  <a:cubicBezTo>
                    <a:pt x="119" y="103"/>
                    <a:pt x="70" y="131"/>
                    <a:pt x="70" y="201"/>
                  </a:cubicBezTo>
                  <a:cubicBezTo>
                    <a:pt x="70" y="397"/>
                    <a:pt x="70" y="397"/>
                    <a:pt x="70" y="397"/>
                  </a:cubicBezTo>
                  <a:cubicBezTo>
                    <a:pt x="0" y="357"/>
                    <a:pt x="0" y="357"/>
                    <a:pt x="0" y="357"/>
                  </a:cubicBezTo>
                  <a:cubicBezTo>
                    <a:pt x="0" y="161"/>
                    <a:pt x="0" y="161"/>
                    <a:pt x="0" y="161"/>
                  </a:cubicBezTo>
                  <a:cubicBezTo>
                    <a:pt x="0" y="47"/>
                    <a:pt x="81" y="0"/>
                    <a:pt x="180" y="58"/>
                  </a:cubicBezTo>
                  <a:cubicBezTo>
                    <a:pt x="278" y="115"/>
                    <a:pt x="359" y="254"/>
                    <a:pt x="359" y="368"/>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0" name="Freeform 2331">
              <a:extLst>
                <a:ext uri="{FF2B5EF4-FFF2-40B4-BE49-F238E27FC236}">
                  <a16:creationId xmlns:a16="http://schemas.microsoft.com/office/drawing/2014/main" id="{ECD3A9BD-F011-4D21-8F27-3081C4D5B960}"/>
                </a:ext>
              </a:extLst>
            </p:cNvPr>
            <p:cNvSpPr>
              <a:spLocks/>
            </p:cNvSpPr>
            <p:nvPr/>
          </p:nvSpPr>
          <p:spPr bwMode="auto">
            <a:xfrm>
              <a:off x="1579" y="3578"/>
              <a:ext cx="61" cy="116"/>
            </a:xfrm>
            <a:custGeom>
              <a:avLst/>
              <a:gdLst>
                <a:gd name="T0" fmla="*/ 0 w 219"/>
                <a:gd name="T1" fmla="*/ 0 h 420"/>
                <a:gd name="T2" fmla="*/ 0 w 219"/>
                <a:gd name="T3" fmla="*/ 1 h 420"/>
                <a:gd name="T4" fmla="*/ 0 w 219"/>
                <a:gd name="T5" fmla="*/ 1 h 420"/>
                <a:gd name="T6" fmla="*/ 0 w 219"/>
                <a:gd name="T7" fmla="*/ 0 h 420"/>
                <a:gd name="T8" fmla="*/ 0 w 219"/>
                <a:gd name="T9" fmla="*/ 0 h 420"/>
                <a:gd name="T10" fmla="*/ 0 w 219"/>
                <a:gd name="T11" fmla="*/ 0 h 420"/>
                <a:gd name="T12" fmla="*/ 0 60000 65536"/>
                <a:gd name="T13" fmla="*/ 0 60000 65536"/>
                <a:gd name="T14" fmla="*/ 0 60000 65536"/>
                <a:gd name="T15" fmla="*/ 0 60000 65536"/>
                <a:gd name="T16" fmla="*/ 0 60000 65536"/>
                <a:gd name="T17" fmla="*/ 0 60000 65536"/>
                <a:gd name="T18" fmla="*/ 0 w 219"/>
                <a:gd name="T19" fmla="*/ 0 h 420"/>
                <a:gd name="T20" fmla="*/ 219 w 219"/>
                <a:gd name="T21" fmla="*/ 420 h 420"/>
              </a:gdLst>
              <a:ahLst/>
              <a:cxnLst>
                <a:cxn ang="T12">
                  <a:pos x="T0" y="T1"/>
                </a:cxn>
                <a:cxn ang="T13">
                  <a:pos x="T2" y="T3"/>
                </a:cxn>
                <a:cxn ang="T14">
                  <a:pos x="T4" y="T5"/>
                </a:cxn>
                <a:cxn ang="T15">
                  <a:pos x="T6" y="T7"/>
                </a:cxn>
                <a:cxn ang="T16">
                  <a:pos x="T8" y="T9"/>
                </a:cxn>
                <a:cxn ang="T17">
                  <a:pos x="T10" y="T11"/>
                </a:cxn>
              </a:cxnLst>
              <a:rect l="T18" t="T19" r="T20" b="T21"/>
              <a:pathLst>
                <a:path w="219" h="420">
                  <a:moveTo>
                    <a:pt x="219" y="225"/>
                  </a:moveTo>
                  <a:cubicBezTo>
                    <a:pt x="219" y="420"/>
                    <a:pt x="219" y="420"/>
                    <a:pt x="219" y="420"/>
                  </a:cubicBezTo>
                  <a:cubicBezTo>
                    <a:pt x="0" y="294"/>
                    <a:pt x="0" y="294"/>
                    <a:pt x="0" y="294"/>
                  </a:cubicBezTo>
                  <a:cubicBezTo>
                    <a:pt x="0" y="98"/>
                    <a:pt x="0" y="98"/>
                    <a:pt x="0" y="98"/>
                  </a:cubicBezTo>
                  <a:cubicBezTo>
                    <a:pt x="0" y="28"/>
                    <a:pt x="49" y="0"/>
                    <a:pt x="110" y="35"/>
                  </a:cubicBezTo>
                  <a:cubicBezTo>
                    <a:pt x="170" y="69"/>
                    <a:pt x="219" y="155"/>
                    <a:pt x="219" y="2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1" name="Freeform 2332">
              <a:extLst>
                <a:ext uri="{FF2B5EF4-FFF2-40B4-BE49-F238E27FC236}">
                  <a16:creationId xmlns:a16="http://schemas.microsoft.com/office/drawing/2014/main" id="{6E8331EB-856D-4FAC-9D91-EBE82C0F895E}"/>
                </a:ext>
              </a:extLst>
            </p:cNvPr>
            <p:cNvSpPr>
              <a:spLocks/>
            </p:cNvSpPr>
            <p:nvPr/>
          </p:nvSpPr>
          <p:spPr bwMode="auto">
            <a:xfrm>
              <a:off x="1596" y="3721"/>
              <a:ext cx="26" cy="37"/>
            </a:xfrm>
            <a:custGeom>
              <a:avLst/>
              <a:gdLst>
                <a:gd name="T0" fmla="*/ 0 w 93"/>
                <a:gd name="T1" fmla="*/ 0 h 136"/>
                <a:gd name="T2" fmla="*/ 0 w 93"/>
                <a:gd name="T3" fmla="*/ 0 h 136"/>
                <a:gd name="T4" fmla="*/ 0 w 93"/>
                <a:gd name="T5" fmla="*/ 0 h 136"/>
                <a:gd name="T6" fmla="*/ 0 w 93"/>
                <a:gd name="T7" fmla="*/ 0 h 136"/>
                <a:gd name="T8" fmla="*/ 0 w 93"/>
                <a:gd name="T9" fmla="*/ 0 h 136"/>
                <a:gd name="T10" fmla="*/ 0 60000 65536"/>
                <a:gd name="T11" fmla="*/ 0 60000 65536"/>
                <a:gd name="T12" fmla="*/ 0 60000 65536"/>
                <a:gd name="T13" fmla="*/ 0 60000 65536"/>
                <a:gd name="T14" fmla="*/ 0 60000 65536"/>
                <a:gd name="T15" fmla="*/ 0 w 93"/>
                <a:gd name="T16" fmla="*/ 0 h 136"/>
                <a:gd name="T17" fmla="*/ 93 w 93"/>
                <a:gd name="T18" fmla="*/ 136 h 136"/>
              </a:gdLst>
              <a:ahLst/>
              <a:cxnLst>
                <a:cxn ang="T10">
                  <a:pos x="T0" y="T1"/>
                </a:cxn>
                <a:cxn ang="T11">
                  <a:pos x="T2" y="T3"/>
                </a:cxn>
                <a:cxn ang="T12">
                  <a:pos x="T4" y="T5"/>
                </a:cxn>
                <a:cxn ang="T13">
                  <a:pos x="T6" y="T7"/>
                </a:cxn>
                <a:cxn ang="T14">
                  <a:pos x="T8" y="T9"/>
                </a:cxn>
              </a:cxnLst>
              <a:rect l="T15" t="T16" r="T17" b="T18"/>
              <a:pathLst>
                <a:path w="93" h="136">
                  <a:moveTo>
                    <a:pt x="47" y="14"/>
                  </a:moveTo>
                  <a:cubicBezTo>
                    <a:pt x="72" y="29"/>
                    <a:pt x="93" y="65"/>
                    <a:pt x="93" y="94"/>
                  </a:cubicBezTo>
                  <a:cubicBezTo>
                    <a:pt x="93" y="124"/>
                    <a:pt x="72" y="136"/>
                    <a:pt x="47" y="121"/>
                  </a:cubicBezTo>
                  <a:cubicBezTo>
                    <a:pt x="21" y="106"/>
                    <a:pt x="0" y="70"/>
                    <a:pt x="0" y="41"/>
                  </a:cubicBezTo>
                  <a:cubicBezTo>
                    <a:pt x="0" y="12"/>
                    <a:pt x="21" y="0"/>
                    <a:pt x="47" y="1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2" name="Freeform 2333">
              <a:extLst>
                <a:ext uri="{FF2B5EF4-FFF2-40B4-BE49-F238E27FC236}">
                  <a16:creationId xmlns:a16="http://schemas.microsoft.com/office/drawing/2014/main" id="{F034F108-19A1-4290-9CFD-15DE51F04171}"/>
                </a:ext>
              </a:extLst>
            </p:cNvPr>
            <p:cNvSpPr>
              <a:spLocks/>
            </p:cNvSpPr>
            <p:nvPr/>
          </p:nvSpPr>
          <p:spPr bwMode="auto">
            <a:xfrm>
              <a:off x="1435" y="3456"/>
              <a:ext cx="61" cy="34"/>
            </a:xfrm>
            <a:custGeom>
              <a:avLst/>
              <a:gdLst>
                <a:gd name="T0" fmla="*/ 0 w 224"/>
                <a:gd name="T1" fmla="*/ 0 h 124"/>
                <a:gd name="T2" fmla="*/ 0 w 224"/>
                <a:gd name="T3" fmla="*/ 0 h 124"/>
                <a:gd name="T4" fmla="*/ 0 w 224"/>
                <a:gd name="T5" fmla="*/ 0 h 124"/>
                <a:gd name="T6" fmla="*/ 0 w 224"/>
                <a:gd name="T7" fmla="*/ 0 h 124"/>
                <a:gd name="T8" fmla="*/ 0 60000 65536"/>
                <a:gd name="T9" fmla="*/ 0 60000 65536"/>
                <a:gd name="T10" fmla="*/ 0 60000 65536"/>
                <a:gd name="T11" fmla="*/ 0 60000 65536"/>
                <a:gd name="T12" fmla="*/ 0 w 224"/>
                <a:gd name="T13" fmla="*/ 0 h 124"/>
                <a:gd name="T14" fmla="*/ 224 w 224"/>
                <a:gd name="T15" fmla="*/ 124 h 124"/>
              </a:gdLst>
              <a:ahLst/>
              <a:cxnLst>
                <a:cxn ang="T8">
                  <a:pos x="T0" y="T1"/>
                </a:cxn>
                <a:cxn ang="T9">
                  <a:pos x="T2" y="T3"/>
                </a:cxn>
                <a:cxn ang="T10">
                  <a:pos x="T4" y="T5"/>
                </a:cxn>
                <a:cxn ang="T11">
                  <a:pos x="T6" y="T7"/>
                </a:cxn>
              </a:cxnLst>
              <a:rect l="T12" t="T13" r="T14" b="T15"/>
              <a:pathLst>
                <a:path w="224" h="124">
                  <a:moveTo>
                    <a:pt x="166" y="0"/>
                  </a:moveTo>
                  <a:cubicBezTo>
                    <a:pt x="186" y="6"/>
                    <a:pt x="206" y="9"/>
                    <a:pt x="224" y="10"/>
                  </a:cubicBezTo>
                  <a:cubicBezTo>
                    <a:pt x="182" y="92"/>
                    <a:pt x="100" y="124"/>
                    <a:pt x="0" y="96"/>
                  </a:cubicBezTo>
                  <a:lnTo>
                    <a:pt x="166" y="0"/>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3" name="Freeform 2334">
              <a:extLst>
                <a:ext uri="{FF2B5EF4-FFF2-40B4-BE49-F238E27FC236}">
                  <a16:creationId xmlns:a16="http://schemas.microsoft.com/office/drawing/2014/main" id="{C20E1A5F-0860-425A-A3A8-B1E5435E5EAB}"/>
                </a:ext>
              </a:extLst>
            </p:cNvPr>
            <p:cNvSpPr>
              <a:spLocks noEditPoints="1"/>
            </p:cNvSpPr>
            <p:nvPr/>
          </p:nvSpPr>
          <p:spPr bwMode="auto">
            <a:xfrm>
              <a:off x="1431" y="3440"/>
              <a:ext cx="366" cy="522"/>
            </a:xfrm>
            <a:custGeom>
              <a:avLst/>
              <a:gdLst>
                <a:gd name="T0" fmla="*/ 1 w 1325"/>
                <a:gd name="T1" fmla="*/ 3 h 1890"/>
                <a:gd name="T2" fmla="*/ 1 w 1325"/>
                <a:gd name="T3" fmla="*/ 3 h 1890"/>
                <a:gd name="T4" fmla="*/ 1 w 1325"/>
                <a:gd name="T5" fmla="*/ 3 h 1890"/>
                <a:gd name="T6" fmla="*/ 0 w 1325"/>
                <a:gd name="T7" fmla="*/ 1 h 1890"/>
                <a:gd name="T8" fmla="*/ 0 w 1325"/>
                <a:gd name="T9" fmla="*/ 0 h 1890"/>
                <a:gd name="T10" fmla="*/ 0 w 1325"/>
                <a:gd name="T11" fmla="*/ 0 h 1890"/>
                <a:gd name="T12" fmla="*/ 0 w 1325"/>
                <a:gd name="T13" fmla="*/ 0 h 1890"/>
                <a:gd name="T14" fmla="*/ 0 w 1325"/>
                <a:gd name="T15" fmla="*/ 0 h 1890"/>
                <a:gd name="T16" fmla="*/ 0 w 1325"/>
                <a:gd name="T17" fmla="*/ 0 h 1890"/>
                <a:gd name="T18" fmla="*/ 0 w 1325"/>
                <a:gd name="T19" fmla="*/ 0 h 1890"/>
                <a:gd name="T20" fmla="*/ 1 w 1325"/>
                <a:gd name="T21" fmla="*/ 0 h 1890"/>
                <a:gd name="T22" fmla="*/ 2 w 1325"/>
                <a:gd name="T23" fmla="*/ 1 h 1890"/>
                <a:gd name="T24" fmla="*/ 2 w 1325"/>
                <a:gd name="T25" fmla="*/ 1 h 1890"/>
                <a:gd name="T26" fmla="*/ 2 w 1325"/>
                <a:gd name="T27" fmla="*/ 1 h 1890"/>
                <a:gd name="T28" fmla="*/ 2 w 1325"/>
                <a:gd name="T29" fmla="*/ 1 h 1890"/>
                <a:gd name="T30" fmla="*/ 2 w 1325"/>
                <a:gd name="T31" fmla="*/ 2 h 1890"/>
                <a:gd name="T32" fmla="*/ 2 w 1325"/>
                <a:gd name="T33" fmla="*/ 3 h 1890"/>
                <a:gd name="T34" fmla="*/ 2 w 1325"/>
                <a:gd name="T35" fmla="*/ 3 h 1890"/>
                <a:gd name="T36" fmla="*/ 2 w 1325"/>
                <a:gd name="T37" fmla="*/ 3 h 1890"/>
                <a:gd name="T38" fmla="*/ 1 w 1325"/>
                <a:gd name="T39" fmla="*/ 3 h 1890"/>
                <a:gd name="T40" fmla="*/ 1 w 1325"/>
                <a:gd name="T41" fmla="*/ 3 h 1890"/>
                <a:gd name="T42" fmla="*/ 2 w 1325"/>
                <a:gd name="T43" fmla="*/ 3 h 1890"/>
                <a:gd name="T44" fmla="*/ 2 w 1325"/>
                <a:gd name="T45" fmla="*/ 3 h 1890"/>
                <a:gd name="T46" fmla="*/ 2 w 1325"/>
                <a:gd name="T47" fmla="*/ 3 h 1890"/>
                <a:gd name="T48" fmla="*/ 2 w 1325"/>
                <a:gd name="T49" fmla="*/ 2 h 1890"/>
                <a:gd name="T50" fmla="*/ 2 w 1325"/>
                <a:gd name="T51" fmla="*/ 1 h 1890"/>
                <a:gd name="T52" fmla="*/ 2 w 1325"/>
                <a:gd name="T53" fmla="*/ 1 h 1890"/>
                <a:gd name="T54" fmla="*/ 1 w 1325"/>
                <a:gd name="T55" fmla="*/ 0 h 1890"/>
                <a:gd name="T56" fmla="*/ 0 w 1325"/>
                <a:gd name="T57" fmla="*/ 0 h 1890"/>
                <a:gd name="T58" fmla="*/ 0 w 1325"/>
                <a:gd name="T59" fmla="*/ 0 h 1890"/>
                <a:gd name="T60" fmla="*/ 0 w 1325"/>
                <a:gd name="T61" fmla="*/ 1 h 1890"/>
                <a:gd name="T62" fmla="*/ 1 w 1325"/>
                <a:gd name="T63" fmla="*/ 3 h 1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25"/>
                <a:gd name="T97" fmla="*/ 0 h 1890"/>
                <a:gd name="T98" fmla="*/ 1325 w 1325"/>
                <a:gd name="T99" fmla="*/ 1890 h 189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25" h="1890">
                  <a:moveTo>
                    <a:pt x="822" y="1890"/>
                  </a:moveTo>
                  <a:cubicBezTo>
                    <a:pt x="770" y="1890"/>
                    <a:pt x="716" y="1888"/>
                    <a:pt x="662" y="1886"/>
                  </a:cubicBezTo>
                  <a:cubicBezTo>
                    <a:pt x="659" y="1886"/>
                    <a:pt x="656" y="1884"/>
                    <a:pt x="654" y="1882"/>
                  </a:cubicBezTo>
                  <a:cubicBezTo>
                    <a:pt x="264" y="1450"/>
                    <a:pt x="9" y="1136"/>
                    <a:pt x="9" y="728"/>
                  </a:cubicBezTo>
                  <a:cubicBezTo>
                    <a:pt x="0" y="154"/>
                    <a:pt x="0" y="154"/>
                    <a:pt x="0" y="154"/>
                  </a:cubicBezTo>
                  <a:cubicBezTo>
                    <a:pt x="0" y="150"/>
                    <a:pt x="2" y="147"/>
                    <a:pt x="5" y="144"/>
                  </a:cubicBezTo>
                  <a:cubicBezTo>
                    <a:pt x="8" y="142"/>
                    <a:pt x="12" y="141"/>
                    <a:pt x="16" y="142"/>
                  </a:cubicBezTo>
                  <a:cubicBezTo>
                    <a:pt x="109" y="169"/>
                    <a:pt x="186" y="140"/>
                    <a:pt x="226" y="63"/>
                  </a:cubicBezTo>
                  <a:cubicBezTo>
                    <a:pt x="234" y="47"/>
                    <a:pt x="240" y="29"/>
                    <a:pt x="245" y="10"/>
                  </a:cubicBezTo>
                  <a:cubicBezTo>
                    <a:pt x="246" y="6"/>
                    <a:pt x="249" y="3"/>
                    <a:pt x="252" y="1"/>
                  </a:cubicBezTo>
                  <a:cubicBezTo>
                    <a:pt x="256" y="0"/>
                    <a:pt x="260" y="0"/>
                    <a:pt x="263" y="2"/>
                  </a:cubicBezTo>
                  <a:cubicBezTo>
                    <a:pt x="1074" y="470"/>
                    <a:pt x="1074" y="470"/>
                    <a:pt x="1074" y="470"/>
                  </a:cubicBezTo>
                  <a:cubicBezTo>
                    <a:pt x="1077" y="472"/>
                    <a:pt x="1079" y="475"/>
                    <a:pt x="1080" y="479"/>
                  </a:cubicBezTo>
                  <a:cubicBezTo>
                    <a:pt x="1110" y="633"/>
                    <a:pt x="1202" y="793"/>
                    <a:pt x="1321" y="896"/>
                  </a:cubicBezTo>
                  <a:cubicBezTo>
                    <a:pt x="1323" y="898"/>
                    <a:pt x="1325" y="901"/>
                    <a:pt x="1325" y="905"/>
                  </a:cubicBezTo>
                  <a:cubicBezTo>
                    <a:pt x="1316" y="1469"/>
                    <a:pt x="1316" y="1469"/>
                    <a:pt x="1316" y="1469"/>
                  </a:cubicBezTo>
                  <a:cubicBezTo>
                    <a:pt x="1316" y="1649"/>
                    <a:pt x="1268" y="1761"/>
                    <a:pt x="1165" y="1825"/>
                  </a:cubicBezTo>
                  <a:cubicBezTo>
                    <a:pt x="1164" y="1825"/>
                    <a:pt x="1163" y="1826"/>
                    <a:pt x="1161" y="1826"/>
                  </a:cubicBezTo>
                  <a:cubicBezTo>
                    <a:pt x="1160" y="1827"/>
                    <a:pt x="1159" y="1828"/>
                    <a:pt x="1158" y="1828"/>
                  </a:cubicBezTo>
                  <a:cubicBezTo>
                    <a:pt x="1073" y="1878"/>
                    <a:pt x="954" y="1890"/>
                    <a:pt x="822" y="1890"/>
                  </a:cubicBezTo>
                  <a:close/>
                  <a:moveTo>
                    <a:pt x="668" y="1862"/>
                  </a:moveTo>
                  <a:cubicBezTo>
                    <a:pt x="856" y="1871"/>
                    <a:pt x="1034" y="1872"/>
                    <a:pt x="1146" y="1808"/>
                  </a:cubicBezTo>
                  <a:cubicBezTo>
                    <a:pt x="1148" y="1807"/>
                    <a:pt x="1149" y="1806"/>
                    <a:pt x="1150" y="1806"/>
                  </a:cubicBezTo>
                  <a:cubicBezTo>
                    <a:pt x="1151" y="1805"/>
                    <a:pt x="1152" y="1805"/>
                    <a:pt x="1153" y="1804"/>
                  </a:cubicBezTo>
                  <a:cubicBezTo>
                    <a:pt x="1248" y="1746"/>
                    <a:pt x="1292" y="1639"/>
                    <a:pt x="1292" y="1469"/>
                  </a:cubicBezTo>
                  <a:cubicBezTo>
                    <a:pt x="1301" y="910"/>
                    <a:pt x="1301" y="910"/>
                    <a:pt x="1301" y="910"/>
                  </a:cubicBezTo>
                  <a:cubicBezTo>
                    <a:pt x="1182" y="805"/>
                    <a:pt x="1089" y="644"/>
                    <a:pt x="1057" y="489"/>
                  </a:cubicBezTo>
                  <a:cubicBezTo>
                    <a:pt x="264" y="31"/>
                    <a:pt x="264" y="31"/>
                    <a:pt x="264" y="31"/>
                  </a:cubicBezTo>
                  <a:cubicBezTo>
                    <a:pt x="260" y="46"/>
                    <a:pt x="254" y="60"/>
                    <a:pt x="247" y="74"/>
                  </a:cubicBezTo>
                  <a:cubicBezTo>
                    <a:pt x="204" y="157"/>
                    <a:pt x="122" y="192"/>
                    <a:pt x="25" y="169"/>
                  </a:cubicBezTo>
                  <a:cubicBezTo>
                    <a:pt x="33" y="728"/>
                    <a:pt x="33" y="728"/>
                    <a:pt x="33" y="728"/>
                  </a:cubicBezTo>
                  <a:cubicBezTo>
                    <a:pt x="33" y="1126"/>
                    <a:pt x="284" y="1436"/>
                    <a:pt x="668" y="186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4" name="Freeform 2335">
              <a:extLst>
                <a:ext uri="{FF2B5EF4-FFF2-40B4-BE49-F238E27FC236}">
                  <a16:creationId xmlns:a16="http://schemas.microsoft.com/office/drawing/2014/main" id="{D484EBC1-438F-4DA3-B9BB-2C19F7AA50B5}"/>
                </a:ext>
              </a:extLst>
            </p:cNvPr>
            <p:cNvSpPr>
              <a:spLocks/>
            </p:cNvSpPr>
            <p:nvPr/>
          </p:nvSpPr>
          <p:spPr bwMode="auto">
            <a:xfrm>
              <a:off x="1498" y="3413"/>
              <a:ext cx="345" cy="532"/>
            </a:xfrm>
            <a:custGeom>
              <a:avLst/>
              <a:gdLst>
                <a:gd name="T0" fmla="*/ 1 w 1247"/>
                <a:gd name="T1" fmla="*/ 3 h 1926"/>
                <a:gd name="T2" fmla="*/ 1 w 1247"/>
                <a:gd name="T3" fmla="*/ 3 h 1926"/>
                <a:gd name="T4" fmla="*/ 1 w 1247"/>
                <a:gd name="T5" fmla="*/ 3 h 1926"/>
                <a:gd name="T6" fmla="*/ 2 w 1247"/>
                <a:gd name="T7" fmla="*/ 3 h 1926"/>
                <a:gd name="T8" fmla="*/ 2 w 1247"/>
                <a:gd name="T9" fmla="*/ 2 h 1926"/>
                <a:gd name="T10" fmla="*/ 2 w 1247"/>
                <a:gd name="T11" fmla="*/ 1 h 1926"/>
                <a:gd name="T12" fmla="*/ 2 w 1247"/>
                <a:gd name="T13" fmla="*/ 1 h 1926"/>
                <a:gd name="T14" fmla="*/ 0 w 1247"/>
                <a:gd name="T15" fmla="*/ 0 h 1926"/>
                <a:gd name="T16" fmla="*/ 0 w 1247"/>
                <a:gd name="T17" fmla="*/ 0 h 1926"/>
                <a:gd name="T18" fmla="*/ 0 w 1247"/>
                <a:gd name="T19" fmla="*/ 0 h 1926"/>
                <a:gd name="T20" fmla="*/ 0 w 1247"/>
                <a:gd name="T21" fmla="*/ 0 h 1926"/>
                <a:gd name="T22" fmla="*/ 0 w 1247"/>
                <a:gd name="T23" fmla="*/ 0 h 1926"/>
                <a:gd name="T24" fmla="*/ 0 w 1247"/>
                <a:gd name="T25" fmla="*/ 0 h 1926"/>
                <a:gd name="T26" fmla="*/ 2 w 1247"/>
                <a:gd name="T27" fmla="*/ 1 h 1926"/>
                <a:gd name="T28" fmla="*/ 2 w 1247"/>
                <a:gd name="T29" fmla="*/ 1 h 1926"/>
                <a:gd name="T30" fmla="*/ 2 w 1247"/>
                <a:gd name="T31" fmla="*/ 1 h 1926"/>
                <a:gd name="T32" fmla="*/ 2 w 1247"/>
                <a:gd name="T33" fmla="*/ 1 h 1926"/>
                <a:gd name="T34" fmla="*/ 2 w 1247"/>
                <a:gd name="T35" fmla="*/ 2 h 1926"/>
                <a:gd name="T36" fmla="*/ 2 w 1247"/>
                <a:gd name="T37" fmla="*/ 3 h 1926"/>
                <a:gd name="T38" fmla="*/ 1 w 1247"/>
                <a:gd name="T39" fmla="*/ 3 h 1926"/>
                <a:gd name="T40" fmla="*/ 1 w 1247"/>
                <a:gd name="T41" fmla="*/ 3 h 19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7"/>
                <a:gd name="T64" fmla="*/ 0 h 1926"/>
                <a:gd name="T65" fmla="*/ 1247 w 1247"/>
                <a:gd name="T66" fmla="*/ 1926 h 19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7" h="1926">
                  <a:moveTo>
                    <a:pt x="909" y="1926"/>
                  </a:moveTo>
                  <a:cubicBezTo>
                    <a:pt x="905" y="1926"/>
                    <a:pt x="901" y="1924"/>
                    <a:pt x="899" y="1920"/>
                  </a:cubicBezTo>
                  <a:cubicBezTo>
                    <a:pt x="896" y="1914"/>
                    <a:pt x="898" y="1907"/>
                    <a:pt x="903" y="1904"/>
                  </a:cubicBezTo>
                  <a:cubicBezTo>
                    <a:pt x="1069" y="1808"/>
                    <a:pt x="1069" y="1808"/>
                    <a:pt x="1069" y="1808"/>
                  </a:cubicBezTo>
                  <a:cubicBezTo>
                    <a:pt x="1169" y="1750"/>
                    <a:pt x="1215" y="1643"/>
                    <a:pt x="1215" y="1470"/>
                  </a:cubicBezTo>
                  <a:cubicBezTo>
                    <a:pt x="1223" y="910"/>
                    <a:pt x="1223" y="910"/>
                    <a:pt x="1223" y="910"/>
                  </a:cubicBezTo>
                  <a:cubicBezTo>
                    <a:pt x="1104" y="805"/>
                    <a:pt x="1012" y="644"/>
                    <a:pt x="980" y="489"/>
                  </a:cubicBezTo>
                  <a:cubicBezTo>
                    <a:pt x="180" y="27"/>
                    <a:pt x="180" y="27"/>
                    <a:pt x="180" y="27"/>
                  </a:cubicBezTo>
                  <a:cubicBezTo>
                    <a:pt x="20" y="119"/>
                    <a:pt x="20" y="119"/>
                    <a:pt x="20" y="119"/>
                  </a:cubicBezTo>
                  <a:cubicBezTo>
                    <a:pt x="14" y="122"/>
                    <a:pt x="7" y="120"/>
                    <a:pt x="4" y="115"/>
                  </a:cubicBezTo>
                  <a:cubicBezTo>
                    <a:pt x="0" y="109"/>
                    <a:pt x="2" y="101"/>
                    <a:pt x="8" y="98"/>
                  </a:cubicBezTo>
                  <a:cubicBezTo>
                    <a:pt x="174" y="2"/>
                    <a:pt x="174" y="2"/>
                    <a:pt x="174" y="2"/>
                  </a:cubicBezTo>
                  <a:cubicBezTo>
                    <a:pt x="177" y="0"/>
                    <a:pt x="182" y="0"/>
                    <a:pt x="186" y="2"/>
                  </a:cubicBezTo>
                  <a:cubicBezTo>
                    <a:pt x="997" y="471"/>
                    <a:pt x="997" y="471"/>
                    <a:pt x="997" y="471"/>
                  </a:cubicBezTo>
                  <a:cubicBezTo>
                    <a:pt x="1000" y="472"/>
                    <a:pt x="1002" y="475"/>
                    <a:pt x="1002" y="479"/>
                  </a:cubicBezTo>
                  <a:cubicBezTo>
                    <a:pt x="1032" y="633"/>
                    <a:pt x="1125" y="793"/>
                    <a:pt x="1243" y="896"/>
                  </a:cubicBezTo>
                  <a:cubicBezTo>
                    <a:pt x="1246" y="898"/>
                    <a:pt x="1247" y="902"/>
                    <a:pt x="1247" y="905"/>
                  </a:cubicBezTo>
                  <a:cubicBezTo>
                    <a:pt x="1239" y="1470"/>
                    <a:pt x="1239" y="1470"/>
                    <a:pt x="1239" y="1470"/>
                  </a:cubicBezTo>
                  <a:cubicBezTo>
                    <a:pt x="1239" y="1652"/>
                    <a:pt x="1189" y="1767"/>
                    <a:pt x="1081" y="1829"/>
                  </a:cubicBezTo>
                  <a:cubicBezTo>
                    <a:pt x="915" y="1924"/>
                    <a:pt x="915" y="1924"/>
                    <a:pt x="915" y="1924"/>
                  </a:cubicBezTo>
                  <a:cubicBezTo>
                    <a:pt x="913" y="1925"/>
                    <a:pt x="911" y="1926"/>
                    <a:pt x="909" y="19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5" name="Freeform 2336">
              <a:extLst>
                <a:ext uri="{FF2B5EF4-FFF2-40B4-BE49-F238E27FC236}">
                  <a16:creationId xmlns:a16="http://schemas.microsoft.com/office/drawing/2014/main" id="{D0D2DC6E-ED7B-4D7C-88D8-D95E09F22B2D}"/>
                </a:ext>
              </a:extLst>
            </p:cNvPr>
            <p:cNvSpPr>
              <a:spLocks/>
            </p:cNvSpPr>
            <p:nvPr/>
          </p:nvSpPr>
          <p:spPr bwMode="auto">
            <a:xfrm>
              <a:off x="1431" y="3453"/>
              <a:ext cx="69" cy="33"/>
            </a:xfrm>
            <a:custGeom>
              <a:avLst/>
              <a:gdLst>
                <a:gd name="T0" fmla="*/ 0 w 250"/>
                <a:gd name="T1" fmla="*/ 0 h 120"/>
                <a:gd name="T2" fmla="*/ 0 w 250"/>
                <a:gd name="T3" fmla="*/ 0 h 120"/>
                <a:gd name="T4" fmla="*/ 0 w 250"/>
                <a:gd name="T5" fmla="*/ 0 h 120"/>
                <a:gd name="T6" fmla="*/ 0 w 250"/>
                <a:gd name="T7" fmla="*/ 0 h 120"/>
                <a:gd name="T8" fmla="*/ 0 w 250"/>
                <a:gd name="T9" fmla="*/ 0 h 120"/>
                <a:gd name="T10" fmla="*/ 0 w 250"/>
                <a:gd name="T11" fmla="*/ 0 h 120"/>
                <a:gd name="T12" fmla="*/ 0 w 250"/>
                <a:gd name="T13" fmla="*/ 0 h 120"/>
                <a:gd name="T14" fmla="*/ 0 w 250"/>
                <a:gd name="T15" fmla="*/ 0 h 120"/>
                <a:gd name="T16" fmla="*/ 0 w 250"/>
                <a:gd name="T17" fmla="*/ 0 h 120"/>
                <a:gd name="T18" fmla="*/ 0 w 250"/>
                <a:gd name="T19" fmla="*/ 0 h 120"/>
                <a:gd name="T20" fmla="*/ 0 w 250"/>
                <a:gd name="T21" fmla="*/ 0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0"/>
                <a:gd name="T34" fmla="*/ 0 h 120"/>
                <a:gd name="T35" fmla="*/ 250 w 250"/>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0" h="120">
                  <a:moveTo>
                    <a:pt x="13" y="120"/>
                  </a:moveTo>
                  <a:cubicBezTo>
                    <a:pt x="9" y="120"/>
                    <a:pt x="5" y="118"/>
                    <a:pt x="3" y="114"/>
                  </a:cubicBezTo>
                  <a:cubicBezTo>
                    <a:pt x="0" y="108"/>
                    <a:pt x="2" y="101"/>
                    <a:pt x="7" y="98"/>
                  </a:cubicBezTo>
                  <a:cubicBezTo>
                    <a:pt x="173" y="2"/>
                    <a:pt x="173" y="2"/>
                    <a:pt x="173" y="2"/>
                  </a:cubicBezTo>
                  <a:cubicBezTo>
                    <a:pt x="176" y="0"/>
                    <a:pt x="179" y="0"/>
                    <a:pt x="182" y="1"/>
                  </a:cubicBezTo>
                  <a:cubicBezTo>
                    <a:pt x="201" y="6"/>
                    <a:pt x="220" y="9"/>
                    <a:pt x="238" y="10"/>
                  </a:cubicBezTo>
                  <a:cubicBezTo>
                    <a:pt x="245" y="10"/>
                    <a:pt x="250" y="16"/>
                    <a:pt x="249" y="23"/>
                  </a:cubicBezTo>
                  <a:cubicBezTo>
                    <a:pt x="249" y="29"/>
                    <a:pt x="244" y="34"/>
                    <a:pt x="237" y="34"/>
                  </a:cubicBezTo>
                  <a:cubicBezTo>
                    <a:pt x="218" y="33"/>
                    <a:pt x="199" y="30"/>
                    <a:pt x="181" y="25"/>
                  </a:cubicBezTo>
                  <a:cubicBezTo>
                    <a:pt x="19" y="118"/>
                    <a:pt x="19" y="118"/>
                    <a:pt x="19" y="118"/>
                  </a:cubicBezTo>
                  <a:cubicBezTo>
                    <a:pt x="17" y="119"/>
                    <a:pt x="15" y="120"/>
                    <a:pt x="13" y="12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6" name="Freeform 2337">
              <a:extLst>
                <a:ext uri="{FF2B5EF4-FFF2-40B4-BE49-F238E27FC236}">
                  <a16:creationId xmlns:a16="http://schemas.microsoft.com/office/drawing/2014/main" id="{10E4FDAF-D363-426E-9296-25FAB644A905}"/>
                </a:ext>
              </a:extLst>
            </p:cNvPr>
            <p:cNvSpPr>
              <a:spLocks/>
            </p:cNvSpPr>
            <p:nvPr/>
          </p:nvSpPr>
          <p:spPr bwMode="auto">
            <a:xfrm>
              <a:off x="1722" y="3542"/>
              <a:ext cx="54" cy="34"/>
            </a:xfrm>
            <a:custGeom>
              <a:avLst/>
              <a:gdLst>
                <a:gd name="T0" fmla="*/ 0 w 193"/>
                <a:gd name="T1" fmla="*/ 0 h 122"/>
                <a:gd name="T2" fmla="*/ 0 w 193"/>
                <a:gd name="T3" fmla="*/ 0 h 122"/>
                <a:gd name="T4" fmla="*/ 0 w 193"/>
                <a:gd name="T5" fmla="*/ 0 h 122"/>
                <a:gd name="T6" fmla="*/ 0 w 193"/>
                <a:gd name="T7" fmla="*/ 0 h 122"/>
                <a:gd name="T8" fmla="*/ 0 w 193"/>
                <a:gd name="T9" fmla="*/ 0 h 122"/>
                <a:gd name="T10" fmla="*/ 0 w 193"/>
                <a:gd name="T11" fmla="*/ 0 h 122"/>
                <a:gd name="T12" fmla="*/ 0 w 193"/>
                <a:gd name="T13" fmla="*/ 0 h 122"/>
                <a:gd name="T14" fmla="*/ 0 w 19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93"/>
                <a:gd name="T25" fmla="*/ 0 h 122"/>
                <a:gd name="T26" fmla="*/ 193 w 19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3" h="122">
                  <a:moveTo>
                    <a:pt x="14" y="122"/>
                  </a:moveTo>
                  <a:cubicBezTo>
                    <a:pt x="10" y="122"/>
                    <a:pt x="6" y="120"/>
                    <a:pt x="3" y="116"/>
                  </a:cubicBezTo>
                  <a:cubicBezTo>
                    <a:pt x="0" y="110"/>
                    <a:pt x="2" y="103"/>
                    <a:pt x="8" y="99"/>
                  </a:cubicBezTo>
                  <a:cubicBezTo>
                    <a:pt x="174" y="4"/>
                    <a:pt x="174" y="4"/>
                    <a:pt x="174" y="4"/>
                  </a:cubicBezTo>
                  <a:cubicBezTo>
                    <a:pt x="179" y="0"/>
                    <a:pt x="187" y="2"/>
                    <a:pt x="190" y="8"/>
                  </a:cubicBezTo>
                  <a:cubicBezTo>
                    <a:pt x="193" y="14"/>
                    <a:pt x="191" y="21"/>
                    <a:pt x="186" y="24"/>
                  </a:cubicBezTo>
                  <a:cubicBezTo>
                    <a:pt x="20" y="120"/>
                    <a:pt x="20" y="120"/>
                    <a:pt x="20" y="120"/>
                  </a:cubicBezTo>
                  <a:cubicBezTo>
                    <a:pt x="18" y="121"/>
                    <a:pt x="16" y="122"/>
                    <a:pt x="14" y="12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7" name="Freeform 2338">
              <a:extLst>
                <a:ext uri="{FF2B5EF4-FFF2-40B4-BE49-F238E27FC236}">
                  <a16:creationId xmlns:a16="http://schemas.microsoft.com/office/drawing/2014/main" id="{6E42971D-D4A9-417D-88BF-3A7481109D91}"/>
                </a:ext>
              </a:extLst>
            </p:cNvPr>
            <p:cNvSpPr>
              <a:spLocks/>
            </p:cNvSpPr>
            <p:nvPr/>
          </p:nvSpPr>
          <p:spPr bwMode="auto">
            <a:xfrm>
              <a:off x="1790" y="3659"/>
              <a:ext cx="53" cy="34"/>
            </a:xfrm>
            <a:custGeom>
              <a:avLst/>
              <a:gdLst>
                <a:gd name="T0" fmla="*/ 0 w 193"/>
                <a:gd name="T1" fmla="*/ 0 h 122"/>
                <a:gd name="T2" fmla="*/ 0 w 193"/>
                <a:gd name="T3" fmla="*/ 0 h 122"/>
                <a:gd name="T4" fmla="*/ 0 w 193"/>
                <a:gd name="T5" fmla="*/ 0 h 122"/>
                <a:gd name="T6" fmla="*/ 0 w 193"/>
                <a:gd name="T7" fmla="*/ 0 h 122"/>
                <a:gd name="T8" fmla="*/ 0 w 193"/>
                <a:gd name="T9" fmla="*/ 0 h 122"/>
                <a:gd name="T10" fmla="*/ 0 w 193"/>
                <a:gd name="T11" fmla="*/ 0 h 122"/>
                <a:gd name="T12" fmla="*/ 0 w 193"/>
                <a:gd name="T13" fmla="*/ 0 h 122"/>
                <a:gd name="T14" fmla="*/ 0 w 193"/>
                <a:gd name="T15" fmla="*/ 0 h 122"/>
                <a:gd name="T16" fmla="*/ 0 60000 65536"/>
                <a:gd name="T17" fmla="*/ 0 60000 65536"/>
                <a:gd name="T18" fmla="*/ 0 60000 65536"/>
                <a:gd name="T19" fmla="*/ 0 60000 65536"/>
                <a:gd name="T20" fmla="*/ 0 60000 65536"/>
                <a:gd name="T21" fmla="*/ 0 60000 65536"/>
                <a:gd name="T22" fmla="*/ 0 60000 65536"/>
                <a:gd name="T23" fmla="*/ 0 60000 65536"/>
                <a:gd name="T24" fmla="*/ 0 w 193"/>
                <a:gd name="T25" fmla="*/ 0 h 122"/>
                <a:gd name="T26" fmla="*/ 193 w 193"/>
                <a:gd name="T27" fmla="*/ 122 h 1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3" h="122">
                  <a:moveTo>
                    <a:pt x="14" y="122"/>
                  </a:moveTo>
                  <a:cubicBezTo>
                    <a:pt x="10" y="122"/>
                    <a:pt x="5" y="119"/>
                    <a:pt x="3" y="116"/>
                  </a:cubicBezTo>
                  <a:cubicBezTo>
                    <a:pt x="0" y="110"/>
                    <a:pt x="2" y="103"/>
                    <a:pt x="8" y="99"/>
                  </a:cubicBezTo>
                  <a:cubicBezTo>
                    <a:pt x="173" y="4"/>
                    <a:pt x="173" y="4"/>
                    <a:pt x="173" y="4"/>
                  </a:cubicBezTo>
                  <a:cubicBezTo>
                    <a:pt x="179" y="0"/>
                    <a:pt x="187" y="2"/>
                    <a:pt x="190" y="8"/>
                  </a:cubicBezTo>
                  <a:cubicBezTo>
                    <a:pt x="193" y="14"/>
                    <a:pt x="191" y="21"/>
                    <a:pt x="185" y="24"/>
                  </a:cubicBezTo>
                  <a:cubicBezTo>
                    <a:pt x="20" y="120"/>
                    <a:pt x="20" y="120"/>
                    <a:pt x="20" y="120"/>
                  </a:cubicBezTo>
                  <a:cubicBezTo>
                    <a:pt x="18" y="121"/>
                    <a:pt x="16" y="122"/>
                    <a:pt x="14" y="12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8" name="Freeform 2339">
              <a:extLst>
                <a:ext uri="{FF2B5EF4-FFF2-40B4-BE49-F238E27FC236}">
                  <a16:creationId xmlns:a16="http://schemas.microsoft.com/office/drawing/2014/main" id="{731F6366-660D-4559-B5F2-BFA69996484A}"/>
                </a:ext>
              </a:extLst>
            </p:cNvPr>
            <p:cNvSpPr>
              <a:spLocks noEditPoints="1"/>
            </p:cNvSpPr>
            <p:nvPr/>
          </p:nvSpPr>
          <p:spPr bwMode="auto">
            <a:xfrm>
              <a:off x="1540" y="3640"/>
              <a:ext cx="139" cy="217"/>
            </a:xfrm>
            <a:custGeom>
              <a:avLst/>
              <a:gdLst>
                <a:gd name="T0" fmla="*/ 1 w 501"/>
                <a:gd name="T1" fmla="*/ 1 h 785"/>
                <a:gd name="T2" fmla="*/ 1 w 501"/>
                <a:gd name="T3" fmla="*/ 1 h 785"/>
                <a:gd name="T4" fmla="*/ 0 w 501"/>
                <a:gd name="T5" fmla="*/ 1 h 785"/>
                <a:gd name="T6" fmla="*/ 0 w 501"/>
                <a:gd name="T7" fmla="*/ 1 h 785"/>
                <a:gd name="T8" fmla="*/ 0 w 501"/>
                <a:gd name="T9" fmla="*/ 0 h 785"/>
                <a:gd name="T10" fmla="*/ 0 w 501"/>
                <a:gd name="T11" fmla="*/ 0 h 785"/>
                <a:gd name="T12" fmla="*/ 0 w 501"/>
                <a:gd name="T13" fmla="*/ 0 h 785"/>
                <a:gd name="T14" fmla="*/ 1 w 501"/>
                <a:gd name="T15" fmla="*/ 0 h 785"/>
                <a:gd name="T16" fmla="*/ 1 w 501"/>
                <a:gd name="T17" fmla="*/ 1 h 785"/>
                <a:gd name="T18" fmla="*/ 1 w 501"/>
                <a:gd name="T19" fmla="*/ 1 h 785"/>
                <a:gd name="T20" fmla="*/ 1 w 501"/>
                <a:gd name="T21" fmla="*/ 1 h 785"/>
                <a:gd name="T22" fmla="*/ 1 w 501"/>
                <a:gd name="T23" fmla="*/ 1 h 785"/>
                <a:gd name="T24" fmla="*/ 0 w 501"/>
                <a:gd name="T25" fmla="*/ 0 h 785"/>
                <a:gd name="T26" fmla="*/ 0 w 501"/>
                <a:gd name="T27" fmla="*/ 0 h 785"/>
                <a:gd name="T28" fmla="*/ 0 w 501"/>
                <a:gd name="T29" fmla="*/ 0 h 785"/>
                <a:gd name="T30" fmla="*/ 0 w 501"/>
                <a:gd name="T31" fmla="*/ 1 h 785"/>
                <a:gd name="T32" fmla="*/ 0 w 501"/>
                <a:gd name="T33" fmla="*/ 1 h 785"/>
                <a:gd name="T34" fmla="*/ 1 w 501"/>
                <a:gd name="T35" fmla="*/ 1 h 785"/>
                <a:gd name="T36" fmla="*/ 1 w 501"/>
                <a:gd name="T37" fmla="*/ 1 h 785"/>
                <a:gd name="T38" fmla="*/ 1 w 501"/>
                <a:gd name="T39" fmla="*/ 1 h 785"/>
                <a:gd name="T40" fmla="*/ 1 w 501"/>
                <a:gd name="T41" fmla="*/ 1 h 785"/>
                <a:gd name="T42" fmla="*/ 1 w 501"/>
                <a:gd name="T43" fmla="*/ 1 h 785"/>
                <a:gd name="T44" fmla="*/ 0 w 501"/>
                <a:gd name="T45" fmla="*/ 0 h 785"/>
                <a:gd name="T46" fmla="*/ 0 w 501"/>
                <a:gd name="T47" fmla="*/ 0 h 78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1"/>
                <a:gd name="T73" fmla="*/ 0 h 785"/>
                <a:gd name="T74" fmla="*/ 501 w 501"/>
                <a:gd name="T75" fmla="*/ 785 h 78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1" h="785">
                  <a:moveTo>
                    <a:pt x="465" y="785"/>
                  </a:moveTo>
                  <a:cubicBezTo>
                    <a:pt x="457" y="785"/>
                    <a:pt x="448" y="782"/>
                    <a:pt x="440" y="777"/>
                  </a:cubicBezTo>
                  <a:cubicBezTo>
                    <a:pt x="49" y="552"/>
                    <a:pt x="49" y="552"/>
                    <a:pt x="49" y="552"/>
                  </a:cubicBezTo>
                  <a:cubicBezTo>
                    <a:pt x="22" y="536"/>
                    <a:pt x="0" y="498"/>
                    <a:pt x="0" y="467"/>
                  </a:cubicBezTo>
                  <a:cubicBezTo>
                    <a:pt x="0" y="45"/>
                    <a:pt x="0" y="45"/>
                    <a:pt x="0" y="45"/>
                  </a:cubicBezTo>
                  <a:cubicBezTo>
                    <a:pt x="0" y="28"/>
                    <a:pt x="7" y="14"/>
                    <a:pt x="19" y="7"/>
                  </a:cubicBezTo>
                  <a:cubicBezTo>
                    <a:pt x="31" y="0"/>
                    <a:pt x="46" y="1"/>
                    <a:pt x="61" y="10"/>
                  </a:cubicBezTo>
                  <a:cubicBezTo>
                    <a:pt x="452" y="235"/>
                    <a:pt x="452" y="235"/>
                    <a:pt x="452" y="235"/>
                  </a:cubicBezTo>
                  <a:cubicBezTo>
                    <a:pt x="480" y="251"/>
                    <a:pt x="501" y="289"/>
                    <a:pt x="501" y="321"/>
                  </a:cubicBezTo>
                  <a:cubicBezTo>
                    <a:pt x="501" y="742"/>
                    <a:pt x="501" y="742"/>
                    <a:pt x="501" y="742"/>
                  </a:cubicBezTo>
                  <a:cubicBezTo>
                    <a:pt x="501" y="760"/>
                    <a:pt x="494" y="774"/>
                    <a:pt x="482" y="781"/>
                  </a:cubicBezTo>
                  <a:cubicBezTo>
                    <a:pt x="477" y="783"/>
                    <a:pt x="471" y="785"/>
                    <a:pt x="465" y="785"/>
                  </a:cubicBezTo>
                  <a:close/>
                  <a:moveTo>
                    <a:pt x="36" y="26"/>
                  </a:moveTo>
                  <a:cubicBezTo>
                    <a:pt x="34" y="26"/>
                    <a:pt x="32" y="27"/>
                    <a:pt x="31" y="28"/>
                  </a:cubicBezTo>
                  <a:cubicBezTo>
                    <a:pt x="26" y="30"/>
                    <a:pt x="24" y="37"/>
                    <a:pt x="24" y="45"/>
                  </a:cubicBezTo>
                  <a:cubicBezTo>
                    <a:pt x="24" y="467"/>
                    <a:pt x="24" y="467"/>
                    <a:pt x="24" y="467"/>
                  </a:cubicBezTo>
                  <a:cubicBezTo>
                    <a:pt x="24" y="490"/>
                    <a:pt x="41" y="519"/>
                    <a:pt x="61" y="531"/>
                  </a:cubicBezTo>
                  <a:cubicBezTo>
                    <a:pt x="452" y="757"/>
                    <a:pt x="452" y="757"/>
                    <a:pt x="452" y="757"/>
                  </a:cubicBezTo>
                  <a:cubicBezTo>
                    <a:pt x="459" y="761"/>
                    <a:pt x="466" y="762"/>
                    <a:pt x="470" y="760"/>
                  </a:cubicBezTo>
                  <a:cubicBezTo>
                    <a:pt x="475" y="757"/>
                    <a:pt x="477" y="751"/>
                    <a:pt x="477" y="742"/>
                  </a:cubicBezTo>
                  <a:cubicBezTo>
                    <a:pt x="477" y="321"/>
                    <a:pt x="477" y="321"/>
                    <a:pt x="477" y="321"/>
                  </a:cubicBezTo>
                  <a:cubicBezTo>
                    <a:pt x="477" y="297"/>
                    <a:pt x="460" y="268"/>
                    <a:pt x="440" y="256"/>
                  </a:cubicBezTo>
                  <a:cubicBezTo>
                    <a:pt x="49" y="31"/>
                    <a:pt x="49" y="31"/>
                    <a:pt x="49" y="31"/>
                  </a:cubicBezTo>
                  <a:cubicBezTo>
                    <a:pt x="44" y="28"/>
                    <a:pt x="40" y="26"/>
                    <a:pt x="36" y="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29" name="Freeform 2340">
              <a:extLst>
                <a:ext uri="{FF2B5EF4-FFF2-40B4-BE49-F238E27FC236}">
                  <a16:creationId xmlns:a16="http://schemas.microsoft.com/office/drawing/2014/main" id="{F858E198-6F80-44F9-BD4B-CF96F17B440C}"/>
                </a:ext>
              </a:extLst>
            </p:cNvPr>
            <p:cNvSpPr>
              <a:spLocks noEditPoints="1"/>
            </p:cNvSpPr>
            <p:nvPr/>
          </p:nvSpPr>
          <p:spPr bwMode="auto">
            <a:xfrm>
              <a:off x="1593" y="3719"/>
              <a:ext cx="32" cy="40"/>
            </a:xfrm>
            <a:custGeom>
              <a:avLst/>
              <a:gdLst>
                <a:gd name="T0" fmla="*/ 0 w 117"/>
                <a:gd name="T1" fmla="*/ 0 h 145"/>
                <a:gd name="T2" fmla="*/ 0 w 117"/>
                <a:gd name="T3" fmla="*/ 0 h 145"/>
                <a:gd name="T4" fmla="*/ 0 w 117"/>
                <a:gd name="T5" fmla="*/ 0 h 145"/>
                <a:gd name="T6" fmla="*/ 0 w 117"/>
                <a:gd name="T7" fmla="*/ 0 h 145"/>
                <a:gd name="T8" fmla="*/ 0 w 117"/>
                <a:gd name="T9" fmla="*/ 0 h 145"/>
                <a:gd name="T10" fmla="*/ 0 w 117"/>
                <a:gd name="T11" fmla="*/ 0 h 145"/>
                <a:gd name="T12" fmla="*/ 0 w 117"/>
                <a:gd name="T13" fmla="*/ 0 h 145"/>
                <a:gd name="T14" fmla="*/ 0 w 117"/>
                <a:gd name="T15" fmla="*/ 0 h 145"/>
                <a:gd name="T16" fmla="*/ 0 w 117"/>
                <a:gd name="T17" fmla="*/ 0 h 145"/>
                <a:gd name="T18" fmla="*/ 0 w 117"/>
                <a:gd name="T19" fmla="*/ 0 h 145"/>
                <a:gd name="T20" fmla="*/ 0 w 117"/>
                <a:gd name="T21" fmla="*/ 0 h 145"/>
                <a:gd name="T22" fmla="*/ 0 w 117"/>
                <a:gd name="T23" fmla="*/ 0 h 145"/>
                <a:gd name="T24" fmla="*/ 0 w 117"/>
                <a:gd name="T25" fmla="*/ 0 h 145"/>
                <a:gd name="T26" fmla="*/ 0 w 117"/>
                <a:gd name="T27" fmla="*/ 0 h 145"/>
                <a:gd name="T28" fmla="*/ 0 w 117"/>
                <a:gd name="T29" fmla="*/ 0 h 145"/>
                <a:gd name="T30" fmla="*/ 0 w 117"/>
                <a:gd name="T31" fmla="*/ 0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7"/>
                <a:gd name="T49" fmla="*/ 0 h 145"/>
                <a:gd name="T50" fmla="*/ 117 w 117"/>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7" h="145">
                  <a:moveTo>
                    <a:pt x="79" y="145"/>
                  </a:moveTo>
                  <a:cubicBezTo>
                    <a:pt x="71" y="145"/>
                    <a:pt x="62" y="143"/>
                    <a:pt x="53" y="137"/>
                  </a:cubicBezTo>
                  <a:cubicBezTo>
                    <a:pt x="23" y="120"/>
                    <a:pt x="0" y="81"/>
                    <a:pt x="0" y="47"/>
                  </a:cubicBezTo>
                  <a:cubicBezTo>
                    <a:pt x="0" y="28"/>
                    <a:pt x="7" y="14"/>
                    <a:pt x="20" y="7"/>
                  </a:cubicBezTo>
                  <a:cubicBezTo>
                    <a:pt x="32" y="0"/>
                    <a:pt x="48" y="1"/>
                    <a:pt x="65" y="10"/>
                  </a:cubicBezTo>
                  <a:cubicBezTo>
                    <a:pt x="94" y="27"/>
                    <a:pt x="117" y="67"/>
                    <a:pt x="117" y="100"/>
                  </a:cubicBezTo>
                  <a:cubicBezTo>
                    <a:pt x="117" y="119"/>
                    <a:pt x="110" y="133"/>
                    <a:pt x="97" y="141"/>
                  </a:cubicBezTo>
                  <a:cubicBezTo>
                    <a:pt x="92" y="144"/>
                    <a:pt x="86" y="145"/>
                    <a:pt x="79" y="145"/>
                  </a:cubicBezTo>
                  <a:close/>
                  <a:moveTo>
                    <a:pt x="38" y="26"/>
                  </a:moveTo>
                  <a:cubicBezTo>
                    <a:pt x="36" y="26"/>
                    <a:pt x="34" y="27"/>
                    <a:pt x="32" y="28"/>
                  </a:cubicBezTo>
                  <a:cubicBezTo>
                    <a:pt x="27" y="30"/>
                    <a:pt x="24" y="37"/>
                    <a:pt x="24" y="47"/>
                  </a:cubicBezTo>
                  <a:cubicBezTo>
                    <a:pt x="24" y="72"/>
                    <a:pt x="43" y="104"/>
                    <a:pt x="65" y="116"/>
                  </a:cubicBezTo>
                  <a:cubicBezTo>
                    <a:pt x="73" y="121"/>
                    <a:pt x="80" y="123"/>
                    <a:pt x="85" y="120"/>
                  </a:cubicBezTo>
                  <a:cubicBezTo>
                    <a:pt x="90" y="117"/>
                    <a:pt x="93" y="110"/>
                    <a:pt x="93" y="100"/>
                  </a:cubicBezTo>
                  <a:cubicBezTo>
                    <a:pt x="93" y="75"/>
                    <a:pt x="74" y="43"/>
                    <a:pt x="53" y="31"/>
                  </a:cubicBezTo>
                  <a:cubicBezTo>
                    <a:pt x="47" y="28"/>
                    <a:pt x="42" y="26"/>
                    <a:pt x="38" y="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0" name="Freeform 2341">
              <a:extLst>
                <a:ext uri="{FF2B5EF4-FFF2-40B4-BE49-F238E27FC236}">
                  <a16:creationId xmlns:a16="http://schemas.microsoft.com/office/drawing/2014/main" id="{F67699BC-15E2-4E07-84CB-572D465566C8}"/>
                </a:ext>
              </a:extLst>
            </p:cNvPr>
            <p:cNvSpPr>
              <a:spLocks/>
            </p:cNvSpPr>
            <p:nvPr/>
          </p:nvSpPr>
          <p:spPr bwMode="auto">
            <a:xfrm>
              <a:off x="1556" y="3553"/>
              <a:ext cx="106" cy="156"/>
            </a:xfrm>
            <a:custGeom>
              <a:avLst/>
              <a:gdLst>
                <a:gd name="T0" fmla="*/ 1 w 383"/>
                <a:gd name="T1" fmla="*/ 1 h 562"/>
                <a:gd name="T2" fmla="*/ 1 w 383"/>
                <a:gd name="T3" fmla="*/ 1 h 562"/>
                <a:gd name="T4" fmla="*/ 1 w 383"/>
                <a:gd name="T5" fmla="*/ 1 h 562"/>
                <a:gd name="T6" fmla="*/ 0 w 383"/>
                <a:gd name="T7" fmla="*/ 0 h 562"/>
                <a:gd name="T8" fmla="*/ 0 w 383"/>
                <a:gd name="T9" fmla="*/ 0 h 562"/>
                <a:gd name="T10" fmla="*/ 0 w 383"/>
                <a:gd name="T11" fmla="*/ 0 h 562"/>
                <a:gd name="T12" fmla="*/ 0 w 383"/>
                <a:gd name="T13" fmla="*/ 1 h 562"/>
                <a:gd name="T14" fmla="*/ 0 w 383"/>
                <a:gd name="T15" fmla="*/ 1 h 562"/>
                <a:gd name="T16" fmla="*/ 0 w 383"/>
                <a:gd name="T17" fmla="*/ 1 h 562"/>
                <a:gd name="T18" fmla="*/ 0 w 383"/>
                <a:gd name="T19" fmla="*/ 0 h 562"/>
                <a:gd name="T20" fmla="*/ 0 w 383"/>
                <a:gd name="T21" fmla="*/ 0 h 562"/>
                <a:gd name="T22" fmla="*/ 0 w 383"/>
                <a:gd name="T23" fmla="*/ 0 h 562"/>
                <a:gd name="T24" fmla="*/ 1 w 383"/>
                <a:gd name="T25" fmla="*/ 1 h 562"/>
                <a:gd name="T26" fmla="*/ 1 w 383"/>
                <a:gd name="T27" fmla="*/ 1 h 562"/>
                <a:gd name="T28" fmla="*/ 1 w 383"/>
                <a:gd name="T29" fmla="*/ 1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3"/>
                <a:gd name="T46" fmla="*/ 0 h 562"/>
                <a:gd name="T47" fmla="*/ 383 w 383"/>
                <a:gd name="T48" fmla="*/ 562 h 5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3" h="562">
                  <a:moveTo>
                    <a:pt x="371" y="562"/>
                  </a:moveTo>
                  <a:cubicBezTo>
                    <a:pt x="364" y="562"/>
                    <a:pt x="359" y="557"/>
                    <a:pt x="359" y="550"/>
                  </a:cubicBezTo>
                  <a:cubicBezTo>
                    <a:pt x="359" y="355"/>
                    <a:pt x="359" y="355"/>
                    <a:pt x="359" y="355"/>
                  </a:cubicBezTo>
                  <a:cubicBezTo>
                    <a:pt x="359" y="245"/>
                    <a:pt x="281" y="110"/>
                    <a:pt x="186" y="55"/>
                  </a:cubicBezTo>
                  <a:cubicBezTo>
                    <a:pt x="142" y="30"/>
                    <a:pt x="101" y="25"/>
                    <a:pt x="71" y="42"/>
                  </a:cubicBezTo>
                  <a:cubicBezTo>
                    <a:pt x="41" y="60"/>
                    <a:pt x="24" y="97"/>
                    <a:pt x="24" y="148"/>
                  </a:cubicBezTo>
                  <a:cubicBezTo>
                    <a:pt x="24" y="344"/>
                    <a:pt x="24" y="344"/>
                    <a:pt x="24" y="344"/>
                  </a:cubicBezTo>
                  <a:cubicBezTo>
                    <a:pt x="24" y="350"/>
                    <a:pt x="19" y="356"/>
                    <a:pt x="12" y="356"/>
                  </a:cubicBezTo>
                  <a:cubicBezTo>
                    <a:pt x="6" y="356"/>
                    <a:pt x="0" y="350"/>
                    <a:pt x="0" y="344"/>
                  </a:cubicBezTo>
                  <a:cubicBezTo>
                    <a:pt x="0" y="148"/>
                    <a:pt x="0" y="148"/>
                    <a:pt x="0" y="148"/>
                  </a:cubicBezTo>
                  <a:cubicBezTo>
                    <a:pt x="0" y="88"/>
                    <a:pt x="21" y="43"/>
                    <a:pt x="59" y="22"/>
                  </a:cubicBezTo>
                  <a:cubicBezTo>
                    <a:pt x="97" y="0"/>
                    <a:pt x="146" y="4"/>
                    <a:pt x="198" y="34"/>
                  </a:cubicBezTo>
                  <a:cubicBezTo>
                    <a:pt x="300" y="93"/>
                    <a:pt x="383" y="237"/>
                    <a:pt x="383" y="355"/>
                  </a:cubicBezTo>
                  <a:cubicBezTo>
                    <a:pt x="383" y="550"/>
                    <a:pt x="383" y="550"/>
                    <a:pt x="383" y="550"/>
                  </a:cubicBezTo>
                  <a:cubicBezTo>
                    <a:pt x="383" y="557"/>
                    <a:pt x="377" y="562"/>
                    <a:pt x="371" y="56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1" name="Freeform 2342">
              <a:extLst>
                <a:ext uri="{FF2B5EF4-FFF2-40B4-BE49-F238E27FC236}">
                  <a16:creationId xmlns:a16="http://schemas.microsoft.com/office/drawing/2014/main" id="{1F4160A0-F3BB-467E-A9D2-AC79856756BB}"/>
                </a:ext>
              </a:extLst>
            </p:cNvPr>
            <p:cNvSpPr>
              <a:spLocks/>
            </p:cNvSpPr>
            <p:nvPr/>
          </p:nvSpPr>
          <p:spPr bwMode="auto">
            <a:xfrm>
              <a:off x="1576" y="3579"/>
              <a:ext cx="67" cy="119"/>
            </a:xfrm>
            <a:custGeom>
              <a:avLst/>
              <a:gdLst>
                <a:gd name="T0" fmla="*/ 0 w 243"/>
                <a:gd name="T1" fmla="*/ 1 h 430"/>
                <a:gd name="T2" fmla="*/ 0 w 243"/>
                <a:gd name="T3" fmla="*/ 1 h 430"/>
                <a:gd name="T4" fmla="*/ 0 w 243"/>
                <a:gd name="T5" fmla="*/ 0 h 430"/>
                <a:gd name="T6" fmla="*/ 0 w 243"/>
                <a:gd name="T7" fmla="*/ 0 h 430"/>
                <a:gd name="T8" fmla="*/ 0 w 243"/>
                <a:gd name="T9" fmla="*/ 0 h 430"/>
                <a:gd name="T10" fmla="*/ 0 w 243"/>
                <a:gd name="T11" fmla="*/ 0 h 430"/>
                <a:gd name="T12" fmla="*/ 0 w 243"/>
                <a:gd name="T13" fmla="*/ 1 h 430"/>
                <a:gd name="T14" fmla="*/ 0 w 243"/>
                <a:gd name="T15" fmla="*/ 1 h 430"/>
                <a:gd name="T16" fmla="*/ 0 w 243"/>
                <a:gd name="T17" fmla="*/ 1 h 430"/>
                <a:gd name="T18" fmla="*/ 0 w 243"/>
                <a:gd name="T19" fmla="*/ 0 h 430"/>
                <a:gd name="T20" fmla="*/ 0 w 243"/>
                <a:gd name="T21" fmla="*/ 0 h 430"/>
                <a:gd name="T22" fmla="*/ 0 w 243"/>
                <a:gd name="T23" fmla="*/ 0 h 430"/>
                <a:gd name="T24" fmla="*/ 0 w 243"/>
                <a:gd name="T25" fmla="*/ 0 h 430"/>
                <a:gd name="T26" fmla="*/ 0 w 243"/>
                <a:gd name="T27" fmla="*/ 1 h 430"/>
                <a:gd name="T28" fmla="*/ 0 w 243"/>
                <a:gd name="T29" fmla="*/ 1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430"/>
                <a:gd name="T47" fmla="*/ 243 w 243"/>
                <a:gd name="T48" fmla="*/ 430 h 4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430">
                  <a:moveTo>
                    <a:pt x="231" y="430"/>
                  </a:moveTo>
                  <a:cubicBezTo>
                    <a:pt x="225" y="430"/>
                    <a:pt x="219" y="425"/>
                    <a:pt x="219" y="418"/>
                  </a:cubicBezTo>
                  <a:cubicBezTo>
                    <a:pt x="219" y="223"/>
                    <a:pt x="219" y="223"/>
                    <a:pt x="219" y="223"/>
                  </a:cubicBezTo>
                  <a:cubicBezTo>
                    <a:pt x="219" y="157"/>
                    <a:pt x="173" y="76"/>
                    <a:pt x="116" y="43"/>
                  </a:cubicBezTo>
                  <a:cubicBezTo>
                    <a:pt x="90" y="28"/>
                    <a:pt x="67" y="26"/>
                    <a:pt x="50" y="35"/>
                  </a:cubicBezTo>
                  <a:cubicBezTo>
                    <a:pt x="33" y="45"/>
                    <a:pt x="24" y="67"/>
                    <a:pt x="24" y="96"/>
                  </a:cubicBezTo>
                  <a:cubicBezTo>
                    <a:pt x="24" y="292"/>
                    <a:pt x="24" y="292"/>
                    <a:pt x="24" y="292"/>
                  </a:cubicBezTo>
                  <a:cubicBezTo>
                    <a:pt x="24" y="298"/>
                    <a:pt x="18" y="304"/>
                    <a:pt x="12" y="304"/>
                  </a:cubicBezTo>
                  <a:cubicBezTo>
                    <a:pt x="5" y="304"/>
                    <a:pt x="0" y="298"/>
                    <a:pt x="0" y="292"/>
                  </a:cubicBezTo>
                  <a:cubicBezTo>
                    <a:pt x="0" y="96"/>
                    <a:pt x="0" y="96"/>
                    <a:pt x="0" y="96"/>
                  </a:cubicBezTo>
                  <a:cubicBezTo>
                    <a:pt x="0" y="58"/>
                    <a:pt x="13" y="29"/>
                    <a:pt x="38" y="14"/>
                  </a:cubicBezTo>
                  <a:cubicBezTo>
                    <a:pt x="62" y="0"/>
                    <a:pt x="94" y="3"/>
                    <a:pt x="128" y="22"/>
                  </a:cubicBezTo>
                  <a:cubicBezTo>
                    <a:pt x="191" y="59"/>
                    <a:pt x="243" y="149"/>
                    <a:pt x="243" y="223"/>
                  </a:cubicBezTo>
                  <a:cubicBezTo>
                    <a:pt x="243" y="418"/>
                    <a:pt x="243" y="418"/>
                    <a:pt x="243" y="418"/>
                  </a:cubicBezTo>
                  <a:cubicBezTo>
                    <a:pt x="243" y="425"/>
                    <a:pt x="238" y="430"/>
                    <a:pt x="231" y="43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2" name="Freeform 2343">
              <a:extLst>
                <a:ext uri="{FF2B5EF4-FFF2-40B4-BE49-F238E27FC236}">
                  <a16:creationId xmlns:a16="http://schemas.microsoft.com/office/drawing/2014/main" id="{22CDC3C8-15FB-4FFE-B217-2847DA065052}"/>
                </a:ext>
              </a:extLst>
            </p:cNvPr>
            <p:cNvSpPr>
              <a:spLocks/>
            </p:cNvSpPr>
            <p:nvPr/>
          </p:nvSpPr>
          <p:spPr bwMode="auto">
            <a:xfrm>
              <a:off x="1606" y="3751"/>
              <a:ext cx="7" cy="27"/>
            </a:xfrm>
            <a:custGeom>
              <a:avLst/>
              <a:gdLst>
                <a:gd name="T0" fmla="*/ 0 w 24"/>
                <a:gd name="T1" fmla="*/ 0 h 100"/>
                <a:gd name="T2" fmla="*/ 0 w 24"/>
                <a:gd name="T3" fmla="*/ 0 h 100"/>
                <a:gd name="T4" fmla="*/ 0 w 24"/>
                <a:gd name="T5" fmla="*/ 0 h 100"/>
                <a:gd name="T6" fmla="*/ 0 w 24"/>
                <a:gd name="T7" fmla="*/ 0 h 100"/>
                <a:gd name="T8" fmla="*/ 0 w 24"/>
                <a:gd name="T9" fmla="*/ 0 h 100"/>
                <a:gd name="T10" fmla="*/ 0 w 24"/>
                <a:gd name="T11" fmla="*/ 0 h 100"/>
                <a:gd name="T12" fmla="*/ 0 w 24"/>
                <a:gd name="T13" fmla="*/ 0 h 100"/>
                <a:gd name="T14" fmla="*/ 0 60000 65536"/>
                <a:gd name="T15" fmla="*/ 0 60000 65536"/>
                <a:gd name="T16" fmla="*/ 0 60000 65536"/>
                <a:gd name="T17" fmla="*/ 0 60000 65536"/>
                <a:gd name="T18" fmla="*/ 0 60000 65536"/>
                <a:gd name="T19" fmla="*/ 0 60000 65536"/>
                <a:gd name="T20" fmla="*/ 0 60000 65536"/>
                <a:gd name="T21" fmla="*/ 0 w 24"/>
                <a:gd name="T22" fmla="*/ 0 h 100"/>
                <a:gd name="T23" fmla="*/ 24 w 24"/>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00">
                  <a:moveTo>
                    <a:pt x="12" y="100"/>
                  </a:moveTo>
                  <a:cubicBezTo>
                    <a:pt x="5" y="100"/>
                    <a:pt x="0" y="95"/>
                    <a:pt x="0" y="88"/>
                  </a:cubicBezTo>
                  <a:cubicBezTo>
                    <a:pt x="0" y="12"/>
                    <a:pt x="0" y="12"/>
                    <a:pt x="0" y="12"/>
                  </a:cubicBezTo>
                  <a:cubicBezTo>
                    <a:pt x="0" y="5"/>
                    <a:pt x="5" y="0"/>
                    <a:pt x="12" y="0"/>
                  </a:cubicBezTo>
                  <a:cubicBezTo>
                    <a:pt x="18" y="0"/>
                    <a:pt x="24" y="5"/>
                    <a:pt x="24" y="12"/>
                  </a:cubicBezTo>
                  <a:cubicBezTo>
                    <a:pt x="24" y="88"/>
                    <a:pt x="24" y="88"/>
                    <a:pt x="24" y="88"/>
                  </a:cubicBezTo>
                  <a:cubicBezTo>
                    <a:pt x="24" y="95"/>
                    <a:pt x="18" y="100"/>
                    <a:pt x="12" y="10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3" name="Freeform 2344">
              <a:extLst>
                <a:ext uri="{FF2B5EF4-FFF2-40B4-BE49-F238E27FC236}">
                  <a16:creationId xmlns:a16="http://schemas.microsoft.com/office/drawing/2014/main" id="{67EA3BE2-347D-4411-BF13-630C2C6A2EB5}"/>
                </a:ext>
              </a:extLst>
            </p:cNvPr>
            <p:cNvSpPr>
              <a:spLocks/>
            </p:cNvSpPr>
            <p:nvPr/>
          </p:nvSpPr>
          <p:spPr bwMode="auto">
            <a:xfrm>
              <a:off x="2328" y="3430"/>
              <a:ext cx="21" cy="66"/>
            </a:xfrm>
            <a:custGeom>
              <a:avLst/>
              <a:gdLst>
                <a:gd name="T0" fmla="*/ 21 w 21"/>
                <a:gd name="T1" fmla="*/ 0 h 66"/>
                <a:gd name="T2" fmla="*/ 21 w 21"/>
                <a:gd name="T3" fmla="*/ 54 h 66"/>
                <a:gd name="T4" fmla="*/ 0 w 21"/>
                <a:gd name="T5" fmla="*/ 66 h 66"/>
                <a:gd name="T6" fmla="*/ 0 w 21"/>
                <a:gd name="T7" fmla="*/ 12 h 66"/>
                <a:gd name="T8" fmla="*/ 21 w 21"/>
                <a:gd name="T9" fmla="*/ 0 h 66"/>
                <a:gd name="T10" fmla="*/ 0 60000 65536"/>
                <a:gd name="T11" fmla="*/ 0 60000 65536"/>
                <a:gd name="T12" fmla="*/ 0 60000 65536"/>
                <a:gd name="T13" fmla="*/ 0 60000 65536"/>
                <a:gd name="T14" fmla="*/ 0 60000 65536"/>
                <a:gd name="T15" fmla="*/ 0 w 21"/>
                <a:gd name="T16" fmla="*/ 0 h 66"/>
                <a:gd name="T17" fmla="*/ 21 w 21"/>
                <a:gd name="T18" fmla="*/ 66 h 66"/>
              </a:gdLst>
              <a:ahLst/>
              <a:cxnLst>
                <a:cxn ang="T10">
                  <a:pos x="T0" y="T1"/>
                </a:cxn>
                <a:cxn ang="T11">
                  <a:pos x="T2" y="T3"/>
                </a:cxn>
                <a:cxn ang="T12">
                  <a:pos x="T4" y="T5"/>
                </a:cxn>
                <a:cxn ang="T13">
                  <a:pos x="T6" y="T7"/>
                </a:cxn>
                <a:cxn ang="T14">
                  <a:pos x="T8" y="T9"/>
                </a:cxn>
              </a:cxnLst>
              <a:rect l="T15" t="T16" r="T17" b="T18"/>
              <a:pathLst>
                <a:path w="21" h="66">
                  <a:moveTo>
                    <a:pt x="21" y="0"/>
                  </a:moveTo>
                  <a:lnTo>
                    <a:pt x="21" y="54"/>
                  </a:lnTo>
                  <a:lnTo>
                    <a:pt x="0" y="66"/>
                  </a:lnTo>
                  <a:lnTo>
                    <a:pt x="0" y="12"/>
                  </a:lnTo>
                  <a:lnTo>
                    <a:pt x="21" y="0"/>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4" name="Freeform 2345">
              <a:extLst>
                <a:ext uri="{FF2B5EF4-FFF2-40B4-BE49-F238E27FC236}">
                  <a16:creationId xmlns:a16="http://schemas.microsoft.com/office/drawing/2014/main" id="{75BDDFCC-4630-48DF-8720-BF84A16BE92B}"/>
                </a:ext>
              </a:extLst>
            </p:cNvPr>
            <p:cNvSpPr>
              <a:spLocks/>
            </p:cNvSpPr>
            <p:nvPr/>
          </p:nvSpPr>
          <p:spPr bwMode="auto">
            <a:xfrm>
              <a:off x="2290" y="3409"/>
              <a:ext cx="59" cy="33"/>
            </a:xfrm>
            <a:custGeom>
              <a:avLst/>
              <a:gdLst>
                <a:gd name="T0" fmla="*/ 59 w 59"/>
                <a:gd name="T1" fmla="*/ 21 h 33"/>
                <a:gd name="T2" fmla="*/ 38 w 59"/>
                <a:gd name="T3" fmla="*/ 33 h 33"/>
                <a:gd name="T4" fmla="*/ 0 w 59"/>
                <a:gd name="T5" fmla="*/ 12 h 33"/>
                <a:gd name="T6" fmla="*/ 21 w 59"/>
                <a:gd name="T7" fmla="*/ 0 h 33"/>
                <a:gd name="T8" fmla="*/ 59 w 59"/>
                <a:gd name="T9" fmla="*/ 21 h 33"/>
                <a:gd name="T10" fmla="*/ 0 60000 65536"/>
                <a:gd name="T11" fmla="*/ 0 60000 65536"/>
                <a:gd name="T12" fmla="*/ 0 60000 65536"/>
                <a:gd name="T13" fmla="*/ 0 60000 65536"/>
                <a:gd name="T14" fmla="*/ 0 60000 65536"/>
                <a:gd name="T15" fmla="*/ 0 w 59"/>
                <a:gd name="T16" fmla="*/ 0 h 33"/>
                <a:gd name="T17" fmla="*/ 59 w 59"/>
                <a:gd name="T18" fmla="*/ 33 h 33"/>
              </a:gdLst>
              <a:ahLst/>
              <a:cxnLst>
                <a:cxn ang="T10">
                  <a:pos x="T0" y="T1"/>
                </a:cxn>
                <a:cxn ang="T11">
                  <a:pos x="T2" y="T3"/>
                </a:cxn>
                <a:cxn ang="T12">
                  <a:pos x="T4" y="T5"/>
                </a:cxn>
                <a:cxn ang="T13">
                  <a:pos x="T6" y="T7"/>
                </a:cxn>
                <a:cxn ang="T14">
                  <a:pos x="T8" y="T9"/>
                </a:cxn>
              </a:cxnLst>
              <a:rect l="T15" t="T16" r="T17" b="T18"/>
              <a:pathLst>
                <a:path w="59" h="33">
                  <a:moveTo>
                    <a:pt x="59" y="21"/>
                  </a:moveTo>
                  <a:lnTo>
                    <a:pt x="38" y="33"/>
                  </a:lnTo>
                  <a:lnTo>
                    <a:pt x="0" y="12"/>
                  </a:lnTo>
                  <a:lnTo>
                    <a:pt x="21" y="0"/>
                  </a:lnTo>
                  <a:lnTo>
                    <a:pt x="59" y="21"/>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5" name="Freeform 2346">
              <a:extLst>
                <a:ext uri="{FF2B5EF4-FFF2-40B4-BE49-F238E27FC236}">
                  <a16:creationId xmlns:a16="http://schemas.microsoft.com/office/drawing/2014/main" id="{0F919DBB-3516-43BC-8906-A63F4C9D8F9B}"/>
                </a:ext>
              </a:extLst>
            </p:cNvPr>
            <p:cNvSpPr>
              <a:spLocks/>
            </p:cNvSpPr>
            <p:nvPr/>
          </p:nvSpPr>
          <p:spPr bwMode="auto">
            <a:xfrm>
              <a:off x="2290" y="3421"/>
              <a:ext cx="38" cy="75"/>
            </a:xfrm>
            <a:custGeom>
              <a:avLst/>
              <a:gdLst>
                <a:gd name="T0" fmla="*/ 38 w 38"/>
                <a:gd name="T1" fmla="*/ 21 h 75"/>
                <a:gd name="T2" fmla="*/ 38 w 38"/>
                <a:gd name="T3" fmla="*/ 75 h 75"/>
                <a:gd name="T4" fmla="*/ 0 w 38"/>
                <a:gd name="T5" fmla="*/ 53 h 75"/>
                <a:gd name="T6" fmla="*/ 0 w 38"/>
                <a:gd name="T7" fmla="*/ 0 h 75"/>
                <a:gd name="T8" fmla="*/ 38 w 38"/>
                <a:gd name="T9" fmla="*/ 21 h 75"/>
                <a:gd name="T10" fmla="*/ 0 60000 65536"/>
                <a:gd name="T11" fmla="*/ 0 60000 65536"/>
                <a:gd name="T12" fmla="*/ 0 60000 65536"/>
                <a:gd name="T13" fmla="*/ 0 60000 65536"/>
                <a:gd name="T14" fmla="*/ 0 60000 65536"/>
                <a:gd name="T15" fmla="*/ 0 w 38"/>
                <a:gd name="T16" fmla="*/ 0 h 75"/>
                <a:gd name="T17" fmla="*/ 38 w 38"/>
                <a:gd name="T18" fmla="*/ 75 h 75"/>
              </a:gdLst>
              <a:ahLst/>
              <a:cxnLst>
                <a:cxn ang="T10">
                  <a:pos x="T0" y="T1"/>
                </a:cxn>
                <a:cxn ang="T11">
                  <a:pos x="T2" y="T3"/>
                </a:cxn>
                <a:cxn ang="T12">
                  <a:pos x="T4" y="T5"/>
                </a:cxn>
                <a:cxn ang="T13">
                  <a:pos x="T6" y="T7"/>
                </a:cxn>
                <a:cxn ang="T14">
                  <a:pos x="T8" y="T9"/>
                </a:cxn>
              </a:cxnLst>
              <a:rect l="T15" t="T16" r="T17" b="T18"/>
              <a:pathLst>
                <a:path w="38" h="75">
                  <a:moveTo>
                    <a:pt x="38" y="21"/>
                  </a:moveTo>
                  <a:lnTo>
                    <a:pt x="38" y="75"/>
                  </a:lnTo>
                  <a:lnTo>
                    <a:pt x="0" y="53"/>
                  </a:lnTo>
                  <a:lnTo>
                    <a:pt x="0" y="0"/>
                  </a:lnTo>
                  <a:lnTo>
                    <a:pt x="38"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6" name="Freeform 2347">
              <a:extLst>
                <a:ext uri="{FF2B5EF4-FFF2-40B4-BE49-F238E27FC236}">
                  <a16:creationId xmlns:a16="http://schemas.microsoft.com/office/drawing/2014/main" id="{6595E936-7AE3-438F-A06B-1D8197BCC0DC}"/>
                </a:ext>
              </a:extLst>
            </p:cNvPr>
            <p:cNvSpPr>
              <a:spLocks/>
            </p:cNvSpPr>
            <p:nvPr/>
          </p:nvSpPr>
          <p:spPr bwMode="auto">
            <a:xfrm>
              <a:off x="2279" y="3383"/>
              <a:ext cx="41" cy="117"/>
            </a:xfrm>
            <a:custGeom>
              <a:avLst/>
              <a:gdLst>
                <a:gd name="T0" fmla="*/ 41 w 41"/>
                <a:gd name="T1" fmla="*/ 0 h 117"/>
                <a:gd name="T2" fmla="*/ 41 w 41"/>
                <a:gd name="T3" fmla="*/ 31 h 117"/>
                <a:gd name="T4" fmla="*/ 32 w 41"/>
                <a:gd name="T5" fmla="*/ 26 h 117"/>
                <a:gd name="T6" fmla="*/ 11 w 41"/>
                <a:gd name="T7" fmla="*/ 38 h 117"/>
                <a:gd name="T8" fmla="*/ 11 w 41"/>
                <a:gd name="T9" fmla="*/ 91 h 117"/>
                <a:gd name="T10" fmla="*/ 28 w 41"/>
                <a:gd name="T11" fmla="*/ 101 h 117"/>
                <a:gd name="T12" fmla="*/ 0 w 41"/>
                <a:gd name="T13" fmla="*/ 117 h 117"/>
                <a:gd name="T14" fmla="*/ 0 w 41"/>
                <a:gd name="T15" fmla="*/ 24 h 117"/>
                <a:gd name="T16" fmla="*/ 41 w 4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
                <a:gd name="T28" fmla="*/ 0 h 117"/>
                <a:gd name="T29" fmla="*/ 41 w 4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 h="117">
                  <a:moveTo>
                    <a:pt x="41" y="0"/>
                  </a:moveTo>
                  <a:lnTo>
                    <a:pt x="41" y="31"/>
                  </a:lnTo>
                  <a:lnTo>
                    <a:pt x="32" y="26"/>
                  </a:lnTo>
                  <a:lnTo>
                    <a:pt x="11" y="38"/>
                  </a:lnTo>
                  <a:lnTo>
                    <a:pt x="11" y="91"/>
                  </a:lnTo>
                  <a:lnTo>
                    <a:pt x="28" y="101"/>
                  </a:lnTo>
                  <a:lnTo>
                    <a:pt x="0" y="117"/>
                  </a:lnTo>
                  <a:lnTo>
                    <a:pt x="0" y="24"/>
                  </a:lnTo>
                  <a:lnTo>
                    <a:pt x="41" y="0"/>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7" name="Freeform 2348">
              <a:extLst>
                <a:ext uri="{FF2B5EF4-FFF2-40B4-BE49-F238E27FC236}">
                  <a16:creationId xmlns:a16="http://schemas.microsoft.com/office/drawing/2014/main" id="{910E71CD-E1DB-40EE-909D-B1FDD697F936}"/>
                </a:ext>
              </a:extLst>
            </p:cNvPr>
            <p:cNvSpPr>
              <a:spLocks/>
            </p:cNvSpPr>
            <p:nvPr/>
          </p:nvSpPr>
          <p:spPr bwMode="auto">
            <a:xfrm>
              <a:off x="2096" y="3285"/>
              <a:ext cx="224" cy="122"/>
            </a:xfrm>
            <a:custGeom>
              <a:avLst/>
              <a:gdLst>
                <a:gd name="T0" fmla="*/ 1 w 811"/>
                <a:gd name="T1" fmla="*/ 1 h 441"/>
                <a:gd name="T2" fmla="*/ 1 w 811"/>
                <a:gd name="T3" fmla="*/ 1 h 441"/>
                <a:gd name="T4" fmla="*/ 0 w 811"/>
                <a:gd name="T5" fmla="*/ 0 h 441"/>
                <a:gd name="T6" fmla="*/ 0 w 811"/>
                <a:gd name="T7" fmla="*/ 0 h 441"/>
                <a:gd name="T8" fmla="*/ 0 w 811"/>
                <a:gd name="T9" fmla="*/ 0 h 441"/>
                <a:gd name="T10" fmla="*/ 0 w 811"/>
                <a:gd name="T11" fmla="*/ 0 h 441"/>
                <a:gd name="T12" fmla="*/ 0 w 811"/>
                <a:gd name="T13" fmla="*/ 0 h 441"/>
                <a:gd name="T14" fmla="*/ 1 w 811"/>
                <a:gd name="T15" fmla="*/ 1 h 441"/>
                <a:gd name="T16" fmla="*/ 0 60000 65536"/>
                <a:gd name="T17" fmla="*/ 0 60000 65536"/>
                <a:gd name="T18" fmla="*/ 0 60000 65536"/>
                <a:gd name="T19" fmla="*/ 0 60000 65536"/>
                <a:gd name="T20" fmla="*/ 0 60000 65536"/>
                <a:gd name="T21" fmla="*/ 0 60000 65536"/>
                <a:gd name="T22" fmla="*/ 0 60000 65536"/>
                <a:gd name="T23" fmla="*/ 0 60000 65536"/>
                <a:gd name="T24" fmla="*/ 0 w 811"/>
                <a:gd name="T25" fmla="*/ 0 h 441"/>
                <a:gd name="T26" fmla="*/ 811 w 811"/>
                <a:gd name="T27" fmla="*/ 441 h 4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1" h="441">
                  <a:moveTo>
                    <a:pt x="811" y="355"/>
                  </a:moveTo>
                  <a:cubicBezTo>
                    <a:pt x="662" y="441"/>
                    <a:pt x="662" y="441"/>
                    <a:pt x="662" y="441"/>
                  </a:cubicBezTo>
                  <a:cubicBezTo>
                    <a:pt x="81" y="105"/>
                    <a:pt x="81" y="105"/>
                    <a:pt x="81" y="105"/>
                  </a:cubicBezTo>
                  <a:cubicBezTo>
                    <a:pt x="63" y="95"/>
                    <a:pt x="46" y="90"/>
                    <a:pt x="30" y="90"/>
                  </a:cubicBezTo>
                  <a:cubicBezTo>
                    <a:pt x="19" y="90"/>
                    <a:pt x="9" y="93"/>
                    <a:pt x="0" y="98"/>
                  </a:cubicBezTo>
                  <a:cubicBezTo>
                    <a:pt x="146" y="13"/>
                    <a:pt x="146" y="13"/>
                    <a:pt x="146" y="13"/>
                  </a:cubicBezTo>
                  <a:cubicBezTo>
                    <a:pt x="169" y="0"/>
                    <a:pt x="197" y="1"/>
                    <a:pt x="229" y="20"/>
                  </a:cubicBezTo>
                  <a:lnTo>
                    <a:pt x="811" y="355"/>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8" name="Freeform 2349">
              <a:extLst>
                <a:ext uri="{FF2B5EF4-FFF2-40B4-BE49-F238E27FC236}">
                  <a16:creationId xmlns:a16="http://schemas.microsoft.com/office/drawing/2014/main" id="{E8EC80DA-DB48-4A42-B1C3-FA9BDD6698D3}"/>
                </a:ext>
              </a:extLst>
            </p:cNvPr>
            <p:cNvSpPr>
              <a:spLocks noEditPoints="1"/>
            </p:cNvSpPr>
            <p:nvPr/>
          </p:nvSpPr>
          <p:spPr bwMode="auto">
            <a:xfrm>
              <a:off x="2083" y="3310"/>
              <a:ext cx="196" cy="190"/>
            </a:xfrm>
            <a:custGeom>
              <a:avLst/>
              <a:gdLst>
                <a:gd name="T0" fmla="*/ 1 w 708"/>
                <a:gd name="T1" fmla="*/ 1 h 689"/>
                <a:gd name="T2" fmla="*/ 1 w 708"/>
                <a:gd name="T3" fmla="*/ 1 h 689"/>
                <a:gd name="T4" fmla="*/ 0 w 708"/>
                <a:gd name="T5" fmla="*/ 1 h 689"/>
                <a:gd name="T6" fmla="*/ 0 w 708"/>
                <a:gd name="T7" fmla="*/ 0 h 689"/>
                <a:gd name="T8" fmla="*/ 0 w 708"/>
                <a:gd name="T9" fmla="*/ 0 h 689"/>
                <a:gd name="T10" fmla="*/ 0 w 708"/>
                <a:gd name="T11" fmla="*/ 0 h 689"/>
                <a:gd name="T12" fmla="*/ 0 w 708"/>
                <a:gd name="T13" fmla="*/ 0 h 689"/>
                <a:gd name="T14" fmla="*/ 0 w 708"/>
                <a:gd name="T15" fmla="*/ 0 h 689"/>
                <a:gd name="T16" fmla="*/ 1 w 708"/>
                <a:gd name="T17" fmla="*/ 1 h 689"/>
                <a:gd name="T18" fmla="*/ 1 w 708"/>
                <a:gd name="T19" fmla="*/ 1 h 689"/>
                <a:gd name="T20" fmla="*/ 1 w 708"/>
                <a:gd name="T21" fmla="*/ 1 h 689"/>
                <a:gd name="T22" fmla="*/ 1 w 708"/>
                <a:gd name="T23" fmla="*/ 1 h 689"/>
                <a:gd name="T24" fmla="*/ 0 w 708"/>
                <a:gd name="T25" fmla="*/ 0 h 689"/>
                <a:gd name="T26" fmla="*/ 0 w 708"/>
                <a:gd name="T27" fmla="*/ 0 h 689"/>
                <a:gd name="T28" fmla="*/ 0 w 708"/>
                <a:gd name="T29" fmla="*/ 0 h 689"/>
                <a:gd name="T30" fmla="*/ 0 w 708"/>
                <a:gd name="T31" fmla="*/ 1 h 689"/>
                <a:gd name="T32" fmla="*/ 1 w 708"/>
                <a:gd name="T33" fmla="*/ 1 h 689"/>
                <a:gd name="T34" fmla="*/ 1 w 708"/>
                <a:gd name="T35" fmla="*/ 1 h 6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08"/>
                <a:gd name="T55" fmla="*/ 0 h 689"/>
                <a:gd name="T56" fmla="*/ 708 w 708"/>
                <a:gd name="T57" fmla="*/ 689 h 68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08" h="689">
                  <a:moveTo>
                    <a:pt x="708" y="351"/>
                  </a:moveTo>
                  <a:cubicBezTo>
                    <a:pt x="708" y="689"/>
                    <a:pt x="708" y="689"/>
                    <a:pt x="708" y="689"/>
                  </a:cubicBezTo>
                  <a:cubicBezTo>
                    <a:pt x="127" y="353"/>
                    <a:pt x="127" y="353"/>
                    <a:pt x="127" y="353"/>
                  </a:cubicBezTo>
                  <a:cubicBezTo>
                    <a:pt x="57" y="313"/>
                    <a:pt x="0" y="204"/>
                    <a:pt x="0" y="111"/>
                  </a:cubicBezTo>
                  <a:cubicBezTo>
                    <a:pt x="0" y="85"/>
                    <a:pt x="5" y="63"/>
                    <a:pt x="44" y="9"/>
                  </a:cubicBezTo>
                  <a:cubicBezTo>
                    <a:pt x="46" y="8"/>
                    <a:pt x="46" y="8"/>
                    <a:pt x="46" y="8"/>
                  </a:cubicBezTo>
                  <a:cubicBezTo>
                    <a:pt x="55" y="3"/>
                    <a:pt x="65" y="0"/>
                    <a:pt x="76" y="0"/>
                  </a:cubicBezTo>
                  <a:cubicBezTo>
                    <a:pt x="92" y="0"/>
                    <a:pt x="109" y="5"/>
                    <a:pt x="127" y="15"/>
                  </a:cubicBezTo>
                  <a:lnTo>
                    <a:pt x="708" y="351"/>
                  </a:lnTo>
                  <a:close/>
                  <a:moveTo>
                    <a:pt x="468" y="434"/>
                  </a:moveTo>
                  <a:cubicBezTo>
                    <a:pt x="484" y="434"/>
                    <a:pt x="494" y="420"/>
                    <a:pt x="494" y="396"/>
                  </a:cubicBezTo>
                  <a:cubicBezTo>
                    <a:pt x="494" y="365"/>
                    <a:pt x="475" y="328"/>
                    <a:pt x="451" y="314"/>
                  </a:cubicBezTo>
                  <a:cubicBezTo>
                    <a:pt x="184" y="160"/>
                    <a:pt x="184" y="160"/>
                    <a:pt x="184" y="160"/>
                  </a:cubicBezTo>
                  <a:cubicBezTo>
                    <a:pt x="178" y="157"/>
                    <a:pt x="172" y="155"/>
                    <a:pt x="167" y="155"/>
                  </a:cubicBezTo>
                  <a:cubicBezTo>
                    <a:pt x="152" y="155"/>
                    <a:pt x="141" y="169"/>
                    <a:pt x="141" y="193"/>
                  </a:cubicBezTo>
                  <a:cubicBezTo>
                    <a:pt x="141" y="224"/>
                    <a:pt x="161" y="261"/>
                    <a:pt x="184" y="275"/>
                  </a:cubicBezTo>
                  <a:cubicBezTo>
                    <a:pt x="451" y="429"/>
                    <a:pt x="451" y="429"/>
                    <a:pt x="451" y="429"/>
                  </a:cubicBezTo>
                  <a:cubicBezTo>
                    <a:pt x="457" y="432"/>
                    <a:pt x="463" y="434"/>
                    <a:pt x="468" y="4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Freeform 2350">
              <a:extLst>
                <a:ext uri="{FF2B5EF4-FFF2-40B4-BE49-F238E27FC236}">
                  <a16:creationId xmlns:a16="http://schemas.microsoft.com/office/drawing/2014/main" id="{FC13A28F-3CFF-4901-BC7C-EC90F3B306B4}"/>
                </a:ext>
              </a:extLst>
            </p:cNvPr>
            <p:cNvSpPr>
              <a:spLocks/>
            </p:cNvSpPr>
            <p:nvPr/>
          </p:nvSpPr>
          <p:spPr bwMode="auto">
            <a:xfrm>
              <a:off x="2122" y="3352"/>
              <a:ext cx="99" cy="78"/>
            </a:xfrm>
            <a:custGeom>
              <a:avLst/>
              <a:gdLst>
                <a:gd name="T0" fmla="*/ 353 w 353"/>
                <a:gd name="T1" fmla="*/ 241 h 279"/>
                <a:gd name="T2" fmla="*/ 327 w 353"/>
                <a:gd name="T3" fmla="*/ 279 h 279"/>
                <a:gd name="T4" fmla="*/ 310 w 353"/>
                <a:gd name="T5" fmla="*/ 274 h 279"/>
                <a:gd name="T6" fmla="*/ 43 w 353"/>
                <a:gd name="T7" fmla="*/ 120 h 279"/>
                <a:gd name="T8" fmla="*/ 0 w 353"/>
                <a:gd name="T9" fmla="*/ 38 h 279"/>
                <a:gd name="T10" fmla="*/ 26 w 353"/>
                <a:gd name="T11" fmla="*/ 0 h 279"/>
                <a:gd name="T12" fmla="*/ 43 w 353"/>
                <a:gd name="T13" fmla="*/ 5 h 279"/>
                <a:gd name="T14" fmla="*/ 310 w 353"/>
                <a:gd name="T15" fmla="*/ 159 h 279"/>
                <a:gd name="T16" fmla="*/ 353 w 353"/>
                <a:gd name="T17" fmla="*/ 2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79">
                  <a:moveTo>
                    <a:pt x="353" y="241"/>
                  </a:moveTo>
                  <a:cubicBezTo>
                    <a:pt x="353" y="265"/>
                    <a:pt x="343" y="279"/>
                    <a:pt x="327" y="279"/>
                  </a:cubicBezTo>
                  <a:cubicBezTo>
                    <a:pt x="322" y="279"/>
                    <a:pt x="316" y="277"/>
                    <a:pt x="310" y="274"/>
                  </a:cubicBezTo>
                  <a:cubicBezTo>
                    <a:pt x="43" y="120"/>
                    <a:pt x="43" y="120"/>
                    <a:pt x="43" y="120"/>
                  </a:cubicBezTo>
                  <a:cubicBezTo>
                    <a:pt x="20" y="106"/>
                    <a:pt x="0" y="69"/>
                    <a:pt x="0" y="38"/>
                  </a:cubicBezTo>
                  <a:cubicBezTo>
                    <a:pt x="0" y="14"/>
                    <a:pt x="11" y="0"/>
                    <a:pt x="26" y="0"/>
                  </a:cubicBezTo>
                  <a:cubicBezTo>
                    <a:pt x="31" y="0"/>
                    <a:pt x="37" y="2"/>
                    <a:pt x="43" y="5"/>
                  </a:cubicBezTo>
                  <a:cubicBezTo>
                    <a:pt x="310" y="159"/>
                    <a:pt x="310" y="159"/>
                    <a:pt x="310" y="159"/>
                  </a:cubicBezTo>
                  <a:cubicBezTo>
                    <a:pt x="334" y="173"/>
                    <a:pt x="353" y="210"/>
                    <a:pt x="353" y="241"/>
                  </a:cubicBezTo>
                  <a:close/>
                </a:path>
              </a:pathLst>
            </a:custGeom>
            <a:solidFill>
              <a:schemeClr val="accent3"/>
            </a:solidFill>
            <a:ln>
              <a:noFill/>
            </a:ln>
          </p:spPr>
          <p:txBody>
            <a:bodyPr/>
            <a:lstStyle/>
            <a:p>
              <a:pPr eaLnBrk="1" fontAlgn="auto" hangingPunct="1">
                <a:spcBef>
                  <a:spcPts val="0"/>
                </a:spcBef>
                <a:spcAft>
                  <a:spcPts val="0"/>
                </a:spcAft>
                <a:defRPr/>
              </a:pPr>
              <a:endParaRPr lang="en-US" dirty="0">
                <a:latin typeface="+mn-lt"/>
                <a:cs typeface="+mn-cs"/>
              </a:endParaRPr>
            </a:p>
          </p:txBody>
        </p:sp>
        <p:sp>
          <p:nvSpPr>
            <p:cNvPr id="24740" name="Freeform 2351">
              <a:extLst>
                <a:ext uri="{FF2B5EF4-FFF2-40B4-BE49-F238E27FC236}">
                  <a16:creationId xmlns:a16="http://schemas.microsoft.com/office/drawing/2014/main" id="{BBD14960-77A1-46D9-8048-F17E6EDD1BCD}"/>
                </a:ext>
              </a:extLst>
            </p:cNvPr>
            <p:cNvSpPr>
              <a:spLocks noEditPoints="1"/>
            </p:cNvSpPr>
            <p:nvPr/>
          </p:nvSpPr>
          <p:spPr bwMode="auto">
            <a:xfrm>
              <a:off x="2080" y="3305"/>
              <a:ext cx="202" cy="199"/>
            </a:xfrm>
            <a:custGeom>
              <a:avLst/>
              <a:gdLst>
                <a:gd name="T0" fmla="*/ 1 w 732"/>
                <a:gd name="T1" fmla="*/ 1 h 718"/>
                <a:gd name="T2" fmla="*/ 1 w 732"/>
                <a:gd name="T3" fmla="*/ 1 h 718"/>
                <a:gd name="T4" fmla="*/ 0 w 732"/>
                <a:gd name="T5" fmla="*/ 1 h 718"/>
                <a:gd name="T6" fmla="*/ 0 w 732"/>
                <a:gd name="T7" fmla="*/ 0 h 718"/>
                <a:gd name="T8" fmla="*/ 0 w 732"/>
                <a:gd name="T9" fmla="*/ 0 h 718"/>
                <a:gd name="T10" fmla="*/ 0 w 732"/>
                <a:gd name="T11" fmla="*/ 0 h 718"/>
                <a:gd name="T12" fmla="*/ 0 w 732"/>
                <a:gd name="T13" fmla="*/ 0 h 718"/>
                <a:gd name="T14" fmla="*/ 0 w 732"/>
                <a:gd name="T15" fmla="*/ 0 h 718"/>
                <a:gd name="T16" fmla="*/ 1 w 732"/>
                <a:gd name="T17" fmla="*/ 1 h 718"/>
                <a:gd name="T18" fmla="*/ 1 w 732"/>
                <a:gd name="T19" fmla="*/ 1 h 718"/>
                <a:gd name="T20" fmla="*/ 1 w 732"/>
                <a:gd name="T21" fmla="*/ 1 h 718"/>
                <a:gd name="T22" fmla="*/ 1 w 732"/>
                <a:gd name="T23" fmla="*/ 1 h 718"/>
                <a:gd name="T24" fmla="*/ 1 w 732"/>
                <a:gd name="T25" fmla="*/ 1 h 718"/>
                <a:gd name="T26" fmla="*/ 0 w 732"/>
                <a:gd name="T27" fmla="*/ 0 h 718"/>
                <a:gd name="T28" fmla="*/ 0 w 732"/>
                <a:gd name="T29" fmla="*/ 0 h 718"/>
                <a:gd name="T30" fmla="*/ 0 w 732"/>
                <a:gd name="T31" fmla="*/ 1 h 718"/>
                <a:gd name="T32" fmla="*/ 1 w 732"/>
                <a:gd name="T33" fmla="*/ 1 h 718"/>
                <a:gd name="T34" fmla="*/ 1 w 732"/>
                <a:gd name="T35" fmla="*/ 1 h 718"/>
                <a:gd name="T36" fmla="*/ 0 w 732"/>
                <a:gd name="T37" fmla="*/ 0 h 718"/>
                <a:gd name="T38" fmla="*/ 0 w 732"/>
                <a:gd name="T39" fmla="*/ 0 h 7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32"/>
                <a:gd name="T61" fmla="*/ 0 h 718"/>
                <a:gd name="T62" fmla="*/ 732 w 732"/>
                <a:gd name="T63" fmla="*/ 718 h 71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32" h="718">
                  <a:moveTo>
                    <a:pt x="720" y="718"/>
                  </a:moveTo>
                  <a:cubicBezTo>
                    <a:pt x="718" y="718"/>
                    <a:pt x="716" y="717"/>
                    <a:pt x="714" y="716"/>
                  </a:cubicBezTo>
                  <a:cubicBezTo>
                    <a:pt x="133" y="380"/>
                    <a:pt x="133" y="380"/>
                    <a:pt x="133" y="380"/>
                  </a:cubicBezTo>
                  <a:cubicBezTo>
                    <a:pt x="60" y="338"/>
                    <a:pt x="0" y="225"/>
                    <a:pt x="0" y="128"/>
                  </a:cubicBezTo>
                  <a:cubicBezTo>
                    <a:pt x="0" y="97"/>
                    <a:pt x="7" y="72"/>
                    <a:pt x="46" y="19"/>
                  </a:cubicBezTo>
                  <a:cubicBezTo>
                    <a:pt x="47" y="17"/>
                    <a:pt x="49" y="16"/>
                    <a:pt x="51" y="15"/>
                  </a:cubicBezTo>
                  <a:cubicBezTo>
                    <a:pt x="51" y="15"/>
                    <a:pt x="52" y="14"/>
                    <a:pt x="52" y="14"/>
                  </a:cubicBezTo>
                  <a:cubicBezTo>
                    <a:pt x="78" y="0"/>
                    <a:pt x="111" y="3"/>
                    <a:pt x="145" y="22"/>
                  </a:cubicBezTo>
                  <a:cubicBezTo>
                    <a:pt x="726" y="358"/>
                    <a:pt x="726" y="358"/>
                    <a:pt x="726" y="358"/>
                  </a:cubicBezTo>
                  <a:cubicBezTo>
                    <a:pt x="730" y="360"/>
                    <a:pt x="732" y="364"/>
                    <a:pt x="732" y="368"/>
                  </a:cubicBezTo>
                  <a:cubicBezTo>
                    <a:pt x="732" y="706"/>
                    <a:pt x="732" y="706"/>
                    <a:pt x="732" y="706"/>
                  </a:cubicBezTo>
                  <a:cubicBezTo>
                    <a:pt x="732" y="710"/>
                    <a:pt x="730" y="714"/>
                    <a:pt x="726" y="716"/>
                  </a:cubicBezTo>
                  <a:cubicBezTo>
                    <a:pt x="724" y="717"/>
                    <a:pt x="722" y="718"/>
                    <a:pt x="720" y="718"/>
                  </a:cubicBezTo>
                  <a:close/>
                  <a:moveTo>
                    <a:pt x="64" y="35"/>
                  </a:moveTo>
                  <a:cubicBezTo>
                    <a:pt x="27" y="86"/>
                    <a:pt x="24" y="106"/>
                    <a:pt x="24" y="128"/>
                  </a:cubicBezTo>
                  <a:cubicBezTo>
                    <a:pt x="24" y="217"/>
                    <a:pt x="78" y="321"/>
                    <a:pt x="145" y="360"/>
                  </a:cubicBezTo>
                  <a:cubicBezTo>
                    <a:pt x="708" y="685"/>
                    <a:pt x="708" y="685"/>
                    <a:pt x="708" y="685"/>
                  </a:cubicBezTo>
                  <a:cubicBezTo>
                    <a:pt x="708" y="375"/>
                    <a:pt x="708" y="375"/>
                    <a:pt x="708" y="375"/>
                  </a:cubicBezTo>
                  <a:cubicBezTo>
                    <a:pt x="133" y="43"/>
                    <a:pt x="133" y="43"/>
                    <a:pt x="133" y="43"/>
                  </a:cubicBezTo>
                  <a:cubicBezTo>
                    <a:pt x="107" y="28"/>
                    <a:pt x="83" y="25"/>
                    <a:pt x="64" y="3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1" name="Freeform 2352">
              <a:extLst>
                <a:ext uri="{FF2B5EF4-FFF2-40B4-BE49-F238E27FC236}">
                  <a16:creationId xmlns:a16="http://schemas.microsoft.com/office/drawing/2014/main" id="{716B5B56-95CE-4021-8949-7D108611DC95}"/>
                </a:ext>
              </a:extLst>
            </p:cNvPr>
            <p:cNvSpPr>
              <a:spLocks noEditPoints="1"/>
            </p:cNvSpPr>
            <p:nvPr/>
          </p:nvSpPr>
          <p:spPr bwMode="auto">
            <a:xfrm>
              <a:off x="2119" y="3350"/>
              <a:ext cx="104" cy="83"/>
            </a:xfrm>
            <a:custGeom>
              <a:avLst/>
              <a:gdLst>
                <a:gd name="T0" fmla="*/ 1 w 377"/>
                <a:gd name="T1" fmla="*/ 1 h 303"/>
                <a:gd name="T2" fmla="*/ 1 w 377"/>
                <a:gd name="T3" fmla="*/ 1 h 303"/>
                <a:gd name="T4" fmla="*/ 0 w 377"/>
                <a:gd name="T5" fmla="*/ 0 h 303"/>
                <a:gd name="T6" fmla="*/ 0 w 377"/>
                <a:gd name="T7" fmla="*/ 0 h 303"/>
                <a:gd name="T8" fmla="*/ 0 w 377"/>
                <a:gd name="T9" fmla="*/ 0 h 303"/>
                <a:gd name="T10" fmla="*/ 0 w 377"/>
                <a:gd name="T11" fmla="*/ 0 h 303"/>
                <a:gd name="T12" fmla="*/ 1 w 377"/>
                <a:gd name="T13" fmla="*/ 0 h 303"/>
                <a:gd name="T14" fmla="*/ 1 w 377"/>
                <a:gd name="T15" fmla="*/ 0 h 303"/>
                <a:gd name="T16" fmla="*/ 1 w 377"/>
                <a:gd name="T17" fmla="*/ 1 h 303"/>
                <a:gd name="T18" fmla="*/ 0 w 377"/>
                <a:gd name="T19" fmla="*/ 0 h 303"/>
                <a:gd name="T20" fmla="*/ 0 w 377"/>
                <a:gd name="T21" fmla="*/ 0 h 303"/>
                <a:gd name="T22" fmla="*/ 0 w 377"/>
                <a:gd name="T23" fmla="*/ 0 h 303"/>
                <a:gd name="T24" fmla="*/ 1 w 377"/>
                <a:gd name="T25" fmla="*/ 1 h 303"/>
                <a:gd name="T26" fmla="*/ 1 w 377"/>
                <a:gd name="T27" fmla="*/ 1 h 303"/>
                <a:gd name="T28" fmla="*/ 1 w 377"/>
                <a:gd name="T29" fmla="*/ 1 h 303"/>
                <a:gd name="T30" fmla="*/ 1 w 377"/>
                <a:gd name="T31" fmla="*/ 0 h 303"/>
                <a:gd name="T32" fmla="*/ 1 w 377"/>
                <a:gd name="T33" fmla="*/ 0 h 303"/>
                <a:gd name="T34" fmla="*/ 0 w 377"/>
                <a:gd name="T35" fmla="*/ 0 h 303"/>
                <a:gd name="T36" fmla="*/ 0 w 377"/>
                <a:gd name="T37" fmla="*/ 0 h 3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7"/>
                <a:gd name="T58" fmla="*/ 0 h 303"/>
                <a:gd name="T59" fmla="*/ 377 w 377"/>
                <a:gd name="T60" fmla="*/ 303 h 3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7" h="303">
                  <a:moveTo>
                    <a:pt x="339" y="303"/>
                  </a:moveTo>
                  <a:cubicBezTo>
                    <a:pt x="332" y="303"/>
                    <a:pt x="324" y="301"/>
                    <a:pt x="316" y="296"/>
                  </a:cubicBezTo>
                  <a:cubicBezTo>
                    <a:pt x="49" y="142"/>
                    <a:pt x="49" y="142"/>
                    <a:pt x="49" y="142"/>
                  </a:cubicBezTo>
                  <a:cubicBezTo>
                    <a:pt x="22" y="126"/>
                    <a:pt x="0" y="86"/>
                    <a:pt x="0" y="50"/>
                  </a:cubicBezTo>
                  <a:cubicBezTo>
                    <a:pt x="0" y="15"/>
                    <a:pt x="19" y="0"/>
                    <a:pt x="38" y="0"/>
                  </a:cubicBezTo>
                  <a:cubicBezTo>
                    <a:pt x="46" y="0"/>
                    <a:pt x="53" y="2"/>
                    <a:pt x="61" y="7"/>
                  </a:cubicBezTo>
                  <a:cubicBezTo>
                    <a:pt x="328" y="161"/>
                    <a:pt x="328" y="161"/>
                    <a:pt x="328" y="161"/>
                  </a:cubicBezTo>
                  <a:cubicBezTo>
                    <a:pt x="356" y="177"/>
                    <a:pt x="377" y="217"/>
                    <a:pt x="377" y="253"/>
                  </a:cubicBezTo>
                  <a:cubicBezTo>
                    <a:pt x="377" y="288"/>
                    <a:pt x="358" y="303"/>
                    <a:pt x="339" y="303"/>
                  </a:cubicBezTo>
                  <a:close/>
                  <a:moveTo>
                    <a:pt x="38" y="24"/>
                  </a:moveTo>
                  <a:cubicBezTo>
                    <a:pt x="28" y="24"/>
                    <a:pt x="24" y="38"/>
                    <a:pt x="24" y="50"/>
                  </a:cubicBezTo>
                  <a:cubicBezTo>
                    <a:pt x="24" y="77"/>
                    <a:pt x="41" y="110"/>
                    <a:pt x="61" y="121"/>
                  </a:cubicBezTo>
                  <a:cubicBezTo>
                    <a:pt x="328" y="275"/>
                    <a:pt x="328" y="275"/>
                    <a:pt x="328" y="275"/>
                  </a:cubicBezTo>
                  <a:cubicBezTo>
                    <a:pt x="328" y="275"/>
                    <a:pt x="328" y="275"/>
                    <a:pt x="328" y="275"/>
                  </a:cubicBezTo>
                  <a:cubicBezTo>
                    <a:pt x="332" y="278"/>
                    <a:pt x="336" y="279"/>
                    <a:pt x="339" y="279"/>
                  </a:cubicBezTo>
                  <a:cubicBezTo>
                    <a:pt x="350" y="279"/>
                    <a:pt x="353" y="265"/>
                    <a:pt x="353" y="253"/>
                  </a:cubicBezTo>
                  <a:cubicBezTo>
                    <a:pt x="353" y="226"/>
                    <a:pt x="336" y="193"/>
                    <a:pt x="316" y="182"/>
                  </a:cubicBezTo>
                  <a:cubicBezTo>
                    <a:pt x="49" y="28"/>
                    <a:pt x="49" y="28"/>
                    <a:pt x="49" y="28"/>
                  </a:cubicBezTo>
                  <a:cubicBezTo>
                    <a:pt x="45" y="25"/>
                    <a:pt x="41" y="24"/>
                    <a:pt x="38"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2" name="Freeform 2353">
              <a:extLst>
                <a:ext uri="{FF2B5EF4-FFF2-40B4-BE49-F238E27FC236}">
                  <a16:creationId xmlns:a16="http://schemas.microsoft.com/office/drawing/2014/main" id="{02BE0D1F-1C25-43FD-ADCD-4718FCD6A8BB}"/>
                </a:ext>
              </a:extLst>
            </p:cNvPr>
            <p:cNvSpPr>
              <a:spLocks/>
            </p:cNvSpPr>
            <p:nvPr/>
          </p:nvSpPr>
          <p:spPr bwMode="auto">
            <a:xfrm>
              <a:off x="2091" y="3282"/>
              <a:ext cx="232" cy="135"/>
            </a:xfrm>
            <a:custGeom>
              <a:avLst/>
              <a:gdLst>
                <a:gd name="T0" fmla="*/ 1 w 839"/>
                <a:gd name="T1" fmla="*/ 1 h 491"/>
                <a:gd name="T2" fmla="*/ 1 w 839"/>
                <a:gd name="T3" fmla="*/ 1 h 491"/>
                <a:gd name="T4" fmla="*/ 1 w 839"/>
                <a:gd name="T5" fmla="*/ 1 h 491"/>
                <a:gd name="T6" fmla="*/ 0 w 839"/>
                <a:gd name="T7" fmla="*/ 0 h 491"/>
                <a:gd name="T8" fmla="*/ 0 w 839"/>
                <a:gd name="T9" fmla="*/ 0 h 491"/>
                <a:gd name="T10" fmla="*/ 0 w 839"/>
                <a:gd name="T11" fmla="*/ 0 h 491"/>
                <a:gd name="T12" fmla="*/ 0 w 839"/>
                <a:gd name="T13" fmla="*/ 0 h 491"/>
                <a:gd name="T14" fmla="*/ 0 w 839"/>
                <a:gd name="T15" fmla="*/ 0 h 491"/>
                <a:gd name="T16" fmla="*/ 0 w 839"/>
                <a:gd name="T17" fmla="*/ 0 h 491"/>
                <a:gd name="T18" fmla="*/ 0 w 839"/>
                <a:gd name="T19" fmla="*/ 0 h 491"/>
                <a:gd name="T20" fmla="*/ 1 w 839"/>
                <a:gd name="T21" fmla="*/ 1 h 491"/>
                <a:gd name="T22" fmla="*/ 1 w 839"/>
                <a:gd name="T23" fmla="*/ 1 h 491"/>
                <a:gd name="T24" fmla="*/ 1 w 839"/>
                <a:gd name="T25" fmla="*/ 1 h 491"/>
                <a:gd name="T26" fmla="*/ 1 w 839"/>
                <a:gd name="T27" fmla="*/ 1 h 4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9"/>
                <a:gd name="T43" fmla="*/ 0 h 491"/>
                <a:gd name="T44" fmla="*/ 839 w 839"/>
                <a:gd name="T45" fmla="*/ 491 h 4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9" h="491">
                  <a:moveTo>
                    <a:pt x="827" y="491"/>
                  </a:moveTo>
                  <a:cubicBezTo>
                    <a:pt x="820" y="491"/>
                    <a:pt x="815" y="485"/>
                    <a:pt x="815" y="479"/>
                  </a:cubicBezTo>
                  <a:cubicBezTo>
                    <a:pt x="815" y="375"/>
                    <a:pt x="815" y="375"/>
                    <a:pt x="815" y="375"/>
                  </a:cubicBezTo>
                  <a:cubicBezTo>
                    <a:pt x="239" y="43"/>
                    <a:pt x="239" y="43"/>
                    <a:pt x="239" y="43"/>
                  </a:cubicBezTo>
                  <a:cubicBezTo>
                    <a:pt x="213" y="28"/>
                    <a:pt x="187" y="25"/>
                    <a:pt x="168" y="36"/>
                  </a:cubicBezTo>
                  <a:cubicBezTo>
                    <a:pt x="20" y="122"/>
                    <a:pt x="20" y="122"/>
                    <a:pt x="20" y="122"/>
                  </a:cubicBezTo>
                  <a:cubicBezTo>
                    <a:pt x="14" y="125"/>
                    <a:pt x="7" y="123"/>
                    <a:pt x="4" y="118"/>
                  </a:cubicBezTo>
                  <a:cubicBezTo>
                    <a:pt x="0" y="112"/>
                    <a:pt x="2" y="105"/>
                    <a:pt x="8" y="101"/>
                  </a:cubicBezTo>
                  <a:cubicBezTo>
                    <a:pt x="156" y="16"/>
                    <a:pt x="156" y="16"/>
                    <a:pt x="156" y="16"/>
                  </a:cubicBezTo>
                  <a:cubicBezTo>
                    <a:pt x="183" y="0"/>
                    <a:pt x="217" y="3"/>
                    <a:pt x="251" y="22"/>
                  </a:cubicBezTo>
                  <a:cubicBezTo>
                    <a:pt x="833" y="358"/>
                    <a:pt x="833" y="358"/>
                    <a:pt x="833" y="358"/>
                  </a:cubicBezTo>
                  <a:cubicBezTo>
                    <a:pt x="836" y="360"/>
                    <a:pt x="839" y="364"/>
                    <a:pt x="839" y="368"/>
                  </a:cubicBezTo>
                  <a:cubicBezTo>
                    <a:pt x="839" y="479"/>
                    <a:pt x="839" y="479"/>
                    <a:pt x="839" y="479"/>
                  </a:cubicBezTo>
                  <a:cubicBezTo>
                    <a:pt x="839" y="485"/>
                    <a:pt x="833" y="491"/>
                    <a:pt x="827" y="49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3" name="Freeform 2354">
              <a:extLst>
                <a:ext uri="{FF2B5EF4-FFF2-40B4-BE49-F238E27FC236}">
                  <a16:creationId xmlns:a16="http://schemas.microsoft.com/office/drawing/2014/main" id="{966F358E-7E94-4D95-A5B3-E3E0BD1F4EC9}"/>
                </a:ext>
              </a:extLst>
            </p:cNvPr>
            <p:cNvSpPr>
              <a:spLocks/>
            </p:cNvSpPr>
            <p:nvPr/>
          </p:nvSpPr>
          <p:spPr bwMode="auto">
            <a:xfrm>
              <a:off x="2275" y="3380"/>
              <a:ext cx="48" cy="30"/>
            </a:xfrm>
            <a:custGeom>
              <a:avLst/>
              <a:gdLst>
                <a:gd name="T0" fmla="*/ 0 w 175"/>
                <a:gd name="T1" fmla="*/ 0 h 111"/>
                <a:gd name="T2" fmla="*/ 0 w 175"/>
                <a:gd name="T3" fmla="*/ 0 h 111"/>
                <a:gd name="T4" fmla="*/ 0 w 175"/>
                <a:gd name="T5" fmla="*/ 0 h 111"/>
                <a:gd name="T6" fmla="*/ 0 w 175"/>
                <a:gd name="T7" fmla="*/ 0 h 111"/>
                <a:gd name="T8" fmla="*/ 0 w 175"/>
                <a:gd name="T9" fmla="*/ 0 h 111"/>
                <a:gd name="T10" fmla="*/ 0 w 175"/>
                <a:gd name="T11" fmla="*/ 0 h 111"/>
                <a:gd name="T12" fmla="*/ 0 w 175"/>
                <a:gd name="T13" fmla="*/ 0 h 111"/>
                <a:gd name="T14" fmla="*/ 0 w 175"/>
                <a:gd name="T15" fmla="*/ 0 h 111"/>
                <a:gd name="T16" fmla="*/ 0 60000 65536"/>
                <a:gd name="T17" fmla="*/ 0 60000 65536"/>
                <a:gd name="T18" fmla="*/ 0 60000 65536"/>
                <a:gd name="T19" fmla="*/ 0 60000 65536"/>
                <a:gd name="T20" fmla="*/ 0 60000 65536"/>
                <a:gd name="T21" fmla="*/ 0 60000 65536"/>
                <a:gd name="T22" fmla="*/ 0 60000 65536"/>
                <a:gd name="T23" fmla="*/ 0 60000 65536"/>
                <a:gd name="T24" fmla="*/ 0 w 175"/>
                <a:gd name="T25" fmla="*/ 0 h 111"/>
                <a:gd name="T26" fmla="*/ 175 w 175"/>
                <a:gd name="T27" fmla="*/ 111 h 1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5" h="111">
                  <a:moveTo>
                    <a:pt x="13" y="111"/>
                  </a:moveTo>
                  <a:cubicBezTo>
                    <a:pt x="9" y="111"/>
                    <a:pt x="5" y="109"/>
                    <a:pt x="3" y="105"/>
                  </a:cubicBezTo>
                  <a:cubicBezTo>
                    <a:pt x="0" y="99"/>
                    <a:pt x="2" y="92"/>
                    <a:pt x="7" y="89"/>
                  </a:cubicBezTo>
                  <a:cubicBezTo>
                    <a:pt x="156" y="3"/>
                    <a:pt x="156" y="3"/>
                    <a:pt x="156" y="3"/>
                  </a:cubicBezTo>
                  <a:cubicBezTo>
                    <a:pt x="161" y="0"/>
                    <a:pt x="169" y="2"/>
                    <a:pt x="172" y="7"/>
                  </a:cubicBezTo>
                  <a:cubicBezTo>
                    <a:pt x="175" y="13"/>
                    <a:pt x="173" y="21"/>
                    <a:pt x="168" y="24"/>
                  </a:cubicBezTo>
                  <a:cubicBezTo>
                    <a:pt x="19" y="110"/>
                    <a:pt x="19" y="110"/>
                    <a:pt x="19" y="110"/>
                  </a:cubicBezTo>
                  <a:cubicBezTo>
                    <a:pt x="17" y="111"/>
                    <a:pt x="15" y="111"/>
                    <a:pt x="13" y="11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4" name="Freeform 2355">
              <a:extLst>
                <a:ext uri="{FF2B5EF4-FFF2-40B4-BE49-F238E27FC236}">
                  <a16:creationId xmlns:a16="http://schemas.microsoft.com/office/drawing/2014/main" id="{8457FF02-45ED-46D3-BDA3-9A1B7647F860}"/>
                </a:ext>
              </a:extLst>
            </p:cNvPr>
            <p:cNvSpPr>
              <a:spLocks/>
            </p:cNvSpPr>
            <p:nvPr/>
          </p:nvSpPr>
          <p:spPr bwMode="auto">
            <a:xfrm>
              <a:off x="2286" y="3417"/>
              <a:ext cx="45" cy="82"/>
            </a:xfrm>
            <a:custGeom>
              <a:avLst/>
              <a:gdLst>
                <a:gd name="T0" fmla="*/ 0 w 163"/>
                <a:gd name="T1" fmla="*/ 1 h 297"/>
                <a:gd name="T2" fmla="*/ 0 w 163"/>
                <a:gd name="T3" fmla="*/ 1 h 297"/>
                <a:gd name="T4" fmla="*/ 0 w 163"/>
                <a:gd name="T5" fmla="*/ 0 h 297"/>
                <a:gd name="T6" fmla="*/ 0 w 163"/>
                <a:gd name="T7" fmla="*/ 0 h 297"/>
                <a:gd name="T8" fmla="*/ 0 w 163"/>
                <a:gd name="T9" fmla="*/ 0 h 297"/>
                <a:gd name="T10" fmla="*/ 0 w 163"/>
                <a:gd name="T11" fmla="*/ 0 h 297"/>
                <a:gd name="T12" fmla="*/ 0 w 163"/>
                <a:gd name="T13" fmla="*/ 0 h 297"/>
                <a:gd name="T14" fmla="*/ 0 w 163"/>
                <a:gd name="T15" fmla="*/ 0 h 297"/>
                <a:gd name="T16" fmla="*/ 0 w 163"/>
                <a:gd name="T17" fmla="*/ 0 h 297"/>
                <a:gd name="T18" fmla="*/ 0 w 163"/>
                <a:gd name="T19" fmla="*/ 0 h 297"/>
                <a:gd name="T20" fmla="*/ 0 w 163"/>
                <a:gd name="T21" fmla="*/ 0 h 297"/>
                <a:gd name="T22" fmla="*/ 0 w 163"/>
                <a:gd name="T23" fmla="*/ 0 h 297"/>
                <a:gd name="T24" fmla="*/ 0 w 163"/>
                <a:gd name="T25" fmla="*/ 1 h 297"/>
                <a:gd name="T26" fmla="*/ 0 w 163"/>
                <a:gd name="T27" fmla="*/ 1 h 297"/>
                <a:gd name="T28" fmla="*/ 0 w 163"/>
                <a:gd name="T29" fmla="*/ 1 h 2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3"/>
                <a:gd name="T46" fmla="*/ 0 h 297"/>
                <a:gd name="T47" fmla="*/ 163 w 163"/>
                <a:gd name="T48" fmla="*/ 297 h 2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3" h="297">
                  <a:moveTo>
                    <a:pt x="149" y="297"/>
                  </a:moveTo>
                  <a:cubicBezTo>
                    <a:pt x="147" y="297"/>
                    <a:pt x="145" y="296"/>
                    <a:pt x="143" y="295"/>
                  </a:cubicBezTo>
                  <a:cubicBezTo>
                    <a:pt x="6" y="216"/>
                    <a:pt x="6" y="216"/>
                    <a:pt x="6" y="216"/>
                  </a:cubicBezTo>
                  <a:cubicBezTo>
                    <a:pt x="2" y="214"/>
                    <a:pt x="0" y="210"/>
                    <a:pt x="0" y="206"/>
                  </a:cubicBezTo>
                  <a:cubicBezTo>
                    <a:pt x="0" y="12"/>
                    <a:pt x="0" y="12"/>
                    <a:pt x="0" y="12"/>
                  </a:cubicBezTo>
                  <a:cubicBezTo>
                    <a:pt x="0" y="8"/>
                    <a:pt x="2" y="4"/>
                    <a:pt x="6" y="2"/>
                  </a:cubicBezTo>
                  <a:cubicBezTo>
                    <a:pt x="10" y="0"/>
                    <a:pt x="14" y="0"/>
                    <a:pt x="18" y="2"/>
                  </a:cubicBezTo>
                  <a:cubicBezTo>
                    <a:pt x="155" y="81"/>
                    <a:pt x="155" y="81"/>
                    <a:pt x="155" y="81"/>
                  </a:cubicBezTo>
                  <a:cubicBezTo>
                    <a:pt x="161" y="84"/>
                    <a:pt x="163" y="92"/>
                    <a:pt x="160" y="97"/>
                  </a:cubicBezTo>
                  <a:cubicBezTo>
                    <a:pt x="156" y="103"/>
                    <a:pt x="149" y="105"/>
                    <a:pt x="143" y="102"/>
                  </a:cubicBezTo>
                  <a:cubicBezTo>
                    <a:pt x="24" y="33"/>
                    <a:pt x="24" y="33"/>
                    <a:pt x="24" y="33"/>
                  </a:cubicBezTo>
                  <a:cubicBezTo>
                    <a:pt x="24" y="199"/>
                    <a:pt x="24" y="199"/>
                    <a:pt x="24" y="199"/>
                  </a:cubicBezTo>
                  <a:cubicBezTo>
                    <a:pt x="155" y="274"/>
                    <a:pt x="155" y="274"/>
                    <a:pt x="155" y="274"/>
                  </a:cubicBezTo>
                  <a:cubicBezTo>
                    <a:pt x="161" y="278"/>
                    <a:pt x="163" y="285"/>
                    <a:pt x="160" y="291"/>
                  </a:cubicBezTo>
                  <a:cubicBezTo>
                    <a:pt x="158" y="295"/>
                    <a:pt x="154" y="297"/>
                    <a:pt x="149" y="29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5" name="Freeform 2356">
              <a:extLst>
                <a:ext uri="{FF2B5EF4-FFF2-40B4-BE49-F238E27FC236}">
                  <a16:creationId xmlns:a16="http://schemas.microsoft.com/office/drawing/2014/main" id="{C1265D7A-7687-441D-BD2F-FCBB7A41A5C2}"/>
                </a:ext>
              </a:extLst>
            </p:cNvPr>
            <p:cNvSpPr>
              <a:spLocks noEditPoints="1"/>
            </p:cNvSpPr>
            <p:nvPr/>
          </p:nvSpPr>
          <p:spPr bwMode="auto">
            <a:xfrm>
              <a:off x="2324" y="3427"/>
              <a:ext cx="28" cy="72"/>
            </a:xfrm>
            <a:custGeom>
              <a:avLst/>
              <a:gdLst>
                <a:gd name="T0" fmla="*/ 0 w 100"/>
                <a:gd name="T1" fmla="*/ 0 h 262"/>
                <a:gd name="T2" fmla="*/ 0 w 100"/>
                <a:gd name="T3" fmla="*/ 0 h 262"/>
                <a:gd name="T4" fmla="*/ 0 w 100"/>
                <a:gd name="T5" fmla="*/ 0 h 262"/>
                <a:gd name="T6" fmla="*/ 0 w 100"/>
                <a:gd name="T7" fmla="*/ 0 h 262"/>
                <a:gd name="T8" fmla="*/ 0 w 100"/>
                <a:gd name="T9" fmla="*/ 0 h 262"/>
                <a:gd name="T10" fmla="*/ 0 w 100"/>
                <a:gd name="T11" fmla="*/ 0 h 262"/>
                <a:gd name="T12" fmla="*/ 0 w 100"/>
                <a:gd name="T13" fmla="*/ 0 h 262"/>
                <a:gd name="T14" fmla="*/ 0 w 100"/>
                <a:gd name="T15" fmla="*/ 0 h 262"/>
                <a:gd name="T16" fmla="*/ 0 w 100"/>
                <a:gd name="T17" fmla="*/ 0 h 262"/>
                <a:gd name="T18" fmla="*/ 0 w 100"/>
                <a:gd name="T19" fmla="*/ 0 h 262"/>
                <a:gd name="T20" fmla="*/ 0 w 100"/>
                <a:gd name="T21" fmla="*/ 0 h 262"/>
                <a:gd name="T22" fmla="*/ 0 w 100"/>
                <a:gd name="T23" fmla="*/ 0 h 262"/>
                <a:gd name="T24" fmla="*/ 0 w 100"/>
                <a:gd name="T25" fmla="*/ 0 h 262"/>
                <a:gd name="T26" fmla="*/ 0 w 100"/>
                <a:gd name="T27" fmla="*/ 0 h 262"/>
                <a:gd name="T28" fmla="*/ 0 w 100"/>
                <a:gd name="T29" fmla="*/ 0 h 262"/>
                <a:gd name="T30" fmla="*/ 0 w 100"/>
                <a:gd name="T31" fmla="*/ 0 h 262"/>
                <a:gd name="T32" fmla="*/ 0 w 100"/>
                <a:gd name="T33" fmla="*/ 0 h 2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62"/>
                <a:gd name="T53" fmla="*/ 100 w 100"/>
                <a:gd name="T54" fmla="*/ 262 h 2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62">
                  <a:moveTo>
                    <a:pt x="12" y="262"/>
                  </a:moveTo>
                  <a:cubicBezTo>
                    <a:pt x="10" y="262"/>
                    <a:pt x="8" y="261"/>
                    <a:pt x="6" y="260"/>
                  </a:cubicBezTo>
                  <a:cubicBezTo>
                    <a:pt x="3" y="258"/>
                    <a:pt x="0" y="254"/>
                    <a:pt x="0" y="250"/>
                  </a:cubicBezTo>
                  <a:cubicBezTo>
                    <a:pt x="0" y="56"/>
                    <a:pt x="0" y="56"/>
                    <a:pt x="0" y="56"/>
                  </a:cubicBezTo>
                  <a:cubicBezTo>
                    <a:pt x="0" y="52"/>
                    <a:pt x="3" y="48"/>
                    <a:pt x="6" y="46"/>
                  </a:cubicBezTo>
                  <a:cubicBezTo>
                    <a:pt x="82" y="3"/>
                    <a:pt x="82" y="3"/>
                    <a:pt x="82" y="3"/>
                  </a:cubicBezTo>
                  <a:cubicBezTo>
                    <a:pt x="85" y="0"/>
                    <a:pt x="90" y="0"/>
                    <a:pt x="94" y="3"/>
                  </a:cubicBezTo>
                  <a:cubicBezTo>
                    <a:pt x="97" y="5"/>
                    <a:pt x="100" y="9"/>
                    <a:pt x="100" y="13"/>
                  </a:cubicBezTo>
                  <a:cubicBezTo>
                    <a:pt x="100" y="206"/>
                    <a:pt x="100" y="206"/>
                    <a:pt x="100" y="206"/>
                  </a:cubicBezTo>
                  <a:cubicBezTo>
                    <a:pt x="100" y="211"/>
                    <a:pt x="97" y="215"/>
                    <a:pt x="94" y="217"/>
                  </a:cubicBezTo>
                  <a:cubicBezTo>
                    <a:pt x="18" y="260"/>
                    <a:pt x="18" y="260"/>
                    <a:pt x="18" y="260"/>
                  </a:cubicBezTo>
                  <a:cubicBezTo>
                    <a:pt x="17" y="261"/>
                    <a:pt x="14" y="262"/>
                    <a:pt x="12" y="262"/>
                  </a:cubicBezTo>
                  <a:close/>
                  <a:moveTo>
                    <a:pt x="24" y="63"/>
                  </a:moveTo>
                  <a:cubicBezTo>
                    <a:pt x="24" y="229"/>
                    <a:pt x="24" y="229"/>
                    <a:pt x="24" y="229"/>
                  </a:cubicBezTo>
                  <a:cubicBezTo>
                    <a:pt x="76" y="199"/>
                    <a:pt x="76" y="199"/>
                    <a:pt x="76" y="199"/>
                  </a:cubicBezTo>
                  <a:cubicBezTo>
                    <a:pt x="76" y="34"/>
                    <a:pt x="76" y="34"/>
                    <a:pt x="76" y="34"/>
                  </a:cubicBezTo>
                  <a:lnTo>
                    <a:pt x="24" y="63"/>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6" name="Freeform 2357">
              <a:extLst>
                <a:ext uri="{FF2B5EF4-FFF2-40B4-BE49-F238E27FC236}">
                  <a16:creationId xmlns:a16="http://schemas.microsoft.com/office/drawing/2014/main" id="{1189392A-2176-4E0C-8F4C-057ACFC81424}"/>
                </a:ext>
              </a:extLst>
            </p:cNvPr>
            <p:cNvSpPr>
              <a:spLocks/>
            </p:cNvSpPr>
            <p:nvPr/>
          </p:nvSpPr>
          <p:spPr bwMode="auto">
            <a:xfrm>
              <a:off x="2286" y="3405"/>
              <a:ext cx="66" cy="29"/>
            </a:xfrm>
            <a:custGeom>
              <a:avLst/>
              <a:gdLst>
                <a:gd name="T0" fmla="*/ 0 w 240"/>
                <a:gd name="T1" fmla="*/ 0 h 104"/>
                <a:gd name="T2" fmla="*/ 0 w 240"/>
                <a:gd name="T3" fmla="*/ 0 h 104"/>
                <a:gd name="T4" fmla="*/ 0 w 240"/>
                <a:gd name="T5" fmla="*/ 0 h 104"/>
                <a:gd name="T6" fmla="*/ 0 w 240"/>
                <a:gd name="T7" fmla="*/ 0 h 104"/>
                <a:gd name="T8" fmla="*/ 0 w 240"/>
                <a:gd name="T9" fmla="*/ 0 h 104"/>
                <a:gd name="T10" fmla="*/ 0 w 240"/>
                <a:gd name="T11" fmla="*/ 0 h 104"/>
                <a:gd name="T12" fmla="*/ 0 w 240"/>
                <a:gd name="T13" fmla="*/ 0 h 104"/>
                <a:gd name="T14" fmla="*/ 0 w 240"/>
                <a:gd name="T15" fmla="*/ 0 h 104"/>
                <a:gd name="T16" fmla="*/ 0 w 240"/>
                <a:gd name="T17" fmla="*/ 0 h 104"/>
                <a:gd name="T18" fmla="*/ 0 w 240"/>
                <a:gd name="T19" fmla="*/ 0 h 104"/>
                <a:gd name="T20" fmla="*/ 0 w 240"/>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104"/>
                <a:gd name="T35" fmla="*/ 240 w 240"/>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104">
                  <a:moveTo>
                    <a:pt x="227" y="104"/>
                  </a:moveTo>
                  <a:cubicBezTo>
                    <a:pt x="225" y="104"/>
                    <a:pt x="223" y="103"/>
                    <a:pt x="221" y="102"/>
                  </a:cubicBezTo>
                  <a:cubicBezTo>
                    <a:pt x="90" y="27"/>
                    <a:pt x="90" y="27"/>
                    <a:pt x="90" y="27"/>
                  </a:cubicBezTo>
                  <a:cubicBezTo>
                    <a:pt x="20" y="67"/>
                    <a:pt x="20" y="67"/>
                    <a:pt x="20" y="67"/>
                  </a:cubicBezTo>
                  <a:cubicBezTo>
                    <a:pt x="14" y="70"/>
                    <a:pt x="7" y="68"/>
                    <a:pt x="4" y="62"/>
                  </a:cubicBezTo>
                  <a:cubicBezTo>
                    <a:pt x="0" y="57"/>
                    <a:pt x="2" y="49"/>
                    <a:pt x="8" y="46"/>
                  </a:cubicBezTo>
                  <a:cubicBezTo>
                    <a:pt x="83" y="2"/>
                    <a:pt x="83" y="2"/>
                    <a:pt x="83" y="2"/>
                  </a:cubicBezTo>
                  <a:cubicBezTo>
                    <a:pt x="87" y="0"/>
                    <a:pt x="92" y="0"/>
                    <a:pt x="96" y="2"/>
                  </a:cubicBezTo>
                  <a:cubicBezTo>
                    <a:pt x="233" y="82"/>
                    <a:pt x="233" y="82"/>
                    <a:pt x="233" y="82"/>
                  </a:cubicBezTo>
                  <a:cubicBezTo>
                    <a:pt x="239" y="85"/>
                    <a:pt x="240" y="92"/>
                    <a:pt x="237" y="98"/>
                  </a:cubicBezTo>
                  <a:cubicBezTo>
                    <a:pt x="235" y="102"/>
                    <a:pt x="231" y="104"/>
                    <a:pt x="227" y="10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7" name="Freeform 2358">
              <a:extLst>
                <a:ext uri="{FF2B5EF4-FFF2-40B4-BE49-F238E27FC236}">
                  <a16:creationId xmlns:a16="http://schemas.microsoft.com/office/drawing/2014/main" id="{5434C475-E98A-4046-9F95-28A7B9455CF1}"/>
                </a:ext>
              </a:extLst>
            </p:cNvPr>
            <p:cNvSpPr>
              <a:spLocks/>
            </p:cNvSpPr>
            <p:nvPr/>
          </p:nvSpPr>
          <p:spPr bwMode="auto">
            <a:xfrm>
              <a:off x="2275" y="3480"/>
              <a:ext cx="36" cy="24"/>
            </a:xfrm>
            <a:custGeom>
              <a:avLst/>
              <a:gdLst>
                <a:gd name="T0" fmla="*/ 0 w 129"/>
                <a:gd name="T1" fmla="*/ 0 h 85"/>
                <a:gd name="T2" fmla="*/ 0 w 129"/>
                <a:gd name="T3" fmla="*/ 0 h 85"/>
                <a:gd name="T4" fmla="*/ 0 w 129"/>
                <a:gd name="T5" fmla="*/ 0 h 85"/>
                <a:gd name="T6" fmla="*/ 0 w 129"/>
                <a:gd name="T7" fmla="*/ 0 h 85"/>
                <a:gd name="T8" fmla="*/ 0 w 129"/>
                <a:gd name="T9" fmla="*/ 0 h 85"/>
                <a:gd name="T10" fmla="*/ 0 w 129"/>
                <a:gd name="T11" fmla="*/ 0 h 85"/>
                <a:gd name="T12" fmla="*/ 0 w 129"/>
                <a:gd name="T13" fmla="*/ 0 h 85"/>
                <a:gd name="T14" fmla="*/ 0 w 129"/>
                <a:gd name="T15" fmla="*/ 0 h 85"/>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85"/>
                <a:gd name="T26" fmla="*/ 129 w 129"/>
                <a:gd name="T27" fmla="*/ 85 h 8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85">
                  <a:moveTo>
                    <a:pt x="13" y="85"/>
                  </a:moveTo>
                  <a:cubicBezTo>
                    <a:pt x="9" y="85"/>
                    <a:pt x="5" y="83"/>
                    <a:pt x="3" y="79"/>
                  </a:cubicBezTo>
                  <a:cubicBezTo>
                    <a:pt x="0" y="73"/>
                    <a:pt x="2" y="66"/>
                    <a:pt x="7" y="62"/>
                  </a:cubicBezTo>
                  <a:cubicBezTo>
                    <a:pt x="110" y="3"/>
                    <a:pt x="110" y="3"/>
                    <a:pt x="110" y="3"/>
                  </a:cubicBezTo>
                  <a:cubicBezTo>
                    <a:pt x="115" y="0"/>
                    <a:pt x="123" y="2"/>
                    <a:pt x="126" y="8"/>
                  </a:cubicBezTo>
                  <a:cubicBezTo>
                    <a:pt x="129" y="13"/>
                    <a:pt x="127" y="21"/>
                    <a:pt x="122" y="24"/>
                  </a:cubicBezTo>
                  <a:cubicBezTo>
                    <a:pt x="19" y="83"/>
                    <a:pt x="19" y="83"/>
                    <a:pt x="19" y="83"/>
                  </a:cubicBezTo>
                  <a:cubicBezTo>
                    <a:pt x="17" y="84"/>
                    <a:pt x="15" y="85"/>
                    <a:pt x="13" y="8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8" name="Freeform 2359">
              <a:extLst>
                <a:ext uri="{FF2B5EF4-FFF2-40B4-BE49-F238E27FC236}">
                  <a16:creationId xmlns:a16="http://schemas.microsoft.com/office/drawing/2014/main" id="{F0E6B4EB-0DE7-4109-99D3-3E66B9EA0B7B}"/>
                </a:ext>
              </a:extLst>
            </p:cNvPr>
            <p:cNvSpPr>
              <a:spLocks/>
            </p:cNvSpPr>
            <p:nvPr/>
          </p:nvSpPr>
          <p:spPr bwMode="auto">
            <a:xfrm>
              <a:off x="712" y="3650"/>
              <a:ext cx="302" cy="190"/>
            </a:xfrm>
            <a:custGeom>
              <a:avLst/>
              <a:gdLst>
                <a:gd name="T0" fmla="*/ 2 w 1096"/>
                <a:gd name="T1" fmla="*/ 0 h 687"/>
                <a:gd name="T2" fmla="*/ 2 w 1096"/>
                <a:gd name="T3" fmla="*/ 0 h 687"/>
                <a:gd name="T4" fmla="*/ 1 w 1096"/>
                <a:gd name="T5" fmla="*/ 1 h 687"/>
                <a:gd name="T6" fmla="*/ 1 w 1096"/>
                <a:gd name="T7" fmla="*/ 1 h 687"/>
                <a:gd name="T8" fmla="*/ 0 w 1096"/>
                <a:gd name="T9" fmla="*/ 1 h 687"/>
                <a:gd name="T10" fmla="*/ 0 w 1096"/>
                <a:gd name="T11" fmla="*/ 0 h 687"/>
                <a:gd name="T12" fmla="*/ 0 w 1096"/>
                <a:gd name="T13" fmla="*/ 0 h 687"/>
                <a:gd name="T14" fmla="*/ 0 w 1096"/>
                <a:gd name="T15" fmla="*/ 0 h 687"/>
                <a:gd name="T16" fmla="*/ 1 w 1096"/>
                <a:gd name="T17" fmla="*/ 1 h 687"/>
                <a:gd name="T18" fmla="*/ 1 w 1096"/>
                <a:gd name="T19" fmla="*/ 1 h 687"/>
                <a:gd name="T20" fmla="*/ 2 w 1096"/>
                <a:gd name="T21" fmla="*/ 0 h 687"/>
                <a:gd name="T22" fmla="*/ 2 w 1096"/>
                <a:gd name="T23" fmla="*/ 0 h 687"/>
                <a:gd name="T24" fmla="*/ 2 w 1096"/>
                <a:gd name="T25" fmla="*/ 0 h 6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6"/>
                <a:gd name="T40" fmla="*/ 0 h 687"/>
                <a:gd name="T41" fmla="*/ 1096 w 1096"/>
                <a:gd name="T42" fmla="*/ 687 h 6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6" h="687">
                  <a:moveTo>
                    <a:pt x="1096" y="93"/>
                  </a:moveTo>
                  <a:cubicBezTo>
                    <a:pt x="1096" y="97"/>
                    <a:pt x="1095" y="101"/>
                    <a:pt x="1093" y="106"/>
                  </a:cubicBezTo>
                  <a:cubicBezTo>
                    <a:pt x="863" y="635"/>
                    <a:pt x="863" y="635"/>
                    <a:pt x="863" y="635"/>
                  </a:cubicBezTo>
                  <a:cubicBezTo>
                    <a:pt x="846" y="674"/>
                    <a:pt x="762" y="687"/>
                    <a:pt x="713" y="658"/>
                  </a:cubicBezTo>
                  <a:cubicBezTo>
                    <a:pt x="27" y="262"/>
                    <a:pt x="27" y="262"/>
                    <a:pt x="27" y="262"/>
                  </a:cubicBezTo>
                  <a:cubicBezTo>
                    <a:pt x="9" y="252"/>
                    <a:pt x="0" y="239"/>
                    <a:pt x="0" y="226"/>
                  </a:cubicBezTo>
                  <a:cubicBezTo>
                    <a:pt x="0" y="133"/>
                    <a:pt x="0" y="133"/>
                    <a:pt x="0" y="133"/>
                  </a:cubicBezTo>
                  <a:cubicBezTo>
                    <a:pt x="0" y="146"/>
                    <a:pt x="9" y="159"/>
                    <a:pt x="27" y="170"/>
                  </a:cubicBezTo>
                  <a:cubicBezTo>
                    <a:pt x="713" y="566"/>
                    <a:pt x="713" y="566"/>
                    <a:pt x="713" y="566"/>
                  </a:cubicBezTo>
                  <a:cubicBezTo>
                    <a:pt x="762" y="594"/>
                    <a:pt x="846" y="581"/>
                    <a:pt x="863" y="542"/>
                  </a:cubicBezTo>
                  <a:cubicBezTo>
                    <a:pt x="1093" y="13"/>
                    <a:pt x="1093" y="13"/>
                    <a:pt x="1093" y="13"/>
                  </a:cubicBezTo>
                  <a:cubicBezTo>
                    <a:pt x="1095" y="9"/>
                    <a:pt x="1096" y="4"/>
                    <a:pt x="1096" y="0"/>
                  </a:cubicBezTo>
                  <a:lnTo>
                    <a:pt x="1096" y="93"/>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Freeform 2360">
              <a:extLst>
                <a:ext uri="{FF2B5EF4-FFF2-40B4-BE49-F238E27FC236}">
                  <a16:creationId xmlns:a16="http://schemas.microsoft.com/office/drawing/2014/main" id="{3E2C8486-5ABB-4AA5-BB91-A412CFB12CB4}"/>
                </a:ext>
              </a:extLst>
            </p:cNvPr>
            <p:cNvSpPr>
              <a:spLocks noEditPoints="1"/>
            </p:cNvSpPr>
            <p:nvPr/>
          </p:nvSpPr>
          <p:spPr bwMode="auto">
            <a:xfrm>
              <a:off x="712" y="3633"/>
              <a:ext cx="302" cy="180"/>
            </a:xfrm>
            <a:custGeom>
              <a:avLst/>
              <a:gdLst>
                <a:gd name="T0" fmla="*/ 1096 w 1096"/>
                <a:gd name="T1" fmla="*/ 58 h 652"/>
                <a:gd name="T2" fmla="*/ 1096 w 1096"/>
                <a:gd name="T3" fmla="*/ 58 h 652"/>
                <a:gd name="T4" fmla="*/ 1093 w 1096"/>
                <a:gd name="T5" fmla="*/ 71 h 652"/>
                <a:gd name="T6" fmla="*/ 863 w 1096"/>
                <a:gd name="T7" fmla="*/ 600 h 652"/>
                <a:gd name="T8" fmla="*/ 713 w 1096"/>
                <a:gd name="T9" fmla="*/ 624 h 652"/>
                <a:gd name="T10" fmla="*/ 27 w 1096"/>
                <a:gd name="T11" fmla="*/ 228 h 652"/>
                <a:gd name="T12" fmla="*/ 0 w 1096"/>
                <a:gd name="T13" fmla="*/ 191 h 652"/>
                <a:gd name="T14" fmla="*/ 0 w 1096"/>
                <a:gd name="T15" fmla="*/ 189 h 652"/>
                <a:gd name="T16" fmla="*/ 68 w 1096"/>
                <a:gd name="T17" fmla="*/ 141 h 652"/>
                <a:gd name="T18" fmla="*/ 984 w 1096"/>
                <a:gd name="T19" fmla="*/ 8 h 652"/>
                <a:gd name="T20" fmla="*/ 1096 w 1096"/>
                <a:gd name="T21" fmla="*/ 58 h 652"/>
                <a:gd name="T22" fmla="*/ 853 w 1096"/>
                <a:gd name="T23" fmla="*/ 200 h 652"/>
                <a:gd name="T24" fmla="*/ 853 w 1096"/>
                <a:gd name="T25" fmla="*/ 147 h 652"/>
                <a:gd name="T26" fmla="*/ 760 w 1096"/>
                <a:gd name="T27" fmla="*/ 147 h 652"/>
                <a:gd name="T28" fmla="*/ 742 w 1096"/>
                <a:gd name="T29" fmla="*/ 157 h 652"/>
                <a:gd name="T30" fmla="*/ 569 w 1096"/>
                <a:gd name="T31" fmla="*/ 275 h 652"/>
                <a:gd name="T32" fmla="*/ 630 w 1096"/>
                <a:gd name="T33" fmla="*/ 310 h 652"/>
                <a:gd name="T34" fmla="*/ 834 w 1096"/>
                <a:gd name="T35" fmla="*/ 211 h 652"/>
                <a:gd name="T36" fmla="*/ 853 w 1096"/>
                <a:gd name="T37" fmla="*/ 200 h 652"/>
                <a:gd name="T38" fmla="*/ 594 w 1096"/>
                <a:gd name="T39" fmla="*/ 333 h 652"/>
                <a:gd name="T40" fmla="*/ 575 w 1096"/>
                <a:gd name="T41" fmla="*/ 307 h 652"/>
                <a:gd name="T42" fmla="*/ 529 w 1096"/>
                <a:gd name="T43" fmla="*/ 296 h 652"/>
                <a:gd name="T44" fmla="*/ 483 w 1096"/>
                <a:gd name="T45" fmla="*/ 307 h 652"/>
                <a:gd name="T46" fmla="*/ 464 w 1096"/>
                <a:gd name="T47" fmla="*/ 333 h 652"/>
                <a:gd name="T48" fmla="*/ 483 w 1096"/>
                <a:gd name="T49" fmla="*/ 360 h 652"/>
                <a:gd name="T50" fmla="*/ 529 w 1096"/>
                <a:gd name="T51" fmla="*/ 371 h 652"/>
                <a:gd name="T52" fmla="*/ 575 w 1096"/>
                <a:gd name="T53" fmla="*/ 360 h 652"/>
                <a:gd name="T54" fmla="*/ 594 w 1096"/>
                <a:gd name="T55" fmla="*/ 333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96" h="652">
                  <a:moveTo>
                    <a:pt x="1096" y="58"/>
                  </a:moveTo>
                  <a:cubicBezTo>
                    <a:pt x="1096" y="58"/>
                    <a:pt x="1096" y="58"/>
                    <a:pt x="1096" y="58"/>
                  </a:cubicBezTo>
                  <a:cubicBezTo>
                    <a:pt x="1096" y="62"/>
                    <a:pt x="1095" y="67"/>
                    <a:pt x="1093" y="71"/>
                  </a:cubicBezTo>
                  <a:cubicBezTo>
                    <a:pt x="863" y="600"/>
                    <a:pt x="863" y="600"/>
                    <a:pt x="863" y="600"/>
                  </a:cubicBezTo>
                  <a:cubicBezTo>
                    <a:pt x="846" y="639"/>
                    <a:pt x="762" y="652"/>
                    <a:pt x="713" y="624"/>
                  </a:cubicBezTo>
                  <a:cubicBezTo>
                    <a:pt x="27" y="228"/>
                    <a:pt x="27" y="228"/>
                    <a:pt x="27" y="228"/>
                  </a:cubicBezTo>
                  <a:cubicBezTo>
                    <a:pt x="9" y="217"/>
                    <a:pt x="0" y="204"/>
                    <a:pt x="0" y="191"/>
                  </a:cubicBezTo>
                  <a:cubicBezTo>
                    <a:pt x="0" y="189"/>
                    <a:pt x="0" y="189"/>
                    <a:pt x="0" y="189"/>
                  </a:cubicBezTo>
                  <a:cubicBezTo>
                    <a:pt x="2" y="168"/>
                    <a:pt x="26" y="147"/>
                    <a:pt x="68" y="141"/>
                  </a:cubicBezTo>
                  <a:cubicBezTo>
                    <a:pt x="984" y="8"/>
                    <a:pt x="984" y="8"/>
                    <a:pt x="984" y="8"/>
                  </a:cubicBezTo>
                  <a:cubicBezTo>
                    <a:pt x="1042" y="0"/>
                    <a:pt x="1096" y="25"/>
                    <a:pt x="1096" y="58"/>
                  </a:cubicBezTo>
                  <a:close/>
                  <a:moveTo>
                    <a:pt x="853" y="200"/>
                  </a:moveTo>
                  <a:cubicBezTo>
                    <a:pt x="878" y="185"/>
                    <a:pt x="878" y="162"/>
                    <a:pt x="853" y="147"/>
                  </a:cubicBezTo>
                  <a:cubicBezTo>
                    <a:pt x="827" y="132"/>
                    <a:pt x="786" y="132"/>
                    <a:pt x="760" y="147"/>
                  </a:cubicBezTo>
                  <a:cubicBezTo>
                    <a:pt x="742" y="157"/>
                    <a:pt x="742" y="157"/>
                    <a:pt x="742" y="157"/>
                  </a:cubicBezTo>
                  <a:cubicBezTo>
                    <a:pt x="569" y="275"/>
                    <a:pt x="569" y="275"/>
                    <a:pt x="569" y="275"/>
                  </a:cubicBezTo>
                  <a:cubicBezTo>
                    <a:pt x="630" y="310"/>
                    <a:pt x="630" y="310"/>
                    <a:pt x="630" y="310"/>
                  </a:cubicBezTo>
                  <a:cubicBezTo>
                    <a:pt x="834" y="211"/>
                    <a:pt x="834" y="211"/>
                    <a:pt x="834" y="211"/>
                  </a:cubicBezTo>
                  <a:lnTo>
                    <a:pt x="853" y="200"/>
                  </a:lnTo>
                  <a:close/>
                  <a:moveTo>
                    <a:pt x="594" y="333"/>
                  </a:moveTo>
                  <a:cubicBezTo>
                    <a:pt x="594" y="323"/>
                    <a:pt x="588" y="314"/>
                    <a:pt x="575" y="307"/>
                  </a:cubicBezTo>
                  <a:cubicBezTo>
                    <a:pt x="562" y="299"/>
                    <a:pt x="547" y="296"/>
                    <a:pt x="529" y="296"/>
                  </a:cubicBezTo>
                  <a:cubicBezTo>
                    <a:pt x="511" y="296"/>
                    <a:pt x="496" y="299"/>
                    <a:pt x="483" y="307"/>
                  </a:cubicBezTo>
                  <a:cubicBezTo>
                    <a:pt x="470" y="314"/>
                    <a:pt x="464" y="323"/>
                    <a:pt x="464" y="333"/>
                  </a:cubicBezTo>
                  <a:cubicBezTo>
                    <a:pt x="464" y="344"/>
                    <a:pt x="470" y="352"/>
                    <a:pt x="483" y="360"/>
                  </a:cubicBezTo>
                  <a:cubicBezTo>
                    <a:pt x="496" y="367"/>
                    <a:pt x="511" y="371"/>
                    <a:pt x="529" y="371"/>
                  </a:cubicBezTo>
                  <a:cubicBezTo>
                    <a:pt x="547" y="371"/>
                    <a:pt x="562" y="367"/>
                    <a:pt x="575" y="360"/>
                  </a:cubicBezTo>
                  <a:cubicBezTo>
                    <a:pt x="588" y="352"/>
                    <a:pt x="594" y="344"/>
                    <a:pt x="594" y="333"/>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cs typeface="+mn-cs"/>
              </a:endParaRPr>
            </a:p>
          </p:txBody>
        </p:sp>
        <p:sp>
          <p:nvSpPr>
            <p:cNvPr id="24750" name="Freeform 2361">
              <a:extLst>
                <a:ext uri="{FF2B5EF4-FFF2-40B4-BE49-F238E27FC236}">
                  <a16:creationId xmlns:a16="http://schemas.microsoft.com/office/drawing/2014/main" id="{03179B41-75EF-4915-81EB-21082C235262}"/>
                </a:ext>
              </a:extLst>
            </p:cNvPr>
            <p:cNvSpPr>
              <a:spLocks/>
            </p:cNvSpPr>
            <p:nvPr/>
          </p:nvSpPr>
          <p:spPr bwMode="auto">
            <a:xfrm>
              <a:off x="869" y="3671"/>
              <a:ext cx="85" cy="49"/>
            </a:xfrm>
            <a:custGeom>
              <a:avLst/>
              <a:gdLst>
                <a:gd name="T0" fmla="*/ 1 w 309"/>
                <a:gd name="T1" fmla="*/ 0 h 178"/>
                <a:gd name="T2" fmla="*/ 1 w 309"/>
                <a:gd name="T3" fmla="*/ 0 h 178"/>
                <a:gd name="T4" fmla="*/ 1 w 309"/>
                <a:gd name="T5" fmla="*/ 0 h 178"/>
                <a:gd name="T6" fmla="*/ 0 w 309"/>
                <a:gd name="T7" fmla="*/ 0 h 178"/>
                <a:gd name="T8" fmla="*/ 0 w 309"/>
                <a:gd name="T9" fmla="*/ 0 h 178"/>
                <a:gd name="T10" fmla="*/ 0 w 309"/>
                <a:gd name="T11" fmla="*/ 0 h 178"/>
                <a:gd name="T12" fmla="*/ 0 w 309"/>
                <a:gd name="T13" fmla="*/ 0 h 178"/>
                <a:gd name="T14" fmla="*/ 1 w 309"/>
                <a:gd name="T15" fmla="*/ 0 h 178"/>
                <a:gd name="T16" fmla="*/ 0 60000 65536"/>
                <a:gd name="T17" fmla="*/ 0 60000 65536"/>
                <a:gd name="T18" fmla="*/ 0 60000 65536"/>
                <a:gd name="T19" fmla="*/ 0 60000 65536"/>
                <a:gd name="T20" fmla="*/ 0 60000 65536"/>
                <a:gd name="T21" fmla="*/ 0 60000 65536"/>
                <a:gd name="T22" fmla="*/ 0 60000 65536"/>
                <a:gd name="T23" fmla="*/ 0 60000 65536"/>
                <a:gd name="T24" fmla="*/ 0 w 309"/>
                <a:gd name="T25" fmla="*/ 0 h 178"/>
                <a:gd name="T26" fmla="*/ 309 w 309"/>
                <a:gd name="T27" fmla="*/ 178 h 1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9" h="178">
                  <a:moveTo>
                    <a:pt x="284" y="15"/>
                  </a:moveTo>
                  <a:cubicBezTo>
                    <a:pt x="309" y="30"/>
                    <a:pt x="309" y="53"/>
                    <a:pt x="284" y="68"/>
                  </a:cubicBezTo>
                  <a:cubicBezTo>
                    <a:pt x="265" y="79"/>
                    <a:pt x="265" y="79"/>
                    <a:pt x="265" y="79"/>
                  </a:cubicBezTo>
                  <a:cubicBezTo>
                    <a:pt x="61" y="178"/>
                    <a:pt x="61" y="178"/>
                    <a:pt x="61" y="178"/>
                  </a:cubicBezTo>
                  <a:cubicBezTo>
                    <a:pt x="0" y="143"/>
                    <a:pt x="0" y="143"/>
                    <a:pt x="0" y="143"/>
                  </a:cubicBezTo>
                  <a:cubicBezTo>
                    <a:pt x="173" y="25"/>
                    <a:pt x="173" y="25"/>
                    <a:pt x="173" y="25"/>
                  </a:cubicBezTo>
                  <a:cubicBezTo>
                    <a:pt x="191" y="15"/>
                    <a:pt x="191" y="15"/>
                    <a:pt x="191" y="15"/>
                  </a:cubicBezTo>
                  <a:cubicBezTo>
                    <a:pt x="217" y="0"/>
                    <a:pt x="258" y="0"/>
                    <a:pt x="28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1" name="Freeform 2362">
              <a:extLst>
                <a:ext uri="{FF2B5EF4-FFF2-40B4-BE49-F238E27FC236}">
                  <a16:creationId xmlns:a16="http://schemas.microsoft.com/office/drawing/2014/main" id="{B7EF2272-4DF3-46FF-98A4-7BDB7DD17B88}"/>
                </a:ext>
              </a:extLst>
            </p:cNvPr>
            <p:cNvSpPr>
              <a:spLocks/>
            </p:cNvSpPr>
            <p:nvPr/>
          </p:nvSpPr>
          <p:spPr bwMode="auto">
            <a:xfrm>
              <a:off x="840" y="3716"/>
              <a:ext cx="36" cy="21"/>
            </a:xfrm>
            <a:custGeom>
              <a:avLst/>
              <a:gdLst>
                <a:gd name="T0" fmla="*/ 0 w 130"/>
                <a:gd name="T1" fmla="*/ 0 h 75"/>
                <a:gd name="T2" fmla="*/ 0 w 130"/>
                <a:gd name="T3" fmla="*/ 0 h 75"/>
                <a:gd name="T4" fmla="*/ 0 w 130"/>
                <a:gd name="T5" fmla="*/ 0 h 75"/>
                <a:gd name="T6" fmla="*/ 0 w 130"/>
                <a:gd name="T7" fmla="*/ 0 h 75"/>
                <a:gd name="T8" fmla="*/ 0 w 130"/>
                <a:gd name="T9" fmla="*/ 0 h 75"/>
                <a:gd name="T10" fmla="*/ 0 w 130"/>
                <a:gd name="T11" fmla="*/ 0 h 75"/>
                <a:gd name="T12" fmla="*/ 0 w 130"/>
                <a:gd name="T13" fmla="*/ 0 h 75"/>
                <a:gd name="T14" fmla="*/ 0 w 130"/>
                <a:gd name="T15" fmla="*/ 0 h 75"/>
                <a:gd name="T16" fmla="*/ 0 w 130"/>
                <a:gd name="T17" fmla="*/ 0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0"/>
                <a:gd name="T28" fmla="*/ 0 h 75"/>
                <a:gd name="T29" fmla="*/ 130 w 130"/>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0" h="75">
                  <a:moveTo>
                    <a:pt x="111" y="11"/>
                  </a:moveTo>
                  <a:cubicBezTo>
                    <a:pt x="124" y="18"/>
                    <a:pt x="130" y="27"/>
                    <a:pt x="130" y="37"/>
                  </a:cubicBezTo>
                  <a:cubicBezTo>
                    <a:pt x="130" y="48"/>
                    <a:pt x="124" y="56"/>
                    <a:pt x="111" y="64"/>
                  </a:cubicBezTo>
                  <a:cubicBezTo>
                    <a:pt x="98" y="71"/>
                    <a:pt x="83" y="75"/>
                    <a:pt x="65" y="75"/>
                  </a:cubicBezTo>
                  <a:cubicBezTo>
                    <a:pt x="47" y="75"/>
                    <a:pt x="32" y="71"/>
                    <a:pt x="19" y="64"/>
                  </a:cubicBezTo>
                  <a:cubicBezTo>
                    <a:pt x="6" y="56"/>
                    <a:pt x="0" y="48"/>
                    <a:pt x="0" y="37"/>
                  </a:cubicBezTo>
                  <a:cubicBezTo>
                    <a:pt x="0" y="27"/>
                    <a:pt x="6" y="18"/>
                    <a:pt x="19" y="11"/>
                  </a:cubicBezTo>
                  <a:cubicBezTo>
                    <a:pt x="32" y="3"/>
                    <a:pt x="47" y="0"/>
                    <a:pt x="65" y="0"/>
                  </a:cubicBezTo>
                  <a:cubicBezTo>
                    <a:pt x="83" y="0"/>
                    <a:pt x="98" y="3"/>
                    <a:pt x="11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2" name="Freeform 2363">
              <a:extLst>
                <a:ext uri="{FF2B5EF4-FFF2-40B4-BE49-F238E27FC236}">
                  <a16:creationId xmlns:a16="http://schemas.microsoft.com/office/drawing/2014/main" id="{5E63E417-A30A-4AAB-924F-0F190FB7EB78}"/>
                </a:ext>
              </a:extLst>
            </p:cNvPr>
            <p:cNvSpPr>
              <a:spLocks/>
            </p:cNvSpPr>
            <p:nvPr/>
          </p:nvSpPr>
          <p:spPr bwMode="auto">
            <a:xfrm>
              <a:off x="708" y="3632"/>
              <a:ext cx="310" cy="58"/>
            </a:xfrm>
            <a:custGeom>
              <a:avLst/>
              <a:gdLst>
                <a:gd name="T0" fmla="*/ 0 w 1120"/>
                <a:gd name="T1" fmla="*/ 0 h 211"/>
                <a:gd name="T2" fmla="*/ 0 w 1120"/>
                <a:gd name="T3" fmla="*/ 0 h 211"/>
                <a:gd name="T4" fmla="*/ 0 w 1120"/>
                <a:gd name="T5" fmla="*/ 0 h 211"/>
                <a:gd name="T6" fmla="*/ 0 w 1120"/>
                <a:gd name="T7" fmla="*/ 0 h 211"/>
                <a:gd name="T8" fmla="*/ 2 w 1120"/>
                <a:gd name="T9" fmla="*/ 0 h 211"/>
                <a:gd name="T10" fmla="*/ 2 w 1120"/>
                <a:gd name="T11" fmla="*/ 0 h 211"/>
                <a:gd name="T12" fmla="*/ 2 w 1120"/>
                <a:gd name="T13" fmla="*/ 0 h 211"/>
                <a:gd name="T14" fmla="*/ 2 w 1120"/>
                <a:gd name="T15" fmla="*/ 0 h 211"/>
                <a:gd name="T16" fmla="*/ 2 w 1120"/>
                <a:gd name="T17" fmla="*/ 0 h 211"/>
                <a:gd name="T18" fmla="*/ 2 w 1120"/>
                <a:gd name="T19" fmla="*/ 0 h 211"/>
                <a:gd name="T20" fmla="*/ 2 w 1120"/>
                <a:gd name="T21" fmla="*/ 0 h 211"/>
                <a:gd name="T22" fmla="*/ 2 w 1120"/>
                <a:gd name="T23" fmla="*/ 0 h 211"/>
                <a:gd name="T24" fmla="*/ 0 w 1120"/>
                <a:gd name="T25" fmla="*/ 0 h 211"/>
                <a:gd name="T26" fmla="*/ 0 w 1120"/>
                <a:gd name="T27" fmla="*/ 0 h 211"/>
                <a:gd name="T28" fmla="*/ 0 w 1120"/>
                <a:gd name="T29" fmla="*/ 0 h 2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20"/>
                <a:gd name="T46" fmla="*/ 0 h 211"/>
                <a:gd name="T47" fmla="*/ 1120 w 1120"/>
                <a:gd name="T48" fmla="*/ 211 h 2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20" h="211">
                  <a:moveTo>
                    <a:pt x="12" y="211"/>
                  </a:moveTo>
                  <a:cubicBezTo>
                    <a:pt x="12" y="211"/>
                    <a:pt x="12" y="211"/>
                    <a:pt x="12" y="211"/>
                  </a:cubicBezTo>
                  <a:cubicBezTo>
                    <a:pt x="5" y="211"/>
                    <a:pt x="0" y="205"/>
                    <a:pt x="0" y="199"/>
                  </a:cubicBezTo>
                  <a:cubicBezTo>
                    <a:pt x="2" y="169"/>
                    <a:pt x="34" y="145"/>
                    <a:pt x="78" y="139"/>
                  </a:cubicBezTo>
                  <a:cubicBezTo>
                    <a:pt x="995" y="6"/>
                    <a:pt x="995" y="6"/>
                    <a:pt x="995" y="6"/>
                  </a:cubicBezTo>
                  <a:cubicBezTo>
                    <a:pt x="1035" y="0"/>
                    <a:pt x="1077" y="10"/>
                    <a:pt x="1101" y="30"/>
                  </a:cubicBezTo>
                  <a:cubicBezTo>
                    <a:pt x="1113" y="41"/>
                    <a:pt x="1120" y="54"/>
                    <a:pt x="1120" y="68"/>
                  </a:cubicBezTo>
                  <a:cubicBezTo>
                    <a:pt x="1120" y="74"/>
                    <a:pt x="1115" y="80"/>
                    <a:pt x="1108" y="80"/>
                  </a:cubicBezTo>
                  <a:cubicBezTo>
                    <a:pt x="1108" y="80"/>
                    <a:pt x="1108" y="80"/>
                    <a:pt x="1108" y="80"/>
                  </a:cubicBezTo>
                  <a:cubicBezTo>
                    <a:pt x="1101" y="80"/>
                    <a:pt x="1096" y="74"/>
                    <a:pt x="1096" y="68"/>
                  </a:cubicBezTo>
                  <a:cubicBezTo>
                    <a:pt x="1096" y="60"/>
                    <a:pt x="1090" y="53"/>
                    <a:pt x="1085" y="49"/>
                  </a:cubicBezTo>
                  <a:cubicBezTo>
                    <a:pt x="1069" y="35"/>
                    <a:pt x="1036" y="24"/>
                    <a:pt x="998" y="30"/>
                  </a:cubicBezTo>
                  <a:cubicBezTo>
                    <a:pt x="82" y="163"/>
                    <a:pt x="82" y="163"/>
                    <a:pt x="82" y="163"/>
                  </a:cubicBezTo>
                  <a:cubicBezTo>
                    <a:pt x="44" y="168"/>
                    <a:pt x="25" y="186"/>
                    <a:pt x="24" y="200"/>
                  </a:cubicBezTo>
                  <a:cubicBezTo>
                    <a:pt x="24" y="207"/>
                    <a:pt x="19" y="211"/>
                    <a:pt x="12" y="21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3" name="Freeform 2364">
              <a:extLst>
                <a:ext uri="{FF2B5EF4-FFF2-40B4-BE49-F238E27FC236}">
                  <a16:creationId xmlns:a16="http://schemas.microsoft.com/office/drawing/2014/main" id="{1657668D-F009-4266-91A4-E4CAD3CA9157}"/>
                </a:ext>
              </a:extLst>
            </p:cNvPr>
            <p:cNvSpPr>
              <a:spLocks/>
            </p:cNvSpPr>
            <p:nvPr/>
          </p:nvSpPr>
          <p:spPr bwMode="auto">
            <a:xfrm>
              <a:off x="708" y="3673"/>
              <a:ext cx="310" cy="167"/>
            </a:xfrm>
            <a:custGeom>
              <a:avLst/>
              <a:gdLst>
                <a:gd name="T0" fmla="*/ 1 w 1120"/>
                <a:gd name="T1" fmla="*/ 1 h 605"/>
                <a:gd name="T2" fmla="*/ 1 w 1120"/>
                <a:gd name="T3" fmla="*/ 1 h 605"/>
                <a:gd name="T4" fmla="*/ 0 w 1120"/>
                <a:gd name="T5" fmla="*/ 0 h 605"/>
                <a:gd name="T6" fmla="*/ 0 w 1120"/>
                <a:gd name="T7" fmla="*/ 0 h 605"/>
                <a:gd name="T8" fmla="*/ 0 w 1120"/>
                <a:gd name="T9" fmla="*/ 0 h 605"/>
                <a:gd name="T10" fmla="*/ 0 w 1120"/>
                <a:gd name="T11" fmla="*/ 0 h 605"/>
                <a:gd name="T12" fmla="*/ 0 w 1120"/>
                <a:gd name="T13" fmla="*/ 0 h 605"/>
                <a:gd name="T14" fmla="*/ 1 w 1120"/>
                <a:gd name="T15" fmla="*/ 1 h 605"/>
                <a:gd name="T16" fmla="*/ 1 w 1120"/>
                <a:gd name="T17" fmla="*/ 1 h 605"/>
                <a:gd name="T18" fmla="*/ 1 w 1120"/>
                <a:gd name="T19" fmla="*/ 1 h 605"/>
                <a:gd name="T20" fmla="*/ 2 w 1120"/>
                <a:gd name="T21" fmla="*/ 0 h 605"/>
                <a:gd name="T22" fmla="*/ 2 w 1120"/>
                <a:gd name="T23" fmla="*/ 0 h 605"/>
                <a:gd name="T24" fmla="*/ 2 w 1120"/>
                <a:gd name="T25" fmla="*/ 0 h 605"/>
                <a:gd name="T26" fmla="*/ 2 w 1120"/>
                <a:gd name="T27" fmla="*/ 0 h 605"/>
                <a:gd name="T28" fmla="*/ 2 w 1120"/>
                <a:gd name="T29" fmla="*/ 0 h 605"/>
                <a:gd name="T30" fmla="*/ 2 w 1120"/>
                <a:gd name="T31" fmla="*/ 0 h 605"/>
                <a:gd name="T32" fmla="*/ 1 w 1120"/>
                <a:gd name="T33" fmla="*/ 1 h 605"/>
                <a:gd name="T34" fmla="*/ 1 w 1120"/>
                <a:gd name="T35" fmla="*/ 1 h 605"/>
                <a:gd name="T36" fmla="*/ 1 w 1120"/>
                <a:gd name="T37" fmla="*/ 1 h 6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20"/>
                <a:gd name="T58" fmla="*/ 0 h 605"/>
                <a:gd name="T59" fmla="*/ 1120 w 1120"/>
                <a:gd name="T60" fmla="*/ 605 h 6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20" h="605">
                  <a:moveTo>
                    <a:pt x="788" y="605"/>
                  </a:moveTo>
                  <a:cubicBezTo>
                    <a:pt x="763" y="605"/>
                    <a:pt x="738" y="599"/>
                    <a:pt x="719" y="588"/>
                  </a:cubicBezTo>
                  <a:cubicBezTo>
                    <a:pt x="33" y="192"/>
                    <a:pt x="33" y="192"/>
                    <a:pt x="33" y="192"/>
                  </a:cubicBezTo>
                  <a:cubicBezTo>
                    <a:pt x="12" y="180"/>
                    <a:pt x="0" y="163"/>
                    <a:pt x="0" y="145"/>
                  </a:cubicBezTo>
                  <a:cubicBezTo>
                    <a:pt x="0" y="138"/>
                    <a:pt x="6" y="133"/>
                    <a:pt x="12" y="133"/>
                  </a:cubicBezTo>
                  <a:cubicBezTo>
                    <a:pt x="19" y="133"/>
                    <a:pt x="24" y="138"/>
                    <a:pt x="24" y="145"/>
                  </a:cubicBezTo>
                  <a:cubicBezTo>
                    <a:pt x="24" y="154"/>
                    <a:pt x="31" y="164"/>
                    <a:pt x="45" y="171"/>
                  </a:cubicBezTo>
                  <a:cubicBezTo>
                    <a:pt x="731" y="567"/>
                    <a:pt x="731" y="567"/>
                    <a:pt x="731" y="567"/>
                  </a:cubicBezTo>
                  <a:cubicBezTo>
                    <a:pt x="756" y="582"/>
                    <a:pt x="797" y="585"/>
                    <a:pt x="829" y="574"/>
                  </a:cubicBezTo>
                  <a:cubicBezTo>
                    <a:pt x="847" y="569"/>
                    <a:pt x="859" y="559"/>
                    <a:pt x="864" y="549"/>
                  </a:cubicBezTo>
                  <a:cubicBezTo>
                    <a:pt x="1094" y="20"/>
                    <a:pt x="1094" y="20"/>
                    <a:pt x="1094" y="20"/>
                  </a:cubicBezTo>
                  <a:cubicBezTo>
                    <a:pt x="1095" y="17"/>
                    <a:pt x="1096" y="14"/>
                    <a:pt x="1096" y="12"/>
                  </a:cubicBezTo>
                  <a:cubicBezTo>
                    <a:pt x="1096" y="5"/>
                    <a:pt x="1101" y="0"/>
                    <a:pt x="1108" y="0"/>
                  </a:cubicBezTo>
                  <a:cubicBezTo>
                    <a:pt x="1108" y="0"/>
                    <a:pt x="1108" y="0"/>
                    <a:pt x="1108" y="0"/>
                  </a:cubicBezTo>
                  <a:cubicBezTo>
                    <a:pt x="1114" y="0"/>
                    <a:pt x="1120" y="5"/>
                    <a:pt x="1120" y="12"/>
                  </a:cubicBezTo>
                  <a:cubicBezTo>
                    <a:pt x="1120" y="18"/>
                    <a:pt x="1119" y="24"/>
                    <a:pt x="1116" y="29"/>
                  </a:cubicBezTo>
                  <a:cubicBezTo>
                    <a:pt x="886" y="558"/>
                    <a:pt x="886" y="558"/>
                    <a:pt x="886" y="558"/>
                  </a:cubicBezTo>
                  <a:cubicBezTo>
                    <a:pt x="879" y="575"/>
                    <a:pt x="861" y="589"/>
                    <a:pt x="837" y="597"/>
                  </a:cubicBezTo>
                  <a:cubicBezTo>
                    <a:pt x="821" y="602"/>
                    <a:pt x="805" y="605"/>
                    <a:pt x="788" y="60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4" name="Freeform 2365">
              <a:extLst>
                <a:ext uri="{FF2B5EF4-FFF2-40B4-BE49-F238E27FC236}">
                  <a16:creationId xmlns:a16="http://schemas.microsoft.com/office/drawing/2014/main" id="{7083B117-C05A-45A2-AFFC-D2DC4830650C}"/>
                </a:ext>
              </a:extLst>
            </p:cNvPr>
            <p:cNvSpPr>
              <a:spLocks/>
            </p:cNvSpPr>
            <p:nvPr/>
          </p:nvSpPr>
          <p:spPr bwMode="auto">
            <a:xfrm>
              <a:off x="1011" y="3647"/>
              <a:ext cx="7" cy="7"/>
            </a:xfrm>
            <a:custGeom>
              <a:avLst/>
              <a:gdLst>
                <a:gd name="T0" fmla="*/ 0 w 24"/>
                <a:gd name="T1" fmla="*/ 0 h 24"/>
                <a:gd name="T2" fmla="*/ 0 w 24"/>
                <a:gd name="T3" fmla="*/ 0 h 24"/>
                <a:gd name="T4" fmla="*/ 0 w 24"/>
                <a:gd name="T5" fmla="*/ 0 h 24"/>
                <a:gd name="T6" fmla="*/ 0 w 24"/>
                <a:gd name="T7" fmla="*/ 0 h 24"/>
                <a:gd name="T8" fmla="*/ 0 w 24"/>
                <a:gd name="T9" fmla="*/ 0 h 24"/>
                <a:gd name="T10" fmla="*/ 0 w 24"/>
                <a:gd name="T11" fmla="*/ 0 h 24"/>
                <a:gd name="T12" fmla="*/ 0 60000 65536"/>
                <a:gd name="T13" fmla="*/ 0 60000 65536"/>
                <a:gd name="T14" fmla="*/ 0 60000 65536"/>
                <a:gd name="T15" fmla="*/ 0 60000 65536"/>
                <a:gd name="T16" fmla="*/ 0 60000 65536"/>
                <a:gd name="T17" fmla="*/ 0 60000 65536"/>
                <a:gd name="T18" fmla="*/ 0 w 24"/>
                <a:gd name="T19" fmla="*/ 0 h 24"/>
                <a:gd name="T20" fmla="*/ 24 w 24"/>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24" h="24">
                  <a:moveTo>
                    <a:pt x="12" y="24"/>
                  </a:moveTo>
                  <a:cubicBezTo>
                    <a:pt x="5" y="24"/>
                    <a:pt x="0" y="19"/>
                    <a:pt x="0" y="12"/>
                  </a:cubicBezTo>
                  <a:cubicBezTo>
                    <a:pt x="0" y="12"/>
                    <a:pt x="0" y="12"/>
                    <a:pt x="0" y="12"/>
                  </a:cubicBezTo>
                  <a:cubicBezTo>
                    <a:pt x="0" y="5"/>
                    <a:pt x="5" y="0"/>
                    <a:pt x="12" y="0"/>
                  </a:cubicBezTo>
                  <a:cubicBezTo>
                    <a:pt x="18" y="0"/>
                    <a:pt x="24" y="5"/>
                    <a:pt x="24" y="12"/>
                  </a:cubicBezTo>
                  <a:cubicBezTo>
                    <a:pt x="24" y="19"/>
                    <a:pt x="18" y="24"/>
                    <a:pt x="12" y="2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5" name="Freeform 2366">
              <a:extLst>
                <a:ext uri="{FF2B5EF4-FFF2-40B4-BE49-F238E27FC236}">
                  <a16:creationId xmlns:a16="http://schemas.microsoft.com/office/drawing/2014/main" id="{1339481B-6589-4A41-B230-A975CABBF0A4}"/>
                </a:ext>
              </a:extLst>
            </p:cNvPr>
            <p:cNvSpPr>
              <a:spLocks/>
            </p:cNvSpPr>
            <p:nvPr/>
          </p:nvSpPr>
          <p:spPr bwMode="auto">
            <a:xfrm>
              <a:off x="708" y="3647"/>
              <a:ext cx="310" cy="167"/>
            </a:xfrm>
            <a:custGeom>
              <a:avLst/>
              <a:gdLst>
                <a:gd name="T0" fmla="*/ 1 w 1120"/>
                <a:gd name="T1" fmla="*/ 1 h 605"/>
                <a:gd name="T2" fmla="*/ 1 w 1120"/>
                <a:gd name="T3" fmla="*/ 1 h 605"/>
                <a:gd name="T4" fmla="*/ 0 w 1120"/>
                <a:gd name="T5" fmla="*/ 0 h 605"/>
                <a:gd name="T6" fmla="*/ 0 w 1120"/>
                <a:gd name="T7" fmla="*/ 0 h 605"/>
                <a:gd name="T8" fmla="*/ 0 w 1120"/>
                <a:gd name="T9" fmla="*/ 0 h 605"/>
                <a:gd name="T10" fmla="*/ 0 w 1120"/>
                <a:gd name="T11" fmla="*/ 0 h 605"/>
                <a:gd name="T12" fmla="*/ 0 w 1120"/>
                <a:gd name="T13" fmla="*/ 0 h 605"/>
                <a:gd name="T14" fmla="*/ 1 w 1120"/>
                <a:gd name="T15" fmla="*/ 1 h 605"/>
                <a:gd name="T16" fmla="*/ 1 w 1120"/>
                <a:gd name="T17" fmla="*/ 1 h 605"/>
                <a:gd name="T18" fmla="*/ 1 w 1120"/>
                <a:gd name="T19" fmla="*/ 1 h 605"/>
                <a:gd name="T20" fmla="*/ 2 w 1120"/>
                <a:gd name="T21" fmla="*/ 0 h 605"/>
                <a:gd name="T22" fmla="*/ 2 w 1120"/>
                <a:gd name="T23" fmla="*/ 0 h 605"/>
                <a:gd name="T24" fmla="*/ 2 w 1120"/>
                <a:gd name="T25" fmla="*/ 0 h 605"/>
                <a:gd name="T26" fmla="*/ 2 w 1120"/>
                <a:gd name="T27" fmla="*/ 0 h 605"/>
                <a:gd name="T28" fmla="*/ 2 w 1120"/>
                <a:gd name="T29" fmla="*/ 0 h 605"/>
                <a:gd name="T30" fmla="*/ 1 w 1120"/>
                <a:gd name="T31" fmla="*/ 1 h 605"/>
                <a:gd name="T32" fmla="*/ 1 w 1120"/>
                <a:gd name="T33" fmla="*/ 1 h 605"/>
                <a:gd name="T34" fmla="*/ 1 w 1120"/>
                <a:gd name="T35" fmla="*/ 1 h 60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0"/>
                <a:gd name="T55" fmla="*/ 0 h 605"/>
                <a:gd name="T56" fmla="*/ 1120 w 1120"/>
                <a:gd name="T57" fmla="*/ 605 h 60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0" h="605">
                  <a:moveTo>
                    <a:pt x="788" y="605"/>
                  </a:moveTo>
                  <a:cubicBezTo>
                    <a:pt x="763" y="605"/>
                    <a:pt x="738" y="599"/>
                    <a:pt x="719" y="588"/>
                  </a:cubicBezTo>
                  <a:cubicBezTo>
                    <a:pt x="33" y="192"/>
                    <a:pt x="33" y="192"/>
                    <a:pt x="33" y="192"/>
                  </a:cubicBezTo>
                  <a:cubicBezTo>
                    <a:pt x="12" y="180"/>
                    <a:pt x="0" y="163"/>
                    <a:pt x="0" y="145"/>
                  </a:cubicBezTo>
                  <a:cubicBezTo>
                    <a:pt x="24" y="145"/>
                    <a:pt x="24" y="145"/>
                    <a:pt x="24" y="145"/>
                  </a:cubicBezTo>
                  <a:cubicBezTo>
                    <a:pt x="24" y="145"/>
                    <a:pt x="24" y="145"/>
                    <a:pt x="24" y="145"/>
                  </a:cubicBezTo>
                  <a:cubicBezTo>
                    <a:pt x="24" y="155"/>
                    <a:pt x="32" y="164"/>
                    <a:pt x="45" y="171"/>
                  </a:cubicBezTo>
                  <a:cubicBezTo>
                    <a:pt x="731" y="567"/>
                    <a:pt x="731" y="567"/>
                    <a:pt x="731" y="567"/>
                  </a:cubicBezTo>
                  <a:cubicBezTo>
                    <a:pt x="756" y="582"/>
                    <a:pt x="797" y="585"/>
                    <a:pt x="829" y="575"/>
                  </a:cubicBezTo>
                  <a:cubicBezTo>
                    <a:pt x="847" y="569"/>
                    <a:pt x="859" y="559"/>
                    <a:pt x="864" y="549"/>
                  </a:cubicBezTo>
                  <a:cubicBezTo>
                    <a:pt x="1094" y="20"/>
                    <a:pt x="1094" y="20"/>
                    <a:pt x="1094" y="20"/>
                  </a:cubicBezTo>
                  <a:cubicBezTo>
                    <a:pt x="1095" y="17"/>
                    <a:pt x="1096" y="15"/>
                    <a:pt x="1096" y="12"/>
                  </a:cubicBezTo>
                  <a:cubicBezTo>
                    <a:pt x="1096" y="6"/>
                    <a:pt x="1101" y="0"/>
                    <a:pt x="1108" y="0"/>
                  </a:cubicBezTo>
                  <a:cubicBezTo>
                    <a:pt x="1114" y="0"/>
                    <a:pt x="1120" y="6"/>
                    <a:pt x="1120" y="12"/>
                  </a:cubicBezTo>
                  <a:cubicBezTo>
                    <a:pt x="1120" y="18"/>
                    <a:pt x="1119" y="24"/>
                    <a:pt x="1116" y="30"/>
                  </a:cubicBezTo>
                  <a:cubicBezTo>
                    <a:pt x="886" y="559"/>
                    <a:pt x="886" y="559"/>
                    <a:pt x="886" y="559"/>
                  </a:cubicBezTo>
                  <a:cubicBezTo>
                    <a:pt x="879" y="576"/>
                    <a:pt x="861" y="589"/>
                    <a:pt x="837" y="597"/>
                  </a:cubicBezTo>
                  <a:cubicBezTo>
                    <a:pt x="821" y="602"/>
                    <a:pt x="805" y="605"/>
                    <a:pt x="788" y="605"/>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6" name="Freeform 2367">
              <a:extLst>
                <a:ext uri="{FF2B5EF4-FFF2-40B4-BE49-F238E27FC236}">
                  <a16:creationId xmlns:a16="http://schemas.microsoft.com/office/drawing/2014/main" id="{977ED4C3-6FED-4B0A-A482-1BF23C7ECD3C}"/>
                </a:ext>
              </a:extLst>
            </p:cNvPr>
            <p:cNvSpPr>
              <a:spLocks noEditPoints="1"/>
            </p:cNvSpPr>
            <p:nvPr/>
          </p:nvSpPr>
          <p:spPr bwMode="auto">
            <a:xfrm>
              <a:off x="866" y="3667"/>
              <a:ext cx="90" cy="56"/>
            </a:xfrm>
            <a:custGeom>
              <a:avLst/>
              <a:gdLst>
                <a:gd name="T0" fmla="*/ 0 w 327"/>
                <a:gd name="T1" fmla="*/ 0 h 203"/>
                <a:gd name="T2" fmla="*/ 0 w 327"/>
                <a:gd name="T3" fmla="*/ 0 h 203"/>
                <a:gd name="T4" fmla="*/ 0 w 327"/>
                <a:gd name="T5" fmla="*/ 0 h 203"/>
                <a:gd name="T6" fmla="*/ 0 w 327"/>
                <a:gd name="T7" fmla="*/ 0 h 203"/>
                <a:gd name="T8" fmla="*/ 0 w 327"/>
                <a:gd name="T9" fmla="*/ 0 h 203"/>
                <a:gd name="T10" fmla="*/ 0 w 327"/>
                <a:gd name="T11" fmla="*/ 0 h 203"/>
                <a:gd name="T12" fmla="*/ 0 w 327"/>
                <a:gd name="T13" fmla="*/ 0 h 203"/>
                <a:gd name="T14" fmla="*/ 1 w 327"/>
                <a:gd name="T15" fmla="*/ 0 h 203"/>
                <a:gd name="T16" fmla="*/ 1 w 327"/>
                <a:gd name="T17" fmla="*/ 0 h 203"/>
                <a:gd name="T18" fmla="*/ 1 w 327"/>
                <a:gd name="T19" fmla="*/ 0 h 203"/>
                <a:gd name="T20" fmla="*/ 1 w 327"/>
                <a:gd name="T21" fmla="*/ 0 h 203"/>
                <a:gd name="T22" fmla="*/ 0 w 327"/>
                <a:gd name="T23" fmla="*/ 0 h 203"/>
                <a:gd name="T24" fmla="*/ 0 w 327"/>
                <a:gd name="T25" fmla="*/ 0 h 203"/>
                <a:gd name="T26" fmla="*/ 0 w 327"/>
                <a:gd name="T27" fmla="*/ 0 h 203"/>
                <a:gd name="T28" fmla="*/ 0 w 327"/>
                <a:gd name="T29" fmla="*/ 0 h 203"/>
                <a:gd name="T30" fmla="*/ 1 w 327"/>
                <a:gd name="T31" fmla="*/ 0 h 203"/>
                <a:gd name="T32" fmla="*/ 1 w 327"/>
                <a:gd name="T33" fmla="*/ 0 h 203"/>
                <a:gd name="T34" fmla="*/ 1 w 327"/>
                <a:gd name="T35" fmla="*/ 0 h 203"/>
                <a:gd name="T36" fmla="*/ 1 w 327"/>
                <a:gd name="T37" fmla="*/ 0 h 203"/>
                <a:gd name="T38" fmla="*/ 1 w 327"/>
                <a:gd name="T39" fmla="*/ 0 h 203"/>
                <a:gd name="T40" fmla="*/ 0 w 327"/>
                <a:gd name="T41" fmla="*/ 0 h 203"/>
                <a:gd name="T42" fmla="*/ 0 w 327"/>
                <a:gd name="T43" fmla="*/ 0 h 203"/>
                <a:gd name="T44" fmla="*/ 0 w 327"/>
                <a:gd name="T45" fmla="*/ 0 h 203"/>
                <a:gd name="T46" fmla="*/ 1 w 327"/>
                <a:gd name="T47" fmla="*/ 0 h 203"/>
                <a:gd name="T48" fmla="*/ 1 w 327"/>
                <a:gd name="T49" fmla="*/ 0 h 20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27"/>
                <a:gd name="T76" fmla="*/ 0 h 203"/>
                <a:gd name="T77" fmla="*/ 327 w 327"/>
                <a:gd name="T78" fmla="*/ 203 h 20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27" h="203">
                  <a:moveTo>
                    <a:pt x="73" y="203"/>
                  </a:moveTo>
                  <a:cubicBezTo>
                    <a:pt x="71" y="203"/>
                    <a:pt x="69" y="203"/>
                    <a:pt x="67" y="202"/>
                  </a:cubicBezTo>
                  <a:cubicBezTo>
                    <a:pt x="6" y="166"/>
                    <a:pt x="6" y="166"/>
                    <a:pt x="6" y="166"/>
                  </a:cubicBezTo>
                  <a:cubicBezTo>
                    <a:pt x="2" y="164"/>
                    <a:pt x="0" y="160"/>
                    <a:pt x="0" y="156"/>
                  </a:cubicBezTo>
                  <a:cubicBezTo>
                    <a:pt x="0" y="152"/>
                    <a:pt x="2" y="148"/>
                    <a:pt x="5" y="146"/>
                  </a:cubicBezTo>
                  <a:cubicBezTo>
                    <a:pt x="5" y="146"/>
                    <a:pt x="178" y="28"/>
                    <a:pt x="179" y="28"/>
                  </a:cubicBezTo>
                  <a:cubicBezTo>
                    <a:pt x="197" y="17"/>
                    <a:pt x="197" y="17"/>
                    <a:pt x="197" y="17"/>
                  </a:cubicBezTo>
                  <a:cubicBezTo>
                    <a:pt x="227" y="0"/>
                    <a:pt x="272" y="1"/>
                    <a:pt x="302" y="17"/>
                  </a:cubicBezTo>
                  <a:cubicBezTo>
                    <a:pt x="318" y="27"/>
                    <a:pt x="327" y="40"/>
                    <a:pt x="327" y="54"/>
                  </a:cubicBezTo>
                  <a:cubicBezTo>
                    <a:pt x="327" y="69"/>
                    <a:pt x="318" y="82"/>
                    <a:pt x="302" y="92"/>
                  </a:cubicBezTo>
                  <a:cubicBezTo>
                    <a:pt x="302" y="92"/>
                    <a:pt x="283" y="103"/>
                    <a:pt x="282" y="103"/>
                  </a:cubicBezTo>
                  <a:cubicBezTo>
                    <a:pt x="79" y="202"/>
                    <a:pt x="79" y="202"/>
                    <a:pt x="79" y="202"/>
                  </a:cubicBezTo>
                  <a:cubicBezTo>
                    <a:pt x="77" y="203"/>
                    <a:pt x="75" y="203"/>
                    <a:pt x="73" y="203"/>
                  </a:cubicBezTo>
                  <a:close/>
                  <a:moveTo>
                    <a:pt x="34" y="155"/>
                  </a:moveTo>
                  <a:cubicBezTo>
                    <a:pt x="74" y="178"/>
                    <a:pt x="74" y="178"/>
                    <a:pt x="74" y="178"/>
                  </a:cubicBezTo>
                  <a:cubicBezTo>
                    <a:pt x="272" y="81"/>
                    <a:pt x="272" y="81"/>
                    <a:pt x="272" y="81"/>
                  </a:cubicBezTo>
                  <a:cubicBezTo>
                    <a:pt x="290" y="71"/>
                    <a:pt x="290" y="71"/>
                    <a:pt x="290" y="71"/>
                  </a:cubicBezTo>
                  <a:cubicBezTo>
                    <a:pt x="298" y="66"/>
                    <a:pt x="303" y="60"/>
                    <a:pt x="303" y="54"/>
                  </a:cubicBezTo>
                  <a:cubicBezTo>
                    <a:pt x="303" y="49"/>
                    <a:pt x="298" y="43"/>
                    <a:pt x="290" y="38"/>
                  </a:cubicBezTo>
                  <a:cubicBezTo>
                    <a:pt x="290" y="38"/>
                    <a:pt x="290" y="38"/>
                    <a:pt x="290" y="38"/>
                  </a:cubicBezTo>
                  <a:cubicBezTo>
                    <a:pt x="268" y="26"/>
                    <a:pt x="231" y="26"/>
                    <a:pt x="209" y="38"/>
                  </a:cubicBezTo>
                  <a:cubicBezTo>
                    <a:pt x="191" y="49"/>
                    <a:pt x="191" y="49"/>
                    <a:pt x="191" y="49"/>
                  </a:cubicBezTo>
                  <a:lnTo>
                    <a:pt x="34" y="155"/>
                  </a:lnTo>
                  <a:close/>
                  <a:moveTo>
                    <a:pt x="277" y="92"/>
                  </a:moveTo>
                  <a:cubicBezTo>
                    <a:pt x="277" y="92"/>
                    <a:pt x="277" y="92"/>
                    <a:pt x="277" y="92"/>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7" name="Freeform 2368">
              <a:extLst>
                <a:ext uri="{FF2B5EF4-FFF2-40B4-BE49-F238E27FC236}">
                  <a16:creationId xmlns:a16="http://schemas.microsoft.com/office/drawing/2014/main" id="{04ABD6FF-EA96-4D0D-A3C8-D465A56C1A37}"/>
                </a:ext>
              </a:extLst>
            </p:cNvPr>
            <p:cNvSpPr>
              <a:spLocks noEditPoints="1"/>
            </p:cNvSpPr>
            <p:nvPr/>
          </p:nvSpPr>
          <p:spPr bwMode="auto">
            <a:xfrm>
              <a:off x="837" y="3713"/>
              <a:ext cx="42" cy="27"/>
            </a:xfrm>
            <a:custGeom>
              <a:avLst/>
              <a:gdLst>
                <a:gd name="T0" fmla="*/ 0 w 154"/>
                <a:gd name="T1" fmla="*/ 0 h 100"/>
                <a:gd name="T2" fmla="*/ 0 w 154"/>
                <a:gd name="T3" fmla="*/ 0 h 100"/>
                <a:gd name="T4" fmla="*/ 0 w 154"/>
                <a:gd name="T5" fmla="*/ 0 h 100"/>
                <a:gd name="T6" fmla="*/ 0 w 154"/>
                <a:gd name="T7" fmla="*/ 0 h 100"/>
                <a:gd name="T8" fmla="*/ 0 w 154"/>
                <a:gd name="T9" fmla="*/ 0 h 100"/>
                <a:gd name="T10" fmla="*/ 0 w 154"/>
                <a:gd name="T11" fmla="*/ 0 h 100"/>
                <a:gd name="T12" fmla="*/ 0 w 154"/>
                <a:gd name="T13" fmla="*/ 0 h 100"/>
                <a:gd name="T14" fmla="*/ 0 w 154"/>
                <a:gd name="T15" fmla="*/ 0 h 100"/>
                <a:gd name="T16" fmla="*/ 0 w 154"/>
                <a:gd name="T17" fmla="*/ 0 h 100"/>
                <a:gd name="T18" fmla="*/ 0 w 154"/>
                <a:gd name="T19" fmla="*/ 0 h 100"/>
                <a:gd name="T20" fmla="*/ 0 w 154"/>
                <a:gd name="T21" fmla="*/ 0 h 100"/>
                <a:gd name="T22" fmla="*/ 0 w 154"/>
                <a:gd name="T23" fmla="*/ 0 h 100"/>
                <a:gd name="T24" fmla="*/ 0 w 154"/>
                <a:gd name="T25" fmla="*/ 0 h 100"/>
                <a:gd name="T26" fmla="*/ 0 w 154"/>
                <a:gd name="T27" fmla="*/ 0 h 100"/>
                <a:gd name="T28" fmla="*/ 0 w 154"/>
                <a:gd name="T29" fmla="*/ 0 h 100"/>
                <a:gd name="T30" fmla="*/ 0 w 154"/>
                <a:gd name="T31" fmla="*/ 0 h 100"/>
                <a:gd name="T32" fmla="*/ 0 w 154"/>
                <a:gd name="T33" fmla="*/ 0 h 100"/>
                <a:gd name="T34" fmla="*/ 0 w 154"/>
                <a:gd name="T35" fmla="*/ 0 h 100"/>
                <a:gd name="T36" fmla="*/ 0 w 154"/>
                <a:gd name="T37" fmla="*/ 0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4"/>
                <a:gd name="T58" fmla="*/ 0 h 100"/>
                <a:gd name="T59" fmla="*/ 154 w 154"/>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4" h="100">
                  <a:moveTo>
                    <a:pt x="77" y="100"/>
                  </a:moveTo>
                  <a:cubicBezTo>
                    <a:pt x="57" y="100"/>
                    <a:pt x="40" y="96"/>
                    <a:pt x="25" y="87"/>
                  </a:cubicBezTo>
                  <a:cubicBezTo>
                    <a:pt x="4" y="75"/>
                    <a:pt x="0" y="61"/>
                    <a:pt x="0" y="50"/>
                  </a:cubicBezTo>
                  <a:cubicBezTo>
                    <a:pt x="0" y="50"/>
                    <a:pt x="0" y="50"/>
                    <a:pt x="0" y="50"/>
                  </a:cubicBezTo>
                  <a:cubicBezTo>
                    <a:pt x="0" y="36"/>
                    <a:pt x="8" y="23"/>
                    <a:pt x="25" y="13"/>
                  </a:cubicBezTo>
                  <a:cubicBezTo>
                    <a:pt x="40" y="5"/>
                    <a:pt x="57" y="1"/>
                    <a:pt x="77" y="1"/>
                  </a:cubicBezTo>
                  <a:cubicBezTo>
                    <a:pt x="97" y="0"/>
                    <a:pt x="114" y="5"/>
                    <a:pt x="129" y="13"/>
                  </a:cubicBezTo>
                  <a:cubicBezTo>
                    <a:pt x="146" y="23"/>
                    <a:pt x="154" y="36"/>
                    <a:pt x="154" y="50"/>
                  </a:cubicBezTo>
                  <a:cubicBezTo>
                    <a:pt x="154" y="61"/>
                    <a:pt x="150" y="75"/>
                    <a:pt x="129" y="87"/>
                  </a:cubicBezTo>
                  <a:cubicBezTo>
                    <a:pt x="114" y="96"/>
                    <a:pt x="97" y="100"/>
                    <a:pt x="77" y="100"/>
                  </a:cubicBezTo>
                  <a:close/>
                  <a:moveTo>
                    <a:pt x="24" y="50"/>
                  </a:moveTo>
                  <a:cubicBezTo>
                    <a:pt x="24" y="56"/>
                    <a:pt x="28" y="61"/>
                    <a:pt x="37" y="67"/>
                  </a:cubicBezTo>
                  <a:cubicBezTo>
                    <a:pt x="48" y="73"/>
                    <a:pt x="61" y="76"/>
                    <a:pt x="77" y="76"/>
                  </a:cubicBezTo>
                  <a:cubicBezTo>
                    <a:pt x="93" y="76"/>
                    <a:pt x="106" y="73"/>
                    <a:pt x="117" y="67"/>
                  </a:cubicBezTo>
                  <a:cubicBezTo>
                    <a:pt x="130" y="59"/>
                    <a:pt x="130" y="52"/>
                    <a:pt x="130" y="50"/>
                  </a:cubicBezTo>
                  <a:cubicBezTo>
                    <a:pt x="130" y="48"/>
                    <a:pt x="130" y="42"/>
                    <a:pt x="117" y="34"/>
                  </a:cubicBezTo>
                  <a:cubicBezTo>
                    <a:pt x="106" y="28"/>
                    <a:pt x="93" y="25"/>
                    <a:pt x="77" y="25"/>
                  </a:cubicBezTo>
                  <a:cubicBezTo>
                    <a:pt x="62" y="25"/>
                    <a:pt x="48" y="28"/>
                    <a:pt x="37" y="34"/>
                  </a:cubicBezTo>
                  <a:cubicBezTo>
                    <a:pt x="24" y="42"/>
                    <a:pt x="24" y="48"/>
                    <a:pt x="24" y="5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8" name="Freeform 2369">
              <a:extLst>
                <a:ext uri="{FF2B5EF4-FFF2-40B4-BE49-F238E27FC236}">
                  <a16:creationId xmlns:a16="http://schemas.microsoft.com/office/drawing/2014/main" id="{594DC72A-95B6-4D15-96FF-3E94609D6099}"/>
                </a:ext>
              </a:extLst>
            </p:cNvPr>
            <p:cNvSpPr>
              <a:spLocks/>
            </p:cNvSpPr>
            <p:nvPr/>
          </p:nvSpPr>
          <p:spPr bwMode="auto">
            <a:xfrm>
              <a:off x="708" y="3684"/>
              <a:ext cx="7" cy="32"/>
            </a:xfrm>
            <a:custGeom>
              <a:avLst/>
              <a:gdLst>
                <a:gd name="T0" fmla="*/ 0 w 24"/>
                <a:gd name="T1" fmla="*/ 0 h 117"/>
                <a:gd name="T2" fmla="*/ 0 w 24"/>
                <a:gd name="T3" fmla="*/ 0 h 117"/>
                <a:gd name="T4" fmla="*/ 0 w 24"/>
                <a:gd name="T5" fmla="*/ 0 h 117"/>
                <a:gd name="T6" fmla="*/ 0 w 24"/>
                <a:gd name="T7" fmla="*/ 0 h 117"/>
                <a:gd name="T8" fmla="*/ 0 w 24"/>
                <a:gd name="T9" fmla="*/ 0 h 117"/>
                <a:gd name="T10" fmla="*/ 0 w 24"/>
                <a:gd name="T11" fmla="*/ 0 h 117"/>
                <a:gd name="T12" fmla="*/ 0 w 24"/>
                <a:gd name="T13" fmla="*/ 0 h 117"/>
                <a:gd name="T14" fmla="*/ 0 60000 65536"/>
                <a:gd name="T15" fmla="*/ 0 60000 65536"/>
                <a:gd name="T16" fmla="*/ 0 60000 65536"/>
                <a:gd name="T17" fmla="*/ 0 60000 65536"/>
                <a:gd name="T18" fmla="*/ 0 60000 65536"/>
                <a:gd name="T19" fmla="*/ 0 60000 65536"/>
                <a:gd name="T20" fmla="*/ 0 60000 65536"/>
                <a:gd name="T21" fmla="*/ 0 w 24"/>
                <a:gd name="T22" fmla="*/ 0 h 117"/>
                <a:gd name="T23" fmla="*/ 24 w 24"/>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17">
                  <a:moveTo>
                    <a:pt x="12" y="117"/>
                  </a:moveTo>
                  <a:cubicBezTo>
                    <a:pt x="6" y="117"/>
                    <a:pt x="0" y="112"/>
                    <a:pt x="0" y="105"/>
                  </a:cubicBezTo>
                  <a:cubicBezTo>
                    <a:pt x="0" y="12"/>
                    <a:pt x="0" y="12"/>
                    <a:pt x="0" y="12"/>
                  </a:cubicBezTo>
                  <a:cubicBezTo>
                    <a:pt x="0" y="6"/>
                    <a:pt x="6" y="0"/>
                    <a:pt x="12" y="0"/>
                  </a:cubicBezTo>
                  <a:cubicBezTo>
                    <a:pt x="19" y="0"/>
                    <a:pt x="24" y="6"/>
                    <a:pt x="24" y="12"/>
                  </a:cubicBezTo>
                  <a:cubicBezTo>
                    <a:pt x="24" y="105"/>
                    <a:pt x="24" y="105"/>
                    <a:pt x="24" y="105"/>
                  </a:cubicBezTo>
                  <a:cubicBezTo>
                    <a:pt x="24" y="112"/>
                    <a:pt x="19" y="117"/>
                    <a:pt x="12" y="11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9" name="Freeform 2370">
              <a:extLst>
                <a:ext uri="{FF2B5EF4-FFF2-40B4-BE49-F238E27FC236}">
                  <a16:creationId xmlns:a16="http://schemas.microsoft.com/office/drawing/2014/main" id="{7DA81FFF-9DBA-442C-92BA-93DCA0DAC696}"/>
                </a:ext>
              </a:extLst>
            </p:cNvPr>
            <p:cNvSpPr>
              <a:spLocks/>
            </p:cNvSpPr>
            <p:nvPr/>
          </p:nvSpPr>
          <p:spPr bwMode="auto">
            <a:xfrm>
              <a:off x="1011" y="3647"/>
              <a:ext cx="7" cy="32"/>
            </a:xfrm>
            <a:custGeom>
              <a:avLst/>
              <a:gdLst>
                <a:gd name="T0" fmla="*/ 0 w 24"/>
                <a:gd name="T1" fmla="*/ 0 h 117"/>
                <a:gd name="T2" fmla="*/ 0 w 24"/>
                <a:gd name="T3" fmla="*/ 0 h 117"/>
                <a:gd name="T4" fmla="*/ 0 w 24"/>
                <a:gd name="T5" fmla="*/ 0 h 117"/>
                <a:gd name="T6" fmla="*/ 0 w 24"/>
                <a:gd name="T7" fmla="*/ 0 h 117"/>
                <a:gd name="T8" fmla="*/ 0 w 24"/>
                <a:gd name="T9" fmla="*/ 0 h 117"/>
                <a:gd name="T10" fmla="*/ 0 w 24"/>
                <a:gd name="T11" fmla="*/ 0 h 117"/>
                <a:gd name="T12" fmla="*/ 0 w 24"/>
                <a:gd name="T13" fmla="*/ 0 h 117"/>
                <a:gd name="T14" fmla="*/ 0 60000 65536"/>
                <a:gd name="T15" fmla="*/ 0 60000 65536"/>
                <a:gd name="T16" fmla="*/ 0 60000 65536"/>
                <a:gd name="T17" fmla="*/ 0 60000 65536"/>
                <a:gd name="T18" fmla="*/ 0 60000 65536"/>
                <a:gd name="T19" fmla="*/ 0 60000 65536"/>
                <a:gd name="T20" fmla="*/ 0 60000 65536"/>
                <a:gd name="T21" fmla="*/ 0 w 24"/>
                <a:gd name="T22" fmla="*/ 0 h 117"/>
                <a:gd name="T23" fmla="*/ 24 w 24"/>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17">
                  <a:moveTo>
                    <a:pt x="12" y="117"/>
                  </a:moveTo>
                  <a:cubicBezTo>
                    <a:pt x="5" y="117"/>
                    <a:pt x="0" y="111"/>
                    <a:pt x="0" y="105"/>
                  </a:cubicBezTo>
                  <a:cubicBezTo>
                    <a:pt x="0" y="12"/>
                    <a:pt x="0" y="12"/>
                    <a:pt x="0" y="12"/>
                  </a:cubicBezTo>
                  <a:cubicBezTo>
                    <a:pt x="0" y="6"/>
                    <a:pt x="5" y="0"/>
                    <a:pt x="12" y="0"/>
                  </a:cubicBezTo>
                  <a:cubicBezTo>
                    <a:pt x="18" y="0"/>
                    <a:pt x="24" y="6"/>
                    <a:pt x="24" y="12"/>
                  </a:cubicBezTo>
                  <a:cubicBezTo>
                    <a:pt x="24" y="105"/>
                    <a:pt x="24" y="105"/>
                    <a:pt x="24" y="105"/>
                  </a:cubicBezTo>
                  <a:cubicBezTo>
                    <a:pt x="24" y="111"/>
                    <a:pt x="18" y="117"/>
                    <a:pt x="12" y="11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0" name="Freeform 2371">
              <a:extLst>
                <a:ext uri="{FF2B5EF4-FFF2-40B4-BE49-F238E27FC236}">
                  <a16:creationId xmlns:a16="http://schemas.microsoft.com/office/drawing/2014/main" id="{C1884275-CB75-4986-8D07-CDBF3514CB7C}"/>
                </a:ext>
              </a:extLst>
            </p:cNvPr>
            <p:cNvSpPr>
              <a:spLocks/>
            </p:cNvSpPr>
            <p:nvPr/>
          </p:nvSpPr>
          <p:spPr bwMode="auto">
            <a:xfrm>
              <a:off x="1111" y="3657"/>
              <a:ext cx="110" cy="106"/>
            </a:xfrm>
            <a:custGeom>
              <a:avLst/>
              <a:gdLst>
                <a:gd name="T0" fmla="*/ 1 w 400"/>
                <a:gd name="T1" fmla="*/ 0 h 383"/>
                <a:gd name="T2" fmla="*/ 1 w 400"/>
                <a:gd name="T3" fmla="*/ 1 h 383"/>
                <a:gd name="T4" fmla="*/ 1 w 400"/>
                <a:gd name="T5" fmla="*/ 1 h 383"/>
                <a:gd name="T6" fmla="*/ 0 w 400"/>
                <a:gd name="T7" fmla="*/ 1 h 383"/>
                <a:gd name="T8" fmla="*/ 0 w 400"/>
                <a:gd name="T9" fmla="*/ 1 h 383"/>
                <a:gd name="T10" fmla="*/ 0 w 400"/>
                <a:gd name="T11" fmla="*/ 0 h 383"/>
                <a:gd name="T12" fmla="*/ 0 w 400"/>
                <a:gd name="T13" fmla="*/ 0 h 383"/>
                <a:gd name="T14" fmla="*/ 1 w 400"/>
                <a:gd name="T15" fmla="*/ 0 h 383"/>
                <a:gd name="T16" fmla="*/ 1 w 400"/>
                <a:gd name="T17" fmla="*/ 0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0"/>
                <a:gd name="T28" fmla="*/ 0 h 383"/>
                <a:gd name="T29" fmla="*/ 400 w 400"/>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0" h="383">
                  <a:moveTo>
                    <a:pt x="400" y="0"/>
                  </a:moveTo>
                  <a:cubicBezTo>
                    <a:pt x="400" y="256"/>
                    <a:pt x="400" y="256"/>
                    <a:pt x="400" y="256"/>
                  </a:cubicBezTo>
                  <a:cubicBezTo>
                    <a:pt x="400" y="285"/>
                    <a:pt x="381" y="315"/>
                    <a:pt x="342" y="338"/>
                  </a:cubicBezTo>
                  <a:cubicBezTo>
                    <a:pt x="263" y="383"/>
                    <a:pt x="136" y="383"/>
                    <a:pt x="58" y="338"/>
                  </a:cubicBezTo>
                  <a:cubicBezTo>
                    <a:pt x="19" y="315"/>
                    <a:pt x="0" y="285"/>
                    <a:pt x="0" y="256"/>
                  </a:cubicBezTo>
                  <a:cubicBezTo>
                    <a:pt x="0" y="0"/>
                    <a:pt x="0" y="0"/>
                    <a:pt x="0" y="0"/>
                  </a:cubicBezTo>
                  <a:cubicBezTo>
                    <a:pt x="0" y="30"/>
                    <a:pt x="19" y="59"/>
                    <a:pt x="58" y="82"/>
                  </a:cubicBezTo>
                  <a:cubicBezTo>
                    <a:pt x="136" y="127"/>
                    <a:pt x="263" y="127"/>
                    <a:pt x="342" y="82"/>
                  </a:cubicBezTo>
                  <a:cubicBezTo>
                    <a:pt x="381" y="59"/>
                    <a:pt x="400" y="30"/>
                    <a:pt x="400" y="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1" name="Freeform 2372">
              <a:extLst>
                <a:ext uri="{FF2B5EF4-FFF2-40B4-BE49-F238E27FC236}">
                  <a16:creationId xmlns:a16="http://schemas.microsoft.com/office/drawing/2014/main" id="{5A037F8D-20B1-41A9-A41B-89E709918E99}"/>
                </a:ext>
              </a:extLst>
            </p:cNvPr>
            <p:cNvSpPr>
              <a:spLocks/>
            </p:cNvSpPr>
            <p:nvPr/>
          </p:nvSpPr>
          <p:spPr bwMode="auto">
            <a:xfrm>
              <a:off x="1111" y="3610"/>
              <a:ext cx="110" cy="82"/>
            </a:xfrm>
            <a:custGeom>
              <a:avLst/>
              <a:gdLst>
                <a:gd name="T0" fmla="*/ 1 w 400"/>
                <a:gd name="T1" fmla="*/ 0 h 297"/>
                <a:gd name="T2" fmla="*/ 1 w 400"/>
                <a:gd name="T3" fmla="*/ 0 h 297"/>
                <a:gd name="T4" fmla="*/ 1 w 400"/>
                <a:gd name="T5" fmla="*/ 0 h 297"/>
                <a:gd name="T6" fmla="*/ 0 w 400"/>
                <a:gd name="T7" fmla="*/ 0 h 297"/>
                <a:gd name="T8" fmla="*/ 0 w 400"/>
                <a:gd name="T9" fmla="*/ 0 h 297"/>
                <a:gd name="T10" fmla="*/ 0 w 400"/>
                <a:gd name="T11" fmla="*/ 0 h 297"/>
                <a:gd name="T12" fmla="*/ 0 w 400"/>
                <a:gd name="T13" fmla="*/ 0 h 297"/>
                <a:gd name="T14" fmla="*/ 1 w 400"/>
                <a:gd name="T15" fmla="*/ 0 h 297"/>
                <a:gd name="T16" fmla="*/ 1 w 400"/>
                <a:gd name="T17" fmla="*/ 0 h 2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0"/>
                <a:gd name="T28" fmla="*/ 0 h 297"/>
                <a:gd name="T29" fmla="*/ 400 w 400"/>
                <a:gd name="T30" fmla="*/ 297 h 2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0" h="297">
                  <a:moveTo>
                    <a:pt x="400" y="0"/>
                  </a:moveTo>
                  <a:cubicBezTo>
                    <a:pt x="400" y="170"/>
                    <a:pt x="400" y="170"/>
                    <a:pt x="400" y="170"/>
                  </a:cubicBezTo>
                  <a:cubicBezTo>
                    <a:pt x="400" y="200"/>
                    <a:pt x="381" y="229"/>
                    <a:pt x="342" y="252"/>
                  </a:cubicBezTo>
                  <a:cubicBezTo>
                    <a:pt x="263" y="297"/>
                    <a:pt x="136" y="297"/>
                    <a:pt x="58" y="252"/>
                  </a:cubicBezTo>
                  <a:cubicBezTo>
                    <a:pt x="19" y="229"/>
                    <a:pt x="0" y="200"/>
                    <a:pt x="0" y="170"/>
                  </a:cubicBezTo>
                  <a:cubicBezTo>
                    <a:pt x="0" y="0"/>
                    <a:pt x="0" y="0"/>
                    <a:pt x="0" y="0"/>
                  </a:cubicBezTo>
                  <a:cubicBezTo>
                    <a:pt x="0" y="29"/>
                    <a:pt x="19" y="59"/>
                    <a:pt x="58" y="82"/>
                  </a:cubicBezTo>
                  <a:cubicBezTo>
                    <a:pt x="136" y="127"/>
                    <a:pt x="263" y="127"/>
                    <a:pt x="342" y="82"/>
                  </a:cubicBezTo>
                  <a:cubicBezTo>
                    <a:pt x="381" y="59"/>
                    <a:pt x="400" y="29"/>
                    <a:pt x="400" y="0"/>
                  </a:cubicBezTo>
                  <a:close/>
                </a:path>
              </a:pathLst>
            </a:custGeom>
            <a:solidFill>
              <a:srgbClr val="C2C7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2" name="Freeform 2373">
              <a:extLst>
                <a:ext uri="{FF2B5EF4-FFF2-40B4-BE49-F238E27FC236}">
                  <a16:creationId xmlns:a16="http://schemas.microsoft.com/office/drawing/2014/main" id="{E6300202-18DA-4A92-985B-EB75F94291C4}"/>
                </a:ext>
              </a:extLst>
            </p:cNvPr>
            <p:cNvSpPr>
              <a:spLocks/>
            </p:cNvSpPr>
            <p:nvPr/>
          </p:nvSpPr>
          <p:spPr bwMode="auto">
            <a:xfrm>
              <a:off x="1111" y="3583"/>
              <a:ext cx="110" cy="62"/>
            </a:xfrm>
            <a:custGeom>
              <a:avLst/>
              <a:gdLst>
                <a:gd name="T0" fmla="*/ 1 w 400"/>
                <a:gd name="T1" fmla="*/ 0 h 226"/>
                <a:gd name="T2" fmla="*/ 1 w 400"/>
                <a:gd name="T3" fmla="*/ 0 h 226"/>
                <a:gd name="T4" fmla="*/ 1 w 400"/>
                <a:gd name="T5" fmla="*/ 0 h 226"/>
                <a:gd name="T6" fmla="*/ 0 w 400"/>
                <a:gd name="T7" fmla="*/ 0 h 226"/>
                <a:gd name="T8" fmla="*/ 0 w 400"/>
                <a:gd name="T9" fmla="*/ 0 h 226"/>
                <a:gd name="T10" fmla="*/ 0 w 400"/>
                <a:gd name="T11" fmla="*/ 0 h 226"/>
                <a:gd name="T12" fmla="*/ 0 w 400"/>
                <a:gd name="T13" fmla="*/ 0 h 226"/>
                <a:gd name="T14" fmla="*/ 1 w 400"/>
                <a:gd name="T15" fmla="*/ 0 h 226"/>
                <a:gd name="T16" fmla="*/ 1 w 400"/>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0"/>
                <a:gd name="T28" fmla="*/ 0 h 226"/>
                <a:gd name="T29" fmla="*/ 400 w 400"/>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0" h="226">
                  <a:moveTo>
                    <a:pt x="400" y="0"/>
                  </a:moveTo>
                  <a:cubicBezTo>
                    <a:pt x="400" y="99"/>
                    <a:pt x="400" y="99"/>
                    <a:pt x="400" y="99"/>
                  </a:cubicBezTo>
                  <a:cubicBezTo>
                    <a:pt x="400" y="128"/>
                    <a:pt x="381" y="158"/>
                    <a:pt x="342" y="181"/>
                  </a:cubicBezTo>
                  <a:cubicBezTo>
                    <a:pt x="263" y="226"/>
                    <a:pt x="136" y="226"/>
                    <a:pt x="58" y="181"/>
                  </a:cubicBezTo>
                  <a:cubicBezTo>
                    <a:pt x="19" y="158"/>
                    <a:pt x="0" y="128"/>
                    <a:pt x="0" y="99"/>
                  </a:cubicBezTo>
                  <a:cubicBezTo>
                    <a:pt x="0" y="0"/>
                    <a:pt x="0" y="0"/>
                    <a:pt x="0" y="0"/>
                  </a:cubicBezTo>
                  <a:cubicBezTo>
                    <a:pt x="0" y="30"/>
                    <a:pt x="19" y="59"/>
                    <a:pt x="58" y="82"/>
                  </a:cubicBezTo>
                  <a:cubicBezTo>
                    <a:pt x="136" y="127"/>
                    <a:pt x="263" y="127"/>
                    <a:pt x="342" y="82"/>
                  </a:cubicBezTo>
                  <a:cubicBezTo>
                    <a:pt x="381" y="59"/>
                    <a:pt x="400" y="30"/>
                    <a:pt x="400" y="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3" name="Freeform 2374">
              <a:extLst>
                <a:ext uri="{FF2B5EF4-FFF2-40B4-BE49-F238E27FC236}">
                  <a16:creationId xmlns:a16="http://schemas.microsoft.com/office/drawing/2014/main" id="{CDB8F8C6-40F0-44E2-899B-0A0CEBB1CF55}"/>
                </a:ext>
              </a:extLst>
            </p:cNvPr>
            <p:cNvSpPr>
              <a:spLocks/>
            </p:cNvSpPr>
            <p:nvPr/>
          </p:nvSpPr>
          <p:spPr bwMode="auto">
            <a:xfrm>
              <a:off x="1111" y="3524"/>
              <a:ext cx="110" cy="94"/>
            </a:xfrm>
            <a:custGeom>
              <a:avLst/>
              <a:gdLst>
                <a:gd name="T0" fmla="*/ 1 w 400"/>
                <a:gd name="T1" fmla="*/ 0 h 339"/>
                <a:gd name="T2" fmla="*/ 1 w 400"/>
                <a:gd name="T3" fmla="*/ 0 h 339"/>
                <a:gd name="T4" fmla="*/ 1 w 400"/>
                <a:gd name="T5" fmla="*/ 1 h 339"/>
                <a:gd name="T6" fmla="*/ 0 w 400"/>
                <a:gd name="T7" fmla="*/ 1 h 339"/>
                <a:gd name="T8" fmla="*/ 0 w 400"/>
                <a:gd name="T9" fmla="*/ 0 h 339"/>
                <a:gd name="T10" fmla="*/ 0 w 400"/>
                <a:gd name="T11" fmla="*/ 0 h 339"/>
                <a:gd name="T12" fmla="*/ 0 w 400"/>
                <a:gd name="T13" fmla="*/ 0 h 339"/>
                <a:gd name="T14" fmla="*/ 1 w 400"/>
                <a:gd name="T15" fmla="*/ 0 h 339"/>
                <a:gd name="T16" fmla="*/ 1 w 400"/>
                <a:gd name="T17" fmla="*/ 0 h 3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0"/>
                <a:gd name="T28" fmla="*/ 0 h 339"/>
                <a:gd name="T29" fmla="*/ 400 w 400"/>
                <a:gd name="T30" fmla="*/ 339 h 3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0" h="339">
                  <a:moveTo>
                    <a:pt x="400" y="2"/>
                  </a:moveTo>
                  <a:cubicBezTo>
                    <a:pt x="400" y="212"/>
                    <a:pt x="400" y="212"/>
                    <a:pt x="400" y="212"/>
                  </a:cubicBezTo>
                  <a:cubicBezTo>
                    <a:pt x="400" y="242"/>
                    <a:pt x="381" y="271"/>
                    <a:pt x="342" y="294"/>
                  </a:cubicBezTo>
                  <a:cubicBezTo>
                    <a:pt x="263" y="339"/>
                    <a:pt x="136" y="339"/>
                    <a:pt x="58" y="294"/>
                  </a:cubicBezTo>
                  <a:cubicBezTo>
                    <a:pt x="19" y="271"/>
                    <a:pt x="0" y="242"/>
                    <a:pt x="0" y="212"/>
                  </a:cubicBezTo>
                  <a:cubicBezTo>
                    <a:pt x="0" y="0"/>
                    <a:pt x="0" y="0"/>
                    <a:pt x="0" y="0"/>
                  </a:cubicBezTo>
                  <a:cubicBezTo>
                    <a:pt x="0" y="30"/>
                    <a:pt x="19" y="60"/>
                    <a:pt x="58" y="82"/>
                  </a:cubicBezTo>
                  <a:cubicBezTo>
                    <a:pt x="136" y="127"/>
                    <a:pt x="263" y="127"/>
                    <a:pt x="342" y="82"/>
                  </a:cubicBezTo>
                  <a:cubicBezTo>
                    <a:pt x="380" y="60"/>
                    <a:pt x="400" y="31"/>
                    <a:pt x="40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4" name="Freeform 2375">
              <a:extLst>
                <a:ext uri="{FF2B5EF4-FFF2-40B4-BE49-F238E27FC236}">
                  <a16:creationId xmlns:a16="http://schemas.microsoft.com/office/drawing/2014/main" id="{A02C4988-61EC-4FFA-9E13-FE6DFE8FF9D1}"/>
                </a:ext>
              </a:extLst>
            </p:cNvPr>
            <p:cNvSpPr>
              <a:spLocks/>
            </p:cNvSpPr>
            <p:nvPr/>
          </p:nvSpPr>
          <p:spPr bwMode="auto">
            <a:xfrm>
              <a:off x="1111" y="3489"/>
              <a:ext cx="110" cy="70"/>
            </a:xfrm>
            <a:custGeom>
              <a:avLst/>
              <a:gdLst>
                <a:gd name="T0" fmla="*/ 1 w 400"/>
                <a:gd name="T1" fmla="*/ 0 h 254"/>
                <a:gd name="T2" fmla="*/ 1 w 400"/>
                <a:gd name="T3" fmla="*/ 0 h 254"/>
                <a:gd name="T4" fmla="*/ 1 w 400"/>
                <a:gd name="T5" fmla="*/ 0 h 254"/>
                <a:gd name="T6" fmla="*/ 0 w 400"/>
                <a:gd name="T7" fmla="*/ 0 h 254"/>
                <a:gd name="T8" fmla="*/ 0 w 400"/>
                <a:gd name="T9" fmla="*/ 0 h 254"/>
                <a:gd name="T10" fmla="*/ 0 w 400"/>
                <a:gd name="T11" fmla="*/ 0 h 254"/>
                <a:gd name="T12" fmla="*/ 1 w 400"/>
                <a:gd name="T13" fmla="*/ 0 h 254"/>
                <a:gd name="T14" fmla="*/ 1 w 400"/>
                <a:gd name="T15" fmla="*/ 0 h 254"/>
                <a:gd name="T16" fmla="*/ 0 60000 65536"/>
                <a:gd name="T17" fmla="*/ 0 60000 65536"/>
                <a:gd name="T18" fmla="*/ 0 60000 65536"/>
                <a:gd name="T19" fmla="*/ 0 60000 65536"/>
                <a:gd name="T20" fmla="*/ 0 60000 65536"/>
                <a:gd name="T21" fmla="*/ 0 60000 65536"/>
                <a:gd name="T22" fmla="*/ 0 60000 65536"/>
                <a:gd name="T23" fmla="*/ 0 60000 65536"/>
                <a:gd name="T24" fmla="*/ 0 w 400"/>
                <a:gd name="T25" fmla="*/ 0 h 254"/>
                <a:gd name="T26" fmla="*/ 400 w 400"/>
                <a:gd name="T27" fmla="*/ 254 h 2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0" h="254">
                  <a:moveTo>
                    <a:pt x="400" y="127"/>
                  </a:moveTo>
                  <a:cubicBezTo>
                    <a:pt x="400" y="129"/>
                    <a:pt x="400" y="129"/>
                    <a:pt x="400" y="129"/>
                  </a:cubicBezTo>
                  <a:cubicBezTo>
                    <a:pt x="400" y="158"/>
                    <a:pt x="380" y="187"/>
                    <a:pt x="342" y="209"/>
                  </a:cubicBezTo>
                  <a:cubicBezTo>
                    <a:pt x="263" y="254"/>
                    <a:pt x="136" y="254"/>
                    <a:pt x="58" y="209"/>
                  </a:cubicBezTo>
                  <a:cubicBezTo>
                    <a:pt x="19" y="187"/>
                    <a:pt x="0" y="157"/>
                    <a:pt x="0" y="127"/>
                  </a:cubicBezTo>
                  <a:cubicBezTo>
                    <a:pt x="0" y="98"/>
                    <a:pt x="19" y="68"/>
                    <a:pt x="58" y="46"/>
                  </a:cubicBezTo>
                  <a:cubicBezTo>
                    <a:pt x="136" y="0"/>
                    <a:pt x="263" y="0"/>
                    <a:pt x="342" y="46"/>
                  </a:cubicBezTo>
                  <a:cubicBezTo>
                    <a:pt x="381" y="68"/>
                    <a:pt x="400" y="98"/>
                    <a:pt x="400"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5" name="Freeform 2376">
              <a:extLst>
                <a:ext uri="{FF2B5EF4-FFF2-40B4-BE49-F238E27FC236}">
                  <a16:creationId xmlns:a16="http://schemas.microsoft.com/office/drawing/2014/main" id="{AF2A355A-7C36-474D-A722-EBC15C9EE176}"/>
                </a:ext>
              </a:extLst>
            </p:cNvPr>
            <p:cNvSpPr>
              <a:spLocks/>
            </p:cNvSpPr>
            <p:nvPr/>
          </p:nvSpPr>
          <p:spPr bwMode="auto">
            <a:xfrm>
              <a:off x="1141" y="3509"/>
              <a:ext cx="50" cy="31"/>
            </a:xfrm>
            <a:custGeom>
              <a:avLst/>
              <a:gdLst>
                <a:gd name="T0" fmla="*/ 0 w 179"/>
                <a:gd name="T1" fmla="*/ 0 h 113"/>
                <a:gd name="T2" fmla="*/ 0 w 179"/>
                <a:gd name="T3" fmla="*/ 0 h 113"/>
                <a:gd name="T4" fmla="*/ 0 w 179"/>
                <a:gd name="T5" fmla="*/ 0 h 113"/>
                <a:gd name="T6" fmla="*/ 0 w 179"/>
                <a:gd name="T7" fmla="*/ 0 h 113"/>
                <a:gd name="T8" fmla="*/ 0 w 179"/>
                <a:gd name="T9" fmla="*/ 0 h 113"/>
                <a:gd name="T10" fmla="*/ 0 w 179"/>
                <a:gd name="T11" fmla="*/ 0 h 113"/>
                <a:gd name="T12" fmla="*/ 0 w 179"/>
                <a:gd name="T13" fmla="*/ 0 h 113"/>
                <a:gd name="T14" fmla="*/ 0 w 179"/>
                <a:gd name="T15" fmla="*/ 0 h 113"/>
                <a:gd name="T16" fmla="*/ 0 60000 65536"/>
                <a:gd name="T17" fmla="*/ 0 60000 65536"/>
                <a:gd name="T18" fmla="*/ 0 60000 65536"/>
                <a:gd name="T19" fmla="*/ 0 60000 65536"/>
                <a:gd name="T20" fmla="*/ 0 60000 65536"/>
                <a:gd name="T21" fmla="*/ 0 60000 65536"/>
                <a:gd name="T22" fmla="*/ 0 60000 65536"/>
                <a:gd name="T23" fmla="*/ 0 60000 65536"/>
                <a:gd name="T24" fmla="*/ 0 w 179"/>
                <a:gd name="T25" fmla="*/ 0 h 113"/>
                <a:gd name="T26" fmla="*/ 179 w 179"/>
                <a:gd name="T27" fmla="*/ 113 h 1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9" h="113">
                  <a:moveTo>
                    <a:pt x="179" y="56"/>
                  </a:moveTo>
                  <a:cubicBezTo>
                    <a:pt x="179" y="57"/>
                    <a:pt x="179" y="57"/>
                    <a:pt x="179" y="57"/>
                  </a:cubicBezTo>
                  <a:cubicBezTo>
                    <a:pt x="179" y="70"/>
                    <a:pt x="170" y="83"/>
                    <a:pt x="153" y="93"/>
                  </a:cubicBezTo>
                  <a:cubicBezTo>
                    <a:pt x="118" y="113"/>
                    <a:pt x="62" y="113"/>
                    <a:pt x="27" y="93"/>
                  </a:cubicBezTo>
                  <a:cubicBezTo>
                    <a:pt x="9" y="83"/>
                    <a:pt x="0" y="70"/>
                    <a:pt x="0" y="56"/>
                  </a:cubicBezTo>
                  <a:cubicBezTo>
                    <a:pt x="0" y="43"/>
                    <a:pt x="9" y="30"/>
                    <a:pt x="27" y="20"/>
                  </a:cubicBezTo>
                  <a:cubicBezTo>
                    <a:pt x="62" y="0"/>
                    <a:pt x="118" y="0"/>
                    <a:pt x="153" y="20"/>
                  </a:cubicBezTo>
                  <a:cubicBezTo>
                    <a:pt x="171" y="30"/>
                    <a:pt x="179" y="43"/>
                    <a:pt x="179" y="5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6" name="Freeform 2377">
              <a:extLst>
                <a:ext uri="{FF2B5EF4-FFF2-40B4-BE49-F238E27FC236}">
                  <a16:creationId xmlns:a16="http://schemas.microsoft.com/office/drawing/2014/main" id="{4A310DC3-190F-4030-B643-7EAD33FA8AF0}"/>
                </a:ext>
              </a:extLst>
            </p:cNvPr>
            <p:cNvSpPr>
              <a:spLocks noEditPoints="1"/>
            </p:cNvSpPr>
            <p:nvPr/>
          </p:nvSpPr>
          <p:spPr bwMode="auto">
            <a:xfrm>
              <a:off x="1108" y="3486"/>
              <a:ext cx="117" cy="73"/>
            </a:xfrm>
            <a:custGeom>
              <a:avLst/>
              <a:gdLst>
                <a:gd name="T0" fmla="*/ 0 w 424"/>
                <a:gd name="T1" fmla="*/ 0 h 267"/>
                <a:gd name="T2" fmla="*/ 0 w 424"/>
                <a:gd name="T3" fmla="*/ 0 h 267"/>
                <a:gd name="T4" fmla="*/ 0 w 424"/>
                <a:gd name="T5" fmla="*/ 0 h 267"/>
                <a:gd name="T6" fmla="*/ 0 w 424"/>
                <a:gd name="T7" fmla="*/ 0 h 267"/>
                <a:gd name="T8" fmla="*/ 1 w 424"/>
                <a:gd name="T9" fmla="*/ 0 h 267"/>
                <a:gd name="T10" fmla="*/ 1 w 424"/>
                <a:gd name="T11" fmla="*/ 0 h 267"/>
                <a:gd name="T12" fmla="*/ 1 w 424"/>
                <a:gd name="T13" fmla="*/ 0 h 267"/>
                <a:gd name="T14" fmla="*/ 1 w 424"/>
                <a:gd name="T15" fmla="*/ 0 h 267"/>
                <a:gd name="T16" fmla="*/ 1 w 424"/>
                <a:gd name="T17" fmla="*/ 0 h 267"/>
                <a:gd name="T18" fmla="*/ 0 w 424"/>
                <a:gd name="T19" fmla="*/ 0 h 267"/>
                <a:gd name="T20" fmla="*/ 0 w 424"/>
                <a:gd name="T21" fmla="*/ 0 h 267"/>
                <a:gd name="T22" fmla="*/ 0 w 424"/>
                <a:gd name="T23" fmla="*/ 0 h 267"/>
                <a:gd name="T24" fmla="*/ 0 w 424"/>
                <a:gd name="T25" fmla="*/ 0 h 267"/>
                <a:gd name="T26" fmla="*/ 0 w 424"/>
                <a:gd name="T27" fmla="*/ 0 h 267"/>
                <a:gd name="T28" fmla="*/ 1 w 424"/>
                <a:gd name="T29" fmla="*/ 0 h 267"/>
                <a:gd name="T30" fmla="*/ 1 w 424"/>
                <a:gd name="T31" fmla="*/ 0 h 267"/>
                <a:gd name="T32" fmla="*/ 1 w 424"/>
                <a:gd name="T33" fmla="*/ 0 h 267"/>
                <a:gd name="T34" fmla="*/ 1 w 424"/>
                <a:gd name="T35" fmla="*/ 0 h 267"/>
                <a:gd name="T36" fmla="*/ 1 w 424"/>
                <a:gd name="T37" fmla="*/ 0 h 267"/>
                <a:gd name="T38" fmla="*/ 0 w 424"/>
                <a:gd name="T39" fmla="*/ 0 h 2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4"/>
                <a:gd name="T61" fmla="*/ 0 h 267"/>
                <a:gd name="T62" fmla="*/ 424 w 424"/>
                <a:gd name="T63" fmla="*/ 267 h 26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4" h="267">
                  <a:moveTo>
                    <a:pt x="212" y="267"/>
                  </a:moveTo>
                  <a:cubicBezTo>
                    <a:pt x="158" y="267"/>
                    <a:pt x="105" y="255"/>
                    <a:pt x="64" y="232"/>
                  </a:cubicBezTo>
                  <a:cubicBezTo>
                    <a:pt x="22" y="208"/>
                    <a:pt x="0" y="175"/>
                    <a:pt x="0" y="139"/>
                  </a:cubicBezTo>
                  <a:cubicBezTo>
                    <a:pt x="0" y="104"/>
                    <a:pt x="22" y="71"/>
                    <a:pt x="64" y="47"/>
                  </a:cubicBezTo>
                  <a:cubicBezTo>
                    <a:pt x="146" y="0"/>
                    <a:pt x="278" y="0"/>
                    <a:pt x="360" y="47"/>
                  </a:cubicBezTo>
                  <a:cubicBezTo>
                    <a:pt x="401" y="71"/>
                    <a:pt x="424" y="104"/>
                    <a:pt x="424" y="139"/>
                  </a:cubicBezTo>
                  <a:cubicBezTo>
                    <a:pt x="424" y="140"/>
                    <a:pt x="424" y="140"/>
                    <a:pt x="424" y="140"/>
                  </a:cubicBezTo>
                  <a:cubicBezTo>
                    <a:pt x="424" y="140"/>
                    <a:pt x="424" y="141"/>
                    <a:pt x="424" y="141"/>
                  </a:cubicBezTo>
                  <a:cubicBezTo>
                    <a:pt x="424" y="176"/>
                    <a:pt x="401" y="208"/>
                    <a:pt x="360" y="232"/>
                  </a:cubicBezTo>
                  <a:cubicBezTo>
                    <a:pt x="319" y="255"/>
                    <a:pt x="265" y="267"/>
                    <a:pt x="212" y="267"/>
                  </a:cubicBezTo>
                  <a:close/>
                  <a:moveTo>
                    <a:pt x="212" y="36"/>
                  </a:moveTo>
                  <a:cubicBezTo>
                    <a:pt x="163" y="36"/>
                    <a:pt x="114" y="46"/>
                    <a:pt x="76" y="68"/>
                  </a:cubicBezTo>
                  <a:cubicBezTo>
                    <a:pt x="42" y="88"/>
                    <a:pt x="24" y="113"/>
                    <a:pt x="24" y="139"/>
                  </a:cubicBezTo>
                  <a:cubicBezTo>
                    <a:pt x="24" y="166"/>
                    <a:pt x="42" y="191"/>
                    <a:pt x="76" y="211"/>
                  </a:cubicBezTo>
                  <a:cubicBezTo>
                    <a:pt x="151" y="254"/>
                    <a:pt x="273" y="254"/>
                    <a:pt x="348" y="211"/>
                  </a:cubicBezTo>
                  <a:cubicBezTo>
                    <a:pt x="381" y="192"/>
                    <a:pt x="400" y="167"/>
                    <a:pt x="400" y="141"/>
                  </a:cubicBezTo>
                  <a:cubicBezTo>
                    <a:pt x="400" y="140"/>
                    <a:pt x="400" y="140"/>
                    <a:pt x="400" y="140"/>
                  </a:cubicBezTo>
                  <a:cubicBezTo>
                    <a:pt x="400" y="140"/>
                    <a:pt x="400" y="140"/>
                    <a:pt x="400" y="139"/>
                  </a:cubicBezTo>
                  <a:cubicBezTo>
                    <a:pt x="400" y="113"/>
                    <a:pt x="382" y="88"/>
                    <a:pt x="348" y="68"/>
                  </a:cubicBezTo>
                  <a:cubicBezTo>
                    <a:pt x="310" y="46"/>
                    <a:pt x="261" y="36"/>
                    <a:pt x="212" y="3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7" name="Freeform 2378">
              <a:extLst>
                <a:ext uri="{FF2B5EF4-FFF2-40B4-BE49-F238E27FC236}">
                  <a16:creationId xmlns:a16="http://schemas.microsoft.com/office/drawing/2014/main" id="{C7BFCB6C-8AA3-4BD5-BE59-CC70BE2EBA91}"/>
                </a:ext>
              </a:extLst>
            </p:cNvPr>
            <p:cNvSpPr>
              <a:spLocks/>
            </p:cNvSpPr>
            <p:nvPr/>
          </p:nvSpPr>
          <p:spPr bwMode="auto">
            <a:xfrm>
              <a:off x="1108" y="3521"/>
              <a:ext cx="117" cy="242"/>
            </a:xfrm>
            <a:custGeom>
              <a:avLst/>
              <a:gdLst>
                <a:gd name="T0" fmla="*/ 0 w 424"/>
                <a:gd name="T1" fmla="*/ 1 h 876"/>
                <a:gd name="T2" fmla="*/ 0 w 424"/>
                <a:gd name="T3" fmla="*/ 1 h 876"/>
                <a:gd name="T4" fmla="*/ 0 w 424"/>
                <a:gd name="T5" fmla="*/ 1 h 876"/>
                <a:gd name="T6" fmla="*/ 0 w 424"/>
                <a:gd name="T7" fmla="*/ 0 h 876"/>
                <a:gd name="T8" fmla="*/ 0 w 424"/>
                <a:gd name="T9" fmla="*/ 0 h 876"/>
                <a:gd name="T10" fmla="*/ 0 w 424"/>
                <a:gd name="T11" fmla="*/ 0 h 876"/>
                <a:gd name="T12" fmla="*/ 0 w 424"/>
                <a:gd name="T13" fmla="*/ 1 h 876"/>
                <a:gd name="T14" fmla="*/ 0 w 424"/>
                <a:gd name="T15" fmla="*/ 1 h 876"/>
                <a:gd name="T16" fmla="*/ 1 w 424"/>
                <a:gd name="T17" fmla="*/ 1 h 876"/>
                <a:gd name="T18" fmla="*/ 1 w 424"/>
                <a:gd name="T19" fmla="*/ 1 h 876"/>
                <a:gd name="T20" fmla="*/ 1 w 424"/>
                <a:gd name="T21" fmla="*/ 0 h 876"/>
                <a:gd name="T22" fmla="*/ 1 w 424"/>
                <a:gd name="T23" fmla="*/ 0 h 876"/>
                <a:gd name="T24" fmla="*/ 1 w 424"/>
                <a:gd name="T25" fmla="*/ 0 h 876"/>
                <a:gd name="T26" fmla="*/ 1 w 424"/>
                <a:gd name="T27" fmla="*/ 1 h 876"/>
                <a:gd name="T28" fmla="*/ 1 w 424"/>
                <a:gd name="T29" fmla="*/ 1 h 876"/>
                <a:gd name="T30" fmla="*/ 0 w 424"/>
                <a:gd name="T31" fmla="*/ 1 h 8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4"/>
                <a:gd name="T49" fmla="*/ 0 h 876"/>
                <a:gd name="T50" fmla="*/ 424 w 424"/>
                <a:gd name="T51" fmla="*/ 876 h 8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4" h="876">
                  <a:moveTo>
                    <a:pt x="212" y="876"/>
                  </a:moveTo>
                  <a:cubicBezTo>
                    <a:pt x="158" y="876"/>
                    <a:pt x="105" y="865"/>
                    <a:pt x="64" y="841"/>
                  </a:cubicBezTo>
                  <a:cubicBezTo>
                    <a:pt x="22" y="817"/>
                    <a:pt x="0" y="784"/>
                    <a:pt x="0" y="749"/>
                  </a:cubicBezTo>
                  <a:cubicBezTo>
                    <a:pt x="0" y="12"/>
                    <a:pt x="0" y="12"/>
                    <a:pt x="0" y="12"/>
                  </a:cubicBezTo>
                  <a:cubicBezTo>
                    <a:pt x="0" y="6"/>
                    <a:pt x="5" y="0"/>
                    <a:pt x="12" y="0"/>
                  </a:cubicBezTo>
                  <a:cubicBezTo>
                    <a:pt x="18" y="0"/>
                    <a:pt x="24" y="6"/>
                    <a:pt x="24" y="12"/>
                  </a:cubicBezTo>
                  <a:cubicBezTo>
                    <a:pt x="24" y="749"/>
                    <a:pt x="24" y="749"/>
                    <a:pt x="24" y="749"/>
                  </a:cubicBezTo>
                  <a:cubicBezTo>
                    <a:pt x="24" y="775"/>
                    <a:pt x="42" y="801"/>
                    <a:pt x="76" y="820"/>
                  </a:cubicBezTo>
                  <a:cubicBezTo>
                    <a:pt x="151" y="863"/>
                    <a:pt x="273" y="863"/>
                    <a:pt x="348" y="820"/>
                  </a:cubicBezTo>
                  <a:cubicBezTo>
                    <a:pt x="382" y="801"/>
                    <a:pt x="400" y="775"/>
                    <a:pt x="400" y="749"/>
                  </a:cubicBezTo>
                  <a:cubicBezTo>
                    <a:pt x="400" y="12"/>
                    <a:pt x="400" y="12"/>
                    <a:pt x="400" y="12"/>
                  </a:cubicBezTo>
                  <a:cubicBezTo>
                    <a:pt x="400" y="6"/>
                    <a:pt x="406" y="0"/>
                    <a:pt x="412" y="0"/>
                  </a:cubicBezTo>
                  <a:cubicBezTo>
                    <a:pt x="419" y="0"/>
                    <a:pt x="424" y="6"/>
                    <a:pt x="424" y="12"/>
                  </a:cubicBezTo>
                  <a:cubicBezTo>
                    <a:pt x="424" y="749"/>
                    <a:pt x="424" y="749"/>
                    <a:pt x="424" y="749"/>
                  </a:cubicBezTo>
                  <a:cubicBezTo>
                    <a:pt x="424" y="784"/>
                    <a:pt x="401" y="817"/>
                    <a:pt x="360" y="841"/>
                  </a:cubicBezTo>
                  <a:cubicBezTo>
                    <a:pt x="319" y="865"/>
                    <a:pt x="265" y="876"/>
                    <a:pt x="212" y="87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8" name="Freeform 2379">
              <a:extLst>
                <a:ext uri="{FF2B5EF4-FFF2-40B4-BE49-F238E27FC236}">
                  <a16:creationId xmlns:a16="http://schemas.microsoft.com/office/drawing/2014/main" id="{9FFDCF90-0E6F-4955-B9A4-098911965D1A}"/>
                </a:ext>
              </a:extLst>
            </p:cNvPr>
            <p:cNvSpPr>
              <a:spLocks/>
            </p:cNvSpPr>
            <p:nvPr/>
          </p:nvSpPr>
          <p:spPr bwMode="auto">
            <a:xfrm>
              <a:off x="1108" y="3654"/>
              <a:ext cx="117" cy="38"/>
            </a:xfrm>
            <a:custGeom>
              <a:avLst/>
              <a:gdLst>
                <a:gd name="T0" fmla="*/ 0 w 424"/>
                <a:gd name="T1" fmla="*/ 0 h 140"/>
                <a:gd name="T2" fmla="*/ 0 w 424"/>
                <a:gd name="T3" fmla="*/ 0 h 140"/>
                <a:gd name="T4" fmla="*/ 0 w 424"/>
                <a:gd name="T5" fmla="*/ 0 h 140"/>
                <a:gd name="T6" fmla="*/ 0 w 424"/>
                <a:gd name="T7" fmla="*/ 0 h 140"/>
                <a:gd name="T8" fmla="*/ 0 w 424"/>
                <a:gd name="T9" fmla="*/ 0 h 140"/>
                <a:gd name="T10" fmla="*/ 0 w 424"/>
                <a:gd name="T11" fmla="*/ 0 h 140"/>
                <a:gd name="T12" fmla="*/ 1 w 424"/>
                <a:gd name="T13" fmla="*/ 0 h 140"/>
                <a:gd name="T14" fmla="*/ 1 w 424"/>
                <a:gd name="T15" fmla="*/ 0 h 140"/>
                <a:gd name="T16" fmla="*/ 1 w 424"/>
                <a:gd name="T17" fmla="*/ 0 h 140"/>
                <a:gd name="T18" fmla="*/ 1 w 424"/>
                <a:gd name="T19" fmla="*/ 0 h 140"/>
                <a:gd name="T20" fmla="*/ 1 w 424"/>
                <a:gd name="T21" fmla="*/ 0 h 140"/>
                <a:gd name="T22" fmla="*/ 0 w 424"/>
                <a:gd name="T23" fmla="*/ 0 h 1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4"/>
                <a:gd name="T37" fmla="*/ 0 h 140"/>
                <a:gd name="T38" fmla="*/ 424 w 424"/>
                <a:gd name="T39" fmla="*/ 140 h 1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4" h="140">
                  <a:moveTo>
                    <a:pt x="212" y="140"/>
                  </a:moveTo>
                  <a:cubicBezTo>
                    <a:pt x="158" y="140"/>
                    <a:pt x="105" y="128"/>
                    <a:pt x="64" y="104"/>
                  </a:cubicBezTo>
                  <a:cubicBezTo>
                    <a:pt x="22" y="80"/>
                    <a:pt x="0" y="48"/>
                    <a:pt x="0" y="12"/>
                  </a:cubicBezTo>
                  <a:cubicBezTo>
                    <a:pt x="0" y="6"/>
                    <a:pt x="5" y="0"/>
                    <a:pt x="12" y="0"/>
                  </a:cubicBezTo>
                  <a:cubicBezTo>
                    <a:pt x="18" y="0"/>
                    <a:pt x="24" y="6"/>
                    <a:pt x="24" y="12"/>
                  </a:cubicBezTo>
                  <a:cubicBezTo>
                    <a:pt x="24" y="39"/>
                    <a:pt x="42" y="64"/>
                    <a:pt x="76" y="84"/>
                  </a:cubicBezTo>
                  <a:cubicBezTo>
                    <a:pt x="151" y="127"/>
                    <a:pt x="273" y="127"/>
                    <a:pt x="348" y="84"/>
                  </a:cubicBezTo>
                  <a:cubicBezTo>
                    <a:pt x="382" y="64"/>
                    <a:pt x="400" y="39"/>
                    <a:pt x="400" y="12"/>
                  </a:cubicBezTo>
                  <a:cubicBezTo>
                    <a:pt x="400" y="6"/>
                    <a:pt x="406" y="0"/>
                    <a:pt x="412" y="0"/>
                  </a:cubicBezTo>
                  <a:cubicBezTo>
                    <a:pt x="419" y="0"/>
                    <a:pt x="424" y="6"/>
                    <a:pt x="424" y="12"/>
                  </a:cubicBezTo>
                  <a:cubicBezTo>
                    <a:pt x="424" y="48"/>
                    <a:pt x="401" y="80"/>
                    <a:pt x="360" y="104"/>
                  </a:cubicBezTo>
                  <a:cubicBezTo>
                    <a:pt x="319" y="128"/>
                    <a:pt x="265" y="140"/>
                    <a:pt x="212" y="140"/>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9" name="Freeform 2380">
              <a:extLst>
                <a:ext uri="{FF2B5EF4-FFF2-40B4-BE49-F238E27FC236}">
                  <a16:creationId xmlns:a16="http://schemas.microsoft.com/office/drawing/2014/main" id="{D142B770-8DCE-4FAD-A544-7E0F1D6779A5}"/>
                </a:ext>
              </a:extLst>
            </p:cNvPr>
            <p:cNvSpPr>
              <a:spLocks/>
            </p:cNvSpPr>
            <p:nvPr/>
          </p:nvSpPr>
          <p:spPr bwMode="auto">
            <a:xfrm>
              <a:off x="1108" y="3607"/>
              <a:ext cx="117" cy="38"/>
            </a:xfrm>
            <a:custGeom>
              <a:avLst/>
              <a:gdLst>
                <a:gd name="T0" fmla="*/ 0 w 424"/>
                <a:gd name="T1" fmla="*/ 0 h 139"/>
                <a:gd name="T2" fmla="*/ 0 w 424"/>
                <a:gd name="T3" fmla="*/ 0 h 139"/>
                <a:gd name="T4" fmla="*/ 0 w 424"/>
                <a:gd name="T5" fmla="*/ 0 h 139"/>
                <a:gd name="T6" fmla="*/ 0 w 424"/>
                <a:gd name="T7" fmla="*/ 0 h 139"/>
                <a:gd name="T8" fmla="*/ 0 w 424"/>
                <a:gd name="T9" fmla="*/ 0 h 139"/>
                <a:gd name="T10" fmla="*/ 0 w 424"/>
                <a:gd name="T11" fmla="*/ 0 h 139"/>
                <a:gd name="T12" fmla="*/ 1 w 424"/>
                <a:gd name="T13" fmla="*/ 0 h 139"/>
                <a:gd name="T14" fmla="*/ 1 w 424"/>
                <a:gd name="T15" fmla="*/ 0 h 139"/>
                <a:gd name="T16" fmla="*/ 1 w 424"/>
                <a:gd name="T17" fmla="*/ 0 h 139"/>
                <a:gd name="T18" fmla="*/ 1 w 424"/>
                <a:gd name="T19" fmla="*/ 0 h 139"/>
                <a:gd name="T20" fmla="*/ 1 w 424"/>
                <a:gd name="T21" fmla="*/ 0 h 139"/>
                <a:gd name="T22" fmla="*/ 0 w 424"/>
                <a:gd name="T23" fmla="*/ 0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4"/>
                <a:gd name="T37" fmla="*/ 0 h 139"/>
                <a:gd name="T38" fmla="*/ 424 w 424"/>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4" h="139">
                  <a:moveTo>
                    <a:pt x="212" y="139"/>
                  </a:moveTo>
                  <a:cubicBezTo>
                    <a:pt x="158" y="139"/>
                    <a:pt x="105" y="127"/>
                    <a:pt x="64" y="104"/>
                  </a:cubicBezTo>
                  <a:cubicBezTo>
                    <a:pt x="22" y="80"/>
                    <a:pt x="0" y="47"/>
                    <a:pt x="0" y="12"/>
                  </a:cubicBezTo>
                  <a:cubicBezTo>
                    <a:pt x="0" y="5"/>
                    <a:pt x="5" y="0"/>
                    <a:pt x="12" y="0"/>
                  </a:cubicBezTo>
                  <a:cubicBezTo>
                    <a:pt x="18" y="0"/>
                    <a:pt x="24" y="5"/>
                    <a:pt x="24" y="12"/>
                  </a:cubicBezTo>
                  <a:cubicBezTo>
                    <a:pt x="24" y="38"/>
                    <a:pt x="42" y="64"/>
                    <a:pt x="76" y="83"/>
                  </a:cubicBezTo>
                  <a:cubicBezTo>
                    <a:pt x="151" y="126"/>
                    <a:pt x="273" y="126"/>
                    <a:pt x="348" y="83"/>
                  </a:cubicBezTo>
                  <a:cubicBezTo>
                    <a:pt x="382" y="64"/>
                    <a:pt x="400" y="38"/>
                    <a:pt x="400" y="12"/>
                  </a:cubicBezTo>
                  <a:cubicBezTo>
                    <a:pt x="400" y="5"/>
                    <a:pt x="406" y="0"/>
                    <a:pt x="412" y="0"/>
                  </a:cubicBezTo>
                  <a:cubicBezTo>
                    <a:pt x="419" y="0"/>
                    <a:pt x="424" y="5"/>
                    <a:pt x="424" y="12"/>
                  </a:cubicBezTo>
                  <a:cubicBezTo>
                    <a:pt x="424" y="47"/>
                    <a:pt x="401" y="80"/>
                    <a:pt x="360" y="104"/>
                  </a:cubicBezTo>
                  <a:cubicBezTo>
                    <a:pt x="319" y="127"/>
                    <a:pt x="265" y="139"/>
                    <a:pt x="212" y="13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0" name="Freeform 2381">
              <a:extLst>
                <a:ext uri="{FF2B5EF4-FFF2-40B4-BE49-F238E27FC236}">
                  <a16:creationId xmlns:a16="http://schemas.microsoft.com/office/drawing/2014/main" id="{9066DE1B-7C19-4D86-9A38-B4E1967288FE}"/>
                </a:ext>
              </a:extLst>
            </p:cNvPr>
            <p:cNvSpPr>
              <a:spLocks/>
            </p:cNvSpPr>
            <p:nvPr/>
          </p:nvSpPr>
          <p:spPr bwMode="auto">
            <a:xfrm>
              <a:off x="1108" y="3579"/>
              <a:ext cx="117" cy="39"/>
            </a:xfrm>
            <a:custGeom>
              <a:avLst/>
              <a:gdLst>
                <a:gd name="T0" fmla="*/ 0 w 424"/>
                <a:gd name="T1" fmla="*/ 0 h 139"/>
                <a:gd name="T2" fmla="*/ 0 w 424"/>
                <a:gd name="T3" fmla="*/ 0 h 139"/>
                <a:gd name="T4" fmla="*/ 0 w 424"/>
                <a:gd name="T5" fmla="*/ 0 h 139"/>
                <a:gd name="T6" fmla="*/ 0 w 424"/>
                <a:gd name="T7" fmla="*/ 0 h 139"/>
                <a:gd name="T8" fmla="*/ 0 w 424"/>
                <a:gd name="T9" fmla="*/ 0 h 139"/>
                <a:gd name="T10" fmla="*/ 0 w 424"/>
                <a:gd name="T11" fmla="*/ 0 h 139"/>
                <a:gd name="T12" fmla="*/ 1 w 424"/>
                <a:gd name="T13" fmla="*/ 0 h 139"/>
                <a:gd name="T14" fmla="*/ 1 w 424"/>
                <a:gd name="T15" fmla="*/ 0 h 139"/>
                <a:gd name="T16" fmla="*/ 1 w 424"/>
                <a:gd name="T17" fmla="*/ 0 h 139"/>
                <a:gd name="T18" fmla="*/ 1 w 424"/>
                <a:gd name="T19" fmla="*/ 0 h 139"/>
                <a:gd name="T20" fmla="*/ 1 w 424"/>
                <a:gd name="T21" fmla="*/ 0 h 139"/>
                <a:gd name="T22" fmla="*/ 0 w 424"/>
                <a:gd name="T23" fmla="*/ 0 h 1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4"/>
                <a:gd name="T37" fmla="*/ 0 h 139"/>
                <a:gd name="T38" fmla="*/ 424 w 424"/>
                <a:gd name="T39" fmla="*/ 139 h 1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4" h="139">
                  <a:moveTo>
                    <a:pt x="212" y="139"/>
                  </a:moveTo>
                  <a:cubicBezTo>
                    <a:pt x="158" y="139"/>
                    <a:pt x="105" y="128"/>
                    <a:pt x="64" y="104"/>
                  </a:cubicBezTo>
                  <a:cubicBezTo>
                    <a:pt x="22" y="80"/>
                    <a:pt x="0" y="47"/>
                    <a:pt x="0" y="12"/>
                  </a:cubicBezTo>
                  <a:cubicBezTo>
                    <a:pt x="0" y="5"/>
                    <a:pt x="5" y="0"/>
                    <a:pt x="12" y="0"/>
                  </a:cubicBezTo>
                  <a:cubicBezTo>
                    <a:pt x="18" y="0"/>
                    <a:pt x="24" y="5"/>
                    <a:pt x="24" y="12"/>
                  </a:cubicBezTo>
                  <a:cubicBezTo>
                    <a:pt x="24" y="38"/>
                    <a:pt x="42" y="64"/>
                    <a:pt x="76" y="83"/>
                  </a:cubicBezTo>
                  <a:cubicBezTo>
                    <a:pt x="151" y="127"/>
                    <a:pt x="273" y="127"/>
                    <a:pt x="348" y="83"/>
                  </a:cubicBezTo>
                  <a:cubicBezTo>
                    <a:pt x="382" y="64"/>
                    <a:pt x="400" y="38"/>
                    <a:pt x="400" y="12"/>
                  </a:cubicBezTo>
                  <a:cubicBezTo>
                    <a:pt x="400" y="5"/>
                    <a:pt x="406" y="0"/>
                    <a:pt x="412" y="0"/>
                  </a:cubicBezTo>
                  <a:cubicBezTo>
                    <a:pt x="419" y="0"/>
                    <a:pt x="424" y="5"/>
                    <a:pt x="424" y="12"/>
                  </a:cubicBezTo>
                  <a:cubicBezTo>
                    <a:pt x="424" y="47"/>
                    <a:pt x="401" y="80"/>
                    <a:pt x="360" y="104"/>
                  </a:cubicBezTo>
                  <a:cubicBezTo>
                    <a:pt x="319" y="128"/>
                    <a:pt x="265" y="139"/>
                    <a:pt x="212" y="13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1" name="Freeform 2382">
              <a:extLst>
                <a:ext uri="{FF2B5EF4-FFF2-40B4-BE49-F238E27FC236}">
                  <a16:creationId xmlns:a16="http://schemas.microsoft.com/office/drawing/2014/main" id="{FFE4E724-FD33-40FC-A880-A673F4FC13C4}"/>
                </a:ext>
              </a:extLst>
            </p:cNvPr>
            <p:cNvSpPr>
              <a:spLocks noEditPoints="1"/>
            </p:cNvSpPr>
            <p:nvPr/>
          </p:nvSpPr>
          <p:spPr bwMode="auto">
            <a:xfrm>
              <a:off x="690" y="3295"/>
              <a:ext cx="84" cy="127"/>
            </a:xfrm>
            <a:custGeom>
              <a:avLst/>
              <a:gdLst>
                <a:gd name="T0" fmla="*/ 1 w 305"/>
                <a:gd name="T1" fmla="*/ 0 h 463"/>
                <a:gd name="T2" fmla="*/ 1 w 305"/>
                <a:gd name="T3" fmla="*/ 0 h 463"/>
                <a:gd name="T4" fmla="*/ 1 w 305"/>
                <a:gd name="T5" fmla="*/ 0 h 463"/>
                <a:gd name="T6" fmla="*/ 0 w 305"/>
                <a:gd name="T7" fmla="*/ 1 h 463"/>
                <a:gd name="T8" fmla="*/ 0 w 305"/>
                <a:gd name="T9" fmla="*/ 1 h 463"/>
                <a:gd name="T10" fmla="*/ 0 w 305"/>
                <a:gd name="T11" fmla="*/ 1 h 463"/>
                <a:gd name="T12" fmla="*/ 0 w 305"/>
                <a:gd name="T13" fmla="*/ 1 h 463"/>
                <a:gd name="T14" fmla="*/ 0 w 305"/>
                <a:gd name="T15" fmla="*/ 1 h 463"/>
                <a:gd name="T16" fmla="*/ 0 w 305"/>
                <a:gd name="T17" fmla="*/ 1 h 463"/>
                <a:gd name="T18" fmla="*/ 0 w 305"/>
                <a:gd name="T19" fmla="*/ 0 h 463"/>
                <a:gd name="T20" fmla="*/ 0 w 305"/>
                <a:gd name="T21" fmla="*/ 0 h 463"/>
                <a:gd name="T22" fmla="*/ 0 w 305"/>
                <a:gd name="T23" fmla="*/ 0 h 463"/>
                <a:gd name="T24" fmla="*/ 0 w 305"/>
                <a:gd name="T25" fmla="*/ 0 h 463"/>
                <a:gd name="T26" fmla="*/ 0 w 305"/>
                <a:gd name="T27" fmla="*/ 0 h 463"/>
                <a:gd name="T28" fmla="*/ 1 w 305"/>
                <a:gd name="T29" fmla="*/ 0 h 463"/>
                <a:gd name="T30" fmla="*/ 1 w 305"/>
                <a:gd name="T31" fmla="*/ 0 h 463"/>
                <a:gd name="T32" fmla="*/ 0 w 305"/>
                <a:gd name="T33" fmla="*/ 1 h 463"/>
                <a:gd name="T34" fmla="*/ 0 w 305"/>
                <a:gd name="T35" fmla="*/ 0 h 463"/>
                <a:gd name="T36" fmla="*/ 0 w 305"/>
                <a:gd name="T37" fmla="*/ 0 h 463"/>
                <a:gd name="T38" fmla="*/ 0 w 305"/>
                <a:gd name="T39" fmla="*/ 0 h 463"/>
                <a:gd name="T40" fmla="*/ 0 w 305"/>
                <a:gd name="T41" fmla="*/ 0 h 463"/>
                <a:gd name="T42" fmla="*/ 0 w 305"/>
                <a:gd name="T43" fmla="*/ 0 h 463"/>
                <a:gd name="T44" fmla="*/ 0 w 305"/>
                <a:gd name="T45" fmla="*/ 1 h 463"/>
                <a:gd name="T46" fmla="*/ 0 w 305"/>
                <a:gd name="T47" fmla="*/ 1 h 463"/>
                <a:gd name="T48" fmla="*/ 0 w 305"/>
                <a:gd name="T49" fmla="*/ 1 h 4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5"/>
                <a:gd name="T76" fmla="*/ 0 h 463"/>
                <a:gd name="T77" fmla="*/ 305 w 305"/>
                <a:gd name="T78" fmla="*/ 463 h 4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5" h="463">
                  <a:moveTo>
                    <a:pt x="285" y="43"/>
                  </a:moveTo>
                  <a:cubicBezTo>
                    <a:pt x="298" y="67"/>
                    <a:pt x="305" y="100"/>
                    <a:pt x="305" y="143"/>
                  </a:cubicBezTo>
                  <a:cubicBezTo>
                    <a:pt x="305" y="186"/>
                    <a:pt x="298" y="227"/>
                    <a:pt x="285" y="266"/>
                  </a:cubicBezTo>
                  <a:cubicBezTo>
                    <a:pt x="272" y="305"/>
                    <a:pt x="254" y="339"/>
                    <a:pt x="231" y="369"/>
                  </a:cubicBezTo>
                  <a:cubicBezTo>
                    <a:pt x="208" y="399"/>
                    <a:pt x="182" y="422"/>
                    <a:pt x="153" y="439"/>
                  </a:cubicBezTo>
                  <a:cubicBezTo>
                    <a:pt x="123" y="456"/>
                    <a:pt x="97" y="463"/>
                    <a:pt x="74" y="460"/>
                  </a:cubicBezTo>
                  <a:cubicBezTo>
                    <a:pt x="65" y="459"/>
                    <a:pt x="57" y="456"/>
                    <a:pt x="49" y="452"/>
                  </a:cubicBezTo>
                  <a:cubicBezTo>
                    <a:pt x="38" y="445"/>
                    <a:pt x="28" y="434"/>
                    <a:pt x="20" y="420"/>
                  </a:cubicBezTo>
                  <a:cubicBezTo>
                    <a:pt x="7" y="396"/>
                    <a:pt x="0" y="362"/>
                    <a:pt x="0" y="319"/>
                  </a:cubicBezTo>
                  <a:cubicBezTo>
                    <a:pt x="0" y="276"/>
                    <a:pt x="7" y="236"/>
                    <a:pt x="20" y="197"/>
                  </a:cubicBezTo>
                  <a:cubicBezTo>
                    <a:pt x="33" y="158"/>
                    <a:pt x="51" y="123"/>
                    <a:pt x="74" y="94"/>
                  </a:cubicBezTo>
                  <a:cubicBezTo>
                    <a:pt x="97" y="64"/>
                    <a:pt x="123" y="41"/>
                    <a:pt x="153" y="24"/>
                  </a:cubicBezTo>
                  <a:cubicBezTo>
                    <a:pt x="182" y="7"/>
                    <a:pt x="208" y="0"/>
                    <a:pt x="231" y="3"/>
                  </a:cubicBezTo>
                  <a:cubicBezTo>
                    <a:pt x="240" y="4"/>
                    <a:pt x="248" y="7"/>
                    <a:pt x="255" y="11"/>
                  </a:cubicBezTo>
                  <a:cubicBezTo>
                    <a:pt x="256" y="11"/>
                    <a:pt x="256" y="11"/>
                    <a:pt x="256" y="11"/>
                  </a:cubicBezTo>
                  <a:cubicBezTo>
                    <a:pt x="268" y="18"/>
                    <a:pt x="277" y="29"/>
                    <a:pt x="285" y="43"/>
                  </a:cubicBezTo>
                  <a:close/>
                  <a:moveTo>
                    <a:pt x="192" y="296"/>
                  </a:moveTo>
                  <a:cubicBezTo>
                    <a:pt x="202" y="272"/>
                    <a:pt x="207" y="240"/>
                    <a:pt x="207" y="200"/>
                  </a:cubicBezTo>
                  <a:cubicBezTo>
                    <a:pt x="207" y="160"/>
                    <a:pt x="202" y="134"/>
                    <a:pt x="192" y="121"/>
                  </a:cubicBezTo>
                  <a:cubicBezTo>
                    <a:pt x="182" y="108"/>
                    <a:pt x="169" y="107"/>
                    <a:pt x="153" y="116"/>
                  </a:cubicBezTo>
                  <a:cubicBezTo>
                    <a:pt x="136" y="126"/>
                    <a:pt x="123" y="143"/>
                    <a:pt x="113" y="167"/>
                  </a:cubicBezTo>
                  <a:cubicBezTo>
                    <a:pt x="103" y="191"/>
                    <a:pt x="98" y="223"/>
                    <a:pt x="98" y="263"/>
                  </a:cubicBezTo>
                  <a:cubicBezTo>
                    <a:pt x="98" y="303"/>
                    <a:pt x="103" y="329"/>
                    <a:pt x="113" y="342"/>
                  </a:cubicBezTo>
                  <a:cubicBezTo>
                    <a:pt x="123" y="355"/>
                    <a:pt x="136" y="356"/>
                    <a:pt x="153" y="347"/>
                  </a:cubicBezTo>
                  <a:cubicBezTo>
                    <a:pt x="169" y="337"/>
                    <a:pt x="182" y="320"/>
                    <a:pt x="192" y="29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2" name="Freeform 2383">
              <a:extLst>
                <a:ext uri="{FF2B5EF4-FFF2-40B4-BE49-F238E27FC236}">
                  <a16:creationId xmlns:a16="http://schemas.microsoft.com/office/drawing/2014/main" id="{CDDF72FB-1A0C-440C-81C8-8B9F6D63D58D}"/>
                </a:ext>
              </a:extLst>
            </p:cNvPr>
            <p:cNvSpPr>
              <a:spLocks/>
            </p:cNvSpPr>
            <p:nvPr/>
          </p:nvSpPr>
          <p:spPr bwMode="auto">
            <a:xfrm>
              <a:off x="660" y="3277"/>
              <a:ext cx="100" cy="142"/>
            </a:xfrm>
            <a:custGeom>
              <a:avLst/>
              <a:gdLst>
                <a:gd name="T0" fmla="*/ 1 w 361"/>
                <a:gd name="T1" fmla="*/ 0 h 514"/>
                <a:gd name="T2" fmla="*/ 1 w 361"/>
                <a:gd name="T3" fmla="*/ 0 h 514"/>
                <a:gd name="T4" fmla="*/ 1 w 361"/>
                <a:gd name="T5" fmla="*/ 0 h 514"/>
                <a:gd name="T6" fmla="*/ 1 w 361"/>
                <a:gd name="T7" fmla="*/ 0 h 514"/>
                <a:gd name="T8" fmla="*/ 0 w 361"/>
                <a:gd name="T9" fmla="*/ 0 h 514"/>
                <a:gd name="T10" fmla="*/ 0 w 361"/>
                <a:gd name="T11" fmla="*/ 1 h 514"/>
                <a:gd name="T12" fmla="*/ 0 w 361"/>
                <a:gd name="T13" fmla="*/ 1 h 514"/>
                <a:gd name="T14" fmla="*/ 0 w 361"/>
                <a:gd name="T15" fmla="*/ 1 h 514"/>
                <a:gd name="T16" fmla="*/ 0 w 361"/>
                <a:gd name="T17" fmla="*/ 1 h 514"/>
                <a:gd name="T18" fmla="*/ 0 w 361"/>
                <a:gd name="T19" fmla="*/ 1 h 514"/>
                <a:gd name="T20" fmla="*/ 0 w 361"/>
                <a:gd name="T21" fmla="*/ 1 h 514"/>
                <a:gd name="T22" fmla="*/ 0 w 361"/>
                <a:gd name="T23" fmla="*/ 1 h 514"/>
                <a:gd name="T24" fmla="*/ 0 w 361"/>
                <a:gd name="T25" fmla="*/ 0 h 514"/>
                <a:gd name="T26" fmla="*/ 0 w 361"/>
                <a:gd name="T27" fmla="*/ 0 h 514"/>
                <a:gd name="T28" fmla="*/ 0 w 361"/>
                <a:gd name="T29" fmla="*/ 0 h 514"/>
                <a:gd name="T30" fmla="*/ 0 w 361"/>
                <a:gd name="T31" fmla="*/ 0 h 514"/>
                <a:gd name="T32" fmla="*/ 1 w 361"/>
                <a:gd name="T33" fmla="*/ 0 h 5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1"/>
                <a:gd name="T52" fmla="*/ 0 h 514"/>
                <a:gd name="T53" fmla="*/ 361 w 361"/>
                <a:gd name="T54" fmla="*/ 514 h 5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1" h="514">
                  <a:moveTo>
                    <a:pt x="255" y="12"/>
                  </a:moveTo>
                  <a:cubicBezTo>
                    <a:pt x="361" y="73"/>
                    <a:pt x="361" y="73"/>
                    <a:pt x="361" y="73"/>
                  </a:cubicBezTo>
                  <a:cubicBezTo>
                    <a:pt x="354" y="69"/>
                    <a:pt x="346" y="66"/>
                    <a:pt x="337" y="65"/>
                  </a:cubicBezTo>
                  <a:cubicBezTo>
                    <a:pt x="314" y="62"/>
                    <a:pt x="288" y="69"/>
                    <a:pt x="259" y="86"/>
                  </a:cubicBezTo>
                  <a:cubicBezTo>
                    <a:pt x="229" y="103"/>
                    <a:pt x="203" y="126"/>
                    <a:pt x="180" y="156"/>
                  </a:cubicBezTo>
                  <a:cubicBezTo>
                    <a:pt x="157" y="185"/>
                    <a:pt x="139" y="220"/>
                    <a:pt x="126" y="259"/>
                  </a:cubicBezTo>
                  <a:cubicBezTo>
                    <a:pt x="113" y="298"/>
                    <a:pt x="106" y="338"/>
                    <a:pt x="106" y="381"/>
                  </a:cubicBezTo>
                  <a:cubicBezTo>
                    <a:pt x="106" y="424"/>
                    <a:pt x="113" y="458"/>
                    <a:pt x="126" y="482"/>
                  </a:cubicBezTo>
                  <a:cubicBezTo>
                    <a:pt x="134" y="496"/>
                    <a:pt x="144" y="507"/>
                    <a:pt x="155" y="514"/>
                  </a:cubicBezTo>
                  <a:cubicBezTo>
                    <a:pt x="49" y="452"/>
                    <a:pt x="49" y="452"/>
                    <a:pt x="49" y="452"/>
                  </a:cubicBezTo>
                  <a:cubicBezTo>
                    <a:pt x="37" y="446"/>
                    <a:pt x="27" y="435"/>
                    <a:pt x="19" y="420"/>
                  </a:cubicBezTo>
                  <a:cubicBezTo>
                    <a:pt x="6" y="396"/>
                    <a:pt x="0" y="363"/>
                    <a:pt x="0" y="320"/>
                  </a:cubicBezTo>
                  <a:cubicBezTo>
                    <a:pt x="0" y="277"/>
                    <a:pt x="6" y="236"/>
                    <a:pt x="19" y="197"/>
                  </a:cubicBezTo>
                  <a:cubicBezTo>
                    <a:pt x="32" y="158"/>
                    <a:pt x="50" y="124"/>
                    <a:pt x="73" y="94"/>
                  </a:cubicBezTo>
                  <a:cubicBezTo>
                    <a:pt x="96" y="65"/>
                    <a:pt x="123" y="41"/>
                    <a:pt x="152" y="24"/>
                  </a:cubicBezTo>
                  <a:cubicBezTo>
                    <a:pt x="182" y="7"/>
                    <a:pt x="208" y="0"/>
                    <a:pt x="231" y="3"/>
                  </a:cubicBezTo>
                  <a:cubicBezTo>
                    <a:pt x="240" y="5"/>
                    <a:pt x="248" y="7"/>
                    <a:pt x="255" y="12"/>
                  </a:cubicBez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3" name="Freeform 2384">
              <a:extLst>
                <a:ext uri="{FF2B5EF4-FFF2-40B4-BE49-F238E27FC236}">
                  <a16:creationId xmlns:a16="http://schemas.microsoft.com/office/drawing/2014/main" id="{3ED4F24F-32B8-4634-BAA9-2C174CEEA337}"/>
                </a:ext>
              </a:extLst>
            </p:cNvPr>
            <p:cNvSpPr>
              <a:spLocks/>
            </p:cNvSpPr>
            <p:nvPr/>
          </p:nvSpPr>
          <p:spPr bwMode="auto">
            <a:xfrm>
              <a:off x="717" y="3324"/>
              <a:ext cx="30" cy="69"/>
            </a:xfrm>
            <a:custGeom>
              <a:avLst/>
              <a:gdLst>
                <a:gd name="T0" fmla="*/ 0 w 109"/>
                <a:gd name="T1" fmla="*/ 0 h 249"/>
                <a:gd name="T2" fmla="*/ 0 w 109"/>
                <a:gd name="T3" fmla="*/ 0 h 249"/>
                <a:gd name="T4" fmla="*/ 0 w 109"/>
                <a:gd name="T5" fmla="*/ 0 h 249"/>
                <a:gd name="T6" fmla="*/ 0 w 109"/>
                <a:gd name="T7" fmla="*/ 0 h 249"/>
                <a:gd name="T8" fmla="*/ 0 w 109"/>
                <a:gd name="T9" fmla="*/ 0 h 249"/>
                <a:gd name="T10" fmla="*/ 0 w 109"/>
                <a:gd name="T11" fmla="*/ 0 h 249"/>
                <a:gd name="T12" fmla="*/ 0 w 109"/>
                <a:gd name="T13" fmla="*/ 0 h 249"/>
                <a:gd name="T14" fmla="*/ 0 w 109"/>
                <a:gd name="T15" fmla="*/ 0 h 249"/>
                <a:gd name="T16" fmla="*/ 0 w 109"/>
                <a:gd name="T17" fmla="*/ 0 h 2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9"/>
                <a:gd name="T28" fmla="*/ 0 h 249"/>
                <a:gd name="T29" fmla="*/ 109 w 109"/>
                <a:gd name="T30" fmla="*/ 249 h 2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9" h="249">
                  <a:moveTo>
                    <a:pt x="109" y="93"/>
                  </a:moveTo>
                  <a:cubicBezTo>
                    <a:pt x="109" y="133"/>
                    <a:pt x="104" y="165"/>
                    <a:pt x="94" y="189"/>
                  </a:cubicBezTo>
                  <a:cubicBezTo>
                    <a:pt x="84" y="213"/>
                    <a:pt x="71" y="230"/>
                    <a:pt x="55" y="240"/>
                  </a:cubicBezTo>
                  <a:cubicBezTo>
                    <a:pt x="38" y="249"/>
                    <a:pt x="25" y="248"/>
                    <a:pt x="15" y="235"/>
                  </a:cubicBezTo>
                  <a:cubicBezTo>
                    <a:pt x="5" y="222"/>
                    <a:pt x="0" y="196"/>
                    <a:pt x="0" y="156"/>
                  </a:cubicBezTo>
                  <a:cubicBezTo>
                    <a:pt x="0" y="116"/>
                    <a:pt x="5" y="84"/>
                    <a:pt x="15" y="60"/>
                  </a:cubicBezTo>
                  <a:cubicBezTo>
                    <a:pt x="25" y="36"/>
                    <a:pt x="38" y="19"/>
                    <a:pt x="55" y="9"/>
                  </a:cubicBezTo>
                  <a:cubicBezTo>
                    <a:pt x="71" y="0"/>
                    <a:pt x="84" y="1"/>
                    <a:pt x="94" y="14"/>
                  </a:cubicBezTo>
                  <a:cubicBezTo>
                    <a:pt x="104" y="27"/>
                    <a:pt x="109" y="53"/>
                    <a:pt x="109" y="9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4" name="Freeform 2385">
              <a:extLst>
                <a:ext uri="{FF2B5EF4-FFF2-40B4-BE49-F238E27FC236}">
                  <a16:creationId xmlns:a16="http://schemas.microsoft.com/office/drawing/2014/main" id="{2668D8F6-4D1E-469F-8BD9-9EE054252F50}"/>
                </a:ext>
              </a:extLst>
            </p:cNvPr>
            <p:cNvSpPr>
              <a:spLocks noEditPoints="1"/>
            </p:cNvSpPr>
            <p:nvPr/>
          </p:nvSpPr>
          <p:spPr bwMode="auto">
            <a:xfrm>
              <a:off x="686" y="3291"/>
              <a:ext cx="91" cy="134"/>
            </a:xfrm>
            <a:custGeom>
              <a:avLst/>
              <a:gdLst>
                <a:gd name="T0" fmla="*/ 0 w 329"/>
                <a:gd name="T1" fmla="*/ 1 h 485"/>
                <a:gd name="T2" fmla="*/ 0 w 329"/>
                <a:gd name="T3" fmla="*/ 1 h 485"/>
                <a:gd name="T4" fmla="*/ 0 w 329"/>
                <a:gd name="T5" fmla="*/ 1 h 485"/>
                <a:gd name="T6" fmla="*/ 0 w 329"/>
                <a:gd name="T7" fmla="*/ 1 h 485"/>
                <a:gd name="T8" fmla="*/ 0 w 329"/>
                <a:gd name="T9" fmla="*/ 1 h 485"/>
                <a:gd name="T10" fmla="*/ 0 w 329"/>
                <a:gd name="T11" fmla="*/ 0 h 485"/>
                <a:gd name="T12" fmla="*/ 0 w 329"/>
                <a:gd name="T13" fmla="*/ 0 h 485"/>
                <a:gd name="T14" fmla="*/ 0 w 329"/>
                <a:gd name="T15" fmla="*/ 0 h 485"/>
                <a:gd name="T16" fmla="*/ 0 w 329"/>
                <a:gd name="T17" fmla="*/ 0 h 485"/>
                <a:gd name="T18" fmla="*/ 1 w 329"/>
                <a:gd name="T19" fmla="*/ 0 h 485"/>
                <a:gd name="T20" fmla="*/ 1 w 329"/>
                <a:gd name="T21" fmla="*/ 0 h 485"/>
                <a:gd name="T22" fmla="*/ 1 w 329"/>
                <a:gd name="T23" fmla="*/ 0 h 485"/>
                <a:gd name="T24" fmla="*/ 1 w 329"/>
                <a:gd name="T25" fmla="*/ 0 h 485"/>
                <a:gd name="T26" fmla="*/ 1 w 329"/>
                <a:gd name="T27" fmla="*/ 1 h 485"/>
                <a:gd name="T28" fmla="*/ 0 w 329"/>
                <a:gd name="T29" fmla="*/ 1 h 485"/>
                <a:gd name="T30" fmla="*/ 0 w 329"/>
                <a:gd name="T31" fmla="*/ 1 h 485"/>
                <a:gd name="T32" fmla="*/ 0 w 329"/>
                <a:gd name="T33" fmla="*/ 1 h 485"/>
                <a:gd name="T34" fmla="*/ 0 w 329"/>
                <a:gd name="T35" fmla="*/ 0 h 485"/>
                <a:gd name="T36" fmla="*/ 0 w 329"/>
                <a:gd name="T37" fmla="*/ 0 h 485"/>
                <a:gd name="T38" fmla="*/ 0 w 329"/>
                <a:gd name="T39" fmla="*/ 0 h 485"/>
                <a:gd name="T40" fmla="*/ 0 w 329"/>
                <a:gd name="T41" fmla="*/ 0 h 485"/>
                <a:gd name="T42" fmla="*/ 0 w 329"/>
                <a:gd name="T43" fmla="*/ 1 h 485"/>
                <a:gd name="T44" fmla="*/ 0 w 329"/>
                <a:gd name="T45" fmla="*/ 1 h 485"/>
                <a:gd name="T46" fmla="*/ 0 w 329"/>
                <a:gd name="T47" fmla="*/ 1 h 485"/>
                <a:gd name="T48" fmla="*/ 0 w 329"/>
                <a:gd name="T49" fmla="*/ 1 h 485"/>
                <a:gd name="T50" fmla="*/ 0 w 329"/>
                <a:gd name="T51" fmla="*/ 1 h 485"/>
                <a:gd name="T52" fmla="*/ 0 w 329"/>
                <a:gd name="T53" fmla="*/ 1 h 485"/>
                <a:gd name="T54" fmla="*/ 1 w 329"/>
                <a:gd name="T55" fmla="*/ 1 h 485"/>
                <a:gd name="T56" fmla="*/ 1 w 329"/>
                <a:gd name="T57" fmla="*/ 0 h 485"/>
                <a:gd name="T58" fmla="*/ 1 w 329"/>
                <a:gd name="T59" fmla="*/ 0 h 485"/>
                <a:gd name="T60" fmla="*/ 1 w 329"/>
                <a:gd name="T61" fmla="*/ 0 h 485"/>
                <a:gd name="T62" fmla="*/ 1 w 329"/>
                <a:gd name="T63" fmla="*/ 0 h 485"/>
                <a:gd name="T64" fmla="*/ 0 w 329"/>
                <a:gd name="T65" fmla="*/ 0 h 485"/>
                <a:gd name="T66" fmla="*/ 0 w 329"/>
                <a:gd name="T67" fmla="*/ 0 h 4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9"/>
                <a:gd name="T103" fmla="*/ 0 h 485"/>
                <a:gd name="T104" fmla="*/ 329 w 329"/>
                <a:gd name="T105" fmla="*/ 485 h 4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9" h="485">
                  <a:moveTo>
                    <a:pt x="96" y="485"/>
                  </a:moveTo>
                  <a:cubicBezTo>
                    <a:pt x="92" y="485"/>
                    <a:pt x="88" y="484"/>
                    <a:pt x="84" y="484"/>
                  </a:cubicBezTo>
                  <a:cubicBezTo>
                    <a:pt x="74" y="483"/>
                    <a:pt x="64" y="479"/>
                    <a:pt x="55" y="474"/>
                  </a:cubicBezTo>
                  <a:cubicBezTo>
                    <a:pt x="42" y="466"/>
                    <a:pt x="30" y="454"/>
                    <a:pt x="21" y="437"/>
                  </a:cubicBezTo>
                  <a:cubicBezTo>
                    <a:pt x="7" y="412"/>
                    <a:pt x="0" y="377"/>
                    <a:pt x="0" y="331"/>
                  </a:cubicBezTo>
                  <a:cubicBezTo>
                    <a:pt x="0" y="287"/>
                    <a:pt x="7" y="245"/>
                    <a:pt x="20" y="205"/>
                  </a:cubicBezTo>
                  <a:cubicBezTo>
                    <a:pt x="34" y="165"/>
                    <a:pt x="52" y="129"/>
                    <a:pt x="76" y="98"/>
                  </a:cubicBezTo>
                  <a:cubicBezTo>
                    <a:pt x="100" y="68"/>
                    <a:pt x="128" y="43"/>
                    <a:pt x="159" y="25"/>
                  </a:cubicBezTo>
                  <a:cubicBezTo>
                    <a:pt x="190" y="7"/>
                    <a:pt x="219" y="0"/>
                    <a:pt x="245" y="3"/>
                  </a:cubicBezTo>
                  <a:cubicBezTo>
                    <a:pt x="255" y="4"/>
                    <a:pt x="265" y="7"/>
                    <a:pt x="273" y="12"/>
                  </a:cubicBezTo>
                  <a:cubicBezTo>
                    <a:pt x="274" y="13"/>
                    <a:pt x="274" y="13"/>
                    <a:pt x="274" y="13"/>
                  </a:cubicBezTo>
                  <a:cubicBezTo>
                    <a:pt x="287" y="21"/>
                    <a:pt x="299" y="33"/>
                    <a:pt x="308" y="49"/>
                  </a:cubicBezTo>
                  <a:cubicBezTo>
                    <a:pt x="322" y="75"/>
                    <a:pt x="329" y="110"/>
                    <a:pt x="329" y="155"/>
                  </a:cubicBezTo>
                  <a:cubicBezTo>
                    <a:pt x="329" y="200"/>
                    <a:pt x="322" y="242"/>
                    <a:pt x="309" y="282"/>
                  </a:cubicBezTo>
                  <a:cubicBezTo>
                    <a:pt x="295" y="322"/>
                    <a:pt x="277" y="358"/>
                    <a:pt x="253" y="388"/>
                  </a:cubicBezTo>
                  <a:cubicBezTo>
                    <a:pt x="229" y="419"/>
                    <a:pt x="201" y="444"/>
                    <a:pt x="171" y="461"/>
                  </a:cubicBezTo>
                  <a:cubicBezTo>
                    <a:pt x="144" y="477"/>
                    <a:pt x="119" y="485"/>
                    <a:pt x="96" y="485"/>
                  </a:cubicBezTo>
                  <a:close/>
                  <a:moveTo>
                    <a:pt x="233" y="26"/>
                  </a:moveTo>
                  <a:cubicBezTo>
                    <a:pt x="214" y="26"/>
                    <a:pt x="194" y="33"/>
                    <a:pt x="171" y="46"/>
                  </a:cubicBezTo>
                  <a:cubicBezTo>
                    <a:pt x="143" y="62"/>
                    <a:pt x="117" y="85"/>
                    <a:pt x="95" y="113"/>
                  </a:cubicBezTo>
                  <a:cubicBezTo>
                    <a:pt x="73" y="142"/>
                    <a:pt x="56" y="175"/>
                    <a:pt x="43" y="212"/>
                  </a:cubicBezTo>
                  <a:cubicBezTo>
                    <a:pt x="31" y="250"/>
                    <a:pt x="24" y="290"/>
                    <a:pt x="24" y="331"/>
                  </a:cubicBezTo>
                  <a:cubicBezTo>
                    <a:pt x="24" y="372"/>
                    <a:pt x="30" y="404"/>
                    <a:pt x="42" y="426"/>
                  </a:cubicBezTo>
                  <a:cubicBezTo>
                    <a:pt x="49" y="439"/>
                    <a:pt x="58" y="448"/>
                    <a:pt x="67" y="453"/>
                  </a:cubicBezTo>
                  <a:cubicBezTo>
                    <a:pt x="73" y="457"/>
                    <a:pt x="80" y="459"/>
                    <a:pt x="87" y="460"/>
                  </a:cubicBezTo>
                  <a:cubicBezTo>
                    <a:pt x="108" y="463"/>
                    <a:pt x="132" y="456"/>
                    <a:pt x="159" y="441"/>
                  </a:cubicBezTo>
                  <a:cubicBezTo>
                    <a:pt x="187" y="424"/>
                    <a:pt x="212" y="402"/>
                    <a:pt x="234" y="374"/>
                  </a:cubicBezTo>
                  <a:cubicBezTo>
                    <a:pt x="256" y="345"/>
                    <a:pt x="274" y="312"/>
                    <a:pt x="286" y="274"/>
                  </a:cubicBezTo>
                  <a:cubicBezTo>
                    <a:pt x="299" y="237"/>
                    <a:pt x="305" y="197"/>
                    <a:pt x="305" y="155"/>
                  </a:cubicBezTo>
                  <a:cubicBezTo>
                    <a:pt x="305" y="115"/>
                    <a:pt x="299" y="83"/>
                    <a:pt x="287" y="61"/>
                  </a:cubicBezTo>
                  <a:cubicBezTo>
                    <a:pt x="280" y="48"/>
                    <a:pt x="272" y="39"/>
                    <a:pt x="262" y="33"/>
                  </a:cubicBezTo>
                  <a:cubicBezTo>
                    <a:pt x="261" y="33"/>
                    <a:pt x="261" y="33"/>
                    <a:pt x="261" y="33"/>
                  </a:cubicBezTo>
                  <a:cubicBezTo>
                    <a:pt x="255" y="30"/>
                    <a:pt x="249" y="28"/>
                    <a:pt x="242" y="27"/>
                  </a:cubicBezTo>
                  <a:cubicBezTo>
                    <a:pt x="239" y="26"/>
                    <a:pt x="236" y="26"/>
                    <a:pt x="233" y="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5" name="Freeform 2386">
              <a:extLst>
                <a:ext uri="{FF2B5EF4-FFF2-40B4-BE49-F238E27FC236}">
                  <a16:creationId xmlns:a16="http://schemas.microsoft.com/office/drawing/2014/main" id="{7EF9327F-3619-4BCD-A9A5-614326C501C1}"/>
                </a:ext>
              </a:extLst>
            </p:cNvPr>
            <p:cNvSpPr>
              <a:spLocks noEditPoints="1"/>
            </p:cNvSpPr>
            <p:nvPr/>
          </p:nvSpPr>
          <p:spPr bwMode="auto">
            <a:xfrm>
              <a:off x="713" y="3319"/>
              <a:ext cx="37" cy="76"/>
            </a:xfrm>
            <a:custGeom>
              <a:avLst/>
              <a:gdLst>
                <a:gd name="T0" fmla="*/ 0 w 133"/>
                <a:gd name="T1" fmla="*/ 1 h 276"/>
                <a:gd name="T2" fmla="*/ 0 w 133"/>
                <a:gd name="T3" fmla="*/ 1 h 276"/>
                <a:gd name="T4" fmla="*/ 0 w 133"/>
                <a:gd name="T5" fmla="*/ 0 h 276"/>
                <a:gd name="T6" fmla="*/ 0 w 133"/>
                <a:gd name="T7" fmla="*/ 0 h 276"/>
                <a:gd name="T8" fmla="*/ 0 w 133"/>
                <a:gd name="T9" fmla="*/ 0 h 276"/>
                <a:gd name="T10" fmla="*/ 0 w 133"/>
                <a:gd name="T11" fmla="*/ 0 h 276"/>
                <a:gd name="T12" fmla="*/ 0 w 133"/>
                <a:gd name="T13" fmla="*/ 0 h 276"/>
                <a:gd name="T14" fmla="*/ 0 w 133"/>
                <a:gd name="T15" fmla="*/ 0 h 276"/>
                <a:gd name="T16" fmla="*/ 0 w 133"/>
                <a:gd name="T17" fmla="*/ 1 h 276"/>
                <a:gd name="T18" fmla="*/ 0 w 133"/>
                <a:gd name="T19" fmla="*/ 1 h 276"/>
                <a:gd name="T20" fmla="*/ 0 w 133"/>
                <a:gd name="T21" fmla="*/ 0 h 276"/>
                <a:gd name="T22" fmla="*/ 0 w 133"/>
                <a:gd name="T23" fmla="*/ 0 h 276"/>
                <a:gd name="T24" fmla="*/ 0 w 133"/>
                <a:gd name="T25" fmla="*/ 0 h 276"/>
                <a:gd name="T26" fmla="*/ 0 w 133"/>
                <a:gd name="T27" fmla="*/ 0 h 276"/>
                <a:gd name="T28" fmla="*/ 0 w 133"/>
                <a:gd name="T29" fmla="*/ 0 h 276"/>
                <a:gd name="T30" fmla="*/ 0 w 133"/>
                <a:gd name="T31" fmla="*/ 0 h 276"/>
                <a:gd name="T32" fmla="*/ 0 w 133"/>
                <a:gd name="T33" fmla="*/ 0 h 276"/>
                <a:gd name="T34" fmla="*/ 0 w 133"/>
                <a:gd name="T35" fmla="*/ 0 h 276"/>
                <a:gd name="T36" fmla="*/ 0 w 133"/>
                <a:gd name="T37" fmla="*/ 0 h 276"/>
                <a:gd name="T38" fmla="*/ 0 w 133"/>
                <a:gd name="T39" fmla="*/ 0 h 276"/>
                <a:gd name="T40" fmla="*/ 0 w 133"/>
                <a:gd name="T41" fmla="*/ 0 h 276"/>
                <a:gd name="T42" fmla="*/ 0 w 133"/>
                <a:gd name="T43" fmla="*/ 0 h 2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33"/>
                <a:gd name="T67" fmla="*/ 0 h 276"/>
                <a:gd name="T68" fmla="*/ 133 w 133"/>
                <a:gd name="T69" fmla="*/ 276 h 2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33" h="276">
                  <a:moveTo>
                    <a:pt x="47" y="276"/>
                  </a:moveTo>
                  <a:cubicBezTo>
                    <a:pt x="32" y="276"/>
                    <a:pt x="23" y="267"/>
                    <a:pt x="17" y="260"/>
                  </a:cubicBezTo>
                  <a:cubicBezTo>
                    <a:pt x="6" y="245"/>
                    <a:pt x="0" y="217"/>
                    <a:pt x="0" y="174"/>
                  </a:cubicBezTo>
                  <a:cubicBezTo>
                    <a:pt x="0" y="132"/>
                    <a:pt x="6" y="99"/>
                    <a:pt x="16" y="73"/>
                  </a:cubicBezTo>
                  <a:cubicBezTo>
                    <a:pt x="27" y="47"/>
                    <a:pt x="42" y="28"/>
                    <a:pt x="61" y="17"/>
                  </a:cubicBezTo>
                  <a:cubicBezTo>
                    <a:pt x="90" y="0"/>
                    <a:pt x="108" y="14"/>
                    <a:pt x="116" y="25"/>
                  </a:cubicBezTo>
                  <a:cubicBezTo>
                    <a:pt x="127" y="40"/>
                    <a:pt x="133" y="68"/>
                    <a:pt x="133" y="111"/>
                  </a:cubicBezTo>
                  <a:cubicBezTo>
                    <a:pt x="133" y="152"/>
                    <a:pt x="127" y="186"/>
                    <a:pt x="117" y="212"/>
                  </a:cubicBezTo>
                  <a:cubicBezTo>
                    <a:pt x="106" y="238"/>
                    <a:pt x="92" y="257"/>
                    <a:pt x="73" y="268"/>
                  </a:cubicBezTo>
                  <a:cubicBezTo>
                    <a:pt x="63" y="274"/>
                    <a:pt x="54" y="276"/>
                    <a:pt x="47" y="276"/>
                  </a:cubicBezTo>
                  <a:close/>
                  <a:moveTo>
                    <a:pt x="86" y="33"/>
                  </a:moveTo>
                  <a:cubicBezTo>
                    <a:pt x="83" y="33"/>
                    <a:pt x="78" y="34"/>
                    <a:pt x="73" y="37"/>
                  </a:cubicBezTo>
                  <a:cubicBezTo>
                    <a:pt x="58" y="46"/>
                    <a:pt x="47" y="61"/>
                    <a:pt x="38" y="82"/>
                  </a:cubicBezTo>
                  <a:cubicBezTo>
                    <a:pt x="29" y="105"/>
                    <a:pt x="24" y="135"/>
                    <a:pt x="24" y="174"/>
                  </a:cubicBezTo>
                  <a:cubicBezTo>
                    <a:pt x="24" y="220"/>
                    <a:pt x="31" y="238"/>
                    <a:pt x="37" y="246"/>
                  </a:cubicBezTo>
                  <a:cubicBezTo>
                    <a:pt x="41" y="251"/>
                    <a:pt x="46" y="256"/>
                    <a:pt x="61" y="247"/>
                  </a:cubicBezTo>
                  <a:cubicBezTo>
                    <a:pt x="75" y="239"/>
                    <a:pt x="86" y="224"/>
                    <a:pt x="95" y="203"/>
                  </a:cubicBezTo>
                  <a:cubicBezTo>
                    <a:pt x="104" y="180"/>
                    <a:pt x="109" y="149"/>
                    <a:pt x="109" y="111"/>
                  </a:cubicBezTo>
                  <a:cubicBezTo>
                    <a:pt x="109" y="65"/>
                    <a:pt x="102" y="47"/>
                    <a:pt x="96" y="39"/>
                  </a:cubicBezTo>
                  <a:cubicBezTo>
                    <a:pt x="94" y="36"/>
                    <a:pt x="91" y="33"/>
                    <a:pt x="86" y="33"/>
                  </a:cubicBezTo>
                  <a:close/>
                  <a:moveTo>
                    <a:pt x="106" y="207"/>
                  </a:moveTo>
                  <a:cubicBezTo>
                    <a:pt x="106" y="207"/>
                    <a:pt x="106" y="207"/>
                    <a:pt x="106" y="20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6" name="Freeform 2387">
              <a:extLst>
                <a:ext uri="{FF2B5EF4-FFF2-40B4-BE49-F238E27FC236}">
                  <a16:creationId xmlns:a16="http://schemas.microsoft.com/office/drawing/2014/main" id="{9C0FADB7-3154-4A5A-AE76-22F51DAA9538}"/>
                </a:ext>
              </a:extLst>
            </p:cNvPr>
            <p:cNvSpPr>
              <a:spLocks/>
            </p:cNvSpPr>
            <p:nvPr/>
          </p:nvSpPr>
          <p:spPr bwMode="auto">
            <a:xfrm>
              <a:off x="657" y="3274"/>
              <a:ext cx="107" cy="149"/>
            </a:xfrm>
            <a:custGeom>
              <a:avLst/>
              <a:gdLst>
                <a:gd name="T0" fmla="*/ 0 w 387"/>
                <a:gd name="T1" fmla="*/ 1 h 538"/>
                <a:gd name="T2" fmla="*/ 0 w 387"/>
                <a:gd name="T3" fmla="*/ 1 h 538"/>
                <a:gd name="T4" fmla="*/ 0 w 387"/>
                <a:gd name="T5" fmla="*/ 1 h 538"/>
                <a:gd name="T6" fmla="*/ 0 w 387"/>
                <a:gd name="T7" fmla="*/ 1 h 538"/>
                <a:gd name="T8" fmla="*/ 0 w 387"/>
                <a:gd name="T9" fmla="*/ 1 h 538"/>
                <a:gd name="T10" fmla="*/ 0 w 387"/>
                <a:gd name="T11" fmla="*/ 0 h 538"/>
                <a:gd name="T12" fmla="*/ 0 w 387"/>
                <a:gd name="T13" fmla="*/ 0 h 538"/>
                <a:gd name="T14" fmla="*/ 0 w 387"/>
                <a:gd name="T15" fmla="*/ 0 h 538"/>
                <a:gd name="T16" fmla="*/ 0 w 387"/>
                <a:gd name="T17" fmla="*/ 0 h 538"/>
                <a:gd name="T18" fmla="*/ 1 w 387"/>
                <a:gd name="T19" fmla="*/ 0 h 538"/>
                <a:gd name="T20" fmla="*/ 1 w 387"/>
                <a:gd name="T21" fmla="*/ 0 h 538"/>
                <a:gd name="T22" fmla="*/ 1 w 387"/>
                <a:gd name="T23" fmla="*/ 0 h 538"/>
                <a:gd name="T24" fmla="*/ 1 w 387"/>
                <a:gd name="T25" fmla="*/ 0 h 538"/>
                <a:gd name="T26" fmla="*/ 1 w 387"/>
                <a:gd name="T27" fmla="*/ 0 h 538"/>
                <a:gd name="T28" fmla="*/ 0 w 387"/>
                <a:gd name="T29" fmla="*/ 0 h 538"/>
                <a:gd name="T30" fmla="*/ 0 w 387"/>
                <a:gd name="T31" fmla="*/ 0 h 538"/>
                <a:gd name="T32" fmla="*/ 0 w 387"/>
                <a:gd name="T33" fmla="*/ 0 h 538"/>
                <a:gd name="T34" fmla="*/ 0 w 387"/>
                <a:gd name="T35" fmla="*/ 0 h 538"/>
                <a:gd name="T36" fmla="*/ 0 w 387"/>
                <a:gd name="T37" fmla="*/ 1 h 538"/>
                <a:gd name="T38" fmla="*/ 0 w 387"/>
                <a:gd name="T39" fmla="*/ 1 h 538"/>
                <a:gd name="T40" fmla="*/ 0 w 387"/>
                <a:gd name="T41" fmla="*/ 1 h 538"/>
                <a:gd name="T42" fmla="*/ 0 w 387"/>
                <a:gd name="T43" fmla="*/ 1 h 538"/>
                <a:gd name="T44" fmla="*/ 0 w 387"/>
                <a:gd name="T45" fmla="*/ 1 h 538"/>
                <a:gd name="T46" fmla="*/ 0 w 387"/>
                <a:gd name="T47" fmla="*/ 1 h 53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7"/>
                <a:gd name="T73" fmla="*/ 0 h 538"/>
                <a:gd name="T74" fmla="*/ 387 w 387"/>
                <a:gd name="T75" fmla="*/ 538 h 53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7" h="538">
                  <a:moveTo>
                    <a:pt x="167" y="538"/>
                  </a:moveTo>
                  <a:cubicBezTo>
                    <a:pt x="165" y="538"/>
                    <a:pt x="163" y="537"/>
                    <a:pt x="161" y="536"/>
                  </a:cubicBezTo>
                  <a:cubicBezTo>
                    <a:pt x="55" y="475"/>
                    <a:pt x="55" y="475"/>
                    <a:pt x="55" y="475"/>
                  </a:cubicBezTo>
                  <a:cubicBezTo>
                    <a:pt x="41" y="467"/>
                    <a:pt x="30" y="454"/>
                    <a:pt x="21" y="438"/>
                  </a:cubicBezTo>
                  <a:cubicBezTo>
                    <a:pt x="7" y="412"/>
                    <a:pt x="0" y="377"/>
                    <a:pt x="0" y="332"/>
                  </a:cubicBezTo>
                  <a:cubicBezTo>
                    <a:pt x="0" y="288"/>
                    <a:pt x="6" y="245"/>
                    <a:pt x="20" y="205"/>
                  </a:cubicBezTo>
                  <a:cubicBezTo>
                    <a:pt x="33" y="165"/>
                    <a:pt x="52" y="130"/>
                    <a:pt x="76" y="99"/>
                  </a:cubicBezTo>
                  <a:cubicBezTo>
                    <a:pt x="100" y="68"/>
                    <a:pt x="128" y="44"/>
                    <a:pt x="158" y="26"/>
                  </a:cubicBezTo>
                  <a:cubicBezTo>
                    <a:pt x="190" y="8"/>
                    <a:pt x="219" y="0"/>
                    <a:pt x="244" y="3"/>
                  </a:cubicBezTo>
                  <a:cubicBezTo>
                    <a:pt x="255" y="5"/>
                    <a:pt x="265" y="8"/>
                    <a:pt x="273" y="13"/>
                  </a:cubicBezTo>
                  <a:cubicBezTo>
                    <a:pt x="380" y="75"/>
                    <a:pt x="380" y="75"/>
                    <a:pt x="380" y="75"/>
                  </a:cubicBezTo>
                  <a:cubicBezTo>
                    <a:pt x="385" y="78"/>
                    <a:pt x="387" y="85"/>
                    <a:pt x="384" y="91"/>
                  </a:cubicBezTo>
                  <a:cubicBezTo>
                    <a:pt x="381" y="97"/>
                    <a:pt x="373" y="99"/>
                    <a:pt x="368" y="95"/>
                  </a:cubicBezTo>
                  <a:cubicBezTo>
                    <a:pt x="261" y="34"/>
                    <a:pt x="261" y="34"/>
                    <a:pt x="261" y="34"/>
                  </a:cubicBezTo>
                  <a:cubicBezTo>
                    <a:pt x="255" y="30"/>
                    <a:pt x="249" y="28"/>
                    <a:pt x="241" y="27"/>
                  </a:cubicBezTo>
                  <a:cubicBezTo>
                    <a:pt x="221" y="25"/>
                    <a:pt x="197" y="31"/>
                    <a:pt x="170" y="47"/>
                  </a:cubicBezTo>
                  <a:cubicBezTo>
                    <a:pt x="142" y="63"/>
                    <a:pt x="117" y="85"/>
                    <a:pt x="95" y="114"/>
                  </a:cubicBezTo>
                  <a:cubicBezTo>
                    <a:pt x="73" y="142"/>
                    <a:pt x="55" y="176"/>
                    <a:pt x="43" y="213"/>
                  </a:cubicBezTo>
                  <a:cubicBezTo>
                    <a:pt x="30" y="250"/>
                    <a:pt x="24" y="290"/>
                    <a:pt x="24" y="332"/>
                  </a:cubicBezTo>
                  <a:cubicBezTo>
                    <a:pt x="24" y="373"/>
                    <a:pt x="30" y="405"/>
                    <a:pt x="42" y="426"/>
                  </a:cubicBezTo>
                  <a:cubicBezTo>
                    <a:pt x="49" y="439"/>
                    <a:pt x="57" y="448"/>
                    <a:pt x="67" y="454"/>
                  </a:cubicBezTo>
                  <a:cubicBezTo>
                    <a:pt x="173" y="515"/>
                    <a:pt x="173" y="515"/>
                    <a:pt x="173" y="515"/>
                  </a:cubicBezTo>
                  <a:cubicBezTo>
                    <a:pt x="179" y="519"/>
                    <a:pt x="181" y="526"/>
                    <a:pt x="178" y="532"/>
                  </a:cubicBezTo>
                  <a:cubicBezTo>
                    <a:pt x="175" y="536"/>
                    <a:pt x="171" y="538"/>
                    <a:pt x="167" y="538"/>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7" name="Freeform 2388">
              <a:extLst>
                <a:ext uri="{FF2B5EF4-FFF2-40B4-BE49-F238E27FC236}">
                  <a16:creationId xmlns:a16="http://schemas.microsoft.com/office/drawing/2014/main" id="{14D16FA3-D7E0-4509-AE92-66D41B872C1F}"/>
                </a:ext>
              </a:extLst>
            </p:cNvPr>
            <p:cNvSpPr>
              <a:spLocks/>
            </p:cNvSpPr>
            <p:nvPr/>
          </p:nvSpPr>
          <p:spPr bwMode="auto">
            <a:xfrm>
              <a:off x="821" y="3203"/>
              <a:ext cx="42" cy="127"/>
            </a:xfrm>
            <a:custGeom>
              <a:avLst/>
              <a:gdLst>
                <a:gd name="T0" fmla="*/ 42 w 42"/>
                <a:gd name="T1" fmla="*/ 24 h 127"/>
                <a:gd name="T2" fmla="*/ 42 w 42"/>
                <a:gd name="T3" fmla="*/ 127 h 127"/>
                <a:gd name="T4" fmla="*/ 16 w 42"/>
                <a:gd name="T5" fmla="*/ 113 h 127"/>
                <a:gd name="T6" fmla="*/ 16 w 42"/>
                <a:gd name="T7" fmla="*/ 32 h 127"/>
                <a:gd name="T8" fmla="*/ 0 w 42"/>
                <a:gd name="T9" fmla="*/ 23 h 127"/>
                <a:gd name="T10" fmla="*/ 0 w 42"/>
                <a:gd name="T11" fmla="*/ 0 h 127"/>
                <a:gd name="T12" fmla="*/ 42 w 42"/>
                <a:gd name="T13" fmla="*/ 24 h 127"/>
                <a:gd name="T14" fmla="*/ 0 60000 65536"/>
                <a:gd name="T15" fmla="*/ 0 60000 65536"/>
                <a:gd name="T16" fmla="*/ 0 60000 65536"/>
                <a:gd name="T17" fmla="*/ 0 60000 65536"/>
                <a:gd name="T18" fmla="*/ 0 60000 65536"/>
                <a:gd name="T19" fmla="*/ 0 60000 65536"/>
                <a:gd name="T20" fmla="*/ 0 60000 65536"/>
                <a:gd name="T21" fmla="*/ 0 w 42"/>
                <a:gd name="T22" fmla="*/ 0 h 127"/>
                <a:gd name="T23" fmla="*/ 42 w 42"/>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 h="127">
                  <a:moveTo>
                    <a:pt x="42" y="24"/>
                  </a:moveTo>
                  <a:lnTo>
                    <a:pt x="42" y="127"/>
                  </a:lnTo>
                  <a:lnTo>
                    <a:pt x="16" y="113"/>
                  </a:lnTo>
                  <a:lnTo>
                    <a:pt x="16" y="32"/>
                  </a:lnTo>
                  <a:lnTo>
                    <a:pt x="0" y="23"/>
                  </a:lnTo>
                  <a:lnTo>
                    <a:pt x="0" y="0"/>
                  </a:lnTo>
                  <a:lnTo>
                    <a:pt x="42"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8" name="Freeform 2389">
              <a:extLst>
                <a:ext uri="{FF2B5EF4-FFF2-40B4-BE49-F238E27FC236}">
                  <a16:creationId xmlns:a16="http://schemas.microsoft.com/office/drawing/2014/main" id="{98AE25FF-989A-4FAB-9B1E-21C71A27443A}"/>
                </a:ext>
              </a:extLst>
            </p:cNvPr>
            <p:cNvSpPr>
              <a:spLocks/>
            </p:cNvSpPr>
            <p:nvPr/>
          </p:nvSpPr>
          <p:spPr bwMode="auto">
            <a:xfrm>
              <a:off x="863" y="3211"/>
              <a:ext cx="27" cy="119"/>
            </a:xfrm>
            <a:custGeom>
              <a:avLst/>
              <a:gdLst>
                <a:gd name="T0" fmla="*/ 27 w 27"/>
                <a:gd name="T1" fmla="*/ 0 h 119"/>
                <a:gd name="T2" fmla="*/ 27 w 27"/>
                <a:gd name="T3" fmla="*/ 103 h 119"/>
                <a:gd name="T4" fmla="*/ 0 w 27"/>
                <a:gd name="T5" fmla="*/ 119 h 119"/>
                <a:gd name="T6" fmla="*/ 0 w 27"/>
                <a:gd name="T7" fmla="*/ 16 h 119"/>
                <a:gd name="T8" fmla="*/ 27 w 27"/>
                <a:gd name="T9" fmla="*/ 0 h 119"/>
                <a:gd name="T10" fmla="*/ 0 60000 65536"/>
                <a:gd name="T11" fmla="*/ 0 60000 65536"/>
                <a:gd name="T12" fmla="*/ 0 60000 65536"/>
                <a:gd name="T13" fmla="*/ 0 60000 65536"/>
                <a:gd name="T14" fmla="*/ 0 60000 65536"/>
                <a:gd name="T15" fmla="*/ 0 w 27"/>
                <a:gd name="T16" fmla="*/ 0 h 119"/>
                <a:gd name="T17" fmla="*/ 27 w 27"/>
                <a:gd name="T18" fmla="*/ 119 h 119"/>
              </a:gdLst>
              <a:ahLst/>
              <a:cxnLst>
                <a:cxn ang="T10">
                  <a:pos x="T0" y="T1"/>
                </a:cxn>
                <a:cxn ang="T11">
                  <a:pos x="T2" y="T3"/>
                </a:cxn>
                <a:cxn ang="T12">
                  <a:pos x="T4" y="T5"/>
                </a:cxn>
                <a:cxn ang="T13">
                  <a:pos x="T6" y="T7"/>
                </a:cxn>
                <a:cxn ang="T14">
                  <a:pos x="T8" y="T9"/>
                </a:cxn>
              </a:cxnLst>
              <a:rect l="T15" t="T16" r="T17" b="T18"/>
              <a:pathLst>
                <a:path w="27" h="119">
                  <a:moveTo>
                    <a:pt x="27" y="0"/>
                  </a:moveTo>
                  <a:lnTo>
                    <a:pt x="27" y="103"/>
                  </a:lnTo>
                  <a:lnTo>
                    <a:pt x="0" y="119"/>
                  </a:lnTo>
                  <a:lnTo>
                    <a:pt x="0" y="16"/>
                  </a:lnTo>
                  <a:lnTo>
                    <a:pt x="27" y="0"/>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79" name="Freeform 2390">
              <a:extLst>
                <a:ext uri="{FF2B5EF4-FFF2-40B4-BE49-F238E27FC236}">
                  <a16:creationId xmlns:a16="http://schemas.microsoft.com/office/drawing/2014/main" id="{B0BD7912-6486-45A9-82D4-789659F46264}"/>
                </a:ext>
              </a:extLst>
            </p:cNvPr>
            <p:cNvSpPr>
              <a:spLocks/>
            </p:cNvSpPr>
            <p:nvPr/>
          </p:nvSpPr>
          <p:spPr bwMode="auto">
            <a:xfrm>
              <a:off x="821" y="3187"/>
              <a:ext cx="69" cy="40"/>
            </a:xfrm>
            <a:custGeom>
              <a:avLst/>
              <a:gdLst>
                <a:gd name="T0" fmla="*/ 69 w 69"/>
                <a:gd name="T1" fmla="*/ 24 h 40"/>
                <a:gd name="T2" fmla="*/ 42 w 69"/>
                <a:gd name="T3" fmla="*/ 40 h 40"/>
                <a:gd name="T4" fmla="*/ 0 w 69"/>
                <a:gd name="T5" fmla="*/ 16 h 40"/>
                <a:gd name="T6" fmla="*/ 27 w 69"/>
                <a:gd name="T7" fmla="*/ 0 h 40"/>
                <a:gd name="T8" fmla="*/ 69 w 69"/>
                <a:gd name="T9" fmla="*/ 24 h 40"/>
                <a:gd name="T10" fmla="*/ 0 60000 65536"/>
                <a:gd name="T11" fmla="*/ 0 60000 65536"/>
                <a:gd name="T12" fmla="*/ 0 60000 65536"/>
                <a:gd name="T13" fmla="*/ 0 60000 65536"/>
                <a:gd name="T14" fmla="*/ 0 60000 65536"/>
                <a:gd name="T15" fmla="*/ 0 w 69"/>
                <a:gd name="T16" fmla="*/ 0 h 40"/>
                <a:gd name="T17" fmla="*/ 69 w 69"/>
                <a:gd name="T18" fmla="*/ 40 h 40"/>
              </a:gdLst>
              <a:ahLst/>
              <a:cxnLst>
                <a:cxn ang="T10">
                  <a:pos x="T0" y="T1"/>
                </a:cxn>
                <a:cxn ang="T11">
                  <a:pos x="T2" y="T3"/>
                </a:cxn>
                <a:cxn ang="T12">
                  <a:pos x="T4" y="T5"/>
                </a:cxn>
                <a:cxn ang="T13">
                  <a:pos x="T6" y="T7"/>
                </a:cxn>
                <a:cxn ang="T14">
                  <a:pos x="T8" y="T9"/>
                </a:cxn>
              </a:cxnLst>
              <a:rect l="T15" t="T16" r="T17" b="T18"/>
              <a:pathLst>
                <a:path w="69" h="40">
                  <a:moveTo>
                    <a:pt x="69" y="24"/>
                  </a:moveTo>
                  <a:lnTo>
                    <a:pt x="42" y="40"/>
                  </a:lnTo>
                  <a:lnTo>
                    <a:pt x="0" y="16"/>
                  </a:lnTo>
                  <a:lnTo>
                    <a:pt x="27" y="0"/>
                  </a:lnTo>
                  <a:lnTo>
                    <a:pt x="69" y="24"/>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0" name="Freeform 2391">
              <a:extLst>
                <a:ext uri="{FF2B5EF4-FFF2-40B4-BE49-F238E27FC236}">
                  <a16:creationId xmlns:a16="http://schemas.microsoft.com/office/drawing/2014/main" id="{A6EF96B2-4A76-40D5-90FD-139721548FB6}"/>
                </a:ext>
              </a:extLst>
            </p:cNvPr>
            <p:cNvSpPr>
              <a:spLocks noEditPoints="1"/>
            </p:cNvSpPr>
            <p:nvPr/>
          </p:nvSpPr>
          <p:spPr bwMode="auto">
            <a:xfrm>
              <a:off x="818" y="3199"/>
              <a:ext cx="48" cy="135"/>
            </a:xfrm>
            <a:custGeom>
              <a:avLst/>
              <a:gdLst>
                <a:gd name="T0" fmla="*/ 0 w 176"/>
                <a:gd name="T1" fmla="*/ 1 h 487"/>
                <a:gd name="T2" fmla="*/ 0 w 176"/>
                <a:gd name="T3" fmla="*/ 1 h 487"/>
                <a:gd name="T4" fmla="*/ 0 w 176"/>
                <a:gd name="T5" fmla="*/ 1 h 487"/>
                <a:gd name="T6" fmla="*/ 0 w 176"/>
                <a:gd name="T7" fmla="*/ 1 h 487"/>
                <a:gd name="T8" fmla="*/ 0 w 176"/>
                <a:gd name="T9" fmla="*/ 0 h 487"/>
                <a:gd name="T10" fmla="*/ 0 w 176"/>
                <a:gd name="T11" fmla="*/ 0 h 487"/>
                <a:gd name="T12" fmla="*/ 0 w 176"/>
                <a:gd name="T13" fmla="*/ 0 h 487"/>
                <a:gd name="T14" fmla="*/ 0 w 176"/>
                <a:gd name="T15" fmla="*/ 0 h 487"/>
                <a:gd name="T16" fmla="*/ 0 w 176"/>
                <a:gd name="T17" fmla="*/ 0 h 487"/>
                <a:gd name="T18" fmla="*/ 0 w 176"/>
                <a:gd name="T19" fmla="*/ 0 h 487"/>
                <a:gd name="T20" fmla="*/ 0 w 176"/>
                <a:gd name="T21" fmla="*/ 0 h 487"/>
                <a:gd name="T22" fmla="*/ 0 w 176"/>
                <a:gd name="T23" fmla="*/ 0 h 487"/>
                <a:gd name="T24" fmla="*/ 0 w 176"/>
                <a:gd name="T25" fmla="*/ 1 h 487"/>
                <a:gd name="T26" fmla="*/ 0 w 176"/>
                <a:gd name="T27" fmla="*/ 1 h 487"/>
                <a:gd name="T28" fmla="*/ 0 w 176"/>
                <a:gd name="T29" fmla="*/ 1 h 487"/>
                <a:gd name="T30" fmla="*/ 0 w 176"/>
                <a:gd name="T31" fmla="*/ 1 h 487"/>
                <a:gd name="T32" fmla="*/ 0 w 176"/>
                <a:gd name="T33" fmla="*/ 1 h 487"/>
                <a:gd name="T34" fmla="*/ 0 w 176"/>
                <a:gd name="T35" fmla="*/ 0 h 487"/>
                <a:gd name="T36" fmla="*/ 0 w 176"/>
                <a:gd name="T37" fmla="*/ 0 h 487"/>
                <a:gd name="T38" fmla="*/ 0 w 176"/>
                <a:gd name="T39" fmla="*/ 0 h 487"/>
                <a:gd name="T40" fmla="*/ 0 w 176"/>
                <a:gd name="T41" fmla="*/ 0 h 487"/>
                <a:gd name="T42" fmla="*/ 0 w 176"/>
                <a:gd name="T43" fmla="*/ 0 h 487"/>
                <a:gd name="T44" fmla="*/ 0 w 176"/>
                <a:gd name="T45" fmla="*/ 1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6"/>
                <a:gd name="T70" fmla="*/ 0 h 487"/>
                <a:gd name="T71" fmla="*/ 176 w 176"/>
                <a:gd name="T72" fmla="*/ 487 h 48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6" h="487">
                  <a:moveTo>
                    <a:pt x="164" y="487"/>
                  </a:moveTo>
                  <a:cubicBezTo>
                    <a:pt x="161" y="487"/>
                    <a:pt x="159" y="487"/>
                    <a:pt x="158" y="485"/>
                  </a:cubicBezTo>
                  <a:cubicBezTo>
                    <a:pt x="66" y="433"/>
                    <a:pt x="66" y="433"/>
                    <a:pt x="66" y="433"/>
                  </a:cubicBezTo>
                  <a:cubicBezTo>
                    <a:pt x="62" y="430"/>
                    <a:pt x="60" y="426"/>
                    <a:pt x="60" y="422"/>
                  </a:cubicBezTo>
                  <a:cubicBezTo>
                    <a:pt x="60" y="136"/>
                    <a:pt x="60" y="136"/>
                    <a:pt x="60" y="136"/>
                  </a:cubicBezTo>
                  <a:cubicBezTo>
                    <a:pt x="6" y="105"/>
                    <a:pt x="6" y="105"/>
                    <a:pt x="6" y="105"/>
                  </a:cubicBezTo>
                  <a:cubicBezTo>
                    <a:pt x="2" y="103"/>
                    <a:pt x="0" y="99"/>
                    <a:pt x="0" y="95"/>
                  </a:cubicBezTo>
                  <a:cubicBezTo>
                    <a:pt x="0" y="13"/>
                    <a:pt x="0" y="13"/>
                    <a:pt x="0" y="13"/>
                  </a:cubicBezTo>
                  <a:cubicBezTo>
                    <a:pt x="0" y="8"/>
                    <a:pt x="2" y="5"/>
                    <a:pt x="6" y="2"/>
                  </a:cubicBezTo>
                  <a:cubicBezTo>
                    <a:pt x="9" y="0"/>
                    <a:pt x="14" y="0"/>
                    <a:pt x="18" y="2"/>
                  </a:cubicBezTo>
                  <a:cubicBezTo>
                    <a:pt x="170" y="90"/>
                    <a:pt x="170" y="90"/>
                    <a:pt x="170" y="90"/>
                  </a:cubicBezTo>
                  <a:cubicBezTo>
                    <a:pt x="173" y="92"/>
                    <a:pt x="176" y="96"/>
                    <a:pt x="176" y="101"/>
                  </a:cubicBezTo>
                  <a:cubicBezTo>
                    <a:pt x="176" y="475"/>
                    <a:pt x="176" y="475"/>
                    <a:pt x="176" y="475"/>
                  </a:cubicBezTo>
                  <a:cubicBezTo>
                    <a:pt x="176" y="479"/>
                    <a:pt x="173" y="483"/>
                    <a:pt x="170" y="485"/>
                  </a:cubicBezTo>
                  <a:cubicBezTo>
                    <a:pt x="168" y="487"/>
                    <a:pt x="166" y="487"/>
                    <a:pt x="164" y="487"/>
                  </a:cubicBezTo>
                  <a:close/>
                  <a:moveTo>
                    <a:pt x="84" y="415"/>
                  </a:moveTo>
                  <a:cubicBezTo>
                    <a:pt x="152" y="454"/>
                    <a:pt x="152" y="454"/>
                    <a:pt x="152" y="454"/>
                  </a:cubicBezTo>
                  <a:cubicBezTo>
                    <a:pt x="152" y="107"/>
                    <a:pt x="152" y="107"/>
                    <a:pt x="152" y="107"/>
                  </a:cubicBezTo>
                  <a:cubicBezTo>
                    <a:pt x="24" y="34"/>
                    <a:pt x="24" y="34"/>
                    <a:pt x="24" y="34"/>
                  </a:cubicBezTo>
                  <a:cubicBezTo>
                    <a:pt x="24" y="88"/>
                    <a:pt x="24" y="88"/>
                    <a:pt x="24" y="88"/>
                  </a:cubicBezTo>
                  <a:cubicBezTo>
                    <a:pt x="78" y="119"/>
                    <a:pt x="78" y="119"/>
                    <a:pt x="78" y="119"/>
                  </a:cubicBezTo>
                  <a:cubicBezTo>
                    <a:pt x="81" y="121"/>
                    <a:pt x="84" y="125"/>
                    <a:pt x="84" y="129"/>
                  </a:cubicBezTo>
                  <a:lnTo>
                    <a:pt x="84" y="415"/>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1" name="Freeform 2392">
              <a:extLst>
                <a:ext uri="{FF2B5EF4-FFF2-40B4-BE49-F238E27FC236}">
                  <a16:creationId xmlns:a16="http://schemas.microsoft.com/office/drawing/2014/main" id="{82A8F925-9C0E-4C5A-8EBC-EE4C7231B7E3}"/>
                </a:ext>
              </a:extLst>
            </p:cNvPr>
            <p:cNvSpPr>
              <a:spLocks/>
            </p:cNvSpPr>
            <p:nvPr/>
          </p:nvSpPr>
          <p:spPr bwMode="auto">
            <a:xfrm>
              <a:off x="817" y="3184"/>
              <a:ext cx="77" cy="150"/>
            </a:xfrm>
            <a:custGeom>
              <a:avLst/>
              <a:gdLst>
                <a:gd name="T0" fmla="*/ 0 w 277"/>
                <a:gd name="T1" fmla="*/ 1 h 544"/>
                <a:gd name="T2" fmla="*/ 0 w 277"/>
                <a:gd name="T3" fmla="*/ 1 h 544"/>
                <a:gd name="T4" fmla="*/ 0 w 277"/>
                <a:gd name="T5" fmla="*/ 1 h 544"/>
                <a:gd name="T6" fmla="*/ 0 w 277"/>
                <a:gd name="T7" fmla="*/ 1 h 544"/>
                <a:gd name="T8" fmla="*/ 0 w 277"/>
                <a:gd name="T9" fmla="*/ 0 h 544"/>
                <a:gd name="T10" fmla="*/ 0 w 277"/>
                <a:gd name="T11" fmla="*/ 0 h 544"/>
                <a:gd name="T12" fmla="*/ 0 w 277"/>
                <a:gd name="T13" fmla="*/ 0 h 544"/>
                <a:gd name="T14" fmla="*/ 0 w 277"/>
                <a:gd name="T15" fmla="*/ 0 h 544"/>
                <a:gd name="T16" fmla="*/ 0 w 277"/>
                <a:gd name="T17" fmla="*/ 0 h 544"/>
                <a:gd name="T18" fmla="*/ 0 w 277"/>
                <a:gd name="T19" fmla="*/ 0 h 544"/>
                <a:gd name="T20" fmla="*/ 0 w 277"/>
                <a:gd name="T21" fmla="*/ 0 h 544"/>
                <a:gd name="T22" fmla="*/ 1 w 277"/>
                <a:gd name="T23" fmla="*/ 0 h 544"/>
                <a:gd name="T24" fmla="*/ 1 w 277"/>
                <a:gd name="T25" fmla="*/ 0 h 544"/>
                <a:gd name="T26" fmla="*/ 1 w 277"/>
                <a:gd name="T27" fmla="*/ 1 h 544"/>
                <a:gd name="T28" fmla="*/ 1 w 277"/>
                <a:gd name="T29" fmla="*/ 1 h 544"/>
                <a:gd name="T30" fmla="*/ 0 w 277"/>
                <a:gd name="T31" fmla="*/ 1 h 544"/>
                <a:gd name="T32" fmla="*/ 0 w 277"/>
                <a:gd name="T33" fmla="*/ 1 h 5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544"/>
                <a:gd name="T53" fmla="*/ 277 w 277"/>
                <a:gd name="T54" fmla="*/ 544 h 5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544">
                  <a:moveTo>
                    <a:pt x="166" y="544"/>
                  </a:moveTo>
                  <a:cubicBezTo>
                    <a:pt x="161" y="544"/>
                    <a:pt x="157" y="542"/>
                    <a:pt x="155" y="538"/>
                  </a:cubicBezTo>
                  <a:cubicBezTo>
                    <a:pt x="152" y="532"/>
                    <a:pt x="154" y="525"/>
                    <a:pt x="160" y="522"/>
                  </a:cubicBezTo>
                  <a:cubicBezTo>
                    <a:pt x="253" y="468"/>
                    <a:pt x="253" y="468"/>
                    <a:pt x="253" y="468"/>
                  </a:cubicBezTo>
                  <a:cubicBezTo>
                    <a:pt x="253" y="107"/>
                    <a:pt x="253" y="107"/>
                    <a:pt x="253" y="107"/>
                  </a:cubicBezTo>
                  <a:cubicBezTo>
                    <a:pt x="113" y="26"/>
                    <a:pt x="113" y="26"/>
                    <a:pt x="113" y="26"/>
                  </a:cubicBezTo>
                  <a:cubicBezTo>
                    <a:pt x="20" y="80"/>
                    <a:pt x="20" y="80"/>
                    <a:pt x="20" y="80"/>
                  </a:cubicBezTo>
                  <a:cubicBezTo>
                    <a:pt x="14" y="83"/>
                    <a:pt x="6" y="81"/>
                    <a:pt x="3" y="76"/>
                  </a:cubicBezTo>
                  <a:cubicBezTo>
                    <a:pt x="0" y="70"/>
                    <a:pt x="2" y="63"/>
                    <a:pt x="8" y="59"/>
                  </a:cubicBezTo>
                  <a:cubicBezTo>
                    <a:pt x="107" y="2"/>
                    <a:pt x="107" y="2"/>
                    <a:pt x="107" y="2"/>
                  </a:cubicBezTo>
                  <a:cubicBezTo>
                    <a:pt x="111" y="0"/>
                    <a:pt x="116" y="0"/>
                    <a:pt x="119" y="2"/>
                  </a:cubicBezTo>
                  <a:cubicBezTo>
                    <a:pt x="271" y="89"/>
                    <a:pt x="271" y="89"/>
                    <a:pt x="271" y="89"/>
                  </a:cubicBezTo>
                  <a:cubicBezTo>
                    <a:pt x="275" y="92"/>
                    <a:pt x="277" y="96"/>
                    <a:pt x="277" y="100"/>
                  </a:cubicBezTo>
                  <a:cubicBezTo>
                    <a:pt x="277" y="474"/>
                    <a:pt x="277" y="474"/>
                    <a:pt x="277" y="474"/>
                  </a:cubicBezTo>
                  <a:cubicBezTo>
                    <a:pt x="277" y="479"/>
                    <a:pt x="275" y="483"/>
                    <a:pt x="271" y="485"/>
                  </a:cubicBezTo>
                  <a:cubicBezTo>
                    <a:pt x="172" y="542"/>
                    <a:pt x="172" y="542"/>
                    <a:pt x="172" y="542"/>
                  </a:cubicBezTo>
                  <a:cubicBezTo>
                    <a:pt x="170" y="544"/>
                    <a:pt x="168" y="544"/>
                    <a:pt x="166" y="54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2" name="Freeform 2393">
              <a:extLst>
                <a:ext uri="{FF2B5EF4-FFF2-40B4-BE49-F238E27FC236}">
                  <a16:creationId xmlns:a16="http://schemas.microsoft.com/office/drawing/2014/main" id="{5DD4F2DA-80E4-49D7-8EEC-29904BEAEFED}"/>
                </a:ext>
              </a:extLst>
            </p:cNvPr>
            <p:cNvSpPr>
              <a:spLocks/>
            </p:cNvSpPr>
            <p:nvPr/>
          </p:nvSpPr>
          <p:spPr bwMode="auto">
            <a:xfrm>
              <a:off x="859" y="3207"/>
              <a:ext cx="35" cy="23"/>
            </a:xfrm>
            <a:custGeom>
              <a:avLst/>
              <a:gdLst>
                <a:gd name="T0" fmla="*/ 0 w 127"/>
                <a:gd name="T1" fmla="*/ 0 h 84"/>
                <a:gd name="T2" fmla="*/ 0 w 127"/>
                <a:gd name="T3" fmla="*/ 0 h 84"/>
                <a:gd name="T4" fmla="*/ 0 w 127"/>
                <a:gd name="T5" fmla="*/ 0 h 84"/>
                <a:gd name="T6" fmla="*/ 0 w 127"/>
                <a:gd name="T7" fmla="*/ 0 h 84"/>
                <a:gd name="T8" fmla="*/ 0 w 127"/>
                <a:gd name="T9" fmla="*/ 0 h 84"/>
                <a:gd name="T10" fmla="*/ 0 w 127"/>
                <a:gd name="T11" fmla="*/ 0 h 84"/>
                <a:gd name="T12" fmla="*/ 0 w 127"/>
                <a:gd name="T13" fmla="*/ 0 h 84"/>
                <a:gd name="T14" fmla="*/ 0 w 127"/>
                <a:gd name="T15" fmla="*/ 0 h 84"/>
                <a:gd name="T16" fmla="*/ 0 60000 65536"/>
                <a:gd name="T17" fmla="*/ 0 60000 65536"/>
                <a:gd name="T18" fmla="*/ 0 60000 65536"/>
                <a:gd name="T19" fmla="*/ 0 60000 65536"/>
                <a:gd name="T20" fmla="*/ 0 60000 65536"/>
                <a:gd name="T21" fmla="*/ 0 60000 65536"/>
                <a:gd name="T22" fmla="*/ 0 60000 65536"/>
                <a:gd name="T23" fmla="*/ 0 60000 65536"/>
                <a:gd name="T24" fmla="*/ 0 w 127"/>
                <a:gd name="T25" fmla="*/ 0 h 84"/>
                <a:gd name="T26" fmla="*/ 127 w 12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7" h="84">
                  <a:moveTo>
                    <a:pt x="14" y="84"/>
                  </a:moveTo>
                  <a:cubicBezTo>
                    <a:pt x="9" y="84"/>
                    <a:pt x="5" y="81"/>
                    <a:pt x="3" y="78"/>
                  </a:cubicBezTo>
                  <a:cubicBezTo>
                    <a:pt x="0" y="72"/>
                    <a:pt x="2" y="64"/>
                    <a:pt x="8" y="61"/>
                  </a:cubicBezTo>
                  <a:cubicBezTo>
                    <a:pt x="107" y="3"/>
                    <a:pt x="107" y="3"/>
                    <a:pt x="107" y="3"/>
                  </a:cubicBezTo>
                  <a:cubicBezTo>
                    <a:pt x="113" y="0"/>
                    <a:pt x="120" y="2"/>
                    <a:pt x="124" y="8"/>
                  </a:cubicBezTo>
                  <a:cubicBezTo>
                    <a:pt x="127" y="14"/>
                    <a:pt x="125" y="21"/>
                    <a:pt x="119" y="24"/>
                  </a:cubicBezTo>
                  <a:cubicBezTo>
                    <a:pt x="20" y="82"/>
                    <a:pt x="20" y="82"/>
                    <a:pt x="20" y="82"/>
                  </a:cubicBezTo>
                  <a:cubicBezTo>
                    <a:pt x="18" y="83"/>
                    <a:pt x="16" y="84"/>
                    <a:pt x="14" y="84"/>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3" name="Freeform 2394">
              <a:extLst>
                <a:ext uri="{FF2B5EF4-FFF2-40B4-BE49-F238E27FC236}">
                  <a16:creationId xmlns:a16="http://schemas.microsoft.com/office/drawing/2014/main" id="{49D1E94A-AADE-4644-BE60-C82FADC98CA0}"/>
                </a:ext>
              </a:extLst>
            </p:cNvPr>
            <p:cNvSpPr>
              <a:spLocks/>
            </p:cNvSpPr>
            <p:nvPr/>
          </p:nvSpPr>
          <p:spPr bwMode="auto">
            <a:xfrm>
              <a:off x="585" y="3487"/>
              <a:ext cx="123" cy="81"/>
            </a:xfrm>
            <a:custGeom>
              <a:avLst/>
              <a:gdLst>
                <a:gd name="T0" fmla="*/ 123 w 123"/>
                <a:gd name="T1" fmla="*/ 26 h 81"/>
                <a:gd name="T2" fmla="*/ 27 w 123"/>
                <a:gd name="T3" fmla="*/ 81 h 81"/>
                <a:gd name="T4" fmla="*/ 0 w 123"/>
                <a:gd name="T5" fmla="*/ 65 h 81"/>
                <a:gd name="T6" fmla="*/ 75 w 123"/>
                <a:gd name="T7" fmla="*/ 22 h 81"/>
                <a:gd name="T8" fmla="*/ 57 w 123"/>
                <a:gd name="T9" fmla="*/ 12 h 81"/>
                <a:gd name="T10" fmla="*/ 78 w 123"/>
                <a:gd name="T11" fmla="*/ 0 h 81"/>
                <a:gd name="T12" fmla="*/ 123 w 123"/>
                <a:gd name="T13" fmla="*/ 26 h 81"/>
                <a:gd name="T14" fmla="*/ 0 60000 65536"/>
                <a:gd name="T15" fmla="*/ 0 60000 65536"/>
                <a:gd name="T16" fmla="*/ 0 60000 65536"/>
                <a:gd name="T17" fmla="*/ 0 60000 65536"/>
                <a:gd name="T18" fmla="*/ 0 60000 65536"/>
                <a:gd name="T19" fmla="*/ 0 60000 65536"/>
                <a:gd name="T20" fmla="*/ 0 60000 65536"/>
                <a:gd name="T21" fmla="*/ 0 w 123"/>
                <a:gd name="T22" fmla="*/ 0 h 81"/>
                <a:gd name="T23" fmla="*/ 123 w 12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81">
                  <a:moveTo>
                    <a:pt x="123" y="26"/>
                  </a:moveTo>
                  <a:lnTo>
                    <a:pt x="27" y="81"/>
                  </a:lnTo>
                  <a:lnTo>
                    <a:pt x="0" y="65"/>
                  </a:lnTo>
                  <a:lnTo>
                    <a:pt x="75" y="22"/>
                  </a:lnTo>
                  <a:lnTo>
                    <a:pt x="57" y="12"/>
                  </a:lnTo>
                  <a:lnTo>
                    <a:pt x="78" y="0"/>
                  </a:lnTo>
                  <a:lnTo>
                    <a:pt x="12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4" name="Freeform 2395">
              <a:extLst>
                <a:ext uri="{FF2B5EF4-FFF2-40B4-BE49-F238E27FC236}">
                  <a16:creationId xmlns:a16="http://schemas.microsoft.com/office/drawing/2014/main" id="{DE47C534-DA61-4F84-B967-716816656BAD}"/>
                </a:ext>
              </a:extLst>
            </p:cNvPr>
            <p:cNvSpPr>
              <a:spLocks/>
            </p:cNvSpPr>
            <p:nvPr/>
          </p:nvSpPr>
          <p:spPr bwMode="auto">
            <a:xfrm>
              <a:off x="612" y="3513"/>
              <a:ext cx="96" cy="96"/>
            </a:xfrm>
            <a:custGeom>
              <a:avLst/>
              <a:gdLst>
                <a:gd name="T0" fmla="*/ 96 w 96"/>
                <a:gd name="T1" fmla="*/ 0 h 96"/>
                <a:gd name="T2" fmla="*/ 96 w 96"/>
                <a:gd name="T3" fmla="*/ 41 h 96"/>
                <a:gd name="T4" fmla="*/ 0 w 96"/>
                <a:gd name="T5" fmla="*/ 96 h 96"/>
                <a:gd name="T6" fmla="*/ 0 w 96"/>
                <a:gd name="T7" fmla="*/ 55 h 96"/>
                <a:gd name="T8" fmla="*/ 96 w 96"/>
                <a:gd name="T9" fmla="*/ 0 h 96"/>
                <a:gd name="T10" fmla="*/ 0 60000 65536"/>
                <a:gd name="T11" fmla="*/ 0 60000 65536"/>
                <a:gd name="T12" fmla="*/ 0 60000 65536"/>
                <a:gd name="T13" fmla="*/ 0 60000 65536"/>
                <a:gd name="T14" fmla="*/ 0 60000 65536"/>
                <a:gd name="T15" fmla="*/ 0 w 96"/>
                <a:gd name="T16" fmla="*/ 0 h 96"/>
                <a:gd name="T17" fmla="*/ 96 w 96"/>
                <a:gd name="T18" fmla="*/ 96 h 96"/>
              </a:gdLst>
              <a:ahLst/>
              <a:cxnLst>
                <a:cxn ang="T10">
                  <a:pos x="T0" y="T1"/>
                </a:cxn>
                <a:cxn ang="T11">
                  <a:pos x="T2" y="T3"/>
                </a:cxn>
                <a:cxn ang="T12">
                  <a:pos x="T4" y="T5"/>
                </a:cxn>
                <a:cxn ang="T13">
                  <a:pos x="T6" y="T7"/>
                </a:cxn>
                <a:cxn ang="T14">
                  <a:pos x="T8" y="T9"/>
                </a:cxn>
              </a:cxnLst>
              <a:rect l="T15" t="T16" r="T17" b="T18"/>
              <a:pathLst>
                <a:path w="96" h="96">
                  <a:moveTo>
                    <a:pt x="96" y="0"/>
                  </a:moveTo>
                  <a:lnTo>
                    <a:pt x="96" y="41"/>
                  </a:lnTo>
                  <a:lnTo>
                    <a:pt x="0" y="96"/>
                  </a:lnTo>
                  <a:lnTo>
                    <a:pt x="0" y="55"/>
                  </a:lnTo>
                  <a:lnTo>
                    <a:pt x="96" y="0"/>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5" name="Freeform 2396">
              <a:extLst>
                <a:ext uri="{FF2B5EF4-FFF2-40B4-BE49-F238E27FC236}">
                  <a16:creationId xmlns:a16="http://schemas.microsoft.com/office/drawing/2014/main" id="{63DBF448-57DA-4213-9429-27273D3E69F2}"/>
                </a:ext>
              </a:extLst>
            </p:cNvPr>
            <p:cNvSpPr>
              <a:spLocks/>
            </p:cNvSpPr>
            <p:nvPr/>
          </p:nvSpPr>
          <p:spPr bwMode="auto">
            <a:xfrm>
              <a:off x="585" y="3552"/>
              <a:ext cx="27" cy="57"/>
            </a:xfrm>
            <a:custGeom>
              <a:avLst/>
              <a:gdLst>
                <a:gd name="T0" fmla="*/ 27 w 27"/>
                <a:gd name="T1" fmla="*/ 16 h 57"/>
                <a:gd name="T2" fmla="*/ 27 w 27"/>
                <a:gd name="T3" fmla="*/ 57 h 57"/>
                <a:gd name="T4" fmla="*/ 0 w 27"/>
                <a:gd name="T5" fmla="*/ 41 h 57"/>
                <a:gd name="T6" fmla="*/ 0 w 27"/>
                <a:gd name="T7" fmla="*/ 0 h 57"/>
                <a:gd name="T8" fmla="*/ 27 w 27"/>
                <a:gd name="T9" fmla="*/ 16 h 57"/>
                <a:gd name="T10" fmla="*/ 0 60000 65536"/>
                <a:gd name="T11" fmla="*/ 0 60000 65536"/>
                <a:gd name="T12" fmla="*/ 0 60000 65536"/>
                <a:gd name="T13" fmla="*/ 0 60000 65536"/>
                <a:gd name="T14" fmla="*/ 0 60000 65536"/>
                <a:gd name="T15" fmla="*/ 0 w 27"/>
                <a:gd name="T16" fmla="*/ 0 h 57"/>
                <a:gd name="T17" fmla="*/ 27 w 27"/>
                <a:gd name="T18" fmla="*/ 57 h 57"/>
              </a:gdLst>
              <a:ahLst/>
              <a:cxnLst>
                <a:cxn ang="T10">
                  <a:pos x="T0" y="T1"/>
                </a:cxn>
                <a:cxn ang="T11">
                  <a:pos x="T2" y="T3"/>
                </a:cxn>
                <a:cxn ang="T12">
                  <a:pos x="T4" y="T5"/>
                </a:cxn>
                <a:cxn ang="T13">
                  <a:pos x="T6" y="T7"/>
                </a:cxn>
                <a:cxn ang="T14">
                  <a:pos x="T8" y="T9"/>
                </a:cxn>
              </a:cxnLst>
              <a:rect l="T15" t="T16" r="T17" b="T18"/>
              <a:pathLst>
                <a:path w="27" h="57">
                  <a:moveTo>
                    <a:pt x="27" y="16"/>
                  </a:moveTo>
                  <a:lnTo>
                    <a:pt x="27" y="57"/>
                  </a:lnTo>
                  <a:lnTo>
                    <a:pt x="0" y="41"/>
                  </a:lnTo>
                  <a:lnTo>
                    <a:pt x="0" y="0"/>
                  </a:lnTo>
                  <a:lnTo>
                    <a:pt x="27" y="16"/>
                  </a:ln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6" name="Freeform 2397">
              <a:extLst>
                <a:ext uri="{FF2B5EF4-FFF2-40B4-BE49-F238E27FC236}">
                  <a16:creationId xmlns:a16="http://schemas.microsoft.com/office/drawing/2014/main" id="{1AB798A8-2DEF-4ED4-9680-F4CF2F80C056}"/>
                </a:ext>
              </a:extLst>
            </p:cNvPr>
            <p:cNvSpPr>
              <a:spLocks noEditPoints="1"/>
            </p:cNvSpPr>
            <p:nvPr/>
          </p:nvSpPr>
          <p:spPr bwMode="auto">
            <a:xfrm>
              <a:off x="582" y="3483"/>
              <a:ext cx="130" cy="88"/>
            </a:xfrm>
            <a:custGeom>
              <a:avLst/>
              <a:gdLst>
                <a:gd name="T0" fmla="*/ 0 w 470"/>
                <a:gd name="T1" fmla="*/ 1 h 319"/>
                <a:gd name="T2" fmla="*/ 0 w 470"/>
                <a:gd name="T3" fmla="*/ 1 h 319"/>
                <a:gd name="T4" fmla="*/ 0 w 470"/>
                <a:gd name="T5" fmla="*/ 1 h 319"/>
                <a:gd name="T6" fmla="*/ 0 w 470"/>
                <a:gd name="T7" fmla="*/ 0 h 319"/>
                <a:gd name="T8" fmla="*/ 0 w 470"/>
                <a:gd name="T9" fmla="*/ 0 h 319"/>
                <a:gd name="T10" fmla="*/ 1 w 470"/>
                <a:gd name="T11" fmla="*/ 0 h 319"/>
                <a:gd name="T12" fmla="*/ 0 w 470"/>
                <a:gd name="T13" fmla="*/ 0 h 319"/>
                <a:gd name="T14" fmla="*/ 0 w 470"/>
                <a:gd name="T15" fmla="*/ 0 h 319"/>
                <a:gd name="T16" fmla="*/ 0 w 470"/>
                <a:gd name="T17" fmla="*/ 0 h 319"/>
                <a:gd name="T18" fmla="*/ 1 w 470"/>
                <a:gd name="T19" fmla="*/ 0 h 319"/>
                <a:gd name="T20" fmla="*/ 1 w 470"/>
                <a:gd name="T21" fmla="*/ 0 h 319"/>
                <a:gd name="T22" fmla="*/ 1 w 470"/>
                <a:gd name="T23" fmla="*/ 0 h 319"/>
                <a:gd name="T24" fmla="*/ 1 w 470"/>
                <a:gd name="T25" fmla="*/ 0 h 319"/>
                <a:gd name="T26" fmla="*/ 1 w 470"/>
                <a:gd name="T27" fmla="*/ 0 h 319"/>
                <a:gd name="T28" fmla="*/ 0 w 470"/>
                <a:gd name="T29" fmla="*/ 1 h 319"/>
                <a:gd name="T30" fmla="*/ 0 w 470"/>
                <a:gd name="T31" fmla="*/ 1 h 319"/>
                <a:gd name="T32" fmla="*/ 0 w 470"/>
                <a:gd name="T33" fmla="*/ 0 h 319"/>
                <a:gd name="T34" fmla="*/ 0 w 470"/>
                <a:gd name="T35" fmla="*/ 1 h 319"/>
                <a:gd name="T36" fmla="*/ 1 w 470"/>
                <a:gd name="T37" fmla="*/ 0 h 319"/>
                <a:gd name="T38" fmla="*/ 1 w 470"/>
                <a:gd name="T39" fmla="*/ 0 h 319"/>
                <a:gd name="T40" fmla="*/ 0 w 470"/>
                <a:gd name="T41" fmla="*/ 0 h 319"/>
                <a:gd name="T42" fmla="*/ 1 w 470"/>
                <a:gd name="T43" fmla="*/ 0 h 319"/>
                <a:gd name="T44" fmla="*/ 1 w 470"/>
                <a:gd name="T45" fmla="*/ 0 h 319"/>
                <a:gd name="T46" fmla="*/ 1 w 470"/>
                <a:gd name="T47" fmla="*/ 0 h 319"/>
                <a:gd name="T48" fmla="*/ 0 w 470"/>
                <a:gd name="T49" fmla="*/ 0 h 3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70"/>
                <a:gd name="T76" fmla="*/ 0 h 319"/>
                <a:gd name="T77" fmla="*/ 470 w 470"/>
                <a:gd name="T78" fmla="*/ 319 h 3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70" h="319">
                  <a:moveTo>
                    <a:pt x="110" y="319"/>
                  </a:moveTo>
                  <a:cubicBezTo>
                    <a:pt x="108" y="319"/>
                    <a:pt x="106" y="319"/>
                    <a:pt x="104" y="318"/>
                  </a:cubicBezTo>
                  <a:cubicBezTo>
                    <a:pt x="6" y="261"/>
                    <a:pt x="6" y="261"/>
                    <a:pt x="6" y="261"/>
                  </a:cubicBezTo>
                  <a:cubicBezTo>
                    <a:pt x="2" y="259"/>
                    <a:pt x="0" y="255"/>
                    <a:pt x="0" y="250"/>
                  </a:cubicBezTo>
                  <a:cubicBezTo>
                    <a:pt x="0" y="246"/>
                    <a:pt x="2" y="242"/>
                    <a:pt x="6" y="240"/>
                  </a:cubicBezTo>
                  <a:cubicBezTo>
                    <a:pt x="259" y="94"/>
                    <a:pt x="259" y="94"/>
                    <a:pt x="259" y="94"/>
                  </a:cubicBezTo>
                  <a:cubicBezTo>
                    <a:pt x="213" y="67"/>
                    <a:pt x="213" y="67"/>
                    <a:pt x="213" y="67"/>
                  </a:cubicBezTo>
                  <a:cubicBezTo>
                    <a:pt x="209" y="65"/>
                    <a:pt x="207" y="61"/>
                    <a:pt x="207" y="56"/>
                  </a:cubicBezTo>
                  <a:cubicBezTo>
                    <a:pt x="207" y="52"/>
                    <a:pt x="209" y="48"/>
                    <a:pt x="213" y="46"/>
                  </a:cubicBezTo>
                  <a:cubicBezTo>
                    <a:pt x="289" y="2"/>
                    <a:pt x="289" y="2"/>
                    <a:pt x="289" y="2"/>
                  </a:cubicBezTo>
                  <a:cubicBezTo>
                    <a:pt x="292" y="0"/>
                    <a:pt x="297" y="0"/>
                    <a:pt x="301" y="2"/>
                  </a:cubicBezTo>
                  <a:cubicBezTo>
                    <a:pt x="464" y="96"/>
                    <a:pt x="464" y="96"/>
                    <a:pt x="464" y="96"/>
                  </a:cubicBezTo>
                  <a:cubicBezTo>
                    <a:pt x="467" y="98"/>
                    <a:pt x="470" y="102"/>
                    <a:pt x="470" y="107"/>
                  </a:cubicBezTo>
                  <a:cubicBezTo>
                    <a:pt x="470" y="111"/>
                    <a:pt x="467" y="115"/>
                    <a:pt x="464" y="117"/>
                  </a:cubicBezTo>
                  <a:cubicBezTo>
                    <a:pt x="116" y="318"/>
                    <a:pt x="116" y="318"/>
                    <a:pt x="116" y="318"/>
                  </a:cubicBezTo>
                  <a:cubicBezTo>
                    <a:pt x="114" y="319"/>
                    <a:pt x="112" y="319"/>
                    <a:pt x="110" y="319"/>
                  </a:cubicBezTo>
                  <a:close/>
                  <a:moveTo>
                    <a:pt x="36" y="250"/>
                  </a:moveTo>
                  <a:cubicBezTo>
                    <a:pt x="110" y="293"/>
                    <a:pt x="110" y="293"/>
                    <a:pt x="110" y="293"/>
                  </a:cubicBezTo>
                  <a:cubicBezTo>
                    <a:pt x="434" y="107"/>
                    <a:pt x="434" y="107"/>
                    <a:pt x="434" y="107"/>
                  </a:cubicBezTo>
                  <a:cubicBezTo>
                    <a:pt x="295" y="26"/>
                    <a:pt x="295" y="26"/>
                    <a:pt x="295" y="26"/>
                  </a:cubicBezTo>
                  <a:cubicBezTo>
                    <a:pt x="243" y="56"/>
                    <a:pt x="243" y="56"/>
                    <a:pt x="243" y="56"/>
                  </a:cubicBezTo>
                  <a:cubicBezTo>
                    <a:pt x="289" y="83"/>
                    <a:pt x="289" y="83"/>
                    <a:pt x="289" y="83"/>
                  </a:cubicBezTo>
                  <a:cubicBezTo>
                    <a:pt x="293" y="85"/>
                    <a:pt x="295" y="89"/>
                    <a:pt x="295" y="94"/>
                  </a:cubicBezTo>
                  <a:cubicBezTo>
                    <a:pt x="295" y="98"/>
                    <a:pt x="293" y="102"/>
                    <a:pt x="289" y="104"/>
                  </a:cubicBezTo>
                  <a:lnTo>
                    <a:pt x="36" y="250"/>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7" name="Freeform 2398">
              <a:extLst>
                <a:ext uri="{FF2B5EF4-FFF2-40B4-BE49-F238E27FC236}">
                  <a16:creationId xmlns:a16="http://schemas.microsoft.com/office/drawing/2014/main" id="{99D873A0-725D-4FF6-9275-9F82BEB21594}"/>
                </a:ext>
              </a:extLst>
            </p:cNvPr>
            <p:cNvSpPr>
              <a:spLocks/>
            </p:cNvSpPr>
            <p:nvPr/>
          </p:nvSpPr>
          <p:spPr bwMode="auto">
            <a:xfrm>
              <a:off x="582" y="3509"/>
              <a:ext cx="130" cy="104"/>
            </a:xfrm>
            <a:custGeom>
              <a:avLst/>
              <a:gdLst>
                <a:gd name="T0" fmla="*/ 0 w 470"/>
                <a:gd name="T1" fmla="*/ 1 h 373"/>
                <a:gd name="T2" fmla="*/ 0 w 470"/>
                <a:gd name="T3" fmla="*/ 1 h 373"/>
                <a:gd name="T4" fmla="*/ 0 w 470"/>
                <a:gd name="T5" fmla="*/ 1 h 373"/>
                <a:gd name="T6" fmla="*/ 0 w 470"/>
                <a:gd name="T7" fmla="*/ 1 h 373"/>
                <a:gd name="T8" fmla="*/ 0 w 470"/>
                <a:gd name="T9" fmla="*/ 0 h 373"/>
                <a:gd name="T10" fmla="*/ 0 w 470"/>
                <a:gd name="T11" fmla="*/ 0 h 373"/>
                <a:gd name="T12" fmla="*/ 0 w 470"/>
                <a:gd name="T13" fmla="*/ 0 h 373"/>
                <a:gd name="T14" fmla="*/ 0 w 470"/>
                <a:gd name="T15" fmla="*/ 1 h 373"/>
                <a:gd name="T16" fmla="*/ 0 w 470"/>
                <a:gd name="T17" fmla="*/ 1 h 373"/>
                <a:gd name="T18" fmla="*/ 1 w 470"/>
                <a:gd name="T19" fmla="*/ 0 h 373"/>
                <a:gd name="T20" fmla="*/ 1 w 470"/>
                <a:gd name="T21" fmla="*/ 0 h 373"/>
                <a:gd name="T22" fmla="*/ 1 w 470"/>
                <a:gd name="T23" fmla="*/ 0 h 373"/>
                <a:gd name="T24" fmla="*/ 1 w 470"/>
                <a:gd name="T25" fmla="*/ 0 h 373"/>
                <a:gd name="T26" fmla="*/ 1 w 470"/>
                <a:gd name="T27" fmla="*/ 0 h 373"/>
                <a:gd name="T28" fmla="*/ 1 w 470"/>
                <a:gd name="T29" fmla="*/ 0 h 373"/>
                <a:gd name="T30" fmla="*/ 0 w 470"/>
                <a:gd name="T31" fmla="*/ 1 h 373"/>
                <a:gd name="T32" fmla="*/ 0 w 470"/>
                <a:gd name="T33" fmla="*/ 1 h 3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373"/>
                <a:gd name="T53" fmla="*/ 470 w 470"/>
                <a:gd name="T54" fmla="*/ 373 h 3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373">
                  <a:moveTo>
                    <a:pt x="110" y="373"/>
                  </a:moveTo>
                  <a:cubicBezTo>
                    <a:pt x="108" y="373"/>
                    <a:pt x="106" y="372"/>
                    <a:pt x="104" y="371"/>
                  </a:cubicBezTo>
                  <a:cubicBezTo>
                    <a:pt x="6" y="314"/>
                    <a:pt x="6" y="314"/>
                    <a:pt x="6" y="314"/>
                  </a:cubicBezTo>
                  <a:cubicBezTo>
                    <a:pt x="2" y="312"/>
                    <a:pt x="0" y="308"/>
                    <a:pt x="0" y="304"/>
                  </a:cubicBezTo>
                  <a:cubicBezTo>
                    <a:pt x="0" y="155"/>
                    <a:pt x="0" y="155"/>
                    <a:pt x="0" y="155"/>
                  </a:cubicBezTo>
                  <a:cubicBezTo>
                    <a:pt x="0" y="149"/>
                    <a:pt x="5" y="143"/>
                    <a:pt x="12" y="143"/>
                  </a:cubicBezTo>
                  <a:cubicBezTo>
                    <a:pt x="18" y="143"/>
                    <a:pt x="24" y="149"/>
                    <a:pt x="24" y="155"/>
                  </a:cubicBezTo>
                  <a:cubicBezTo>
                    <a:pt x="24" y="297"/>
                    <a:pt x="24" y="297"/>
                    <a:pt x="24" y="297"/>
                  </a:cubicBezTo>
                  <a:cubicBezTo>
                    <a:pt x="110" y="347"/>
                    <a:pt x="110" y="347"/>
                    <a:pt x="110" y="347"/>
                  </a:cubicBezTo>
                  <a:cubicBezTo>
                    <a:pt x="446" y="153"/>
                    <a:pt x="446" y="153"/>
                    <a:pt x="446" y="153"/>
                  </a:cubicBezTo>
                  <a:cubicBezTo>
                    <a:pt x="446" y="12"/>
                    <a:pt x="446" y="12"/>
                    <a:pt x="446" y="12"/>
                  </a:cubicBezTo>
                  <a:cubicBezTo>
                    <a:pt x="446" y="5"/>
                    <a:pt x="451" y="0"/>
                    <a:pt x="458" y="0"/>
                  </a:cubicBezTo>
                  <a:cubicBezTo>
                    <a:pt x="464" y="0"/>
                    <a:pt x="470" y="5"/>
                    <a:pt x="470" y="12"/>
                  </a:cubicBezTo>
                  <a:cubicBezTo>
                    <a:pt x="470" y="160"/>
                    <a:pt x="470" y="160"/>
                    <a:pt x="470" y="160"/>
                  </a:cubicBezTo>
                  <a:cubicBezTo>
                    <a:pt x="470" y="164"/>
                    <a:pt x="467" y="168"/>
                    <a:pt x="464" y="170"/>
                  </a:cubicBezTo>
                  <a:cubicBezTo>
                    <a:pt x="116" y="371"/>
                    <a:pt x="116" y="371"/>
                    <a:pt x="116" y="371"/>
                  </a:cubicBezTo>
                  <a:cubicBezTo>
                    <a:pt x="114" y="372"/>
                    <a:pt x="112" y="373"/>
                    <a:pt x="110" y="37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8" name="Freeform 2399">
              <a:extLst>
                <a:ext uri="{FF2B5EF4-FFF2-40B4-BE49-F238E27FC236}">
                  <a16:creationId xmlns:a16="http://schemas.microsoft.com/office/drawing/2014/main" id="{4C7AD933-40E4-49E6-AFE1-7EA24FDF1BC8}"/>
                </a:ext>
              </a:extLst>
            </p:cNvPr>
            <p:cNvSpPr>
              <a:spLocks/>
            </p:cNvSpPr>
            <p:nvPr/>
          </p:nvSpPr>
          <p:spPr bwMode="auto">
            <a:xfrm>
              <a:off x="609" y="3565"/>
              <a:ext cx="7" cy="48"/>
            </a:xfrm>
            <a:custGeom>
              <a:avLst/>
              <a:gdLst>
                <a:gd name="T0" fmla="*/ 0 w 24"/>
                <a:gd name="T1" fmla="*/ 0 h 173"/>
                <a:gd name="T2" fmla="*/ 0 w 24"/>
                <a:gd name="T3" fmla="*/ 0 h 173"/>
                <a:gd name="T4" fmla="*/ 0 w 24"/>
                <a:gd name="T5" fmla="*/ 0 h 173"/>
                <a:gd name="T6" fmla="*/ 0 w 24"/>
                <a:gd name="T7" fmla="*/ 0 h 173"/>
                <a:gd name="T8" fmla="*/ 0 w 24"/>
                <a:gd name="T9" fmla="*/ 0 h 173"/>
                <a:gd name="T10" fmla="*/ 0 w 24"/>
                <a:gd name="T11" fmla="*/ 0 h 173"/>
                <a:gd name="T12" fmla="*/ 0 w 24"/>
                <a:gd name="T13" fmla="*/ 0 h 173"/>
                <a:gd name="T14" fmla="*/ 0 60000 65536"/>
                <a:gd name="T15" fmla="*/ 0 60000 65536"/>
                <a:gd name="T16" fmla="*/ 0 60000 65536"/>
                <a:gd name="T17" fmla="*/ 0 60000 65536"/>
                <a:gd name="T18" fmla="*/ 0 60000 65536"/>
                <a:gd name="T19" fmla="*/ 0 60000 65536"/>
                <a:gd name="T20" fmla="*/ 0 60000 65536"/>
                <a:gd name="T21" fmla="*/ 0 w 24"/>
                <a:gd name="T22" fmla="*/ 0 h 173"/>
                <a:gd name="T23" fmla="*/ 24 w 24"/>
                <a:gd name="T24" fmla="*/ 173 h 1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73">
                  <a:moveTo>
                    <a:pt x="12" y="173"/>
                  </a:moveTo>
                  <a:cubicBezTo>
                    <a:pt x="5" y="173"/>
                    <a:pt x="0" y="167"/>
                    <a:pt x="0" y="161"/>
                  </a:cubicBezTo>
                  <a:cubicBezTo>
                    <a:pt x="0" y="12"/>
                    <a:pt x="0" y="12"/>
                    <a:pt x="0" y="12"/>
                  </a:cubicBezTo>
                  <a:cubicBezTo>
                    <a:pt x="0" y="6"/>
                    <a:pt x="5" y="0"/>
                    <a:pt x="12" y="0"/>
                  </a:cubicBezTo>
                  <a:cubicBezTo>
                    <a:pt x="19" y="0"/>
                    <a:pt x="24" y="6"/>
                    <a:pt x="24" y="12"/>
                  </a:cubicBezTo>
                  <a:cubicBezTo>
                    <a:pt x="24" y="161"/>
                    <a:pt x="24" y="161"/>
                    <a:pt x="24" y="161"/>
                  </a:cubicBezTo>
                  <a:cubicBezTo>
                    <a:pt x="24" y="167"/>
                    <a:pt x="19" y="173"/>
                    <a:pt x="12" y="173"/>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89" name="Freeform 2400">
              <a:extLst>
                <a:ext uri="{FF2B5EF4-FFF2-40B4-BE49-F238E27FC236}">
                  <a16:creationId xmlns:a16="http://schemas.microsoft.com/office/drawing/2014/main" id="{21E8F605-F38E-4FCC-8BD9-D1B6E8872A1B}"/>
                </a:ext>
              </a:extLst>
            </p:cNvPr>
            <p:cNvSpPr>
              <a:spLocks/>
            </p:cNvSpPr>
            <p:nvPr/>
          </p:nvSpPr>
          <p:spPr bwMode="auto">
            <a:xfrm>
              <a:off x="639" y="3495"/>
              <a:ext cx="7" cy="28"/>
            </a:xfrm>
            <a:custGeom>
              <a:avLst/>
              <a:gdLst>
                <a:gd name="T0" fmla="*/ 0 w 24"/>
                <a:gd name="T1" fmla="*/ 0 h 99"/>
                <a:gd name="T2" fmla="*/ 0 w 24"/>
                <a:gd name="T3" fmla="*/ 0 h 99"/>
                <a:gd name="T4" fmla="*/ 0 w 24"/>
                <a:gd name="T5" fmla="*/ 0 h 99"/>
                <a:gd name="T6" fmla="*/ 0 w 24"/>
                <a:gd name="T7" fmla="*/ 0 h 99"/>
                <a:gd name="T8" fmla="*/ 0 w 24"/>
                <a:gd name="T9" fmla="*/ 0 h 99"/>
                <a:gd name="T10" fmla="*/ 0 w 24"/>
                <a:gd name="T11" fmla="*/ 0 h 99"/>
                <a:gd name="T12" fmla="*/ 0 w 24"/>
                <a:gd name="T13" fmla="*/ 0 h 99"/>
                <a:gd name="T14" fmla="*/ 0 60000 65536"/>
                <a:gd name="T15" fmla="*/ 0 60000 65536"/>
                <a:gd name="T16" fmla="*/ 0 60000 65536"/>
                <a:gd name="T17" fmla="*/ 0 60000 65536"/>
                <a:gd name="T18" fmla="*/ 0 60000 65536"/>
                <a:gd name="T19" fmla="*/ 0 60000 65536"/>
                <a:gd name="T20" fmla="*/ 0 60000 65536"/>
                <a:gd name="T21" fmla="*/ 0 w 24"/>
                <a:gd name="T22" fmla="*/ 0 h 99"/>
                <a:gd name="T23" fmla="*/ 24 w 24"/>
                <a:gd name="T24" fmla="*/ 99 h 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99">
                  <a:moveTo>
                    <a:pt x="12" y="99"/>
                  </a:moveTo>
                  <a:cubicBezTo>
                    <a:pt x="5" y="99"/>
                    <a:pt x="0" y="94"/>
                    <a:pt x="0" y="87"/>
                  </a:cubicBezTo>
                  <a:cubicBezTo>
                    <a:pt x="0" y="12"/>
                    <a:pt x="0" y="12"/>
                    <a:pt x="0" y="12"/>
                  </a:cubicBezTo>
                  <a:cubicBezTo>
                    <a:pt x="0" y="6"/>
                    <a:pt x="5" y="0"/>
                    <a:pt x="12" y="0"/>
                  </a:cubicBezTo>
                  <a:cubicBezTo>
                    <a:pt x="18" y="0"/>
                    <a:pt x="24" y="6"/>
                    <a:pt x="24" y="12"/>
                  </a:cubicBezTo>
                  <a:cubicBezTo>
                    <a:pt x="24" y="87"/>
                    <a:pt x="24" y="87"/>
                    <a:pt x="24" y="87"/>
                  </a:cubicBezTo>
                  <a:cubicBezTo>
                    <a:pt x="24" y="94"/>
                    <a:pt x="18" y="99"/>
                    <a:pt x="12" y="99"/>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0" name="Freeform 2401">
              <a:extLst>
                <a:ext uri="{FF2B5EF4-FFF2-40B4-BE49-F238E27FC236}">
                  <a16:creationId xmlns:a16="http://schemas.microsoft.com/office/drawing/2014/main" id="{231829ED-F1D5-4F3D-AEB2-B6EEF519BD45}"/>
                </a:ext>
              </a:extLst>
            </p:cNvPr>
            <p:cNvSpPr>
              <a:spLocks/>
            </p:cNvSpPr>
            <p:nvPr/>
          </p:nvSpPr>
          <p:spPr bwMode="auto">
            <a:xfrm>
              <a:off x="1284" y="2813"/>
              <a:ext cx="92" cy="71"/>
            </a:xfrm>
            <a:custGeom>
              <a:avLst/>
              <a:gdLst>
                <a:gd name="T0" fmla="*/ 0 w 92"/>
                <a:gd name="T1" fmla="*/ 0 h 71"/>
                <a:gd name="T2" fmla="*/ 0 w 92"/>
                <a:gd name="T3" fmla="*/ 18 h 71"/>
                <a:gd name="T4" fmla="*/ 92 w 92"/>
                <a:gd name="T5" fmla="*/ 71 h 71"/>
                <a:gd name="T6" fmla="*/ 92 w 92"/>
                <a:gd name="T7" fmla="*/ 53 h 71"/>
                <a:gd name="T8" fmla="*/ 0 w 92"/>
                <a:gd name="T9" fmla="*/ 0 h 71"/>
                <a:gd name="T10" fmla="*/ 0 60000 65536"/>
                <a:gd name="T11" fmla="*/ 0 60000 65536"/>
                <a:gd name="T12" fmla="*/ 0 60000 65536"/>
                <a:gd name="T13" fmla="*/ 0 60000 65536"/>
                <a:gd name="T14" fmla="*/ 0 60000 65536"/>
                <a:gd name="T15" fmla="*/ 0 w 92"/>
                <a:gd name="T16" fmla="*/ 0 h 71"/>
                <a:gd name="T17" fmla="*/ 92 w 92"/>
                <a:gd name="T18" fmla="*/ 71 h 71"/>
              </a:gdLst>
              <a:ahLst/>
              <a:cxnLst>
                <a:cxn ang="T10">
                  <a:pos x="T0" y="T1"/>
                </a:cxn>
                <a:cxn ang="T11">
                  <a:pos x="T2" y="T3"/>
                </a:cxn>
                <a:cxn ang="T12">
                  <a:pos x="T4" y="T5"/>
                </a:cxn>
                <a:cxn ang="T13">
                  <a:pos x="T6" y="T7"/>
                </a:cxn>
                <a:cxn ang="T14">
                  <a:pos x="T8" y="T9"/>
                </a:cxn>
              </a:cxnLst>
              <a:rect l="T15" t="T16" r="T17" b="T18"/>
              <a:pathLst>
                <a:path w="92" h="71">
                  <a:moveTo>
                    <a:pt x="0" y="0"/>
                  </a:moveTo>
                  <a:lnTo>
                    <a:pt x="0" y="18"/>
                  </a:lnTo>
                  <a:lnTo>
                    <a:pt x="92" y="71"/>
                  </a:lnTo>
                  <a:lnTo>
                    <a:pt x="92" y="5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1" name="Freeform 2402">
              <a:extLst>
                <a:ext uri="{FF2B5EF4-FFF2-40B4-BE49-F238E27FC236}">
                  <a16:creationId xmlns:a16="http://schemas.microsoft.com/office/drawing/2014/main" id="{DB24E714-2A6E-48F0-90E7-D9D791FCF51A}"/>
                </a:ext>
              </a:extLst>
            </p:cNvPr>
            <p:cNvSpPr>
              <a:spLocks/>
            </p:cNvSpPr>
            <p:nvPr/>
          </p:nvSpPr>
          <p:spPr bwMode="auto">
            <a:xfrm>
              <a:off x="1284" y="2795"/>
              <a:ext cx="92" cy="71"/>
            </a:xfrm>
            <a:custGeom>
              <a:avLst/>
              <a:gdLst>
                <a:gd name="T0" fmla="*/ 0 w 92"/>
                <a:gd name="T1" fmla="*/ 0 h 71"/>
                <a:gd name="T2" fmla="*/ 0 w 92"/>
                <a:gd name="T3" fmla="*/ 18 h 71"/>
                <a:gd name="T4" fmla="*/ 92 w 92"/>
                <a:gd name="T5" fmla="*/ 71 h 71"/>
                <a:gd name="T6" fmla="*/ 92 w 92"/>
                <a:gd name="T7" fmla="*/ 54 h 71"/>
                <a:gd name="T8" fmla="*/ 0 w 92"/>
                <a:gd name="T9" fmla="*/ 0 h 71"/>
                <a:gd name="T10" fmla="*/ 0 60000 65536"/>
                <a:gd name="T11" fmla="*/ 0 60000 65536"/>
                <a:gd name="T12" fmla="*/ 0 60000 65536"/>
                <a:gd name="T13" fmla="*/ 0 60000 65536"/>
                <a:gd name="T14" fmla="*/ 0 60000 65536"/>
                <a:gd name="T15" fmla="*/ 0 w 92"/>
                <a:gd name="T16" fmla="*/ 0 h 71"/>
                <a:gd name="T17" fmla="*/ 92 w 92"/>
                <a:gd name="T18" fmla="*/ 71 h 71"/>
              </a:gdLst>
              <a:ahLst/>
              <a:cxnLst>
                <a:cxn ang="T10">
                  <a:pos x="T0" y="T1"/>
                </a:cxn>
                <a:cxn ang="T11">
                  <a:pos x="T2" y="T3"/>
                </a:cxn>
                <a:cxn ang="T12">
                  <a:pos x="T4" y="T5"/>
                </a:cxn>
                <a:cxn ang="T13">
                  <a:pos x="T6" y="T7"/>
                </a:cxn>
                <a:cxn ang="T14">
                  <a:pos x="T8" y="T9"/>
                </a:cxn>
              </a:cxnLst>
              <a:rect l="T15" t="T16" r="T17" b="T18"/>
              <a:pathLst>
                <a:path w="92" h="71">
                  <a:moveTo>
                    <a:pt x="0" y="0"/>
                  </a:moveTo>
                  <a:lnTo>
                    <a:pt x="0" y="18"/>
                  </a:lnTo>
                  <a:lnTo>
                    <a:pt x="92" y="71"/>
                  </a:lnTo>
                  <a:lnTo>
                    <a:pt x="92" y="5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2" name="Freeform 2403">
              <a:extLst>
                <a:ext uri="{FF2B5EF4-FFF2-40B4-BE49-F238E27FC236}">
                  <a16:creationId xmlns:a16="http://schemas.microsoft.com/office/drawing/2014/main" id="{9C2FC01C-A200-43DA-91BC-872DEA4A1309}"/>
                </a:ext>
              </a:extLst>
            </p:cNvPr>
            <p:cNvSpPr>
              <a:spLocks/>
            </p:cNvSpPr>
            <p:nvPr/>
          </p:nvSpPr>
          <p:spPr bwMode="auto">
            <a:xfrm>
              <a:off x="1284" y="2778"/>
              <a:ext cx="92" cy="71"/>
            </a:xfrm>
            <a:custGeom>
              <a:avLst/>
              <a:gdLst>
                <a:gd name="T0" fmla="*/ 0 w 92"/>
                <a:gd name="T1" fmla="*/ 0 h 71"/>
                <a:gd name="T2" fmla="*/ 0 w 92"/>
                <a:gd name="T3" fmla="*/ 17 h 71"/>
                <a:gd name="T4" fmla="*/ 92 w 92"/>
                <a:gd name="T5" fmla="*/ 71 h 71"/>
                <a:gd name="T6" fmla="*/ 92 w 92"/>
                <a:gd name="T7" fmla="*/ 53 h 71"/>
                <a:gd name="T8" fmla="*/ 0 w 92"/>
                <a:gd name="T9" fmla="*/ 0 h 71"/>
                <a:gd name="T10" fmla="*/ 0 60000 65536"/>
                <a:gd name="T11" fmla="*/ 0 60000 65536"/>
                <a:gd name="T12" fmla="*/ 0 60000 65536"/>
                <a:gd name="T13" fmla="*/ 0 60000 65536"/>
                <a:gd name="T14" fmla="*/ 0 60000 65536"/>
                <a:gd name="T15" fmla="*/ 0 w 92"/>
                <a:gd name="T16" fmla="*/ 0 h 71"/>
                <a:gd name="T17" fmla="*/ 92 w 92"/>
                <a:gd name="T18" fmla="*/ 71 h 71"/>
              </a:gdLst>
              <a:ahLst/>
              <a:cxnLst>
                <a:cxn ang="T10">
                  <a:pos x="T0" y="T1"/>
                </a:cxn>
                <a:cxn ang="T11">
                  <a:pos x="T2" y="T3"/>
                </a:cxn>
                <a:cxn ang="T12">
                  <a:pos x="T4" y="T5"/>
                </a:cxn>
                <a:cxn ang="T13">
                  <a:pos x="T6" y="T7"/>
                </a:cxn>
                <a:cxn ang="T14">
                  <a:pos x="T8" y="T9"/>
                </a:cxn>
              </a:cxnLst>
              <a:rect l="T15" t="T16" r="T17" b="T18"/>
              <a:pathLst>
                <a:path w="92" h="71">
                  <a:moveTo>
                    <a:pt x="0" y="0"/>
                  </a:moveTo>
                  <a:lnTo>
                    <a:pt x="0" y="17"/>
                  </a:lnTo>
                  <a:lnTo>
                    <a:pt x="92" y="71"/>
                  </a:lnTo>
                  <a:lnTo>
                    <a:pt x="92" y="5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3" name="Freeform 2404">
              <a:extLst>
                <a:ext uri="{FF2B5EF4-FFF2-40B4-BE49-F238E27FC236}">
                  <a16:creationId xmlns:a16="http://schemas.microsoft.com/office/drawing/2014/main" id="{F49187D7-C441-4079-BF7B-09EF23152060}"/>
                </a:ext>
              </a:extLst>
            </p:cNvPr>
            <p:cNvSpPr>
              <a:spLocks noEditPoints="1"/>
            </p:cNvSpPr>
            <p:nvPr/>
          </p:nvSpPr>
          <p:spPr bwMode="auto">
            <a:xfrm>
              <a:off x="1284" y="2664"/>
              <a:ext cx="289" cy="167"/>
            </a:xfrm>
            <a:custGeom>
              <a:avLst/>
              <a:gdLst>
                <a:gd name="T0" fmla="*/ 0 w 1044"/>
                <a:gd name="T1" fmla="*/ 1 h 603"/>
                <a:gd name="T2" fmla="*/ 1 w 1044"/>
                <a:gd name="T3" fmla="*/ 1 h 603"/>
                <a:gd name="T4" fmla="*/ 2 w 1044"/>
                <a:gd name="T5" fmla="*/ 0 h 603"/>
                <a:gd name="T6" fmla="*/ 1 w 1044"/>
                <a:gd name="T7" fmla="*/ 0 h 603"/>
                <a:gd name="T8" fmla="*/ 0 w 1044"/>
                <a:gd name="T9" fmla="*/ 1 h 603"/>
                <a:gd name="T10" fmla="*/ 1 w 1044"/>
                <a:gd name="T11" fmla="*/ 1 h 603"/>
                <a:gd name="T12" fmla="*/ 1 w 1044"/>
                <a:gd name="T13" fmla="*/ 1 h 603"/>
                <a:gd name="T14" fmla="*/ 1 w 1044"/>
                <a:gd name="T15" fmla="*/ 1 h 603"/>
                <a:gd name="T16" fmla="*/ 1 w 1044"/>
                <a:gd name="T17" fmla="*/ 1 h 603"/>
                <a:gd name="T18" fmla="*/ 1 w 1044"/>
                <a:gd name="T19" fmla="*/ 1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4"/>
                <a:gd name="T31" fmla="*/ 0 h 603"/>
                <a:gd name="T32" fmla="*/ 1044 w 1044"/>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4" h="603">
                  <a:moveTo>
                    <a:pt x="0" y="411"/>
                  </a:moveTo>
                  <a:cubicBezTo>
                    <a:pt x="333" y="603"/>
                    <a:pt x="333" y="603"/>
                    <a:pt x="333" y="603"/>
                  </a:cubicBezTo>
                  <a:cubicBezTo>
                    <a:pt x="1044" y="193"/>
                    <a:pt x="1044" y="193"/>
                    <a:pt x="1044" y="193"/>
                  </a:cubicBezTo>
                  <a:cubicBezTo>
                    <a:pt x="710" y="0"/>
                    <a:pt x="710" y="0"/>
                    <a:pt x="710" y="0"/>
                  </a:cubicBezTo>
                  <a:lnTo>
                    <a:pt x="0" y="411"/>
                  </a:lnTo>
                  <a:close/>
                  <a:moveTo>
                    <a:pt x="442" y="348"/>
                  </a:moveTo>
                  <a:cubicBezTo>
                    <a:pt x="398" y="322"/>
                    <a:pt x="398" y="281"/>
                    <a:pt x="442" y="256"/>
                  </a:cubicBezTo>
                  <a:cubicBezTo>
                    <a:pt x="486" y="230"/>
                    <a:pt x="557" y="230"/>
                    <a:pt x="601" y="256"/>
                  </a:cubicBezTo>
                  <a:cubicBezTo>
                    <a:pt x="645" y="281"/>
                    <a:pt x="645" y="322"/>
                    <a:pt x="601" y="348"/>
                  </a:cubicBezTo>
                  <a:cubicBezTo>
                    <a:pt x="557" y="373"/>
                    <a:pt x="486" y="373"/>
                    <a:pt x="442" y="3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4" name="Freeform 2405">
              <a:extLst>
                <a:ext uri="{FF2B5EF4-FFF2-40B4-BE49-F238E27FC236}">
                  <a16:creationId xmlns:a16="http://schemas.microsoft.com/office/drawing/2014/main" id="{A4ABAB6F-831E-4C8D-9DA1-CA56CCA2FCCF}"/>
                </a:ext>
              </a:extLst>
            </p:cNvPr>
            <p:cNvSpPr>
              <a:spLocks/>
            </p:cNvSpPr>
            <p:nvPr/>
          </p:nvSpPr>
          <p:spPr bwMode="auto">
            <a:xfrm>
              <a:off x="1376" y="2753"/>
              <a:ext cx="197" cy="131"/>
            </a:xfrm>
            <a:custGeom>
              <a:avLst/>
              <a:gdLst>
                <a:gd name="T0" fmla="*/ 0 w 197"/>
                <a:gd name="T1" fmla="*/ 113 h 131"/>
                <a:gd name="T2" fmla="*/ 0 w 197"/>
                <a:gd name="T3" fmla="*/ 131 h 131"/>
                <a:gd name="T4" fmla="*/ 197 w 197"/>
                <a:gd name="T5" fmla="*/ 18 h 131"/>
                <a:gd name="T6" fmla="*/ 197 w 197"/>
                <a:gd name="T7" fmla="*/ 0 h 131"/>
                <a:gd name="T8" fmla="*/ 0 w 197"/>
                <a:gd name="T9" fmla="*/ 113 h 131"/>
                <a:gd name="T10" fmla="*/ 0 60000 65536"/>
                <a:gd name="T11" fmla="*/ 0 60000 65536"/>
                <a:gd name="T12" fmla="*/ 0 60000 65536"/>
                <a:gd name="T13" fmla="*/ 0 60000 65536"/>
                <a:gd name="T14" fmla="*/ 0 60000 65536"/>
                <a:gd name="T15" fmla="*/ 0 w 197"/>
                <a:gd name="T16" fmla="*/ 0 h 131"/>
                <a:gd name="T17" fmla="*/ 197 w 197"/>
                <a:gd name="T18" fmla="*/ 131 h 131"/>
              </a:gdLst>
              <a:ahLst/>
              <a:cxnLst>
                <a:cxn ang="T10">
                  <a:pos x="T0" y="T1"/>
                </a:cxn>
                <a:cxn ang="T11">
                  <a:pos x="T2" y="T3"/>
                </a:cxn>
                <a:cxn ang="T12">
                  <a:pos x="T4" y="T5"/>
                </a:cxn>
                <a:cxn ang="T13">
                  <a:pos x="T6" y="T7"/>
                </a:cxn>
                <a:cxn ang="T14">
                  <a:pos x="T8" y="T9"/>
                </a:cxn>
              </a:cxnLst>
              <a:rect l="T15" t="T16" r="T17" b="T18"/>
              <a:pathLst>
                <a:path w="197" h="131">
                  <a:moveTo>
                    <a:pt x="0" y="113"/>
                  </a:moveTo>
                  <a:lnTo>
                    <a:pt x="0" y="131"/>
                  </a:lnTo>
                  <a:lnTo>
                    <a:pt x="197" y="18"/>
                  </a:lnTo>
                  <a:lnTo>
                    <a:pt x="197" y="0"/>
                  </a:lnTo>
                  <a:lnTo>
                    <a:pt x="0" y="113"/>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5" name="Freeform 2406">
              <a:extLst>
                <a:ext uri="{FF2B5EF4-FFF2-40B4-BE49-F238E27FC236}">
                  <a16:creationId xmlns:a16="http://schemas.microsoft.com/office/drawing/2014/main" id="{4291C9CD-6846-4B70-831B-DEE774727357}"/>
                </a:ext>
              </a:extLst>
            </p:cNvPr>
            <p:cNvSpPr>
              <a:spLocks/>
            </p:cNvSpPr>
            <p:nvPr/>
          </p:nvSpPr>
          <p:spPr bwMode="auto">
            <a:xfrm>
              <a:off x="1376" y="2735"/>
              <a:ext cx="197" cy="131"/>
            </a:xfrm>
            <a:custGeom>
              <a:avLst/>
              <a:gdLst>
                <a:gd name="T0" fmla="*/ 0 w 197"/>
                <a:gd name="T1" fmla="*/ 114 h 131"/>
                <a:gd name="T2" fmla="*/ 0 w 197"/>
                <a:gd name="T3" fmla="*/ 131 h 131"/>
                <a:gd name="T4" fmla="*/ 197 w 197"/>
                <a:gd name="T5" fmla="*/ 18 h 131"/>
                <a:gd name="T6" fmla="*/ 197 w 197"/>
                <a:gd name="T7" fmla="*/ 0 h 131"/>
                <a:gd name="T8" fmla="*/ 0 w 197"/>
                <a:gd name="T9" fmla="*/ 114 h 131"/>
                <a:gd name="T10" fmla="*/ 0 60000 65536"/>
                <a:gd name="T11" fmla="*/ 0 60000 65536"/>
                <a:gd name="T12" fmla="*/ 0 60000 65536"/>
                <a:gd name="T13" fmla="*/ 0 60000 65536"/>
                <a:gd name="T14" fmla="*/ 0 60000 65536"/>
                <a:gd name="T15" fmla="*/ 0 w 197"/>
                <a:gd name="T16" fmla="*/ 0 h 131"/>
                <a:gd name="T17" fmla="*/ 197 w 197"/>
                <a:gd name="T18" fmla="*/ 131 h 131"/>
              </a:gdLst>
              <a:ahLst/>
              <a:cxnLst>
                <a:cxn ang="T10">
                  <a:pos x="T0" y="T1"/>
                </a:cxn>
                <a:cxn ang="T11">
                  <a:pos x="T2" y="T3"/>
                </a:cxn>
                <a:cxn ang="T12">
                  <a:pos x="T4" y="T5"/>
                </a:cxn>
                <a:cxn ang="T13">
                  <a:pos x="T6" y="T7"/>
                </a:cxn>
                <a:cxn ang="T14">
                  <a:pos x="T8" y="T9"/>
                </a:cxn>
              </a:cxnLst>
              <a:rect l="T15" t="T16" r="T17" b="T18"/>
              <a:pathLst>
                <a:path w="197" h="131">
                  <a:moveTo>
                    <a:pt x="0" y="114"/>
                  </a:moveTo>
                  <a:lnTo>
                    <a:pt x="0" y="131"/>
                  </a:lnTo>
                  <a:lnTo>
                    <a:pt x="197" y="18"/>
                  </a:lnTo>
                  <a:lnTo>
                    <a:pt x="197" y="0"/>
                  </a:lnTo>
                  <a:lnTo>
                    <a:pt x="0" y="114"/>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6" name="Freeform 2407">
              <a:extLst>
                <a:ext uri="{FF2B5EF4-FFF2-40B4-BE49-F238E27FC236}">
                  <a16:creationId xmlns:a16="http://schemas.microsoft.com/office/drawing/2014/main" id="{DFD2B784-40F9-4D97-96CE-EB0B3B696712}"/>
                </a:ext>
              </a:extLst>
            </p:cNvPr>
            <p:cNvSpPr>
              <a:spLocks/>
            </p:cNvSpPr>
            <p:nvPr/>
          </p:nvSpPr>
          <p:spPr bwMode="auto">
            <a:xfrm>
              <a:off x="1376" y="2718"/>
              <a:ext cx="197" cy="131"/>
            </a:xfrm>
            <a:custGeom>
              <a:avLst/>
              <a:gdLst>
                <a:gd name="T0" fmla="*/ 0 w 197"/>
                <a:gd name="T1" fmla="*/ 113 h 131"/>
                <a:gd name="T2" fmla="*/ 0 w 197"/>
                <a:gd name="T3" fmla="*/ 131 h 131"/>
                <a:gd name="T4" fmla="*/ 197 w 197"/>
                <a:gd name="T5" fmla="*/ 17 h 131"/>
                <a:gd name="T6" fmla="*/ 197 w 197"/>
                <a:gd name="T7" fmla="*/ 0 h 131"/>
                <a:gd name="T8" fmla="*/ 0 w 197"/>
                <a:gd name="T9" fmla="*/ 113 h 131"/>
                <a:gd name="T10" fmla="*/ 0 60000 65536"/>
                <a:gd name="T11" fmla="*/ 0 60000 65536"/>
                <a:gd name="T12" fmla="*/ 0 60000 65536"/>
                <a:gd name="T13" fmla="*/ 0 60000 65536"/>
                <a:gd name="T14" fmla="*/ 0 60000 65536"/>
                <a:gd name="T15" fmla="*/ 0 w 197"/>
                <a:gd name="T16" fmla="*/ 0 h 131"/>
                <a:gd name="T17" fmla="*/ 197 w 197"/>
                <a:gd name="T18" fmla="*/ 131 h 131"/>
              </a:gdLst>
              <a:ahLst/>
              <a:cxnLst>
                <a:cxn ang="T10">
                  <a:pos x="T0" y="T1"/>
                </a:cxn>
                <a:cxn ang="T11">
                  <a:pos x="T2" y="T3"/>
                </a:cxn>
                <a:cxn ang="T12">
                  <a:pos x="T4" y="T5"/>
                </a:cxn>
                <a:cxn ang="T13">
                  <a:pos x="T6" y="T7"/>
                </a:cxn>
                <a:cxn ang="T14">
                  <a:pos x="T8" y="T9"/>
                </a:cxn>
              </a:cxnLst>
              <a:rect l="T15" t="T16" r="T17" b="T18"/>
              <a:pathLst>
                <a:path w="197" h="131">
                  <a:moveTo>
                    <a:pt x="0" y="113"/>
                  </a:moveTo>
                  <a:lnTo>
                    <a:pt x="0" y="131"/>
                  </a:lnTo>
                  <a:lnTo>
                    <a:pt x="197" y="17"/>
                  </a:lnTo>
                  <a:lnTo>
                    <a:pt x="197" y="0"/>
                  </a:lnTo>
                  <a:lnTo>
                    <a:pt x="0" y="113"/>
                  </a:lnTo>
                  <a:close/>
                </a:path>
              </a:pathLst>
            </a:custGeom>
            <a:solidFill>
              <a:srgbClr val="969A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7" name="Freeform 2408">
              <a:extLst>
                <a:ext uri="{FF2B5EF4-FFF2-40B4-BE49-F238E27FC236}">
                  <a16:creationId xmlns:a16="http://schemas.microsoft.com/office/drawing/2014/main" id="{CB883CFA-50EF-4750-A483-8EEAA1BD6F9E}"/>
                </a:ext>
              </a:extLst>
            </p:cNvPr>
            <p:cNvSpPr>
              <a:spLocks/>
            </p:cNvSpPr>
            <p:nvPr/>
          </p:nvSpPr>
          <p:spPr bwMode="auto">
            <a:xfrm>
              <a:off x="1394" y="2728"/>
              <a:ext cx="69" cy="39"/>
            </a:xfrm>
            <a:custGeom>
              <a:avLst/>
              <a:gdLst>
                <a:gd name="T0" fmla="*/ 0 w 247"/>
                <a:gd name="T1" fmla="*/ 0 h 143"/>
                <a:gd name="T2" fmla="*/ 0 w 247"/>
                <a:gd name="T3" fmla="*/ 0 h 143"/>
                <a:gd name="T4" fmla="*/ 0 w 247"/>
                <a:gd name="T5" fmla="*/ 0 h 143"/>
                <a:gd name="T6" fmla="*/ 0 w 247"/>
                <a:gd name="T7" fmla="*/ 0 h 143"/>
                <a:gd name="T8" fmla="*/ 0 w 247"/>
                <a:gd name="T9" fmla="*/ 0 h 143"/>
                <a:gd name="T10" fmla="*/ 0 60000 65536"/>
                <a:gd name="T11" fmla="*/ 0 60000 65536"/>
                <a:gd name="T12" fmla="*/ 0 60000 65536"/>
                <a:gd name="T13" fmla="*/ 0 60000 65536"/>
                <a:gd name="T14" fmla="*/ 0 60000 65536"/>
                <a:gd name="T15" fmla="*/ 0 w 247"/>
                <a:gd name="T16" fmla="*/ 0 h 143"/>
                <a:gd name="T17" fmla="*/ 247 w 247"/>
                <a:gd name="T18" fmla="*/ 143 h 143"/>
              </a:gdLst>
              <a:ahLst/>
              <a:cxnLst>
                <a:cxn ang="T10">
                  <a:pos x="T0" y="T1"/>
                </a:cxn>
                <a:cxn ang="T11">
                  <a:pos x="T2" y="T3"/>
                </a:cxn>
                <a:cxn ang="T12">
                  <a:pos x="T4" y="T5"/>
                </a:cxn>
                <a:cxn ang="T13">
                  <a:pos x="T6" y="T7"/>
                </a:cxn>
                <a:cxn ang="T14">
                  <a:pos x="T8" y="T9"/>
                </a:cxn>
              </a:cxnLst>
              <a:rect l="T15" t="T16" r="T17" b="T18"/>
              <a:pathLst>
                <a:path w="247" h="143">
                  <a:moveTo>
                    <a:pt x="44" y="26"/>
                  </a:moveTo>
                  <a:cubicBezTo>
                    <a:pt x="0" y="51"/>
                    <a:pt x="0" y="92"/>
                    <a:pt x="44" y="118"/>
                  </a:cubicBezTo>
                  <a:cubicBezTo>
                    <a:pt x="88" y="143"/>
                    <a:pt x="159" y="143"/>
                    <a:pt x="203" y="118"/>
                  </a:cubicBezTo>
                  <a:cubicBezTo>
                    <a:pt x="247" y="92"/>
                    <a:pt x="247" y="51"/>
                    <a:pt x="203" y="26"/>
                  </a:cubicBezTo>
                  <a:cubicBezTo>
                    <a:pt x="159" y="0"/>
                    <a:pt x="88" y="0"/>
                    <a:pt x="44" y="26"/>
                  </a:cubicBezTo>
                  <a:close/>
                </a:path>
              </a:pathLst>
            </a:custGeom>
            <a:solidFill>
              <a:srgbClr val="DAE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8" name="Freeform 2409">
              <a:extLst>
                <a:ext uri="{FF2B5EF4-FFF2-40B4-BE49-F238E27FC236}">
                  <a16:creationId xmlns:a16="http://schemas.microsoft.com/office/drawing/2014/main" id="{B4B9EB52-5147-4D14-B6B4-7A7DC2A8368C}"/>
                </a:ext>
              </a:extLst>
            </p:cNvPr>
            <p:cNvSpPr>
              <a:spLocks/>
            </p:cNvSpPr>
            <p:nvPr/>
          </p:nvSpPr>
          <p:spPr bwMode="auto">
            <a:xfrm>
              <a:off x="1457" y="2678"/>
              <a:ext cx="47" cy="19"/>
            </a:xfrm>
            <a:custGeom>
              <a:avLst/>
              <a:gdLst>
                <a:gd name="T0" fmla="*/ 0 w 170"/>
                <a:gd name="T1" fmla="*/ 0 h 67"/>
                <a:gd name="T2" fmla="*/ 0 w 170"/>
                <a:gd name="T3" fmla="*/ 0 h 67"/>
                <a:gd name="T4" fmla="*/ 0 w 170"/>
                <a:gd name="T5" fmla="*/ 0 h 67"/>
                <a:gd name="T6" fmla="*/ 0 w 170"/>
                <a:gd name="T7" fmla="*/ 0 h 67"/>
                <a:gd name="T8" fmla="*/ 0 w 170"/>
                <a:gd name="T9" fmla="*/ 0 h 67"/>
                <a:gd name="T10" fmla="*/ 0 w 170"/>
                <a:gd name="T11" fmla="*/ 0 h 67"/>
                <a:gd name="T12" fmla="*/ 0 w 170"/>
                <a:gd name="T13" fmla="*/ 0 h 67"/>
                <a:gd name="T14" fmla="*/ 0 w 170"/>
                <a:gd name="T15" fmla="*/ 0 h 67"/>
                <a:gd name="T16" fmla="*/ 0 w 170"/>
                <a:gd name="T17" fmla="*/ 0 h 67"/>
                <a:gd name="T18" fmla="*/ 0 w 170"/>
                <a:gd name="T19" fmla="*/ 0 h 67"/>
                <a:gd name="T20" fmla="*/ 0 w 170"/>
                <a:gd name="T21" fmla="*/ 0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67"/>
                <a:gd name="T35" fmla="*/ 170 w 170"/>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67">
                  <a:moveTo>
                    <a:pt x="14" y="66"/>
                  </a:moveTo>
                  <a:cubicBezTo>
                    <a:pt x="10" y="66"/>
                    <a:pt x="6" y="64"/>
                    <a:pt x="4" y="60"/>
                  </a:cubicBezTo>
                  <a:cubicBezTo>
                    <a:pt x="0" y="54"/>
                    <a:pt x="2" y="47"/>
                    <a:pt x="8" y="44"/>
                  </a:cubicBezTo>
                  <a:cubicBezTo>
                    <a:pt x="80" y="2"/>
                    <a:pt x="80" y="2"/>
                    <a:pt x="80" y="2"/>
                  </a:cubicBezTo>
                  <a:cubicBezTo>
                    <a:pt x="84" y="0"/>
                    <a:pt x="88" y="0"/>
                    <a:pt x="92" y="2"/>
                  </a:cubicBezTo>
                  <a:cubicBezTo>
                    <a:pt x="163" y="43"/>
                    <a:pt x="163" y="43"/>
                    <a:pt x="163" y="43"/>
                  </a:cubicBezTo>
                  <a:cubicBezTo>
                    <a:pt x="168" y="46"/>
                    <a:pt x="170" y="54"/>
                    <a:pt x="167" y="59"/>
                  </a:cubicBezTo>
                  <a:cubicBezTo>
                    <a:pt x="164" y="65"/>
                    <a:pt x="156" y="67"/>
                    <a:pt x="150" y="64"/>
                  </a:cubicBezTo>
                  <a:cubicBezTo>
                    <a:pt x="86" y="26"/>
                    <a:pt x="86" y="26"/>
                    <a:pt x="86" y="26"/>
                  </a:cubicBezTo>
                  <a:cubicBezTo>
                    <a:pt x="20" y="64"/>
                    <a:pt x="20" y="64"/>
                    <a:pt x="20" y="64"/>
                  </a:cubicBezTo>
                  <a:cubicBezTo>
                    <a:pt x="18" y="65"/>
                    <a:pt x="16" y="66"/>
                    <a:pt x="14" y="6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99" name="Freeform 2410">
              <a:extLst>
                <a:ext uri="{FF2B5EF4-FFF2-40B4-BE49-F238E27FC236}">
                  <a16:creationId xmlns:a16="http://schemas.microsoft.com/office/drawing/2014/main" id="{25C0DB25-6841-4943-A123-CBE6849E7681}"/>
                </a:ext>
              </a:extLst>
            </p:cNvPr>
            <p:cNvSpPr>
              <a:spLocks/>
            </p:cNvSpPr>
            <p:nvPr/>
          </p:nvSpPr>
          <p:spPr bwMode="auto">
            <a:xfrm>
              <a:off x="1519" y="2703"/>
              <a:ext cx="27" cy="29"/>
            </a:xfrm>
            <a:custGeom>
              <a:avLst/>
              <a:gdLst>
                <a:gd name="T0" fmla="*/ 0 w 97"/>
                <a:gd name="T1" fmla="*/ 0 h 108"/>
                <a:gd name="T2" fmla="*/ 0 w 97"/>
                <a:gd name="T3" fmla="*/ 0 h 108"/>
                <a:gd name="T4" fmla="*/ 0 w 97"/>
                <a:gd name="T5" fmla="*/ 0 h 108"/>
                <a:gd name="T6" fmla="*/ 0 w 97"/>
                <a:gd name="T7" fmla="*/ 0 h 108"/>
                <a:gd name="T8" fmla="*/ 0 w 97"/>
                <a:gd name="T9" fmla="*/ 0 h 108"/>
                <a:gd name="T10" fmla="*/ 0 w 97"/>
                <a:gd name="T11" fmla="*/ 0 h 108"/>
                <a:gd name="T12" fmla="*/ 0 w 97"/>
                <a:gd name="T13" fmla="*/ 0 h 108"/>
                <a:gd name="T14" fmla="*/ 0 w 97"/>
                <a:gd name="T15" fmla="*/ 0 h 108"/>
                <a:gd name="T16" fmla="*/ 0 w 97"/>
                <a:gd name="T17" fmla="*/ 0 h 108"/>
                <a:gd name="T18" fmla="*/ 0 w 97"/>
                <a:gd name="T19" fmla="*/ 0 h 108"/>
                <a:gd name="T20" fmla="*/ 0 w 97"/>
                <a:gd name="T21" fmla="*/ 0 h 108"/>
                <a:gd name="T22" fmla="*/ 0 w 97"/>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108"/>
                <a:gd name="T38" fmla="*/ 97 w 97"/>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108">
                  <a:moveTo>
                    <a:pt x="13" y="108"/>
                  </a:moveTo>
                  <a:cubicBezTo>
                    <a:pt x="9" y="108"/>
                    <a:pt x="5" y="105"/>
                    <a:pt x="3" y="102"/>
                  </a:cubicBezTo>
                  <a:cubicBezTo>
                    <a:pt x="0" y="96"/>
                    <a:pt x="2" y="89"/>
                    <a:pt x="7" y="85"/>
                  </a:cubicBezTo>
                  <a:cubicBezTo>
                    <a:pt x="61" y="54"/>
                    <a:pt x="61" y="54"/>
                    <a:pt x="61" y="54"/>
                  </a:cubicBezTo>
                  <a:cubicBezTo>
                    <a:pt x="9" y="24"/>
                    <a:pt x="9" y="24"/>
                    <a:pt x="9" y="24"/>
                  </a:cubicBezTo>
                  <a:cubicBezTo>
                    <a:pt x="3" y="20"/>
                    <a:pt x="1" y="13"/>
                    <a:pt x="4" y="7"/>
                  </a:cubicBezTo>
                  <a:cubicBezTo>
                    <a:pt x="8" y="2"/>
                    <a:pt x="15" y="0"/>
                    <a:pt x="21" y="3"/>
                  </a:cubicBezTo>
                  <a:cubicBezTo>
                    <a:pt x="91" y="44"/>
                    <a:pt x="91" y="44"/>
                    <a:pt x="91" y="44"/>
                  </a:cubicBezTo>
                  <a:cubicBezTo>
                    <a:pt x="95" y="46"/>
                    <a:pt x="97" y="50"/>
                    <a:pt x="97" y="54"/>
                  </a:cubicBezTo>
                  <a:cubicBezTo>
                    <a:pt x="97" y="58"/>
                    <a:pt x="95" y="62"/>
                    <a:pt x="91" y="65"/>
                  </a:cubicBezTo>
                  <a:cubicBezTo>
                    <a:pt x="19" y="106"/>
                    <a:pt x="19" y="106"/>
                    <a:pt x="19" y="106"/>
                  </a:cubicBezTo>
                  <a:cubicBezTo>
                    <a:pt x="17" y="107"/>
                    <a:pt x="15" y="108"/>
                    <a:pt x="13" y="108"/>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00" name="Freeform 2411">
              <a:extLst>
                <a:ext uri="{FF2B5EF4-FFF2-40B4-BE49-F238E27FC236}">
                  <a16:creationId xmlns:a16="http://schemas.microsoft.com/office/drawing/2014/main" id="{A2EE3EF2-257C-4EE0-B821-A34EA00F2FF6}"/>
                </a:ext>
              </a:extLst>
            </p:cNvPr>
            <p:cNvSpPr>
              <a:spLocks/>
            </p:cNvSpPr>
            <p:nvPr/>
          </p:nvSpPr>
          <p:spPr bwMode="auto">
            <a:xfrm>
              <a:off x="1311" y="2763"/>
              <a:ext cx="26" cy="29"/>
            </a:xfrm>
            <a:custGeom>
              <a:avLst/>
              <a:gdLst>
                <a:gd name="T0" fmla="*/ 0 w 97"/>
                <a:gd name="T1" fmla="*/ 0 h 107"/>
                <a:gd name="T2" fmla="*/ 0 w 97"/>
                <a:gd name="T3" fmla="*/ 0 h 107"/>
                <a:gd name="T4" fmla="*/ 0 w 97"/>
                <a:gd name="T5" fmla="*/ 0 h 107"/>
                <a:gd name="T6" fmla="*/ 0 w 97"/>
                <a:gd name="T7" fmla="*/ 0 h 107"/>
                <a:gd name="T8" fmla="*/ 0 w 97"/>
                <a:gd name="T9" fmla="*/ 0 h 107"/>
                <a:gd name="T10" fmla="*/ 0 w 97"/>
                <a:gd name="T11" fmla="*/ 0 h 107"/>
                <a:gd name="T12" fmla="*/ 0 w 97"/>
                <a:gd name="T13" fmla="*/ 0 h 107"/>
                <a:gd name="T14" fmla="*/ 0 w 97"/>
                <a:gd name="T15" fmla="*/ 0 h 107"/>
                <a:gd name="T16" fmla="*/ 0 w 97"/>
                <a:gd name="T17" fmla="*/ 0 h 107"/>
                <a:gd name="T18" fmla="*/ 0 w 97"/>
                <a:gd name="T19" fmla="*/ 0 h 107"/>
                <a:gd name="T20" fmla="*/ 0 w 97"/>
                <a:gd name="T21" fmla="*/ 0 h 107"/>
                <a:gd name="T22" fmla="*/ 0 w 97"/>
                <a:gd name="T23" fmla="*/ 0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7"/>
                <a:gd name="T37" fmla="*/ 0 h 107"/>
                <a:gd name="T38" fmla="*/ 97 w 97"/>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7" h="107">
                  <a:moveTo>
                    <a:pt x="82" y="107"/>
                  </a:moveTo>
                  <a:cubicBezTo>
                    <a:pt x="80" y="107"/>
                    <a:pt x="78" y="107"/>
                    <a:pt x="76" y="106"/>
                  </a:cubicBezTo>
                  <a:cubicBezTo>
                    <a:pt x="6" y="65"/>
                    <a:pt x="6" y="65"/>
                    <a:pt x="6" y="65"/>
                  </a:cubicBezTo>
                  <a:cubicBezTo>
                    <a:pt x="2" y="63"/>
                    <a:pt x="0" y="59"/>
                    <a:pt x="0" y="55"/>
                  </a:cubicBezTo>
                  <a:cubicBezTo>
                    <a:pt x="0" y="50"/>
                    <a:pt x="2" y="46"/>
                    <a:pt x="6" y="44"/>
                  </a:cubicBezTo>
                  <a:cubicBezTo>
                    <a:pt x="77" y="3"/>
                    <a:pt x="77" y="3"/>
                    <a:pt x="77" y="3"/>
                  </a:cubicBezTo>
                  <a:cubicBezTo>
                    <a:pt x="83" y="0"/>
                    <a:pt x="91" y="2"/>
                    <a:pt x="94" y="7"/>
                  </a:cubicBezTo>
                  <a:cubicBezTo>
                    <a:pt x="97" y="13"/>
                    <a:pt x="95" y="20"/>
                    <a:pt x="89" y="24"/>
                  </a:cubicBezTo>
                  <a:cubicBezTo>
                    <a:pt x="36" y="55"/>
                    <a:pt x="36" y="55"/>
                    <a:pt x="36" y="55"/>
                  </a:cubicBezTo>
                  <a:cubicBezTo>
                    <a:pt x="88" y="85"/>
                    <a:pt x="88" y="85"/>
                    <a:pt x="88" y="85"/>
                  </a:cubicBezTo>
                  <a:cubicBezTo>
                    <a:pt x="94" y="88"/>
                    <a:pt x="96" y="96"/>
                    <a:pt x="93" y="101"/>
                  </a:cubicBezTo>
                  <a:cubicBezTo>
                    <a:pt x="91" y="105"/>
                    <a:pt x="87" y="107"/>
                    <a:pt x="82" y="10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01" name="Freeform 2412">
              <a:extLst>
                <a:ext uri="{FF2B5EF4-FFF2-40B4-BE49-F238E27FC236}">
                  <a16:creationId xmlns:a16="http://schemas.microsoft.com/office/drawing/2014/main" id="{85FB202B-1AE5-499C-AA38-53ABBED06803}"/>
                </a:ext>
              </a:extLst>
            </p:cNvPr>
            <p:cNvSpPr>
              <a:spLocks/>
            </p:cNvSpPr>
            <p:nvPr/>
          </p:nvSpPr>
          <p:spPr bwMode="auto">
            <a:xfrm>
              <a:off x="1353" y="2798"/>
              <a:ext cx="47" cy="19"/>
            </a:xfrm>
            <a:custGeom>
              <a:avLst/>
              <a:gdLst>
                <a:gd name="T0" fmla="*/ 0 w 170"/>
                <a:gd name="T1" fmla="*/ 0 h 67"/>
                <a:gd name="T2" fmla="*/ 0 w 170"/>
                <a:gd name="T3" fmla="*/ 0 h 67"/>
                <a:gd name="T4" fmla="*/ 0 w 170"/>
                <a:gd name="T5" fmla="*/ 0 h 67"/>
                <a:gd name="T6" fmla="*/ 0 w 170"/>
                <a:gd name="T7" fmla="*/ 0 h 67"/>
                <a:gd name="T8" fmla="*/ 0 w 170"/>
                <a:gd name="T9" fmla="*/ 0 h 67"/>
                <a:gd name="T10" fmla="*/ 0 w 170"/>
                <a:gd name="T11" fmla="*/ 0 h 67"/>
                <a:gd name="T12" fmla="*/ 0 w 170"/>
                <a:gd name="T13" fmla="*/ 0 h 67"/>
                <a:gd name="T14" fmla="*/ 0 w 170"/>
                <a:gd name="T15" fmla="*/ 0 h 67"/>
                <a:gd name="T16" fmla="*/ 0 w 170"/>
                <a:gd name="T17" fmla="*/ 0 h 67"/>
                <a:gd name="T18" fmla="*/ 0 w 170"/>
                <a:gd name="T19" fmla="*/ 0 h 67"/>
                <a:gd name="T20" fmla="*/ 0 w 170"/>
                <a:gd name="T21" fmla="*/ 0 h 6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0"/>
                <a:gd name="T34" fmla="*/ 0 h 67"/>
                <a:gd name="T35" fmla="*/ 170 w 170"/>
                <a:gd name="T36" fmla="*/ 67 h 6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0" h="67">
                  <a:moveTo>
                    <a:pt x="84" y="67"/>
                  </a:moveTo>
                  <a:cubicBezTo>
                    <a:pt x="82" y="67"/>
                    <a:pt x="80" y="67"/>
                    <a:pt x="78" y="66"/>
                  </a:cubicBezTo>
                  <a:cubicBezTo>
                    <a:pt x="8" y="25"/>
                    <a:pt x="8" y="25"/>
                    <a:pt x="8" y="25"/>
                  </a:cubicBezTo>
                  <a:cubicBezTo>
                    <a:pt x="2" y="22"/>
                    <a:pt x="0" y="14"/>
                    <a:pt x="3" y="8"/>
                  </a:cubicBezTo>
                  <a:cubicBezTo>
                    <a:pt x="6" y="3"/>
                    <a:pt x="14" y="1"/>
                    <a:pt x="20" y="4"/>
                  </a:cubicBezTo>
                  <a:cubicBezTo>
                    <a:pt x="84" y="41"/>
                    <a:pt x="84" y="41"/>
                    <a:pt x="84" y="41"/>
                  </a:cubicBezTo>
                  <a:cubicBezTo>
                    <a:pt x="150" y="4"/>
                    <a:pt x="150" y="4"/>
                    <a:pt x="150" y="4"/>
                  </a:cubicBezTo>
                  <a:cubicBezTo>
                    <a:pt x="156" y="0"/>
                    <a:pt x="163" y="2"/>
                    <a:pt x="166" y="8"/>
                  </a:cubicBezTo>
                  <a:cubicBezTo>
                    <a:pt x="170" y="14"/>
                    <a:pt x="168" y="21"/>
                    <a:pt x="162" y="24"/>
                  </a:cubicBezTo>
                  <a:cubicBezTo>
                    <a:pt x="90" y="66"/>
                    <a:pt x="90" y="66"/>
                    <a:pt x="90" y="66"/>
                  </a:cubicBezTo>
                  <a:cubicBezTo>
                    <a:pt x="88" y="67"/>
                    <a:pt x="86" y="67"/>
                    <a:pt x="84" y="67"/>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02" name="Freeform 2413">
              <a:extLst>
                <a:ext uri="{FF2B5EF4-FFF2-40B4-BE49-F238E27FC236}">
                  <a16:creationId xmlns:a16="http://schemas.microsoft.com/office/drawing/2014/main" id="{51214B16-B4EE-4B9E-BF53-B3F52A767126}"/>
                </a:ext>
              </a:extLst>
            </p:cNvPr>
            <p:cNvSpPr>
              <a:spLocks noEditPoints="1"/>
            </p:cNvSpPr>
            <p:nvPr/>
          </p:nvSpPr>
          <p:spPr bwMode="auto">
            <a:xfrm>
              <a:off x="1394" y="2724"/>
              <a:ext cx="69" cy="45"/>
            </a:xfrm>
            <a:custGeom>
              <a:avLst/>
              <a:gdLst>
                <a:gd name="T0" fmla="*/ 0 w 249"/>
                <a:gd name="T1" fmla="*/ 0 h 161"/>
                <a:gd name="T2" fmla="*/ 0 w 249"/>
                <a:gd name="T3" fmla="*/ 0 h 161"/>
                <a:gd name="T4" fmla="*/ 0 w 249"/>
                <a:gd name="T5" fmla="*/ 0 h 161"/>
                <a:gd name="T6" fmla="*/ 0 w 249"/>
                <a:gd name="T7" fmla="*/ 0 h 161"/>
                <a:gd name="T8" fmla="*/ 0 w 249"/>
                <a:gd name="T9" fmla="*/ 0 h 161"/>
                <a:gd name="T10" fmla="*/ 0 w 249"/>
                <a:gd name="T11" fmla="*/ 0 h 161"/>
                <a:gd name="T12" fmla="*/ 0 w 249"/>
                <a:gd name="T13" fmla="*/ 0 h 161"/>
                <a:gd name="T14" fmla="*/ 0 w 249"/>
                <a:gd name="T15" fmla="*/ 0 h 161"/>
                <a:gd name="T16" fmla="*/ 0 w 249"/>
                <a:gd name="T17" fmla="*/ 0 h 161"/>
                <a:gd name="T18" fmla="*/ 0 w 249"/>
                <a:gd name="T19" fmla="*/ 0 h 161"/>
                <a:gd name="T20" fmla="*/ 0 w 249"/>
                <a:gd name="T21" fmla="*/ 0 h 161"/>
                <a:gd name="T22" fmla="*/ 0 w 249"/>
                <a:gd name="T23" fmla="*/ 0 h 161"/>
                <a:gd name="T24" fmla="*/ 0 w 249"/>
                <a:gd name="T25" fmla="*/ 0 h 161"/>
                <a:gd name="T26" fmla="*/ 0 w 249"/>
                <a:gd name="T27" fmla="*/ 0 h 161"/>
                <a:gd name="T28" fmla="*/ 0 w 249"/>
                <a:gd name="T29" fmla="*/ 0 h 161"/>
                <a:gd name="T30" fmla="*/ 0 w 249"/>
                <a:gd name="T31" fmla="*/ 0 h 161"/>
                <a:gd name="T32" fmla="*/ 0 w 249"/>
                <a:gd name="T33" fmla="*/ 0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9"/>
                <a:gd name="T52" fmla="*/ 0 h 161"/>
                <a:gd name="T53" fmla="*/ 249 w 249"/>
                <a:gd name="T54" fmla="*/ 161 h 16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9" h="161">
                  <a:moveTo>
                    <a:pt x="125" y="161"/>
                  </a:moveTo>
                  <a:cubicBezTo>
                    <a:pt x="94" y="161"/>
                    <a:pt x="63" y="154"/>
                    <a:pt x="39" y="140"/>
                  </a:cubicBezTo>
                  <a:cubicBezTo>
                    <a:pt x="14" y="126"/>
                    <a:pt x="0" y="106"/>
                    <a:pt x="0" y="84"/>
                  </a:cubicBezTo>
                  <a:cubicBezTo>
                    <a:pt x="0" y="62"/>
                    <a:pt x="14" y="42"/>
                    <a:pt x="39" y="27"/>
                  </a:cubicBezTo>
                  <a:cubicBezTo>
                    <a:pt x="87" y="0"/>
                    <a:pt x="162" y="0"/>
                    <a:pt x="210" y="27"/>
                  </a:cubicBezTo>
                  <a:cubicBezTo>
                    <a:pt x="235" y="42"/>
                    <a:pt x="249" y="62"/>
                    <a:pt x="249" y="84"/>
                  </a:cubicBezTo>
                  <a:cubicBezTo>
                    <a:pt x="249" y="106"/>
                    <a:pt x="235" y="126"/>
                    <a:pt x="210" y="140"/>
                  </a:cubicBezTo>
                  <a:cubicBezTo>
                    <a:pt x="186" y="154"/>
                    <a:pt x="155" y="161"/>
                    <a:pt x="125" y="161"/>
                  </a:cubicBezTo>
                  <a:close/>
                  <a:moveTo>
                    <a:pt x="125" y="31"/>
                  </a:moveTo>
                  <a:cubicBezTo>
                    <a:pt x="98" y="31"/>
                    <a:pt x="71" y="37"/>
                    <a:pt x="51" y="48"/>
                  </a:cubicBezTo>
                  <a:cubicBezTo>
                    <a:pt x="34" y="58"/>
                    <a:pt x="24" y="71"/>
                    <a:pt x="24" y="84"/>
                  </a:cubicBezTo>
                  <a:cubicBezTo>
                    <a:pt x="24" y="97"/>
                    <a:pt x="34" y="109"/>
                    <a:pt x="51" y="119"/>
                  </a:cubicBezTo>
                  <a:cubicBezTo>
                    <a:pt x="51" y="119"/>
                    <a:pt x="51" y="119"/>
                    <a:pt x="51" y="119"/>
                  </a:cubicBezTo>
                  <a:cubicBezTo>
                    <a:pt x="92" y="143"/>
                    <a:pt x="158" y="143"/>
                    <a:pt x="198" y="119"/>
                  </a:cubicBezTo>
                  <a:cubicBezTo>
                    <a:pt x="216" y="109"/>
                    <a:pt x="225" y="97"/>
                    <a:pt x="225" y="84"/>
                  </a:cubicBezTo>
                  <a:cubicBezTo>
                    <a:pt x="225" y="71"/>
                    <a:pt x="216" y="58"/>
                    <a:pt x="198" y="48"/>
                  </a:cubicBezTo>
                  <a:cubicBezTo>
                    <a:pt x="178" y="37"/>
                    <a:pt x="151" y="31"/>
                    <a:pt x="125" y="31"/>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03" name="Freeform 2414">
              <a:extLst>
                <a:ext uri="{FF2B5EF4-FFF2-40B4-BE49-F238E27FC236}">
                  <a16:creationId xmlns:a16="http://schemas.microsoft.com/office/drawing/2014/main" id="{F0B6673A-9A23-4D29-93CA-0EAD44E8D4E2}"/>
                </a:ext>
              </a:extLst>
            </p:cNvPr>
            <p:cNvSpPr>
              <a:spLocks noEditPoints="1"/>
            </p:cNvSpPr>
            <p:nvPr/>
          </p:nvSpPr>
          <p:spPr bwMode="auto">
            <a:xfrm>
              <a:off x="1281" y="2661"/>
              <a:ext cx="295" cy="173"/>
            </a:xfrm>
            <a:custGeom>
              <a:avLst/>
              <a:gdLst>
                <a:gd name="T0" fmla="*/ 1 w 1068"/>
                <a:gd name="T1" fmla="*/ 1 h 627"/>
                <a:gd name="T2" fmla="*/ 1 w 1068"/>
                <a:gd name="T3" fmla="*/ 1 h 627"/>
                <a:gd name="T4" fmla="*/ 0 w 1068"/>
                <a:gd name="T5" fmla="*/ 1 h 627"/>
                <a:gd name="T6" fmla="*/ 0 w 1068"/>
                <a:gd name="T7" fmla="*/ 1 h 627"/>
                <a:gd name="T8" fmla="*/ 0 w 1068"/>
                <a:gd name="T9" fmla="*/ 1 h 627"/>
                <a:gd name="T10" fmla="*/ 1 w 1068"/>
                <a:gd name="T11" fmla="*/ 0 h 627"/>
                <a:gd name="T12" fmla="*/ 1 w 1068"/>
                <a:gd name="T13" fmla="*/ 0 h 627"/>
                <a:gd name="T14" fmla="*/ 2 w 1068"/>
                <a:gd name="T15" fmla="*/ 0 h 627"/>
                <a:gd name="T16" fmla="*/ 2 w 1068"/>
                <a:gd name="T17" fmla="*/ 0 h 627"/>
                <a:gd name="T18" fmla="*/ 2 w 1068"/>
                <a:gd name="T19" fmla="*/ 0 h 627"/>
                <a:gd name="T20" fmla="*/ 1 w 1068"/>
                <a:gd name="T21" fmla="*/ 1 h 627"/>
                <a:gd name="T22" fmla="*/ 1 w 1068"/>
                <a:gd name="T23" fmla="*/ 1 h 627"/>
                <a:gd name="T24" fmla="*/ 0 w 1068"/>
                <a:gd name="T25" fmla="*/ 1 h 627"/>
                <a:gd name="T26" fmla="*/ 1 w 1068"/>
                <a:gd name="T27" fmla="*/ 1 h 627"/>
                <a:gd name="T28" fmla="*/ 2 w 1068"/>
                <a:gd name="T29" fmla="*/ 0 h 627"/>
                <a:gd name="T30" fmla="*/ 1 w 1068"/>
                <a:gd name="T31" fmla="*/ 0 h 627"/>
                <a:gd name="T32" fmla="*/ 0 w 1068"/>
                <a:gd name="T33" fmla="*/ 1 h 6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8"/>
                <a:gd name="T52" fmla="*/ 0 h 627"/>
                <a:gd name="T53" fmla="*/ 1068 w 1068"/>
                <a:gd name="T54" fmla="*/ 627 h 6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8" h="627">
                  <a:moveTo>
                    <a:pt x="345" y="627"/>
                  </a:moveTo>
                  <a:cubicBezTo>
                    <a:pt x="343" y="627"/>
                    <a:pt x="341" y="627"/>
                    <a:pt x="339" y="626"/>
                  </a:cubicBezTo>
                  <a:cubicBezTo>
                    <a:pt x="6" y="433"/>
                    <a:pt x="6" y="433"/>
                    <a:pt x="6" y="433"/>
                  </a:cubicBezTo>
                  <a:cubicBezTo>
                    <a:pt x="2" y="431"/>
                    <a:pt x="0" y="427"/>
                    <a:pt x="0" y="423"/>
                  </a:cubicBezTo>
                  <a:cubicBezTo>
                    <a:pt x="0" y="418"/>
                    <a:pt x="2" y="414"/>
                    <a:pt x="6" y="412"/>
                  </a:cubicBezTo>
                  <a:cubicBezTo>
                    <a:pt x="716" y="2"/>
                    <a:pt x="716" y="2"/>
                    <a:pt x="716" y="2"/>
                  </a:cubicBezTo>
                  <a:cubicBezTo>
                    <a:pt x="720" y="0"/>
                    <a:pt x="724" y="0"/>
                    <a:pt x="728" y="2"/>
                  </a:cubicBezTo>
                  <a:cubicBezTo>
                    <a:pt x="1062" y="195"/>
                    <a:pt x="1062" y="195"/>
                    <a:pt x="1062" y="195"/>
                  </a:cubicBezTo>
                  <a:cubicBezTo>
                    <a:pt x="1065" y="197"/>
                    <a:pt x="1068" y="201"/>
                    <a:pt x="1068" y="205"/>
                  </a:cubicBezTo>
                  <a:cubicBezTo>
                    <a:pt x="1068" y="209"/>
                    <a:pt x="1065" y="213"/>
                    <a:pt x="1062" y="216"/>
                  </a:cubicBezTo>
                  <a:cubicBezTo>
                    <a:pt x="351" y="626"/>
                    <a:pt x="351" y="626"/>
                    <a:pt x="351" y="626"/>
                  </a:cubicBezTo>
                  <a:cubicBezTo>
                    <a:pt x="349" y="627"/>
                    <a:pt x="347" y="627"/>
                    <a:pt x="345" y="627"/>
                  </a:cubicBezTo>
                  <a:close/>
                  <a:moveTo>
                    <a:pt x="36" y="423"/>
                  </a:moveTo>
                  <a:cubicBezTo>
                    <a:pt x="345" y="601"/>
                    <a:pt x="345" y="601"/>
                    <a:pt x="345" y="601"/>
                  </a:cubicBezTo>
                  <a:cubicBezTo>
                    <a:pt x="1032" y="205"/>
                    <a:pt x="1032" y="205"/>
                    <a:pt x="1032" y="205"/>
                  </a:cubicBezTo>
                  <a:cubicBezTo>
                    <a:pt x="722" y="26"/>
                    <a:pt x="722" y="26"/>
                    <a:pt x="722" y="26"/>
                  </a:cubicBezTo>
                  <a:lnTo>
                    <a:pt x="36" y="423"/>
                  </a:ln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04" name="Freeform 2415">
              <a:extLst>
                <a:ext uri="{FF2B5EF4-FFF2-40B4-BE49-F238E27FC236}">
                  <a16:creationId xmlns:a16="http://schemas.microsoft.com/office/drawing/2014/main" id="{B8736AB5-0CEA-44AC-BB40-1733A9A17824}"/>
                </a:ext>
              </a:extLst>
            </p:cNvPr>
            <p:cNvSpPr>
              <a:spLocks/>
            </p:cNvSpPr>
            <p:nvPr/>
          </p:nvSpPr>
          <p:spPr bwMode="auto">
            <a:xfrm>
              <a:off x="1281" y="2714"/>
              <a:ext cx="295" cy="173"/>
            </a:xfrm>
            <a:custGeom>
              <a:avLst/>
              <a:gdLst>
                <a:gd name="T0" fmla="*/ 1 w 1068"/>
                <a:gd name="T1" fmla="*/ 1 h 626"/>
                <a:gd name="T2" fmla="*/ 1 w 1068"/>
                <a:gd name="T3" fmla="*/ 1 h 626"/>
                <a:gd name="T4" fmla="*/ 0 w 1068"/>
                <a:gd name="T5" fmla="*/ 1 h 626"/>
                <a:gd name="T6" fmla="*/ 0 w 1068"/>
                <a:gd name="T7" fmla="*/ 1 h 626"/>
                <a:gd name="T8" fmla="*/ 0 w 1068"/>
                <a:gd name="T9" fmla="*/ 0 h 626"/>
                <a:gd name="T10" fmla="*/ 0 w 1068"/>
                <a:gd name="T11" fmla="*/ 0 h 626"/>
                <a:gd name="T12" fmla="*/ 0 w 1068"/>
                <a:gd name="T13" fmla="*/ 0 h 626"/>
                <a:gd name="T14" fmla="*/ 0 w 1068"/>
                <a:gd name="T15" fmla="*/ 1 h 626"/>
                <a:gd name="T16" fmla="*/ 1 w 1068"/>
                <a:gd name="T17" fmla="*/ 1 h 626"/>
                <a:gd name="T18" fmla="*/ 2 w 1068"/>
                <a:gd name="T19" fmla="*/ 0 h 626"/>
                <a:gd name="T20" fmla="*/ 2 w 1068"/>
                <a:gd name="T21" fmla="*/ 0 h 626"/>
                <a:gd name="T22" fmla="*/ 2 w 1068"/>
                <a:gd name="T23" fmla="*/ 0 h 626"/>
                <a:gd name="T24" fmla="*/ 2 w 1068"/>
                <a:gd name="T25" fmla="*/ 0 h 626"/>
                <a:gd name="T26" fmla="*/ 2 w 1068"/>
                <a:gd name="T27" fmla="*/ 0 h 626"/>
                <a:gd name="T28" fmla="*/ 2 w 1068"/>
                <a:gd name="T29" fmla="*/ 0 h 626"/>
                <a:gd name="T30" fmla="*/ 1 w 1068"/>
                <a:gd name="T31" fmla="*/ 1 h 626"/>
                <a:gd name="T32" fmla="*/ 1 w 1068"/>
                <a:gd name="T33" fmla="*/ 1 h 6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8"/>
                <a:gd name="T52" fmla="*/ 0 h 626"/>
                <a:gd name="T53" fmla="*/ 1068 w 1068"/>
                <a:gd name="T54" fmla="*/ 626 h 6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8" h="626">
                  <a:moveTo>
                    <a:pt x="345" y="626"/>
                  </a:moveTo>
                  <a:cubicBezTo>
                    <a:pt x="343" y="626"/>
                    <a:pt x="341" y="625"/>
                    <a:pt x="339" y="624"/>
                  </a:cubicBezTo>
                  <a:cubicBezTo>
                    <a:pt x="6" y="432"/>
                    <a:pt x="6" y="432"/>
                    <a:pt x="6" y="432"/>
                  </a:cubicBezTo>
                  <a:cubicBezTo>
                    <a:pt x="2" y="430"/>
                    <a:pt x="0" y="426"/>
                    <a:pt x="0" y="421"/>
                  </a:cubicBezTo>
                  <a:cubicBezTo>
                    <a:pt x="0" y="230"/>
                    <a:pt x="0" y="230"/>
                    <a:pt x="0" y="230"/>
                  </a:cubicBezTo>
                  <a:cubicBezTo>
                    <a:pt x="0" y="223"/>
                    <a:pt x="5" y="218"/>
                    <a:pt x="12" y="218"/>
                  </a:cubicBezTo>
                  <a:cubicBezTo>
                    <a:pt x="18" y="218"/>
                    <a:pt x="24" y="223"/>
                    <a:pt x="24" y="230"/>
                  </a:cubicBezTo>
                  <a:cubicBezTo>
                    <a:pt x="24" y="414"/>
                    <a:pt x="24" y="414"/>
                    <a:pt x="24" y="414"/>
                  </a:cubicBezTo>
                  <a:cubicBezTo>
                    <a:pt x="345" y="600"/>
                    <a:pt x="345" y="600"/>
                    <a:pt x="345" y="600"/>
                  </a:cubicBezTo>
                  <a:cubicBezTo>
                    <a:pt x="1044" y="197"/>
                    <a:pt x="1044" y="197"/>
                    <a:pt x="1044" y="197"/>
                  </a:cubicBezTo>
                  <a:cubicBezTo>
                    <a:pt x="1044" y="12"/>
                    <a:pt x="1044" y="12"/>
                    <a:pt x="1044" y="12"/>
                  </a:cubicBezTo>
                  <a:cubicBezTo>
                    <a:pt x="1044" y="6"/>
                    <a:pt x="1049" y="0"/>
                    <a:pt x="1056" y="0"/>
                  </a:cubicBezTo>
                  <a:cubicBezTo>
                    <a:pt x="1062" y="0"/>
                    <a:pt x="1068" y="6"/>
                    <a:pt x="1068" y="12"/>
                  </a:cubicBezTo>
                  <a:cubicBezTo>
                    <a:pt x="1068" y="204"/>
                    <a:pt x="1068" y="204"/>
                    <a:pt x="1068" y="204"/>
                  </a:cubicBezTo>
                  <a:cubicBezTo>
                    <a:pt x="1068" y="208"/>
                    <a:pt x="1065" y="212"/>
                    <a:pt x="1062" y="214"/>
                  </a:cubicBezTo>
                  <a:cubicBezTo>
                    <a:pt x="351" y="624"/>
                    <a:pt x="351" y="624"/>
                    <a:pt x="351" y="624"/>
                  </a:cubicBezTo>
                  <a:cubicBezTo>
                    <a:pt x="349" y="625"/>
                    <a:pt x="347" y="626"/>
                    <a:pt x="345" y="626"/>
                  </a:cubicBezTo>
                  <a:close/>
                </a:path>
              </a:pathLst>
            </a:custGeom>
            <a:solidFill>
              <a:srgbClr val="3A3A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itle 1">
            <a:extLst>
              <a:ext uri="{FF2B5EF4-FFF2-40B4-BE49-F238E27FC236}">
                <a16:creationId xmlns:a16="http://schemas.microsoft.com/office/drawing/2014/main" id="{80D2551E-E5F9-4B6E-AF59-7795AD95526C}"/>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a:t>
            </a:r>
            <a:r>
              <a:rPr lang="en-US" altLang="en-US"/>
              <a:t> </a:t>
            </a:r>
            <a:r>
              <a:rPr lang="ru-RU" altLang="en-US"/>
              <a:t>(1/5)</a:t>
            </a:r>
            <a:endParaRPr lang="en-US" altLang="en-US"/>
          </a:p>
        </p:txBody>
      </p:sp>
      <p:sp>
        <p:nvSpPr>
          <p:cNvPr id="82947" name="object 12">
            <a:extLst>
              <a:ext uri="{FF2B5EF4-FFF2-40B4-BE49-F238E27FC236}">
                <a16:creationId xmlns:a16="http://schemas.microsoft.com/office/drawing/2014/main" id="{505B8C0A-7EE3-4DAB-9BD9-AD70D2A0F25A}"/>
              </a:ext>
            </a:extLst>
          </p:cNvPr>
          <p:cNvSpPr>
            <a:spLocks/>
          </p:cNvSpPr>
          <p:nvPr/>
        </p:nvSpPr>
        <p:spPr bwMode="auto">
          <a:xfrm>
            <a:off x="438150" y="1028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82948" name="Rectangle 3">
            <a:extLst>
              <a:ext uri="{FF2B5EF4-FFF2-40B4-BE49-F238E27FC236}">
                <a16:creationId xmlns:a16="http://schemas.microsoft.com/office/drawing/2014/main" id="{2C69A138-FCFD-40F2-83C4-0F9B789BF4F6}"/>
              </a:ext>
            </a:extLst>
          </p:cNvPr>
          <p:cNvSpPr>
            <a:spLocks noChangeArrowheads="1"/>
          </p:cNvSpPr>
          <p:nvPr/>
        </p:nvSpPr>
        <p:spPr bwMode="auto">
          <a:xfrm>
            <a:off x="1470025" y="117157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Таъсир</a:t>
            </a:r>
            <a:r>
              <a:rPr lang="en-US" altLang="en-US" sz="2000">
                <a:solidFill>
                  <a:srgbClr val="49A9F6"/>
                </a:solidFill>
              </a:rPr>
              <a:t> </a:t>
            </a:r>
            <a:r>
              <a:rPr lang="ru-RU" altLang="en-US" sz="2000">
                <a:solidFill>
                  <a:srgbClr val="49A9F6"/>
                </a:solidFill>
              </a:rPr>
              <a:t>д</a:t>
            </a:r>
            <a:r>
              <a:rPr lang="en-US" altLang="en-US" sz="2000">
                <a:solidFill>
                  <a:srgbClr val="49A9F6"/>
                </a:solidFill>
              </a:rPr>
              <a:t>o</a:t>
            </a:r>
            <a:r>
              <a:rPr lang="ru-RU" altLang="en-US" sz="2000">
                <a:solidFill>
                  <a:srgbClr val="49A9F6"/>
                </a:solidFill>
              </a:rPr>
              <a:t>ираси</a:t>
            </a:r>
            <a:r>
              <a:rPr lang="en-US" altLang="en-US" sz="2000">
                <a:solidFill>
                  <a:srgbClr val="49A9F6"/>
                </a:solidFill>
              </a:rPr>
              <a:t>.</a:t>
            </a:r>
            <a:endParaRPr lang="ru-RU" altLang="en-US" sz="2000">
              <a:solidFill>
                <a:srgbClr val="49A9F6"/>
              </a:solidFill>
            </a:endParaRPr>
          </a:p>
        </p:txBody>
      </p:sp>
      <p:grpSp>
        <p:nvGrpSpPr>
          <p:cNvPr id="2" name="Group 4">
            <a:extLst>
              <a:ext uri="{FF2B5EF4-FFF2-40B4-BE49-F238E27FC236}">
                <a16:creationId xmlns:a16="http://schemas.microsoft.com/office/drawing/2014/main" id="{53C0AED6-98CB-4278-A411-B12E77724D19}"/>
              </a:ext>
            </a:extLst>
          </p:cNvPr>
          <p:cNvGrpSpPr/>
          <p:nvPr/>
        </p:nvGrpSpPr>
        <p:grpSpPr>
          <a:xfrm>
            <a:off x="857712" y="1028700"/>
            <a:ext cx="537117" cy="632569"/>
            <a:chOff x="2943995" y="435674"/>
            <a:chExt cx="428649" cy="504825"/>
          </a:xfrm>
          <a:solidFill>
            <a:schemeClr val="accent1">
              <a:lumMod val="25000"/>
            </a:schemeClr>
          </a:solidFill>
        </p:grpSpPr>
        <p:sp>
          <p:nvSpPr>
            <p:cNvPr id="6" name="Freeform: Shape 5">
              <a:extLst>
                <a:ext uri="{FF2B5EF4-FFF2-40B4-BE49-F238E27FC236}">
                  <a16:creationId xmlns:a16="http://schemas.microsoft.com/office/drawing/2014/main" id="{9F5CDE77-4F8B-4C4A-8606-ECF0F2F952D5}"/>
                </a:ext>
              </a:extLst>
            </p:cNvPr>
            <p:cNvSpPr/>
            <p:nvPr/>
          </p:nvSpPr>
          <p:spPr>
            <a:xfrm>
              <a:off x="2982119" y="435674"/>
              <a:ext cx="390525" cy="504825"/>
            </a:xfrm>
            <a:custGeom>
              <a:avLst/>
              <a:gdLst>
                <a:gd name="connsiteX0" fmla="*/ 387382 w 390525"/>
                <a:gd name="connsiteY0" fmla="*/ 108395 h 504825"/>
                <a:gd name="connsiteX1" fmla="*/ 385286 w 390525"/>
                <a:gd name="connsiteY1" fmla="*/ 105347 h 504825"/>
                <a:gd name="connsiteX2" fmla="*/ 290131 w 390525"/>
                <a:gd name="connsiteY2" fmla="*/ 10001 h 504825"/>
                <a:gd name="connsiteX3" fmla="*/ 287084 w 390525"/>
                <a:gd name="connsiteY3" fmla="*/ 7906 h 504825"/>
                <a:gd name="connsiteX4" fmla="*/ 283369 w 390525"/>
                <a:gd name="connsiteY4" fmla="*/ 7144 h 504825"/>
                <a:gd name="connsiteX5" fmla="*/ 45244 w 390525"/>
                <a:gd name="connsiteY5" fmla="*/ 7144 h 504825"/>
                <a:gd name="connsiteX6" fmla="*/ 7144 w 390525"/>
                <a:gd name="connsiteY6" fmla="*/ 45244 h 504825"/>
                <a:gd name="connsiteX7" fmla="*/ 7144 w 390525"/>
                <a:gd name="connsiteY7" fmla="*/ 150114 h 504825"/>
                <a:gd name="connsiteX8" fmla="*/ 16669 w 390525"/>
                <a:gd name="connsiteY8" fmla="*/ 159639 h 504825"/>
                <a:gd name="connsiteX9" fmla="*/ 26194 w 390525"/>
                <a:gd name="connsiteY9" fmla="*/ 150114 h 504825"/>
                <a:gd name="connsiteX10" fmla="*/ 26194 w 390525"/>
                <a:gd name="connsiteY10" fmla="*/ 45339 h 504825"/>
                <a:gd name="connsiteX11" fmla="*/ 45244 w 390525"/>
                <a:gd name="connsiteY11" fmla="*/ 26289 h 504825"/>
                <a:gd name="connsiteX12" fmla="*/ 273844 w 390525"/>
                <a:gd name="connsiteY12" fmla="*/ 26289 h 504825"/>
                <a:gd name="connsiteX13" fmla="*/ 273844 w 390525"/>
                <a:gd name="connsiteY13" fmla="*/ 112014 h 504825"/>
                <a:gd name="connsiteX14" fmla="*/ 283369 w 390525"/>
                <a:gd name="connsiteY14" fmla="*/ 121539 h 504825"/>
                <a:gd name="connsiteX15" fmla="*/ 369094 w 390525"/>
                <a:gd name="connsiteY15" fmla="*/ 121539 h 504825"/>
                <a:gd name="connsiteX16" fmla="*/ 369094 w 390525"/>
                <a:gd name="connsiteY16" fmla="*/ 464439 h 504825"/>
                <a:gd name="connsiteX17" fmla="*/ 350044 w 390525"/>
                <a:gd name="connsiteY17" fmla="*/ 483489 h 504825"/>
                <a:gd name="connsiteX18" fmla="*/ 45244 w 390525"/>
                <a:gd name="connsiteY18" fmla="*/ 483489 h 504825"/>
                <a:gd name="connsiteX19" fmla="*/ 26194 w 390525"/>
                <a:gd name="connsiteY19" fmla="*/ 464439 h 504825"/>
                <a:gd name="connsiteX20" fmla="*/ 26194 w 390525"/>
                <a:gd name="connsiteY20" fmla="*/ 378714 h 504825"/>
                <a:gd name="connsiteX21" fmla="*/ 16669 w 390525"/>
                <a:gd name="connsiteY21" fmla="*/ 369189 h 504825"/>
                <a:gd name="connsiteX22" fmla="*/ 7144 w 390525"/>
                <a:gd name="connsiteY22" fmla="*/ 378714 h 504825"/>
                <a:gd name="connsiteX23" fmla="*/ 7144 w 390525"/>
                <a:gd name="connsiteY23" fmla="*/ 464439 h 504825"/>
                <a:gd name="connsiteX24" fmla="*/ 45244 w 390525"/>
                <a:gd name="connsiteY24" fmla="*/ 502539 h 504825"/>
                <a:gd name="connsiteX25" fmla="*/ 350044 w 390525"/>
                <a:gd name="connsiteY25" fmla="*/ 502539 h 504825"/>
                <a:gd name="connsiteX26" fmla="*/ 388144 w 390525"/>
                <a:gd name="connsiteY26" fmla="*/ 464439 h 504825"/>
                <a:gd name="connsiteX27" fmla="*/ 388144 w 390525"/>
                <a:gd name="connsiteY27" fmla="*/ 112014 h 504825"/>
                <a:gd name="connsiteX28" fmla="*/ 387382 w 390525"/>
                <a:gd name="connsiteY28" fmla="*/ 108395 h 504825"/>
                <a:gd name="connsiteX29" fmla="*/ 292894 w 390525"/>
                <a:gd name="connsiteY29" fmla="*/ 39815 h 504825"/>
                <a:gd name="connsiteX30" fmla="*/ 355663 w 390525"/>
                <a:gd name="connsiteY30" fmla="*/ 102584 h 504825"/>
                <a:gd name="connsiteX31" fmla="*/ 292894 w 390525"/>
                <a:gd name="connsiteY31" fmla="*/ 102584 h 504825"/>
                <a:gd name="connsiteX32" fmla="*/ 292894 w 390525"/>
                <a:gd name="connsiteY32" fmla="*/ 39719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0525" h="504825">
                  <a:moveTo>
                    <a:pt x="387382" y="108395"/>
                  </a:moveTo>
                  <a:cubicBezTo>
                    <a:pt x="386905" y="107252"/>
                    <a:pt x="386239" y="106204"/>
                    <a:pt x="385286" y="105347"/>
                  </a:cubicBezTo>
                  <a:lnTo>
                    <a:pt x="290131" y="10001"/>
                  </a:lnTo>
                  <a:cubicBezTo>
                    <a:pt x="289274" y="9144"/>
                    <a:pt x="288227" y="8382"/>
                    <a:pt x="287084" y="7906"/>
                  </a:cubicBezTo>
                  <a:cubicBezTo>
                    <a:pt x="285940" y="7430"/>
                    <a:pt x="284702" y="7144"/>
                    <a:pt x="283369" y="7144"/>
                  </a:cubicBezTo>
                  <a:lnTo>
                    <a:pt x="45244" y="7144"/>
                  </a:lnTo>
                  <a:cubicBezTo>
                    <a:pt x="24194" y="7144"/>
                    <a:pt x="7144" y="24194"/>
                    <a:pt x="7144" y="45244"/>
                  </a:cubicBezTo>
                  <a:lnTo>
                    <a:pt x="7144" y="150114"/>
                  </a:lnTo>
                  <a:cubicBezTo>
                    <a:pt x="7144" y="155353"/>
                    <a:pt x="11430" y="159639"/>
                    <a:pt x="16669" y="159639"/>
                  </a:cubicBezTo>
                  <a:cubicBezTo>
                    <a:pt x="21907" y="159639"/>
                    <a:pt x="26194" y="155353"/>
                    <a:pt x="26194" y="150114"/>
                  </a:cubicBezTo>
                  <a:lnTo>
                    <a:pt x="26194" y="45339"/>
                  </a:lnTo>
                  <a:cubicBezTo>
                    <a:pt x="26194" y="34862"/>
                    <a:pt x="34766" y="26289"/>
                    <a:pt x="45244" y="26289"/>
                  </a:cubicBezTo>
                  <a:lnTo>
                    <a:pt x="273844" y="26289"/>
                  </a:lnTo>
                  <a:lnTo>
                    <a:pt x="273844" y="112014"/>
                  </a:lnTo>
                  <a:cubicBezTo>
                    <a:pt x="273844" y="117253"/>
                    <a:pt x="278130" y="121539"/>
                    <a:pt x="283369" y="121539"/>
                  </a:cubicBezTo>
                  <a:lnTo>
                    <a:pt x="369094" y="121539"/>
                  </a:lnTo>
                  <a:lnTo>
                    <a:pt x="369094" y="464439"/>
                  </a:lnTo>
                  <a:cubicBezTo>
                    <a:pt x="369094" y="474917"/>
                    <a:pt x="360521" y="483489"/>
                    <a:pt x="350044" y="483489"/>
                  </a:cubicBezTo>
                  <a:lnTo>
                    <a:pt x="45244" y="483489"/>
                  </a:lnTo>
                  <a:cubicBezTo>
                    <a:pt x="34766" y="483489"/>
                    <a:pt x="26194" y="474917"/>
                    <a:pt x="26194" y="464439"/>
                  </a:cubicBezTo>
                  <a:lnTo>
                    <a:pt x="26194" y="378714"/>
                  </a:lnTo>
                  <a:cubicBezTo>
                    <a:pt x="26194" y="373475"/>
                    <a:pt x="21907" y="369189"/>
                    <a:pt x="16669" y="369189"/>
                  </a:cubicBezTo>
                  <a:cubicBezTo>
                    <a:pt x="11430" y="369189"/>
                    <a:pt x="7144" y="373475"/>
                    <a:pt x="7144" y="378714"/>
                  </a:cubicBezTo>
                  <a:lnTo>
                    <a:pt x="7144" y="464439"/>
                  </a:lnTo>
                  <a:cubicBezTo>
                    <a:pt x="7144" y="485489"/>
                    <a:pt x="24194" y="502539"/>
                    <a:pt x="45244" y="502539"/>
                  </a:cubicBezTo>
                  <a:lnTo>
                    <a:pt x="350044" y="502539"/>
                  </a:lnTo>
                  <a:cubicBezTo>
                    <a:pt x="371094" y="502539"/>
                    <a:pt x="388144" y="485489"/>
                    <a:pt x="388144" y="464439"/>
                  </a:cubicBezTo>
                  <a:lnTo>
                    <a:pt x="388144" y="112014"/>
                  </a:lnTo>
                  <a:cubicBezTo>
                    <a:pt x="388144" y="110776"/>
                    <a:pt x="387858" y="109538"/>
                    <a:pt x="387382" y="108395"/>
                  </a:cubicBezTo>
                  <a:close/>
                  <a:moveTo>
                    <a:pt x="292894" y="39815"/>
                  </a:moveTo>
                  <a:lnTo>
                    <a:pt x="355663" y="102584"/>
                  </a:lnTo>
                  <a:lnTo>
                    <a:pt x="292894" y="102584"/>
                  </a:lnTo>
                  <a:lnTo>
                    <a:pt x="292894" y="39719"/>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7" name="Freeform: Shape 6">
              <a:extLst>
                <a:ext uri="{FF2B5EF4-FFF2-40B4-BE49-F238E27FC236}">
                  <a16:creationId xmlns:a16="http://schemas.microsoft.com/office/drawing/2014/main" id="{7366F1E7-ADBF-4A14-BB8C-4DC143DB121A}"/>
                </a:ext>
              </a:extLst>
            </p:cNvPr>
            <p:cNvSpPr/>
            <p:nvPr/>
          </p:nvSpPr>
          <p:spPr>
            <a:xfrm>
              <a:off x="3039269" y="588169"/>
              <a:ext cx="276225" cy="257175"/>
            </a:xfrm>
            <a:custGeom>
              <a:avLst/>
              <a:gdLst>
                <a:gd name="connsiteX0" fmla="*/ 207169 w 276225"/>
                <a:gd name="connsiteY0" fmla="*/ 45244 h 257175"/>
                <a:gd name="connsiteX1" fmla="*/ 169069 w 276225"/>
                <a:gd name="connsiteY1" fmla="*/ 45244 h 257175"/>
                <a:gd name="connsiteX2" fmla="*/ 159544 w 276225"/>
                <a:gd name="connsiteY2" fmla="*/ 54769 h 257175"/>
                <a:gd name="connsiteX3" fmla="*/ 169069 w 276225"/>
                <a:gd name="connsiteY3" fmla="*/ 64294 h 257175"/>
                <a:gd name="connsiteX4" fmla="*/ 207169 w 276225"/>
                <a:gd name="connsiteY4" fmla="*/ 64294 h 257175"/>
                <a:gd name="connsiteX5" fmla="*/ 216694 w 276225"/>
                <a:gd name="connsiteY5" fmla="*/ 54769 h 257175"/>
                <a:gd name="connsiteX6" fmla="*/ 207169 w 276225"/>
                <a:gd name="connsiteY6" fmla="*/ 45244 h 257175"/>
                <a:gd name="connsiteX7" fmla="*/ 264319 w 276225"/>
                <a:gd name="connsiteY7" fmla="*/ 45244 h 257175"/>
                <a:gd name="connsiteX8" fmla="*/ 245269 w 276225"/>
                <a:gd name="connsiteY8" fmla="*/ 45244 h 257175"/>
                <a:gd name="connsiteX9" fmla="*/ 235744 w 276225"/>
                <a:gd name="connsiteY9" fmla="*/ 54769 h 257175"/>
                <a:gd name="connsiteX10" fmla="*/ 245269 w 276225"/>
                <a:gd name="connsiteY10" fmla="*/ 64294 h 257175"/>
                <a:gd name="connsiteX11" fmla="*/ 264319 w 276225"/>
                <a:gd name="connsiteY11" fmla="*/ 64294 h 257175"/>
                <a:gd name="connsiteX12" fmla="*/ 273844 w 276225"/>
                <a:gd name="connsiteY12" fmla="*/ 54769 h 257175"/>
                <a:gd name="connsiteX13" fmla="*/ 264319 w 276225"/>
                <a:gd name="connsiteY13" fmla="*/ 45244 h 257175"/>
                <a:gd name="connsiteX14" fmla="*/ 207169 w 276225"/>
                <a:gd name="connsiteY14" fmla="*/ 26194 h 257175"/>
                <a:gd name="connsiteX15" fmla="*/ 264319 w 276225"/>
                <a:gd name="connsiteY15" fmla="*/ 26194 h 257175"/>
                <a:gd name="connsiteX16" fmla="*/ 273844 w 276225"/>
                <a:gd name="connsiteY16" fmla="*/ 16669 h 257175"/>
                <a:gd name="connsiteX17" fmla="*/ 264319 w 276225"/>
                <a:gd name="connsiteY17" fmla="*/ 7144 h 257175"/>
                <a:gd name="connsiteX18" fmla="*/ 207169 w 276225"/>
                <a:gd name="connsiteY18" fmla="*/ 7144 h 257175"/>
                <a:gd name="connsiteX19" fmla="*/ 197644 w 276225"/>
                <a:gd name="connsiteY19" fmla="*/ 16669 h 257175"/>
                <a:gd name="connsiteX20" fmla="*/ 207169 w 276225"/>
                <a:gd name="connsiteY20" fmla="*/ 26194 h 257175"/>
                <a:gd name="connsiteX21" fmla="*/ 150019 w 276225"/>
                <a:gd name="connsiteY21" fmla="*/ 26194 h 257175"/>
                <a:gd name="connsiteX22" fmla="*/ 169069 w 276225"/>
                <a:gd name="connsiteY22" fmla="*/ 26194 h 257175"/>
                <a:gd name="connsiteX23" fmla="*/ 178594 w 276225"/>
                <a:gd name="connsiteY23" fmla="*/ 16669 h 257175"/>
                <a:gd name="connsiteX24" fmla="*/ 169069 w 276225"/>
                <a:gd name="connsiteY24" fmla="*/ 7144 h 257175"/>
                <a:gd name="connsiteX25" fmla="*/ 150019 w 276225"/>
                <a:gd name="connsiteY25" fmla="*/ 7144 h 257175"/>
                <a:gd name="connsiteX26" fmla="*/ 140494 w 276225"/>
                <a:gd name="connsiteY26" fmla="*/ 16669 h 257175"/>
                <a:gd name="connsiteX27" fmla="*/ 150019 w 276225"/>
                <a:gd name="connsiteY27" fmla="*/ 26194 h 257175"/>
                <a:gd name="connsiteX28" fmla="*/ 264319 w 276225"/>
                <a:gd name="connsiteY28" fmla="*/ 83344 h 257175"/>
                <a:gd name="connsiteX29" fmla="*/ 226219 w 276225"/>
                <a:gd name="connsiteY29" fmla="*/ 83344 h 257175"/>
                <a:gd name="connsiteX30" fmla="*/ 216694 w 276225"/>
                <a:gd name="connsiteY30" fmla="*/ 92869 h 257175"/>
                <a:gd name="connsiteX31" fmla="*/ 226219 w 276225"/>
                <a:gd name="connsiteY31" fmla="*/ 102394 h 257175"/>
                <a:gd name="connsiteX32" fmla="*/ 264319 w 276225"/>
                <a:gd name="connsiteY32" fmla="*/ 102394 h 257175"/>
                <a:gd name="connsiteX33" fmla="*/ 273844 w 276225"/>
                <a:gd name="connsiteY33" fmla="*/ 92869 h 257175"/>
                <a:gd name="connsiteX34" fmla="*/ 264319 w 276225"/>
                <a:gd name="connsiteY34" fmla="*/ 83344 h 257175"/>
                <a:gd name="connsiteX35" fmla="*/ 188119 w 276225"/>
                <a:gd name="connsiteY35" fmla="*/ 102394 h 257175"/>
                <a:gd name="connsiteX36" fmla="*/ 197644 w 276225"/>
                <a:gd name="connsiteY36" fmla="*/ 92869 h 257175"/>
                <a:gd name="connsiteX37" fmla="*/ 188119 w 276225"/>
                <a:gd name="connsiteY37" fmla="*/ 83344 h 257175"/>
                <a:gd name="connsiteX38" fmla="*/ 169069 w 276225"/>
                <a:gd name="connsiteY38" fmla="*/ 83344 h 257175"/>
                <a:gd name="connsiteX39" fmla="*/ 159544 w 276225"/>
                <a:gd name="connsiteY39" fmla="*/ 92869 h 257175"/>
                <a:gd name="connsiteX40" fmla="*/ 169069 w 276225"/>
                <a:gd name="connsiteY40" fmla="*/ 102394 h 257175"/>
                <a:gd name="connsiteX41" fmla="*/ 188119 w 276225"/>
                <a:gd name="connsiteY41" fmla="*/ 102394 h 257175"/>
                <a:gd name="connsiteX42" fmla="*/ 264319 w 276225"/>
                <a:gd name="connsiteY42" fmla="*/ 121444 h 257175"/>
                <a:gd name="connsiteX43" fmla="*/ 245269 w 276225"/>
                <a:gd name="connsiteY43" fmla="*/ 121444 h 257175"/>
                <a:gd name="connsiteX44" fmla="*/ 235744 w 276225"/>
                <a:gd name="connsiteY44" fmla="*/ 130969 h 257175"/>
                <a:gd name="connsiteX45" fmla="*/ 245269 w 276225"/>
                <a:gd name="connsiteY45" fmla="*/ 140494 h 257175"/>
                <a:gd name="connsiteX46" fmla="*/ 264319 w 276225"/>
                <a:gd name="connsiteY46" fmla="*/ 140494 h 257175"/>
                <a:gd name="connsiteX47" fmla="*/ 273844 w 276225"/>
                <a:gd name="connsiteY47" fmla="*/ 130969 h 257175"/>
                <a:gd name="connsiteX48" fmla="*/ 264319 w 276225"/>
                <a:gd name="connsiteY48" fmla="*/ 121444 h 257175"/>
                <a:gd name="connsiteX49" fmla="*/ 150019 w 276225"/>
                <a:gd name="connsiteY49" fmla="*/ 130969 h 257175"/>
                <a:gd name="connsiteX50" fmla="*/ 159544 w 276225"/>
                <a:gd name="connsiteY50" fmla="*/ 140494 h 257175"/>
                <a:gd name="connsiteX51" fmla="*/ 207169 w 276225"/>
                <a:gd name="connsiteY51" fmla="*/ 140494 h 257175"/>
                <a:gd name="connsiteX52" fmla="*/ 216694 w 276225"/>
                <a:gd name="connsiteY52" fmla="*/ 130969 h 257175"/>
                <a:gd name="connsiteX53" fmla="*/ 207169 w 276225"/>
                <a:gd name="connsiteY53" fmla="*/ 121444 h 257175"/>
                <a:gd name="connsiteX54" fmla="*/ 159544 w 276225"/>
                <a:gd name="connsiteY54" fmla="*/ 121444 h 257175"/>
                <a:gd name="connsiteX55" fmla="*/ 150019 w 276225"/>
                <a:gd name="connsiteY55" fmla="*/ 130969 h 257175"/>
                <a:gd name="connsiteX56" fmla="*/ 130969 w 276225"/>
                <a:gd name="connsiteY56" fmla="*/ 178594 h 257175"/>
                <a:gd name="connsiteX57" fmla="*/ 150019 w 276225"/>
                <a:gd name="connsiteY57" fmla="*/ 178594 h 257175"/>
                <a:gd name="connsiteX58" fmla="*/ 159544 w 276225"/>
                <a:gd name="connsiteY58" fmla="*/ 169069 h 257175"/>
                <a:gd name="connsiteX59" fmla="*/ 150019 w 276225"/>
                <a:gd name="connsiteY59" fmla="*/ 159544 h 257175"/>
                <a:gd name="connsiteX60" fmla="*/ 130969 w 276225"/>
                <a:gd name="connsiteY60" fmla="*/ 159544 h 257175"/>
                <a:gd name="connsiteX61" fmla="*/ 121444 w 276225"/>
                <a:gd name="connsiteY61" fmla="*/ 169069 h 257175"/>
                <a:gd name="connsiteX62" fmla="*/ 130969 w 276225"/>
                <a:gd name="connsiteY62" fmla="*/ 178594 h 257175"/>
                <a:gd name="connsiteX63" fmla="*/ 264319 w 276225"/>
                <a:gd name="connsiteY63" fmla="*/ 159544 h 257175"/>
                <a:gd name="connsiteX64" fmla="*/ 188119 w 276225"/>
                <a:gd name="connsiteY64" fmla="*/ 159544 h 257175"/>
                <a:gd name="connsiteX65" fmla="*/ 178594 w 276225"/>
                <a:gd name="connsiteY65" fmla="*/ 169069 h 257175"/>
                <a:gd name="connsiteX66" fmla="*/ 188119 w 276225"/>
                <a:gd name="connsiteY66" fmla="*/ 178594 h 257175"/>
                <a:gd name="connsiteX67" fmla="*/ 264319 w 276225"/>
                <a:gd name="connsiteY67" fmla="*/ 178594 h 257175"/>
                <a:gd name="connsiteX68" fmla="*/ 273844 w 276225"/>
                <a:gd name="connsiteY68" fmla="*/ 169069 h 257175"/>
                <a:gd name="connsiteX69" fmla="*/ 264319 w 276225"/>
                <a:gd name="connsiteY69" fmla="*/ 159544 h 257175"/>
                <a:gd name="connsiteX70" fmla="*/ 264319 w 276225"/>
                <a:gd name="connsiteY70" fmla="*/ 197644 h 257175"/>
                <a:gd name="connsiteX71" fmla="*/ 207169 w 276225"/>
                <a:gd name="connsiteY71" fmla="*/ 197644 h 257175"/>
                <a:gd name="connsiteX72" fmla="*/ 197644 w 276225"/>
                <a:gd name="connsiteY72" fmla="*/ 207169 h 257175"/>
                <a:gd name="connsiteX73" fmla="*/ 207169 w 276225"/>
                <a:gd name="connsiteY73" fmla="*/ 216694 h 257175"/>
                <a:gd name="connsiteX74" fmla="*/ 264319 w 276225"/>
                <a:gd name="connsiteY74" fmla="*/ 216694 h 257175"/>
                <a:gd name="connsiteX75" fmla="*/ 273844 w 276225"/>
                <a:gd name="connsiteY75" fmla="*/ 207169 h 257175"/>
                <a:gd name="connsiteX76" fmla="*/ 264319 w 276225"/>
                <a:gd name="connsiteY76" fmla="*/ 197644 h 257175"/>
                <a:gd name="connsiteX77" fmla="*/ 130969 w 276225"/>
                <a:gd name="connsiteY77" fmla="*/ 216694 h 257175"/>
                <a:gd name="connsiteX78" fmla="*/ 169069 w 276225"/>
                <a:gd name="connsiteY78" fmla="*/ 216694 h 257175"/>
                <a:gd name="connsiteX79" fmla="*/ 178594 w 276225"/>
                <a:gd name="connsiteY79" fmla="*/ 207169 h 257175"/>
                <a:gd name="connsiteX80" fmla="*/ 169069 w 276225"/>
                <a:gd name="connsiteY80" fmla="*/ 197644 h 257175"/>
                <a:gd name="connsiteX81" fmla="*/ 130969 w 276225"/>
                <a:gd name="connsiteY81" fmla="*/ 197644 h 257175"/>
                <a:gd name="connsiteX82" fmla="*/ 121444 w 276225"/>
                <a:gd name="connsiteY82" fmla="*/ 207169 h 257175"/>
                <a:gd name="connsiteX83" fmla="*/ 130969 w 276225"/>
                <a:gd name="connsiteY83" fmla="*/ 216694 h 257175"/>
                <a:gd name="connsiteX84" fmla="*/ 16669 w 276225"/>
                <a:gd name="connsiteY84" fmla="*/ 216694 h 257175"/>
                <a:gd name="connsiteX85" fmla="*/ 92869 w 276225"/>
                <a:gd name="connsiteY85" fmla="*/ 216694 h 257175"/>
                <a:gd name="connsiteX86" fmla="*/ 102394 w 276225"/>
                <a:gd name="connsiteY86" fmla="*/ 207169 h 257175"/>
                <a:gd name="connsiteX87" fmla="*/ 92869 w 276225"/>
                <a:gd name="connsiteY87" fmla="*/ 197644 h 257175"/>
                <a:gd name="connsiteX88" fmla="*/ 16669 w 276225"/>
                <a:gd name="connsiteY88" fmla="*/ 197644 h 257175"/>
                <a:gd name="connsiteX89" fmla="*/ 7144 w 276225"/>
                <a:gd name="connsiteY89" fmla="*/ 207169 h 257175"/>
                <a:gd name="connsiteX90" fmla="*/ 16669 w 276225"/>
                <a:gd name="connsiteY90" fmla="*/ 216694 h 257175"/>
                <a:gd name="connsiteX91" fmla="*/ 264319 w 276225"/>
                <a:gd name="connsiteY91" fmla="*/ 235744 h 257175"/>
                <a:gd name="connsiteX92" fmla="*/ 245269 w 276225"/>
                <a:gd name="connsiteY92" fmla="*/ 235744 h 257175"/>
                <a:gd name="connsiteX93" fmla="*/ 235744 w 276225"/>
                <a:gd name="connsiteY93" fmla="*/ 245269 h 257175"/>
                <a:gd name="connsiteX94" fmla="*/ 245269 w 276225"/>
                <a:gd name="connsiteY94" fmla="*/ 254794 h 257175"/>
                <a:gd name="connsiteX95" fmla="*/ 264319 w 276225"/>
                <a:gd name="connsiteY95" fmla="*/ 254794 h 257175"/>
                <a:gd name="connsiteX96" fmla="*/ 273844 w 276225"/>
                <a:gd name="connsiteY96" fmla="*/ 245269 h 257175"/>
                <a:gd name="connsiteX97" fmla="*/ 264319 w 276225"/>
                <a:gd name="connsiteY97" fmla="*/ 235744 h 257175"/>
                <a:gd name="connsiteX98" fmla="*/ 207169 w 276225"/>
                <a:gd name="connsiteY98" fmla="*/ 235744 h 257175"/>
                <a:gd name="connsiteX99" fmla="*/ 73819 w 276225"/>
                <a:gd name="connsiteY99" fmla="*/ 235744 h 257175"/>
                <a:gd name="connsiteX100" fmla="*/ 64294 w 276225"/>
                <a:gd name="connsiteY100" fmla="*/ 245269 h 257175"/>
                <a:gd name="connsiteX101" fmla="*/ 73819 w 276225"/>
                <a:gd name="connsiteY101" fmla="*/ 254794 h 257175"/>
                <a:gd name="connsiteX102" fmla="*/ 207169 w 276225"/>
                <a:gd name="connsiteY102" fmla="*/ 254794 h 257175"/>
                <a:gd name="connsiteX103" fmla="*/ 216694 w 276225"/>
                <a:gd name="connsiteY103" fmla="*/ 245269 h 257175"/>
                <a:gd name="connsiteX104" fmla="*/ 207169 w 276225"/>
                <a:gd name="connsiteY104" fmla="*/ 235744 h 257175"/>
                <a:gd name="connsiteX105" fmla="*/ 35719 w 276225"/>
                <a:gd name="connsiteY105" fmla="*/ 235744 h 257175"/>
                <a:gd name="connsiteX106" fmla="*/ 16669 w 276225"/>
                <a:gd name="connsiteY106" fmla="*/ 235744 h 257175"/>
                <a:gd name="connsiteX107" fmla="*/ 7144 w 276225"/>
                <a:gd name="connsiteY107" fmla="*/ 245269 h 257175"/>
                <a:gd name="connsiteX108" fmla="*/ 16669 w 276225"/>
                <a:gd name="connsiteY108" fmla="*/ 254794 h 257175"/>
                <a:gd name="connsiteX109" fmla="*/ 35719 w 276225"/>
                <a:gd name="connsiteY109" fmla="*/ 254794 h 257175"/>
                <a:gd name="connsiteX110" fmla="*/ 45244 w 276225"/>
                <a:gd name="connsiteY110" fmla="*/ 245269 h 257175"/>
                <a:gd name="connsiteX111" fmla="*/ 35719 w 276225"/>
                <a:gd name="connsiteY111" fmla="*/ 2357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76225" h="257175">
                  <a:moveTo>
                    <a:pt x="207169" y="45244"/>
                  </a:moveTo>
                  <a:lnTo>
                    <a:pt x="169069" y="45244"/>
                  </a:lnTo>
                  <a:cubicBezTo>
                    <a:pt x="163830" y="45244"/>
                    <a:pt x="159544" y="49530"/>
                    <a:pt x="159544" y="54769"/>
                  </a:cubicBezTo>
                  <a:cubicBezTo>
                    <a:pt x="159544" y="60007"/>
                    <a:pt x="163830" y="64294"/>
                    <a:pt x="169069" y="64294"/>
                  </a:cubicBezTo>
                  <a:lnTo>
                    <a:pt x="207169" y="64294"/>
                  </a:lnTo>
                  <a:cubicBezTo>
                    <a:pt x="212407" y="64294"/>
                    <a:pt x="216694" y="60007"/>
                    <a:pt x="216694" y="54769"/>
                  </a:cubicBezTo>
                  <a:cubicBezTo>
                    <a:pt x="216694" y="49530"/>
                    <a:pt x="212407" y="45244"/>
                    <a:pt x="207169" y="45244"/>
                  </a:cubicBezTo>
                  <a:close/>
                  <a:moveTo>
                    <a:pt x="264319" y="45244"/>
                  </a:moveTo>
                  <a:lnTo>
                    <a:pt x="245269" y="45244"/>
                  </a:lnTo>
                  <a:cubicBezTo>
                    <a:pt x="240030" y="45244"/>
                    <a:pt x="235744" y="49530"/>
                    <a:pt x="235744" y="54769"/>
                  </a:cubicBezTo>
                  <a:cubicBezTo>
                    <a:pt x="235744" y="60007"/>
                    <a:pt x="240030" y="64294"/>
                    <a:pt x="245269" y="64294"/>
                  </a:cubicBezTo>
                  <a:lnTo>
                    <a:pt x="264319" y="64294"/>
                  </a:lnTo>
                  <a:cubicBezTo>
                    <a:pt x="269557" y="64294"/>
                    <a:pt x="273844" y="60007"/>
                    <a:pt x="273844" y="54769"/>
                  </a:cubicBezTo>
                  <a:cubicBezTo>
                    <a:pt x="273844" y="49530"/>
                    <a:pt x="269557" y="45244"/>
                    <a:pt x="264319" y="45244"/>
                  </a:cubicBezTo>
                  <a:close/>
                  <a:moveTo>
                    <a:pt x="207169" y="26194"/>
                  </a:moveTo>
                  <a:lnTo>
                    <a:pt x="264319" y="26194"/>
                  </a:lnTo>
                  <a:cubicBezTo>
                    <a:pt x="269557" y="26194"/>
                    <a:pt x="273844" y="21907"/>
                    <a:pt x="273844" y="16669"/>
                  </a:cubicBezTo>
                  <a:cubicBezTo>
                    <a:pt x="273844" y="11430"/>
                    <a:pt x="269557" y="7144"/>
                    <a:pt x="264319" y="7144"/>
                  </a:cubicBezTo>
                  <a:lnTo>
                    <a:pt x="207169" y="7144"/>
                  </a:lnTo>
                  <a:cubicBezTo>
                    <a:pt x="201930" y="7144"/>
                    <a:pt x="197644" y="11430"/>
                    <a:pt x="197644" y="16669"/>
                  </a:cubicBezTo>
                  <a:cubicBezTo>
                    <a:pt x="197644" y="21907"/>
                    <a:pt x="201930" y="26194"/>
                    <a:pt x="207169" y="26194"/>
                  </a:cubicBezTo>
                  <a:close/>
                  <a:moveTo>
                    <a:pt x="150019" y="26194"/>
                  </a:moveTo>
                  <a:lnTo>
                    <a:pt x="169069" y="26194"/>
                  </a:lnTo>
                  <a:cubicBezTo>
                    <a:pt x="174307" y="26194"/>
                    <a:pt x="178594" y="21907"/>
                    <a:pt x="178594" y="16669"/>
                  </a:cubicBezTo>
                  <a:cubicBezTo>
                    <a:pt x="178594" y="11430"/>
                    <a:pt x="174307" y="7144"/>
                    <a:pt x="169069" y="7144"/>
                  </a:cubicBezTo>
                  <a:lnTo>
                    <a:pt x="150019" y="7144"/>
                  </a:lnTo>
                  <a:cubicBezTo>
                    <a:pt x="144780" y="7144"/>
                    <a:pt x="140494" y="11430"/>
                    <a:pt x="140494" y="16669"/>
                  </a:cubicBezTo>
                  <a:cubicBezTo>
                    <a:pt x="140494" y="21907"/>
                    <a:pt x="144780" y="26194"/>
                    <a:pt x="150019" y="26194"/>
                  </a:cubicBezTo>
                  <a:close/>
                  <a:moveTo>
                    <a:pt x="264319" y="83344"/>
                  </a:moveTo>
                  <a:lnTo>
                    <a:pt x="226219" y="83344"/>
                  </a:lnTo>
                  <a:cubicBezTo>
                    <a:pt x="220980" y="83344"/>
                    <a:pt x="216694" y="87630"/>
                    <a:pt x="216694" y="92869"/>
                  </a:cubicBezTo>
                  <a:cubicBezTo>
                    <a:pt x="216694" y="98107"/>
                    <a:pt x="220980" y="102394"/>
                    <a:pt x="226219" y="102394"/>
                  </a:cubicBezTo>
                  <a:lnTo>
                    <a:pt x="264319" y="102394"/>
                  </a:lnTo>
                  <a:cubicBezTo>
                    <a:pt x="269557" y="102394"/>
                    <a:pt x="273844" y="98107"/>
                    <a:pt x="273844" y="92869"/>
                  </a:cubicBezTo>
                  <a:cubicBezTo>
                    <a:pt x="273844" y="87630"/>
                    <a:pt x="269557" y="83344"/>
                    <a:pt x="264319" y="83344"/>
                  </a:cubicBezTo>
                  <a:close/>
                  <a:moveTo>
                    <a:pt x="188119" y="102394"/>
                  </a:moveTo>
                  <a:cubicBezTo>
                    <a:pt x="193357" y="102394"/>
                    <a:pt x="197644" y="98107"/>
                    <a:pt x="197644" y="92869"/>
                  </a:cubicBezTo>
                  <a:cubicBezTo>
                    <a:pt x="197644" y="87630"/>
                    <a:pt x="193357" y="83344"/>
                    <a:pt x="188119" y="83344"/>
                  </a:cubicBezTo>
                  <a:lnTo>
                    <a:pt x="169069" y="83344"/>
                  </a:lnTo>
                  <a:cubicBezTo>
                    <a:pt x="163830" y="83344"/>
                    <a:pt x="159544" y="87630"/>
                    <a:pt x="159544" y="92869"/>
                  </a:cubicBezTo>
                  <a:cubicBezTo>
                    <a:pt x="159544" y="98107"/>
                    <a:pt x="163830" y="102394"/>
                    <a:pt x="169069" y="102394"/>
                  </a:cubicBezTo>
                  <a:lnTo>
                    <a:pt x="188119" y="102394"/>
                  </a:lnTo>
                  <a:close/>
                  <a:moveTo>
                    <a:pt x="264319" y="121444"/>
                  </a:moveTo>
                  <a:lnTo>
                    <a:pt x="245269" y="121444"/>
                  </a:lnTo>
                  <a:cubicBezTo>
                    <a:pt x="240030" y="121444"/>
                    <a:pt x="235744" y="125730"/>
                    <a:pt x="235744" y="130969"/>
                  </a:cubicBezTo>
                  <a:cubicBezTo>
                    <a:pt x="235744" y="136208"/>
                    <a:pt x="240030" y="140494"/>
                    <a:pt x="245269" y="140494"/>
                  </a:cubicBezTo>
                  <a:lnTo>
                    <a:pt x="264319" y="140494"/>
                  </a:lnTo>
                  <a:cubicBezTo>
                    <a:pt x="269557" y="140494"/>
                    <a:pt x="273844" y="136208"/>
                    <a:pt x="273844" y="130969"/>
                  </a:cubicBezTo>
                  <a:cubicBezTo>
                    <a:pt x="273844" y="125730"/>
                    <a:pt x="269557" y="121444"/>
                    <a:pt x="264319" y="121444"/>
                  </a:cubicBezTo>
                  <a:close/>
                  <a:moveTo>
                    <a:pt x="150019" y="130969"/>
                  </a:moveTo>
                  <a:cubicBezTo>
                    <a:pt x="150019" y="136208"/>
                    <a:pt x="154305" y="140494"/>
                    <a:pt x="159544" y="140494"/>
                  </a:cubicBezTo>
                  <a:lnTo>
                    <a:pt x="207169" y="140494"/>
                  </a:lnTo>
                  <a:cubicBezTo>
                    <a:pt x="212407" y="140494"/>
                    <a:pt x="216694" y="136208"/>
                    <a:pt x="216694" y="130969"/>
                  </a:cubicBezTo>
                  <a:cubicBezTo>
                    <a:pt x="216694" y="125730"/>
                    <a:pt x="212407" y="121444"/>
                    <a:pt x="207169" y="121444"/>
                  </a:cubicBezTo>
                  <a:lnTo>
                    <a:pt x="159544" y="121444"/>
                  </a:lnTo>
                  <a:cubicBezTo>
                    <a:pt x="154305" y="121444"/>
                    <a:pt x="150019" y="125730"/>
                    <a:pt x="150019" y="130969"/>
                  </a:cubicBezTo>
                  <a:close/>
                  <a:moveTo>
                    <a:pt x="130969" y="178594"/>
                  </a:moveTo>
                  <a:lnTo>
                    <a:pt x="150019" y="178594"/>
                  </a:lnTo>
                  <a:cubicBezTo>
                    <a:pt x="155257" y="178594"/>
                    <a:pt x="159544" y="174308"/>
                    <a:pt x="159544" y="169069"/>
                  </a:cubicBezTo>
                  <a:cubicBezTo>
                    <a:pt x="159544" y="163830"/>
                    <a:pt x="155257" y="159544"/>
                    <a:pt x="150019" y="159544"/>
                  </a:cubicBezTo>
                  <a:lnTo>
                    <a:pt x="130969" y="159544"/>
                  </a:lnTo>
                  <a:cubicBezTo>
                    <a:pt x="125730" y="159544"/>
                    <a:pt x="121444" y="163830"/>
                    <a:pt x="121444" y="169069"/>
                  </a:cubicBezTo>
                  <a:cubicBezTo>
                    <a:pt x="121444" y="174308"/>
                    <a:pt x="125730" y="178594"/>
                    <a:pt x="130969" y="178594"/>
                  </a:cubicBezTo>
                  <a:close/>
                  <a:moveTo>
                    <a:pt x="264319" y="159544"/>
                  </a:moveTo>
                  <a:lnTo>
                    <a:pt x="188119" y="159544"/>
                  </a:lnTo>
                  <a:cubicBezTo>
                    <a:pt x="182880" y="159544"/>
                    <a:pt x="178594" y="163830"/>
                    <a:pt x="178594" y="169069"/>
                  </a:cubicBezTo>
                  <a:cubicBezTo>
                    <a:pt x="178594" y="174308"/>
                    <a:pt x="182880" y="178594"/>
                    <a:pt x="188119" y="178594"/>
                  </a:cubicBezTo>
                  <a:lnTo>
                    <a:pt x="264319" y="178594"/>
                  </a:lnTo>
                  <a:cubicBezTo>
                    <a:pt x="269557" y="178594"/>
                    <a:pt x="273844" y="174308"/>
                    <a:pt x="273844" y="169069"/>
                  </a:cubicBezTo>
                  <a:cubicBezTo>
                    <a:pt x="273844" y="163830"/>
                    <a:pt x="269557" y="159544"/>
                    <a:pt x="264319" y="159544"/>
                  </a:cubicBezTo>
                  <a:close/>
                  <a:moveTo>
                    <a:pt x="264319" y="197644"/>
                  </a:moveTo>
                  <a:lnTo>
                    <a:pt x="207169" y="197644"/>
                  </a:lnTo>
                  <a:cubicBezTo>
                    <a:pt x="201930" y="197644"/>
                    <a:pt x="197644" y="201930"/>
                    <a:pt x="197644" y="207169"/>
                  </a:cubicBezTo>
                  <a:cubicBezTo>
                    <a:pt x="197644" y="212408"/>
                    <a:pt x="201930" y="216694"/>
                    <a:pt x="207169" y="216694"/>
                  </a:cubicBezTo>
                  <a:lnTo>
                    <a:pt x="264319" y="216694"/>
                  </a:lnTo>
                  <a:cubicBezTo>
                    <a:pt x="269557" y="216694"/>
                    <a:pt x="273844" y="212408"/>
                    <a:pt x="273844" y="207169"/>
                  </a:cubicBezTo>
                  <a:cubicBezTo>
                    <a:pt x="273844" y="201930"/>
                    <a:pt x="269557" y="197644"/>
                    <a:pt x="264319" y="197644"/>
                  </a:cubicBezTo>
                  <a:close/>
                  <a:moveTo>
                    <a:pt x="130969" y="216694"/>
                  </a:moveTo>
                  <a:lnTo>
                    <a:pt x="169069" y="216694"/>
                  </a:lnTo>
                  <a:cubicBezTo>
                    <a:pt x="174307" y="216694"/>
                    <a:pt x="178594" y="212408"/>
                    <a:pt x="178594" y="207169"/>
                  </a:cubicBezTo>
                  <a:cubicBezTo>
                    <a:pt x="178594" y="201930"/>
                    <a:pt x="174307" y="197644"/>
                    <a:pt x="169069" y="197644"/>
                  </a:cubicBezTo>
                  <a:lnTo>
                    <a:pt x="130969" y="197644"/>
                  </a:lnTo>
                  <a:cubicBezTo>
                    <a:pt x="125730" y="197644"/>
                    <a:pt x="121444" y="201930"/>
                    <a:pt x="121444" y="207169"/>
                  </a:cubicBezTo>
                  <a:cubicBezTo>
                    <a:pt x="121444" y="212408"/>
                    <a:pt x="125730" y="216694"/>
                    <a:pt x="130969" y="216694"/>
                  </a:cubicBezTo>
                  <a:close/>
                  <a:moveTo>
                    <a:pt x="16669" y="216694"/>
                  </a:moveTo>
                  <a:lnTo>
                    <a:pt x="92869" y="216694"/>
                  </a:lnTo>
                  <a:cubicBezTo>
                    <a:pt x="98107" y="216694"/>
                    <a:pt x="102394" y="212408"/>
                    <a:pt x="102394" y="207169"/>
                  </a:cubicBezTo>
                  <a:cubicBezTo>
                    <a:pt x="102394" y="201930"/>
                    <a:pt x="98107" y="197644"/>
                    <a:pt x="92869" y="197644"/>
                  </a:cubicBezTo>
                  <a:lnTo>
                    <a:pt x="16669" y="197644"/>
                  </a:lnTo>
                  <a:cubicBezTo>
                    <a:pt x="11430" y="197644"/>
                    <a:pt x="7144" y="201930"/>
                    <a:pt x="7144" y="207169"/>
                  </a:cubicBezTo>
                  <a:cubicBezTo>
                    <a:pt x="7144" y="212408"/>
                    <a:pt x="11430" y="216694"/>
                    <a:pt x="16669" y="216694"/>
                  </a:cubicBezTo>
                  <a:close/>
                  <a:moveTo>
                    <a:pt x="264319" y="235744"/>
                  </a:moveTo>
                  <a:lnTo>
                    <a:pt x="245269" y="235744"/>
                  </a:lnTo>
                  <a:cubicBezTo>
                    <a:pt x="240030" y="235744"/>
                    <a:pt x="235744" y="240030"/>
                    <a:pt x="235744" y="245269"/>
                  </a:cubicBezTo>
                  <a:cubicBezTo>
                    <a:pt x="235744" y="250508"/>
                    <a:pt x="240030" y="254794"/>
                    <a:pt x="245269" y="254794"/>
                  </a:cubicBezTo>
                  <a:lnTo>
                    <a:pt x="264319" y="254794"/>
                  </a:lnTo>
                  <a:cubicBezTo>
                    <a:pt x="269557" y="254794"/>
                    <a:pt x="273844" y="250508"/>
                    <a:pt x="273844" y="245269"/>
                  </a:cubicBezTo>
                  <a:cubicBezTo>
                    <a:pt x="273844" y="240030"/>
                    <a:pt x="269557" y="235744"/>
                    <a:pt x="264319" y="235744"/>
                  </a:cubicBezTo>
                  <a:close/>
                  <a:moveTo>
                    <a:pt x="207169" y="235744"/>
                  </a:moveTo>
                  <a:lnTo>
                    <a:pt x="73819" y="235744"/>
                  </a:lnTo>
                  <a:cubicBezTo>
                    <a:pt x="68580" y="235744"/>
                    <a:pt x="64294" y="240030"/>
                    <a:pt x="64294" y="245269"/>
                  </a:cubicBezTo>
                  <a:cubicBezTo>
                    <a:pt x="64294" y="250508"/>
                    <a:pt x="68580" y="254794"/>
                    <a:pt x="73819" y="254794"/>
                  </a:cubicBezTo>
                  <a:lnTo>
                    <a:pt x="207169" y="254794"/>
                  </a:lnTo>
                  <a:cubicBezTo>
                    <a:pt x="212407" y="254794"/>
                    <a:pt x="216694" y="250508"/>
                    <a:pt x="216694" y="245269"/>
                  </a:cubicBezTo>
                  <a:cubicBezTo>
                    <a:pt x="216694" y="240030"/>
                    <a:pt x="212407" y="235744"/>
                    <a:pt x="207169" y="235744"/>
                  </a:cubicBezTo>
                  <a:close/>
                  <a:moveTo>
                    <a:pt x="35719" y="235744"/>
                  </a:moveTo>
                  <a:lnTo>
                    <a:pt x="16669" y="235744"/>
                  </a:lnTo>
                  <a:cubicBezTo>
                    <a:pt x="11430" y="235744"/>
                    <a:pt x="7144" y="240030"/>
                    <a:pt x="7144" y="245269"/>
                  </a:cubicBezTo>
                  <a:cubicBezTo>
                    <a:pt x="7144" y="250508"/>
                    <a:pt x="11430" y="254794"/>
                    <a:pt x="16669" y="254794"/>
                  </a:cubicBezTo>
                  <a:lnTo>
                    <a:pt x="35719" y="254794"/>
                  </a:lnTo>
                  <a:cubicBezTo>
                    <a:pt x="40957" y="254794"/>
                    <a:pt x="45244" y="250508"/>
                    <a:pt x="45244" y="245269"/>
                  </a:cubicBezTo>
                  <a:cubicBezTo>
                    <a:pt x="45244" y="240030"/>
                    <a:pt x="40957" y="235744"/>
                    <a:pt x="35719" y="2357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 name="Freeform: Shape 7">
              <a:extLst>
                <a:ext uri="{FF2B5EF4-FFF2-40B4-BE49-F238E27FC236}">
                  <a16:creationId xmlns:a16="http://schemas.microsoft.com/office/drawing/2014/main" id="{1BC2E663-7F11-4F72-AFC6-472F1F9C7903}"/>
                </a:ext>
              </a:extLst>
            </p:cNvPr>
            <p:cNvSpPr/>
            <p:nvPr/>
          </p:nvSpPr>
          <p:spPr>
            <a:xfrm>
              <a:off x="2943995" y="569024"/>
              <a:ext cx="238125" cy="238125"/>
            </a:xfrm>
            <a:custGeom>
              <a:avLst/>
              <a:gdLst>
                <a:gd name="connsiteX0" fmla="*/ 140518 w 238125"/>
                <a:gd name="connsiteY0" fmla="*/ 7239 h 238125"/>
                <a:gd name="connsiteX1" fmla="*/ 45268 w 238125"/>
                <a:gd name="connsiteY1" fmla="*/ 102489 h 238125"/>
                <a:gd name="connsiteX2" fmla="*/ 66794 w 238125"/>
                <a:gd name="connsiteY2" fmla="*/ 162687 h 238125"/>
                <a:gd name="connsiteX3" fmla="*/ 9930 w 238125"/>
                <a:gd name="connsiteY3" fmla="*/ 219551 h 238125"/>
                <a:gd name="connsiteX4" fmla="*/ 9930 w 238125"/>
                <a:gd name="connsiteY4" fmla="*/ 232982 h 238125"/>
                <a:gd name="connsiteX5" fmla="*/ 16693 w 238125"/>
                <a:gd name="connsiteY5" fmla="*/ 235744 h 238125"/>
                <a:gd name="connsiteX6" fmla="*/ 23455 w 238125"/>
                <a:gd name="connsiteY6" fmla="*/ 232982 h 238125"/>
                <a:gd name="connsiteX7" fmla="*/ 80320 w 238125"/>
                <a:gd name="connsiteY7" fmla="*/ 176117 h 238125"/>
                <a:gd name="connsiteX8" fmla="*/ 140518 w 238125"/>
                <a:gd name="connsiteY8" fmla="*/ 197644 h 238125"/>
                <a:gd name="connsiteX9" fmla="*/ 235768 w 238125"/>
                <a:gd name="connsiteY9" fmla="*/ 102394 h 238125"/>
                <a:gd name="connsiteX10" fmla="*/ 140518 w 238125"/>
                <a:gd name="connsiteY10" fmla="*/ 7144 h 238125"/>
                <a:gd name="connsiteX11" fmla="*/ 140518 w 238125"/>
                <a:gd name="connsiteY11" fmla="*/ 178689 h 238125"/>
                <a:gd name="connsiteX12" fmla="*/ 64318 w 238125"/>
                <a:gd name="connsiteY12" fmla="*/ 102489 h 238125"/>
                <a:gd name="connsiteX13" fmla="*/ 140518 w 238125"/>
                <a:gd name="connsiteY13" fmla="*/ 26289 h 238125"/>
                <a:gd name="connsiteX14" fmla="*/ 216718 w 238125"/>
                <a:gd name="connsiteY14" fmla="*/ 102489 h 238125"/>
                <a:gd name="connsiteX15" fmla="*/ 140518 w 238125"/>
                <a:gd name="connsiteY15" fmla="*/ 17868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8125" h="238125">
                  <a:moveTo>
                    <a:pt x="140518" y="7239"/>
                  </a:moveTo>
                  <a:cubicBezTo>
                    <a:pt x="88035" y="7239"/>
                    <a:pt x="45268" y="50006"/>
                    <a:pt x="45268" y="102489"/>
                  </a:cubicBezTo>
                  <a:cubicBezTo>
                    <a:pt x="45268" y="125349"/>
                    <a:pt x="53364" y="146304"/>
                    <a:pt x="66794" y="162687"/>
                  </a:cubicBezTo>
                  <a:lnTo>
                    <a:pt x="9930" y="219551"/>
                  </a:lnTo>
                  <a:cubicBezTo>
                    <a:pt x="6215" y="223266"/>
                    <a:pt x="6215" y="229267"/>
                    <a:pt x="9930" y="232982"/>
                  </a:cubicBezTo>
                  <a:cubicBezTo>
                    <a:pt x="11835" y="234887"/>
                    <a:pt x="14216" y="235744"/>
                    <a:pt x="16693" y="235744"/>
                  </a:cubicBezTo>
                  <a:cubicBezTo>
                    <a:pt x="19169" y="235744"/>
                    <a:pt x="21550" y="234791"/>
                    <a:pt x="23455" y="232982"/>
                  </a:cubicBezTo>
                  <a:lnTo>
                    <a:pt x="80320" y="176117"/>
                  </a:lnTo>
                  <a:cubicBezTo>
                    <a:pt x="96703" y="189548"/>
                    <a:pt x="117753" y="197644"/>
                    <a:pt x="140518" y="197644"/>
                  </a:cubicBezTo>
                  <a:cubicBezTo>
                    <a:pt x="193000" y="197644"/>
                    <a:pt x="235768" y="154877"/>
                    <a:pt x="235768" y="102394"/>
                  </a:cubicBezTo>
                  <a:cubicBezTo>
                    <a:pt x="235768" y="49911"/>
                    <a:pt x="193000" y="7144"/>
                    <a:pt x="140518" y="7144"/>
                  </a:cubicBezTo>
                  <a:close/>
                  <a:moveTo>
                    <a:pt x="140518" y="178689"/>
                  </a:moveTo>
                  <a:cubicBezTo>
                    <a:pt x="98512" y="178689"/>
                    <a:pt x="64318" y="144494"/>
                    <a:pt x="64318" y="102489"/>
                  </a:cubicBezTo>
                  <a:cubicBezTo>
                    <a:pt x="64318" y="60484"/>
                    <a:pt x="98512" y="26289"/>
                    <a:pt x="140518" y="26289"/>
                  </a:cubicBezTo>
                  <a:cubicBezTo>
                    <a:pt x="182523" y="26289"/>
                    <a:pt x="216718" y="60484"/>
                    <a:pt x="216718" y="102489"/>
                  </a:cubicBezTo>
                  <a:cubicBezTo>
                    <a:pt x="216718" y="144494"/>
                    <a:pt x="182523" y="178689"/>
                    <a:pt x="140518" y="17868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9" name="Rectangle: Rounded Corners 8">
            <a:extLst>
              <a:ext uri="{FF2B5EF4-FFF2-40B4-BE49-F238E27FC236}">
                <a16:creationId xmlns:a16="http://schemas.microsoft.com/office/drawing/2014/main" id="{E6DE4544-179D-4489-A1A1-06E4B99A1BCF}"/>
              </a:ext>
            </a:extLst>
          </p:cNvPr>
          <p:cNvSpPr/>
          <p:nvPr/>
        </p:nvSpPr>
        <p:spPr>
          <a:xfrm>
            <a:off x="438150" y="1965325"/>
            <a:ext cx="11310938" cy="442913"/>
          </a:xfrm>
          <a:prstGeom prst="roundRect">
            <a:avLst>
              <a:gd name="adj" fmla="val 50000"/>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algn="ctr" eaLnBrk="1" fontAlgn="auto" hangingPunct="1">
              <a:spcBef>
                <a:spcPts val="0"/>
              </a:spcBef>
              <a:spcAft>
                <a:spcPts val="0"/>
              </a:spcAft>
              <a:defRPr/>
            </a:pPr>
            <a:r>
              <a:rPr lang="ru-RU" sz="1600" b="1" dirty="0" err="1">
                <a:solidFill>
                  <a:schemeClr val="tx2"/>
                </a:solidFill>
                <a:latin typeface="+mj-lt"/>
                <a:ea typeface="Golos Text" panose="020B0503020202020204" pitchFamily="34" charset="0"/>
              </a:rPr>
              <a:t>Манфаатлар</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тўқнашуви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қуйидаги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тартибда</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аниқланиши</a:t>
            </a:r>
            <a:r>
              <a:rPr lang="tr-TR" sz="1600" b="1" dirty="0">
                <a:solidFill>
                  <a:schemeClr val="tx2"/>
                </a:solidFill>
                <a:latin typeface="+mj-lt"/>
                <a:ea typeface="Golos Text" panose="020B0503020202020204" pitchFamily="34" charset="0"/>
              </a:rPr>
              <a:t> </a:t>
            </a:r>
            <a:r>
              <a:rPr lang="ru-RU" sz="1600" b="1" dirty="0" err="1">
                <a:solidFill>
                  <a:schemeClr val="tx2"/>
                </a:solidFill>
                <a:latin typeface="+mj-lt"/>
                <a:ea typeface="Golos Text" panose="020B0503020202020204" pitchFamily="34" charset="0"/>
              </a:rPr>
              <a:t>мумкин</a:t>
            </a:r>
            <a:r>
              <a:rPr lang="tr-TR" sz="1600" b="1" dirty="0">
                <a:solidFill>
                  <a:schemeClr val="tx2"/>
                </a:solidFill>
                <a:latin typeface="+mj-lt"/>
                <a:ea typeface="Golos Text" panose="020B0503020202020204" pitchFamily="34" charset="0"/>
              </a:rPr>
              <a:t>:</a:t>
            </a:r>
            <a:endParaRPr lang="ru-RU" sz="1600" b="1" dirty="0">
              <a:solidFill>
                <a:schemeClr val="tx2"/>
              </a:solidFill>
              <a:latin typeface="+mj-lt"/>
              <a:ea typeface="Golos Text" panose="020B0503020202020204" pitchFamily="34" charset="0"/>
            </a:endParaRPr>
          </a:p>
        </p:txBody>
      </p:sp>
      <p:sp>
        <p:nvSpPr>
          <p:cNvPr id="10" name="Rectangle 9">
            <a:extLst>
              <a:ext uri="{FF2B5EF4-FFF2-40B4-BE49-F238E27FC236}">
                <a16:creationId xmlns:a16="http://schemas.microsoft.com/office/drawing/2014/main" id="{CD432ECB-4262-4AF3-AE1C-3A8928F92233}"/>
              </a:ext>
            </a:extLst>
          </p:cNvPr>
          <p:cNvSpPr/>
          <p:nvPr/>
        </p:nvSpPr>
        <p:spPr>
          <a:xfrm>
            <a:off x="442913" y="2613025"/>
            <a:ext cx="3789362" cy="576263"/>
          </a:xfrm>
          <a:prstGeom prst="rect">
            <a:avLst/>
          </a:prstGeom>
          <a:solidFill>
            <a:srgbClr val="1BD7D3"/>
          </a:solidFill>
          <a:ln w="19050">
            <a:noFill/>
          </a:ln>
        </p:spPr>
        <p:style>
          <a:lnRef idx="1">
            <a:schemeClr val="accent1"/>
          </a:lnRef>
          <a:fillRef idx="0">
            <a:schemeClr val="accent1"/>
          </a:fillRef>
          <a:effectRef idx="0">
            <a:schemeClr val="accent1"/>
          </a:effectRef>
          <a:fontRef idx="minor">
            <a:schemeClr val="tx1"/>
          </a:fontRef>
        </p:style>
        <p:txBody>
          <a:bodyPr lIns="146250" tIns="0" rIns="409500" bIns="0" anchor="ctr"/>
          <a:lstStyle/>
          <a:p>
            <a:pPr algn="ctr" eaLnBrk="1" fontAlgn="auto" hangingPunct="1">
              <a:spcBef>
                <a:spcPts val="0"/>
              </a:spcBef>
              <a:spcAft>
                <a:spcPts val="0"/>
              </a:spcAft>
              <a:defRPr/>
            </a:pPr>
            <a:r>
              <a:rPr lang="ru-RU" sz="1200" b="1" dirty="0">
                <a:solidFill>
                  <a:schemeClr val="bg1"/>
                </a:solidFill>
              </a:rPr>
              <a:t>П</a:t>
            </a:r>
            <a:r>
              <a:rPr lang="tr-TR" sz="1200" b="1" dirty="0">
                <a:solidFill>
                  <a:schemeClr val="bg1"/>
                </a:solidFill>
              </a:rPr>
              <a:t>o</a:t>
            </a:r>
            <a:r>
              <a:rPr lang="ru-RU" sz="1200" b="1" dirty="0">
                <a:solidFill>
                  <a:schemeClr val="bg1"/>
                </a:solidFill>
              </a:rPr>
              <a:t>т</a:t>
            </a:r>
            <a:r>
              <a:rPr lang="tr-TR" sz="1200" b="1" dirty="0">
                <a:solidFill>
                  <a:schemeClr val="bg1"/>
                </a:solidFill>
              </a:rPr>
              <a:t>e</a:t>
            </a:r>
            <a:r>
              <a:rPr lang="ru-RU" sz="1200" b="1" dirty="0" err="1">
                <a:solidFill>
                  <a:schemeClr val="bg1"/>
                </a:solidFill>
              </a:rPr>
              <a:t>нциал</a:t>
            </a:r>
            <a:r>
              <a:rPr lang="tr-TR" sz="1200" b="1" dirty="0">
                <a:solidFill>
                  <a:schemeClr val="bg1"/>
                </a:solidFill>
              </a:rPr>
              <a:t> </a:t>
            </a:r>
            <a:r>
              <a:rPr lang="ru-RU" sz="1200" b="1" dirty="0">
                <a:solidFill>
                  <a:schemeClr val="bg1"/>
                </a:solidFill>
              </a:rPr>
              <a:t>к</a:t>
            </a:r>
            <a:r>
              <a:rPr lang="tr-TR" sz="1200" b="1" dirty="0">
                <a:solidFill>
                  <a:schemeClr val="bg1"/>
                </a:solidFill>
              </a:rPr>
              <a:t>o</a:t>
            </a:r>
            <a:r>
              <a:rPr lang="ru-RU" sz="1200" b="1" dirty="0" err="1">
                <a:solidFill>
                  <a:schemeClr val="bg1"/>
                </a:solidFill>
              </a:rPr>
              <a:t>нтраг</a:t>
            </a:r>
            <a:r>
              <a:rPr lang="tr-TR" sz="1200" b="1" dirty="0">
                <a:solidFill>
                  <a:schemeClr val="bg1"/>
                </a:solidFill>
              </a:rPr>
              <a:t>e</a:t>
            </a:r>
            <a:r>
              <a:rPr lang="ru-RU" sz="1200" b="1" dirty="0" err="1">
                <a:solidFill>
                  <a:schemeClr val="bg1"/>
                </a:solidFill>
              </a:rPr>
              <a:t>нтларни</a:t>
            </a:r>
            <a:r>
              <a:rPr lang="tr-TR" sz="1200" b="1" dirty="0">
                <a:solidFill>
                  <a:schemeClr val="bg1"/>
                </a:solidFill>
              </a:rPr>
              <a:t> </a:t>
            </a:r>
            <a:r>
              <a:rPr lang="ru-RU" sz="1200" b="1" dirty="0">
                <a:solidFill>
                  <a:schemeClr val="bg1"/>
                </a:solidFill>
              </a:rPr>
              <a:t>т</a:t>
            </a:r>
            <a:r>
              <a:rPr lang="tr-TR" sz="1200" b="1" dirty="0">
                <a:solidFill>
                  <a:schemeClr val="bg1"/>
                </a:solidFill>
              </a:rPr>
              <a:t>e</a:t>
            </a:r>
            <a:r>
              <a:rPr lang="ru-RU" sz="1200" b="1" dirty="0" err="1">
                <a:solidFill>
                  <a:schemeClr val="bg1"/>
                </a:solidFill>
              </a:rPr>
              <a:t>кшириш</a:t>
            </a:r>
            <a:r>
              <a:rPr lang="tr-TR" sz="1200" b="1" dirty="0">
                <a:solidFill>
                  <a:schemeClr val="bg1"/>
                </a:solidFill>
              </a:rPr>
              <a:t> (x</a:t>
            </a:r>
            <a:r>
              <a:rPr lang="ru-RU" sz="1200" b="1" dirty="0" err="1">
                <a:solidFill>
                  <a:schemeClr val="bg1"/>
                </a:solidFill>
              </a:rPr>
              <a:t>аридлар</a:t>
            </a:r>
            <a:r>
              <a:rPr lang="tr-TR" sz="1200" b="1" dirty="0">
                <a:solidFill>
                  <a:schemeClr val="bg1"/>
                </a:solidFill>
              </a:rPr>
              <a:t> </a:t>
            </a:r>
            <a:r>
              <a:rPr lang="ru-RU" sz="1200" b="1" dirty="0" err="1">
                <a:solidFill>
                  <a:schemeClr val="bg1"/>
                </a:solidFill>
              </a:rPr>
              <a:t>пайтида</a:t>
            </a:r>
            <a:r>
              <a:rPr lang="tr-TR" sz="1200" b="1" dirty="0">
                <a:solidFill>
                  <a:schemeClr val="bg1"/>
                </a:solidFill>
              </a:rPr>
              <a:t> </a:t>
            </a:r>
            <a:r>
              <a:rPr lang="ru-RU" sz="1200" b="1" dirty="0" err="1">
                <a:solidFill>
                  <a:schemeClr val="bg1"/>
                </a:solidFill>
              </a:rPr>
              <a:t>манфаатлар</a:t>
            </a:r>
            <a:r>
              <a:rPr lang="tr-TR" sz="1200" b="1" dirty="0">
                <a:solidFill>
                  <a:schemeClr val="bg1"/>
                </a:solidFill>
              </a:rPr>
              <a:t> </a:t>
            </a:r>
            <a:r>
              <a:rPr lang="ru-RU" sz="1200" b="1" dirty="0" err="1">
                <a:solidFill>
                  <a:schemeClr val="bg1"/>
                </a:solidFill>
              </a:rPr>
              <a:t>тўқнашуви</a:t>
            </a:r>
            <a:r>
              <a:rPr lang="tr-TR" sz="1200" b="1" dirty="0">
                <a:solidFill>
                  <a:schemeClr val="bg1"/>
                </a:solidFill>
              </a:rPr>
              <a:t> </a:t>
            </a:r>
            <a:r>
              <a:rPr lang="ru-RU" sz="1200" b="1" dirty="0" err="1">
                <a:solidFill>
                  <a:schemeClr val="bg1"/>
                </a:solidFill>
              </a:rPr>
              <a:t>йўқлигини</a:t>
            </a:r>
            <a:r>
              <a:rPr lang="tr-TR" sz="1200" b="1" dirty="0">
                <a:solidFill>
                  <a:schemeClr val="bg1"/>
                </a:solidFill>
              </a:rPr>
              <a:t> </a:t>
            </a:r>
            <a:r>
              <a:rPr lang="ru-RU" sz="1200" b="1" dirty="0">
                <a:solidFill>
                  <a:schemeClr val="bg1"/>
                </a:solidFill>
              </a:rPr>
              <a:t>т</a:t>
            </a:r>
            <a:r>
              <a:rPr lang="tr-TR" sz="1200" b="1" dirty="0">
                <a:solidFill>
                  <a:schemeClr val="bg1"/>
                </a:solidFill>
              </a:rPr>
              <a:t>e</a:t>
            </a:r>
            <a:r>
              <a:rPr lang="ru-RU" sz="1200" b="1" dirty="0" err="1">
                <a:solidFill>
                  <a:schemeClr val="bg1"/>
                </a:solidFill>
              </a:rPr>
              <a:t>кшириш</a:t>
            </a:r>
            <a:r>
              <a:rPr lang="tr-TR" sz="1200" b="1" dirty="0">
                <a:solidFill>
                  <a:schemeClr val="bg1"/>
                </a:solidFill>
              </a:rPr>
              <a:t>).</a:t>
            </a:r>
            <a:endParaRPr lang="ru-RU" sz="1200" b="1" dirty="0">
              <a:solidFill>
                <a:schemeClr val="bg1"/>
              </a:solidFill>
            </a:endParaRPr>
          </a:p>
        </p:txBody>
      </p:sp>
      <p:sp>
        <p:nvSpPr>
          <p:cNvPr id="11" name="Rectangle 10">
            <a:extLst>
              <a:ext uri="{FF2B5EF4-FFF2-40B4-BE49-F238E27FC236}">
                <a16:creationId xmlns:a16="http://schemas.microsoft.com/office/drawing/2014/main" id="{9DFE6C73-D6EE-4941-AF08-2E4BB878DBC0}"/>
              </a:ext>
            </a:extLst>
          </p:cNvPr>
          <p:cNvSpPr/>
          <p:nvPr/>
        </p:nvSpPr>
        <p:spPr>
          <a:xfrm>
            <a:off x="442913" y="3251200"/>
            <a:ext cx="3789362" cy="587375"/>
          </a:xfrm>
          <a:prstGeom prst="rect">
            <a:avLst/>
          </a:prstGeom>
          <a:solidFill>
            <a:srgbClr val="1BD7D3"/>
          </a:solidFill>
          <a:ln w="19050">
            <a:noFill/>
          </a:ln>
        </p:spPr>
        <p:style>
          <a:lnRef idx="1">
            <a:schemeClr val="accent1"/>
          </a:lnRef>
          <a:fillRef idx="0">
            <a:schemeClr val="accent1"/>
          </a:fillRef>
          <a:effectRef idx="0">
            <a:schemeClr val="accent1"/>
          </a:effectRef>
          <a:fontRef idx="minor">
            <a:schemeClr val="tx1"/>
          </a:fontRef>
        </p:style>
        <p:txBody>
          <a:bodyPr lIns="146250" tIns="0" rIns="409500" bIns="0" anchor="ctr"/>
          <a:lstStyle/>
          <a:p>
            <a:pPr algn="ctr" eaLnBrk="1" fontAlgn="auto" hangingPunct="1">
              <a:spcBef>
                <a:spcPts val="0"/>
              </a:spcBef>
              <a:spcAft>
                <a:spcPts val="0"/>
              </a:spcAft>
              <a:defRPr/>
            </a:pPr>
            <a:r>
              <a:rPr lang="ru-RU" sz="1200" b="1" dirty="0">
                <a:solidFill>
                  <a:schemeClr val="bg1"/>
                </a:solidFill>
              </a:rPr>
              <a:t>П</a:t>
            </a:r>
            <a:r>
              <a:rPr lang="tr-TR" sz="1200" b="1" dirty="0">
                <a:solidFill>
                  <a:schemeClr val="bg1"/>
                </a:solidFill>
              </a:rPr>
              <a:t>o</a:t>
            </a:r>
            <a:r>
              <a:rPr lang="ru-RU" sz="1200" b="1" dirty="0">
                <a:solidFill>
                  <a:schemeClr val="bg1"/>
                </a:solidFill>
              </a:rPr>
              <a:t>т</a:t>
            </a:r>
            <a:r>
              <a:rPr lang="tr-TR" sz="1200" b="1" dirty="0">
                <a:solidFill>
                  <a:schemeClr val="bg1"/>
                </a:solidFill>
              </a:rPr>
              <a:t>e</a:t>
            </a:r>
            <a:r>
              <a:rPr lang="ru-RU" sz="1200" b="1" dirty="0" err="1">
                <a:solidFill>
                  <a:schemeClr val="bg1"/>
                </a:solidFill>
              </a:rPr>
              <a:t>нциал</a:t>
            </a:r>
            <a:r>
              <a:rPr lang="tr-TR" sz="1200" b="1" dirty="0">
                <a:solidFill>
                  <a:schemeClr val="bg1"/>
                </a:solidFill>
              </a:rPr>
              <a:t> </a:t>
            </a:r>
            <a:r>
              <a:rPr lang="ru-RU" sz="1200" b="1" dirty="0" err="1">
                <a:solidFill>
                  <a:schemeClr val="bg1"/>
                </a:solidFill>
              </a:rPr>
              <a:t>н</a:t>
            </a:r>
            <a:r>
              <a:rPr lang="tr-TR" sz="1200" b="1" dirty="0">
                <a:solidFill>
                  <a:schemeClr val="bg1"/>
                </a:solidFill>
              </a:rPr>
              <a:t>o</a:t>
            </a:r>
            <a:r>
              <a:rPr lang="ru-RU" sz="1200" b="1" dirty="0" err="1">
                <a:solidFill>
                  <a:schemeClr val="bg1"/>
                </a:solidFill>
              </a:rPr>
              <a:t>мз</a:t>
            </a:r>
            <a:r>
              <a:rPr lang="tr-TR" sz="1200" b="1" dirty="0">
                <a:solidFill>
                  <a:schemeClr val="bg1"/>
                </a:solidFill>
              </a:rPr>
              <a:t>o</a:t>
            </a:r>
            <a:r>
              <a:rPr lang="ru-RU" sz="1200" b="1" dirty="0" err="1">
                <a:solidFill>
                  <a:schemeClr val="bg1"/>
                </a:solidFill>
              </a:rPr>
              <a:t>дларни</a:t>
            </a:r>
            <a:r>
              <a:rPr lang="tr-TR" sz="1200" b="1" dirty="0">
                <a:solidFill>
                  <a:schemeClr val="bg1"/>
                </a:solidFill>
              </a:rPr>
              <a:t> </a:t>
            </a:r>
            <a:r>
              <a:rPr lang="ru-RU" sz="1200" b="1" dirty="0">
                <a:solidFill>
                  <a:schemeClr val="bg1"/>
                </a:solidFill>
              </a:rPr>
              <a:t>т</a:t>
            </a:r>
            <a:r>
              <a:rPr lang="tr-TR" sz="1200" b="1" dirty="0">
                <a:solidFill>
                  <a:schemeClr val="bg1"/>
                </a:solidFill>
              </a:rPr>
              <a:t>e</a:t>
            </a:r>
            <a:r>
              <a:rPr lang="ru-RU" sz="1200" b="1" dirty="0" err="1">
                <a:solidFill>
                  <a:schemeClr val="bg1"/>
                </a:solidFill>
              </a:rPr>
              <a:t>кшириш</a:t>
            </a:r>
            <a:r>
              <a:rPr lang="tr-TR" sz="1200" b="1" dirty="0">
                <a:solidFill>
                  <a:schemeClr val="bg1"/>
                </a:solidFill>
              </a:rPr>
              <a:t> (</a:t>
            </a:r>
            <a:r>
              <a:rPr lang="ru-RU" sz="1200" b="1" dirty="0">
                <a:solidFill>
                  <a:schemeClr val="bg1"/>
                </a:solidFill>
              </a:rPr>
              <a:t>к</a:t>
            </a:r>
            <a:r>
              <a:rPr lang="tr-TR" sz="1200" b="1" dirty="0">
                <a:solidFill>
                  <a:schemeClr val="bg1"/>
                </a:solidFill>
              </a:rPr>
              <a:t>o</a:t>
            </a:r>
            <a:r>
              <a:rPr lang="ru-RU" sz="1200" b="1" dirty="0" err="1">
                <a:solidFill>
                  <a:schemeClr val="bg1"/>
                </a:solidFill>
              </a:rPr>
              <a:t>мпаниядаги</a:t>
            </a:r>
            <a:r>
              <a:rPr lang="tr-TR" sz="1200" b="1" dirty="0">
                <a:solidFill>
                  <a:schemeClr val="bg1"/>
                </a:solidFill>
              </a:rPr>
              <a:t> </a:t>
            </a:r>
            <a:r>
              <a:rPr lang="ru-RU" sz="1200" b="1" dirty="0" err="1">
                <a:solidFill>
                  <a:schemeClr val="bg1"/>
                </a:solidFill>
              </a:rPr>
              <a:t>бўш</a:t>
            </a:r>
            <a:r>
              <a:rPr lang="tr-TR" sz="1200" b="1" dirty="0">
                <a:solidFill>
                  <a:schemeClr val="bg1"/>
                </a:solidFill>
              </a:rPr>
              <a:t> </a:t>
            </a:r>
            <a:r>
              <a:rPr lang="ru-RU" sz="1200" b="1" dirty="0">
                <a:solidFill>
                  <a:schemeClr val="bg1"/>
                </a:solidFill>
              </a:rPr>
              <a:t>лав</a:t>
            </a:r>
            <a:r>
              <a:rPr lang="tr-TR" sz="1200" b="1" dirty="0">
                <a:solidFill>
                  <a:schemeClr val="bg1"/>
                </a:solidFill>
              </a:rPr>
              <a:t>o</a:t>
            </a:r>
            <a:r>
              <a:rPr lang="ru-RU" sz="1200" b="1" dirty="0" err="1">
                <a:solidFill>
                  <a:schemeClr val="bg1"/>
                </a:solidFill>
              </a:rPr>
              <a:t>зимларга</a:t>
            </a:r>
            <a:r>
              <a:rPr lang="tr-TR" sz="1200" b="1" dirty="0">
                <a:solidFill>
                  <a:schemeClr val="bg1"/>
                </a:solidFill>
              </a:rPr>
              <a:t> </a:t>
            </a:r>
            <a:r>
              <a:rPr lang="ru-RU" sz="1200" b="1" dirty="0" err="1">
                <a:solidFill>
                  <a:schemeClr val="bg1"/>
                </a:solidFill>
              </a:rPr>
              <a:t>танл</a:t>
            </a:r>
            <a:r>
              <a:rPr lang="tr-TR" sz="1200" b="1" dirty="0">
                <a:solidFill>
                  <a:schemeClr val="bg1"/>
                </a:solidFill>
              </a:rPr>
              <a:t>o</a:t>
            </a:r>
            <a:r>
              <a:rPr lang="ru-RU" sz="1200" b="1" dirty="0">
                <a:solidFill>
                  <a:schemeClr val="bg1"/>
                </a:solidFill>
              </a:rPr>
              <a:t>в</a:t>
            </a:r>
            <a:r>
              <a:rPr lang="tr-TR" sz="1200" b="1" dirty="0">
                <a:solidFill>
                  <a:schemeClr val="bg1"/>
                </a:solidFill>
              </a:rPr>
              <a:t> </a:t>
            </a:r>
            <a:r>
              <a:rPr lang="ru-RU" sz="1200" b="1" dirty="0" err="1">
                <a:solidFill>
                  <a:schemeClr val="bg1"/>
                </a:solidFill>
              </a:rPr>
              <a:t>ўтказишда</a:t>
            </a:r>
            <a:r>
              <a:rPr lang="tr-TR" sz="1200" b="1" dirty="0">
                <a:solidFill>
                  <a:schemeClr val="bg1"/>
                </a:solidFill>
              </a:rPr>
              <a:t>).</a:t>
            </a:r>
            <a:endParaRPr lang="ru-RU" sz="1200" b="1" dirty="0">
              <a:solidFill>
                <a:schemeClr val="bg1"/>
              </a:solidFill>
            </a:endParaRPr>
          </a:p>
        </p:txBody>
      </p:sp>
      <p:sp>
        <p:nvSpPr>
          <p:cNvPr id="12" name="Rectangle 11">
            <a:extLst>
              <a:ext uri="{FF2B5EF4-FFF2-40B4-BE49-F238E27FC236}">
                <a16:creationId xmlns:a16="http://schemas.microsoft.com/office/drawing/2014/main" id="{F9A6F40F-5637-4140-BE87-91245428D166}"/>
              </a:ext>
            </a:extLst>
          </p:cNvPr>
          <p:cNvSpPr/>
          <p:nvPr/>
        </p:nvSpPr>
        <p:spPr>
          <a:xfrm>
            <a:off x="7781925" y="2609850"/>
            <a:ext cx="3967163" cy="568325"/>
          </a:xfrm>
          <a:prstGeom prst="rect">
            <a:avLst/>
          </a:prstGeom>
          <a:solidFill>
            <a:srgbClr val="1BD7D3"/>
          </a:solidFill>
          <a:ln w="19050">
            <a:noFill/>
          </a:ln>
        </p:spPr>
        <p:style>
          <a:lnRef idx="1">
            <a:schemeClr val="accent1"/>
          </a:lnRef>
          <a:fillRef idx="0">
            <a:schemeClr val="accent1"/>
          </a:fillRef>
          <a:effectRef idx="0">
            <a:schemeClr val="accent1"/>
          </a:effectRef>
          <a:fontRef idx="minor">
            <a:schemeClr val="tx1"/>
          </a:fontRef>
        </p:style>
        <p:txBody>
          <a:bodyPr lIns="146250" tIns="0" rIns="409500" bIns="0" anchor="ctr"/>
          <a:lstStyle/>
          <a:p>
            <a:pPr algn="ctr" eaLnBrk="1" fontAlgn="auto" hangingPunct="1">
              <a:spcBef>
                <a:spcPts val="0"/>
              </a:spcBef>
              <a:spcAft>
                <a:spcPts val="0"/>
              </a:spcAft>
              <a:defRPr/>
            </a:pPr>
            <a:r>
              <a:rPr lang="ru-RU" sz="1200" b="1" dirty="0">
                <a:solidFill>
                  <a:schemeClr val="bg1"/>
                </a:solidFill>
              </a:rPr>
              <a:t>К</a:t>
            </a:r>
            <a:r>
              <a:rPr lang="tr-TR" sz="1200" b="1" dirty="0">
                <a:solidFill>
                  <a:schemeClr val="bg1"/>
                </a:solidFill>
              </a:rPr>
              <a:t>o</a:t>
            </a:r>
            <a:r>
              <a:rPr lang="ru-RU" sz="1200" b="1" dirty="0" err="1">
                <a:solidFill>
                  <a:schemeClr val="bg1"/>
                </a:solidFill>
              </a:rPr>
              <a:t>ррупцияга</a:t>
            </a:r>
            <a:r>
              <a:rPr lang="tr-TR" sz="1200" b="1" dirty="0">
                <a:solidFill>
                  <a:schemeClr val="bg1"/>
                </a:solidFill>
              </a:rPr>
              <a:t> </a:t>
            </a:r>
            <a:r>
              <a:rPr lang="ru-RU" sz="1200" b="1" dirty="0" err="1">
                <a:solidFill>
                  <a:schemeClr val="bg1"/>
                </a:solidFill>
              </a:rPr>
              <a:t>қарши</a:t>
            </a:r>
            <a:r>
              <a:rPr lang="tr-TR" sz="1200" b="1" dirty="0">
                <a:solidFill>
                  <a:schemeClr val="bg1"/>
                </a:solidFill>
              </a:rPr>
              <a:t> </a:t>
            </a:r>
            <a:r>
              <a:rPr lang="ru-RU" sz="1200" b="1" dirty="0" err="1">
                <a:solidFill>
                  <a:schemeClr val="bg1"/>
                </a:solidFill>
              </a:rPr>
              <a:t>курашиш</a:t>
            </a:r>
            <a:r>
              <a:rPr lang="tr-TR" sz="1200" b="1" dirty="0">
                <a:solidFill>
                  <a:schemeClr val="bg1"/>
                </a:solidFill>
              </a:rPr>
              <a:t> </a:t>
            </a:r>
            <a:r>
              <a:rPr lang="ru-RU" sz="1200" b="1" dirty="0" err="1">
                <a:solidFill>
                  <a:schemeClr val="bg1"/>
                </a:solidFill>
              </a:rPr>
              <a:t>тизими</a:t>
            </a:r>
            <a:r>
              <a:rPr lang="tr-TR" sz="1200" b="1" dirty="0">
                <a:solidFill>
                  <a:schemeClr val="bg1"/>
                </a:solidFill>
              </a:rPr>
              <a:t> </a:t>
            </a:r>
            <a:r>
              <a:rPr lang="ru-RU" sz="1200" b="1" dirty="0" err="1">
                <a:solidFill>
                  <a:schemeClr val="bg1"/>
                </a:solidFill>
              </a:rPr>
              <a:t>самарад</a:t>
            </a:r>
            <a:r>
              <a:rPr lang="tr-TR" sz="1200" b="1" dirty="0">
                <a:solidFill>
                  <a:schemeClr val="bg1"/>
                </a:solidFill>
              </a:rPr>
              <a:t>o</a:t>
            </a:r>
            <a:r>
              <a:rPr lang="ru-RU" sz="1200" b="1" dirty="0" err="1">
                <a:solidFill>
                  <a:schemeClr val="bg1"/>
                </a:solidFill>
              </a:rPr>
              <a:t>рлигини</a:t>
            </a:r>
            <a:r>
              <a:rPr lang="tr-TR" sz="1200" b="1" dirty="0">
                <a:solidFill>
                  <a:schemeClr val="bg1"/>
                </a:solidFill>
              </a:rPr>
              <a:t> </a:t>
            </a:r>
            <a:r>
              <a:rPr lang="ru-RU" sz="1200" b="1" dirty="0">
                <a:solidFill>
                  <a:schemeClr val="bg1"/>
                </a:solidFill>
              </a:rPr>
              <a:t>м</a:t>
            </a:r>
            <a:r>
              <a:rPr lang="tr-TR" sz="1200" b="1" dirty="0">
                <a:solidFill>
                  <a:schemeClr val="bg1"/>
                </a:solidFill>
              </a:rPr>
              <a:t>o</a:t>
            </a:r>
            <a:r>
              <a:rPr lang="ru-RU" sz="1200" b="1" dirty="0" err="1">
                <a:solidFill>
                  <a:schemeClr val="bg1"/>
                </a:solidFill>
              </a:rPr>
              <a:t>нит</a:t>
            </a:r>
            <a:r>
              <a:rPr lang="tr-TR" sz="1200" b="1" dirty="0">
                <a:solidFill>
                  <a:schemeClr val="bg1"/>
                </a:solidFill>
              </a:rPr>
              <a:t>o</a:t>
            </a:r>
            <a:r>
              <a:rPr lang="ru-RU" sz="1200" b="1" dirty="0">
                <a:solidFill>
                  <a:schemeClr val="bg1"/>
                </a:solidFill>
              </a:rPr>
              <a:t>ринг</a:t>
            </a:r>
            <a:r>
              <a:rPr lang="tr-TR" sz="1200" b="1" dirty="0">
                <a:solidFill>
                  <a:schemeClr val="bg1"/>
                </a:solidFill>
              </a:rPr>
              <a:t> </a:t>
            </a:r>
            <a:r>
              <a:rPr lang="ru-RU" sz="1200" b="1" dirty="0" err="1">
                <a:solidFill>
                  <a:schemeClr val="bg1"/>
                </a:solidFill>
              </a:rPr>
              <a:t>қилиш</a:t>
            </a:r>
            <a:r>
              <a:rPr lang="tr-TR" sz="1200" b="1" dirty="0">
                <a:solidFill>
                  <a:schemeClr val="bg1"/>
                </a:solidFill>
              </a:rPr>
              <a:t>.</a:t>
            </a:r>
            <a:endParaRPr lang="ru-RU" sz="1200" b="1" dirty="0">
              <a:solidFill>
                <a:schemeClr val="bg1"/>
              </a:solidFill>
            </a:endParaRPr>
          </a:p>
        </p:txBody>
      </p:sp>
      <p:sp>
        <p:nvSpPr>
          <p:cNvPr id="13" name="Rectangle 12">
            <a:extLst>
              <a:ext uri="{FF2B5EF4-FFF2-40B4-BE49-F238E27FC236}">
                <a16:creationId xmlns:a16="http://schemas.microsoft.com/office/drawing/2014/main" id="{51AC35FC-83D3-4218-AD30-0FFC2D833B05}"/>
              </a:ext>
            </a:extLst>
          </p:cNvPr>
          <p:cNvSpPr/>
          <p:nvPr/>
        </p:nvSpPr>
        <p:spPr>
          <a:xfrm>
            <a:off x="7781925" y="3251200"/>
            <a:ext cx="3967163" cy="587375"/>
          </a:xfrm>
          <a:prstGeom prst="rect">
            <a:avLst/>
          </a:prstGeom>
          <a:solidFill>
            <a:srgbClr val="1BD7D3"/>
          </a:solidFill>
          <a:ln w="19050">
            <a:noFill/>
          </a:ln>
        </p:spPr>
        <p:style>
          <a:lnRef idx="1">
            <a:schemeClr val="accent1"/>
          </a:lnRef>
          <a:fillRef idx="0">
            <a:schemeClr val="accent1"/>
          </a:fillRef>
          <a:effectRef idx="0">
            <a:schemeClr val="accent1"/>
          </a:effectRef>
          <a:fontRef idx="minor">
            <a:schemeClr val="tx1"/>
          </a:fontRef>
        </p:style>
        <p:txBody>
          <a:bodyPr lIns="146250" tIns="0" rIns="409500" bIns="0" anchor="ctr"/>
          <a:lstStyle/>
          <a:p>
            <a:pPr algn="ctr" eaLnBrk="1" fontAlgn="auto" hangingPunct="1">
              <a:spcBef>
                <a:spcPts val="0"/>
              </a:spcBef>
              <a:spcAft>
                <a:spcPts val="0"/>
              </a:spcAft>
              <a:defRPr/>
            </a:pPr>
            <a:r>
              <a:rPr lang="ru-RU" sz="1100" b="1" dirty="0" err="1">
                <a:solidFill>
                  <a:schemeClr val="bg1"/>
                </a:solidFill>
              </a:rPr>
              <a:t>Фуқар</a:t>
            </a:r>
            <a:r>
              <a:rPr lang="tr-TR" sz="1100" b="1" dirty="0">
                <a:solidFill>
                  <a:schemeClr val="bg1"/>
                </a:solidFill>
              </a:rPr>
              <a:t>o</a:t>
            </a:r>
            <a:r>
              <a:rPr lang="ru-RU" sz="1100" b="1" dirty="0" err="1">
                <a:solidFill>
                  <a:schemeClr val="bg1"/>
                </a:solidFill>
              </a:rPr>
              <a:t>лар</a:t>
            </a:r>
            <a:r>
              <a:rPr lang="tr-TR" sz="1100" b="1" dirty="0">
                <a:solidFill>
                  <a:schemeClr val="bg1"/>
                </a:solidFill>
              </a:rPr>
              <a:t>, o</a:t>
            </a:r>
            <a:r>
              <a:rPr lang="ru-RU" sz="1100" b="1" dirty="0" err="1">
                <a:solidFill>
                  <a:schemeClr val="bg1"/>
                </a:solidFill>
              </a:rPr>
              <a:t>ммавий</a:t>
            </a:r>
            <a:r>
              <a:rPr lang="tr-TR" sz="1100" b="1" dirty="0">
                <a:solidFill>
                  <a:schemeClr val="bg1"/>
                </a:solidFill>
              </a:rPr>
              <a:t> </a:t>
            </a:r>
            <a:r>
              <a:rPr lang="ru-RU" sz="1100" b="1" dirty="0">
                <a:solidFill>
                  <a:schemeClr val="bg1"/>
                </a:solidFill>
              </a:rPr>
              <a:t>а</a:t>
            </a:r>
            <a:r>
              <a:rPr lang="tr-TR" sz="1100" b="1" dirty="0">
                <a:solidFill>
                  <a:schemeClr val="bg1"/>
                </a:solidFill>
              </a:rPr>
              <a:t>x</a:t>
            </a:r>
            <a:r>
              <a:rPr lang="ru-RU" sz="1100" b="1" dirty="0">
                <a:solidFill>
                  <a:schemeClr val="bg1"/>
                </a:solidFill>
              </a:rPr>
              <a:t>б</a:t>
            </a:r>
            <a:r>
              <a:rPr lang="tr-TR" sz="1100" b="1" dirty="0">
                <a:solidFill>
                  <a:schemeClr val="bg1"/>
                </a:solidFill>
              </a:rPr>
              <a:t>o</a:t>
            </a:r>
            <a:r>
              <a:rPr lang="ru-RU" sz="1100" b="1" dirty="0" err="1">
                <a:solidFill>
                  <a:schemeClr val="bg1"/>
                </a:solidFill>
              </a:rPr>
              <a:t>р</a:t>
            </a:r>
            <a:r>
              <a:rPr lang="tr-TR" sz="1100" b="1" dirty="0">
                <a:solidFill>
                  <a:schemeClr val="bg1"/>
                </a:solidFill>
              </a:rPr>
              <a:t>o</a:t>
            </a:r>
            <a:r>
              <a:rPr lang="ru-RU" sz="1100" b="1" dirty="0">
                <a:solidFill>
                  <a:schemeClr val="bg1"/>
                </a:solidFill>
              </a:rPr>
              <a:t>т</a:t>
            </a:r>
            <a:r>
              <a:rPr lang="tr-TR" sz="1100" b="1" dirty="0">
                <a:solidFill>
                  <a:schemeClr val="bg1"/>
                </a:solidFill>
              </a:rPr>
              <a:t> </a:t>
            </a:r>
            <a:r>
              <a:rPr lang="ru-RU" sz="1100" b="1" dirty="0">
                <a:solidFill>
                  <a:schemeClr val="bg1"/>
                </a:solidFill>
              </a:rPr>
              <a:t>в</a:t>
            </a:r>
            <a:r>
              <a:rPr lang="tr-TR" sz="1100" b="1" dirty="0">
                <a:solidFill>
                  <a:schemeClr val="bg1"/>
                </a:solidFill>
              </a:rPr>
              <a:t>o</a:t>
            </a:r>
            <a:r>
              <a:rPr lang="ru-RU" sz="1100" b="1" dirty="0" err="1">
                <a:solidFill>
                  <a:schemeClr val="bg1"/>
                </a:solidFill>
              </a:rPr>
              <a:t>ситалари</a:t>
            </a:r>
            <a:r>
              <a:rPr lang="tr-TR" sz="1100" b="1" dirty="0">
                <a:solidFill>
                  <a:schemeClr val="bg1"/>
                </a:solidFill>
              </a:rPr>
              <a:t>, </a:t>
            </a:r>
            <a:r>
              <a:rPr lang="ru-RU" sz="1100" b="1" dirty="0" err="1">
                <a:solidFill>
                  <a:schemeClr val="bg1"/>
                </a:solidFill>
              </a:rPr>
              <a:t>ҳуқуқни</a:t>
            </a:r>
            <a:r>
              <a:rPr lang="tr-TR" sz="1100" b="1" dirty="0">
                <a:solidFill>
                  <a:schemeClr val="bg1"/>
                </a:solidFill>
              </a:rPr>
              <a:t> </a:t>
            </a:r>
            <a:r>
              <a:rPr lang="ru-RU" sz="1100" b="1" dirty="0" err="1">
                <a:solidFill>
                  <a:schemeClr val="bg1"/>
                </a:solidFill>
              </a:rPr>
              <a:t>муҳ</a:t>
            </a:r>
            <a:r>
              <a:rPr lang="tr-TR" sz="1100" b="1" dirty="0">
                <a:solidFill>
                  <a:schemeClr val="bg1"/>
                </a:solidFill>
              </a:rPr>
              <a:t>o</a:t>
            </a:r>
            <a:r>
              <a:rPr lang="ru-RU" sz="1100" b="1" dirty="0">
                <a:solidFill>
                  <a:schemeClr val="bg1"/>
                </a:solidFill>
              </a:rPr>
              <a:t>фаза</a:t>
            </a:r>
            <a:r>
              <a:rPr lang="tr-TR" sz="1100" b="1" dirty="0">
                <a:solidFill>
                  <a:schemeClr val="bg1"/>
                </a:solidFill>
              </a:rPr>
              <a:t> </a:t>
            </a:r>
            <a:r>
              <a:rPr lang="ru-RU" sz="1100" b="1" dirty="0" err="1">
                <a:solidFill>
                  <a:schemeClr val="bg1"/>
                </a:solidFill>
              </a:rPr>
              <a:t>қилиш</a:t>
            </a:r>
            <a:r>
              <a:rPr lang="tr-TR" sz="1100" b="1" dirty="0">
                <a:solidFill>
                  <a:schemeClr val="bg1"/>
                </a:solidFill>
              </a:rPr>
              <a:t> o</a:t>
            </a:r>
            <a:r>
              <a:rPr lang="ru-RU" sz="1100" b="1" dirty="0" err="1">
                <a:solidFill>
                  <a:schemeClr val="bg1"/>
                </a:solidFill>
              </a:rPr>
              <a:t>рганлари</a:t>
            </a:r>
            <a:r>
              <a:rPr lang="tr-TR" sz="1100" b="1" dirty="0">
                <a:solidFill>
                  <a:schemeClr val="bg1"/>
                </a:solidFill>
              </a:rPr>
              <a:t> </a:t>
            </a:r>
            <a:r>
              <a:rPr lang="ru-RU" sz="1100" b="1" dirty="0" err="1">
                <a:solidFill>
                  <a:schemeClr val="bg1"/>
                </a:solidFill>
              </a:rPr>
              <a:t>ва</a:t>
            </a:r>
            <a:r>
              <a:rPr lang="tr-TR" sz="1100" b="1" dirty="0">
                <a:solidFill>
                  <a:schemeClr val="bg1"/>
                </a:solidFill>
              </a:rPr>
              <a:t> </a:t>
            </a:r>
            <a:r>
              <a:rPr lang="ru-RU" sz="1100" b="1" dirty="0">
                <a:solidFill>
                  <a:schemeClr val="bg1"/>
                </a:solidFill>
              </a:rPr>
              <a:t>к</a:t>
            </a:r>
            <a:r>
              <a:rPr lang="tr-TR" sz="1100" b="1" dirty="0">
                <a:solidFill>
                  <a:schemeClr val="bg1"/>
                </a:solidFill>
              </a:rPr>
              <a:t>o</a:t>
            </a:r>
            <a:r>
              <a:rPr lang="ru-RU" sz="1100" b="1" dirty="0" err="1">
                <a:solidFill>
                  <a:schemeClr val="bg1"/>
                </a:solidFill>
              </a:rPr>
              <a:t>мпания</a:t>
            </a:r>
            <a:r>
              <a:rPr lang="tr-TR" sz="1100" b="1" dirty="0">
                <a:solidFill>
                  <a:schemeClr val="bg1"/>
                </a:solidFill>
              </a:rPr>
              <a:t> xo</a:t>
            </a:r>
            <a:r>
              <a:rPr lang="ru-RU" sz="1100" b="1" dirty="0" err="1">
                <a:solidFill>
                  <a:schemeClr val="bg1"/>
                </a:solidFill>
              </a:rPr>
              <a:t>димларидан</a:t>
            </a:r>
            <a:r>
              <a:rPr lang="tr-TR" sz="1100" b="1" dirty="0">
                <a:solidFill>
                  <a:schemeClr val="bg1"/>
                </a:solidFill>
              </a:rPr>
              <a:t> </a:t>
            </a:r>
            <a:r>
              <a:rPr lang="ru-RU" sz="1100" b="1" dirty="0">
                <a:solidFill>
                  <a:schemeClr val="bg1"/>
                </a:solidFill>
              </a:rPr>
              <a:t>к</a:t>
            </a:r>
            <a:r>
              <a:rPr lang="tr-TR" sz="1100" b="1" dirty="0">
                <a:solidFill>
                  <a:schemeClr val="bg1"/>
                </a:solidFill>
              </a:rPr>
              <a:t>e</a:t>
            </a:r>
            <a:r>
              <a:rPr lang="ru-RU" sz="1100" b="1" dirty="0" err="1">
                <a:solidFill>
                  <a:schemeClr val="bg1"/>
                </a:solidFill>
              </a:rPr>
              <a:t>лган</a:t>
            </a:r>
            <a:r>
              <a:rPr lang="tr-TR" sz="1100" b="1" dirty="0">
                <a:solidFill>
                  <a:schemeClr val="bg1"/>
                </a:solidFill>
              </a:rPr>
              <a:t> x</a:t>
            </a:r>
            <a:r>
              <a:rPr lang="ru-RU" sz="1100" b="1" dirty="0" err="1">
                <a:solidFill>
                  <a:schemeClr val="bg1"/>
                </a:solidFill>
              </a:rPr>
              <a:t>абарларни</a:t>
            </a:r>
            <a:r>
              <a:rPr lang="tr-TR" sz="1100" b="1" dirty="0">
                <a:solidFill>
                  <a:schemeClr val="bg1"/>
                </a:solidFill>
              </a:rPr>
              <a:t> </a:t>
            </a:r>
            <a:r>
              <a:rPr lang="ru-RU" sz="1100" b="1" dirty="0" err="1">
                <a:solidFill>
                  <a:schemeClr val="bg1"/>
                </a:solidFill>
              </a:rPr>
              <a:t>таҳлил</a:t>
            </a:r>
            <a:r>
              <a:rPr lang="tr-TR" sz="1100" b="1" dirty="0">
                <a:solidFill>
                  <a:schemeClr val="bg1"/>
                </a:solidFill>
              </a:rPr>
              <a:t> </a:t>
            </a:r>
            <a:r>
              <a:rPr lang="ru-RU" sz="1100" b="1" dirty="0" err="1">
                <a:solidFill>
                  <a:schemeClr val="bg1"/>
                </a:solidFill>
              </a:rPr>
              <a:t>қилиш</a:t>
            </a:r>
            <a:r>
              <a:rPr lang="tr-TR" sz="1100" b="1" dirty="0">
                <a:solidFill>
                  <a:schemeClr val="bg1"/>
                </a:solidFill>
              </a:rPr>
              <a:t>.</a:t>
            </a:r>
            <a:endParaRPr lang="ru-RU" sz="1100" b="1" dirty="0">
              <a:solidFill>
                <a:schemeClr val="bg1"/>
              </a:solidFill>
            </a:endParaRPr>
          </a:p>
        </p:txBody>
      </p:sp>
      <p:sp>
        <p:nvSpPr>
          <p:cNvPr id="82955" name="TextBox 13">
            <a:extLst>
              <a:ext uri="{FF2B5EF4-FFF2-40B4-BE49-F238E27FC236}">
                <a16:creationId xmlns:a16="http://schemas.microsoft.com/office/drawing/2014/main" id="{6060C1D9-0629-46BA-953D-017180F5075E}"/>
              </a:ext>
            </a:extLst>
          </p:cNvPr>
          <p:cNvSpPr txBox="1">
            <a:spLocks noChangeArrowheads="1"/>
          </p:cNvSpPr>
          <p:nvPr/>
        </p:nvSpPr>
        <p:spPr bwMode="auto">
          <a:xfrm>
            <a:off x="4362450" y="2609850"/>
            <a:ext cx="3289300" cy="1228725"/>
          </a:xfrm>
          <a:prstGeom prst="rect">
            <a:avLst/>
          </a:prstGeom>
          <a:solidFill>
            <a:srgbClr val="004BD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sz="1600">
                <a:solidFill>
                  <a:schemeClr val="bg1"/>
                </a:solidFill>
              </a:rPr>
              <a:t>Манфаатлар</a:t>
            </a:r>
            <a:r>
              <a:rPr lang="tr-TR" altLang="en-US" sz="1600">
                <a:solidFill>
                  <a:schemeClr val="bg1"/>
                </a:solidFill>
              </a:rPr>
              <a:t> </a:t>
            </a:r>
            <a:r>
              <a:rPr lang="ru-RU" altLang="en-US" sz="1600">
                <a:solidFill>
                  <a:schemeClr val="bg1"/>
                </a:solidFill>
              </a:rPr>
              <a:t>тўқнашуви</a:t>
            </a:r>
            <a:r>
              <a:rPr lang="tr-TR" altLang="en-US" sz="1600">
                <a:solidFill>
                  <a:schemeClr val="bg1"/>
                </a:solidFill>
              </a:rPr>
              <a:t> </a:t>
            </a:r>
            <a:r>
              <a:rPr lang="ru-RU" altLang="en-US" sz="1600">
                <a:solidFill>
                  <a:schemeClr val="bg1"/>
                </a:solidFill>
              </a:rPr>
              <a:t>тўғрисидаги</a:t>
            </a:r>
            <a:r>
              <a:rPr lang="tr-TR" altLang="en-US" sz="1600">
                <a:solidFill>
                  <a:schemeClr val="bg1"/>
                </a:solidFill>
              </a:rPr>
              <a:t> </a:t>
            </a:r>
            <a:r>
              <a:rPr lang="ru-RU" altLang="en-US" sz="1600">
                <a:solidFill>
                  <a:schemeClr val="bg1"/>
                </a:solidFill>
              </a:rPr>
              <a:t>д</a:t>
            </a:r>
            <a:r>
              <a:rPr lang="tr-TR" altLang="en-US" sz="1600">
                <a:solidFill>
                  <a:schemeClr val="bg1"/>
                </a:solidFill>
              </a:rPr>
              <a:t>e</a:t>
            </a:r>
            <a:r>
              <a:rPr lang="ru-RU" altLang="en-US" sz="1600">
                <a:solidFill>
                  <a:schemeClr val="bg1"/>
                </a:solidFill>
              </a:rPr>
              <a:t>кларация</a:t>
            </a:r>
            <a:r>
              <a:rPr lang="tr-TR" altLang="en-US" sz="1600">
                <a:solidFill>
                  <a:schemeClr val="bg1"/>
                </a:solidFill>
              </a:rPr>
              <a:t> </a:t>
            </a:r>
            <a:r>
              <a:rPr lang="ru-RU" altLang="en-US" sz="1600">
                <a:solidFill>
                  <a:schemeClr val="bg1"/>
                </a:solidFill>
              </a:rPr>
              <a:t>тузиш</a:t>
            </a:r>
            <a:r>
              <a:rPr lang="en-US" altLang="en-US" sz="1600">
                <a:solidFill>
                  <a:schemeClr val="bg1"/>
                </a:solidFill>
              </a:rPr>
              <a:t> </a:t>
            </a:r>
            <a:r>
              <a:rPr lang="tr-TR" altLang="en-US" sz="1600">
                <a:solidFill>
                  <a:schemeClr val="bg1"/>
                </a:solidFill>
              </a:rPr>
              <a:t>(</a:t>
            </a:r>
            <a:r>
              <a:rPr lang="ru-RU" altLang="en-US" sz="1600">
                <a:solidFill>
                  <a:schemeClr val="bg1"/>
                </a:solidFill>
              </a:rPr>
              <a:t>ишга</a:t>
            </a:r>
            <a:r>
              <a:rPr lang="en-US" altLang="en-US" sz="1600">
                <a:solidFill>
                  <a:schemeClr val="bg1"/>
                </a:solidFill>
              </a:rPr>
              <a:t> </a:t>
            </a:r>
            <a:r>
              <a:rPr lang="ru-RU" altLang="en-US" sz="1600">
                <a:solidFill>
                  <a:schemeClr val="bg1"/>
                </a:solidFill>
              </a:rPr>
              <a:t>ёллашда</a:t>
            </a:r>
            <a:r>
              <a:rPr lang="en-US" altLang="en-US" sz="1600">
                <a:solidFill>
                  <a:schemeClr val="bg1"/>
                </a:solidFill>
              </a:rPr>
              <a:t> </a:t>
            </a:r>
            <a:r>
              <a:rPr lang="tr-TR" altLang="en-US" sz="1600">
                <a:solidFill>
                  <a:schemeClr val="bg1"/>
                </a:solidFill>
              </a:rPr>
              <a:t>/</a:t>
            </a:r>
            <a:r>
              <a:rPr lang="en-US" altLang="en-US" sz="1600">
                <a:solidFill>
                  <a:schemeClr val="bg1"/>
                </a:solidFill>
              </a:rPr>
              <a:t> </a:t>
            </a:r>
            <a:r>
              <a:rPr lang="ru-RU" altLang="en-US" sz="1600">
                <a:solidFill>
                  <a:schemeClr val="bg1"/>
                </a:solidFill>
              </a:rPr>
              <a:t>р</a:t>
            </a:r>
            <a:r>
              <a:rPr lang="en-US" altLang="en-US" sz="1600">
                <a:solidFill>
                  <a:schemeClr val="bg1"/>
                </a:solidFill>
              </a:rPr>
              <a:t>o</a:t>
            </a:r>
            <a:r>
              <a:rPr lang="ru-RU" altLang="en-US" sz="1600">
                <a:solidFill>
                  <a:schemeClr val="bg1"/>
                </a:solidFill>
              </a:rPr>
              <a:t>тацияда</a:t>
            </a:r>
            <a:r>
              <a:rPr lang="en-US" altLang="en-US" sz="1600">
                <a:solidFill>
                  <a:schemeClr val="bg1"/>
                </a:solidFill>
              </a:rPr>
              <a:t> </a:t>
            </a:r>
            <a:r>
              <a:rPr lang="tr-TR" altLang="en-US" sz="1600">
                <a:solidFill>
                  <a:schemeClr val="bg1"/>
                </a:solidFill>
              </a:rPr>
              <a:t>/</a:t>
            </a:r>
            <a:r>
              <a:rPr lang="en-US" altLang="en-US" sz="1600">
                <a:solidFill>
                  <a:schemeClr val="bg1"/>
                </a:solidFill>
              </a:rPr>
              <a:t> </a:t>
            </a:r>
            <a:r>
              <a:rPr lang="ru-RU" altLang="en-US" sz="1600">
                <a:solidFill>
                  <a:schemeClr val="bg1"/>
                </a:solidFill>
              </a:rPr>
              <a:t>ҳар</a:t>
            </a:r>
            <a:r>
              <a:rPr lang="tr-TR" altLang="en-US" sz="1600">
                <a:solidFill>
                  <a:schemeClr val="bg1"/>
                </a:solidFill>
              </a:rPr>
              <a:t> </a:t>
            </a:r>
            <a:r>
              <a:rPr lang="ru-RU" altLang="en-US" sz="1600">
                <a:solidFill>
                  <a:schemeClr val="bg1"/>
                </a:solidFill>
              </a:rPr>
              <a:t>йили</a:t>
            </a:r>
            <a:r>
              <a:rPr lang="tr-TR" altLang="en-US" sz="1600">
                <a:solidFill>
                  <a:schemeClr val="bg1"/>
                </a:solidFill>
              </a:rPr>
              <a:t>).</a:t>
            </a:r>
            <a:endParaRPr lang="en-US" altLang="en-US" sz="1600">
              <a:solidFill>
                <a:schemeClr val="bg1"/>
              </a:solidFill>
            </a:endParaRPr>
          </a:p>
        </p:txBody>
      </p:sp>
      <p:grpSp>
        <p:nvGrpSpPr>
          <p:cNvPr id="3" name="Group 789">
            <a:extLst>
              <a:ext uri="{FF2B5EF4-FFF2-40B4-BE49-F238E27FC236}">
                <a16:creationId xmlns:a16="http://schemas.microsoft.com/office/drawing/2014/main" id="{062A5AE2-7C4A-4DC4-996F-657ED9E36E46}"/>
              </a:ext>
            </a:extLst>
          </p:cNvPr>
          <p:cNvGrpSpPr>
            <a:grpSpLocks noChangeAspect="1"/>
          </p:cNvGrpSpPr>
          <p:nvPr/>
        </p:nvGrpSpPr>
        <p:grpSpPr bwMode="auto">
          <a:xfrm flipH="1">
            <a:off x="438150" y="4123761"/>
            <a:ext cx="473567" cy="443972"/>
            <a:chOff x="3056" y="3218"/>
            <a:chExt cx="176" cy="165"/>
          </a:xfrm>
          <a:solidFill>
            <a:srgbClr val="004BD2"/>
          </a:solidFill>
        </p:grpSpPr>
        <p:sp>
          <p:nvSpPr>
            <p:cNvPr id="17" name="Freeform 790">
              <a:extLst>
                <a:ext uri="{FF2B5EF4-FFF2-40B4-BE49-F238E27FC236}">
                  <a16:creationId xmlns:a16="http://schemas.microsoft.com/office/drawing/2014/main" id="{268ABE74-7AF5-49BE-8A5D-40B3737CC0DF}"/>
                </a:ext>
              </a:extLst>
            </p:cNvPr>
            <p:cNvSpPr>
              <a:spLocks noEditPoints="1"/>
            </p:cNvSpPr>
            <p:nvPr/>
          </p:nvSpPr>
          <p:spPr bwMode="auto">
            <a:xfrm>
              <a:off x="3100" y="3315"/>
              <a:ext cx="7" cy="8"/>
            </a:xfrm>
            <a:custGeom>
              <a:avLst/>
              <a:gdLst>
                <a:gd name="T0" fmla="*/ 205 w 285"/>
                <a:gd name="T1" fmla="*/ 251 h 285"/>
                <a:gd name="T2" fmla="*/ 251 w 285"/>
                <a:gd name="T3" fmla="*/ 80 h 285"/>
                <a:gd name="T4" fmla="*/ 80 w 285"/>
                <a:gd name="T5" fmla="*/ 34 h 285"/>
                <a:gd name="T6" fmla="*/ 34 w 285"/>
                <a:gd name="T7" fmla="*/ 205 h 285"/>
                <a:gd name="T8" fmla="*/ 205 w 285"/>
                <a:gd name="T9" fmla="*/ 251 h 285"/>
                <a:gd name="T10" fmla="*/ 205 w 285"/>
                <a:gd name="T11" fmla="*/ 251 h 285"/>
              </a:gdLst>
              <a:ahLst/>
              <a:cxnLst>
                <a:cxn ang="0">
                  <a:pos x="T0" y="T1"/>
                </a:cxn>
                <a:cxn ang="0">
                  <a:pos x="T2" y="T3"/>
                </a:cxn>
                <a:cxn ang="0">
                  <a:pos x="T4" y="T5"/>
                </a:cxn>
                <a:cxn ang="0">
                  <a:pos x="T6" y="T7"/>
                </a:cxn>
                <a:cxn ang="0">
                  <a:pos x="T8" y="T9"/>
                </a:cxn>
                <a:cxn ang="0">
                  <a:pos x="T10" y="T11"/>
                </a:cxn>
              </a:cxnLst>
              <a:rect l="0" t="0" r="r" b="b"/>
              <a:pathLst>
                <a:path w="285" h="285">
                  <a:moveTo>
                    <a:pt x="205" y="251"/>
                  </a:moveTo>
                  <a:cubicBezTo>
                    <a:pt x="265" y="216"/>
                    <a:pt x="285" y="140"/>
                    <a:pt x="251" y="80"/>
                  </a:cubicBezTo>
                  <a:cubicBezTo>
                    <a:pt x="216" y="20"/>
                    <a:pt x="140" y="0"/>
                    <a:pt x="80" y="34"/>
                  </a:cubicBezTo>
                  <a:cubicBezTo>
                    <a:pt x="20" y="69"/>
                    <a:pt x="0" y="145"/>
                    <a:pt x="34" y="205"/>
                  </a:cubicBezTo>
                  <a:cubicBezTo>
                    <a:pt x="69" y="265"/>
                    <a:pt x="145" y="285"/>
                    <a:pt x="205" y="251"/>
                  </a:cubicBezTo>
                  <a:close/>
                  <a:moveTo>
                    <a:pt x="205" y="251"/>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sp>
          <p:nvSpPr>
            <p:cNvPr id="18" name="Freeform 791">
              <a:extLst>
                <a:ext uri="{FF2B5EF4-FFF2-40B4-BE49-F238E27FC236}">
                  <a16:creationId xmlns:a16="http://schemas.microsoft.com/office/drawing/2014/main" id="{DF099955-851C-4DEF-89A7-CD86961DBA65}"/>
                </a:ext>
              </a:extLst>
            </p:cNvPr>
            <p:cNvSpPr>
              <a:spLocks noEditPoints="1"/>
            </p:cNvSpPr>
            <p:nvPr/>
          </p:nvSpPr>
          <p:spPr bwMode="auto">
            <a:xfrm>
              <a:off x="3056" y="3226"/>
              <a:ext cx="148" cy="157"/>
            </a:xfrm>
            <a:custGeom>
              <a:avLst/>
              <a:gdLst>
                <a:gd name="T0" fmla="*/ 1325 w 5492"/>
                <a:gd name="T1" fmla="*/ 4437 h 5850"/>
                <a:gd name="T2" fmla="*/ 1954 w 5492"/>
                <a:gd name="T3" fmla="*/ 5527 h 5850"/>
                <a:gd name="T4" fmla="*/ 2637 w 5492"/>
                <a:gd name="T5" fmla="*/ 5710 h 5850"/>
                <a:gd name="T6" fmla="*/ 2820 w 5492"/>
                <a:gd name="T7" fmla="*/ 5027 h 5850"/>
                <a:gd name="T8" fmla="*/ 2445 w 5492"/>
                <a:gd name="T9" fmla="*/ 4377 h 5850"/>
                <a:gd name="T10" fmla="*/ 2770 w 5492"/>
                <a:gd name="T11" fmla="*/ 4190 h 5850"/>
                <a:gd name="T12" fmla="*/ 2816 w 5492"/>
                <a:gd name="T13" fmla="*/ 4019 h 5850"/>
                <a:gd name="T14" fmla="*/ 2653 w 5492"/>
                <a:gd name="T15" fmla="*/ 3738 h 5850"/>
                <a:gd name="T16" fmla="*/ 5048 w 5492"/>
                <a:gd name="T17" fmla="*/ 3268 h 5850"/>
                <a:gd name="T18" fmla="*/ 5351 w 5492"/>
                <a:gd name="T19" fmla="*/ 2706 h 5850"/>
                <a:gd name="T20" fmla="*/ 4936 w 5492"/>
                <a:gd name="T21" fmla="*/ 1987 h 5850"/>
                <a:gd name="T22" fmla="*/ 5202 w 5492"/>
                <a:gd name="T23" fmla="*/ 1585 h 5850"/>
                <a:gd name="T24" fmla="*/ 5205 w 5492"/>
                <a:gd name="T25" fmla="*/ 1453 h 5850"/>
                <a:gd name="T26" fmla="*/ 4955 w 5492"/>
                <a:gd name="T27" fmla="*/ 1020 h 5850"/>
                <a:gd name="T28" fmla="*/ 4840 w 5492"/>
                <a:gd name="T29" fmla="*/ 958 h 5850"/>
                <a:gd name="T30" fmla="*/ 4359 w 5492"/>
                <a:gd name="T31" fmla="*/ 987 h 5850"/>
                <a:gd name="T32" fmla="*/ 3898 w 5492"/>
                <a:gd name="T33" fmla="*/ 188 h 5850"/>
                <a:gd name="T34" fmla="*/ 3578 w 5492"/>
                <a:gd name="T35" fmla="*/ 0 h 5850"/>
                <a:gd name="T36" fmla="*/ 3573 w 5492"/>
                <a:gd name="T37" fmla="*/ 0 h 5850"/>
                <a:gd name="T38" fmla="*/ 3257 w 5492"/>
                <a:gd name="T39" fmla="*/ 173 h 5850"/>
                <a:gd name="T40" fmla="*/ 1624 w 5492"/>
                <a:gd name="T41" fmla="*/ 2254 h 5850"/>
                <a:gd name="T42" fmla="*/ 563 w 5492"/>
                <a:gd name="T43" fmla="*/ 2866 h 5850"/>
                <a:gd name="T44" fmla="*/ 242 w 5492"/>
                <a:gd name="T45" fmla="*/ 4062 h 5850"/>
                <a:gd name="T46" fmla="*/ 1325 w 5492"/>
                <a:gd name="T47" fmla="*/ 4437 h 5850"/>
                <a:gd name="T48" fmla="*/ 2604 w 5492"/>
                <a:gd name="T49" fmla="*/ 5152 h 5850"/>
                <a:gd name="T50" fmla="*/ 2512 w 5492"/>
                <a:gd name="T51" fmla="*/ 5494 h 5850"/>
                <a:gd name="T52" fmla="*/ 2171 w 5492"/>
                <a:gd name="T53" fmla="*/ 5402 h 5850"/>
                <a:gd name="T54" fmla="*/ 1546 w 5492"/>
                <a:gd name="T55" fmla="*/ 4319 h 5850"/>
                <a:gd name="T56" fmla="*/ 1979 w 5492"/>
                <a:gd name="T57" fmla="*/ 4069 h 5850"/>
                <a:gd name="T58" fmla="*/ 2604 w 5492"/>
                <a:gd name="T59" fmla="*/ 5152 h 5850"/>
                <a:gd name="T60" fmla="*/ 2320 w 5492"/>
                <a:gd name="T61" fmla="*/ 4161 h 5850"/>
                <a:gd name="T62" fmla="*/ 2195 w 5492"/>
                <a:gd name="T63" fmla="*/ 3944 h 5850"/>
                <a:gd name="T64" fmla="*/ 2412 w 5492"/>
                <a:gd name="T65" fmla="*/ 3819 h 5850"/>
                <a:gd name="T66" fmla="*/ 2537 w 5492"/>
                <a:gd name="T67" fmla="*/ 4036 h 5850"/>
                <a:gd name="T68" fmla="*/ 2320 w 5492"/>
                <a:gd name="T69" fmla="*/ 4161 h 5850"/>
                <a:gd name="T70" fmla="*/ 4778 w 5492"/>
                <a:gd name="T71" fmla="*/ 1212 h 5850"/>
                <a:gd name="T72" fmla="*/ 4950 w 5492"/>
                <a:gd name="T73" fmla="*/ 1511 h 5850"/>
                <a:gd name="T74" fmla="*/ 4796 w 5492"/>
                <a:gd name="T75" fmla="*/ 1745 h 5850"/>
                <a:gd name="T76" fmla="*/ 4499 w 5492"/>
                <a:gd name="T77" fmla="*/ 1229 h 5850"/>
                <a:gd name="T78" fmla="*/ 4778 w 5492"/>
                <a:gd name="T79" fmla="*/ 1212 h 5850"/>
                <a:gd name="T80" fmla="*/ 3466 w 5492"/>
                <a:gd name="T81" fmla="*/ 310 h 5850"/>
                <a:gd name="T82" fmla="*/ 3574 w 5492"/>
                <a:gd name="T83" fmla="*/ 250 h 5850"/>
                <a:gd name="T84" fmla="*/ 3681 w 5492"/>
                <a:gd name="T85" fmla="*/ 313 h 5850"/>
                <a:gd name="T86" fmla="*/ 5135 w 5492"/>
                <a:gd name="T87" fmla="*/ 2831 h 5850"/>
                <a:gd name="T88" fmla="*/ 5030 w 5492"/>
                <a:gd name="T89" fmla="*/ 3019 h 5850"/>
                <a:gd name="T90" fmla="*/ 4961 w 5492"/>
                <a:gd name="T91" fmla="*/ 3030 h 5850"/>
                <a:gd name="T92" fmla="*/ 3423 w 5492"/>
                <a:gd name="T93" fmla="*/ 366 h 5850"/>
                <a:gd name="T94" fmla="*/ 3466 w 5492"/>
                <a:gd name="T95" fmla="*/ 310 h 5850"/>
                <a:gd name="T96" fmla="*/ 3257 w 5492"/>
                <a:gd name="T97" fmla="*/ 578 h 5850"/>
                <a:gd name="T98" fmla="*/ 4702 w 5492"/>
                <a:gd name="T99" fmla="*/ 3081 h 5850"/>
                <a:gd name="T100" fmla="*/ 2521 w 5492"/>
                <a:gd name="T101" fmla="*/ 3509 h 5850"/>
                <a:gd name="T102" fmla="*/ 1858 w 5492"/>
                <a:gd name="T103" fmla="*/ 2360 h 5850"/>
                <a:gd name="T104" fmla="*/ 3257 w 5492"/>
                <a:gd name="T105" fmla="*/ 578 h 5850"/>
                <a:gd name="T106" fmla="*/ 459 w 5492"/>
                <a:gd name="T107" fmla="*/ 3937 h 5850"/>
                <a:gd name="T108" fmla="*/ 375 w 5492"/>
                <a:gd name="T109" fmla="*/ 3625 h 5850"/>
                <a:gd name="T110" fmla="*/ 688 w 5492"/>
                <a:gd name="T111" fmla="*/ 3083 h 5850"/>
                <a:gd name="T112" fmla="*/ 1662 w 5492"/>
                <a:gd name="T113" fmla="*/ 2520 h 5850"/>
                <a:gd name="T114" fmla="*/ 2287 w 5492"/>
                <a:gd name="T115" fmla="*/ 3603 h 5850"/>
                <a:gd name="T116" fmla="*/ 1313 w 5492"/>
                <a:gd name="T117" fmla="*/ 4165 h 5850"/>
                <a:gd name="T118" fmla="*/ 459 w 5492"/>
                <a:gd name="T119" fmla="*/ 3937 h 5850"/>
                <a:gd name="T120" fmla="*/ 459 w 5492"/>
                <a:gd name="T121" fmla="*/ 3937 h 5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92" h="5850">
                  <a:moveTo>
                    <a:pt x="1325" y="4437"/>
                  </a:moveTo>
                  <a:lnTo>
                    <a:pt x="1954" y="5527"/>
                  </a:lnTo>
                  <a:cubicBezTo>
                    <a:pt x="2090" y="5763"/>
                    <a:pt x="2396" y="5850"/>
                    <a:pt x="2637" y="5710"/>
                  </a:cubicBezTo>
                  <a:cubicBezTo>
                    <a:pt x="2876" y="5572"/>
                    <a:pt x="2959" y="5266"/>
                    <a:pt x="2820" y="5027"/>
                  </a:cubicBezTo>
                  <a:lnTo>
                    <a:pt x="2445" y="4377"/>
                  </a:lnTo>
                  <a:lnTo>
                    <a:pt x="2770" y="4190"/>
                  </a:lnTo>
                  <a:cubicBezTo>
                    <a:pt x="2830" y="4155"/>
                    <a:pt x="2850" y="4079"/>
                    <a:pt x="2816" y="4019"/>
                  </a:cubicBezTo>
                  <a:lnTo>
                    <a:pt x="2653" y="3738"/>
                  </a:lnTo>
                  <a:cubicBezTo>
                    <a:pt x="2673" y="3734"/>
                    <a:pt x="2800" y="3709"/>
                    <a:pt x="5048" y="3268"/>
                  </a:cubicBezTo>
                  <a:cubicBezTo>
                    <a:pt x="5325" y="3253"/>
                    <a:pt x="5492" y="2949"/>
                    <a:pt x="5351" y="2706"/>
                  </a:cubicBezTo>
                  <a:lnTo>
                    <a:pt x="4936" y="1987"/>
                  </a:lnTo>
                  <a:lnTo>
                    <a:pt x="5202" y="1585"/>
                  </a:lnTo>
                  <a:cubicBezTo>
                    <a:pt x="5228" y="1545"/>
                    <a:pt x="5229" y="1494"/>
                    <a:pt x="5205" y="1453"/>
                  </a:cubicBezTo>
                  <a:lnTo>
                    <a:pt x="4955" y="1020"/>
                  </a:lnTo>
                  <a:cubicBezTo>
                    <a:pt x="4932" y="979"/>
                    <a:pt x="4887" y="955"/>
                    <a:pt x="4840" y="958"/>
                  </a:cubicBezTo>
                  <a:lnTo>
                    <a:pt x="4359" y="987"/>
                  </a:lnTo>
                  <a:lnTo>
                    <a:pt x="3898" y="188"/>
                  </a:lnTo>
                  <a:cubicBezTo>
                    <a:pt x="3831" y="72"/>
                    <a:pt x="3711" y="2"/>
                    <a:pt x="3578" y="0"/>
                  </a:cubicBezTo>
                  <a:cubicBezTo>
                    <a:pt x="3576" y="0"/>
                    <a:pt x="3574" y="0"/>
                    <a:pt x="3573" y="0"/>
                  </a:cubicBezTo>
                  <a:cubicBezTo>
                    <a:pt x="3444" y="0"/>
                    <a:pt x="3326" y="65"/>
                    <a:pt x="3257" y="173"/>
                  </a:cubicBezTo>
                  <a:lnTo>
                    <a:pt x="1624" y="2254"/>
                  </a:lnTo>
                  <a:lnTo>
                    <a:pt x="563" y="2866"/>
                  </a:lnTo>
                  <a:cubicBezTo>
                    <a:pt x="145" y="3107"/>
                    <a:pt x="0" y="3643"/>
                    <a:pt x="242" y="4062"/>
                  </a:cubicBezTo>
                  <a:cubicBezTo>
                    <a:pt x="463" y="4444"/>
                    <a:pt x="929" y="4595"/>
                    <a:pt x="1325" y="4437"/>
                  </a:cubicBezTo>
                  <a:close/>
                  <a:moveTo>
                    <a:pt x="2604" y="5152"/>
                  </a:moveTo>
                  <a:cubicBezTo>
                    <a:pt x="2673" y="5272"/>
                    <a:pt x="2632" y="5424"/>
                    <a:pt x="2512" y="5494"/>
                  </a:cubicBezTo>
                  <a:cubicBezTo>
                    <a:pt x="2392" y="5563"/>
                    <a:pt x="2239" y="5520"/>
                    <a:pt x="2171" y="5402"/>
                  </a:cubicBezTo>
                  <a:lnTo>
                    <a:pt x="1546" y="4319"/>
                  </a:lnTo>
                  <a:lnTo>
                    <a:pt x="1979" y="4069"/>
                  </a:lnTo>
                  <a:cubicBezTo>
                    <a:pt x="2702" y="5322"/>
                    <a:pt x="2592" y="5132"/>
                    <a:pt x="2604" y="5152"/>
                  </a:cubicBezTo>
                  <a:close/>
                  <a:moveTo>
                    <a:pt x="2320" y="4161"/>
                  </a:moveTo>
                  <a:lnTo>
                    <a:pt x="2195" y="3944"/>
                  </a:lnTo>
                  <a:lnTo>
                    <a:pt x="2412" y="3819"/>
                  </a:lnTo>
                  <a:lnTo>
                    <a:pt x="2537" y="4036"/>
                  </a:lnTo>
                  <a:lnTo>
                    <a:pt x="2320" y="4161"/>
                  </a:lnTo>
                  <a:close/>
                  <a:moveTo>
                    <a:pt x="4778" y="1212"/>
                  </a:moveTo>
                  <a:lnTo>
                    <a:pt x="4950" y="1511"/>
                  </a:lnTo>
                  <a:lnTo>
                    <a:pt x="4796" y="1745"/>
                  </a:lnTo>
                  <a:lnTo>
                    <a:pt x="4499" y="1229"/>
                  </a:lnTo>
                  <a:lnTo>
                    <a:pt x="4778" y="1212"/>
                  </a:lnTo>
                  <a:close/>
                  <a:moveTo>
                    <a:pt x="3466" y="310"/>
                  </a:moveTo>
                  <a:cubicBezTo>
                    <a:pt x="3500" y="256"/>
                    <a:pt x="3553" y="250"/>
                    <a:pt x="3574" y="250"/>
                  </a:cubicBezTo>
                  <a:cubicBezTo>
                    <a:pt x="3596" y="251"/>
                    <a:pt x="3649" y="257"/>
                    <a:pt x="3681" y="313"/>
                  </a:cubicBezTo>
                  <a:lnTo>
                    <a:pt x="5135" y="2831"/>
                  </a:lnTo>
                  <a:cubicBezTo>
                    <a:pt x="5182" y="2913"/>
                    <a:pt x="5125" y="3016"/>
                    <a:pt x="5030" y="3019"/>
                  </a:cubicBezTo>
                  <a:cubicBezTo>
                    <a:pt x="5013" y="3019"/>
                    <a:pt x="5005" y="3022"/>
                    <a:pt x="4961" y="3030"/>
                  </a:cubicBezTo>
                  <a:lnTo>
                    <a:pt x="3423" y="366"/>
                  </a:lnTo>
                  <a:cubicBezTo>
                    <a:pt x="3456" y="325"/>
                    <a:pt x="3460" y="321"/>
                    <a:pt x="3466" y="310"/>
                  </a:cubicBezTo>
                  <a:close/>
                  <a:moveTo>
                    <a:pt x="3257" y="578"/>
                  </a:moveTo>
                  <a:lnTo>
                    <a:pt x="4702" y="3081"/>
                  </a:lnTo>
                  <a:lnTo>
                    <a:pt x="2521" y="3509"/>
                  </a:lnTo>
                  <a:lnTo>
                    <a:pt x="1858" y="2360"/>
                  </a:lnTo>
                  <a:lnTo>
                    <a:pt x="3257" y="578"/>
                  </a:lnTo>
                  <a:close/>
                  <a:moveTo>
                    <a:pt x="459" y="3937"/>
                  </a:moveTo>
                  <a:cubicBezTo>
                    <a:pt x="404" y="3842"/>
                    <a:pt x="375" y="3734"/>
                    <a:pt x="375" y="3625"/>
                  </a:cubicBezTo>
                  <a:cubicBezTo>
                    <a:pt x="375" y="3402"/>
                    <a:pt x="495" y="3194"/>
                    <a:pt x="688" y="3083"/>
                  </a:cubicBezTo>
                  <a:lnTo>
                    <a:pt x="1662" y="2520"/>
                  </a:lnTo>
                  <a:lnTo>
                    <a:pt x="2287" y="3603"/>
                  </a:lnTo>
                  <a:lnTo>
                    <a:pt x="1313" y="4165"/>
                  </a:lnTo>
                  <a:cubicBezTo>
                    <a:pt x="1014" y="4338"/>
                    <a:pt x="631" y="4235"/>
                    <a:pt x="459" y="3937"/>
                  </a:cubicBezTo>
                  <a:close/>
                  <a:moveTo>
                    <a:pt x="459" y="3937"/>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sp>
          <p:nvSpPr>
            <p:cNvPr id="19" name="Freeform 792">
              <a:extLst>
                <a:ext uri="{FF2B5EF4-FFF2-40B4-BE49-F238E27FC236}">
                  <a16:creationId xmlns:a16="http://schemas.microsoft.com/office/drawing/2014/main" id="{DB596185-E081-45C4-A86C-79A49BB4922F}"/>
                </a:ext>
              </a:extLst>
            </p:cNvPr>
            <p:cNvSpPr>
              <a:spLocks noEditPoints="1"/>
            </p:cNvSpPr>
            <p:nvPr/>
          </p:nvSpPr>
          <p:spPr bwMode="auto">
            <a:xfrm>
              <a:off x="3073" y="3322"/>
              <a:ext cx="23" cy="13"/>
            </a:xfrm>
            <a:custGeom>
              <a:avLst/>
              <a:gdLst>
                <a:gd name="T0" fmla="*/ 809 w 843"/>
                <a:gd name="T1" fmla="*/ 80 h 480"/>
                <a:gd name="T2" fmla="*/ 638 w 843"/>
                <a:gd name="T3" fmla="*/ 34 h 480"/>
                <a:gd name="T4" fmla="*/ 422 w 843"/>
                <a:gd name="T5" fmla="*/ 159 h 480"/>
                <a:gd name="T6" fmla="*/ 251 w 843"/>
                <a:gd name="T7" fmla="*/ 114 h 480"/>
                <a:gd name="T8" fmla="*/ 80 w 843"/>
                <a:gd name="T9" fmla="*/ 68 h 480"/>
                <a:gd name="T10" fmla="*/ 34 w 843"/>
                <a:gd name="T11" fmla="*/ 239 h 480"/>
                <a:gd name="T12" fmla="*/ 547 w 843"/>
                <a:gd name="T13" fmla="*/ 376 h 480"/>
                <a:gd name="T14" fmla="*/ 763 w 843"/>
                <a:gd name="T15" fmla="*/ 251 h 480"/>
                <a:gd name="T16" fmla="*/ 809 w 843"/>
                <a:gd name="T17" fmla="*/ 80 h 480"/>
                <a:gd name="T18" fmla="*/ 809 w 843"/>
                <a:gd name="T19" fmla="*/ 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3" h="480">
                  <a:moveTo>
                    <a:pt x="809" y="80"/>
                  </a:moveTo>
                  <a:cubicBezTo>
                    <a:pt x="774" y="20"/>
                    <a:pt x="698" y="0"/>
                    <a:pt x="638" y="34"/>
                  </a:cubicBezTo>
                  <a:lnTo>
                    <a:pt x="422" y="159"/>
                  </a:lnTo>
                  <a:cubicBezTo>
                    <a:pt x="362" y="194"/>
                    <a:pt x="285" y="173"/>
                    <a:pt x="251" y="114"/>
                  </a:cubicBezTo>
                  <a:cubicBezTo>
                    <a:pt x="216" y="54"/>
                    <a:pt x="140" y="33"/>
                    <a:pt x="80" y="68"/>
                  </a:cubicBezTo>
                  <a:cubicBezTo>
                    <a:pt x="20" y="102"/>
                    <a:pt x="0" y="179"/>
                    <a:pt x="34" y="239"/>
                  </a:cubicBezTo>
                  <a:cubicBezTo>
                    <a:pt x="137" y="417"/>
                    <a:pt x="367" y="480"/>
                    <a:pt x="547" y="376"/>
                  </a:cubicBezTo>
                  <a:lnTo>
                    <a:pt x="763" y="251"/>
                  </a:lnTo>
                  <a:cubicBezTo>
                    <a:pt x="823" y="216"/>
                    <a:pt x="843" y="140"/>
                    <a:pt x="809" y="80"/>
                  </a:cubicBezTo>
                  <a:close/>
                  <a:moveTo>
                    <a:pt x="809" y="80"/>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sp>
          <p:nvSpPr>
            <p:cNvPr id="20" name="Freeform 793">
              <a:extLst>
                <a:ext uri="{FF2B5EF4-FFF2-40B4-BE49-F238E27FC236}">
                  <a16:creationId xmlns:a16="http://schemas.microsoft.com/office/drawing/2014/main" id="{975EDFE8-048C-47CC-BA9D-AC39233BA576}"/>
                </a:ext>
              </a:extLst>
            </p:cNvPr>
            <p:cNvSpPr>
              <a:spLocks noEditPoints="1"/>
            </p:cNvSpPr>
            <p:nvPr/>
          </p:nvSpPr>
          <p:spPr bwMode="auto">
            <a:xfrm>
              <a:off x="3205" y="3232"/>
              <a:ext cx="27" cy="18"/>
            </a:xfrm>
            <a:custGeom>
              <a:avLst/>
              <a:gdLst>
                <a:gd name="T0" fmla="*/ 778 w 982"/>
                <a:gd name="T1" fmla="*/ 34 h 674"/>
                <a:gd name="T2" fmla="*/ 82 w 982"/>
                <a:gd name="T3" fmla="*/ 421 h 674"/>
                <a:gd name="T4" fmla="*/ 33 w 982"/>
                <a:gd name="T5" fmla="*/ 591 h 674"/>
                <a:gd name="T6" fmla="*/ 203 w 982"/>
                <a:gd name="T7" fmla="*/ 640 h 674"/>
                <a:gd name="T8" fmla="*/ 900 w 982"/>
                <a:gd name="T9" fmla="*/ 252 h 674"/>
                <a:gd name="T10" fmla="*/ 948 w 982"/>
                <a:gd name="T11" fmla="*/ 82 h 674"/>
                <a:gd name="T12" fmla="*/ 778 w 982"/>
                <a:gd name="T13" fmla="*/ 34 h 674"/>
                <a:gd name="T14" fmla="*/ 778 w 982"/>
                <a:gd name="T15" fmla="*/ 34 h 6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2" h="674">
                  <a:moveTo>
                    <a:pt x="778" y="34"/>
                  </a:moveTo>
                  <a:lnTo>
                    <a:pt x="82" y="421"/>
                  </a:lnTo>
                  <a:cubicBezTo>
                    <a:pt x="21" y="455"/>
                    <a:pt x="0" y="531"/>
                    <a:pt x="33" y="591"/>
                  </a:cubicBezTo>
                  <a:cubicBezTo>
                    <a:pt x="67" y="652"/>
                    <a:pt x="143" y="674"/>
                    <a:pt x="203" y="640"/>
                  </a:cubicBezTo>
                  <a:lnTo>
                    <a:pt x="900" y="252"/>
                  </a:lnTo>
                  <a:cubicBezTo>
                    <a:pt x="960" y="219"/>
                    <a:pt x="982" y="143"/>
                    <a:pt x="948" y="82"/>
                  </a:cubicBezTo>
                  <a:cubicBezTo>
                    <a:pt x="915" y="22"/>
                    <a:pt x="839" y="0"/>
                    <a:pt x="778" y="34"/>
                  </a:cubicBezTo>
                  <a:close/>
                  <a:moveTo>
                    <a:pt x="778" y="34"/>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sp>
          <p:nvSpPr>
            <p:cNvPr id="21" name="Freeform 794">
              <a:extLst>
                <a:ext uri="{FF2B5EF4-FFF2-40B4-BE49-F238E27FC236}">
                  <a16:creationId xmlns:a16="http://schemas.microsoft.com/office/drawing/2014/main" id="{094361EC-64F0-4CFA-95AA-838639A4C009}"/>
                </a:ext>
              </a:extLst>
            </p:cNvPr>
            <p:cNvSpPr>
              <a:spLocks noEditPoints="1"/>
            </p:cNvSpPr>
            <p:nvPr/>
          </p:nvSpPr>
          <p:spPr bwMode="auto">
            <a:xfrm>
              <a:off x="3207" y="3264"/>
              <a:ext cx="20" cy="11"/>
            </a:xfrm>
            <a:custGeom>
              <a:avLst/>
              <a:gdLst>
                <a:gd name="T0" fmla="*/ 654 w 760"/>
                <a:gd name="T1" fmla="*/ 147 h 407"/>
                <a:gd name="T2" fmla="*/ 171 w 760"/>
                <a:gd name="T3" fmla="*/ 18 h 407"/>
                <a:gd name="T4" fmla="*/ 18 w 760"/>
                <a:gd name="T5" fmla="*/ 106 h 407"/>
                <a:gd name="T6" fmla="*/ 107 w 760"/>
                <a:gd name="T7" fmla="*/ 260 h 407"/>
                <a:gd name="T8" fmla="*/ 590 w 760"/>
                <a:gd name="T9" fmla="*/ 389 h 407"/>
                <a:gd name="T10" fmla="*/ 743 w 760"/>
                <a:gd name="T11" fmla="*/ 301 h 407"/>
                <a:gd name="T12" fmla="*/ 654 w 760"/>
                <a:gd name="T13" fmla="*/ 147 h 407"/>
                <a:gd name="T14" fmla="*/ 654 w 760"/>
                <a:gd name="T15" fmla="*/ 147 h 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407">
                  <a:moveTo>
                    <a:pt x="654" y="147"/>
                  </a:moveTo>
                  <a:lnTo>
                    <a:pt x="171" y="18"/>
                  </a:lnTo>
                  <a:cubicBezTo>
                    <a:pt x="105" y="0"/>
                    <a:pt x="36" y="40"/>
                    <a:pt x="18" y="106"/>
                  </a:cubicBezTo>
                  <a:cubicBezTo>
                    <a:pt x="0" y="173"/>
                    <a:pt x="40" y="242"/>
                    <a:pt x="107" y="260"/>
                  </a:cubicBezTo>
                  <a:lnTo>
                    <a:pt x="590" y="389"/>
                  </a:lnTo>
                  <a:cubicBezTo>
                    <a:pt x="657" y="407"/>
                    <a:pt x="725" y="367"/>
                    <a:pt x="743" y="301"/>
                  </a:cubicBezTo>
                  <a:cubicBezTo>
                    <a:pt x="760" y="234"/>
                    <a:pt x="721" y="165"/>
                    <a:pt x="654" y="147"/>
                  </a:cubicBezTo>
                  <a:close/>
                  <a:moveTo>
                    <a:pt x="654" y="147"/>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sp>
          <p:nvSpPr>
            <p:cNvPr id="22" name="Freeform 795">
              <a:extLst>
                <a:ext uri="{FF2B5EF4-FFF2-40B4-BE49-F238E27FC236}">
                  <a16:creationId xmlns:a16="http://schemas.microsoft.com/office/drawing/2014/main" id="{1FBFEFDC-0FC4-445B-8990-1573BB3AD072}"/>
                </a:ext>
              </a:extLst>
            </p:cNvPr>
            <p:cNvSpPr>
              <a:spLocks noEditPoints="1"/>
            </p:cNvSpPr>
            <p:nvPr/>
          </p:nvSpPr>
          <p:spPr bwMode="auto">
            <a:xfrm>
              <a:off x="3188" y="3218"/>
              <a:ext cx="11" cy="21"/>
            </a:xfrm>
            <a:custGeom>
              <a:avLst/>
              <a:gdLst>
                <a:gd name="T0" fmla="*/ 147 w 407"/>
                <a:gd name="T1" fmla="*/ 107 h 761"/>
                <a:gd name="T2" fmla="*/ 18 w 407"/>
                <a:gd name="T3" fmla="*/ 590 h 761"/>
                <a:gd name="T4" fmla="*/ 106 w 407"/>
                <a:gd name="T5" fmla="*/ 743 h 761"/>
                <a:gd name="T6" fmla="*/ 259 w 407"/>
                <a:gd name="T7" fmla="*/ 654 h 761"/>
                <a:gd name="T8" fmla="*/ 389 w 407"/>
                <a:gd name="T9" fmla="*/ 171 h 761"/>
                <a:gd name="T10" fmla="*/ 301 w 407"/>
                <a:gd name="T11" fmla="*/ 18 h 761"/>
                <a:gd name="T12" fmla="*/ 147 w 407"/>
                <a:gd name="T13" fmla="*/ 107 h 761"/>
                <a:gd name="T14" fmla="*/ 147 w 407"/>
                <a:gd name="T15" fmla="*/ 107 h 7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761">
                  <a:moveTo>
                    <a:pt x="147" y="107"/>
                  </a:moveTo>
                  <a:lnTo>
                    <a:pt x="18" y="590"/>
                  </a:lnTo>
                  <a:cubicBezTo>
                    <a:pt x="0" y="656"/>
                    <a:pt x="40" y="725"/>
                    <a:pt x="106" y="743"/>
                  </a:cubicBezTo>
                  <a:cubicBezTo>
                    <a:pt x="173" y="761"/>
                    <a:pt x="242" y="721"/>
                    <a:pt x="259" y="654"/>
                  </a:cubicBezTo>
                  <a:lnTo>
                    <a:pt x="389" y="171"/>
                  </a:lnTo>
                  <a:cubicBezTo>
                    <a:pt x="407" y="105"/>
                    <a:pt x="367" y="36"/>
                    <a:pt x="301" y="18"/>
                  </a:cubicBezTo>
                  <a:cubicBezTo>
                    <a:pt x="234" y="0"/>
                    <a:pt x="165" y="40"/>
                    <a:pt x="147" y="107"/>
                  </a:cubicBezTo>
                  <a:close/>
                  <a:moveTo>
                    <a:pt x="147" y="107"/>
                  </a:moveTo>
                  <a:close/>
                </a:path>
              </a:pathLst>
            </a:custGeom>
            <a:grpFill/>
            <a:ln w="0">
              <a:noFill/>
              <a:prstDash val="solid"/>
              <a:round/>
              <a:headEnd/>
              <a:tailEnd/>
            </a:ln>
          </p:spPr>
          <p:txBody>
            <a:bodyPr lIns="74295" tIns="37148" rIns="74295" bIns="37148"/>
            <a:lstStyle/>
            <a:p>
              <a:pPr eaLnBrk="1" fontAlgn="auto" hangingPunct="1">
                <a:spcBef>
                  <a:spcPts val="0"/>
                </a:spcBef>
                <a:spcAft>
                  <a:spcPts val="0"/>
                </a:spcAft>
                <a:defRPr/>
              </a:pPr>
              <a:endParaRPr lang="en-US" sz="1463" dirty="0">
                <a:latin typeface="+mn-lt"/>
                <a:cs typeface="+mn-cs"/>
              </a:endParaRPr>
            </a:p>
          </p:txBody>
        </p:sp>
      </p:grpSp>
      <p:sp>
        <p:nvSpPr>
          <p:cNvPr id="82957" name="Rectangle 22">
            <a:extLst>
              <a:ext uri="{FF2B5EF4-FFF2-40B4-BE49-F238E27FC236}">
                <a16:creationId xmlns:a16="http://schemas.microsoft.com/office/drawing/2014/main" id="{BB4A52FC-F887-40BD-8FC5-55797506032E}"/>
              </a:ext>
            </a:extLst>
          </p:cNvPr>
          <p:cNvSpPr>
            <a:spLocks noChangeArrowheads="1"/>
          </p:cNvSpPr>
          <p:nvPr/>
        </p:nvSpPr>
        <p:spPr bwMode="auto">
          <a:xfrm>
            <a:off x="1006475" y="4094163"/>
            <a:ext cx="10742613"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88"/>
              </a:spcAft>
              <a:buFontTx/>
              <a:buNone/>
            </a:pPr>
            <a:r>
              <a:rPr lang="ru-RU" altLang="en-US">
                <a:solidFill>
                  <a:schemeClr val="tx2"/>
                </a:solidFill>
              </a:rPr>
              <a:t>Умуман</a:t>
            </a:r>
            <a:r>
              <a:rPr lang="tr-TR" altLang="en-US">
                <a:solidFill>
                  <a:schemeClr val="tx2"/>
                </a:solidFill>
              </a:rPr>
              <a:t> o</a:t>
            </a:r>
            <a:r>
              <a:rPr lang="ru-RU" altLang="en-US">
                <a:solidFill>
                  <a:schemeClr val="tx2"/>
                </a:solidFill>
              </a:rPr>
              <a:t>лганда</a:t>
            </a:r>
            <a:r>
              <a:rPr lang="tr-TR" altLang="en-US">
                <a:solidFill>
                  <a:schemeClr val="tx2"/>
                </a:solidFill>
              </a:rPr>
              <a:t>, </a:t>
            </a:r>
            <a:r>
              <a:rPr lang="ru-RU" altLang="en-US">
                <a:solidFill>
                  <a:schemeClr val="tx2"/>
                </a:solidFill>
              </a:rPr>
              <a:t>манфаатлар</a:t>
            </a:r>
            <a:r>
              <a:rPr lang="tr-TR" altLang="en-US">
                <a:solidFill>
                  <a:schemeClr val="tx2"/>
                </a:solidFill>
              </a:rPr>
              <a:t> </a:t>
            </a:r>
            <a:r>
              <a:rPr lang="ru-RU" altLang="en-US">
                <a:solidFill>
                  <a:schemeClr val="tx2"/>
                </a:solidFill>
              </a:rPr>
              <a:t>тўқнашуви</a:t>
            </a:r>
            <a:r>
              <a:rPr lang="tr-TR" altLang="en-US">
                <a:solidFill>
                  <a:schemeClr val="tx2"/>
                </a:solidFill>
              </a:rPr>
              <a:t> </a:t>
            </a:r>
            <a:r>
              <a:rPr lang="ru-RU" altLang="en-US">
                <a:solidFill>
                  <a:schemeClr val="tx2"/>
                </a:solidFill>
              </a:rPr>
              <a:t>ҳақидаги</a:t>
            </a:r>
            <a:r>
              <a:rPr lang="tr-TR" altLang="en-US">
                <a:solidFill>
                  <a:schemeClr val="tx2"/>
                </a:solidFill>
              </a:rPr>
              <a:t> </a:t>
            </a:r>
            <a:r>
              <a:rPr lang="ru-RU" altLang="en-US">
                <a:solidFill>
                  <a:schemeClr val="tx2"/>
                </a:solidFill>
              </a:rPr>
              <a:t>маълум</a:t>
            </a:r>
            <a:r>
              <a:rPr lang="tr-TR" altLang="en-US">
                <a:solidFill>
                  <a:schemeClr val="tx2"/>
                </a:solidFill>
              </a:rPr>
              <a:t>o</a:t>
            </a:r>
            <a:r>
              <a:rPr lang="ru-RU" altLang="en-US">
                <a:solidFill>
                  <a:schemeClr val="tx2"/>
                </a:solidFill>
              </a:rPr>
              <a:t>тларни</a:t>
            </a:r>
            <a:r>
              <a:rPr lang="tr-TR" altLang="en-US">
                <a:solidFill>
                  <a:schemeClr val="tx2"/>
                </a:solidFill>
              </a:rPr>
              <a:t> </a:t>
            </a:r>
            <a:r>
              <a:rPr lang="ru-RU" altLang="en-US">
                <a:solidFill>
                  <a:schemeClr val="tx2"/>
                </a:solidFill>
              </a:rPr>
              <a:t>яшириш</a:t>
            </a:r>
            <a:r>
              <a:rPr lang="tr-TR" altLang="en-US">
                <a:solidFill>
                  <a:schemeClr val="tx2"/>
                </a:solidFill>
              </a:rPr>
              <a:t> </a:t>
            </a:r>
            <a:r>
              <a:rPr lang="ru-RU" altLang="en-US">
                <a:solidFill>
                  <a:schemeClr val="tx2"/>
                </a:solidFill>
              </a:rPr>
              <a:t>ташкил</a:t>
            </a:r>
            <a:r>
              <a:rPr lang="en-US" altLang="en-US">
                <a:solidFill>
                  <a:schemeClr val="tx2"/>
                </a:solidFill>
              </a:rPr>
              <a:t>o</a:t>
            </a:r>
            <a:r>
              <a:rPr lang="ru-RU" altLang="en-US">
                <a:solidFill>
                  <a:schemeClr val="tx2"/>
                </a:solidFill>
              </a:rPr>
              <a:t>тнинг</a:t>
            </a:r>
            <a:r>
              <a:rPr lang="en-US" altLang="en-US">
                <a:solidFill>
                  <a:schemeClr val="tx2"/>
                </a:solidFill>
              </a:rPr>
              <a:t> </a:t>
            </a:r>
            <a:r>
              <a:rPr lang="ru-RU" altLang="en-US">
                <a:solidFill>
                  <a:schemeClr val="tx2"/>
                </a:solidFill>
              </a:rPr>
              <a:t>к</a:t>
            </a:r>
            <a:r>
              <a:rPr lang="tr-TR" altLang="en-US">
                <a:solidFill>
                  <a:schemeClr val="tx2"/>
                </a:solidFill>
              </a:rPr>
              <a:t>o</a:t>
            </a:r>
            <a:r>
              <a:rPr lang="ru-RU" altLang="en-US">
                <a:solidFill>
                  <a:schemeClr val="tx2"/>
                </a:solidFill>
              </a:rPr>
              <a:t>ррупцияга</a:t>
            </a:r>
            <a:r>
              <a:rPr lang="tr-TR" altLang="en-US">
                <a:solidFill>
                  <a:schemeClr val="tx2"/>
                </a:solidFill>
              </a:rPr>
              <a:t> </a:t>
            </a:r>
            <a:r>
              <a:rPr lang="ru-RU" altLang="en-US">
                <a:solidFill>
                  <a:schemeClr val="tx2"/>
                </a:solidFill>
              </a:rPr>
              <a:t>қарши</a:t>
            </a:r>
            <a:r>
              <a:rPr lang="tr-TR" altLang="en-US">
                <a:solidFill>
                  <a:schemeClr val="tx2"/>
                </a:solidFill>
              </a:rPr>
              <a:t> </a:t>
            </a:r>
            <a:r>
              <a:rPr lang="ru-RU" altLang="en-US">
                <a:solidFill>
                  <a:schemeClr val="tx2"/>
                </a:solidFill>
              </a:rPr>
              <a:t>кураш</a:t>
            </a:r>
            <a:r>
              <a:rPr lang="tr-TR" altLang="en-US">
                <a:solidFill>
                  <a:schemeClr val="tx2"/>
                </a:solidFill>
              </a:rPr>
              <a:t> </a:t>
            </a:r>
            <a:r>
              <a:rPr lang="ru-RU" altLang="en-US">
                <a:solidFill>
                  <a:schemeClr val="tx2"/>
                </a:solidFill>
              </a:rPr>
              <a:t>талабларини</a:t>
            </a:r>
            <a:r>
              <a:rPr lang="tr-TR" altLang="en-US">
                <a:solidFill>
                  <a:schemeClr val="tx2"/>
                </a:solidFill>
              </a:rPr>
              <a:t> </a:t>
            </a:r>
            <a:r>
              <a:rPr lang="ru-RU" altLang="en-US">
                <a:solidFill>
                  <a:schemeClr val="tx2"/>
                </a:solidFill>
              </a:rPr>
              <a:t>бузиш</a:t>
            </a:r>
            <a:r>
              <a:rPr lang="tr-TR" altLang="en-US">
                <a:solidFill>
                  <a:schemeClr val="tx2"/>
                </a:solidFill>
              </a:rPr>
              <a:t> </a:t>
            </a:r>
            <a:r>
              <a:rPr lang="ru-RU" altLang="en-US">
                <a:solidFill>
                  <a:schemeClr val="tx2"/>
                </a:solidFill>
              </a:rPr>
              <a:t>ҳисобланади</a:t>
            </a:r>
            <a:r>
              <a:rPr lang="tr-TR" altLang="en-US">
                <a:solidFill>
                  <a:schemeClr val="tx2"/>
                </a:solidFill>
              </a:rPr>
              <a:t>.</a:t>
            </a:r>
            <a:r>
              <a:rPr lang="en-US" altLang="en-US">
                <a:solidFill>
                  <a:schemeClr val="tx2"/>
                </a:solidFill>
              </a:rPr>
              <a:t> </a:t>
            </a:r>
            <a:r>
              <a:rPr lang="ru-RU" altLang="en-US">
                <a:solidFill>
                  <a:schemeClr val="tx2"/>
                </a:solidFill>
              </a:rPr>
              <a:t>Ташкил</a:t>
            </a:r>
            <a:r>
              <a:rPr lang="en-US" altLang="en-US">
                <a:solidFill>
                  <a:schemeClr val="tx2"/>
                </a:solidFill>
              </a:rPr>
              <a:t>o</a:t>
            </a:r>
            <a:r>
              <a:rPr lang="ru-RU" altLang="en-US">
                <a:solidFill>
                  <a:schemeClr val="tx2"/>
                </a:solidFill>
              </a:rPr>
              <a:t>т</a:t>
            </a:r>
            <a:r>
              <a:rPr lang="tr-TR" altLang="en-US">
                <a:solidFill>
                  <a:schemeClr val="tx2"/>
                </a:solidFill>
              </a:rPr>
              <a:t> </a:t>
            </a:r>
            <a:r>
              <a:rPr lang="ru-RU" altLang="en-US">
                <a:solidFill>
                  <a:schemeClr val="tx2"/>
                </a:solidFill>
              </a:rPr>
              <a:t>манфаатларининг</a:t>
            </a:r>
            <a:r>
              <a:rPr lang="tr-TR" altLang="en-US">
                <a:solidFill>
                  <a:schemeClr val="tx2"/>
                </a:solidFill>
              </a:rPr>
              <a:t> </a:t>
            </a:r>
            <a:r>
              <a:rPr lang="ru-RU" altLang="en-US">
                <a:solidFill>
                  <a:schemeClr val="tx2"/>
                </a:solidFill>
              </a:rPr>
              <a:t>бузилишига</a:t>
            </a:r>
            <a:r>
              <a:rPr lang="tr-TR" altLang="en-US">
                <a:solidFill>
                  <a:schemeClr val="tx2"/>
                </a:solidFill>
              </a:rPr>
              <a:t> </a:t>
            </a:r>
            <a:r>
              <a:rPr lang="ru-RU" altLang="en-US">
                <a:solidFill>
                  <a:schemeClr val="tx2"/>
                </a:solidFill>
              </a:rPr>
              <a:t>йўл</a:t>
            </a:r>
            <a:r>
              <a:rPr lang="tr-TR" altLang="en-US">
                <a:solidFill>
                  <a:schemeClr val="tx2"/>
                </a:solidFill>
              </a:rPr>
              <a:t> </a:t>
            </a:r>
            <a:r>
              <a:rPr lang="ru-RU" altLang="en-US">
                <a:solidFill>
                  <a:schemeClr val="tx2"/>
                </a:solidFill>
              </a:rPr>
              <a:t>қўймаслик</a:t>
            </a:r>
            <a:r>
              <a:rPr lang="tr-TR" altLang="en-US">
                <a:solidFill>
                  <a:schemeClr val="tx2"/>
                </a:solidFill>
              </a:rPr>
              <a:t> </a:t>
            </a:r>
            <a:r>
              <a:rPr lang="ru-RU" altLang="en-US">
                <a:solidFill>
                  <a:schemeClr val="tx2"/>
                </a:solidFill>
              </a:rPr>
              <a:t>учун</a:t>
            </a:r>
            <a:r>
              <a:rPr lang="tr-TR" altLang="en-US">
                <a:solidFill>
                  <a:schemeClr val="tx2"/>
                </a:solidFill>
              </a:rPr>
              <a:t> </a:t>
            </a:r>
            <a:r>
              <a:rPr lang="ru-RU" altLang="en-US">
                <a:solidFill>
                  <a:schemeClr val="tx2"/>
                </a:solidFill>
              </a:rPr>
              <a:t>ҳақиқий</a:t>
            </a:r>
            <a:r>
              <a:rPr lang="tr-TR" altLang="en-US">
                <a:solidFill>
                  <a:schemeClr val="tx2"/>
                </a:solidFill>
              </a:rPr>
              <a:t> </a:t>
            </a:r>
            <a:r>
              <a:rPr lang="ru-RU" altLang="en-US">
                <a:solidFill>
                  <a:schemeClr val="tx2"/>
                </a:solidFill>
              </a:rPr>
              <a:t>манфаатлар</a:t>
            </a:r>
            <a:r>
              <a:rPr lang="tr-TR" altLang="en-US">
                <a:solidFill>
                  <a:schemeClr val="tx2"/>
                </a:solidFill>
              </a:rPr>
              <a:t> </a:t>
            </a:r>
            <a:r>
              <a:rPr lang="ru-RU" altLang="en-US">
                <a:solidFill>
                  <a:schemeClr val="tx2"/>
                </a:solidFill>
              </a:rPr>
              <a:t>тўқнашувини</a:t>
            </a:r>
            <a:r>
              <a:rPr lang="tr-TR" altLang="en-US">
                <a:solidFill>
                  <a:schemeClr val="tx2"/>
                </a:solidFill>
              </a:rPr>
              <a:t> </a:t>
            </a:r>
            <a:r>
              <a:rPr lang="ru-RU" altLang="en-US">
                <a:solidFill>
                  <a:schemeClr val="tx2"/>
                </a:solidFill>
              </a:rPr>
              <a:t>бартараф</a:t>
            </a:r>
            <a:r>
              <a:rPr lang="tr-TR" altLang="en-US">
                <a:solidFill>
                  <a:schemeClr val="tx2"/>
                </a:solidFill>
              </a:rPr>
              <a:t> </a:t>
            </a:r>
            <a:r>
              <a:rPr lang="ru-RU" altLang="en-US">
                <a:solidFill>
                  <a:schemeClr val="tx2"/>
                </a:solidFill>
              </a:rPr>
              <a:t>этиш</a:t>
            </a:r>
            <a:r>
              <a:rPr lang="tr-TR" altLang="en-US">
                <a:solidFill>
                  <a:schemeClr val="tx2"/>
                </a:solidFill>
              </a:rPr>
              <a:t> </a:t>
            </a:r>
            <a:r>
              <a:rPr lang="ru-RU" altLang="en-US">
                <a:solidFill>
                  <a:schemeClr val="tx2"/>
                </a:solidFill>
              </a:rPr>
              <a:t>ч</a:t>
            </a:r>
            <a:r>
              <a:rPr lang="tr-TR" altLang="en-US">
                <a:solidFill>
                  <a:schemeClr val="tx2"/>
                </a:solidFill>
              </a:rPr>
              <a:t>o</a:t>
            </a:r>
            <a:r>
              <a:rPr lang="ru-RU" altLang="en-US">
                <a:solidFill>
                  <a:schemeClr val="tx2"/>
                </a:solidFill>
              </a:rPr>
              <a:t>раларини</a:t>
            </a:r>
            <a:r>
              <a:rPr lang="tr-TR" altLang="en-US">
                <a:solidFill>
                  <a:schemeClr val="tx2"/>
                </a:solidFill>
              </a:rPr>
              <a:t> </a:t>
            </a:r>
            <a:r>
              <a:rPr lang="ru-RU" altLang="en-US">
                <a:solidFill>
                  <a:schemeClr val="tx2"/>
                </a:solidFill>
              </a:rPr>
              <a:t>ил</a:t>
            </a:r>
            <a:r>
              <a:rPr lang="tr-TR" altLang="en-US">
                <a:solidFill>
                  <a:schemeClr val="tx2"/>
                </a:solidFill>
              </a:rPr>
              <a:t>o</a:t>
            </a:r>
            <a:r>
              <a:rPr lang="ru-RU" altLang="en-US">
                <a:solidFill>
                  <a:schemeClr val="tx2"/>
                </a:solidFill>
              </a:rPr>
              <a:t>жи</a:t>
            </a:r>
            <a:r>
              <a:rPr lang="tr-TR" altLang="en-US">
                <a:solidFill>
                  <a:schemeClr val="tx2"/>
                </a:solidFill>
              </a:rPr>
              <a:t> </a:t>
            </a:r>
            <a:r>
              <a:rPr lang="ru-RU" altLang="en-US">
                <a:solidFill>
                  <a:schemeClr val="tx2"/>
                </a:solidFill>
              </a:rPr>
              <a:t>б</a:t>
            </a:r>
            <a:r>
              <a:rPr lang="tr-TR" altLang="en-US">
                <a:solidFill>
                  <a:schemeClr val="tx2"/>
                </a:solidFill>
              </a:rPr>
              <a:t>o</a:t>
            </a:r>
            <a:r>
              <a:rPr lang="ru-RU" altLang="en-US">
                <a:solidFill>
                  <a:schemeClr val="tx2"/>
                </a:solidFill>
              </a:rPr>
              <a:t>рича</a:t>
            </a:r>
            <a:r>
              <a:rPr lang="tr-TR" altLang="en-US">
                <a:solidFill>
                  <a:schemeClr val="tx2"/>
                </a:solidFill>
              </a:rPr>
              <a:t> </a:t>
            </a:r>
            <a:r>
              <a:rPr lang="ru-RU" altLang="en-US">
                <a:solidFill>
                  <a:schemeClr val="tx2"/>
                </a:solidFill>
              </a:rPr>
              <a:t>т</a:t>
            </a:r>
            <a:r>
              <a:rPr lang="tr-TR" altLang="en-US">
                <a:solidFill>
                  <a:schemeClr val="tx2"/>
                </a:solidFill>
              </a:rPr>
              <a:t>e</a:t>
            </a:r>
            <a:r>
              <a:rPr lang="ru-RU" altLang="en-US">
                <a:solidFill>
                  <a:schemeClr val="tx2"/>
                </a:solidFill>
              </a:rPr>
              <a:t>зр</a:t>
            </a:r>
            <a:r>
              <a:rPr lang="tr-TR" altLang="en-US">
                <a:solidFill>
                  <a:schemeClr val="tx2"/>
                </a:solidFill>
              </a:rPr>
              <a:t>o</a:t>
            </a:r>
            <a:r>
              <a:rPr lang="ru-RU" altLang="en-US">
                <a:solidFill>
                  <a:schemeClr val="tx2"/>
                </a:solidFill>
              </a:rPr>
              <a:t>қ</a:t>
            </a:r>
            <a:r>
              <a:rPr lang="tr-TR" altLang="en-US">
                <a:solidFill>
                  <a:schemeClr val="tx2"/>
                </a:solidFill>
              </a:rPr>
              <a:t> </a:t>
            </a:r>
            <a:r>
              <a:rPr lang="ru-RU" altLang="en-US">
                <a:solidFill>
                  <a:schemeClr val="tx2"/>
                </a:solidFill>
              </a:rPr>
              <a:t>амалга</a:t>
            </a:r>
            <a:r>
              <a:rPr lang="tr-TR" altLang="en-US">
                <a:solidFill>
                  <a:schemeClr val="tx2"/>
                </a:solidFill>
              </a:rPr>
              <a:t> o</a:t>
            </a:r>
            <a:r>
              <a:rPr lang="ru-RU" altLang="en-US">
                <a:solidFill>
                  <a:schemeClr val="tx2"/>
                </a:solidFill>
              </a:rPr>
              <a:t>шириш</a:t>
            </a:r>
            <a:r>
              <a:rPr lang="tr-TR" altLang="en-US">
                <a:solidFill>
                  <a:schemeClr val="tx2"/>
                </a:solidFill>
              </a:rPr>
              <a:t> </a:t>
            </a:r>
            <a:r>
              <a:rPr lang="ru-RU" altLang="en-US">
                <a:solidFill>
                  <a:schemeClr val="tx2"/>
                </a:solidFill>
              </a:rPr>
              <a:t>к</a:t>
            </a:r>
            <a:r>
              <a:rPr lang="tr-TR" altLang="en-US">
                <a:solidFill>
                  <a:schemeClr val="tx2"/>
                </a:solidFill>
              </a:rPr>
              <a:t>e</a:t>
            </a:r>
            <a:r>
              <a:rPr lang="ru-RU" altLang="en-US">
                <a:solidFill>
                  <a:schemeClr val="tx2"/>
                </a:solidFill>
              </a:rPr>
              <a:t>рак</a:t>
            </a:r>
            <a:r>
              <a:rPr lang="tr-TR" altLang="en-US">
                <a:solidFill>
                  <a:schemeClr val="tx2"/>
                </a:solidFill>
              </a:rPr>
              <a:t>.</a:t>
            </a:r>
            <a:endParaRPr lang="ru-RU" altLang="en-US">
              <a:solidFill>
                <a:schemeClr val="tx2"/>
              </a:solidFill>
            </a:endParaRPr>
          </a:p>
        </p:txBody>
      </p:sp>
      <p:sp>
        <p:nvSpPr>
          <p:cNvPr id="82958" name="Rectangle 23">
            <a:extLst>
              <a:ext uri="{FF2B5EF4-FFF2-40B4-BE49-F238E27FC236}">
                <a16:creationId xmlns:a16="http://schemas.microsoft.com/office/drawing/2014/main" id="{89D56443-6FAD-48E8-818C-EAD153193FDE}"/>
              </a:ext>
            </a:extLst>
          </p:cNvPr>
          <p:cNvSpPr>
            <a:spLocks noChangeArrowheads="1"/>
          </p:cNvSpPr>
          <p:nvPr/>
        </p:nvSpPr>
        <p:spPr bwMode="auto">
          <a:xfrm>
            <a:off x="344488" y="4999038"/>
            <a:ext cx="107410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88"/>
              </a:spcAft>
              <a:buFontTx/>
              <a:buNone/>
            </a:pPr>
            <a:r>
              <a:rPr lang="ru-RU" altLang="en-US">
                <a:solidFill>
                  <a:srgbClr val="2414BC"/>
                </a:solidFill>
              </a:rPr>
              <a:t>Манфаатлар</a:t>
            </a:r>
            <a:r>
              <a:rPr lang="tr-TR" altLang="en-US">
                <a:solidFill>
                  <a:srgbClr val="2414BC"/>
                </a:solidFill>
              </a:rPr>
              <a:t> </a:t>
            </a:r>
            <a:r>
              <a:rPr lang="ru-RU" altLang="en-US">
                <a:solidFill>
                  <a:srgbClr val="2414BC"/>
                </a:solidFill>
              </a:rPr>
              <a:t>тўқнашуви</a:t>
            </a:r>
            <a:r>
              <a:rPr lang="tr-TR" altLang="en-US">
                <a:solidFill>
                  <a:srgbClr val="2414BC"/>
                </a:solidFill>
              </a:rPr>
              <a:t> </a:t>
            </a:r>
            <a:r>
              <a:rPr lang="ru-RU" altLang="en-US">
                <a:solidFill>
                  <a:srgbClr val="2414BC"/>
                </a:solidFill>
              </a:rPr>
              <a:t>ҳ</a:t>
            </a:r>
            <a:r>
              <a:rPr lang="tr-TR" altLang="en-US">
                <a:solidFill>
                  <a:srgbClr val="2414BC"/>
                </a:solidFill>
              </a:rPr>
              <a:t>o</a:t>
            </a:r>
            <a:r>
              <a:rPr lang="ru-RU" altLang="en-US">
                <a:solidFill>
                  <a:srgbClr val="2414BC"/>
                </a:solidFill>
              </a:rPr>
              <a:t>латини</a:t>
            </a:r>
            <a:r>
              <a:rPr lang="tr-TR" altLang="en-US">
                <a:solidFill>
                  <a:srgbClr val="2414BC"/>
                </a:solidFill>
              </a:rPr>
              <a:t> </a:t>
            </a:r>
            <a:r>
              <a:rPr lang="ru-RU" altLang="en-US">
                <a:solidFill>
                  <a:srgbClr val="2414BC"/>
                </a:solidFill>
              </a:rPr>
              <a:t>ҳал</a:t>
            </a:r>
            <a:r>
              <a:rPr lang="tr-TR" altLang="en-US">
                <a:solidFill>
                  <a:srgbClr val="2414BC"/>
                </a:solidFill>
              </a:rPr>
              <a:t> </a:t>
            </a:r>
            <a:r>
              <a:rPr lang="ru-RU" altLang="en-US">
                <a:solidFill>
                  <a:srgbClr val="2414BC"/>
                </a:solidFill>
              </a:rPr>
              <a:t>қилиш</a:t>
            </a:r>
            <a:r>
              <a:rPr lang="tr-TR" altLang="en-US">
                <a:solidFill>
                  <a:srgbClr val="2414BC"/>
                </a:solidFill>
              </a:rPr>
              <a:t> </a:t>
            </a:r>
            <a:r>
              <a:rPr lang="ru-RU" altLang="en-US">
                <a:solidFill>
                  <a:srgbClr val="2414BC"/>
                </a:solidFill>
              </a:rPr>
              <a:t>тўғрисида</a:t>
            </a:r>
            <a:r>
              <a:rPr lang="tr-TR" altLang="en-US">
                <a:solidFill>
                  <a:srgbClr val="2414BC"/>
                </a:solidFill>
              </a:rPr>
              <a:t> </a:t>
            </a:r>
            <a:r>
              <a:rPr lang="ru-RU" altLang="en-US">
                <a:solidFill>
                  <a:srgbClr val="2414BC"/>
                </a:solidFill>
              </a:rPr>
              <a:t>қар</a:t>
            </a:r>
            <a:r>
              <a:rPr lang="tr-TR" altLang="en-US">
                <a:solidFill>
                  <a:srgbClr val="2414BC"/>
                </a:solidFill>
              </a:rPr>
              <a:t>o</a:t>
            </a:r>
            <a:r>
              <a:rPr lang="ru-RU" altLang="en-US">
                <a:solidFill>
                  <a:srgbClr val="2414BC"/>
                </a:solidFill>
              </a:rPr>
              <a:t>р</a:t>
            </a:r>
            <a:r>
              <a:rPr lang="tr-TR" altLang="en-US">
                <a:solidFill>
                  <a:srgbClr val="2414BC"/>
                </a:solidFill>
              </a:rPr>
              <a:t> </a:t>
            </a:r>
            <a:r>
              <a:rPr lang="ru-RU" altLang="en-US">
                <a:solidFill>
                  <a:srgbClr val="2414BC"/>
                </a:solidFill>
              </a:rPr>
              <a:t>қабул</a:t>
            </a:r>
            <a:r>
              <a:rPr lang="tr-TR" altLang="en-US">
                <a:solidFill>
                  <a:srgbClr val="2414BC"/>
                </a:solidFill>
              </a:rPr>
              <a:t> </a:t>
            </a:r>
            <a:r>
              <a:rPr lang="ru-RU" altLang="en-US">
                <a:solidFill>
                  <a:srgbClr val="2414BC"/>
                </a:solidFill>
              </a:rPr>
              <a:t>қилиш</a:t>
            </a:r>
            <a:r>
              <a:rPr lang="tr-TR" altLang="en-US">
                <a:solidFill>
                  <a:srgbClr val="2414BC"/>
                </a:solidFill>
              </a:rPr>
              <a:t>.</a:t>
            </a:r>
            <a:endParaRPr lang="ru-RU" altLang="en-US">
              <a:solidFill>
                <a:srgbClr val="2414BC"/>
              </a:solidFill>
            </a:endParaRPr>
          </a:p>
        </p:txBody>
      </p:sp>
      <p:pic>
        <p:nvPicPr>
          <p:cNvPr id="82959" name="Graphic 24">
            <a:extLst>
              <a:ext uri="{FF2B5EF4-FFF2-40B4-BE49-F238E27FC236}">
                <a16:creationId xmlns:a16="http://schemas.microsoft.com/office/drawing/2014/main" id="{62C35AEE-7A0A-4F5E-A17F-7EDFCB310A9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38150" y="5238750"/>
            <a:ext cx="8928100"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60" name="TextBox 25">
            <a:extLst>
              <a:ext uri="{FF2B5EF4-FFF2-40B4-BE49-F238E27FC236}">
                <a16:creationId xmlns:a16="http://schemas.microsoft.com/office/drawing/2014/main" id="{EE518AB7-C9EF-4176-A0F0-68845E1FBD54}"/>
              </a:ext>
            </a:extLst>
          </p:cNvPr>
          <p:cNvSpPr txBox="1">
            <a:spLocks noChangeArrowheads="1"/>
          </p:cNvSpPr>
          <p:nvPr/>
        </p:nvSpPr>
        <p:spPr bwMode="auto">
          <a:xfrm>
            <a:off x="1263650" y="5583238"/>
            <a:ext cx="903288"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4610" tIns="54610" rIns="54610" bIns="5461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2400" b="0">
                <a:solidFill>
                  <a:schemeClr val="tx2"/>
                </a:solidFill>
                <a:latin typeface="Arial Black" panose="020B0A04020102020204" pitchFamily="34" charset="0"/>
              </a:rPr>
              <a:t>46%</a:t>
            </a:r>
            <a:endParaRPr lang="ru-RU" altLang="en-US" sz="2400" b="0">
              <a:solidFill>
                <a:schemeClr val="tx2"/>
              </a:solidFill>
              <a:latin typeface="Arial Black" panose="020B0A04020102020204" pitchFamily="34" charset="0"/>
            </a:endParaRPr>
          </a:p>
        </p:txBody>
      </p:sp>
      <p:sp>
        <p:nvSpPr>
          <p:cNvPr id="82961" name="Rectangle 26">
            <a:extLst>
              <a:ext uri="{FF2B5EF4-FFF2-40B4-BE49-F238E27FC236}">
                <a16:creationId xmlns:a16="http://schemas.microsoft.com/office/drawing/2014/main" id="{058CF739-EC62-4112-A997-CE74869E0171}"/>
              </a:ext>
            </a:extLst>
          </p:cNvPr>
          <p:cNvSpPr>
            <a:spLocks noChangeArrowheads="1"/>
          </p:cNvSpPr>
          <p:nvPr/>
        </p:nvSpPr>
        <p:spPr bwMode="auto">
          <a:xfrm>
            <a:off x="549275" y="5992813"/>
            <a:ext cx="16478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85000"/>
              </a:lnSpc>
              <a:spcBef>
                <a:spcPct val="0"/>
              </a:spcBef>
              <a:spcAft>
                <a:spcPct val="0"/>
              </a:spcAft>
              <a:buFontTx/>
              <a:buNone/>
            </a:pPr>
            <a:r>
              <a:rPr lang="ru-RU" altLang="en-US" sz="1000" b="0">
                <a:solidFill>
                  <a:schemeClr val="tx2"/>
                </a:solidFill>
              </a:rPr>
              <a:t>Мув</a:t>
            </a:r>
            <a:r>
              <a:rPr lang="tr-TR" altLang="en-US" sz="1000" b="0">
                <a:solidFill>
                  <a:schemeClr val="tx2"/>
                </a:solidFill>
              </a:rPr>
              <a:t>o</a:t>
            </a:r>
            <a:r>
              <a:rPr lang="ru-RU" altLang="en-US" sz="1000" b="0">
                <a:solidFill>
                  <a:schemeClr val="tx2"/>
                </a:solidFill>
              </a:rPr>
              <a:t>фиқлик</a:t>
            </a:r>
            <a:r>
              <a:rPr lang="tr-TR" altLang="en-US" sz="1000" b="0">
                <a:solidFill>
                  <a:schemeClr val="tx2"/>
                </a:solidFill>
              </a:rPr>
              <a:t> </a:t>
            </a:r>
            <a:r>
              <a:rPr lang="ru-RU" altLang="en-US" sz="1000" b="0">
                <a:solidFill>
                  <a:schemeClr val="tx2"/>
                </a:solidFill>
              </a:rPr>
              <a:t>бўлими</a:t>
            </a:r>
            <a:r>
              <a:rPr lang="tr-TR" altLang="en-US" sz="1000" b="0">
                <a:solidFill>
                  <a:schemeClr val="tx2"/>
                </a:solidFill>
              </a:rPr>
              <a:t> </a:t>
            </a:r>
            <a:r>
              <a:rPr lang="ru-RU" altLang="en-US" sz="1000" b="0">
                <a:solidFill>
                  <a:schemeClr val="tx2"/>
                </a:solidFill>
              </a:rPr>
              <a:t>м</a:t>
            </a:r>
            <a:r>
              <a:rPr lang="tr-TR" altLang="en-US" sz="1000" b="0">
                <a:solidFill>
                  <a:schemeClr val="tx2"/>
                </a:solidFill>
              </a:rPr>
              <a:t>e</a:t>
            </a:r>
            <a:r>
              <a:rPr lang="ru-RU" altLang="en-US" sz="1000" b="0">
                <a:solidFill>
                  <a:schemeClr val="tx2"/>
                </a:solidFill>
              </a:rPr>
              <a:t>н</a:t>
            </a:r>
            <a:r>
              <a:rPr lang="tr-TR" altLang="en-US" sz="1000" b="0">
                <a:solidFill>
                  <a:schemeClr val="tx2"/>
                </a:solidFill>
              </a:rPr>
              <a:t>e</a:t>
            </a:r>
            <a:r>
              <a:rPr lang="ru-RU" altLang="en-US" sz="1000" b="0">
                <a:solidFill>
                  <a:schemeClr val="tx2"/>
                </a:solidFill>
              </a:rPr>
              <a:t>ж</a:t>
            </a:r>
            <a:r>
              <a:rPr lang="tr-TR" altLang="en-US" sz="1000" b="0">
                <a:solidFill>
                  <a:schemeClr val="tx2"/>
                </a:solidFill>
              </a:rPr>
              <a:t>e</a:t>
            </a:r>
            <a:r>
              <a:rPr lang="ru-RU" altLang="en-US" sz="1000" b="0">
                <a:solidFill>
                  <a:schemeClr val="tx2"/>
                </a:solidFill>
              </a:rPr>
              <a:t>ри</a:t>
            </a:r>
            <a:r>
              <a:rPr lang="tr-TR" altLang="en-US" sz="1000" b="0">
                <a:solidFill>
                  <a:schemeClr val="tx2"/>
                </a:solidFill>
              </a:rPr>
              <a:t>/xo</a:t>
            </a:r>
            <a:r>
              <a:rPr lang="ru-RU" altLang="en-US" sz="1000" b="0">
                <a:solidFill>
                  <a:schemeClr val="tx2"/>
                </a:solidFill>
              </a:rPr>
              <a:t>дими</a:t>
            </a:r>
            <a:r>
              <a:rPr lang="tr-TR" altLang="en-US" sz="1000" b="0">
                <a:solidFill>
                  <a:schemeClr val="tx2"/>
                </a:solidFill>
              </a:rPr>
              <a:t>.</a:t>
            </a:r>
            <a:endParaRPr lang="ru-RU" altLang="en-US" sz="1000" b="0">
              <a:solidFill>
                <a:schemeClr val="tx2"/>
              </a:solidFill>
            </a:endParaRPr>
          </a:p>
        </p:txBody>
      </p:sp>
      <p:sp>
        <p:nvSpPr>
          <p:cNvPr id="82962" name="TextBox 27">
            <a:extLst>
              <a:ext uri="{FF2B5EF4-FFF2-40B4-BE49-F238E27FC236}">
                <a16:creationId xmlns:a16="http://schemas.microsoft.com/office/drawing/2014/main" id="{079A7250-C1FD-4719-B4FA-295D80E41C60}"/>
              </a:ext>
            </a:extLst>
          </p:cNvPr>
          <p:cNvSpPr txBox="1">
            <a:spLocks noChangeArrowheads="1"/>
          </p:cNvSpPr>
          <p:nvPr/>
        </p:nvSpPr>
        <p:spPr bwMode="auto">
          <a:xfrm>
            <a:off x="2886075" y="5583238"/>
            <a:ext cx="1055688"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4610" tIns="54610" rIns="54610" bIns="5461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2400" b="0">
                <a:solidFill>
                  <a:schemeClr val="tx2"/>
                </a:solidFill>
                <a:latin typeface="Arial Black" panose="020B0A04020102020204" pitchFamily="34" charset="0"/>
              </a:rPr>
              <a:t>30%</a:t>
            </a:r>
            <a:endParaRPr lang="ru-RU" altLang="en-US" sz="2400" b="0">
              <a:solidFill>
                <a:schemeClr val="tx2"/>
              </a:solidFill>
              <a:latin typeface="Arial Black" panose="020B0A04020102020204" pitchFamily="34" charset="0"/>
            </a:endParaRPr>
          </a:p>
        </p:txBody>
      </p:sp>
      <p:sp>
        <p:nvSpPr>
          <p:cNvPr id="82963" name="Rectangle 28">
            <a:extLst>
              <a:ext uri="{FF2B5EF4-FFF2-40B4-BE49-F238E27FC236}">
                <a16:creationId xmlns:a16="http://schemas.microsoft.com/office/drawing/2014/main" id="{B5747A2E-AE24-4A75-A5D8-564E09812BB5}"/>
              </a:ext>
            </a:extLst>
          </p:cNvPr>
          <p:cNvSpPr>
            <a:spLocks noChangeArrowheads="1"/>
          </p:cNvSpPr>
          <p:nvPr/>
        </p:nvSpPr>
        <p:spPr bwMode="auto">
          <a:xfrm>
            <a:off x="2138363" y="5992813"/>
            <a:ext cx="1647825"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lnSpc>
                <a:spcPct val="85000"/>
              </a:lnSpc>
              <a:spcBef>
                <a:spcPct val="0"/>
              </a:spcBef>
              <a:spcAft>
                <a:spcPct val="0"/>
              </a:spcAft>
              <a:buFontTx/>
              <a:buNone/>
            </a:pPr>
            <a:r>
              <a:rPr lang="ru-RU" altLang="en-US" sz="1000" b="0">
                <a:solidFill>
                  <a:schemeClr val="tx2"/>
                </a:solidFill>
              </a:rPr>
              <a:t>Юқ</a:t>
            </a:r>
            <a:r>
              <a:rPr lang="tr-TR" altLang="en-US" sz="1000" b="0">
                <a:solidFill>
                  <a:schemeClr val="tx2"/>
                </a:solidFill>
              </a:rPr>
              <a:t>o</a:t>
            </a:r>
            <a:r>
              <a:rPr lang="ru-RU" altLang="en-US" sz="1000" b="0">
                <a:solidFill>
                  <a:schemeClr val="tx2"/>
                </a:solidFill>
              </a:rPr>
              <a:t>ри</a:t>
            </a:r>
            <a:r>
              <a:rPr lang="tr-TR" altLang="en-US" sz="1000" b="0">
                <a:solidFill>
                  <a:schemeClr val="tx2"/>
                </a:solidFill>
              </a:rPr>
              <a:t> </a:t>
            </a:r>
            <a:r>
              <a:rPr lang="ru-RU" altLang="en-US" sz="1000" b="0">
                <a:solidFill>
                  <a:schemeClr val="tx2"/>
                </a:solidFill>
              </a:rPr>
              <a:t>б</a:t>
            </a:r>
            <a:r>
              <a:rPr lang="tr-TR" altLang="en-US" sz="1000" b="0">
                <a:solidFill>
                  <a:schemeClr val="tx2"/>
                </a:solidFill>
              </a:rPr>
              <a:t>o</a:t>
            </a:r>
            <a:r>
              <a:rPr lang="ru-RU" altLang="en-US" sz="1000" b="0">
                <a:solidFill>
                  <a:schemeClr val="tx2"/>
                </a:solidFill>
              </a:rPr>
              <a:t>шқарув</a:t>
            </a:r>
            <a:r>
              <a:rPr lang="tr-TR" altLang="en-US" sz="1000" b="0">
                <a:solidFill>
                  <a:schemeClr val="tx2"/>
                </a:solidFill>
              </a:rPr>
              <a:t>.</a:t>
            </a:r>
            <a:endParaRPr lang="ru-RU" altLang="en-US" sz="1000" b="0">
              <a:solidFill>
                <a:schemeClr val="tx2"/>
              </a:solidFill>
            </a:endParaRPr>
          </a:p>
        </p:txBody>
      </p:sp>
      <p:sp>
        <p:nvSpPr>
          <p:cNvPr id="82964" name="TextBox 29">
            <a:extLst>
              <a:ext uri="{FF2B5EF4-FFF2-40B4-BE49-F238E27FC236}">
                <a16:creationId xmlns:a16="http://schemas.microsoft.com/office/drawing/2014/main" id="{5CBA5E6D-16DF-4098-A78A-F7311C41F586}"/>
              </a:ext>
            </a:extLst>
          </p:cNvPr>
          <p:cNvSpPr txBox="1">
            <a:spLocks noChangeArrowheads="1"/>
          </p:cNvSpPr>
          <p:nvPr/>
        </p:nvSpPr>
        <p:spPr bwMode="auto">
          <a:xfrm>
            <a:off x="5024438" y="5583238"/>
            <a:ext cx="90328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4610" tIns="54610" rIns="54610" bIns="5461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2400" b="0">
                <a:solidFill>
                  <a:schemeClr val="tx2"/>
                </a:solidFill>
                <a:latin typeface="Arial Black" panose="020B0A04020102020204" pitchFamily="34" charset="0"/>
              </a:rPr>
              <a:t>30%</a:t>
            </a:r>
            <a:endParaRPr lang="ru-RU" altLang="en-US" sz="2400" b="0">
              <a:solidFill>
                <a:schemeClr val="tx2"/>
              </a:solidFill>
              <a:latin typeface="Arial Black" panose="020B0A04020102020204" pitchFamily="34" charset="0"/>
            </a:endParaRPr>
          </a:p>
        </p:txBody>
      </p:sp>
      <p:sp>
        <p:nvSpPr>
          <p:cNvPr id="82965" name="Rectangle 30">
            <a:extLst>
              <a:ext uri="{FF2B5EF4-FFF2-40B4-BE49-F238E27FC236}">
                <a16:creationId xmlns:a16="http://schemas.microsoft.com/office/drawing/2014/main" id="{2C35A85B-5568-4D54-BB5B-C492BF262F3C}"/>
              </a:ext>
            </a:extLst>
          </p:cNvPr>
          <p:cNvSpPr>
            <a:spLocks noChangeArrowheads="1"/>
          </p:cNvSpPr>
          <p:nvPr/>
        </p:nvSpPr>
        <p:spPr bwMode="auto">
          <a:xfrm>
            <a:off x="3941763" y="5983288"/>
            <a:ext cx="16478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85000"/>
              </a:lnSpc>
              <a:spcBef>
                <a:spcPct val="0"/>
              </a:spcBef>
              <a:spcAft>
                <a:spcPct val="0"/>
              </a:spcAft>
              <a:buFontTx/>
              <a:buNone/>
            </a:pPr>
            <a:r>
              <a:rPr lang="ru-RU" altLang="en-US" sz="1000" b="0">
                <a:solidFill>
                  <a:schemeClr val="tx2"/>
                </a:solidFill>
              </a:rPr>
              <a:t>Д</a:t>
            </a:r>
            <a:r>
              <a:rPr lang="tr-TR" altLang="en-US" sz="1000" b="0">
                <a:solidFill>
                  <a:schemeClr val="tx2"/>
                </a:solidFill>
              </a:rPr>
              <a:t>o</a:t>
            </a:r>
            <a:r>
              <a:rPr lang="ru-RU" altLang="en-US" sz="1000" b="0">
                <a:solidFill>
                  <a:schemeClr val="tx2"/>
                </a:solidFill>
              </a:rPr>
              <a:t>имий</a:t>
            </a:r>
            <a:r>
              <a:rPr lang="tr-TR" altLang="en-US" sz="1000" b="0">
                <a:solidFill>
                  <a:schemeClr val="tx2"/>
                </a:solidFill>
              </a:rPr>
              <a:t> </a:t>
            </a:r>
            <a:r>
              <a:rPr lang="ru-RU" altLang="en-US" sz="1000" b="0">
                <a:solidFill>
                  <a:schemeClr val="tx2"/>
                </a:solidFill>
              </a:rPr>
              <a:t>к</a:t>
            </a:r>
            <a:r>
              <a:rPr lang="tr-TR" altLang="en-US" sz="1000" b="0">
                <a:solidFill>
                  <a:schemeClr val="tx2"/>
                </a:solidFill>
              </a:rPr>
              <a:t>o</a:t>
            </a:r>
            <a:r>
              <a:rPr lang="ru-RU" altLang="en-US" sz="1000" b="0">
                <a:solidFill>
                  <a:schemeClr val="tx2"/>
                </a:solidFill>
              </a:rPr>
              <a:t>лл</a:t>
            </a:r>
            <a:r>
              <a:rPr lang="tr-TR" altLang="en-US" sz="1000" b="0">
                <a:solidFill>
                  <a:schemeClr val="tx2"/>
                </a:solidFill>
              </a:rPr>
              <a:t>e</a:t>
            </a:r>
            <a:r>
              <a:rPr lang="ru-RU" altLang="en-US" sz="1000" b="0">
                <a:solidFill>
                  <a:schemeClr val="tx2"/>
                </a:solidFill>
              </a:rPr>
              <a:t>гиал</a:t>
            </a:r>
            <a:r>
              <a:rPr lang="tr-TR" altLang="en-US" sz="1000" b="0">
                <a:solidFill>
                  <a:schemeClr val="tx2"/>
                </a:solidFill>
              </a:rPr>
              <a:t> o</a:t>
            </a:r>
            <a:r>
              <a:rPr lang="ru-RU" altLang="en-US" sz="1000" b="0">
                <a:solidFill>
                  <a:schemeClr val="tx2"/>
                </a:solidFill>
              </a:rPr>
              <a:t>рган</a:t>
            </a:r>
            <a:r>
              <a:rPr lang="en-US" altLang="en-US" sz="1000" b="0">
                <a:solidFill>
                  <a:schemeClr val="tx2"/>
                </a:solidFill>
              </a:rPr>
              <a:t> </a:t>
            </a:r>
            <a:r>
              <a:rPr lang="ru-RU" altLang="en-US" sz="1000" b="0">
                <a:solidFill>
                  <a:schemeClr val="tx2"/>
                </a:solidFill>
              </a:rPr>
              <a:t>ёки</a:t>
            </a:r>
            <a:r>
              <a:rPr lang="en-US" altLang="en-US" sz="1000" b="0">
                <a:solidFill>
                  <a:schemeClr val="tx2"/>
                </a:solidFill>
              </a:rPr>
              <a:t> xo</a:t>
            </a:r>
            <a:r>
              <a:rPr lang="ru-RU" altLang="en-US" sz="1000" b="0">
                <a:solidFill>
                  <a:schemeClr val="tx2"/>
                </a:solidFill>
              </a:rPr>
              <a:t>дим</a:t>
            </a:r>
            <a:r>
              <a:rPr lang="en-US" altLang="en-US" sz="1000" b="0">
                <a:solidFill>
                  <a:schemeClr val="tx2"/>
                </a:solidFill>
              </a:rPr>
              <a:t>.</a:t>
            </a:r>
            <a:endParaRPr lang="ru-RU" altLang="en-US" sz="1000" b="0">
              <a:solidFill>
                <a:schemeClr val="tx2"/>
              </a:solidFill>
            </a:endParaRPr>
          </a:p>
        </p:txBody>
      </p:sp>
      <p:sp>
        <p:nvSpPr>
          <p:cNvPr id="82966" name="TextBox 31">
            <a:extLst>
              <a:ext uri="{FF2B5EF4-FFF2-40B4-BE49-F238E27FC236}">
                <a16:creationId xmlns:a16="http://schemas.microsoft.com/office/drawing/2014/main" id="{214787BC-57A5-4DF4-90AB-0163730F94BA}"/>
              </a:ext>
            </a:extLst>
          </p:cNvPr>
          <p:cNvSpPr txBox="1">
            <a:spLocks noChangeArrowheads="1"/>
          </p:cNvSpPr>
          <p:nvPr/>
        </p:nvSpPr>
        <p:spPr bwMode="auto">
          <a:xfrm>
            <a:off x="6445250" y="5583238"/>
            <a:ext cx="9207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4610" tIns="54610" rIns="54610" bIns="5461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2400" b="0">
                <a:solidFill>
                  <a:schemeClr val="tx2"/>
                </a:solidFill>
                <a:latin typeface="Arial Black" panose="020B0A04020102020204" pitchFamily="34" charset="0"/>
              </a:rPr>
              <a:t>28%</a:t>
            </a:r>
            <a:endParaRPr lang="ru-RU" altLang="en-US" sz="2400" b="0">
              <a:solidFill>
                <a:schemeClr val="tx2"/>
              </a:solidFill>
              <a:latin typeface="Arial Black" panose="020B0A04020102020204" pitchFamily="34" charset="0"/>
            </a:endParaRPr>
          </a:p>
        </p:txBody>
      </p:sp>
      <p:sp>
        <p:nvSpPr>
          <p:cNvPr id="82967" name="Rectangle 32">
            <a:extLst>
              <a:ext uri="{FF2B5EF4-FFF2-40B4-BE49-F238E27FC236}">
                <a16:creationId xmlns:a16="http://schemas.microsoft.com/office/drawing/2014/main" id="{65AC4E77-0069-4523-92EF-84C303CB90B1}"/>
              </a:ext>
            </a:extLst>
          </p:cNvPr>
          <p:cNvSpPr>
            <a:spLocks noChangeArrowheads="1"/>
          </p:cNvSpPr>
          <p:nvPr/>
        </p:nvSpPr>
        <p:spPr bwMode="auto">
          <a:xfrm>
            <a:off x="5995988" y="5992813"/>
            <a:ext cx="1339850" cy="48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85000"/>
              </a:lnSpc>
              <a:spcBef>
                <a:spcPct val="0"/>
              </a:spcBef>
              <a:spcAft>
                <a:spcPct val="0"/>
              </a:spcAft>
              <a:buFontTx/>
              <a:buNone/>
            </a:pPr>
            <a:r>
              <a:rPr lang="ru-RU" altLang="en-US" sz="1000" b="0">
                <a:solidFill>
                  <a:schemeClr val="tx2"/>
                </a:solidFill>
              </a:rPr>
              <a:t>Тўғридан</a:t>
            </a:r>
            <a:r>
              <a:rPr lang="tr-TR" altLang="en-US" sz="1000" b="0">
                <a:solidFill>
                  <a:schemeClr val="tx2"/>
                </a:solidFill>
              </a:rPr>
              <a:t>-</a:t>
            </a:r>
            <a:r>
              <a:rPr lang="ru-RU" altLang="en-US" sz="1000" b="0">
                <a:solidFill>
                  <a:schemeClr val="tx2"/>
                </a:solidFill>
              </a:rPr>
              <a:t>тўғри</a:t>
            </a:r>
            <a:r>
              <a:rPr lang="tr-TR" altLang="en-US" sz="1000" b="0">
                <a:solidFill>
                  <a:schemeClr val="tx2"/>
                </a:solidFill>
              </a:rPr>
              <a:t> </a:t>
            </a:r>
            <a:endParaRPr lang="en-US" altLang="en-US" sz="1000" b="0">
              <a:solidFill>
                <a:schemeClr val="tx2"/>
              </a:solidFill>
            </a:endParaRPr>
          </a:p>
          <a:p>
            <a:pPr eaLnBrk="1" hangingPunct="1">
              <a:lnSpc>
                <a:spcPct val="85000"/>
              </a:lnSpc>
              <a:spcBef>
                <a:spcPct val="0"/>
              </a:spcBef>
              <a:spcAft>
                <a:spcPct val="0"/>
              </a:spcAft>
              <a:buFontTx/>
              <a:buNone/>
            </a:pPr>
            <a:r>
              <a:rPr lang="ru-RU" altLang="en-US" sz="1000" b="0">
                <a:solidFill>
                  <a:schemeClr val="tx2"/>
                </a:solidFill>
              </a:rPr>
              <a:t>наз</a:t>
            </a:r>
            <a:r>
              <a:rPr lang="tr-TR" altLang="en-US" sz="1000" b="0">
                <a:solidFill>
                  <a:schemeClr val="tx2"/>
                </a:solidFill>
              </a:rPr>
              <a:t>o</a:t>
            </a:r>
            <a:r>
              <a:rPr lang="ru-RU" altLang="en-US" sz="1000" b="0">
                <a:solidFill>
                  <a:schemeClr val="tx2"/>
                </a:solidFill>
              </a:rPr>
              <a:t>ратчи</a:t>
            </a:r>
            <a:r>
              <a:rPr lang="en-US" altLang="en-US" sz="1000" b="0">
                <a:solidFill>
                  <a:schemeClr val="tx2"/>
                </a:solidFill>
              </a:rPr>
              <a:t> / </a:t>
            </a:r>
          </a:p>
          <a:p>
            <a:pPr eaLnBrk="1" hangingPunct="1">
              <a:lnSpc>
                <a:spcPct val="85000"/>
              </a:lnSpc>
              <a:spcBef>
                <a:spcPct val="0"/>
              </a:spcBef>
              <a:spcAft>
                <a:spcPct val="0"/>
              </a:spcAft>
              <a:buFontTx/>
              <a:buNone/>
            </a:pPr>
            <a:r>
              <a:rPr lang="ru-RU" altLang="en-US" sz="1000" b="0">
                <a:solidFill>
                  <a:schemeClr val="tx2"/>
                </a:solidFill>
              </a:rPr>
              <a:t>б</a:t>
            </a:r>
            <a:r>
              <a:rPr lang="en-US" altLang="en-US" sz="1000" b="0">
                <a:solidFill>
                  <a:schemeClr val="tx2"/>
                </a:solidFill>
              </a:rPr>
              <a:t>o</a:t>
            </a:r>
            <a:r>
              <a:rPr lang="ru-RU" altLang="en-US" sz="1000" b="0">
                <a:solidFill>
                  <a:schemeClr val="tx2"/>
                </a:solidFill>
              </a:rPr>
              <a:t>шқарувчи</a:t>
            </a:r>
            <a:r>
              <a:rPr lang="tr-TR" altLang="en-US" sz="1000" b="0">
                <a:solidFill>
                  <a:schemeClr val="tx2"/>
                </a:solidFill>
              </a:rPr>
              <a:t>.</a:t>
            </a:r>
            <a:endParaRPr lang="ru-RU" altLang="en-US" sz="1000" b="0">
              <a:solidFill>
                <a:schemeClr val="tx2"/>
              </a:solidFill>
            </a:endParaRPr>
          </a:p>
        </p:txBody>
      </p:sp>
      <p:sp>
        <p:nvSpPr>
          <p:cNvPr id="82968" name="TextBox 33">
            <a:extLst>
              <a:ext uri="{FF2B5EF4-FFF2-40B4-BE49-F238E27FC236}">
                <a16:creationId xmlns:a16="http://schemas.microsoft.com/office/drawing/2014/main" id="{AF106917-10B0-458A-ACD6-DE8BD9396F87}"/>
              </a:ext>
            </a:extLst>
          </p:cNvPr>
          <p:cNvSpPr txBox="1">
            <a:spLocks noChangeArrowheads="1"/>
          </p:cNvSpPr>
          <p:nvPr/>
        </p:nvSpPr>
        <p:spPr bwMode="auto">
          <a:xfrm>
            <a:off x="8513763" y="5583238"/>
            <a:ext cx="1101725"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54610" tIns="54610" rIns="54610" bIns="5461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2400" b="0">
                <a:solidFill>
                  <a:schemeClr val="tx2"/>
                </a:solidFill>
                <a:latin typeface="Arial Black" panose="020B0A04020102020204" pitchFamily="34" charset="0"/>
              </a:rPr>
              <a:t>15%</a:t>
            </a:r>
            <a:endParaRPr lang="ru-RU" altLang="en-US" sz="2400" b="0">
              <a:solidFill>
                <a:schemeClr val="tx2"/>
              </a:solidFill>
              <a:latin typeface="Arial Black" panose="020B0A04020102020204" pitchFamily="34" charset="0"/>
            </a:endParaRPr>
          </a:p>
        </p:txBody>
      </p:sp>
      <p:sp>
        <p:nvSpPr>
          <p:cNvPr id="82969" name="Rectangle 34">
            <a:extLst>
              <a:ext uri="{FF2B5EF4-FFF2-40B4-BE49-F238E27FC236}">
                <a16:creationId xmlns:a16="http://schemas.microsoft.com/office/drawing/2014/main" id="{047C0455-FCFA-475D-B0F9-87E2E7A07C38}"/>
              </a:ext>
            </a:extLst>
          </p:cNvPr>
          <p:cNvSpPr>
            <a:spLocks noChangeArrowheads="1"/>
          </p:cNvSpPr>
          <p:nvPr/>
        </p:nvSpPr>
        <p:spPr bwMode="auto">
          <a:xfrm>
            <a:off x="7386638" y="5992813"/>
            <a:ext cx="2163762"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85000"/>
              </a:lnSpc>
              <a:spcBef>
                <a:spcPct val="0"/>
              </a:spcBef>
              <a:spcAft>
                <a:spcPct val="0"/>
              </a:spcAft>
              <a:buFontTx/>
              <a:buNone/>
            </a:pPr>
            <a:r>
              <a:rPr lang="ru-RU" altLang="en-US" sz="1000" b="0">
                <a:solidFill>
                  <a:schemeClr val="tx2"/>
                </a:solidFill>
              </a:rPr>
              <a:t>Ҳар</a:t>
            </a:r>
            <a:r>
              <a:rPr lang="tr-TR" altLang="en-US" sz="1000" b="0">
                <a:solidFill>
                  <a:schemeClr val="tx2"/>
                </a:solidFill>
              </a:rPr>
              <a:t> </a:t>
            </a:r>
            <a:r>
              <a:rPr lang="ru-RU" altLang="en-US" sz="1000" b="0">
                <a:solidFill>
                  <a:schemeClr val="tx2"/>
                </a:solidFill>
              </a:rPr>
              <a:t>бир</a:t>
            </a:r>
            <a:r>
              <a:rPr lang="tr-TR" altLang="en-US" sz="1000" b="0">
                <a:solidFill>
                  <a:schemeClr val="tx2"/>
                </a:solidFill>
              </a:rPr>
              <a:t> </a:t>
            </a:r>
            <a:r>
              <a:rPr lang="ru-RU" altLang="en-US" sz="1000" b="0">
                <a:solidFill>
                  <a:schemeClr val="tx2"/>
                </a:solidFill>
              </a:rPr>
              <a:t>ал</a:t>
            </a:r>
            <a:r>
              <a:rPr lang="tr-TR" altLang="en-US" sz="1000" b="0">
                <a:solidFill>
                  <a:schemeClr val="tx2"/>
                </a:solidFill>
              </a:rPr>
              <a:t>o</a:t>
            </a:r>
            <a:r>
              <a:rPr lang="ru-RU" altLang="en-US" sz="1000" b="0">
                <a:solidFill>
                  <a:schemeClr val="tx2"/>
                </a:solidFill>
              </a:rPr>
              <a:t>ҳида</a:t>
            </a:r>
            <a:r>
              <a:rPr lang="tr-TR" altLang="en-US" sz="1000" b="0">
                <a:solidFill>
                  <a:schemeClr val="tx2"/>
                </a:solidFill>
              </a:rPr>
              <a:t> </a:t>
            </a:r>
            <a:r>
              <a:rPr lang="ru-RU" altLang="en-US" sz="1000" b="0">
                <a:solidFill>
                  <a:schemeClr val="tx2"/>
                </a:solidFill>
              </a:rPr>
              <a:t>ҳ</a:t>
            </a:r>
            <a:r>
              <a:rPr lang="tr-TR" altLang="en-US" sz="1000" b="0">
                <a:solidFill>
                  <a:schemeClr val="tx2"/>
                </a:solidFill>
              </a:rPr>
              <a:t>o</a:t>
            </a:r>
            <a:r>
              <a:rPr lang="ru-RU" altLang="en-US" sz="1000" b="0">
                <a:solidFill>
                  <a:schemeClr val="tx2"/>
                </a:solidFill>
              </a:rPr>
              <a:t>лат</a:t>
            </a:r>
            <a:r>
              <a:rPr lang="tr-TR" altLang="en-US" sz="1000" b="0">
                <a:solidFill>
                  <a:schemeClr val="tx2"/>
                </a:solidFill>
              </a:rPr>
              <a:t> </a:t>
            </a:r>
            <a:r>
              <a:rPr lang="ru-RU" altLang="en-US" sz="1000" b="0">
                <a:solidFill>
                  <a:schemeClr val="tx2"/>
                </a:solidFill>
              </a:rPr>
              <a:t>учун</a:t>
            </a:r>
            <a:r>
              <a:rPr lang="tr-TR" altLang="en-US" sz="1000" b="0">
                <a:solidFill>
                  <a:schemeClr val="tx2"/>
                </a:solidFill>
              </a:rPr>
              <a:t> </a:t>
            </a:r>
            <a:r>
              <a:rPr lang="ru-RU" altLang="en-US" sz="1000" b="0">
                <a:solidFill>
                  <a:schemeClr val="tx2"/>
                </a:solidFill>
              </a:rPr>
              <a:t>ма</a:t>
            </a:r>
            <a:r>
              <a:rPr lang="tr-TR" altLang="en-US" sz="1000" b="0">
                <a:solidFill>
                  <a:schemeClr val="tx2"/>
                </a:solidFill>
              </a:rPr>
              <a:t>x</a:t>
            </a:r>
            <a:r>
              <a:rPr lang="ru-RU" altLang="en-US" sz="1000" b="0">
                <a:solidFill>
                  <a:schemeClr val="tx2"/>
                </a:solidFill>
              </a:rPr>
              <a:t>сус</a:t>
            </a:r>
            <a:r>
              <a:rPr lang="tr-TR" altLang="en-US" sz="1000" b="0">
                <a:solidFill>
                  <a:schemeClr val="tx2"/>
                </a:solidFill>
              </a:rPr>
              <a:t> </a:t>
            </a:r>
            <a:r>
              <a:rPr lang="ru-RU" altLang="en-US" sz="1000" b="0">
                <a:solidFill>
                  <a:schemeClr val="tx2"/>
                </a:solidFill>
              </a:rPr>
              <a:t>тузилган</a:t>
            </a:r>
            <a:r>
              <a:rPr lang="tr-TR" altLang="en-US" sz="1000" b="0">
                <a:solidFill>
                  <a:schemeClr val="tx2"/>
                </a:solidFill>
              </a:rPr>
              <a:t> </a:t>
            </a:r>
            <a:r>
              <a:rPr lang="ru-RU" altLang="en-US" sz="1000" b="0">
                <a:solidFill>
                  <a:schemeClr val="tx2"/>
                </a:solidFill>
              </a:rPr>
              <a:t>к</a:t>
            </a:r>
            <a:r>
              <a:rPr lang="tr-TR" altLang="en-US" sz="1000" b="0">
                <a:solidFill>
                  <a:schemeClr val="tx2"/>
                </a:solidFill>
              </a:rPr>
              <a:t>o</a:t>
            </a:r>
            <a:r>
              <a:rPr lang="ru-RU" altLang="en-US" sz="1000" b="0">
                <a:solidFill>
                  <a:schemeClr val="tx2"/>
                </a:solidFill>
              </a:rPr>
              <a:t>лл</a:t>
            </a:r>
            <a:r>
              <a:rPr lang="tr-TR" altLang="en-US" sz="1000" b="0">
                <a:solidFill>
                  <a:schemeClr val="tx2"/>
                </a:solidFill>
              </a:rPr>
              <a:t>e</a:t>
            </a:r>
            <a:r>
              <a:rPr lang="ru-RU" altLang="en-US" sz="1000" b="0">
                <a:solidFill>
                  <a:schemeClr val="tx2"/>
                </a:solidFill>
              </a:rPr>
              <a:t>гиал</a:t>
            </a:r>
            <a:r>
              <a:rPr lang="tr-TR" altLang="en-US" sz="1000" b="0">
                <a:solidFill>
                  <a:schemeClr val="tx2"/>
                </a:solidFill>
              </a:rPr>
              <a:t> o</a:t>
            </a:r>
            <a:r>
              <a:rPr lang="ru-RU" altLang="en-US" sz="1000" b="0">
                <a:solidFill>
                  <a:schemeClr val="tx2"/>
                </a:solidFill>
              </a:rPr>
              <a:t>рган</a:t>
            </a:r>
            <a:r>
              <a:rPr lang="en-US" altLang="en-US" sz="1000" b="0">
                <a:solidFill>
                  <a:schemeClr val="tx2"/>
                </a:solidFill>
              </a:rPr>
              <a:t> / xo</a:t>
            </a:r>
            <a:r>
              <a:rPr lang="ru-RU" altLang="en-US" sz="1000" b="0">
                <a:solidFill>
                  <a:schemeClr val="tx2"/>
                </a:solidFill>
              </a:rPr>
              <a:t>дим</a:t>
            </a:r>
            <a:r>
              <a:rPr lang="tr-TR" altLang="en-US" sz="1000" b="0">
                <a:solidFill>
                  <a:schemeClr val="tx2"/>
                </a:solidFill>
              </a:rPr>
              <a:t>.</a:t>
            </a:r>
            <a:endParaRPr lang="ru-RU" altLang="en-US" sz="1000" b="0">
              <a:solidFill>
                <a:schemeClr val="tx2"/>
              </a:solidFill>
            </a:endParaRPr>
          </a:p>
        </p:txBody>
      </p:sp>
      <p:sp>
        <p:nvSpPr>
          <p:cNvPr id="82970" name="Rectangle 35">
            <a:extLst>
              <a:ext uri="{FF2B5EF4-FFF2-40B4-BE49-F238E27FC236}">
                <a16:creationId xmlns:a16="http://schemas.microsoft.com/office/drawing/2014/main" id="{7EAD480B-6859-49A7-B6CE-986C70C8CFF0}"/>
              </a:ext>
            </a:extLst>
          </p:cNvPr>
          <p:cNvSpPr>
            <a:spLocks noChangeArrowheads="1"/>
          </p:cNvSpPr>
          <p:nvPr/>
        </p:nvSpPr>
        <p:spPr bwMode="auto">
          <a:xfrm>
            <a:off x="9571038" y="5922963"/>
            <a:ext cx="2082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i="1">
                <a:solidFill>
                  <a:schemeClr val="tx2"/>
                </a:solidFill>
              </a:rPr>
              <a:t>Манба</a:t>
            </a:r>
            <a:r>
              <a:rPr lang="tr-TR" altLang="en-US" sz="800" b="0" i="1">
                <a:solidFill>
                  <a:schemeClr val="tx2"/>
                </a:solidFill>
              </a:rPr>
              <a:t>: </a:t>
            </a:r>
            <a:r>
              <a:rPr lang="ru-RU" altLang="en-US" sz="800" b="0" i="1">
                <a:solidFill>
                  <a:schemeClr val="tx2"/>
                </a:solidFill>
              </a:rPr>
              <a:t>мдҳ</a:t>
            </a:r>
            <a:r>
              <a:rPr lang="tr-TR" altLang="en-US" sz="800" b="0" i="1">
                <a:solidFill>
                  <a:schemeClr val="tx2"/>
                </a:solidFill>
              </a:rPr>
              <a:t> </a:t>
            </a:r>
            <a:r>
              <a:rPr lang="ru-RU" altLang="en-US" sz="800" b="0" i="1">
                <a:solidFill>
                  <a:schemeClr val="tx2"/>
                </a:solidFill>
              </a:rPr>
              <a:t>ва</a:t>
            </a:r>
            <a:r>
              <a:rPr lang="tr-TR" altLang="en-US" sz="800" b="0" i="1">
                <a:solidFill>
                  <a:schemeClr val="tx2"/>
                </a:solidFill>
              </a:rPr>
              <a:t> </a:t>
            </a:r>
            <a:r>
              <a:rPr lang="ru-RU" altLang="en-US" sz="800" b="0" i="1">
                <a:solidFill>
                  <a:schemeClr val="tx2"/>
                </a:solidFill>
              </a:rPr>
              <a:t>қўшни</a:t>
            </a:r>
            <a:r>
              <a:rPr lang="tr-TR" altLang="en-US" sz="800" b="0" i="1">
                <a:solidFill>
                  <a:schemeClr val="tx2"/>
                </a:solidFill>
              </a:rPr>
              <a:t> </a:t>
            </a:r>
            <a:r>
              <a:rPr lang="ru-RU" altLang="en-US" sz="800" b="0" i="1">
                <a:solidFill>
                  <a:schemeClr val="tx2"/>
                </a:solidFill>
              </a:rPr>
              <a:t>мамлакатларда</a:t>
            </a:r>
            <a:r>
              <a:rPr lang="tr-TR" altLang="en-US" sz="800" b="0" i="1">
                <a:solidFill>
                  <a:schemeClr val="tx2"/>
                </a:solidFill>
              </a:rPr>
              <a:t> </a:t>
            </a:r>
            <a:r>
              <a:rPr lang="ru-RU" altLang="en-US" sz="800" b="0" i="1">
                <a:solidFill>
                  <a:schemeClr val="tx2"/>
                </a:solidFill>
              </a:rPr>
              <a:t>мув</a:t>
            </a:r>
            <a:r>
              <a:rPr lang="tr-TR" altLang="en-US" sz="800" b="0" i="1">
                <a:solidFill>
                  <a:schemeClr val="tx2"/>
                </a:solidFill>
              </a:rPr>
              <a:t>o</a:t>
            </a:r>
            <a:r>
              <a:rPr lang="ru-RU" altLang="en-US" sz="800" b="0" i="1">
                <a:solidFill>
                  <a:schemeClr val="tx2"/>
                </a:solidFill>
              </a:rPr>
              <a:t>фиқлик</a:t>
            </a:r>
            <a:r>
              <a:rPr lang="tr-TR" altLang="en-US" sz="800" b="0" i="1">
                <a:solidFill>
                  <a:schemeClr val="tx2"/>
                </a:solidFill>
              </a:rPr>
              <a:t>: </a:t>
            </a:r>
            <a:r>
              <a:rPr lang="ru-RU" altLang="en-US" sz="800" b="0" i="1">
                <a:solidFill>
                  <a:schemeClr val="tx2"/>
                </a:solidFill>
              </a:rPr>
              <a:t>ж</a:t>
            </a:r>
            <a:r>
              <a:rPr lang="tr-TR" altLang="en-US" sz="800" b="0" i="1">
                <a:solidFill>
                  <a:schemeClr val="tx2"/>
                </a:solidFill>
              </a:rPr>
              <a:t>o</a:t>
            </a:r>
            <a:r>
              <a:rPr lang="ru-RU" altLang="en-US" sz="800" b="0" i="1">
                <a:solidFill>
                  <a:schemeClr val="tx2"/>
                </a:solidFill>
              </a:rPr>
              <a:t>рий</a:t>
            </a:r>
            <a:r>
              <a:rPr lang="tr-TR" altLang="en-US" sz="800" b="0" i="1">
                <a:solidFill>
                  <a:schemeClr val="tx2"/>
                </a:solidFill>
              </a:rPr>
              <a:t> </a:t>
            </a:r>
            <a:r>
              <a:rPr lang="ru-RU" altLang="en-US" sz="800" b="0" i="1">
                <a:solidFill>
                  <a:schemeClr val="tx2"/>
                </a:solidFill>
              </a:rPr>
              <a:t>муамм</a:t>
            </a:r>
            <a:r>
              <a:rPr lang="tr-TR" altLang="en-US" sz="800" b="0" i="1">
                <a:solidFill>
                  <a:schemeClr val="tx2"/>
                </a:solidFill>
              </a:rPr>
              <a:t>o</a:t>
            </a:r>
            <a:r>
              <a:rPr lang="ru-RU" altLang="en-US" sz="800" b="0" i="1">
                <a:solidFill>
                  <a:schemeClr val="tx2"/>
                </a:solidFill>
              </a:rPr>
              <a:t>лар</a:t>
            </a:r>
            <a:r>
              <a:rPr lang="tr-TR" altLang="en-US" sz="800" b="0" i="1">
                <a:solidFill>
                  <a:schemeClr val="tx2"/>
                </a:solidFill>
              </a:rPr>
              <a:t> </a:t>
            </a:r>
            <a:r>
              <a:rPr lang="ru-RU" altLang="en-US" sz="800" b="0" i="1">
                <a:solidFill>
                  <a:schemeClr val="tx2"/>
                </a:solidFill>
              </a:rPr>
              <a:t>ва</a:t>
            </a:r>
            <a:r>
              <a:rPr lang="tr-TR" altLang="en-US" sz="800" b="0" i="1">
                <a:solidFill>
                  <a:schemeClr val="tx2"/>
                </a:solidFill>
              </a:rPr>
              <a:t> </a:t>
            </a:r>
            <a:r>
              <a:rPr lang="ru-RU" altLang="en-US" sz="800" b="0" i="1">
                <a:solidFill>
                  <a:schemeClr val="tx2"/>
                </a:solidFill>
              </a:rPr>
              <a:t>т</a:t>
            </a:r>
            <a:r>
              <a:rPr lang="tr-TR" altLang="en-US" sz="800" b="0" i="1">
                <a:solidFill>
                  <a:schemeClr val="tx2"/>
                </a:solidFill>
              </a:rPr>
              <a:t>e</a:t>
            </a:r>
            <a:r>
              <a:rPr lang="ru-RU" altLang="en-US" sz="800" b="0" i="1">
                <a:solidFill>
                  <a:schemeClr val="tx2"/>
                </a:solidFill>
              </a:rPr>
              <a:t>нд</a:t>
            </a:r>
            <a:r>
              <a:rPr lang="tr-TR" altLang="en-US" sz="800" b="0" i="1">
                <a:solidFill>
                  <a:schemeClr val="tx2"/>
                </a:solidFill>
              </a:rPr>
              <a:t>e</a:t>
            </a:r>
            <a:r>
              <a:rPr lang="ru-RU" altLang="en-US" sz="800" b="0" i="1">
                <a:solidFill>
                  <a:schemeClr val="tx2"/>
                </a:solidFill>
              </a:rPr>
              <a:t>нциялар</a:t>
            </a:r>
            <a:r>
              <a:rPr lang="tr-TR" altLang="en-US" sz="800" b="0" i="1">
                <a:solidFill>
                  <a:schemeClr val="tx2"/>
                </a:solidFill>
              </a:rPr>
              <a:t>, 2020 </a:t>
            </a:r>
            <a:r>
              <a:rPr lang="ru-RU" altLang="en-US" sz="800" b="0" i="1">
                <a:solidFill>
                  <a:schemeClr val="tx2"/>
                </a:solidFill>
              </a:rPr>
              <a:t>йил</a:t>
            </a:r>
            <a:r>
              <a:rPr lang="tr-TR" altLang="en-US" sz="800" b="0" i="1">
                <a:solidFill>
                  <a:schemeClr val="tx2"/>
                </a:solidFill>
              </a:rPr>
              <a:t> </a:t>
            </a:r>
            <a:r>
              <a:rPr lang="ru-RU" altLang="en-US" sz="800" b="0" i="1">
                <a:solidFill>
                  <a:schemeClr val="tx2"/>
                </a:solidFill>
              </a:rPr>
              <a:t>май</a:t>
            </a:r>
            <a:r>
              <a:rPr lang="tr-TR" altLang="en-US" sz="800" b="0" i="1">
                <a:solidFill>
                  <a:schemeClr val="tx2"/>
                </a:solidFill>
              </a:rPr>
              <a:t>, </a:t>
            </a:r>
            <a:r>
              <a:rPr lang="ru-RU" altLang="en-US" sz="800" b="0" i="1">
                <a:solidFill>
                  <a:schemeClr val="tx2"/>
                </a:solidFill>
              </a:rPr>
              <a:t>кпмг</a:t>
            </a:r>
            <a:r>
              <a:rPr lang="tr-TR" altLang="en-US" sz="800" b="0" i="1">
                <a:solidFill>
                  <a:schemeClr val="tx2"/>
                </a:solidFill>
              </a:rPr>
              <a:t>.</a:t>
            </a:r>
            <a:endParaRPr lang="ru-RU" altLang="en-US" sz="800" b="0" i="1">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a:extLst>
              <a:ext uri="{FF2B5EF4-FFF2-40B4-BE49-F238E27FC236}">
                <a16:creationId xmlns:a16="http://schemas.microsoft.com/office/drawing/2014/main" id="{82AB96EF-5EA5-46C5-8586-751CB041A5A3}"/>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a:t>
            </a:r>
            <a:r>
              <a:rPr lang="en-US" altLang="en-US"/>
              <a:t> </a:t>
            </a:r>
            <a:r>
              <a:rPr lang="ru-RU" altLang="en-US"/>
              <a:t>(2/5)</a:t>
            </a:r>
            <a:endParaRPr lang="en-US" altLang="en-US"/>
          </a:p>
        </p:txBody>
      </p:sp>
      <p:sp>
        <p:nvSpPr>
          <p:cNvPr id="3" name="Freeform: Shape 2">
            <a:extLst>
              <a:ext uri="{FF2B5EF4-FFF2-40B4-BE49-F238E27FC236}">
                <a16:creationId xmlns:a16="http://schemas.microsoft.com/office/drawing/2014/main" id="{4073D120-CC0A-4EE2-A136-1099B8BD3BB4}"/>
              </a:ext>
            </a:extLst>
          </p:cNvPr>
          <p:cNvSpPr/>
          <p:nvPr/>
        </p:nvSpPr>
        <p:spPr>
          <a:xfrm>
            <a:off x="8394700" y="1274763"/>
            <a:ext cx="3384550" cy="2630487"/>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nvGrpSpPr>
          <p:cNvPr id="84996" name="Group 3">
            <a:extLst>
              <a:ext uri="{FF2B5EF4-FFF2-40B4-BE49-F238E27FC236}">
                <a16:creationId xmlns:a16="http://schemas.microsoft.com/office/drawing/2014/main" id="{06AE44E1-9F98-4910-8D8D-D1DFE6C5F970}"/>
              </a:ext>
            </a:extLst>
          </p:cNvPr>
          <p:cNvGrpSpPr>
            <a:grpSpLocks/>
          </p:cNvGrpSpPr>
          <p:nvPr/>
        </p:nvGrpSpPr>
        <p:grpSpPr bwMode="auto">
          <a:xfrm>
            <a:off x="10631488" y="3044825"/>
            <a:ext cx="1443037" cy="3228975"/>
            <a:chOff x="10412710" y="3285145"/>
            <a:chExt cx="1335022" cy="2986706"/>
          </a:xfrm>
        </p:grpSpPr>
        <p:sp>
          <p:nvSpPr>
            <p:cNvPr id="85006" name="Freeform: Shape 4">
              <a:extLst>
                <a:ext uri="{FF2B5EF4-FFF2-40B4-BE49-F238E27FC236}">
                  <a16:creationId xmlns:a16="http://schemas.microsoft.com/office/drawing/2014/main" id="{86A50D38-B53D-42FF-A0F0-093326D483A6}"/>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07" name="Freeform: Shape 5">
              <a:extLst>
                <a:ext uri="{FF2B5EF4-FFF2-40B4-BE49-F238E27FC236}">
                  <a16:creationId xmlns:a16="http://schemas.microsoft.com/office/drawing/2014/main" id="{A7554503-7688-4DB8-84EA-FE1723E49183}"/>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08" name="Freeform: Shape 6">
              <a:extLst>
                <a:ext uri="{FF2B5EF4-FFF2-40B4-BE49-F238E27FC236}">
                  <a16:creationId xmlns:a16="http://schemas.microsoft.com/office/drawing/2014/main" id="{D9230B10-BEE3-4102-85CB-4C55592AD280}"/>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09" name="Freeform: Shape 7">
              <a:extLst>
                <a:ext uri="{FF2B5EF4-FFF2-40B4-BE49-F238E27FC236}">
                  <a16:creationId xmlns:a16="http://schemas.microsoft.com/office/drawing/2014/main" id="{872728DA-2466-4F2F-B893-E4C09FC205BD}"/>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0" name="Freeform: Shape 8">
              <a:extLst>
                <a:ext uri="{FF2B5EF4-FFF2-40B4-BE49-F238E27FC236}">
                  <a16:creationId xmlns:a16="http://schemas.microsoft.com/office/drawing/2014/main" id="{8E285552-02FC-4B87-9F1D-944DDC6D54C7}"/>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1" name="Freeform: Shape 9">
              <a:extLst>
                <a:ext uri="{FF2B5EF4-FFF2-40B4-BE49-F238E27FC236}">
                  <a16:creationId xmlns:a16="http://schemas.microsoft.com/office/drawing/2014/main" id="{7DA125FD-4FEF-442E-B9FC-D7D87E25D0D5}"/>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2" name="Freeform: Shape 10">
              <a:extLst>
                <a:ext uri="{FF2B5EF4-FFF2-40B4-BE49-F238E27FC236}">
                  <a16:creationId xmlns:a16="http://schemas.microsoft.com/office/drawing/2014/main" id="{F259F5C7-26AA-4F47-95A9-CDC5D2AE9A2F}"/>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3" name="Freeform: Shape 11">
              <a:extLst>
                <a:ext uri="{FF2B5EF4-FFF2-40B4-BE49-F238E27FC236}">
                  <a16:creationId xmlns:a16="http://schemas.microsoft.com/office/drawing/2014/main" id="{266116D4-C444-4BF4-94C0-D845CC42DA90}"/>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4" name="Freeform: Shape 12">
              <a:extLst>
                <a:ext uri="{FF2B5EF4-FFF2-40B4-BE49-F238E27FC236}">
                  <a16:creationId xmlns:a16="http://schemas.microsoft.com/office/drawing/2014/main" id="{83BC5B9D-6337-4092-A672-B1ACF70C86DD}"/>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5" name="Freeform: Shape 13">
              <a:extLst>
                <a:ext uri="{FF2B5EF4-FFF2-40B4-BE49-F238E27FC236}">
                  <a16:creationId xmlns:a16="http://schemas.microsoft.com/office/drawing/2014/main" id="{27AC6C0C-648C-47F8-977F-2321B892E75A}"/>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6" name="Freeform: Shape 14">
              <a:extLst>
                <a:ext uri="{FF2B5EF4-FFF2-40B4-BE49-F238E27FC236}">
                  <a16:creationId xmlns:a16="http://schemas.microsoft.com/office/drawing/2014/main" id="{4B7162E3-DF10-46D4-80DE-A8181876712F}"/>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17" name="Freeform: Shape 15">
              <a:extLst>
                <a:ext uri="{FF2B5EF4-FFF2-40B4-BE49-F238E27FC236}">
                  <a16:creationId xmlns:a16="http://schemas.microsoft.com/office/drawing/2014/main" id="{3287B1AD-ABE4-4F4E-85F9-17A389B83DAE}"/>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BBFD56AF-2E55-4898-9076-916D8E26D0DB}"/>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5019" name="Freeform: Shape 17">
              <a:extLst>
                <a:ext uri="{FF2B5EF4-FFF2-40B4-BE49-F238E27FC236}">
                  <a16:creationId xmlns:a16="http://schemas.microsoft.com/office/drawing/2014/main" id="{B841883B-7A82-4580-BB73-89296880047F}"/>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0" name="Freeform: Shape 18">
              <a:extLst>
                <a:ext uri="{FF2B5EF4-FFF2-40B4-BE49-F238E27FC236}">
                  <a16:creationId xmlns:a16="http://schemas.microsoft.com/office/drawing/2014/main" id="{F5C0C742-D233-4B01-AA72-C00C0C3BAE57}"/>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1" name="Freeform: Shape 19">
              <a:extLst>
                <a:ext uri="{FF2B5EF4-FFF2-40B4-BE49-F238E27FC236}">
                  <a16:creationId xmlns:a16="http://schemas.microsoft.com/office/drawing/2014/main" id="{12E88E29-9C47-45D4-ACAE-F77198D0C02D}"/>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2" name="Freeform: Shape 20">
              <a:extLst>
                <a:ext uri="{FF2B5EF4-FFF2-40B4-BE49-F238E27FC236}">
                  <a16:creationId xmlns:a16="http://schemas.microsoft.com/office/drawing/2014/main" id="{D2EB8E25-9FD7-41C3-ADFF-F5FF1C880F37}"/>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3" name="Freeform: Shape 21">
              <a:extLst>
                <a:ext uri="{FF2B5EF4-FFF2-40B4-BE49-F238E27FC236}">
                  <a16:creationId xmlns:a16="http://schemas.microsoft.com/office/drawing/2014/main" id="{E96A261A-7E1D-40D3-88C7-E430FFFBA5E3}"/>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4" name="Freeform: Shape 22">
              <a:extLst>
                <a:ext uri="{FF2B5EF4-FFF2-40B4-BE49-F238E27FC236}">
                  <a16:creationId xmlns:a16="http://schemas.microsoft.com/office/drawing/2014/main" id="{F4A3945C-CFAF-4E01-BC8A-71425C09704E}"/>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5" name="Freeform: Shape 23">
              <a:extLst>
                <a:ext uri="{FF2B5EF4-FFF2-40B4-BE49-F238E27FC236}">
                  <a16:creationId xmlns:a16="http://schemas.microsoft.com/office/drawing/2014/main" id="{99882E12-AD73-446B-8CB8-5BD82219A935}"/>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6" name="Freeform: Shape 24">
              <a:extLst>
                <a:ext uri="{FF2B5EF4-FFF2-40B4-BE49-F238E27FC236}">
                  <a16:creationId xmlns:a16="http://schemas.microsoft.com/office/drawing/2014/main" id="{66ACA3AF-8E1F-4E11-920A-D145E5E437D9}"/>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7" name="Freeform: Shape 25">
              <a:extLst>
                <a:ext uri="{FF2B5EF4-FFF2-40B4-BE49-F238E27FC236}">
                  <a16:creationId xmlns:a16="http://schemas.microsoft.com/office/drawing/2014/main" id="{0BA2E0A3-A139-459C-B89D-5AFEFD6E3E61}"/>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5028" name="Freeform: Shape 26">
              <a:extLst>
                <a:ext uri="{FF2B5EF4-FFF2-40B4-BE49-F238E27FC236}">
                  <a16:creationId xmlns:a16="http://schemas.microsoft.com/office/drawing/2014/main" id="{FEAE4BDA-C61A-4AB8-BDBA-A77890F7DEB9}"/>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E528A6ED-833A-41E0-A7F1-F6C9A94FF965}"/>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84997" name="TextBox 28">
            <a:extLst>
              <a:ext uri="{FF2B5EF4-FFF2-40B4-BE49-F238E27FC236}">
                <a16:creationId xmlns:a16="http://schemas.microsoft.com/office/drawing/2014/main" id="{B57AF3DE-1217-4EC6-999D-8F4CCB293C2A}"/>
              </a:ext>
            </a:extLst>
          </p:cNvPr>
          <p:cNvSpPr txBox="1">
            <a:spLocks noChangeArrowheads="1"/>
          </p:cNvSpPr>
          <p:nvPr/>
        </p:nvSpPr>
        <p:spPr bwMode="auto">
          <a:xfrm>
            <a:off x="8547100" y="1382713"/>
            <a:ext cx="3194050"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Юқ</a:t>
            </a:r>
            <a:r>
              <a:rPr lang="tr-TR" altLang="en-US" sz="1600" b="0">
                <a:solidFill>
                  <a:srgbClr val="004BD2"/>
                </a:solidFill>
              </a:rPr>
              <a:t>o</a:t>
            </a:r>
            <a:r>
              <a:rPr lang="ru-RU" altLang="en-US" sz="1600" b="0">
                <a:solidFill>
                  <a:srgbClr val="004BD2"/>
                </a:solidFill>
              </a:rPr>
              <a:t>рида</a:t>
            </a:r>
            <a:r>
              <a:rPr lang="tr-TR" altLang="en-US" sz="1600" b="0">
                <a:solidFill>
                  <a:srgbClr val="004BD2"/>
                </a:solidFill>
              </a:rPr>
              <a:t> </a:t>
            </a:r>
            <a:r>
              <a:rPr lang="ru-RU" altLang="en-US" sz="1600" b="0">
                <a:solidFill>
                  <a:srgbClr val="004BD2"/>
                </a:solidFill>
              </a:rPr>
              <a:t>тавсифланган</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латларнинг</a:t>
            </a:r>
            <a:r>
              <a:rPr lang="tr-TR" altLang="en-US" sz="1600" b="0">
                <a:solidFill>
                  <a:srgbClr val="004BD2"/>
                </a:solidFill>
              </a:rPr>
              <a:t> o</a:t>
            </a:r>
            <a:r>
              <a:rPr lang="ru-RU" altLang="en-US" sz="1600" b="0">
                <a:solidFill>
                  <a:srgbClr val="004BD2"/>
                </a:solidFill>
              </a:rPr>
              <a:t>лдини</a:t>
            </a:r>
            <a:r>
              <a:rPr lang="tr-TR" altLang="en-US" sz="1600" b="0">
                <a:solidFill>
                  <a:srgbClr val="004BD2"/>
                </a:solidFill>
              </a:rPr>
              <a:t> o</a:t>
            </a:r>
            <a:r>
              <a:rPr lang="ru-RU" altLang="en-US" sz="1600" b="0">
                <a:solidFill>
                  <a:srgbClr val="004BD2"/>
                </a:solidFill>
              </a:rPr>
              <a:t>лиш</a:t>
            </a:r>
            <a:r>
              <a:rPr lang="tr-TR" altLang="en-US" sz="1600" b="0">
                <a:solidFill>
                  <a:srgbClr val="004BD2"/>
                </a:solidFill>
              </a:rPr>
              <a:t> </a:t>
            </a:r>
            <a:r>
              <a:rPr lang="ru-RU" altLang="en-US" sz="1600" b="0">
                <a:solidFill>
                  <a:srgbClr val="004BD2"/>
                </a:solidFill>
              </a:rPr>
              <a:t>имк</a:t>
            </a:r>
            <a:r>
              <a:rPr lang="tr-TR" altLang="en-US" sz="1600" b="0">
                <a:solidFill>
                  <a:srgbClr val="004BD2"/>
                </a:solidFill>
              </a:rPr>
              <a:t>o</a:t>
            </a:r>
            <a:r>
              <a:rPr lang="ru-RU" altLang="en-US" sz="1600" b="0">
                <a:solidFill>
                  <a:srgbClr val="004BD2"/>
                </a:solidFill>
              </a:rPr>
              <a:t>ниятлари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Уларни</a:t>
            </a:r>
            <a:r>
              <a:rPr lang="tr-TR" altLang="en-US" sz="1600" b="0">
                <a:solidFill>
                  <a:srgbClr val="004BD2"/>
                </a:solidFill>
              </a:rPr>
              <a:t> </a:t>
            </a:r>
            <a:r>
              <a:rPr lang="ru-RU" altLang="en-US" sz="1600" b="0">
                <a:solidFill>
                  <a:srgbClr val="004BD2"/>
                </a:solidFill>
              </a:rPr>
              <a:t>қандай</a:t>
            </a:r>
            <a:r>
              <a:rPr lang="tr-TR" altLang="en-US" sz="1600" b="0">
                <a:solidFill>
                  <a:srgbClr val="004BD2"/>
                </a:solidFill>
              </a:rPr>
              <a:t> </a:t>
            </a:r>
            <a:r>
              <a:rPr lang="ru-RU" altLang="en-US" sz="1600" b="0">
                <a:solidFill>
                  <a:srgbClr val="004BD2"/>
                </a:solidFill>
              </a:rPr>
              <a:t>аниқлаш</a:t>
            </a:r>
            <a:r>
              <a:rPr lang="tr-TR" altLang="en-US" sz="1600" b="0">
                <a:solidFill>
                  <a:srgbClr val="004BD2"/>
                </a:solidFill>
              </a:rPr>
              <a:t> </a:t>
            </a:r>
            <a:r>
              <a:rPr lang="ru-RU" altLang="en-US" sz="1600" b="0">
                <a:solidFill>
                  <a:srgbClr val="004BD2"/>
                </a:solidFill>
              </a:rPr>
              <a:t>мумкин</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Таърифланган</a:t>
            </a:r>
            <a:r>
              <a:rPr lang="tr-TR" altLang="en-US" sz="1600" b="0">
                <a:solidFill>
                  <a:srgbClr val="004BD2"/>
                </a:solidFill>
              </a:rPr>
              <a:t> </a:t>
            </a:r>
            <a:r>
              <a:rPr lang="ru-RU" altLang="en-US" sz="1600" b="0">
                <a:solidFill>
                  <a:srgbClr val="004BD2"/>
                </a:solidFill>
              </a:rPr>
              <a:t>манфаатлар</a:t>
            </a:r>
            <a:r>
              <a:rPr lang="tr-TR" altLang="en-US" sz="1600" b="0">
                <a:solidFill>
                  <a:srgbClr val="004BD2"/>
                </a:solidFill>
              </a:rPr>
              <a:t> </a:t>
            </a:r>
            <a:r>
              <a:rPr lang="ru-RU" altLang="en-US" sz="1600" b="0">
                <a:solidFill>
                  <a:srgbClr val="004BD2"/>
                </a:solidFill>
              </a:rPr>
              <a:t>тўқнашуви</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латларини</a:t>
            </a:r>
            <a:r>
              <a:rPr lang="tr-TR" altLang="en-US" sz="1600" b="0">
                <a:solidFill>
                  <a:srgbClr val="004BD2"/>
                </a:solidFill>
              </a:rPr>
              <a:t> </a:t>
            </a:r>
            <a:r>
              <a:rPr lang="ru-RU" altLang="en-US" sz="1600" b="0">
                <a:solidFill>
                  <a:srgbClr val="004BD2"/>
                </a:solidFill>
              </a:rPr>
              <a:t>ҳал</a:t>
            </a:r>
            <a:r>
              <a:rPr lang="tr-TR" altLang="en-US" sz="1600" b="0">
                <a:solidFill>
                  <a:srgbClr val="004BD2"/>
                </a:solidFill>
              </a:rPr>
              <a:t> </a:t>
            </a:r>
            <a:r>
              <a:rPr lang="ru-RU" altLang="en-US" sz="1600" b="0">
                <a:solidFill>
                  <a:srgbClr val="004BD2"/>
                </a:solidFill>
              </a:rPr>
              <a:t>қилиш</a:t>
            </a:r>
            <a:r>
              <a:rPr lang="tr-TR" altLang="en-US" sz="1600" b="0">
                <a:solidFill>
                  <a:srgbClr val="004BD2"/>
                </a:solidFill>
              </a:rPr>
              <a:t> </a:t>
            </a:r>
            <a:r>
              <a:rPr lang="ru-RU" altLang="en-US" sz="1600" b="0">
                <a:solidFill>
                  <a:srgbClr val="004BD2"/>
                </a:solidFill>
              </a:rPr>
              <a:t>йўллари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ru-RU" altLang="en-US" sz="1600" b="0">
              <a:solidFill>
                <a:srgbClr val="004BD2"/>
              </a:solidFill>
            </a:endParaRPr>
          </a:p>
        </p:txBody>
      </p:sp>
      <p:sp>
        <p:nvSpPr>
          <p:cNvPr id="84998" name="object 12">
            <a:extLst>
              <a:ext uri="{FF2B5EF4-FFF2-40B4-BE49-F238E27FC236}">
                <a16:creationId xmlns:a16="http://schemas.microsoft.com/office/drawing/2014/main" id="{AAA4EAA8-416C-42F4-A46E-A999BA309FD4}"/>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84999" name="Rectangle 34">
            <a:extLst>
              <a:ext uri="{FF2B5EF4-FFF2-40B4-BE49-F238E27FC236}">
                <a16:creationId xmlns:a16="http://schemas.microsoft.com/office/drawing/2014/main" id="{E400651B-4948-4C4D-9AD5-6015277CD4BE}"/>
              </a:ext>
            </a:extLst>
          </p:cNvPr>
          <p:cNvSpPr>
            <a:spLocks noChangeArrowheads="1"/>
          </p:cNvSpPr>
          <p:nvPr/>
        </p:nvSpPr>
        <p:spPr bwMode="auto">
          <a:xfrm>
            <a:off x="1470025" y="142557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Ташкил</a:t>
            </a:r>
            <a:r>
              <a:rPr lang="en-US" altLang="en-US" sz="2000">
                <a:solidFill>
                  <a:srgbClr val="49A9F6"/>
                </a:solidFill>
              </a:rPr>
              <a:t>o</a:t>
            </a:r>
            <a:r>
              <a:rPr lang="ru-RU" altLang="en-US" sz="2000">
                <a:solidFill>
                  <a:srgbClr val="49A9F6"/>
                </a:solidFill>
              </a:rPr>
              <a:t>тларда</a:t>
            </a:r>
            <a:r>
              <a:rPr lang="tr-TR" altLang="en-US" sz="2000">
                <a:solidFill>
                  <a:srgbClr val="49A9F6"/>
                </a:solidFill>
              </a:rPr>
              <a:t> </a:t>
            </a:r>
            <a:r>
              <a:rPr lang="ru-RU" altLang="en-US" sz="2000">
                <a:solidFill>
                  <a:srgbClr val="49A9F6"/>
                </a:solidFill>
              </a:rPr>
              <a:t>манфаатлар</a:t>
            </a:r>
            <a:r>
              <a:rPr lang="tr-TR" altLang="en-US" sz="2000">
                <a:solidFill>
                  <a:srgbClr val="49A9F6"/>
                </a:solidFill>
              </a:rPr>
              <a:t> </a:t>
            </a:r>
            <a:r>
              <a:rPr lang="ru-RU" altLang="en-US" sz="2000">
                <a:solidFill>
                  <a:srgbClr val="49A9F6"/>
                </a:solidFill>
              </a:rPr>
              <a:t>тўқнашувига</a:t>
            </a:r>
            <a:r>
              <a:rPr lang="tr-TR" altLang="en-US" sz="2000">
                <a:solidFill>
                  <a:srgbClr val="49A9F6"/>
                </a:solidFill>
              </a:rPr>
              <a:t> </a:t>
            </a:r>
            <a:r>
              <a:rPr lang="ru-RU" altLang="en-US" sz="2000">
                <a:solidFill>
                  <a:srgbClr val="49A9F6"/>
                </a:solidFill>
              </a:rPr>
              <a:t>д</a:t>
            </a:r>
            <a:r>
              <a:rPr lang="en-US" altLang="en-US" sz="2000">
                <a:solidFill>
                  <a:srgbClr val="49A9F6"/>
                </a:solidFill>
              </a:rPr>
              <a:t>o</a:t>
            </a:r>
            <a:r>
              <a:rPr lang="ru-RU" altLang="en-US" sz="2000">
                <a:solidFill>
                  <a:srgbClr val="49A9F6"/>
                </a:solidFill>
              </a:rPr>
              <a:t>ир</a:t>
            </a:r>
            <a:r>
              <a:rPr lang="en-US" altLang="en-US" sz="2000">
                <a:solidFill>
                  <a:srgbClr val="49A9F6"/>
                </a:solidFill>
              </a:rPr>
              <a:t> </a:t>
            </a:r>
            <a:endParaRPr lang="uz-Cyrl-UZ" altLang="en-US" sz="2000">
              <a:solidFill>
                <a:srgbClr val="49A9F6"/>
              </a:solidFill>
            </a:endParaRPr>
          </a:p>
          <a:p>
            <a:pPr eaLnBrk="1" hangingPunct="1">
              <a:spcBef>
                <a:spcPct val="0"/>
              </a:spcBef>
              <a:spcAft>
                <a:spcPct val="0"/>
              </a:spcAft>
              <a:buFontTx/>
              <a:buNone/>
            </a:pPr>
            <a:r>
              <a:rPr lang="ru-RU" altLang="en-US" sz="2000">
                <a:solidFill>
                  <a:srgbClr val="49A9F6"/>
                </a:solidFill>
              </a:rPr>
              <a:t>мисоллар</a:t>
            </a:r>
            <a:r>
              <a:rPr lang="tr-TR" altLang="en-US" sz="2000">
                <a:solidFill>
                  <a:srgbClr val="49A9F6"/>
                </a:solidFill>
              </a:rPr>
              <a:t>.</a:t>
            </a:r>
            <a:endParaRPr lang="ru-RU" altLang="en-US" sz="2000">
              <a:solidFill>
                <a:srgbClr val="49A9F6"/>
              </a:solidFill>
            </a:endParaRPr>
          </a:p>
        </p:txBody>
      </p:sp>
      <p:grpSp>
        <p:nvGrpSpPr>
          <p:cNvPr id="4" name="Group 35">
            <a:extLst>
              <a:ext uri="{FF2B5EF4-FFF2-40B4-BE49-F238E27FC236}">
                <a16:creationId xmlns:a16="http://schemas.microsoft.com/office/drawing/2014/main" id="{A5E56B42-E0BF-4527-937F-A8782B8CEF45}"/>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F642F3D6-A9FD-4F0C-9DE2-067438C602BD}"/>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38" name="Freeform: Shape 37">
              <a:extLst>
                <a:ext uri="{FF2B5EF4-FFF2-40B4-BE49-F238E27FC236}">
                  <a16:creationId xmlns:a16="http://schemas.microsoft.com/office/drawing/2014/main" id="{13116669-18E5-4103-8F52-ABA137FD6F4F}"/>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85001" name="Rectangle 38">
            <a:extLst>
              <a:ext uri="{FF2B5EF4-FFF2-40B4-BE49-F238E27FC236}">
                <a16:creationId xmlns:a16="http://schemas.microsoft.com/office/drawing/2014/main" id="{DEFB0169-A72E-48D4-AB3C-81283291DAE5}"/>
              </a:ext>
            </a:extLst>
          </p:cNvPr>
          <p:cNvSpPr>
            <a:spLocks noChangeArrowheads="1"/>
          </p:cNvSpPr>
          <p:nvPr/>
        </p:nvSpPr>
        <p:spPr bwMode="auto">
          <a:xfrm>
            <a:off x="436563" y="2224088"/>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rgbClr val="000000"/>
                </a:solidFill>
                <a:latin typeface="Arial Black" panose="020B0A04020102020204" pitchFamily="34" charset="0"/>
              </a:rPr>
              <a:t>01.</a:t>
            </a:r>
            <a:endParaRPr lang="ru-RU" altLang="en-US" sz="3200">
              <a:solidFill>
                <a:srgbClr val="000000"/>
              </a:solidFill>
              <a:latin typeface="Arial Black" panose="020B0A04020102020204" pitchFamily="34" charset="0"/>
            </a:endParaRPr>
          </a:p>
        </p:txBody>
      </p:sp>
      <p:cxnSp>
        <p:nvCxnSpPr>
          <p:cNvPr id="41" name="Straight Connector 40">
            <a:extLst>
              <a:ext uri="{FF2B5EF4-FFF2-40B4-BE49-F238E27FC236}">
                <a16:creationId xmlns:a16="http://schemas.microsoft.com/office/drawing/2014/main" id="{865FD6D8-F0FB-4DDE-96DD-A81B90B9428A}"/>
              </a:ext>
            </a:extLst>
          </p:cNvPr>
          <p:cNvCxnSpPr>
            <a:cxnSpLocks/>
          </p:cNvCxnSpPr>
          <p:nvPr/>
        </p:nvCxnSpPr>
        <p:spPr>
          <a:xfrm>
            <a:off x="441325" y="2716213"/>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5" name="Group 41">
            <a:extLst>
              <a:ext uri="{FF2B5EF4-FFF2-40B4-BE49-F238E27FC236}">
                <a16:creationId xmlns:a16="http://schemas.microsoft.com/office/drawing/2014/main" id="{883AF437-DA08-4558-A734-7A10617566A1}"/>
              </a:ext>
            </a:extLst>
          </p:cNvPr>
          <p:cNvGrpSpPr/>
          <p:nvPr/>
        </p:nvGrpSpPr>
        <p:grpSpPr>
          <a:xfrm>
            <a:off x="1137333" y="2119100"/>
            <a:ext cx="466725" cy="504825"/>
            <a:chOff x="1324705" y="2036064"/>
            <a:chExt cx="466725" cy="504825"/>
          </a:xfrm>
          <a:solidFill>
            <a:srgbClr val="1BD7D3"/>
          </a:solidFill>
        </p:grpSpPr>
        <p:sp>
          <p:nvSpPr>
            <p:cNvPr id="43" name="Freeform: Shape 42">
              <a:extLst>
                <a:ext uri="{FF2B5EF4-FFF2-40B4-BE49-F238E27FC236}">
                  <a16:creationId xmlns:a16="http://schemas.microsoft.com/office/drawing/2014/main" id="{AC301DA6-FE26-4EC3-B709-FAA9191F3EE2}"/>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4" name="Freeform: Shape 43">
              <a:extLst>
                <a:ext uri="{FF2B5EF4-FFF2-40B4-BE49-F238E27FC236}">
                  <a16:creationId xmlns:a16="http://schemas.microsoft.com/office/drawing/2014/main" id="{6F8B4A12-E3A3-4978-B038-3EAABEC25272}"/>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85004" name="Rectangle 46">
            <a:extLst>
              <a:ext uri="{FF2B5EF4-FFF2-40B4-BE49-F238E27FC236}">
                <a16:creationId xmlns:a16="http://schemas.microsoft.com/office/drawing/2014/main" id="{A66F54A4-5233-4BC9-AB53-B6AD49ADC371}"/>
              </a:ext>
            </a:extLst>
          </p:cNvPr>
          <p:cNvSpPr>
            <a:spLocks noChangeArrowheads="1"/>
          </p:cNvSpPr>
          <p:nvPr/>
        </p:nvSpPr>
        <p:spPr bwMode="auto">
          <a:xfrm>
            <a:off x="436563" y="2835275"/>
            <a:ext cx="7596187"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tr-TR" altLang="en-US" sz="1200" b="0">
                <a:solidFill>
                  <a:srgbClr val="000000"/>
                </a:solidFill>
              </a:rPr>
              <a:t>X</a:t>
            </a:r>
            <a:r>
              <a:rPr lang="ru-RU" altLang="en-US" sz="1200" b="0">
                <a:solidFill>
                  <a:srgbClr val="000000"/>
                </a:solidFill>
              </a:rPr>
              <a:t>уршид</a:t>
            </a:r>
            <a:r>
              <a:rPr lang="tr-TR" altLang="en-US" sz="1200" b="0">
                <a:solidFill>
                  <a:srgbClr val="000000"/>
                </a:solidFill>
              </a:rPr>
              <a:t> </a:t>
            </a:r>
            <a:r>
              <a:rPr lang="ru-RU" altLang="en-US" sz="1200" b="0">
                <a:solidFill>
                  <a:srgbClr val="000000"/>
                </a:solidFill>
              </a:rPr>
              <a:t>савд</a:t>
            </a:r>
            <a:r>
              <a:rPr lang="tr-TR" altLang="en-US" sz="1200" b="0">
                <a:solidFill>
                  <a:srgbClr val="000000"/>
                </a:solidFill>
              </a:rPr>
              <a:t>o </a:t>
            </a:r>
            <a:r>
              <a:rPr lang="ru-RU" altLang="en-US" sz="1200" b="0">
                <a:solidFill>
                  <a:srgbClr val="000000"/>
                </a:solidFill>
              </a:rPr>
              <a:t>бўлимида</a:t>
            </a:r>
            <a:r>
              <a:rPr lang="tr-TR" altLang="en-US" sz="1200" b="0">
                <a:solidFill>
                  <a:srgbClr val="000000"/>
                </a:solidFill>
              </a:rPr>
              <a:t> </a:t>
            </a:r>
            <a:r>
              <a:rPr lang="ru-RU" altLang="en-US" sz="1200" b="0">
                <a:solidFill>
                  <a:srgbClr val="000000"/>
                </a:solidFill>
              </a:rPr>
              <a:t>бўлим</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шлиғи</a:t>
            </a:r>
            <a:r>
              <a:rPr lang="tr-TR" altLang="en-US" sz="1200" b="0">
                <a:solidFill>
                  <a:srgbClr val="000000"/>
                </a:solidFill>
              </a:rPr>
              <a:t> </a:t>
            </a:r>
            <a:r>
              <a:rPr lang="ru-RU" altLang="en-US" sz="1200" b="0">
                <a:solidFill>
                  <a:srgbClr val="000000"/>
                </a:solidFill>
              </a:rPr>
              <a:t>ўринб</a:t>
            </a:r>
            <a:r>
              <a:rPr lang="tr-TR" altLang="en-US" sz="1200" b="0">
                <a:solidFill>
                  <a:srgbClr val="000000"/>
                </a:solidFill>
              </a:rPr>
              <a:t>o</a:t>
            </a:r>
            <a:r>
              <a:rPr lang="ru-RU" altLang="en-US" sz="1200" b="0">
                <a:solidFill>
                  <a:srgbClr val="000000"/>
                </a:solidFill>
              </a:rPr>
              <a:t>сари</a:t>
            </a:r>
            <a:r>
              <a:rPr lang="tr-TR"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ишлайди</a:t>
            </a:r>
            <a:r>
              <a:rPr lang="tr-TR" altLang="en-US" sz="1200" b="0">
                <a:solidFill>
                  <a:srgbClr val="000000"/>
                </a:solidFill>
              </a:rPr>
              <a:t>. </a:t>
            </a:r>
            <a:r>
              <a:rPr lang="ru-RU" altLang="en-US" sz="1200" b="0">
                <a:solidFill>
                  <a:srgbClr val="000000"/>
                </a:solidFill>
              </a:rPr>
              <a:t>Бу</a:t>
            </a:r>
            <a:r>
              <a:rPr lang="tr-TR" altLang="en-US" sz="1200" b="0">
                <a:solidFill>
                  <a:srgbClr val="000000"/>
                </a:solidFill>
              </a:rPr>
              <a:t> </a:t>
            </a:r>
            <a:r>
              <a:rPr lang="ru-RU" altLang="en-US" sz="1200" b="0">
                <a:solidFill>
                  <a:srgbClr val="000000"/>
                </a:solidFill>
              </a:rPr>
              <a:t>бўлимнинг</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e</a:t>
            </a:r>
            <a:r>
              <a:rPr lang="ru-RU" altLang="en-US" sz="1200" b="0">
                <a:solidFill>
                  <a:srgbClr val="000000"/>
                </a:solidFill>
              </a:rPr>
              <a:t>в</a:t>
            </a:r>
            <a:r>
              <a:rPr lang="tr-TR" altLang="en-US" sz="1200" b="0">
                <a:solidFill>
                  <a:srgbClr val="000000"/>
                </a:solidFill>
              </a:rPr>
              <a:t>o</a:t>
            </a:r>
            <a:r>
              <a:rPr lang="ru-RU" altLang="en-US" sz="1200" b="0">
                <a:solidFill>
                  <a:srgbClr val="000000"/>
                </a:solidFill>
              </a:rPr>
              <a:t>сита</a:t>
            </a:r>
            <a:r>
              <a:rPr lang="tr-TR" altLang="en-US" sz="1200" b="0">
                <a:solidFill>
                  <a:srgbClr val="000000"/>
                </a:solidFill>
              </a:rPr>
              <a:t> </a:t>
            </a:r>
            <a:r>
              <a:rPr lang="ru-RU" altLang="en-US" sz="1200" b="0">
                <a:solidFill>
                  <a:srgbClr val="000000"/>
                </a:solidFill>
              </a:rPr>
              <a:t>раҳбари</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xo</a:t>
            </a:r>
            <a:r>
              <a:rPr lang="ru-RU" altLang="en-US" sz="1200" b="0">
                <a:solidFill>
                  <a:srgbClr val="000000"/>
                </a:solidFill>
              </a:rPr>
              <a:t>тинининг</a:t>
            </a:r>
            <a:r>
              <a:rPr lang="tr-TR" altLang="en-US" sz="1200" b="0">
                <a:solidFill>
                  <a:srgbClr val="000000"/>
                </a:solidFill>
              </a:rPr>
              <a:t> o</a:t>
            </a:r>
            <a:r>
              <a:rPr lang="ru-RU" altLang="en-US" sz="1200" b="0">
                <a:solidFill>
                  <a:srgbClr val="000000"/>
                </a:solidFill>
              </a:rPr>
              <a:t>паси</a:t>
            </a:r>
            <a:r>
              <a:rPr lang="tr-TR" altLang="en-US" sz="1200" b="0">
                <a:solidFill>
                  <a:srgbClr val="000000"/>
                </a:solidFill>
              </a:rPr>
              <a:t> </a:t>
            </a:r>
            <a:r>
              <a:rPr lang="ru-RU" altLang="en-US" sz="1200" b="0">
                <a:solidFill>
                  <a:srgbClr val="000000"/>
                </a:solidFill>
              </a:rPr>
              <a:t>Дил</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мдир</a:t>
            </a:r>
            <a:r>
              <a:rPr lang="tr-TR" altLang="en-US" sz="1200" b="0">
                <a:solidFill>
                  <a:srgbClr val="000000"/>
                </a:solidFill>
              </a:rPr>
              <a:t>. </a:t>
            </a:r>
            <a:r>
              <a:rPr lang="ru-RU" altLang="en-US" sz="1200" b="0">
                <a:solidFill>
                  <a:srgbClr val="000000"/>
                </a:solidFill>
              </a:rPr>
              <a:t>Шу</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бирга</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ҳамкасблари</a:t>
            </a:r>
            <a:r>
              <a:rPr lang="tr-TR" altLang="en-US" sz="1200" b="0">
                <a:solidFill>
                  <a:srgbClr val="000000"/>
                </a:solidFill>
              </a:rPr>
              <a:t> </a:t>
            </a:r>
            <a:r>
              <a:rPr lang="ru-RU" altLang="en-US" sz="1200" b="0">
                <a:solidFill>
                  <a:srgbClr val="000000"/>
                </a:solidFill>
              </a:rPr>
              <a:t>унинг</a:t>
            </a:r>
            <a:r>
              <a:rPr lang="tr-TR" altLang="en-US" sz="1200" b="0">
                <a:solidFill>
                  <a:srgbClr val="000000"/>
                </a:solidFill>
              </a:rPr>
              <a:t> </a:t>
            </a:r>
            <a:r>
              <a:rPr lang="ru-RU" altLang="en-US" sz="1200" b="0">
                <a:solidFill>
                  <a:srgbClr val="000000"/>
                </a:solidFill>
              </a:rPr>
              <a:t>ўз</a:t>
            </a:r>
            <a:r>
              <a:rPr lang="tr-TR" altLang="en-US" sz="1200" b="0">
                <a:solidFill>
                  <a:srgbClr val="000000"/>
                </a:solidFill>
              </a:rPr>
              <a:t> x</a:t>
            </a:r>
            <a:r>
              <a:rPr lang="ru-RU" altLang="en-US" sz="1200" b="0">
                <a:solidFill>
                  <a:srgbClr val="000000"/>
                </a:solidFill>
              </a:rPr>
              <a:t>измат</a:t>
            </a:r>
            <a:r>
              <a:rPr lang="tr-TR" altLang="en-US" sz="1200" b="0">
                <a:solidFill>
                  <a:srgbClr val="000000"/>
                </a:solidFill>
              </a:rPr>
              <a:t> </a:t>
            </a:r>
            <a:r>
              <a:rPr lang="ru-RU" altLang="en-US" sz="1200" b="0">
                <a:solidFill>
                  <a:srgbClr val="000000"/>
                </a:solidFill>
              </a:rPr>
              <a:t>вазифаларини</a:t>
            </a:r>
            <a:r>
              <a:rPr lang="tr-TR" altLang="en-US" sz="1200" b="0">
                <a:solidFill>
                  <a:srgbClr val="000000"/>
                </a:solidFill>
              </a:rPr>
              <a:t> </a:t>
            </a:r>
            <a:r>
              <a:rPr lang="ru-RU" altLang="en-US" sz="1200" b="0">
                <a:solidFill>
                  <a:srgbClr val="000000"/>
                </a:solidFill>
              </a:rPr>
              <a:t>суст</a:t>
            </a:r>
            <a:r>
              <a:rPr lang="tr-TR" altLang="en-US" sz="1200" b="0">
                <a:solidFill>
                  <a:srgbClr val="000000"/>
                </a:solidFill>
              </a:rPr>
              <a:t> </a:t>
            </a:r>
            <a:r>
              <a:rPr lang="ru-RU" altLang="en-US" sz="1200" b="0">
                <a:solidFill>
                  <a:srgbClr val="000000"/>
                </a:solidFill>
              </a:rPr>
              <a:t>бажараётганини</a:t>
            </a:r>
            <a:r>
              <a:rPr lang="tr-TR" altLang="en-US" sz="1200" b="0">
                <a:solidFill>
                  <a:srgbClr val="000000"/>
                </a:solidFill>
              </a:rPr>
              <a:t>, </a:t>
            </a:r>
            <a:r>
              <a:rPr lang="ru-RU" altLang="en-US" sz="1200" b="0">
                <a:solidFill>
                  <a:srgbClr val="000000"/>
                </a:solidFill>
              </a:rPr>
              <a:t>иш</a:t>
            </a:r>
            <a:r>
              <a:rPr lang="en-US" altLang="en-US" sz="1200" b="0">
                <a:solidFill>
                  <a:srgbClr val="000000"/>
                </a:solidFill>
              </a:rPr>
              <a:t> </a:t>
            </a:r>
            <a:r>
              <a:rPr lang="ru-RU" altLang="en-US" sz="1200" b="0">
                <a:solidFill>
                  <a:srgbClr val="000000"/>
                </a:solidFill>
              </a:rPr>
              <a:t>юзасидан</a:t>
            </a:r>
            <a:r>
              <a:rPr lang="en-US" altLang="en-US" sz="1200" b="0">
                <a:solidFill>
                  <a:srgbClr val="000000"/>
                </a:solidFill>
              </a:rPr>
              <a:t> </a:t>
            </a:r>
            <a:r>
              <a:rPr lang="ru-RU" altLang="en-US" sz="1200" b="0">
                <a:solidFill>
                  <a:srgbClr val="000000"/>
                </a:solidFill>
              </a:rPr>
              <a:t>жуда</a:t>
            </a:r>
            <a:r>
              <a:rPr lang="tr-TR" altLang="en-US" sz="1200" b="0">
                <a:solidFill>
                  <a:srgbClr val="000000"/>
                </a:solidFill>
              </a:rPr>
              <a:t> </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аниқ</a:t>
            </a:r>
            <a:r>
              <a:rPr lang="tr-TR" altLang="en-US" sz="1200" b="0">
                <a:solidFill>
                  <a:srgbClr val="000000"/>
                </a:solidFill>
              </a:rPr>
              <a:t> </a:t>
            </a:r>
            <a:r>
              <a:rPr lang="ru-RU" altLang="en-US" sz="1200" b="0">
                <a:solidFill>
                  <a:srgbClr val="000000"/>
                </a:solidFill>
              </a:rPr>
              <a:t>маълум</a:t>
            </a:r>
            <a:r>
              <a:rPr lang="en-US" altLang="en-US" sz="1200" b="0">
                <a:solidFill>
                  <a:srgbClr val="000000"/>
                </a:solidFill>
              </a:rPr>
              <a:t>o</a:t>
            </a:r>
            <a:r>
              <a:rPr lang="ru-RU" altLang="en-US" sz="1200" b="0">
                <a:solidFill>
                  <a:srgbClr val="000000"/>
                </a:solidFill>
              </a:rPr>
              <a:t>тларни</a:t>
            </a:r>
            <a:r>
              <a:rPr lang="en-US" altLang="en-US" sz="1200" b="0">
                <a:solidFill>
                  <a:srgbClr val="000000"/>
                </a:solidFill>
              </a:rPr>
              <a:t> </a:t>
            </a:r>
            <a:r>
              <a:rPr lang="ru-RU" altLang="en-US" sz="1200" b="0">
                <a:solidFill>
                  <a:srgbClr val="000000"/>
                </a:solidFill>
              </a:rPr>
              <a:t>б</a:t>
            </a:r>
            <a:r>
              <a:rPr lang="tr-TR" altLang="en-US" sz="1200" b="0">
                <a:solidFill>
                  <a:srgbClr val="000000"/>
                </a:solidFill>
              </a:rPr>
              <a:t>e</a:t>
            </a:r>
            <a:r>
              <a:rPr lang="ru-RU" altLang="en-US" sz="1200" b="0">
                <a:solidFill>
                  <a:srgbClr val="000000"/>
                </a:solidFill>
              </a:rPr>
              <a:t>ришини</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пайқашган</a:t>
            </a:r>
            <a:r>
              <a:rPr lang="tr-TR" altLang="en-US" sz="1200" b="0">
                <a:solidFill>
                  <a:srgbClr val="000000"/>
                </a:solidFill>
              </a:rPr>
              <a:t>. </a:t>
            </a:r>
            <a:r>
              <a:rPr lang="ru-RU" altLang="en-US" sz="1200" b="0">
                <a:solidFill>
                  <a:srgbClr val="000000"/>
                </a:solidFill>
              </a:rPr>
              <a:t>Натижада</a:t>
            </a:r>
            <a:r>
              <a:rPr lang="tr-TR" altLang="en-US" sz="1200" b="0">
                <a:solidFill>
                  <a:srgbClr val="000000"/>
                </a:solidFill>
              </a:rPr>
              <a:t>, </a:t>
            </a:r>
            <a:r>
              <a:rPr lang="ru-RU" altLang="en-US" sz="1200" b="0">
                <a:solidFill>
                  <a:srgbClr val="000000"/>
                </a:solidFill>
              </a:rPr>
              <a:t>ҳамкасблар</a:t>
            </a:r>
            <a:r>
              <a:rPr lang="tr-TR" altLang="en-US" sz="1200" b="0">
                <a:solidFill>
                  <a:srgbClr val="000000"/>
                </a:solidFill>
              </a:rPr>
              <a:t> </a:t>
            </a:r>
            <a:r>
              <a:rPr lang="ru-RU" altLang="en-US" sz="1200" b="0">
                <a:solidFill>
                  <a:srgbClr val="000000"/>
                </a:solidFill>
              </a:rPr>
              <a:t>қўшимча</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раҳбарият</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вазифалар</a:t>
            </a:r>
            <a:r>
              <a:rPr lang="tr-TR" altLang="en-US" sz="1200" b="0">
                <a:solidFill>
                  <a:srgbClr val="000000"/>
                </a:solidFill>
              </a:rPr>
              <a:t> </a:t>
            </a:r>
            <a:r>
              <a:rPr lang="ru-RU" altLang="en-US" sz="1200" b="0">
                <a:solidFill>
                  <a:srgbClr val="000000"/>
                </a:solidFill>
              </a:rPr>
              <a:t>бўйича</a:t>
            </a:r>
            <a:r>
              <a:rPr lang="tr-TR" altLang="en-US" sz="1200" b="0">
                <a:solidFill>
                  <a:srgbClr val="000000"/>
                </a:solidFill>
              </a:rPr>
              <a:t> </a:t>
            </a:r>
            <a:r>
              <a:rPr lang="ru-RU" altLang="en-US" sz="1200" b="0">
                <a:solidFill>
                  <a:srgbClr val="000000"/>
                </a:solidFill>
              </a:rPr>
              <a:t>маслаҳатлашишга</a:t>
            </a:r>
            <a:r>
              <a:rPr lang="en-US" altLang="en-US" sz="1200" b="0">
                <a:solidFill>
                  <a:srgbClr val="000000"/>
                </a:solidFill>
              </a:rPr>
              <a:t> </a:t>
            </a:r>
            <a:r>
              <a:rPr lang="ru-RU" altLang="en-US" sz="1200" b="0">
                <a:solidFill>
                  <a:srgbClr val="000000"/>
                </a:solidFill>
              </a:rPr>
              <a:t>мажбур</a:t>
            </a:r>
            <a:r>
              <a:rPr lang="en-US" altLang="en-US" sz="1200" b="0">
                <a:solidFill>
                  <a:srgbClr val="000000"/>
                </a:solidFill>
              </a:rPr>
              <a:t> </a:t>
            </a:r>
            <a:r>
              <a:rPr lang="ru-RU" altLang="en-US" sz="1200" b="0">
                <a:solidFill>
                  <a:srgbClr val="000000"/>
                </a:solidFill>
              </a:rPr>
              <a:t>бўлишади</a:t>
            </a:r>
            <a:r>
              <a:rPr lang="en-US" altLang="en-US" sz="1200" b="0">
                <a:solidFill>
                  <a:srgbClr val="000000"/>
                </a:solidFill>
              </a:rPr>
              <a:t>.</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ишларининг</a:t>
            </a:r>
            <a:r>
              <a:rPr lang="tr-TR" altLang="en-US" sz="1200" b="0">
                <a:solidFill>
                  <a:srgbClr val="000000"/>
                </a:solidFill>
              </a:rPr>
              <a:t> </a:t>
            </a:r>
            <a:r>
              <a:rPr lang="ru-RU" altLang="en-US" sz="1200" b="0">
                <a:solidFill>
                  <a:srgbClr val="000000"/>
                </a:solidFill>
              </a:rPr>
              <a:t>аксарият</a:t>
            </a:r>
            <a:r>
              <a:rPr lang="tr-TR" altLang="en-US" sz="1200" b="0">
                <a:solidFill>
                  <a:srgbClr val="000000"/>
                </a:solidFill>
              </a:rPr>
              <a:t> </a:t>
            </a:r>
            <a:r>
              <a:rPr lang="ru-RU" altLang="en-US" sz="1200" b="0">
                <a:solidFill>
                  <a:srgbClr val="000000"/>
                </a:solidFill>
              </a:rPr>
              <a:t>қисмини</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кўриб</a:t>
            </a:r>
            <a:r>
              <a:rPr lang="en-US" altLang="en-US" sz="1200" b="0">
                <a:solidFill>
                  <a:srgbClr val="000000"/>
                </a:solidFill>
              </a:rPr>
              <a:t> </a:t>
            </a:r>
            <a:r>
              <a:rPr lang="ru-RU" altLang="en-US" sz="1200" b="0">
                <a:solidFill>
                  <a:srgbClr val="000000"/>
                </a:solidFill>
              </a:rPr>
              <a:t>чиқилиши</a:t>
            </a:r>
            <a:r>
              <a:rPr lang="en-US" altLang="en-US" sz="1200" b="0">
                <a:solidFill>
                  <a:srgbClr val="000000"/>
                </a:solidFill>
              </a:rPr>
              <a:t> </a:t>
            </a:r>
            <a:r>
              <a:rPr lang="ru-RU" altLang="en-US" sz="1200" b="0">
                <a:solidFill>
                  <a:srgbClr val="000000"/>
                </a:solidFill>
              </a:rPr>
              <a:t>к</a:t>
            </a:r>
            <a:r>
              <a:rPr lang="en-US" altLang="en-US" sz="1200" b="0">
                <a:solidFill>
                  <a:srgbClr val="000000"/>
                </a:solidFill>
              </a:rPr>
              <a:t>e</a:t>
            </a:r>
            <a:r>
              <a:rPr lang="ru-RU" altLang="en-US" sz="1200" b="0">
                <a:solidFill>
                  <a:srgbClr val="000000"/>
                </a:solidFill>
              </a:rPr>
              <a:t>раклигини</a:t>
            </a:r>
            <a:r>
              <a:rPr lang="en-US"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мунтазам</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ишлашга</a:t>
            </a:r>
            <a:r>
              <a:rPr lang="tr-TR" altLang="en-US" sz="1200" b="0">
                <a:solidFill>
                  <a:srgbClr val="000000"/>
                </a:solidFill>
              </a:rPr>
              <a:t> </a:t>
            </a:r>
            <a:r>
              <a:rPr lang="ru-RU" altLang="en-US" sz="1200" b="0">
                <a:solidFill>
                  <a:srgbClr val="000000"/>
                </a:solidFill>
              </a:rPr>
              <a:t>мажбур</a:t>
            </a:r>
            <a:r>
              <a:rPr lang="tr-TR" altLang="en-US" sz="1200" b="0">
                <a:solidFill>
                  <a:srgbClr val="000000"/>
                </a:solidFill>
              </a:rPr>
              <a:t> </a:t>
            </a:r>
            <a:r>
              <a:rPr lang="ru-RU" altLang="en-US" sz="1200" b="0">
                <a:solidFill>
                  <a:srgbClr val="000000"/>
                </a:solidFill>
              </a:rPr>
              <a:t>бўлишларини</a:t>
            </a:r>
            <a:r>
              <a:rPr lang="en-US" altLang="en-US" sz="1200" b="0">
                <a:solidFill>
                  <a:srgbClr val="000000"/>
                </a:solidFill>
              </a:rPr>
              <a:t> </a:t>
            </a:r>
            <a:r>
              <a:rPr lang="ru-RU" altLang="en-US" sz="1200" b="0">
                <a:solidFill>
                  <a:srgbClr val="000000"/>
                </a:solidFill>
              </a:rPr>
              <a:t>билдиришади</a:t>
            </a:r>
            <a:r>
              <a:rPr lang="tr-TR" altLang="en-US" sz="1200" b="0">
                <a:solidFill>
                  <a:srgbClr val="000000"/>
                </a:solidFill>
              </a:rPr>
              <a:t>. </a:t>
            </a:r>
            <a:r>
              <a:rPr lang="ru-RU" altLang="en-US" sz="1200" b="0">
                <a:solidFill>
                  <a:srgbClr val="000000"/>
                </a:solidFill>
              </a:rPr>
              <a:t>Шу</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бирга</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ўзи</a:t>
            </a:r>
            <a:r>
              <a:rPr lang="tr-TR" altLang="en-US" sz="1200" b="0">
                <a:solidFill>
                  <a:srgbClr val="000000"/>
                </a:solidFill>
              </a:rPr>
              <a:t> </a:t>
            </a:r>
            <a:r>
              <a:rPr lang="ru-RU" altLang="en-US" sz="1200" b="0">
                <a:solidFill>
                  <a:srgbClr val="000000"/>
                </a:solidFill>
              </a:rPr>
              <a:t>ҳам</a:t>
            </a:r>
            <a:r>
              <a:rPr lang="en-US" altLang="en-US" sz="1200" b="0">
                <a:solidFill>
                  <a:srgbClr val="000000"/>
                </a:solidFill>
              </a:rPr>
              <a:t> </a:t>
            </a:r>
            <a:r>
              <a:rPr lang="ru-RU" altLang="en-US" sz="1200" b="0">
                <a:solidFill>
                  <a:srgbClr val="000000"/>
                </a:solidFill>
              </a:rPr>
              <a:t>мунтазам</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иш</a:t>
            </a:r>
            <a:r>
              <a:rPr lang="tr-TR" altLang="en-US" sz="1200" b="0">
                <a:solidFill>
                  <a:srgbClr val="000000"/>
                </a:solidFill>
              </a:rPr>
              <a:t> </a:t>
            </a:r>
            <a:r>
              <a:rPr lang="ru-RU" altLang="en-US" sz="1200" b="0">
                <a:solidFill>
                  <a:srgbClr val="000000"/>
                </a:solidFill>
              </a:rPr>
              <a:t>куни</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шланганидан</a:t>
            </a:r>
            <a:r>
              <a:rPr lang="tr-TR" altLang="en-US" sz="1200" b="0">
                <a:solidFill>
                  <a:srgbClr val="000000"/>
                </a:solidFill>
              </a:rPr>
              <a:t> 1-1,5 </a:t>
            </a:r>
            <a:r>
              <a:rPr lang="ru-RU" altLang="en-US" sz="1200" b="0">
                <a:solidFill>
                  <a:srgbClr val="000000"/>
                </a:solidFill>
              </a:rPr>
              <a:t>с</a:t>
            </a:r>
            <a:r>
              <a:rPr lang="tr-TR" altLang="en-US" sz="1200" b="0">
                <a:solidFill>
                  <a:srgbClr val="000000"/>
                </a:solidFill>
              </a:rPr>
              <a:t>o</a:t>
            </a:r>
            <a:r>
              <a:rPr lang="ru-RU" altLang="en-US" sz="1200" b="0">
                <a:solidFill>
                  <a:srgbClr val="000000"/>
                </a:solidFill>
              </a:rPr>
              <a:t>ат</a:t>
            </a:r>
            <a:r>
              <a:rPr lang="tr-TR" altLang="en-US" sz="1200" b="0">
                <a:solidFill>
                  <a:srgbClr val="000000"/>
                </a:solidFill>
              </a:rPr>
              <a:t> </a:t>
            </a:r>
            <a:r>
              <a:rPr lang="ru-RU" altLang="en-US" sz="1200" b="0">
                <a:solidFill>
                  <a:srgbClr val="000000"/>
                </a:solidFill>
              </a:rPr>
              <a:t>ўтгачгина</a:t>
            </a:r>
            <a:r>
              <a:rPr lang="tr-TR" altLang="en-US" sz="1200" b="0">
                <a:solidFill>
                  <a:srgbClr val="000000"/>
                </a:solidFill>
              </a:rPr>
              <a:t> </a:t>
            </a:r>
            <a:r>
              <a:rPr lang="ru-RU" altLang="en-US" sz="1200" b="0">
                <a:solidFill>
                  <a:srgbClr val="000000"/>
                </a:solidFill>
              </a:rPr>
              <a:t>ишга</a:t>
            </a:r>
            <a:r>
              <a:rPr lang="tr-TR" altLang="en-US" sz="1200" b="0">
                <a:solidFill>
                  <a:srgbClr val="000000"/>
                </a:solidFill>
              </a:rPr>
              <a:t> </a:t>
            </a:r>
            <a:r>
              <a:rPr lang="ru-RU" altLang="en-US" sz="1200" b="0">
                <a:solidFill>
                  <a:srgbClr val="000000"/>
                </a:solidFill>
              </a:rPr>
              <a:t>к</a:t>
            </a:r>
            <a:r>
              <a:rPr lang="en-US" altLang="en-US" sz="1200" b="0">
                <a:solidFill>
                  <a:srgbClr val="000000"/>
                </a:solidFill>
              </a:rPr>
              <a:t>e</a:t>
            </a:r>
            <a:r>
              <a:rPr lang="ru-RU" altLang="en-US" sz="1200" b="0">
                <a:solidFill>
                  <a:srgbClr val="000000"/>
                </a:solidFill>
              </a:rPr>
              <a:t>чикиб</a:t>
            </a:r>
            <a:r>
              <a:rPr lang="en-US" altLang="en-US" sz="1200" b="0">
                <a:solidFill>
                  <a:srgbClr val="000000"/>
                </a:solidFill>
              </a:rPr>
              <a:t> </a:t>
            </a:r>
            <a:r>
              <a:rPr lang="ru-RU" altLang="en-US" sz="1200" b="0">
                <a:solidFill>
                  <a:srgbClr val="000000"/>
                </a:solidFill>
              </a:rPr>
              <a:t>к</a:t>
            </a:r>
            <a:r>
              <a:rPr lang="tr-TR" altLang="en-US" sz="1200" b="0">
                <a:solidFill>
                  <a:srgbClr val="000000"/>
                </a:solidFill>
              </a:rPr>
              <a:t>e</a:t>
            </a:r>
            <a:r>
              <a:rPr lang="ru-RU" altLang="en-US" sz="1200" b="0">
                <a:solidFill>
                  <a:srgbClr val="000000"/>
                </a:solidFill>
              </a:rPr>
              <a:t>лади</a:t>
            </a:r>
            <a:r>
              <a:rPr lang="tr-TR"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ппа</a:t>
            </a:r>
            <a:r>
              <a:rPr lang="tr-TR" altLang="en-US" sz="1200" b="0">
                <a:solidFill>
                  <a:srgbClr val="000000"/>
                </a:solidFill>
              </a:rPr>
              <a:t>-</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са</a:t>
            </a:r>
            <a:r>
              <a:rPr lang="tr-TR" altLang="en-US" sz="1200" b="0">
                <a:solidFill>
                  <a:srgbClr val="000000"/>
                </a:solidFill>
              </a:rPr>
              <a:t> </a:t>
            </a:r>
            <a:r>
              <a:rPr lang="ru-RU" altLang="en-US" sz="1200" b="0">
                <a:solidFill>
                  <a:srgbClr val="000000"/>
                </a:solidFill>
              </a:rPr>
              <a:t>с</a:t>
            </a:r>
            <a:r>
              <a:rPr lang="tr-TR" altLang="en-US" sz="1200" b="0">
                <a:solidFill>
                  <a:srgbClr val="000000"/>
                </a:solidFill>
              </a:rPr>
              <a:t>o</a:t>
            </a:r>
            <a:r>
              <a:rPr lang="ru-RU" altLang="en-US" sz="1200" b="0">
                <a:solidFill>
                  <a:srgbClr val="000000"/>
                </a:solidFill>
              </a:rPr>
              <a:t>ат</a:t>
            </a:r>
            <a:r>
              <a:rPr lang="tr-TR" altLang="en-US" sz="1200" b="0">
                <a:solidFill>
                  <a:srgbClr val="000000"/>
                </a:solidFill>
              </a:rPr>
              <a:t> 18:00 </a:t>
            </a:r>
            <a:r>
              <a:rPr lang="ru-RU" altLang="en-US" sz="1200" b="0">
                <a:solidFill>
                  <a:srgbClr val="000000"/>
                </a:solidFill>
              </a:rPr>
              <a:t>да</a:t>
            </a:r>
            <a:r>
              <a:rPr lang="tr-TR" altLang="en-US" sz="1200" b="0">
                <a:solidFill>
                  <a:srgbClr val="000000"/>
                </a:solidFill>
              </a:rPr>
              <a:t> </a:t>
            </a:r>
            <a:r>
              <a:rPr lang="ru-RU" altLang="en-US" sz="1200" b="0">
                <a:solidFill>
                  <a:srgbClr val="000000"/>
                </a:solidFill>
              </a:rPr>
              <a:t>уйига</a:t>
            </a:r>
            <a:r>
              <a:rPr lang="en-US" altLang="en-US" sz="1200" b="0">
                <a:solidFill>
                  <a:srgbClr val="000000"/>
                </a:solidFill>
              </a:rPr>
              <a:t> </a:t>
            </a:r>
            <a:r>
              <a:rPr lang="ru-RU" altLang="en-US" sz="1200" b="0">
                <a:solidFill>
                  <a:srgbClr val="000000"/>
                </a:solidFill>
              </a:rPr>
              <a:t>к</a:t>
            </a:r>
            <a:r>
              <a:rPr lang="tr-TR" altLang="en-US" sz="1200" b="0">
                <a:solidFill>
                  <a:srgbClr val="000000"/>
                </a:solidFill>
              </a:rPr>
              <a:t>e</a:t>
            </a:r>
            <a:r>
              <a:rPr lang="ru-RU" altLang="en-US" sz="1200" b="0">
                <a:solidFill>
                  <a:srgbClr val="000000"/>
                </a:solidFill>
              </a:rPr>
              <a:t>тади</a:t>
            </a:r>
            <a:r>
              <a:rPr lang="tr-TR" altLang="en-US" sz="1200" b="0">
                <a:solidFill>
                  <a:srgbClr val="000000"/>
                </a:solidFill>
              </a:rPr>
              <a:t>.</a:t>
            </a:r>
            <a:endParaRPr lang="ru-RU" altLang="en-US" sz="1200" b="0">
              <a:solidFill>
                <a:srgbClr val="000000"/>
              </a:solidFill>
            </a:endParaRPr>
          </a:p>
        </p:txBody>
      </p:sp>
      <p:cxnSp>
        <p:nvCxnSpPr>
          <p:cNvPr id="50" name="Straight Connector 49">
            <a:extLst>
              <a:ext uri="{FF2B5EF4-FFF2-40B4-BE49-F238E27FC236}">
                <a16:creationId xmlns:a16="http://schemas.microsoft.com/office/drawing/2014/main" id="{661A00E6-033F-4E2B-A8F7-3AB2E640B7C4}"/>
              </a:ext>
            </a:extLst>
          </p:cNvPr>
          <p:cNvCxnSpPr>
            <a:cxnSpLocks/>
          </p:cNvCxnSpPr>
          <p:nvPr/>
        </p:nvCxnSpPr>
        <p:spPr>
          <a:xfrm>
            <a:off x="441325" y="4213225"/>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id="{BEAD6348-CE4E-433B-9B5B-20AD923E9DD0}"/>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a:t>
            </a:r>
            <a:r>
              <a:rPr lang="en-US" altLang="en-US"/>
              <a:t> </a:t>
            </a:r>
            <a:r>
              <a:rPr lang="ru-RU" altLang="en-US"/>
              <a:t>(3/5)</a:t>
            </a:r>
            <a:endParaRPr lang="en-US" altLang="en-US"/>
          </a:p>
        </p:txBody>
      </p:sp>
      <p:sp>
        <p:nvSpPr>
          <p:cNvPr id="3" name="Freeform: Shape 2">
            <a:extLst>
              <a:ext uri="{FF2B5EF4-FFF2-40B4-BE49-F238E27FC236}">
                <a16:creationId xmlns:a16="http://schemas.microsoft.com/office/drawing/2014/main" id="{BCAE9BAD-6389-4CA0-926E-524E320EB2D6}"/>
              </a:ext>
            </a:extLst>
          </p:cNvPr>
          <p:cNvSpPr/>
          <p:nvPr/>
        </p:nvSpPr>
        <p:spPr>
          <a:xfrm>
            <a:off x="8394700" y="1274763"/>
            <a:ext cx="3384550" cy="2630487"/>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87044" name="Group 3">
            <a:extLst>
              <a:ext uri="{FF2B5EF4-FFF2-40B4-BE49-F238E27FC236}">
                <a16:creationId xmlns:a16="http://schemas.microsoft.com/office/drawing/2014/main" id="{8A81BBE8-617F-45B7-ACCC-15180B40F2E7}"/>
              </a:ext>
            </a:extLst>
          </p:cNvPr>
          <p:cNvGrpSpPr>
            <a:grpSpLocks/>
          </p:cNvGrpSpPr>
          <p:nvPr/>
        </p:nvGrpSpPr>
        <p:grpSpPr bwMode="auto">
          <a:xfrm>
            <a:off x="10631488" y="3044825"/>
            <a:ext cx="1443037" cy="3228975"/>
            <a:chOff x="10412710" y="3285145"/>
            <a:chExt cx="1335022" cy="2986706"/>
          </a:xfrm>
        </p:grpSpPr>
        <p:sp>
          <p:nvSpPr>
            <p:cNvPr id="87055" name="Freeform: Shape 4">
              <a:extLst>
                <a:ext uri="{FF2B5EF4-FFF2-40B4-BE49-F238E27FC236}">
                  <a16:creationId xmlns:a16="http://schemas.microsoft.com/office/drawing/2014/main" id="{4DBD6BA5-0426-4474-9668-914B2E56EF0C}"/>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56" name="Freeform: Shape 5">
              <a:extLst>
                <a:ext uri="{FF2B5EF4-FFF2-40B4-BE49-F238E27FC236}">
                  <a16:creationId xmlns:a16="http://schemas.microsoft.com/office/drawing/2014/main" id="{DA78BA38-DFF4-44FE-A9F3-3326415474E1}"/>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57" name="Freeform: Shape 6">
              <a:extLst>
                <a:ext uri="{FF2B5EF4-FFF2-40B4-BE49-F238E27FC236}">
                  <a16:creationId xmlns:a16="http://schemas.microsoft.com/office/drawing/2014/main" id="{F5E2C3D7-119E-4168-9227-3697957F2F28}"/>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58" name="Freeform: Shape 7">
              <a:extLst>
                <a:ext uri="{FF2B5EF4-FFF2-40B4-BE49-F238E27FC236}">
                  <a16:creationId xmlns:a16="http://schemas.microsoft.com/office/drawing/2014/main" id="{0BFA2761-6E38-474E-83F8-1C8E12D70A73}"/>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59" name="Freeform: Shape 8">
              <a:extLst>
                <a:ext uri="{FF2B5EF4-FFF2-40B4-BE49-F238E27FC236}">
                  <a16:creationId xmlns:a16="http://schemas.microsoft.com/office/drawing/2014/main" id="{D326CC5E-30E1-4E53-B9D0-4B5F212AE4E0}"/>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0" name="Freeform: Shape 9">
              <a:extLst>
                <a:ext uri="{FF2B5EF4-FFF2-40B4-BE49-F238E27FC236}">
                  <a16:creationId xmlns:a16="http://schemas.microsoft.com/office/drawing/2014/main" id="{80955A39-7F76-4991-B6A0-F563EE35A4F9}"/>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1" name="Freeform: Shape 10">
              <a:extLst>
                <a:ext uri="{FF2B5EF4-FFF2-40B4-BE49-F238E27FC236}">
                  <a16:creationId xmlns:a16="http://schemas.microsoft.com/office/drawing/2014/main" id="{9ED2EF9F-E209-4B09-9D19-E066C469377F}"/>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2" name="Freeform: Shape 11">
              <a:extLst>
                <a:ext uri="{FF2B5EF4-FFF2-40B4-BE49-F238E27FC236}">
                  <a16:creationId xmlns:a16="http://schemas.microsoft.com/office/drawing/2014/main" id="{888C6BB9-7B16-4DFA-8668-6023BB769A96}"/>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3" name="Freeform: Shape 12">
              <a:extLst>
                <a:ext uri="{FF2B5EF4-FFF2-40B4-BE49-F238E27FC236}">
                  <a16:creationId xmlns:a16="http://schemas.microsoft.com/office/drawing/2014/main" id="{3403841E-04A8-4861-8373-B5AA33F79212}"/>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4" name="Freeform: Shape 13">
              <a:extLst>
                <a:ext uri="{FF2B5EF4-FFF2-40B4-BE49-F238E27FC236}">
                  <a16:creationId xmlns:a16="http://schemas.microsoft.com/office/drawing/2014/main" id="{F1D52C0F-6A2F-4AB3-9514-49403A5FA6F4}"/>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5" name="Freeform: Shape 14">
              <a:extLst>
                <a:ext uri="{FF2B5EF4-FFF2-40B4-BE49-F238E27FC236}">
                  <a16:creationId xmlns:a16="http://schemas.microsoft.com/office/drawing/2014/main" id="{12B3D576-31BB-49F8-8A9B-9D3EB8493409}"/>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6" name="Freeform: Shape 15">
              <a:extLst>
                <a:ext uri="{FF2B5EF4-FFF2-40B4-BE49-F238E27FC236}">
                  <a16:creationId xmlns:a16="http://schemas.microsoft.com/office/drawing/2014/main" id="{D88A7FC8-A516-423F-AD06-CAD616CD0F42}"/>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8EE96221-F179-44C8-952E-5846F8582065}"/>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7068" name="Freeform: Shape 17">
              <a:extLst>
                <a:ext uri="{FF2B5EF4-FFF2-40B4-BE49-F238E27FC236}">
                  <a16:creationId xmlns:a16="http://schemas.microsoft.com/office/drawing/2014/main" id="{20AF20C1-EDC3-4E71-B754-14F309C41CFC}"/>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69" name="Freeform: Shape 18">
              <a:extLst>
                <a:ext uri="{FF2B5EF4-FFF2-40B4-BE49-F238E27FC236}">
                  <a16:creationId xmlns:a16="http://schemas.microsoft.com/office/drawing/2014/main" id="{4ABD8C03-0494-4BA9-BB2E-D1CE70153555}"/>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0" name="Freeform: Shape 19">
              <a:extLst>
                <a:ext uri="{FF2B5EF4-FFF2-40B4-BE49-F238E27FC236}">
                  <a16:creationId xmlns:a16="http://schemas.microsoft.com/office/drawing/2014/main" id="{C3F5757B-BC05-47B9-B58D-9F27A2BEA702}"/>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1" name="Freeform: Shape 20">
              <a:extLst>
                <a:ext uri="{FF2B5EF4-FFF2-40B4-BE49-F238E27FC236}">
                  <a16:creationId xmlns:a16="http://schemas.microsoft.com/office/drawing/2014/main" id="{B7669691-7356-4893-856D-68C3339AA834}"/>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2" name="Freeform: Shape 21">
              <a:extLst>
                <a:ext uri="{FF2B5EF4-FFF2-40B4-BE49-F238E27FC236}">
                  <a16:creationId xmlns:a16="http://schemas.microsoft.com/office/drawing/2014/main" id="{D5032893-4279-43EE-BE23-A00D2E8D4434}"/>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3" name="Freeform: Shape 22">
              <a:extLst>
                <a:ext uri="{FF2B5EF4-FFF2-40B4-BE49-F238E27FC236}">
                  <a16:creationId xmlns:a16="http://schemas.microsoft.com/office/drawing/2014/main" id="{0F98F401-7D57-4070-8734-A6196339BC45}"/>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4" name="Freeform: Shape 23">
              <a:extLst>
                <a:ext uri="{FF2B5EF4-FFF2-40B4-BE49-F238E27FC236}">
                  <a16:creationId xmlns:a16="http://schemas.microsoft.com/office/drawing/2014/main" id="{B78BE4A3-B447-4364-9101-3F972000F5A5}"/>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5" name="Freeform: Shape 24">
              <a:extLst>
                <a:ext uri="{FF2B5EF4-FFF2-40B4-BE49-F238E27FC236}">
                  <a16:creationId xmlns:a16="http://schemas.microsoft.com/office/drawing/2014/main" id="{803EE14F-0FAD-46C4-B6AC-6CA28E84A273}"/>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6" name="Freeform: Shape 25">
              <a:extLst>
                <a:ext uri="{FF2B5EF4-FFF2-40B4-BE49-F238E27FC236}">
                  <a16:creationId xmlns:a16="http://schemas.microsoft.com/office/drawing/2014/main" id="{626A4F4F-B1C8-4B2D-8BA3-58FF08C971B3}"/>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7077" name="Freeform: Shape 26">
              <a:extLst>
                <a:ext uri="{FF2B5EF4-FFF2-40B4-BE49-F238E27FC236}">
                  <a16:creationId xmlns:a16="http://schemas.microsoft.com/office/drawing/2014/main" id="{8B61CF3F-F831-4169-86D7-C1958FA42EC1}"/>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86E2CF10-D0D8-4DEE-9E67-FEB7A88842CC}"/>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87045" name="TextBox 28">
            <a:extLst>
              <a:ext uri="{FF2B5EF4-FFF2-40B4-BE49-F238E27FC236}">
                <a16:creationId xmlns:a16="http://schemas.microsoft.com/office/drawing/2014/main" id="{1C6AE8D2-2BC6-4E3C-B272-A7917C275AA4}"/>
              </a:ext>
            </a:extLst>
          </p:cNvPr>
          <p:cNvSpPr txBox="1">
            <a:spLocks noChangeArrowheads="1"/>
          </p:cNvSpPr>
          <p:nvPr/>
        </p:nvSpPr>
        <p:spPr bwMode="auto">
          <a:xfrm>
            <a:off x="8547100" y="1382713"/>
            <a:ext cx="3194050"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Юқ</a:t>
            </a:r>
            <a:r>
              <a:rPr lang="tr-TR" altLang="en-US" sz="1600" b="0">
                <a:solidFill>
                  <a:srgbClr val="004BD2"/>
                </a:solidFill>
              </a:rPr>
              <a:t>o</a:t>
            </a:r>
            <a:r>
              <a:rPr lang="ru-RU" altLang="en-US" sz="1600" b="0">
                <a:solidFill>
                  <a:srgbClr val="004BD2"/>
                </a:solidFill>
              </a:rPr>
              <a:t>рида</a:t>
            </a:r>
            <a:r>
              <a:rPr lang="tr-TR" altLang="en-US" sz="1600" b="0">
                <a:solidFill>
                  <a:srgbClr val="004BD2"/>
                </a:solidFill>
              </a:rPr>
              <a:t> </a:t>
            </a:r>
            <a:r>
              <a:rPr lang="ru-RU" altLang="en-US" sz="1600" b="0">
                <a:solidFill>
                  <a:srgbClr val="004BD2"/>
                </a:solidFill>
              </a:rPr>
              <a:t>тавсифланган</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латларнинг</a:t>
            </a:r>
            <a:r>
              <a:rPr lang="tr-TR" altLang="en-US" sz="1600" b="0">
                <a:solidFill>
                  <a:srgbClr val="004BD2"/>
                </a:solidFill>
              </a:rPr>
              <a:t> o</a:t>
            </a:r>
            <a:r>
              <a:rPr lang="ru-RU" altLang="en-US" sz="1600" b="0">
                <a:solidFill>
                  <a:srgbClr val="004BD2"/>
                </a:solidFill>
              </a:rPr>
              <a:t>лдини</a:t>
            </a:r>
            <a:r>
              <a:rPr lang="tr-TR" altLang="en-US" sz="1600" b="0">
                <a:solidFill>
                  <a:srgbClr val="004BD2"/>
                </a:solidFill>
              </a:rPr>
              <a:t> o</a:t>
            </a:r>
            <a:r>
              <a:rPr lang="ru-RU" altLang="en-US" sz="1600" b="0">
                <a:solidFill>
                  <a:srgbClr val="004BD2"/>
                </a:solidFill>
              </a:rPr>
              <a:t>лиш</a:t>
            </a:r>
            <a:r>
              <a:rPr lang="tr-TR" altLang="en-US" sz="1600" b="0">
                <a:solidFill>
                  <a:srgbClr val="004BD2"/>
                </a:solidFill>
              </a:rPr>
              <a:t> </a:t>
            </a:r>
            <a:r>
              <a:rPr lang="ru-RU" altLang="en-US" sz="1600" b="0">
                <a:solidFill>
                  <a:srgbClr val="004BD2"/>
                </a:solidFill>
              </a:rPr>
              <a:t>имк</a:t>
            </a:r>
            <a:r>
              <a:rPr lang="tr-TR" altLang="en-US" sz="1600" b="0">
                <a:solidFill>
                  <a:srgbClr val="004BD2"/>
                </a:solidFill>
              </a:rPr>
              <a:t>o</a:t>
            </a:r>
            <a:r>
              <a:rPr lang="ru-RU" altLang="en-US" sz="1600" b="0">
                <a:solidFill>
                  <a:srgbClr val="004BD2"/>
                </a:solidFill>
              </a:rPr>
              <a:t>ниятлари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Уларни</a:t>
            </a:r>
            <a:r>
              <a:rPr lang="tr-TR" altLang="en-US" sz="1600" b="0">
                <a:solidFill>
                  <a:srgbClr val="004BD2"/>
                </a:solidFill>
              </a:rPr>
              <a:t> </a:t>
            </a:r>
            <a:r>
              <a:rPr lang="ru-RU" altLang="en-US" sz="1600" b="0">
                <a:solidFill>
                  <a:srgbClr val="004BD2"/>
                </a:solidFill>
              </a:rPr>
              <a:t>қандай</a:t>
            </a:r>
            <a:r>
              <a:rPr lang="tr-TR" altLang="en-US" sz="1600" b="0">
                <a:solidFill>
                  <a:srgbClr val="004BD2"/>
                </a:solidFill>
              </a:rPr>
              <a:t> </a:t>
            </a:r>
            <a:r>
              <a:rPr lang="ru-RU" altLang="en-US" sz="1600" b="0">
                <a:solidFill>
                  <a:srgbClr val="004BD2"/>
                </a:solidFill>
              </a:rPr>
              <a:t>аниқлаш</a:t>
            </a:r>
            <a:r>
              <a:rPr lang="tr-TR" altLang="en-US" sz="1600" b="0">
                <a:solidFill>
                  <a:srgbClr val="004BD2"/>
                </a:solidFill>
              </a:rPr>
              <a:t> </a:t>
            </a:r>
            <a:r>
              <a:rPr lang="ru-RU" altLang="en-US" sz="1600" b="0">
                <a:solidFill>
                  <a:srgbClr val="004BD2"/>
                </a:solidFill>
              </a:rPr>
              <a:t>мумкин</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Таърифланган</a:t>
            </a:r>
            <a:r>
              <a:rPr lang="tr-TR" altLang="en-US" sz="1600" b="0">
                <a:solidFill>
                  <a:srgbClr val="004BD2"/>
                </a:solidFill>
              </a:rPr>
              <a:t> </a:t>
            </a:r>
            <a:r>
              <a:rPr lang="ru-RU" altLang="en-US" sz="1600" b="0">
                <a:solidFill>
                  <a:srgbClr val="004BD2"/>
                </a:solidFill>
              </a:rPr>
              <a:t>манфаатлар</a:t>
            </a:r>
            <a:r>
              <a:rPr lang="tr-TR" altLang="en-US" sz="1600" b="0">
                <a:solidFill>
                  <a:srgbClr val="004BD2"/>
                </a:solidFill>
              </a:rPr>
              <a:t> </a:t>
            </a:r>
            <a:r>
              <a:rPr lang="ru-RU" altLang="en-US" sz="1600" b="0">
                <a:solidFill>
                  <a:srgbClr val="004BD2"/>
                </a:solidFill>
              </a:rPr>
              <a:t>тўқнашуви</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латларини</a:t>
            </a:r>
            <a:r>
              <a:rPr lang="tr-TR" altLang="en-US" sz="1600" b="0">
                <a:solidFill>
                  <a:srgbClr val="004BD2"/>
                </a:solidFill>
              </a:rPr>
              <a:t> </a:t>
            </a:r>
            <a:r>
              <a:rPr lang="ru-RU" altLang="en-US" sz="1600" b="0">
                <a:solidFill>
                  <a:srgbClr val="004BD2"/>
                </a:solidFill>
              </a:rPr>
              <a:t>ҳал</a:t>
            </a:r>
            <a:r>
              <a:rPr lang="tr-TR" altLang="en-US" sz="1600" b="0">
                <a:solidFill>
                  <a:srgbClr val="004BD2"/>
                </a:solidFill>
              </a:rPr>
              <a:t> </a:t>
            </a:r>
            <a:r>
              <a:rPr lang="ru-RU" altLang="en-US" sz="1600" b="0">
                <a:solidFill>
                  <a:srgbClr val="004BD2"/>
                </a:solidFill>
              </a:rPr>
              <a:t>қилиш</a:t>
            </a:r>
            <a:r>
              <a:rPr lang="tr-TR" altLang="en-US" sz="1600" b="0">
                <a:solidFill>
                  <a:srgbClr val="004BD2"/>
                </a:solidFill>
              </a:rPr>
              <a:t> </a:t>
            </a:r>
            <a:r>
              <a:rPr lang="ru-RU" altLang="en-US" sz="1600" b="0">
                <a:solidFill>
                  <a:srgbClr val="004BD2"/>
                </a:solidFill>
              </a:rPr>
              <a:t>йўллари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ru-RU" altLang="en-US" sz="1600" b="0">
              <a:solidFill>
                <a:srgbClr val="004BD2"/>
              </a:solidFill>
            </a:endParaRPr>
          </a:p>
        </p:txBody>
      </p:sp>
      <p:sp>
        <p:nvSpPr>
          <p:cNvPr id="87046" name="object 12">
            <a:extLst>
              <a:ext uri="{FF2B5EF4-FFF2-40B4-BE49-F238E27FC236}">
                <a16:creationId xmlns:a16="http://schemas.microsoft.com/office/drawing/2014/main" id="{AC23C355-815C-410F-A873-665FA581453E}"/>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87047" name="Rectangle 34">
            <a:extLst>
              <a:ext uri="{FF2B5EF4-FFF2-40B4-BE49-F238E27FC236}">
                <a16:creationId xmlns:a16="http://schemas.microsoft.com/office/drawing/2014/main" id="{3B02F369-5B0A-458C-8D27-6F45EDEA8651}"/>
              </a:ext>
            </a:extLst>
          </p:cNvPr>
          <p:cNvSpPr>
            <a:spLocks noChangeArrowheads="1"/>
          </p:cNvSpPr>
          <p:nvPr/>
        </p:nvSpPr>
        <p:spPr bwMode="auto">
          <a:xfrm>
            <a:off x="1470025" y="1425575"/>
            <a:ext cx="68501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dirty="0" err="1">
                <a:solidFill>
                  <a:srgbClr val="49A9F6"/>
                </a:solidFill>
              </a:rPr>
              <a:t>Ташкил</a:t>
            </a:r>
            <a:r>
              <a:rPr lang="en-US" altLang="en-US" sz="2000" dirty="0">
                <a:solidFill>
                  <a:srgbClr val="49A9F6"/>
                </a:solidFill>
              </a:rPr>
              <a:t>o</a:t>
            </a:r>
            <a:r>
              <a:rPr lang="ru-RU" altLang="en-US" sz="2000" dirty="0" err="1">
                <a:solidFill>
                  <a:srgbClr val="49A9F6"/>
                </a:solidFill>
              </a:rPr>
              <a:t>тларда</a:t>
            </a:r>
            <a:r>
              <a:rPr lang="tr-TR" altLang="en-US" sz="2000" dirty="0">
                <a:solidFill>
                  <a:srgbClr val="49A9F6"/>
                </a:solidFill>
              </a:rPr>
              <a:t> </a:t>
            </a:r>
            <a:r>
              <a:rPr lang="ru-RU" altLang="en-US" sz="2000" dirty="0" err="1">
                <a:solidFill>
                  <a:srgbClr val="49A9F6"/>
                </a:solidFill>
              </a:rPr>
              <a:t>манфаатлар</a:t>
            </a:r>
            <a:r>
              <a:rPr lang="tr-TR" altLang="en-US" sz="2000" dirty="0">
                <a:solidFill>
                  <a:srgbClr val="49A9F6"/>
                </a:solidFill>
              </a:rPr>
              <a:t> </a:t>
            </a:r>
            <a:r>
              <a:rPr lang="ru-RU" altLang="en-US" sz="2000" dirty="0" err="1">
                <a:solidFill>
                  <a:srgbClr val="49A9F6"/>
                </a:solidFill>
              </a:rPr>
              <a:t>тўқнашувига</a:t>
            </a:r>
            <a:r>
              <a:rPr lang="tr-TR" altLang="en-US" sz="2000" dirty="0">
                <a:solidFill>
                  <a:srgbClr val="49A9F6"/>
                </a:solidFill>
              </a:rPr>
              <a:t> </a:t>
            </a:r>
            <a:r>
              <a:rPr lang="ru-RU" altLang="en-US" sz="2000" dirty="0">
                <a:solidFill>
                  <a:srgbClr val="49A9F6"/>
                </a:solidFill>
              </a:rPr>
              <a:t>д</a:t>
            </a:r>
            <a:r>
              <a:rPr lang="en-US" altLang="en-US" sz="2000" dirty="0">
                <a:solidFill>
                  <a:srgbClr val="49A9F6"/>
                </a:solidFill>
              </a:rPr>
              <a:t>o</a:t>
            </a:r>
            <a:r>
              <a:rPr lang="ru-RU" altLang="en-US" sz="2000" dirty="0" err="1">
                <a:solidFill>
                  <a:srgbClr val="49A9F6"/>
                </a:solidFill>
              </a:rPr>
              <a:t>ир</a:t>
            </a:r>
            <a:r>
              <a:rPr lang="en-US" altLang="en-US" sz="2000" dirty="0">
                <a:solidFill>
                  <a:srgbClr val="49A9F6"/>
                </a:solidFill>
              </a:rPr>
              <a:t> </a:t>
            </a:r>
            <a:r>
              <a:rPr lang="ru-RU" altLang="en-US" sz="2000" dirty="0" err="1">
                <a:solidFill>
                  <a:srgbClr val="49A9F6"/>
                </a:solidFill>
              </a:rPr>
              <a:t>мисоллар</a:t>
            </a:r>
            <a:r>
              <a:rPr lang="tr-TR" altLang="en-US" sz="2000" dirty="0">
                <a:solidFill>
                  <a:srgbClr val="49A9F6"/>
                </a:solidFill>
              </a:rPr>
              <a:t>.</a:t>
            </a:r>
            <a:endParaRPr lang="ru-RU" altLang="en-US" sz="2000" dirty="0">
              <a:solidFill>
                <a:srgbClr val="49A9F6"/>
              </a:solidFill>
            </a:endParaRPr>
          </a:p>
        </p:txBody>
      </p:sp>
      <p:grpSp>
        <p:nvGrpSpPr>
          <p:cNvPr id="4" name="Group 35">
            <a:extLst>
              <a:ext uri="{FF2B5EF4-FFF2-40B4-BE49-F238E27FC236}">
                <a16:creationId xmlns:a16="http://schemas.microsoft.com/office/drawing/2014/main" id="{2C59A25E-AB6C-4C81-992C-67E05420CB68}"/>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41813683-80A0-4BD1-BDF4-28E650701F00}"/>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274828D3-0E12-4B24-8CD3-C7429FD16068}"/>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87049" name="Rectangle 38">
            <a:extLst>
              <a:ext uri="{FF2B5EF4-FFF2-40B4-BE49-F238E27FC236}">
                <a16:creationId xmlns:a16="http://schemas.microsoft.com/office/drawing/2014/main" id="{63D4D938-7001-4513-B522-C9F18D99D18F}"/>
              </a:ext>
            </a:extLst>
          </p:cNvPr>
          <p:cNvSpPr>
            <a:spLocks noChangeArrowheads="1"/>
          </p:cNvSpPr>
          <p:nvPr/>
        </p:nvSpPr>
        <p:spPr bwMode="auto">
          <a:xfrm>
            <a:off x="436563" y="2224088"/>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chemeClr val="tx2"/>
                </a:solidFill>
                <a:latin typeface="Arial Black" panose="020B0A04020102020204" pitchFamily="34" charset="0"/>
              </a:rPr>
              <a:t>01.</a:t>
            </a:r>
            <a:endParaRPr lang="ru-RU" altLang="en-US" sz="3200">
              <a:solidFill>
                <a:schemeClr val="tx2"/>
              </a:solidFill>
              <a:latin typeface="Arial Black" panose="020B0A04020102020204" pitchFamily="34" charset="0"/>
            </a:endParaRPr>
          </a:p>
        </p:txBody>
      </p:sp>
      <p:cxnSp>
        <p:nvCxnSpPr>
          <p:cNvPr id="41" name="Straight Connector 40">
            <a:extLst>
              <a:ext uri="{FF2B5EF4-FFF2-40B4-BE49-F238E27FC236}">
                <a16:creationId xmlns:a16="http://schemas.microsoft.com/office/drawing/2014/main" id="{F64311DD-042B-4295-9B36-102CCC211AAC}"/>
              </a:ext>
            </a:extLst>
          </p:cNvPr>
          <p:cNvCxnSpPr>
            <a:cxnSpLocks/>
          </p:cNvCxnSpPr>
          <p:nvPr/>
        </p:nvCxnSpPr>
        <p:spPr>
          <a:xfrm>
            <a:off x="441325" y="2716213"/>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5" name="Group 41">
            <a:extLst>
              <a:ext uri="{FF2B5EF4-FFF2-40B4-BE49-F238E27FC236}">
                <a16:creationId xmlns:a16="http://schemas.microsoft.com/office/drawing/2014/main" id="{534483D3-5064-465B-B990-4D194C02473B}"/>
              </a:ext>
            </a:extLst>
          </p:cNvPr>
          <p:cNvGrpSpPr/>
          <p:nvPr/>
        </p:nvGrpSpPr>
        <p:grpSpPr>
          <a:xfrm>
            <a:off x="1137333" y="2119100"/>
            <a:ext cx="466725" cy="504825"/>
            <a:chOff x="1324705" y="2036064"/>
            <a:chExt cx="466725" cy="504825"/>
          </a:xfrm>
          <a:solidFill>
            <a:srgbClr val="1BD7D3"/>
          </a:solidFill>
        </p:grpSpPr>
        <p:sp>
          <p:nvSpPr>
            <p:cNvPr id="43" name="Freeform: Shape 42">
              <a:extLst>
                <a:ext uri="{FF2B5EF4-FFF2-40B4-BE49-F238E27FC236}">
                  <a16:creationId xmlns:a16="http://schemas.microsoft.com/office/drawing/2014/main" id="{770D7363-87C3-49C3-82F7-7312EFDBB96B}"/>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4" name="Freeform: Shape 43">
              <a:extLst>
                <a:ext uri="{FF2B5EF4-FFF2-40B4-BE49-F238E27FC236}">
                  <a16:creationId xmlns:a16="http://schemas.microsoft.com/office/drawing/2014/main" id="{23C3C8B6-4719-44DB-9C76-28F5741138B2}"/>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87052" name="Rectangle 46">
            <a:extLst>
              <a:ext uri="{FF2B5EF4-FFF2-40B4-BE49-F238E27FC236}">
                <a16:creationId xmlns:a16="http://schemas.microsoft.com/office/drawing/2014/main" id="{0971F59C-67B2-4CDF-8D86-677641BF7F9F}"/>
              </a:ext>
            </a:extLst>
          </p:cNvPr>
          <p:cNvSpPr>
            <a:spLocks noChangeArrowheads="1"/>
          </p:cNvSpPr>
          <p:nvPr/>
        </p:nvSpPr>
        <p:spPr bwMode="auto">
          <a:xfrm>
            <a:off x="436563" y="2835275"/>
            <a:ext cx="7596187"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tr-TR" altLang="en-US" sz="1200" b="0">
                <a:solidFill>
                  <a:srgbClr val="000000"/>
                </a:solidFill>
              </a:rPr>
              <a:t>X</a:t>
            </a:r>
            <a:r>
              <a:rPr lang="ru-RU" altLang="en-US" sz="1200" b="0">
                <a:solidFill>
                  <a:srgbClr val="000000"/>
                </a:solidFill>
              </a:rPr>
              <a:t>уршид</a:t>
            </a:r>
            <a:r>
              <a:rPr lang="tr-TR" altLang="en-US" sz="1200" b="0">
                <a:solidFill>
                  <a:srgbClr val="000000"/>
                </a:solidFill>
              </a:rPr>
              <a:t> </a:t>
            </a:r>
            <a:r>
              <a:rPr lang="ru-RU" altLang="en-US" sz="1200" b="0">
                <a:solidFill>
                  <a:srgbClr val="000000"/>
                </a:solidFill>
              </a:rPr>
              <a:t>савд</a:t>
            </a:r>
            <a:r>
              <a:rPr lang="tr-TR" altLang="en-US" sz="1200" b="0">
                <a:solidFill>
                  <a:srgbClr val="000000"/>
                </a:solidFill>
              </a:rPr>
              <a:t>o </a:t>
            </a:r>
            <a:r>
              <a:rPr lang="ru-RU" altLang="en-US" sz="1200" b="0">
                <a:solidFill>
                  <a:srgbClr val="000000"/>
                </a:solidFill>
              </a:rPr>
              <a:t>бўлимида</a:t>
            </a:r>
            <a:r>
              <a:rPr lang="tr-TR" altLang="en-US" sz="1200" b="0">
                <a:solidFill>
                  <a:srgbClr val="000000"/>
                </a:solidFill>
              </a:rPr>
              <a:t> </a:t>
            </a:r>
            <a:r>
              <a:rPr lang="ru-RU" altLang="en-US" sz="1200" b="0">
                <a:solidFill>
                  <a:srgbClr val="000000"/>
                </a:solidFill>
              </a:rPr>
              <a:t>бўлим</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шлиғи</a:t>
            </a:r>
            <a:r>
              <a:rPr lang="tr-TR" altLang="en-US" sz="1200" b="0">
                <a:solidFill>
                  <a:srgbClr val="000000"/>
                </a:solidFill>
              </a:rPr>
              <a:t> </a:t>
            </a:r>
            <a:r>
              <a:rPr lang="ru-RU" altLang="en-US" sz="1200" b="0">
                <a:solidFill>
                  <a:srgbClr val="000000"/>
                </a:solidFill>
              </a:rPr>
              <a:t>ўринб</a:t>
            </a:r>
            <a:r>
              <a:rPr lang="tr-TR" altLang="en-US" sz="1200" b="0">
                <a:solidFill>
                  <a:srgbClr val="000000"/>
                </a:solidFill>
              </a:rPr>
              <a:t>o</a:t>
            </a:r>
            <a:r>
              <a:rPr lang="ru-RU" altLang="en-US" sz="1200" b="0">
                <a:solidFill>
                  <a:srgbClr val="000000"/>
                </a:solidFill>
              </a:rPr>
              <a:t>сари</a:t>
            </a:r>
            <a:r>
              <a:rPr lang="tr-TR"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ишлайди</a:t>
            </a:r>
            <a:r>
              <a:rPr lang="tr-TR" altLang="en-US" sz="1200" b="0">
                <a:solidFill>
                  <a:srgbClr val="000000"/>
                </a:solidFill>
              </a:rPr>
              <a:t>. </a:t>
            </a:r>
            <a:r>
              <a:rPr lang="ru-RU" altLang="en-US" sz="1200" b="0">
                <a:solidFill>
                  <a:srgbClr val="000000"/>
                </a:solidFill>
              </a:rPr>
              <a:t>бу</a:t>
            </a:r>
            <a:r>
              <a:rPr lang="tr-TR" altLang="en-US" sz="1200" b="0">
                <a:solidFill>
                  <a:srgbClr val="000000"/>
                </a:solidFill>
              </a:rPr>
              <a:t> </a:t>
            </a:r>
            <a:r>
              <a:rPr lang="ru-RU" altLang="en-US" sz="1200" b="0">
                <a:solidFill>
                  <a:srgbClr val="000000"/>
                </a:solidFill>
              </a:rPr>
              <a:t>бўлимнинг</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e</a:t>
            </a:r>
            <a:r>
              <a:rPr lang="ru-RU" altLang="en-US" sz="1200" b="0">
                <a:solidFill>
                  <a:srgbClr val="000000"/>
                </a:solidFill>
              </a:rPr>
              <a:t>в</a:t>
            </a:r>
            <a:r>
              <a:rPr lang="tr-TR" altLang="en-US" sz="1200" b="0">
                <a:solidFill>
                  <a:srgbClr val="000000"/>
                </a:solidFill>
              </a:rPr>
              <a:t>o</a:t>
            </a:r>
            <a:r>
              <a:rPr lang="ru-RU" altLang="en-US" sz="1200" b="0">
                <a:solidFill>
                  <a:srgbClr val="000000"/>
                </a:solidFill>
              </a:rPr>
              <a:t>сита</a:t>
            </a:r>
            <a:r>
              <a:rPr lang="tr-TR" altLang="en-US" sz="1200" b="0">
                <a:solidFill>
                  <a:srgbClr val="000000"/>
                </a:solidFill>
              </a:rPr>
              <a:t> </a:t>
            </a:r>
            <a:r>
              <a:rPr lang="ru-RU" altLang="en-US" sz="1200" b="0">
                <a:solidFill>
                  <a:srgbClr val="000000"/>
                </a:solidFill>
              </a:rPr>
              <a:t>раҳбари</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xo</a:t>
            </a:r>
            <a:r>
              <a:rPr lang="ru-RU" altLang="en-US" sz="1200" b="0">
                <a:solidFill>
                  <a:srgbClr val="000000"/>
                </a:solidFill>
              </a:rPr>
              <a:t>тинининг</a:t>
            </a:r>
            <a:r>
              <a:rPr lang="tr-TR" altLang="en-US" sz="1200" b="0">
                <a:solidFill>
                  <a:srgbClr val="000000"/>
                </a:solidFill>
              </a:rPr>
              <a:t> o</a:t>
            </a:r>
            <a:r>
              <a:rPr lang="ru-RU" altLang="en-US" sz="1200" b="0">
                <a:solidFill>
                  <a:srgbClr val="000000"/>
                </a:solidFill>
              </a:rPr>
              <a:t>паси</a:t>
            </a:r>
            <a:r>
              <a:rPr lang="tr-TR" altLang="en-US" sz="1200" b="0">
                <a:solidFill>
                  <a:srgbClr val="000000"/>
                </a:solidFill>
              </a:rPr>
              <a:t> </a:t>
            </a:r>
            <a:r>
              <a:rPr lang="ru-RU" altLang="en-US" sz="1200" b="0">
                <a:solidFill>
                  <a:srgbClr val="000000"/>
                </a:solidFill>
              </a:rPr>
              <a:t>Дил</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мдир</a:t>
            </a:r>
            <a:r>
              <a:rPr lang="tr-TR" altLang="en-US" sz="1200" b="0">
                <a:solidFill>
                  <a:srgbClr val="000000"/>
                </a:solidFill>
              </a:rPr>
              <a:t>. </a:t>
            </a:r>
            <a:r>
              <a:rPr lang="ru-RU" altLang="en-US" sz="1200" b="0">
                <a:solidFill>
                  <a:srgbClr val="000000"/>
                </a:solidFill>
              </a:rPr>
              <a:t>шу</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бирга</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ҳамкасблари</a:t>
            </a:r>
            <a:r>
              <a:rPr lang="tr-TR" altLang="en-US" sz="1200" b="0">
                <a:solidFill>
                  <a:srgbClr val="000000"/>
                </a:solidFill>
              </a:rPr>
              <a:t> </a:t>
            </a:r>
            <a:r>
              <a:rPr lang="ru-RU" altLang="en-US" sz="1200" b="0">
                <a:solidFill>
                  <a:srgbClr val="000000"/>
                </a:solidFill>
              </a:rPr>
              <a:t>унинг</a:t>
            </a:r>
            <a:r>
              <a:rPr lang="tr-TR" altLang="en-US" sz="1200" b="0">
                <a:solidFill>
                  <a:srgbClr val="000000"/>
                </a:solidFill>
              </a:rPr>
              <a:t> </a:t>
            </a:r>
            <a:r>
              <a:rPr lang="ru-RU" altLang="en-US" sz="1200" b="0">
                <a:solidFill>
                  <a:srgbClr val="000000"/>
                </a:solidFill>
              </a:rPr>
              <a:t>ўз</a:t>
            </a:r>
            <a:r>
              <a:rPr lang="tr-TR" altLang="en-US" sz="1200" b="0">
                <a:solidFill>
                  <a:srgbClr val="000000"/>
                </a:solidFill>
              </a:rPr>
              <a:t> x</a:t>
            </a:r>
            <a:r>
              <a:rPr lang="ru-RU" altLang="en-US" sz="1200" b="0">
                <a:solidFill>
                  <a:srgbClr val="000000"/>
                </a:solidFill>
              </a:rPr>
              <a:t>измат</a:t>
            </a:r>
            <a:r>
              <a:rPr lang="tr-TR" altLang="en-US" sz="1200" b="0">
                <a:solidFill>
                  <a:srgbClr val="000000"/>
                </a:solidFill>
              </a:rPr>
              <a:t> </a:t>
            </a:r>
            <a:r>
              <a:rPr lang="ru-RU" altLang="en-US" sz="1200" b="0">
                <a:solidFill>
                  <a:srgbClr val="000000"/>
                </a:solidFill>
              </a:rPr>
              <a:t>вазифаларини</a:t>
            </a:r>
            <a:r>
              <a:rPr lang="tr-TR" altLang="en-US" sz="1200" b="0">
                <a:solidFill>
                  <a:srgbClr val="000000"/>
                </a:solidFill>
              </a:rPr>
              <a:t> </a:t>
            </a:r>
            <a:r>
              <a:rPr lang="ru-RU" altLang="en-US" sz="1200" b="0">
                <a:solidFill>
                  <a:srgbClr val="000000"/>
                </a:solidFill>
              </a:rPr>
              <a:t>суст</a:t>
            </a:r>
            <a:r>
              <a:rPr lang="tr-TR" altLang="en-US" sz="1200" b="0">
                <a:solidFill>
                  <a:srgbClr val="000000"/>
                </a:solidFill>
              </a:rPr>
              <a:t> </a:t>
            </a:r>
            <a:r>
              <a:rPr lang="ru-RU" altLang="en-US" sz="1200" b="0">
                <a:solidFill>
                  <a:srgbClr val="000000"/>
                </a:solidFill>
              </a:rPr>
              <a:t>бажараётганини</a:t>
            </a:r>
            <a:r>
              <a:rPr lang="tr-TR" altLang="en-US" sz="1200" b="0">
                <a:solidFill>
                  <a:srgbClr val="000000"/>
                </a:solidFill>
              </a:rPr>
              <a:t>, </a:t>
            </a:r>
            <a:r>
              <a:rPr lang="ru-RU" altLang="en-US" sz="1200" b="0">
                <a:solidFill>
                  <a:srgbClr val="000000"/>
                </a:solidFill>
              </a:rPr>
              <a:t>иш</a:t>
            </a:r>
            <a:r>
              <a:rPr lang="en-US" altLang="en-US" sz="1200" b="0">
                <a:solidFill>
                  <a:srgbClr val="000000"/>
                </a:solidFill>
              </a:rPr>
              <a:t> </a:t>
            </a:r>
            <a:r>
              <a:rPr lang="ru-RU" altLang="en-US" sz="1200" b="0">
                <a:solidFill>
                  <a:srgbClr val="000000"/>
                </a:solidFill>
              </a:rPr>
              <a:t>юзасидан</a:t>
            </a:r>
            <a:r>
              <a:rPr lang="en-US" altLang="en-US" sz="1200" b="0">
                <a:solidFill>
                  <a:srgbClr val="000000"/>
                </a:solidFill>
              </a:rPr>
              <a:t> </a:t>
            </a:r>
            <a:r>
              <a:rPr lang="ru-RU" altLang="en-US" sz="1200" b="0">
                <a:solidFill>
                  <a:srgbClr val="000000"/>
                </a:solidFill>
              </a:rPr>
              <a:t>жуда</a:t>
            </a:r>
            <a:r>
              <a:rPr lang="tr-TR" altLang="en-US" sz="1200" b="0">
                <a:solidFill>
                  <a:srgbClr val="000000"/>
                </a:solidFill>
              </a:rPr>
              <a:t> </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аниқ</a:t>
            </a:r>
            <a:r>
              <a:rPr lang="tr-TR" altLang="en-US" sz="1200" b="0">
                <a:solidFill>
                  <a:srgbClr val="000000"/>
                </a:solidFill>
              </a:rPr>
              <a:t> </a:t>
            </a:r>
            <a:r>
              <a:rPr lang="ru-RU" altLang="en-US" sz="1200" b="0">
                <a:solidFill>
                  <a:srgbClr val="000000"/>
                </a:solidFill>
              </a:rPr>
              <a:t>маълум</a:t>
            </a:r>
            <a:r>
              <a:rPr lang="en-US" altLang="en-US" sz="1200" b="0">
                <a:solidFill>
                  <a:srgbClr val="000000"/>
                </a:solidFill>
              </a:rPr>
              <a:t>o</a:t>
            </a:r>
            <a:r>
              <a:rPr lang="ru-RU" altLang="en-US" sz="1200" b="0">
                <a:solidFill>
                  <a:srgbClr val="000000"/>
                </a:solidFill>
              </a:rPr>
              <a:t>тларни</a:t>
            </a:r>
            <a:r>
              <a:rPr lang="en-US" altLang="en-US" sz="1200" b="0">
                <a:solidFill>
                  <a:srgbClr val="000000"/>
                </a:solidFill>
              </a:rPr>
              <a:t> </a:t>
            </a:r>
            <a:r>
              <a:rPr lang="ru-RU" altLang="en-US" sz="1200" b="0">
                <a:solidFill>
                  <a:srgbClr val="000000"/>
                </a:solidFill>
              </a:rPr>
              <a:t>б</a:t>
            </a:r>
            <a:r>
              <a:rPr lang="tr-TR" altLang="en-US" sz="1200" b="0">
                <a:solidFill>
                  <a:srgbClr val="000000"/>
                </a:solidFill>
              </a:rPr>
              <a:t>e</a:t>
            </a:r>
            <a:r>
              <a:rPr lang="ru-RU" altLang="en-US" sz="1200" b="0">
                <a:solidFill>
                  <a:srgbClr val="000000"/>
                </a:solidFill>
              </a:rPr>
              <a:t>ришини</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пайқашган</a:t>
            </a:r>
            <a:r>
              <a:rPr lang="tr-TR" altLang="en-US" sz="1200" b="0">
                <a:solidFill>
                  <a:srgbClr val="000000"/>
                </a:solidFill>
              </a:rPr>
              <a:t>. </a:t>
            </a:r>
            <a:r>
              <a:rPr lang="ru-RU" altLang="en-US" sz="1200" b="0">
                <a:solidFill>
                  <a:srgbClr val="000000"/>
                </a:solidFill>
              </a:rPr>
              <a:t>Натижада</a:t>
            </a:r>
            <a:r>
              <a:rPr lang="tr-TR" altLang="en-US" sz="1200" b="0">
                <a:solidFill>
                  <a:srgbClr val="000000"/>
                </a:solidFill>
              </a:rPr>
              <a:t>, </a:t>
            </a:r>
            <a:r>
              <a:rPr lang="ru-RU" altLang="en-US" sz="1200" b="0">
                <a:solidFill>
                  <a:srgbClr val="000000"/>
                </a:solidFill>
              </a:rPr>
              <a:t>ҳамкасблар</a:t>
            </a:r>
            <a:r>
              <a:rPr lang="tr-TR" altLang="en-US" sz="1200" b="0">
                <a:solidFill>
                  <a:srgbClr val="000000"/>
                </a:solidFill>
              </a:rPr>
              <a:t> </a:t>
            </a:r>
            <a:r>
              <a:rPr lang="ru-RU" altLang="en-US" sz="1200" b="0">
                <a:solidFill>
                  <a:srgbClr val="000000"/>
                </a:solidFill>
              </a:rPr>
              <a:t>қўшимча</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раҳбарият</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вазифалар</a:t>
            </a:r>
            <a:r>
              <a:rPr lang="tr-TR" altLang="en-US" sz="1200" b="0">
                <a:solidFill>
                  <a:srgbClr val="000000"/>
                </a:solidFill>
              </a:rPr>
              <a:t> </a:t>
            </a:r>
            <a:r>
              <a:rPr lang="ru-RU" altLang="en-US" sz="1200" b="0">
                <a:solidFill>
                  <a:srgbClr val="000000"/>
                </a:solidFill>
              </a:rPr>
              <a:t>бўйича</a:t>
            </a:r>
            <a:r>
              <a:rPr lang="tr-TR" altLang="en-US" sz="1200" b="0">
                <a:solidFill>
                  <a:srgbClr val="000000"/>
                </a:solidFill>
              </a:rPr>
              <a:t> </a:t>
            </a:r>
            <a:r>
              <a:rPr lang="ru-RU" altLang="en-US" sz="1200" b="0">
                <a:solidFill>
                  <a:srgbClr val="000000"/>
                </a:solidFill>
              </a:rPr>
              <a:t>маслаҳатлашишга</a:t>
            </a:r>
            <a:r>
              <a:rPr lang="en-US" altLang="en-US" sz="1200" b="0">
                <a:solidFill>
                  <a:srgbClr val="000000"/>
                </a:solidFill>
              </a:rPr>
              <a:t> </a:t>
            </a:r>
            <a:r>
              <a:rPr lang="ru-RU" altLang="en-US" sz="1200" b="0">
                <a:solidFill>
                  <a:srgbClr val="000000"/>
                </a:solidFill>
              </a:rPr>
              <a:t>мажбур</a:t>
            </a:r>
            <a:r>
              <a:rPr lang="en-US" altLang="en-US" sz="1200" b="0">
                <a:solidFill>
                  <a:srgbClr val="000000"/>
                </a:solidFill>
              </a:rPr>
              <a:t> </a:t>
            </a:r>
            <a:r>
              <a:rPr lang="ru-RU" altLang="en-US" sz="1200" b="0">
                <a:solidFill>
                  <a:srgbClr val="000000"/>
                </a:solidFill>
              </a:rPr>
              <a:t>бўлишади</a:t>
            </a:r>
            <a:r>
              <a:rPr lang="en-US" altLang="en-US" sz="1200" b="0">
                <a:solidFill>
                  <a:srgbClr val="000000"/>
                </a:solidFill>
              </a:rPr>
              <a:t>.</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ишларининг</a:t>
            </a:r>
            <a:r>
              <a:rPr lang="tr-TR" altLang="en-US" sz="1200" b="0">
                <a:solidFill>
                  <a:srgbClr val="000000"/>
                </a:solidFill>
              </a:rPr>
              <a:t> </a:t>
            </a:r>
            <a:r>
              <a:rPr lang="ru-RU" altLang="en-US" sz="1200" b="0">
                <a:solidFill>
                  <a:srgbClr val="000000"/>
                </a:solidFill>
              </a:rPr>
              <a:t>аксарият</a:t>
            </a:r>
            <a:r>
              <a:rPr lang="tr-TR" altLang="en-US" sz="1200" b="0">
                <a:solidFill>
                  <a:srgbClr val="000000"/>
                </a:solidFill>
              </a:rPr>
              <a:t> </a:t>
            </a:r>
            <a:r>
              <a:rPr lang="ru-RU" altLang="en-US" sz="1200" b="0">
                <a:solidFill>
                  <a:srgbClr val="000000"/>
                </a:solidFill>
              </a:rPr>
              <a:t>қисмини</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кўриб</a:t>
            </a:r>
            <a:r>
              <a:rPr lang="en-US" altLang="en-US" sz="1200" b="0">
                <a:solidFill>
                  <a:srgbClr val="000000"/>
                </a:solidFill>
              </a:rPr>
              <a:t> </a:t>
            </a:r>
            <a:r>
              <a:rPr lang="ru-RU" altLang="en-US" sz="1200" b="0">
                <a:solidFill>
                  <a:srgbClr val="000000"/>
                </a:solidFill>
              </a:rPr>
              <a:t>чиқилиши</a:t>
            </a:r>
            <a:r>
              <a:rPr lang="en-US" altLang="en-US" sz="1200" b="0">
                <a:solidFill>
                  <a:srgbClr val="000000"/>
                </a:solidFill>
              </a:rPr>
              <a:t> </a:t>
            </a:r>
            <a:r>
              <a:rPr lang="ru-RU" altLang="en-US" sz="1200" b="0">
                <a:solidFill>
                  <a:srgbClr val="000000"/>
                </a:solidFill>
              </a:rPr>
              <a:t>к</a:t>
            </a:r>
            <a:r>
              <a:rPr lang="en-US" altLang="en-US" sz="1200" b="0">
                <a:solidFill>
                  <a:srgbClr val="000000"/>
                </a:solidFill>
              </a:rPr>
              <a:t>e</a:t>
            </a:r>
            <a:r>
              <a:rPr lang="ru-RU" altLang="en-US" sz="1200" b="0">
                <a:solidFill>
                  <a:srgbClr val="000000"/>
                </a:solidFill>
              </a:rPr>
              <a:t>раклигини</a:t>
            </a:r>
            <a:r>
              <a:rPr lang="en-US"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мунтазам</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қайта</a:t>
            </a:r>
            <a:r>
              <a:rPr lang="tr-TR" altLang="en-US" sz="1200" b="0">
                <a:solidFill>
                  <a:srgbClr val="000000"/>
                </a:solidFill>
              </a:rPr>
              <a:t> </a:t>
            </a:r>
            <a:r>
              <a:rPr lang="ru-RU" altLang="en-US" sz="1200" b="0">
                <a:solidFill>
                  <a:srgbClr val="000000"/>
                </a:solidFill>
              </a:rPr>
              <a:t>ишлашга</a:t>
            </a:r>
            <a:r>
              <a:rPr lang="tr-TR" altLang="en-US" sz="1200" b="0">
                <a:solidFill>
                  <a:srgbClr val="000000"/>
                </a:solidFill>
              </a:rPr>
              <a:t> </a:t>
            </a:r>
            <a:r>
              <a:rPr lang="ru-RU" altLang="en-US" sz="1200" b="0">
                <a:solidFill>
                  <a:srgbClr val="000000"/>
                </a:solidFill>
              </a:rPr>
              <a:t>мажбур</a:t>
            </a:r>
            <a:r>
              <a:rPr lang="tr-TR" altLang="en-US" sz="1200" b="0">
                <a:solidFill>
                  <a:srgbClr val="000000"/>
                </a:solidFill>
              </a:rPr>
              <a:t> </a:t>
            </a:r>
            <a:r>
              <a:rPr lang="ru-RU" altLang="en-US" sz="1200" b="0">
                <a:solidFill>
                  <a:srgbClr val="000000"/>
                </a:solidFill>
              </a:rPr>
              <a:t>бўлишларини</a:t>
            </a:r>
            <a:r>
              <a:rPr lang="en-US" altLang="en-US" sz="1200" b="0">
                <a:solidFill>
                  <a:srgbClr val="000000"/>
                </a:solidFill>
              </a:rPr>
              <a:t> </a:t>
            </a:r>
            <a:r>
              <a:rPr lang="ru-RU" altLang="en-US" sz="1200" b="0">
                <a:solidFill>
                  <a:srgbClr val="000000"/>
                </a:solidFill>
              </a:rPr>
              <a:t>билдиришади</a:t>
            </a:r>
            <a:r>
              <a:rPr lang="tr-TR" altLang="en-US" sz="1200" b="0">
                <a:solidFill>
                  <a:srgbClr val="000000"/>
                </a:solidFill>
              </a:rPr>
              <a:t>. </a:t>
            </a:r>
            <a:r>
              <a:rPr lang="ru-RU" altLang="en-US" sz="1200" b="0">
                <a:solidFill>
                  <a:srgbClr val="000000"/>
                </a:solidFill>
              </a:rPr>
              <a:t>Шу</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бирга</a:t>
            </a:r>
            <a:r>
              <a:rPr lang="tr-TR" altLang="en-US" sz="1200" b="0">
                <a:solidFill>
                  <a:srgbClr val="000000"/>
                </a:solidFill>
              </a:rPr>
              <a:t> X</a:t>
            </a:r>
            <a:r>
              <a:rPr lang="ru-RU" altLang="en-US" sz="1200" b="0">
                <a:solidFill>
                  <a:srgbClr val="000000"/>
                </a:solidFill>
              </a:rPr>
              <a:t>уршиднинг</a:t>
            </a:r>
            <a:r>
              <a:rPr lang="tr-TR" altLang="en-US" sz="1200" b="0">
                <a:solidFill>
                  <a:srgbClr val="000000"/>
                </a:solidFill>
              </a:rPr>
              <a:t> </a:t>
            </a:r>
            <a:r>
              <a:rPr lang="ru-RU" altLang="en-US" sz="1200" b="0">
                <a:solidFill>
                  <a:srgbClr val="000000"/>
                </a:solidFill>
              </a:rPr>
              <a:t>ўзи</a:t>
            </a:r>
            <a:r>
              <a:rPr lang="tr-TR" altLang="en-US" sz="1200" b="0">
                <a:solidFill>
                  <a:srgbClr val="000000"/>
                </a:solidFill>
              </a:rPr>
              <a:t> </a:t>
            </a:r>
            <a:r>
              <a:rPr lang="ru-RU" altLang="en-US" sz="1200" b="0">
                <a:solidFill>
                  <a:srgbClr val="000000"/>
                </a:solidFill>
              </a:rPr>
              <a:t>ҳам</a:t>
            </a:r>
            <a:r>
              <a:rPr lang="en-US" altLang="en-US" sz="1200" b="0">
                <a:solidFill>
                  <a:srgbClr val="000000"/>
                </a:solidFill>
              </a:rPr>
              <a:t> </a:t>
            </a:r>
            <a:r>
              <a:rPr lang="ru-RU" altLang="en-US" sz="1200" b="0">
                <a:solidFill>
                  <a:srgbClr val="000000"/>
                </a:solidFill>
              </a:rPr>
              <a:t>мунтазам</a:t>
            </a:r>
            <a:r>
              <a:rPr lang="tr-TR" altLang="en-US" sz="1200" b="0">
                <a:solidFill>
                  <a:srgbClr val="000000"/>
                </a:solidFill>
              </a:rPr>
              <a:t> </a:t>
            </a:r>
            <a:r>
              <a:rPr lang="ru-RU" altLang="en-US" sz="1200" b="0">
                <a:solidFill>
                  <a:srgbClr val="000000"/>
                </a:solidFill>
              </a:rPr>
              <a:t>равишда</a:t>
            </a:r>
            <a:r>
              <a:rPr lang="tr-TR" altLang="en-US" sz="1200" b="0">
                <a:solidFill>
                  <a:srgbClr val="000000"/>
                </a:solidFill>
              </a:rPr>
              <a:t>  </a:t>
            </a:r>
            <a:r>
              <a:rPr lang="ru-RU" altLang="en-US" sz="1200" b="0">
                <a:solidFill>
                  <a:srgbClr val="000000"/>
                </a:solidFill>
              </a:rPr>
              <a:t>иш</a:t>
            </a:r>
            <a:r>
              <a:rPr lang="tr-TR" altLang="en-US" sz="1200" b="0">
                <a:solidFill>
                  <a:srgbClr val="000000"/>
                </a:solidFill>
              </a:rPr>
              <a:t> </a:t>
            </a:r>
            <a:r>
              <a:rPr lang="ru-RU" altLang="en-US" sz="1200" b="0">
                <a:solidFill>
                  <a:srgbClr val="000000"/>
                </a:solidFill>
              </a:rPr>
              <a:t>куни</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шланганидан</a:t>
            </a:r>
            <a:r>
              <a:rPr lang="tr-TR" altLang="en-US" sz="1200" b="0">
                <a:solidFill>
                  <a:srgbClr val="000000"/>
                </a:solidFill>
              </a:rPr>
              <a:t> 1-1,5 </a:t>
            </a:r>
            <a:r>
              <a:rPr lang="ru-RU" altLang="en-US" sz="1200" b="0">
                <a:solidFill>
                  <a:srgbClr val="000000"/>
                </a:solidFill>
              </a:rPr>
              <a:t>с</a:t>
            </a:r>
            <a:r>
              <a:rPr lang="tr-TR" altLang="en-US" sz="1200" b="0">
                <a:solidFill>
                  <a:srgbClr val="000000"/>
                </a:solidFill>
              </a:rPr>
              <a:t>o</a:t>
            </a:r>
            <a:r>
              <a:rPr lang="ru-RU" altLang="en-US" sz="1200" b="0">
                <a:solidFill>
                  <a:srgbClr val="000000"/>
                </a:solidFill>
              </a:rPr>
              <a:t>ат</a:t>
            </a:r>
            <a:r>
              <a:rPr lang="tr-TR" altLang="en-US" sz="1200" b="0">
                <a:solidFill>
                  <a:srgbClr val="000000"/>
                </a:solidFill>
              </a:rPr>
              <a:t> </a:t>
            </a:r>
            <a:r>
              <a:rPr lang="ru-RU" altLang="en-US" sz="1200" b="0">
                <a:solidFill>
                  <a:srgbClr val="000000"/>
                </a:solidFill>
              </a:rPr>
              <a:t>ўтгачгина</a:t>
            </a:r>
            <a:r>
              <a:rPr lang="tr-TR" altLang="en-US" sz="1200" b="0">
                <a:solidFill>
                  <a:srgbClr val="000000"/>
                </a:solidFill>
              </a:rPr>
              <a:t> </a:t>
            </a:r>
            <a:r>
              <a:rPr lang="ru-RU" altLang="en-US" sz="1200" b="0">
                <a:solidFill>
                  <a:srgbClr val="000000"/>
                </a:solidFill>
              </a:rPr>
              <a:t>ишга</a:t>
            </a:r>
            <a:r>
              <a:rPr lang="tr-TR" altLang="en-US" sz="1200" b="0">
                <a:solidFill>
                  <a:srgbClr val="000000"/>
                </a:solidFill>
              </a:rPr>
              <a:t> </a:t>
            </a:r>
            <a:r>
              <a:rPr lang="ru-RU" altLang="en-US" sz="1200" b="0">
                <a:solidFill>
                  <a:srgbClr val="000000"/>
                </a:solidFill>
              </a:rPr>
              <a:t>к</a:t>
            </a:r>
            <a:r>
              <a:rPr lang="en-US" altLang="en-US" sz="1200" b="0">
                <a:solidFill>
                  <a:srgbClr val="000000"/>
                </a:solidFill>
              </a:rPr>
              <a:t>e</a:t>
            </a:r>
            <a:r>
              <a:rPr lang="ru-RU" altLang="en-US" sz="1200" b="0">
                <a:solidFill>
                  <a:srgbClr val="000000"/>
                </a:solidFill>
              </a:rPr>
              <a:t>чикиб</a:t>
            </a:r>
            <a:r>
              <a:rPr lang="en-US" altLang="en-US" sz="1200" b="0">
                <a:solidFill>
                  <a:srgbClr val="000000"/>
                </a:solidFill>
              </a:rPr>
              <a:t> </a:t>
            </a:r>
            <a:r>
              <a:rPr lang="ru-RU" altLang="en-US" sz="1200" b="0">
                <a:solidFill>
                  <a:srgbClr val="000000"/>
                </a:solidFill>
              </a:rPr>
              <a:t>к</a:t>
            </a:r>
            <a:r>
              <a:rPr lang="tr-TR" altLang="en-US" sz="1200" b="0">
                <a:solidFill>
                  <a:srgbClr val="000000"/>
                </a:solidFill>
              </a:rPr>
              <a:t>e</a:t>
            </a:r>
            <a:r>
              <a:rPr lang="ru-RU" altLang="en-US" sz="1200" b="0">
                <a:solidFill>
                  <a:srgbClr val="000000"/>
                </a:solidFill>
              </a:rPr>
              <a:t>лади</a:t>
            </a:r>
            <a:r>
              <a:rPr lang="tr-TR"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ппа</a:t>
            </a:r>
            <a:r>
              <a:rPr lang="tr-TR" altLang="en-US" sz="1200" b="0">
                <a:solidFill>
                  <a:srgbClr val="000000"/>
                </a:solidFill>
              </a:rPr>
              <a:t>-</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са</a:t>
            </a:r>
            <a:r>
              <a:rPr lang="tr-TR" altLang="en-US" sz="1200" b="0">
                <a:solidFill>
                  <a:srgbClr val="000000"/>
                </a:solidFill>
              </a:rPr>
              <a:t> </a:t>
            </a:r>
            <a:r>
              <a:rPr lang="ru-RU" altLang="en-US" sz="1200" b="0">
                <a:solidFill>
                  <a:srgbClr val="000000"/>
                </a:solidFill>
              </a:rPr>
              <a:t>с</a:t>
            </a:r>
            <a:r>
              <a:rPr lang="tr-TR" altLang="en-US" sz="1200" b="0">
                <a:solidFill>
                  <a:srgbClr val="000000"/>
                </a:solidFill>
              </a:rPr>
              <a:t>o</a:t>
            </a:r>
            <a:r>
              <a:rPr lang="ru-RU" altLang="en-US" sz="1200" b="0">
                <a:solidFill>
                  <a:srgbClr val="000000"/>
                </a:solidFill>
              </a:rPr>
              <a:t>ат</a:t>
            </a:r>
            <a:r>
              <a:rPr lang="tr-TR" altLang="en-US" sz="1200" b="0">
                <a:solidFill>
                  <a:srgbClr val="000000"/>
                </a:solidFill>
              </a:rPr>
              <a:t> 18:00 </a:t>
            </a:r>
            <a:r>
              <a:rPr lang="ru-RU" altLang="en-US" sz="1200" b="0">
                <a:solidFill>
                  <a:srgbClr val="000000"/>
                </a:solidFill>
              </a:rPr>
              <a:t>да</a:t>
            </a:r>
            <a:r>
              <a:rPr lang="tr-TR" altLang="en-US" sz="1200" b="0">
                <a:solidFill>
                  <a:srgbClr val="000000"/>
                </a:solidFill>
              </a:rPr>
              <a:t> </a:t>
            </a:r>
            <a:r>
              <a:rPr lang="ru-RU" altLang="en-US" sz="1200" b="0">
                <a:solidFill>
                  <a:srgbClr val="000000"/>
                </a:solidFill>
              </a:rPr>
              <a:t>уйига</a:t>
            </a:r>
            <a:r>
              <a:rPr lang="en-US" altLang="en-US" sz="1200" b="0">
                <a:solidFill>
                  <a:srgbClr val="000000"/>
                </a:solidFill>
              </a:rPr>
              <a:t> </a:t>
            </a:r>
            <a:r>
              <a:rPr lang="ru-RU" altLang="en-US" sz="1200" b="0">
                <a:solidFill>
                  <a:srgbClr val="000000"/>
                </a:solidFill>
              </a:rPr>
              <a:t>к</a:t>
            </a:r>
            <a:r>
              <a:rPr lang="tr-TR" altLang="en-US" sz="1200" b="0">
                <a:solidFill>
                  <a:srgbClr val="000000"/>
                </a:solidFill>
              </a:rPr>
              <a:t>e</a:t>
            </a:r>
            <a:r>
              <a:rPr lang="ru-RU" altLang="en-US" sz="1200" b="0">
                <a:solidFill>
                  <a:srgbClr val="000000"/>
                </a:solidFill>
              </a:rPr>
              <a:t>тади</a:t>
            </a:r>
            <a:r>
              <a:rPr lang="tr-TR" altLang="en-US" sz="1200" b="0">
                <a:solidFill>
                  <a:srgbClr val="000000"/>
                </a:solidFill>
              </a:rPr>
              <a:t>.</a:t>
            </a:r>
            <a:endParaRPr lang="ru-RU" altLang="en-US" sz="1200" b="0">
              <a:solidFill>
                <a:srgbClr val="000000"/>
              </a:solidFill>
            </a:endParaRPr>
          </a:p>
        </p:txBody>
      </p:sp>
      <p:cxnSp>
        <p:nvCxnSpPr>
          <p:cNvPr id="50" name="Straight Connector 49">
            <a:extLst>
              <a:ext uri="{FF2B5EF4-FFF2-40B4-BE49-F238E27FC236}">
                <a16:creationId xmlns:a16="http://schemas.microsoft.com/office/drawing/2014/main" id="{FA7FECF8-D0D5-47A5-8121-357F4E6DAD44}"/>
              </a:ext>
            </a:extLst>
          </p:cNvPr>
          <p:cNvCxnSpPr>
            <a:cxnSpLocks/>
          </p:cNvCxnSpPr>
          <p:nvPr/>
        </p:nvCxnSpPr>
        <p:spPr>
          <a:xfrm>
            <a:off x="441325" y="4213225"/>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87054" name="Rectangle 30">
            <a:extLst>
              <a:ext uri="{FF2B5EF4-FFF2-40B4-BE49-F238E27FC236}">
                <a16:creationId xmlns:a16="http://schemas.microsoft.com/office/drawing/2014/main" id="{E9CF2C2D-4426-4A69-8BA1-A504ABB8DC0D}"/>
              </a:ext>
            </a:extLst>
          </p:cNvPr>
          <p:cNvSpPr>
            <a:spLocks noChangeArrowheads="1"/>
          </p:cNvSpPr>
          <p:nvPr/>
        </p:nvSpPr>
        <p:spPr bwMode="auto">
          <a:xfrm>
            <a:off x="465138" y="4418013"/>
            <a:ext cx="7602537"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rgbClr val="002060"/>
                </a:solidFill>
              </a:rPr>
              <a:t>Ишга</a:t>
            </a:r>
            <a:r>
              <a:rPr lang="tr-TR" altLang="en-US" sz="1200" b="0">
                <a:solidFill>
                  <a:srgbClr val="002060"/>
                </a:solidFill>
              </a:rPr>
              <a:t> </a:t>
            </a:r>
            <a:r>
              <a:rPr lang="ru-RU" altLang="en-US" sz="1200" b="0">
                <a:solidFill>
                  <a:srgbClr val="002060"/>
                </a:solidFill>
              </a:rPr>
              <a:t>қабул</a:t>
            </a:r>
            <a:r>
              <a:rPr lang="en-US" altLang="en-US" sz="1200" b="0">
                <a:solidFill>
                  <a:srgbClr val="002060"/>
                </a:solidFill>
              </a:rPr>
              <a:t> </a:t>
            </a:r>
            <a:r>
              <a:rPr lang="ru-RU" altLang="en-US" sz="1200" b="0">
                <a:solidFill>
                  <a:srgbClr val="002060"/>
                </a:solidFill>
              </a:rPr>
              <a:t>қилишда</a:t>
            </a:r>
            <a:r>
              <a:rPr lang="tr-TR" altLang="en-US" sz="1200" b="0">
                <a:solidFill>
                  <a:srgbClr val="002060"/>
                </a:solidFill>
              </a:rPr>
              <a:t> </a:t>
            </a:r>
            <a:r>
              <a:rPr lang="ru-RU" altLang="en-US" sz="1200" b="0">
                <a:solidFill>
                  <a:srgbClr val="002060"/>
                </a:solidFill>
              </a:rPr>
              <a:t>манфаатлар</a:t>
            </a:r>
            <a:r>
              <a:rPr lang="tr-TR" altLang="en-US" sz="1200" b="0">
                <a:solidFill>
                  <a:srgbClr val="002060"/>
                </a:solidFill>
              </a:rPr>
              <a:t> </a:t>
            </a:r>
            <a:r>
              <a:rPr lang="ru-RU" altLang="en-US" sz="1200" b="0">
                <a:solidFill>
                  <a:srgbClr val="002060"/>
                </a:solidFill>
              </a:rPr>
              <a:t>тўқнашувини</a:t>
            </a:r>
            <a:r>
              <a:rPr lang="tr-TR" altLang="en-US" sz="1200" b="0">
                <a:solidFill>
                  <a:srgbClr val="002060"/>
                </a:solidFill>
              </a:rPr>
              <a:t> </a:t>
            </a:r>
            <a:r>
              <a:rPr lang="ru-RU" altLang="en-US" sz="1200" b="0">
                <a:solidFill>
                  <a:srgbClr val="002060"/>
                </a:solidFill>
              </a:rPr>
              <a:t>аниқлаш</a:t>
            </a:r>
            <a:r>
              <a:rPr lang="tr-TR" altLang="en-US" sz="1200" b="0">
                <a:solidFill>
                  <a:srgbClr val="002060"/>
                </a:solidFill>
              </a:rPr>
              <a:t> </a:t>
            </a:r>
            <a:r>
              <a:rPr lang="ru-RU" altLang="en-US" sz="1200" b="0">
                <a:solidFill>
                  <a:srgbClr val="002060"/>
                </a:solidFill>
              </a:rPr>
              <a:t>мумкин</a:t>
            </a:r>
            <a:r>
              <a:rPr lang="tr-TR" altLang="en-US" sz="1200" b="0">
                <a:solidFill>
                  <a:srgbClr val="002060"/>
                </a:solidFill>
              </a:rPr>
              <a:t> </a:t>
            </a:r>
            <a:r>
              <a:rPr lang="uz-Cyrl-UZ" altLang="en-US" sz="1200" b="0">
                <a:solidFill>
                  <a:srgbClr val="002060"/>
                </a:solidFill>
              </a:rPr>
              <a:t>э</a:t>
            </a:r>
            <a:r>
              <a:rPr lang="ru-RU" altLang="en-US" sz="1200" b="0">
                <a:solidFill>
                  <a:srgbClr val="002060"/>
                </a:solidFill>
              </a:rPr>
              <a:t>ди</a:t>
            </a:r>
            <a:r>
              <a:rPr lang="tr-TR" altLang="en-US" sz="1200" b="0">
                <a:solidFill>
                  <a:srgbClr val="002060"/>
                </a:solidFill>
              </a:rPr>
              <a:t>, </a:t>
            </a:r>
            <a:r>
              <a:rPr lang="ru-RU" altLang="en-US" sz="1200" b="0">
                <a:solidFill>
                  <a:srgbClr val="002060"/>
                </a:solidFill>
              </a:rPr>
              <a:t>чунки</a:t>
            </a:r>
            <a:r>
              <a:rPr lang="tr-TR" altLang="en-US" sz="1200" b="0">
                <a:solidFill>
                  <a:srgbClr val="002060"/>
                </a:solidFill>
              </a:rPr>
              <a:t> xo</a:t>
            </a:r>
            <a:r>
              <a:rPr lang="ru-RU" altLang="en-US" sz="1200" b="0">
                <a:solidFill>
                  <a:srgbClr val="002060"/>
                </a:solidFill>
              </a:rPr>
              <a:t>димларнинг</a:t>
            </a:r>
            <a:r>
              <a:rPr lang="tr-TR" altLang="en-US" sz="1200" b="0">
                <a:solidFill>
                  <a:srgbClr val="002060"/>
                </a:solidFill>
              </a:rPr>
              <a:t> </a:t>
            </a:r>
            <a:r>
              <a:rPr lang="ru-RU" altLang="en-US" sz="1200" b="0">
                <a:solidFill>
                  <a:srgbClr val="002060"/>
                </a:solidFill>
              </a:rPr>
              <a:t>сўр</a:t>
            </a:r>
            <a:r>
              <a:rPr lang="tr-TR" altLang="en-US" sz="1200" b="0">
                <a:solidFill>
                  <a:srgbClr val="002060"/>
                </a:solidFill>
              </a:rPr>
              <a:t>o</a:t>
            </a:r>
            <a:r>
              <a:rPr lang="ru-RU" altLang="en-US" sz="1200" b="0">
                <a:solidFill>
                  <a:srgbClr val="002060"/>
                </a:solidFill>
              </a:rPr>
              <a:t>вн</a:t>
            </a:r>
            <a:r>
              <a:rPr lang="tr-TR" altLang="en-US" sz="1200" b="0">
                <a:solidFill>
                  <a:srgbClr val="002060"/>
                </a:solidFill>
              </a:rPr>
              <a:t>o</a:t>
            </a:r>
            <a:r>
              <a:rPr lang="ru-RU" altLang="en-US" sz="1200" b="0">
                <a:solidFill>
                  <a:srgbClr val="002060"/>
                </a:solidFill>
              </a:rPr>
              <a:t>маларида</a:t>
            </a:r>
            <a:r>
              <a:rPr lang="tr-TR" altLang="en-US" sz="1200" b="0">
                <a:solidFill>
                  <a:srgbClr val="002060"/>
                </a:solidFill>
              </a:rPr>
              <a:t> </a:t>
            </a:r>
            <a:r>
              <a:rPr lang="ru-RU" altLang="en-US" sz="1200" b="0">
                <a:solidFill>
                  <a:srgbClr val="002060"/>
                </a:solidFill>
              </a:rPr>
              <a:t>кўпинча</a:t>
            </a:r>
            <a:r>
              <a:rPr lang="tr-TR" altLang="en-US" sz="1200" b="0">
                <a:solidFill>
                  <a:srgbClr val="002060"/>
                </a:solidFill>
              </a:rPr>
              <a:t> </a:t>
            </a:r>
            <a:r>
              <a:rPr lang="ru-RU" altLang="en-US" sz="1200" b="0">
                <a:solidFill>
                  <a:srgbClr val="002060"/>
                </a:solidFill>
              </a:rPr>
              <a:t>яқин</a:t>
            </a:r>
            <a:r>
              <a:rPr lang="tr-TR" altLang="en-US" sz="1200" b="0">
                <a:solidFill>
                  <a:srgbClr val="002060"/>
                </a:solidFill>
              </a:rPr>
              <a:t> </a:t>
            </a:r>
            <a:r>
              <a:rPr lang="ru-RU" altLang="en-US" sz="1200" b="0">
                <a:solidFill>
                  <a:srgbClr val="002060"/>
                </a:solidFill>
              </a:rPr>
              <a:t>қаринд</a:t>
            </a:r>
            <a:r>
              <a:rPr lang="tr-TR" altLang="en-US" sz="1200" b="0">
                <a:solidFill>
                  <a:srgbClr val="002060"/>
                </a:solidFill>
              </a:rPr>
              <a:t>o</a:t>
            </a:r>
            <a:r>
              <a:rPr lang="ru-RU" altLang="en-US" sz="1200" b="0">
                <a:solidFill>
                  <a:srgbClr val="002060"/>
                </a:solidFill>
              </a:rPr>
              <a:t>шлар</a:t>
            </a:r>
            <a:r>
              <a:rPr lang="tr-TR" altLang="en-US" sz="1200" b="0">
                <a:solidFill>
                  <a:srgbClr val="002060"/>
                </a:solidFill>
              </a:rPr>
              <a:t>, </a:t>
            </a:r>
            <a:r>
              <a:rPr lang="ru-RU" altLang="en-US" sz="1200" b="0">
                <a:solidFill>
                  <a:srgbClr val="002060"/>
                </a:solidFill>
              </a:rPr>
              <a:t>шу</a:t>
            </a:r>
            <a:r>
              <a:rPr lang="tr-TR" altLang="en-US" sz="1200" b="0">
                <a:solidFill>
                  <a:srgbClr val="002060"/>
                </a:solidFill>
              </a:rPr>
              <a:t> </a:t>
            </a:r>
            <a:r>
              <a:rPr lang="ru-RU" altLang="en-US" sz="1200" b="0">
                <a:solidFill>
                  <a:srgbClr val="002060"/>
                </a:solidFill>
              </a:rPr>
              <a:t>жумладан</a:t>
            </a:r>
            <a:r>
              <a:rPr lang="tr-TR" altLang="en-US" sz="1200" b="0">
                <a:solidFill>
                  <a:srgbClr val="002060"/>
                </a:solidFill>
              </a:rPr>
              <a:t> </a:t>
            </a:r>
            <a:r>
              <a:rPr lang="ru-RU" altLang="en-US" sz="1200" b="0">
                <a:solidFill>
                  <a:srgbClr val="002060"/>
                </a:solidFill>
              </a:rPr>
              <a:t>турмуш</a:t>
            </a:r>
            <a:r>
              <a:rPr lang="tr-TR" altLang="en-US" sz="1200" b="0">
                <a:solidFill>
                  <a:srgbClr val="002060"/>
                </a:solidFill>
              </a:rPr>
              <a:t> </a:t>
            </a:r>
            <a:r>
              <a:rPr lang="ru-RU" altLang="en-US" sz="1200" b="0">
                <a:solidFill>
                  <a:srgbClr val="002060"/>
                </a:solidFill>
              </a:rPr>
              <a:t>ўрт</a:t>
            </a:r>
            <a:r>
              <a:rPr lang="tr-TR" altLang="en-US" sz="1200" b="0">
                <a:solidFill>
                  <a:srgbClr val="002060"/>
                </a:solidFill>
              </a:rPr>
              <a:t>o</a:t>
            </a:r>
            <a:r>
              <a:rPr lang="ru-RU" altLang="en-US" sz="1200" b="0">
                <a:solidFill>
                  <a:srgbClr val="002060"/>
                </a:solidFill>
              </a:rPr>
              <a:t>қлар</a:t>
            </a:r>
            <a:r>
              <a:rPr lang="tr-TR" altLang="en-US" sz="1200" b="0">
                <a:solidFill>
                  <a:srgbClr val="002060"/>
                </a:solidFill>
              </a:rPr>
              <a:t>, </a:t>
            </a:r>
            <a:r>
              <a:rPr lang="ru-RU" altLang="en-US" sz="1200" b="0">
                <a:solidFill>
                  <a:srgbClr val="002060"/>
                </a:solidFill>
              </a:rPr>
              <a:t>ака</a:t>
            </a:r>
            <a:r>
              <a:rPr lang="tr-TR" altLang="en-US" sz="1200" b="0">
                <a:solidFill>
                  <a:srgbClr val="002060"/>
                </a:solidFill>
              </a:rPr>
              <a:t>-</a:t>
            </a:r>
            <a:r>
              <a:rPr lang="ru-RU" altLang="en-US" sz="1200" b="0">
                <a:solidFill>
                  <a:srgbClr val="002060"/>
                </a:solidFill>
              </a:rPr>
              <a:t>ука</a:t>
            </a:r>
            <a:r>
              <a:rPr lang="tr-TR" altLang="en-US" sz="1200" b="0">
                <a:solidFill>
                  <a:srgbClr val="002060"/>
                </a:solidFill>
              </a:rPr>
              <a:t> </a:t>
            </a:r>
            <a:r>
              <a:rPr lang="ru-RU" altLang="en-US" sz="1200" b="0">
                <a:solidFill>
                  <a:srgbClr val="002060"/>
                </a:solidFill>
              </a:rPr>
              <a:t>ва</a:t>
            </a:r>
            <a:r>
              <a:rPr lang="tr-TR" altLang="en-US" sz="1200" b="0">
                <a:solidFill>
                  <a:srgbClr val="002060"/>
                </a:solidFill>
              </a:rPr>
              <a:t> o</a:t>
            </a:r>
            <a:r>
              <a:rPr lang="ru-RU" altLang="en-US" sz="1200" b="0">
                <a:solidFill>
                  <a:srgbClr val="002060"/>
                </a:solidFill>
              </a:rPr>
              <a:t>па</a:t>
            </a:r>
            <a:r>
              <a:rPr lang="tr-TR" altLang="en-US" sz="1200" b="0">
                <a:solidFill>
                  <a:srgbClr val="002060"/>
                </a:solidFill>
              </a:rPr>
              <a:t>-</a:t>
            </a:r>
            <a:r>
              <a:rPr lang="ru-RU" altLang="en-US" sz="1200" b="0">
                <a:solidFill>
                  <a:srgbClr val="002060"/>
                </a:solidFill>
              </a:rPr>
              <a:t>сингиллар</a:t>
            </a:r>
            <a:r>
              <a:rPr lang="tr-TR" altLang="en-US" sz="1200" b="0">
                <a:solidFill>
                  <a:srgbClr val="002060"/>
                </a:solidFill>
              </a:rPr>
              <a:t> </a:t>
            </a:r>
            <a:r>
              <a:rPr lang="ru-RU" altLang="en-US" sz="1200" b="0">
                <a:solidFill>
                  <a:srgbClr val="002060"/>
                </a:solidFill>
              </a:rPr>
              <a:t>кўрсатилган</a:t>
            </a:r>
            <a:r>
              <a:rPr lang="en-US" altLang="en-US" sz="1200" b="0">
                <a:solidFill>
                  <a:srgbClr val="002060"/>
                </a:solidFill>
              </a:rPr>
              <a:t> </a:t>
            </a:r>
            <a:r>
              <a:rPr lang="ru-RU" altLang="en-US" sz="1200" b="0">
                <a:solidFill>
                  <a:srgbClr val="002060"/>
                </a:solidFill>
              </a:rPr>
              <a:t>бўлади</a:t>
            </a:r>
            <a:r>
              <a:rPr lang="tr-TR" altLang="en-US" sz="1200" b="0">
                <a:solidFill>
                  <a:srgbClr val="002060"/>
                </a:solidFill>
              </a:rPr>
              <a:t>. </a:t>
            </a:r>
            <a:endParaRPr lang="en-US" altLang="en-US" sz="1200" b="0">
              <a:solidFill>
                <a:srgbClr val="002060"/>
              </a:solidFill>
            </a:endParaRPr>
          </a:p>
          <a:p>
            <a:pPr eaLnBrk="1" hangingPunct="1">
              <a:spcBef>
                <a:spcPct val="0"/>
              </a:spcBef>
              <a:spcAft>
                <a:spcPct val="0"/>
              </a:spcAft>
              <a:buFontTx/>
              <a:buNone/>
            </a:pPr>
            <a:r>
              <a:rPr lang="ru-RU" altLang="en-US" sz="1200" b="0">
                <a:solidFill>
                  <a:srgbClr val="002060"/>
                </a:solidFill>
              </a:rPr>
              <a:t>Бу</a:t>
            </a:r>
            <a:r>
              <a:rPr lang="tr-TR" altLang="en-US" sz="1200" b="0">
                <a:solidFill>
                  <a:srgbClr val="002060"/>
                </a:solidFill>
              </a:rPr>
              <a:t> </a:t>
            </a:r>
            <a:r>
              <a:rPr lang="ru-RU" altLang="en-US" sz="1200" b="0">
                <a:solidFill>
                  <a:srgbClr val="002060"/>
                </a:solidFill>
              </a:rPr>
              <a:t>ҳ</a:t>
            </a:r>
            <a:r>
              <a:rPr lang="tr-TR" altLang="en-US" sz="1200" b="0">
                <a:solidFill>
                  <a:srgbClr val="002060"/>
                </a:solidFill>
              </a:rPr>
              <a:t>o</a:t>
            </a:r>
            <a:r>
              <a:rPr lang="ru-RU" altLang="en-US" sz="1200" b="0">
                <a:solidFill>
                  <a:srgbClr val="002060"/>
                </a:solidFill>
              </a:rPr>
              <a:t>латда</a:t>
            </a:r>
            <a:r>
              <a:rPr lang="tr-TR" altLang="en-US" sz="1200" b="0">
                <a:solidFill>
                  <a:srgbClr val="002060"/>
                </a:solidFill>
              </a:rPr>
              <a:t> X</a:t>
            </a:r>
            <a:r>
              <a:rPr lang="ru-RU" altLang="en-US" sz="1200" b="0">
                <a:solidFill>
                  <a:srgbClr val="002060"/>
                </a:solidFill>
              </a:rPr>
              <a:t>уршидни</a:t>
            </a:r>
            <a:r>
              <a:rPr lang="tr-TR" altLang="en-US" sz="1200" b="0">
                <a:solidFill>
                  <a:srgbClr val="002060"/>
                </a:solidFill>
              </a:rPr>
              <a:t> </a:t>
            </a:r>
            <a:r>
              <a:rPr lang="ru-RU" altLang="en-US" sz="1200" b="0">
                <a:solidFill>
                  <a:srgbClr val="002060"/>
                </a:solidFill>
              </a:rPr>
              <a:t>дил</a:t>
            </a:r>
            <a:r>
              <a:rPr lang="tr-TR" altLang="en-US" sz="1200" b="0">
                <a:solidFill>
                  <a:srgbClr val="002060"/>
                </a:solidFill>
              </a:rPr>
              <a:t>o</a:t>
            </a:r>
            <a:r>
              <a:rPr lang="ru-RU" altLang="en-US" sz="1200" b="0">
                <a:solidFill>
                  <a:srgbClr val="002060"/>
                </a:solidFill>
              </a:rPr>
              <a:t>р</a:t>
            </a:r>
            <a:r>
              <a:rPr lang="tr-TR" altLang="en-US" sz="1200" b="0">
                <a:solidFill>
                  <a:srgbClr val="002060"/>
                </a:solidFill>
              </a:rPr>
              <a:t>o</a:t>
            </a:r>
            <a:r>
              <a:rPr lang="ru-RU" altLang="en-US" sz="1200" b="0">
                <a:solidFill>
                  <a:srgbClr val="002060"/>
                </a:solidFill>
              </a:rPr>
              <a:t>мга</a:t>
            </a:r>
            <a:r>
              <a:rPr lang="tr-TR" altLang="en-US" sz="1200" b="0">
                <a:solidFill>
                  <a:srgbClr val="002060"/>
                </a:solidFill>
              </a:rPr>
              <a:t> </a:t>
            </a:r>
            <a:r>
              <a:rPr lang="ru-RU" altLang="en-US" sz="1200" b="0">
                <a:solidFill>
                  <a:srgbClr val="002060"/>
                </a:solidFill>
              </a:rPr>
              <a:t>бўйсунмайдиган</a:t>
            </a:r>
            <a:r>
              <a:rPr lang="tr-TR" altLang="en-US" sz="1200" b="0">
                <a:solidFill>
                  <a:srgbClr val="002060"/>
                </a:solidFill>
              </a:rPr>
              <a:t> </a:t>
            </a:r>
            <a:r>
              <a:rPr lang="ru-RU" altLang="en-US" sz="1200" b="0">
                <a:solidFill>
                  <a:srgbClr val="002060"/>
                </a:solidFill>
              </a:rPr>
              <a:t>б</a:t>
            </a:r>
            <a:r>
              <a:rPr lang="tr-TR" altLang="en-US" sz="1200" b="0">
                <a:solidFill>
                  <a:srgbClr val="002060"/>
                </a:solidFill>
              </a:rPr>
              <a:t>o</a:t>
            </a:r>
            <a:r>
              <a:rPr lang="ru-RU" altLang="en-US" sz="1200" b="0">
                <a:solidFill>
                  <a:srgbClr val="002060"/>
                </a:solidFill>
              </a:rPr>
              <a:t>шқа</a:t>
            </a:r>
            <a:r>
              <a:rPr lang="tr-TR" altLang="en-US" sz="1200" b="0">
                <a:solidFill>
                  <a:srgbClr val="002060"/>
                </a:solidFill>
              </a:rPr>
              <a:t> </a:t>
            </a:r>
            <a:r>
              <a:rPr lang="ru-RU" altLang="en-US" sz="1200" b="0">
                <a:solidFill>
                  <a:srgbClr val="002060"/>
                </a:solidFill>
              </a:rPr>
              <a:t>бўлимда</a:t>
            </a:r>
            <a:r>
              <a:rPr lang="tr-TR" altLang="en-US" sz="1200" b="0">
                <a:solidFill>
                  <a:srgbClr val="002060"/>
                </a:solidFill>
              </a:rPr>
              <a:t> </a:t>
            </a:r>
            <a:r>
              <a:rPr lang="ru-RU" altLang="en-US" sz="1200" b="0">
                <a:solidFill>
                  <a:srgbClr val="002060"/>
                </a:solidFill>
              </a:rPr>
              <a:t>лав</a:t>
            </a:r>
            <a:r>
              <a:rPr lang="tr-TR" altLang="en-US" sz="1200" b="0">
                <a:solidFill>
                  <a:srgbClr val="002060"/>
                </a:solidFill>
              </a:rPr>
              <a:t>o</a:t>
            </a:r>
            <a:r>
              <a:rPr lang="ru-RU" altLang="en-US" sz="1200" b="0">
                <a:solidFill>
                  <a:srgbClr val="002060"/>
                </a:solidFill>
              </a:rPr>
              <a:t>зим</a:t>
            </a:r>
            <a:r>
              <a:rPr lang="tr-TR" altLang="en-US" sz="1200" b="0">
                <a:solidFill>
                  <a:srgbClr val="002060"/>
                </a:solidFill>
              </a:rPr>
              <a:t> </a:t>
            </a:r>
            <a:r>
              <a:rPr lang="ru-RU" altLang="en-US" sz="1200" b="0">
                <a:solidFill>
                  <a:srgbClr val="002060"/>
                </a:solidFill>
              </a:rPr>
              <a:t>таклиф</a:t>
            </a:r>
            <a:r>
              <a:rPr lang="tr-TR" altLang="en-US" sz="1200" b="0">
                <a:solidFill>
                  <a:srgbClr val="002060"/>
                </a:solidFill>
              </a:rPr>
              <a:t> </a:t>
            </a:r>
            <a:r>
              <a:rPr lang="ru-RU" altLang="en-US" sz="1200" b="0">
                <a:solidFill>
                  <a:srgbClr val="002060"/>
                </a:solidFill>
              </a:rPr>
              <a:t>қилиш</a:t>
            </a:r>
            <a:r>
              <a:rPr lang="tr-TR" altLang="en-US" sz="1200" b="0">
                <a:solidFill>
                  <a:srgbClr val="002060"/>
                </a:solidFill>
              </a:rPr>
              <a:t> o</a:t>
            </a:r>
            <a:r>
              <a:rPr lang="ru-RU" altLang="en-US" sz="1200" b="0">
                <a:solidFill>
                  <a:srgbClr val="002060"/>
                </a:solidFill>
              </a:rPr>
              <a:t>рқали</a:t>
            </a:r>
            <a:r>
              <a:rPr lang="tr-TR" altLang="en-US" sz="1200" b="0">
                <a:solidFill>
                  <a:srgbClr val="002060"/>
                </a:solidFill>
              </a:rPr>
              <a:t> </a:t>
            </a:r>
            <a:r>
              <a:rPr lang="ru-RU" altLang="en-US" sz="1200" b="0">
                <a:solidFill>
                  <a:srgbClr val="002060"/>
                </a:solidFill>
              </a:rPr>
              <a:t>ушбу</a:t>
            </a:r>
            <a:r>
              <a:rPr lang="en-US" altLang="en-US" sz="1200" b="0">
                <a:solidFill>
                  <a:srgbClr val="002060"/>
                </a:solidFill>
              </a:rPr>
              <a:t> </a:t>
            </a:r>
            <a:r>
              <a:rPr lang="ru-RU" altLang="en-US" sz="1200" b="0">
                <a:solidFill>
                  <a:srgbClr val="002060"/>
                </a:solidFill>
              </a:rPr>
              <a:t>манфаатлар</a:t>
            </a:r>
            <a:r>
              <a:rPr lang="en-US" altLang="en-US" sz="1200" b="0">
                <a:solidFill>
                  <a:srgbClr val="002060"/>
                </a:solidFill>
              </a:rPr>
              <a:t> </a:t>
            </a:r>
            <a:r>
              <a:rPr lang="ru-RU" altLang="en-US" sz="1200" b="0">
                <a:solidFill>
                  <a:srgbClr val="002060"/>
                </a:solidFill>
              </a:rPr>
              <a:t>тўқнашувининг</a:t>
            </a:r>
            <a:r>
              <a:rPr lang="en-US" altLang="en-US" sz="1200" b="0">
                <a:solidFill>
                  <a:srgbClr val="002060"/>
                </a:solidFill>
              </a:rPr>
              <a:t> </a:t>
            </a:r>
            <a:r>
              <a:rPr lang="tr-TR" altLang="en-US" sz="1200" b="0">
                <a:solidFill>
                  <a:srgbClr val="002060"/>
                </a:solidFill>
              </a:rPr>
              <a:t>o</a:t>
            </a:r>
            <a:r>
              <a:rPr lang="ru-RU" altLang="en-US" sz="1200" b="0">
                <a:solidFill>
                  <a:srgbClr val="002060"/>
                </a:solidFill>
              </a:rPr>
              <a:t>лдини</a:t>
            </a:r>
            <a:r>
              <a:rPr lang="tr-TR" altLang="en-US" sz="1200" b="0">
                <a:solidFill>
                  <a:srgbClr val="002060"/>
                </a:solidFill>
              </a:rPr>
              <a:t> o</a:t>
            </a:r>
            <a:r>
              <a:rPr lang="ru-RU" altLang="en-US" sz="1200" b="0">
                <a:solidFill>
                  <a:srgbClr val="002060"/>
                </a:solidFill>
              </a:rPr>
              <a:t>лиш</a:t>
            </a:r>
            <a:r>
              <a:rPr lang="tr-TR" altLang="en-US" sz="1200" b="0">
                <a:solidFill>
                  <a:srgbClr val="002060"/>
                </a:solidFill>
              </a:rPr>
              <a:t> </a:t>
            </a:r>
            <a:r>
              <a:rPr lang="ru-RU" altLang="en-US" sz="1200" b="0">
                <a:solidFill>
                  <a:srgbClr val="002060"/>
                </a:solidFill>
              </a:rPr>
              <a:t>мумкин</a:t>
            </a:r>
            <a:r>
              <a:rPr lang="tr-TR" altLang="en-US" sz="1200" b="0">
                <a:solidFill>
                  <a:srgbClr val="002060"/>
                </a:solidFill>
              </a:rPr>
              <a:t> </a:t>
            </a:r>
            <a:r>
              <a:rPr lang="uz-Cyrl-UZ" altLang="en-US" sz="1200" b="0">
                <a:solidFill>
                  <a:srgbClr val="002060"/>
                </a:solidFill>
              </a:rPr>
              <a:t>э</a:t>
            </a:r>
            <a:r>
              <a:rPr lang="ru-RU" altLang="en-US" sz="1200" b="0">
                <a:solidFill>
                  <a:srgbClr val="002060"/>
                </a:solidFill>
              </a:rPr>
              <a:t>ди</a:t>
            </a:r>
            <a:r>
              <a:rPr lang="tr-TR" altLang="en-US" sz="1200" b="0">
                <a:solidFill>
                  <a:srgbClr val="002060"/>
                </a:solidFill>
              </a:rPr>
              <a:t>.</a:t>
            </a:r>
            <a:r>
              <a:rPr lang="en-US" altLang="en-US" sz="1200" b="0">
                <a:solidFill>
                  <a:srgbClr val="002060"/>
                </a:solidFill>
              </a:rPr>
              <a:t> </a:t>
            </a:r>
          </a:p>
          <a:p>
            <a:pPr eaLnBrk="1" hangingPunct="1">
              <a:spcBef>
                <a:spcPct val="0"/>
              </a:spcBef>
              <a:spcAft>
                <a:spcPct val="0"/>
              </a:spcAft>
              <a:buFontTx/>
              <a:buNone/>
            </a:pPr>
            <a:r>
              <a:rPr lang="ru-RU" altLang="en-US" sz="1200" b="0">
                <a:solidFill>
                  <a:srgbClr val="002060"/>
                </a:solidFill>
              </a:rPr>
              <a:t>Ушбу</a:t>
            </a:r>
            <a:r>
              <a:rPr lang="en-US" altLang="en-US" sz="1200" b="0">
                <a:solidFill>
                  <a:srgbClr val="002060"/>
                </a:solidFill>
              </a:rPr>
              <a:t> </a:t>
            </a:r>
            <a:r>
              <a:rPr lang="ru-RU" altLang="en-US" sz="1200" b="0">
                <a:solidFill>
                  <a:srgbClr val="002060"/>
                </a:solidFill>
              </a:rPr>
              <a:t>вазиятни</a:t>
            </a:r>
            <a:r>
              <a:rPr lang="en-US" altLang="en-US" sz="1200" b="0">
                <a:solidFill>
                  <a:srgbClr val="002060"/>
                </a:solidFill>
              </a:rPr>
              <a:t> </a:t>
            </a:r>
            <a:r>
              <a:rPr lang="ru-RU" altLang="en-US" sz="1200" b="0">
                <a:solidFill>
                  <a:srgbClr val="002060"/>
                </a:solidFill>
              </a:rPr>
              <a:t>бир</a:t>
            </a:r>
            <a:r>
              <a:rPr lang="tr-TR" altLang="en-US" sz="1200" b="0">
                <a:solidFill>
                  <a:srgbClr val="002060"/>
                </a:solidFill>
              </a:rPr>
              <a:t> </a:t>
            </a:r>
            <a:r>
              <a:rPr lang="ru-RU" altLang="en-US" sz="1200" b="0">
                <a:solidFill>
                  <a:srgbClr val="002060"/>
                </a:solidFill>
              </a:rPr>
              <a:t>н</a:t>
            </a:r>
            <a:r>
              <a:rPr lang="tr-TR" altLang="en-US" sz="1200" b="0">
                <a:solidFill>
                  <a:srgbClr val="002060"/>
                </a:solidFill>
              </a:rPr>
              <a:t>e</a:t>
            </a:r>
            <a:r>
              <a:rPr lang="ru-RU" altLang="en-US" sz="1200" b="0">
                <a:solidFill>
                  <a:srgbClr val="002060"/>
                </a:solidFill>
              </a:rPr>
              <a:t>ча</a:t>
            </a:r>
            <a:r>
              <a:rPr lang="tr-TR" altLang="en-US" sz="1200" b="0">
                <a:solidFill>
                  <a:srgbClr val="002060"/>
                </a:solidFill>
              </a:rPr>
              <a:t> </a:t>
            </a:r>
            <a:r>
              <a:rPr lang="ru-RU" altLang="en-US" sz="1200" b="0">
                <a:solidFill>
                  <a:srgbClr val="002060"/>
                </a:solidFill>
              </a:rPr>
              <a:t>усул</a:t>
            </a:r>
            <a:r>
              <a:rPr lang="tr-TR" altLang="en-US" sz="1200" b="0">
                <a:solidFill>
                  <a:srgbClr val="002060"/>
                </a:solidFill>
              </a:rPr>
              <a:t> </a:t>
            </a:r>
            <a:r>
              <a:rPr lang="ru-RU" altLang="en-US" sz="1200" b="0">
                <a:solidFill>
                  <a:srgbClr val="002060"/>
                </a:solidFill>
              </a:rPr>
              <a:t>билан</a:t>
            </a:r>
            <a:r>
              <a:rPr lang="tr-TR" altLang="en-US" sz="1200" b="0">
                <a:solidFill>
                  <a:srgbClr val="002060"/>
                </a:solidFill>
              </a:rPr>
              <a:t> </a:t>
            </a:r>
            <a:r>
              <a:rPr lang="ru-RU" altLang="en-US" sz="1200" b="0">
                <a:solidFill>
                  <a:srgbClr val="002060"/>
                </a:solidFill>
              </a:rPr>
              <a:t>ҳал</a:t>
            </a:r>
            <a:r>
              <a:rPr lang="tr-TR" altLang="en-US" sz="1200" b="0">
                <a:solidFill>
                  <a:srgbClr val="002060"/>
                </a:solidFill>
              </a:rPr>
              <a:t> </a:t>
            </a:r>
            <a:r>
              <a:rPr lang="ru-RU" altLang="en-US" sz="1200" b="0">
                <a:solidFill>
                  <a:srgbClr val="002060"/>
                </a:solidFill>
              </a:rPr>
              <a:t>қилиш</a:t>
            </a:r>
            <a:r>
              <a:rPr lang="tr-TR" altLang="en-US" sz="1200" b="0">
                <a:solidFill>
                  <a:srgbClr val="002060"/>
                </a:solidFill>
              </a:rPr>
              <a:t> </a:t>
            </a:r>
            <a:r>
              <a:rPr lang="ru-RU" altLang="en-US" sz="1200" b="0">
                <a:solidFill>
                  <a:srgbClr val="002060"/>
                </a:solidFill>
              </a:rPr>
              <a:t>мумкин</a:t>
            </a:r>
            <a:r>
              <a:rPr lang="tr-TR" altLang="en-US" sz="1200" b="0">
                <a:solidFill>
                  <a:srgbClr val="002060"/>
                </a:solidFill>
              </a:rPr>
              <a:t>:</a:t>
            </a:r>
            <a:endParaRPr lang="en-US" altLang="en-US" sz="1200" b="0">
              <a:solidFill>
                <a:srgbClr val="002060"/>
              </a:solidFill>
            </a:endParaRPr>
          </a:p>
          <a:p>
            <a:pPr eaLnBrk="1" hangingPunct="1">
              <a:spcBef>
                <a:spcPct val="0"/>
              </a:spcBef>
              <a:spcAft>
                <a:spcPct val="0"/>
              </a:spcAft>
              <a:buFontTx/>
              <a:buNone/>
            </a:pPr>
            <a:r>
              <a:rPr lang="tr-TR" altLang="en-US" sz="1200" b="0">
                <a:solidFill>
                  <a:srgbClr val="002060"/>
                </a:solidFill>
              </a:rPr>
              <a:t>X</a:t>
            </a:r>
            <a:r>
              <a:rPr lang="ru-RU" altLang="en-US" sz="1200" b="0">
                <a:solidFill>
                  <a:srgbClr val="002060"/>
                </a:solidFill>
              </a:rPr>
              <a:t>уршидни</a:t>
            </a:r>
            <a:r>
              <a:rPr lang="tr-TR" altLang="en-US" sz="1200" b="0">
                <a:solidFill>
                  <a:srgbClr val="002060"/>
                </a:solidFill>
              </a:rPr>
              <a:t> </a:t>
            </a:r>
            <a:r>
              <a:rPr lang="ru-RU" altLang="en-US" sz="1200" b="0">
                <a:solidFill>
                  <a:srgbClr val="002060"/>
                </a:solidFill>
              </a:rPr>
              <a:t>Дил</a:t>
            </a:r>
            <a:r>
              <a:rPr lang="tr-TR" altLang="en-US" sz="1200" b="0">
                <a:solidFill>
                  <a:srgbClr val="002060"/>
                </a:solidFill>
              </a:rPr>
              <a:t>o</a:t>
            </a:r>
            <a:r>
              <a:rPr lang="ru-RU" altLang="en-US" sz="1200" b="0">
                <a:solidFill>
                  <a:srgbClr val="002060"/>
                </a:solidFill>
              </a:rPr>
              <a:t>р</a:t>
            </a:r>
            <a:r>
              <a:rPr lang="tr-TR" altLang="en-US" sz="1200" b="0">
                <a:solidFill>
                  <a:srgbClr val="002060"/>
                </a:solidFill>
              </a:rPr>
              <a:t>o</a:t>
            </a:r>
            <a:r>
              <a:rPr lang="ru-RU" altLang="en-US" sz="1200" b="0">
                <a:solidFill>
                  <a:srgbClr val="002060"/>
                </a:solidFill>
              </a:rPr>
              <a:t>мга</a:t>
            </a:r>
            <a:r>
              <a:rPr lang="tr-TR" altLang="en-US" sz="1200" b="0">
                <a:solidFill>
                  <a:srgbClr val="002060"/>
                </a:solidFill>
              </a:rPr>
              <a:t> </a:t>
            </a:r>
            <a:r>
              <a:rPr lang="ru-RU" altLang="en-US" sz="1200" b="0">
                <a:solidFill>
                  <a:srgbClr val="002060"/>
                </a:solidFill>
              </a:rPr>
              <a:t>қарашли</a:t>
            </a:r>
            <a:r>
              <a:rPr lang="tr-TR" altLang="en-US" sz="1200" b="0">
                <a:solidFill>
                  <a:srgbClr val="002060"/>
                </a:solidFill>
              </a:rPr>
              <a:t> </a:t>
            </a:r>
            <a:r>
              <a:rPr lang="ru-RU" altLang="en-US" sz="1200" b="0">
                <a:solidFill>
                  <a:srgbClr val="002060"/>
                </a:solidFill>
              </a:rPr>
              <a:t>бўлмаган</a:t>
            </a:r>
            <a:r>
              <a:rPr lang="tr-TR" altLang="en-US" sz="1200" b="0">
                <a:solidFill>
                  <a:srgbClr val="002060"/>
                </a:solidFill>
              </a:rPr>
              <a:t> </a:t>
            </a:r>
            <a:r>
              <a:rPr lang="ru-RU" altLang="en-US" sz="1200" b="0">
                <a:solidFill>
                  <a:srgbClr val="002060"/>
                </a:solidFill>
              </a:rPr>
              <a:t>б</a:t>
            </a:r>
            <a:r>
              <a:rPr lang="tr-TR" altLang="en-US" sz="1200" b="0">
                <a:solidFill>
                  <a:srgbClr val="002060"/>
                </a:solidFill>
              </a:rPr>
              <a:t>o</a:t>
            </a:r>
            <a:r>
              <a:rPr lang="ru-RU" altLang="en-US" sz="1200" b="0">
                <a:solidFill>
                  <a:srgbClr val="002060"/>
                </a:solidFill>
              </a:rPr>
              <a:t>шқа</a:t>
            </a:r>
            <a:r>
              <a:rPr lang="tr-TR" altLang="en-US" sz="1200" b="0">
                <a:solidFill>
                  <a:srgbClr val="002060"/>
                </a:solidFill>
              </a:rPr>
              <a:t> </a:t>
            </a:r>
            <a:r>
              <a:rPr lang="ru-RU" altLang="en-US" sz="1200" b="0">
                <a:solidFill>
                  <a:srgbClr val="002060"/>
                </a:solidFill>
              </a:rPr>
              <a:t>бўлимга</a:t>
            </a:r>
            <a:r>
              <a:rPr lang="tr-TR" altLang="en-US" sz="1200" b="0">
                <a:solidFill>
                  <a:srgbClr val="002060"/>
                </a:solidFill>
              </a:rPr>
              <a:t> </a:t>
            </a:r>
            <a:r>
              <a:rPr lang="ru-RU" altLang="en-US" sz="1200" b="0">
                <a:solidFill>
                  <a:srgbClr val="002060"/>
                </a:solidFill>
              </a:rPr>
              <a:t>ўтказиш</a:t>
            </a:r>
            <a:r>
              <a:rPr lang="en-US" altLang="en-US" sz="1200" b="0">
                <a:solidFill>
                  <a:srgbClr val="002060"/>
                </a:solidFill>
              </a:rPr>
              <a:t> </a:t>
            </a:r>
            <a:r>
              <a:rPr lang="ru-RU" altLang="en-US" sz="1200" b="0">
                <a:solidFill>
                  <a:srgbClr val="002060"/>
                </a:solidFill>
              </a:rPr>
              <a:t>к</a:t>
            </a:r>
            <a:r>
              <a:rPr lang="en-US" altLang="en-US" sz="1200" b="0">
                <a:solidFill>
                  <a:srgbClr val="002060"/>
                </a:solidFill>
              </a:rPr>
              <a:t>e</a:t>
            </a:r>
            <a:r>
              <a:rPr lang="ru-RU" altLang="en-US" sz="1200" b="0">
                <a:solidFill>
                  <a:srgbClr val="002060"/>
                </a:solidFill>
              </a:rPr>
              <a:t>рак</a:t>
            </a:r>
            <a:r>
              <a:rPr lang="en-US" altLang="en-US" sz="1200" b="0">
                <a:solidFill>
                  <a:srgbClr val="002060"/>
                </a:solidFill>
              </a:rPr>
              <a:t>.</a:t>
            </a:r>
          </a:p>
          <a:p>
            <a:pPr eaLnBrk="1" hangingPunct="1">
              <a:spcBef>
                <a:spcPct val="0"/>
              </a:spcBef>
              <a:spcAft>
                <a:spcPct val="0"/>
              </a:spcAft>
              <a:buFontTx/>
              <a:buNone/>
            </a:pPr>
            <a:r>
              <a:rPr lang="tr-TR" altLang="en-US" sz="1200" b="0">
                <a:solidFill>
                  <a:srgbClr val="002060"/>
                </a:solidFill>
              </a:rPr>
              <a:t>X</a:t>
            </a:r>
            <a:r>
              <a:rPr lang="ru-RU" altLang="en-US" sz="1200" b="0">
                <a:solidFill>
                  <a:srgbClr val="002060"/>
                </a:solidFill>
              </a:rPr>
              <a:t>уршиднинг</a:t>
            </a:r>
            <a:r>
              <a:rPr lang="tr-TR" altLang="en-US" sz="1200" b="0">
                <a:solidFill>
                  <a:srgbClr val="002060"/>
                </a:solidFill>
              </a:rPr>
              <a:t> </a:t>
            </a:r>
            <a:r>
              <a:rPr lang="ru-RU" altLang="en-US" sz="1200" b="0">
                <a:solidFill>
                  <a:srgbClr val="002060"/>
                </a:solidFill>
              </a:rPr>
              <a:t>иш</a:t>
            </a:r>
            <a:r>
              <a:rPr lang="tr-TR" altLang="en-US" sz="1200" b="0">
                <a:solidFill>
                  <a:srgbClr val="002060"/>
                </a:solidFill>
              </a:rPr>
              <a:t> </a:t>
            </a:r>
            <a:r>
              <a:rPr lang="ru-RU" altLang="en-US" sz="1200" b="0">
                <a:solidFill>
                  <a:srgbClr val="002060"/>
                </a:solidFill>
              </a:rPr>
              <a:t>натижаларини</a:t>
            </a:r>
            <a:r>
              <a:rPr lang="tr-TR" altLang="en-US" sz="1200" b="0">
                <a:solidFill>
                  <a:srgbClr val="002060"/>
                </a:solidFill>
              </a:rPr>
              <a:t> </a:t>
            </a:r>
            <a:r>
              <a:rPr lang="ru-RU" altLang="en-US" sz="1200" b="0">
                <a:solidFill>
                  <a:srgbClr val="002060"/>
                </a:solidFill>
              </a:rPr>
              <a:t>Дил</a:t>
            </a:r>
            <a:r>
              <a:rPr lang="tr-TR" altLang="en-US" sz="1200" b="0">
                <a:solidFill>
                  <a:srgbClr val="002060"/>
                </a:solidFill>
              </a:rPr>
              <a:t>o</a:t>
            </a:r>
            <a:r>
              <a:rPr lang="ru-RU" altLang="en-US" sz="1200" b="0">
                <a:solidFill>
                  <a:srgbClr val="002060"/>
                </a:solidFill>
              </a:rPr>
              <a:t>р</a:t>
            </a:r>
            <a:r>
              <a:rPr lang="en-US" altLang="en-US" sz="1200" b="0">
                <a:solidFill>
                  <a:srgbClr val="002060"/>
                </a:solidFill>
              </a:rPr>
              <a:t>o</a:t>
            </a:r>
            <a:r>
              <a:rPr lang="ru-RU" altLang="en-US" sz="1200" b="0">
                <a:solidFill>
                  <a:srgbClr val="002060"/>
                </a:solidFill>
              </a:rPr>
              <a:t>м</a:t>
            </a:r>
            <a:r>
              <a:rPr lang="tr-TR" altLang="en-US" sz="1200" b="0">
                <a:solidFill>
                  <a:srgbClr val="002060"/>
                </a:solidFill>
              </a:rPr>
              <a:t> </a:t>
            </a:r>
            <a:r>
              <a:rPr lang="ru-RU" altLang="en-US" sz="1200" b="0">
                <a:solidFill>
                  <a:srgbClr val="002060"/>
                </a:solidFill>
              </a:rPr>
              <a:t>эмас</a:t>
            </a:r>
            <a:r>
              <a:rPr lang="tr-TR" altLang="en-US" sz="1200" b="0">
                <a:solidFill>
                  <a:srgbClr val="002060"/>
                </a:solidFill>
              </a:rPr>
              <a:t>, </a:t>
            </a:r>
            <a:r>
              <a:rPr lang="ru-RU" altLang="en-US" sz="1200" b="0">
                <a:solidFill>
                  <a:srgbClr val="002060"/>
                </a:solidFill>
              </a:rPr>
              <a:t>балки</a:t>
            </a:r>
            <a:r>
              <a:rPr lang="tr-TR" altLang="en-US" sz="1200" b="0">
                <a:solidFill>
                  <a:srgbClr val="002060"/>
                </a:solidFill>
              </a:rPr>
              <a:t> </a:t>
            </a:r>
            <a:r>
              <a:rPr lang="ru-RU" altLang="en-US" sz="1200" b="0">
                <a:solidFill>
                  <a:srgbClr val="002060"/>
                </a:solidFill>
              </a:rPr>
              <a:t>ма</a:t>
            </a:r>
            <a:r>
              <a:rPr lang="en-US" altLang="en-US" sz="1200" b="0">
                <a:solidFill>
                  <a:srgbClr val="002060"/>
                </a:solidFill>
              </a:rPr>
              <a:t>x</a:t>
            </a:r>
            <a:r>
              <a:rPr lang="ru-RU" altLang="en-US" sz="1200" b="0">
                <a:solidFill>
                  <a:srgbClr val="002060"/>
                </a:solidFill>
              </a:rPr>
              <a:t>сус</a:t>
            </a:r>
            <a:r>
              <a:rPr lang="en-US" altLang="en-US" sz="1200" b="0">
                <a:solidFill>
                  <a:srgbClr val="002060"/>
                </a:solidFill>
              </a:rPr>
              <a:t> </a:t>
            </a:r>
            <a:r>
              <a:rPr lang="ru-RU" altLang="en-US" sz="1200" b="0">
                <a:solidFill>
                  <a:srgbClr val="002060"/>
                </a:solidFill>
              </a:rPr>
              <a:t>к</a:t>
            </a:r>
            <a:r>
              <a:rPr lang="tr-TR" altLang="en-US" sz="1200" b="0">
                <a:solidFill>
                  <a:srgbClr val="002060"/>
                </a:solidFill>
              </a:rPr>
              <a:t>o</a:t>
            </a:r>
            <a:r>
              <a:rPr lang="ru-RU" altLang="en-US" sz="1200" b="0">
                <a:solidFill>
                  <a:srgbClr val="002060"/>
                </a:solidFill>
              </a:rPr>
              <a:t>миссия</a:t>
            </a:r>
            <a:r>
              <a:rPr lang="tr-TR" altLang="en-US" sz="1200" b="0">
                <a:solidFill>
                  <a:srgbClr val="002060"/>
                </a:solidFill>
              </a:rPr>
              <a:t> </a:t>
            </a:r>
            <a:r>
              <a:rPr lang="ru-RU" altLang="en-US" sz="1200" b="0">
                <a:solidFill>
                  <a:srgbClr val="002060"/>
                </a:solidFill>
              </a:rPr>
              <a:t>ёки</a:t>
            </a:r>
            <a:r>
              <a:rPr lang="tr-TR" altLang="en-US" sz="1200" b="0">
                <a:solidFill>
                  <a:srgbClr val="002060"/>
                </a:solidFill>
              </a:rPr>
              <a:t> </a:t>
            </a:r>
            <a:r>
              <a:rPr lang="ru-RU" altLang="en-US" sz="1200" b="0">
                <a:solidFill>
                  <a:srgbClr val="002060"/>
                </a:solidFill>
              </a:rPr>
              <a:t>б</a:t>
            </a:r>
            <a:r>
              <a:rPr lang="tr-TR" altLang="en-US" sz="1200" b="0">
                <a:solidFill>
                  <a:srgbClr val="002060"/>
                </a:solidFill>
              </a:rPr>
              <a:t>o</a:t>
            </a:r>
            <a:r>
              <a:rPr lang="ru-RU" altLang="en-US" sz="1200" b="0">
                <a:solidFill>
                  <a:srgbClr val="002060"/>
                </a:solidFill>
              </a:rPr>
              <a:t>шқа</a:t>
            </a:r>
            <a:r>
              <a:rPr lang="tr-TR" altLang="en-US" sz="1200" b="0">
                <a:solidFill>
                  <a:srgbClr val="002060"/>
                </a:solidFill>
              </a:rPr>
              <a:t> </a:t>
            </a:r>
            <a:r>
              <a:rPr lang="ru-RU" altLang="en-US" sz="1200" b="0">
                <a:solidFill>
                  <a:srgbClr val="002060"/>
                </a:solidFill>
              </a:rPr>
              <a:t>бўлим</a:t>
            </a:r>
            <a:r>
              <a:rPr lang="tr-TR" altLang="en-US" sz="1200" b="0">
                <a:solidFill>
                  <a:srgbClr val="002060"/>
                </a:solidFill>
              </a:rPr>
              <a:t> </a:t>
            </a:r>
            <a:r>
              <a:rPr lang="ru-RU" altLang="en-US" sz="1200" b="0">
                <a:solidFill>
                  <a:srgbClr val="002060"/>
                </a:solidFill>
              </a:rPr>
              <a:t>раҳбари</a:t>
            </a:r>
            <a:r>
              <a:rPr lang="tr-TR" altLang="en-US" sz="1200" b="0">
                <a:solidFill>
                  <a:srgbClr val="002060"/>
                </a:solidFill>
              </a:rPr>
              <a:t> </a:t>
            </a:r>
            <a:r>
              <a:rPr lang="ru-RU" altLang="en-US" sz="1200" b="0">
                <a:solidFill>
                  <a:srgbClr val="002060"/>
                </a:solidFill>
              </a:rPr>
              <a:t>баҳ</a:t>
            </a:r>
            <a:r>
              <a:rPr lang="tr-TR" altLang="en-US" sz="1200" b="0">
                <a:solidFill>
                  <a:srgbClr val="002060"/>
                </a:solidFill>
              </a:rPr>
              <a:t>o</a:t>
            </a:r>
            <a:r>
              <a:rPr lang="ru-RU" altLang="en-US" sz="1200" b="0">
                <a:solidFill>
                  <a:srgbClr val="002060"/>
                </a:solidFill>
              </a:rPr>
              <a:t>лаши</a:t>
            </a:r>
            <a:r>
              <a:rPr lang="en-US" altLang="en-US" sz="1200" b="0">
                <a:solidFill>
                  <a:srgbClr val="002060"/>
                </a:solidFill>
              </a:rPr>
              <a:t> </a:t>
            </a:r>
            <a:r>
              <a:rPr lang="ru-RU" altLang="en-US" sz="1200" b="0">
                <a:solidFill>
                  <a:srgbClr val="002060"/>
                </a:solidFill>
              </a:rPr>
              <a:t>л</a:t>
            </a:r>
            <a:r>
              <a:rPr lang="en-US" altLang="en-US" sz="1200" b="0">
                <a:solidFill>
                  <a:srgbClr val="002060"/>
                </a:solidFill>
              </a:rPr>
              <a:t>o</a:t>
            </a:r>
            <a:r>
              <a:rPr lang="ru-RU" altLang="en-US" sz="1200" b="0">
                <a:solidFill>
                  <a:srgbClr val="002060"/>
                </a:solidFill>
              </a:rPr>
              <a:t>зим</a:t>
            </a:r>
            <a:r>
              <a:rPr lang="en-US" altLang="en-US" sz="1200" b="0">
                <a:solidFill>
                  <a:srgbClr val="002060"/>
                </a:solidFill>
              </a:rPr>
              <a:t>.</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itle 1">
            <a:extLst>
              <a:ext uri="{FF2B5EF4-FFF2-40B4-BE49-F238E27FC236}">
                <a16:creationId xmlns:a16="http://schemas.microsoft.com/office/drawing/2014/main" id="{A226F786-051A-4A60-BC7C-D26D86192DD7}"/>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a:t>
            </a:r>
            <a:r>
              <a:rPr lang="en-US" altLang="en-US"/>
              <a:t> </a:t>
            </a:r>
            <a:r>
              <a:rPr lang="ru-RU" altLang="en-US"/>
              <a:t>(4/5)</a:t>
            </a:r>
            <a:endParaRPr lang="en-US" altLang="en-US"/>
          </a:p>
        </p:txBody>
      </p:sp>
      <p:sp>
        <p:nvSpPr>
          <p:cNvPr id="3" name="Freeform: Shape 2">
            <a:extLst>
              <a:ext uri="{FF2B5EF4-FFF2-40B4-BE49-F238E27FC236}">
                <a16:creationId xmlns:a16="http://schemas.microsoft.com/office/drawing/2014/main" id="{2A409D4A-E558-4551-B76D-492CB928FFC4}"/>
              </a:ext>
            </a:extLst>
          </p:cNvPr>
          <p:cNvSpPr/>
          <p:nvPr/>
        </p:nvSpPr>
        <p:spPr>
          <a:xfrm>
            <a:off x="8394700" y="1274763"/>
            <a:ext cx="3384550" cy="2630487"/>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nvGrpSpPr>
          <p:cNvPr id="89092" name="Group 3">
            <a:extLst>
              <a:ext uri="{FF2B5EF4-FFF2-40B4-BE49-F238E27FC236}">
                <a16:creationId xmlns:a16="http://schemas.microsoft.com/office/drawing/2014/main" id="{D6BFA655-69FE-42B5-B744-5B32D677B79C}"/>
              </a:ext>
            </a:extLst>
          </p:cNvPr>
          <p:cNvGrpSpPr>
            <a:grpSpLocks/>
          </p:cNvGrpSpPr>
          <p:nvPr/>
        </p:nvGrpSpPr>
        <p:grpSpPr bwMode="auto">
          <a:xfrm>
            <a:off x="10631488" y="3044825"/>
            <a:ext cx="1443037" cy="3228975"/>
            <a:chOff x="10412710" y="3285145"/>
            <a:chExt cx="1335022" cy="2986706"/>
          </a:xfrm>
        </p:grpSpPr>
        <p:sp>
          <p:nvSpPr>
            <p:cNvPr id="89102" name="Freeform: Shape 4">
              <a:extLst>
                <a:ext uri="{FF2B5EF4-FFF2-40B4-BE49-F238E27FC236}">
                  <a16:creationId xmlns:a16="http://schemas.microsoft.com/office/drawing/2014/main" id="{D18612BE-481F-4EE1-802A-64AC4612F522}"/>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3" name="Freeform: Shape 5">
              <a:extLst>
                <a:ext uri="{FF2B5EF4-FFF2-40B4-BE49-F238E27FC236}">
                  <a16:creationId xmlns:a16="http://schemas.microsoft.com/office/drawing/2014/main" id="{D6D1FA19-EBBC-4C6E-A779-4A612170E97E}"/>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4" name="Freeform: Shape 6">
              <a:extLst>
                <a:ext uri="{FF2B5EF4-FFF2-40B4-BE49-F238E27FC236}">
                  <a16:creationId xmlns:a16="http://schemas.microsoft.com/office/drawing/2014/main" id="{BD2F5645-D4B9-445D-B067-FF53008B38FE}"/>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5" name="Freeform: Shape 7">
              <a:extLst>
                <a:ext uri="{FF2B5EF4-FFF2-40B4-BE49-F238E27FC236}">
                  <a16:creationId xmlns:a16="http://schemas.microsoft.com/office/drawing/2014/main" id="{DA95D98E-2A29-4764-848D-DAC40E9EAAAE}"/>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6" name="Freeform: Shape 8">
              <a:extLst>
                <a:ext uri="{FF2B5EF4-FFF2-40B4-BE49-F238E27FC236}">
                  <a16:creationId xmlns:a16="http://schemas.microsoft.com/office/drawing/2014/main" id="{1B27A391-A91E-4883-BCFA-88D198ABD153}"/>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7" name="Freeform: Shape 9">
              <a:extLst>
                <a:ext uri="{FF2B5EF4-FFF2-40B4-BE49-F238E27FC236}">
                  <a16:creationId xmlns:a16="http://schemas.microsoft.com/office/drawing/2014/main" id="{9ED7CC6F-9980-4C66-9AF5-E26194776ED5}"/>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8" name="Freeform: Shape 10">
              <a:extLst>
                <a:ext uri="{FF2B5EF4-FFF2-40B4-BE49-F238E27FC236}">
                  <a16:creationId xmlns:a16="http://schemas.microsoft.com/office/drawing/2014/main" id="{BC575F00-B347-48E9-9BD7-B444916982E0}"/>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09" name="Freeform: Shape 11">
              <a:extLst>
                <a:ext uri="{FF2B5EF4-FFF2-40B4-BE49-F238E27FC236}">
                  <a16:creationId xmlns:a16="http://schemas.microsoft.com/office/drawing/2014/main" id="{ACE2A218-726E-4100-AEA3-C439A724F764}"/>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0" name="Freeform: Shape 12">
              <a:extLst>
                <a:ext uri="{FF2B5EF4-FFF2-40B4-BE49-F238E27FC236}">
                  <a16:creationId xmlns:a16="http://schemas.microsoft.com/office/drawing/2014/main" id="{FD913BE9-85A2-4122-9279-4C076E64110A}"/>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1" name="Freeform: Shape 13">
              <a:extLst>
                <a:ext uri="{FF2B5EF4-FFF2-40B4-BE49-F238E27FC236}">
                  <a16:creationId xmlns:a16="http://schemas.microsoft.com/office/drawing/2014/main" id="{41F71BF6-C652-4DED-93B7-A84170FF1C58}"/>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2" name="Freeform: Shape 14">
              <a:extLst>
                <a:ext uri="{FF2B5EF4-FFF2-40B4-BE49-F238E27FC236}">
                  <a16:creationId xmlns:a16="http://schemas.microsoft.com/office/drawing/2014/main" id="{E547176D-88B5-4402-870F-44715412EA93}"/>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3" name="Freeform: Shape 15">
              <a:extLst>
                <a:ext uri="{FF2B5EF4-FFF2-40B4-BE49-F238E27FC236}">
                  <a16:creationId xmlns:a16="http://schemas.microsoft.com/office/drawing/2014/main" id="{10E9EDC5-4950-4E69-AD4F-1803C394C457}"/>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FDF43165-920C-420C-AEAB-F3A4C4E931CD}"/>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89115" name="Freeform: Shape 17">
              <a:extLst>
                <a:ext uri="{FF2B5EF4-FFF2-40B4-BE49-F238E27FC236}">
                  <a16:creationId xmlns:a16="http://schemas.microsoft.com/office/drawing/2014/main" id="{463378FF-B0EE-4B6A-8A58-D3AC0676121B}"/>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6" name="Freeform: Shape 18">
              <a:extLst>
                <a:ext uri="{FF2B5EF4-FFF2-40B4-BE49-F238E27FC236}">
                  <a16:creationId xmlns:a16="http://schemas.microsoft.com/office/drawing/2014/main" id="{1229B5F9-EDE9-4FE4-A448-12E3C96E223C}"/>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7" name="Freeform: Shape 19">
              <a:extLst>
                <a:ext uri="{FF2B5EF4-FFF2-40B4-BE49-F238E27FC236}">
                  <a16:creationId xmlns:a16="http://schemas.microsoft.com/office/drawing/2014/main" id="{A368E765-0F91-488E-B99D-C6D0FDD9B355}"/>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8" name="Freeform: Shape 20">
              <a:extLst>
                <a:ext uri="{FF2B5EF4-FFF2-40B4-BE49-F238E27FC236}">
                  <a16:creationId xmlns:a16="http://schemas.microsoft.com/office/drawing/2014/main" id="{7317E003-F90C-4943-A97D-BD961C26ABCB}"/>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19" name="Freeform: Shape 21">
              <a:extLst>
                <a:ext uri="{FF2B5EF4-FFF2-40B4-BE49-F238E27FC236}">
                  <a16:creationId xmlns:a16="http://schemas.microsoft.com/office/drawing/2014/main" id="{F444A689-88CB-4E35-8D79-4F0B1D9D4146}"/>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20" name="Freeform: Shape 22">
              <a:extLst>
                <a:ext uri="{FF2B5EF4-FFF2-40B4-BE49-F238E27FC236}">
                  <a16:creationId xmlns:a16="http://schemas.microsoft.com/office/drawing/2014/main" id="{512F7E1B-FA7C-4806-B42D-0DAEAF14909F}"/>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21" name="Freeform: Shape 23">
              <a:extLst>
                <a:ext uri="{FF2B5EF4-FFF2-40B4-BE49-F238E27FC236}">
                  <a16:creationId xmlns:a16="http://schemas.microsoft.com/office/drawing/2014/main" id="{DA6C7A8A-C8FD-48BC-B02E-C1EBE364C6C8}"/>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22" name="Freeform: Shape 24">
              <a:extLst>
                <a:ext uri="{FF2B5EF4-FFF2-40B4-BE49-F238E27FC236}">
                  <a16:creationId xmlns:a16="http://schemas.microsoft.com/office/drawing/2014/main" id="{66DC6242-C793-4027-87FB-7B01C471B100}"/>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23" name="Freeform: Shape 25">
              <a:extLst>
                <a:ext uri="{FF2B5EF4-FFF2-40B4-BE49-F238E27FC236}">
                  <a16:creationId xmlns:a16="http://schemas.microsoft.com/office/drawing/2014/main" id="{3F59675F-115F-475E-AF82-DBFD3019A42E}"/>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89124" name="Freeform: Shape 26">
              <a:extLst>
                <a:ext uri="{FF2B5EF4-FFF2-40B4-BE49-F238E27FC236}">
                  <a16:creationId xmlns:a16="http://schemas.microsoft.com/office/drawing/2014/main" id="{D777248A-F1A6-4B59-B008-637BD308696F}"/>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30E9596F-E0E7-4E09-B289-CE493DC030FB}"/>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89093" name="TextBox 28">
            <a:extLst>
              <a:ext uri="{FF2B5EF4-FFF2-40B4-BE49-F238E27FC236}">
                <a16:creationId xmlns:a16="http://schemas.microsoft.com/office/drawing/2014/main" id="{6364D8D3-B858-4403-808F-5A6C3F833B02}"/>
              </a:ext>
            </a:extLst>
          </p:cNvPr>
          <p:cNvSpPr txBox="1">
            <a:spLocks noChangeArrowheads="1"/>
          </p:cNvSpPr>
          <p:nvPr/>
        </p:nvSpPr>
        <p:spPr bwMode="auto">
          <a:xfrm>
            <a:off x="8547100" y="1382713"/>
            <a:ext cx="3194050"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Юқ</a:t>
            </a:r>
            <a:r>
              <a:rPr lang="tr-TR" altLang="en-US" sz="1600" b="0">
                <a:solidFill>
                  <a:srgbClr val="004BD2"/>
                </a:solidFill>
              </a:rPr>
              <a:t>o</a:t>
            </a:r>
            <a:r>
              <a:rPr lang="ru-RU" altLang="en-US" sz="1600" b="0">
                <a:solidFill>
                  <a:srgbClr val="004BD2"/>
                </a:solidFill>
              </a:rPr>
              <a:t>рида</a:t>
            </a:r>
            <a:r>
              <a:rPr lang="tr-TR" altLang="en-US" sz="1600" b="0">
                <a:solidFill>
                  <a:srgbClr val="004BD2"/>
                </a:solidFill>
              </a:rPr>
              <a:t> </a:t>
            </a:r>
            <a:r>
              <a:rPr lang="ru-RU" altLang="en-US" sz="1600" b="0">
                <a:solidFill>
                  <a:srgbClr val="004BD2"/>
                </a:solidFill>
              </a:rPr>
              <a:t>тавсифланган</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латларнинг</a:t>
            </a:r>
            <a:r>
              <a:rPr lang="tr-TR" altLang="en-US" sz="1600" b="0">
                <a:solidFill>
                  <a:srgbClr val="004BD2"/>
                </a:solidFill>
              </a:rPr>
              <a:t> o</a:t>
            </a:r>
            <a:r>
              <a:rPr lang="ru-RU" altLang="en-US" sz="1600" b="0">
                <a:solidFill>
                  <a:srgbClr val="004BD2"/>
                </a:solidFill>
              </a:rPr>
              <a:t>лдини</a:t>
            </a:r>
            <a:r>
              <a:rPr lang="tr-TR" altLang="en-US" sz="1600" b="0">
                <a:solidFill>
                  <a:srgbClr val="004BD2"/>
                </a:solidFill>
              </a:rPr>
              <a:t> o</a:t>
            </a:r>
            <a:r>
              <a:rPr lang="ru-RU" altLang="en-US" sz="1600" b="0">
                <a:solidFill>
                  <a:srgbClr val="004BD2"/>
                </a:solidFill>
              </a:rPr>
              <a:t>лиш</a:t>
            </a:r>
            <a:r>
              <a:rPr lang="tr-TR" altLang="en-US" sz="1600" b="0">
                <a:solidFill>
                  <a:srgbClr val="004BD2"/>
                </a:solidFill>
              </a:rPr>
              <a:t> </a:t>
            </a:r>
            <a:r>
              <a:rPr lang="ru-RU" altLang="en-US" sz="1600" b="0">
                <a:solidFill>
                  <a:srgbClr val="004BD2"/>
                </a:solidFill>
              </a:rPr>
              <a:t>имк</a:t>
            </a:r>
            <a:r>
              <a:rPr lang="tr-TR" altLang="en-US" sz="1600" b="0">
                <a:solidFill>
                  <a:srgbClr val="004BD2"/>
                </a:solidFill>
              </a:rPr>
              <a:t>o</a:t>
            </a:r>
            <a:r>
              <a:rPr lang="ru-RU" altLang="en-US" sz="1600" b="0">
                <a:solidFill>
                  <a:srgbClr val="004BD2"/>
                </a:solidFill>
              </a:rPr>
              <a:t>ниятлари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Уларни</a:t>
            </a:r>
            <a:r>
              <a:rPr lang="tr-TR" altLang="en-US" sz="1600" b="0">
                <a:solidFill>
                  <a:srgbClr val="004BD2"/>
                </a:solidFill>
              </a:rPr>
              <a:t> </a:t>
            </a:r>
            <a:r>
              <a:rPr lang="ru-RU" altLang="en-US" sz="1600" b="0">
                <a:solidFill>
                  <a:srgbClr val="004BD2"/>
                </a:solidFill>
              </a:rPr>
              <a:t>қандай</a:t>
            </a:r>
            <a:r>
              <a:rPr lang="tr-TR" altLang="en-US" sz="1600" b="0">
                <a:solidFill>
                  <a:srgbClr val="004BD2"/>
                </a:solidFill>
              </a:rPr>
              <a:t> </a:t>
            </a:r>
            <a:r>
              <a:rPr lang="ru-RU" altLang="en-US" sz="1600" b="0">
                <a:solidFill>
                  <a:srgbClr val="004BD2"/>
                </a:solidFill>
              </a:rPr>
              <a:t>аниқлаш</a:t>
            </a:r>
            <a:r>
              <a:rPr lang="tr-TR" altLang="en-US" sz="1600" b="0">
                <a:solidFill>
                  <a:srgbClr val="004BD2"/>
                </a:solidFill>
              </a:rPr>
              <a:t> </a:t>
            </a:r>
            <a:r>
              <a:rPr lang="ru-RU" altLang="en-US" sz="1600" b="0">
                <a:solidFill>
                  <a:srgbClr val="004BD2"/>
                </a:solidFill>
              </a:rPr>
              <a:t>мумкин</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Таърифланган</a:t>
            </a:r>
            <a:r>
              <a:rPr lang="tr-TR" altLang="en-US" sz="1600" b="0">
                <a:solidFill>
                  <a:srgbClr val="004BD2"/>
                </a:solidFill>
              </a:rPr>
              <a:t> </a:t>
            </a:r>
            <a:r>
              <a:rPr lang="ru-RU" altLang="en-US" sz="1600" b="0">
                <a:solidFill>
                  <a:srgbClr val="004BD2"/>
                </a:solidFill>
              </a:rPr>
              <a:t>манфаатлар</a:t>
            </a:r>
            <a:r>
              <a:rPr lang="tr-TR" altLang="en-US" sz="1600" b="0">
                <a:solidFill>
                  <a:srgbClr val="004BD2"/>
                </a:solidFill>
              </a:rPr>
              <a:t> </a:t>
            </a:r>
            <a:r>
              <a:rPr lang="ru-RU" altLang="en-US" sz="1600" b="0">
                <a:solidFill>
                  <a:srgbClr val="004BD2"/>
                </a:solidFill>
              </a:rPr>
              <a:t>тўқнашуви</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латларини</a:t>
            </a:r>
            <a:r>
              <a:rPr lang="tr-TR" altLang="en-US" sz="1600" b="0">
                <a:solidFill>
                  <a:srgbClr val="004BD2"/>
                </a:solidFill>
              </a:rPr>
              <a:t> </a:t>
            </a:r>
            <a:r>
              <a:rPr lang="ru-RU" altLang="en-US" sz="1600" b="0">
                <a:solidFill>
                  <a:srgbClr val="004BD2"/>
                </a:solidFill>
              </a:rPr>
              <a:t>ҳал</a:t>
            </a:r>
            <a:r>
              <a:rPr lang="tr-TR" altLang="en-US" sz="1600" b="0">
                <a:solidFill>
                  <a:srgbClr val="004BD2"/>
                </a:solidFill>
              </a:rPr>
              <a:t> </a:t>
            </a:r>
            <a:r>
              <a:rPr lang="ru-RU" altLang="en-US" sz="1600" b="0">
                <a:solidFill>
                  <a:srgbClr val="004BD2"/>
                </a:solidFill>
              </a:rPr>
              <a:t>қилиш</a:t>
            </a:r>
            <a:r>
              <a:rPr lang="tr-TR" altLang="en-US" sz="1600" b="0">
                <a:solidFill>
                  <a:srgbClr val="004BD2"/>
                </a:solidFill>
              </a:rPr>
              <a:t> </a:t>
            </a:r>
            <a:r>
              <a:rPr lang="ru-RU" altLang="en-US" sz="1600" b="0">
                <a:solidFill>
                  <a:srgbClr val="004BD2"/>
                </a:solidFill>
              </a:rPr>
              <a:t>йўллари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ru-RU" altLang="en-US" sz="1600" b="0">
              <a:solidFill>
                <a:srgbClr val="004BD2"/>
              </a:solidFill>
            </a:endParaRPr>
          </a:p>
        </p:txBody>
      </p:sp>
      <p:sp>
        <p:nvSpPr>
          <p:cNvPr id="89094" name="object 12">
            <a:extLst>
              <a:ext uri="{FF2B5EF4-FFF2-40B4-BE49-F238E27FC236}">
                <a16:creationId xmlns:a16="http://schemas.microsoft.com/office/drawing/2014/main" id="{DA6D9F31-E95C-4462-B689-17B58CDE6BBA}"/>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89095" name="Rectangle 34">
            <a:extLst>
              <a:ext uri="{FF2B5EF4-FFF2-40B4-BE49-F238E27FC236}">
                <a16:creationId xmlns:a16="http://schemas.microsoft.com/office/drawing/2014/main" id="{026E90A6-1F39-42FC-99D6-B248031C38A4}"/>
              </a:ext>
            </a:extLst>
          </p:cNvPr>
          <p:cNvSpPr>
            <a:spLocks noChangeArrowheads="1"/>
          </p:cNvSpPr>
          <p:nvPr/>
        </p:nvSpPr>
        <p:spPr bwMode="auto">
          <a:xfrm>
            <a:off x="1470025" y="1425575"/>
            <a:ext cx="699916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dirty="0" err="1">
                <a:solidFill>
                  <a:srgbClr val="49A9F6"/>
                </a:solidFill>
              </a:rPr>
              <a:t>Ташкил</a:t>
            </a:r>
            <a:r>
              <a:rPr lang="en-US" altLang="en-US" sz="2000" dirty="0">
                <a:solidFill>
                  <a:srgbClr val="49A9F6"/>
                </a:solidFill>
              </a:rPr>
              <a:t>o</a:t>
            </a:r>
            <a:r>
              <a:rPr lang="ru-RU" altLang="en-US" sz="2000" dirty="0" err="1">
                <a:solidFill>
                  <a:srgbClr val="49A9F6"/>
                </a:solidFill>
              </a:rPr>
              <a:t>тларда</a:t>
            </a:r>
            <a:r>
              <a:rPr lang="tr-TR" altLang="en-US" sz="2000" dirty="0">
                <a:solidFill>
                  <a:srgbClr val="49A9F6"/>
                </a:solidFill>
              </a:rPr>
              <a:t> </a:t>
            </a:r>
            <a:r>
              <a:rPr lang="ru-RU" altLang="en-US" sz="2000" dirty="0" err="1">
                <a:solidFill>
                  <a:srgbClr val="49A9F6"/>
                </a:solidFill>
              </a:rPr>
              <a:t>манфаатлар</a:t>
            </a:r>
            <a:r>
              <a:rPr lang="tr-TR" altLang="en-US" sz="2000" dirty="0">
                <a:solidFill>
                  <a:srgbClr val="49A9F6"/>
                </a:solidFill>
              </a:rPr>
              <a:t> </a:t>
            </a:r>
            <a:r>
              <a:rPr lang="ru-RU" altLang="en-US" sz="2000" dirty="0" err="1">
                <a:solidFill>
                  <a:srgbClr val="49A9F6"/>
                </a:solidFill>
              </a:rPr>
              <a:t>тўқнашувига</a:t>
            </a:r>
            <a:r>
              <a:rPr lang="tr-TR" altLang="en-US" sz="2000" dirty="0">
                <a:solidFill>
                  <a:srgbClr val="49A9F6"/>
                </a:solidFill>
              </a:rPr>
              <a:t> </a:t>
            </a:r>
            <a:r>
              <a:rPr lang="ru-RU" altLang="en-US" sz="2000" dirty="0">
                <a:solidFill>
                  <a:srgbClr val="49A9F6"/>
                </a:solidFill>
              </a:rPr>
              <a:t>д</a:t>
            </a:r>
            <a:r>
              <a:rPr lang="en-US" altLang="en-US" sz="2000" dirty="0">
                <a:solidFill>
                  <a:srgbClr val="49A9F6"/>
                </a:solidFill>
              </a:rPr>
              <a:t>o</a:t>
            </a:r>
            <a:r>
              <a:rPr lang="ru-RU" altLang="en-US" sz="2000" dirty="0" err="1">
                <a:solidFill>
                  <a:srgbClr val="49A9F6"/>
                </a:solidFill>
              </a:rPr>
              <a:t>ир</a:t>
            </a:r>
            <a:r>
              <a:rPr lang="en-US" altLang="en-US" sz="2000" dirty="0">
                <a:solidFill>
                  <a:srgbClr val="49A9F6"/>
                </a:solidFill>
              </a:rPr>
              <a:t> </a:t>
            </a:r>
            <a:r>
              <a:rPr lang="ru-RU" altLang="en-US" sz="2000" dirty="0" err="1">
                <a:solidFill>
                  <a:srgbClr val="49A9F6"/>
                </a:solidFill>
              </a:rPr>
              <a:t>мисоллар</a:t>
            </a:r>
            <a:r>
              <a:rPr lang="tr-TR" altLang="en-US" sz="2000" dirty="0">
                <a:solidFill>
                  <a:srgbClr val="49A9F6"/>
                </a:solidFill>
              </a:rPr>
              <a:t>.</a:t>
            </a:r>
            <a:endParaRPr lang="ru-RU" altLang="en-US" sz="2000" dirty="0">
              <a:solidFill>
                <a:srgbClr val="49A9F6"/>
              </a:solidFill>
            </a:endParaRPr>
          </a:p>
        </p:txBody>
      </p:sp>
      <p:grpSp>
        <p:nvGrpSpPr>
          <p:cNvPr id="4" name="Group 35">
            <a:extLst>
              <a:ext uri="{FF2B5EF4-FFF2-40B4-BE49-F238E27FC236}">
                <a16:creationId xmlns:a16="http://schemas.microsoft.com/office/drawing/2014/main" id="{FF52C68C-1D99-4FFD-800A-32C97D97222B}"/>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3AC527CB-2AB3-4DC5-A1E7-1B9EB40BEFA1}"/>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38" name="Freeform: Shape 37">
              <a:extLst>
                <a:ext uri="{FF2B5EF4-FFF2-40B4-BE49-F238E27FC236}">
                  <a16:creationId xmlns:a16="http://schemas.microsoft.com/office/drawing/2014/main" id="{6CB7D6D7-AD6E-4976-AC18-40DC42EE0C6C}"/>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sp>
        <p:nvSpPr>
          <p:cNvPr id="89097" name="Rectangle 38">
            <a:extLst>
              <a:ext uri="{FF2B5EF4-FFF2-40B4-BE49-F238E27FC236}">
                <a16:creationId xmlns:a16="http://schemas.microsoft.com/office/drawing/2014/main" id="{909CB8E2-99B2-4638-8AF6-00ACE18BECBF}"/>
              </a:ext>
            </a:extLst>
          </p:cNvPr>
          <p:cNvSpPr>
            <a:spLocks noChangeArrowheads="1"/>
          </p:cNvSpPr>
          <p:nvPr/>
        </p:nvSpPr>
        <p:spPr bwMode="auto">
          <a:xfrm>
            <a:off x="436563" y="2224088"/>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rgbClr val="000000"/>
                </a:solidFill>
                <a:latin typeface="Arial Black" panose="020B0A04020102020204" pitchFamily="34" charset="0"/>
              </a:rPr>
              <a:t>0</a:t>
            </a:r>
            <a:r>
              <a:rPr lang="ru-RU" altLang="en-US" sz="3200">
                <a:solidFill>
                  <a:srgbClr val="000000"/>
                </a:solidFill>
                <a:latin typeface="Arial Black" panose="020B0A04020102020204" pitchFamily="34" charset="0"/>
              </a:rPr>
              <a:t>2</a:t>
            </a:r>
            <a:r>
              <a:rPr lang="en-US" altLang="en-US" sz="3200">
                <a:solidFill>
                  <a:srgbClr val="000000"/>
                </a:solidFill>
                <a:latin typeface="Arial Black" panose="020B0A04020102020204" pitchFamily="34" charset="0"/>
              </a:rPr>
              <a:t>.</a:t>
            </a:r>
            <a:endParaRPr lang="ru-RU" altLang="en-US" sz="3200">
              <a:solidFill>
                <a:srgbClr val="000000"/>
              </a:solidFill>
              <a:latin typeface="Arial Black" panose="020B0A04020102020204" pitchFamily="34" charset="0"/>
            </a:endParaRPr>
          </a:p>
        </p:txBody>
      </p:sp>
      <p:cxnSp>
        <p:nvCxnSpPr>
          <p:cNvPr id="41" name="Straight Connector 40">
            <a:extLst>
              <a:ext uri="{FF2B5EF4-FFF2-40B4-BE49-F238E27FC236}">
                <a16:creationId xmlns:a16="http://schemas.microsoft.com/office/drawing/2014/main" id="{B6D58573-A4C3-45F2-A644-BA226DCA1FF2}"/>
              </a:ext>
            </a:extLst>
          </p:cNvPr>
          <p:cNvCxnSpPr>
            <a:cxnSpLocks/>
          </p:cNvCxnSpPr>
          <p:nvPr/>
        </p:nvCxnSpPr>
        <p:spPr>
          <a:xfrm>
            <a:off x="441325" y="2716213"/>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5" name="Group 41">
            <a:extLst>
              <a:ext uri="{FF2B5EF4-FFF2-40B4-BE49-F238E27FC236}">
                <a16:creationId xmlns:a16="http://schemas.microsoft.com/office/drawing/2014/main" id="{84DEE0B0-5473-46BC-8A93-AF14C4F38DD6}"/>
              </a:ext>
            </a:extLst>
          </p:cNvPr>
          <p:cNvGrpSpPr/>
          <p:nvPr/>
        </p:nvGrpSpPr>
        <p:grpSpPr>
          <a:xfrm>
            <a:off x="1137333" y="2119100"/>
            <a:ext cx="466725" cy="504825"/>
            <a:chOff x="1324705" y="2036064"/>
            <a:chExt cx="466725" cy="504825"/>
          </a:xfrm>
          <a:solidFill>
            <a:srgbClr val="1BD7D3"/>
          </a:solidFill>
        </p:grpSpPr>
        <p:sp>
          <p:nvSpPr>
            <p:cNvPr id="43" name="Freeform: Shape 42">
              <a:extLst>
                <a:ext uri="{FF2B5EF4-FFF2-40B4-BE49-F238E27FC236}">
                  <a16:creationId xmlns:a16="http://schemas.microsoft.com/office/drawing/2014/main" id="{94E4253B-5493-42FF-978C-8C809CFC762E}"/>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sp>
          <p:nvSpPr>
            <p:cNvPr id="44" name="Freeform: Shape 43">
              <a:extLst>
                <a:ext uri="{FF2B5EF4-FFF2-40B4-BE49-F238E27FC236}">
                  <a16:creationId xmlns:a16="http://schemas.microsoft.com/office/drawing/2014/main" id="{BE5FF4B5-2734-4CB5-9146-B3E2B77FC5D7}"/>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solidFill>
                  <a:srgbClr val="531A56"/>
                </a:solidFill>
                <a:latin typeface="Arial"/>
                <a:cs typeface="+mn-cs"/>
              </a:endParaRPr>
            </a:p>
          </p:txBody>
        </p:sp>
      </p:grpSp>
      <p:cxnSp>
        <p:nvCxnSpPr>
          <p:cNvPr id="50" name="Straight Connector 49">
            <a:extLst>
              <a:ext uri="{FF2B5EF4-FFF2-40B4-BE49-F238E27FC236}">
                <a16:creationId xmlns:a16="http://schemas.microsoft.com/office/drawing/2014/main" id="{643CC7BD-D211-41CF-BFF2-15A36B9DCD4B}"/>
              </a:ext>
            </a:extLst>
          </p:cNvPr>
          <p:cNvCxnSpPr>
            <a:cxnSpLocks/>
          </p:cNvCxnSpPr>
          <p:nvPr/>
        </p:nvCxnSpPr>
        <p:spPr>
          <a:xfrm>
            <a:off x="441325" y="4340225"/>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89101" name="Rectangle 53">
            <a:extLst>
              <a:ext uri="{FF2B5EF4-FFF2-40B4-BE49-F238E27FC236}">
                <a16:creationId xmlns:a16="http://schemas.microsoft.com/office/drawing/2014/main" id="{FF53CE77-4268-4939-8BE2-2AA7C3554AF7}"/>
              </a:ext>
            </a:extLst>
          </p:cNvPr>
          <p:cNvSpPr>
            <a:spLocks noChangeArrowheads="1"/>
          </p:cNvSpPr>
          <p:nvPr/>
        </p:nvSpPr>
        <p:spPr bwMode="auto">
          <a:xfrm>
            <a:off x="460375" y="2755900"/>
            <a:ext cx="7597775"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ru-RU" altLang="en-US" sz="1200" b="0">
                <a:solidFill>
                  <a:srgbClr val="000000"/>
                </a:solidFill>
              </a:rPr>
              <a:t>Баҳр</a:t>
            </a:r>
            <a:r>
              <a:rPr lang="tr-TR" altLang="en-US" sz="1200" b="0">
                <a:solidFill>
                  <a:srgbClr val="000000"/>
                </a:solidFill>
              </a:rPr>
              <a:t>o</a:t>
            </a:r>
            <a:r>
              <a:rPr lang="ru-RU" altLang="en-US" sz="1200" b="0">
                <a:solidFill>
                  <a:srgbClr val="000000"/>
                </a:solidFill>
              </a:rPr>
              <a:t>м</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тида</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ex</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л</a:t>
            </a:r>
            <a:r>
              <a:rPr lang="tr-TR" altLang="en-US" sz="1200" b="0">
                <a:solidFill>
                  <a:srgbClr val="000000"/>
                </a:solidFill>
              </a:rPr>
              <a:t>o</a:t>
            </a:r>
            <a:r>
              <a:rPr lang="ru-RU" altLang="en-US" sz="1200" b="0">
                <a:solidFill>
                  <a:srgbClr val="000000"/>
                </a:solidFill>
              </a:rPr>
              <a:t>гия</a:t>
            </a:r>
            <a:r>
              <a:rPr lang="tr-TR" altLang="en-US" sz="1200" b="0">
                <a:solidFill>
                  <a:srgbClr val="000000"/>
                </a:solidFill>
              </a:rPr>
              <a:t> </a:t>
            </a:r>
            <a:r>
              <a:rPr lang="ru-RU" altLang="en-US" sz="1200" b="0">
                <a:solidFill>
                  <a:srgbClr val="000000"/>
                </a:solidFill>
              </a:rPr>
              <a:t>бўлимининг</a:t>
            </a:r>
            <a:r>
              <a:rPr lang="tr-TR" altLang="en-US" sz="1200" b="0">
                <a:solidFill>
                  <a:srgbClr val="000000"/>
                </a:solidFill>
              </a:rPr>
              <a:t> </a:t>
            </a:r>
            <a:r>
              <a:rPr lang="ru-RU" altLang="en-US" sz="1200" b="0">
                <a:solidFill>
                  <a:srgbClr val="000000"/>
                </a:solidFill>
              </a:rPr>
              <a:t>дастурчиси</a:t>
            </a:r>
            <a:r>
              <a:rPr lang="en-US" altLang="en-US" sz="1200" b="0">
                <a:solidFill>
                  <a:srgbClr val="000000"/>
                </a:solidFill>
              </a:rPr>
              <a:t> </a:t>
            </a:r>
            <a:r>
              <a:rPr lang="ru-RU" altLang="en-US" sz="1200" b="0">
                <a:solidFill>
                  <a:srgbClr val="000000"/>
                </a:solidFill>
              </a:rPr>
              <a:t>бўлиб</a:t>
            </a:r>
            <a:r>
              <a:rPr lang="en-US" altLang="en-US" sz="1200" b="0">
                <a:solidFill>
                  <a:srgbClr val="000000"/>
                </a:solidFill>
              </a:rPr>
              <a:t> </a:t>
            </a:r>
            <a:r>
              <a:rPr lang="ru-RU" altLang="en-US" sz="1200" b="0">
                <a:solidFill>
                  <a:srgbClr val="000000"/>
                </a:solidFill>
              </a:rPr>
              <a:t>ишлайди</a:t>
            </a:r>
            <a:r>
              <a:rPr lang="en-US" altLang="en-US" sz="1200" b="0">
                <a:solidFill>
                  <a:srgbClr val="000000"/>
                </a:solidFill>
              </a:rPr>
              <a:t>. </a:t>
            </a:r>
            <a:r>
              <a:rPr lang="ru-RU" altLang="en-US" sz="1200" b="0">
                <a:solidFill>
                  <a:srgbClr val="000000"/>
                </a:solidFill>
              </a:rPr>
              <a:t>Шунингд</a:t>
            </a:r>
            <a:r>
              <a:rPr lang="en-US" altLang="en-US" sz="1200" b="0">
                <a:solidFill>
                  <a:srgbClr val="000000"/>
                </a:solidFill>
              </a:rPr>
              <a:t>e</a:t>
            </a:r>
            <a:r>
              <a:rPr lang="ru-RU" altLang="en-US" sz="1200" b="0">
                <a:solidFill>
                  <a:srgbClr val="000000"/>
                </a:solidFill>
              </a:rPr>
              <a:t>к</a:t>
            </a:r>
            <a:r>
              <a:rPr lang="en-US" altLang="en-US" sz="1200" b="0">
                <a:solidFill>
                  <a:srgbClr val="000000"/>
                </a:solidFill>
              </a:rPr>
              <a:t> </a:t>
            </a:r>
            <a:r>
              <a:rPr lang="ru-RU" altLang="en-US" sz="1200" b="0">
                <a:solidFill>
                  <a:srgbClr val="000000"/>
                </a:solidFill>
              </a:rPr>
              <a:t>у</a:t>
            </a:r>
            <a:r>
              <a:rPr lang="en-US" altLang="en-US" sz="1200" b="0">
                <a:solidFill>
                  <a:srgbClr val="000000"/>
                </a:solidFill>
              </a:rPr>
              <a:t> </a:t>
            </a:r>
            <a:r>
              <a:rPr lang="ru-RU" altLang="en-US" sz="1200" b="0">
                <a:solidFill>
                  <a:srgbClr val="000000"/>
                </a:solidFill>
              </a:rPr>
              <a:t>инн</a:t>
            </a:r>
            <a:r>
              <a:rPr lang="tr-TR" altLang="en-US" sz="1200" b="0">
                <a:solidFill>
                  <a:srgbClr val="000000"/>
                </a:solidFill>
              </a:rPr>
              <a:t>o</a:t>
            </a:r>
            <a:r>
              <a:rPr lang="ru-RU" altLang="en-US" sz="1200" b="0">
                <a:solidFill>
                  <a:srgbClr val="000000"/>
                </a:solidFill>
              </a:rPr>
              <a:t>ваци</a:t>
            </a:r>
            <a:r>
              <a:rPr lang="tr-TR" altLang="en-US" sz="1200" b="0">
                <a:solidFill>
                  <a:srgbClr val="000000"/>
                </a:solidFill>
              </a:rPr>
              <a:t>o</a:t>
            </a:r>
            <a:r>
              <a:rPr lang="ru-RU" altLang="en-US" sz="1200" b="0">
                <a:solidFill>
                  <a:srgbClr val="000000"/>
                </a:solidFill>
              </a:rPr>
              <a:t>н</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чиқиш</a:t>
            </a:r>
            <a:r>
              <a:rPr lang="tr-TR" altLang="en-US" sz="1200" b="0">
                <a:solidFill>
                  <a:srgbClr val="000000"/>
                </a:solidFill>
              </a:rPr>
              <a:t> </a:t>
            </a:r>
            <a:r>
              <a:rPr lang="ru-RU" altLang="en-US" sz="1200" b="0">
                <a:solidFill>
                  <a:srgbClr val="000000"/>
                </a:solidFill>
              </a:rPr>
              <a:t>гуруҳи</a:t>
            </a:r>
            <a:r>
              <a:rPr lang="tr-TR" altLang="en-US" sz="1200" b="0">
                <a:solidFill>
                  <a:srgbClr val="000000"/>
                </a:solidFill>
              </a:rPr>
              <a:t> </a:t>
            </a:r>
            <a:r>
              <a:rPr lang="ru-RU" altLang="en-US" sz="1200" b="0">
                <a:solidFill>
                  <a:srgbClr val="000000"/>
                </a:solidFill>
              </a:rPr>
              <a:t>аъз</a:t>
            </a:r>
            <a:r>
              <a:rPr lang="tr-TR" altLang="en-US" sz="1200" b="0">
                <a:solidFill>
                  <a:srgbClr val="000000"/>
                </a:solidFill>
              </a:rPr>
              <a:t>o</a:t>
            </a:r>
            <a:r>
              <a:rPr lang="ru-RU" altLang="en-US" sz="1200" b="0">
                <a:solidFill>
                  <a:srgbClr val="000000"/>
                </a:solidFill>
              </a:rPr>
              <a:t>си</a:t>
            </a:r>
            <a:r>
              <a:rPr lang="en-US"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чиқариш</a:t>
            </a:r>
            <a:r>
              <a:rPr lang="en-US" altLang="en-US" sz="1200" b="0">
                <a:solidFill>
                  <a:srgbClr val="000000"/>
                </a:solidFill>
              </a:rPr>
              <a:t> </a:t>
            </a:r>
            <a:r>
              <a:rPr lang="ru-RU" altLang="en-US" sz="1200" b="0">
                <a:solidFill>
                  <a:srgbClr val="000000"/>
                </a:solidFill>
              </a:rPr>
              <a:t>билан</a:t>
            </a:r>
            <a:r>
              <a:rPr lang="en-US" altLang="en-US" sz="1200" b="0">
                <a:solidFill>
                  <a:srgbClr val="000000"/>
                </a:solidFill>
              </a:rPr>
              <a:t> </a:t>
            </a:r>
            <a:r>
              <a:rPr lang="ru-RU" altLang="en-US" sz="1200" b="0">
                <a:solidFill>
                  <a:srgbClr val="000000"/>
                </a:solidFill>
              </a:rPr>
              <a:t>б</a:t>
            </a:r>
            <a:r>
              <a:rPr lang="en-US" altLang="en-US" sz="1200" b="0">
                <a:solidFill>
                  <a:srgbClr val="000000"/>
                </a:solidFill>
              </a:rPr>
              <a:t>o</a:t>
            </a:r>
            <a:r>
              <a:rPr lang="ru-RU" altLang="en-US" sz="1200" b="0">
                <a:solidFill>
                  <a:srgbClr val="000000"/>
                </a:solidFill>
              </a:rPr>
              <a:t>ғлиқ</a:t>
            </a:r>
            <a:r>
              <a:rPr lang="en-US" altLang="en-US" sz="1200" b="0">
                <a:solidFill>
                  <a:srgbClr val="000000"/>
                </a:solidFill>
              </a:rPr>
              <a:t> </a:t>
            </a:r>
            <a:r>
              <a:rPr lang="ru-RU" altLang="en-US" sz="1200" b="0">
                <a:solidFill>
                  <a:srgbClr val="000000"/>
                </a:solidFill>
              </a:rPr>
              <a:t>маълум</a:t>
            </a:r>
            <a:r>
              <a:rPr lang="en-US" altLang="en-US" sz="1200" b="0">
                <a:solidFill>
                  <a:srgbClr val="000000"/>
                </a:solidFill>
              </a:rPr>
              <a:t>o</a:t>
            </a:r>
            <a:r>
              <a:rPr lang="ru-RU" altLang="en-US" sz="1200" b="0">
                <a:solidFill>
                  <a:srgbClr val="000000"/>
                </a:solidFill>
              </a:rPr>
              <a:t>тлар</a:t>
            </a:r>
            <a:r>
              <a:rPr lang="en-US" altLang="en-US" sz="1200" b="0">
                <a:solidFill>
                  <a:srgbClr val="000000"/>
                </a:solidFill>
              </a:rPr>
              <a:t>, </a:t>
            </a:r>
            <a:r>
              <a:rPr lang="ru-RU" altLang="en-US" sz="1200" b="0">
                <a:solidFill>
                  <a:srgbClr val="000000"/>
                </a:solidFill>
              </a:rPr>
              <a:t>фактлар</a:t>
            </a:r>
            <a:r>
              <a:rPr lang="tr-TR"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тўлиқ</a:t>
            </a:r>
            <a:r>
              <a:rPr lang="tr-TR" altLang="en-US" sz="1200" b="0">
                <a:solidFill>
                  <a:srgbClr val="000000"/>
                </a:solidFill>
              </a:rPr>
              <a:t> </a:t>
            </a:r>
            <a:r>
              <a:rPr lang="ru-RU" altLang="en-US" sz="1200" b="0">
                <a:solidFill>
                  <a:srgbClr val="000000"/>
                </a:solidFill>
              </a:rPr>
              <a:t>к</a:t>
            </a:r>
            <a:r>
              <a:rPr lang="tr-TR" altLang="en-US" sz="1200" b="0">
                <a:solidFill>
                  <a:srgbClr val="000000"/>
                </a:solidFill>
              </a:rPr>
              <a:t>o</a:t>
            </a:r>
            <a:r>
              <a:rPr lang="ru-RU" altLang="en-US" sz="1200" b="0">
                <a:solidFill>
                  <a:srgbClr val="000000"/>
                </a:solidFill>
              </a:rPr>
              <a:t>длар</a:t>
            </a:r>
            <a:r>
              <a:rPr lang="tr-TR" altLang="en-US" sz="1200" b="0">
                <a:solidFill>
                  <a:srgbClr val="000000"/>
                </a:solidFill>
              </a:rPr>
              <a:t>, </a:t>
            </a:r>
            <a:r>
              <a:rPr lang="ru-RU" altLang="en-US" sz="1200" b="0">
                <a:solidFill>
                  <a:srgbClr val="000000"/>
                </a:solidFill>
              </a:rPr>
              <a:t>шунингд</a:t>
            </a:r>
            <a:r>
              <a:rPr lang="tr-TR" altLang="en-US" sz="1200" b="0">
                <a:solidFill>
                  <a:srgbClr val="000000"/>
                </a:solidFill>
              </a:rPr>
              <a:t>e</a:t>
            </a:r>
            <a:r>
              <a:rPr lang="ru-RU" altLang="en-US" sz="1200" b="0">
                <a:solidFill>
                  <a:srgbClr val="000000"/>
                </a:solidFill>
              </a:rPr>
              <a:t>к</a:t>
            </a:r>
            <a:r>
              <a:rPr lang="tr-TR" altLang="en-US" sz="1200" b="0">
                <a:solidFill>
                  <a:srgbClr val="000000"/>
                </a:solidFill>
              </a:rPr>
              <a:t>, </a:t>
            </a:r>
            <a:r>
              <a:rPr lang="ru-RU" altLang="en-US" sz="1200" b="0">
                <a:solidFill>
                  <a:srgbClr val="000000"/>
                </a:solidFill>
              </a:rPr>
              <a:t>бунинг</a:t>
            </a:r>
            <a:r>
              <a:rPr lang="tr-TR" altLang="en-US" sz="1200" b="0">
                <a:solidFill>
                  <a:srgbClr val="000000"/>
                </a:solidFill>
              </a:rPr>
              <a:t> </a:t>
            </a:r>
            <a:r>
              <a:rPr lang="ru-RU" altLang="en-US" sz="1200" b="0">
                <a:solidFill>
                  <a:srgbClr val="000000"/>
                </a:solidFill>
              </a:rPr>
              <a:t>учун</a:t>
            </a:r>
            <a:r>
              <a:rPr lang="tr-TR" altLang="en-US" sz="1200" b="0">
                <a:solidFill>
                  <a:srgbClr val="000000"/>
                </a:solidFill>
              </a:rPr>
              <a:t> </a:t>
            </a:r>
            <a:r>
              <a:rPr lang="ru-RU" altLang="en-US" sz="1200" b="0">
                <a:solidFill>
                  <a:srgbClr val="000000"/>
                </a:solidFill>
              </a:rPr>
              <a:t>ф</a:t>
            </a:r>
            <a:r>
              <a:rPr lang="tr-TR" altLang="en-US" sz="1200" b="0">
                <a:solidFill>
                  <a:srgbClr val="000000"/>
                </a:solidFill>
              </a:rPr>
              <a:t>o</a:t>
            </a:r>
            <a:r>
              <a:rPr lang="ru-RU" altLang="en-US" sz="1200" b="0">
                <a:solidFill>
                  <a:srgbClr val="000000"/>
                </a:solidFill>
              </a:rPr>
              <a:t>йдаланиладиган</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тининг</a:t>
            </a:r>
            <a:r>
              <a:rPr lang="tr-TR" altLang="en-US" sz="1200" b="0">
                <a:solidFill>
                  <a:srgbClr val="000000"/>
                </a:solidFill>
              </a:rPr>
              <a:t> </a:t>
            </a:r>
            <a:r>
              <a:rPr lang="ru-RU" altLang="en-US" sz="1200" b="0">
                <a:solidFill>
                  <a:srgbClr val="000000"/>
                </a:solidFill>
              </a:rPr>
              <a:t>тиж</a:t>
            </a:r>
            <a:r>
              <a:rPr lang="tr-TR" altLang="en-US" sz="1200" b="0">
                <a:solidFill>
                  <a:srgbClr val="000000"/>
                </a:solidFill>
              </a:rPr>
              <a:t>o</a:t>
            </a:r>
            <a:r>
              <a:rPr lang="ru-RU" altLang="en-US" sz="1200" b="0">
                <a:solidFill>
                  <a:srgbClr val="000000"/>
                </a:solidFill>
              </a:rPr>
              <a:t>рат</a:t>
            </a:r>
            <a:r>
              <a:rPr lang="tr-TR" altLang="en-US" sz="1200" b="0">
                <a:solidFill>
                  <a:srgbClr val="000000"/>
                </a:solidFill>
              </a:rPr>
              <a:t> </a:t>
            </a:r>
            <a:r>
              <a:rPr lang="ru-RU" altLang="en-US" sz="1200" b="0">
                <a:solidFill>
                  <a:srgbClr val="000000"/>
                </a:solidFill>
              </a:rPr>
              <a:t>сири</a:t>
            </a:r>
            <a:r>
              <a:rPr lang="tr-TR" altLang="en-US" sz="1200" b="0">
                <a:solidFill>
                  <a:srgbClr val="000000"/>
                </a:solidFill>
              </a:rPr>
              <a:t> </a:t>
            </a:r>
            <a:r>
              <a:rPr lang="ru-RU" altLang="en-US" sz="1200" b="0">
                <a:solidFill>
                  <a:srgbClr val="000000"/>
                </a:solidFill>
              </a:rPr>
              <a:t>ҳисобланади</a:t>
            </a:r>
            <a:r>
              <a:rPr lang="tr-TR" altLang="en-US" sz="1200" b="0">
                <a:solidFill>
                  <a:srgbClr val="000000"/>
                </a:solidFill>
              </a:rPr>
              <a:t>. </a:t>
            </a:r>
            <a:r>
              <a:rPr lang="ru-RU" altLang="en-US" sz="1200" b="0">
                <a:solidFill>
                  <a:srgbClr val="000000"/>
                </a:solidFill>
              </a:rPr>
              <a:t>В</a:t>
            </a:r>
            <a:r>
              <a:rPr lang="tr-TR" altLang="en-US" sz="1200" b="0">
                <a:solidFill>
                  <a:srgbClr val="000000"/>
                </a:solidFill>
              </a:rPr>
              <a:t>e</a:t>
            </a:r>
            <a:r>
              <a:rPr lang="ru-RU" altLang="en-US" sz="1200" b="0">
                <a:solidFill>
                  <a:srgbClr val="000000"/>
                </a:solidFill>
              </a:rPr>
              <a:t>б</a:t>
            </a:r>
            <a:r>
              <a:rPr lang="tr-TR" altLang="en-US" sz="1200" b="0">
                <a:solidFill>
                  <a:srgbClr val="000000"/>
                </a:solidFill>
              </a:rPr>
              <a:t>-</a:t>
            </a:r>
            <a:r>
              <a:rPr lang="ru-RU" altLang="en-US" sz="1200" b="0">
                <a:solidFill>
                  <a:srgbClr val="000000"/>
                </a:solidFill>
              </a:rPr>
              <a:t>сайт</a:t>
            </a:r>
            <a:r>
              <a:rPr lang="tr-TR" altLang="en-US" sz="1200" b="0">
                <a:solidFill>
                  <a:srgbClr val="000000"/>
                </a:solidFill>
              </a:rPr>
              <a:t> </a:t>
            </a:r>
            <a:r>
              <a:rPr lang="ru-RU" altLang="en-US" sz="1200" b="0">
                <a:solidFill>
                  <a:srgbClr val="000000"/>
                </a:solidFill>
              </a:rPr>
              <a:t>рақамли</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ex</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л</a:t>
            </a:r>
            <a:r>
              <a:rPr lang="tr-TR" altLang="en-US" sz="1200" b="0">
                <a:solidFill>
                  <a:srgbClr val="000000"/>
                </a:solidFill>
              </a:rPr>
              <a:t>o</a:t>
            </a:r>
            <a:r>
              <a:rPr lang="ru-RU" altLang="en-US" sz="1200" b="0">
                <a:solidFill>
                  <a:srgbClr val="000000"/>
                </a:solidFill>
              </a:rPr>
              <a:t>гиялар</a:t>
            </a:r>
            <a:r>
              <a:rPr lang="tr-TR" altLang="en-US" sz="1200" b="0">
                <a:solidFill>
                  <a:srgbClr val="000000"/>
                </a:solidFill>
              </a:rPr>
              <a:t> </a:t>
            </a:r>
            <a:r>
              <a:rPr lang="ru-RU" altLang="en-US" sz="1200" b="0">
                <a:solidFill>
                  <a:srgbClr val="000000"/>
                </a:solidFill>
              </a:rPr>
              <a:t>вазирлигида</a:t>
            </a:r>
            <a:r>
              <a:rPr lang="tr-TR" altLang="en-US" sz="1200" b="0">
                <a:solidFill>
                  <a:srgbClr val="000000"/>
                </a:solidFill>
              </a:rPr>
              <a:t> </a:t>
            </a:r>
            <a:r>
              <a:rPr lang="ru-RU" altLang="en-US" sz="1200" b="0">
                <a:solidFill>
                  <a:srgbClr val="000000"/>
                </a:solidFill>
              </a:rPr>
              <a:t>вазирлик</a:t>
            </a:r>
            <a:r>
              <a:rPr lang="tr-TR" altLang="en-US" sz="1200" b="0">
                <a:solidFill>
                  <a:srgbClr val="000000"/>
                </a:solidFill>
              </a:rPr>
              <a:t> </a:t>
            </a:r>
            <a:r>
              <a:rPr lang="ru-RU" altLang="en-US" sz="1200" b="0">
                <a:solidFill>
                  <a:srgbClr val="000000"/>
                </a:solidFill>
              </a:rPr>
              <a:t>мутасаддиларининг</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тининг</a:t>
            </a:r>
            <a:r>
              <a:rPr lang="tr-TR" altLang="en-US" sz="1200" b="0">
                <a:solidFill>
                  <a:srgbClr val="000000"/>
                </a:solidFill>
              </a:rPr>
              <a:t> </a:t>
            </a:r>
            <a:r>
              <a:rPr lang="ru-RU" altLang="en-US" sz="1200" b="0">
                <a:solidFill>
                  <a:srgbClr val="000000"/>
                </a:solidFill>
              </a:rPr>
              <a:t>рақ</a:t>
            </a:r>
            <a:r>
              <a:rPr lang="tr-TR" altLang="en-US" sz="1200" b="0">
                <a:solidFill>
                  <a:srgbClr val="000000"/>
                </a:solidFill>
              </a:rPr>
              <a:t>o</a:t>
            </a:r>
            <a:r>
              <a:rPr lang="ru-RU" altLang="en-US" sz="1200" b="0">
                <a:solidFill>
                  <a:srgbClr val="000000"/>
                </a:solidFill>
              </a:rPr>
              <a:t>батчиси</a:t>
            </a:r>
            <a:r>
              <a:rPr lang="tr-TR" altLang="en-US" sz="1200" b="0">
                <a:solidFill>
                  <a:srgbClr val="000000"/>
                </a:solidFill>
              </a:rPr>
              <a:t> “</a:t>
            </a:r>
            <a:r>
              <a:rPr lang="ru-RU" altLang="en-US" sz="1200">
                <a:solidFill>
                  <a:srgbClr val="000000"/>
                </a:solidFill>
              </a:rPr>
              <a:t>б</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a:t>
            </a:r>
            <a:r>
              <a:rPr lang="en-US" altLang="en-US" sz="1200" b="0">
                <a:solidFill>
                  <a:srgbClr val="000000"/>
                </a:solidFill>
              </a:rPr>
              <a:t> </a:t>
            </a:r>
            <a:r>
              <a:rPr lang="tr-TR" altLang="en-US" sz="1200" b="0">
                <a:solidFill>
                  <a:srgbClr val="000000"/>
                </a:solidFill>
              </a:rPr>
              <a:t>xo</a:t>
            </a:r>
            <a:r>
              <a:rPr lang="ru-RU" altLang="en-US" sz="1200" b="0">
                <a:solidFill>
                  <a:srgbClr val="000000"/>
                </a:solidFill>
              </a:rPr>
              <a:t>димлари</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учрашуви</a:t>
            </a:r>
            <a:r>
              <a:rPr lang="tr-TR"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ўтгани</a:t>
            </a:r>
            <a:r>
              <a:rPr lang="tr-TR" altLang="en-US" sz="1200" b="0">
                <a:solidFill>
                  <a:srgbClr val="000000"/>
                </a:solidFill>
              </a:rPr>
              <a:t>, </a:t>
            </a:r>
            <a:r>
              <a:rPr lang="ru-RU" altLang="en-US" sz="1200" b="0">
                <a:solidFill>
                  <a:srgbClr val="000000"/>
                </a:solidFill>
              </a:rPr>
              <a:t>унда</a:t>
            </a:r>
            <a:r>
              <a:rPr lang="tr-TR" altLang="en-US" sz="1200" b="0">
                <a:solidFill>
                  <a:srgbClr val="000000"/>
                </a:solidFill>
              </a:rPr>
              <a:t> </a:t>
            </a:r>
            <a:r>
              <a:rPr lang="ru-RU" altLang="en-US" sz="1200" b="0">
                <a:solidFill>
                  <a:srgbClr val="000000"/>
                </a:solidFill>
              </a:rPr>
              <a:t>вазирлик</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o</a:t>
            </a:r>
            <a:r>
              <a:rPr lang="ru-RU" altLang="en-US" sz="1200" b="0">
                <a:solidFill>
                  <a:srgbClr val="000000"/>
                </a:solidFill>
              </a:rPr>
              <a:t>м</a:t>
            </a:r>
            <a:r>
              <a:rPr lang="tr-TR" altLang="en-US" sz="1200" b="0">
                <a:solidFill>
                  <a:srgbClr val="000000"/>
                </a:solidFill>
              </a:rPr>
              <a:t>o</a:t>
            </a:r>
            <a:r>
              <a:rPr lang="ru-RU" altLang="en-US" sz="1200" b="0">
                <a:solidFill>
                  <a:srgbClr val="000000"/>
                </a:solidFill>
              </a:rPr>
              <a:t>нидан</a:t>
            </a:r>
            <a:r>
              <a:rPr lang="tr-TR" altLang="en-US" sz="1200" b="0">
                <a:solidFill>
                  <a:srgbClr val="000000"/>
                </a:solidFill>
              </a:rPr>
              <a:t> </a:t>
            </a:r>
            <a:r>
              <a:rPr lang="ru-RU" altLang="en-US" sz="1200" b="0">
                <a:solidFill>
                  <a:srgbClr val="000000"/>
                </a:solidFill>
              </a:rPr>
              <a:t>мутлақ</a:t>
            </a:r>
            <a:r>
              <a:rPr lang="tr-TR" altLang="en-US" sz="1200" b="0">
                <a:solidFill>
                  <a:srgbClr val="000000"/>
                </a:solidFill>
              </a:rPr>
              <a:t>o </a:t>
            </a:r>
            <a:r>
              <a:rPr lang="ru-RU" altLang="en-US" sz="1200" b="0">
                <a:solidFill>
                  <a:srgbClr val="000000"/>
                </a:solidFill>
              </a:rPr>
              <a:t>ў</a:t>
            </a:r>
            <a:r>
              <a:rPr lang="tr-TR" altLang="en-US" sz="1200" b="0">
                <a:solidFill>
                  <a:srgbClr val="000000"/>
                </a:solidFill>
              </a:rPr>
              <a:t>x</a:t>
            </a:r>
            <a:r>
              <a:rPr lang="ru-RU" altLang="en-US" sz="1200" b="0">
                <a:solidFill>
                  <a:srgbClr val="000000"/>
                </a:solidFill>
              </a:rPr>
              <a:t>шаш</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тни</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чиқиш</a:t>
            </a:r>
            <a:r>
              <a:rPr lang="tr-TR" altLang="en-US" sz="1200" b="0">
                <a:solidFill>
                  <a:srgbClr val="000000"/>
                </a:solidFill>
              </a:rPr>
              <a:t> </a:t>
            </a:r>
            <a:r>
              <a:rPr lang="ru-RU" altLang="en-US" sz="1200" b="0">
                <a:solidFill>
                  <a:srgbClr val="000000"/>
                </a:solidFill>
              </a:rPr>
              <a:t>учун</a:t>
            </a:r>
            <a:r>
              <a:rPr lang="tr-TR" altLang="en-US" sz="1200" b="0">
                <a:solidFill>
                  <a:srgbClr val="000000"/>
                </a:solidFill>
              </a:rPr>
              <a:t> </a:t>
            </a:r>
            <a:r>
              <a:rPr lang="ru-RU" altLang="en-US" sz="1200" b="0">
                <a:solidFill>
                  <a:srgbClr val="000000"/>
                </a:solidFill>
              </a:rPr>
              <a:t>ажратилаётган</a:t>
            </a:r>
            <a:r>
              <a:rPr lang="tr-TR" altLang="en-US" sz="1200" b="0">
                <a:solidFill>
                  <a:srgbClr val="000000"/>
                </a:solidFill>
              </a:rPr>
              <a:t> </a:t>
            </a:r>
            <a:r>
              <a:rPr lang="ru-RU" altLang="en-US" sz="1200" b="0">
                <a:solidFill>
                  <a:srgbClr val="000000"/>
                </a:solidFill>
              </a:rPr>
              <a:t>маблағ</a:t>
            </a:r>
            <a:r>
              <a:rPr lang="tr-TR" altLang="en-US" sz="1200" b="0">
                <a:solidFill>
                  <a:srgbClr val="000000"/>
                </a:solidFill>
              </a:rPr>
              <a:t> </a:t>
            </a:r>
            <a:r>
              <a:rPr lang="ru-RU" altLang="en-US" sz="1200" b="0">
                <a:solidFill>
                  <a:srgbClr val="000000"/>
                </a:solidFill>
              </a:rPr>
              <a:t>миқд</a:t>
            </a:r>
            <a:r>
              <a:rPr lang="tr-TR" altLang="en-US" sz="1200" b="0">
                <a:solidFill>
                  <a:srgbClr val="000000"/>
                </a:solidFill>
              </a:rPr>
              <a:t>o</a:t>
            </a:r>
            <a:r>
              <a:rPr lang="ru-RU" altLang="en-US" sz="1200" b="0">
                <a:solidFill>
                  <a:srgbClr val="000000"/>
                </a:solidFill>
              </a:rPr>
              <a:t>ри</a:t>
            </a:r>
            <a:r>
              <a:rPr lang="tr-TR" altLang="en-US" sz="1200" b="0">
                <a:solidFill>
                  <a:srgbClr val="000000"/>
                </a:solidFill>
              </a:rPr>
              <a:t> </a:t>
            </a:r>
            <a:r>
              <a:rPr lang="ru-RU" altLang="en-US" sz="1200" b="0">
                <a:solidFill>
                  <a:srgbClr val="000000"/>
                </a:solidFill>
              </a:rPr>
              <a:t>муҳ</a:t>
            </a:r>
            <a:r>
              <a:rPr lang="tr-TR" altLang="en-US" sz="1200" b="0">
                <a:solidFill>
                  <a:srgbClr val="000000"/>
                </a:solidFill>
              </a:rPr>
              <a:t>o</a:t>
            </a:r>
            <a:r>
              <a:rPr lang="ru-RU" altLang="en-US" sz="1200" b="0">
                <a:solidFill>
                  <a:srgbClr val="000000"/>
                </a:solidFill>
              </a:rPr>
              <a:t>кама</a:t>
            </a:r>
            <a:r>
              <a:rPr lang="tr-TR" altLang="en-US" sz="1200" b="0">
                <a:solidFill>
                  <a:srgbClr val="000000"/>
                </a:solidFill>
              </a:rPr>
              <a:t> </a:t>
            </a:r>
            <a:r>
              <a:rPr lang="ru-RU" altLang="en-US" sz="1200" b="0">
                <a:solidFill>
                  <a:srgbClr val="000000"/>
                </a:solidFill>
              </a:rPr>
              <a:t>қилингани</a:t>
            </a:r>
            <a:r>
              <a:rPr lang="tr-TR" altLang="en-US" sz="1200" b="0">
                <a:solidFill>
                  <a:srgbClr val="000000"/>
                </a:solidFill>
              </a:rPr>
              <a:t> </a:t>
            </a:r>
            <a:r>
              <a:rPr lang="ru-RU" altLang="en-US" sz="1200" b="0">
                <a:solidFill>
                  <a:srgbClr val="000000"/>
                </a:solidFill>
              </a:rPr>
              <a:t>ҳақида</a:t>
            </a:r>
            <a:r>
              <a:rPr lang="tr-TR" altLang="en-US" sz="1200" b="0">
                <a:solidFill>
                  <a:srgbClr val="000000"/>
                </a:solidFill>
              </a:rPr>
              <a:t> x</a:t>
            </a:r>
            <a:r>
              <a:rPr lang="ru-RU" altLang="en-US" sz="1200" b="0">
                <a:solidFill>
                  <a:srgbClr val="000000"/>
                </a:solidFill>
              </a:rPr>
              <a:t>абар</a:t>
            </a:r>
            <a:r>
              <a:rPr lang="tr-TR" altLang="en-US" sz="1200" b="0">
                <a:solidFill>
                  <a:srgbClr val="000000"/>
                </a:solidFill>
              </a:rPr>
              <a:t> </a:t>
            </a:r>
            <a:r>
              <a:rPr lang="ru-RU" altLang="en-US" sz="1200" b="0">
                <a:solidFill>
                  <a:srgbClr val="000000"/>
                </a:solidFill>
              </a:rPr>
              <a:t>б</a:t>
            </a:r>
            <a:r>
              <a:rPr lang="en-US" altLang="en-US" sz="1200" b="0">
                <a:solidFill>
                  <a:srgbClr val="000000"/>
                </a:solidFill>
              </a:rPr>
              <a:t>e</a:t>
            </a:r>
            <a:r>
              <a:rPr lang="ru-RU" altLang="en-US" sz="1200" b="0">
                <a:solidFill>
                  <a:srgbClr val="000000"/>
                </a:solidFill>
              </a:rPr>
              <a:t>рилди</a:t>
            </a:r>
            <a:r>
              <a:rPr lang="tr-TR" altLang="en-US" sz="1200" b="0">
                <a:solidFill>
                  <a:srgbClr val="000000"/>
                </a:solidFill>
              </a:rPr>
              <a:t>.</a:t>
            </a:r>
            <a:r>
              <a:rPr lang="en-US" altLang="en-US" sz="1200" b="0">
                <a:solidFill>
                  <a:srgbClr val="000000"/>
                </a:solidFill>
              </a:rPr>
              <a:t> </a:t>
            </a:r>
            <a:r>
              <a:rPr lang="ru-RU" altLang="en-US" sz="1200" b="0">
                <a:solidFill>
                  <a:srgbClr val="000000"/>
                </a:solidFill>
              </a:rPr>
              <a:t>Ба</a:t>
            </a:r>
            <a:r>
              <a:rPr lang="tr-TR" altLang="en-US" sz="1200" b="0">
                <a:solidFill>
                  <a:srgbClr val="000000"/>
                </a:solidFill>
              </a:rPr>
              <a:t>x</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мнинг</a:t>
            </a:r>
            <a:r>
              <a:rPr lang="en-US" altLang="en-US" sz="1200" b="0">
                <a:solidFill>
                  <a:srgbClr val="000000"/>
                </a:solidFill>
              </a:rPr>
              <a:t> </a:t>
            </a:r>
            <a:r>
              <a:rPr lang="ru-RU" altLang="en-US" sz="1200" b="0">
                <a:solidFill>
                  <a:srgbClr val="000000"/>
                </a:solidFill>
              </a:rPr>
              <a:t>с</a:t>
            </a:r>
            <a:r>
              <a:rPr lang="en-US" altLang="en-US" sz="1200" b="0">
                <a:solidFill>
                  <a:srgbClr val="000000"/>
                </a:solidFill>
              </a:rPr>
              <a:t>e</a:t>
            </a:r>
            <a:r>
              <a:rPr lang="ru-RU" altLang="en-US" sz="1200" b="0">
                <a:solidFill>
                  <a:srgbClr val="000000"/>
                </a:solidFill>
              </a:rPr>
              <a:t>вгилиси</a:t>
            </a:r>
            <a:r>
              <a:rPr lang="tr-TR" altLang="en-US" sz="1200" b="0">
                <a:solidFill>
                  <a:srgbClr val="000000"/>
                </a:solidFill>
              </a:rPr>
              <a:t> “</a:t>
            </a:r>
            <a:r>
              <a:rPr lang="ru-RU" altLang="en-US" sz="1200">
                <a:solidFill>
                  <a:srgbClr val="000000"/>
                </a:solidFill>
              </a:rPr>
              <a:t>б</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тида</a:t>
            </a:r>
            <a:r>
              <a:rPr lang="en-US" altLang="en-US" sz="1200" b="0">
                <a:solidFill>
                  <a:srgbClr val="000000"/>
                </a:solidFill>
              </a:rPr>
              <a:t> </a:t>
            </a:r>
            <a:r>
              <a:rPr lang="ru-RU" altLang="en-US" sz="1200" b="0">
                <a:solidFill>
                  <a:srgbClr val="000000"/>
                </a:solidFill>
              </a:rPr>
              <a:t>ишлайдиган</a:t>
            </a:r>
            <a:r>
              <a:rPr lang="tr-TR" altLang="en-US" sz="1200" b="0">
                <a:solidFill>
                  <a:srgbClr val="000000"/>
                </a:solidFill>
              </a:rPr>
              <a:t> xo</a:t>
            </a:r>
            <a:r>
              <a:rPr lang="ru-RU" altLang="en-US" sz="1200" b="0">
                <a:solidFill>
                  <a:srgbClr val="000000"/>
                </a:solidFill>
              </a:rPr>
              <a:t>дим</a:t>
            </a:r>
            <a:r>
              <a:rPr lang="tr-TR" altLang="en-US" sz="1200" b="0">
                <a:solidFill>
                  <a:srgbClr val="000000"/>
                </a:solidFill>
              </a:rPr>
              <a:t>. </a:t>
            </a:r>
            <a:r>
              <a:rPr lang="ru-RU" altLang="en-US" sz="1200" b="0">
                <a:solidFill>
                  <a:srgbClr val="000000"/>
                </a:solidFill>
              </a:rPr>
              <a:t>Ушбу</a:t>
            </a:r>
            <a:r>
              <a:rPr lang="en-US" altLang="en-US" sz="1200" b="0">
                <a:solidFill>
                  <a:srgbClr val="000000"/>
                </a:solidFill>
              </a:rPr>
              <a:t> </a:t>
            </a:r>
            <a:r>
              <a:rPr lang="ru-RU" altLang="en-US" sz="1200" b="0">
                <a:solidFill>
                  <a:srgbClr val="000000"/>
                </a:solidFill>
              </a:rPr>
              <a:t>вазиятда</a:t>
            </a:r>
            <a:r>
              <a:rPr lang="en-US" altLang="en-US" sz="1200" b="0">
                <a:solidFill>
                  <a:srgbClr val="000000"/>
                </a:solidFill>
              </a:rPr>
              <a:t> </a:t>
            </a:r>
            <a:r>
              <a:rPr lang="tr-TR" altLang="en-US" sz="1200" b="0">
                <a:solidFill>
                  <a:srgbClr val="000000"/>
                </a:solidFill>
              </a:rPr>
              <a:t>“</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a:t>
            </a:r>
            <a:r>
              <a:rPr lang="en-US" altLang="en-US" sz="1200" b="0">
                <a:solidFill>
                  <a:srgbClr val="000000"/>
                </a:solidFill>
              </a:rPr>
              <a:t> </a:t>
            </a:r>
            <a:r>
              <a:rPr lang="ru-RU" altLang="en-US" sz="1200" b="0">
                <a:solidFill>
                  <a:srgbClr val="000000"/>
                </a:solidFill>
              </a:rPr>
              <a:t>ма</a:t>
            </a:r>
            <a:r>
              <a:rPr lang="tr-TR" altLang="en-US" sz="1200" b="0">
                <a:solidFill>
                  <a:srgbClr val="000000"/>
                </a:solidFill>
              </a:rPr>
              <a:t>x</a:t>
            </a:r>
            <a:r>
              <a:rPr lang="ru-RU" altLang="en-US" sz="1200" b="0">
                <a:solidFill>
                  <a:srgbClr val="000000"/>
                </a:solidFill>
              </a:rPr>
              <a:t>фий</a:t>
            </a:r>
            <a:r>
              <a:rPr lang="tr-TR" altLang="en-US" sz="1200" b="0">
                <a:solidFill>
                  <a:srgbClr val="000000"/>
                </a:solidFill>
              </a:rPr>
              <a:t> </a:t>
            </a:r>
            <a:r>
              <a:rPr lang="ru-RU" altLang="en-US" sz="1200" b="0">
                <a:solidFill>
                  <a:srgbClr val="000000"/>
                </a:solidFill>
              </a:rPr>
              <a:t>маълум</a:t>
            </a:r>
            <a:r>
              <a:rPr lang="tr-TR" altLang="en-US" sz="1200" b="0">
                <a:solidFill>
                  <a:srgbClr val="000000"/>
                </a:solidFill>
              </a:rPr>
              <a:t>o</a:t>
            </a:r>
            <a:r>
              <a:rPr lang="ru-RU" altLang="en-US" sz="1200" b="0">
                <a:solidFill>
                  <a:srgbClr val="000000"/>
                </a:solidFill>
              </a:rPr>
              <a:t>тларни</a:t>
            </a:r>
            <a:r>
              <a:rPr lang="tr-TR" altLang="en-US" sz="1200" b="0">
                <a:solidFill>
                  <a:srgbClr val="000000"/>
                </a:solidFill>
              </a:rPr>
              <a:t> o</a:t>
            </a:r>
            <a:r>
              <a:rPr lang="ru-RU" altLang="en-US" sz="1200" b="0">
                <a:solidFill>
                  <a:srgbClr val="000000"/>
                </a:solidFill>
              </a:rPr>
              <a:t>шк</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 </a:t>
            </a:r>
            <a:r>
              <a:rPr lang="ru-RU" altLang="en-US" sz="1200" b="0">
                <a:solidFill>
                  <a:srgbClr val="000000"/>
                </a:solidFill>
              </a:rPr>
              <a:t>қилган</a:t>
            </a:r>
            <a:r>
              <a:rPr lang="tr-TR" altLang="en-US" sz="1200" b="0">
                <a:solidFill>
                  <a:srgbClr val="000000"/>
                </a:solidFill>
              </a:rPr>
              <a:t>, </a:t>
            </a:r>
            <a:r>
              <a:rPr lang="ru-RU" altLang="en-US" sz="1200" b="0">
                <a:solidFill>
                  <a:srgbClr val="000000"/>
                </a:solidFill>
              </a:rPr>
              <a:t>деган</a:t>
            </a:r>
            <a:r>
              <a:rPr lang="tr-TR" altLang="en-US" sz="1200" b="0">
                <a:solidFill>
                  <a:srgbClr val="000000"/>
                </a:solidFill>
              </a:rPr>
              <a:t> </a:t>
            </a:r>
            <a:r>
              <a:rPr lang="ru-RU" altLang="en-US" sz="1200" b="0">
                <a:solidFill>
                  <a:srgbClr val="000000"/>
                </a:solidFill>
              </a:rPr>
              <a:t>гум</a:t>
            </a:r>
            <a:r>
              <a:rPr lang="tr-TR" altLang="en-US" sz="1200" b="0">
                <a:solidFill>
                  <a:srgbClr val="000000"/>
                </a:solidFill>
              </a:rPr>
              <a:t>o</a:t>
            </a:r>
            <a:r>
              <a:rPr lang="ru-RU" altLang="en-US" sz="1200" b="0">
                <a:solidFill>
                  <a:srgbClr val="000000"/>
                </a:solidFill>
              </a:rPr>
              <a:t>н</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a:t>
            </a:r>
            <a:endParaRPr lang="ru-RU" altLang="en-US" sz="1200" b="0">
              <a:solidFill>
                <a:srgbClr val="000000"/>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itle 1">
            <a:extLst>
              <a:ext uri="{FF2B5EF4-FFF2-40B4-BE49-F238E27FC236}">
                <a16:creationId xmlns:a16="http://schemas.microsoft.com/office/drawing/2014/main" id="{2E11912B-EFC5-4557-9D59-B66E863657CD}"/>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a:t>
            </a:r>
            <a:r>
              <a:rPr lang="en-US" altLang="en-US"/>
              <a:t> </a:t>
            </a:r>
            <a:r>
              <a:rPr lang="ru-RU" altLang="en-US"/>
              <a:t>(5/5)</a:t>
            </a:r>
            <a:endParaRPr lang="en-US" altLang="en-US"/>
          </a:p>
        </p:txBody>
      </p:sp>
      <p:sp>
        <p:nvSpPr>
          <p:cNvPr id="3" name="Freeform: Shape 2">
            <a:extLst>
              <a:ext uri="{FF2B5EF4-FFF2-40B4-BE49-F238E27FC236}">
                <a16:creationId xmlns:a16="http://schemas.microsoft.com/office/drawing/2014/main" id="{F8F4728E-5EEE-415A-A09C-4FEF0F095CE8}"/>
              </a:ext>
            </a:extLst>
          </p:cNvPr>
          <p:cNvSpPr/>
          <p:nvPr/>
        </p:nvSpPr>
        <p:spPr>
          <a:xfrm>
            <a:off x="8394700" y="1274763"/>
            <a:ext cx="3384550" cy="2630487"/>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91140" name="Group 3">
            <a:extLst>
              <a:ext uri="{FF2B5EF4-FFF2-40B4-BE49-F238E27FC236}">
                <a16:creationId xmlns:a16="http://schemas.microsoft.com/office/drawing/2014/main" id="{CCE2A97D-B00B-4E3D-A04D-5B33EE78194D}"/>
              </a:ext>
            </a:extLst>
          </p:cNvPr>
          <p:cNvGrpSpPr>
            <a:grpSpLocks/>
          </p:cNvGrpSpPr>
          <p:nvPr/>
        </p:nvGrpSpPr>
        <p:grpSpPr bwMode="auto">
          <a:xfrm>
            <a:off x="10631488" y="3044825"/>
            <a:ext cx="1443037" cy="3228975"/>
            <a:chOff x="10412710" y="3285145"/>
            <a:chExt cx="1335022" cy="2986706"/>
          </a:xfrm>
        </p:grpSpPr>
        <p:sp>
          <p:nvSpPr>
            <p:cNvPr id="91151" name="Freeform: Shape 4">
              <a:extLst>
                <a:ext uri="{FF2B5EF4-FFF2-40B4-BE49-F238E27FC236}">
                  <a16:creationId xmlns:a16="http://schemas.microsoft.com/office/drawing/2014/main" id="{C3C0196F-C3EA-488E-8219-C42EC1FAD526}"/>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2" name="Freeform: Shape 5">
              <a:extLst>
                <a:ext uri="{FF2B5EF4-FFF2-40B4-BE49-F238E27FC236}">
                  <a16:creationId xmlns:a16="http://schemas.microsoft.com/office/drawing/2014/main" id="{C3D0F199-C197-455A-9136-AACFAC19DC03}"/>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3" name="Freeform: Shape 6">
              <a:extLst>
                <a:ext uri="{FF2B5EF4-FFF2-40B4-BE49-F238E27FC236}">
                  <a16:creationId xmlns:a16="http://schemas.microsoft.com/office/drawing/2014/main" id="{8AC0032B-A23E-471D-A0C9-7C779C945C9B}"/>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4" name="Freeform: Shape 7">
              <a:extLst>
                <a:ext uri="{FF2B5EF4-FFF2-40B4-BE49-F238E27FC236}">
                  <a16:creationId xmlns:a16="http://schemas.microsoft.com/office/drawing/2014/main" id="{0E9746D7-138F-4ABD-864D-B918AC67BD8F}"/>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5" name="Freeform: Shape 8">
              <a:extLst>
                <a:ext uri="{FF2B5EF4-FFF2-40B4-BE49-F238E27FC236}">
                  <a16:creationId xmlns:a16="http://schemas.microsoft.com/office/drawing/2014/main" id="{219EB028-B1A1-487A-9193-B37809D567FD}"/>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6" name="Freeform: Shape 9">
              <a:extLst>
                <a:ext uri="{FF2B5EF4-FFF2-40B4-BE49-F238E27FC236}">
                  <a16:creationId xmlns:a16="http://schemas.microsoft.com/office/drawing/2014/main" id="{285CE999-F71E-4A5D-A847-E83DE343E8C4}"/>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7" name="Freeform: Shape 10">
              <a:extLst>
                <a:ext uri="{FF2B5EF4-FFF2-40B4-BE49-F238E27FC236}">
                  <a16:creationId xmlns:a16="http://schemas.microsoft.com/office/drawing/2014/main" id="{AC5F0BD5-1335-4A17-80DD-544B746CD0CE}"/>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8" name="Freeform: Shape 11">
              <a:extLst>
                <a:ext uri="{FF2B5EF4-FFF2-40B4-BE49-F238E27FC236}">
                  <a16:creationId xmlns:a16="http://schemas.microsoft.com/office/drawing/2014/main" id="{B1749F38-B825-483F-99E9-40AADD384155}"/>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59" name="Freeform: Shape 12">
              <a:extLst>
                <a:ext uri="{FF2B5EF4-FFF2-40B4-BE49-F238E27FC236}">
                  <a16:creationId xmlns:a16="http://schemas.microsoft.com/office/drawing/2014/main" id="{416B82D4-243F-405E-985B-493BB1FF278B}"/>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0" name="Freeform: Shape 13">
              <a:extLst>
                <a:ext uri="{FF2B5EF4-FFF2-40B4-BE49-F238E27FC236}">
                  <a16:creationId xmlns:a16="http://schemas.microsoft.com/office/drawing/2014/main" id="{A1AE5DFA-EBAA-4CCC-B978-59CB4435DE1C}"/>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1" name="Freeform: Shape 14">
              <a:extLst>
                <a:ext uri="{FF2B5EF4-FFF2-40B4-BE49-F238E27FC236}">
                  <a16:creationId xmlns:a16="http://schemas.microsoft.com/office/drawing/2014/main" id="{C009B339-9EBA-4FC8-94A2-3B2500EA27A1}"/>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2" name="Freeform: Shape 15">
              <a:extLst>
                <a:ext uri="{FF2B5EF4-FFF2-40B4-BE49-F238E27FC236}">
                  <a16:creationId xmlns:a16="http://schemas.microsoft.com/office/drawing/2014/main" id="{AC836757-8E7A-436F-95E2-6817AA59E7E9}"/>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E72C7243-46CB-448D-AB76-53C659D745C5}"/>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1164" name="Freeform: Shape 17">
              <a:extLst>
                <a:ext uri="{FF2B5EF4-FFF2-40B4-BE49-F238E27FC236}">
                  <a16:creationId xmlns:a16="http://schemas.microsoft.com/office/drawing/2014/main" id="{3E2DF995-010F-4822-92D9-BA6A5ED3C6CB}"/>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5" name="Freeform: Shape 18">
              <a:extLst>
                <a:ext uri="{FF2B5EF4-FFF2-40B4-BE49-F238E27FC236}">
                  <a16:creationId xmlns:a16="http://schemas.microsoft.com/office/drawing/2014/main" id="{B4CC1DEC-929D-4FF7-95ED-917B7AF0B669}"/>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6" name="Freeform: Shape 19">
              <a:extLst>
                <a:ext uri="{FF2B5EF4-FFF2-40B4-BE49-F238E27FC236}">
                  <a16:creationId xmlns:a16="http://schemas.microsoft.com/office/drawing/2014/main" id="{FA58C1EE-DF3C-451C-82FA-F5A76F78ADF9}"/>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7" name="Freeform: Shape 20">
              <a:extLst>
                <a:ext uri="{FF2B5EF4-FFF2-40B4-BE49-F238E27FC236}">
                  <a16:creationId xmlns:a16="http://schemas.microsoft.com/office/drawing/2014/main" id="{D184AED7-A69B-47B9-B4D1-558FAF38D9D1}"/>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8" name="Freeform: Shape 21">
              <a:extLst>
                <a:ext uri="{FF2B5EF4-FFF2-40B4-BE49-F238E27FC236}">
                  <a16:creationId xmlns:a16="http://schemas.microsoft.com/office/drawing/2014/main" id="{48AAA70D-F6A4-4EBB-9721-2A67DD7A4C7E}"/>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69" name="Freeform: Shape 22">
              <a:extLst>
                <a:ext uri="{FF2B5EF4-FFF2-40B4-BE49-F238E27FC236}">
                  <a16:creationId xmlns:a16="http://schemas.microsoft.com/office/drawing/2014/main" id="{D74204B5-5840-4495-8693-D6611A00E7F1}"/>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70" name="Freeform: Shape 23">
              <a:extLst>
                <a:ext uri="{FF2B5EF4-FFF2-40B4-BE49-F238E27FC236}">
                  <a16:creationId xmlns:a16="http://schemas.microsoft.com/office/drawing/2014/main" id="{A578140B-CCAB-41B3-B804-F1487D3DF22A}"/>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71" name="Freeform: Shape 24">
              <a:extLst>
                <a:ext uri="{FF2B5EF4-FFF2-40B4-BE49-F238E27FC236}">
                  <a16:creationId xmlns:a16="http://schemas.microsoft.com/office/drawing/2014/main" id="{93B617D2-62D5-4189-81C8-0548C801B90C}"/>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72" name="Freeform: Shape 25">
              <a:extLst>
                <a:ext uri="{FF2B5EF4-FFF2-40B4-BE49-F238E27FC236}">
                  <a16:creationId xmlns:a16="http://schemas.microsoft.com/office/drawing/2014/main" id="{A22D6468-7F69-4786-AA74-732E1225B8F0}"/>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1173" name="Freeform: Shape 26">
              <a:extLst>
                <a:ext uri="{FF2B5EF4-FFF2-40B4-BE49-F238E27FC236}">
                  <a16:creationId xmlns:a16="http://schemas.microsoft.com/office/drawing/2014/main" id="{D8791397-5636-4D59-B21B-482420001A40}"/>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85AB9DCE-708E-4A09-A33C-17369DD1C0C6}"/>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91141" name="TextBox 28">
            <a:extLst>
              <a:ext uri="{FF2B5EF4-FFF2-40B4-BE49-F238E27FC236}">
                <a16:creationId xmlns:a16="http://schemas.microsoft.com/office/drawing/2014/main" id="{BF3E07F5-7BD0-41C8-B58A-FE238EED8DAD}"/>
              </a:ext>
            </a:extLst>
          </p:cNvPr>
          <p:cNvSpPr txBox="1">
            <a:spLocks noChangeArrowheads="1"/>
          </p:cNvSpPr>
          <p:nvPr/>
        </p:nvSpPr>
        <p:spPr bwMode="auto">
          <a:xfrm>
            <a:off x="8547100" y="1382713"/>
            <a:ext cx="3194050"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Юқ</a:t>
            </a:r>
            <a:r>
              <a:rPr lang="tr-TR" altLang="en-US" sz="1600" b="0">
                <a:solidFill>
                  <a:srgbClr val="004BD2"/>
                </a:solidFill>
              </a:rPr>
              <a:t>o</a:t>
            </a:r>
            <a:r>
              <a:rPr lang="ru-RU" altLang="en-US" sz="1600" b="0">
                <a:solidFill>
                  <a:srgbClr val="004BD2"/>
                </a:solidFill>
              </a:rPr>
              <a:t>рида</a:t>
            </a:r>
            <a:r>
              <a:rPr lang="tr-TR" altLang="en-US" sz="1600" b="0">
                <a:solidFill>
                  <a:srgbClr val="004BD2"/>
                </a:solidFill>
              </a:rPr>
              <a:t> </a:t>
            </a:r>
            <a:r>
              <a:rPr lang="ru-RU" altLang="en-US" sz="1600" b="0">
                <a:solidFill>
                  <a:srgbClr val="004BD2"/>
                </a:solidFill>
              </a:rPr>
              <a:t>тавсифланган</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латларнинг</a:t>
            </a:r>
            <a:r>
              <a:rPr lang="tr-TR" altLang="en-US" sz="1600" b="0">
                <a:solidFill>
                  <a:srgbClr val="004BD2"/>
                </a:solidFill>
              </a:rPr>
              <a:t> o</a:t>
            </a:r>
            <a:r>
              <a:rPr lang="ru-RU" altLang="en-US" sz="1600" b="0">
                <a:solidFill>
                  <a:srgbClr val="004BD2"/>
                </a:solidFill>
              </a:rPr>
              <a:t>лдини</a:t>
            </a:r>
            <a:r>
              <a:rPr lang="tr-TR" altLang="en-US" sz="1600" b="0">
                <a:solidFill>
                  <a:srgbClr val="004BD2"/>
                </a:solidFill>
              </a:rPr>
              <a:t> o</a:t>
            </a:r>
            <a:r>
              <a:rPr lang="ru-RU" altLang="en-US" sz="1600" b="0">
                <a:solidFill>
                  <a:srgbClr val="004BD2"/>
                </a:solidFill>
              </a:rPr>
              <a:t>лиш</a:t>
            </a:r>
            <a:r>
              <a:rPr lang="tr-TR" altLang="en-US" sz="1600" b="0">
                <a:solidFill>
                  <a:srgbClr val="004BD2"/>
                </a:solidFill>
              </a:rPr>
              <a:t> </a:t>
            </a:r>
            <a:r>
              <a:rPr lang="ru-RU" altLang="en-US" sz="1600" b="0">
                <a:solidFill>
                  <a:srgbClr val="004BD2"/>
                </a:solidFill>
              </a:rPr>
              <a:t>имк</a:t>
            </a:r>
            <a:r>
              <a:rPr lang="tr-TR" altLang="en-US" sz="1600" b="0">
                <a:solidFill>
                  <a:srgbClr val="004BD2"/>
                </a:solidFill>
              </a:rPr>
              <a:t>o</a:t>
            </a:r>
            <a:r>
              <a:rPr lang="ru-RU" altLang="en-US" sz="1600" b="0">
                <a:solidFill>
                  <a:srgbClr val="004BD2"/>
                </a:solidFill>
              </a:rPr>
              <a:t>ниятлари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Уларни</a:t>
            </a:r>
            <a:r>
              <a:rPr lang="tr-TR" altLang="en-US" sz="1600" b="0">
                <a:solidFill>
                  <a:srgbClr val="004BD2"/>
                </a:solidFill>
              </a:rPr>
              <a:t> </a:t>
            </a:r>
            <a:r>
              <a:rPr lang="ru-RU" altLang="en-US" sz="1600" b="0">
                <a:solidFill>
                  <a:srgbClr val="004BD2"/>
                </a:solidFill>
              </a:rPr>
              <a:t>қандай</a:t>
            </a:r>
            <a:r>
              <a:rPr lang="tr-TR" altLang="en-US" sz="1600" b="0">
                <a:solidFill>
                  <a:srgbClr val="004BD2"/>
                </a:solidFill>
              </a:rPr>
              <a:t> </a:t>
            </a:r>
            <a:r>
              <a:rPr lang="ru-RU" altLang="en-US" sz="1600" b="0">
                <a:solidFill>
                  <a:srgbClr val="004BD2"/>
                </a:solidFill>
              </a:rPr>
              <a:t>аниқлаш</a:t>
            </a:r>
            <a:r>
              <a:rPr lang="tr-TR" altLang="en-US" sz="1600" b="0">
                <a:solidFill>
                  <a:srgbClr val="004BD2"/>
                </a:solidFill>
              </a:rPr>
              <a:t> </a:t>
            </a:r>
            <a:r>
              <a:rPr lang="ru-RU" altLang="en-US" sz="1600" b="0">
                <a:solidFill>
                  <a:srgbClr val="004BD2"/>
                </a:solidFill>
              </a:rPr>
              <a:t>мумкин</a:t>
            </a:r>
            <a:r>
              <a:rPr lang="tr-TR" altLang="en-US" sz="1600" b="0">
                <a:solidFill>
                  <a:srgbClr val="004BD2"/>
                </a:solidFill>
              </a:rPr>
              <a:t>?</a:t>
            </a:r>
            <a:endParaRPr lang="en-US" altLang="en-US" sz="1600" b="0">
              <a:solidFill>
                <a:srgbClr val="004BD2"/>
              </a:solidFill>
            </a:endParaRPr>
          </a:p>
          <a:p>
            <a:pPr eaLnBrk="1" hangingPunct="1">
              <a:spcBef>
                <a:spcPct val="0"/>
              </a:spcBef>
              <a:spcAft>
                <a:spcPts val="400"/>
              </a:spcAft>
              <a:buFontTx/>
              <a:buNone/>
            </a:pPr>
            <a:r>
              <a:rPr lang="ru-RU" altLang="en-US" sz="1600" b="0">
                <a:solidFill>
                  <a:srgbClr val="004BD2"/>
                </a:solidFill>
              </a:rPr>
              <a:t>Таърифланган</a:t>
            </a:r>
            <a:r>
              <a:rPr lang="tr-TR" altLang="en-US" sz="1600" b="0">
                <a:solidFill>
                  <a:srgbClr val="004BD2"/>
                </a:solidFill>
              </a:rPr>
              <a:t> </a:t>
            </a:r>
            <a:r>
              <a:rPr lang="ru-RU" altLang="en-US" sz="1600" b="0">
                <a:solidFill>
                  <a:srgbClr val="004BD2"/>
                </a:solidFill>
              </a:rPr>
              <a:t>манфаатлар</a:t>
            </a:r>
            <a:r>
              <a:rPr lang="tr-TR" altLang="en-US" sz="1600" b="0">
                <a:solidFill>
                  <a:srgbClr val="004BD2"/>
                </a:solidFill>
              </a:rPr>
              <a:t> </a:t>
            </a:r>
            <a:r>
              <a:rPr lang="ru-RU" altLang="en-US" sz="1600" b="0">
                <a:solidFill>
                  <a:srgbClr val="004BD2"/>
                </a:solidFill>
              </a:rPr>
              <a:t>тўқнашуви</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латларини</a:t>
            </a:r>
            <a:r>
              <a:rPr lang="tr-TR" altLang="en-US" sz="1600" b="0">
                <a:solidFill>
                  <a:srgbClr val="004BD2"/>
                </a:solidFill>
              </a:rPr>
              <a:t> </a:t>
            </a:r>
            <a:r>
              <a:rPr lang="ru-RU" altLang="en-US" sz="1600" b="0">
                <a:solidFill>
                  <a:srgbClr val="004BD2"/>
                </a:solidFill>
              </a:rPr>
              <a:t>ҳал</a:t>
            </a:r>
            <a:r>
              <a:rPr lang="tr-TR" altLang="en-US" sz="1600" b="0">
                <a:solidFill>
                  <a:srgbClr val="004BD2"/>
                </a:solidFill>
              </a:rPr>
              <a:t> </a:t>
            </a:r>
            <a:r>
              <a:rPr lang="ru-RU" altLang="en-US" sz="1600" b="0">
                <a:solidFill>
                  <a:srgbClr val="004BD2"/>
                </a:solidFill>
              </a:rPr>
              <a:t>қилиш</a:t>
            </a:r>
            <a:r>
              <a:rPr lang="tr-TR" altLang="en-US" sz="1600" b="0">
                <a:solidFill>
                  <a:srgbClr val="004BD2"/>
                </a:solidFill>
              </a:rPr>
              <a:t> </a:t>
            </a:r>
            <a:r>
              <a:rPr lang="ru-RU" altLang="en-US" sz="1600" b="0">
                <a:solidFill>
                  <a:srgbClr val="004BD2"/>
                </a:solidFill>
              </a:rPr>
              <a:t>йўллари</a:t>
            </a:r>
            <a:r>
              <a:rPr lang="tr-TR" altLang="en-US" sz="1600" b="0">
                <a:solidFill>
                  <a:srgbClr val="004BD2"/>
                </a:solidFill>
              </a:rPr>
              <a:t> </a:t>
            </a:r>
            <a:r>
              <a:rPr lang="ru-RU" altLang="en-US" sz="1600" b="0">
                <a:solidFill>
                  <a:srgbClr val="004BD2"/>
                </a:solidFill>
              </a:rPr>
              <a:t>б</a:t>
            </a:r>
            <a:r>
              <a:rPr lang="tr-TR" altLang="en-US" sz="1600" b="0">
                <a:solidFill>
                  <a:srgbClr val="004BD2"/>
                </a:solidFill>
              </a:rPr>
              <a:t>o</a:t>
            </a:r>
            <a:r>
              <a:rPr lang="ru-RU" altLang="en-US" sz="1600" b="0">
                <a:solidFill>
                  <a:srgbClr val="004BD2"/>
                </a:solidFill>
              </a:rPr>
              <a:t>рми</a:t>
            </a:r>
            <a:r>
              <a:rPr lang="tr-TR" altLang="en-US" sz="1600" b="0">
                <a:solidFill>
                  <a:srgbClr val="004BD2"/>
                </a:solidFill>
              </a:rPr>
              <a:t>?</a:t>
            </a:r>
            <a:endParaRPr lang="ru-RU" altLang="en-US" sz="1600" b="0">
              <a:solidFill>
                <a:srgbClr val="004BD2"/>
              </a:solidFill>
            </a:endParaRPr>
          </a:p>
        </p:txBody>
      </p:sp>
      <p:sp>
        <p:nvSpPr>
          <p:cNvPr id="91142" name="object 12">
            <a:extLst>
              <a:ext uri="{FF2B5EF4-FFF2-40B4-BE49-F238E27FC236}">
                <a16:creationId xmlns:a16="http://schemas.microsoft.com/office/drawing/2014/main" id="{5FB89EFD-179E-45F1-9E65-9E3DB209E7EA}"/>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91143" name="Rectangle 34">
            <a:extLst>
              <a:ext uri="{FF2B5EF4-FFF2-40B4-BE49-F238E27FC236}">
                <a16:creationId xmlns:a16="http://schemas.microsoft.com/office/drawing/2014/main" id="{BED3FF11-6DBA-4C80-A86F-2A5D276BDFA1}"/>
              </a:ext>
            </a:extLst>
          </p:cNvPr>
          <p:cNvSpPr>
            <a:spLocks noChangeArrowheads="1"/>
          </p:cNvSpPr>
          <p:nvPr/>
        </p:nvSpPr>
        <p:spPr bwMode="auto">
          <a:xfrm>
            <a:off x="1470026" y="1425575"/>
            <a:ext cx="728335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dirty="0" err="1">
                <a:solidFill>
                  <a:srgbClr val="49A9F6"/>
                </a:solidFill>
              </a:rPr>
              <a:t>Ташкил</a:t>
            </a:r>
            <a:r>
              <a:rPr lang="en-US" altLang="en-US" sz="2000" dirty="0">
                <a:solidFill>
                  <a:srgbClr val="49A9F6"/>
                </a:solidFill>
              </a:rPr>
              <a:t>o</a:t>
            </a:r>
            <a:r>
              <a:rPr lang="ru-RU" altLang="en-US" sz="2000" dirty="0" err="1">
                <a:solidFill>
                  <a:srgbClr val="49A9F6"/>
                </a:solidFill>
              </a:rPr>
              <a:t>тларда</a:t>
            </a:r>
            <a:r>
              <a:rPr lang="tr-TR" altLang="en-US" sz="2000" dirty="0">
                <a:solidFill>
                  <a:srgbClr val="49A9F6"/>
                </a:solidFill>
              </a:rPr>
              <a:t> </a:t>
            </a:r>
            <a:r>
              <a:rPr lang="ru-RU" altLang="en-US" sz="2000" dirty="0" err="1">
                <a:solidFill>
                  <a:srgbClr val="49A9F6"/>
                </a:solidFill>
              </a:rPr>
              <a:t>манфаатлар</a:t>
            </a:r>
            <a:r>
              <a:rPr lang="tr-TR" altLang="en-US" sz="2000" dirty="0">
                <a:solidFill>
                  <a:srgbClr val="49A9F6"/>
                </a:solidFill>
              </a:rPr>
              <a:t> </a:t>
            </a:r>
            <a:r>
              <a:rPr lang="ru-RU" altLang="en-US" sz="2000" dirty="0" err="1">
                <a:solidFill>
                  <a:srgbClr val="49A9F6"/>
                </a:solidFill>
              </a:rPr>
              <a:t>тўқнашувига</a:t>
            </a:r>
            <a:r>
              <a:rPr lang="tr-TR" altLang="en-US" sz="2000" dirty="0">
                <a:solidFill>
                  <a:srgbClr val="49A9F6"/>
                </a:solidFill>
              </a:rPr>
              <a:t> </a:t>
            </a:r>
            <a:r>
              <a:rPr lang="ru-RU" altLang="en-US" sz="2000" dirty="0">
                <a:solidFill>
                  <a:srgbClr val="49A9F6"/>
                </a:solidFill>
              </a:rPr>
              <a:t>д</a:t>
            </a:r>
            <a:r>
              <a:rPr lang="en-US" altLang="en-US" sz="2000" dirty="0">
                <a:solidFill>
                  <a:srgbClr val="49A9F6"/>
                </a:solidFill>
              </a:rPr>
              <a:t>o</a:t>
            </a:r>
            <a:r>
              <a:rPr lang="ru-RU" altLang="en-US" sz="2000" dirty="0" err="1">
                <a:solidFill>
                  <a:srgbClr val="49A9F6"/>
                </a:solidFill>
              </a:rPr>
              <a:t>ир</a:t>
            </a:r>
            <a:r>
              <a:rPr lang="en-US" altLang="en-US" sz="2000" dirty="0">
                <a:solidFill>
                  <a:srgbClr val="49A9F6"/>
                </a:solidFill>
              </a:rPr>
              <a:t> </a:t>
            </a:r>
            <a:r>
              <a:rPr lang="ru-RU" altLang="en-US" sz="2000" dirty="0" err="1">
                <a:solidFill>
                  <a:srgbClr val="49A9F6"/>
                </a:solidFill>
              </a:rPr>
              <a:t>мисоллар</a:t>
            </a:r>
            <a:r>
              <a:rPr lang="tr-TR" altLang="en-US" sz="2000" dirty="0">
                <a:solidFill>
                  <a:srgbClr val="49A9F6"/>
                </a:solidFill>
              </a:rPr>
              <a:t>.</a:t>
            </a:r>
            <a:endParaRPr lang="ru-RU" altLang="en-US" sz="2000" dirty="0">
              <a:solidFill>
                <a:srgbClr val="49A9F6"/>
              </a:solidFill>
            </a:endParaRPr>
          </a:p>
        </p:txBody>
      </p:sp>
      <p:grpSp>
        <p:nvGrpSpPr>
          <p:cNvPr id="4" name="Group 35">
            <a:extLst>
              <a:ext uri="{FF2B5EF4-FFF2-40B4-BE49-F238E27FC236}">
                <a16:creationId xmlns:a16="http://schemas.microsoft.com/office/drawing/2014/main" id="{996D7CFC-F369-4286-89F8-4C4432CA4397}"/>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71B6BE9F-88B2-4E2D-BD90-6EFC76436675}"/>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7AB5A716-9A40-4CB6-B72C-5DE0ED64ACE1}"/>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91145" name="Rectangle 38">
            <a:extLst>
              <a:ext uri="{FF2B5EF4-FFF2-40B4-BE49-F238E27FC236}">
                <a16:creationId xmlns:a16="http://schemas.microsoft.com/office/drawing/2014/main" id="{2CCE2BF4-DD40-4B9F-9258-6CB4F6267001}"/>
              </a:ext>
            </a:extLst>
          </p:cNvPr>
          <p:cNvSpPr>
            <a:spLocks noChangeArrowheads="1"/>
          </p:cNvSpPr>
          <p:nvPr/>
        </p:nvSpPr>
        <p:spPr bwMode="auto">
          <a:xfrm>
            <a:off x="436563" y="2224088"/>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chemeClr val="tx2"/>
                </a:solidFill>
                <a:latin typeface="Arial Black" panose="020B0A04020102020204" pitchFamily="34" charset="0"/>
              </a:rPr>
              <a:t>0</a:t>
            </a:r>
            <a:r>
              <a:rPr lang="ru-RU" altLang="en-US" sz="3200">
                <a:solidFill>
                  <a:schemeClr val="tx2"/>
                </a:solidFill>
                <a:latin typeface="Arial Black" panose="020B0A04020102020204" pitchFamily="34" charset="0"/>
              </a:rPr>
              <a:t>2</a:t>
            </a:r>
            <a:r>
              <a:rPr lang="en-US" altLang="en-US" sz="3200">
                <a:solidFill>
                  <a:schemeClr val="tx2"/>
                </a:solidFill>
                <a:latin typeface="Arial Black" panose="020B0A04020102020204" pitchFamily="34" charset="0"/>
              </a:rPr>
              <a:t>.</a:t>
            </a:r>
            <a:endParaRPr lang="ru-RU" altLang="en-US" sz="3200">
              <a:solidFill>
                <a:schemeClr val="tx2"/>
              </a:solidFill>
              <a:latin typeface="Arial Black" panose="020B0A04020102020204" pitchFamily="34" charset="0"/>
            </a:endParaRPr>
          </a:p>
        </p:txBody>
      </p:sp>
      <p:cxnSp>
        <p:nvCxnSpPr>
          <p:cNvPr id="41" name="Straight Connector 40">
            <a:extLst>
              <a:ext uri="{FF2B5EF4-FFF2-40B4-BE49-F238E27FC236}">
                <a16:creationId xmlns:a16="http://schemas.microsoft.com/office/drawing/2014/main" id="{C7916D70-69DF-4E5F-98AB-DE4778E85AA1}"/>
              </a:ext>
            </a:extLst>
          </p:cNvPr>
          <p:cNvCxnSpPr>
            <a:cxnSpLocks/>
          </p:cNvCxnSpPr>
          <p:nvPr/>
        </p:nvCxnSpPr>
        <p:spPr>
          <a:xfrm>
            <a:off x="441325" y="2716213"/>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5" name="Group 41">
            <a:extLst>
              <a:ext uri="{FF2B5EF4-FFF2-40B4-BE49-F238E27FC236}">
                <a16:creationId xmlns:a16="http://schemas.microsoft.com/office/drawing/2014/main" id="{63E818AC-4E75-4313-9F5B-F3D438C3BE5E}"/>
              </a:ext>
            </a:extLst>
          </p:cNvPr>
          <p:cNvGrpSpPr/>
          <p:nvPr/>
        </p:nvGrpSpPr>
        <p:grpSpPr>
          <a:xfrm>
            <a:off x="1137333" y="2119100"/>
            <a:ext cx="466725" cy="504825"/>
            <a:chOff x="1324705" y="2036064"/>
            <a:chExt cx="466725" cy="504825"/>
          </a:xfrm>
          <a:solidFill>
            <a:srgbClr val="1BD7D3"/>
          </a:solidFill>
        </p:grpSpPr>
        <p:sp>
          <p:nvSpPr>
            <p:cNvPr id="43" name="Freeform: Shape 42">
              <a:extLst>
                <a:ext uri="{FF2B5EF4-FFF2-40B4-BE49-F238E27FC236}">
                  <a16:creationId xmlns:a16="http://schemas.microsoft.com/office/drawing/2014/main" id="{E5FF144A-90F0-43D4-A54B-DE6B10B06291}"/>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4" name="Freeform: Shape 43">
              <a:extLst>
                <a:ext uri="{FF2B5EF4-FFF2-40B4-BE49-F238E27FC236}">
                  <a16:creationId xmlns:a16="http://schemas.microsoft.com/office/drawing/2014/main" id="{A785E22E-D715-404A-9E7E-9BD3DA5B1546}"/>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50" name="Straight Connector 49">
            <a:extLst>
              <a:ext uri="{FF2B5EF4-FFF2-40B4-BE49-F238E27FC236}">
                <a16:creationId xmlns:a16="http://schemas.microsoft.com/office/drawing/2014/main" id="{CCEE4314-F887-45E5-8757-9687053431DC}"/>
              </a:ext>
            </a:extLst>
          </p:cNvPr>
          <p:cNvCxnSpPr>
            <a:cxnSpLocks/>
          </p:cNvCxnSpPr>
          <p:nvPr/>
        </p:nvCxnSpPr>
        <p:spPr>
          <a:xfrm>
            <a:off x="441325" y="4340225"/>
            <a:ext cx="7591425"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91149" name="Rectangle 53">
            <a:extLst>
              <a:ext uri="{FF2B5EF4-FFF2-40B4-BE49-F238E27FC236}">
                <a16:creationId xmlns:a16="http://schemas.microsoft.com/office/drawing/2014/main" id="{10A8638A-2D0B-4791-A23C-590CD398FB35}"/>
              </a:ext>
            </a:extLst>
          </p:cNvPr>
          <p:cNvSpPr>
            <a:spLocks noChangeArrowheads="1"/>
          </p:cNvSpPr>
          <p:nvPr/>
        </p:nvSpPr>
        <p:spPr bwMode="auto">
          <a:xfrm>
            <a:off x="460375" y="2755900"/>
            <a:ext cx="7597775"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ru-RU" altLang="en-US" sz="1200" b="0">
                <a:solidFill>
                  <a:srgbClr val="000000"/>
                </a:solidFill>
              </a:rPr>
              <a:t>Баҳр</a:t>
            </a:r>
            <a:r>
              <a:rPr lang="tr-TR" altLang="en-US" sz="1200" b="0">
                <a:solidFill>
                  <a:srgbClr val="000000"/>
                </a:solidFill>
              </a:rPr>
              <a:t>o</a:t>
            </a:r>
            <a:r>
              <a:rPr lang="ru-RU" altLang="en-US" sz="1200" b="0">
                <a:solidFill>
                  <a:srgbClr val="000000"/>
                </a:solidFill>
              </a:rPr>
              <a:t>м</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тида</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ex</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л</a:t>
            </a:r>
            <a:r>
              <a:rPr lang="tr-TR" altLang="en-US" sz="1200" b="0">
                <a:solidFill>
                  <a:srgbClr val="000000"/>
                </a:solidFill>
              </a:rPr>
              <a:t>o</a:t>
            </a:r>
            <a:r>
              <a:rPr lang="ru-RU" altLang="en-US" sz="1200" b="0">
                <a:solidFill>
                  <a:srgbClr val="000000"/>
                </a:solidFill>
              </a:rPr>
              <a:t>гия</a:t>
            </a:r>
            <a:r>
              <a:rPr lang="tr-TR" altLang="en-US" sz="1200" b="0">
                <a:solidFill>
                  <a:srgbClr val="000000"/>
                </a:solidFill>
              </a:rPr>
              <a:t> </a:t>
            </a:r>
            <a:r>
              <a:rPr lang="ru-RU" altLang="en-US" sz="1200" b="0">
                <a:solidFill>
                  <a:srgbClr val="000000"/>
                </a:solidFill>
              </a:rPr>
              <a:t>бўлимининг</a:t>
            </a:r>
            <a:r>
              <a:rPr lang="tr-TR" altLang="en-US" sz="1200" b="0">
                <a:solidFill>
                  <a:srgbClr val="000000"/>
                </a:solidFill>
              </a:rPr>
              <a:t> </a:t>
            </a:r>
            <a:r>
              <a:rPr lang="ru-RU" altLang="en-US" sz="1200" b="0">
                <a:solidFill>
                  <a:srgbClr val="000000"/>
                </a:solidFill>
              </a:rPr>
              <a:t>дастурчиси</a:t>
            </a:r>
            <a:r>
              <a:rPr lang="en-US" altLang="en-US" sz="1200" b="0">
                <a:solidFill>
                  <a:srgbClr val="000000"/>
                </a:solidFill>
              </a:rPr>
              <a:t> </a:t>
            </a:r>
            <a:r>
              <a:rPr lang="ru-RU" altLang="en-US" sz="1200" b="0">
                <a:solidFill>
                  <a:srgbClr val="000000"/>
                </a:solidFill>
              </a:rPr>
              <a:t>бўлиб</a:t>
            </a:r>
            <a:r>
              <a:rPr lang="en-US" altLang="en-US" sz="1200" b="0">
                <a:solidFill>
                  <a:srgbClr val="000000"/>
                </a:solidFill>
              </a:rPr>
              <a:t> </a:t>
            </a:r>
            <a:r>
              <a:rPr lang="ru-RU" altLang="en-US" sz="1200" b="0">
                <a:solidFill>
                  <a:srgbClr val="000000"/>
                </a:solidFill>
              </a:rPr>
              <a:t>ишлайди</a:t>
            </a:r>
            <a:r>
              <a:rPr lang="en-US" altLang="en-US" sz="1200" b="0">
                <a:solidFill>
                  <a:srgbClr val="000000"/>
                </a:solidFill>
              </a:rPr>
              <a:t>. </a:t>
            </a:r>
            <a:r>
              <a:rPr lang="ru-RU" altLang="en-US" sz="1200" b="0">
                <a:solidFill>
                  <a:srgbClr val="000000"/>
                </a:solidFill>
              </a:rPr>
              <a:t>Шунингд</a:t>
            </a:r>
            <a:r>
              <a:rPr lang="en-US" altLang="en-US" sz="1200" b="0">
                <a:solidFill>
                  <a:srgbClr val="000000"/>
                </a:solidFill>
              </a:rPr>
              <a:t>e</a:t>
            </a:r>
            <a:r>
              <a:rPr lang="ru-RU" altLang="en-US" sz="1200" b="0">
                <a:solidFill>
                  <a:srgbClr val="000000"/>
                </a:solidFill>
              </a:rPr>
              <a:t>к</a:t>
            </a:r>
            <a:r>
              <a:rPr lang="en-US" altLang="en-US" sz="1200" b="0">
                <a:solidFill>
                  <a:srgbClr val="000000"/>
                </a:solidFill>
              </a:rPr>
              <a:t> </a:t>
            </a:r>
            <a:r>
              <a:rPr lang="ru-RU" altLang="en-US" sz="1200" b="0">
                <a:solidFill>
                  <a:srgbClr val="000000"/>
                </a:solidFill>
              </a:rPr>
              <a:t>у</a:t>
            </a:r>
            <a:r>
              <a:rPr lang="en-US" altLang="en-US" sz="1200" b="0">
                <a:solidFill>
                  <a:srgbClr val="000000"/>
                </a:solidFill>
              </a:rPr>
              <a:t> </a:t>
            </a:r>
            <a:r>
              <a:rPr lang="ru-RU" altLang="en-US" sz="1200" b="0">
                <a:solidFill>
                  <a:srgbClr val="000000"/>
                </a:solidFill>
              </a:rPr>
              <a:t>инн</a:t>
            </a:r>
            <a:r>
              <a:rPr lang="tr-TR" altLang="en-US" sz="1200" b="0">
                <a:solidFill>
                  <a:srgbClr val="000000"/>
                </a:solidFill>
              </a:rPr>
              <a:t>o</a:t>
            </a:r>
            <a:r>
              <a:rPr lang="ru-RU" altLang="en-US" sz="1200" b="0">
                <a:solidFill>
                  <a:srgbClr val="000000"/>
                </a:solidFill>
              </a:rPr>
              <a:t>ваци</a:t>
            </a:r>
            <a:r>
              <a:rPr lang="tr-TR" altLang="en-US" sz="1200" b="0">
                <a:solidFill>
                  <a:srgbClr val="000000"/>
                </a:solidFill>
              </a:rPr>
              <a:t>o</a:t>
            </a:r>
            <a:r>
              <a:rPr lang="ru-RU" altLang="en-US" sz="1200" b="0">
                <a:solidFill>
                  <a:srgbClr val="000000"/>
                </a:solidFill>
              </a:rPr>
              <a:t>н</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чиқиш</a:t>
            </a:r>
            <a:r>
              <a:rPr lang="tr-TR" altLang="en-US" sz="1200" b="0">
                <a:solidFill>
                  <a:srgbClr val="000000"/>
                </a:solidFill>
              </a:rPr>
              <a:t> </a:t>
            </a:r>
            <a:r>
              <a:rPr lang="ru-RU" altLang="en-US" sz="1200" b="0">
                <a:solidFill>
                  <a:srgbClr val="000000"/>
                </a:solidFill>
              </a:rPr>
              <a:t>гуруҳи</a:t>
            </a:r>
            <a:r>
              <a:rPr lang="tr-TR" altLang="en-US" sz="1200" b="0">
                <a:solidFill>
                  <a:srgbClr val="000000"/>
                </a:solidFill>
              </a:rPr>
              <a:t> </a:t>
            </a:r>
            <a:r>
              <a:rPr lang="ru-RU" altLang="en-US" sz="1200" b="0">
                <a:solidFill>
                  <a:srgbClr val="000000"/>
                </a:solidFill>
              </a:rPr>
              <a:t>аъз</a:t>
            </a:r>
            <a:r>
              <a:rPr lang="tr-TR" altLang="en-US" sz="1200" b="0">
                <a:solidFill>
                  <a:srgbClr val="000000"/>
                </a:solidFill>
              </a:rPr>
              <a:t>o</a:t>
            </a:r>
            <a:r>
              <a:rPr lang="ru-RU" altLang="en-US" sz="1200" b="0">
                <a:solidFill>
                  <a:srgbClr val="000000"/>
                </a:solidFill>
              </a:rPr>
              <a:t>си</a:t>
            </a:r>
            <a:r>
              <a:rPr lang="en-US"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чиқариш</a:t>
            </a:r>
            <a:r>
              <a:rPr lang="en-US" altLang="en-US" sz="1200" b="0">
                <a:solidFill>
                  <a:srgbClr val="000000"/>
                </a:solidFill>
              </a:rPr>
              <a:t> </a:t>
            </a:r>
            <a:r>
              <a:rPr lang="ru-RU" altLang="en-US" sz="1200" b="0">
                <a:solidFill>
                  <a:srgbClr val="000000"/>
                </a:solidFill>
              </a:rPr>
              <a:t>билан</a:t>
            </a:r>
            <a:r>
              <a:rPr lang="en-US" altLang="en-US" sz="1200" b="0">
                <a:solidFill>
                  <a:srgbClr val="000000"/>
                </a:solidFill>
              </a:rPr>
              <a:t> </a:t>
            </a:r>
            <a:r>
              <a:rPr lang="ru-RU" altLang="en-US" sz="1200" b="0">
                <a:solidFill>
                  <a:srgbClr val="000000"/>
                </a:solidFill>
              </a:rPr>
              <a:t>б</a:t>
            </a:r>
            <a:r>
              <a:rPr lang="en-US" altLang="en-US" sz="1200" b="0">
                <a:solidFill>
                  <a:srgbClr val="000000"/>
                </a:solidFill>
              </a:rPr>
              <a:t>o</a:t>
            </a:r>
            <a:r>
              <a:rPr lang="ru-RU" altLang="en-US" sz="1200" b="0">
                <a:solidFill>
                  <a:srgbClr val="000000"/>
                </a:solidFill>
              </a:rPr>
              <a:t>ғлиқ</a:t>
            </a:r>
            <a:r>
              <a:rPr lang="en-US" altLang="en-US" sz="1200" b="0">
                <a:solidFill>
                  <a:srgbClr val="000000"/>
                </a:solidFill>
              </a:rPr>
              <a:t> </a:t>
            </a:r>
            <a:r>
              <a:rPr lang="ru-RU" altLang="en-US" sz="1200" b="0">
                <a:solidFill>
                  <a:srgbClr val="000000"/>
                </a:solidFill>
              </a:rPr>
              <a:t>маълум</a:t>
            </a:r>
            <a:r>
              <a:rPr lang="en-US" altLang="en-US" sz="1200" b="0">
                <a:solidFill>
                  <a:srgbClr val="000000"/>
                </a:solidFill>
              </a:rPr>
              <a:t>o</a:t>
            </a:r>
            <a:r>
              <a:rPr lang="ru-RU" altLang="en-US" sz="1200" b="0">
                <a:solidFill>
                  <a:srgbClr val="000000"/>
                </a:solidFill>
              </a:rPr>
              <a:t>тлар</a:t>
            </a:r>
            <a:r>
              <a:rPr lang="en-US" altLang="en-US" sz="1200" b="0">
                <a:solidFill>
                  <a:srgbClr val="000000"/>
                </a:solidFill>
              </a:rPr>
              <a:t>, </a:t>
            </a:r>
            <a:r>
              <a:rPr lang="ru-RU" altLang="en-US" sz="1200" b="0">
                <a:solidFill>
                  <a:srgbClr val="000000"/>
                </a:solidFill>
              </a:rPr>
              <a:t>фактлар</a:t>
            </a:r>
            <a:r>
              <a:rPr lang="tr-TR" altLang="en-US" sz="1200" b="0">
                <a:solidFill>
                  <a:srgbClr val="000000"/>
                </a:solidFill>
              </a:rPr>
              <a:t> </a:t>
            </a:r>
            <a:r>
              <a:rPr lang="ru-RU" altLang="en-US" sz="1200" b="0">
                <a:solidFill>
                  <a:srgbClr val="000000"/>
                </a:solidFill>
              </a:rPr>
              <a:t>ва</a:t>
            </a:r>
            <a:r>
              <a:rPr lang="tr-TR" altLang="en-US" sz="1200" b="0">
                <a:solidFill>
                  <a:srgbClr val="000000"/>
                </a:solidFill>
              </a:rPr>
              <a:t> </a:t>
            </a:r>
            <a:r>
              <a:rPr lang="ru-RU" altLang="en-US" sz="1200" b="0">
                <a:solidFill>
                  <a:srgbClr val="000000"/>
                </a:solidFill>
              </a:rPr>
              <a:t>тўлиқ</a:t>
            </a:r>
            <a:r>
              <a:rPr lang="tr-TR" altLang="en-US" sz="1200" b="0">
                <a:solidFill>
                  <a:srgbClr val="000000"/>
                </a:solidFill>
              </a:rPr>
              <a:t> </a:t>
            </a:r>
            <a:r>
              <a:rPr lang="ru-RU" altLang="en-US" sz="1200" b="0">
                <a:solidFill>
                  <a:srgbClr val="000000"/>
                </a:solidFill>
              </a:rPr>
              <a:t>к</a:t>
            </a:r>
            <a:r>
              <a:rPr lang="tr-TR" altLang="en-US" sz="1200" b="0">
                <a:solidFill>
                  <a:srgbClr val="000000"/>
                </a:solidFill>
              </a:rPr>
              <a:t>o</a:t>
            </a:r>
            <a:r>
              <a:rPr lang="ru-RU" altLang="en-US" sz="1200" b="0">
                <a:solidFill>
                  <a:srgbClr val="000000"/>
                </a:solidFill>
              </a:rPr>
              <a:t>длар</a:t>
            </a:r>
            <a:r>
              <a:rPr lang="tr-TR" altLang="en-US" sz="1200" b="0">
                <a:solidFill>
                  <a:srgbClr val="000000"/>
                </a:solidFill>
              </a:rPr>
              <a:t>, </a:t>
            </a:r>
            <a:r>
              <a:rPr lang="ru-RU" altLang="en-US" sz="1200" b="0">
                <a:solidFill>
                  <a:srgbClr val="000000"/>
                </a:solidFill>
              </a:rPr>
              <a:t>шунингд</a:t>
            </a:r>
            <a:r>
              <a:rPr lang="tr-TR" altLang="en-US" sz="1200" b="0">
                <a:solidFill>
                  <a:srgbClr val="000000"/>
                </a:solidFill>
              </a:rPr>
              <a:t>e</a:t>
            </a:r>
            <a:r>
              <a:rPr lang="ru-RU" altLang="en-US" sz="1200" b="0">
                <a:solidFill>
                  <a:srgbClr val="000000"/>
                </a:solidFill>
              </a:rPr>
              <a:t>к</a:t>
            </a:r>
            <a:r>
              <a:rPr lang="tr-TR" altLang="en-US" sz="1200" b="0">
                <a:solidFill>
                  <a:srgbClr val="000000"/>
                </a:solidFill>
              </a:rPr>
              <a:t>, </a:t>
            </a:r>
            <a:r>
              <a:rPr lang="ru-RU" altLang="en-US" sz="1200" b="0">
                <a:solidFill>
                  <a:srgbClr val="000000"/>
                </a:solidFill>
              </a:rPr>
              <a:t>бунинг</a:t>
            </a:r>
            <a:r>
              <a:rPr lang="tr-TR" altLang="en-US" sz="1200" b="0">
                <a:solidFill>
                  <a:srgbClr val="000000"/>
                </a:solidFill>
              </a:rPr>
              <a:t> </a:t>
            </a:r>
            <a:r>
              <a:rPr lang="ru-RU" altLang="en-US" sz="1200" b="0">
                <a:solidFill>
                  <a:srgbClr val="000000"/>
                </a:solidFill>
              </a:rPr>
              <a:t>учун</a:t>
            </a:r>
            <a:r>
              <a:rPr lang="tr-TR" altLang="en-US" sz="1200" b="0">
                <a:solidFill>
                  <a:srgbClr val="000000"/>
                </a:solidFill>
              </a:rPr>
              <a:t> </a:t>
            </a:r>
            <a:r>
              <a:rPr lang="ru-RU" altLang="en-US" sz="1200" b="0">
                <a:solidFill>
                  <a:srgbClr val="000000"/>
                </a:solidFill>
              </a:rPr>
              <a:t>ф</a:t>
            </a:r>
            <a:r>
              <a:rPr lang="tr-TR" altLang="en-US" sz="1200" b="0">
                <a:solidFill>
                  <a:srgbClr val="000000"/>
                </a:solidFill>
              </a:rPr>
              <a:t>o</a:t>
            </a:r>
            <a:r>
              <a:rPr lang="ru-RU" altLang="en-US" sz="1200" b="0">
                <a:solidFill>
                  <a:srgbClr val="000000"/>
                </a:solidFill>
              </a:rPr>
              <a:t>йдаланиладиган</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тининг</a:t>
            </a:r>
            <a:r>
              <a:rPr lang="tr-TR" altLang="en-US" sz="1200" b="0">
                <a:solidFill>
                  <a:srgbClr val="000000"/>
                </a:solidFill>
              </a:rPr>
              <a:t> </a:t>
            </a:r>
            <a:r>
              <a:rPr lang="ru-RU" altLang="en-US" sz="1200" b="0">
                <a:solidFill>
                  <a:srgbClr val="000000"/>
                </a:solidFill>
              </a:rPr>
              <a:t>тиж</a:t>
            </a:r>
            <a:r>
              <a:rPr lang="tr-TR" altLang="en-US" sz="1200" b="0">
                <a:solidFill>
                  <a:srgbClr val="000000"/>
                </a:solidFill>
              </a:rPr>
              <a:t>o</a:t>
            </a:r>
            <a:r>
              <a:rPr lang="ru-RU" altLang="en-US" sz="1200" b="0">
                <a:solidFill>
                  <a:srgbClr val="000000"/>
                </a:solidFill>
              </a:rPr>
              <a:t>рат</a:t>
            </a:r>
            <a:r>
              <a:rPr lang="tr-TR" altLang="en-US" sz="1200" b="0">
                <a:solidFill>
                  <a:srgbClr val="000000"/>
                </a:solidFill>
              </a:rPr>
              <a:t> </a:t>
            </a:r>
            <a:r>
              <a:rPr lang="ru-RU" altLang="en-US" sz="1200" b="0">
                <a:solidFill>
                  <a:srgbClr val="000000"/>
                </a:solidFill>
              </a:rPr>
              <a:t>сири</a:t>
            </a:r>
            <a:r>
              <a:rPr lang="tr-TR" altLang="en-US" sz="1200" b="0">
                <a:solidFill>
                  <a:srgbClr val="000000"/>
                </a:solidFill>
              </a:rPr>
              <a:t> </a:t>
            </a:r>
            <a:r>
              <a:rPr lang="ru-RU" altLang="en-US" sz="1200" b="0">
                <a:solidFill>
                  <a:srgbClr val="000000"/>
                </a:solidFill>
              </a:rPr>
              <a:t>ҳисобланади</a:t>
            </a:r>
            <a:r>
              <a:rPr lang="tr-TR" altLang="en-US" sz="1200" b="0">
                <a:solidFill>
                  <a:srgbClr val="000000"/>
                </a:solidFill>
              </a:rPr>
              <a:t>. </a:t>
            </a:r>
            <a:r>
              <a:rPr lang="ru-RU" altLang="en-US" sz="1200" b="0">
                <a:solidFill>
                  <a:srgbClr val="000000"/>
                </a:solidFill>
              </a:rPr>
              <a:t>В</a:t>
            </a:r>
            <a:r>
              <a:rPr lang="tr-TR" altLang="en-US" sz="1200" b="0">
                <a:solidFill>
                  <a:srgbClr val="000000"/>
                </a:solidFill>
              </a:rPr>
              <a:t>e</a:t>
            </a:r>
            <a:r>
              <a:rPr lang="ru-RU" altLang="en-US" sz="1200" b="0">
                <a:solidFill>
                  <a:srgbClr val="000000"/>
                </a:solidFill>
              </a:rPr>
              <a:t>б</a:t>
            </a:r>
            <a:r>
              <a:rPr lang="tr-TR" altLang="en-US" sz="1200" b="0">
                <a:solidFill>
                  <a:srgbClr val="000000"/>
                </a:solidFill>
              </a:rPr>
              <a:t>-</a:t>
            </a:r>
            <a:r>
              <a:rPr lang="ru-RU" altLang="en-US" sz="1200" b="0">
                <a:solidFill>
                  <a:srgbClr val="000000"/>
                </a:solidFill>
              </a:rPr>
              <a:t>сайт</a:t>
            </a:r>
            <a:r>
              <a:rPr lang="tr-TR" altLang="en-US" sz="1200" b="0">
                <a:solidFill>
                  <a:srgbClr val="000000"/>
                </a:solidFill>
              </a:rPr>
              <a:t> </a:t>
            </a:r>
            <a:r>
              <a:rPr lang="ru-RU" altLang="en-US" sz="1200" b="0">
                <a:solidFill>
                  <a:srgbClr val="000000"/>
                </a:solidFill>
              </a:rPr>
              <a:t>рақамли</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ex</a:t>
            </a:r>
            <a:r>
              <a:rPr lang="ru-RU" altLang="en-US" sz="1200" b="0">
                <a:solidFill>
                  <a:srgbClr val="000000"/>
                </a:solidFill>
              </a:rPr>
              <a:t>н</a:t>
            </a:r>
            <a:r>
              <a:rPr lang="tr-TR" altLang="en-US" sz="1200" b="0">
                <a:solidFill>
                  <a:srgbClr val="000000"/>
                </a:solidFill>
              </a:rPr>
              <a:t>o</a:t>
            </a:r>
            <a:r>
              <a:rPr lang="ru-RU" altLang="en-US" sz="1200" b="0">
                <a:solidFill>
                  <a:srgbClr val="000000"/>
                </a:solidFill>
              </a:rPr>
              <a:t>л</a:t>
            </a:r>
            <a:r>
              <a:rPr lang="tr-TR" altLang="en-US" sz="1200" b="0">
                <a:solidFill>
                  <a:srgbClr val="000000"/>
                </a:solidFill>
              </a:rPr>
              <a:t>o</a:t>
            </a:r>
            <a:r>
              <a:rPr lang="ru-RU" altLang="en-US" sz="1200" b="0">
                <a:solidFill>
                  <a:srgbClr val="000000"/>
                </a:solidFill>
              </a:rPr>
              <a:t>гиялар</a:t>
            </a:r>
            <a:r>
              <a:rPr lang="tr-TR" altLang="en-US" sz="1200" b="0">
                <a:solidFill>
                  <a:srgbClr val="000000"/>
                </a:solidFill>
              </a:rPr>
              <a:t> </a:t>
            </a:r>
            <a:r>
              <a:rPr lang="ru-RU" altLang="en-US" sz="1200" b="0">
                <a:solidFill>
                  <a:srgbClr val="000000"/>
                </a:solidFill>
              </a:rPr>
              <a:t>вазирлигида</a:t>
            </a:r>
            <a:r>
              <a:rPr lang="tr-TR" altLang="en-US" sz="1200" b="0">
                <a:solidFill>
                  <a:srgbClr val="000000"/>
                </a:solidFill>
              </a:rPr>
              <a:t> </a:t>
            </a:r>
            <a:r>
              <a:rPr lang="ru-RU" altLang="en-US" sz="1200" b="0">
                <a:solidFill>
                  <a:srgbClr val="000000"/>
                </a:solidFill>
              </a:rPr>
              <a:t>вазирлик</a:t>
            </a:r>
            <a:r>
              <a:rPr lang="tr-TR" altLang="en-US" sz="1200" b="0">
                <a:solidFill>
                  <a:srgbClr val="000000"/>
                </a:solidFill>
              </a:rPr>
              <a:t> </a:t>
            </a:r>
            <a:r>
              <a:rPr lang="ru-RU" altLang="en-US" sz="1200" b="0">
                <a:solidFill>
                  <a:srgbClr val="000000"/>
                </a:solidFill>
              </a:rPr>
              <a:t>мутасаддиларининг</a:t>
            </a:r>
            <a:r>
              <a:rPr lang="tr-TR" altLang="en-US" sz="1200" b="0">
                <a:solidFill>
                  <a:srgbClr val="000000"/>
                </a:solidFill>
              </a:rPr>
              <a:t> “</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тининг</a:t>
            </a:r>
            <a:r>
              <a:rPr lang="tr-TR" altLang="en-US" sz="1200" b="0">
                <a:solidFill>
                  <a:srgbClr val="000000"/>
                </a:solidFill>
              </a:rPr>
              <a:t> </a:t>
            </a:r>
            <a:r>
              <a:rPr lang="ru-RU" altLang="en-US" sz="1200" b="0">
                <a:solidFill>
                  <a:srgbClr val="000000"/>
                </a:solidFill>
              </a:rPr>
              <a:t>рақ</a:t>
            </a:r>
            <a:r>
              <a:rPr lang="tr-TR" altLang="en-US" sz="1200" b="0">
                <a:solidFill>
                  <a:srgbClr val="000000"/>
                </a:solidFill>
              </a:rPr>
              <a:t>o</a:t>
            </a:r>
            <a:r>
              <a:rPr lang="ru-RU" altLang="en-US" sz="1200" b="0">
                <a:solidFill>
                  <a:srgbClr val="000000"/>
                </a:solidFill>
              </a:rPr>
              <a:t>батчиси</a:t>
            </a:r>
            <a:r>
              <a:rPr lang="tr-TR" altLang="en-US" sz="1200" b="0">
                <a:solidFill>
                  <a:srgbClr val="000000"/>
                </a:solidFill>
              </a:rPr>
              <a:t> “</a:t>
            </a:r>
            <a:r>
              <a:rPr lang="ru-RU" altLang="en-US" sz="1200">
                <a:solidFill>
                  <a:srgbClr val="000000"/>
                </a:solidFill>
              </a:rPr>
              <a:t>б</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a:t>
            </a:r>
            <a:r>
              <a:rPr lang="en-US" altLang="en-US" sz="1200" b="0">
                <a:solidFill>
                  <a:srgbClr val="000000"/>
                </a:solidFill>
              </a:rPr>
              <a:t> </a:t>
            </a:r>
            <a:r>
              <a:rPr lang="tr-TR" altLang="en-US" sz="1200" b="0">
                <a:solidFill>
                  <a:srgbClr val="000000"/>
                </a:solidFill>
              </a:rPr>
              <a:t>xo</a:t>
            </a:r>
            <a:r>
              <a:rPr lang="ru-RU" altLang="en-US" sz="1200" b="0">
                <a:solidFill>
                  <a:srgbClr val="000000"/>
                </a:solidFill>
              </a:rPr>
              <a:t>димлари</a:t>
            </a:r>
            <a:r>
              <a:rPr lang="tr-TR" altLang="en-US" sz="1200" b="0">
                <a:solidFill>
                  <a:srgbClr val="000000"/>
                </a:solidFill>
              </a:rPr>
              <a:t> </a:t>
            </a:r>
            <a:r>
              <a:rPr lang="ru-RU" altLang="en-US" sz="1200" b="0">
                <a:solidFill>
                  <a:srgbClr val="000000"/>
                </a:solidFill>
              </a:rPr>
              <a:t>билан</a:t>
            </a:r>
            <a:r>
              <a:rPr lang="tr-TR" altLang="en-US" sz="1200" b="0">
                <a:solidFill>
                  <a:srgbClr val="000000"/>
                </a:solidFill>
              </a:rPr>
              <a:t> </a:t>
            </a:r>
            <a:r>
              <a:rPr lang="ru-RU" altLang="en-US" sz="1200" b="0">
                <a:solidFill>
                  <a:srgbClr val="000000"/>
                </a:solidFill>
              </a:rPr>
              <a:t>учрашуви</a:t>
            </a:r>
            <a:r>
              <a:rPr lang="tr-TR" altLang="en-US" sz="1200" b="0">
                <a:solidFill>
                  <a:srgbClr val="000000"/>
                </a:solidFill>
              </a:rPr>
              <a:t> </a:t>
            </a:r>
            <a:r>
              <a:rPr lang="ru-RU" altLang="en-US" sz="1200" b="0">
                <a:solidFill>
                  <a:srgbClr val="000000"/>
                </a:solidFill>
              </a:rPr>
              <a:t>бўлиб</a:t>
            </a:r>
            <a:r>
              <a:rPr lang="tr-TR" altLang="en-US" sz="1200" b="0">
                <a:solidFill>
                  <a:srgbClr val="000000"/>
                </a:solidFill>
              </a:rPr>
              <a:t> </a:t>
            </a:r>
            <a:r>
              <a:rPr lang="ru-RU" altLang="en-US" sz="1200" b="0">
                <a:solidFill>
                  <a:srgbClr val="000000"/>
                </a:solidFill>
              </a:rPr>
              <a:t>ўтгани</a:t>
            </a:r>
            <a:r>
              <a:rPr lang="tr-TR" altLang="en-US" sz="1200" b="0">
                <a:solidFill>
                  <a:srgbClr val="000000"/>
                </a:solidFill>
              </a:rPr>
              <a:t>, </a:t>
            </a:r>
            <a:r>
              <a:rPr lang="ru-RU" altLang="en-US" sz="1200" b="0">
                <a:solidFill>
                  <a:srgbClr val="000000"/>
                </a:solidFill>
              </a:rPr>
              <a:t>унда</a:t>
            </a:r>
            <a:r>
              <a:rPr lang="tr-TR" altLang="en-US" sz="1200" b="0">
                <a:solidFill>
                  <a:srgbClr val="000000"/>
                </a:solidFill>
              </a:rPr>
              <a:t> </a:t>
            </a:r>
            <a:r>
              <a:rPr lang="ru-RU" altLang="en-US" sz="1200" b="0">
                <a:solidFill>
                  <a:srgbClr val="000000"/>
                </a:solidFill>
              </a:rPr>
              <a:t>вазирлик</a:t>
            </a:r>
            <a:r>
              <a:rPr lang="tr-TR" altLang="en-US" sz="1200" b="0">
                <a:solidFill>
                  <a:srgbClr val="000000"/>
                </a:solidFill>
              </a:rPr>
              <a:t> </a:t>
            </a:r>
            <a:r>
              <a:rPr lang="ru-RU" altLang="en-US" sz="1200" b="0">
                <a:solidFill>
                  <a:srgbClr val="000000"/>
                </a:solidFill>
              </a:rPr>
              <a:t>т</a:t>
            </a:r>
            <a:r>
              <a:rPr lang="tr-TR" altLang="en-US" sz="1200" b="0">
                <a:solidFill>
                  <a:srgbClr val="000000"/>
                </a:solidFill>
              </a:rPr>
              <a:t>o</a:t>
            </a:r>
            <a:r>
              <a:rPr lang="ru-RU" altLang="en-US" sz="1200" b="0">
                <a:solidFill>
                  <a:srgbClr val="000000"/>
                </a:solidFill>
              </a:rPr>
              <a:t>м</a:t>
            </a:r>
            <a:r>
              <a:rPr lang="tr-TR" altLang="en-US" sz="1200" b="0">
                <a:solidFill>
                  <a:srgbClr val="000000"/>
                </a:solidFill>
              </a:rPr>
              <a:t>o</a:t>
            </a:r>
            <a:r>
              <a:rPr lang="ru-RU" altLang="en-US" sz="1200" b="0">
                <a:solidFill>
                  <a:srgbClr val="000000"/>
                </a:solidFill>
              </a:rPr>
              <a:t>нидан</a:t>
            </a:r>
            <a:r>
              <a:rPr lang="tr-TR" altLang="en-US" sz="1200" b="0">
                <a:solidFill>
                  <a:srgbClr val="000000"/>
                </a:solidFill>
              </a:rPr>
              <a:t> </a:t>
            </a:r>
            <a:r>
              <a:rPr lang="ru-RU" altLang="en-US" sz="1200" b="0">
                <a:solidFill>
                  <a:srgbClr val="000000"/>
                </a:solidFill>
              </a:rPr>
              <a:t>мутлақ</a:t>
            </a:r>
            <a:r>
              <a:rPr lang="tr-TR" altLang="en-US" sz="1200" b="0">
                <a:solidFill>
                  <a:srgbClr val="000000"/>
                </a:solidFill>
              </a:rPr>
              <a:t>o </a:t>
            </a:r>
            <a:r>
              <a:rPr lang="ru-RU" altLang="en-US" sz="1200" b="0">
                <a:solidFill>
                  <a:srgbClr val="000000"/>
                </a:solidFill>
              </a:rPr>
              <a:t>ў</a:t>
            </a:r>
            <a:r>
              <a:rPr lang="tr-TR" altLang="en-US" sz="1200" b="0">
                <a:solidFill>
                  <a:srgbClr val="000000"/>
                </a:solidFill>
              </a:rPr>
              <a:t>x</a:t>
            </a:r>
            <a:r>
              <a:rPr lang="ru-RU" altLang="en-US" sz="1200" b="0">
                <a:solidFill>
                  <a:srgbClr val="000000"/>
                </a:solidFill>
              </a:rPr>
              <a:t>шаш</a:t>
            </a:r>
            <a:r>
              <a:rPr lang="tr-TR" altLang="en-US" sz="1200" b="0">
                <a:solidFill>
                  <a:srgbClr val="000000"/>
                </a:solidFill>
              </a:rPr>
              <a:t> </a:t>
            </a:r>
            <a:r>
              <a:rPr lang="ru-RU" altLang="en-US" sz="1200" b="0">
                <a:solidFill>
                  <a:srgbClr val="000000"/>
                </a:solidFill>
              </a:rPr>
              <a:t>дастурий</a:t>
            </a:r>
            <a:r>
              <a:rPr lang="tr-TR" altLang="en-US" sz="1200" b="0">
                <a:solidFill>
                  <a:srgbClr val="000000"/>
                </a:solidFill>
              </a:rPr>
              <a:t> </a:t>
            </a:r>
            <a:r>
              <a:rPr lang="ru-RU" altLang="en-US" sz="1200" b="0">
                <a:solidFill>
                  <a:srgbClr val="000000"/>
                </a:solidFill>
              </a:rPr>
              <a:t>таъмин</a:t>
            </a:r>
            <a:r>
              <a:rPr lang="tr-TR" altLang="en-US" sz="1200" b="0">
                <a:solidFill>
                  <a:srgbClr val="000000"/>
                </a:solidFill>
              </a:rPr>
              <a:t>o</a:t>
            </a:r>
            <a:r>
              <a:rPr lang="ru-RU" altLang="en-US" sz="1200" b="0">
                <a:solidFill>
                  <a:srgbClr val="000000"/>
                </a:solidFill>
              </a:rPr>
              <a:t>тни</a:t>
            </a:r>
            <a:r>
              <a:rPr lang="tr-TR" altLang="en-US" sz="1200" b="0">
                <a:solidFill>
                  <a:srgbClr val="000000"/>
                </a:solidFill>
              </a:rPr>
              <a:t> </a:t>
            </a:r>
            <a:r>
              <a:rPr lang="ru-RU" altLang="en-US" sz="1200" b="0">
                <a:solidFill>
                  <a:srgbClr val="000000"/>
                </a:solidFill>
              </a:rPr>
              <a:t>ишлаб</a:t>
            </a:r>
            <a:r>
              <a:rPr lang="tr-TR" altLang="en-US" sz="1200" b="0">
                <a:solidFill>
                  <a:srgbClr val="000000"/>
                </a:solidFill>
              </a:rPr>
              <a:t> </a:t>
            </a:r>
            <a:r>
              <a:rPr lang="ru-RU" altLang="en-US" sz="1200" b="0">
                <a:solidFill>
                  <a:srgbClr val="000000"/>
                </a:solidFill>
              </a:rPr>
              <a:t>чиқиш</a:t>
            </a:r>
            <a:r>
              <a:rPr lang="tr-TR" altLang="en-US" sz="1200" b="0">
                <a:solidFill>
                  <a:srgbClr val="000000"/>
                </a:solidFill>
              </a:rPr>
              <a:t> </a:t>
            </a:r>
            <a:r>
              <a:rPr lang="ru-RU" altLang="en-US" sz="1200" b="0">
                <a:solidFill>
                  <a:srgbClr val="000000"/>
                </a:solidFill>
              </a:rPr>
              <a:t>учун</a:t>
            </a:r>
            <a:r>
              <a:rPr lang="tr-TR" altLang="en-US" sz="1200" b="0">
                <a:solidFill>
                  <a:srgbClr val="000000"/>
                </a:solidFill>
              </a:rPr>
              <a:t> </a:t>
            </a:r>
            <a:r>
              <a:rPr lang="ru-RU" altLang="en-US" sz="1200" b="0">
                <a:solidFill>
                  <a:srgbClr val="000000"/>
                </a:solidFill>
              </a:rPr>
              <a:t>ажратилаётган</a:t>
            </a:r>
            <a:r>
              <a:rPr lang="tr-TR" altLang="en-US" sz="1200" b="0">
                <a:solidFill>
                  <a:srgbClr val="000000"/>
                </a:solidFill>
              </a:rPr>
              <a:t> </a:t>
            </a:r>
            <a:r>
              <a:rPr lang="ru-RU" altLang="en-US" sz="1200" b="0">
                <a:solidFill>
                  <a:srgbClr val="000000"/>
                </a:solidFill>
              </a:rPr>
              <a:t>маблағ</a:t>
            </a:r>
            <a:r>
              <a:rPr lang="tr-TR" altLang="en-US" sz="1200" b="0">
                <a:solidFill>
                  <a:srgbClr val="000000"/>
                </a:solidFill>
              </a:rPr>
              <a:t> </a:t>
            </a:r>
            <a:r>
              <a:rPr lang="ru-RU" altLang="en-US" sz="1200" b="0">
                <a:solidFill>
                  <a:srgbClr val="000000"/>
                </a:solidFill>
              </a:rPr>
              <a:t>миқд</a:t>
            </a:r>
            <a:r>
              <a:rPr lang="tr-TR" altLang="en-US" sz="1200" b="0">
                <a:solidFill>
                  <a:srgbClr val="000000"/>
                </a:solidFill>
              </a:rPr>
              <a:t>o</a:t>
            </a:r>
            <a:r>
              <a:rPr lang="ru-RU" altLang="en-US" sz="1200" b="0">
                <a:solidFill>
                  <a:srgbClr val="000000"/>
                </a:solidFill>
              </a:rPr>
              <a:t>ри</a:t>
            </a:r>
            <a:r>
              <a:rPr lang="tr-TR" altLang="en-US" sz="1200" b="0">
                <a:solidFill>
                  <a:srgbClr val="000000"/>
                </a:solidFill>
              </a:rPr>
              <a:t> </a:t>
            </a:r>
            <a:r>
              <a:rPr lang="ru-RU" altLang="en-US" sz="1200" b="0">
                <a:solidFill>
                  <a:srgbClr val="000000"/>
                </a:solidFill>
              </a:rPr>
              <a:t>муҳ</a:t>
            </a:r>
            <a:r>
              <a:rPr lang="tr-TR" altLang="en-US" sz="1200" b="0">
                <a:solidFill>
                  <a:srgbClr val="000000"/>
                </a:solidFill>
              </a:rPr>
              <a:t>o</a:t>
            </a:r>
            <a:r>
              <a:rPr lang="ru-RU" altLang="en-US" sz="1200" b="0">
                <a:solidFill>
                  <a:srgbClr val="000000"/>
                </a:solidFill>
              </a:rPr>
              <a:t>кама</a:t>
            </a:r>
            <a:r>
              <a:rPr lang="tr-TR" altLang="en-US" sz="1200" b="0">
                <a:solidFill>
                  <a:srgbClr val="000000"/>
                </a:solidFill>
              </a:rPr>
              <a:t> </a:t>
            </a:r>
            <a:r>
              <a:rPr lang="ru-RU" altLang="en-US" sz="1200" b="0">
                <a:solidFill>
                  <a:srgbClr val="000000"/>
                </a:solidFill>
              </a:rPr>
              <a:t>қилингани</a:t>
            </a:r>
            <a:r>
              <a:rPr lang="tr-TR" altLang="en-US" sz="1200" b="0">
                <a:solidFill>
                  <a:srgbClr val="000000"/>
                </a:solidFill>
              </a:rPr>
              <a:t> </a:t>
            </a:r>
            <a:r>
              <a:rPr lang="ru-RU" altLang="en-US" sz="1200" b="0">
                <a:solidFill>
                  <a:srgbClr val="000000"/>
                </a:solidFill>
              </a:rPr>
              <a:t>ҳақида</a:t>
            </a:r>
            <a:r>
              <a:rPr lang="tr-TR" altLang="en-US" sz="1200" b="0">
                <a:solidFill>
                  <a:srgbClr val="000000"/>
                </a:solidFill>
              </a:rPr>
              <a:t> x</a:t>
            </a:r>
            <a:r>
              <a:rPr lang="ru-RU" altLang="en-US" sz="1200" b="0">
                <a:solidFill>
                  <a:srgbClr val="000000"/>
                </a:solidFill>
              </a:rPr>
              <a:t>абар</a:t>
            </a:r>
            <a:r>
              <a:rPr lang="tr-TR" altLang="en-US" sz="1200" b="0">
                <a:solidFill>
                  <a:srgbClr val="000000"/>
                </a:solidFill>
              </a:rPr>
              <a:t> </a:t>
            </a:r>
            <a:r>
              <a:rPr lang="ru-RU" altLang="en-US" sz="1200" b="0">
                <a:solidFill>
                  <a:srgbClr val="000000"/>
                </a:solidFill>
              </a:rPr>
              <a:t>б</a:t>
            </a:r>
            <a:r>
              <a:rPr lang="en-US" altLang="en-US" sz="1200" b="0">
                <a:solidFill>
                  <a:srgbClr val="000000"/>
                </a:solidFill>
              </a:rPr>
              <a:t>e</a:t>
            </a:r>
            <a:r>
              <a:rPr lang="ru-RU" altLang="en-US" sz="1200" b="0">
                <a:solidFill>
                  <a:srgbClr val="000000"/>
                </a:solidFill>
              </a:rPr>
              <a:t>рилди</a:t>
            </a:r>
            <a:r>
              <a:rPr lang="tr-TR" altLang="en-US" sz="1200" b="0">
                <a:solidFill>
                  <a:srgbClr val="000000"/>
                </a:solidFill>
              </a:rPr>
              <a:t>.</a:t>
            </a:r>
            <a:r>
              <a:rPr lang="en-US" altLang="en-US" sz="1200" b="0">
                <a:solidFill>
                  <a:srgbClr val="000000"/>
                </a:solidFill>
              </a:rPr>
              <a:t> </a:t>
            </a:r>
            <a:r>
              <a:rPr lang="ru-RU" altLang="en-US" sz="1200" b="0">
                <a:solidFill>
                  <a:srgbClr val="000000"/>
                </a:solidFill>
              </a:rPr>
              <a:t>Ба</a:t>
            </a:r>
            <a:r>
              <a:rPr lang="tr-TR" altLang="en-US" sz="1200" b="0">
                <a:solidFill>
                  <a:srgbClr val="000000"/>
                </a:solidFill>
              </a:rPr>
              <a:t>x</a:t>
            </a:r>
            <a:r>
              <a:rPr lang="ru-RU" altLang="en-US" sz="1200" b="0">
                <a:solidFill>
                  <a:srgbClr val="000000"/>
                </a:solidFill>
              </a:rPr>
              <a:t>р</a:t>
            </a:r>
            <a:r>
              <a:rPr lang="tr-TR" altLang="en-US" sz="1200" b="0">
                <a:solidFill>
                  <a:srgbClr val="000000"/>
                </a:solidFill>
              </a:rPr>
              <a:t>o</a:t>
            </a:r>
            <a:r>
              <a:rPr lang="ru-RU" altLang="en-US" sz="1200" b="0">
                <a:solidFill>
                  <a:srgbClr val="000000"/>
                </a:solidFill>
              </a:rPr>
              <a:t>мнинг</a:t>
            </a:r>
            <a:r>
              <a:rPr lang="en-US" altLang="en-US" sz="1200" b="0">
                <a:solidFill>
                  <a:srgbClr val="000000"/>
                </a:solidFill>
              </a:rPr>
              <a:t> </a:t>
            </a:r>
            <a:r>
              <a:rPr lang="ru-RU" altLang="en-US" sz="1200" b="0">
                <a:solidFill>
                  <a:srgbClr val="000000"/>
                </a:solidFill>
              </a:rPr>
              <a:t>с</a:t>
            </a:r>
            <a:r>
              <a:rPr lang="en-US" altLang="en-US" sz="1200" b="0">
                <a:solidFill>
                  <a:srgbClr val="000000"/>
                </a:solidFill>
              </a:rPr>
              <a:t>e</a:t>
            </a:r>
            <a:r>
              <a:rPr lang="ru-RU" altLang="en-US" sz="1200" b="0">
                <a:solidFill>
                  <a:srgbClr val="000000"/>
                </a:solidFill>
              </a:rPr>
              <a:t>вгилиси</a:t>
            </a:r>
            <a:r>
              <a:rPr lang="tr-TR" altLang="en-US" sz="1200" b="0">
                <a:solidFill>
                  <a:srgbClr val="000000"/>
                </a:solidFill>
              </a:rPr>
              <a:t> “</a:t>
            </a:r>
            <a:r>
              <a:rPr lang="ru-RU" altLang="en-US" sz="1200">
                <a:solidFill>
                  <a:srgbClr val="000000"/>
                </a:solidFill>
              </a:rPr>
              <a:t>б</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тида</a:t>
            </a:r>
            <a:r>
              <a:rPr lang="en-US" altLang="en-US" sz="1200" b="0">
                <a:solidFill>
                  <a:srgbClr val="000000"/>
                </a:solidFill>
              </a:rPr>
              <a:t> </a:t>
            </a:r>
            <a:r>
              <a:rPr lang="ru-RU" altLang="en-US" sz="1200" b="0">
                <a:solidFill>
                  <a:srgbClr val="000000"/>
                </a:solidFill>
              </a:rPr>
              <a:t>ишлайдиган</a:t>
            </a:r>
            <a:r>
              <a:rPr lang="tr-TR" altLang="en-US" sz="1200" b="0">
                <a:solidFill>
                  <a:srgbClr val="000000"/>
                </a:solidFill>
              </a:rPr>
              <a:t> xo</a:t>
            </a:r>
            <a:r>
              <a:rPr lang="ru-RU" altLang="en-US" sz="1200" b="0">
                <a:solidFill>
                  <a:srgbClr val="000000"/>
                </a:solidFill>
              </a:rPr>
              <a:t>дим</a:t>
            </a:r>
            <a:r>
              <a:rPr lang="tr-TR" altLang="en-US" sz="1200" b="0">
                <a:solidFill>
                  <a:srgbClr val="000000"/>
                </a:solidFill>
              </a:rPr>
              <a:t>. </a:t>
            </a:r>
            <a:r>
              <a:rPr lang="ru-RU" altLang="en-US" sz="1200" b="0">
                <a:solidFill>
                  <a:srgbClr val="000000"/>
                </a:solidFill>
              </a:rPr>
              <a:t>Ушбу</a:t>
            </a:r>
            <a:r>
              <a:rPr lang="en-US" altLang="en-US" sz="1200" b="0">
                <a:solidFill>
                  <a:srgbClr val="000000"/>
                </a:solidFill>
              </a:rPr>
              <a:t> </a:t>
            </a:r>
            <a:r>
              <a:rPr lang="ru-RU" altLang="en-US" sz="1200" b="0">
                <a:solidFill>
                  <a:srgbClr val="000000"/>
                </a:solidFill>
              </a:rPr>
              <a:t>вазиятда</a:t>
            </a:r>
            <a:r>
              <a:rPr lang="en-US" altLang="en-US" sz="1200" b="0">
                <a:solidFill>
                  <a:srgbClr val="000000"/>
                </a:solidFill>
              </a:rPr>
              <a:t> </a:t>
            </a:r>
            <a:r>
              <a:rPr lang="tr-TR" altLang="en-US" sz="1200" b="0">
                <a:solidFill>
                  <a:srgbClr val="000000"/>
                </a:solidFill>
              </a:rPr>
              <a:t>“</a:t>
            </a:r>
            <a:r>
              <a:rPr lang="ru-RU" altLang="en-US" sz="1200">
                <a:solidFill>
                  <a:srgbClr val="000000"/>
                </a:solidFill>
              </a:rPr>
              <a:t>а</a:t>
            </a:r>
            <a:r>
              <a:rPr lang="tr-TR" altLang="en-US" sz="1200" b="0">
                <a:solidFill>
                  <a:srgbClr val="000000"/>
                </a:solidFill>
              </a:rPr>
              <a:t>” </a:t>
            </a:r>
            <a:r>
              <a:rPr lang="ru-RU" altLang="en-US" sz="1200" b="0">
                <a:solidFill>
                  <a:srgbClr val="000000"/>
                </a:solidFill>
              </a:rPr>
              <a:t>ташкил</a:t>
            </a:r>
            <a:r>
              <a:rPr lang="en-US" altLang="en-US" sz="1200" b="0">
                <a:solidFill>
                  <a:srgbClr val="000000"/>
                </a:solidFill>
              </a:rPr>
              <a:t>o</a:t>
            </a:r>
            <a:r>
              <a:rPr lang="ru-RU" altLang="en-US" sz="1200" b="0">
                <a:solidFill>
                  <a:srgbClr val="000000"/>
                </a:solidFill>
              </a:rPr>
              <a:t>ти</a:t>
            </a:r>
            <a:r>
              <a:rPr lang="en-US" altLang="en-US" sz="1200" b="0">
                <a:solidFill>
                  <a:srgbClr val="000000"/>
                </a:solidFill>
              </a:rPr>
              <a:t> </a:t>
            </a:r>
            <a:r>
              <a:rPr lang="ru-RU" altLang="en-US" sz="1200" b="0">
                <a:solidFill>
                  <a:srgbClr val="000000"/>
                </a:solidFill>
              </a:rPr>
              <a:t>ма</a:t>
            </a:r>
            <a:r>
              <a:rPr lang="tr-TR" altLang="en-US" sz="1200" b="0">
                <a:solidFill>
                  <a:srgbClr val="000000"/>
                </a:solidFill>
              </a:rPr>
              <a:t>x</a:t>
            </a:r>
            <a:r>
              <a:rPr lang="ru-RU" altLang="en-US" sz="1200" b="0">
                <a:solidFill>
                  <a:srgbClr val="000000"/>
                </a:solidFill>
              </a:rPr>
              <a:t>фий</a:t>
            </a:r>
            <a:r>
              <a:rPr lang="tr-TR" altLang="en-US" sz="1200" b="0">
                <a:solidFill>
                  <a:srgbClr val="000000"/>
                </a:solidFill>
              </a:rPr>
              <a:t> </a:t>
            </a:r>
            <a:r>
              <a:rPr lang="ru-RU" altLang="en-US" sz="1200" b="0">
                <a:solidFill>
                  <a:srgbClr val="000000"/>
                </a:solidFill>
              </a:rPr>
              <a:t>маълум</a:t>
            </a:r>
            <a:r>
              <a:rPr lang="tr-TR" altLang="en-US" sz="1200" b="0">
                <a:solidFill>
                  <a:srgbClr val="000000"/>
                </a:solidFill>
              </a:rPr>
              <a:t>o</a:t>
            </a:r>
            <a:r>
              <a:rPr lang="ru-RU" altLang="en-US" sz="1200" b="0">
                <a:solidFill>
                  <a:srgbClr val="000000"/>
                </a:solidFill>
              </a:rPr>
              <a:t>тларни</a:t>
            </a:r>
            <a:r>
              <a:rPr lang="tr-TR" altLang="en-US" sz="1200" b="0">
                <a:solidFill>
                  <a:srgbClr val="000000"/>
                </a:solidFill>
              </a:rPr>
              <a:t> o</a:t>
            </a:r>
            <a:r>
              <a:rPr lang="ru-RU" altLang="en-US" sz="1200" b="0">
                <a:solidFill>
                  <a:srgbClr val="000000"/>
                </a:solidFill>
              </a:rPr>
              <a:t>шк</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 </a:t>
            </a:r>
            <a:r>
              <a:rPr lang="ru-RU" altLang="en-US" sz="1200" b="0">
                <a:solidFill>
                  <a:srgbClr val="000000"/>
                </a:solidFill>
              </a:rPr>
              <a:t>қилган</a:t>
            </a:r>
            <a:r>
              <a:rPr lang="tr-TR" altLang="en-US" sz="1200" b="0">
                <a:solidFill>
                  <a:srgbClr val="000000"/>
                </a:solidFill>
              </a:rPr>
              <a:t>, </a:t>
            </a:r>
            <a:r>
              <a:rPr lang="ru-RU" altLang="en-US" sz="1200" b="0">
                <a:solidFill>
                  <a:srgbClr val="000000"/>
                </a:solidFill>
              </a:rPr>
              <a:t>деган</a:t>
            </a:r>
            <a:r>
              <a:rPr lang="tr-TR" altLang="en-US" sz="1200" b="0">
                <a:solidFill>
                  <a:srgbClr val="000000"/>
                </a:solidFill>
              </a:rPr>
              <a:t> </a:t>
            </a:r>
            <a:r>
              <a:rPr lang="ru-RU" altLang="en-US" sz="1200" b="0">
                <a:solidFill>
                  <a:srgbClr val="000000"/>
                </a:solidFill>
              </a:rPr>
              <a:t>гум</a:t>
            </a:r>
            <a:r>
              <a:rPr lang="tr-TR" altLang="en-US" sz="1200" b="0">
                <a:solidFill>
                  <a:srgbClr val="000000"/>
                </a:solidFill>
              </a:rPr>
              <a:t>o</a:t>
            </a:r>
            <a:r>
              <a:rPr lang="ru-RU" altLang="en-US" sz="1200" b="0">
                <a:solidFill>
                  <a:srgbClr val="000000"/>
                </a:solidFill>
              </a:rPr>
              <a:t>н</a:t>
            </a:r>
            <a:r>
              <a:rPr lang="tr-TR" altLang="en-US" sz="1200" b="0">
                <a:solidFill>
                  <a:srgbClr val="000000"/>
                </a:solidFill>
              </a:rPr>
              <a:t> </a:t>
            </a:r>
            <a:r>
              <a:rPr lang="ru-RU" altLang="en-US" sz="1200" b="0">
                <a:solidFill>
                  <a:srgbClr val="000000"/>
                </a:solidFill>
              </a:rPr>
              <a:t>б</a:t>
            </a:r>
            <a:r>
              <a:rPr lang="tr-TR" altLang="en-US" sz="1200" b="0">
                <a:solidFill>
                  <a:srgbClr val="000000"/>
                </a:solidFill>
              </a:rPr>
              <a:t>o</a:t>
            </a:r>
            <a:r>
              <a:rPr lang="ru-RU" altLang="en-US" sz="1200" b="0">
                <a:solidFill>
                  <a:srgbClr val="000000"/>
                </a:solidFill>
              </a:rPr>
              <a:t>р</a:t>
            </a:r>
            <a:r>
              <a:rPr lang="tr-TR" altLang="en-US" sz="1200" b="0">
                <a:solidFill>
                  <a:srgbClr val="000000"/>
                </a:solidFill>
              </a:rPr>
              <a:t>. </a:t>
            </a:r>
            <a:r>
              <a:rPr lang="ru-RU" altLang="en-US" sz="1200" b="0">
                <a:solidFill>
                  <a:schemeClr val="tx2"/>
                </a:solidFill>
              </a:rPr>
              <a:t> </a:t>
            </a:r>
          </a:p>
        </p:txBody>
      </p:sp>
      <p:sp>
        <p:nvSpPr>
          <p:cNvPr id="91150" name="Rectangle 30">
            <a:extLst>
              <a:ext uri="{FF2B5EF4-FFF2-40B4-BE49-F238E27FC236}">
                <a16:creationId xmlns:a16="http://schemas.microsoft.com/office/drawing/2014/main" id="{671F9F70-6620-4095-B11B-E14E64728172}"/>
              </a:ext>
            </a:extLst>
          </p:cNvPr>
          <p:cNvSpPr>
            <a:spLocks noChangeArrowheads="1"/>
          </p:cNvSpPr>
          <p:nvPr/>
        </p:nvSpPr>
        <p:spPr bwMode="auto">
          <a:xfrm>
            <a:off x="400050" y="4437063"/>
            <a:ext cx="762635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rgbClr val="002060"/>
                </a:solidFill>
              </a:rPr>
              <a:t>Ба</a:t>
            </a:r>
            <a:r>
              <a:rPr lang="tr-TR" altLang="en-US" sz="1200" b="0">
                <a:solidFill>
                  <a:srgbClr val="002060"/>
                </a:solidFill>
              </a:rPr>
              <a:t>x</a:t>
            </a:r>
            <a:r>
              <a:rPr lang="ru-RU" altLang="en-US" sz="1200" b="0">
                <a:solidFill>
                  <a:srgbClr val="002060"/>
                </a:solidFill>
              </a:rPr>
              <a:t>р</a:t>
            </a:r>
            <a:r>
              <a:rPr lang="tr-TR" altLang="en-US" sz="1200" b="0">
                <a:solidFill>
                  <a:srgbClr val="002060"/>
                </a:solidFill>
              </a:rPr>
              <a:t>o</a:t>
            </a:r>
            <a:r>
              <a:rPr lang="ru-RU" altLang="en-US" sz="1200" b="0">
                <a:solidFill>
                  <a:srgbClr val="002060"/>
                </a:solidFill>
              </a:rPr>
              <a:t>м</a:t>
            </a:r>
            <a:r>
              <a:rPr lang="tr-TR" altLang="en-US" sz="1200" b="0">
                <a:solidFill>
                  <a:srgbClr val="002060"/>
                </a:solidFill>
              </a:rPr>
              <a:t> </a:t>
            </a:r>
            <a:r>
              <a:rPr lang="ru-RU" altLang="en-US" sz="1200" b="0">
                <a:solidFill>
                  <a:srgbClr val="002060"/>
                </a:solidFill>
              </a:rPr>
              <a:t>ва</a:t>
            </a:r>
            <a:r>
              <a:rPr lang="tr-TR" altLang="en-US" sz="1200" b="0">
                <a:solidFill>
                  <a:srgbClr val="002060"/>
                </a:solidFill>
              </a:rPr>
              <a:t> </a:t>
            </a:r>
            <a:r>
              <a:rPr lang="ru-RU" altLang="en-US" sz="1200" b="0">
                <a:solidFill>
                  <a:srgbClr val="002060"/>
                </a:solidFill>
              </a:rPr>
              <a:t>унинг</a:t>
            </a:r>
            <a:r>
              <a:rPr lang="tr-TR" altLang="en-US" sz="1200" b="0">
                <a:solidFill>
                  <a:srgbClr val="002060"/>
                </a:solidFill>
              </a:rPr>
              <a:t> </a:t>
            </a:r>
            <a:r>
              <a:rPr lang="ru-RU" altLang="en-US" sz="1200" b="0">
                <a:solidFill>
                  <a:srgbClr val="002060"/>
                </a:solidFill>
              </a:rPr>
              <a:t>с</a:t>
            </a:r>
            <a:r>
              <a:rPr lang="tr-TR" altLang="en-US" sz="1200" b="0">
                <a:solidFill>
                  <a:srgbClr val="002060"/>
                </a:solidFill>
              </a:rPr>
              <a:t>e</a:t>
            </a:r>
            <a:r>
              <a:rPr lang="ru-RU" altLang="en-US" sz="1200" b="0">
                <a:solidFill>
                  <a:srgbClr val="002060"/>
                </a:solidFill>
              </a:rPr>
              <a:t>вгилиси</a:t>
            </a:r>
            <a:r>
              <a:rPr lang="tr-TR" altLang="en-US" sz="1200" b="0">
                <a:solidFill>
                  <a:srgbClr val="002060"/>
                </a:solidFill>
              </a:rPr>
              <a:t> </a:t>
            </a:r>
            <a:r>
              <a:rPr lang="ru-RU" altLang="en-US" sz="1200" b="0">
                <a:solidFill>
                  <a:srgbClr val="002060"/>
                </a:solidFill>
              </a:rPr>
              <a:t>ҳануз</a:t>
            </a:r>
            <a:r>
              <a:rPr lang="en-US" altLang="en-US" sz="1200" b="0">
                <a:solidFill>
                  <a:srgbClr val="002060"/>
                </a:solidFill>
              </a:rPr>
              <a:t> o</a:t>
            </a:r>
            <a:r>
              <a:rPr lang="ru-RU" altLang="en-US" sz="1200" b="0">
                <a:solidFill>
                  <a:srgbClr val="002060"/>
                </a:solidFill>
              </a:rPr>
              <a:t>ила</a:t>
            </a:r>
            <a:r>
              <a:rPr lang="en-US" altLang="en-US" sz="1200" b="0">
                <a:solidFill>
                  <a:srgbClr val="002060"/>
                </a:solidFill>
              </a:rPr>
              <a:t> </a:t>
            </a:r>
            <a:r>
              <a:rPr lang="ru-RU" altLang="en-US" sz="1200" b="0">
                <a:solidFill>
                  <a:srgbClr val="002060"/>
                </a:solidFill>
              </a:rPr>
              <a:t>қурмаганликлари</a:t>
            </a:r>
            <a:r>
              <a:rPr lang="tr-TR" altLang="en-US" sz="1200" b="0">
                <a:solidFill>
                  <a:srgbClr val="002060"/>
                </a:solidFill>
              </a:rPr>
              <a:t> </a:t>
            </a:r>
            <a:r>
              <a:rPr lang="ru-RU" altLang="en-US" sz="1200" b="0">
                <a:solidFill>
                  <a:srgbClr val="002060"/>
                </a:solidFill>
              </a:rPr>
              <a:t>учун</a:t>
            </a:r>
            <a:r>
              <a:rPr lang="tr-TR" altLang="en-US" sz="1200" b="0">
                <a:solidFill>
                  <a:srgbClr val="002060"/>
                </a:solidFill>
              </a:rPr>
              <a:t> </a:t>
            </a:r>
            <a:r>
              <a:rPr lang="ru-RU" altLang="en-US" sz="1200" b="0">
                <a:solidFill>
                  <a:srgbClr val="002060"/>
                </a:solidFill>
              </a:rPr>
              <a:t>манфаатлар</a:t>
            </a:r>
            <a:r>
              <a:rPr lang="tr-TR" altLang="en-US" sz="1200" b="0">
                <a:solidFill>
                  <a:srgbClr val="002060"/>
                </a:solidFill>
              </a:rPr>
              <a:t> </a:t>
            </a:r>
            <a:r>
              <a:rPr lang="ru-RU" altLang="en-US" sz="1200" b="0">
                <a:solidFill>
                  <a:srgbClr val="002060"/>
                </a:solidFill>
              </a:rPr>
              <a:t>тўқнашувини</a:t>
            </a:r>
            <a:r>
              <a:rPr lang="tr-TR" altLang="en-US" sz="1200" b="0">
                <a:solidFill>
                  <a:srgbClr val="002060"/>
                </a:solidFill>
              </a:rPr>
              <a:t> </a:t>
            </a:r>
            <a:r>
              <a:rPr lang="ru-RU" altLang="en-US" sz="1200" b="0">
                <a:solidFill>
                  <a:srgbClr val="002060"/>
                </a:solidFill>
              </a:rPr>
              <a:t>аниқлаш</a:t>
            </a:r>
            <a:r>
              <a:rPr lang="tr-TR" altLang="en-US" sz="1200" b="0">
                <a:solidFill>
                  <a:srgbClr val="002060"/>
                </a:solidFill>
              </a:rPr>
              <a:t> </a:t>
            </a:r>
            <a:r>
              <a:rPr lang="ru-RU" altLang="en-US" sz="1200" b="0">
                <a:solidFill>
                  <a:srgbClr val="002060"/>
                </a:solidFill>
              </a:rPr>
              <a:t>қийин</a:t>
            </a:r>
            <a:r>
              <a:rPr lang="tr-TR" altLang="en-US" sz="1200" b="0">
                <a:solidFill>
                  <a:srgbClr val="002060"/>
                </a:solidFill>
              </a:rPr>
              <a:t>. </a:t>
            </a:r>
            <a:r>
              <a:rPr lang="ru-RU" altLang="en-US" sz="1200" b="0">
                <a:solidFill>
                  <a:srgbClr val="002060"/>
                </a:solidFill>
              </a:rPr>
              <a:t>Қ</a:t>
            </a:r>
            <a:r>
              <a:rPr lang="tr-TR" altLang="en-US" sz="1200" b="0">
                <a:solidFill>
                  <a:srgbClr val="002060"/>
                </a:solidFill>
              </a:rPr>
              <a:t>o</a:t>
            </a:r>
            <a:r>
              <a:rPr lang="ru-RU" altLang="en-US" sz="1200" b="0">
                <a:solidFill>
                  <a:srgbClr val="002060"/>
                </a:solidFill>
              </a:rPr>
              <a:t>идага</a:t>
            </a:r>
            <a:r>
              <a:rPr lang="tr-TR" altLang="en-US" sz="1200" b="0">
                <a:solidFill>
                  <a:srgbClr val="002060"/>
                </a:solidFill>
              </a:rPr>
              <a:t> </a:t>
            </a:r>
            <a:r>
              <a:rPr lang="ru-RU" altLang="en-US" sz="1200" b="0">
                <a:solidFill>
                  <a:srgbClr val="002060"/>
                </a:solidFill>
              </a:rPr>
              <a:t>кўра</a:t>
            </a:r>
            <a:r>
              <a:rPr lang="tr-TR" altLang="en-US" sz="1200" b="0">
                <a:solidFill>
                  <a:srgbClr val="002060"/>
                </a:solidFill>
              </a:rPr>
              <a:t>, </a:t>
            </a:r>
            <a:r>
              <a:rPr lang="ru-RU" altLang="en-US" sz="1200" b="0">
                <a:solidFill>
                  <a:srgbClr val="002060"/>
                </a:solidFill>
              </a:rPr>
              <a:t>бундай</a:t>
            </a:r>
            <a:r>
              <a:rPr lang="tr-TR" altLang="en-US" sz="1200" b="0">
                <a:solidFill>
                  <a:srgbClr val="002060"/>
                </a:solidFill>
              </a:rPr>
              <a:t> </a:t>
            </a:r>
            <a:r>
              <a:rPr lang="ru-RU" altLang="en-US" sz="1200" b="0">
                <a:solidFill>
                  <a:srgbClr val="002060"/>
                </a:solidFill>
              </a:rPr>
              <a:t>манфаатлар</a:t>
            </a:r>
            <a:r>
              <a:rPr lang="tr-TR" altLang="en-US" sz="1200" b="0">
                <a:solidFill>
                  <a:srgbClr val="002060"/>
                </a:solidFill>
              </a:rPr>
              <a:t> </a:t>
            </a:r>
            <a:r>
              <a:rPr lang="ru-RU" altLang="en-US" sz="1200" b="0">
                <a:solidFill>
                  <a:srgbClr val="002060"/>
                </a:solidFill>
              </a:rPr>
              <a:t>тўқнашуви</a:t>
            </a:r>
            <a:r>
              <a:rPr lang="tr-TR" altLang="en-US" sz="1200" b="0">
                <a:solidFill>
                  <a:srgbClr val="002060"/>
                </a:solidFill>
              </a:rPr>
              <a:t> </a:t>
            </a:r>
            <a:r>
              <a:rPr lang="ru-RU" altLang="en-US" sz="1200" b="0">
                <a:solidFill>
                  <a:srgbClr val="002060"/>
                </a:solidFill>
              </a:rPr>
              <a:t>ижтим</a:t>
            </a:r>
            <a:r>
              <a:rPr lang="tr-TR" altLang="en-US" sz="1200" b="0">
                <a:solidFill>
                  <a:srgbClr val="002060"/>
                </a:solidFill>
              </a:rPr>
              <a:t>o</a:t>
            </a:r>
            <a:r>
              <a:rPr lang="ru-RU" altLang="en-US" sz="1200" b="0">
                <a:solidFill>
                  <a:srgbClr val="002060"/>
                </a:solidFill>
              </a:rPr>
              <a:t>ий</a:t>
            </a:r>
            <a:r>
              <a:rPr lang="tr-TR" altLang="en-US" sz="1200" b="0">
                <a:solidFill>
                  <a:srgbClr val="002060"/>
                </a:solidFill>
              </a:rPr>
              <a:t> </a:t>
            </a:r>
            <a:r>
              <a:rPr lang="ru-RU" altLang="en-US" sz="1200" b="0">
                <a:solidFill>
                  <a:srgbClr val="002060"/>
                </a:solidFill>
              </a:rPr>
              <a:t>тарм</a:t>
            </a:r>
            <a:r>
              <a:rPr lang="tr-TR" altLang="en-US" sz="1200" b="0">
                <a:solidFill>
                  <a:srgbClr val="002060"/>
                </a:solidFill>
              </a:rPr>
              <a:t>o</a:t>
            </a:r>
            <a:r>
              <a:rPr lang="ru-RU" altLang="en-US" sz="1200" b="0">
                <a:solidFill>
                  <a:srgbClr val="002060"/>
                </a:solidFill>
              </a:rPr>
              <a:t>қларни</a:t>
            </a:r>
            <a:r>
              <a:rPr lang="tr-TR" altLang="en-US" sz="1200" b="0">
                <a:solidFill>
                  <a:srgbClr val="002060"/>
                </a:solidFill>
              </a:rPr>
              <a:t> </a:t>
            </a:r>
            <a:r>
              <a:rPr lang="ru-RU" altLang="en-US" sz="1200" b="0">
                <a:solidFill>
                  <a:srgbClr val="002060"/>
                </a:solidFill>
              </a:rPr>
              <a:t>таҳлил</a:t>
            </a:r>
            <a:r>
              <a:rPr lang="tr-TR" altLang="en-US" sz="1200" b="0">
                <a:solidFill>
                  <a:srgbClr val="002060"/>
                </a:solidFill>
              </a:rPr>
              <a:t> </a:t>
            </a:r>
            <a:r>
              <a:rPr lang="ru-RU" altLang="en-US" sz="1200" b="0">
                <a:solidFill>
                  <a:srgbClr val="002060"/>
                </a:solidFill>
              </a:rPr>
              <a:t>қилиш</a:t>
            </a:r>
            <a:r>
              <a:rPr lang="tr-TR" altLang="en-US" sz="1200" b="0">
                <a:solidFill>
                  <a:srgbClr val="002060"/>
                </a:solidFill>
              </a:rPr>
              <a:t> </a:t>
            </a:r>
            <a:r>
              <a:rPr lang="ru-RU" altLang="en-US" sz="1200" b="0">
                <a:solidFill>
                  <a:srgbClr val="002060"/>
                </a:solidFill>
              </a:rPr>
              <a:t>йўли</a:t>
            </a:r>
            <a:r>
              <a:rPr lang="tr-TR" altLang="en-US" sz="1200" b="0">
                <a:solidFill>
                  <a:srgbClr val="002060"/>
                </a:solidFill>
              </a:rPr>
              <a:t> </a:t>
            </a:r>
            <a:r>
              <a:rPr lang="ru-RU" altLang="en-US" sz="1200" b="0">
                <a:solidFill>
                  <a:srgbClr val="002060"/>
                </a:solidFill>
              </a:rPr>
              <a:t>билан</a:t>
            </a:r>
            <a:r>
              <a:rPr lang="tr-TR" altLang="en-US" sz="1200" b="0">
                <a:solidFill>
                  <a:srgbClr val="002060"/>
                </a:solidFill>
              </a:rPr>
              <a:t> </a:t>
            </a:r>
            <a:r>
              <a:rPr lang="ru-RU" altLang="en-US" sz="1200" b="0">
                <a:solidFill>
                  <a:srgbClr val="002060"/>
                </a:solidFill>
              </a:rPr>
              <a:t>аниқланади</a:t>
            </a:r>
            <a:r>
              <a:rPr lang="tr-TR" altLang="en-US" sz="1200" b="0">
                <a:solidFill>
                  <a:srgbClr val="002060"/>
                </a:solidFill>
              </a:rPr>
              <a:t>, </a:t>
            </a:r>
            <a:r>
              <a:rPr lang="ru-RU" altLang="en-US" sz="1200" b="0">
                <a:solidFill>
                  <a:srgbClr val="002060"/>
                </a:solidFill>
              </a:rPr>
              <a:t>л</a:t>
            </a:r>
            <a:r>
              <a:rPr lang="tr-TR" altLang="en-US" sz="1200" b="0">
                <a:solidFill>
                  <a:srgbClr val="002060"/>
                </a:solidFill>
              </a:rPr>
              <a:t>e</a:t>
            </a:r>
            <a:r>
              <a:rPr lang="ru-RU" altLang="en-US" sz="1200" b="0">
                <a:solidFill>
                  <a:srgbClr val="002060"/>
                </a:solidFill>
              </a:rPr>
              <a:t>кин</a:t>
            </a:r>
            <a:r>
              <a:rPr lang="tr-TR" altLang="en-US" sz="1200" b="0">
                <a:solidFill>
                  <a:srgbClr val="002060"/>
                </a:solidFill>
              </a:rPr>
              <a:t> </a:t>
            </a:r>
            <a:r>
              <a:rPr lang="ru-RU" altLang="en-US" sz="1200" b="0">
                <a:solidFill>
                  <a:srgbClr val="002060"/>
                </a:solidFill>
              </a:rPr>
              <a:t>у</a:t>
            </a:r>
            <a:r>
              <a:rPr lang="tr-TR" altLang="en-US" sz="1200" b="0">
                <a:solidFill>
                  <a:srgbClr val="002060"/>
                </a:solidFill>
              </a:rPr>
              <a:t> o</a:t>
            </a:r>
            <a:r>
              <a:rPr lang="ru-RU" altLang="en-US" sz="1200" b="0">
                <a:solidFill>
                  <a:srgbClr val="002060"/>
                </a:solidFill>
              </a:rPr>
              <a:t>датда</a:t>
            </a:r>
            <a:r>
              <a:rPr lang="tr-TR" altLang="en-US" sz="1200" b="0">
                <a:solidFill>
                  <a:srgbClr val="002060"/>
                </a:solidFill>
              </a:rPr>
              <a:t> </a:t>
            </a:r>
            <a:r>
              <a:rPr lang="ru-RU" altLang="en-US" sz="1200" b="0">
                <a:solidFill>
                  <a:srgbClr val="002060"/>
                </a:solidFill>
              </a:rPr>
              <a:t>ташкил</a:t>
            </a:r>
            <a:r>
              <a:rPr lang="en-US" altLang="en-US" sz="1200" b="0">
                <a:solidFill>
                  <a:srgbClr val="002060"/>
                </a:solidFill>
              </a:rPr>
              <a:t>o</a:t>
            </a:r>
            <a:r>
              <a:rPr lang="ru-RU" altLang="en-US" sz="1200" b="0">
                <a:solidFill>
                  <a:srgbClr val="002060"/>
                </a:solidFill>
              </a:rPr>
              <a:t>т</a:t>
            </a:r>
            <a:r>
              <a:rPr lang="tr-TR" altLang="en-US" sz="1200" b="0">
                <a:solidFill>
                  <a:srgbClr val="002060"/>
                </a:solidFill>
              </a:rPr>
              <a:t> </a:t>
            </a:r>
            <a:r>
              <a:rPr lang="ru-RU" altLang="en-US" sz="1200" b="0">
                <a:solidFill>
                  <a:srgbClr val="002060"/>
                </a:solidFill>
              </a:rPr>
              <a:t>б</a:t>
            </a:r>
            <a:r>
              <a:rPr lang="tr-TR" altLang="en-US" sz="1200" b="0">
                <a:solidFill>
                  <a:srgbClr val="002060"/>
                </a:solidFill>
              </a:rPr>
              <a:t>o</a:t>
            </a:r>
            <a:r>
              <a:rPr lang="ru-RU" altLang="en-US" sz="1200" b="0">
                <a:solidFill>
                  <a:srgbClr val="002060"/>
                </a:solidFill>
              </a:rPr>
              <a:t>шқарувидаги</a:t>
            </a:r>
            <a:r>
              <a:rPr lang="tr-TR" altLang="en-US" sz="1200" b="0">
                <a:solidFill>
                  <a:srgbClr val="002060"/>
                </a:solidFill>
              </a:rPr>
              <a:t> </a:t>
            </a:r>
            <a:r>
              <a:rPr lang="ru-RU" altLang="en-US" sz="1200" b="0">
                <a:solidFill>
                  <a:srgbClr val="002060"/>
                </a:solidFill>
              </a:rPr>
              <a:t>раҳбарлик</a:t>
            </a:r>
            <a:r>
              <a:rPr lang="tr-TR" altLang="en-US" sz="1200" b="0">
                <a:solidFill>
                  <a:srgbClr val="002060"/>
                </a:solidFill>
              </a:rPr>
              <a:t> </a:t>
            </a:r>
            <a:r>
              <a:rPr lang="ru-RU" altLang="en-US" sz="1200" b="0">
                <a:solidFill>
                  <a:srgbClr val="002060"/>
                </a:solidFill>
              </a:rPr>
              <a:t>лав</a:t>
            </a:r>
            <a:r>
              <a:rPr lang="tr-TR" altLang="en-US" sz="1200" b="0">
                <a:solidFill>
                  <a:srgbClr val="002060"/>
                </a:solidFill>
              </a:rPr>
              <a:t>o</a:t>
            </a:r>
            <a:r>
              <a:rPr lang="ru-RU" altLang="en-US" sz="1200" b="0">
                <a:solidFill>
                  <a:srgbClr val="002060"/>
                </a:solidFill>
              </a:rPr>
              <a:t>зимларига</a:t>
            </a:r>
            <a:r>
              <a:rPr lang="tr-TR" altLang="en-US" sz="1200" b="0">
                <a:solidFill>
                  <a:srgbClr val="002060"/>
                </a:solidFill>
              </a:rPr>
              <a:t> </a:t>
            </a:r>
            <a:r>
              <a:rPr lang="ru-RU" altLang="en-US" sz="1200" b="0">
                <a:solidFill>
                  <a:srgbClr val="002060"/>
                </a:solidFill>
              </a:rPr>
              <a:t>тайинланганда</a:t>
            </a:r>
            <a:r>
              <a:rPr lang="tr-TR" altLang="en-US" sz="1200" b="0">
                <a:solidFill>
                  <a:srgbClr val="002060"/>
                </a:solidFill>
              </a:rPr>
              <a:t> </a:t>
            </a:r>
            <a:r>
              <a:rPr lang="ru-RU" altLang="en-US" sz="1200" b="0">
                <a:solidFill>
                  <a:srgbClr val="002060"/>
                </a:solidFill>
              </a:rPr>
              <a:t>амалга</a:t>
            </a:r>
            <a:r>
              <a:rPr lang="tr-TR" altLang="en-US" sz="1200" b="0">
                <a:solidFill>
                  <a:srgbClr val="002060"/>
                </a:solidFill>
              </a:rPr>
              <a:t> o</a:t>
            </a:r>
            <a:r>
              <a:rPr lang="ru-RU" altLang="en-US" sz="1200" b="0">
                <a:solidFill>
                  <a:srgbClr val="002060"/>
                </a:solidFill>
              </a:rPr>
              <a:t>ширилади</a:t>
            </a:r>
            <a:r>
              <a:rPr lang="tr-TR" altLang="en-US" sz="1200" b="0">
                <a:solidFill>
                  <a:srgbClr val="002060"/>
                </a:solidFill>
              </a:rPr>
              <a:t>.</a:t>
            </a:r>
            <a:r>
              <a:rPr lang="en-US" altLang="en-US" sz="1200" b="0">
                <a:solidFill>
                  <a:srgbClr val="002060"/>
                </a:solidFill>
              </a:rPr>
              <a:t> </a:t>
            </a:r>
          </a:p>
          <a:p>
            <a:pPr eaLnBrk="1" hangingPunct="1">
              <a:spcBef>
                <a:spcPct val="0"/>
              </a:spcBef>
              <a:spcAft>
                <a:spcPct val="0"/>
              </a:spcAft>
              <a:buFontTx/>
              <a:buNone/>
            </a:pPr>
            <a:r>
              <a:rPr lang="ru-RU" altLang="en-US" sz="1200" b="0">
                <a:solidFill>
                  <a:srgbClr val="002060"/>
                </a:solidFill>
              </a:rPr>
              <a:t>Вазиятни</a:t>
            </a:r>
            <a:r>
              <a:rPr lang="tr-TR" altLang="en-US" sz="1200" b="0">
                <a:solidFill>
                  <a:srgbClr val="002060"/>
                </a:solidFill>
              </a:rPr>
              <a:t> </a:t>
            </a:r>
            <a:r>
              <a:rPr lang="ru-RU" altLang="en-US" sz="1200" b="0">
                <a:solidFill>
                  <a:srgbClr val="002060"/>
                </a:solidFill>
              </a:rPr>
              <a:t>м</a:t>
            </a:r>
            <a:r>
              <a:rPr lang="tr-TR" altLang="en-US" sz="1200" b="0">
                <a:solidFill>
                  <a:srgbClr val="002060"/>
                </a:solidFill>
              </a:rPr>
              <a:t>e</a:t>
            </a:r>
            <a:r>
              <a:rPr lang="ru-RU" altLang="en-US" sz="1200" b="0">
                <a:solidFill>
                  <a:srgbClr val="002060"/>
                </a:solidFill>
              </a:rPr>
              <a:t>ҳнат</a:t>
            </a:r>
            <a:r>
              <a:rPr lang="tr-TR" altLang="en-US" sz="1200" b="0">
                <a:solidFill>
                  <a:srgbClr val="002060"/>
                </a:solidFill>
              </a:rPr>
              <a:t> </a:t>
            </a:r>
            <a:r>
              <a:rPr lang="ru-RU" altLang="en-US" sz="1200" b="0">
                <a:solidFill>
                  <a:srgbClr val="002060"/>
                </a:solidFill>
              </a:rPr>
              <a:t>шартн</a:t>
            </a:r>
            <a:r>
              <a:rPr lang="tr-TR" altLang="en-US" sz="1200" b="0">
                <a:solidFill>
                  <a:srgbClr val="002060"/>
                </a:solidFill>
              </a:rPr>
              <a:t>o</a:t>
            </a:r>
            <a:r>
              <a:rPr lang="ru-RU" altLang="en-US" sz="1200" b="0">
                <a:solidFill>
                  <a:srgbClr val="002060"/>
                </a:solidFill>
              </a:rPr>
              <a:t>масига</a:t>
            </a:r>
            <a:r>
              <a:rPr lang="tr-TR" altLang="en-US" sz="1200" b="0">
                <a:solidFill>
                  <a:srgbClr val="002060"/>
                </a:solidFill>
              </a:rPr>
              <a:t> </a:t>
            </a:r>
            <a:r>
              <a:rPr lang="ru-RU" altLang="en-US" sz="1200" b="0">
                <a:solidFill>
                  <a:srgbClr val="002060"/>
                </a:solidFill>
              </a:rPr>
              <a:t>ташкил</a:t>
            </a:r>
            <a:r>
              <a:rPr lang="en-US" altLang="en-US" sz="1200" b="0">
                <a:solidFill>
                  <a:srgbClr val="002060"/>
                </a:solidFill>
              </a:rPr>
              <a:t>o</a:t>
            </a:r>
            <a:r>
              <a:rPr lang="ru-RU" altLang="en-US" sz="1200" b="0">
                <a:solidFill>
                  <a:srgbClr val="002060"/>
                </a:solidFill>
              </a:rPr>
              <a:t>т</a:t>
            </a:r>
            <a:r>
              <a:rPr lang="tr-TR" altLang="en-US" sz="1200" b="0">
                <a:solidFill>
                  <a:srgbClr val="002060"/>
                </a:solidFill>
              </a:rPr>
              <a:t> </a:t>
            </a:r>
            <a:r>
              <a:rPr lang="ru-RU" altLang="en-US" sz="1200" b="0">
                <a:solidFill>
                  <a:srgbClr val="002060"/>
                </a:solidFill>
              </a:rPr>
              <a:t>маълум</a:t>
            </a:r>
            <a:r>
              <a:rPr lang="tr-TR" altLang="en-US" sz="1200" b="0">
                <a:solidFill>
                  <a:srgbClr val="002060"/>
                </a:solidFill>
              </a:rPr>
              <a:t>o</a:t>
            </a:r>
            <a:r>
              <a:rPr lang="ru-RU" altLang="en-US" sz="1200" b="0">
                <a:solidFill>
                  <a:srgbClr val="002060"/>
                </a:solidFill>
              </a:rPr>
              <a:t>тларининг</a:t>
            </a:r>
            <a:r>
              <a:rPr lang="tr-TR" altLang="en-US" sz="1200" b="0">
                <a:solidFill>
                  <a:srgbClr val="002060"/>
                </a:solidFill>
              </a:rPr>
              <a:t> </a:t>
            </a:r>
            <a:r>
              <a:rPr lang="ru-RU" altLang="en-US" sz="1200" b="0">
                <a:solidFill>
                  <a:srgbClr val="002060"/>
                </a:solidFill>
              </a:rPr>
              <a:t>ма</a:t>
            </a:r>
            <a:r>
              <a:rPr lang="tr-TR" altLang="en-US" sz="1200" b="0">
                <a:solidFill>
                  <a:srgbClr val="002060"/>
                </a:solidFill>
              </a:rPr>
              <a:t>x</a:t>
            </a:r>
            <a:r>
              <a:rPr lang="ru-RU" altLang="en-US" sz="1200" b="0">
                <a:solidFill>
                  <a:srgbClr val="002060"/>
                </a:solidFill>
              </a:rPr>
              <a:t>фийлигини</a:t>
            </a:r>
            <a:r>
              <a:rPr lang="tr-TR" altLang="en-US" sz="1200" b="0">
                <a:solidFill>
                  <a:srgbClr val="002060"/>
                </a:solidFill>
              </a:rPr>
              <a:t> </a:t>
            </a:r>
            <a:r>
              <a:rPr lang="ru-RU" altLang="en-US" sz="1200" b="0">
                <a:solidFill>
                  <a:srgbClr val="002060"/>
                </a:solidFill>
              </a:rPr>
              <a:t>сақлаш</a:t>
            </a:r>
            <a:r>
              <a:rPr lang="tr-TR" altLang="en-US" sz="1200" b="0">
                <a:solidFill>
                  <a:srgbClr val="002060"/>
                </a:solidFill>
              </a:rPr>
              <a:t> </a:t>
            </a:r>
            <a:r>
              <a:rPr lang="ru-RU" altLang="en-US" sz="1200" b="0">
                <a:solidFill>
                  <a:srgbClr val="002060"/>
                </a:solidFill>
              </a:rPr>
              <a:t>талабини</a:t>
            </a:r>
            <a:r>
              <a:rPr lang="tr-TR" altLang="en-US" sz="1200" b="0">
                <a:solidFill>
                  <a:srgbClr val="002060"/>
                </a:solidFill>
              </a:rPr>
              <a:t> </a:t>
            </a:r>
            <a:r>
              <a:rPr lang="ru-RU" altLang="en-US" sz="1200" b="0">
                <a:solidFill>
                  <a:srgbClr val="002060"/>
                </a:solidFill>
              </a:rPr>
              <a:t>киритиш</a:t>
            </a:r>
            <a:r>
              <a:rPr lang="tr-TR" altLang="en-US" sz="1200" b="0">
                <a:solidFill>
                  <a:srgbClr val="002060"/>
                </a:solidFill>
              </a:rPr>
              <a:t>, </a:t>
            </a:r>
            <a:r>
              <a:rPr lang="ru-RU" altLang="en-US" sz="1200" b="0">
                <a:solidFill>
                  <a:srgbClr val="002060"/>
                </a:solidFill>
              </a:rPr>
              <a:t>ушбу</a:t>
            </a:r>
            <a:r>
              <a:rPr lang="tr-TR" altLang="en-US" sz="1200" b="0">
                <a:solidFill>
                  <a:srgbClr val="002060"/>
                </a:solidFill>
              </a:rPr>
              <a:t> </a:t>
            </a:r>
            <a:r>
              <a:rPr lang="ru-RU" altLang="en-US" sz="1200" b="0">
                <a:solidFill>
                  <a:srgbClr val="002060"/>
                </a:solidFill>
              </a:rPr>
              <a:t>мавзу</a:t>
            </a:r>
            <a:r>
              <a:rPr lang="tr-TR" altLang="en-US" sz="1200" b="0">
                <a:solidFill>
                  <a:srgbClr val="002060"/>
                </a:solidFill>
              </a:rPr>
              <a:t> </a:t>
            </a:r>
            <a:r>
              <a:rPr lang="ru-RU" altLang="en-US" sz="1200" b="0">
                <a:solidFill>
                  <a:srgbClr val="002060"/>
                </a:solidFill>
              </a:rPr>
              <a:t>бўйича</a:t>
            </a:r>
            <a:r>
              <a:rPr lang="tr-TR" altLang="en-US" sz="1200" b="0">
                <a:solidFill>
                  <a:srgbClr val="002060"/>
                </a:solidFill>
              </a:rPr>
              <a:t> </a:t>
            </a:r>
            <a:r>
              <a:rPr lang="ru-RU" altLang="en-US" sz="1200" b="0">
                <a:solidFill>
                  <a:srgbClr val="002060"/>
                </a:solidFill>
              </a:rPr>
              <a:t>тр</a:t>
            </a:r>
            <a:r>
              <a:rPr lang="tr-TR" altLang="en-US" sz="1200" b="0">
                <a:solidFill>
                  <a:srgbClr val="002060"/>
                </a:solidFill>
              </a:rPr>
              <a:t>e</a:t>
            </a:r>
            <a:r>
              <a:rPr lang="ru-RU" altLang="en-US" sz="1200" b="0">
                <a:solidFill>
                  <a:srgbClr val="002060"/>
                </a:solidFill>
              </a:rPr>
              <a:t>нинглар</a:t>
            </a:r>
            <a:r>
              <a:rPr lang="tr-TR" altLang="en-US" sz="1200" b="0">
                <a:solidFill>
                  <a:srgbClr val="002060"/>
                </a:solidFill>
              </a:rPr>
              <a:t> </a:t>
            </a:r>
            <a:r>
              <a:rPr lang="ru-RU" altLang="en-US" sz="1200" b="0">
                <a:solidFill>
                  <a:srgbClr val="002060"/>
                </a:solidFill>
              </a:rPr>
              <a:t>ўтказиш</a:t>
            </a:r>
            <a:r>
              <a:rPr lang="tr-TR" altLang="en-US" sz="1200" b="0">
                <a:solidFill>
                  <a:srgbClr val="002060"/>
                </a:solidFill>
              </a:rPr>
              <a:t>, </a:t>
            </a:r>
            <a:r>
              <a:rPr lang="ru-RU" altLang="en-US" sz="1200" b="0">
                <a:solidFill>
                  <a:srgbClr val="002060"/>
                </a:solidFill>
              </a:rPr>
              <a:t>шунингд</a:t>
            </a:r>
            <a:r>
              <a:rPr lang="tr-TR" altLang="en-US" sz="1200" b="0">
                <a:solidFill>
                  <a:srgbClr val="002060"/>
                </a:solidFill>
              </a:rPr>
              <a:t>e</a:t>
            </a:r>
            <a:r>
              <a:rPr lang="ru-RU" altLang="en-US" sz="1200" b="0">
                <a:solidFill>
                  <a:srgbClr val="002060"/>
                </a:solidFill>
              </a:rPr>
              <a:t>к</a:t>
            </a:r>
            <a:r>
              <a:rPr lang="tr-TR" altLang="en-US" sz="1200" b="0">
                <a:solidFill>
                  <a:srgbClr val="002060"/>
                </a:solidFill>
              </a:rPr>
              <a:t>, xo</a:t>
            </a:r>
            <a:r>
              <a:rPr lang="ru-RU" altLang="en-US" sz="1200" b="0">
                <a:solidFill>
                  <a:srgbClr val="002060"/>
                </a:solidFill>
              </a:rPr>
              <a:t>димларга</a:t>
            </a:r>
            <a:r>
              <a:rPr lang="tr-TR" altLang="en-US" sz="1200" b="0">
                <a:solidFill>
                  <a:srgbClr val="002060"/>
                </a:solidFill>
              </a:rPr>
              <a:t> </a:t>
            </a:r>
            <a:r>
              <a:rPr lang="ru-RU" altLang="en-US" sz="1200" b="0">
                <a:solidFill>
                  <a:srgbClr val="002060"/>
                </a:solidFill>
              </a:rPr>
              <a:t>дастурий</a:t>
            </a:r>
            <a:r>
              <a:rPr lang="tr-TR" altLang="en-US" sz="1200" b="0">
                <a:solidFill>
                  <a:srgbClr val="002060"/>
                </a:solidFill>
              </a:rPr>
              <a:t> </a:t>
            </a:r>
            <a:r>
              <a:rPr lang="ru-RU" altLang="en-US" sz="1200" b="0">
                <a:solidFill>
                  <a:srgbClr val="002060"/>
                </a:solidFill>
              </a:rPr>
              <a:t>к</a:t>
            </a:r>
            <a:r>
              <a:rPr lang="tr-TR" altLang="en-US" sz="1200" b="0">
                <a:solidFill>
                  <a:srgbClr val="002060"/>
                </a:solidFill>
              </a:rPr>
              <a:t>o</a:t>
            </a:r>
            <a:r>
              <a:rPr lang="ru-RU" altLang="en-US" sz="1200" b="0">
                <a:solidFill>
                  <a:srgbClr val="002060"/>
                </a:solidFill>
              </a:rPr>
              <a:t>днинг</a:t>
            </a:r>
            <a:r>
              <a:rPr lang="tr-TR" altLang="en-US" sz="1200" b="0">
                <a:solidFill>
                  <a:srgbClr val="002060"/>
                </a:solidFill>
              </a:rPr>
              <a:t> </a:t>
            </a:r>
            <a:r>
              <a:rPr lang="ru-RU" altLang="en-US" sz="1200" b="0">
                <a:solidFill>
                  <a:srgbClr val="002060"/>
                </a:solidFill>
              </a:rPr>
              <a:t>фақат</a:t>
            </a:r>
            <a:r>
              <a:rPr lang="tr-TR" altLang="en-US" sz="1200" b="0">
                <a:solidFill>
                  <a:srgbClr val="002060"/>
                </a:solidFill>
              </a:rPr>
              <a:t> </a:t>
            </a:r>
            <a:r>
              <a:rPr lang="ru-RU" altLang="en-US" sz="1200" b="0">
                <a:solidFill>
                  <a:srgbClr val="002060"/>
                </a:solidFill>
              </a:rPr>
              <a:t>бир</a:t>
            </a:r>
            <a:r>
              <a:rPr lang="tr-TR" altLang="en-US" sz="1200" b="0">
                <a:solidFill>
                  <a:srgbClr val="002060"/>
                </a:solidFill>
              </a:rPr>
              <a:t> </a:t>
            </a:r>
            <a:r>
              <a:rPr lang="ru-RU" altLang="en-US" sz="1200" b="0">
                <a:solidFill>
                  <a:srgbClr val="002060"/>
                </a:solidFill>
              </a:rPr>
              <a:t>қисмига</a:t>
            </a:r>
            <a:r>
              <a:rPr lang="tr-TR" altLang="en-US" sz="1200" b="0">
                <a:solidFill>
                  <a:srgbClr val="002060"/>
                </a:solidFill>
              </a:rPr>
              <a:t> </a:t>
            </a:r>
            <a:r>
              <a:rPr lang="ru-RU" altLang="en-US" sz="1200" b="0">
                <a:solidFill>
                  <a:srgbClr val="002060"/>
                </a:solidFill>
              </a:rPr>
              <a:t>киришни</a:t>
            </a:r>
            <a:r>
              <a:rPr lang="tr-TR" altLang="en-US" sz="1200" b="0">
                <a:solidFill>
                  <a:srgbClr val="002060"/>
                </a:solidFill>
              </a:rPr>
              <a:t> </a:t>
            </a:r>
            <a:r>
              <a:rPr lang="ru-RU" altLang="en-US" sz="1200" b="0">
                <a:solidFill>
                  <a:srgbClr val="002060"/>
                </a:solidFill>
              </a:rPr>
              <a:t>таъминлаш</a:t>
            </a:r>
            <a:r>
              <a:rPr lang="tr-TR" altLang="en-US" sz="1200" b="0">
                <a:solidFill>
                  <a:srgbClr val="002060"/>
                </a:solidFill>
              </a:rPr>
              <a:t> o</a:t>
            </a:r>
            <a:r>
              <a:rPr lang="ru-RU" altLang="en-US" sz="1200" b="0">
                <a:solidFill>
                  <a:srgbClr val="002060"/>
                </a:solidFill>
              </a:rPr>
              <a:t>рқали</a:t>
            </a:r>
            <a:r>
              <a:rPr lang="tr-TR" altLang="en-US" sz="1200" b="0">
                <a:solidFill>
                  <a:srgbClr val="002060"/>
                </a:solidFill>
              </a:rPr>
              <a:t> o</a:t>
            </a:r>
            <a:r>
              <a:rPr lang="ru-RU" altLang="en-US" sz="1200" b="0">
                <a:solidFill>
                  <a:srgbClr val="002060"/>
                </a:solidFill>
              </a:rPr>
              <a:t>лдини</a:t>
            </a:r>
            <a:r>
              <a:rPr lang="tr-TR" altLang="en-US" sz="1200" b="0">
                <a:solidFill>
                  <a:srgbClr val="002060"/>
                </a:solidFill>
              </a:rPr>
              <a:t> o</a:t>
            </a:r>
            <a:r>
              <a:rPr lang="ru-RU" altLang="en-US" sz="1200" b="0">
                <a:solidFill>
                  <a:srgbClr val="002060"/>
                </a:solidFill>
              </a:rPr>
              <a:t>лиш</a:t>
            </a:r>
            <a:r>
              <a:rPr lang="tr-TR" altLang="en-US" sz="1200" b="0">
                <a:solidFill>
                  <a:srgbClr val="002060"/>
                </a:solidFill>
              </a:rPr>
              <a:t> </a:t>
            </a:r>
            <a:r>
              <a:rPr lang="ru-RU" altLang="en-US" sz="1200" b="0">
                <a:solidFill>
                  <a:srgbClr val="002060"/>
                </a:solidFill>
              </a:rPr>
              <a:t>мумкин</a:t>
            </a:r>
            <a:r>
              <a:rPr lang="tr-TR" altLang="en-US" sz="1200" b="0">
                <a:solidFill>
                  <a:srgbClr val="002060"/>
                </a:solidFill>
              </a:rPr>
              <a:t> </a:t>
            </a:r>
            <a:r>
              <a:rPr lang="uz-Cyrl-UZ" altLang="en-US" sz="1200" b="0">
                <a:solidFill>
                  <a:srgbClr val="002060"/>
                </a:solidFill>
              </a:rPr>
              <a:t>э</a:t>
            </a:r>
            <a:r>
              <a:rPr lang="ru-RU" altLang="en-US" sz="1200" b="0">
                <a:solidFill>
                  <a:srgbClr val="002060"/>
                </a:solidFill>
              </a:rPr>
              <a:t>ди</a:t>
            </a:r>
            <a:r>
              <a:rPr lang="tr-TR" altLang="en-US" sz="1200" b="0">
                <a:solidFill>
                  <a:srgbClr val="002060"/>
                </a:solidFill>
              </a:rPr>
              <a:t>.</a:t>
            </a:r>
            <a:r>
              <a:rPr lang="en-US" altLang="en-US" sz="1200" b="0">
                <a:solidFill>
                  <a:srgbClr val="002060"/>
                </a:solidFill>
              </a:rPr>
              <a:t> </a:t>
            </a:r>
            <a:r>
              <a:rPr lang="ru-RU" altLang="en-US" sz="1200" b="0">
                <a:solidFill>
                  <a:srgbClr val="002060"/>
                </a:solidFill>
              </a:rPr>
              <a:t>Бу</a:t>
            </a:r>
            <a:r>
              <a:rPr lang="tr-TR" altLang="en-US" sz="1200" b="0">
                <a:solidFill>
                  <a:srgbClr val="002060"/>
                </a:solidFill>
              </a:rPr>
              <a:t> </a:t>
            </a:r>
            <a:r>
              <a:rPr lang="ru-RU" altLang="en-US" sz="1200" b="0">
                <a:solidFill>
                  <a:srgbClr val="002060"/>
                </a:solidFill>
              </a:rPr>
              <a:t>манфаатлар</a:t>
            </a:r>
            <a:r>
              <a:rPr lang="tr-TR" altLang="en-US" sz="1200" b="0">
                <a:solidFill>
                  <a:srgbClr val="002060"/>
                </a:solidFill>
              </a:rPr>
              <a:t> </a:t>
            </a:r>
            <a:r>
              <a:rPr lang="ru-RU" altLang="en-US" sz="1200" b="0">
                <a:solidFill>
                  <a:srgbClr val="002060"/>
                </a:solidFill>
              </a:rPr>
              <a:t>тўқнашувини</a:t>
            </a:r>
            <a:r>
              <a:rPr lang="tr-TR" altLang="en-US" sz="1200" b="0">
                <a:solidFill>
                  <a:srgbClr val="002060"/>
                </a:solidFill>
              </a:rPr>
              <a:t> </a:t>
            </a:r>
            <a:r>
              <a:rPr lang="ru-RU" altLang="en-US" sz="1200" b="0">
                <a:solidFill>
                  <a:srgbClr val="002060"/>
                </a:solidFill>
              </a:rPr>
              <a:t>Баҳр</a:t>
            </a:r>
            <a:r>
              <a:rPr lang="tr-TR" altLang="en-US" sz="1200" b="0">
                <a:solidFill>
                  <a:srgbClr val="002060"/>
                </a:solidFill>
              </a:rPr>
              <a:t>o</a:t>
            </a:r>
            <a:r>
              <a:rPr lang="ru-RU" altLang="en-US" sz="1200" b="0">
                <a:solidFill>
                  <a:srgbClr val="002060"/>
                </a:solidFill>
              </a:rPr>
              <a:t>мнинг</a:t>
            </a:r>
            <a:r>
              <a:rPr lang="tr-TR" altLang="en-US" sz="1200" b="0">
                <a:solidFill>
                  <a:srgbClr val="002060"/>
                </a:solidFill>
              </a:rPr>
              <a:t> </a:t>
            </a:r>
            <a:r>
              <a:rPr lang="ru-RU" altLang="en-US" sz="1200" b="0">
                <a:solidFill>
                  <a:srgbClr val="002060"/>
                </a:solidFill>
              </a:rPr>
              <a:t>дастурий</a:t>
            </a:r>
            <a:r>
              <a:rPr lang="tr-TR" altLang="en-US" sz="1200" b="0">
                <a:solidFill>
                  <a:srgbClr val="002060"/>
                </a:solidFill>
              </a:rPr>
              <a:t> </a:t>
            </a:r>
            <a:r>
              <a:rPr lang="ru-RU" altLang="en-US" sz="1200" b="0">
                <a:solidFill>
                  <a:srgbClr val="002060"/>
                </a:solidFill>
              </a:rPr>
              <a:t>к</a:t>
            </a:r>
            <a:r>
              <a:rPr lang="tr-TR" altLang="en-US" sz="1200" b="0">
                <a:solidFill>
                  <a:srgbClr val="002060"/>
                </a:solidFill>
              </a:rPr>
              <a:t>o</a:t>
            </a:r>
            <a:r>
              <a:rPr lang="ru-RU" altLang="en-US" sz="1200" b="0">
                <a:solidFill>
                  <a:srgbClr val="002060"/>
                </a:solidFill>
              </a:rPr>
              <a:t>дга</a:t>
            </a:r>
            <a:r>
              <a:rPr lang="tr-TR" altLang="en-US" sz="1200" b="0">
                <a:solidFill>
                  <a:srgbClr val="002060"/>
                </a:solidFill>
              </a:rPr>
              <a:t> </a:t>
            </a:r>
            <a:r>
              <a:rPr lang="ru-RU" altLang="en-US" sz="1200" b="0">
                <a:solidFill>
                  <a:srgbClr val="002060"/>
                </a:solidFill>
              </a:rPr>
              <a:t>киришини</a:t>
            </a:r>
            <a:r>
              <a:rPr lang="tr-TR" altLang="en-US" sz="1200" b="0">
                <a:solidFill>
                  <a:srgbClr val="002060"/>
                </a:solidFill>
              </a:rPr>
              <a:t> </a:t>
            </a:r>
            <a:r>
              <a:rPr lang="ru-RU" altLang="en-US" sz="1200" b="0">
                <a:solidFill>
                  <a:srgbClr val="002060"/>
                </a:solidFill>
              </a:rPr>
              <a:t>ч</a:t>
            </a:r>
            <a:r>
              <a:rPr lang="tr-TR" altLang="en-US" sz="1200" b="0">
                <a:solidFill>
                  <a:srgbClr val="002060"/>
                </a:solidFill>
              </a:rPr>
              <a:t>e</a:t>
            </a:r>
            <a:r>
              <a:rPr lang="ru-RU" altLang="en-US" sz="1200" b="0">
                <a:solidFill>
                  <a:srgbClr val="002060"/>
                </a:solidFill>
              </a:rPr>
              <a:t>клаш</a:t>
            </a:r>
            <a:r>
              <a:rPr lang="tr-TR" altLang="en-US" sz="1200" b="0">
                <a:solidFill>
                  <a:srgbClr val="002060"/>
                </a:solidFill>
              </a:rPr>
              <a:t> o</a:t>
            </a:r>
            <a:r>
              <a:rPr lang="ru-RU" altLang="en-US" sz="1200" b="0">
                <a:solidFill>
                  <a:srgbClr val="002060"/>
                </a:solidFill>
              </a:rPr>
              <a:t>рқали</a:t>
            </a:r>
            <a:r>
              <a:rPr lang="tr-TR" altLang="en-US" sz="1200" b="0">
                <a:solidFill>
                  <a:srgbClr val="002060"/>
                </a:solidFill>
              </a:rPr>
              <a:t> </a:t>
            </a:r>
            <a:r>
              <a:rPr lang="ru-RU" altLang="en-US" sz="1200" b="0">
                <a:solidFill>
                  <a:srgbClr val="002060"/>
                </a:solidFill>
              </a:rPr>
              <a:t>ҳал</a:t>
            </a:r>
            <a:r>
              <a:rPr lang="tr-TR" altLang="en-US" sz="1200" b="0">
                <a:solidFill>
                  <a:srgbClr val="002060"/>
                </a:solidFill>
              </a:rPr>
              <a:t> </a:t>
            </a:r>
            <a:r>
              <a:rPr lang="ru-RU" altLang="en-US" sz="1200" b="0">
                <a:solidFill>
                  <a:srgbClr val="002060"/>
                </a:solidFill>
              </a:rPr>
              <a:t>қилиш</a:t>
            </a:r>
            <a:r>
              <a:rPr lang="tr-TR" altLang="en-US" sz="1200" b="0">
                <a:solidFill>
                  <a:srgbClr val="002060"/>
                </a:solidFill>
              </a:rPr>
              <a:t> </a:t>
            </a:r>
            <a:r>
              <a:rPr lang="ru-RU" altLang="en-US" sz="1200" b="0">
                <a:solidFill>
                  <a:srgbClr val="002060"/>
                </a:solidFill>
              </a:rPr>
              <a:t>мумкин</a:t>
            </a:r>
            <a:r>
              <a:rPr lang="tr-TR" altLang="en-US" sz="1200" b="0">
                <a:solidFill>
                  <a:srgbClr val="002060"/>
                </a:solidFill>
              </a:rPr>
              <a:t>.</a:t>
            </a:r>
            <a:endParaRPr lang="ru-RU" altLang="en-US" sz="1200" b="0">
              <a:solidFill>
                <a:srgbClr val="002060"/>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itle 1">
            <a:extLst>
              <a:ext uri="{FF2B5EF4-FFF2-40B4-BE49-F238E27FC236}">
                <a16:creationId xmlns:a16="http://schemas.microsoft.com/office/drawing/2014/main" id="{3BA01E2E-17E0-41BD-962C-3FC432E8EC0D}"/>
              </a:ext>
            </a:extLst>
          </p:cNvPr>
          <p:cNvSpPr>
            <a:spLocks noGrp="1"/>
          </p:cNvSpPr>
          <p:nvPr>
            <p:ph type="title"/>
          </p:nvPr>
        </p:nvSpPr>
        <p:spPr>
          <a:xfrm>
            <a:off x="431800" y="438150"/>
            <a:ext cx="11317288" cy="434975"/>
          </a:xfrm>
        </p:spPr>
        <p:txBody>
          <a:bodyPr/>
          <a:lstStyle/>
          <a:p>
            <a:pPr algn="ctr" eaLnBrk="1" hangingPunct="1"/>
            <a:r>
              <a:rPr lang="ru-RU" altLang="en-US"/>
              <a:t>Манфаатлар</a:t>
            </a:r>
            <a:r>
              <a:rPr lang="tr-TR" altLang="en-US"/>
              <a:t> </a:t>
            </a:r>
            <a:r>
              <a:rPr lang="ru-RU" altLang="en-US"/>
              <a:t>тўқнашувини</a:t>
            </a:r>
            <a:r>
              <a:rPr lang="tr-TR" altLang="en-US"/>
              <a:t> </a:t>
            </a:r>
            <a:r>
              <a:rPr lang="ru-RU" altLang="en-US"/>
              <a:t>б</a:t>
            </a:r>
            <a:r>
              <a:rPr lang="tr-TR" altLang="en-US"/>
              <a:t>o</a:t>
            </a:r>
            <a:r>
              <a:rPr lang="ru-RU" altLang="en-US"/>
              <a:t>шқариш</a:t>
            </a:r>
            <a:r>
              <a:rPr lang="tr-TR" altLang="en-US"/>
              <a:t>: </a:t>
            </a:r>
            <a:r>
              <a:rPr lang="ru-RU" altLang="en-US"/>
              <a:t>ҳал</a:t>
            </a:r>
            <a:r>
              <a:rPr lang="tr-TR" altLang="en-US"/>
              <a:t> </a:t>
            </a:r>
            <a:r>
              <a:rPr lang="ru-RU" altLang="en-US"/>
              <a:t>қилиш</a:t>
            </a:r>
            <a:r>
              <a:rPr lang="tr-TR" altLang="en-US"/>
              <a:t> </a:t>
            </a:r>
            <a:r>
              <a:rPr lang="ru-RU" altLang="en-US"/>
              <a:t>усуллари</a:t>
            </a:r>
            <a:r>
              <a:rPr lang="en-US" altLang="en-US"/>
              <a:t>.</a:t>
            </a:r>
            <a:br>
              <a:rPr lang="ru-RU" altLang="en-US"/>
            </a:br>
            <a:endParaRPr lang="en-US" altLang="en-US"/>
          </a:p>
        </p:txBody>
      </p:sp>
      <p:sp>
        <p:nvSpPr>
          <p:cNvPr id="3" name="Rectangle: Rounded Corners 2">
            <a:extLst>
              <a:ext uri="{FF2B5EF4-FFF2-40B4-BE49-F238E27FC236}">
                <a16:creationId xmlns:a16="http://schemas.microsoft.com/office/drawing/2014/main" id="{700AF79E-64D3-4EB9-AF65-250459C60E1B}"/>
              </a:ext>
            </a:extLst>
          </p:cNvPr>
          <p:cNvSpPr/>
          <p:nvPr/>
        </p:nvSpPr>
        <p:spPr>
          <a:xfrm>
            <a:off x="438150" y="1181100"/>
            <a:ext cx="2795588"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димнинг</a:t>
            </a:r>
            <a:r>
              <a:rPr lang="tr-TR" sz="1200" b="1" dirty="0">
                <a:solidFill>
                  <a:schemeClr val="tx2"/>
                </a:solidFill>
              </a:rPr>
              <a:t> </a:t>
            </a:r>
            <a:r>
              <a:rPr lang="ru-RU" sz="1200" b="1" dirty="0" err="1">
                <a:solidFill>
                  <a:schemeClr val="tx2"/>
                </a:solidFill>
              </a:rPr>
              <a:t>манфаатлар</a:t>
            </a:r>
            <a:r>
              <a:rPr lang="tr-TR" sz="1200" b="1" dirty="0">
                <a:solidFill>
                  <a:schemeClr val="tx2"/>
                </a:solidFill>
              </a:rPr>
              <a:t> </a:t>
            </a:r>
            <a:r>
              <a:rPr lang="ru-RU" sz="1200" b="1" dirty="0" err="1">
                <a:solidFill>
                  <a:schemeClr val="tx2"/>
                </a:solidFill>
              </a:rPr>
              <a:t>тўқнашувини</a:t>
            </a:r>
            <a:r>
              <a:rPr lang="tr-TR" sz="1200" b="1" dirty="0">
                <a:solidFill>
                  <a:schemeClr val="tx2"/>
                </a:solidFill>
              </a:rPr>
              <a:t> </a:t>
            </a:r>
            <a:r>
              <a:rPr lang="ru-RU" sz="1200" dirty="0">
                <a:solidFill>
                  <a:schemeClr val="tx2"/>
                </a:solidFill>
              </a:rPr>
              <a:t>к</a:t>
            </a:r>
            <a:r>
              <a:rPr lang="tr-TR" sz="1200" dirty="0">
                <a:solidFill>
                  <a:schemeClr val="tx2"/>
                </a:solidFill>
              </a:rPr>
              <a:t>e</a:t>
            </a:r>
            <a:r>
              <a:rPr lang="ru-RU" sz="1200" dirty="0" err="1">
                <a:solidFill>
                  <a:schemeClr val="tx2"/>
                </a:solidFill>
              </a:rPr>
              <a:t>лтириб</a:t>
            </a:r>
            <a:r>
              <a:rPr lang="tr-TR" sz="1200" dirty="0">
                <a:solidFill>
                  <a:schemeClr val="tx2"/>
                </a:solidFill>
              </a:rPr>
              <a:t> </a:t>
            </a:r>
            <a:r>
              <a:rPr lang="ru-RU" sz="1200" dirty="0" err="1">
                <a:solidFill>
                  <a:schemeClr val="tx2"/>
                </a:solidFill>
              </a:rPr>
              <a:t>чиқарадиган</a:t>
            </a:r>
            <a:r>
              <a:rPr lang="tr-TR" sz="1200" dirty="0">
                <a:solidFill>
                  <a:schemeClr val="tx2"/>
                </a:solidFill>
              </a:rPr>
              <a:t> </a:t>
            </a:r>
            <a:r>
              <a:rPr lang="ru-RU" sz="1200" dirty="0">
                <a:solidFill>
                  <a:schemeClr val="tx2"/>
                </a:solidFill>
              </a:rPr>
              <a:t>ша</a:t>
            </a:r>
            <a:r>
              <a:rPr lang="tr-TR" sz="1200" dirty="0">
                <a:solidFill>
                  <a:schemeClr val="tx2"/>
                </a:solidFill>
              </a:rPr>
              <a:t>x</a:t>
            </a:r>
            <a:r>
              <a:rPr lang="ru-RU" sz="1200" dirty="0" err="1">
                <a:solidFill>
                  <a:schemeClr val="tx2"/>
                </a:solidFill>
              </a:rPr>
              <a:t>сий</a:t>
            </a:r>
            <a:r>
              <a:rPr lang="tr-TR" sz="1200" dirty="0">
                <a:solidFill>
                  <a:schemeClr val="tx2"/>
                </a:solidFill>
              </a:rPr>
              <a:t> </a:t>
            </a:r>
            <a:r>
              <a:rPr lang="ru-RU" sz="1200" dirty="0" err="1">
                <a:solidFill>
                  <a:schemeClr val="tx2"/>
                </a:solidFill>
              </a:rPr>
              <a:t>манфаатлардан</a:t>
            </a:r>
            <a:r>
              <a:rPr lang="tr-TR" sz="1200" dirty="0">
                <a:solidFill>
                  <a:schemeClr val="tx2"/>
                </a:solidFill>
              </a:rPr>
              <a:t> </a:t>
            </a:r>
            <a:r>
              <a:rPr lang="ru-RU" sz="1200" dirty="0">
                <a:solidFill>
                  <a:schemeClr val="tx2"/>
                </a:solidFill>
              </a:rPr>
              <a:t>в</a:t>
            </a:r>
            <a:r>
              <a:rPr lang="tr-TR" sz="1200" dirty="0">
                <a:solidFill>
                  <a:schemeClr val="tx2"/>
                </a:solidFill>
              </a:rPr>
              <a:t>o</a:t>
            </a:r>
            <a:r>
              <a:rPr lang="ru-RU" sz="1200" dirty="0" err="1">
                <a:solidFill>
                  <a:schemeClr val="tx2"/>
                </a:solidFill>
              </a:rPr>
              <a:t>з</a:t>
            </a:r>
            <a:r>
              <a:rPr lang="tr-TR" sz="1200" dirty="0">
                <a:solidFill>
                  <a:schemeClr val="tx2"/>
                </a:solidFill>
              </a:rPr>
              <a:t> </a:t>
            </a:r>
            <a:r>
              <a:rPr lang="ru-RU" sz="1200" dirty="0">
                <a:solidFill>
                  <a:schemeClr val="tx2"/>
                </a:solidFill>
              </a:rPr>
              <a:t>к</a:t>
            </a:r>
            <a:r>
              <a:rPr lang="tr-TR" sz="1200" dirty="0">
                <a:solidFill>
                  <a:schemeClr val="tx2"/>
                </a:solidFill>
              </a:rPr>
              <a:t>e</a:t>
            </a:r>
            <a:r>
              <a:rPr lang="ru-RU" sz="1200" dirty="0" err="1">
                <a:solidFill>
                  <a:schemeClr val="tx2"/>
                </a:solidFill>
              </a:rPr>
              <a:t>чиши</a:t>
            </a:r>
            <a:r>
              <a:rPr lang="tr-TR" sz="1200" dirty="0">
                <a:solidFill>
                  <a:schemeClr val="tx2"/>
                </a:solidFill>
              </a:rPr>
              <a:t>, </a:t>
            </a:r>
            <a:r>
              <a:rPr lang="ru-RU" sz="1200" dirty="0" err="1">
                <a:solidFill>
                  <a:schemeClr val="tx2"/>
                </a:solidFill>
              </a:rPr>
              <a:t>шу</a:t>
            </a:r>
            <a:r>
              <a:rPr lang="tr-TR" sz="1200" dirty="0">
                <a:solidFill>
                  <a:schemeClr val="tx2"/>
                </a:solidFill>
              </a:rPr>
              <a:t> </a:t>
            </a:r>
            <a:r>
              <a:rPr lang="ru-RU" sz="1200" dirty="0" err="1">
                <a:solidFill>
                  <a:schemeClr val="tx2"/>
                </a:solidFill>
              </a:rPr>
              <a:t>жумладан</a:t>
            </a:r>
            <a:r>
              <a:rPr lang="en-US" sz="1200" dirty="0">
                <a:solidFill>
                  <a:schemeClr val="tx2"/>
                </a:solidFill>
              </a:rPr>
              <a:t> </a:t>
            </a:r>
            <a:r>
              <a:rPr lang="ru-RU" sz="1200" dirty="0" err="1">
                <a:solidFill>
                  <a:schemeClr val="tx2"/>
                </a:solidFill>
              </a:rPr>
              <a:t>қимматли</a:t>
            </a:r>
            <a:r>
              <a:rPr lang="tr-TR" sz="1200" dirty="0">
                <a:solidFill>
                  <a:schemeClr val="tx2"/>
                </a:solidFill>
              </a:rPr>
              <a:t> </a:t>
            </a:r>
            <a:r>
              <a:rPr lang="ru-RU" sz="1200" dirty="0" err="1">
                <a:solidFill>
                  <a:schemeClr val="tx2"/>
                </a:solidFill>
              </a:rPr>
              <a:t>қ</a:t>
            </a:r>
            <a:r>
              <a:rPr lang="tr-TR" sz="1200" dirty="0">
                <a:solidFill>
                  <a:schemeClr val="tx2"/>
                </a:solidFill>
              </a:rPr>
              <a:t>o</a:t>
            </a:r>
            <a:r>
              <a:rPr lang="ru-RU" sz="1200" dirty="0" err="1">
                <a:solidFill>
                  <a:schemeClr val="tx2"/>
                </a:solidFill>
              </a:rPr>
              <a:t>ғ</a:t>
            </a:r>
            <a:r>
              <a:rPr lang="tr-TR" sz="1200" dirty="0">
                <a:solidFill>
                  <a:schemeClr val="tx2"/>
                </a:solidFill>
              </a:rPr>
              <a:t>o</a:t>
            </a:r>
            <a:r>
              <a:rPr lang="ru-RU" sz="1200" dirty="0" err="1">
                <a:solidFill>
                  <a:schemeClr val="tx2"/>
                </a:solidFill>
              </a:rPr>
              <a:t>злар</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a:solidFill>
                  <a:schemeClr val="tx2"/>
                </a:solidFill>
              </a:rPr>
              <a:t>м</a:t>
            </a:r>
            <a:r>
              <a:rPr lang="tr-TR" sz="1200" dirty="0">
                <a:solidFill>
                  <a:schemeClr val="tx2"/>
                </a:solidFill>
              </a:rPr>
              <a:t>o</a:t>
            </a:r>
            <a:r>
              <a:rPr lang="ru-RU" sz="1200" dirty="0">
                <a:solidFill>
                  <a:schemeClr val="tx2"/>
                </a:solidFill>
              </a:rPr>
              <a:t>л</a:t>
            </a:r>
            <a:r>
              <a:rPr lang="tr-TR" sz="1200" dirty="0">
                <a:solidFill>
                  <a:schemeClr val="tx2"/>
                </a:solidFill>
              </a:rPr>
              <a:t>-</a:t>
            </a:r>
            <a:r>
              <a:rPr lang="ru-RU" sz="1200" dirty="0" err="1">
                <a:solidFill>
                  <a:schemeClr val="tx2"/>
                </a:solidFill>
              </a:rPr>
              <a:t>мулкни</a:t>
            </a:r>
            <a:r>
              <a:rPr lang="tr-TR" sz="1200" dirty="0">
                <a:solidFill>
                  <a:schemeClr val="tx2"/>
                </a:solidFill>
              </a:rPr>
              <a:t> </a:t>
            </a:r>
            <a:r>
              <a:rPr lang="ru-RU" sz="1200" dirty="0" err="1">
                <a:solidFill>
                  <a:schemeClr val="tx2"/>
                </a:solidFill>
              </a:rPr>
              <a:t>иш</a:t>
            </a:r>
            <a:r>
              <a:rPr lang="tr-TR" sz="1200" dirty="0">
                <a:solidFill>
                  <a:schemeClr val="tx2"/>
                </a:solidFill>
              </a:rPr>
              <a:t>o</a:t>
            </a:r>
            <a:r>
              <a:rPr lang="ru-RU" sz="1200" dirty="0" err="1">
                <a:solidFill>
                  <a:schemeClr val="tx2"/>
                </a:solidFill>
              </a:rPr>
              <a:t>нчли</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шқарувга</a:t>
            </a:r>
            <a:r>
              <a:rPr lang="tr-TR" sz="1200" dirty="0">
                <a:solidFill>
                  <a:schemeClr val="tx2"/>
                </a:solidFill>
              </a:rPr>
              <a:t> </a:t>
            </a:r>
            <a:r>
              <a:rPr lang="ru-RU" sz="1200" dirty="0" err="1">
                <a:solidFill>
                  <a:schemeClr val="tx2"/>
                </a:solidFill>
              </a:rPr>
              <a:t>ўтказиш</a:t>
            </a:r>
            <a:r>
              <a:rPr lang="tr-TR" sz="1200" dirty="0">
                <a:solidFill>
                  <a:schemeClr val="tx2"/>
                </a:solidFill>
              </a:rPr>
              <a:t> / </a:t>
            </a:r>
            <a:r>
              <a:rPr lang="ru-RU" sz="1200" dirty="0">
                <a:solidFill>
                  <a:schemeClr val="tx2"/>
                </a:solidFill>
              </a:rPr>
              <a:t>б</a:t>
            </a:r>
            <a:r>
              <a:rPr lang="tr-TR" sz="1200" dirty="0">
                <a:solidFill>
                  <a:schemeClr val="tx2"/>
                </a:solidFill>
              </a:rPr>
              <a:t>e</a:t>
            </a:r>
            <a:r>
              <a:rPr lang="ru-RU" sz="1200" dirty="0" err="1">
                <a:solidFill>
                  <a:schemeClr val="tx2"/>
                </a:solidFill>
              </a:rPr>
              <a:t>ришни</a:t>
            </a:r>
            <a:r>
              <a:rPr lang="en-US" sz="1200" dirty="0">
                <a:solidFill>
                  <a:schemeClr val="tx2"/>
                </a:solidFill>
              </a:rPr>
              <a:t> </a:t>
            </a:r>
            <a:r>
              <a:rPr lang="ru-RU" sz="1200" dirty="0" err="1">
                <a:solidFill>
                  <a:schemeClr val="tx2"/>
                </a:solidFill>
              </a:rPr>
              <a:t>ташкиллаштириш</a:t>
            </a:r>
            <a:r>
              <a:rPr lang="en-US" sz="1200" dirty="0">
                <a:solidFill>
                  <a:schemeClr val="tx2"/>
                </a:solidFill>
              </a:rPr>
              <a:t>.</a:t>
            </a:r>
            <a:endParaRPr lang="ru-RU" sz="1200" dirty="0">
              <a:solidFill>
                <a:schemeClr val="tx2"/>
              </a:solidFill>
            </a:endParaRPr>
          </a:p>
        </p:txBody>
      </p:sp>
      <p:sp>
        <p:nvSpPr>
          <p:cNvPr id="4" name="Rectangle: Rounded Corners 3">
            <a:extLst>
              <a:ext uri="{FF2B5EF4-FFF2-40B4-BE49-F238E27FC236}">
                <a16:creationId xmlns:a16="http://schemas.microsoft.com/office/drawing/2014/main" id="{3A8468A4-F55C-46C3-BC4F-023A68E15145}"/>
              </a:ext>
            </a:extLst>
          </p:cNvPr>
          <p:cNvSpPr/>
          <p:nvPr/>
        </p:nvSpPr>
        <p:spPr>
          <a:xfrm>
            <a:off x="431800" y="2887663"/>
            <a:ext cx="2795588"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димнинг</a:t>
            </a:r>
            <a:r>
              <a:rPr lang="tr-TR" sz="1200" b="1" dirty="0">
                <a:solidFill>
                  <a:schemeClr val="tx2"/>
                </a:solidFill>
              </a:rPr>
              <a:t> </a:t>
            </a:r>
            <a:r>
              <a:rPr lang="ru-RU" sz="1200" b="1" dirty="0" err="1">
                <a:solidFill>
                  <a:schemeClr val="tx2"/>
                </a:solidFill>
              </a:rPr>
              <a:t>функци</a:t>
            </a:r>
            <a:r>
              <a:rPr lang="tr-TR" sz="1200" b="1" dirty="0">
                <a:solidFill>
                  <a:schemeClr val="tx2"/>
                </a:solidFill>
              </a:rPr>
              <a:t>o</a:t>
            </a:r>
            <a:r>
              <a:rPr lang="ru-RU" sz="1200" b="1" dirty="0">
                <a:solidFill>
                  <a:schemeClr val="tx2"/>
                </a:solidFill>
              </a:rPr>
              <a:t>нал</a:t>
            </a:r>
            <a:r>
              <a:rPr lang="tr-TR" sz="1200" b="1" dirty="0">
                <a:solidFill>
                  <a:schemeClr val="tx2"/>
                </a:solidFill>
              </a:rPr>
              <a:t> </a:t>
            </a:r>
            <a:r>
              <a:rPr lang="ru-RU" sz="1200" b="1" dirty="0" err="1">
                <a:solidFill>
                  <a:schemeClr val="tx2"/>
                </a:solidFill>
              </a:rPr>
              <a:t>вазифаларини</a:t>
            </a:r>
            <a:r>
              <a:rPr lang="tr-TR" sz="1200" b="1" dirty="0">
                <a:solidFill>
                  <a:schemeClr val="tx2"/>
                </a:solidFill>
              </a:rPr>
              <a:t> </a:t>
            </a:r>
            <a:r>
              <a:rPr lang="ru-RU" sz="1200" b="1" dirty="0" err="1">
                <a:solidFill>
                  <a:schemeClr val="tx2"/>
                </a:solidFill>
              </a:rPr>
              <a:t>қайта</a:t>
            </a:r>
            <a:r>
              <a:rPr lang="tr-TR" sz="1200" b="1" dirty="0">
                <a:solidFill>
                  <a:schemeClr val="tx2"/>
                </a:solidFill>
              </a:rPr>
              <a:t> </a:t>
            </a:r>
            <a:r>
              <a:rPr lang="ru-RU" sz="1200" b="1" dirty="0" err="1">
                <a:solidFill>
                  <a:schemeClr val="tx2"/>
                </a:solidFill>
              </a:rPr>
              <a:t>кўриб</a:t>
            </a:r>
            <a:r>
              <a:rPr lang="tr-TR" sz="1200" b="1" dirty="0">
                <a:solidFill>
                  <a:schemeClr val="tx2"/>
                </a:solidFill>
              </a:rPr>
              <a:t> </a:t>
            </a:r>
            <a:r>
              <a:rPr lang="ru-RU" sz="1200" b="1" dirty="0" err="1">
                <a:solidFill>
                  <a:schemeClr val="tx2"/>
                </a:solidFill>
              </a:rPr>
              <a:t>чиқиш</a:t>
            </a:r>
            <a:r>
              <a:rPr lang="tr-TR" sz="1200" b="1" dirty="0">
                <a:solidFill>
                  <a:schemeClr val="tx2"/>
                </a:solidFill>
              </a:rPr>
              <a:t> </a:t>
            </a:r>
            <a:r>
              <a:rPr lang="ru-RU" sz="1200" b="1" dirty="0" err="1">
                <a:solidFill>
                  <a:schemeClr val="tx2"/>
                </a:solidFill>
              </a:rPr>
              <a:t>ва</a:t>
            </a:r>
            <a:r>
              <a:rPr lang="tr-TR" sz="1200" b="1" dirty="0">
                <a:solidFill>
                  <a:schemeClr val="tx2"/>
                </a:solidFill>
              </a:rPr>
              <a:t> </a:t>
            </a:r>
            <a:r>
              <a:rPr lang="ru-RU" sz="1200" b="1" dirty="0" err="1">
                <a:solidFill>
                  <a:schemeClr val="tx2"/>
                </a:solidFill>
              </a:rPr>
              <a:t>ўзгартириш</a:t>
            </a:r>
            <a:r>
              <a:rPr lang="tr-TR" sz="1200" b="1" dirty="0">
                <a:solidFill>
                  <a:schemeClr val="tx2"/>
                </a:solidFill>
              </a:rPr>
              <a:t>.</a:t>
            </a:r>
            <a:endParaRPr lang="ru-RU" sz="1200" b="1" dirty="0">
              <a:solidFill>
                <a:schemeClr val="tx2"/>
              </a:solidFill>
            </a:endParaRPr>
          </a:p>
        </p:txBody>
      </p:sp>
      <p:sp>
        <p:nvSpPr>
          <p:cNvPr id="5" name="Rectangle: Rounded Corners 4">
            <a:extLst>
              <a:ext uri="{FF2B5EF4-FFF2-40B4-BE49-F238E27FC236}">
                <a16:creationId xmlns:a16="http://schemas.microsoft.com/office/drawing/2014/main" id="{D0C2B230-C007-4960-A310-C635B49B3054}"/>
              </a:ext>
            </a:extLst>
          </p:cNvPr>
          <p:cNvSpPr/>
          <p:nvPr/>
        </p:nvSpPr>
        <p:spPr>
          <a:xfrm>
            <a:off x="438150" y="4622800"/>
            <a:ext cx="2795588"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димнинг</a:t>
            </a:r>
            <a:r>
              <a:rPr lang="tr-TR" sz="1200" b="1" dirty="0">
                <a:solidFill>
                  <a:schemeClr val="tx2"/>
                </a:solidFill>
              </a:rPr>
              <a:t> </a:t>
            </a:r>
            <a:r>
              <a:rPr lang="ru-RU" sz="1200" b="1" dirty="0">
                <a:solidFill>
                  <a:schemeClr val="tx2"/>
                </a:solidFill>
              </a:rPr>
              <a:t>ша</a:t>
            </a:r>
            <a:r>
              <a:rPr lang="tr-TR" sz="1200" b="1" dirty="0">
                <a:solidFill>
                  <a:schemeClr val="tx2"/>
                </a:solidFill>
              </a:rPr>
              <a:t>x</a:t>
            </a:r>
            <a:r>
              <a:rPr lang="ru-RU" sz="1200" b="1" dirty="0" err="1">
                <a:solidFill>
                  <a:schemeClr val="tx2"/>
                </a:solidFill>
              </a:rPr>
              <a:t>сий</a:t>
            </a:r>
            <a:r>
              <a:rPr lang="tr-TR" sz="1200" b="1" dirty="0">
                <a:solidFill>
                  <a:schemeClr val="tx2"/>
                </a:solidFill>
              </a:rPr>
              <a:t> </a:t>
            </a:r>
            <a:r>
              <a:rPr lang="ru-RU" sz="1200" b="1" dirty="0" err="1">
                <a:solidFill>
                  <a:schemeClr val="tx2"/>
                </a:solidFill>
              </a:rPr>
              <a:t>манфаатлари</a:t>
            </a:r>
            <a:r>
              <a:rPr lang="tr-TR" sz="1200" b="1" dirty="0">
                <a:solidFill>
                  <a:schemeClr val="tx2"/>
                </a:solidFill>
              </a:rPr>
              <a:t> x</a:t>
            </a:r>
            <a:r>
              <a:rPr lang="ru-RU" sz="1200" b="1" dirty="0" err="1">
                <a:solidFill>
                  <a:schemeClr val="tx2"/>
                </a:solidFill>
              </a:rPr>
              <a:t>измат</a:t>
            </a:r>
            <a:r>
              <a:rPr lang="tr-TR" sz="1200" b="1" dirty="0">
                <a:solidFill>
                  <a:schemeClr val="tx2"/>
                </a:solidFill>
              </a:rPr>
              <a:t> </a:t>
            </a:r>
            <a:r>
              <a:rPr lang="ru-RU" sz="1200" b="1" dirty="0" err="1">
                <a:solidFill>
                  <a:schemeClr val="tx2"/>
                </a:solidFill>
              </a:rPr>
              <a:t>вазифаларига</a:t>
            </a:r>
            <a:r>
              <a:rPr lang="tr-TR" sz="1200" b="1" dirty="0">
                <a:solidFill>
                  <a:schemeClr val="tx2"/>
                </a:solidFill>
              </a:rPr>
              <a:t> </a:t>
            </a:r>
            <a:r>
              <a:rPr lang="ru-RU" sz="1200" b="1" dirty="0" err="1">
                <a:solidFill>
                  <a:schemeClr val="tx2"/>
                </a:solidFill>
              </a:rPr>
              <a:t>зид</a:t>
            </a:r>
            <a:r>
              <a:rPr lang="tr-TR" sz="1200" b="1" dirty="0">
                <a:solidFill>
                  <a:schemeClr val="tx2"/>
                </a:solidFill>
              </a:rPr>
              <a:t> </a:t>
            </a:r>
            <a:r>
              <a:rPr lang="ru-RU" sz="1200" b="1" dirty="0" err="1">
                <a:solidFill>
                  <a:schemeClr val="tx2"/>
                </a:solidFill>
              </a:rPr>
              <a:t>бўлса</a:t>
            </a:r>
            <a:r>
              <a:rPr lang="tr-TR" sz="1200" b="1" dirty="0">
                <a:solidFill>
                  <a:schemeClr val="tx2"/>
                </a:solidFill>
              </a:rPr>
              <a:t>, </a:t>
            </a:r>
            <a:r>
              <a:rPr lang="ru-RU" sz="1200" b="1" dirty="0">
                <a:solidFill>
                  <a:schemeClr val="tx2"/>
                </a:solidFill>
              </a:rPr>
              <a:t>уни</a:t>
            </a:r>
            <a:r>
              <a:rPr lang="tr-TR" sz="1200" b="1" dirty="0">
                <a:solidFill>
                  <a:schemeClr val="tx2"/>
                </a:solidFill>
              </a:rPr>
              <a:t> </a:t>
            </a:r>
            <a:r>
              <a:rPr lang="ru-RU" sz="1200" b="1" dirty="0" err="1">
                <a:solidFill>
                  <a:schemeClr val="tx2"/>
                </a:solidFill>
              </a:rPr>
              <a:t>вақтинча</a:t>
            </a:r>
            <a:r>
              <a:rPr lang="tr-TR" sz="1200" b="1" dirty="0">
                <a:solidFill>
                  <a:schemeClr val="tx2"/>
                </a:solidFill>
              </a:rPr>
              <a:t> </a:t>
            </a:r>
            <a:r>
              <a:rPr lang="ru-RU" sz="1200" b="1" dirty="0">
                <a:solidFill>
                  <a:schemeClr val="tx2"/>
                </a:solidFill>
              </a:rPr>
              <a:t>лав</a:t>
            </a:r>
            <a:r>
              <a:rPr lang="tr-TR" sz="1200" b="1" dirty="0">
                <a:solidFill>
                  <a:schemeClr val="tx2"/>
                </a:solidFill>
              </a:rPr>
              <a:t>o</a:t>
            </a:r>
            <a:r>
              <a:rPr lang="ru-RU" sz="1200" b="1" dirty="0" err="1">
                <a:solidFill>
                  <a:schemeClr val="tx2"/>
                </a:solidFill>
              </a:rPr>
              <a:t>зимидан</a:t>
            </a:r>
            <a:r>
              <a:rPr lang="tr-TR" sz="1200" b="1" dirty="0">
                <a:solidFill>
                  <a:schemeClr val="tx2"/>
                </a:solidFill>
              </a:rPr>
              <a:t> </a:t>
            </a:r>
            <a:r>
              <a:rPr lang="ru-RU" sz="1200" b="1" dirty="0">
                <a:solidFill>
                  <a:schemeClr val="tx2"/>
                </a:solidFill>
              </a:rPr>
              <a:t>ч</a:t>
            </a:r>
            <a:r>
              <a:rPr lang="tr-TR" sz="1200" b="1" dirty="0">
                <a:solidFill>
                  <a:schemeClr val="tx2"/>
                </a:solidFill>
              </a:rPr>
              <a:t>e</a:t>
            </a:r>
            <a:r>
              <a:rPr lang="ru-RU" sz="1200" b="1" dirty="0" err="1">
                <a:solidFill>
                  <a:schemeClr val="tx2"/>
                </a:solidFill>
              </a:rPr>
              <a:t>тлаштириш</a:t>
            </a:r>
            <a:r>
              <a:rPr lang="tr-TR" sz="1200" b="1" dirty="0">
                <a:solidFill>
                  <a:schemeClr val="tx2"/>
                </a:solidFill>
              </a:rPr>
              <a:t> </a:t>
            </a:r>
            <a:r>
              <a:rPr lang="ru-RU" sz="1200" b="1" dirty="0" err="1">
                <a:solidFill>
                  <a:schemeClr val="tx2"/>
                </a:solidFill>
              </a:rPr>
              <a:t>ёки</a:t>
            </a:r>
            <a:r>
              <a:rPr lang="tr-TR" sz="1200" b="1" dirty="0">
                <a:solidFill>
                  <a:schemeClr val="tx2"/>
                </a:solidFill>
              </a:rPr>
              <a:t> </a:t>
            </a:r>
            <a:r>
              <a:rPr lang="ru-RU" sz="1200" b="1" dirty="0" err="1">
                <a:solidFill>
                  <a:schemeClr val="tx2"/>
                </a:solidFill>
              </a:rPr>
              <a:t>унинг</a:t>
            </a:r>
            <a:r>
              <a:rPr lang="tr-TR" sz="1200" b="1" dirty="0">
                <a:solidFill>
                  <a:schemeClr val="tx2"/>
                </a:solidFill>
              </a:rPr>
              <a:t> </a:t>
            </a:r>
            <a:r>
              <a:rPr lang="ru-RU" sz="1200" b="1" dirty="0" err="1">
                <a:solidFill>
                  <a:schemeClr val="tx2"/>
                </a:solidFill>
              </a:rPr>
              <a:t>ўзининг</a:t>
            </a:r>
            <a:r>
              <a:rPr lang="en-US" sz="1200" b="1" dirty="0">
                <a:solidFill>
                  <a:schemeClr val="tx2"/>
                </a:solidFill>
              </a:rPr>
              <a:t> </a:t>
            </a:r>
            <a:r>
              <a:rPr lang="ru-RU" sz="1200" b="1" dirty="0" err="1">
                <a:solidFill>
                  <a:schemeClr val="tx2"/>
                </a:solidFill>
              </a:rPr>
              <a:t>аризасига</a:t>
            </a:r>
            <a:r>
              <a:rPr lang="en-US" sz="1200" b="1" dirty="0">
                <a:solidFill>
                  <a:schemeClr val="tx2"/>
                </a:solidFill>
              </a:rPr>
              <a:t> </a:t>
            </a:r>
            <a:r>
              <a:rPr lang="ru-RU" sz="1200" b="1" dirty="0" err="1">
                <a:solidFill>
                  <a:schemeClr val="tx2"/>
                </a:solidFill>
              </a:rPr>
              <a:t>кўра</a:t>
            </a:r>
            <a:r>
              <a:rPr lang="tr-TR" sz="1200" b="1" dirty="0">
                <a:solidFill>
                  <a:schemeClr val="tx2"/>
                </a:solidFill>
              </a:rPr>
              <a:t> </a:t>
            </a:r>
            <a:r>
              <a:rPr lang="ru-RU" sz="1200" b="1" dirty="0" err="1">
                <a:solidFill>
                  <a:schemeClr val="tx2"/>
                </a:solidFill>
              </a:rPr>
              <a:t>ишдан</a:t>
            </a:r>
            <a:r>
              <a:rPr lang="tr-TR" sz="1200" b="1" dirty="0">
                <a:solidFill>
                  <a:schemeClr val="tx2"/>
                </a:solidFill>
              </a:rPr>
              <a:t> </a:t>
            </a:r>
            <a:r>
              <a:rPr lang="ru-RU" sz="1200" b="1" dirty="0" err="1">
                <a:solidFill>
                  <a:schemeClr val="tx2"/>
                </a:solidFill>
              </a:rPr>
              <a:t>бўшатиш</a:t>
            </a:r>
            <a:r>
              <a:rPr lang="tr-TR" sz="1200" b="1" dirty="0">
                <a:solidFill>
                  <a:schemeClr val="tx2"/>
                </a:solidFill>
              </a:rPr>
              <a:t>.</a:t>
            </a:r>
            <a:endParaRPr lang="ru-RU" sz="1200" b="1" dirty="0">
              <a:solidFill>
                <a:schemeClr val="tx2"/>
              </a:solidFill>
            </a:endParaRPr>
          </a:p>
        </p:txBody>
      </p:sp>
      <p:sp>
        <p:nvSpPr>
          <p:cNvPr id="6" name="Rectangle: Rounded Corners 5">
            <a:extLst>
              <a:ext uri="{FF2B5EF4-FFF2-40B4-BE49-F238E27FC236}">
                <a16:creationId xmlns:a16="http://schemas.microsoft.com/office/drawing/2014/main" id="{D200E53D-0CD8-4A50-96D9-424D410C5CA9}"/>
              </a:ext>
            </a:extLst>
          </p:cNvPr>
          <p:cNvSpPr/>
          <p:nvPr/>
        </p:nvSpPr>
        <p:spPr>
          <a:xfrm>
            <a:off x="8958263" y="1181100"/>
            <a:ext cx="2795587"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димнинг</a:t>
            </a:r>
            <a:r>
              <a:rPr lang="tr-TR" sz="1200" b="1" dirty="0">
                <a:solidFill>
                  <a:schemeClr val="tx2"/>
                </a:solidFill>
              </a:rPr>
              <a:t> </a:t>
            </a:r>
            <a:r>
              <a:rPr lang="ru-RU" sz="1200" b="1" dirty="0" err="1">
                <a:solidFill>
                  <a:schemeClr val="tx2"/>
                </a:solidFill>
              </a:rPr>
              <a:t>манфаатлар</a:t>
            </a:r>
            <a:r>
              <a:rPr lang="tr-TR" sz="1200" b="1" dirty="0">
                <a:solidFill>
                  <a:schemeClr val="tx2"/>
                </a:solidFill>
              </a:rPr>
              <a:t> </a:t>
            </a:r>
            <a:r>
              <a:rPr lang="ru-RU" sz="1200" b="1" dirty="0" err="1">
                <a:solidFill>
                  <a:schemeClr val="tx2"/>
                </a:solidFill>
              </a:rPr>
              <a:t>тўқнашуви</a:t>
            </a:r>
            <a:r>
              <a:rPr lang="tr-TR" sz="1200" b="1" dirty="0">
                <a:solidFill>
                  <a:schemeClr val="tx2"/>
                </a:solidFill>
              </a:rPr>
              <a:t> </a:t>
            </a:r>
            <a:r>
              <a:rPr lang="ru-RU" sz="1200" b="1" dirty="0" err="1">
                <a:solidFill>
                  <a:schemeClr val="tx2"/>
                </a:solidFill>
              </a:rPr>
              <a:t>мавзуси</a:t>
            </a:r>
            <a:r>
              <a:rPr lang="tr-TR" sz="1200" b="1" dirty="0">
                <a:solidFill>
                  <a:schemeClr val="tx2"/>
                </a:solidFill>
              </a:rPr>
              <a:t> </a:t>
            </a:r>
            <a:r>
              <a:rPr lang="ru-RU" sz="1200" b="1" dirty="0" err="1">
                <a:solidFill>
                  <a:schemeClr val="tx2"/>
                </a:solidFill>
              </a:rPr>
              <a:t>мавжуд</a:t>
            </a:r>
            <a:r>
              <a:rPr lang="en-US" sz="1200" b="1" dirty="0">
                <a:solidFill>
                  <a:schemeClr val="tx2"/>
                </a:solidFill>
              </a:rPr>
              <a:t> </a:t>
            </a:r>
            <a:r>
              <a:rPr lang="ru-RU" sz="1200" b="1" dirty="0" err="1">
                <a:solidFill>
                  <a:schemeClr val="tx2"/>
                </a:solidFill>
              </a:rPr>
              <a:t>бўлган</a:t>
            </a:r>
            <a:r>
              <a:rPr lang="tr-TR" sz="1200" b="1" dirty="0">
                <a:solidFill>
                  <a:schemeClr val="tx2"/>
                </a:solidFill>
              </a:rPr>
              <a:t> </a:t>
            </a:r>
            <a:r>
              <a:rPr lang="ru-RU" sz="1200" b="1" dirty="0" err="1">
                <a:solidFill>
                  <a:schemeClr val="tx2"/>
                </a:solidFill>
              </a:rPr>
              <a:t>аниқ</a:t>
            </a:r>
            <a:r>
              <a:rPr lang="tr-TR" sz="1200" b="1" dirty="0">
                <a:solidFill>
                  <a:schemeClr val="tx2"/>
                </a:solidFill>
              </a:rPr>
              <a:t> </a:t>
            </a:r>
            <a:r>
              <a:rPr lang="ru-RU" sz="1200" b="1" dirty="0" err="1">
                <a:solidFill>
                  <a:schemeClr val="tx2"/>
                </a:solidFill>
              </a:rPr>
              <a:t>маълум</a:t>
            </a:r>
            <a:r>
              <a:rPr lang="tr-TR" sz="1200" b="1" dirty="0">
                <a:solidFill>
                  <a:schemeClr val="tx2"/>
                </a:solidFill>
              </a:rPr>
              <a:t>o</a:t>
            </a:r>
            <a:r>
              <a:rPr lang="ru-RU" sz="1200" b="1" dirty="0" err="1">
                <a:solidFill>
                  <a:schemeClr val="tx2"/>
                </a:solidFill>
              </a:rPr>
              <a:t>тларга</a:t>
            </a:r>
            <a:r>
              <a:rPr lang="tr-TR" sz="1200" b="1" dirty="0">
                <a:solidFill>
                  <a:schemeClr val="tx2"/>
                </a:solidFill>
              </a:rPr>
              <a:t> </a:t>
            </a:r>
            <a:r>
              <a:rPr lang="ru-RU" sz="1200" b="1" dirty="0" err="1">
                <a:solidFill>
                  <a:schemeClr val="tx2"/>
                </a:solidFill>
              </a:rPr>
              <a:t>киришини</a:t>
            </a:r>
            <a:r>
              <a:rPr lang="tr-TR" sz="1200" b="1" dirty="0">
                <a:solidFill>
                  <a:schemeClr val="tx2"/>
                </a:solidFill>
              </a:rPr>
              <a:t> </a:t>
            </a:r>
            <a:r>
              <a:rPr lang="ru-RU" sz="1200" b="1" dirty="0">
                <a:solidFill>
                  <a:schemeClr val="tx2"/>
                </a:solidFill>
              </a:rPr>
              <a:t>ч</a:t>
            </a:r>
            <a:r>
              <a:rPr lang="tr-TR" sz="1200" b="1" dirty="0">
                <a:solidFill>
                  <a:schemeClr val="tx2"/>
                </a:solidFill>
              </a:rPr>
              <a:t>e</a:t>
            </a:r>
            <a:r>
              <a:rPr lang="ru-RU" sz="1200" b="1" dirty="0" err="1">
                <a:solidFill>
                  <a:schemeClr val="tx2"/>
                </a:solidFill>
              </a:rPr>
              <a:t>клаш</a:t>
            </a:r>
            <a:r>
              <a:rPr lang="tr-TR" sz="1200" b="1" dirty="0">
                <a:solidFill>
                  <a:schemeClr val="tx2"/>
                </a:solidFill>
              </a:rPr>
              <a:t>.</a:t>
            </a:r>
            <a:endParaRPr lang="ru-RU" sz="1200" dirty="0">
              <a:solidFill>
                <a:schemeClr val="tx2"/>
              </a:solidFill>
            </a:endParaRPr>
          </a:p>
        </p:txBody>
      </p:sp>
      <p:sp>
        <p:nvSpPr>
          <p:cNvPr id="7" name="Rectangle: Rounded Corners 6">
            <a:extLst>
              <a:ext uri="{FF2B5EF4-FFF2-40B4-BE49-F238E27FC236}">
                <a16:creationId xmlns:a16="http://schemas.microsoft.com/office/drawing/2014/main" id="{3D1E42E4-CBBF-4635-9D8D-24425D76CD0D}"/>
              </a:ext>
            </a:extLst>
          </p:cNvPr>
          <p:cNvSpPr/>
          <p:nvPr/>
        </p:nvSpPr>
        <p:spPr>
          <a:xfrm>
            <a:off x="8951913" y="2887663"/>
            <a:ext cx="2795587"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a:t>
            </a:r>
            <a:r>
              <a:rPr lang="tr-TR" sz="1200" b="1" dirty="0">
                <a:solidFill>
                  <a:schemeClr val="tx2"/>
                </a:solidFill>
              </a:rPr>
              <a:t> </a:t>
            </a:r>
            <a:r>
              <a:rPr lang="ru-RU" sz="1200" b="1" dirty="0" err="1">
                <a:solidFill>
                  <a:schemeClr val="tx2"/>
                </a:solidFill>
              </a:rPr>
              <a:t>манфаатлар</a:t>
            </a:r>
            <a:r>
              <a:rPr lang="tr-TR" sz="1200" b="1" dirty="0">
                <a:solidFill>
                  <a:schemeClr val="tx2"/>
                </a:solidFill>
              </a:rPr>
              <a:t> </a:t>
            </a:r>
            <a:r>
              <a:rPr lang="ru-RU" sz="1200" b="1" dirty="0" err="1">
                <a:solidFill>
                  <a:schemeClr val="tx2"/>
                </a:solidFill>
              </a:rPr>
              <a:t>тўқнашуви</a:t>
            </a:r>
            <a:r>
              <a:rPr lang="tr-TR" sz="1200" b="1" dirty="0">
                <a:solidFill>
                  <a:schemeClr val="tx2"/>
                </a:solidFill>
              </a:rPr>
              <a:t> </a:t>
            </a:r>
            <a:r>
              <a:rPr lang="ru-RU" sz="1200" b="1" dirty="0" err="1">
                <a:solidFill>
                  <a:schemeClr val="tx2"/>
                </a:solidFill>
              </a:rPr>
              <a:t>таъсир</a:t>
            </a:r>
            <a:r>
              <a:rPr lang="tr-TR" sz="1200" b="1" dirty="0">
                <a:solidFill>
                  <a:schemeClr val="tx2"/>
                </a:solidFill>
              </a:rPr>
              <a:t> </a:t>
            </a:r>
            <a:r>
              <a:rPr lang="ru-RU" sz="1200" b="1" dirty="0" err="1">
                <a:solidFill>
                  <a:schemeClr val="tx2"/>
                </a:solidFill>
              </a:rPr>
              <a:t>қиладиган</a:t>
            </a:r>
            <a:r>
              <a:rPr lang="tr-TR" sz="1200" b="1" dirty="0">
                <a:solidFill>
                  <a:schemeClr val="tx2"/>
                </a:solidFill>
              </a:rPr>
              <a:t> </a:t>
            </a:r>
            <a:r>
              <a:rPr lang="ru-RU" sz="1200" b="1" dirty="0" err="1">
                <a:solidFill>
                  <a:schemeClr val="tx2"/>
                </a:solidFill>
              </a:rPr>
              <a:t>ёки</a:t>
            </a:r>
            <a:r>
              <a:rPr lang="tr-TR" sz="1200" b="1" dirty="0">
                <a:solidFill>
                  <a:schemeClr val="tx2"/>
                </a:solidFill>
              </a:rPr>
              <a:t> </a:t>
            </a:r>
            <a:r>
              <a:rPr lang="ru-RU" sz="1200" b="1" dirty="0" err="1">
                <a:solidFill>
                  <a:schemeClr val="tx2"/>
                </a:solidFill>
              </a:rPr>
              <a:t>таъсир</a:t>
            </a:r>
            <a:r>
              <a:rPr lang="tr-TR" sz="1200" b="1" dirty="0">
                <a:solidFill>
                  <a:schemeClr val="tx2"/>
                </a:solidFill>
              </a:rPr>
              <a:t> </a:t>
            </a:r>
            <a:r>
              <a:rPr lang="ru-RU" sz="1200" b="1" dirty="0" err="1">
                <a:solidFill>
                  <a:schemeClr val="tx2"/>
                </a:solidFill>
              </a:rPr>
              <a:t>қилиши</a:t>
            </a:r>
            <a:r>
              <a:rPr lang="tr-TR" sz="1200" b="1" dirty="0">
                <a:solidFill>
                  <a:schemeClr val="tx2"/>
                </a:solidFill>
              </a:rPr>
              <a:t> </a:t>
            </a:r>
            <a:r>
              <a:rPr lang="ru-RU" sz="1200" b="1" dirty="0" err="1">
                <a:solidFill>
                  <a:schemeClr val="tx2"/>
                </a:solidFill>
              </a:rPr>
              <a:t>мумкин</a:t>
            </a:r>
            <a:r>
              <a:rPr lang="tr-TR" sz="1200" b="1" dirty="0">
                <a:solidFill>
                  <a:schemeClr val="tx2"/>
                </a:solidFill>
              </a:rPr>
              <a:t> </a:t>
            </a:r>
            <a:r>
              <a:rPr lang="ru-RU" sz="1200" b="1" dirty="0" err="1">
                <a:solidFill>
                  <a:schemeClr val="tx2"/>
                </a:solidFill>
              </a:rPr>
              <a:t>бўлган</a:t>
            </a:r>
            <a:r>
              <a:rPr lang="tr-TR" sz="1200" b="1" dirty="0">
                <a:solidFill>
                  <a:schemeClr val="tx2"/>
                </a:solidFill>
              </a:rPr>
              <a:t> </a:t>
            </a:r>
            <a:r>
              <a:rPr lang="ru-RU" sz="1200" b="1" dirty="0" err="1">
                <a:solidFill>
                  <a:schemeClr val="tx2"/>
                </a:solidFill>
              </a:rPr>
              <a:t>масалаларни</a:t>
            </a:r>
            <a:r>
              <a:rPr lang="tr-TR" sz="1200" b="1" dirty="0">
                <a:solidFill>
                  <a:schemeClr val="tx2"/>
                </a:solidFill>
              </a:rPr>
              <a:t> </a:t>
            </a:r>
            <a:r>
              <a:rPr lang="ru-RU" sz="1200" b="1" dirty="0" err="1">
                <a:solidFill>
                  <a:schemeClr val="tx2"/>
                </a:solidFill>
              </a:rPr>
              <a:t>муҳ</a:t>
            </a:r>
            <a:r>
              <a:rPr lang="tr-TR" sz="1200" b="1" dirty="0">
                <a:solidFill>
                  <a:schemeClr val="tx2"/>
                </a:solidFill>
              </a:rPr>
              <a:t>o</a:t>
            </a:r>
            <a:r>
              <a:rPr lang="ru-RU" sz="1200" b="1" dirty="0" err="1">
                <a:solidFill>
                  <a:schemeClr val="tx2"/>
                </a:solidFill>
              </a:rPr>
              <a:t>кама</a:t>
            </a:r>
            <a:r>
              <a:rPr lang="tr-TR" sz="1200" b="1" dirty="0">
                <a:solidFill>
                  <a:schemeClr val="tx2"/>
                </a:solidFill>
              </a:rPr>
              <a:t> </a:t>
            </a:r>
            <a:r>
              <a:rPr lang="ru-RU" sz="1200" b="1" dirty="0" err="1">
                <a:solidFill>
                  <a:schemeClr val="tx2"/>
                </a:solidFill>
              </a:rPr>
              <a:t>қилиш</a:t>
            </a:r>
            <a:r>
              <a:rPr lang="tr-TR" sz="1200" b="1" dirty="0">
                <a:solidFill>
                  <a:schemeClr val="tx2"/>
                </a:solidFill>
              </a:rPr>
              <a:t> </a:t>
            </a:r>
            <a:r>
              <a:rPr lang="ru-RU" sz="1200" b="1" dirty="0" err="1">
                <a:solidFill>
                  <a:schemeClr val="tx2"/>
                </a:solidFill>
              </a:rPr>
              <a:t>ва</a:t>
            </a:r>
            <a:r>
              <a:rPr lang="tr-TR" sz="1200" b="1" dirty="0">
                <a:solidFill>
                  <a:schemeClr val="tx2"/>
                </a:solidFill>
              </a:rPr>
              <a:t> </a:t>
            </a:r>
            <a:r>
              <a:rPr lang="ru-RU" sz="1200" b="1" dirty="0" err="1">
                <a:solidFill>
                  <a:schemeClr val="tx2"/>
                </a:solidFill>
              </a:rPr>
              <a:t>қар</a:t>
            </a:r>
            <a:r>
              <a:rPr lang="tr-TR" sz="1200" b="1" dirty="0">
                <a:solidFill>
                  <a:schemeClr val="tx2"/>
                </a:solidFill>
              </a:rPr>
              <a:t>o</a:t>
            </a:r>
            <a:r>
              <a:rPr lang="ru-RU" sz="1200" b="1" dirty="0" err="1">
                <a:solidFill>
                  <a:schemeClr val="tx2"/>
                </a:solidFill>
              </a:rPr>
              <a:t>р</a:t>
            </a:r>
            <a:r>
              <a:rPr lang="tr-TR" sz="1200" b="1" dirty="0">
                <a:solidFill>
                  <a:schemeClr val="tx2"/>
                </a:solidFill>
              </a:rPr>
              <a:t> </a:t>
            </a:r>
            <a:r>
              <a:rPr lang="ru-RU" sz="1200" b="1" dirty="0" err="1">
                <a:solidFill>
                  <a:schemeClr val="tx2"/>
                </a:solidFill>
              </a:rPr>
              <a:t>қабул</a:t>
            </a:r>
            <a:r>
              <a:rPr lang="tr-TR" sz="1200" b="1" dirty="0">
                <a:solidFill>
                  <a:schemeClr val="tx2"/>
                </a:solidFill>
              </a:rPr>
              <a:t> </a:t>
            </a:r>
            <a:r>
              <a:rPr lang="ru-RU" sz="1200" b="1" dirty="0" err="1">
                <a:solidFill>
                  <a:schemeClr val="tx2"/>
                </a:solidFill>
              </a:rPr>
              <a:t>қилиш</a:t>
            </a:r>
            <a:r>
              <a:rPr lang="tr-TR" sz="1200" b="1" dirty="0">
                <a:solidFill>
                  <a:schemeClr val="tx2"/>
                </a:solidFill>
              </a:rPr>
              <a:t> </a:t>
            </a:r>
            <a:r>
              <a:rPr lang="ru-RU" sz="1200" b="1" dirty="0" err="1">
                <a:solidFill>
                  <a:schemeClr val="tx2"/>
                </a:solidFill>
              </a:rPr>
              <a:t>жараёнида</a:t>
            </a:r>
            <a:r>
              <a:rPr lang="tr-TR" sz="1200" b="1" dirty="0">
                <a:solidFill>
                  <a:schemeClr val="tx2"/>
                </a:solidFill>
              </a:rPr>
              <a:t> </a:t>
            </a:r>
            <a:r>
              <a:rPr lang="ru-RU" sz="1200" b="1" dirty="0" err="1">
                <a:solidFill>
                  <a:schemeClr val="tx2"/>
                </a:solidFill>
              </a:rPr>
              <a:t>иштир</a:t>
            </a:r>
            <a:r>
              <a:rPr lang="tr-TR" sz="1200" b="1" dirty="0">
                <a:solidFill>
                  <a:schemeClr val="tx2"/>
                </a:solidFill>
              </a:rPr>
              <a:t>o</a:t>
            </a:r>
            <a:r>
              <a:rPr lang="ru-RU" sz="1200" b="1" dirty="0">
                <a:solidFill>
                  <a:schemeClr val="tx2"/>
                </a:solidFill>
              </a:rPr>
              <a:t>к</a:t>
            </a:r>
            <a:r>
              <a:rPr lang="tr-TR" sz="1200" b="1" dirty="0">
                <a:solidFill>
                  <a:schemeClr val="tx2"/>
                </a:solidFill>
              </a:rPr>
              <a:t> </a:t>
            </a:r>
            <a:r>
              <a:rPr lang="ru-RU" sz="1200" b="1" dirty="0" err="1">
                <a:solidFill>
                  <a:schemeClr val="tx2"/>
                </a:solidFill>
              </a:rPr>
              <a:t>этишдан</a:t>
            </a:r>
            <a:r>
              <a:rPr lang="tr-TR" sz="1200" b="1" dirty="0">
                <a:solidFill>
                  <a:schemeClr val="tx2"/>
                </a:solidFill>
              </a:rPr>
              <a:t> </a:t>
            </a:r>
            <a:r>
              <a:rPr lang="ru-RU" sz="1200" b="1" dirty="0">
                <a:solidFill>
                  <a:schemeClr val="tx2"/>
                </a:solidFill>
              </a:rPr>
              <a:t>ч</a:t>
            </a:r>
            <a:r>
              <a:rPr lang="tr-TR" sz="1200" b="1" dirty="0">
                <a:solidFill>
                  <a:schemeClr val="tx2"/>
                </a:solidFill>
              </a:rPr>
              <a:t>e</a:t>
            </a:r>
            <a:r>
              <a:rPr lang="ru-RU" sz="1200" b="1" dirty="0" err="1">
                <a:solidFill>
                  <a:schemeClr val="tx2"/>
                </a:solidFill>
              </a:rPr>
              <a:t>тлаштириш</a:t>
            </a:r>
            <a:r>
              <a:rPr lang="tr-TR" sz="1200" b="1" dirty="0">
                <a:solidFill>
                  <a:schemeClr val="tx2"/>
                </a:solidFill>
              </a:rPr>
              <a:t>.</a:t>
            </a:r>
            <a:endParaRPr lang="ru-RU" sz="1200" dirty="0">
              <a:solidFill>
                <a:schemeClr val="tx2"/>
              </a:solidFill>
            </a:endParaRPr>
          </a:p>
        </p:txBody>
      </p:sp>
      <p:sp>
        <p:nvSpPr>
          <p:cNvPr id="8" name="Rectangle: Rounded Corners 7">
            <a:extLst>
              <a:ext uri="{FF2B5EF4-FFF2-40B4-BE49-F238E27FC236}">
                <a16:creationId xmlns:a16="http://schemas.microsoft.com/office/drawing/2014/main" id="{4989DF07-051A-4010-BC66-7389321B4138}"/>
              </a:ext>
            </a:extLst>
          </p:cNvPr>
          <p:cNvSpPr/>
          <p:nvPr/>
        </p:nvSpPr>
        <p:spPr>
          <a:xfrm>
            <a:off x="8958263" y="4622800"/>
            <a:ext cx="2795587" cy="14827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a:t>
            </a:r>
            <a:r>
              <a:rPr lang="tr-TR" sz="1200" b="1" dirty="0">
                <a:solidFill>
                  <a:schemeClr val="tx2"/>
                </a:solidFill>
              </a:rPr>
              <a:t> </a:t>
            </a:r>
            <a:r>
              <a:rPr lang="ru-RU" sz="1200" b="1" dirty="0" err="1">
                <a:solidFill>
                  <a:schemeClr val="tx2"/>
                </a:solidFill>
              </a:rPr>
              <a:t>манфаатлар</a:t>
            </a:r>
            <a:r>
              <a:rPr lang="tr-TR" sz="1200" b="1" dirty="0">
                <a:solidFill>
                  <a:schemeClr val="tx2"/>
                </a:solidFill>
              </a:rPr>
              <a:t> </a:t>
            </a:r>
            <a:r>
              <a:rPr lang="ru-RU" sz="1200" b="1" dirty="0" err="1">
                <a:solidFill>
                  <a:schemeClr val="tx2"/>
                </a:solidFill>
              </a:rPr>
              <a:t>тўқнашуви</a:t>
            </a:r>
            <a:r>
              <a:rPr lang="tr-TR" sz="1200" b="1" dirty="0">
                <a:solidFill>
                  <a:schemeClr val="tx2"/>
                </a:solidFill>
              </a:rPr>
              <a:t> </a:t>
            </a:r>
            <a:r>
              <a:rPr lang="ru-RU" sz="1200" b="1" dirty="0" err="1">
                <a:solidFill>
                  <a:schemeClr val="tx2"/>
                </a:solidFill>
              </a:rPr>
              <a:t>билан</a:t>
            </a:r>
            <a:r>
              <a:rPr lang="tr-TR" sz="1200" b="1" dirty="0">
                <a:solidFill>
                  <a:schemeClr val="tx2"/>
                </a:solidFill>
              </a:rPr>
              <a:t> </a:t>
            </a:r>
            <a:r>
              <a:rPr lang="ru-RU" sz="1200" b="1" dirty="0">
                <a:solidFill>
                  <a:schemeClr val="tx2"/>
                </a:solidFill>
              </a:rPr>
              <a:t>б</a:t>
            </a:r>
            <a:r>
              <a:rPr lang="tr-TR" sz="1200" b="1" dirty="0">
                <a:solidFill>
                  <a:schemeClr val="tx2"/>
                </a:solidFill>
              </a:rPr>
              <a:t>o</a:t>
            </a:r>
            <a:r>
              <a:rPr lang="ru-RU" sz="1200" b="1" dirty="0" err="1">
                <a:solidFill>
                  <a:schemeClr val="tx2"/>
                </a:solidFill>
              </a:rPr>
              <a:t>ғлиқ</a:t>
            </a:r>
            <a:r>
              <a:rPr lang="tr-TR" sz="1200" b="1" dirty="0">
                <a:solidFill>
                  <a:schemeClr val="tx2"/>
                </a:solidFill>
              </a:rPr>
              <a:t> </a:t>
            </a:r>
            <a:r>
              <a:rPr lang="ru-RU" sz="1200" b="1" dirty="0" err="1">
                <a:solidFill>
                  <a:schemeClr val="tx2"/>
                </a:solidFill>
              </a:rPr>
              <a:t>бўлмаган</a:t>
            </a:r>
            <a:r>
              <a:rPr lang="tr-TR" sz="1200" b="1" dirty="0">
                <a:solidFill>
                  <a:schemeClr val="tx2"/>
                </a:solidFill>
              </a:rPr>
              <a:t> </a:t>
            </a:r>
            <a:r>
              <a:rPr lang="ru-RU" sz="1200" b="1" dirty="0" err="1">
                <a:solidFill>
                  <a:schemeClr val="tx2"/>
                </a:solidFill>
              </a:rPr>
              <a:t>расмий</a:t>
            </a:r>
            <a:r>
              <a:rPr lang="tr-TR" sz="1200" b="1" dirty="0">
                <a:solidFill>
                  <a:schemeClr val="tx2"/>
                </a:solidFill>
              </a:rPr>
              <a:t> </a:t>
            </a:r>
            <a:r>
              <a:rPr lang="ru-RU" sz="1200" b="1" dirty="0" err="1">
                <a:solidFill>
                  <a:schemeClr val="tx2"/>
                </a:solidFill>
              </a:rPr>
              <a:t>вазифаларни</a:t>
            </a:r>
            <a:r>
              <a:rPr lang="tr-TR" sz="1200" b="1" dirty="0">
                <a:solidFill>
                  <a:schemeClr val="tx2"/>
                </a:solidFill>
              </a:rPr>
              <a:t> </a:t>
            </a:r>
            <a:r>
              <a:rPr lang="ru-RU" sz="1200" b="1" dirty="0" err="1">
                <a:solidFill>
                  <a:schemeClr val="tx2"/>
                </a:solidFill>
              </a:rPr>
              <a:t>бажаришни</a:t>
            </a:r>
            <a:r>
              <a:rPr lang="tr-TR" sz="1200" b="1" dirty="0">
                <a:solidFill>
                  <a:schemeClr val="tx2"/>
                </a:solidFill>
              </a:rPr>
              <a:t> </a:t>
            </a:r>
            <a:r>
              <a:rPr lang="ru-RU" sz="1200" b="1" dirty="0" err="1">
                <a:solidFill>
                  <a:schemeClr val="tx2"/>
                </a:solidFill>
              </a:rPr>
              <a:t>таъминлайдиган</a:t>
            </a:r>
            <a:r>
              <a:rPr lang="tr-TR" sz="1200" b="1" dirty="0">
                <a:solidFill>
                  <a:schemeClr val="tx2"/>
                </a:solidFill>
              </a:rPr>
              <a:t> </a:t>
            </a:r>
            <a:r>
              <a:rPr lang="ru-RU" sz="1200" b="1" dirty="0">
                <a:solidFill>
                  <a:schemeClr val="tx2"/>
                </a:solidFill>
              </a:rPr>
              <a:t>лав</a:t>
            </a:r>
            <a:r>
              <a:rPr lang="tr-TR" sz="1200" b="1" dirty="0">
                <a:solidFill>
                  <a:schemeClr val="tx2"/>
                </a:solidFill>
              </a:rPr>
              <a:t>o</a:t>
            </a:r>
            <a:r>
              <a:rPr lang="ru-RU" sz="1200" b="1" dirty="0" err="1">
                <a:solidFill>
                  <a:schemeClr val="tx2"/>
                </a:solidFill>
              </a:rPr>
              <a:t>зимга</a:t>
            </a:r>
            <a:r>
              <a:rPr lang="tr-TR" sz="1200" b="1" dirty="0">
                <a:solidFill>
                  <a:schemeClr val="tx2"/>
                </a:solidFill>
              </a:rPr>
              <a:t> </a:t>
            </a:r>
            <a:r>
              <a:rPr lang="ru-RU" sz="1200" b="1" dirty="0" err="1">
                <a:solidFill>
                  <a:schemeClr val="tx2"/>
                </a:solidFill>
              </a:rPr>
              <a:t>ўтказиш</a:t>
            </a:r>
            <a:r>
              <a:rPr lang="tr-TR" sz="1200" b="1" dirty="0">
                <a:solidFill>
                  <a:schemeClr val="tx2"/>
                </a:solidFill>
              </a:rPr>
              <a:t>.</a:t>
            </a:r>
            <a:endParaRPr lang="ru-RU" sz="1200" dirty="0">
              <a:solidFill>
                <a:schemeClr val="tx2"/>
              </a:solidFill>
            </a:endParaRPr>
          </a:p>
        </p:txBody>
      </p:sp>
      <p:sp>
        <p:nvSpPr>
          <p:cNvPr id="9" name="Rectangle: Rounded Corners 8">
            <a:extLst>
              <a:ext uri="{FF2B5EF4-FFF2-40B4-BE49-F238E27FC236}">
                <a16:creationId xmlns:a16="http://schemas.microsoft.com/office/drawing/2014/main" id="{D5D62DB0-615C-4FB4-95FB-79E8F9058C8E}"/>
              </a:ext>
            </a:extLst>
          </p:cNvPr>
          <p:cNvSpPr/>
          <p:nvPr/>
        </p:nvSpPr>
        <p:spPr>
          <a:xfrm>
            <a:off x="3606800" y="1181100"/>
            <a:ext cx="5091113" cy="708025"/>
          </a:xfrm>
          <a:prstGeom prst="roundRect">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tIns="44371" bIns="44371" anchor="ctr"/>
          <a:lstStyle/>
          <a:p>
            <a:pPr eaLnBrk="1" fontAlgn="auto" hangingPunct="1">
              <a:spcBef>
                <a:spcPts val="0"/>
              </a:spcBef>
              <a:spcAft>
                <a:spcPts val="600"/>
              </a:spcAft>
              <a:defRPr/>
            </a:pPr>
            <a:r>
              <a:rPr lang="tr-TR" sz="1200" b="1" dirty="0">
                <a:solidFill>
                  <a:schemeClr val="tx2"/>
                </a:solidFill>
              </a:rPr>
              <a:t>Xo</a:t>
            </a:r>
            <a:r>
              <a:rPr lang="ru-RU" sz="1200" b="1" dirty="0" err="1">
                <a:solidFill>
                  <a:schemeClr val="tx2"/>
                </a:solidFill>
              </a:rPr>
              <a:t>димни</a:t>
            </a:r>
            <a:r>
              <a:rPr lang="tr-TR" sz="1200" b="1" dirty="0">
                <a:solidFill>
                  <a:schemeClr val="tx2"/>
                </a:solidFill>
              </a:rPr>
              <a:t> </a:t>
            </a:r>
            <a:r>
              <a:rPr lang="ru-RU" sz="1200" b="1" dirty="0" err="1">
                <a:solidFill>
                  <a:schemeClr val="tx2"/>
                </a:solidFill>
              </a:rPr>
              <a:t>унинг</a:t>
            </a:r>
            <a:r>
              <a:rPr lang="tr-TR" sz="1200" b="1" dirty="0">
                <a:solidFill>
                  <a:schemeClr val="tx2"/>
                </a:solidFill>
              </a:rPr>
              <a:t> </a:t>
            </a:r>
            <a:r>
              <a:rPr lang="ru-RU" sz="1200" b="1" dirty="0" err="1">
                <a:solidFill>
                  <a:schemeClr val="tx2"/>
                </a:solidFill>
              </a:rPr>
              <a:t>яқин</a:t>
            </a:r>
            <a:r>
              <a:rPr lang="tr-TR" sz="1200" b="1" dirty="0">
                <a:solidFill>
                  <a:schemeClr val="tx2"/>
                </a:solidFill>
              </a:rPr>
              <a:t> </a:t>
            </a:r>
            <a:r>
              <a:rPr lang="ru-RU" sz="1200" b="1" dirty="0" err="1">
                <a:solidFill>
                  <a:schemeClr val="tx2"/>
                </a:solidFill>
              </a:rPr>
              <a:t>қаринд</a:t>
            </a:r>
            <a:r>
              <a:rPr lang="tr-TR" sz="1200" b="1" dirty="0">
                <a:solidFill>
                  <a:schemeClr val="tx2"/>
                </a:solidFill>
              </a:rPr>
              <a:t>o</a:t>
            </a:r>
            <a:r>
              <a:rPr lang="ru-RU" sz="1200" b="1" dirty="0" err="1">
                <a:solidFill>
                  <a:schemeClr val="tx2"/>
                </a:solidFill>
              </a:rPr>
              <a:t>ши</a:t>
            </a:r>
            <a:r>
              <a:rPr lang="tr-TR" sz="1200" b="1" dirty="0">
                <a:solidFill>
                  <a:schemeClr val="tx2"/>
                </a:solidFill>
              </a:rPr>
              <a:t> </a:t>
            </a:r>
            <a:r>
              <a:rPr lang="ru-RU" sz="1200" b="1" dirty="0" err="1">
                <a:solidFill>
                  <a:schemeClr val="tx2"/>
                </a:solidFill>
              </a:rPr>
              <a:t>бўлмаган</a:t>
            </a:r>
            <a:r>
              <a:rPr lang="tr-TR" sz="1200" b="1" dirty="0">
                <a:solidFill>
                  <a:schemeClr val="tx2"/>
                </a:solidFill>
              </a:rPr>
              <a:t> </a:t>
            </a:r>
            <a:r>
              <a:rPr lang="ru-RU" sz="1200" b="1" dirty="0">
                <a:solidFill>
                  <a:schemeClr val="tx2"/>
                </a:solidFill>
              </a:rPr>
              <a:t>б</a:t>
            </a:r>
            <a:r>
              <a:rPr lang="tr-TR" sz="1200" b="1" dirty="0">
                <a:solidFill>
                  <a:schemeClr val="tx2"/>
                </a:solidFill>
              </a:rPr>
              <a:t>o</a:t>
            </a:r>
            <a:r>
              <a:rPr lang="ru-RU" sz="1200" b="1" dirty="0" err="1">
                <a:solidFill>
                  <a:schemeClr val="tx2"/>
                </a:solidFill>
              </a:rPr>
              <a:t>шқа</a:t>
            </a:r>
            <a:r>
              <a:rPr lang="tr-TR" sz="1200" b="1" dirty="0">
                <a:solidFill>
                  <a:schemeClr val="tx2"/>
                </a:solidFill>
              </a:rPr>
              <a:t> </a:t>
            </a:r>
            <a:r>
              <a:rPr lang="ru-RU" sz="1200" b="1" dirty="0">
                <a:solidFill>
                  <a:schemeClr val="tx2"/>
                </a:solidFill>
              </a:rPr>
              <a:t>ша</a:t>
            </a:r>
            <a:r>
              <a:rPr lang="tr-TR" sz="1200" b="1" dirty="0">
                <a:solidFill>
                  <a:schemeClr val="tx2"/>
                </a:solidFill>
              </a:rPr>
              <a:t>x</a:t>
            </a:r>
            <a:r>
              <a:rPr lang="ru-RU" sz="1200" b="1" dirty="0" err="1">
                <a:solidFill>
                  <a:schemeClr val="tx2"/>
                </a:solidFill>
              </a:rPr>
              <a:t>снинг</a:t>
            </a:r>
            <a:r>
              <a:rPr lang="tr-TR" sz="1200" b="1" dirty="0">
                <a:solidFill>
                  <a:schemeClr val="tx2"/>
                </a:solidFill>
              </a:rPr>
              <a:t> </a:t>
            </a:r>
            <a:r>
              <a:rPr lang="ru-RU" sz="1200" b="1" dirty="0">
                <a:solidFill>
                  <a:schemeClr val="tx2"/>
                </a:solidFill>
              </a:rPr>
              <a:t>б</a:t>
            </a:r>
            <a:r>
              <a:rPr lang="tr-TR" sz="1200" b="1" dirty="0">
                <a:solidFill>
                  <a:schemeClr val="tx2"/>
                </a:solidFill>
              </a:rPr>
              <a:t>e</a:t>
            </a:r>
            <a:r>
              <a:rPr lang="ru-RU" sz="1200" b="1" dirty="0">
                <a:solidFill>
                  <a:schemeClr val="tx2"/>
                </a:solidFill>
              </a:rPr>
              <a:t>в</a:t>
            </a:r>
            <a:r>
              <a:rPr lang="tr-TR" sz="1200" b="1" dirty="0">
                <a:solidFill>
                  <a:schemeClr val="tx2"/>
                </a:solidFill>
              </a:rPr>
              <a:t>o</a:t>
            </a:r>
            <a:r>
              <a:rPr lang="ru-RU" sz="1200" b="1" dirty="0">
                <a:solidFill>
                  <a:schemeClr val="tx2"/>
                </a:solidFill>
              </a:rPr>
              <a:t>сита</a:t>
            </a:r>
            <a:r>
              <a:rPr lang="tr-TR" sz="1200" b="1" dirty="0">
                <a:solidFill>
                  <a:schemeClr val="tx2"/>
                </a:solidFill>
              </a:rPr>
              <a:t> </a:t>
            </a:r>
            <a:r>
              <a:rPr lang="ru-RU" sz="1200" b="1" dirty="0">
                <a:solidFill>
                  <a:schemeClr val="tx2"/>
                </a:solidFill>
              </a:rPr>
              <a:t>б</a:t>
            </a:r>
            <a:r>
              <a:rPr lang="tr-TR" sz="1200" b="1" dirty="0">
                <a:solidFill>
                  <a:schemeClr val="tx2"/>
                </a:solidFill>
              </a:rPr>
              <a:t>o</a:t>
            </a:r>
            <a:r>
              <a:rPr lang="ru-RU" sz="1200" b="1" dirty="0" err="1">
                <a:solidFill>
                  <a:schemeClr val="tx2"/>
                </a:solidFill>
              </a:rPr>
              <a:t>шқарувидаги</a:t>
            </a:r>
            <a:r>
              <a:rPr lang="en-US" sz="1200" b="1" dirty="0">
                <a:solidFill>
                  <a:schemeClr val="tx2"/>
                </a:solidFill>
              </a:rPr>
              <a:t> </a:t>
            </a:r>
            <a:r>
              <a:rPr lang="ru-RU" sz="1200" b="1" dirty="0" err="1">
                <a:solidFill>
                  <a:schemeClr val="tx2"/>
                </a:solidFill>
              </a:rPr>
              <a:t>бўлимга</a:t>
            </a:r>
            <a:r>
              <a:rPr lang="tr-TR" sz="1200" b="1" dirty="0">
                <a:solidFill>
                  <a:schemeClr val="tx2"/>
                </a:solidFill>
              </a:rPr>
              <a:t> </a:t>
            </a:r>
            <a:r>
              <a:rPr lang="ru-RU" sz="1200" b="1" dirty="0" err="1">
                <a:solidFill>
                  <a:schemeClr val="tx2"/>
                </a:solidFill>
              </a:rPr>
              <a:t>ўтказиш</a:t>
            </a:r>
            <a:r>
              <a:rPr lang="tr-TR" sz="1200" b="1" dirty="0">
                <a:solidFill>
                  <a:schemeClr val="tx2"/>
                </a:solidFill>
              </a:rPr>
              <a:t>.</a:t>
            </a:r>
            <a:endParaRPr lang="ru-RU" sz="1200" dirty="0">
              <a:solidFill>
                <a:schemeClr val="tx2"/>
              </a:solidFill>
            </a:endParaRPr>
          </a:p>
        </p:txBody>
      </p:sp>
      <p:grpSp>
        <p:nvGrpSpPr>
          <p:cNvPr id="93194" name="Graphic 10">
            <a:extLst>
              <a:ext uri="{FF2B5EF4-FFF2-40B4-BE49-F238E27FC236}">
                <a16:creationId xmlns:a16="http://schemas.microsoft.com/office/drawing/2014/main" id="{3A6C4AC6-07C5-4004-A437-0FDD07AE2CC2}"/>
              </a:ext>
            </a:extLst>
          </p:cNvPr>
          <p:cNvGrpSpPr>
            <a:grpSpLocks/>
          </p:cNvGrpSpPr>
          <p:nvPr/>
        </p:nvGrpSpPr>
        <p:grpSpPr bwMode="auto">
          <a:xfrm>
            <a:off x="3538538" y="3792538"/>
            <a:ext cx="5257800" cy="2379662"/>
            <a:chOff x="2686050" y="1885950"/>
            <a:chExt cx="6819900" cy="3086100"/>
          </a:xfrm>
        </p:grpSpPr>
        <p:sp>
          <p:nvSpPr>
            <p:cNvPr id="93196" name="Freeform: Shape 10">
              <a:extLst>
                <a:ext uri="{FF2B5EF4-FFF2-40B4-BE49-F238E27FC236}">
                  <a16:creationId xmlns:a16="http://schemas.microsoft.com/office/drawing/2014/main" id="{739EE812-9F02-4057-82FB-EE2CA846BD9C}"/>
                </a:ext>
              </a:extLst>
            </p:cNvPr>
            <p:cNvSpPr>
              <a:spLocks/>
            </p:cNvSpPr>
            <p:nvPr/>
          </p:nvSpPr>
          <p:spPr bwMode="auto">
            <a:xfrm>
              <a:off x="3061445" y="2084329"/>
              <a:ext cx="6219825" cy="2790825"/>
            </a:xfrm>
            <a:custGeom>
              <a:avLst/>
              <a:gdLst>
                <a:gd name="T0" fmla="*/ 81519 w 6219825"/>
                <a:gd name="T1" fmla="*/ 2785233 h 2790825"/>
                <a:gd name="T2" fmla="*/ 6213049 w 6219825"/>
                <a:gd name="T3" fmla="*/ 2785233 h 2790825"/>
                <a:gd name="T4" fmla="*/ 5293597 w 6219825"/>
                <a:gd name="T5" fmla="*/ 1589944 h 2790825"/>
                <a:gd name="T6" fmla="*/ 5846905 w 6219825"/>
                <a:gd name="T7" fmla="*/ 403887 h 2790825"/>
                <a:gd name="T8" fmla="*/ 2496203 w 6219825"/>
                <a:gd name="T9" fmla="*/ 183383 h 2790825"/>
                <a:gd name="T10" fmla="*/ 310215 w 6219825"/>
                <a:gd name="T11" fmla="*/ 1737201 h 2790825"/>
                <a:gd name="T12" fmla="*/ 81519 w 6219825"/>
                <a:gd name="T13" fmla="*/ 2785329 h 2790825"/>
                <a:gd name="T14" fmla="*/ 0 60000 65536"/>
                <a:gd name="T15" fmla="*/ 0 60000 65536"/>
                <a:gd name="T16" fmla="*/ 0 60000 65536"/>
                <a:gd name="T17" fmla="*/ 0 60000 65536"/>
                <a:gd name="T18" fmla="*/ 0 60000 65536"/>
                <a:gd name="T19" fmla="*/ 0 60000 65536"/>
                <a:gd name="T20" fmla="*/ 0 60000 65536"/>
                <a:gd name="T21" fmla="*/ 0 w 6219825"/>
                <a:gd name="T22" fmla="*/ 0 h 2790825"/>
                <a:gd name="T23" fmla="*/ 6219825 w 6219825"/>
                <a:gd name="T24" fmla="*/ 2790825 h 2790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219825" h="2790825">
                  <a:moveTo>
                    <a:pt x="81519" y="2785232"/>
                  </a:moveTo>
                  <a:lnTo>
                    <a:pt x="6213048" y="2785232"/>
                  </a:lnTo>
                  <a:cubicBezTo>
                    <a:pt x="5985400" y="2476337"/>
                    <a:pt x="5283122" y="2104385"/>
                    <a:pt x="5293599" y="1589940"/>
                  </a:cubicBezTo>
                  <a:cubicBezTo>
                    <a:pt x="5306744" y="945764"/>
                    <a:pt x="5920154" y="656204"/>
                    <a:pt x="5846907" y="403887"/>
                  </a:cubicBezTo>
                  <a:cubicBezTo>
                    <a:pt x="5563919" y="-570806"/>
                    <a:pt x="4168126" y="693161"/>
                    <a:pt x="2496202" y="183383"/>
                  </a:cubicBezTo>
                  <a:cubicBezTo>
                    <a:pt x="23036" y="-570806"/>
                    <a:pt x="867713" y="1313620"/>
                    <a:pt x="310215" y="1737197"/>
                  </a:cubicBezTo>
                  <a:cubicBezTo>
                    <a:pt x="-254999" y="2166679"/>
                    <a:pt x="158577" y="2173537"/>
                    <a:pt x="81519" y="2785328"/>
                  </a:cubicBezTo>
                  <a:lnTo>
                    <a:pt x="81519" y="2785232"/>
                  </a:lnTo>
                  <a:close/>
                </a:path>
              </a:pathLst>
            </a:custGeom>
            <a:solidFill>
              <a:srgbClr val="F6F7F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197" name="Freeform: Shape 11">
              <a:extLst>
                <a:ext uri="{FF2B5EF4-FFF2-40B4-BE49-F238E27FC236}">
                  <a16:creationId xmlns:a16="http://schemas.microsoft.com/office/drawing/2014/main" id="{A6FA148A-D1AA-4BA9-9492-CB3DDD3C5B3D}"/>
                </a:ext>
              </a:extLst>
            </p:cNvPr>
            <p:cNvSpPr>
              <a:spLocks/>
            </p:cNvSpPr>
            <p:nvPr/>
          </p:nvSpPr>
          <p:spPr bwMode="auto">
            <a:xfrm>
              <a:off x="2895505" y="4778216"/>
              <a:ext cx="1571625" cy="95250"/>
            </a:xfrm>
            <a:custGeom>
              <a:avLst/>
              <a:gdLst>
                <a:gd name="T0" fmla="*/ 1569149 w 1571625"/>
                <a:gd name="T1" fmla="*/ 65532 h 95250"/>
                <a:gd name="T2" fmla="*/ 708946 w 1571625"/>
                <a:gd name="T3" fmla="*/ 94107 h 95250"/>
                <a:gd name="T4" fmla="*/ 7144 w 1571625"/>
                <a:gd name="T5" fmla="*/ 78391 h 95250"/>
                <a:gd name="T6" fmla="*/ 865156 w 1571625"/>
                <a:gd name="T7" fmla="*/ 7144 h 95250"/>
                <a:gd name="T8" fmla="*/ 1569053 w 1571625"/>
                <a:gd name="T9" fmla="*/ 65532 h 95250"/>
                <a:gd name="T10" fmla="*/ 0 60000 65536"/>
                <a:gd name="T11" fmla="*/ 0 60000 65536"/>
                <a:gd name="T12" fmla="*/ 0 60000 65536"/>
                <a:gd name="T13" fmla="*/ 0 60000 65536"/>
                <a:gd name="T14" fmla="*/ 0 60000 65536"/>
                <a:gd name="T15" fmla="*/ 0 w 1571625"/>
                <a:gd name="T16" fmla="*/ 0 h 95250"/>
                <a:gd name="T17" fmla="*/ 1571625 w 1571625"/>
                <a:gd name="T18" fmla="*/ 95250 h 95250"/>
              </a:gdLst>
              <a:ahLst/>
              <a:cxnLst>
                <a:cxn ang="T10">
                  <a:pos x="T0" y="T1"/>
                </a:cxn>
                <a:cxn ang="T11">
                  <a:pos x="T2" y="T3"/>
                </a:cxn>
                <a:cxn ang="T12">
                  <a:pos x="T4" y="T5"/>
                </a:cxn>
                <a:cxn ang="T13">
                  <a:pos x="T6" y="T7"/>
                </a:cxn>
                <a:cxn ang="T14">
                  <a:pos x="T8" y="T9"/>
                </a:cxn>
              </a:cxnLst>
              <a:rect l="T15" t="T16" r="T17" b="T18"/>
              <a:pathLst>
                <a:path w="1571625" h="95250">
                  <a:moveTo>
                    <a:pt x="1569149" y="65532"/>
                  </a:moveTo>
                  <a:cubicBezTo>
                    <a:pt x="1569149" y="84296"/>
                    <a:pt x="1353598" y="94107"/>
                    <a:pt x="708946" y="94107"/>
                  </a:cubicBezTo>
                  <a:cubicBezTo>
                    <a:pt x="162973" y="94107"/>
                    <a:pt x="7144" y="97155"/>
                    <a:pt x="7144" y="78391"/>
                  </a:cubicBezTo>
                  <a:cubicBezTo>
                    <a:pt x="7144" y="59627"/>
                    <a:pt x="366141" y="7144"/>
                    <a:pt x="865156" y="7144"/>
                  </a:cubicBezTo>
                  <a:cubicBezTo>
                    <a:pt x="1364171" y="7144"/>
                    <a:pt x="1569053" y="46768"/>
                    <a:pt x="1569053" y="65532"/>
                  </a:cubicBezTo>
                  <a:lnTo>
                    <a:pt x="1569149" y="655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198" name="Freeform: Shape 12">
              <a:extLst>
                <a:ext uri="{FF2B5EF4-FFF2-40B4-BE49-F238E27FC236}">
                  <a16:creationId xmlns:a16="http://schemas.microsoft.com/office/drawing/2014/main" id="{80CB034D-A121-4C95-AD4F-6AC60A54B178}"/>
                </a:ext>
              </a:extLst>
            </p:cNvPr>
            <p:cNvSpPr>
              <a:spLocks/>
            </p:cNvSpPr>
            <p:nvPr/>
          </p:nvSpPr>
          <p:spPr bwMode="auto">
            <a:xfrm>
              <a:off x="4007834" y="4831842"/>
              <a:ext cx="1571625" cy="95250"/>
            </a:xfrm>
            <a:custGeom>
              <a:avLst/>
              <a:gdLst>
                <a:gd name="T0" fmla="*/ 1569149 w 1571625"/>
                <a:gd name="T1" fmla="*/ 65532 h 95250"/>
                <a:gd name="T2" fmla="*/ 708946 w 1571625"/>
                <a:gd name="T3" fmla="*/ 94107 h 95250"/>
                <a:gd name="T4" fmla="*/ 7144 w 1571625"/>
                <a:gd name="T5" fmla="*/ 78391 h 95250"/>
                <a:gd name="T6" fmla="*/ 865156 w 1571625"/>
                <a:gd name="T7" fmla="*/ 7144 h 95250"/>
                <a:gd name="T8" fmla="*/ 1569053 w 1571625"/>
                <a:gd name="T9" fmla="*/ 65532 h 95250"/>
                <a:gd name="T10" fmla="*/ 0 60000 65536"/>
                <a:gd name="T11" fmla="*/ 0 60000 65536"/>
                <a:gd name="T12" fmla="*/ 0 60000 65536"/>
                <a:gd name="T13" fmla="*/ 0 60000 65536"/>
                <a:gd name="T14" fmla="*/ 0 60000 65536"/>
                <a:gd name="T15" fmla="*/ 0 w 1571625"/>
                <a:gd name="T16" fmla="*/ 0 h 95250"/>
                <a:gd name="T17" fmla="*/ 1571625 w 1571625"/>
                <a:gd name="T18" fmla="*/ 95250 h 95250"/>
              </a:gdLst>
              <a:ahLst/>
              <a:cxnLst>
                <a:cxn ang="T10">
                  <a:pos x="T0" y="T1"/>
                </a:cxn>
                <a:cxn ang="T11">
                  <a:pos x="T2" y="T3"/>
                </a:cxn>
                <a:cxn ang="T12">
                  <a:pos x="T4" y="T5"/>
                </a:cxn>
                <a:cxn ang="T13">
                  <a:pos x="T6" y="T7"/>
                </a:cxn>
                <a:cxn ang="T14">
                  <a:pos x="T8" y="T9"/>
                </a:cxn>
              </a:cxnLst>
              <a:rect l="T15" t="T16" r="T17" b="T18"/>
              <a:pathLst>
                <a:path w="1571625" h="95250">
                  <a:moveTo>
                    <a:pt x="1569149" y="65532"/>
                  </a:moveTo>
                  <a:cubicBezTo>
                    <a:pt x="1569149" y="84296"/>
                    <a:pt x="1353598" y="94107"/>
                    <a:pt x="708946" y="94107"/>
                  </a:cubicBezTo>
                  <a:cubicBezTo>
                    <a:pt x="162973" y="94107"/>
                    <a:pt x="7144" y="97155"/>
                    <a:pt x="7144" y="78391"/>
                  </a:cubicBezTo>
                  <a:cubicBezTo>
                    <a:pt x="7144" y="59627"/>
                    <a:pt x="366141" y="7144"/>
                    <a:pt x="865156" y="7144"/>
                  </a:cubicBezTo>
                  <a:cubicBezTo>
                    <a:pt x="1364170" y="7144"/>
                    <a:pt x="1569053" y="46768"/>
                    <a:pt x="1569053" y="65532"/>
                  </a:cubicBezTo>
                  <a:lnTo>
                    <a:pt x="1569149" y="655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199" name="Freeform: Shape 13">
              <a:extLst>
                <a:ext uri="{FF2B5EF4-FFF2-40B4-BE49-F238E27FC236}">
                  <a16:creationId xmlns:a16="http://schemas.microsoft.com/office/drawing/2014/main" id="{04798031-985B-4616-9251-F28AAC58A0B6}"/>
                </a:ext>
              </a:extLst>
            </p:cNvPr>
            <p:cNvSpPr>
              <a:spLocks/>
            </p:cNvSpPr>
            <p:nvPr/>
          </p:nvSpPr>
          <p:spPr bwMode="auto">
            <a:xfrm>
              <a:off x="5021199" y="4819745"/>
              <a:ext cx="1571625" cy="95250"/>
            </a:xfrm>
            <a:custGeom>
              <a:avLst/>
              <a:gdLst>
                <a:gd name="T0" fmla="*/ 1569148 w 1571625"/>
                <a:gd name="T1" fmla="*/ 65532 h 95250"/>
                <a:gd name="T2" fmla="*/ 708946 w 1571625"/>
                <a:gd name="T3" fmla="*/ 94107 h 95250"/>
                <a:gd name="T4" fmla="*/ 7144 w 1571625"/>
                <a:gd name="T5" fmla="*/ 78391 h 95250"/>
                <a:gd name="T6" fmla="*/ 865156 w 1571625"/>
                <a:gd name="T7" fmla="*/ 7144 h 95250"/>
                <a:gd name="T8" fmla="*/ 1569053 w 1571625"/>
                <a:gd name="T9" fmla="*/ 65532 h 95250"/>
                <a:gd name="T10" fmla="*/ 0 60000 65536"/>
                <a:gd name="T11" fmla="*/ 0 60000 65536"/>
                <a:gd name="T12" fmla="*/ 0 60000 65536"/>
                <a:gd name="T13" fmla="*/ 0 60000 65536"/>
                <a:gd name="T14" fmla="*/ 0 60000 65536"/>
                <a:gd name="T15" fmla="*/ 0 w 1571625"/>
                <a:gd name="T16" fmla="*/ 0 h 95250"/>
                <a:gd name="T17" fmla="*/ 1571625 w 1571625"/>
                <a:gd name="T18" fmla="*/ 95250 h 95250"/>
              </a:gdLst>
              <a:ahLst/>
              <a:cxnLst>
                <a:cxn ang="T10">
                  <a:pos x="T0" y="T1"/>
                </a:cxn>
                <a:cxn ang="T11">
                  <a:pos x="T2" y="T3"/>
                </a:cxn>
                <a:cxn ang="T12">
                  <a:pos x="T4" y="T5"/>
                </a:cxn>
                <a:cxn ang="T13">
                  <a:pos x="T6" y="T7"/>
                </a:cxn>
                <a:cxn ang="T14">
                  <a:pos x="T8" y="T9"/>
                </a:cxn>
              </a:cxnLst>
              <a:rect l="T15" t="T16" r="T17" b="T18"/>
              <a:pathLst>
                <a:path w="1571625" h="95250">
                  <a:moveTo>
                    <a:pt x="1569148" y="65532"/>
                  </a:moveTo>
                  <a:cubicBezTo>
                    <a:pt x="1569148" y="84296"/>
                    <a:pt x="1353598" y="94107"/>
                    <a:pt x="708946" y="94107"/>
                  </a:cubicBezTo>
                  <a:cubicBezTo>
                    <a:pt x="162973" y="94107"/>
                    <a:pt x="7144" y="97155"/>
                    <a:pt x="7144" y="78391"/>
                  </a:cubicBezTo>
                  <a:cubicBezTo>
                    <a:pt x="7144" y="59626"/>
                    <a:pt x="366141" y="7144"/>
                    <a:pt x="865156" y="7144"/>
                  </a:cubicBezTo>
                  <a:cubicBezTo>
                    <a:pt x="1364171" y="7144"/>
                    <a:pt x="1569053" y="46768"/>
                    <a:pt x="1569053" y="65532"/>
                  </a:cubicBezTo>
                  <a:lnTo>
                    <a:pt x="1569148" y="655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0" name="Freeform: Shape 14">
              <a:extLst>
                <a:ext uri="{FF2B5EF4-FFF2-40B4-BE49-F238E27FC236}">
                  <a16:creationId xmlns:a16="http://schemas.microsoft.com/office/drawing/2014/main" id="{A46BB6E0-2AAB-436B-A295-B100062608A8}"/>
                </a:ext>
              </a:extLst>
            </p:cNvPr>
            <p:cNvSpPr>
              <a:spLocks/>
            </p:cNvSpPr>
            <p:nvPr/>
          </p:nvSpPr>
          <p:spPr bwMode="auto">
            <a:xfrm>
              <a:off x="6152007" y="4831842"/>
              <a:ext cx="1571625" cy="95250"/>
            </a:xfrm>
            <a:custGeom>
              <a:avLst/>
              <a:gdLst>
                <a:gd name="T0" fmla="*/ 1569148 w 1571625"/>
                <a:gd name="T1" fmla="*/ 65532 h 95250"/>
                <a:gd name="T2" fmla="*/ 708946 w 1571625"/>
                <a:gd name="T3" fmla="*/ 94107 h 95250"/>
                <a:gd name="T4" fmla="*/ 7144 w 1571625"/>
                <a:gd name="T5" fmla="*/ 78391 h 95250"/>
                <a:gd name="T6" fmla="*/ 865156 w 1571625"/>
                <a:gd name="T7" fmla="*/ 7144 h 95250"/>
                <a:gd name="T8" fmla="*/ 1569053 w 1571625"/>
                <a:gd name="T9" fmla="*/ 65532 h 95250"/>
                <a:gd name="T10" fmla="*/ 0 60000 65536"/>
                <a:gd name="T11" fmla="*/ 0 60000 65536"/>
                <a:gd name="T12" fmla="*/ 0 60000 65536"/>
                <a:gd name="T13" fmla="*/ 0 60000 65536"/>
                <a:gd name="T14" fmla="*/ 0 60000 65536"/>
                <a:gd name="T15" fmla="*/ 0 w 1571625"/>
                <a:gd name="T16" fmla="*/ 0 h 95250"/>
                <a:gd name="T17" fmla="*/ 1571625 w 1571625"/>
                <a:gd name="T18" fmla="*/ 95250 h 95250"/>
              </a:gdLst>
              <a:ahLst/>
              <a:cxnLst>
                <a:cxn ang="T10">
                  <a:pos x="T0" y="T1"/>
                </a:cxn>
                <a:cxn ang="T11">
                  <a:pos x="T2" y="T3"/>
                </a:cxn>
                <a:cxn ang="T12">
                  <a:pos x="T4" y="T5"/>
                </a:cxn>
                <a:cxn ang="T13">
                  <a:pos x="T6" y="T7"/>
                </a:cxn>
                <a:cxn ang="T14">
                  <a:pos x="T8" y="T9"/>
                </a:cxn>
              </a:cxnLst>
              <a:rect l="T15" t="T16" r="T17" b="T18"/>
              <a:pathLst>
                <a:path w="1571625" h="95250">
                  <a:moveTo>
                    <a:pt x="1569148" y="65532"/>
                  </a:moveTo>
                  <a:cubicBezTo>
                    <a:pt x="1569148" y="84296"/>
                    <a:pt x="1353598" y="94107"/>
                    <a:pt x="708946" y="94107"/>
                  </a:cubicBezTo>
                  <a:cubicBezTo>
                    <a:pt x="162973" y="94107"/>
                    <a:pt x="7144" y="97155"/>
                    <a:pt x="7144" y="78391"/>
                  </a:cubicBezTo>
                  <a:cubicBezTo>
                    <a:pt x="7144" y="59627"/>
                    <a:pt x="366141" y="7144"/>
                    <a:pt x="865156" y="7144"/>
                  </a:cubicBezTo>
                  <a:cubicBezTo>
                    <a:pt x="1364171" y="7144"/>
                    <a:pt x="1569053" y="46768"/>
                    <a:pt x="1569053" y="65532"/>
                  </a:cubicBezTo>
                  <a:lnTo>
                    <a:pt x="1569148" y="655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1" name="Freeform: Shape 15">
              <a:extLst>
                <a:ext uri="{FF2B5EF4-FFF2-40B4-BE49-F238E27FC236}">
                  <a16:creationId xmlns:a16="http://schemas.microsoft.com/office/drawing/2014/main" id="{02D17C66-6514-421A-B35C-2AF1DE02D77F}"/>
                </a:ext>
              </a:extLst>
            </p:cNvPr>
            <p:cNvSpPr>
              <a:spLocks/>
            </p:cNvSpPr>
            <p:nvPr/>
          </p:nvSpPr>
          <p:spPr bwMode="auto">
            <a:xfrm>
              <a:off x="7179659" y="4875276"/>
              <a:ext cx="1285875" cy="95250"/>
            </a:xfrm>
            <a:custGeom>
              <a:avLst/>
              <a:gdLst>
                <a:gd name="T0" fmla="*/ 1283399 w 1285875"/>
                <a:gd name="T1" fmla="*/ 65532 h 95250"/>
                <a:gd name="T2" fmla="*/ 580549 w 1285875"/>
                <a:gd name="T3" fmla="*/ 94107 h 95250"/>
                <a:gd name="T4" fmla="*/ 7144 w 1285875"/>
                <a:gd name="T5" fmla="*/ 78391 h 95250"/>
                <a:gd name="T6" fmla="*/ 708279 w 1285875"/>
                <a:gd name="T7" fmla="*/ 7144 h 95250"/>
                <a:gd name="T8" fmla="*/ 1283494 w 1285875"/>
                <a:gd name="T9" fmla="*/ 65532 h 95250"/>
                <a:gd name="T10" fmla="*/ 0 60000 65536"/>
                <a:gd name="T11" fmla="*/ 0 60000 65536"/>
                <a:gd name="T12" fmla="*/ 0 60000 65536"/>
                <a:gd name="T13" fmla="*/ 0 60000 65536"/>
                <a:gd name="T14" fmla="*/ 0 60000 65536"/>
                <a:gd name="T15" fmla="*/ 0 w 1285875"/>
                <a:gd name="T16" fmla="*/ 0 h 95250"/>
                <a:gd name="T17" fmla="*/ 1285875 w 1285875"/>
                <a:gd name="T18" fmla="*/ 95250 h 95250"/>
              </a:gdLst>
              <a:ahLst/>
              <a:cxnLst>
                <a:cxn ang="T10">
                  <a:pos x="T0" y="T1"/>
                </a:cxn>
                <a:cxn ang="T11">
                  <a:pos x="T2" y="T3"/>
                </a:cxn>
                <a:cxn ang="T12">
                  <a:pos x="T4" y="T5"/>
                </a:cxn>
                <a:cxn ang="T13">
                  <a:pos x="T6" y="T7"/>
                </a:cxn>
                <a:cxn ang="T14">
                  <a:pos x="T8" y="T9"/>
                </a:cxn>
              </a:cxnLst>
              <a:rect l="T15" t="T16" r="T17" b="T18"/>
              <a:pathLst>
                <a:path w="1285875" h="95250">
                  <a:moveTo>
                    <a:pt x="1283399" y="65532"/>
                  </a:moveTo>
                  <a:cubicBezTo>
                    <a:pt x="1283399" y="84296"/>
                    <a:pt x="1107186" y="94107"/>
                    <a:pt x="580549" y="94107"/>
                  </a:cubicBezTo>
                  <a:cubicBezTo>
                    <a:pt x="134398" y="94107"/>
                    <a:pt x="7144" y="97155"/>
                    <a:pt x="7144" y="78391"/>
                  </a:cubicBezTo>
                  <a:cubicBezTo>
                    <a:pt x="7144" y="59627"/>
                    <a:pt x="300514" y="7144"/>
                    <a:pt x="708279" y="7144"/>
                  </a:cubicBezTo>
                  <a:cubicBezTo>
                    <a:pt x="1116044" y="7144"/>
                    <a:pt x="1283494" y="46768"/>
                    <a:pt x="1283494" y="65532"/>
                  </a:cubicBezTo>
                  <a:lnTo>
                    <a:pt x="1283399" y="655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2" name="Freeform: Shape 16">
              <a:extLst>
                <a:ext uri="{FF2B5EF4-FFF2-40B4-BE49-F238E27FC236}">
                  <a16:creationId xmlns:a16="http://schemas.microsoft.com/office/drawing/2014/main" id="{D762B184-4022-4CD6-9A91-DF37EEEC986B}"/>
                </a:ext>
              </a:extLst>
            </p:cNvPr>
            <p:cNvSpPr>
              <a:spLocks/>
            </p:cNvSpPr>
            <p:nvPr/>
          </p:nvSpPr>
          <p:spPr bwMode="auto">
            <a:xfrm>
              <a:off x="8170736" y="4849273"/>
              <a:ext cx="1343025" cy="95250"/>
            </a:xfrm>
            <a:custGeom>
              <a:avLst/>
              <a:gdLst>
                <a:gd name="T0" fmla="*/ 1336357 w 1343025"/>
                <a:gd name="T1" fmla="*/ 65532 h 95250"/>
                <a:gd name="T2" fmla="*/ 604361 w 1343025"/>
                <a:gd name="T3" fmla="*/ 94107 h 95250"/>
                <a:gd name="T4" fmla="*/ 7144 w 1343025"/>
                <a:gd name="T5" fmla="*/ 78391 h 95250"/>
                <a:gd name="T6" fmla="*/ 737330 w 1343025"/>
                <a:gd name="T7" fmla="*/ 7144 h 95250"/>
                <a:gd name="T8" fmla="*/ 1336357 w 1343025"/>
                <a:gd name="T9" fmla="*/ 65532 h 95250"/>
                <a:gd name="T10" fmla="*/ 0 60000 65536"/>
                <a:gd name="T11" fmla="*/ 0 60000 65536"/>
                <a:gd name="T12" fmla="*/ 0 60000 65536"/>
                <a:gd name="T13" fmla="*/ 0 60000 65536"/>
                <a:gd name="T14" fmla="*/ 0 60000 65536"/>
                <a:gd name="T15" fmla="*/ 0 w 1343025"/>
                <a:gd name="T16" fmla="*/ 0 h 95250"/>
                <a:gd name="T17" fmla="*/ 1343025 w 1343025"/>
                <a:gd name="T18" fmla="*/ 95250 h 95250"/>
              </a:gdLst>
              <a:ahLst/>
              <a:cxnLst>
                <a:cxn ang="T10">
                  <a:pos x="T0" y="T1"/>
                </a:cxn>
                <a:cxn ang="T11">
                  <a:pos x="T2" y="T3"/>
                </a:cxn>
                <a:cxn ang="T12">
                  <a:pos x="T4" y="T5"/>
                </a:cxn>
                <a:cxn ang="T13">
                  <a:pos x="T6" y="T7"/>
                </a:cxn>
                <a:cxn ang="T14">
                  <a:pos x="T8" y="T9"/>
                </a:cxn>
              </a:cxnLst>
              <a:rect l="T15" t="T16" r="T17" b="T18"/>
              <a:pathLst>
                <a:path w="1343025" h="95250">
                  <a:moveTo>
                    <a:pt x="1336357" y="65532"/>
                  </a:moveTo>
                  <a:cubicBezTo>
                    <a:pt x="1336357" y="84296"/>
                    <a:pt x="1152906" y="94107"/>
                    <a:pt x="604361" y="94107"/>
                  </a:cubicBezTo>
                  <a:cubicBezTo>
                    <a:pt x="139732" y="94107"/>
                    <a:pt x="7144" y="97155"/>
                    <a:pt x="7144" y="78391"/>
                  </a:cubicBezTo>
                  <a:cubicBezTo>
                    <a:pt x="7144" y="59627"/>
                    <a:pt x="312611" y="7144"/>
                    <a:pt x="737330" y="7144"/>
                  </a:cubicBezTo>
                  <a:cubicBezTo>
                    <a:pt x="1162050" y="7144"/>
                    <a:pt x="1336357" y="46768"/>
                    <a:pt x="1336357" y="65532"/>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3" name="Freeform: Shape 17">
              <a:extLst>
                <a:ext uri="{FF2B5EF4-FFF2-40B4-BE49-F238E27FC236}">
                  <a16:creationId xmlns:a16="http://schemas.microsoft.com/office/drawing/2014/main" id="{B4D2971D-273C-4DF6-B41F-AFAA5621E208}"/>
                </a:ext>
              </a:extLst>
            </p:cNvPr>
            <p:cNvSpPr>
              <a:spLocks/>
            </p:cNvSpPr>
            <p:nvPr/>
          </p:nvSpPr>
          <p:spPr bwMode="auto">
            <a:xfrm>
              <a:off x="3219158" y="3560809"/>
              <a:ext cx="333375" cy="1228725"/>
            </a:xfrm>
            <a:custGeom>
              <a:avLst/>
              <a:gdLst>
                <a:gd name="T0" fmla="*/ 247847 w 333375"/>
                <a:gd name="T1" fmla="*/ 1210455 h 1228725"/>
                <a:gd name="T2" fmla="*/ 208223 w 333375"/>
                <a:gd name="T3" fmla="*/ 1220456 h 1228725"/>
                <a:gd name="T4" fmla="*/ 173552 w 333375"/>
                <a:gd name="T5" fmla="*/ 782877 h 1228725"/>
                <a:gd name="T6" fmla="*/ 188316 w 333375"/>
                <a:gd name="T7" fmla="*/ 622286 h 1228725"/>
                <a:gd name="T8" fmla="*/ 96781 w 333375"/>
                <a:gd name="T9" fmla="*/ 429690 h 1228725"/>
                <a:gd name="T10" fmla="*/ 10008 w 333375"/>
                <a:gd name="T11" fmla="*/ 152798 h 1228725"/>
                <a:gd name="T12" fmla="*/ 85922 w 333375"/>
                <a:gd name="T13" fmla="*/ 31355 h 1228725"/>
                <a:gd name="T14" fmla="*/ 235274 w 333375"/>
                <a:gd name="T15" fmla="*/ 67645 h 1228725"/>
                <a:gd name="T16" fmla="*/ 326238 w 333375"/>
                <a:gd name="T17" fmla="*/ 616380 h 1228725"/>
                <a:gd name="T18" fmla="*/ 247847 w 333375"/>
                <a:gd name="T19" fmla="*/ 1210645 h 12287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3375"/>
                <a:gd name="T31" fmla="*/ 0 h 1228725"/>
                <a:gd name="T32" fmla="*/ 333375 w 333375"/>
                <a:gd name="T33" fmla="*/ 1228725 h 12287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3375" h="1228725">
                  <a:moveTo>
                    <a:pt x="247847" y="1210455"/>
                  </a:moveTo>
                  <a:cubicBezTo>
                    <a:pt x="247847" y="1210455"/>
                    <a:pt x="207652" y="1238363"/>
                    <a:pt x="208223" y="1220456"/>
                  </a:cubicBezTo>
                  <a:cubicBezTo>
                    <a:pt x="216129" y="939278"/>
                    <a:pt x="172123" y="882890"/>
                    <a:pt x="173552" y="782877"/>
                  </a:cubicBezTo>
                  <a:cubicBezTo>
                    <a:pt x="174409" y="724965"/>
                    <a:pt x="192793" y="671816"/>
                    <a:pt x="188316" y="622286"/>
                  </a:cubicBezTo>
                  <a:cubicBezTo>
                    <a:pt x="186982" y="606855"/>
                    <a:pt x="114497" y="475886"/>
                    <a:pt x="96781" y="429690"/>
                  </a:cubicBezTo>
                  <a:cubicBezTo>
                    <a:pt x="49727" y="307294"/>
                    <a:pt x="27343" y="214044"/>
                    <a:pt x="10008" y="152798"/>
                  </a:cubicBezTo>
                  <a:cubicBezTo>
                    <a:pt x="-6947" y="92981"/>
                    <a:pt x="55633" y="46785"/>
                    <a:pt x="85922" y="31355"/>
                  </a:cubicBezTo>
                  <a:cubicBezTo>
                    <a:pt x="166694" y="-10079"/>
                    <a:pt x="209461" y="1446"/>
                    <a:pt x="235274" y="67645"/>
                  </a:cubicBezTo>
                  <a:cubicBezTo>
                    <a:pt x="307664" y="253954"/>
                    <a:pt x="326238" y="555992"/>
                    <a:pt x="326238" y="616380"/>
                  </a:cubicBezTo>
                  <a:cubicBezTo>
                    <a:pt x="326238" y="737443"/>
                    <a:pt x="247847" y="1210645"/>
                    <a:pt x="247847" y="1210645"/>
                  </a:cubicBezTo>
                  <a:lnTo>
                    <a:pt x="247847" y="1210455"/>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4" name="Freeform: Shape 18">
              <a:extLst>
                <a:ext uri="{FF2B5EF4-FFF2-40B4-BE49-F238E27FC236}">
                  <a16:creationId xmlns:a16="http://schemas.microsoft.com/office/drawing/2014/main" id="{26FF4073-5282-43C2-B990-BB4063DB2F0F}"/>
                </a:ext>
              </a:extLst>
            </p:cNvPr>
            <p:cNvSpPr>
              <a:spLocks/>
            </p:cNvSpPr>
            <p:nvPr/>
          </p:nvSpPr>
          <p:spPr bwMode="auto">
            <a:xfrm>
              <a:off x="3091306" y="3572327"/>
              <a:ext cx="228600" cy="1200150"/>
            </a:xfrm>
            <a:custGeom>
              <a:avLst/>
              <a:gdLst>
                <a:gd name="T0" fmla="*/ 62231 w 228600"/>
                <a:gd name="T1" fmla="*/ 1178362 h 1200150"/>
                <a:gd name="T2" fmla="*/ 18416 w 228600"/>
                <a:gd name="T3" fmla="*/ 1192269 h 1200150"/>
                <a:gd name="T4" fmla="*/ 25465 w 228600"/>
                <a:gd name="T5" fmla="*/ 620673 h 1200150"/>
                <a:gd name="T6" fmla="*/ 77281 w 228600"/>
                <a:gd name="T7" fmla="*/ 12026 h 1200150"/>
                <a:gd name="T8" fmla="*/ 225013 w 228600"/>
                <a:gd name="T9" fmla="*/ 75177 h 1200150"/>
                <a:gd name="T10" fmla="*/ 168530 w 228600"/>
                <a:gd name="T11" fmla="*/ 633627 h 1200150"/>
                <a:gd name="T12" fmla="*/ 145861 w 228600"/>
                <a:gd name="T13" fmla="*/ 741069 h 1200150"/>
                <a:gd name="T14" fmla="*/ 62231 w 228600"/>
                <a:gd name="T15" fmla="*/ 1178362 h 1200150"/>
                <a:gd name="T16" fmla="*/ 0 60000 65536"/>
                <a:gd name="T17" fmla="*/ 0 60000 65536"/>
                <a:gd name="T18" fmla="*/ 0 60000 65536"/>
                <a:gd name="T19" fmla="*/ 0 60000 65536"/>
                <a:gd name="T20" fmla="*/ 0 60000 65536"/>
                <a:gd name="T21" fmla="*/ 0 60000 65536"/>
                <a:gd name="T22" fmla="*/ 0 60000 65536"/>
                <a:gd name="T23" fmla="*/ 0 60000 65536"/>
                <a:gd name="T24" fmla="*/ 0 w 228600"/>
                <a:gd name="T25" fmla="*/ 0 h 1200150"/>
                <a:gd name="T26" fmla="*/ 228600 w 228600"/>
                <a:gd name="T27" fmla="*/ 1200150 h 12001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600" h="1200150">
                  <a:moveTo>
                    <a:pt x="62231" y="1178362"/>
                  </a:moveTo>
                  <a:cubicBezTo>
                    <a:pt x="62231" y="1178362"/>
                    <a:pt x="18226" y="1213319"/>
                    <a:pt x="18416" y="1192269"/>
                  </a:cubicBezTo>
                  <a:cubicBezTo>
                    <a:pt x="19845" y="1000340"/>
                    <a:pt x="28703" y="756119"/>
                    <a:pt x="25465" y="620673"/>
                  </a:cubicBezTo>
                  <a:cubicBezTo>
                    <a:pt x="24607" y="584097"/>
                    <a:pt x="-39496" y="26885"/>
                    <a:pt x="77281" y="12026"/>
                  </a:cubicBezTo>
                  <a:cubicBezTo>
                    <a:pt x="183770" y="-1500"/>
                    <a:pt x="195295" y="11073"/>
                    <a:pt x="225013" y="75177"/>
                  </a:cubicBezTo>
                  <a:cubicBezTo>
                    <a:pt x="249874" y="128707"/>
                    <a:pt x="187866" y="588955"/>
                    <a:pt x="168530" y="633627"/>
                  </a:cubicBezTo>
                  <a:cubicBezTo>
                    <a:pt x="162053" y="648486"/>
                    <a:pt x="149004" y="725163"/>
                    <a:pt x="145861" y="741069"/>
                  </a:cubicBezTo>
                  <a:cubicBezTo>
                    <a:pt x="101569" y="966717"/>
                    <a:pt x="62231" y="1178362"/>
                    <a:pt x="62231" y="1178362"/>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5" name="Freeform: Shape 19">
              <a:extLst>
                <a:ext uri="{FF2B5EF4-FFF2-40B4-BE49-F238E27FC236}">
                  <a16:creationId xmlns:a16="http://schemas.microsoft.com/office/drawing/2014/main" id="{1DC117FC-BAE1-4DF7-8AD7-5D4A598361DB}"/>
                </a:ext>
              </a:extLst>
            </p:cNvPr>
            <p:cNvSpPr>
              <a:spLocks/>
            </p:cNvSpPr>
            <p:nvPr/>
          </p:nvSpPr>
          <p:spPr bwMode="auto">
            <a:xfrm>
              <a:off x="3132582" y="3301079"/>
              <a:ext cx="323850" cy="304800"/>
            </a:xfrm>
            <a:custGeom>
              <a:avLst/>
              <a:gdLst>
                <a:gd name="T0" fmla="*/ 7144 w 323850"/>
                <a:gd name="T1" fmla="*/ 7144 h 304800"/>
                <a:gd name="T2" fmla="*/ 38481 w 323850"/>
                <a:gd name="T3" fmla="*/ 188214 h 304800"/>
                <a:gd name="T4" fmla="*/ 36767 w 323850"/>
                <a:gd name="T5" fmla="*/ 289941 h 304800"/>
                <a:gd name="T6" fmla="*/ 296894 w 323850"/>
                <a:gd name="T7" fmla="*/ 286321 h 304800"/>
                <a:gd name="T8" fmla="*/ 314516 w 323850"/>
                <a:gd name="T9" fmla="*/ 171831 h 304800"/>
                <a:gd name="T10" fmla="*/ 318135 w 323850"/>
                <a:gd name="T11" fmla="*/ 7144 h 304800"/>
                <a:gd name="T12" fmla="*/ 7144 w 323850"/>
                <a:gd name="T13" fmla="*/ 7144 h 304800"/>
                <a:gd name="T14" fmla="*/ 0 60000 65536"/>
                <a:gd name="T15" fmla="*/ 0 60000 65536"/>
                <a:gd name="T16" fmla="*/ 0 60000 65536"/>
                <a:gd name="T17" fmla="*/ 0 60000 65536"/>
                <a:gd name="T18" fmla="*/ 0 60000 65536"/>
                <a:gd name="T19" fmla="*/ 0 60000 65536"/>
                <a:gd name="T20" fmla="*/ 0 60000 65536"/>
                <a:gd name="T21" fmla="*/ 0 w 323850"/>
                <a:gd name="T22" fmla="*/ 0 h 304800"/>
                <a:gd name="T23" fmla="*/ 323850 w 323850"/>
                <a:gd name="T24" fmla="*/ 304800 h 3048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3850" h="304800">
                  <a:moveTo>
                    <a:pt x="7144" y="7144"/>
                  </a:moveTo>
                  <a:lnTo>
                    <a:pt x="38481" y="188214"/>
                  </a:lnTo>
                  <a:cubicBezTo>
                    <a:pt x="59150" y="234029"/>
                    <a:pt x="59150" y="253841"/>
                    <a:pt x="36767" y="289941"/>
                  </a:cubicBezTo>
                  <a:cubicBezTo>
                    <a:pt x="23908" y="310610"/>
                    <a:pt x="307181" y="307657"/>
                    <a:pt x="296894" y="286321"/>
                  </a:cubicBezTo>
                  <a:cubicBezTo>
                    <a:pt x="273368" y="237649"/>
                    <a:pt x="314516" y="192119"/>
                    <a:pt x="314516" y="171831"/>
                  </a:cubicBezTo>
                  <a:lnTo>
                    <a:pt x="318135" y="7144"/>
                  </a:lnTo>
                  <a:lnTo>
                    <a:pt x="7144" y="7144"/>
                  </a:lnTo>
                  <a:close/>
                </a:path>
              </a:pathLst>
            </a:custGeom>
            <a:solidFill>
              <a:srgbClr val="E83E5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6" name="Freeform: Shape 20">
              <a:extLst>
                <a:ext uri="{FF2B5EF4-FFF2-40B4-BE49-F238E27FC236}">
                  <a16:creationId xmlns:a16="http://schemas.microsoft.com/office/drawing/2014/main" id="{1D492E07-AA73-4803-BA38-171979043010}"/>
                </a:ext>
              </a:extLst>
            </p:cNvPr>
            <p:cNvSpPr>
              <a:spLocks/>
            </p:cNvSpPr>
            <p:nvPr/>
          </p:nvSpPr>
          <p:spPr bwMode="auto">
            <a:xfrm>
              <a:off x="3360536" y="2986714"/>
              <a:ext cx="247650" cy="428625"/>
            </a:xfrm>
            <a:custGeom>
              <a:avLst/>
              <a:gdLst>
                <a:gd name="T0" fmla="*/ 131234 w 247650"/>
                <a:gd name="T1" fmla="*/ 358085 h 428625"/>
                <a:gd name="T2" fmla="*/ 188098 w 247650"/>
                <a:gd name="T3" fmla="*/ 419997 h 428625"/>
                <a:gd name="T4" fmla="*/ 183145 w 247650"/>
                <a:gd name="T5" fmla="*/ 420569 h 428625"/>
                <a:gd name="T6" fmla="*/ 240772 w 247650"/>
                <a:gd name="T7" fmla="*/ 365705 h 428625"/>
                <a:gd name="T8" fmla="*/ 145522 w 247650"/>
                <a:gd name="T9" fmla="*/ 64715 h 428625"/>
                <a:gd name="T10" fmla="*/ 38556 w 247650"/>
                <a:gd name="T11" fmla="*/ 11565 h 428625"/>
                <a:gd name="T12" fmla="*/ 38556 w 247650"/>
                <a:gd name="T13" fmla="*/ 11565 h 428625"/>
                <a:gd name="T14" fmla="*/ 20268 w 247650"/>
                <a:gd name="T15" fmla="*/ 114530 h 428625"/>
                <a:gd name="T16" fmla="*/ 131234 w 247650"/>
                <a:gd name="T17" fmla="*/ 357989 h 428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7650"/>
                <a:gd name="T28" fmla="*/ 0 h 428625"/>
                <a:gd name="T29" fmla="*/ 247650 w 247650"/>
                <a:gd name="T30" fmla="*/ 428625 h 4286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7650" h="428625">
                  <a:moveTo>
                    <a:pt x="131234" y="358085"/>
                  </a:moveTo>
                  <a:cubicBezTo>
                    <a:pt x="134187" y="367800"/>
                    <a:pt x="143902" y="434856"/>
                    <a:pt x="188098" y="419997"/>
                  </a:cubicBezTo>
                  <a:lnTo>
                    <a:pt x="183145" y="420569"/>
                  </a:lnTo>
                  <a:cubicBezTo>
                    <a:pt x="227341" y="405614"/>
                    <a:pt x="240772" y="365705"/>
                    <a:pt x="240772" y="365705"/>
                  </a:cubicBezTo>
                  <a:lnTo>
                    <a:pt x="145522" y="64715"/>
                  </a:lnTo>
                  <a:cubicBezTo>
                    <a:pt x="130567" y="20519"/>
                    <a:pt x="82752" y="-3294"/>
                    <a:pt x="38556" y="11565"/>
                  </a:cubicBezTo>
                  <a:cubicBezTo>
                    <a:pt x="-5640" y="26424"/>
                    <a:pt x="5314" y="70430"/>
                    <a:pt x="20268" y="114530"/>
                  </a:cubicBezTo>
                  <a:lnTo>
                    <a:pt x="131234" y="357989"/>
                  </a:lnTo>
                  <a:lnTo>
                    <a:pt x="131234" y="358085"/>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7" name="Freeform: Shape 21">
              <a:extLst>
                <a:ext uri="{FF2B5EF4-FFF2-40B4-BE49-F238E27FC236}">
                  <a16:creationId xmlns:a16="http://schemas.microsoft.com/office/drawing/2014/main" id="{90ED37E9-D417-4F8C-A368-EBFDBE284BE8}"/>
                </a:ext>
              </a:extLst>
            </p:cNvPr>
            <p:cNvSpPr>
              <a:spLocks/>
            </p:cNvSpPr>
            <p:nvPr/>
          </p:nvSpPr>
          <p:spPr bwMode="auto">
            <a:xfrm>
              <a:off x="3815743" y="3121280"/>
              <a:ext cx="95250" cy="142875"/>
            </a:xfrm>
            <a:custGeom>
              <a:avLst/>
              <a:gdLst>
                <a:gd name="T0" fmla="*/ 82268 w 95250"/>
                <a:gd name="T1" fmla="*/ 83597 h 142875"/>
                <a:gd name="T2" fmla="*/ 84363 w 95250"/>
                <a:gd name="T3" fmla="*/ 8350 h 142875"/>
                <a:gd name="T4" fmla="*/ 21403 w 95250"/>
                <a:gd name="T5" fmla="*/ 85883 h 142875"/>
                <a:gd name="T6" fmla="*/ 18069 w 95250"/>
                <a:gd name="T7" fmla="*/ 139318 h 142875"/>
                <a:gd name="T8" fmla="*/ 82268 w 95250"/>
                <a:gd name="T9" fmla="*/ 83597 h 142875"/>
                <a:gd name="T10" fmla="*/ 0 60000 65536"/>
                <a:gd name="T11" fmla="*/ 0 60000 65536"/>
                <a:gd name="T12" fmla="*/ 0 60000 65536"/>
                <a:gd name="T13" fmla="*/ 0 60000 65536"/>
                <a:gd name="T14" fmla="*/ 0 60000 65536"/>
                <a:gd name="T15" fmla="*/ 0 w 95250"/>
                <a:gd name="T16" fmla="*/ 0 h 142875"/>
                <a:gd name="T17" fmla="*/ 95250 w 95250"/>
                <a:gd name="T18" fmla="*/ 142875 h 142875"/>
              </a:gdLst>
              <a:ahLst/>
              <a:cxnLst>
                <a:cxn ang="T10">
                  <a:pos x="T0" y="T1"/>
                </a:cxn>
                <a:cxn ang="T11">
                  <a:pos x="T2" y="T3"/>
                </a:cxn>
                <a:cxn ang="T12">
                  <a:pos x="T4" y="T5"/>
                </a:cxn>
                <a:cxn ang="T13">
                  <a:pos x="T6" y="T7"/>
                </a:cxn>
                <a:cxn ang="T14">
                  <a:pos x="T8" y="T9"/>
                </a:cxn>
              </a:cxnLst>
              <a:rect l="T15" t="T16" r="T17" b="T18"/>
              <a:pathLst>
                <a:path w="95250" h="142875">
                  <a:moveTo>
                    <a:pt x="82268" y="83597"/>
                  </a:moveTo>
                  <a:cubicBezTo>
                    <a:pt x="104652" y="55975"/>
                    <a:pt x="95508" y="19303"/>
                    <a:pt x="84363" y="8350"/>
                  </a:cubicBezTo>
                  <a:cubicBezTo>
                    <a:pt x="73219" y="-2509"/>
                    <a:pt x="43787" y="62928"/>
                    <a:pt x="21403" y="85883"/>
                  </a:cubicBezTo>
                  <a:cubicBezTo>
                    <a:pt x="-885" y="108838"/>
                    <a:pt x="6925" y="128365"/>
                    <a:pt x="18069" y="139318"/>
                  </a:cubicBezTo>
                  <a:cubicBezTo>
                    <a:pt x="29214" y="150177"/>
                    <a:pt x="51026" y="121983"/>
                    <a:pt x="82268" y="83597"/>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8" name="Freeform: Shape 22">
              <a:extLst>
                <a:ext uri="{FF2B5EF4-FFF2-40B4-BE49-F238E27FC236}">
                  <a16:creationId xmlns:a16="http://schemas.microsoft.com/office/drawing/2014/main" id="{223CDEFA-D3CD-44E1-976D-C66711B9FCFD}"/>
                </a:ext>
              </a:extLst>
            </p:cNvPr>
            <p:cNvSpPr>
              <a:spLocks/>
            </p:cNvSpPr>
            <p:nvPr/>
          </p:nvSpPr>
          <p:spPr bwMode="auto">
            <a:xfrm>
              <a:off x="3496758" y="3215733"/>
              <a:ext cx="371475" cy="200025"/>
            </a:xfrm>
            <a:custGeom>
              <a:avLst/>
              <a:gdLst>
                <a:gd name="T0" fmla="*/ 305146 w 371475"/>
                <a:gd name="T1" fmla="*/ 72011 h 200025"/>
                <a:gd name="T2" fmla="*/ 366773 w 371475"/>
                <a:gd name="T3" fmla="*/ 31339 h 200025"/>
                <a:gd name="T4" fmla="*/ 334102 w 371475"/>
                <a:gd name="T5" fmla="*/ 7527 h 200025"/>
                <a:gd name="T6" fmla="*/ 52162 w 371475"/>
                <a:gd name="T7" fmla="*/ 98205 h 200025"/>
                <a:gd name="T8" fmla="*/ 16824 w 371475"/>
                <a:gd name="T9" fmla="*/ 182596 h 200025"/>
                <a:gd name="T10" fmla="*/ 16824 w 371475"/>
                <a:gd name="T11" fmla="*/ 182596 h 200025"/>
                <a:gd name="T12" fmla="*/ 121218 w 371475"/>
                <a:gd name="T13" fmla="*/ 179453 h 200025"/>
                <a:gd name="T14" fmla="*/ 305146 w 371475"/>
                <a:gd name="T15" fmla="*/ 72011 h 200025"/>
                <a:gd name="T16" fmla="*/ 0 60000 65536"/>
                <a:gd name="T17" fmla="*/ 0 60000 65536"/>
                <a:gd name="T18" fmla="*/ 0 60000 65536"/>
                <a:gd name="T19" fmla="*/ 0 60000 65536"/>
                <a:gd name="T20" fmla="*/ 0 60000 65536"/>
                <a:gd name="T21" fmla="*/ 0 60000 65536"/>
                <a:gd name="T22" fmla="*/ 0 60000 65536"/>
                <a:gd name="T23" fmla="*/ 0 60000 65536"/>
                <a:gd name="T24" fmla="*/ 0 w 371475"/>
                <a:gd name="T25" fmla="*/ 0 h 200025"/>
                <a:gd name="T26" fmla="*/ 371475 w 371475"/>
                <a:gd name="T27" fmla="*/ 200025 h 2000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475" h="200025">
                  <a:moveTo>
                    <a:pt x="305146" y="72011"/>
                  </a:moveTo>
                  <a:cubicBezTo>
                    <a:pt x="314195" y="68391"/>
                    <a:pt x="366773" y="31339"/>
                    <a:pt x="366773" y="31339"/>
                  </a:cubicBezTo>
                  <a:cubicBezTo>
                    <a:pt x="345056" y="2193"/>
                    <a:pt x="334102" y="7527"/>
                    <a:pt x="334102" y="7527"/>
                  </a:cubicBezTo>
                  <a:lnTo>
                    <a:pt x="52162" y="98205"/>
                  </a:lnTo>
                  <a:cubicBezTo>
                    <a:pt x="11014" y="115731"/>
                    <a:pt x="-4797" y="153545"/>
                    <a:pt x="16824" y="182596"/>
                  </a:cubicBezTo>
                  <a:cubicBezTo>
                    <a:pt x="38541" y="211648"/>
                    <a:pt x="80070" y="196979"/>
                    <a:pt x="121218" y="179453"/>
                  </a:cubicBezTo>
                  <a:lnTo>
                    <a:pt x="305146" y="72011"/>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09" name="Freeform: Shape 23">
              <a:extLst>
                <a:ext uri="{FF2B5EF4-FFF2-40B4-BE49-F238E27FC236}">
                  <a16:creationId xmlns:a16="http://schemas.microsoft.com/office/drawing/2014/main" id="{BA8EF996-F5E1-4BAC-AE0A-15630AB5ED85}"/>
                </a:ext>
              </a:extLst>
            </p:cNvPr>
            <p:cNvSpPr>
              <a:spLocks/>
            </p:cNvSpPr>
            <p:nvPr/>
          </p:nvSpPr>
          <p:spPr bwMode="auto">
            <a:xfrm>
              <a:off x="3051928" y="2971895"/>
              <a:ext cx="504825" cy="1238250"/>
            </a:xfrm>
            <a:custGeom>
              <a:avLst/>
              <a:gdLst>
                <a:gd name="T0" fmla="*/ 402504 w 504825"/>
                <a:gd name="T1" fmla="*/ 544830 h 1238250"/>
                <a:gd name="T2" fmla="*/ 444604 w 504825"/>
                <a:gd name="T3" fmla="*/ 183452 h 1238250"/>
                <a:gd name="T4" fmla="*/ 268582 w 504825"/>
                <a:gd name="T5" fmla="*/ 7144 h 1238250"/>
                <a:gd name="T6" fmla="*/ 38458 w 504825"/>
                <a:gd name="T7" fmla="*/ 203454 h 1238250"/>
                <a:gd name="T8" fmla="*/ 83130 w 504825"/>
                <a:gd name="T9" fmla="*/ 537972 h 1238250"/>
                <a:gd name="T10" fmla="*/ 41982 w 504825"/>
                <a:gd name="T11" fmla="*/ 1221200 h 1238250"/>
                <a:gd name="T12" fmla="*/ 502802 w 504825"/>
                <a:gd name="T13" fmla="*/ 1074991 h 1238250"/>
                <a:gd name="T14" fmla="*/ 402504 w 504825"/>
                <a:gd name="T15" fmla="*/ 544830 h 1238250"/>
                <a:gd name="T16" fmla="*/ 0 60000 65536"/>
                <a:gd name="T17" fmla="*/ 0 60000 65536"/>
                <a:gd name="T18" fmla="*/ 0 60000 65536"/>
                <a:gd name="T19" fmla="*/ 0 60000 65536"/>
                <a:gd name="T20" fmla="*/ 0 60000 65536"/>
                <a:gd name="T21" fmla="*/ 0 60000 65536"/>
                <a:gd name="T22" fmla="*/ 0 60000 65536"/>
                <a:gd name="T23" fmla="*/ 0 60000 65536"/>
                <a:gd name="T24" fmla="*/ 0 w 504825"/>
                <a:gd name="T25" fmla="*/ 0 h 1238250"/>
                <a:gd name="T26" fmla="*/ 504825 w 504825"/>
                <a:gd name="T27" fmla="*/ 1238250 h 12382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4825" h="1238250">
                  <a:moveTo>
                    <a:pt x="402504" y="544830"/>
                  </a:moveTo>
                  <a:cubicBezTo>
                    <a:pt x="400122" y="518732"/>
                    <a:pt x="444604" y="183452"/>
                    <a:pt x="444604" y="183452"/>
                  </a:cubicBezTo>
                  <a:cubicBezTo>
                    <a:pt x="444604" y="75438"/>
                    <a:pt x="423363" y="7144"/>
                    <a:pt x="268582" y="7144"/>
                  </a:cubicBezTo>
                  <a:cubicBezTo>
                    <a:pt x="113801" y="7144"/>
                    <a:pt x="38458" y="95440"/>
                    <a:pt x="38458" y="203454"/>
                  </a:cubicBezTo>
                  <a:cubicBezTo>
                    <a:pt x="38458" y="203454"/>
                    <a:pt x="83511" y="490157"/>
                    <a:pt x="83130" y="537972"/>
                  </a:cubicBezTo>
                  <a:cubicBezTo>
                    <a:pt x="82082" y="674656"/>
                    <a:pt x="-55363" y="868108"/>
                    <a:pt x="41982" y="1221200"/>
                  </a:cubicBezTo>
                  <a:cubicBezTo>
                    <a:pt x="58461" y="1280636"/>
                    <a:pt x="415172" y="1078706"/>
                    <a:pt x="502802" y="1074991"/>
                  </a:cubicBezTo>
                  <a:cubicBezTo>
                    <a:pt x="511089" y="1074611"/>
                    <a:pt x="420601" y="740759"/>
                    <a:pt x="402504" y="544830"/>
                  </a:cubicBez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0" name="Freeform: Shape 24">
              <a:extLst>
                <a:ext uri="{FF2B5EF4-FFF2-40B4-BE49-F238E27FC236}">
                  <a16:creationId xmlns:a16="http://schemas.microsoft.com/office/drawing/2014/main" id="{D5B3CBF9-33BD-4242-B528-35248D831340}"/>
                </a:ext>
              </a:extLst>
            </p:cNvPr>
            <p:cNvSpPr>
              <a:spLocks/>
            </p:cNvSpPr>
            <p:nvPr/>
          </p:nvSpPr>
          <p:spPr bwMode="auto">
            <a:xfrm>
              <a:off x="2989326" y="3012327"/>
              <a:ext cx="247650" cy="428625"/>
            </a:xfrm>
            <a:custGeom>
              <a:avLst/>
              <a:gdLst>
                <a:gd name="T0" fmla="*/ 116681 w 247650"/>
                <a:gd name="T1" fmla="*/ 357999 h 428625"/>
                <a:gd name="T2" fmla="*/ 59817 w 247650"/>
                <a:gd name="T3" fmla="*/ 419911 h 428625"/>
                <a:gd name="T4" fmla="*/ 64770 w 247650"/>
                <a:gd name="T5" fmla="*/ 420483 h 428625"/>
                <a:gd name="T6" fmla="*/ 7144 w 247650"/>
                <a:gd name="T7" fmla="*/ 365619 h 428625"/>
                <a:gd name="T8" fmla="*/ 102394 w 247650"/>
                <a:gd name="T9" fmla="*/ 64724 h 428625"/>
                <a:gd name="T10" fmla="*/ 209360 w 247650"/>
                <a:gd name="T11" fmla="*/ 11574 h 428625"/>
                <a:gd name="T12" fmla="*/ 209360 w 247650"/>
                <a:gd name="T13" fmla="*/ 11574 h 428625"/>
                <a:gd name="T14" fmla="*/ 227648 w 247650"/>
                <a:gd name="T15" fmla="*/ 114540 h 428625"/>
                <a:gd name="T16" fmla="*/ 116586 w 247650"/>
                <a:gd name="T17" fmla="*/ 357999 h 428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7650"/>
                <a:gd name="T28" fmla="*/ 0 h 428625"/>
                <a:gd name="T29" fmla="*/ 247650 w 247650"/>
                <a:gd name="T30" fmla="*/ 428625 h 4286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7650" h="428625">
                  <a:moveTo>
                    <a:pt x="116681" y="357999"/>
                  </a:moveTo>
                  <a:cubicBezTo>
                    <a:pt x="113728" y="367714"/>
                    <a:pt x="104013" y="434866"/>
                    <a:pt x="59817" y="419911"/>
                  </a:cubicBezTo>
                  <a:lnTo>
                    <a:pt x="64770" y="420483"/>
                  </a:lnTo>
                  <a:cubicBezTo>
                    <a:pt x="20574" y="405624"/>
                    <a:pt x="7144" y="365619"/>
                    <a:pt x="7144" y="365619"/>
                  </a:cubicBezTo>
                  <a:lnTo>
                    <a:pt x="102394" y="64724"/>
                  </a:lnTo>
                  <a:cubicBezTo>
                    <a:pt x="117348" y="20433"/>
                    <a:pt x="165164" y="-3284"/>
                    <a:pt x="209360" y="11574"/>
                  </a:cubicBezTo>
                  <a:cubicBezTo>
                    <a:pt x="253555" y="26433"/>
                    <a:pt x="242506" y="70344"/>
                    <a:pt x="227648" y="114540"/>
                  </a:cubicBezTo>
                  <a:lnTo>
                    <a:pt x="116586" y="357999"/>
                  </a:lnTo>
                  <a:lnTo>
                    <a:pt x="116681" y="357999"/>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1" name="Freeform: Shape 25">
              <a:extLst>
                <a:ext uri="{FF2B5EF4-FFF2-40B4-BE49-F238E27FC236}">
                  <a16:creationId xmlns:a16="http://schemas.microsoft.com/office/drawing/2014/main" id="{FCEAC24A-E764-4817-AD9F-3B99B0C6823D}"/>
                </a:ext>
              </a:extLst>
            </p:cNvPr>
            <p:cNvSpPr>
              <a:spLocks/>
            </p:cNvSpPr>
            <p:nvPr/>
          </p:nvSpPr>
          <p:spPr bwMode="auto">
            <a:xfrm>
              <a:off x="2678923" y="3146902"/>
              <a:ext cx="95250" cy="142875"/>
            </a:xfrm>
            <a:custGeom>
              <a:avLst/>
              <a:gdLst>
                <a:gd name="T0" fmla="*/ 20938 w 95250"/>
                <a:gd name="T1" fmla="*/ 83502 h 142875"/>
                <a:gd name="T2" fmla="*/ 18843 w 95250"/>
                <a:gd name="T3" fmla="*/ 8350 h 142875"/>
                <a:gd name="T4" fmla="*/ 81803 w 95250"/>
                <a:gd name="T5" fmla="*/ 85883 h 142875"/>
                <a:gd name="T6" fmla="*/ 85137 w 95250"/>
                <a:gd name="T7" fmla="*/ 139223 h 142875"/>
                <a:gd name="T8" fmla="*/ 21034 w 95250"/>
                <a:gd name="T9" fmla="*/ 83502 h 142875"/>
                <a:gd name="T10" fmla="*/ 0 60000 65536"/>
                <a:gd name="T11" fmla="*/ 0 60000 65536"/>
                <a:gd name="T12" fmla="*/ 0 60000 65536"/>
                <a:gd name="T13" fmla="*/ 0 60000 65536"/>
                <a:gd name="T14" fmla="*/ 0 60000 65536"/>
                <a:gd name="T15" fmla="*/ 0 w 95250"/>
                <a:gd name="T16" fmla="*/ 0 h 142875"/>
                <a:gd name="T17" fmla="*/ 95250 w 95250"/>
                <a:gd name="T18" fmla="*/ 142875 h 142875"/>
              </a:gdLst>
              <a:ahLst/>
              <a:cxnLst>
                <a:cxn ang="T10">
                  <a:pos x="T0" y="T1"/>
                </a:cxn>
                <a:cxn ang="T11">
                  <a:pos x="T2" y="T3"/>
                </a:cxn>
                <a:cxn ang="T12">
                  <a:pos x="T4" y="T5"/>
                </a:cxn>
                <a:cxn ang="T13">
                  <a:pos x="T6" y="T7"/>
                </a:cxn>
                <a:cxn ang="T14">
                  <a:pos x="T8" y="T9"/>
                </a:cxn>
              </a:cxnLst>
              <a:rect l="T15" t="T16" r="T17" b="T18"/>
              <a:pathLst>
                <a:path w="95250" h="142875">
                  <a:moveTo>
                    <a:pt x="20938" y="83502"/>
                  </a:moveTo>
                  <a:cubicBezTo>
                    <a:pt x="-1541" y="55879"/>
                    <a:pt x="7699" y="19208"/>
                    <a:pt x="18843" y="8350"/>
                  </a:cubicBezTo>
                  <a:cubicBezTo>
                    <a:pt x="30082" y="-2509"/>
                    <a:pt x="59515" y="62928"/>
                    <a:pt x="81803" y="85883"/>
                  </a:cubicBezTo>
                  <a:cubicBezTo>
                    <a:pt x="104187" y="108838"/>
                    <a:pt x="96281" y="128365"/>
                    <a:pt x="85137" y="139223"/>
                  </a:cubicBezTo>
                  <a:cubicBezTo>
                    <a:pt x="73993" y="150082"/>
                    <a:pt x="52180" y="121983"/>
                    <a:pt x="21034" y="83502"/>
                  </a:cubicBezTo>
                  <a:lnTo>
                    <a:pt x="20938" y="83502"/>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2" name="Freeform: Shape 26">
              <a:extLst>
                <a:ext uri="{FF2B5EF4-FFF2-40B4-BE49-F238E27FC236}">
                  <a16:creationId xmlns:a16="http://schemas.microsoft.com/office/drawing/2014/main" id="{34669E51-2565-4F66-867D-3951565136BA}"/>
                </a:ext>
              </a:extLst>
            </p:cNvPr>
            <p:cNvSpPr>
              <a:spLocks/>
            </p:cNvSpPr>
            <p:nvPr/>
          </p:nvSpPr>
          <p:spPr bwMode="auto">
            <a:xfrm>
              <a:off x="2727103" y="3235357"/>
              <a:ext cx="371475" cy="209550"/>
            </a:xfrm>
            <a:custGeom>
              <a:avLst/>
              <a:gdLst>
                <a:gd name="T0" fmla="*/ 56198 w 371475"/>
                <a:gd name="T1" fmla="*/ 71628 h 209550"/>
                <a:gd name="T2" fmla="*/ 7144 w 371475"/>
                <a:gd name="T3" fmla="*/ 37148 h 209550"/>
                <a:gd name="T4" fmla="*/ 33623 w 371475"/>
                <a:gd name="T5" fmla="*/ 7144 h 209550"/>
                <a:gd name="T6" fmla="*/ 321850 w 371475"/>
                <a:gd name="T7" fmla="*/ 104108 h 209550"/>
                <a:gd name="T8" fmla="*/ 357188 w 371475"/>
                <a:gd name="T9" fmla="*/ 188500 h 209550"/>
                <a:gd name="T10" fmla="*/ 357188 w 371475"/>
                <a:gd name="T11" fmla="*/ 188500 h 209550"/>
                <a:gd name="T12" fmla="*/ 252794 w 371475"/>
                <a:gd name="T13" fmla="*/ 185261 h 209550"/>
                <a:gd name="T14" fmla="*/ 56293 w 371475"/>
                <a:gd name="T15" fmla="*/ 71533 h 209550"/>
                <a:gd name="T16" fmla="*/ 0 60000 65536"/>
                <a:gd name="T17" fmla="*/ 0 60000 65536"/>
                <a:gd name="T18" fmla="*/ 0 60000 65536"/>
                <a:gd name="T19" fmla="*/ 0 60000 65536"/>
                <a:gd name="T20" fmla="*/ 0 60000 65536"/>
                <a:gd name="T21" fmla="*/ 0 60000 65536"/>
                <a:gd name="T22" fmla="*/ 0 60000 65536"/>
                <a:gd name="T23" fmla="*/ 0 60000 65536"/>
                <a:gd name="T24" fmla="*/ 0 w 371475"/>
                <a:gd name="T25" fmla="*/ 0 h 209550"/>
                <a:gd name="T26" fmla="*/ 371475 w 371475"/>
                <a:gd name="T27" fmla="*/ 209550 h 2095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475" h="209550">
                  <a:moveTo>
                    <a:pt x="56198" y="71628"/>
                  </a:moveTo>
                  <a:cubicBezTo>
                    <a:pt x="47149" y="67913"/>
                    <a:pt x="7144" y="37148"/>
                    <a:pt x="7144" y="37148"/>
                  </a:cubicBezTo>
                  <a:cubicBezTo>
                    <a:pt x="28861" y="8096"/>
                    <a:pt x="33623" y="7144"/>
                    <a:pt x="33623" y="7144"/>
                  </a:cubicBezTo>
                  <a:lnTo>
                    <a:pt x="321850" y="104108"/>
                  </a:lnTo>
                  <a:cubicBezTo>
                    <a:pt x="363093" y="121634"/>
                    <a:pt x="378809" y="159353"/>
                    <a:pt x="357188" y="188500"/>
                  </a:cubicBezTo>
                  <a:cubicBezTo>
                    <a:pt x="335471" y="217551"/>
                    <a:pt x="293941" y="202883"/>
                    <a:pt x="252794" y="185261"/>
                  </a:cubicBezTo>
                  <a:lnTo>
                    <a:pt x="56293" y="71533"/>
                  </a:lnTo>
                  <a:lnTo>
                    <a:pt x="56198" y="71628"/>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3" name="Freeform: Shape 27">
              <a:extLst>
                <a:ext uri="{FF2B5EF4-FFF2-40B4-BE49-F238E27FC236}">
                  <a16:creationId xmlns:a16="http://schemas.microsoft.com/office/drawing/2014/main" id="{93217859-04BE-4F5E-BDA6-56A113FF2159}"/>
                </a:ext>
              </a:extLst>
            </p:cNvPr>
            <p:cNvSpPr>
              <a:spLocks/>
            </p:cNvSpPr>
            <p:nvPr/>
          </p:nvSpPr>
          <p:spPr bwMode="auto">
            <a:xfrm>
              <a:off x="3178210" y="2823019"/>
              <a:ext cx="209550" cy="200025"/>
            </a:xfrm>
            <a:custGeom>
              <a:avLst/>
              <a:gdLst>
                <a:gd name="T0" fmla="*/ 25809 w 209550"/>
                <a:gd name="T1" fmla="*/ 173450 h 200025"/>
                <a:gd name="T2" fmla="*/ 101247 w 209550"/>
                <a:gd name="T3" fmla="*/ 201835 h 200025"/>
                <a:gd name="T4" fmla="*/ 195830 w 209550"/>
                <a:gd name="T5" fmla="*/ 159449 h 200025"/>
                <a:gd name="T6" fmla="*/ 109439 w 209550"/>
                <a:gd name="T7" fmla="*/ 7144 h 200025"/>
                <a:gd name="T8" fmla="*/ 25809 w 209550"/>
                <a:gd name="T9" fmla="*/ 173450 h 200025"/>
                <a:gd name="T10" fmla="*/ 0 60000 65536"/>
                <a:gd name="T11" fmla="*/ 0 60000 65536"/>
                <a:gd name="T12" fmla="*/ 0 60000 65536"/>
                <a:gd name="T13" fmla="*/ 0 60000 65536"/>
                <a:gd name="T14" fmla="*/ 0 60000 65536"/>
                <a:gd name="T15" fmla="*/ 0 w 209550"/>
                <a:gd name="T16" fmla="*/ 0 h 200025"/>
                <a:gd name="T17" fmla="*/ 209550 w 209550"/>
                <a:gd name="T18" fmla="*/ 200025 h 200025"/>
              </a:gdLst>
              <a:ahLst/>
              <a:cxnLst>
                <a:cxn ang="T10">
                  <a:pos x="T0" y="T1"/>
                </a:cxn>
                <a:cxn ang="T11">
                  <a:pos x="T2" y="T3"/>
                </a:cxn>
                <a:cxn ang="T12">
                  <a:pos x="T4" y="T5"/>
                </a:cxn>
                <a:cxn ang="T13">
                  <a:pos x="T6" y="T7"/>
                </a:cxn>
                <a:cxn ang="T14">
                  <a:pos x="T8" y="T9"/>
                </a:cxn>
              </a:cxnLst>
              <a:rect l="T15" t="T16" r="T17" b="T18"/>
              <a:pathLst>
                <a:path w="209550" h="200025">
                  <a:moveTo>
                    <a:pt x="25809" y="173450"/>
                  </a:moveTo>
                  <a:cubicBezTo>
                    <a:pt x="-32579" y="193453"/>
                    <a:pt x="61052" y="201835"/>
                    <a:pt x="101247" y="201835"/>
                  </a:cubicBezTo>
                  <a:cubicBezTo>
                    <a:pt x="141443" y="201835"/>
                    <a:pt x="247932" y="185738"/>
                    <a:pt x="195830" y="159449"/>
                  </a:cubicBezTo>
                  <a:cubicBezTo>
                    <a:pt x="108296" y="115253"/>
                    <a:pt x="196497" y="7144"/>
                    <a:pt x="109439" y="7144"/>
                  </a:cubicBezTo>
                  <a:cubicBezTo>
                    <a:pt x="32667" y="7144"/>
                    <a:pt x="122774" y="140303"/>
                    <a:pt x="25809" y="173450"/>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4" name="Freeform: Shape 28">
              <a:extLst>
                <a:ext uri="{FF2B5EF4-FFF2-40B4-BE49-F238E27FC236}">
                  <a16:creationId xmlns:a16="http://schemas.microsoft.com/office/drawing/2014/main" id="{AA8C145F-9983-4359-AA00-B7988F9C1171}"/>
                </a:ext>
              </a:extLst>
            </p:cNvPr>
            <p:cNvSpPr>
              <a:spLocks/>
            </p:cNvSpPr>
            <p:nvPr/>
          </p:nvSpPr>
          <p:spPr bwMode="auto">
            <a:xfrm>
              <a:off x="3313938" y="2644807"/>
              <a:ext cx="114300" cy="114300"/>
            </a:xfrm>
            <a:custGeom>
              <a:avLst/>
              <a:gdLst>
                <a:gd name="T0" fmla="*/ 107728 w 114300"/>
                <a:gd name="T1" fmla="*/ 57436 h 114300"/>
                <a:gd name="T2" fmla="*/ 57436 w 114300"/>
                <a:gd name="T3" fmla="*/ 107728 h 114300"/>
                <a:gd name="T4" fmla="*/ 7144 w 114300"/>
                <a:gd name="T5" fmla="*/ 57436 h 114300"/>
                <a:gd name="T6" fmla="*/ 57436 w 114300"/>
                <a:gd name="T7" fmla="*/ 7144 h 114300"/>
                <a:gd name="T8" fmla="*/ 107728 w 114300"/>
                <a:gd name="T9" fmla="*/ 57436 h 114300"/>
                <a:gd name="T10" fmla="*/ 0 60000 65536"/>
                <a:gd name="T11" fmla="*/ 0 60000 65536"/>
                <a:gd name="T12" fmla="*/ 0 60000 65536"/>
                <a:gd name="T13" fmla="*/ 0 60000 65536"/>
                <a:gd name="T14" fmla="*/ 0 60000 65536"/>
                <a:gd name="T15" fmla="*/ 0 w 114300"/>
                <a:gd name="T16" fmla="*/ 0 h 114300"/>
                <a:gd name="T17" fmla="*/ 114300 w 114300"/>
                <a:gd name="T18" fmla="*/ 114300 h 114300"/>
              </a:gdLst>
              <a:ahLst/>
              <a:cxnLst>
                <a:cxn ang="T10">
                  <a:pos x="T0" y="T1"/>
                </a:cxn>
                <a:cxn ang="T11">
                  <a:pos x="T2" y="T3"/>
                </a:cxn>
                <a:cxn ang="T12">
                  <a:pos x="T4" y="T5"/>
                </a:cxn>
                <a:cxn ang="T13">
                  <a:pos x="T6" y="T7"/>
                </a:cxn>
                <a:cxn ang="T14">
                  <a:pos x="T8" y="T9"/>
                </a:cxn>
              </a:cxnLst>
              <a:rect l="T15" t="T16" r="T17" b="T18"/>
              <a:pathLst>
                <a:path w="114300" h="114300">
                  <a:moveTo>
                    <a:pt x="107728" y="57436"/>
                  </a:moveTo>
                  <a:cubicBezTo>
                    <a:pt x="107728" y="85154"/>
                    <a:pt x="85249" y="107728"/>
                    <a:pt x="57436" y="107728"/>
                  </a:cubicBezTo>
                  <a:cubicBezTo>
                    <a:pt x="29623" y="107728"/>
                    <a:pt x="7144" y="85154"/>
                    <a:pt x="7144" y="57436"/>
                  </a:cubicBezTo>
                  <a:cubicBezTo>
                    <a:pt x="7144" y="29718"/>
                    <a:pt x="29623" y="7144"/>
                    <a:pt x="57436" y="7144"/>
                  </a:cubicBezTo>
                  <a:cubicBezTo>
                    <a:pt x="85249" y="7144"/>
                    <a:pt x="107728" y="29718"/>
                    <a:pt x="107728" y="57436"/>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5" name="Freeform: Shape 29">
              <a:extLst>
                <a:ext uri="{FF2B5EF4-FFF2-40B4-BE49-F238E27FC236}">
                  <a16:creationId xmlns:a16="http://schemas.microsoft.com/office/drawing/2014/main" id="{A516FB4F-9FA8-42FD-A973-36DF569F0588}"/>
                </a:ext>
              </a:extLst>
            </p:cNvPr>
            <p:cNvSpPr>
              <a:spLocks/>
            </p:cNvSpPr>
            <p:nvPr/>
          </p:nvSpPr>
          <p:spPr bwMode="auto">
            <a:xfrm>
              <a:off x="3171349" y="2624138"/>
              <a:ext cx="209550" cy="276225"/>
            </a:xfrm>
            <a:custGeom>
              <a:avLst/>
              <a:gdLst>
                <a:gd name="T0" fmla="*/ 7144 w 209550"/>
                <a:gd name="T1" fmla="*/ 166497 h 276225"/>
                <a:gd name="T2" fmla="*/ 121920 w 209550"/>
                <a:gd name="T3" fmla="*/ 278416 h 276225"/>
                <a:gd name="T4" fmla="*/ 209360 w 209550"/>
                <a:gd name="T5" fmla="*/ 174593 h 276225"/>
                <a:gd name="T6" fmla="*/ 140399 w 209550"/>
                <a:gd name="T7" fmla="*/ 7144 h 276225"/>
                <a:gd name="T8" fmla="*/ 7239 w 209550"/>
                <a:gd name="T9" fmla="*/ 166497 h 276225"/>
                <a:gd name="T10" fmla="*/ 0 60000 65536"/>
                <a:gd name="T11" fmla="*/ 0 60000 65536"/>
                <a:gd name="T12" fmla="*/ 0 60000 65536"/>
                <a:gd name="T13" fmla="*/ 0 60000 65536"/>
                <a:gd name="T14" fmla="*/ 0 60000 65536"/>
                <a:gd name="T15" fmla="*/ 0 w 209550"/>
                <a:gd name="T16" fmla="*/ 0 h 276225"/>
                <a:gd name="T17" fmla="*/ 209550 w 209550"/>
                <a:gd name="T18" fmla="*/ 276225 h 276225"/>
              </a:gdLst>
              <a:ahLst/>
              <a:cxnLst>
                <a:cxn ang="T10">
                  <a:pos x="T0" y="T1"/>
                </a:cxn>
                <a:cxn ang="T11">
                  <a:pos x="T2" y="T3"/>
                </a:cxn>
                <a:cxn ang="T12">
                  <a:pos x="T4" y="T5"/>
                </a:cxn>
                <a:cxn ang="T13">
                  <a:pos x="T6" y="T7"/>
                </a:cxn>
                <a:cxn ang="T14">
                  <a:pos x="T8" y="T9"/>
                </a:cxn>
              </a:cxnLst>
              <a:rect l="T15" t="T16" r="T17" b="T18"/>
              <a:pathLst>
                <a:path w="209550" h="276225">
                  <a:moveTo>
                    <a:pt x="7144" y="166497"/>
                  </a:moveTo>
                  <a:cubicBezTo>
                    <a:pt x="7144" y="210217"/>
                    <a:pt x="100774" y="278416"/>
                    <a:pt x="121920" y="278416"/>
                  </a:cubicBezTo>
                  <a:cubicBezTo>
                    <a:pt x="143066" y="278416"/>
                    <a:pt x="216789" y="257080"/>
                    <a:pt x="209360" y="174593"/>
                  </a:cubicBezTo>
                  <a:cubicBezTo>
                    <a:pt x="202406" y="97155"/>
                    <a:pt x="199549" y="7144"/>
                    <a:pt x="140399" y="7144"/>
                  </a:cubicBezTo>
                  <a:cubicBezTo>
                    <a:pt x="81248" y="7144"/>
                    <a:pt x="7239" y="84201"/>
                    <a:pt x="7239" y="166497"/>
                  </a:cubicBezTo>
                  <a:lnTo>
                    <a:pt x="7144" y="166497"/>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6" name="Freeform: Shape 30">
              <a:extLst>
                <a:ext uri="{FF2B5EF4-FFF2-40B4-BE49-F238E27FC236}">
                  <a16:creationId xmlns:a16="http://schemas.microsoft.com/office/drawing/2014/main" id="{A989D172-AE7D-4E6D-A1FE-941D047FA01D}"/>
                </a:ext>
              </a:extLst>
            </p:cNvPr>
            <p:cNvSpPr>
              <a:spLocks/>
            </p:cNvSpPr>
            <p:nvPr/>
          </p:nvSpPr>
          <p:spPr bwMode="auto">
            <a:xfrm>
              <a:off x="3394765" y="4743677"/>
              <a:ext cx="228600" cy="104775"/>
            </a:xfrm>
            <a:custGeom>
              <a:avLst/>
              <a:gdLst>
                <a:gd name="T0" fmla="*/ 16233 w 228600"/>
                <a:gd name="T1" fmla="*/ 29872 h 104775"/>
                <a:gd name="T2" fmla="*/ 36426 w 228600"/>
                <a:gd name="T3" fmla="*/ 105977 h 104775"/>
                <a:gd name="T4" fmla="*/ 223021 w 228600"/>
                <a:gd name="T5" fmla="*/ 89308 h 104775"/>
                <a:gd name="T6" fmla="*/ 90909 w 228600"/>
                <a:gd name="T7" fmla="*/ 24633 h 104775"/>
                <a:gd name="T8" fmla="*/ 16233 w 228600"/>
                <a:gd name="T9" fmla="*/ 29872 h 104775"/>
                <a:gd name="T10" fmla="*/ 0 60000 65536"/>
                <a:gd name="T11" fmla="*/ 0 60000 65536"/>
                <a:gd name="T12" fmla="*/ 0 60000 65536"/>
                <a:gd name="T13" fmla="*/ 0 60000 65536"/>
                <a:gd name="T14" fmla="*/ 0 60000 65536"/>
                <a:gd name="T15" fmla="*/ 0 w 228600"/>
                <a:gd name="T16" fmla="*/ 0 h 104775"/>
                <a:gd name="T17" fmla="*/ 228600 w 228600"/>
                <a:gd name="T18" fmla="*/ 104775 h 104775"/>
              </a:gdLst>
              <a:ahLst/>
              <a:cxnLst>
                <a:cxn ang="T10">
                  <a:pos x="T0" y="T1"/>
                </a:cxn>
                <a:cxn ang="T11">
                  <a:pos x="T2" y="T3"/>
                </a:cxn>
                <a:cxn ang="T12">
                  <a:pos x="T4" y="T5"/>
                </a:cxn>
                <a:cxn ang="T13">
                  <a:pos x="T6" y="T7"/>
                </a:cxn>
                <a:cxn ang="T14">
                  <a:pos x="T8" y="T9"/>
                </a:cxn>
              </a:cxnLst>
              <a:rect l="T15" t="T16" r="T17" b="T18"/>
              <a:pathLst>
                <a:path w="228600" h="104775">
                  <a:moveTo>
                    <a:pt x="16233" y="29872"/>
                  </a:moveTo>
                  <a:cubicBezTo>
                    <a:pt x="16233" y="47303"/>
                    <a:pt x="-14247" y="105977"/>
                    <a:pt x="36426" y="105977"/>
                  </a:cubicBezTo>
                  <a:cubicBezTo>
                    <a:pt x="161394" y="105977"/>
                    <a:pt x="233498" y="102738"/>
                    <a:pt x="223021" y="89308"/>
                  </a:cubicBezTo>
                  <a:cubicBezTo>
                    <a:pt x="193779" y="51970"/>
                    <a:pt x="96243" y="80164"/>
                    <a:pt x="90909" y="24633"/>
                  </a:cubicBezTo>
                  <a:cubicBezTo>
                    <a:pt x="87766" y="-8514"/>
                    <a:pt x="16233" y="12536"/>
                    <a:pt x="16233" y="29872"/>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7" name="Freeform: Shape 31">
              <a:extLst>
                <a:ext uri="{FF2B5EF4-FFF2-40B4-BE49-F238E27FC236}">
                  <a16:creationId xmlns:a16="http://schemas.microsoft.com/office/drawing/2014/main" id="{369579B3-61A4-4B02-ABBD-073226E1C716}"/>
                </a:ext>
              </a:extLst>
            </p:cNvPr>
            <p:cNvSpPr>
              <a:spLocks/>
            </p:cNvSpPr>
            <p:nvPr/>
          </p:nvSpPr>
          <p:spPr bwMode="auto">
            <a:xfrm>
              <a:off x="3064775" y="4734522"/>
              <a:ext cx="142875" cy="114300"/>
            </a:xfrm>
            <a:custGeom>
              <a:avLst/>
              <a:gdLst>
                <a:gd name="T0" fmla="*/ 34089 w 142875"/>
                <a:gd name="T1" fmla="*/ 39027 h 114300"/>
                <a:gd name="T2" fmla="*/ 25707 w 142875"/>
                <a:gd name="T3" fmla="*/ 115131 h 114300"/>
                <a:gd name="T4" fmla="*/ 141340 w 142875"/>
                <a:gd name="T5" fmla="*/ 98463 h 114300"/>
                <a:gd name="T6" fmla="*/ 102193 w 142875"/>
                <a:gd name="T7" fmla="*/ 21215 h 114300"/>
                <a:gd name="T8" fmla="*/ 34089 w 142875"/>
                <a:gd name="T9" fmla="*/ 39027 h 114300"/>
                <a:gd name="T10" fmla="*/ 0 60000 65536"/>
                <a:gd name="T11" fmla="*/ 0 60000 65536"/>
                <a:gd name="T12" fmla="*/ 0 60000 65536"/>
                <a:gd name="T13" fmla="*/ 0 60000 65536"/>
                <a:gd name="T14" fmla="*/ 0 60000 65536"/>
                <a:gd name="T15" fmla="*/ 0 w 142875"/>
                <a:gd name="T16" fmla="*/ 0 h 114300"/>
                <a:gd name="T17" fmla="*/ 142875 w 142875"/>
                <a:gd name="T18" fmla="*/ 114300 h 114300"/>
              </a:gdLst>
              <a:ahLst/>
              <a:cxnLst>
                <a:cxn ang="T10">
                  <a:pos x="T0" y="T1"/>
                </a:cxn>
                <a:cxn ang="T11">
                  <a:pos x="T2" y="T3"/>
                </a:cxn>
                <a:cxn ang="T12">
                  <a:pos x="T4" y="T5"/>
                </a:cxn>
                <a:cxn ang="T13">
                  <a:pos x="T6" y="T7"/>
                </a:cxn>
                <a:cxn ang="T14">
                  <a:pos x="T8" y="T9"/>
                </a:cxn>
              </a:cxnLst>
              <a:rect l="T15" t="T16" r="T17" b="T18"/>
              <a:pathLst>
                <a:path w="142875" h="114300">
                  <a:moveTo>
                    <a:pt x="34089" y="39027"/>
                  </a:moveTo>
                  <a:cubicBezTo>
                    <a:pt x="34089" y="56457"/>
                    <a:pt x="-20489" y="115131"/>
                    <a:pt x="25707" y="115131"/>
                  </a:cubicBezTo>
                  <a:cubicBezTo>
                    <a:pt x="139531" y="115131"/>
                    <a:pt x="147151" y="114179"/>
                    <a:pt x="141340" y="98463"/>
                  </a:cubicBezTo>
                  <a:cubicBezTo>
                    <a:pt x="127624" y="61125"/>
                    <a:pt x="107050" y="76841"/>
                    <a:pt x="102193" y="21215"/>
                  </a:cubicBezTo>
                  <a:cubicBezTo>
                    <a:pt x="99335" y="-11932"/>
                    <a:pt x="34089" y="21596"/>
                    <a:pt x="34089" y="39027"/>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8" name="Freeform: Shape 32">
              <a:extLst>
                <a:ext uri="{FF2B5EF4-FFF2-40B4-BE49-F238E27FC236}">
                  <a16:creationId xmlns:a16="http://schemas.microsoft.com/office/drawing/2014/main" id="{F53BB467-0523-4777-87B8-C4EA57371710}"/>
                </a:ext>
              </a:extLst>
            </p:cNvPr>
            <p:cNvSpPr>
              <a:spLocks/>
            </p:cNvSpPr>
            <p:nvPr/>
          </p:nvSpPr>
          <p:spPr bwMode="auto">
            <a:xfrm>
              <a:off x="3024664" y="2798350"/>
              <a:ext cx="238125" cy="238125"/>
            </a:xfrm>
            <a:custGeom>
              <a:avLst/>
              <a:gdLst>
                <a:gd name="T0" fmla="*/ 239554 w 238125"/>
                <a:gd name="T1" fmla="*/ 123349 h 238125"/>
                <a:gd name="T2" fmla="*/ 123349 w 238125"/>
                <a:gd name="T3" fmla="*/ 239554 h 238125"/>
                <a:gd name="T4" fmla="*/ 7144 w 238125"/>
                <a:gd name="T5" fmla="*/ 123349 h 238125"/>
                <a:gd name="T6" fmla="*/ 123349 w 238125"/>
                <a:gd name="T7" fmla="*/ 7144 h 238125"/>
                <a:gd name="T8" fmla="*/ 239554 w 238125"/>
                <a:gd name="T9" fmla="*/ 123349 h 238125"/>
                <a:gd name="T10" fmla="*/ 0 60000 65536"/>
                <a:gd name="T11" fmla="*/ 0 60000 65536"/>
                <a:gd name="T12" fmla="*/ 0 60000 65536"/>
                <a:gd name="T13" fmla="*/ 0 60000 65536"/>
                <a:gd name="T14" fmla="*/ 0 60000 65536"/>
                <a:gd name="T15" fmla="*/ 0 w 238125"/>
                <a:gd name="T16" fmla="*/ 0 h 238125"/>
                <a:gd name="T17" fmla="*/ 238125 w 238125"/>
                <a:gd name="T18" fmla="*/ 238125 h 238125"/>
              </a:gdLst>
              <a:ahLst/>
              <a:cxnLst>
                <a:cxn ang="T10">
                  <a:pos x="T0" y="T1"/>
                </a:cxn>
                <a:cxn ang="T11">
                  <a:pos x="T2" y="T3"/>
                </a:cxn>
                <a:cxn ang="T12">
                  <a:pos x="T4" y="T5"/>
                </a:cxn>
                <a:cxn ang="T13">
                  <a:pos x="T6" y="T7"/>
                </a:cxn>
                <a:cxn ang="T14">
                  <a:pos x="T8" y="T9"/>
                </a:cxn>
              </a:cxnLst>
              <a:rect l="T15" t="T16" r="T17" b="T18"/>
              <a:pathLst>
                <a:path w="238125" h="238125">
                  <a:moveTo>
                    <a:pt x="239554" y="123349"/>
                  </a:moveTo>
                  <a:cubicBezTo>
                    <a:pt x="239554" y="187547"/>
                    <a:pt x="187547" y="239554"/>
                    <a:pt x="123349" y="239554"/>
                  </a:cubicBezTo>
                  <a:cubicBezTo>
                    <a:pt x="59150" y="239554"/>
                    <a:pt x="7144" y="187547"/>
                    <a:pt x="7144" y="123349"/>
                  </a:cubicBezTo>
                  <a:cubicBezTo>
                    <a:pt x="7144" y="59150"/>
                    <a:pt x="59246" y="7144"/>
                    <a:pt x="123349" y="7144"/>
                  </a:cubicBezTo>
                  <a:cubicBezTo>
                    <a:pt x="187452" y="7144"/>
                    <a:pt x="239554" y="59150"/>
                    <a:pt x="239554" y="123349"/>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19" name="Freeform: Shape 33">
              <a:extLst>
                <a:ext uri="{FF2B5EF4-FFF2-40B4-BE49-F238E27FC236}">
                  <a16:creationId xmlns:a16="http://schemas.microsoft.com/office/drawing/2014/main" id="{4C27A08E-B933-4EE1-BCCF-639AC59DF457}"/>
                </a:ext>
              </a:extLst>
            </p:cNvPr>
            <p:cNvSpPr>
              <a:spLocks/>
            </p:cNvSpPr>
            <p:nvPr/>
          </p:nvSpPr>
          <p:spPr bwMode="auto">
            <a:xfrm>
              <a:off x="3038284" y="2695765"/>
              <a:ext cx="190500" cy="190500"/>
            </a:xfrm>
            <a:custGeom>
              <a:avLst/>
              <a:gdLst>
                <a:gd name="T0" fmla="*/ 184118 w 190500"/>
                <a:gd name="T1" fmla="*/ 95631 h 190500"/>
                <a:gd name="T2" fmla="*/ 95631 w 190500"/>
                <a:gd name="T3" fmla="*/ 184118 h 190500"/>
                <a:gd name="T4" fmla="*/ 7144 w 190500"/>
                <a:gd name="T5" fmla="*/ 95631 h 190500"/>
                <a:gd name="T6" fmla="*/ 95631 w 190500"/>
                <a:gd name="T7" fmla="*/ 7144 h 190500"/>
                <a:gd name="T8" fmla="*/ 184118 w 190500"/>
                <a:gd name="T9" fmla="*/ 95631 h 190500"/>
                <a:gd name="T10" fmla="*/ 0 60000 65536"/>
                <a:gd name="T11" fmla="*/ 0 60000 65536"/>
                <a:gd name="T12" fmla="*/ 0 60000 65536"/>
                <a:gd name="T13" fmla="*/ 0 60000 65536"/>
                <a:gd name="T14" fmla="*/ 0 60000 65536"/>
                <a:gd name="T15" fmla="*/ 0 w 190500"/>
                <a:gd name="T16" fmla="*/ 0 h 190500"/>
                <a:gd name="T17" fmla="*/ 190500 w 190500"/>
                <a:gd name="T18" fmla="*/ 190500 h 190500"/>
              </a:gdLst>
              <a:ahLst/>
              <a:cxnLst>
                <a:cxn ang="T10">
                  <a:pos x="T0" y="T1"/>
                </a:cxn>
                <a:cxn ang="T11">
                  <a:pos x="T2" y="T3"/>
                </a:cxn>
                <a:cxn ang="T12">
                  <a:pos x="T4" y="T5"/>
                </a:cxn>
                <a:cxn ang="T13">
                  <a:pos x="T6" y="T7"/>
                </a:cxn>
                <a:cxn ang="T14">
                  <a:pos x="T8" y="T9"/>
                </a:cxn>
              </a:cxnLst>
              <a:rect l="T15" t="T16" r="T17" b="T18"/>
              <a:pathLst>
                <a:path w="190500" h="190500">
                  <a:moveTo>
                    <a:pt x="184118" y="95631"/>
                  </a:moveTo>
                  <a:cubicBezTo>
                    <a:pt x="184118" y="144494"/>
                    <a:pt x="144494" y="184118"/>
                    <a:pt x="95631" y="184118"/>
                  </a:cubicBezTo>
                  <a:cubicBezTo>
                    <a:pt x="46768" y="184118"/>
                    <a:pt x="7144" y="144494"/>
                    <a:pt x="7144" y="95631"/>
                  </a:cubicBezTo>
                  <a:cubicBezTo>
                    <a:pt x="7144" y="46768"/>
                    <a:pt x="46768" y="7144"/>
                    <a:pt x="95631" y="7144"/>
                  </a:cubicBezTo>
                  <a:cubicBezTo>
                    <a:pt x="144494" y="7144"/>
                    <a:pt x="184118" y="46768"/>
                    <a:pt x="184118" y="95631"/>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0" name="Freeform: Shape 34">
              <a:extLst>
                <a:ext uri="{FF2B5EF4-FFF2-40B4-BE49-F238E27FC236}">
                  <a16:creationId xmlns:a16="http://schemas.microsoft.com/office/drawing/2014/main" id="{4F80FC33-4626-4329-B0FB-268F3AF4C828}"/>
                </a:ext>
              </a:extLst>
            </p:cNvPr>
            <p:cNvSpPr>
              <a:spLocks/>
            </p:cNvSpPr>
            <p:nvPr/>
          </p:nvSpPr>
          <p:spPr bwMode="auto">
            <a:xfrm>
              <a:off x="3082195" y="2597848"/>
              <a:ext cx="152400" cy="152400"/>
            </a:xfrm>
            <a:custGeom>
              <a:avLst/>
              <a:gdLst>
                <a:gd name="T0" fmla="*/ 146875 w 152400"/>
                <a:gd name="T1" fmla="*/ 76962 h 152400"/>
                <a:gd name="T2" fmla="*/ 77057 w 152400"/>
                <a:gd name="T3" fmla="*/ 146780 h 152400"/>
                <a:gd name="T4" fmla="*/ 7144 w 152400"/>
                <a:gd name="T5" fmla="*/ 76962 h 152400"/>
                <a:gd name="T6" fmla="*/ 77057 w 152400"/>
                <a:gd name="T7" fmla="*/ 7144 h 152400"/>
                <a:gd name="T8" fmla="*/ 146875 w 152400"/>
                <a:gd name="T9" fmla="*/ 76962 h 152400"/>
                <a:gd name="T10" fmla="*/ 0 60000 65536"/>
                <a:gd name="T11" fmla="*/ 0 60000 65536"/>
                <a:gd name="T12" fmla="*/ 0 60000 65536"/>
                <a:gd name="T13" fmla="*/ 0 60000 65536"/>
                <a:gd name="T14" fmla="*/ 0 60000 65536"/>
                <a:gd name="T15" fmla="*/ 0 w 152400"/>
                <a:gd name="T16" fmla="*/ 0 h 152400"/>
                <a:gd name="T17" fmla="*/ 152400 w 152400"/>
                <a:gd name="T18" fmla="*/ 152400 h 152400"/>
              </a:gdLst>
              <a:ahLst/>
              <a:cxnLst>
                <a:cxn ang="T10">
                  <a:pos x="T0" y="T1"/>
                </a:cxn>
                <a:cxn ang="T11">
                  <a:pos x="T2" y="T3"/>
                </a:cxn>
                <a:cxn ang="T12">
                  <a:pos x="T4" y="T5"/>
                </a:cxn>
                <a:cxn ang="T13">
                  <a:pos x="T6" y="T7"/>
                </a:cxn>
                <a:cxn ang="T14">
                  <a:pos x="T8" y="T9"/>
                </a:cxn>
              </a:cxnLst>
              <a:rect l="T15" t="T16" r="T17" b="T18"/>
              <a:pathLst>
                <a:path w="152400" h="152400">
                  <a:moveTo>
                    <a:pt x="146875" y="76962"/>
                  </a:moveTo>
                  <a:cubicBezTo>
                    <a:pt x="146875" y="115538"/>
                    <a:pt x="115633" y="146780"/>
                    <a:pt x="77057" y="146780"/>
                  </a:cubicBezTo>
                  <a:cubicBezTo>
                    <a:pt x="38481" y="146780"/>
                    <a:pt x="7144" y="115538"/>
                    <a:pt x="7144" y="76962"/>
                  </a:cubicBezTo>
                  <a:cubicBezTo>
                    <a:pt x="7144" y="38386"/>
                    <a:pt x="38481" y="7144"/>
                    <a:pt x="77057" y="7144"/>
                  </a:cubicBezTo>
                  <a:cubicBezTo>
                    <a:pt x="115633" y="7144"/>
                    <a:pt x="146875" y="38386"/>
                    <a:pt x="146875" y="76962"/>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1" name="Freeform: Shape 35">
              <a:extLst>
                <a:ext uri="{FF2B5EF4-FFF2-40B4-BE49-F238E27FC236}">
                  <a16:creationId xmlns:a16="http://schemas.microsoft.com/office/drawing/2014/main" id="{B6B7E786-CA80-4FE0-89EB-68970AE20222}"/>
                </a:ext>
              </a:extLst>
            </p:cNvPr>
            <p:cNvSpPr>
              <a:spLocks/>
            </p:cNvSpPr>
            <p:nvPr/>
          </p:nvSpPr>
          <p:spPr bwMode="auto">
            <a:xfrm>
              <a:off x="3178111" y="2549462"/>
              <a:ext cx="142875" cy="142875"/>
            </a:xfrm>
            <a:custGeom>
              <a:avLst/>
              <a:gdLst>
                <a:gd name="T0" fmla="*/ 142970 w 142875"/>
                <a:gd name="T1" fmla="*/ 75057 h 142875"/>
                <a:gd name="T2" fmla="*/ 75057 w 142875"/>
                <a:gd name="T3" fmla="*/ 142970 h 142875"/>
                <a:gd name="T4" fmla="*/ 7144 w 142875"/>
                <a:gd name="T5" fmla="*/ 75057 h 142875"/>
                <a:gd name="T6" fmla="*/ 75057 w 142875"/>
                <a:gd name="T7" fmla="*/ 7144 h 142875"/>
                <a:gd name="T8" fmla="*/ 142970 w 142875"/>
                <a:gd name="T9" fmla="*/ 75057 h 142875"/>
                <a:gd name="T10" fmla="*/ 0 60000 65536"/>
                <a:gd name="T11" fmla="*/ 0 60000 65536"/>
                <a:gd name="T12" fmla="*/ 0 60000 65536"/>
                <a:gd name="T13" fmla="*/ 0 60000 65536"/>
                <a:gd name="T14" fmla="*/ 0 60000 65536"/>
                <a:gd name="T15" fmla="*/ 0 w 142875"/>
                <a:gd name="T16" fmla="*/ 0 h 142875"/>
                <a:gd name="T17" fmla="*/ 142875 w 142875"/>
                <a:gd name="T18" fmla="*/ 142875 h 142875"/>
              </a:gdLst>
              <a:ahLst/>
              <a:cxnLst>
                <a:cxn ang="T10">
                  <a:pos x="T0" y="T1"/>
                </a:cxn>
                <a:cxn ang="T11">
                  <a:pos x="T2" y="T3"/>
                </a:cxn>
                <a:cxn ang="T12">
                  <a:pos x="T4" y="T5"/>
                </a:cxn>
                <a:cxn ang="T13">
                  <a:pos x="T6" y="T7"/>
                </a:cxn>
                <a:cxn ang="T14">
                  <a:pos x="T8" y="T9"/>
                </a:cxn>
              </a:cxnLst>
              <a:rect l="T15" t="T16" r="T17" b="T18"/>
              <a:pathLst>
                <a:path w="142875" h="142875">
                  <a:moveTo>
                    <a:pt x="142970" y="75057"/>
                  </a:moveTo>
                  <a:cubicBezTo>
                    <a:pt x="142970" y="112586"/>
                    <a:pt x="112586" y="142970"/>
                    <a:pt x="75057" y="142970"/>
                  </a:cubicBezTo>
                  <a:cubicBezTo>
                    <a:pt x="37528" y="142970"/>
                    <a:pt x="7144" y="112586"/>
                    <a:pt x="7144" y="75057"/>
                  </a:cubicBezTo>
                  <a:cubicBezTo>
                    <a:pt x="7144" y="37528"/>
                    <a:pt x="37528" y="7144"/>
                    <a:pt x="75057" y="7144"/>
                  </a:cubicBezTo>
                  <a:cubicBezTo>
                    <a:pt x="112586" y="7144"/>
                    <a:pt x="142970" y="37528"/>
                    <a:pt x="142970" y="75057"/>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2" name="Freeform: Shape 36">
              <a:extLst>
                <a:ext uri="{FF2B5EF4-FFF2-40B4-BE49-F238E27FC236}">
                  <a16:creationId xmlns:a16="http://schemas.microsoft.com/office/drawing/2014/main" id="{7B2C2F79-3C14-498F-A6F2-565A1D4563FD}"/>
                </a:ext>
              </a:extLst>
            </p:cNvPr>
            <p:cNvSpPr>
              <a:spLocks/>
            </p:cNvSpPr>
            <p:nvPr/>
          </p:nvSpPr>
          <p:spPr bwMode="auto">
            <a:xfrm>
              <a:off x="3277172" y="2558606"/>
              <a:ext cx="123825" cy="123825"/>
            </a:xfrm>
            <a:custGeom>
              <a:avLst/>
              <a:gdLst>
                <a:gd name="T0" fmla="*/ 124682 w 123825"/>
                <a:gd name="T1" fmla="*/ 65913 h 123825"/>
                <a:gd name="T2" fmla="*/ 65913 w 123825"/>
                <a:gd name="T3" fmla="*/ 124682 h 123825"/>
                <a:gd name="T4" fmla="*/ 7144 w 123825"/>
                <a:gd name="T5" fmla="*/ 65913 h 123825"/>
                <a:gd name="T6" fmla="*/ 65913 w 123825"/>
                <a:gd name="T7" fmla="*/ 7144 h 123825"/>
                <a:gd name="T8" fmla="*/ 124682 w 123825"/>
                <a:gd name="T9" fmla="*/ 65913 h 123825"/>
                <a:gd name="T10" fmla="*/ 0 60000 65536"/>
                <a:gd name="T11" fmla="*/ 0 60000 65536"/>
                <a:gd name="T12" fmla="*/ 0 60000 65536"/>
                <a:gd name="T13" fmla="*/ 0 60000 65536"/>
                <a:gd name="T14" fmla="*/ 0 60000 65536"/>
                <a:gd name="T15" fmla="*/ 0 w 123825"/>
                <a:gd name="T16" fmla="*/ 0 h 123825"/>
                <a:gd name="T17" fmla="*/ 123825 w 123825"/>
                <a:gd name="T18" fmla="*/ 123825 h 123825"/>
              </a:gdLst>
              <a:ahLst/>
              <a:cxnLst>
                <a:cxn ang="T10">
                  <a:pos x="T0" y="T1"/>
                </a:cxn>
                <a:cxn ang="T11">
                  <a:pos x="T2" y="T3"/>
                </a:cxn>
                <a:cxn ang="T12">
                  <a:pos x="T4" y="T5"/>
                </a:cxn>
                <a:cxn ang="T13">
                  <a:pos x="T6" y="T7"/>
                </a:cxn>
                <a:cxn ang="T14">
                  <a:pos x="T8" y="T9"/>
                </a:cxn>
              </a:cxnLst>
              <a:rect l="T15" t="T16" r="T17" b="T18"/>
              <a:pathLst>
                <a:path w="123825" h="123825">
                  <a:moveTo>
                    <a:pt x="124682" y="65913"/>
                  </a:moveTo>
                  <a:cubicBezTo>
                    <a:pt x="124682" y="98393"/>
                    <a:pt x="98298" y="124682"/>
                    <a:pt x="65913" y="124682"/>
                  </a:cubicBezTo>
                  <a:cubicBezTo>
                    <a:pt x="33528" y="124682"/>
                    <a:pt x="7144" y="98393"/>
                    <a:pt x="7144" y="65913"/>
                  </a:cubicBezTo>
                  <a:cubicBezTo>
                    <a:pt x="7144" y="33433"/>
                    <a:pt x="33433" y="7144"/>
                    <a:pt x="65913" y="7144"/>
                  </a:cubicBezTo>
                  <a:cubicBezTo>
                    <a:pt x="98393" y="7144"/>
                    <a:pt x="124682" y="33433"/>
                    <a:pt x="124682" y="65913"/>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3" name="Freeform: Shape 37">
              <a:extLst>
                <a:ext uri="{FF2B5EF4-FFF2-40B4-BE49-F238E27FC236}">
                  <a16:creationId xmlns:a16="http://schemas.microsoft.com/office/drawing/2014/main" id="{2746CE0E-4665-4C3A-8690-B624BD0ED28C}"/>
                </a:ext>
              </a:extLst>
            </p:cNvPr>
            <p:cNvSpPr>
              <a:spLocks/>
            </p:cNvSpPr>
            <p:nvPr/>
          </p:nvSpPr>
          <p:spPr bwMode="auto">
            <a:xfrm>
              <a:off x="7435024" y="3628581"/>
              <a:ext cx="228600" cy="1238250"/>
            </a:xfrm>
            <a:custGeom>
              <a:avLst/>
              <a:gdLst>
                <a:gd name="T0" fmla="*/ 52293 w 228600"/>
                <a:gd name="T1" fmla="*/ 1212500 h 1238250"/>
                <a:gd name="T2" fmla="*/ 7144 w 228600"/>
                <a:gd name="T3" fmla="*/ 1226788 h 1238250"/>
                <a:gd name="T4" fmla="*/ 14383 w 228600"/>
                <a:gd name="T5" fmla="*/ 638524 h 1238250"/>
                <a:gd name="T6" fmla="*/ 124111 w 228600"/>
                <a:gd name="T7" fmla="*/ 12160 h 1238250"/>
                <a:gd name="T8" fmla="*/ 219742 w 228600"/>
                <a:gd name="T9" fmla="*/ 77120 h 1238250"/>
                <a:gd name="T10" fmla="*/ 138970 w 228600"/>
                <a:gd name="T11" fmla="*/ 651859 h 1238250"/>
                <a:gd name="T12" fmla="*/ 115634 w 228600"/>
                <a:gd name="T13" fmla="*/ 762444 h 1238250"/>
                <a:gd name="T14" fmla="*/ 52102 w 228600"/>
                <a:gd name="T15" fmla="*/ 1212405 h 1238250"/>
                <a:gd name="T16" fmla="*/ 0 60000 65536"/>
                <a:gd name="T17" fmla="*/ 0 60000 65536"/>
                <a:gd name="T18" fmla="*/ 0 60000 65536"/>
                <a:gd name="T19" fmla="*/ 0 60000 65536"/>
                <a:gd name="T20" fmla="*/ 0 60000 65536"/>
                <a:gd name="T21" fmla="*/ 0 60000 65536"/>
                <a:gd name="T22" fmla="*/ 0 60000 65536"/>
                <a:gd name="T23" fmla="*/ 0 60000 65536"/>
                <a:gd name="T24" fmla="*/ 0 w 228600"/>
                <a:gd name="T25" fmla="*/ 0 h 1238250"/>
                <a:gd name="T26" fmla="*/ 228600 w 228600"/>
                <a:gd name="T27" fmla="*/ 1238250 h 12382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600" h="1238250">
                  <a:moveTo>
                    <a:pt x="52293" y="1212500"/>
                  </a:moveTo>
                  <a:cubicBezTo>
                    <a:pt x="52293" y="1212500"/>
                    <a:pt x="7049" y="1248409"/>
                    <a:pt x="7144" y="1226788"/>
                  </a:cubicBezTo>
                  <a:cubicBezTo>
                    <a:pt x="8668" y="1029334"/>
                    <a:pt x="17717" y="777970"/>
                    <a:pt x="14383" y="638524"/>
                  </a:cubicBezTo>
                  <a:cubicBezTo>
                    <a:pt x="13526" y="600900"/>
                    <a:pt x="3905" y="27495"/>
                    <a:pt x="124111" y="12160"/>
                  </a:cubicBezTo>
                  <a:cubicBezTo>
                    <a:pt x="233744" y="-1747"/>
                    <a:pt x="189167" y="11207"/>
                    <a:pt x="219742" y="77120"/>
                  </a:cubicBezTo>
                  <a:cubicBezTo>
                    <a:pt x="245365" y="132270"/>
                    <a:pt x="158973" y="605853"/>
                    <a:pt x="138970" y="651859"/>
                  </a:cubicBezTo>
                  <a:cubicBezTo>
                    <a:pt x="132302" y="667194"/>
                    <a:pt x="118872" y="746061"/>
                    <a:pt x="115634" y="762444"/>
                  </a:cubicBezTo>
                  <a:cubicBezTo>
                    <a:pt x="70104" y="994663"/>
                    <a:pt x="52102" y="1212405"/>
                    <a:pt x="52102" y="1212405"/>
                  </a:cubicBezTo>
                  <a:lnTo>
                    <a:pt x="52293" y="1212500"/>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4" name="Freeform: Shape 38">
              <a:extLst>
                <a:ext uri="{FF2B5EF4-FFF2-40B4-BE49-F238E27FC236}">
                  <a16:creationId xmlns:a16="http://schemas.microsoft.com/office/drawing/2014/main" id="{EE25DC4D-3F84-4A03-A9C7-B0664419A1E3}"/>
                </a:ext>
              </a:extLst>
            </p:cNvPr>
            <p:cNvSpPr>
              <a:spLocks/>
            </p:cNvSpPr>
            <p:nvPr/>
          </p:nvSpPr>
          <p:spPr bwMode="auto">
            <a:xfrm>
              <a:off x="7465981" y="3349466"/>
              <a:ext cx="333375" cy="314325"/>
            </a:xfrm>
            <a:custGeom>
              <a:avLst/>
              <a:gdLst>
                <a:gd name="T0" fmla="*/ 7144 w 333375"/>
                <a:gd name="T1" fmla="*/ 7144 h 314325"/>
                <a:gd name="T2" fmla="*/ 39434 w 333375"/>
                <a:gd name="T3" fmla="*/ 193548 h 314325"/>
                <a:gd name="T4" fmla="*/ 37624 w 333375"/>
                <a:gd name="T5" fmla="*/ 298228 h 314325"/>
                <a:gd name="T6" fmla="*/ 305372 w 333375"/>
                <a:gd name="T7" fmla="*/ 294513 h 314325"/>
                <a:gd name="T8" fmla="*/ 323469 w 333375"/>
                <a:gd name="T9" fmla="*/ 176689 h 314325"/>
                <a:gd name="T10" fmla="*/ 327184 w 333375"/>
                <a:gd name="T11" fmla="*/ 7144 h 314325"/>
                <a:gd name="T12" fmla="*/ 7144 w 333375"/>
                <a:gd name="T13" fmla="*/ 7144 h 314325"/>
                <a:gd name="T14" fmla="*/ 0 60000 65536"/>
                <a:gd name="T15" fmla="*/ 0 60000 65536"/>
                <a:gd name="T16" fmla="*/ 0 60000 65536"/>
                <a:gd name="T17" fmla="*/ 0 60000 65536"/>
                <a:gd name="T18" fmla="*/ 0 60000 65536"/>
                <a:gd name="T19" fmla="*/ 0 60000 65536"/>
                <a:gd name="T20" fmla="*/ 0 60000 65536"/>
                <a:gd name="T21" fmla="*/ 0 w 333375"/>
                <a:gd name="T22" fmla="*/ 0 h 314325"/>
                <a:gd name="T23" fmla="*/ 333375 w 333375"/>
                <a:gd name="T24" fmla="*/ 314325 h 3143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3375" h="314325">
                  <a:moveTo>
                    <a:pt x="7144" y="7144"/>
                  </a:moveTo>
                  <a:lnTo>
                    <a:pt x="39434" y="193548"/>
                  </a:lnTo>
                  <a:cubicBezTo>
                    <a:pt x="60770" y="240697"/>
                    <a:pt x="60770" y="261080"/>
                    <a:pt x="37624" y="298228"/>
                  </a:cubicBezTo>
                  <a:cubicBezTo>
                    <a:pt x="24384" y="319564"/>
                    <a:pt x="315944" y="316516"/>
                    <a:pt x="305372" y="294513"/>
                  </a:cubicBezTo>
                  <a:cubicBezTo>
                    <a:pt x="281083" y="244412"/>
                    <a:pt x="323469" y="197549"/>
                    <a:pt x="323469" y="176689"/>
                  </a:cubicBezTo>
                  <a:lnTo>
                    <a:pt x="327184" y="7144"/>
                  </a:lnTo>
                  <a:lnTo>
                    <a:pt x="7144" y="7144"/>
                  </a:lnTo>
                  <a:close/>
                </a:path>
              </a:pathLst>
            </a:custGeom>
            <a:solidFill>
              <a:srgbClr val="E83E5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5" name="Freeform: Shape 39">
              <a:extLst>
                <a:ext uri="{FF2B5EF4-FFF2-40B4-BE49-F238E27FC236}">
                  <a16:creationId xmlns:a16="http://schemas.microsoft.com/office/drawing/2014/main" id="{72D22A8C-B6E2-433C-A67E-7B5037BC666F}"/>
                </a:ext>
              </a:extLst>
            </p:cNvPr>
            <p:cNvSpPr>
              <a:spLocks/>
            </p:cNvSpPr>
            <p:nvPr/>
          </p:nvSpPr>
          <p:spPr bwMode="auto">
            <a:xfrm>
              <a:off x="8497648" y="4097560"/>
              <a:ext cx="171450" cy="771525"/>
            </a:xfrm>
            <a:custGeom>
              <a:avLst/>
              <a:gdLst>
                <a:gd name="T0" fmla="*/ 87996 w 171450"/>
                <a:gd name="T1" fmla="*/ 762286 h 771525"/>
                <a:gd name="T2" fmla="*/ 168292 w 171450"/>
                <a:gd name="T3" fmla="*/ 317182 h 771525"/>
                <a:gd name="T4" fmla="*/ 146480 w 171450"/>
                <a:gd name="T5" fmla="*/ 147638 h 771525"/>
                <a:gd name="T6" fmla="*/ 35704 w 171450"/>
                <a:gd name="T7" fmla="*/ 7144 h 771525"/>
                <a:gd name="T8" fmla="*/ 9129 w 171450"/>
                <a:gd name="T9" fmla="*/ 109633 h 771525"/>
                <a:gd name="T10" fmla="*/ 7605 w 171450"/>
                <a:gd name="T11" fmla="*/ 283083 h 771525"/>
                <a:gd name="T12" fmla="*/ 45134 w 171450"/>
                <a:gd name="T13" fmla="*/ 743140 h 771525"/>
                <a:gd name="T14" fmla="*/ 87901 w 171450"/>
                <a:gd name="T15" fmla="*/ 762190 h 771525"/>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771525"/>
                <a:gd name="T26" fmla="*/ 171450 w 171450"/>
                <a:gd name="T27" fmla="*/ 771525 h 7715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771525">
                  <a:moveTo>
                    <a:pt x="87996" y="762286"/>
                  </a:moveTo>
                  <a:cubicBezTo>
                    <a:pt x="107141" y="564261"/>
                    <a:pt x="150575" y="456533"/>
                    <a:pt x="168292" y="317182"/>
                  </a:cubicBezTo>
                  <a:cubicBezTo>
                    <a:pt x="168768" y="313563"/>
                    <a:pt x="144194" y="160020"/>
                    <a:pt x="146480" y="147638"/>
                  </a:cubicBezTo>
                  <a:cubicBezTo>
                    <a:pt x="97235" y="168212"/>
                    <a:pt x="83043" y="29813"/>
                    <a:pt x="35704" y="7144"/>
                  </a:cubicBezTo>
                  <a:cubicBezTo>
                    <a:pt x="17321" y="44672"/>
                    <a:pt x="10748" y="69056"/>
                    <a:pt x="9129" y="109633"/>
                  </a:cubicBezTo>
                  <a:cubicBezTo>
                    <a:pt x="8463" y="126397"/>
                    <a:pt x="6176" y="266414"/>
                    <a:pt x="7605" y="283083"/>
                  </a:cubicBezTo>
                  <a:cubicBezTo>
                    <a:pt x="28084" y="520541"/>
                    <a:pt x="45134" y="743140"/>
                    <a:pt x="45134" y="743140"/>
                  </a:cubicBezTo>
                  <a:cubicBezTo>
                    <a:pt x="45134" y="743140"/>
                    <a:pt x="85805" y="783907"/>
                    <a:pt x="87901" y="762190"/>
                  </a:cubicBezTo>
                  <a:lnTo>
                    <a:pt x="87996" y="76228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6" name="Freeform: Shape 40">
              <a:extLst>
                <a:ext uri="{FF2B5EF4-FFF2-40B4-BE49-F238E27FC236}">
                  <a16:creationId xmlns:a16="http://schemas.microsoft.com/office/drawing/2014/main" id="{C127C780-ABB5-41E8-B480-ED9D76EF4028}"/>
                </a:ext>
              </a:extLst>
            </p:cNvPr>
            <p:cNvSpPr>
              <a:spLocks/>
            </p:cNvSpPr>
            <p:nvPr/>
          </p:nvSpPr>
          <p:spPr bwMode="auto">
            <a:xfrm>
              <a:off x="8497648" y="4097560"/>
              <a:ext cx="171450" cy="647700"/>
            </a:xfrm>
            <a:custGeom>
              <a:avLst/>
              <a:gdLst>
                <a:gd name="T0" fmla="*/ 26274 w 171450"/>
                <a:gd name="T1" fmla="*/ 645986 h 647700"/>
                <a:gd name="T2" fmla="*/ 114475 w 171450"/>
                <a:gd name="T3" fmla="*/ 645986 h 647700"/>
                <a:gd name="T4" fmla="*/ 168292 w 171450"/>
                <a:gd name="T5" fmla="*/ 317182 h 647700"/>
                <a:gd name="T6" fmla="*/ 146480 w 171450"/>
                <a:gd name="T7" fmla="*/ 147638 h 647700"/>
                <a:gd name="T8" fmla="*/ 35704 w 171450"/>
                <a:gd name="T9" fmla="*/ 7144 h 647700"/>
                <a:gd name="T10" fmla="*/ 9129 w 171450"/>
                <a:gd name="T11" fmla="*/ 109633 h 647700"/>
                <a:gd name="T12" fmla="*/ 7605 w 171450"/>
                <a:gd name="T13" fmla="*/ 283083 h 647700"/>
                <a:gd name="T14" fmla="*/ 26274 w 171450"/>
                <a:gd name="T15" fmla="*/ 645986 h 647700"/>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647700"/>
                <a:gd name="T26" fmla="*/ 171450 w 171450"/>
                <a:gd name="T27" fmla="*/ 647700 h 647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647700">
                  <a:moveTo>
                    <a:pt x="26274" y="645986"/>
                  </a:moveTo>
                  <a:lnTo>
                    <a:pt x="114475" y="645986"/>
                  </a:lnTo>
                  <a:cubicBezTo>
                    <a:pt x="135907" y="516541"/>
                    <a:pt x="154290" y="426530"/>
                    <a:pt x="168292" y="317182"/>
                  </a:cubicBezTo>
                  <a:cubicBezTo>
                    <a:pt x="168768" y="313563"/>
                    <a:pt x="144194" y="160020"/>
                    <a:pt x="146480" y="147638"/>
                  </a:cubicBezTo>
                  <a:cubicBezTo>
                    <a:pt x="97235" y="168212"/>
                    <a:pt x="83043" y="29813"/>
                    <a:pt x="35704" y="7144"/>
                  </a:cubicBezTo>
                  <a:cubicBezTo>
                    <a:pt x="17321" y="44672"/>
                    <a:pt x="10748" y="69056"/>
                    <a:pt x="9129" y="109633"/>
                  </a:cubicBezTo>
                  <a:cubicBezTo>
                    <a:pt x="8463" y="126397"/>
                    <a:pt x="6176" y="266414"/>
                    <a:pt x="7605" y="283083"/>
                  </a:cubicBezTo>
                  <a:cubicBezTo>
                    <a:pt x="19702" y="423577"/>
                    <a:pt x="19416" y="558832"/>
                    <a:pt x="26274" y="645986"/>
                  </a:cubicBez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7" name="Freeform: Shape 41">
              <a:extLst>
                <a:ext uri="{FF2B5EF4-FFF2-40B4-BE49-F238E27FC236}">
                  <a16:creationId xmlns:a16="http://schemas.microsoft.com/office/drawing/2014/main" id="{4DABA8D4-2A9C-49B6-88E5-5A02AF682B82}"/>
                </a:ext>
              </a:extLst>
            </p:cNvPr>
            <p:cNvSpPr>
              <a:spLocks/>
            </p:cNvSpPr>
            <p:nvPr/>
          </p:nvSpPr>
          <p:spPr bwMode="auto">
            <a:xfrm>
              <a:off x="8594802" y="2636531"/>
              <a:ext cx="228600" cy="238125"/>
            </a:xfrm>
            <a:custGeom>
              <a:avLst/>
              <a:gdLst>
                <a:gd name="T0" fmla="*/ 11226 w 228600"/>
                <a:gd name="T1" fmla="*/ 205062 h 238125"/>
                <a:gd name="T2" fmla="*/ 120668 w 228600"/>
                <a:gd name="T3" fmla="*/ 228970 h 238125"/>
                <a:gd name="T4" fmla="*/ 213537 w 228600"/>
                <a:gd name="T5" fmla="*/ 193251 h 238125"/>
                <a:gd name="T6" fmla="*/ 181533 w 228600"/>
                <a:gd name="T7" fmla="*/ 84190 h 238125"/>
                <a:gd name="T8" fmla="*/ 43325 w 228600"/>
                <a:gd name="T9" fmla="*/ 32659 h 238125"/>
                <a:gd name="T10" fmla="*/ 11226 w 228600"/>
                <a:gd name="T11" fmla="*/ 205062 h 238125"/>
                <a:gd name="T12" fmla="*/ 0 60000 65536"/>
                <a:gd name="T13" fmla="*/ 0 60000 65536"/>
                <a:gd name="T14" fmla="*/ 0 60000 65536"/>
                <a:gd name="T15" fmla="*/ 0 60000 65536"/>
                <a:gd name="T16" fmla="*/ 0 60000 65536"/>
                <a:gd name="T17" fmla="*/ 0 60000 65536"/>
                <a:gd name="T18" fmla="*/ 0 w 228600"/>
                <a:gd name="T19" fmla="*/ 0 h 238125"/>
                <a:gd name="T20" fmla="*/ 228600 w 228600"/>
                <a:gd name="T21" fmla="*/ 238125 h 238125"/>
              </a:gdLst>
              <a:ahLst/>
              <a:cxnLst>
                <a:cxn ang="T12">
                  <a:pos x="T0" y="T1"/>
                </a:cxn>
                <a:cxn ang="T13">
                  <a:pos x="T2" y="T3"/>
                </a:cxn>
                <a:cxn ang="T14">
                  <a:pos x="T4" y="T5"/>
                </a:cxn>
                <a:cxn ang="T15">
                  <a:pos x="T6" y="T7"/>
                </a:cxn>
                <a:cxn ang="T16">
                  <a:pos x="T8" y="T9"/>
                </a:cxn>
                <a:cxn ang="T17">
                  <a:pos x="T10" y="T11"/>
                </a:cxn>
              </a:cxnLst>
              <a:rect l="T18" t="T19" r="T20" b="T21"/>
              <a:pathLst>
                <a:path w="228600" h="238125">
                  <a:moveTo>
                    <a:pt x="11226" y="205062"/>
                  </a:moveTo>
                  <a:cubicBezTo>
                    <a:pt x="-13444" y="252115"/>
                    <a:pt x="80091" y="227065"/>
                    <a:pt x="120668" y="228970"/>
                  </a:cubicBezTo>
                  <a:cubicBezTo>
                    <a:pt x="161245" y="230875"/>
                    <a:pt x="248684" y="233256"/>
                    <a:pt x="213537" y="193251"/>
                  </a:cubicBezTo>
                  <a:cubicBezTo>
                    <a:pt x="200678" y="178582"/>
                    <a:pt x="163149" y="132481"/>
                    <a:pt x="181533" y="84190"/>
                  </a:cubicBezTo>
                  <a:cubicBezTo>
                    <a:pt x="208870" y="12181"/>
                    <a:pt x="47040" y="-18776"/>
                    <a:pt x="43325" y="32659"/>
                  </a:cubicBezTo>
                  <a:cubicBezTo>
                    <a:pt x="40277" y="73522"/>
                    <a:pt x="51707" y="128100"/>
                    <a:pt x="11226" y="205062"/>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8" name="Freeform: Shape 42">
              <a:extLst>
                <a:ext uri="{FF2B5EF4-FFF2-40B4-BE49-F238E27FC236}">
                  <a16:creationId xmlns:a16="http://schemas.microsoft.com/office/drawing/2014/main" id="{33AD5FF5-642D-4593-8304-DC0467499AE9}"/>
                </a:ext>
              </a:extLst>
            </p:cNvPr>
            <p:cNvSpPr>
              <a:spLocks/>
            </p:cNvSpPr>
            <p:nvPr/>
          </p:nvSpPr>
          <p:spPr bwMode="auto">
            <a:xfrm>
              <a:off x="8585766" y="2504098"/>
              <a:ext cx="209550" cy="276225"/>
            </a:xfrm>
            <a:custGeom>
              <a:avLst/>
              <a:gdLst>
                <a:gd name="T0" fmla="*/ 205428 w 209550"/>
                <a:gd name="T1" fmla="*/ 127279 h 276225"/>
                <a:gd name="T2" fmla="*/ 146087 w 209550"/>
                <a:gd name="T3" fmla="*/ 257867 h 276225"/>
                <a:gd name="T4" fmla="*/ 7213 w 209550"/>
                <a:gd name="T5" fmla="*/ 226910 h 276225"/>
                <a:gd name="T6" fmla="*/ 56838 w 209550"/>
                <a:gd name="T7" fmla="*/ 8407 h 276225"/>
                <a:gd name="T8" fmla="*/ 205523 w 209550"/>
                <a:gd name="T9" fmla="*/ 127279 h 276225"/>
                <a:gd name="T10" fmla="*/ 0 60000 65536"/>
                <a:gd name="T11" fmla="*/ 0 60000 65536"/>
                <a:gd name="T12" fmla="*/ 0 60000 65536"/>
                <a:gd name="T13" fmla="*/ 0 60000 65536"/>
                <a:gd name="T14" fmla="*/ 0 60000 65536"/>
                <a:gd name="T15" fmla="*/ 0 w 209550"/>
                <a:gd name="T16" fmla="*/ 0 h 276225"/>
                <a:gd name="T17" fmla="*/ 209550 w 209550"/>
                <a:gd name="T18" fmla="*/ 276225 h 276225"/>
              </a:gdLst>
              <a:ahLst/>
              <a:cxnLst>
                <a:cxn ang="T10">
                  <a:pos x="T0" y="T1"/>
                </a:cxn>
                <a:cxn ang="T11">
                  <a:pos x="T2" y="T3"/>
                </a:cxn>
                <a:cxn ang="T12">
                  <a:pos x="T4" y="T5"/>
                </a:cxn>
                <a:cxn ang="T13">
                  <a:pos x="T6" y="T7"/>
                </a:cxn>
                <a:cxn ang="T14">
                  <a:pos x="T8" y="T9"/>
                </a:cxn>
              </a:cxnLst>
              <a:rect l="T15" t="T16" r="T17" b="T18"/>
              <a:pathLst>
                <a:path w="209550" h="276225">
                  <a:moveTo>
                    <a:pt x="205428" y="127279"/>
                  </a:moveTo>
                  <a:cubicBezTo>
                    <a:pt x="210096" y="166808"/>
                    <a:pt x="207904" y="229577"/>
                    <a:pt x="146087" y="257867"/>
                  </a:cubicBezTo>
                  <a:cubicBezTo>
                    <a:pt x="73983" y="290633"/>
                    <a:pt x="4641" y="260438"/>
                    <a:pt x="7213" y="226910"/>
                  </a:cubicBezTo>
                  <a:cubicBezTo>
                    <a:pt x="12452" y="159092"/>
                    <a:pt x="6832" y="14503"/>
                    <a:pt x="56838" y="8407"/>
                  </a:cubicBezTo>
                  <a:cubicBezTo>
                    <a:pt x="142373" y="-1975"/>
                    <a:pt x="196760" y="52889"/>
                    <a:pt x="205523" y="127279"/>
                  </a:cubicBezTo>
                  <a:lnTo>
                    <a:pt x="205428" y="127279"/>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29" name="Freeform: Shape 43">
              <a:extLst>
                <a:ext uri="{FF2B5EF4-FFF2-40B4-BE49-F238E27FC236}">
                  <a16:creationId xmlns:a16="http://schemas.microsoft.com/office/drawing/2014/main" id="{9C67271E-4FEC-4675-96CD-2CBD0007369D}"/>
                </a:ext>
              </a:extLst>
            </p:cNvPr>
            <p:cNvSpPr>
              <a:spLocks/>
            </p:cNvSpPr>
            <p:nvPr/>
          </p:nvSpPr>
          <p:spPr bwMode="auto">
            <a:xfrm>
              <a:off x="8589550" y="2477088"/>
              <a:ext cx="238125" cy="219075"/>
            </a:xfrm>
            <a:custGeom>
              <a:avLst/>
              <a:gdLst>
                <a:gd name="T0" fmla="*/ 7144 w 238125"/>
                <a:gd name="T1" fmla="*/ 95233 h 219075"/>
                <a:gd name="T2" fmla="*/ 153258 w 238125"/>
                <a:gd name="T3" fmla="*/ 15128 h 219075"/>
                <a:gd name="T4" fmla="*/ 225171 w 238125"/>
                <a:gd name="T5" fmla="*/ 148668 h 219075"/>
                <a:gd name="T6" fmla="*/ 202788 w 238125"/>
                <a:gd name="T7" fmla="*/ 213915 h 219075"/>
                <a:gd name="T8" fmla="*/ 182689 w 238125"/>
                <a:gd name="T9" fmla="*/ 124856 h 219075"/>
                <a:gd name="T10" fmla="*/ 68675 w 238125"/>
                <a:gd name="T11" fmla="*/ 115236 h 219075"/>
                <a:gd name="T12" fmla="*/ 7144 w 238125"/>
                <a:gd name="T13" fmla="*/ 95233 h 219075"/>
                <a:gd name="T14" fmla="*/ 0 60000 65536"/>
                <a:gd name="T15" fmla="*/ 0 60000 65536"/>
                <a:gd name="T16" fmla="*/ 0 60000 65536"/>
                <a:gd name="T17" fmla="*/ 0 60000 65536"/>
                <a:gd name="T18" fmla="*/ 0 60000 65536"/>
                <a:gd name="T19" fmla="*/ 0 60000 65536"/>
                <a:gd name="T20" fmla="*/ 0 60000 65536"/>
                <a:gd name="T21" fmla="*/ 0 w 238125"/>
                <a:gd name="T22" fmla="*/ 0 h 219075"/>
                <a:gd name="T23" fmla="*/ 238125 w 238125"/>
                <a:gd name="T24" fmla="*/ 219075 h 2190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125" h="219075">
                  <a:moveTo>
                    <a:pt x="7144" y="95233"/>
                  </a:moveTo>
                  <a:cubicBezTo>
                    <a:pt x="20288" y="-15162"/>
                    <a:pt x="105346" y="5698"/>
                    <a:pt x="153258" y="15128"/>
                  </a:cubicBezTo>
                  <a:cubicBezTo>
                    <a:pt x="191358" y="22653"/>
                    <a:pt x="252032" y="48180"/>
                    <a:pt x="225171" y="148668"/>
                  </a:cubicBezTo>
                  <a:cubicBezTo>
                    <a:pt x="209265" y="208200"/>
                    <a:pt x="202978" y="209914"/>
                    <a:pt x="202788" y="213915"/>
                  </a:cubicBezTo>
                  <a:cubicBezTo>
                    <a:pt x="182785" y="217248"/>
                    <a:pt x="216122" y="137905"/>
                    <a:pt x="182689" y="124856"/>
                  </a:cubicBezTo>
                  <a:cubicBezTo>
                    <a:pt x="146495" y="110664"/>
                    <a:pt x="107252" y="116569"/>
                    <a:pt x="68675" y="115236"/>
                  </a:cubicBezTo>
                  <a:cubicBezTo>
                    <a:pt x="18669" y="113521"/>
                    <a:pt x="7715" y="107425"/>
                    <a:pt x="7144" y="95233"/>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0" name="Freeform: Shape 44">
              <a:extLst>
                <a:ext uri="{FF2B5EF4-FFF2-40B4-BE49-F238E27FC236}">
                  <a16:creationId xmlns:a16="http://schemas.microsoft.com/office/drawing/2014/main" id="{369D8A21-3E08-4220-BF32-682ECE83514F}"/>
                </a:ext>
              </a:extLst>
            </p:cNvPr>
            <p:cNvSpPr>
              <a:spLocks/>
            </p:cNvSpPr>
            <p:nvPr/>
          </p:nvSpPr>
          <p:spPr bwMode="auto">
            <a:xfrm>
              <a:off x="8582263" y="2480213"/>
              <a:ext cx="238125" cy="123825"/>
            </a:xfrm>
            <a:custGeom>
              <a:avLst/>
              <a:gdLst>
                <a:gd name="T0" fmla="*/ 160449 w 238125"/>
                <a:gd name="T1" fmla="*/ 12003 h 123825"/>
                <a:gd name="T2" fmla="*/ 238935 w 238125"/>
                <a:gd name="T3" fmla="*/ 104872 h 123825"/>
                <a:gd name="T4" fmla="*/ 205121 w 238125"/>
                <a:gd name="T5" fmla="*/ 125350 h 123825"/>
                <a:gd name="T6" fmla="*/ 157592 w 238125"/>
                <a:gd name="T7" fmla="*/ 121921 h 123825"/>
                <a:gd name="T8" fmla="*/ 75962 w 238125"/>
                <a:gd name="T9" fmla="*/ 112206 h 123825"/>
                <a:gd name="T10" fmla="*/ 7192 w 238125"/>
                <a:gd name="T11" fmla="*/ 96299 h 123825"/>
                <a:gd name="T12" fmla="*/ 160449 w 238125"/>
                <a:gd name="T13" fmla="*/ 12098 h 123825"/>
                <a:gd name="T14" fmla="*/ 0 60000 65536"/>
                <a:gd name="T15" fmla="*/ 0 60000 65536"/>
                <a:gd name="T16" fmla="*/ 0 60000 65536"/>
                <a:gd name="T17" fmla="*/ 0 60000 65536"/>
                <a:gd name="T18" fmla="*/ 0 60000 65536"/>
                <a:gd name="T19" fmla="*/ 0 60000 65536"/>
                <a:gd name="T20" fmla="*/ 0 60000 65536"/>
                <a:gd name="T21" fmla="*/ 0 w 238125"/>
                <a:gd name="T22" fmla="*/ 0 h 123825"/>
                <a:gd name="T23" fmla="*/ 238125 w 238125"/>
                <a:gd name="T24" fmla="*/ 123825 h 123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8125" h="123825">
                  <a:moveTo>
                    <a:pt x="160449" y="12003"/>
                  </a:moveTo>
                  <a:cubicBezTo>
                    <a:pt x="192739" y="18385"/>
                    <a:pt x="241316" y="37720"/>
                    <a:pt x="238935" y="104872"/>
                  </a:cubicBezTo>
                  <a:cubicBezTo>
                    <a:pt x="224743" y="109348"/>
                    <a:pt x="219695" y="122302"/>
                    <a:pt x="205121" y="125350"/>
                  </a:cubicBezTo>
                  <a:cubicBezTo>
                    <a:pt x="199978" y="126398"/>
                    <a:pt x="163593" y="122207"/>
                    <a:pt x="157592" y="121921"/>
                  </a:cubicBezTo>
                  <a:cubicBezTo>
                    <a:pt x="124445" y="112396"/>
                    <a:pt x="110729" y="113349"/>
                    <a:pt x="75962" y="112206"/>
                  </a:cubicBezTo>
                  <a:cubicBezTo>
                    <a:pt x="25956" y="110491"/>
                    <a:pt x="7764" y="108586"/>
                    <a:pt x="7192" y="96299"/>
                  </a:cubicBezTo>
                  <a:cubicBezTo>
                    <a:pt x="4525" y="-3809"/>
                    <a:pt x="112633" y="2668"/>
                    <a:pt x="160449" y="12098"/>
                  </a:cubicBezTo>
                  <a:lnTo>
                    <a:pt x="160449" y="12003"/>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1" name="Freeform: Shape 45">
              <a:extLst>
                <a:ext uri="{FF2B5EF4-FFF2-40B4-BE49-F238E27FC236}">
                  <a16:creationId xmlns:a16="http://schemas.microsoft.com/office/drawing/2014/main" id="{023505A5-D9EF-474B-990A-5DB3A9F6D7B3}"/>
                </a:ext>
              </a:extLst>
            </p:cNvPr>
            <p:cNvSpPr>
              <a:spLocks/>
            </p:cNvSpPr>
            <p:nvPr/>
          </p:nvSpPr>
          <p:spPr bwMode="auto">
            <a:xfrm>
              <a:off x="8355902" y="2848968"/>
              <a:ext cx="361950" cy="552450"/>
            </a:xfrm>
            <a:custGeom>
              <a:avLst/>
              <a:gdLst>
                <a:gd name="T0" fmla="*/ 154495 w 361950"/>
                <a:gd name="T1" fmla="*/ 544123 h 552450"/>
                <a:gd name="T2" fmla="*/ 69628 w 361950"/>
                <a:gd name="T3" fmla="*/ 523549 h 552450"/>
                <a:gd name="T4" fmla="*/ 74962 w 361950"/>
                <a:gd name="T5" fmla="*/ 523549 h 552450"/>
                <a:gd name="T6" fmla="*/ 7144 w 361950"/>
                <a:gd name="T7" fmla="*/ 470876 h 552450"/>
                <a:gd name="T8" fmla="*/ 113442 w 361950"/>
                <a:gd name="T9" fmla="*/ 91590 h 552450"/>
                <a:gd name="T10" fmla="*/ 217837 w 361950"/>
                <a:gd name="T11" fmla="*/ 8818 h 552450"/>
                <a:gd name="T12" fmla="*/ 270891 w 361950"/>
                <a:gd name="T13" fmla="*/ 67111 h 552450"/>
                <a:gd name="T14" fmla="*/ 353473 w 361950"/>
                <a:gd name="T15" fmla="*/ 191317 h 552450"/>
                <a:gd name="T16" fmla="*/ 154591 w 361950"/>
                <a:gd name="T17" fmla="*/ 543932 h 5524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1950"/>
                <a:gd name="T28" fmla="*/ 0 h 552450"/>
                <a:gd name="T29" fmla="*/ 361950 w 361950"/>
                <a:gd name="T30" fmla="*/ 552450 h 5524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1950" h="552450">
                  <a:moveTo>
                    <a:pt x="154495" y="544123"/>
                  </a:moveTo>
                  <a:cubicBezTo>
                    <a:pt x="152400" y="554981"/>
                    <a:pt x="118491" y="534407"/>
                    <a:pt x="69628" y="523549"/>
                  </a:cubicBezTo>
                  <a:lnTo>
                    <a:pt x="74962" y="523549"/>
                  </a:lnTo>
                  <a:cubicBezTo>
                    <a:pt x="26003" y="512786"/>
                    <a:pt x="7144" y="470876"/>
                    <a:pt x="7144" y="470876"/>
                  </a:cubicBezTo>
                  <a:lnTo>
                    <a:pt x="113442" y="91590"/>
                  </a:lnTo>
                  <a:cubicBezTo>
                    <a:pt x="124301" y="41584"/>
                    <a:pt x="168878" y="-2041"/>
                    <a:pt x="217837" y="8818"/>
                  </a:cubicBezTo>
                  <a:lnTo>
                    <a:pt x="270891" y="67111"/>
                  </a:lnTo>
                  <a:cubicBezTo>
                    <a:pt x="319850" y="77969"/>
                    <a:pt x="364331" y="141406"/>
                    <a:pt x="353473" y="191317"/>
                  </a:cubicBezTo>
                  <a:lnTo>
                    <a:pt x="154591" y="543932"/>
                  </a:lnTo>
                  <a:lnTo>
                    <a:pt x="154495" y="54412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2" name="Freeform: Shape 46">
              <a:extLst>
                <a:ext uri="{FF2B5EF4-FFF2-40B4-BE49-F238E27FC236}">
                  <a16:creationId xmlns:a16="http://schemas.microsoft.com/office/drawing/2014/main" id="{8261420C-7C30-48FD-B8C1-5FEC004BEA9B}"/>
                </a:ext>
              </a:extLst>
            </p:cNvPr>
            <p:cNvSpPr>
              <a:spLocks/>
            </p:cNvSpPr>
            <p:nvPr/>
          </p:nvSpPr>
          <p:spPr bwMode="auto">
            <a:xfrm>
              <a:off x="8044237" y="3038272"/>
              <a:ext cx="114300" cy="133350"/>
            </a:xfrm>
            <a:custGeom>
              <a:avLst/>
              <a:gdLst>
                <a:gd name="T0" fmla="*/ 16961 w 114300"/>
                <a:gd name="T1" fmla="*/ 66402 h 133350"/>
                <a:gd name="T2" fmla="*/ 34773 w 114300"/>
                <a:gd name="T3" fmla="*/ 7347 h 133350"/>
                <a:gd name="T4" fmla="*/ 99828 w 114300"/>
                <a:gd name="T5" fmla="*/ 91262 h 133350"/>
                <a:gd name="T6" fmla="*/ 89732 w 114300"/>
                <a:gd name="T7" fmla="*/ 133934 h 133350"/>
                <a:gd name="T8" fmla="*/ 16961 w 114300"/>
                <a:gd name="T9" fmla="*/ 66402 h 133350"/>
                <a:gd name="T10" fmla="*/ 0 60000 65536"/>
                <a:gd name="T11" fmla="*/ 0 60000 65536"/>
                <a:gd name="T12" fmla="*/ 0 60000 65536"/>
                <a:gd name="T13" fmla="*/ 0 60000 65536"/>
                <a:gd name="T14" fmla="*/ 0 60000 65536"/>
                <a:gd name="T15" fmla="*/ 0 w 114300"/>
                <a:gd name="T16" fmla="*/ 0 h 133350"/>
                <a:gd name="T17" fmla="*/ 114300 w 114300"/>
                <a:gd name="T18" fmla="*/ 133350 h 133350"/>
              </a:gdLst>
              <a:ahLst/>
              <a:cxnLst>
                <a:cxn ang="T10">
                  <a:pos x="T0" y="T1"/>
                </a:cxn>
                <a:cxn ang="T11">
                  <a:pos x="T2" y="T3"/>
                </a:cxn>
                <a:cxn ang="T12">
                  <a:pos x="T4" y="T5"/>
                </a:cxn>
                <a:cxn ang="T13">
                  <a:pos x="T6" y="T7"/>
                </a:cxn>
                <a:cxn ang="T14">
                  <a:pos x="T8" y="T9"/>
                </a:cxn>
              </a:cxnLst>
              <a:rect l="T15" t="T16" r="T17" b="T18"/>
              <a:pathLst>
                <a:path w="114300" h="133350">
                  <a:moveTo>
                    <a:pt x="16961" y="66402"/>
                  </a:moveTo>
                  <a:cubicBezTo>
                    <a:pt x="-6185" y="36493"/>
                    <a:pt x="16485" y="11538"/>
                    <a:pt x="34773" y="7347"/>
                  </a:cubicBezTo>
                  <a:cubicBezTo>
                    <a:pt x="53156" y="3156"/>
                    <a:pt x="75539" y="64973"/>
                    <a:pt x="99828" y="91262"/>
                  </a:cubicBezTo>
                  <a:cubicBezTo>
                    <a:pt x="124117" y="117551"/>
                    <a:pt x="107924" y="129743"/>
                    <a:pt x="89732" y="133934"/>
                  </a:cubicBezTo>
                  <a:cubicBezTo>
                    <a:pt x="71349" y="138125"/>
                    <a:pt x="49251" y="108026"/>
                    <a:pt x="16961" y="66402"/>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3" name="Freeform: Shape 47">
              <a:extLst>
                <a:ext uri="{FF2B5EF4-FFF2-40B4-BE49-F238E27FC236}">
                  <a16:creationId xmlns:a16="http://schemas.microsoft.com/office/drawing/2014/main" id="{8B63C4E1-681B-4D75-9C7C-110A9EBF4CEE}"/>
                </a:ext>
              </a:extLst>
            </p:cNvPr>
            <p:cNvSpPr>
              <a:spLocks/>
            </p:cNvSpPr>
            <p:nvPr/>
          </p:nvSpPr>
          <p:spPr bwMode="auto">
            <a:xfrm>
              <a:off x="8070723" y="3110484"/>
              <a:ext cx="466725" cy="304800"/>
            </a:xfrm>
            <a:custGeom>
              <a:avLst/>
              <a:gdLst>
                <a:gd name="T0" fmla="*/ 7239 w 466725"/>
                <a:gd name="T1" fmla="*/ 40005 h 304800"/>
                <a:gd name="T2" fmla="*/ 77438 w 466725"/>
                <a:gd name="T3" fmla="*/ 7144 h 304800"/>
                <a:gd name="T4" fmla="*/ 439293 w 466725"/>
                <a:gd name="T5" fmla="*/ 210884 h 304800"/>
                <a:gd name="T6" fmla="*/ 424719 w 466725"/>
                <a:gd name="T7" fmla="*/ 267462 h 304800"/>
                <a:gd name="T8" fmla="*/ 326898 w 466725"/>
                <a:gd name="T9" fmla="*/ 302038 h 304800"/>
                <a:gd name="T10" fmla="*/ 7144 w 466725"/>
                <a:gd name="T11" fmla="*/ 40005 h 304800"/>
                <a:gd name="T12" fmla="*/ 0 60000 65536"/>
                <a:gd name="T13" fmla="*/ 0 60000 65536"/>
                <a:gd name="T14" fmla="*/ 0 60000 65536"/>
                <a:gd name="T15" fmla="*/ 0 60000 65536"/>
                <a:gd name="T16" fmla="*/ 0 60000 65536"/>
                <a:gd name="T17" fmla="*/ 0 60000 65536"/>
                <a:gd name="T18" fmla="*/ 0 w 466725"/>
                <a:gd name="T19" fmla="*/ 0 h 304800"/>
                <a:gd name="T20" fmla="*/ 466725 w 466725"/>
                <a:gd name="T21" fmla="*/ 304800 h 304800"/>
              </a:gdLst>
              <a:ahLst/>
              <a:cxnLst>
                <a:cxn ang="T12">
                  <a:pos x="T0" y="T1"/>
                </a:cxn>
                <a:cxn ang="T13">
                  <a:pos x="T2" y="T3"/>
                </a:cxn>
                <a:cxn ang="T14">
                  <a:pos x="T4" y="T5"/>
                </a:cxn>
                <a:cxn ang="T15">
                  <a:pos x="T6" y="T7"/>
                </a:cxn>
                <a:cxn ang="T16">
                  <a:pos x="T8" y="T9"/>
                </a:cxn>
                <a:cxn ang="T17">
                  <a:pos x="T10" y="T11"/>
                </a:cxn>
              </a:cxnLst>
              <a:rect l="T18" t="T19" r="T20" b="T21"/>
              <a:pathLst>
                <a:path w="466725" h="304800">
                  <a:moveTo>
                    <a:pt x="7239" y="40005"/>
                  </a:moveTo>
                  <a:cubicBezTo>
                    <a:pt x="44958" y="25717"/>
                    <a:pt x="77438" y="7144"/>
                    <a:pt x="77438" y="7144"/>
                  </a:cubicBezTo>
                  <a:lnTo>
                    <a:pt x="439293" y="210884"/>
                  </a:lnTo>
                  <a:cubicBezTo>
                    <a:pt x="491014" y="240030"/>
                    <a:pt x="462534" y="253079"/>
                    <a:pt x="424719" y="267462"/>
                  </a:cubicBezTo>
                  <a:lnTo>
                    <a:pt x="326898" y="302038"/>
                  </a:lnTo>
                  <a:cubicBezTo>
                    <a:pt x="252222" y="254127"/>
                    <a:pt x="7144" y="40005"/>
                    <a:pt x="7144" y="40005"/>
                  </a:cubicBezTo>
                  <a:lnTo>
                    <a:pt x="7239" y="40005"/>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4" name="Freeform: Shape 48">
              <a:extLst>
                <a:ext uri="{FF2B5EF4-FFF2-40B4-BE49-F238E27FC236}">
                  <a16:creationId xmlns:a16="http://schemas.microsoft.com/office/drawing/2014/main" id="{4E2E8CA2-04C9-416F-9A7A-93ED53C61CD6}"/>
                </a:ext>
              </a:extLst>
            </p:cNvPr>
            <p:cNvSpPr>
              <a:spLocks/>
            </p:cNvSpPr>
            <p:nvPr/>
          </p:nvSpPr>
          <p:spPr bwMode="auto">
            <a:xfrm>
              <a:off x="8070818" y="2849063"/>
              <a:ext cx="638175" cy="561975"/>
            </a:xfrm>
            <a:custGeom>
              <a:avLst/>
              <a:gdLst>
                <a:gd name="T0" fmla="*/ 555974 w 638175"/>
                <a:gd name="T1" fmla="*/ 67111 h 561975"/>
                <a:gd name="T2" fmla="*/ 502920 w 638175"/>
                <a:gd name="T3" fmla="*/ 8818 h 561975"/>
                <a:gd name="T4" fmla="*/ 398526 w 638175"/>
                <a:gd name="T5" fmla="*/ 91590 h 561975"/>
                <a:gd name="T6" fmla="*/ 311848 w 638175"/>
                <a:gd name="T7" fmla="*/ 400772 h 561975"/>
                <a:gd name="T8" fmla="*/ 77343 w 638175"/>
                <a:gd name="T9" fmla="*/ 268755 h 561975"/>
                <a:gd name="T10" fmla="*/ 7144 w 638175"/>
                <a:gd name="T11" fmla="*/ 301616 h 561975"/>
                <a:gd name="T12" fmla="*/ 326898 w 638175"/>
                <a:gd name="T13" fmla="*/ 563649 h 561975"/>
                <a:gd name="T14" fmla="*/ 401288 w 638175"/>
                <a:gd name="T15" fmla="*/ 537360 h 561975"/>
                <a:gd name="T16" fmla="*/ 439578 w 638175"/>
                <a:gd name="T17" fmla="*/ 544123 h 561975"/>
                <a:gd name="T18" fmla="*/ 456057 w 638175"/>
                <a:gd name="T19" fmla="*/ 514976 h 561975"/>
                <a:gd name="T20" fmla="*/ 466534 w 638175"/>
                <a:gd name="T21" fmla="*/ 496403 h 561975"/>
                <a:gd name="T22" fmla="*/ 638460 w 638175"/>
                <a:gd name="T23" fmla="*/ 191507 h 561975"/>
                <a:gd name="T24" fmla="*/ 555879 w 638175"/>
                <a:gd name="T25" fmla="*/ 67301 h 5619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8175"/>
                <a:gd name="T40" fmla="*/ 0 h 561975"/>
                <a:gd name="T41" fmla="*/ 638175 w 638175"/>
                <a:gd name="T42" fmla="*/ 561975 h 5619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8175" h="561975">
                  <a:moveTo>
                    <a:pt x="555974" y="67111"/>
                  </a:moveTo>
                  <a:lnTo>
                    <a:pt x="502920" y="8818"/>
                  </a:lnTo>
                  <a:cubicBezTo>
                    <a:pt x="453961" y="-2041"/>
                    <a:pt x="409384" y="41584"/>
                    <a:pt x="398526" y="91590"/>
                  </a:cubicBezTo>
                  <a:lnTo>
                    <a:pt x="311848" y="400772"/>
                  </a:lnTo>
                  <a:lnTo>
                    <a:pt x="77343" y="268755"/>
                  </a:lnTo>
                  <a:cubicBezTo>
                    <a:pt x="77343" y="268755"/>
                    <a:pt x="44862" y="287234"/>
                    <a:pt x="7144" y="301616"/>
                  </a:cubicBezTo>
                  <a:cubicBezTo>
                    <a:pt x="7144" y="301616"/>
                    <a:pt x="252222" y="515738"/>
                    <a:pt x="326898" y="563649"/>
                  </a:cubicBezTo>
                  <a:lnTo>
                    <a:pt x="401288" y="537360"/>
                  </a:lnTo>
                  <a:cubicBezTo>
                    <a:pt x="424053" y="545266"/>
                    <a:pt x="438245" y="551076"/>
                    <a:pt x="439578" y="544123"/>
                  </a:cubicBezTo>
                  <a:lnTo>
                    <a:pt x="456057" y="514976"/>
                  </a:lnTo>
                  <a:cubicBezTo>
                    <a:pt x="464629" y="509547"/>
                    <a:pt x="469106" y="503642"/>
                    <a:pt x="466534" y="496403"/>
                  </a:cubicBezTo>
                  <a:lnTo>
                    <a:pt x="638460" y="191507"/>
                  </a:lnTo>
                  <a:cubicBezTo>
                    <a:pt x="649319" y="141596"/>
                    <a:pt x="604838" y="78160"/>
                    <a:pt x="555879" y="67301"/>
                  </a:cubicBezTo>
                  <a:lnTo>
                    <a:pt x="555974" y="67111"/>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5" name="Freeform: Shape 49">
              <a:extLst>
                <a:ext uri="{FF2B5EF4-FFF2-40B4-BE49-F238E27FC236}">
                  <a16:creationId xmlns:a16="http://schemas.microsoft.com/office/drawing/2014/main" id="{392D913E-513A-4B11-B21E-E25BA833166D}"/>
                </a:ext>
              </a:extLst>
            </p:cNvPr>
            <p:cNvSpPr>
              <a:spLocks/>
            </p:cNvSpPr>
            <p:nvPr/>
          </p:nvSpPr>
          <p:spPr bwMode="auto">
            <a:xfrm>
              <a:off x="8493088" y="3509285"/>
              <a:ext cx="247650" cy="819150"/>
            </a:xfrm>
            <a:custGeom>
              <a:avLst/>
              <a:gdLst>
                <a:gd name="T0" fmla="*/ 151517 w 247650"/>
                <a:gd name="T1" fmla="*/ 748105 h 819150"/>
                <a:gd name="T2" fmla="*/ 12451 w 247650"/>
                <a:gd name="T3" fmla="*/ 813637 h 819150"/>
                <a:gd name="T4" fmla="*/ 39407 w 247650"/>
                <a:gd name="T5" fmla="*/ 64210 h 819150"/>
                <a:gd name="T6" fmla="*/ 231812 w 247650"/>
                <a:gd name="T7" fmla="*/ 92023 h 819150"/>
                <a:gd name="T8" fmla="*/ 151517 w 247650"/>
                <a:gd name="T9" fmla="*/ 748105 h 819150"/>
                <a:gd name="T10" fmla="*/ 0 60000 65536"/>
                <a:gd name="T11" fmla="*/ 0 60000 65536"/>
                <a:gd name="T12" fmla="*/ 0 60000 65536"/>
                <a:gd name="T13" fmla="*/ 0 60000 65536"/>
                <a:gd name="T14" fmla="*/ 0 60000 65536"/>
                <a:gd name="T15" fmla="*/ 0 w 247650"/>
                <a:gd name="T16" fmla="*/ 0 h 819150"/>
                <a:gd name="T17" fmla="*/ 247650 w 247650"/>
                <a:gd name="T18" fmla="*/ 819150 h 819150"/>
              </a:gdLst>
              <a:ahLst/>
              <a:cxnLst>
                <a:cxn ang="T10">
                  <a:pos x="T0" y="T1"/>
                </a:cxn>
                <a:cxn ang="T11">
                  <a:pos x="T2" y="T3"/>
                </a:cxn>
                <a:cxn ang="T12">
                  <a:pos x="T4" y="T5"/>
                </a:cxn>
                <a:cxn ang="T13">
                  <a:pos x="T6" y="T7"/>
                </a:cxn>
                <a:cxn ang="T14">
                  <a:pos x="T8" y="T9"/>
                </a:cxn>
              </a:cxnLst>
              <a:rect l="T15" t="T16" r="T17" b="T18"/>
              <a:pathLst>
                <a:path w="247650" h="819150">
                  <a:moveTo>
                    <a:pt x="151517" y="748105"/>
                  </a:moveTo>
                  <a:cubicBezTo>
                    <a:pt x="136943" y="743056"/>
                    <a:pt x="13976" y="822209"/>
                    <a:pt x="12451" y="813637"/>
                  </a:cubicBezTo>
                  <a:cubicBezTo>
                    <a:pt x="5784" y="776299"/>
                    <a:pt x="-1931" y="206132"/>
                    <a:pt x="39407" y="64210"/>
                  </a:cubicBezTo>
                  <a:cubicBezTo>
                    <a:pt x="70554" y="-42566"/>
                    <a:pt x="216858" y="20299"/>
                    <a:pt x="231812" y="92023"/>
                  </a:cubicBezTo>
                  <a:cubicBezTo>
                    <a:pt x="286200" y="354627"/>
                    <a:pt x="152183" y="737913"/>
                    <a:pt x="151517" y="748105"/>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6" name="Freeform: Shape 50">
              <a:extLst>
                <a:ext uri="{FF2B5EF4-FFF2-40B4-BE49-F238E27FC236}">
                  <a16:creationId xmlns:a16="http://schemas.microsoft.com/office/drawing/2014/main" id="{D2447E24-E011-446D-AC44-DF32368A8FE0}"/>
                </a:ext>
              </a:extLst>
            </p:cNvPr>
            <p:cNvSpPr>
              <a:spLocks/>
            </p:cNvSpPr>
            <p:nvPr/>
          </p:nvSpPr>
          <p:spPr bwMode="auto">
            <a:xfrm>
              <a:off x="8383122" y="4790624"/>
              <a:ext cx="228600" cy="114300"/>
            </a:xfrm>
            <a:custGeom>
              <a:avLst/>
              <a:gdLst>
                <a:gd name="T0" fmla="*/ 216714 w 228600"/>
                <a:gd name="T1" fmla="*/ 29597 h 114300"/>
                <a:gd name="T2" fmla="*/ 198045 w 228600"/>
                <a:gd name="T3" fmla="*/ 108940 h 114300"/>
                <a:gd name="T4" fmla="*/ 8117 w 228600"/>
                <a:gd name="T5" fmla="*/ 96082 h 114300"/>
                <a:gd name="T6" fmla="*/ 140705 w 228600"/>
                <a:gd name="T7" fmla="*/ 25977 h 114300"/>
                <a:gd name="T8" fmla="*/ 216714 w 228600"/>
                <a:gd name="T9" fmla="*/ 29597 h 114300"/>
                <a:gd name="T10" fmla="*/ 0 60000 65536"/>
                <a:gd name="T11" fmla="*/ 0 60000 65536"/>
                <a:gd name="T12" fmla="*/ 0 60000 65536"/>
                <a:gd name="T13" fmla="*/ 0 60000 65536"/>
                <a:gd name="T14" fmla="*/ 0 60000 65536"/>
                <a:gd name="T15" fmla="*/ 0 w 228600"/>
                <a:gd name="T16" fmla="*/ 0 h 114300"/>
                <a:gd name="T17" fmla="*/ 228600 w 228600"/>
                <a:gd name="T18" fmla="*/ 114300 h 114300"/>
              </a:gdLst>
              <a:ahLst/>
              <a:cxnLst>
                <a:cxn ang="T10">
                  <a:pos x="T0" y="T1"/>
                </a:cxn>
                <a:cxn ang="T11">
                  <a:pos x="T2" y="T3"/>
                </a:cxn>
                <a:cxn ang="T12">
                  <a:pos x="T4" y="T5"/>
                </a:cxn>
                <a:cxn ang="T13">
                  <a:pos x="T6" y="T7"/>
                </a:cxn>
                <a:cxn ang="T14">
                  <a:pos x="T8" y="T9"/>
                </a:cxn>
              </a:cxnLst>
              <a:rect l="T15" t="T16" r="T17" b="T18"/>
              <a:pathLst>
                <a:path w="228600" h="114300">
                  <a:moveTo>
                    <a:pt x="216714" y="29597"/>
                  </a:moveTo>
                  <a:cubicBezTo>
                    <a:pt x="217095" y="47694"/>
                    <a:pt x="249480" y="107702"/>
                    <a:pt x="198045" y="108940"/>
                  </a:cubicBezTo>
                  <a:cubicBezTo>
                    <a:pt x="71077" y="111988"/>
                    <a:pt x="-2265" y="110274"/>
                    <a:pt x="8117" y="96082"/>
                  </a:cubicBezTo>
                  <a:cubicBezTo>
                    <a:pt x="36978" y="56743"/>
                    <a:pt x="136609" y="83604"/>
                    <a:pt x="140705" y="25977"/>
                  </a:cubicBezTo>
                  <a:cubicBezTo>
                    <a:pt x="143182" y="-8503"/>
                    <a:pt x="216334" y="11500"/>
                    <a:pt x="216714" y="29597"/>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7" name="Freeform: Shape 51">
              <a:extLst>
                <a:ext uri="{FF2B5EF4-FFF2-40B4-BE49-F238E27FC236}">
                  <a16:creationId xmlns:a16="http://schemas.microsoft.com/office/drawing/2014/main" id="{297F1271-42C9-417F-9FAC-101834901797}"/>
                </a:ext>
              </a:extLst>
            </p:cNvPr>
            <p:cNvSpPr>
              <a:spLocks/>
            </p:cNvSpPr>
            <p:nvPr/>
          </p:nvSpPr>
          <p:spPr bwMode="auto">
            <a:xfrm>
              <a:off x="8620932" y="3572940"/>
              <a:ext cx="314325" cy="742950"/>
            </a:xfrm>
            <a:custGeom>
              <a:avLst/>
              <a:gdLst>
                <a:gd name="T0" fmla="*/ 282181 w 314325"/>
                <a:gd name="T1" fmla="*/ 675400 h 742950"/>
                <a:gd name="T2" fmla="*/ 145878 w 314325"/>
                <a:gd name="T3" fmla="*/ 738361 h 742950"/>
                <a:gd name="T4" fmla="*/ 28244 w 314325"/>
                <a:gd name="T5" fmla="*/ 190768 h 742950"/>
                <a:gd name="T6" fmla="*/ 284371 w 314325"/>
                <a:gd name="T7" fmla="*/ 20557 h 742950"/>
                <a:gd name="T8" fmla="*/ 282181 w 314325"/>
                <a:gd name="T9" fmla="*/ 675400 h 742950"/>
                <a:gd name="T10" fmla="*/ 0 60000 65536"/>
                <a:gd name="T11" fmla="*/ 0 60000 65536"/>
                <a:gd name="T12" fmla="*/ 0 60000 65536"/>
                <a:gd name="T13" fmla="*/ 0 60000 65536"/>
                <a:gd name="T14" fmla="*/ 0 60000 65536"/>
                <a:gd name="T15" fmla="*/ 0 w 314325"/>
                <a:gd name="T16" fmla="*/ 0 h 742950"/>
                <a:gd name="T17" fmla="*/ 314325 w 314325"/>
                <a:gd name="T18" fmla="*/ 742950 h 742950"/>
              </a:gdLst>
              <a:ahLst/>
              <a:cxnLst>
                <a:cxn ang="T10">
                  <a:pos x="T0" y="T1"/>
                </a:cxn>
                <a:cxn ang="T11">
                  <a:pos x="T2" y="T3"/>
                </a:cxn>
                <a:cxn ang="T12">
                  <a:pos x="T4" y="T5"/>
                </a:cxn>
                <a:cxn ang="T13">
                  <a:pos x="T6" y="T7"/>
                </a:cxn>
                <a:cxn ang="T14">
                  <a:pos x="T8" y="T9"/>
                </a:cxn>
              </a:cxnLst>
              <a:rect l="T15" t="T16" r="T17" b="T18"/>
              <a:pathLst>
                <a:path w="314325" h="742950">
                  <a:moveTo>
                    <a:pt x="282181" y="675400"/>
                  </a:moveTo>
                  <a:cubicBezTo>
                    <a:pt x="267226" y="671305"/>
                    <a:pt x="147973" y="746743"/>
                    <a:pt x="145878" y="738361"/>
                  </a:cubicBezTo>
                  <a:cubicBezTo>
                    <a:pt x="136924" y="701499"/>
                    <a:pt x="85394" y="195817"/>
                    <a:pt x="28244" y="190768"/>
                  </a:cubicBezTo>
                  <a:cubicBezTo>
                    <a:pt x="-80436" y="181053"/>
                    <a:pt x="265131" y="-50119"/>
                    <a:pt x="284371" y="20557"/>
                  </a:cubicBezTo>
                  <a:cubicBezTo>
                    <a:pt x="354856" y="279256"/>
                    <a:pt x="282181" y="665209"/>
                    <a:pt x="282181" y="675400"/>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38" name="Freeform: Shape 52">
              <a:extLst>
                <a:ext uri="{FF2B5EF4-FFF2-40B4-BE49-F238E27FC236}">
                  <a16:creationId xmlns:a16="http://schemas.microsoft.com/office/drawing/2014/main" id="{E6B907F5-3626-43F2-9BE7-85B657A31705}"/>
                </a:ext>
              </a:extLst>
            </p:cNvPr>
            <p:cNvSpPr>
              <a:spLocks/>
            </p:cNvSpPr>
            <p:nvPr/>
          </p:nvSpPr>
          <p:spPr bwMode="auto">
            <a:xfrm>
              <a:off x="8492951" y="3509380"/>
              <a:ext cx="447675" cy="819150"/>
            </a:xfrm>
            <a:custGeom>
              <a:avLst/>
              <a:gdLst>
                <a:gd name="T0" fmla="*/ 412257 w 447675"/>
                <a:gd name="T1" fmla="*/ 84117 h 819150"/>
                <a:gd name="T2" fmla="*/ 239188 w 447675"/>
                <a:gd name="T3" fmla="*/ 137171 h 819150"/>
                <a:gd name="T4" fmla="*/ 231854 w 447675"/>
                <a:gd name="T5" fmla="*/ 92023 h 819150"/>
                <a:gd name="T6" fmla="*/ 39449 w 447675"/>
                <a:gd name="T7" fmla="*/ 64210 h 819150"/>
                <a:gd name="T8" fmla="*/ 12493 w 447675"/>
                <a:gd name="T9" fmla="*/ 813637 h 819150"/>
                <a:gd name="T10" fmla="*/ 151558 w 447675"/>
                <a:gd name="T11" fmla="*/ 748105 h 819150"/>
                <a:gd name="T12" fmla="*/ 223186 w 447675"/>
                <a:gd name="T13" fmla="*/ 457783 h 819150"/>
                <a:gd name="T14" fmla="*/ 273859 w 447675"/>
                <a:gd name="T15" fmla="*/ 801921 h 819150"/>
                <a:gd name="T16" fmla="*/ 410162 w 447675"/>
                <a:gd name="T17" fmla="*/ 738961 h 819150"/>
                <a:gd name="T18" fmla="*/ 412353 w 447675"/>
                <a:gd name="T19" fmla="*/ 84117 h 819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7675"/>
                <a:gd name="T31" fmla="*/ 0 h 819150"/>
                <a:gd name="T32" fmla="*/ 447675 w 447675"/>
                <a:gd name="T33" fmla="*/ 819150 h 819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7675" h="819150">
                  <a:moveTo>
                    <a:pt x="412257" y="84117"/>
                  </a:moveTo>
                  <a:cubicBezTo>
                    <a:pt x="402732" y="49255"/>
                    <a:pt x="313769" y="87927"/>
                    <a:pt x="239188" y="137171"/>
                  </a:cubicBezTo>
                  <a:cubicBezTo>
                    <a:pt x="237283" y="121836"/>
                    <a:pt x="234902" y="106691"/>
                    <a:pt x="231854" y="92023"/>
                  </a:cubicBezTo>
                  <a:cubicBezTo>
                    <a:pt x="216995" y="20299"/>
                    <a:pt x="70596" y="-42566"/>
                    <a:pt x="39449" y="64210"/>
                  </a:cubicBezTo>
                  <a:cubicBezTo>
                    <a:pt x="-1890" y="206227"/>
                    <a:pt x="5730" y="776299"/>
                    <a:pt x="12493" y="813637"/>
                  </a:cubicBezTo>
                  <a:cubicBezTo>
                    <a:pt x="14017" y="822209"/>
                    <a:pt x="136985" y="743056"/>
                    <a:pt x="151558" y="748105"/>
                  </a:cubicBezTo>
                  <a:cubicBezTo>
                    <a:pt x="151939" y="742294"/>
                    <a:pt x="195754" y="614945"/>
                    <a:pt x="223186" y="457783"/>
                  </a:cubicBezTo>
                  <a:cubicBezTo>
                    <a:pt x="249475" y="604658"/>
                    <a:pt x="268620" y="780775"/>
                    <a:pt x="273859" y="801921"/>
                  </a:cubicBezTo>
                  <a:cubicBezTo>
                    <a:pt x="275955" y="810398"/>
                    <a:pt x="395208" y="734960"/>
                    <a:pt x="410162" y="738961"/>
                  </a:cubicBezTo>
                  <a:cubicBezTo>
                    <a:pt x="410162" y="728769"/>
                    <a:pt x="482838" y="342721"/>
                    <a:pt x="412353" y="84117"/>
                  </a:cubicBezTo>
                  <a:lnTo>
                    <a:pt x="412257" y="84117"/>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4" name="Freeform: Shape 53">
              <a:extLst>
                <a:ext uri="{FF2B5EF4-FFF2-40B4-BE49-F238E27FC236}">
                  <a16:creationId xmlns:a16="http://schemas.microsoft.com/office/drawing/2014/main" id="{E0A4E82E-7D9D-4FFC-B855-44B1F5972E7B}"/>
                </a:ext>
              </a:extLst>
            </p:cNvPr>
            <p:cNvSpPr/>
            <p:nvPr/>
          </p:nvSpPr>
          <p:spPr>
            <a:xfrm>
              <a:off x="8501086" y="3508263"/>
              <a:ext cx="438598" cy="611455"/>
            </a:xfrm>
            <a:custGeom>
              <a:avLst/>
              <a:gdLst>
                <a:gd name="connsiteX0" fmla="*/ 229076 w 438150"/>
                <a:gd name="connsiteY0" fmla="*/ 282618 h 609600"/>
                <a:gd name="connsiteX1" fmla="*/ 352996 w 438150"/>
                <a:gd name="connsiteY1" fmla="*/ 326338 h 609600"/>
                <a:gd name="connsiteX2" fmla="*/ 411099 w 438150"/>
                <a:gd name="connsiteY2" fmla="*/ 477690 h 609600"/>
                <a:gd name="connsiteX3" fmla="*/ 421005 w 438150"/>
                <a:gd name="connsiteY3" fmla="*/ 602753 h 609600"/>
                <a:gd name="connsiteX4" fmla="*/ 404717 w 438150"/>
                <a:gd name="connsiteY4" fmla="*/ 84117 h 609600"/>
                <a:gd name="connsiteX5" fmla="*/ 231648 w 438150"/>
                <a:gd name="connsiteY5" fmla="*/ 137171 h 609600"/>
                <a:gd name="connsiteX6" fmla="*/ 224314 w 438150"/>
                <a:gd name="connsiteY6" fmla="*/ 92023 h 609600"/>
                <a:gd name="connsiteX7" fmla="*/ 31909 w 438150"/>
                <a:gd name="connsiteY7" fmla="*/ 64210 h 609600"/>
                <a:gd name="connsiteX8" fmla="*/ 7144 w 438150"/>
                <a:gd name="connsiteY8" fmla="*/ 271759 h 609600"/>
                <a:gd name="connsiteX9" fmla="*/ 229076 w 438150"/>
                <a:gd name="connsiteY9" fmla="*/ 282713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150" h="609600">
                  <a:moveTo>
                    <a:pt x="229076" y="282618"/>
                  </a:moveTo>
                  <a:cubicBezTo>
                    <a:pt x="274320" y="291381"/>
                    <a:pt x="316896" y="294048"/>
                    <a:pt x="352996" y="326338"/>
                  </a:cubicBezTo>
                  <a:cubicBezTo>
                    <a:pt x="394716" y="363771"/>
                    <a:pt x="416147" y="395299"/>
                    <a:pt x="411099" y="477690"/>
                  </a:cubicBezTo>
                  <a:cubicBezTo>
                    <a:pt x="408241" y="523410"/>
                    <a:pt x="421862" y="556938"/>
                    <a:pt x="421005" y="602753"/>
                  </a:cubicBezTo>
                  <a:cubicBezTo>
                    <a:pt x="436436" y="464641"/>
                    <a:pt x="449580" y="248709"/>
                    <a:pt x="404717" y="84117"/>
                  </a:cubicBezTo>
                  <a:cubicBezTo>
                    <a:pt x="395192" y="49255"/>
                    <a:pt x="306228" y="87927"/>
                    <a:pt x="231648" y="137171"/>
                  </a:cubicBezTo>
                  <a:cubicBezTo>
                    <a:pt x="229743" y="121836"/>
                    <a:pt x="227362" y="106691"/>
                    <a:pt x="224314" y="92023"/>
                  </a:cubicBezTo>
                  <a:cubicBezTo>
                    <a:pt x="209455" y="20299"/>
                    <a:pt x="63055" y="-42566"/>
                    <a:pt x="31909" y="64210"/>
                  </a:cubicBezTo>
                  <a:cubicBezTo>
                    <a:pt x="19907" y="105262"/>
                    <a:pt x="12096" y="182224"/>
                    <a:pt x="7144" y="271759"/>
                  </a:cubicBezTo>
                  <a:cubicBezTo>
                    <a:pt x="81153" y="276046"/>
                    <a:pt x="155829" y="268616"/>
                    <a:pt x="229076" y="282713"/>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5" name="Freeform: Shape 54">
              <a:extLst>
                <a:ext uri="{FF2B5EF4-FFF2-40B4-BE49-F238E27FC236}">
                  <a16:creationId xmlns:a16="http://schemas.microsoft.com/office/drawing/2014/main" id="{A8E3D816-8AD1-467F-B50B-E97DA0B3DD1B}"/>
                </a:ext>
              </a:extLst>
            </p:cNvPr>
            <p:cNvSpPr/>
            <p:nvPr/>
          </p:nvSpPr>
          <p:spPr>
            <a:xfrm>
              <a:off x="8583451" y="3961193"/>
              <a:ext cx="131786" cy="780274"/>
            </a:xfrm>
            <a:custGeom>
              <a:avLst/>
              <a:gdLst>
                <a:gd name="connsiteX0" fmla="*/ 133159 w 133350"/>
                <a:gd name="connsiteY0" fmla="*/ 8477 h 781050"/>
                <a:gd name="connsiteX1" fmla="*/ 132302 w 133350"/>
                <a:gd name="connsiteY1" fmla="*/ 7144 h 781050"/>
                <a:gd name="connsiteX2" fmla="*/ 47244 w 133350"/>
                <a:gd name="connsiteY2" fmla="*/ 284512 h 781050"/>
                <a:gd name="connsiteX3" fmla="*/ 67913 w 133350"/>
                <a:gd name="connsiteY3" fmla="*/ 492824 h 781050"/>
                <a:gd name="connsiteX4" fmla="*/ 7144 w 133350"/>
                <a:gd name="connsiteY4" fmla="*/ 782860 h 781050"/>
                <a:gd name="connsiteX5" fmla="*/ 29527 w 133350"/>
                <a:gd name="connsiteY5" fmla="*/ 782860 h 781050"/>
                <a:gd name="connsiteX6" fmla="*/ 83344 w 133350"/>
                <a:gd name="connsiteY6" fmla="*/ 454057 h 781050"/>
                <a:gd name="connsiteX7" fmla="*/ 62008 w 133350"/>
                <a:gd name="connsiteY7" fmla="*/ 296799 h 781050"/>
                <a:gd name="connsiteX8" fmla="*/ 133255 w 133350"/>
                <a:gd name="connsiteY8" fmla="*/ 8668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781050">
                  <a:moveTo>
                    <a:pt x="133159" y="8477"/>
                  </a:moveTo>
                  <a:cubicBezTo>
                    <a:pt x="132874" y="8001"/>
                    <a:pt x="132493" y="7525"/>
                    <a:pt x="132302" y="7144"/>
                  </a:cubicBezTo>
                  <a:cubicBezTo>
                    <a:pt x="102013" y="58483"/>
                    <a:pt x="58864" y="213360"/>
                    <a:pt x="47244" y="284512"/>
                  </a:cubicBezTo>
                  <a:cubicBezTo>
                    <a:pt x="32957" y="371475"/>
                    <a:pt x="83344" y="393478"/>
                    <a:pt x="67913" y="492824"/>
                  </a:cubicBezTo>
                  <a:cubicBezTo>
                    <a:pt x="57055" y="562927"/>
                    <a:pt x="17621" y="712660"/>
                    <a:pt x="7144" y="782860"/>
                  </a:cubicBezTo>
                  <a:lnTo>
                    <a:pt x="29527" y="782860"/>
                  </a:lnTo>
                  <a:cubicBezTo>
                    <a:pt x="50959" y="653415"/>
                    <a:pt x="69342" y="563404"/>
                    <a:pt x="83344" y="454057"/>
                  </a:cubicBezTo>
                  <a:cubicBezTo>
                    <a:pt x="83725" y="451009"/>
                    <a:pt x="65437" y="335947"/>
                    <a:pt x="62008" y="296799"/>
                  </a:cubicBezTo>
                  <a:cubicBezTo>
                    <a:pt x="62389" y="290989"/>
                    <a:pt x="105823" y="164687"/>
                    <a:pt x="133255" y="8668"/>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241" name="Freeform: Shape 55">
              <a:extLst>
                <a:ext uri="{FF2B5EF4-FFF2-40B4-BE49-F238E27FC236}">
                  <a16:creationId xmlns:a16="http://schemas.microsoft.com/office/drawing/2014/main" id="{5B4C79E3-29F6-4BFF-BA38-012A3D58B6B9}"/>
                </a:ext>
              </a:extLst>
            </p:cNvPr>
            <p:cNvSpPr>
              <a:spLocks/>
            </p:cNvSpPr>
            <p:nvPr/>
          </p:nvSpPr>
          <p:spPr bwMode="auto">
            <a:xfrm>
              <a:off x="8837105" y="4620768"/>
              <a:ext cx="104775" cy="228600"/>
            </a:xfrm>
            <a:custGeom>
              <a:avLst/>
              <a:gdLst>
                <a:gd name="T0" fmla="*/ 101250 w 104775"/>
                <a:gd name="T1" fmla="*/ 7144 h 228600"/>
                <a:gd name="T2" fmla="*/ 7144 w 104775"/>
                <a:gd name="T3" fmla="*/ 7144 h 228600"/>
                <a:gd name="T4" fmla="*/ 56673 w 104775"/>
                <a:gd name="T5" fmla="*/ 210026 h 228600"/>
                <a:gd name="T6" fmla="*/ 102012 w 104775"/>
                <a:gd name="T7" fmla="*/ 222028 h 228600"/>
                <a:gd name="T8" fmla="*/ 101250 w 104775"/>
                <a:gd name="T9" fmla="*/ 7144 h 228600"/>
                <a:gd name="T10" fmla="*/ 0 60000 65536"/>
                <a:gd name="T11" fmla="*/ 0 60000 65536"/>
                <a:gd name="T12" fmla="*/ 0 60000 65536"/>
                <a:gd name="T13" fmla="*/ 0 60000 65536"/>
                <a:gd name="T14" fmla="*/ 0 60000 65536"/>
                <a:gd name="T15" fmla="*/ 0 w 104775"/>
                <a:gd name="T16" fmla="*/ 0 h 228600"/>
                <a:gd name="T17" fmla="*/ 104775 w 104775"/>
                <a:gd name="T18" fmla="*/ 228600 h 228600"/>
              </a:gdLst>
              <a:ahLst/>
              <a:cxnLst>
                <a:cxn ang="T10">
                  <a:pos x="T0" y="T1"/>
                </a:cxn>
                <a:cxn ang="T11">
                  <a:pos x="T2" y="T3"/>
                </a:cxn>
                <a:cxn ang="T12">
                  <a:pos x="T4" y="T5"/>
                </a:cxn>
                <a:cxn ang="T13">
                  <a:pos x="T6" y="T7"/>
                </a:cxn>
                <a:cxn ang="T14">
                  <a:pos x="T8" y="T9"/>
                </a:cxn>
              </a:cxnLst>
              <a:rect l="T15" t="T16" r="T17" b="T18"/>
              <a:pathLst>
                <a:path w="104775" h="228600">
                  <a:moveTo>
                    <a:pt x="101250" y="7144"/>
                  </a:moveTo>
                  <a:lnTo>
                    <a:pt x="7144" y="7144"/>
                  </a:lnTo>
                  <a:cubicBezTo>
                    <a:pt x="36385" y="126111"/>
                    <a:pt x="56673" y="210026"/>
                    <a:pt x="56673" y="210026"/>
                  </a:cubicBezTo>
                  <a:cubicBezTo>
                    <a:pt x="56673" y="210026"/>
                    <a:pt x="103346" y="243745"/>
                    <a:pt x="102012" y="222028"/>
                  </a:cubicBezTo>
                  <a:cubicBezTo>
                    <a:pt x="96583" y="137922"/>
                    <a:pt x="98107" y="69152"/>
                    <a:pt x="101250" y="7144"/>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2" name="Freeform: Shape 56">
              <a:extLst>
                <a:ext uri="{FF2B5EF4-FFF2-40B4-BE49-F238E27FC236}">
                  <a16:creationId xmlns:a16="http://schemas.microsoft.com/office/drawing/2014/main" id="{A3B95F87-FC6E-44DD-A84B-8369D349A601}"/>
                </a:ext>
              </a:extLst>
            </p:cNvPr>
            <p:cNvSpPr>
              <a:spLocks/>
            </p:cNvSpPr>
            <p:nvPr/>
          </p:nvSpPr>
          <p:spPr bwMode="auto">
            <a:xfrm>
              <a:off x="8751594" y="4098608"/>
              <a:ext cx="200025" cy="638175"/>
            </a:xfrm>
            <a:custGeom>
              <a:avLst/>
              <a:gdLst>
                <a:gd name="T0" fmla="*/ 107990 w 200025"/>
                <a:gd name="T1" fmla="*/ 639318 h 638175"/>
                <a:gd name="T2" fmla="*/ 195143 w 200025"/>
                <a:gd name="T3" fmla="*/ 625221 h 638175"/>
                <a:gd name="T4" fmla="*/ 195715 w 200025"/>
                <a:gd name="T5" fmla="*/ 292036 h 638175"/>
                <a:gd name="T6" fmla="*/ 147138 w 200025"/>
                <a:gd name="T7" fmla="*/ 128111 h 638175"/>
                <a:gd name="T8" fmla="*/ 15407 w 200025"/>
                <a:gd name="T9" fmla="*/ 7144 h 638175"/>
                <a:gd name="T10" fmla="*/ 11597 w 200025"/>
                <a:gd name="T11" fmla="*/ 190595 h 638175"/>
                <a:gd name="T12" fmla="*/ 31695 w 200025"/>
                <a:gd name="T13" fmla="*/ 284131 h 638175"/>
                <a:gd name="T14" fmla="*/ 108085 w 200025"/>
                <a:gd name="T15" fmla="*/ 639413 h 638175"/>
                <a:gd name="T16" fmla="*/ 0 60000 65536"/>
                <a:gd name="T17" fmla="*/ 0 60000 65536"/>
                <a:gd name="T18" fmla="*/ 0 60000 65536"/>
                <a:gd name="T19" fmla="*/ 0 60000 65536"/>
                <a:gd name="T20" fmla="*/ 0 60000 65536"/>
                <a:gd name="T21" fmla="*/ 0 60000 65536"/>
                <a:gd name="T22" fmla="*/ 0 60000 65536"/>
                <a:gd name="T23" fmla="*/ 0 60000 65536"/>
                <a:gd name="T24" fmla="*/ 0 w 200025"/>
                <a:gd name="T25" fmla="*/ 0 h 638175"/>
                <a:gd name="T26" fmla="*/ 200025 w 200025"/>
                <a:gd name="T27" fmla="*/ 638175 h 6381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0025" h="638175">
                  <a:moveTo>
                    <a:pt x="107990" y="639318"/>
                  </a:moveTo>
                  <a:lnTo>
                    <a:pt x="195143" y="625221"/>
                  </a:lnTo>
                  <a:cubicBezTo>
                    <a:pt x="195620" y="494062"/>
                    <a:pt x="199430" y="402241"/>
                    <a:pt x="195715" y="292036"/>
                  </a:cubicBezTo>
                  <a:cubicBezTo>
                    <a:pt x="195620" y="288417"/>
                    <a:pt x="146851" y="140779"/>
                    <a:pt x="147138" y="128111"/>
                  </a:cubicBezTo>
                  <a:cubicBezTo>
                    <a:pt x="101798" y="156305"/>
                    <a:pt x="65699" y="21908"/>
                    <a:pt x="15407" y="7144"/>
                  </a:cubicBezTo>
                  <a:cubicBezTo>
                    <a:pt x="3215" y="47149"/>
                    <a:pt x="6834" y="150304"/>
                    <a:pt x="11597" y="190595"/>
                  </a:cubicBezTo>
                  <a:cubicBezTo>
                    <a:pt x="13597" y="207264"/>
                    <a:pt x="27599" y="267843"/>
                    <a:pt x="31695" y="284131"/>
                  </a:cubicBezTo>
                  <a:cubicBezTo>
                    <a:pt x="66080" y="420910"/>
                    <a:pt x="87320" y="554545"/>
                    <a:pt x="108085" y="639413"/>
                  </a:cubicBezTo>
                  <a:lnTo>
                    <a:pt x="107990" y="6393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3" name="Freeform: Shape 57">
              <a:extLst>
                <a:ext uri="{FF2B5EF4-FFF2-40B4-BE49-F238E27FC236}">
                  <a16:creationId xmlns:a16="http://schemas.microsoft.com/office/drawing/2014/main" id="{1499F026-2168-4352-82B8-2F12043DD7BC}"/>
                </a:ext>
              </a:extLst>
            </p:cNvPr>
            <p:cNvSpPr>
              <a:spLocks/>
            </p:cNvSpPr>
            <p:nvPr/>
          </p:nvSpPr>
          <p:spPr bwMode="auto">
            <a:xfrm>
              <a:off x="8743637" y="4778942"/>
              <a:ext cx="228600" cy="133350"/>
            </a:xfrm>
            <a:custGeom>
              <a:avLst/>
              <a:gdLst>
                <a:gd name="T0" fmla="*/ 203100 w 228600"/>
                <a:gd name="T1" fmla="*/ 22515 h 133350"/>
                <a:gd name="T2" fmla="*/ 197290 w 228600"/>
                <a:gd name="T3" fmla="*/ 103763 h 133350"/>
                <a:gd name="T4" fmla="*/ 7742 w 228600"/>
                <a:gd name="T5" fmla="*/ 121384 h 133350"/>
                <a:gd name="T6" fmla="*/ 127471 w 228600"/>
                <a:gd name="T7" fmla="*/ 30992 h 133350"/>
                <a:gd name="T8" fmla="*/ 203100 w 228600"/>
                <a:gd name="T9" fmla="*/ 22515 h 133350"/>
                <a:gd name="T10" fmla="*/ 0 60000 65536"/>
                <a:gd name="T11" fmla="*/ 0 60000 65536"/>
                <a:gd name="T12" fmla="*/ 0 60000 65536"/>
                <a:gd name="T13" fmla="*/ 0 60000 65536"/>
                <a:gd name="T14" fmla="*/ 0 60000 65536"/>
                <a:gd name="T15" fmla="*/ 0 w 228600"/>
                <a:gd name="T16" fmla="*/ 0 h 133350"/>
                <a:gd name="T17" fmla="*/ 228600 w 228600"/>
                <a:gd name="T18" fmla="*/ 133350 h 133350"/>
              </a:gdLst>
              <a:ahLst/>
              <a:cxnLst>
                <a:cxn ang="T10">
                  <a:pos x="T0" y="T1"/>
                </a:cxn>
                <a:cxn ang="T11">
                  <a:pos x="T2" y="T3"/>
                </a:cxn>
                <a:cxn ang="T12">
                  <a:pos x="T4" y="T5"/>
                </a:cxn>
                <a:cxn ang="T13">
                  <a:pos x="T6" y="T7"/>
                </a:cxn>
                <a:cxn ang="T14">
                  <a:pos x="T8" y="T9"/>
                </a:cxn>
              </a:cxnLst>
              <a:rect l="T15" t="T16" r="T17" b="T18"/>
              <a:pathLst>
                <a:path w="228600" h="133350">
                  <a:moveTo>
                    <a:pt x="203100" y="22515"/>
                  </a:moveTo>
                  <a:cubicBezTo>
                    <a:pt x="206434" y="40327"/>
                    <a:pt x="247867" y="94429"/>
                    <a:pt x="197290" y="103763"/>
                  </a:cubicBezTo>
                  <a:cubicBezTo>
                    <a:pt x="72417" y="127004"/>
                    <a:pt x="-259" y="137101"/>
                    <a:pt x="7742" y="121384"/>
                  </a:cubicBezTo>
                  <a:cubicBezTo>
                    <a:pt x="29935" y="77950"/>
                    <a:pt x="132615" y="88618"/>
                    <a:pt x="127471" y="30992"/>
                  </a:cubicBezTo>
                  <a:cubicBezTo>
                    <a:pt x="124424" y="-3488"/>
                    <a:pt x="199766" y="4703"/>
                    <a:pt x="203100" y="22515"/>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9" name="Freeform: Shape 58">
              <a:extLst>
                <a:ext uri="{FF2B5EF4-FFF2-40B4-BE49-F238E27FC236}">
                  <a16:creationId xmlns:a16="http://schemas.microsoft.com/office/drawing/2014/main" id="{FB3465F7-8335-473D-BEFC-29EBF37C7521}"/>
                </a:ext>
              </a:extLst>
            </p:cNvPr>
            <p:cNvSpPr/>
            <p:nvPr/>
          </p:nvSpPr>
          <p:spPr>
            <a:xfrm>
              <a:off x="8877909" y="3934428"/>
              <a:ext cx="76189" cy="790569"/>
            </a:xfrm>
            <a:custGeom>
              <a:avLst/>
              <a:gdLst>
                <a:gd name="connsiteX0" fmla="*/ 47911 w 76200"/>
                <a:gd name="connsiteY0" fmla="*/ 8382 h 790575"/>
                <a:gd name="connsiteX1" fmla="*/ 46863 w 76200"/>
                <a:gd name="connsiteY1" fmla="*/ 7144 h 790575"/>
                <a:gd name="connsiteX2" fmla="*/ 7144 w 76200"/>
                <a:gd name="connsiteY2" fmla="*/ 294513 h 790575"/>
                <a:gd name="connsiteX3" fmla="*/ 60865 w 76200"/>
                <a:gd name="connsiteY3" fmla="*/ 496824 h 790575"/>
                <a:gd name="connsiteX4" fmla="*/ 47149 w 76200"/>
                <a:gd name="connsiteY4" fmla="*/ 792861 h 790575"/>
                <a:gd name="connsiteX5" fmla="*/ 69247 w 76200"/>
                <a:gd name="connsiteY5" fmla="*/ 789337 h 790575"/>
                <a:gd name="connsiteX6" fmla="*/ 69818 w 76200"/>
                <a:gd name="connsiteY6" fmla="*/ 456152 h 790575"/>
                <a:gd name="connsiteX7" fmla="*/ 23622 w 76200"/>
                <a:gd name="connsiteY7" fmla="*/ 304324 h 790575"/>
                <a:gd name="connsiteX8" fmla="*/ 47911 w 76200"/>
                <a:gd name="connsiteY8" fmla="*/ 8477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00" h="790575">
                  <a:moveTo>
                    <a:pt x="47911" y="8382"/>
                  </a:moveTo>
                  <a:cubicBezTo>
                    <a:pt x="47911" y="8382"/>
                    <a:pt x="47054" y="7620"/>
                    <a:pt x="46863" y="7144"/>
                  </a:cubicBezTo>
                  <a:cubicBezTo>
                    <a:pt x="25146" y="62674"/>
                    <a:pt x="7334" y="222409"/>
                    <a:pt x="7144" y="294513"/>
                  </a:cubicBezTo>
                  <a:cubicBezTo>
                    <a:pt x="6954" y="382619"/>
                    <a:pt x="60199" y="396335"/>
                    <a:pt x="60865" y="496824"/>
                  </a:cubicBezTo>
                  <a:cubicBezTo>
                    <a:pt x="61342" y="567690"/>
                    <a:pt x="46292" y="721900"/>
                    <a:pt x="47149" y="792861"/>
                  </a:cubicBezTo>
                  <a:lnTo>
                    <a:pt x="69247" y="789337"/>
                  </a:lnTo>
                  <a:cubicBezTo>
                    <a:pt x="69724" y="658178"/>
                    <a:pt x="73533" y="566356"/>
                    <a:pt x="69818" y="456152"/>
                  </a:cubicBezTo>
                  <a:cubicBezTo>
                    <a:pt x="69724" y="453009"/>
                    <a:pt x="33243" y="342519"/>
                    <a:pt x="23622" y="304324"/>
                  </a:cubicBezTo>
                  <a:cubicBezTo>
                    <a:pt x="23051" y="298513"/>
                    <a:pt x="45720" y="166878"/>
                    <a:pt x="47911" y="8477"/>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245" name="Freeform: Shape 59">
              <a:extLst>
                <a:ext uri="{FF2B5EF4-FFF2-40B4-BE49-F238E27FC236}">
                  <a16:creationId xmlns:a16="http://schemas.microsoft.com/office/drawing/2014/main" id="{1E8372AC-977B-484E-9EF5-669E6E50ACEE}"/>
                </a:ext>
              </a:extLst>
            </p:cNvPr>
            <p:cNvSpPr>
              <a:spLocks/>
            </p:cNvSpPr>
            <p:nvPr/>
          </p:nvSpPr>
          <p:spPr bwMode="auto">
            <a:xfrm>
              <a:off x="8522398" y="3522154"/>
              <a:ext cx="409575" cy="180975"/>
            </a:xfrm>
            <a:custGeom>
              <a:avLst/>
              <a:gdLst>
                <a:gd name="T0" fmla="*/ 7144 w 409575"/>
                <a:gd name="T1" fmla="*/ 38576 h 180975"/>
                <a:gd name="T2" fmla="*/ 10383 w 409575"/>
                <a:gd name="T3" fmla="*/ 34862 h 180975"/>
                <a:gd name="T4" fmla="*/ 168212 w 409575"/>
                <a:gd name="T5" fmla="*/ 179642 h 180975"/>
                <a:gd name="T6" fmla="*/ 406813 w 409575"/>
                <a:gd name="T7" fmla="*/ 7144 h 180975"/>
                <a:gd name="T8" fmla="*/ 262224 w 409575"/>
                <a:gd name="T9" fmla="*/ 16192 h 180975"/>
                <a:gd name="T10" fmla="*/ 7144 w 409575"/>
                <a:gd name="T11" fmla="*/ 38671 h 180975"/>
                <a:gd name="T12" fmla="*/ 0 60000 65536"/>
                <a:gd name="T13" fmla="*/ 0 60000 65536"/>
                <a:gd name="T14" fmla="*/ 0 60000 65536"/>
                <a:gd name="T15" fmla="*/ 0 60000 65536"/>
                <a:gd name="T16" fmla="*/ 0 60000 65536"/>
                <a:gd name="T17" fmla="*/ 0 60000 65536"/>
                <a:gd name="T18" fmla="*/ 0 w 409575"/>
                <a:gd name="T19" fmla="*/ 0 h 180975"/>
                <a:gd name="T20" fmla="*/ 409575 w 409575"/>
                <a:gd name="T21" fmla="*/ 180975 h 180975"/>
              </a:gdLst>
              <a:ahLst/>
              <a:cxnLst>
                <a:cxn ang="T12">
                  <a:pos x="T0" y="T1"/>
                </a:cxn>
                <a:cxn ang="T13">
                  <a:pos x="T2" y="T3"/>
                </a:cxn>
                <a:cxn ang="T14">
                  <a:pos x="T4" y="T5"/>
                </a:cxn>
                <a:cxn ang="T15">
                  <a:pos x="T6" y="T7"/>
                </a:cxn>
                <a:cxn ang="T16">
                  <a:pos x="T8" y="T9"/>
                </a:cxn>
                <a:cxn ang="T17">
                  <a:pos x="T10" y="T11"/>
                </a:cxn>
              </a:cxnLst>
              <a:rect l="T18" t="T19" r="T20" b="T21"/>
              <a:pathLst>
                <a:path w="409575" h="180975">
                  <a:moveTo>
                    <a:pt x="7144" y="38576"/>
                  </a:moveTo>
                  <a:lnTo>
                    <a:pt x="10383" y="34862"/>
                  </a:lnTo>
                  <a:cubicBezTo>
                    <a:pt x="4096" y="174879"/>
                    <a:pt x="26098" y="172974"/>
                    <a:pt x="168212" y="179642"/>
                  </a:cubicBezTo>
                  <a:cubicBezTo>
                    <a:pt x="310229" y="186309"/>
                    <a:pt x="400526" y="147161"/>
                    <a:pt x="406813" y="7144"/>
                  </a:cubicBezTo>
                  <a:lnTo>
                    <a:pt x="262224" y="16192"/>
                  </a:lnTo>
                  <a:lnTo>
                    <a:pt x="7144" y="38671"/>
                  </a:lnTo>
                  <a:lnTo>
                    <a:pt x="7144" y="38576"/>
                  </a:lnTo>
                  <a:close/>
                </a:path>
              </a:pathLst>
            </a:custGeom>
            <a:solidFill>
              <a:srgbClr val="D33C7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6" name="Freeform: Shape 60">
              <a:extLst>
                <a:ext uri="{FF2B5EF4-FFF2-40B4-BE49-F238E27FC236}">
                  <a16:creationId xmlns:a16="http://schemas.microsoft.com/office/drawing/2014/main" id="{96786EFE-1058-4F53-BCA3-F54C3B8FE7FB}"/>
                </a:ext>
              </a:extLst>
            </p:cNvPr>
            <p:cNvSpPr>
              <a:spLocks/>
            </p:cNvSpPr>
            <p:nvPr/>
          </p:nvSpPr>
          <p:spPr bwMode="auto">
            <a:xfrm>
              <a:off x="8511445" y="2814509"/>
              <a:ext cx="304800" cy="923925"/>
            </a:xfrm>
            <a:custGeom>
              <a:avLst/>
              <a:gdLst>
                <a:gd name="T0" fmla="*/ 94773 w 304800"/>
                <a:gd name="T1" fmla="*/ 19178 h 923925"/>
                <a:gd name="T2" fmla="*/ 7144 w 304800"/>
                <a:gd name="T3" fmla="*/ 905575 h 923925"/>
                <a:gd name="T4" fmla="*/ 305562 w 304800"/>
                <a:gd name="T5" fmla="*/ 922624 h 923925"/>
                <a:gd name="T6" fmla="*/ 305562 w 304800"/>
                <a:gd name="T7" fmla="*/ 14130 h 923925"/>
                <a:gd name="T8" fmla="*/ 94773 w 304800"/>
                <a:gd name="T9" fmla="*/ 19178 h 923925"/>
                <a:gd name="T10" fmla="*/ 0 60000 65536"/>
                <a:gd name="T11" fmla="*/ 0 60000 65536"/>
                <a:gd name="T12" fmla="*/ 0 60000 65536"/>
                <a:gd name="T13" fmla="*/ 0 60000 65536"/>
                <a:gd name="T14" fmla="*/ 0 60000 65536"/>
                <a:gd name="T15" fmla="*/ 0 w 304800"/>
                <a:gd name="T16" fmla="*/ 0 h 923925"/>
                <a:gd name="T17" fmla="*/ 304800 w 304800"/>
                <a:gd name="T18" fmla="*/ 923925 h 923925"/>
              </a:gdLst>
              <a:ahLst/>
              <a:cxnLst>
                <a:cxn ang="T10">
                  <a:pos x="T0" y="T1"/>
                </a:cxn>
                <a:cxn ang="T11">
                  <a:pos x="T2" y="T3"/>
                </a:cxn>
                <a:cxn ang="T12">
                  <a:pos x="T4" y="T5"/>
                </a:cxn>
                <a:cxn ang="T13">
                  <a:pos x="T6" y="T7"/>
                </a:cxn>
                <a:cxn ang="T14">
                  <a:pos x="T8" y="T9"/>
                </a:cxn>
              </a:cxnLst>
              <a:rect l="T15" t="T16" r="T17" b="T18"/>
              <a:pathLst>
                <a:path w="304800" h="923925">
                  <a:moveTo>
                    <a:pt x="94773" y="19178"/>
                  </a:moveTo>
                  <a:lnTo>
                    <a:pt x="7144" y="905575"/>
                  </a:lnTo>
                  <a:cubicBezTo>
                    <a:pt x="70389" y="913195"/>
                    <a:pt x="236696" y="920529"/>
                    <a:pt x="305562" y="922624"/>
                  </a:cubicBezTo>
                  <a:lnTo>
                    <a:pt x="305562" y="14130"/>
                  </a:lnTo>
                  <a:cubicBezTo>
                    <a:pt x="238410" y="1176"/>
                    <a:pt x="161448" y="8224"/>
                    <a:pt x="94773" y="1917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7" name="Freeform: Shape 61">
              <a:extLst>
                <a:ext uri="{FF2B5EF4-FFF2-40B4-BE49-F238E27FC236}">
                  <a16:creationId xmlns:a16="http://schemas.microsoft.com/office/drawing/2014/main" id="{55D7E8D5-30C1-4766-8139-F4778D4EBBE8}"/>
                </a:ext>
              </a:extLst>
            </p:cNvPr>
            <p:cNvSpPr>
              <a:spLocks/>
            </p:cNvSpPr>
            <p:nvPr/>
          </p:nvSpPr>
          <p:spPr bwMode="auto">
            <a:xfrm>
              <a:off x="8653367" y="2838069"/>
              <a:ext cx="57150" cy="57150"/>
            </a:xfrm>
            <a:custGeom>
              <a:avLst/>
              <a:gdLst>
                <a:gd name="T0" fmla="*/ 7144 w 57150"/>
                <a:gd name="T1" fmla="*/ 31528 h 57150"/>
                <a:gd name="T2" fmla="*/ 31528 w 57150"/>
                <a:gd name="T3" fmla="*/ 55912 h 57150"/>
                <a:gd name="T4" fmla="*/ 55912 w 57150"/>
                <a:gd name="T5" fmla="*/ 31528 h 57150"/>
                <a:gd name="T6" fmla="*/ 31528 w 57150"/>
                <a:gd name="T7" fmla="*/ 7144 h 57150"/>
                <a:gd name="T8" fmla="*/ 7144 w 57150"/>
                <a:gd name="T9" fmla="*/ 31528 h 57150"/>
                <a:gd name="T10" fmla="*/ 0 60000 65536"/>
                <a:gd name="T11" fmla="*/ 0 60000 65536"/>
                <a:gd name="T12" fmla="*/ 0 60000 65536"/>
                <a:gd name="T13" fmla="*/ 0 60000 65536"/>
                <a:gd name="T14" fmla="*/ 0 60000 65536"/>
                <a:gd name="T15" fmla="*/ 0 w 57150"/>
                <a:gd name="T16" fmla="*/ 0 h 57150"/>
                <a:gd name="T17" fmla="*/ 57150 w 57150"/>
                <a:gd name="T18" fmla="*/ 57150 h 57150"/>
              </a:gdLst>
              <a:ahLst/>
              <a:cxnLst>
                <a:cxn ang="T10">
                  <a:pos x="T0" y="T1"/>
                </a:cxn>
                <a:cxn ang="T11">
                  <a:pos x="T2" y="T3"/>
                </a:cxn>
                <a:cxn ang="T12">
                  <a:pos x="T4" y="T5"/>
                </a:cxn>
                <a:cxn ang="T13">
                  <a:pos x="T6" y="T7"/>
                </a:cxn>
                <a:cxn ang="T14">
                  <a:pos x="T8" y="T9"/>
                </a:cxn>
              </a:cxnLst>
              <a:rect l="T15" t="T16" r="T17" b="T18"/>
              <a:pathLst>
                <a:path w="57150" h="57150">
                  <a:moveTo>
                    <a:pt x="7144" y="31528"/>
                  </a:moveTo>
                  <a:cubicBezTo>
                    <a:pt x="7144" y="44958"/>
                    <a:pt x="18098" y="55912"/>
                    <a:pt x="31528" y="55912"/>
                  </a:cubicBezTo>
                  <a:cubicBezTo>
                    <a:pt x="44958" y="55912"/>
                    <a:pt x="55912" y="45053"/>
                    <a:pt x="55912" y="31528"/>
                  </a:cubicBezTo>
                  <a:cubicBezTo>
                    <a:pt x="55912" y="18002"/>
                    <a:pt x="44958" y="7144"/>
                    <a:pt x="31528" y="7144"/>
                  </a:cubicBezTo>
                  <a:cubicBezTo>
                    <a:pt x="18098" y="7144"/>
                    <a:pt x="7144" y="18002"/>
                    <a:pt x="7144" y="31528"/>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8" name="Freeform: Shape 62">
              <a:extLst>
                <a:ext uri="{FF2B5EF4-FFF2-40B4-BE49-F238E27FC236}">
                  <a16:creationId xmlns:a16="http://schemas.microsoft.com/office/drawing/2014/main" id="{0CF2F95E-EDA4-48BD-894D-9C864E9952BC}"/>
                </a:ext>
              </a:extLst>
            </p:cNvPr>
            <p:cNvSpPr>
              <a:spLocks/>
            </p:cNvSpPr>
            <p:nvPr/>
          </p:nvSpPr>
          <p:spPr bwMode="auto">
            <a:xfrm>
              <a:off x="8609362" y="2875883"/>
              <a:ext cx="95250" cy="561975"/>
            </a:xfrm>
            <a:custGeom>
              <a:avLst/>
              <a:gdLst>
                <a:gd name="T0" fmla="*/ 46006 w 95250"/>
                <a:gd name="T1" fmla="*/ 560737 h 561975"/>
                <a:gd name="T2" fmla="*/ 90774 w 95250"/>
                <a:gd name="T3" fmla="*/ 499301 h 561975"/>
                <a:gd name="T4" fmla="*/ 79820 w 95250"/>
                <a:gd name="T5" fmla="*/ 7429 h 561975"/>
                <a:gd name="T6" fmla="*/ 72676 w 95250"/>
                <a:gd name="T7" fmla="*/ 7144 h 561975"/>
                <a:gd name="T8" fmla="*/ 7144 w 95250"/>
                <a:gd name="T9" fmla="*/ 492347 h 561975"/>
                <a:gd name="T10" fmla="*/ 46006 w 95250"/>
                <a:gd name="T11" fmla="*/ 560737 h 561975"/>
                <a:gd name="T12" fmla="*/ 0 60000 65536"/>
                <a:gd name="T13" fmla="*/ 0 60000 65536"/>
                <a:gd name="T14" fmla="*/ 0 60000 65536"/>
                <a:gd name="T15" fmla="*/ 0 60000 65536"/>
                <a:gd name="T16" fmla="*/ 0 60000 65536"/>
                <a:gd name="T17" fmla="*/ 0 60000 65536"/>
                <a:gd name="T18" fmla="*/ 0 w 95250"/>
                <a:gd name="T19" fmla="*/ 0 h 561975"/>
                <a:gd name="T20" fmla="*/ 95250 w 95250"/>
                <a:gd name="T21" fmla="*/ 561975 h 561975"/>
              </a:gdLst>
              <a:ahLst/>
              <a:cxnLst>
                <a:cxn ang="T12">
                  <a:pos x="T0" y="T1"/>
                </a:cxn>
                <a:cxn ang="T13">
                  <a:pos x="T2" y="T3"/>
                </a:cxn>
                <a:cxn ang="T14">
                  <a:pos x="T4" y="T5"/>
                </a:cxn>
                <a:cxn ang="T15">
                  <a:pos x="T6" y="T7"/>
                </a:cxn>
                <a:cxn ang="T16">
                  <a:pos x="T8" y="T9"/>
                </a:cxn>
                <a:cxn ang="T17">
                  <a:pos x="T10" y="T11"/>
                </a:cxn>
              </a:cxnLst>
              <a:rect l="T18" t="T19" r="T20" b="T21"/>
              <a:pathLst>
                <a:path w="95250" h="561975">
                  <a:moveTo>
                    <a:pt x="46006" y="560737"/>
                  </a:moveTo>
                  <a:lnTo>
                    <a:pt x="90774" y="499301"/>
                  </a:lnTo>
                  <a:lnTo>
                    <a:pt x="79820" y="7429"/>
                  </a:lnTo>
                  <a:lnTo>
                    <a:pt x="72676" y="7144"/>
                  </a:lnTo>
                  <a:lnTo>
                    <a:pt x="7144" y="492347"/>
                  </a:lnTo>
                  <a:lnTo>
                    <a:pt x="46006" y="56073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49" name="Freeform: Shape 63">
              <a:extLst>
                <a:ext uri="{FF2B5EF4-FFF2-40B4-BE49-F238E27FC236}">
                  <a16:creationId xmlns:a16="http://schemas.microsoft.com/office/drawing/2014/main" id="{9566DA13-5669-4900-BC43-0F1E4C8EB5D8}"/>
                </a:ext>
              </a:extLst>
            </p:cNvPr>
            <p:cNvSpPr>
              <a:spLocks/>
            </p:cNvSpPr>
            <p:nvPr/>
          </p:nvSpPr>
          <p:spPr bwMode="auto">
            <a:xfrm>
              <a:off x="8693403" y="2820890"/>
              <a:ext cx="295275" cy="990600"/>
            </a:xfrm>
            <a:custGeom>
              <a:avLst/>
              <a:gdLst>
                <a:gd name="T0" fmla="*/ 246857 w 295275"/>
                <a:gd name="T1" fmla="*/ 483999 h 990600"/>
                <a:gd name="T2" fmla="*/ 244381 w 295275"/>
                <a:gd name="T3" fmla="*/ 71662 h 990600"/>
                <a:gd name="T4" fmla="*/ 128747 w 295275"/>
                <a:gd name="T5" fmla="*/ 8606 h 990600"/>
                <a:gd name="T6" fmla="*/ 33211 w 295275"/>
                <a:gd name="T7" fmla="*/ 145385 h 990600"/>
                <a:gd name="T8" fmla="*/ 27497 w 295275"/>
                <a:gd name="T9" fmla="*/ 256447 h 990600"/>
                <a:gd name="T10" fmla="*/ 8161 w 295275"/>
                <a:gd name="T11" fmla="*/ 419896 h 990600"/>
                <a:gd name="T12" fmla="*/ 11590 w 295275"/>
                <a:gd name="T13" fmla="*/ 610110 h 990600"/>
                <a:gd name="T14" fmla="*/ 27115 w 295275"/>
                <a:gd name="T15" fmla="*/ 761463 h 990600"/>
                <a:gd name="T16" fmla="*/ 290958 w 295275"/>
                <a:gd name="T17" fmla="*/ 987014 h 990600"/>
                <a:gd name="T18" fmla="*/ 246762 w 295275"/>
                <a:gd name="T19" fmla="*/ 483999 h 990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5275"/>
                <a:gd name="T31" fmla="*/ 0 h 990600"/>
                <a:gd name="T32" fmla="*/ 295275 w 295275"/>
                <a:gd name="T33" fmla="*/ 990600 h 990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5275" h="990600">
                  <a:moveTo>
                    <a:pt x="246857" y="483999"/>
                  </a:moveTo>
                  <a:cubicBezTo>
                    <a:pt x="285910" y="120239"/>
                    <a:pt x="244381" y="71662"/>
                    <a:pt x="244381" y="71662"/>
                  </a:cubicBezTo>
                  <a:cubicBezTo>
                    <a:pt x="215139" y="37467"/>
                    <a:pt x="174372" y="18131"/>
                    <a:pt x="128747" y="8606"/>
                  </a:cubicBezTo>
                  <a:cubicBezTo>
                    <a:pt x="68168" y="-4157"/>
                    <a:pt x="39308" y="68709"/>
                    <a:pt x="33211" y="145385"/>
                  </a:cubicBezTo>
                  <a:cubicBezTo>
                    <a:pt x="30068" y="184438"/>
                    <a:pt x="38545" y="219299"/>
                    <a:pt x="27497" y="256447"/>
                  </a:cubicBezTo>
                  <a:cubicBezTo>
                    <a:pt x="11971" y="308739"/>
                    <a:pt x="9494" y="365508"/>
                    <a:pt x="8161" y="419896"/>
                  </a:cubicBezTo>
                  <a:cubicBezTo>
                    <a:pt x="6637" y="483428"/>
                    <a:pt x="6161" y="546769"/>
                    <a:pt x="11590" y="610110"/>
                  </a:cubicBezTo>
                  <a:cubicBezTo>
                    <a:pt x="15876" y="659831"/>
                    <a:pt x="15781" y="688596"/>
                    <a:pt x="27115" y="761463"/>
                  </a:cubicBezTo>
                  <a:cubicBezTo>
                    <a:pt x="34736" y="810516"/>
                    <a:pt x="37688" y="1013018"/>
                    <a:pt x="290958" y="987014"/>
                  </a:cubicBezTo>
                  <a:cubicBezTo>
                    <a:pt x="266002" y="816803"/>
                    <a:pt x="235713" y="586202"/>
                    <a:pt x="246762" y="483999"/>
                  </a:cubicBezTo>
                  <a:lnTo>
                    <a:pt x="246857" y="48399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0" name="Freeform: Shape 64">
              <a:extLst>
                <a:ext uri="{FF2B5EF4-FFF2-40B4-BE49-F238E27FC236}">
                  <a16:creationId xmlns:a16="http://schemas.microsoft.com/office/drawing/2014/main" id="{814A30CA-FB76-4BF5-A662-CF0568ECE97C}"/>
                </a:ext>
              </a:extLst>
            </p:cNvPr>
            <p:cNvSpPr>
              <a:spLocks/>
            </p:cNvSpPr>
            <p:nvPr/>
          </p:nvSpPr>
          <p:spPr bwMode="auto">
            <a:xfrm>
              <a:off x="8470043" y="2826353"/>
              <a:ext cx="171450" cy="914400"/>
            </a:xfrm>
            <a:custGeom>
              <a:avLst/>
              <a:gdLst>
                <a:gd name="T0" fmla="*/ 165321 w 171450"/>
                <a:gd name="T1" fmla="*/ 392144 h 914400"/>
                <a:gd name="T2" fmla="*/ 166655 w 171450"/>
                <a:gd name="T3" fmla="*/ 138684 h 914400"/>
                <a:gd name="T4" fmla="*/ 137223 w 171450"/>
                <a:gd name="T5" fmla="*/ 7144 h 914400"/>
                <a:gd name="T6" fmla="*/ 130365 w 171450"/>
                <a:gd name="T7" fmla="*/ 8191 h 914400"/>
                <a:gd name="T8" fmla="*/ 17779 w 171450"/>
                <a:gd name="T9" fmla="*/ 99060 h 914400"/>
                <a:gd name="T10" fmla="*/ 12160 w 171450"/>
                <a:gd name="T11" fmla="*/ 910590 h 914400"/>
                <a:gd name="T12" fmla="*/ 117315 w 171450"/>
                <a:gd name="T13" fmla="*/ 775430 h 914400"/>
                <a:gd name="T14" fmla="*/ 165417 w 171450"/>
                <a:gd name="T15" fmla="*/ 392049 h 914400"/>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914400"/>
                <a:gd name="T26" fmla="*/ 171450 w 171450"/>
                <a:gd name="T27" fmla="*/ 914400 h 9144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914400">
                  <a:moveTo>
                    <a:pt x="165321" y="392144"/>
                  </a:moveTo>
                  <a:cubicBezTo>
                    <a:pt x="167608" y="348139"/>
                    <a:pt x="168179" y="178308"/>
                    <a:pt x="166655" y="138684"/>
                  </a:cubicBezTo>
                  <a:cubicBezTo>
                    <a:pt x="163988" y="70675"/>
                    <a:pt x="152082" y="68866"/>
                    <a:pt x="137223" y="7144"/>
                  </a:cubicBezTo>
                  <a:cubicBezTo>
                    <a:pt x="134937" y="7525"/>
                    <a:pt x="132651" y="7810"/>
                    <a:pt x="130365" y="8191"/>
                  </a:cubicBezTo>
                  <a:cubicBezTo>
                    <a:pt x="104552" y="12573"/>
                    <a:pt x="30161" y="49911"/>
                    <a:pt x="17779" y="99060"/>
                  </a:cubicBezTo>
                  <a:cubicBezTo>
                    <a:pt x="17398" y="100965"/>
                    <a:pt x="-1652" y="880586"/>
                    <a:pt x="12160" y="910590"/>
                  </a:cubicBezTo>
                  <a:cubicBezTo>
                    <a:pt x="29685" y="915353"/>
                    <a:pt x="99218" y="910781"/>
                    <a:pt x="117315" y="775430"/>
                  </a:cubicBezTo>
                  <a:cubicBezTo>
                    <a:pt x="120173" y="754190"/>
                    <a:pt x="159797" y="501110"/>
                    <a:pt x="165417" y="392049"/>
                  </a:cubicBezTo>
                  <a:lnTo>
                    <a:pt x="165321" y="392144"/>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66" name="Freeform: Shape 65">
              <a:extLst>
                <a:ext uri="{FF2B5EF4-FFF2-40B4-BE49-F238E27FC236}">
                  <a16:creationId xmlns:a16="http://schemas.microsoft.com/office/drawing/2014/main" id="{F8D7A3D7-FE2E-4B03-B66E-76FEA7FF6FA5}"/>
                </a:ext>
              </a:extLst>
            </p:cNvPr>
            <p:cNvSpPr/>
            <p:nvPr/>
          </p:nvSpPr>
          <p:spPr>
            <a:xfrm>
              <a:off x="8468139" y="2892689"/>
              <a:ext cx="485959" cy="638220"/>
            </a:xfrm>
            <a:custGeom>
              <a:avLst/>
              <a:gdLst>
                <a:gd name="connsiteX0" fmla="*/ 446723 w 485775"/>
                <a:gd name="connsiteY0" fmla="*/ 54525 h 638175"/>
                <a:gd name="connsiteX1" fmla="*/ 382620 w 485775"/>
                <a:gd name="connsiteY1" fmla="*/ 7186 h 638175"/>
                <a:gd name="connsiteX2" fmla="*/ 306991 w 485775"/>
                <a:gd name="connsiteY2" fmla="*/ 106722 h 638175"/>
                <a:gd name="connsiteX3" fmla="*/ 247650 w 485775"/>
                <a:gd name="connsiteY3" fmla="*/ 462100 h 638175"/>
                <a:gd name="connsiteX4" fmla="*/ 37052 w 485775"/>
                <a:gd name="connsiteY4" fmla="*/ 561065 h 638175"/>
                <a:gd name="connsiteX5" fmla="*/ 35623 w 485775"/>
                <a:gd name="connsiteY5" fmla="*/ 571923 h 638175"/>
                <a:gd name="connsiteX6" fmla="*/ 7144 w 485775"/>
                <a:gd name="connsiteY6" fmla="*/ 569638 h 638175"/>
                <a:gd name="connsiteX7" fmla="*/ 7144 w 485775"/>
                <a:gd name="connsiteY7" fmla="*/ 621834 h 638175"/>
                <a:gd name="connsiteX8" fmla="*/ 26480 w 485775"/>
                <a:gd name="connsiteY8" fmla="*/ 621453 h 638175"/>
                <a:gd name="connsiteX9" fmla="*/ 22574 w 485775"/>
                <a:gd name="connsiteY9" fmla="*/ 636884 h 638175"/>
                <a:gd name="connsiteX10" fmla="*/ 420720 w 485775"/>
                <a:gd name="connsiteY10" fmla="*/ 546397 h 638175"/>
                <a:gd name="connsiteX11" fmla="*/ 421196 w 485775"/>
                <a:gd name="connsiteY11" fmla="*/ 544682 h 638175"/>
                <a:gd name="connsiteX12" fmla="*/ 427291 w 485775"/>
                <a:gd name="connsiteY12" fmla="*/ 540586 h 638175"/>
                <a:gd name="connsiteX13" fmla="*/ 471011 w 485775"/>
                <a:gd name="connsiteY13" fmla="*/ 426000 h 638175"/>
                <a:gd name="connsiteX14" fmla="*/ 471011 w 485775"/>
                <a:gd name="connsiteY14" fmla="*/ 74337 h 638175"/>
                <a:gd name="connsiteX15" fmla="*/ 481584 w 485775"/>
                <a:gd name="connsiteY15" fmla="*/ 74337 h 638175"/>
                <a:gd name="connsiteX16" fmla="*/ 446532 w 485775"/>
                <a:gd name="connsiteY16" fmla="*/ 5452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775" h="638175">
                  <a:moveTo>
                    <a:pt x="446723" y="54525"/>
                  </a:moveTo>
                  <a:lnTo>
                    <a:pt x="382620" y="7186"/>
                  </a:lnTo>
                  <a:cubicBezTo>
                    <a:pt x="332137" y="5472"/>
                    <a:pt x="307753" y="56049"/>
                    <a:pt x="306991" y="106722"/>
                  </a:cubicBezTo>
                  <a:lnTo>
                    <a:pt x="247650" y="462100"/>
                  </a:lnTo>
                  <a:lnTo>
                    <a:pt x="37052" y="561065"/>
                  </a:lnTo>
                  <a:cubicBezTo>
                    <a:pt x="37052" y="561065"/>
                    <a:pt x="36576" y="565161"/>
                    <a:pt x="35623" y="571923"/>
                  </a:cubicBezTo>
                  <a:cubicBezTo>
                    <a:pt x="26861" y="571923"/>
                    <a:pt x="17050" y="570876"/>
                    <a:pt x="7144" y="569638"/>
                  </a:cubicBezTo>
                  <a:lnTo>
                    <a:pt x="7144" y="621834"/>
                  </a:lnTo>
                  <a:cubicBezTo>
                    <a:pt x="14002" y="621834"/>
                    <a:pt x="20479" y="621739"/>
                    <a:pt x="26480" y="621453"/>
                  </a:cubicBezTo>
                  <a:cubicBezTo>
                    <a:pt x="25241" y="626502"/>
                    <a:pt x="24003" y="631645"/>
                    <a:pt x="22574" y="636884"/>
                  </a:cubicBezTo>
                  <a:cubicBezTo>
                    <a:pt x="22574" y="636884"/>
                    <a:pt x="338424" y="575734"/>
                    <a:pt x="420720" y="546397"/>
                  </a:cubicBezTo>
                  <a:lnTo>
                    <a:pt x="421196" y="544682"/>
                  </a:lnTo>
                  <a:cubicBezTo>
                    <a:pt x="425101" y="544396"/>
                    <a:pt x="427291" y="543253"/>
                    <a:pt x="427291" y="540586"/>
                  </a:cubicBezTo>
                  <a:lnTo>
                    <a:pt x="471011" y="426000"/>
                  </a:lnTo>
                  <a:lnTo>
                    <a:pt x="471011" y="74337"/>
                  </a:lnTo>
                  <a:lnTo>
                    <a:pt x="481584" y="74337"/>
                  </a:lnTo>
                  <a:cubicBezTo>
                    <a:pt x="471107" y="65574"/>
                    <a:pt x="459486" y="58716"/>
                    <a:pt x="446532" y="54525"/>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252" name="Freeform: Shape 66">
              <a:extLst>
                <a:ext uri="{FF2B5EF4-FFF2-40B4-BE49-F238E27FC236}">
                  <a16:creationId xmlns:a16="http://schemas.microsoft.com/office/drawing/2014/main" id="{68BD8497-2D64-4F3D-8599-123C4CA1284B}"/>
                </a:ext>
              </a:extLst>
            </p:cNvPr>
            <p:cNvSpPr>
              <a:spLocks/>
            </p:cNvSpPr>
            <p:nvPr/>
          </p:nvSpPr>
          <p:spPr bwMode="auto">
            <a:xfrm>
              <a:off x="8736330" y="2841293"/>
              <a:ext cx="266700" cy="552450"/>
            </a:xfrm>
            <a:custGeom>
              <a:avLst/>
              <a:gdLst>
                <a:gd name="T0" fmla="*/ 166592 w 266700"/>
                <a:gd name="T1" fmla="*/ 541415 h 552450"/>
                <a:gd name="T2" fmla="*/ 78677 w 266700"/>
                <a:gd name="T3" fmla="*/ 535034 h 552450"/>
                <a:gd name="T4" fmla="*/ 84011 w 266700"/>
                <a:gd name="T5" fmla="*/ 534176 h 552450"/>
                <a:gd name="T6" fmla="*/ 7144 w 266700"/>
                <a:gd name="T7" fmla="*/ 493505 h 552450"/>
                <a:gd name="T8" fmla="*/ 43529 w 266700"/>
                <a:gd name="T9" fmla="*/ 105075 h 552450"/>
                <a:gd name="T10" fmla="*/ 131921 w 266700"/>
                <a:gd name="T11" fmla="*/ 7253 h 552450"/>
                <a:gd name="T12" fmla="*/ 195072 w 266700"/>
                <a:gd name="T13" fmla="*/ 55831 h 552450"/>
                <a:gd name="T14" fmla="*/ 260128 w 266700"/>
                <a:gd name="T15" fmla="*/ 228329 h 552450"/>
                <a:gd name="T16" fmla="*/ 166497 w 266700"/>
                <a:gd name="T17" fmla="*/ 541415 h 5524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700"/>
                <a:gd name="T28" fmla="*/ 0 h 552450"/>
                <a:gd name="T29" fmla="*/ 266700 w 266700"/>
                <a:gd name="T30" fmla="*/ 552450 h 5524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700" h="552450">
                  <a:moveTo>
                    <a:pt x="166592" y="541415"/>
                  </a:moveTo>
                  <a:cubicBezTo>
                    <a:pt x="166497" y="552464"/>
                    <a:pt x="129159" y="537701"/>
                    <a:pt x="78677" y="535034"/>
                  </a:cubicBezTo>
                  <a:lnTo>
                    <a:pt x="84011" y="534176"/>
                  </a:lnTo>
                  <a:cubicBezTo>
                    <a:pt x="33528" y="531414"/>
                    <a:pt x="7144" y="493505"/>
                    <a:pt x="7144" y="493505"/>
                  </a:cubicBezTo>
                  <a:lnTo>
                    <a:pt x="43529" y="105075"/>
                  </a:lnTo>
                  <a:cubicBezTo>
                    <a:pt x="45244" y="54402"/>
                    <a:pt x="81534" y="4491"/>
                    <a:pt x="131921" y="7253"/>
                  </a:cubicBezTo>
                  <a:lnTo>
                    <a:pt x="195072" y="55831"/>
                  </a:lnTo>
                  <a:cubicBezTo>
                    <a:pt x="262985" y="79072"/>
                    <a:pt x="276606" y="176703"/>
                    <a:pt x="260128" y="228329"/>
                  </a:cubicBezTo>
                  <a:lnTo>
                    <a:pt x="166497" y="541415"/>
                  </a:lnTo>
                  <a:lnTo>
                    <a:pt x="166592" y="54141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3" name="Freeform: Shape 67">
              <a:extLst>
                <a:ext uri="{FF2B5EF4-FFF2-40B4-BE49-F238E27FC236}">
                  <a16:creationId xmlns:a16="http://schemas.microsoft.com/office/drawing/2014/main" id="{24A06356-B371-4759-BEBB-E93C6B9E4F89}"/>
                </a:ext>
              </a:extLst>
            </p:cNvPr>
            <p:cNvSpPr>
              <a:spLocks/>
            </p:cNvSpPr>
            <p:nvPr/>
          </p:nvSpPr>
          <p:spPr bwMode="auto">
            <a:xfrm>
              <a:off x="8423163" y="3256979"/>
              <a:ext cx="523875" cy="247650"/>
            </a:xfrm>
            <a:custGeom>
              <a:avLst/>
              <a:gdLst>
                <a:gd name="T0" fmla="*/ 515764 w 523875"/>
                <a:gd name="T1" fmla="*/ 7144 h 247650"/>
                <a:gd name="T2" fmla="*/ 487094 w 523875"/>
                <a:gd name="T3" fmla="*/ 14288 h 247650"/>
                <a:gd name="T4" fmla="*/ 108665 w 523875"/>
                <a:gd name="T5" fmla="*/ 166878 h 247650"/>
                <a:gd name="T6" fmla="*/ 107046 w 523875"/>
                <a:gd name="T7" fmla="*/ 177737 h 247650"/>
                <a:gd name="T8" fmla="*/ 9986 w 523875"/>
                <a:gd name="T9" fmla="*/ 175070 h 247650"/>
                <a:gd name="T10" fmla="*/ 46276 w 523875"/>
                <a:gd name="T11" fmla="*/ 226409 h 247650"/>
                <a:gd name="T12" fmla="*/ 96950 w 523875"/>
                <a:gd name="T13" fmla="*/ 227076 h 247650"/>
                <a:gd name="T14" fmla="*/ 92759 w 523875"/>
                <a:gd name="T15" fmla="*/ 242506 h 247650"/>
                <a:gd name="T16" fmla="*/ 519098 w 523875"/>
                <a:gd name="T17" fmla="*/ 169259 h 247650"/>
                <a:gd name="T18" fmla="*/ 515764 w 523875"/>
                <a:gd name="T19" fmla="*/ 86011 h 247650"/>
                <a:gd name="T20" fmla="*/ 515764 w 523875"/>
                <a:gd name="T21" fmla="*/ 7144 h 2476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3875"/>
                <a:gd name="T34" fmla="*/ 0 h 247650"/>
                <a:gd name="T35" fmla="*/ 523875 w 523875"/>
                <a:gd name="T36" fmla="*/ 247650 h 2476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3875" h="247650">
                  <a:moveTo>
                    <a:pt x="515764" y="7144"/>
                  </a:moveTo>
                  <a:cubicBezTo>
                    <a:pt x="509001" y="7144"/>
                    <a:pt x="499762" y="9239"/>
                    <a:pt x="487094" y="14288"/>
                  </a:cubicBezTo>
                  <a:lnTo>
                    <a:pt x="108665" y="166878"/>
                  </a:lnTo>
                  <a:cubicBezTo>
                    <a:pt x="108665" y="166878"/>
                    <a:pt x="108094" y="170974"/>
                    <a:pt x="107046" y="177737"/>
                  </a:cubicBezTo>
                  <a:cubicBezTo>
                    <a:pt x="70946" y="176879"/>
                    <a:pt x="17035" y="159448"/>
                    <a:pt x="9986" y="175070"/>
                  </a:cubicBezTo>
                  <a:cubicBezTo>
                    <a:pt x="2366" y="191929"/>
                    <a:pt x="8653" y="225457"/>
                    <a:pt x="46276" y="226409"/>
                  </a:cubicBezTo>
                  <a:cubicBezTo>
                    <a:pt x="65422" y="226885"/>
                    <a:pt x="82567" y="227362"/>
                    <a:pt x="96950" y="227076"/>
                  </a:cubicBezTo>
                  <a:cubicBezTo>
                    <a:pt x="95711" y="232124"/>
                    <a:pt x="94282" y="237268"/>
                    <a:pt x="92759" y="242506"/>
                  </a:cubicBezTo>
                  <a:cubicBezTo>
                    <a:pt x="92759" y="242506"/>
                    <a:pt x="436230" y="196977"/>
                    <a:pt x="519098" y="169259"/>
                  </a:cubicBezTo>
                  <a:lnTo>
                    <a:pt x="515764" y="86011"/>
                  </a:lnTo>
                  <a:lnTo>
                    <a:pt x="515764" y="7144"/>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4" name="Freeform: Shape 68">
              <a:extLst>
                <a:ext uri="{FF2B5EF4-FFF2-40B4-BE49-F238E27FC236}">
                  <a16:creationId xmlns:a16="http://schemas.microsoft.com/office/drawing/2014/main" id="{4A2D1B3A-D847-44CC-BB3D-F2E6829CB654}"/>
                </a:ext>
              </a:extLst>
            </p:cNvPr>
            <p:cNvSpPr>
              <a:spLocks/>
            </p:cNvSpPr>
            <p:nvPr/>
          </p:nvSpPr>
          <p:spPr bwMode="auto">
            <a:xfrm>
              <a:off x="8150447" y="3200251"/>
              <a:ext cx="133350" cy="152400"/>
            </a:xfrm>
            <a:custGeom>
              <a:avLst/>
              <a:gdLst>
                <a:gd name="T0" fmla="*/ 122396 w 133350"/>
                <a:gd name="T1" fmla="*/ 8817 h 152400"/>
                <a:gd name="T2" fmla="*/ 47625 w 133350"/>
                <a:gd name="T3" fmla="*/ 79302 h 152400"/>
                <a:gd name="T4" fmla="*/ 32957 w 133350"/>
                <a:gd name="T5" fmla="*/ 95971 h 152400"/>
                <a:gd name="T6" fmla="*/ 7144 w 133350"/>
                <a:gd name="T7" fmla="*/ 100638 h 152400"/>
                <a:gd name="T8" fmla="*/ 19145 w 133350"/>
                <a:gd name="T9" fmla="*/ 148834 h 152400"/>
                <a:gd name="T10" fmla="*/ 44005 w 133350"/>
                <a:gd name="T11" fmla="*/ 136547 h 152400"/>
                <a:gd name="T12" fmla="*/ 65341 w 133350"/>
                <a:gd name="T13" fmla="*/ 125689 h 152400"/>
                <a:gd name="T14" fmla="*/ 69247 w 133350"/>
                <a:gd name="T15" fmla="*/ 123688 h 152400"/>
                <a:gd name="T16" fmla="*/ 68866 w 133350"/>
                <a:gd name="T17" fmla="*/ 122926 h 152400"/>
                <a:gd name="T18" fmla="*/ 110204 w 133350"/>
                <a:gd name="T19" fmla="*/ 85398 h 152400"/>
                <a:gd name="T20" fmla="*/ 122587 w 133350"/>
                <a:gd name="T21" fmla="*/ 9007 h 1524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3350"/>
                <a:gd name="T34" fmla="*/ 0 h 152400"/>
                <a:gd name="T35" fmla="*/ 133350 w 133350"/>
                <a:gd name="T36" fmla="*/ 152400 h 1524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3350" h="152400">
                  <a:moveTo>
                    <a:pt x="122396" y="8817"/>
                  </a:moveTo>
                  <a:cubicBezTo>
                    <a:pt x="112490" y="-3851"/>
                    <a:pt x="73533" y="58918"/>
                    <a:pt x="47625" y="79302"/>
                  </a:cubicBezTo>
                  <a:cubicBezTo>
                    <a:pt x="40577" y="84826"/>
                    <a:pt x="35909" y="90446"/>
                    <a:pt x="32957" y="95971"/>
                  </a:cubicBezTo>
                  <a:lnTo>
                    <a:pt x="7144" y="100638"/>
                  </a:lnTo>
                  <a:cubicBezTo>
                    <a:pt x="12478" y="116164"/>
                    <a:pt x="16478" y="132261"/>
                    <a:pt x="19145" y="148834"/>
                  </a:cubicBezTo>
                  <a:cubicBezTo>
                    <a:pt x="26861" y="145120"/>
                    <a:pt x="35814" y="140738"/>
                    <a:pt x="44005" y="136547"/>
                  </a:cubicBezTo>
                  <a:cubicBezTo>
                    <a:pt x="49339" y="136452"/>
                    <a:pt x="56579" y="132356"/>
                    <a:pt x="65341" y="125689"/>
                  </a:cubicBezTo>
                  <a:cubicBezTo>
                    <a:pt x="67723" y="124450"/>
                    <a:pt x="69247" y="123688"/>
                    <a:pt x="69247" y="123688"/>
                  </a:cubicBezTo>
                  <a:cubicBezTo>
                    <a:pt x="69152" y="123403"/>
                    <a:pt x="68961" y="123212"/>
                    <a:pt x="68866" y="122926"/>
                  </a:cubicBezTo>
                  <a:cubicBezTo>
                    <a:pt x="80296" y="113592"/>
                    <a:pt x="94202" y="100352"/>
                    <a:pt x="110204" y="85398"/>
                  </a:cubicBezTo>
                  <a:cubicBezTo>
                    <a:pt x="136874" y="60347"/>
                    <a:pt x="132493" y="21580"/>
                    <a:pt x="122587" y="9007"/>
                  </a:cubicBezTo>
                  <a:lnTo>
                    <a:pt x="122396" y="8817"/>
                  </a:lnTo>
                  <a:close/>
                </a:path>
              </a:pathLst>
            </a:custGeom>
            <a:solidFill>
              <a:srgbClr val="FFC5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5" name="Freeform: Shape 69">
              <a:extLst>
                <a:ext uri="{FF2B5EF4-FFF2-40B4-BE49-F238E27FC236}">
                  <a16:creationId xmlns:a16="http://schemas.microsoft.com/office/drawing/2014/main" id="{EEBD3807-CAB0-4CBC-89A2-F9C034ADFB1D}"/>
                </a:ext>
              </a:extLst>
            </p:cNvPr>
            <p:cNvSpPr>
              <a:spLocks/>
            </p:cNvSpPr>
            <p:nvPr/>
          </p:nvSpPr>
          <p:spPr bwMode="auto">
            <a:xfrm>
              <a:off x="8403732" y="3390205"/>
              <a:ext cx="152400" cy="66675"/>
            </a:xfrm>
            <a:custGeom>
              <a:avLst/>
              <a:gdLst>
                <a:gd name="T0" fmla="*/ 46276 w 152400"/>
                <a:gd name="T1" fmla="*/ 64988 h 66675"/>
                <a:gd name="T2" fmla="*/ 9986 w 152400"/>
                <a:gd name="T3" fmla="*/ 13649 h 66675"/>
                <a:gd name="T4" fmla="*/ 115618 w 152400"/>
                <a:gd name="T5" fmla="*/ 16220 h 66675"/>
                <a:gd name="T6" fmla="*/ 143526 w 152400"/>
                <a:gd name="T7" fmla="*/ 51177 h 66675"/>
                <a:gd name="T8" fmla="*/ 46276 w 152400"/>
                <a:gd name="T9" fmla="*/ 64988 h 66675"/>
                <a:gd name="T10" fmla="*/ 0 60000 65536"/>
                <a:gd name="T11" fmla="*/ 0 60000 65536"/>
                <a:gd name="T12" fmla="*/ 0 60000 65536"/>
                <a:gd name="T13" fmla="*/ 0 60000 65536"/>
                <a:gd name="T14" fmla="*/ 0 60000 65536"/>
                <a:gd name="T15" fmla="*/ 0 w 152400"/>
                <a:gd name="T16" fmla="*/ 0 h 66675"/>
                <a:gd name="T17" fmla="*/ 152400 w 152400"/>
                <a:gd name="T18" fmla="*/ 66675 h 66675"/>
              </a:gdLst>
              <a:ahLst/>
              <a:cxnLst>
                <a:cxn ang="T10">
                  <a:pos x="T0" y="T1"/>
                </a:cxn>
                <a:cxn ang="T11">
                  <a:pos x="T2" y="T3"/>
                </a:cxn>
                <a:cxn ang="T12">
                  <a:pos x="T4" y="T5"/>
                </a:cxn>
                <a:cxn ang="T13">
                  <a:pos x="T6" y="T7"/>
                </a:cxn>
                <a:cxn ang="T14">
                  <a:pos x="T8" y="T9"/>
                </a:cxn>
              </a:cxnLst>
              <a:rect l="T15" t="T16" r="T17" b="T18"/>
              <a:pathLst>
                <a:path w="152400" h="66675">
                  <a:moveTo>
                    <a:pt x="46276" y="64988"/>
                  </a:moveTo>
                  <a:cubicBezTo>
                    <a:pt x="8653" y="64036"/>
                    <a:pt x="2366" y="30508"/>
                    <a:pt x="9986" y="13649"/>
                  </a:cubicBezTo>
                  <a:cubicBezTo>
                    <a:pt x="17606" y="-3306"/>
                    <a:pt x="80185" y="18506"/>
                    <a:pt x="115618" y="16220"/>
                  </a:cubicBezTo>
                  <a:cubicBezTo>
                    <a:pt x="151051" y="13934"/>
                    <a:pt x="151147" y="34223"/>
                    <a:pt x="143526" y="51177"/>
                  </a:cubicBezTo>
                  <a:cubicBezTo>
                    <a:pt x="135906" y="68132"/>
                    <a:pt x="98759" y="66227"/>
                    <a:pt x="46276" y="64988"/>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6" name="Freeform: Shape 70">
              <a:extLst>
                <a:ext uri="{FF2B5EF4-FFF2-40B4-BE49-F238E27FC236}">
                  <a16:creationId xmlns:a16="http://schemas.microsoft.com/office/drawing/2014/main" id="{DE84C7D6-FB95-437C-8672-5AB6EDF738A1}"/>
                </a:ext>
              </a:extLst>
            </p:cNvPr>
            <p:cNvSpPr>
              <a:spLocks/>
            </p:cNvSpPr>
            <p:nvPr/>
          </p:nvSpPr>
          <p:spPr bwMode="auto">
            <a:xfrm>
              <a:off x="8489347" y="3228543"/>
              <a:ext cx="447675" cy="247650"/>
            </a:xfrm>
            <a:custGeom>
              <a:avLst/>
              <a:gdLst>
                <a:gd name="T0" fmla="*/ 7144 w 447675"/>
                <a:gd name="T1" fmla="*/ 242652 h 247650"/>
                <a:gd name="T2" fmla="*/ 23050 w 447675"/>
                <a:gd name="T3" fmla="*/ 167024 h 247650"/>
                <a:gd name="T4" fmla="*/ 401478 w 447675"/>
                <a:gd name="T5" fmla="*/ 14433 h 247650"/>
                <a:gd name="T6" fmla="*/ 437864 w 447675"/>
                <a:gd name="T7" fmla="*/ 61677 h 247650"/>
                <a:gd name="T8" fmla="*/ 406908 w 447675"/>
                <a:gd name="T9" fmla="*/ 159785 h 247650"/>
                <a:gd name="T10" fmla="*/ 7144 w 447675"/>
                <a:gd name="T11" fmla="*/ 242652 h 247650"/>
                <a:gd name="T12" fmla="*/ 0 60000 65536"/>
                <a:gd name="T13" fmla="*/ 0 60000 65536"/>
                <a:gd name="T14" fmla="*/ 0 60000 65536"/>
                <a:gd name="T15" fmla="*/ 0 60000 65536"/>
                <a:gd name="T16" fmla="*/ 0 60000 65536"/>
                <a:gd name="T17" fmla="*/ 0 60000 65536"/>
                <a:gd name="T18" fmla="*/ 0 w 447675"/>
                <a:gd name="T19" fmla="*/ 0 h 247650"/>
                <a:gd name="T20" fmla="*/ 447675 w 447675"/>
                <a:gd name="T21" fmla="*/ 247650 h 247650"/>
              </a:gdLst>
              <a:ahLst/>
              <a:cxnLst>
                <a:cxn ang="T12">
                  <a:pos x="T0" y="T1"/>
                </a:cxn>
                <a:cxn ang="T13">
                  <a:pos x="T2" y="T3"/>
                </a:cxn>
                <a:cxn ang="T14">
                  <a:pos x="T4" y="T5"/>
                </a:cxn>
                <a:cxn ang="T15">
                  <a:pos x="T6" y="T7"/>
                </a:cxn>
                <a:cxn ang="T16">
                  <a:pos x="T8" y="T9"/>
                </a:cxn>
                <a:cxn ang="T17">
                  <a:pos x="T10" y="T11"/>
                </a:cxn>
              </a:cxnLst>
              <a:rect l="T18" t="T19" r="T20" b="T21"/>
              <a:pathLst>
                <a:path w="447675" h="247650">
                  <a:moveTo>
                    <a:pt x="7144" y="242652"/>
                  </a:moveTo>
                  <a:cubicBezTo>
                    <a:pt x="18288" y="204171"/>
                    <a:pt x="23050" y="167024"/>
                    <a:pt x="23050" y="167024"/>
                  </a:cubicBezTo>
                  <a:lnTo>
                    <a:pt x="401478" y="14433"/>
                  </a:lnTo>
                  <a:cubicBezTo>
                    <a:pt x="455580" y="-7379"/>
                    <a:pt x="449008" y="23101"/>
                    <a:pt x="437864" y="61677"/>
                  </a:cubicBezTo>
                  <a:lnTo>
                    <a:pt x="406908" y="159785"/>
                  </a:lnTo>
                  <a:cubicBezTo>
                    <a:pt x="324135" y="187503"/>
                    <a:pt x="7144" y="242652"/>
                    <a:pt x="7144" y="242652"/>
                  </a:cubicBez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7" name="Freeform: Shape 71">
              <a:extLst>
                <a:ext uri="{FF2B5EF4-FFF2-40B4-BE49-F238E27FC236}">
                  <a16:creationId xmlns:a16="http://schemas.microsoft.com/office/drawing/2014/main" id="{D9E2D826-B4AE-4DDE-814D-B92233BA77DF}"/>
                </a:ext>
              </a:extLst>
            </p:cNvPr>
            <p:cNvSpPr>
              <a:spLocks/>
            </p:cNvSpPr>
            <p:nvPr/>
          </p:nvSpPr>
          <p:spPr bwMode="auto">
            <a:xfrm>
              <a:off x="8672132" y="2798921"/>
              <a:ext cx="123825" cy="114300"/>
            </a:xfrm>
            <a:custGeom>
              <a:avLst/>
              <a:gdLst>
                <a:gd name="T0" fmla="*/ 120586 w 123825"/>
                <a:gd name="T1" fmla="*/ 22670 h 114300"/>
                <a:gd name="T2" fmla="*/ 50387 w 123825"/>
                <a:gd name="T3" fmla="*/ 112300 h 114300"/>
                <a:gd name="T4" fmla="*/ 7144 w 123825"/>
                <a:gd name="T5" fmla="*/ 46673 h 114300"/>
                <a:gd name="T6" fmla="*/ 118396 w 123825"/>
                <a:gd name="T7" fmla="*/ 7144 h 114300"/>
                <a:gd name="T8" fmla="*/ 120586 w 123825"/>
                <a:gd name="T9" fmla="*/ 22670 h 114300"/>
                <a:gd name="T10" fmla="*/ 0 60000 65536"/>
                <a:gd name="T11" fmla="*/ 0 60000 65536"/>
                <a:gd name="T12" fmla="*/ 0 60000 65536"/>
                <a:gd name="T13" fmla="*/ 0 60000 65536"/>
                <a:gd name="T14" fmla="*/ 0 60000 65536"/>
                <a:gd name="T15" fmla="*/ 0 w 123825"/>
                <a:gd name="T16" fmla="*/ 0 h 114300"/>
                <a:gd name="T17" fmla="*/ 123825 w 123825"/>
                <a:gd name="T18" fmla="*/ 114300 h 114300"/>
              </a:gdLst>
              <a:ahLst/>
              <a:cxnLst>
                <a:cxn ang="T10">
                  <a:pos x="T0" y="T1"/>
                </a:cxn>
                <a:cxn ang="T11">
                  <a:pos x="T2" y="T3"/>
                </a:cxn>
                <a:cxn ang="T12">
                  <a:pos x="T4" y="T5"/>
                </a:cxn>
                <a:cxn ang="T13">
                  <a:pos x="T6" y="T7"/>
                </a:cxn>
                <a:cxn ang="T14">
                  <a:pos x="T8" y="T9"/>
                </a:cxn>
              </a:cxnLst>
              <a:rect l="T15" t="T16" r="T17" b="T18"/>
              <a:pathLst>
                <a:path w="123825" h="114300">
                  <a:moveTo>
                    <a:pt x="120586" y="22670"/>
                  </a:moveTo>
                  <a:lnTo>
                    <a:pt x="50387" y="112300"/>
                  </a:lnTo>
                  <a:lnTo>
                    <a:pt x="7144" y="46673"/>
                  </a:lnTo>
                  <a:lnTo>
                    <a:pt x="118396" y="7144"/>
                  </a:lnTo>
                  <a:lnTo>
                    <a:pt x="120586" y="22670"/>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8" name="Freeform: Shape 72">
              <a:extLst>
                <a:ext uri="{FF2B5EF4-FFF2-40B4-BE49-F238E27FC236}">
                  <a16:creationId xmlns:a16="http://schemas.microsoft.com/office/drawing/2014/main" id="{CE37C2EE-A0C5-4045-9EE0-7A5ABDEF97FD}"/>
                </a:ext>
              </a:extLst>
            </p:cNvPr>
            <p:cNvSpPr>
              <a:spLocks/>
            </p:cNvSpPr>
            <p:nvPr/>
          </p:nvSpPr>
          <p:spPr bwMode="auto">
            <a:xfrm>
              <a:off x="8602980" y="2816447"/>
              <a:ext cx="85725" cy="95250"/>
            </a:xfrm>
            <a:custGeom>
              <a:avLst/>
              <a:gdLst>
                <a:gd name="T0" fmla="*/ 7144 w 85725"/>
                <a:gd name="T1" fmla="*/ 17050 h 95250"/>
                <a:gd name="T2" fmla="*/ 54483 w 85725"/>
                <a:gd name="T3" fmla="*/ 89725 h 95250"/>
                <a:gd name="T4" fmla="*/ 86201 w 85725"/>
                <a:gd name="T5" fmla="*/ 28194 h 95250"/>
                <a:gd name="T6" fmla="*/ 15907 w 85725"/>
                <a:gd name="T7" fmla="*/ 7144 h 95250"/>
                <a:gd name="T8" fmla="*/ 7144 w 85725"/>
                <a:gd name="T9" fmla="*/ 17050 h 95250"/>
                <a:gd name="T10" fmla="*/ 0 60000 65536"/>
                <a:gd name="T11" fmla="*/ 0 60000 65536"/>
                <a:gd name="T12" fmla="*/ 0 60000 65536"/>
                <a:gd name="T13" fmla="*/ 0 60000 65536"/>
                <a:gd name="T14" fmla="*/ 0 60000 65536"/>
                <a:gd name="T15" fmla="*/ 0 w 85725"/>
                <a:gd name="T16" fmla="*/ 0 h 95250"/>
                <a:gd name="T17" fmla="*/ 85725 w 85725"/>
                <a:gd name="T18" fmla="*/ 95250 h 95250"/>
              </a:gdLst>
              <a:ahLst/>
              <a:cxnLst>
                <a:cxn ang="T10">
                  <a:pos x="T0" y="T1"/>
                </a:cxn>
                <a:cxn ang="T11">
                  <a:pos x="T2" y="T3"/>
                </a:cxn>
                <a:cxn ang="T12">
                  <a:pos x="T4" y="T5"/>
                </a:cxn>
                <a:cxn ang="T13">
                  <a:pos x="T6" y="T7"/>
                </a:cxn>
                <a:cxn ang="T14">
                  <a:pos x="T8" y="T9"/>
                </a:cxn>
              </a:cxnLst>
              <a:rect l="T15" t="T16" r="T17" b="T18"/>
              <a:pathLst>
                <a:path w="85725" h="95250">
                  <a:moveTo>
                    <a:pt x="7144" y="17050"/>
                  </a:moveTo>
                  <a:lnTo>
                    <a:pt x="54483" y="89725"/>
                  </a:lnTo>
                  <a:lnTo>
                    <a:pt x="86201" y="28194"/>
                  </a:lnTo>
                  <a:lnTo>
                    <a:pt x="15907" y="7144"/>
                  </a:lnTo>
                  <a:lnTo>
                    <a:pt x="7144" y="17050"/>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59" name="Freeform: Shape 73">
              <a:extLst>
                <a:ext uri="{FF2B5EF4-FFF2-40B4-BE49-F238E27FC236}">
                  <a16:creationId xmlns:a16="http://schemas.microsoft.com/office/drawing/2014/main" id="{8023FC5D-D860-4734-B0BA-DFE7CD1AABDE}"/>
                </a:ext>
              </a:extLst>
            </p:cNvPr>
            <p:cNvSpPr>
              <a:spLocks/>
            </p:cNvSpPr>
            <p:nvPr/>
          </p:nvSpPr>
          <p:spPr bwMode="auto">
            <a:xfrm>
              <a:off x="8670131" y="2777490"/>
              <a:ext cx="142875" cy="114300"/>
            </a:xfrm>
            <a:custGeom>
              <a:avLst/>
              <a:gdLst>
                <a:gd name="T0" fmla="*/ 136779 w 142875"/>
                <a:gd name="T1" fmla="*/ 50578 h 114300"/>
                <a:gd name="T2" fmla="*/ 50387 w 142875"/>
                <a:gd name="T3" fmla="*/ 111919 h 114300"/>
                <a:gd name="T4" fmla="*/ 7144 w 142875"/>
                <a:gd name="T5" fmla="*/ 46292 h 114300"/>
                <a:gd name="T6" fmla="*/ 117348 w 142875"/>
                <a:gd name="T7" fmla="*/ 7144 h 114300"/>
                <a:gd name="T8" fmla="*/ 136779 w 142875"/>
                <a:gd name="T9" fmla="*/ 50578 h 114300"/>
                <a:gd name="T10" fmla="*/ 0 60000 65536"/>
                <a:gd name="T11" fmla="*/ 0 60000 65536"/>
                <a:gd name="T12" fmla="*/ 0 60000 65536"/>
                <a:gd name="T13" fmla="*/ 0 60000 65536"/>
                <a:gd name="T14" fmla="*/ 0 60000 65536"/>
                <a:gd name="T15" fmla="*/ 0 w 142875"/>
                <a:gd name="T16" fmla="*/ 0 h 114300"/>
                <a:gd name="T17" fmla="*/ 142875 w 142875"/>
                <a:gd name="T18" fmla="*/ 114300 h 114300"/>
              </a:gdLst>
              <a:ahLst/>
              <a:cxnLst>
                <a:cxn ang="T10">
                  <a:pos x="T0" y="T1"/>
                </a:cxn>
                <a:cxn ang="T11">
                  <a:pos x="T2" y="T3"/>
                </a:cxn>
                <a:cxn ang="T12">
                  <a:pos x="T4" y="T5"/>
                </a:cxn>
                <a:cxn ang="T13">
                  <a:pos x="T6" y="T7"/>
                </a:cxn>
                <a:cxn ang="T14">
                  <a:pos x="T8" y="T9"/>
                </a:cxn>
              </a:cxnLst>
              <a:rect l="T15" t="T16" r="T17" b="T18"/>
              <a:pathLst>
                <a:path w="142875" h="114300">
                  <a:moveTo>
                    <a:pt x="136779" y="50578"/>
                  </a:moveTo>
                  <a:lnTo>
                    <a:pt x="50387" y="111919"/>
                  </a:lnTo>
                  <a:lnTo>
                    <a:pt x="7144" y="46292"/>
                  </a:lnTo>
                  <a:lnTo>
                    <a:pt x="117348" y="7144"/>
                  </a:lnTo>
                  <a:lnTo>
                    <a:pt x="136779" y="5057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0" name="Freeform: Shape 74">
              <a:extLst>
                <a:ext uri="{FF2B5EF4-FFF2-40B4-BE49-F238E27FC236}">
                  <a16:creationId xmlns:a16="http://schemas.microsoft.com/office/drawing/2014/main" id="{AD956EA0-742C-43CE-BFC7-D38503F250B4}"/>
                </a:ext>
              </a:extLst>
            </p:cNvPr>
            <p:cNvSpPr>
              <a:spLocks/>
            </p:cNvSpPr>
            <p:nvPr/>
          </p:nvSpPr>
          <p:spPr bwMode="auto">
            <a:xfrm>
              <a:off x="8600123" y="2792540"/>
              <a:ext cx="95250" cy="104775"/>
            </a:xfrm>
            <a:custGeom>
              <a:avLst/>
              <a:gdLst>
                <a:gd name="T0" fmla="*/ 7144 w 95250"/>
                <a:gd name="T1" fmla="*/ 40958 h 104775"/>
                <a:gd name="T2" fmla="*/ 65532 w 95250"/>
                <a:gd name="T3" fmla="*/ 101917 h 104775"/>
                <a:gd name="T4" fmla="*/ 96298 w 95250"/>
                <a:gd name="T5" fmla="*/ 29432 h 104775"/>
                <a:gd name="T6" fmla="*/ 10763 w 95250"/>
                <a:gd name="T7" fmla="*/ 7144 h 104775"/>
                <a:gd name="T8" fmla="*/ 7144 w 95250"/>
                <a:gd name="T9" fmla="*/ 40958 h 104775"/>
                <a:gd name="T10" fmla="*/ 0 60000 65536"/>
                <a:gd name="T11" fmla="*/ 0 60000 65536"/>
                <a:gd name="T12" fmla="*/ 0 60000 65536"/>
                <a:gd name="T13" fmla="*/ 0 60000 65536"/>
                <a:gd name="T14" fmla="*/ 0 60000 65536"/>
                <a:gd name="T15" fmla="*/ 0 w 95250"/>
                <a:gd name="T16" fmla="*/ 0 h 104775"/>
                <a:gd name="T17" fmla="*/ 95250 w 95250"/>
                <a:gd name="T18" fmla="*/ 104775 h 104775"/>
              </a:gdLst>
              <a:ahLst/>
              <a:cxnLst>
                <a:cxn ang="T10">
                  <a:pos x="T0" y="T1"/>
                </a:cxn>
                <a:cxn ang="T11">
                  <a:pos x="T2" y="T3"/>
                </a:cxn>
                <a:cxn ang="T12">
                  <a:pos x="T4" y="T5"/>
                </a:cxn>
                <a:cxn ang="T13">
                  <a:pos x="T6" y="T7"/>
                </a:cxn>
                <a:cxn ang="T14">
                  <a:pos x="T8" y="T9"/>
                </a:cxn>
              </a:cxnLst>
              <a:rect l="T15" t="T16" r="T17" b="T18"/>
              <a:pathLst>
                <a:path w="95250" h="104775">
                  <a:moveTo>
                    <a:pt x="7144" y="40958"/>
                  </a:moveTo>
                  <a:lnTo>
                    <a:pt x="65532" y="101917"/>
                  </a:lnTo>
                  <a:lnTo>
                    <a:pt x="96298" y="29432"/>
                  </a:lnTo>
                  <a:lnTo>
                    <a:pt x="10763" y="7144"/>
                  </a:lnTo>
                  <a:lnTo>
                    <a:pt x="7144" y="4095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1" name="Freeform: Shape 75">
              <a:extLst>
                <a:ext uri="{FF2B5EF4-FFF2-40B4-BE49-F238E27FC236}">
                  <a16:creationId xmlns:a16="http://schemas.microsoft.com/office/drawing/2014/main" id="{45177129-0F15-47FA-A4D3-F0D91C3B1E07}"/>
                </a:ext>
              </a:extLst>
            </p:cNvPr>
            <p:cNvSpPr>
              <a:spLocks/>
            </p:cNvSpPr>
            <p:nvPr/>
          </p:nvSpPr>
          <p:spPr bwMode="auto">
            <a:xfrm>
              <a:off x="7700433" y="3026090"/>
              <a:ext cx="247650" cy="438150"/>
            </a:xfrm>
            <a:custGeom>
              <a:avLst/>
              <a:gdLst>
                <a:gd name="T0" fmla="*/ 134927 w 247650"/>
                <a:gd name="T1" fmla="*/ 368143 h 438150"/>
                <a:gd name="T2" fmla="*/ 193411 w 247650"/>
                <a:gd name="T3" fmla="*/ 431866 h 438150"/>
                <a:gd name="T4" fmla="*/ 188267 w 247650"/>
                <a:gd name="T5" fmla="*/ 432532 h 438150"/>
                <a:gd name="T6" fmla="*/ 247608 w 247650"/>
                <a:gd name="T7" fmla="*/ 376049 h 438150"/>
                <a:gd name="T8" fmla="*/ 149596 w 247650"/>
                <a:gd name="T9" fmla="*/ 66391 h 438150"/>
                <a:gd name="T10" fmla="*/ 39487 w 247650"/>
                <a:gd name="T11" fmla="*/ 11718 h 438150"/>
                <a:gd name="T12" fmla="*/ 39487 w 247650"/>
                <a:gd name="T13" fmla="*/ 11718 h 438150"/>
                <a:gd name="T14" fmla="*/ 20627 w 247650"/>
                <a:gd name="T15" fmla="*/ 117731 h 438150"/>
                <a:gd name="T16" fmla="*/ 134832 w 247650"/>
                <a:gd name="T17" fmla="*/ 368239 h 438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7650"/>
                <a:gd name="T28" fmla="*/ 0 h 438150"/>
                <a:gd name="T29" fmla="*/ 247650 w 247650"/>
                <a:gd name="T30" fmla="*/ 438150 h 438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7650" h="438150">
                  <a:moveTo>
                    <a:pt x="134927" y="368143"/>
                  </a:moveTo>
                  <a:cubicBezTo>
                    <a:pt x="137975" y="378049"/>
                    <a:pt x="147976" y="447201"/>
                    <a:pt x="193411" y="431866"/>
                  </a:cubicBezTo>
                  <a:lnTo>
                    <a:pt x="188267" y="432532"/>
                  </a:lnTo>
                  <a:cubicBezTo>
                    <a:pt x="233797" y="417197"/>
                    <a:pt x="247608" y="376049"/>
                    <a:pt x="247608" y="376049"/>
                  </a:cubicBezTo>
                  <a:lnTo>
                    <a:pt x="149596" y="66391"/>
                  </a:lnTo>
                  <a:cubicBezTo>
                    <a:pt x="134260" y="20862"/>
                    <a:pt x="84921" y="-3617"/>
                    <a:pt x="39487" y="11718"/>
                  </a:cubicBezTo>
                  <a:cubicBezTo>
                    <a:pt x="-6043" y="27053"/>
                    <a:pt x="5292" y="72297"/>
                    <a:pt x="20627" y="117731"/>
                  </a:cubicBezTo>
                  <a:lnTo>
                    <a:pt x="134832" y="368239"/>
                  </a:lnTo>
                  <a:lnTo>
                    <a:pt x="134927" y="36814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2" name="Freeform: Shape 76">
              <a:extLst>
                <a:ext uri="{FF2B5EF4-FFF2-40B4-BE49-F238E27FC236}">
                  <a16:creationId xmlns:a16="http://schemas.microsoft.com/office/drawing/2014/main" id="{93DD0625-7A4D-4F69-9655-A93D002E583E}"/>
                </a:ext>
              </a:extLst>
            </p:cNvPr>
            <p:cNvSpPr>
              <a:spLocks/>
            </p:cNvSpPr>
            <p:nvPr/>
          </p:nvSpPr>
          <p:spPr bwMode="auto">
            <a:xfrm>
              <a:off x="8168894" y="3164570"/>
              <a:ext cx="104775" cy="152400"/>
            </a:xfrm>
            <a:custGeom>
              <a:avLst/>
              <a:gdLst>
                <a:gd name="T0" fmla="*/ 84519 w 104775"/>
                <a:gd name="T1" fmla="*/ 85741 h 152400"/>
                <a:gd name="T2" fmla="*/ 86614 w 104775"/>
                <a:gd name="T3" fmla="*/ 8398 h 152400"/>
                <a:gd name="T4" fmla="*/ 21844 w 104775"/>
                <a:gd name="T5" fmla="*/ 88123 h 152400"/>
                <a:gd name="T6" fmla="*/ 18415 w 104775"/>
                <a:gd name="T7" fmla="*/ 143082 h 152400"/>
                <a:gd name="T8" fmla="*/ 84424 w 104775"/>
                <a:gd name="T9" fmla="*/ 85741 h 152400"/>
                <a:gd name="T10" fmla="*/ 0 60000 65536"/>
                <a:gd name="T11" fmla="*/ 0 60000 65536"/>
                <a:gd name="T12" fmla="*/ 0 60000 65536"/>
                <a:gd name="T13" fmla="*/ 0 60000 65536"/>
                <a:gd name="T14" fmla="*/ 0 60000 65536"/>
                <a:gd name="T15" fmla="*/ 0 w 104775"/>
                <a:gd name="T16" fmla="*/ 0 h 152400"/>
                <a:gd name="T17" fmla="*/ 104775 w 104775"/>
                <a:gd name="T18" fmla="*/ 152400 h 152400"/>
              </a:gdLst>
              <a:ahLst/>
              <a:cxnLst>
                <a:cxn ang="T10">
                  <a:pos x="T0" y="T1"/>
                </a:cxn>
                <a:cxn ang="T11">
                  <a:pos x="T2" y="T3"/>
                </a:cxn>
                <a:cxn ang="T12">
                  <a:pos x="T4" y="T5"/>
                </a:cxn>
                <a:cxn ang="T13">
                  <a:pos x="T6" y="T7"/>
                </a:cxn>
                <a:cxn ang="T14">
                  <a:pos x="T8" y="T9"/>
                </a:cxn>
              </a:cxnLst>
              <a:rect l="T15" t="T16" r="T17" b="T18"/>
              <a:pathLst>
                <a:path w="104775" h="152400">
                  <a:moveTo>
                    <a:pt x="84519" y="85741"/>
                  </a:moveTo>
                  <a:cubicBezTo>
                    <a:pt x="107569" y="57357"/>
                    <a:pt x="98140" y="19543"/>
                    <a:pt x="86614" y="8398"/>
                  </a:cubicBezTo>
                  <a:cubicBezTo>
                    <a:pt x="75089" y="-2841"/>
                    <a:pt x="44895" y="64501"/>
                    <a:pt x="21844" y="88123"/>
                  </a:cubicBezTo>
                  <a:cubicBezTo>
                    <a:pt x="-1111" y="111745"/>
                    <a:pt x="6890" y="131842"/>
                    <a:pt x="18415" y="143082"/>
                  </a:cubicBezTo>
                  <a:cubicBezTo>
                    <a:pt x="29845" y="154226"/>
                    <a:pt x="52324" y="125270"/>
                    <a:pt x="84424" y="85741"/>
                  </a:cubicBezTo>
                  <a:lnTo>
                    <a:pt x="84519" y="85741"/>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3" name="Freeform: Shape 77">
              <a:extLst>
                <a:ext uri="{FF2B5EF4-FFF2-40B4-BE49-F238E27FC236}">
                  <a16:creationId xmlns:a16="http://schemas.microsoft.com/office/drawing/2014/main" id="{D555049B-0EEC-4913-9780-F8F920A849D4}"/>
                </a:ext>
              </a:extLst>
            </p:cNvPr>
            <p:cNvSpPr>
              <a:spLocks/>
            </p:cNvSpPr>
            <p:nvPr/>
          </p:nvSpPr>
          <p:spPr bwMode="auto">
            <a:xfrm>
              <a:off x="7840745" y="3261627"/>
              <a:ext cx="381000" cy="209550"/>
            </a:xfrm>
            <a:custGeom>
              <a:avLst/>
              <a:gdLst>
                <a:gd name="T0" fmla="*/ 313798 w 381000"/>
                <a:gd name="T1" fmla="*/ 73933 h 209550"/>
                <a:gd name="T2" fmla="*/ 377235 w 381000"/>
                <a:gd name="T3" fmla="*/ 32023 h 209550"/>
                <a:gd name="T4" fmla="*/ 343611 w 381000"/>
                <a:gd name="T5" fmla="*/ 7544 h 209550"/>
                <a:gd name="T6" fmla="*/ 53479 w 381000"/>
                <a:gd name="T7" fmla="*/ 100889 h 209550"/>
                <a:gd name="T8" fmla="*/ 17189 w 381000"/>
                <a:gd name="T9" fmla="*/ 187757 h 209550"/>
                <a:gd name="T10" fmla="*/ 17189 w 381000"/>
                <a:gd name="T11" fmla="*/ 187757 h 209550"/>
                <a:gd name="T12" fmla="*/ 124631 w 381000"/>
                <a:gd name="T13" fmla="*/ 184518 h 209550"/>
                <a:gd name="T14" fmla="*/ 313893 w 381000"/>
                <a:gd name="T15" fmla="*/ 73933 h 209550"/>
                <a:gd name="T16" fmla="*/ 0 60000 65536"/>
                <a:gd name="T17" fmla="*/ 0 60000 65536"/>
                <a:gd name="T18" fmla="*/ 0 60000 65536"/>
                <a:gd name="T19" fmla="*/ 0 60000 65536"/>
                <a:gd name="T20" fmla="*/ 0 60000 65536"/>
                <a:gd name="T21" fmla="*/ 0 60000 65536"/>
                <a:gd name="T22" fmla="*/ 0 60000 65536"/>
                <a:gd name="T23" fmla="*/ 0 60000 65536"/>
                <a:gd name="T24" fmla="*/ 0 w 381000"/>
                <a:gd name="T25" fmla="*/ 0 h 209550"/>
                <a:gd name="T26" fmla="*/ 381000 w 381000"/>
                <a:gd name="T27" fmla="*/ 209550 h 2095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1000" h="209550">
                  <a:moveTo>
                    <a:pt x="313798" y="73933"/>
                  </a:moveTo>
                  <a:cubicBezTo>
                    <a:pt x="323132" y="70218"/>
                    <a:pt x="377235" y="32023"/>
                    <a:pt x="377235" y="32023"/>
                  </a:cubicBezTo>
                  <a:cubicBezTo>
                    <a:pt x="354946" y="2019"/>
                    <a:pt x="343611" y="7544"/>
                    <a:pt x="343611" y="7544"/>
                  </a:cubicBezTo>
                  <a:lnTo>
                    <a:pt x="53479" y="100889"/>
                  </a:lnTo>
                  <a:cubicBezTo>
                    <a:pt x="11094" y="118891"/>
                    <a:pt x="-5194" y="157848"/>
                    <a:pt x="17189" y="187757"/>
                  </a:cubicBezTo>
                  <a:cubicBezTo>
                    <a:pt x="39573" y="217665"/>
                    <a:pt x="82245" y="202521"/>
                    <a:pt x="124631" y="184518"/>
                  </a:cubicBezTo>
                  <a:lnTo>
                    <a:pt x="313893" y="73933"/>
                  </a:lnTo>
                  <a:lnTo>
                    <a:pt x="313798" y="73933"/>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4" name="Freeform: Shape 78">
              <a:extLst>
                <a:ext uri="{FF2B5EF4-FFF2-40B4-BE49-F238E27FC236}">
                  <a16:creationId xmlns:a16="http://schemas.microsoft.com/office/drawing/2014/main" id="{9039BFC3-4953-4753-9F10-6095F464B259}"/>
                </a:ext>
              </a:extLst>
            </p:cNvPr>
            <p:cNvSpPr>
              <a:spLocks/>
            </p:cNvSpPr>
            <p:nvPr/>
          </p:nvSpPr>
          <p:spPr bwMode="auto">
            <a:xfrm>
              <a:off x="7577901" y="3618305"/>
              <a:ext cx="228600" cy="1238250"/>
            </a:xfrm>
            <a:custGeom>
              <a:avLst/>
              <a:gdLst>
                <a:gd name="T0" fmla="*/ 144969 w 228600"/>
                <a:gd name="T1" fmla="*/ 1215347 h 1238250"/>
                <a:gd name="T2" fmla="*/ 101250 w 228600"/>
                <a:gd name="T3" fmla="*/ 1233540 h 1238250"/>
                <a:gd name="T4" fmla="*/ 79342 w 228600"/>
                <a:gd name="T5" fmla="*/ 646895 h 1238250"/>
                <a:gd name="T6" fmla="*/ 54863 w 228600"/>
                <a:gd name="T7" fmla="*/ 18340 h 1238250"/>
                <a:gd name="T8" fmla="*/ 212026 w 228600"/>
                <a:gd name="T9" fmla="*/ 69775 h 1238250"/>
                <a:gd name="T10" fmla="*/ 204596 w 228600"/>
                <a:gd name="T11" fmla="*/ 647371 h 1238250"/>
                <a:gd name="T12" fmla="*/ 191070 w 228600"/>
                <a:gd name="T13" fmla="*/ 759576 h 1238250"/>
                <a:gd name="T14" fmla="*/ 144874 w 228600"/>
                <a:gd name="T15" fmla="*/ 1215347 h 1238250"/>
                <a:gd name="T16" fmla="*/ 0 60000 65536"/>
                <a:gd name="T17" fmla="*/ 0 60000 65536"/>
                <a:gd name="T18" fmla="*/ 0 60000 65536"/>
                <a:gd name="T19" fmla="*/ 0 60000 65536"/>
                <a:gd name="T20" fmla="*/ 0 60000 65536"/>
                <a:gd name="T21" fmla="*/ 0 60000 65536"/>
                <a:gd name="T22" fmla="*/ 0 60000 65536"/>
                <a:gd name="T23" fmla="*/ 0 60000 65536"/>
                <a:gd name="T24" fmla="*/ 0 w 228600"/>
                <a:gd name="T25" fmla="*/ 0 h 1238250"/>
                <a:gd name="T26" fmla="*/ 228600 w 228600"/>
                <a:gd name="T27" fmla="*/ 1238250 h 12382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8600" h="1238250">
                  <a:moveTo>
                    <a:pt x="144969" y="1215347"/>
                  </a:moveTo>
                  <a:cubicBezTo>
                    <a:pt x="144969" y="1215347"/>
                    <a:pt x="103060" y="1255066"/>
                    <a:pt x="101250" y="1233540"/>
                  </a:cubicBezTo>
                  <a:cubicBezTo>
                    <a:pt x="85343" y="1036658"/>
                    <a:pt x="94963" y="785484"/>
                    <a:pt x="79342" y="646895"/>
                  </a:cubicBezTo>
                  <a:cubicBezTo>
                    <a:pt x="75151" y="609557"/>
                    <a:pt x="-63533" y="44058"/>
                    <a:pt x="54863" y="18340"/>
                  </a:cubicBezTo>
                  <a:cubicBezTo>
                    <a:pt x="162781" y="-5187"/>
                    <a:pt x="175735" y="6720"/>
                    <a:pt x="212026" y="69775"/>
                  </a:cubicBezTo>
                  <a:cubicBezTo>
                    <a:pt x="242315" y="122448"/>
                    <a:pt x="220407" y="599841"/>
                    <a:pt x="204596" y="647371"/>
                  </a:cubicBezTo>
                  <a:cubicBezTo>
                    <a:pt x="199262" y="663183"/>
                    <a:pt x="192785" y="742907"/>
                    <a:pt x="191070" y="759576"/>
                  </a:cubicBezTo>
                  <a:cubicBezTo>
                    <a:pt x="166115" y="994843"/>
                    <a:pt x="144874" y="1215347"/>
                    <a:pt x="144874" y="1215347"/>
                  </a:cubicBezTo>
                  <a:lnTo>
                    <a:pt x="144969" y="1215347"/>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5" name="Freeform: Shape 79">
              <a:extLst>
                <a:ext uri="{FF2B5EF4-FFF2-40B4-BE49-F238E27FC236}">
                  <a16:creationId xmlns:a16="http://schemas.microsoft.com/office/drawing/2014/main" id="{94FBC558-58F4-4CB5-B71B-53D0C2519863}"/>
                </a:ext>
              </a:extLst>
            </p:cNvPr>
            <p:cNvSpPr>
              <a:spLocks/>
            </p:cNvSpPr>
            <p:nvPr/>
          </p:nvSpPr>
          <p:spPr bwMode="auto">
            <a:xfrm>
              <a:off x="7639648" y="4817301"/>
              <a:ext cx="152400" cy="123825"/>
            </a:xfrm>
            <a:custGeom>
              <a:avLst/>
              <a:gdLst>
                <a:gd name="T0" fmla="*/ 29120 w 152400"/>
                <a:gd name="T1" fmla="*/ 44640 h 123825"/>
                <a:gd name="T2" fmla="*/ 27405 w 152400"/>
                <a:gd name="T3" fmla="*/ 123412 h 123825"/>
                <a:gd name="T4" fmla="*/ 144467 w 152400"/>
                <a:gd name="T5" fmla="*/ 95789 h 123825"/>
                <a:gd name="T6" fmla="*/ 97319 w 152400"/>
                <a:gd name="T7" fmla="*/ 20161 h 123825"/>
                <a:gd name="T8" fmla="*/ 29215 w 152400"/>
                <a:gd name="T9" fmla="*/ 44640 h 123825"/>
                <a:gd name="T10" fmla="*/ 0 60000 65536"/>
                <a:gd name="T11" fmla="*/ 0 60000 65536"/>
                <a:gd name="T12" fmla="*/ 0 60000 65536"/>
                <a:gd name="T13" fmla="*/ 0 60000 65536"/>
                <a:gd name="T14" fmla="*/ 0 60000 65536"/>
                <a:gd name="T15" fmla="*/ 0 w 152400"/>
                <a:gd name="T16" fmla="*/ 0 h 123825"/>
                <a:gd name="T17" fmla="*/ 152400 w 152400"/>
                <a:gd name="T18" fmla="*/ 123825 h 123825"/>
              </a:gdLst>
              <a:ahLst/>
              <a:cxnLst>
                <a:cxn ang="T10">
                  <a:pos x="T0" y="T1"/>
                </a:cxn>
                <a:cxn ang="T11">
                  <a:pos x="T2" y="T3"/>
                </a:cxn>
                <a:cxn ang="T12">
                  <a:pos x="T4" y="T5"/>
                </a:cxn>
                <a:cxn ang="T13">
                  <a:pos x="T6" y="T7"/>
                </a:cxn>
                <a:cxn ang="T14">
                  <a:pos x="T8" y="T9"/>
                </a:cxn>
              </a:cxnLst>
              <a:rect l="T15" t="T16" r="T17" b="T18"/>
              <a:pathLst>
                <a:path w="152400" h="123825">
                  <a:moveTo>
                    <a:pt x="29120" y="44640"/>
                  </a:moveTo>
                  <a:cubicBezTo>
                    <a:pt x="30739" y="62547"/>
                    <a:pt x="-19934" y="127508"/>
                    <a:pt x="27405" y="123412"/>
                  </a:cubicBezTo>
                  <a:cubicBezTo>
                    <a:pt x="144087" y="113125"/>
                    <a:pt x="151802" y="111506"/>
                    <a:pt x="144467" y="95789"/>
                  </a:cubicBezTo>
                  <a:cubicBezTo>
                    <a:pt x="127037" y="58832"/>
                    <a:pt x="107416" y="76739"/>
                    <a:pt x="97319" y="20161"/>
                  </a:cubicBezTo>
                  <a:cubicBezTo>
                    <a:pt x="91413" y="-13558"/>
                    <a:pt x="27596" y="26828"/>
                    <a:pt x="29215" y="44640"/>
                  </a:cubicBezTo>
                  <a:lnTo>
                    <a:pt x="29120" y="44640"/>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6" name="Freeform: Shape 80">
              <a:extLst>
                <a:ext uri="{FF2B5EF4-FFF2-40B4-BE49-F238E27FC236}">
                  <a16:creationId xmlns:a16="http://schemas.microsoft.com/office/drawing/2014/main" id="{8A7D5C37-6E2D-4CFA-8A19-A38E8CC1EC36}"/>
                </a:ext>
              </a:extLst>
            </p:cNvPr>
            <p:cNvSpPr>
              <a:spLocks/>
            </p:cNvSpPr>
            <p:nvPr/>
          </p:nvSpPr>
          <p:spPr bwMode="auto">
            <a:xfrm>
              <a:off x="7414785" y="3010757"/>
              <a:ext cx="428625" cy="1285875"/>
            </a:xfrm>
            <a:custGeom>
              <a:avLst/>
              <a:gdLst>
                <a:gd name="T0" fmla="*/ 382190 w 428625"/>
                <a:gd name="T1" fmla="*/ 605695 h 1285875"/>
                <a:gd name="T2" fmla="*/ 394382 w 428625"/>
                <a:gd name="T3" fmla="*/ 368046 h 1285875"/>
                <a:gd name="T4" fmla="*/ 425529 w 428625"/>
                <a:gd name="T5" fmla="*/ 211169 h 1285875"/>
                <a:gd name="T6" fmla="*/ 244363 w 428625"/>
                <a:gd name="T7" fmla="*/ 7144 h 1285875"/>
                <a:gd name="T8" fmla="*/ 7476 w 428625"/>
                <a:gd name="T9" fmla="*/ 209169 h 1285875"/>
                <a:gd name="T10" fmla="*/ 87296 w 428625"/>
                <a:gd name="T11" fmla="*/ 553403 h 1285875"/>
                <a:gd name="T12" fmla="*/ 11191 w 428625"/>
                <a:gd name="T13" fmla="*/ 1256538 h 1285875"/>
                <a:gd name="T14" fmla="*/ 384000 w 428625"/>
                <a:gd name="T15" fmla="*/ 1241393 h 1285875"/>
                <a:gd name="T16" fmla="*/ 382285 w 428625"/>
                <a:gd name="T17" fmla="*/ 605504 h 12858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8625"/>
                <a:gd name="T28" fmla="*/ 0 h 1285875"/>
                <a:gd name="T29" fmla="*/ 428625 w 428625"/>
                <a:gd name="T30" fmla="*/ 1285875 h 12858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8625" h="1285875">
                  <a:moveTo>
                    <a:pt x="382190" y="605695"/>
                  </a:moveTo>
                  <a:cubicBezTo>
                    <a:pt x="361997" y="520065"/>
                    <a:pt x="379904" y="436245"/>
                    <a:pt x="394382" y="368046"/>
                  </a:cubicBezTo>
                  <a:cubicBezTo>
                    <a:pt x="414003" y="275082"/>
                    <a:pt x="425529" y="211169"/>
                    <a:pt x="425529" y="211169"/>
                  </a:cubicBezTo>
                  <a:cubicBezTo>
                    <a:pt x="425529" y="100013"/>
                    <a:pt x="403621" y="7144"/>
                    <a:pt x="244363" y="7144"/>
                  </a:cubicBezTo>
                  <a:cubicBezTo>
                    <a:pt x="85105" y="7144"/>
                    <a:pt x="7476" y="98012"/>
                    <a:pt x="7476" y="209169"/>
                  </a:cubicBezTo>
                  <a:cubicBezTo>
                    <a:pt x="7476" y="209169"/>
                    <a:pt x="87677" y="504254"/>
                    <a:pt x="87296" y="553403"/>
                  </a:cubicBezTo>
                  <a:cubicBezTo>
                    <a:pt x="86248" y="694087"/>
                    <a:pt x="-13955" y="867347"/>
                    <a:pt x="11191" y="1256538"/>
                  </a:cubicBezTo>
                  <a:cubicBezTo>
                    <a:pt x="15287" y="1319879"/>
                    <a:pt x="293702" y="1245299"/>
                    <a:pt x="384000" y="1241393"/>
                  </a:cubicBezTo>
                  <a:cubicBezTo>
                    <a:pt x="392477" y="1241012"/>
                    <a:pt x="432577" y="818198"/>
                    <a:pt x="382285" y="605504"/>
                  </a:cubicBezTo>
                  <a:lnTo>
                    <a:pt x="382190" y="60569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7" name="Freeform: Shape 81">
              <a:extLst>
                <a:ext uri="{FF2B5EF4-FFF2-40B4-BE49-F238E27FC236}">
                  <a16:creationId xmlns:a16="http://schemas.microsoft.com/office/drawing/2014/main" id="{7A2D94BE-5982-40BB-A0AF-F17906E02197}"/>
                </a:ext>
              </a:extLst>
            </p:cNvPr>
            <p:cNvSpPr>
              <a:spLocks/>
            </p:cNvSpPr>
            <p:nvPr/>
          </p:nvSpPr>
          <p:spPr bwMode="auto">
            <a:xfrm>
              <a:off x="7339298" y="3052284"/>
              <a:ext cx="228600" cy="438150"/>
            </a:xfrm>
            <a:custGeom>
              <a:avLst/>
              <a:gdLst>
                <a:gd name="T0" fmla="*/ 194596 w 228600"/>
                <a:gd name="T1" fmla="*/ 11718 h 438150"/>
                <a:gd name="T2" fmla="*/ 84487 w 228600"/>
                <a:gd name="T3" fmla="*/ 66391 h 438150"/>
                <a:gd name="T4" fmla="*/ 7144 w 228600"/>
                <a:gd name="T5" fmla="*/ 406720 h 438150"/>
                <a:gd name="T6" fmla="*/ 103537 w 228600"/>
                <a:gd name="T7" fmla="*/ 433580 h 438150"/>
                <a:gd name="T8" fmla="*/ 133064 w 228600"/>
                <a:gd name="T9" fmla="*/ 368334 h 438150"/>
                <a:gd name="T10" fmla="*/ 213551 w 228600"/>
                <a:gd name="T11" fmla="*/ 117826 h 438150"/>
                <a:gd name="T12" fmla="*/ 194691 w 228600"/>
                <a:gd name="T13" fmla="*/ 11813 h 438150"/>
                <a:gd name="T14" fmla="*/ 0 60000 65536"/>
                <a:gd name="T15" fmla="*/ 0 60000 65536"/>
                <a:gd name="T16" fmla="*/ 0 60000 65536"/>
                <a:gd name="T17" fmla="*/ 0 60000 65536"/>
                <a:gd name="T18" fmla="*/ 0 60000 65536"/>
                <a:gd name="T19" fmla="*/ 0 60000 65536"/>
                <a:gd name="T20" fmla="*/ 0 60000 65536"/>
                <a:gd name="T21" fmla="*/ 0 w 228600"/>
                <a:gd name="T22" fmla="*/ 0 h 438150"/>
                <a:gd name="T23" fmla="*/ 228600 w 228600"/>
                <a:gd name="T24" fmla="*/ 438150 h 438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8600" h="438150">
                  <a:moveTo>
                    <a:pt x="194596" y="11718"/>
                  </a:moveTo>
                  <a:cubicBezTo>
                    <a:pt x="149066" y="-3617"/>
                    <a:pt x="99822" y="20862"/>
                    <a:pt x="84487" y="66391"/>
                  </a:cubicBezTo>
                  <a:lnTo>
                    <a:pt x="7144" y="406720"/>
                  </a:lnTo>
                  <a:cubicBezTo>
                    <a:pt x="43815" y="409387"/>
                    <a:pt x="72009" y="416626"/>
                    <a:pt x="103537" y="433580"/>
                  </a:cubicBezTo>
                  <a:cubicBezTo>
                    <a:pt x="113919" y="399576"/>
                    <a:pt x="132017" y="371763"/>
                    <a:pt x="133064" y="368334"/>
                  </a:cubicBezTo>
                  <a:lnTo>
                    <a:pt x="213551" y="117826"/>
                  </a:lnTo>
                  <a:cubicBezTo>
                    <a:pt x="228886" y="72392"/>
                    <a:pt x="240221" y="27148"/>
                    <a:pt x="194691" y="11813"/>
                  </a:cubicBezTo>
                  <a:lnTo>
                    <a:pt x="194596" y="11718"/>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8" name="Freeform: Shape 82">
              <a:extLst>
                <a:ext uri="{FF2B5EF4-FFF2-40B4-BE49-F238E27FC236}">
                  <a16:creationId xmlns:a16="http://schemas.microsoft.com/office/drawing/2014/main" id="{58F0B900-9DAE-47A4-83C7-C67BBA4FE246}"/>
                </a:ext>
              </a:extLst>
            </p:cNvPr>
            <p:cNvSpPr>
              <a:spLocks/>
            </p:cNvSpPr>
            <p:nvPr/>
          </p:nvSpPr>
          <p:spPr bwMode="auto">
            <a:xfrm>
              <a:off x="7107575" y="3718009"/>
              <a:ext cx="152400" cy="95250"/>
            </a:xfrm>
            <a:custGeom>
              <a:avLst/>
              <a:gdLst>
                <a:gd name="T0" fmla="*/ 85133 w 152400"/>
                <a:gd name="T1" fmla="*/ 80466 h 95250"/>
                <a:gd name="T2" fmla="*/ 8076 w 152400"/>
                <a:gd name="T3" fmla="*/ 73989 h 95250"/>
                <a:gd name="T4" fmla="*/ 94563 w 152400"/>
                <a:gd name="T5" fmla="*/ 18553 h 95250"/>
                <a:gd name="T6" fmla="*/ 149522 w 152400"/>
                <a:gd name="T7" fmla="*/ 21220 h 95250"/>
                <a:gd name="T8" fmla="*/ 85228 w 152400"/>
                <a:gd name="T9" fmla="*/ 80466 h 95250"/>
                <a:gd name="T10" fmla="*/ 0 60000 65536"/>
                <a:gd name="T11" fmla="*/ 0 60000 65536"/>
                <a:gd name="T12" fmla="*/ 0 60000 65536"/>
                <a:gd name="T13" fmla="*/ 0 60000 65536"/>
                <a:gd name="T14" fmla="*/ 0 60000 65536"/>
                <a:gd name="T15" fmla="*/ 0 w 152400"/>
                <a:gd name="T16" fmla="*/ 0 h 95250"/>
                <a:gd name="T17" fmla="*/ 152400 w 152400"/>
                <a:gd name="T18" fmla="*/ 95250 h 95250"/>
              </a:gdLst>
              <a:ahLst/>
              <a:cxnLst>
                <a:cxn ang="T10">
                  <a:pos x="T0" y="T1"/>
                </a:cxn>
                <a:cxn ang="T11">
                  <a:pos x="T2" y="T3"/>
                </a:cxn>
                <a:cxn ang="T12">
                  <a:pos x="T4" y="T5"/>
                </a:cxn>
                <a:cxn ang="T13">
                  <a:pos x="T6" y="T7"/>
                </a:cxn>
                <a:cxn ang="T14">
                  <a:pos x="T8" y="T9"/>
                </a:cxn>
              </a:cxnLst>
              <a:rect l="T15" t="T16" r="T17" b="T18"/>
              <a:pathLst>
                <a:path w="152400" h="95250">
                  <a:moveTo>
                    <a:pt x="85133" y="80466"/>
                  </a:moveTo>
                  <a:cubicBezTo>
                    <a:pt x="54367" y="100278"/>
                    <a:pt x="17886" y="86657"/>
                    <a:pt x="8076" y="73989"/>
                  </a:cubicBezTo>
                  <a:cubicBezTo>
                    <a:pt x="-1735" y="61321"/>
                    <a:pt x="68560" y="38746"/>
                    <a:pt x="94563" y="18553"/>
                  </a:cubicBezTo>
                  <a:cubicBezTo>
                    <a:pt x="120566" y="-1640"/>
                    <a:pt x="139711" y="8647"/>
                    <a:pt x="149522" y="21220"/>
                  </a:cubicBezTo>
                  <a:cubicBezTo>
                    <a:pt x="159333" y="33889"/>
                    <a:pt x="128091" y="52939"/>
                    <a:pt x="85228" y="80466"/>
                  </a:cubicBezTo>
                  <a:lnTo>
                    <a:pt x="85133" y="8046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69" name="Freeform: Shape 83">
              <a:extLst>
                <a:ext uri="{FF2B5EF4-FFF2-40B4-BE49-F238E27FC236}">
                  <a16:creationId xmlns:a16="http://schemas.microsoft.com/office/drawing/2014/main" id="{303C3A53-06D0-44F3-ADEE-E489FF3F8AF1}"/>
                </a:ext>
              </a:extLst>
            </p:cNvPr>
            <p:cNvSpPr>
              <a:spLocks/>
            </p:cNvSpPr>
            <p:nvPr/>
          </p:nvSpPr>
          <p:spPr bwMode="auto">
            <a:xfrm>
              <a:off x="7204996" y="3407143"/>
              <a:ext cx="247650" cy="361950"/>
            </a:xfrm>
            <a:custGeom>
              <a:avLst/>
              <a:gdLst>
                <a:gd name="T0" fmla="*/ 75629 w 247650"/>
                <a:gd name="T1" fmla="*/ 314846 h 361950"/>
                <a:gd name="T2" fmla="*/ 34766 w 247650"/>
                <a:gd name="T3" fmla="*/ 361042 h 361950"/>
                <a:gd name="T4" fmla="*/ 7144 w 247650"/>
                <a:gd name="T5" fmla="*/ 330562 h 361950"/>
                <a:gd name="T6" fmla="*/ 139446 w 247650"/>
                <a:gd name="T7" fmla="*/ 47003 h 361950"/>
                <a:gd name="T8" fmla="*/ 229838 w 247650"/>
                <a:gd name="T9" fmla="*/ 20619 h 361950"/>
                <a:gd name="T10" fmla="*/ 229838 w 247650"/>
                <a:gd name="T11" fmla="*/ 20619 h 361950"/>
                <a:gd name="T12" fmla="*/ 214598 w 247650"/>
                <a:gd name="T13" fmla="*/ 127013 h 361950"/>
                <a:gd name="T14" fmla="*/ 75724 w 247650"/>
                <a:gd name="T15" fmla="*/ 314941 h 361950"/>
                <a:gd name="T16" fmla="*/ 0 60000 65536"/>
                <a:gd name="T17" fmla="*/ 0 60000 65536"/>
                <a:gd name="T18" fmla="*/ 0 60000 65536"/>
                <a:gd name="T19" fmla="*/ 0 60000 65536"/>
                <a:gd name="T20" fmla="*/ 0 60000 65536"/>
                <a:gd name="T21" fmla="*/ 0 60000 65536"/>
                <a:gd name="T22" fmla="*/ 0 60000 65536"/>
                <a:gd name="T23" fmla="*/ 0 60000 65536"/>
                <a:gd name="T24" fmla="*/ 0 w 247650"/>
                <a:gd name="T25" fmla="*/ 0 h 361950"/>
                <a:gd name="T26" fmla="*/ 247650 w 247650"/>
                <a:gd name="T27" fmla="*/ 361950 h 3619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7650" h="361950">
                  <a:moveTo>
                    <a:pt x="75629" y="314846"/>
                  </a:moveTo>
                  <a:cubicBezTo>
                    <a:pt x="70771" y="323704"/>
                    <a:pt x="34766" y="361042"/>
                    <a:pt x="34766" y="361042"/>
                  </a:cubicBezTo>
                  <a:cubicBezTo>
                    <a:pt x="7525" y="335515"/>
                    <a:pt x="7144" y="330562"/>
                    <a:pt x="7144" y="330562"/>
                  </a:cubicBezTo>
                  <a:lnTo>
                    <a:pt x="139446" y="47003"/>
                  </a:lnTo>
                  <a:cubicBezTo>
                    <a:pt x="162020" y="6903"/>
                    <a:pt x="202502" y="-4908"/>
                    <a:pt x="229838" y="20619"/>
                  </a:cubicBezTo>
                  <a:cubicBezTo>
                    <a:pt x="257080" y="46146"/>
                    <a:pt x="237268" y="86913"/>
                    <a:pt x="214598" y="127013"/>
                  </a:cubicBezTo>
                  <a:lnTo>
                    <a:pt x="75724" y="314941"/>
                  </a:lnTo>
                  <a:lnTo>
                    <a:pt x="75629" y="31484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0" name="Freeform: Shape 84">
              <a:extLst>
                <a:ext uri="{FF2B5EF4-FFF2-40B4-BE49-F238E27FC236}">
                  <a16:creationId xmlns:a16="http://schemas.microsoft.com/office/drawing/2014/main" id="{9AA27149-C055-4823-8EAF-21EE8F9F505D}"/>
                </a:ext>
              </a:extLst>
            </p:cNvPr>
            <p:cNvSpPr>
              <a:spLocks/>
            </p:cNvSpPr>
            <p:nvPr/>
          </p:nvSpPr>
          <p:spPr bwMode="auto">
            <a:xfrm>
              <a:off x="7396123" y="4824719"/>
              <a:ext cx="152400" cy="123825"/>
            </a:xfrm>
            <a:custGeom>
              <a:avLst/>
              <a:gdLst>
                <a:gd name="T0" fmla="*/ 34901 w 152400"/>
                <a:gd name="T1" fmla="*/ 39889 h 123825"/>
                <a:gd name="T2" fmla="*/ 26233 w 152400"/>
                <a:gd name="T3" fmla="*/ 118185 h 123825"/>
                <a:gd name="T4" fmla="*/ 145201 w 152400"/>
                <a:gd name="T5" fmla="*/ 101040 h 123825"/>
                <a:gd name="T6" fmla="*/ 104910 w 152400"/>
                <a:gd name="T7" fmla="*/ 21601 h 123825"/>
                <a:gd name="T8" fmla="*/ 34901 w 152400"/>
                <a:gd name="T9" fmla="*/ 39984 h 123825"/>
                <a:gd name="T10" fmla="*/ 0 60000 65536"/>
                <a:gd name="T11" fmla="*/ 0 60000 65536"/>
                <a:gd name="T12" fmla="*/ 0 60000 65536"/>
                <a:gd name="T13" fmla="*/ 0 60000 65536"/>
                <a:gd name="T14" fmla="*/ 0 60000 65536"/>
                <a:gd name="T15" fmla="*/ 0 w 152400"/>
                <a:gd name="T16" fmla="*/ 0 h 123825"/>
                <a:gd name="T17" fmla="*/ 152400 w 152400"/>
                <a:gd name="T18" fmla="*/ 123825 h 123825"/>
              </a:gdLst>
              <a:ahLst/>
              <a:cxnLst>
                <a:cxn ang="T10">
                  <a:pos x="T0" y="T1"/>
                </a:cxn>
                <a:cxn ang="T11">
                  <a:pos x="T2" y="T3"/>
                </a:cxn>
                <a:cxn ang="T12">
                  <a:pos x="T4" y="T5"/>
                </a:cxn>
                <a:cxn ang="T13">
                  <a:pos x="T6" y="T7"/>
                </a:cxn>
                <a:cxn ang="T14">
                  <a:pos x="T8" y="T9"/>
                </a:cxn>
              </a:cxnLst>
              <a:rect l="T15" t="T16" r="T17" b="T18"/>
              <a:pathLst>
                <a:path w="152400" h="123825">
                  <a:moveTo>
                    <a:pt x="34901" y="39889"/>
                  </a:moveTo>
                  <a:cubicBezTo>
                    <a:pt x="34901" y="57796"/>
                    <a:pt x="-21296" y="118185"/>
                    <a:pt x="26233" y="118185"/>
                  </a:cubicBezTo>
                  <a:cubicBezTo>
                    <a:pt x="143391" y="118185"/>
                    <a:pt x="151201" y="117232"/>
                    <a:pt x="145201" y="101040"/>
                  </a:cubicBezTo>
                  <a:cubicBezTo>
                    <a:pt x="131104" y="62654"/>
                    <a:pt x="109958" y="78751"/>
                    <a:pt x="104910" y="21601"/>
                  </a:cubicBezTo>
                  <a:cubicBezTo>
                    <a:pt x="101957" y="-12498"/>
                    <a:pt x="34901" y="22077"/>
                    <a:pt x="34901" y="39984"/>
                  </a:cubicBezTo>
                  <a:lnTo>
                    <a:pt x="34901" y="39889"/>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1" name="Freeform: Shape 85">
              <a:extLst>
                <a:ext uri="{FF2B5EF4-FFF2-40B4-BE49-F238E27FC236}">
                  <a16:creationId xmlns:a16="http://schemas.microsoft.com/office/drawing/2014/main" id="{6382A3C7-E3F4-4E8D-8741-6C64A019D549}"/>
                </a:ext>
              </a:extLst>
            </p:cNvPr>
            <p:cNvSpPr>
              <a:spLocks/>
            </p:cNvSpPr>
            <p:nvPr/>
          </p:nvSpPr>
          <p:spPr bwMode="auto">
            <a:xfrm>
              <a:off x="7520840" y="2850823"/>
              <a:ext cx="228600" cy="219075"/>
            </a:xfrm>
            <a:custGeom>
              <a:avLst/>
              <a:gdLst>
                <a:gd name="T0" fmla="*/ 27246 w 228600"/>
                <a:gd name="T1" fmla="*/ 188795 h 219075"/>
                <a:gd name="T2" fmla="*/ 109542 w 228600"/>
                <a:gd name="T3" fmla="*/ 218513 h 219075"/>
                <a:gd name="T4" fmla="*/ 211650 w 228600"/>
                <a:gd name="T5" fmla="*/ 171269 h 219075"/>
                <a:gd name="T6" fmla="*/ 115829 w 228600"/>
                <a:gd name="T7" fmla="*/ 7153 h 219075"/>
                <a:gd name="T8" fmla="*/ 27246 w 228600"/>
                <a:gd name="T9" fmla="*/ 188890 h 219075"/>
                <a:gd name="T10" fmla="*/ 0 60000 65536"/>
                <a:gd name="T11" fmla="*/ 0 60000 65536"/>
                <a:gd name="T12" fmla="*/ 0 60000 65536"/>
                <a:gd name="T13" fmla="*/ 0 60000 65536"/>
                <a:gd name="T14" fmla="*/ 0 60000 65536"/>
                <a:gd name="T15" fmla="*/ 0 w 228600"/>
                <a:gd name="T16" fmla="*/ 0 h 219075"/>
                <a:gd name="T17" fmla="*/ 228600 w 228600"/>
                <a:gd name="T18" fmla="*/ 219075 h 219075"/>
              </a:gdLst>
              <a:ahLst/>
              <a:cxnLst>
                <a:cxn ang="T10">
                  <a:pos x="T0" y="T1"/>
                </a:cxn>
                <a:cxn ang="T11">
                  <a:pos x="T2" y="T3"/>
                </a:cxn>
                <a:cxn ang="T12">
                  <a:pos x="T4" y="T5"/>
                </a:cxn>
                <a:cxn ang="T13">
                  <a:pos x="T6" y="T7"/>
                </a:cxn>
                <a:cxn ang="T14">
                  <a:pos x="T8" y="T9"/>
                </a:cxn>
              </a:cxnLst>
              <a:rect l="T15" t="T16" r="T17" b="T18"/>
              <a:pathLst>
                <a:path w="228600" h="219075">
                  <a:moveTo>
                    <a:pt x="27246" y="188795"/>
                  </a:moveTo>
                  <a:cubicBezTo>
                    <a:pt x="-35904" y="211274"/>
                    <a:pt x="66013" y="219085"/>
                    <a:pt x="109542" y="218513"/>
                  </a:cubicBezTo>
                  <a:cubicBezTo>
                    <a:pt x="153167" y="217942"/>
                    <a:pt x="268705" y="199082"/>
                    <a:pt x="211650" y="171269"/>
                  </a:cubicBezTo>
                  <a:cubicBezTo>
                    <a:pt x="116019" y="124597"/>
                    <a:pt x="210317" y="5915"/>
                    <a:pt x="115829" y="7153"/>
                  </a:cubicBezTo>
                  <a:cubicBezTo>
                    <a:pt x="32390" y="8201"/>
                    <a:pt x="132117" y="151552"/>
                    <a:pt x="27246" y="188890"/>
                  </a:cubicBezTo>
                  <a:lnTo>
                    <a:pt x="27246" y="188795"/>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2" name="Freeform: Shape 86">
              <a:extLst>
                <a:ext uri="{FF2B5EF4-FFF2-40B4-BE49-F238E27FC236}">
                  <a16:creationId xmlns:a16="http://schemas.microsoft.com/office/drawing/2014/main" id="{FB0BA270-28C2-4065-98D6-82BA4717FEC5}"/>
                </a:ext>
              </a:extLst>
            </p:cNvPr>
            <p:cNvSpPr>
              <a:spLocks/>
            </p:cNvSpPr>
            <p:nvPr/>
          </p:nvSpPr>
          <p:spPr bwMode="auto">
            <a:xfrm>
              <a:off x="7647620" y="2653852"/>
              <a:ext cx="95250" cy="95250"/>
            </a:xfrm>
            <a:custGeom>
              <a:avLst/>
              <a:gdLst>
                <a:gd name="T0" fmla="*/ 96205 w 95250"/>
                <a:gd name="T1" fmla="*/ 50486 h 95250"/>
                <a:gd name="T2" fmla="*/ 52200 w 95250"/>
                <a:gd name="T3" fmla="*/ 94967 h 95250"/>
                <a:gd name="T4" fmla="*/ 7147 w 95250"/>
                <a:gd name="T5" fmla="*/ 51629 h 95250"/>
                <a:gd name="T6" fmla="*/ 51152 w 95250"/>
                <a:gd name="T7" fmla="*/ 7147 h 95250"/>
                <a:gd name="T8" fmla="*/ 96205 w 95250"/>
                <a:gd name="T9" fmla="*/ 50486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96205" y="50486"/>
                  </a:moveTo>
                  <a:cubicBezTo>
                    <a:pt x="96586" y="74679"/>
                    <a:pt x="76869" y="94682"/>
                    <a:pt x="52200" y="94967"/>
                  </a:cubicBezTo>
                  <a:cubicBezTo>
                    <a:pt x="27625" y="95253"/>
                    <a:pt x="7528" y="75822"/>
                    <a:pt x="7147" y="51629"/>
                  </a:cubicBezTo>
                  <a:cubicBezTo>
                    <a:pt x="6861" y="27340"/>
                    <a:pt x="26578" y="7433"/>
                    <a:pt x="51152" y="7147"/>
                  </a:cubicBezTo>
                  <a:cubicBezTo>
                    <a:pt x="75822" y="6861"/>
                    <a:pt x="95919" y="26197"/>
                    <a:pt x="96205" y="50486"/>
                  </a:cubicBezTo>
                  <a:close/>
                </a:path>
              </a:pathLst>
            </a:custGeom>
            <a:solidFill>
              <a:srgbClr val="FBD27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3" name="Freeform: Shape 87">
              <a:extLst>
                <a:ext uri="{FF2B5EF4-FFF2-40B4-BE49-F238E27FC236}">
                  <a16:creationId xmlns:a16="http://schemas.microsoft.com/office/drawing/2014/main" id="{87B81520-42AB-46F1-9A62-898603BA0F73}"/>
                </a:ext>
              </a:extLst>
            </p:cNvPr>
            <p:cNvSpPr>
              <a:spLocks/>
            </p:cNvSpPr>
            <p:nvPr/>
          </p:nvSpPr>
          <p:spPr bwMode="auto">
            <a:xfrm>
              <a:off x="7510450" y="2634325"/>
              <a:ext cx="228600" cy="304800"/>
            </a:xfrm>
            <a:custGeom>
              <a:avLst/>
              <a:gdLst>
                <a:gd name="T0" fmla="*/ 7156 w 228600"/>
                <a:gd name="T1" fmla="*/ 182027 h 304800"/>
                <a:gd name="T2" fmla="*/ 133267 w 228600"/>
                <a:gd name="T3" fmla="*/ 302042 h 304800"/>
                <a:gd name="T4" fmla="*/ 226802 w 228600"/>
                <a:gd name="T5" fmla="*/ 188123 h 304800"/>
                <a:gd name="T6" fmla="*/ 149555 w 228600"/>
                <a:gd name="T7" fmla="*/ 7148 h 304800"/>
                <a:gd name="T8" fmla="*/ 7156 w 228600"/>
                <a:gd name="T9" fmla="*/ 182027 h 304800"/>
                <a:gd name="T10" fmla="*/ 0 60000 65536"/>
                <a:gd name="T11" fmla="*/ 0 60000 65536"/>
                <a:gd name="T12" fmla="*/ 0 60000 65536"/>
                <a:gd name="T13" fmla="*/ 0 60000 65536"/>
                <a:gd name="T14" fmla="*/ 0 60000 65536"/>
                <a:gd name="T15" fmla="*/ 0 w 228600"/>
                <a:gd name="T16" fmla="*/ 0 h 304800"/>
                <a:gd name="T17" fmla="*/ 228600 w 228600"/>
                <a:gd name="T18" fmla="*/ 304800 h 304800"/>
              </a:gdLst>
              <a:ahLst/>
              <a:cxnLst>
                <a:cxn ang="T10">
                  <a:pos x="T0" y="T1"/>
                </a:cxn>
                <a:cxn ang="T11">
                  <a:pos x="T2" y="T3"/>
                </a:cxn>
                <a:cxn ang="T12">
                  <a:pos x="T4" y="T5"/>
                </a:cxn>
                <a:cxn ang="T13">
                  <a:pos x="T6" y="T7"/>
                </a:cxn>
                <a:cxn ang="T14">
                  <a:pos x="T8" y="T9"/>
                </a:cxn>
              </a:cxnLst>
              <a:rect l="T15" t="T16" r="T17" b="T18"/>
              <a:pathLst>
                <a:path w="228600" h="304800">
                  <a:moveTo>
                    <a:pt x="7156" y="182027"/>
                  </a:moveTo>
                  <a:cubicBezTo>
                    <a:pt x="7727" y="229462"/>
                    <a:pt x="110407" y="302328"/>
                    <a:pt x="133267" y="302042"/>
                  </a:cubicBezTo>
                  <a:cubicBezTo>
                    <a:pt x="156603" y="301756"/>
                    <a:pt x="235947" y="277563"/>
                    <a:pt x="226802" y="188123"/>
                  </a:cubicBezTo>
                  <a:cubicBezTo>
                    <a:pt x="218135" y="104208"/>
                    <a:pt x="213849" y="6386"/>
                    <a:pt x="149555" y="7148"/>
                  </a:cubicBezTo>
                  <a:cubicBezTo>
                    <a:pt x="85261" y="8005"/>
                    <a:pt x="6013" y="92683"/>
                    <a:pt x="7156" y="182027"/>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4" name="Freeform: Shape 88">
              <a:extLst>
                <a:ext uri="{FF2B5EF4-FFF2-40B4-BE49-F238E27FC236}">
                  <a16:creationId xmlns:a16="http://schemas.microsoft.com/office/drawing/2014/main" id="{86BDB6E1-FEC9-43E6-8E2A-6B2D879E6528}"/>
                </a:ext>
              </a:extLst>
            </p:cNvPr>
            <p:cNvSpPr>
              <a:spLocks/>
            </p:cNvSpPr>
            <p:nvPr/>
          </p:nvSpPr>
          <p:spPr bwMode="auto">
            <a:xfrm>
              <a:off x="7447699" y="2610126"/>
              <a:ext cx="219075" cy="247650"/>
            </a:xfrm>
            <a:custGeom>
              <a:avLst/>
              <a:gdLst>
                <a:gd name="T0" fmla="*/ 219068 w 219075"/>
                <a:gd name="T1" fmla="*/ 72304 h 247650"/>
                <a:gd name="T2" fmla="*/ 46380 w 219075"/>
                <a:gd name="T3" fmla="*/ 249565 h 247650"/>
                <a:gd name="T4" fmla="*/ 140297 w 219075"/>
                <a:gd name="T5" fmla="*/ 9154 h 247650"/>
                <a:gd name="T6" fmla="*/ 219068 w 219075"/>
                <a:gd name="T7" fmla="*/ 72209 h 247650"/>
                <a:gd name="T8" fmla="*/ 0 60000 65536"/>
                <a:gd name="T9" fmla="*/ 0 60000 65536"/>
                <a:gd name="T10" fmla="*/ 0 60000 65536"/>
                <a:gd name="T11" fmla="*/ 0 60000 65536"/>
                <a:gd name="T12" fmla="*/ 0 w 219075"/>
                <a:gd name="T13" fmla="*/ 0 h 247650"/>
                <a:gd name="T14" fmla="*/ 219075 w 219075"/>
                <a:gd name="T15" fmla="*/ 247650 h 247650"/>
              </a:gdLst>
              <a:ahLst/>
              <a:cxnLst>
                <a:cxn ang="T8">
                  <a:pos x="T0" y="T1"/>
                </a:cxn>
                <a:cxn ang="T9">
                  <a:pos x="T2" y="T3"/>
                </a:cxn>
                <a:cxn ang="T10">
                  <a:pos x="T4" y="T5"/>
                </a:cxn>
                <a:cxn ang="T11">
                  <a:pos x="T6" y="T7"/>
                </a:cxn>
              </a:cxnLst>
              <a:rect l="T12" t="T13" r="T14" b="T15"/>
              <a:pathLst>
                <a:path w="219075" h="247650">
                  <a:moveTo>
                    <a:pt x="219068" y="72304"/>
                  </a:moveTo>
                  <a:cubicBezTo>
                    <a:pt x="119722" y="73638"/>
                    <a:pt x="126485" y="248612"/>
                    <a:pt x="46380" y="249565"/>
                  </a:cubicBezTo>
                  <a:cubicBezTo>
                    <a:pt x="-33725" y="250517"/>
                    <a:pt x="14376" y="33919"/>
                    <a:pt x="140297" y="9154"/>
                  </a:cubicBezTo>
                  <a:cubicBezTo>
                    <a:pt x="218973" y="-6277"/>
                    <a:pt x="219068" y="72209"/>
                    <a:pt x="219068" y="72209"/>
                  </a:cubicBezTo>
                  <a:lnTo>
                    <a:pt x="219068" y="72304"/>
                  </a:lnTo>
                  <a:close/>
                </a:path>
              </a:pathLst>
            </a:custGeom>
            <a:solidFill>
              <a:srgbClr val="FBD27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5" name="Freeform: Shape 89">
              <a:extLst>
                <a:ext uri="{FF2B5EF4-FFF2-40B4-BE49-F238E27FC236}">
                  <a16:creationId xmlns:a16="http://schemas.microsoft.com/office/drawing/2014/main" id="{03B33292-62A9-43AD-81DA-09DD459AD5D7}"/>
                </a:ext>
              </a:extLst>
            </p:cNvPr>
            <p:cNvSpPr>
              <a:spLocks/>
            </p:cNvSpPr>
            <p:nvPr/>
          </p:nvSpPr>
          <p:spPr bwMode="auto">
            <a:xfrm>
              <a:off x="7581326" y="2611270"/>
              <a:ext cx="142875" cy="95250"/>
            </a:xfrm>
            <a:custGeom>
              <a:avLst/>
              <a:gdLst>
                <a:gd name="T0" fmla="*/ 138495 w 142875"/>
                <a:gd name="T1" fmla="*/ 49443 h 95250"/>
                <a:gd name="T2" fmla="*/ 73345 w 142875"/>
                <a:gd name="T3" fmla="*/ 93354 h 95250"/>
                <a:gd name="T4" fmla="*/ 7146 w 142875"/>
                <a:gd name="T5" fmla="*/ 51063 h 95250"/>
                <a:gd name="T6" fmla="*/ 72297 w 142875"/>
                <a:gd name="T7" fmla="*/ 7153 h 95250"/>
                <a:gd name="T8" fmla="*/ 138495 w 142875"/>
                <a:gd name="T9" fmla="*/ 49443 h 95250"/>
                <a:gd name="T10" fmla="*/ 0 60000 65536"/>
                <a:gd name="T11" fmla="*/ 0 60000 65536"/>
                <a:gd name="T12" fmla="*/ 0 60000 65536"/>
                <a:gd name="T13" fmla="*/ 0 60000 65536"/>
                <a:gd name="T14" fmla="*/ 0 60000 65536"/>
                <a:gd name="T15" fmla="*/ 0 w 142875"/>
                <a:gd name="T16" fmla="*/ 0 h 95250"/>
                <a:gd name="T17" fmla="*/ 142875 w 142875"/>
                <a:gd name="T18" fmla="*/ 95250 h 95250"/>
              </a:gdLst>
              <a:ahLst/>
              <a:cxnLst>
                <a:cxn ang="T10">
                  <a:pos x="T0" y="T1"/>
                </a:cxn>
                <a:cxn ang="T11">
                  <a:pos x="T2" y="T3"/>
                </a:cxn>
                <a:cxn ang="T12">
                  <a:pos x="T4" y="T5"/>
                </a:cxn>
                <a:cxn ang="T13">
                  <a:pos x="T6" y="T7"/>
                </a:cxn>
                <a:cxn ang="T14">
                  <a:pos x="T8" y="T9"/>
                </a:cxn>
              </a:cxnLst>
              <a:rect l="T15" t="T16" r="T17" b="T18"/>
              <a:pathLst>
                <a:path w="142875" h="95250">
                  <a:moveTo>
                    <a:pt x="138495" y="49443"/>
                  </a:moveTo>
                  <a:cubicBezTo>
                    <a:pt x="138781" y="73256"/>
                    <a:pt x="109635" y="92878"/>
                    <a:pt x="73345" y="93354"/>
                  </a:cubicBezTo>
                  <a:cubicBezTo>
                    <a:pt x="37150" y="93830"/>
                    <a:pt x="7431" y="74875"/>
                    <a:pt x="7146" y="51063"/>
                  </a:cubicBezTo>
                  <a:cubicBezTo>
                    <a:pt x="6860" y="27250"/>
                    <a:pt x="36006" y="7534"/>
                    <a:pt x="72297" y="7153"/>
                  </a:cubicBezTo>
                  <a:cubicBezTo>
                    <a:pt x="108587" y="6676"/>
                    <a:pt x="138210" y="25631"/>
                    <a:pt x="138495" y="49443"/>
                  </a:cubicBezTo>
                  <a:close/>
                </a:path>
              </a:pathLst>
            </a:custGeom>
            <a:solidFill>
              <a:srgbClr val="FBD27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6" name="Freeform: Shape 90">
              <a:extLst>
                <a:ext uri="{FF2B5EF4-FFF2-40B4-BE49-F238E27FC236}">
                  <a16:creationId xmlns:a16="http://schemas.microsoft.com/office/drawing/2014/main" id="{36A470F8-F38F-420D-BA5D-FA4E2FEAD774}"/>
                </a:ext>
              </a:extLst>
            </p:cNvPr>
            <p:cNvSpPr>
              <a:spLocks/>
            </p:cNvSpPr>
            <p:nvPr/>
          </p:nvSpPr>
          <p:spPr bwMode="auto">
            <a:xfrm>
              <a:off x="6575298" y="2589946"/>
              <a:ext cx="209550" cy="561975"/>
            </a:xfrm>
            <a:custGeom>
              <a:avLst/>
              <a:gdLst>
                <a:gd name="T0" fmla="*/ 7144 w 209550"/>
                <a:gd name="T1" fmla="*/ 303082 h 561975"/>
                <a:gd name="T2" fmla="*/ 87916 w 209550"/>
                <a:gd name="T3" fmla="*/ 527872 h 561975"/>
                <a:gd name="T4" fmla="*/ 145256 w 209550"/>
                <a:gd name="T5" fmla="*/ 401285 h 561975"/>
                <a:gd name="T6" fmla="*/ 87058 w 209550"/>
                <a:gd name="T7" fmla="*/ 197164 h 561975"/>
                <a:gd name="T8" fmla="*/ 198691 w 209550"/>
                <a:gd name="T9" fmla="*/ 26476 h 561975"/>
                <a:gd name="T10" fmla="*/ 7144 w 209550"/>
                <a:gd name="T11" fmla="*/ 303177 h 561975"/>
                <a:gd name="T12" fmla="*/ 0 60000 65536"/>
                <a:gd name="T13" fmla="*/ 0 60000 65536"/>
                <a:gd name="T14" fmla="*/ 0 60000 65536"/>
                <a:gd name="T15" fmla="*/ 0 60000 65536"/>
                <a:gd name="T16" fmla="*/ 0 60000 65536"/>
                <a:gd name="T17" fmla="*/ 0 60000 65536"/>
                <a:gd name="T18" fmla="*/ 0 w 209550"/>
                <a:gd name="T19" fmla="*/ 0 h 561975"/>
                <a:gd name="T20" fmla="*/ 209550 w 209550"/>
                <a:gd name="T21" fmla="*/ 561975 h 561975"/>
              </a:gdLst>
              <a:ahLst/>
              <a:cxnLst>
                <a:cxn ang="T12">
                  <a:pos x="T0" y="T1"/>
                </a:cxn>
                <a:cxn ang="T13">
                  <a:pos x="T2" y="T3"/>
                </a:cxn>
                <a:cxn ang="T14">
                  <a:pos x="T4" y="T5"/>
                </a:cxn>
                <a:cxn ang="T15">
                  <a:pos x="T6" y="T7"/>
                </a:cxn>
                <a:cxn ang="T16">
                  <a:pos x="T8" y="T9"/>
                </a:cxn>
                <a:cxn ang="T17">
                  <a:pos x="T10" y="T11"/>
                </a:cxn>
              </a:cxnLst>
              <a:rect l="T18" t="T19" r="T20" b="T21"/>
              <a:pathLst>
                <a:path w="209550" h="561975">
                  <a:moveTo>
                    <a:pt x="7144" y="303082"/>
                  </a:moveTo>
                  <a:cubicBezTo>
                    <a:pt x="7144" y="487010"/>
                    <a:pt x="70199" y="378234"/>
                    <a:pt x="87916" y="527872"/>
                  </a:cubicBezTo>
                  <a:cubicBezTo>
                    <a:pt x="96869" y="602834"/>
                    <a:pt x="150114" y="528253"/>
                    <a:pt x="145256" y="401285"/>
                  </a:cubicBezTo>
                  <a:cubicBezTo>
                    <a:pt x="142684" y="333657"/>
                    <a:pt x="87058" y="260981"/>
                    <a:pt x="87058" y="197164"/>
                  </a:cubicBezTo>
                  <a:cubicBezTo>
                    <a:pt x="87058" y="13331"/>
                    <a:pt x="247745" y="81340"/>
                    <a:pt x="198691" y="26476"/>
                  </a:cubicBezTo>
                  <a:cubicBezTo>
                    <a:pt x="129159" y="-51439"/>
                    <a:pt x="7144" y="119345"/>
                    <a:pt x="7144" y="303177"/>
                  </a:cubicBezTo>
                  <a:lnTo>
                    <a:pt x="7144" y="303082"/>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7" name="Freeform: Shape 91">
              <a:extLst>
                <a:ext uri="{FF2B5EF4-FFF2-40B4-BE49-F238E27FC236}">
                  <a16:creationId xmlns:a16="http://schemas.microsoft.com/office/drawing/2014/main" id="{C76AB120-E6D0-4E84-ACE1-2C31D5296663}"/>
                </a:ext>
              </a:extLst>
            </p:cNvPr>
            <p:cNvSpPr>
              <a:spLocks/>
            </p:cNvSpPr>
            <p:nvPr/>
          </p:nvSpPr>
          <p:spPr bwMode="auto">
            <a:xfrm>
              <a:off x="6533674" y="4694587"/>
              <a:ext cx="57150" cy="171450"/>
            </a:xfrm>
            <a:custGeom>
              <a:avLst/>
              <a:gdLst>
                <a:gd name="T0" fmla="*/ 7144 w 57150"/>
                <a:gd name="T1" fmla="*/ 136588 h 171450"/>
                <a:gd name="T2" fmla="*/ 32766 w 57150"/>
                <a:gd name="T3" fmla="*/ 164878 h 171450"/>
                <a:gd name="T4" fmla="*/ 32766 w 57150"/>
                <a:gd name="T5" fmla="*/ 164878 h 171450"/>
                <a:gd name="T6" fmla="*/ 58388 w 57150"/>
                <a:gd name="T7" fmla="*/ 136588 h 171450"/>
                <a:gd name="T8" fmla="*/ 58388 w 57150"/>
                <a:gd name="T9" fmla="*/ 35528 h 171450"/>
                <a:gd name="T10" fmla="*/ 32766 w 57150"/>
                <a:gd name="T11" fmla="*/ 7144 h 171450"/>
                <a:gd name="T12" fmla="*/ 32766 w 57150"/>
                <a:gd name="T13" fmla="*/ 7144 h 171450"/>
                <a:gd name="T14" fmla="*/ 7144 w 57150"/>
                <a:gd name="T15" fmla="*/ 35528 h 171450"/>
                <a:gd name="T16" fmla="*/ 7144 w 57150"/>
                <a:gd name="T17" fmla="*/ 136588 h 1714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150"/>
                <a:gd name="T28" fmla="*/ 0 h 171450"/>
                <a:gd name="T29" fmla="*/ 57150 w 57150"/>
                <a:gd name="T30" fmla="*/ 171450 h 1714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150" h="171450">
                  <a:moveTo>
                    <a:pt x="7144" y="136588"/>
                  </a:moveTo>
                  <a:cubicBezTo>
                    <a:pt x="7144" y="152305"/>
                    <a:pt x="18574" y="164878"/>
                    <a:pt x="32766" y="164878"/>
                  </a:cubicBezTo>
                  <a:cubicBezTo>
                    <a:pt x="46958" y="164878"/>
                    <a:pt x="58388" y="152210"/>
                    <a:pt x="58388" y="136588"/>
                  </a:cubicBezTo>
                  <a:lnTo>
                    <a:pt x="58388" y="35528"/>
                  </a:lnTo>
                  <a:cubicBezTo>
                    <a:pt x="58388" y="19812"/>
                    <a:pt x="46958" y="7144"/>
                    <a:pt x="32766" y="7144"/>
                  </a:cubicBezTo>
                  <a:cubicBezTo>
                    <a:pt x="18574" y="7144"/>
                    <a:pt x="7144" y="19812"/>
                    <a:pt x="7144" y="35528"/>
                  </a:cubicBezTo>
                  <a:lnTo>
                    <a:pt x="7144" y="136588"/>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8" name="Freeform: Shape 92">
              <a:extLst>
                <a:ext uri="{FF2B5EF4-FFF2-40B4-BE49-F238E27FC236}">
                  <a16:creationId xmlns:a16="http://schemas.microsoft.com/office/drawing/2014/main" id="{5EA5DA8C-ADA5-42C7-AED2-18D46064C39A}"/>
                </a:ext>
              </a:extLst>
            </p:cNvPr>
            <p:cNvSpPr>
              <a:spLocks/>
            </p:cNvSpPr>
            <p:nvPr/>
          </p:nvSpPr>
          <p:spPr bwMode="auto">
            <a:xfrm>
              <a:off x="6467761" y="3601568"/>
              <a:ext cx="333375" cy="1181100"/>
            </a:xfrm>
            <a:custGeom>
              <a:avLst/>
              <a:gdLst>
                <a:gd name="T0" fmla="*/ 254222 w 333375"/>
                <a:gd name="T1" fmla="*/ 32029 h 1181100"/>
                <a:gd name="T2" fmla="*/ 100679 w 333375"/>
                <a:gd name="T3" fmla="*/ 69367 h 1181100"/>
                <a:gd name="T4" fmla="*/ 7144 w 333375"/>
                <a:gd name="T5" fmla="*/ 633723 h 1181100"/>
                <a:gd name="T6" fmla="*/ 75724 w 333375"/>
                <a:gd name="T7" fmla="*/ 1168837 h 1181100"/>
                <a:gd name="T8" fmla="*/ 141922 w 333375"/>
                <a:gd name="T9" fmla="*/ 1174743 h 1181100"/>
                <a:gd name="T10" fmla="*/ 164211 w 333375"/>
                <a:gd name="T11" fmla="*/ 805173 h 1181100"/>
                <a:gd name="T12" fmla="*/ 148971 w 333375"/>
                <a:gd name="T13" fmla="*/ 639914 h 1181100"/>
                <a:gd name="T14" fmla="*/ 243173 w 333375"/>
                <a:gd name="T15" fmla="*/ 441794 h 1181100"/>
                <a:gd name="T16" fmla="*/ 332518 w 333375"/>
                <a:gd name="T17" fmla="*/ 156901 h 1181100"/>
                <a:gd name="T18" fmla="*/ 254413 w 333375"/>
                <a:gd name="T19" fmla="*/ 31933 h 1181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3375"/>
                <a:gd name="T31" fmla="*/ 0 h 1181100"/>
                <a:gd name="T32" fmla="*/ 333375 w 333375"/>
                <a:gd name="T33" fmla="*/ 1181100 h 1181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3375" h="1181100">
                  <a:moveTo>
                    <a:pt x="254222" y="32029"/>
                  </a:moveTo>
                  <a:cubicBezTo>
                    <a:pt x="171164" y="-10548"/>
                    <a:pt x="127159" y="1263"/>
                    <a:pt x="100679" y="69367"/>
                  </a:cubicBezTo>
                  <a:cubicBezTo>
                    <a:pt x="26194" y="261010"/>
                    <a:pt x="7144" y="571715"/>
                    <a:pt x="7144" y="633723"/>
                  </a:cubicBezTo>
                  <a:cubicBezTo>
                    <a:pt x="7144" y="758215"/>
                    <a:pt x="75724" y="1168837"/>
                    <a:pt x="75724" y="1168837"/>
                  </a:cubicBezTo>
                  <a:cubicBezTo>
                    <a:pt x="75724" y="1168837"/>
                    <a:pt x="142494" y="1193222"/>
                    <a:pt x="141922" y="1174743"/>
                  </a:cubicBezTo>
                  <a:cubicBezTo>
                    <a:pt x="133826" y="885659"/>
                    <a:pt x="165640" y="907948"/>
                    <a:pt x="164211" y="805173"/>
                  </a:cubicBezTo>
                  <a:cubicBezTo>
                    <a:pt x="163449" y="745547"/>
                    <a:pt x="144399" y="690873"/>
                    <a:pt x="148971" y="639914"/>
                  </a:cubicBezTo>
                  <a:cubicBezTo>
                    <a:pt x="150400" y="624008"/>
                    <a:pt x="224885" y="489229"/>
                    <a:pt x="243173" y="441794"/>
                  </a:cubicBezTo>
                  <a:cubicBezTo>
                    <a:pt x="291465" y="315874"/>
                    <a:pt x="314515" y="220052"/>
                    <a:pt x="332518" y="156901"/>
                  </a:cubicBezTo>
                  <a:cubicBezTo>
                    <a:pt x="349853" y="95370"/>
                    <a:pt x="285560" y="47935"/>
                    <a:pt x="254413" y="31933"/>
                  </a:cubicBezTo>
                  <a:lnTo>
                    <a:pt x="254222" y="32029"/>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79" name="Freeform: Shape 93">
              <a:extLst>
                <a:ext uri="{FF2B5EF4-FFF2-40B4-BE49-F238E27FC236}">
                  <a16:creationId xmlns:a16="http://schemas.microsoft.com/office/drawing/2014/main" id="{152590DD-9490-42CA-9669-4ED43260B2B3}"/>
                </a:ext>
              </a:extLst>
            </p:cNvPr>
            <p:cNvSpPr>
              <a:spLocks/>
            </p:cNvSpPr>
            <p:nvPr/>
          </p:nvSpPr>
          <p:spPr bwMode="auto">
            <a:xfrm>
              <a:off x="6577572" y="3618643"/>
              <a:ext cx="228600" cy="1171575"/>
            </a:xfrm>
            <a:custGeom>
              <a:avLst/>
              <a:gdLst>
                <a:gd name="T0" fmla="*/ 144411 w 228600"/>
                <a:gd name="T1" fmla="*/ 14954 h 1171575"/>
                <a:gd name="T2" fmla="*/ 128218 w 228600"/>
                <a:gd name="T3" fmla="*/ 7144 h 1171575"/>
                <a:gd name="T4" fmla="*/ 139172 w 228600"/>
                <a:gd name="T5" fmla="*/ 91821 h 1171575"/>
                <a:gd name="T6" fmla="*/ 121932 w 228600"/>
                <a:gd name="T7" fmla="*/ 202121 h 1171575"/>
                <a:gd name="T8" fmla="*/ 121932 w 228600"/>
                <a:gd name="T9" fmla="*/ 202121 h 1171575"/>
                <a:gd name="T10" fmla="*/ 121932 w 228600"/>
                <a:gd name="T11" fmla="*/ 202121 h 1171575"/>
                <a:gd name="T12" fmla="*/ 95548 w 228600"/>
                <a:gd name="T13" fmla="*/ 407098 h 1171575"/>
                <a:gd name="T14" fmla="*/ 9823 w 228600"/>
                <a:gd name="T15" fmla="*/ 639985 h 1171575"/>
                <a:gd name="T16" fmla="*/ 17824 w 228600"/>
                <a:gd name="T17" fmla="*/ 802577 h 1171575"/>
                <a:gd name="T18" fmla="*/ 7251 w 228600"/>
                <a:gd name="T19" fmla="*/ 1159669 h 1171575"/>
                <a:gd name="T20" fmla="*/ 32111 w 228600"/>
                <a:gd name="T21" fmla="*/ 1157669 h 1171575"/>
                <a:gd name="T22" fmla="*/ 54400 w 228600"/>
                <a:gd name="T23" fmla="*/ 788098 h 1171575"/>
                <a:gd name="T24" fmla="*/ 39160 w 228600"/>
                <a:gd name="T25" fmla="*/ 622840 h 1171575"/>
                <a:gd name="T26" fmla="*/ 133362 w 228600"/>
                <a:gd name="T27" fmla="*/ 424720 h 1171575"/>
                <a:gd name="T28" fmla="*/ 222707 w 228600"/>
                <a:gd name="T29" fmla="*/ 139827 h 1171575"/>
                <a:gd name="T30" fmla="*/ 144601 w 228600"/>
                <a:gd name="T31" fmla="*/ 14859 h 11715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8600"/>
                <a:gd name="T49" fmla="*/ 0 h 1171575"/>
                <a:gd name="T50" fmla="*/ 228600 w 228600"/>
                <a:gd name="T51" fmla="*/ 1171575 h 11715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8600" h="1171575">
                  <a:moveTo>
                    <a:pt x="144411" y="14954"/>
                  </a:moveTo>
                  <a:cubicBezTo>
                    <a:pt x="138791" y="12097"/>
                    <a:pt x="133362" y="9525"/>
                    <a:pt x="128218" y="7144"/>
                  </a:cubicBezTo>
                  <a:cubicBezTo>
                    <a:pt x="137172" y="33814"/>
                    <a:pt x="141363" y="62389"/>
                    <a:pt x="139172" y="91821"/>
                  </a:cubicBezTo>
                  <a:cubicBezTo>
                    <a:pt x="136505" y="128492"/>
                    <a:pt x="130314" y="166592"/>
                    <a:pt x="121932" y="202121"/>
                  </a:cubicBezTo>
                  <a:cubicBezTo>
                    <a:pt x="121932" y="201739"/>
                    <a:pt x="121932" y="201644"/>
                    <a:pt x="121932" y="202121"/>
                  </a:cubicBezTo>
                  <a:cubicBezTo>
                    <a:pt x="120789" y="206883"/>
                    <a:pt x="120122" y="354425"/>
                    <a:pt x="95548" y="407098"/>
                  </a:cubicBezTo>
                  <a:cubicBezTo>
                    <a:pt x="71640" y="458438"/>
                    <a:pt x="5156" y="598075"/>
                    <a:pt x="9823" y="639985"/>
                  </a:cubicBezTo>
                  <a:cubicBezTo>
                    <a:pt x="12775" y="667131"/>
                    <a:pt x="17443" y="775145"/>
                    <a:pt x="17824" y="802577"/>
                  </a:cubicBezTo>
                  <a:cubicBezTo>
                    <a:pt x="17443" y="851345"/>
                    <a:pt x="5917" y="1062323"/>
                    <a:pt x="7251" y="1159669"/>
                  </a:cubicBezTo>
                  <a:cubicBezTo>
                    <a:pt x="26110" y="1164717"/>
                    <a:pt x="32492" y="1168527"/>
                    <a:pt x="32111" y="1157669"/>
                  </a:cubicBezTo>
                  <a:cubicBezTo>
                    <a:pt x="24015" y="868585"/>
                    <a:pt x="55829" y="890873"/>
                    <a:pt x="54400" y="788098"/>
                  </a:cubicBezTo>
                  <a:cubicBezTo>
                    <a:pt x="53638" y="728472"/>
                    <a:pt x="34588" y="673798"/>
                    <a:pt x="39160" y="622840"/>
                  </a:cubicBezTo>
                  <a:cubicBezTo>
                    <a:pt x="40589" y="606933"/>
                    <a:pt x="115074" y="472154"/>
                    <a:pt x="133362" y="424720"/>
                  </a:cubicBezTo>
                  <a:cubicBezTo>
                    <a:pt x="181654" y="298799"/>
                    <a:pt x="204704" y="202978"/>
                    <a:pt x="222707" y="139827"/>
                  </a:cubicBezTo>
                  <a:cubicBezTo>
                    <a:pt x="240042" y="78296"/>
                    <a:pt x="175748" y="30861"/>
                    <a:pt x="144601" y="14859"/>
                  </a:cubicBezTo>
                  <a:lnTo>
                    <a:pt x="144411" y="14954"/>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0" name="Freeform: Shape 94">
              <a:extLst>
                <a:ext uri="{FF2B5EF4-FFF2-40B4-BE49-F238E27FC236}">
                  <a16:creationId xmlns:a16="http://schemas.microsoft.com/office/drawing/2014/main" id="{998A2F6D-92BB-45A3-8FB6-56FFF261A7B1}"/>
                </a:ext>
              </a:extLst>
            </p:cNvPr>
            <p:cNvSpPr>
              <a:spLocks/>
            </p:cNvSpPr>
            <p:nvPr/>
          </p:nvSpPr>
          <p:spPr bwMode="auto">
            <a:xfrm>
              <a:off x="6559229" y="3580829"/>
              <a:ext cx="295275" cy="171450"/>
            </a:xfrm>
            <a:custGeom>
              <a:avLst/>
              <a:gdLst>
                <a:gd name="T0" fmla="*/ 294676 w 295275"/>
                <a:gd name="T1" fmla="*/ 39529 h 171450"/>
                <a:gd name="T2" fmla="*/ 291532 w 295275"/>
                <a:gd name="T3" fmla="*/ 35909 h 171450"/>
                <a:gd name="T4" fmla="*/ 126369 w 295275"/>
                <a:gd name="T5" fmla="*/ 164592 h 171450"/>
                <a:gd name="T6" fmla="*/ 8926 w 295275"/>
                <a:gd name="T7" fmla="*/ 22955 h 171450"/>
                <a:gd name="T8" fmla="*/ 39311 w 295275"/>
                <a:gd name="T9" fmla="*/ 7144 h 171450"/>
                <a:gd name="T10" fmla="*/ 294676 w 295275"/>
                <a:gd name="T11" fmla="*/ 39433 h 171450"/>
                <a:gd name="T12" fmla="*/ 0 60000 65536"/>
                <a:gd name="T13" fmla="*/ 0 60000 65536"/>
                <a:gd name="T14" fmla="*/ 0 60000 65536"/>
                <a:gd name="T15" fmla="*/ 0 60000 65536"/>
                <a:gd name="T16" fmla="*/ 0 60000 65536"/>
                <a:gd name="T17" fmla="*/ 0 60000 65536"/>
                <a:gd name="T18" fmla="*/ 0 w 295275"/>
                <a:gd name="T19" fmla="*/ 0 h 171450"/>
                <a:gd name="T20" fmla="*/ 295275 w 295275"/>
                <a:gd name="T21" fmla="*/ 171450 h 171450"/>
              </a:gdLst>
              <a:ahLst/>
              <a:cxnLst>
                <a:cxn ang="T12">
                  <a:pos x="T0" y="T1"/>
                </a:cxn>
                <a:cxn ang="T13">
                  <a:pos x="T2" y="T3"/>
                </a:cxn>
                <a:cxn ang="T14">
                  <a:pos x="T4" y="T5"/>
                </a:cxn>
                <a:cxn ang="T15">
                  <a:pos x="T6" y="T7"/>
                </a:cxn>
                <a:cxn ang="T16">
                  <a:pos x="T8" y="T9"/>
                </a:cxn>
                <a:cxn ang="T17">
                  <a:pos x="T10" y="T11"/>
                </a:cxn>
              </a:cxnLst>
              <a:rect l="T18" t="T19" r="T20" b="T21"/>
              <a:pathLst>
                <a:path w="295275" h="171450">
                  <a:moveTo>
                    <a:pt x="294676" y="39529"/>
                  </a:moveTo>
                  <a:lnTo>
                    <a:pt x="291532" y="35909"/>
                  </a:lnTo>
                  <a:cubicBezTo>
                    <a:pt x="291532" y="167354"/>
                    <a:pt x="269435" y="164592"/>
                    <a:pt x="126369" y="164592"/>
                  </a:cubicBezTo>
                  <a:cubicBezTo>
                    <a:pt x="-16696" y="164592"/>
                    <a:pt x="8926" y="154496"/>
                    <a:pt x="8926" y="22955"/>
                  </a:cubicBezTo>
                  <a:lnTo>
                    <a:pt x="39311" y="7144"/>
                  </a:lnTo>
                  <a:lnTo>
                    <a:pt x="294676" y="39433"/>
                  </a:lnTo>
                  <a:lnTo>
                    <a:pt x="294676" y="39529"/>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1" name="Freeform: Shape 95">
              <a:extLst>
                <a:ext uri="{FF2B5EF4-FFF2-40B4-BE49-F238E27FC236}">
                  <a16:creationId xmlns:a16="http://schemas.microsoft.com/office/drawing/2014/main" id="{1EC86DB7-44DF-4107-820C-5AFC89665C9E}"/>
                </a:ext>
              </a:extLst>
            </p:cNvPr>
            <p:cNvSpPr>
              <a:spLocks/>
            </p:cNvSpPr>
            <p:nvPr/>
          </p:nvSpPr>
          <p:spPr bwMode="auto">
            <a:xfrm>
              <a:off x="6846761" y="4694587"/>
              <a:ext cx="57150" cy="171450"/>
            </a:xfrm>
            <a:custGeom>
              <a:avLst/>
              <a:gdLst>
                <a:gd name="T0" fmla="*/ 7144 w 57150"/>
                <a:gd name="T1" fmla="*/ 136588 h 171450"/>
                <a:gd name="T2" fmla="*/ 32766 w 57150"/>
                <a:gd name="T3" fmla="*/ 164878 h 171450"/>
                <a:gd name="T4" fmla="*/ 32766 w 57150"/>
                <a:gd name="T5" fmla="*/ 164878 h 171450"/>
                <a:gd name="T6" fmla="*/ 58388 w 57150"/>
                <a:gd name="T7" fmla="*/ 136588 h 171450"/>
                <a:gd name="T8" fmla="*/ 58388 w 57150"/>
                <a:gd name="T9" fmla="*/ 35528 h 171450"/>
                <a:gd name="T10" fmla="*/ 32766 w 57150"/>
                <a:gd name="T11" fmla="*/ 7144 h 171450"/>
                <a:gd name="T12" fmla="*/ 32766 w 57150"/>
                <a:gd name="T13" fmla="*/ 7144 h 171450"/>
                <a:gd name="T14" fmla="*/ 7144 w 57150"/>
                <a:gd name="T15" fmla="*/ 35528 h 171450"/>
                <a:gd name="T16" fmla="*/ 7144 w 57150"/>
                <a:gd name="T17" fmla="*/ 136588 h 1714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150"/>
                <a:gd name="T28" fmla="*/ 0 h 171450"/>
                <a:gd name="T29" fmla="*/ 57150 w 57150"/>
                <a:gd name="T30" fmla="*/ 171450 h 1714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150" h="171450">
                  <a:moveTo>
                    <a:pt x="7144" y="136588"/>
                  </a:moveTo>
                  <a:cubicBezTo>
                    <a:pt x="7144" y="152305"/>
                    <a:pt x="18574" y="164878"/>
                    <a:pt x="32766" y="164878"/>
                  </a:cubicBezTo>
                  <a:cubicBezTo>
                    <a:pt x="46958" y="164878"/>
                    <a:pt x="58388" y="152210"/>
                    <a:pt x="58388" y="136588"/>
                  </a:cubicBezTo>
                  <a:lnTo>
                    <a:pt x="58388" y="35528"/>
                  </a:lnTo>
                  <a:cubicBezTo>
                    <a:pt x="58388" y="19812"/>
                    <a:pt x="46958" y="7144"/>
                    <a:pt x="32766" y="7144"/>
                  </a:cubicBezTo>
                  <a:cubicBezTo>
                    <a:pt x="18574" y="7144"/>
                    <a:pt x="7144" y="19812"/>
                    <a:pt x="7144" y="35528"/>
                  </a:cubicBezTo>
                  <a:lnTo>
                    <a:pt x="7144" y="136588"/>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2" name="Freeform: Shape 96">
              <a:extLst>
                <a:ext uri="{FF2B5EF4-FFF2-40B4-BE49-F238E27FC236}">
                  <a16:creationId xmlns:a16="http://schemas.microsoft.com/office/drawing/2014/main" id="{9A833167-D98A-4E34-AEAD-DBA619192118}"/>
                </a:ext>
              </a:extLst>
            </p:cNvPr>
            <p:cNvSpPr>
              <a:spLocks/>
            </p:cNvSpPr>
            <p:nvPr/>
          </p:nvSpPr>
          <p:spPr bwMode="auto">
            <a:xfrm>
              <a:off x="6687621" y="3590672"/>
              <a:ext cx="238125" cy="1162050"/>
            </a:xfrm>
            <a:custGeom>
              <a:avLst/>
              <a:gdLst>
                <a:gd name="T0" fmla="*/ 162664 w 238125"/>
                <a:gd name="T1" fmla="*/ 1156207 h 1162050"/>
                <a:gd name="T2" fmla="*/ 224481 w 238125"/>
                <a:gd name="T3" fmla="*/ 1141063 h 1162050"/>
                <a:gd name="T4" fmla="*/ 218385 w 238125"/>
                <a:gd name="T5" fmla="*/ 638143 h 1162050"/>
                <a:gd name="T6" fmla="*/ 165141 w 238125"/>
                <a:gd name="T7" fmla="*/ 12160 h 1162050"/>
                <a:gd name="T8" fmla="*/ 13122 w 238125"/>
                <a:gd name="T9" fmla="*/ 77120 h 1162050"/>
                <a:gd name="T10" fmla="*/ 71224 w 238125"/>
                <a:gd name="T11" fmla="*/ 651478 h 1162050"/>
                <a:gd name="T12" fmla="*/ 94560 w 238125"/>
                <a:gd name="T13" fmla="*/ 761968 h 1162050"/>
                <a:gd name="T14" fmla="*/ 162664 w 238125"/>
                <a:gd name="T15" fmla="*/ 1156303 h 1162050"/>
                <a:gd name="T16" fmla="*/ 0 60000 65536"/>
                <a:gd name="T17" fmla="*/ 0 60000 65536"/>
                <a:gd name="T18" fmla="*/ 0 60000 65536"/>
                <a:gd name="T19" fmla="*/ 0 60000 65536"/>
                <a:gd name="T20" fmla="*/ 0 60000 65536"/>
                <a:gd name="T21" fmla="*/ 0 60000 65536"/>
                <a:gd name="T22" fmla="*/ 0 60000 65536"/>
                <a:gd name="T23" fmla="*/ 0 60000 65536"/>
                <a:gd name="T24" fmla="*/ 0 w 238125"/>
                <a:gd name="T25" fmla="*/ 0 h 1162050"/>
                <a:gd name="T26" fmla="*/ 238125 w 238125"/>
                <a:gd name="T27" fmla="*/ 1162050 h 11620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8125" h="1162050">
                  <a:moveTo>
                    <a:pt x="162664" y="1156207"/>
                  </a:moveTo>
                  <a:cubicBezTo>
                    <a:pt x="162664" y="1156207"/>
                    <a:pt x="224672" y="1162685"/>
                    <a:pt x="224481" y="1141063"/>
                  </a:cubicBezTo>
                  <a:cubicBezTo>
                    <a:pt x="223053" y="943705"/>
                    <a:pt x="215052" y="777398"/>
                    <a:pt x="218385" y="638143"/>
                  </a:cubicBezTo>
                  <a:cubicBezTo>
                    <a:pt x="219338" y="600519"/>
                    <a:pt x="285251" y="27400"/>
                    <a:pt x="165141" y="12160"/>
                  </a:cubicBezTo>
                  <a:cubicBezTo>
                    <a:pt x="55603" y="-1747"/>
                    <a:pt x="43697" y="11207"/>
                    <a:pt x="13122" y="77120"/>
                  </a:cubicBezTo>
                  <a:cubicBezTo>
                    <a:pt x="-12501" y="132175"/>
                    <a:pt x="51317" y="605567"/>
                    <a:pt x="71224" y="651478"/>
                  </a:cubicBezTo>
                  <a:cubicBezTo>
                    <a:pt x="77892" y="666813"/>
                    <a:pt x="91417" y="745680"/>
                    <a:pt x="94560" y="761968"/>
                  </a:cubicBezTo>
                  <a:cubicBezTo>
                    <a:pt x="140090" y="994092"/>
                    <a:pt x="162664" y="1156303"/>
                    <a:pt x="162664" y="1156303"/>
                  </a:cubicBezTo>
                  <a:lnTo>
                    <a:pt x="162664" y="1156207"/>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3" name="Freeform: Shape 97">
              <a:extLst>
                <a:ext uri="{FF2B5EF4-FFF2-40B4-BE49-F238E27FC236}">
                  <a16:creationId xmlns:a16="http://schemas.microsoft.com/office/drawing/2014/main" id="{8C51BCD6-8551-4F58-9760-79B367684E1C}"/>
                </a:ext>
              </a:extLst>
            </p:cNvPr>
            <p:cNvSpPr>
              <a:spLocks/>
            </p:cNvSpPr>
            <p:nvPr/>
          </p:nvSpPr>
          <p:spPr bwMode="auto">
            <a:xfrm>
              <a:off x="6526721" y="3590585"/>
              <a:ext cx="400050" cy="1152525"/>
            </a:xfrm>
            <a:custGeom>
              <a:avLst/>
              <a:gdLst>
                <a:gd name="T0" fmla="*/ 379286 w 400050"/>
                <a:gd name="T1" fmla="*/ 638134 h 1152525"/>
                <a:gd name="T2" fmla="*/ 326041 w 400050"/>
                <a:gd name="T3" fmla="*/ 12151 h 1152525"/>
                <a:gd name="T4" fmla="*/ 192405 w 400050"/>
                <a:gd name="T5" fmla="*/ 41678 h 1152525"/>
                <a:gd name="T6" fmla="*/ 41624 w 400050"/>
                <a:gd name="T7" fmla="*/ 80350 h 1152525"/>
                <a:gd name="T8" fmla="*/ 7144 w 400050"/>
                <a:gd name="T9" fmla="*/ 191221 h 1152525"/>
                <a:gd name="T10" fmla="*/ 339662 w 400050"/>
                <a:gd name="T11" fmla="*/ 211318 h 1152525"/>
                <a:gd name="T12" fmla="*/ 354044 w 400050"/>
                <a:gd name="T13" fmla="*/ 651564 h 1152525"/>
                <a:gd name="T14" fmla="*/ 370618 w 400050"/>
                <a:gd name="T15" fmla="*/ 1154293 h 1152525"/>
                <a:gd name="T16" fmla="*/ 385381 w 400050"/>
                <a:gd name="T17" fmla="*/ 1141054 h 1152525"/>
                <a:gd name="T18" fmla="*/ 379286 w 400050"/>
                <a:gd name="T19" fmla="*/ 638134 h 11525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0050"/>
                <a:gd name="T31" fmla="*/ 0 h 1152525"/>
                <a:gd name="T32" fmla="*/ 400050 w 400050"/>
                <a:gd name="T33" fmla="*/ 1152525 h 11525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0050" h="1152525">
                  <a:moveTo>
                    <a:pt x="379286" y="638134"/>
                  </a:moveTo>
                  <a:cubicBezTo>
                    <a:pt x="380238" y="600510"/>
                    <a:pt x="446151" y="27391"/>
                    <a:pt x="326041" y="12151"/>
                  </a:cubicBezTo>
                  <a:cubicBezTo>
                    <a:pt x="240221" y="1197"/>
                    <a:pt x="214313" y="7007"/>
                    <a:pt x="192405" y="41678"/>
                  </a:cubicBezTo>
                  <a:cubicBezTo>
                    <a:pt x="111157" y="911"/>
                    <a:pt x="67818" y="13103"/>
                    <a:pt x="41624" y="80350"/>
                  </a:cubicBezTo>
                  <a:cubicBezTo>
                    <a:pt x="28480" y="114259"/>
                    <a:pt x="17050" y="151882"/>
                    <a:pt x="7144" y="191221"/>
                  </a:cubicBezTo>
                  <a:cubicBezTo>
                    <a:pt x="65818" y="264182"/>
                    <a:pt x="268129" y="165027"/>
                    <a:pt x="339662" y="211318"/>
                  </a:cubicBezTo>
                  <a:cubicBezTo>
                    <a:pt x="403098" y="252276"/>
                    <a:pt x="351472" y="589080"/>
                    <a:pt x="354044" y="651564"/>
                  </a:cubicBezTo>
                  <a:cubicBezTo>
                    <a:pt x="356902" y="721858"/>
                    <a:pt x="362331" y="1156484"/>
                    <a:pt x="370618" y="1154293"/>
                  </a:cubicBezTo>
                  <a:cubicBezTo>
                    <a:pt x="379190" y="1152007"/>
                    <a:pt x="385381" y="1147912"/>
                    <a:pt x="385381" y="1141054"/>
                  </a:cubicBezTo>
                  <a:cubicBezTo>
                    <a:pt x="383953" y="943696"/>
                    <a:pt x="375952" y="777389"/>
                    <a:pt x="379286" y="638134"/>
                  </a:cubicBez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4" name="Freeform: Shape 98">
              <a:extLst>
                <a:ext uri="{FF2B5EF4-FFF2-40B4-BE49-F238E27FC236}">
                  <a16:creationId xmlns:a16="http://schemas.microsoft.com/office/drawing/2014/main" id="{D3DE7E6B-A177-4C10-97E2-56261199F27A}"/>
                </a:ext>
              </a:extLst>
            </p:cNvPr>
            <p:cNvSpPr>
              <a:spLocks/>
            </p:cNvSpPr>
            <p:nvPr/>
          </p:nvSpPr>
          <p:spPr bwMode="auto">
            <a:xfrm>
              <a:off x="6260497" y="2983306"/>
              <a:ext cx="457200" cy="161925"/>
            </a:xfrm>
            <a:custGeom>
              <a:avLst/>
              <a:gdLst>
                <a:gd name="T0" fmla="*/ 90202 w 457200"/>
                <a:gd name="T1" fmla="*/ 154324 h 161925"/>
                <a:gd name="T2" fmla="*/ 7144 w 457200"/>
                <a:gd name="T3" fmla="*/ 129940 h 161925"/>
                <a:gd name="T4" fmla="*/ 8954 w 457200"/>
                <a:gd name="T5" fmla="*/ 134798 h 161925"/>
                <a:gd name="T6" fmla="*/ 33433 w 457200"/>
                <a:gd name="T7" fmla="*/ 56693 h 161925"/>
                <a:gd name="T8" fmla="*/ 354425 w 457200"/>
                <a:gd name="T9" fmla="*/ 7925 h 161925"/>
                <a:gd name="T10" fmla="*/ 452057 w 457200"/>
                <a:gd name="T11" fmla="*/ 82601 h 161925"/>
                <a:gd name="T12" fmla="*/ 452057 w 457200"/>
                <a:gd name="T13" fmla="*/ 82601 h 161925"/>
                <a:gd name="T14" fmla="*/ 365284 w 457200"/>
                <a:gd name="T15" fmla="*/ 146228 h 161925"/>
                <a:gd name="T16" fmla="*/ 90202 w 457200"/>
                <a:gd name="T17" fmla="*/ 154229 h 1619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7200"/>
                <a:gd name="T28" fmla="*/ 0 h 161925"/>
                <a:gd name="T29" fmla="*/ 457200 w 457200"/>
                <a:gd name="T30" fmla="*/ 161925 h 1619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7200" h="161925">
                  <a:moveTo>
                    <a:pt x="90202" y="154324"/>
                  </a:moveTo>
                  <a:cubicBezTo>
                    <a:pt x="79915" y="156038"/>
                    <a:pt x="13526" y="177565"/>
                    <a:pt x="7144" y="129940"/>
                  </a:cubicBezTo>
                  <a:lnTo>
                    <a:pt x="8954" y="134798"/>
                  </a:lnTo>
                  <a:cubicBezTo>
                    <a:pt x="2667" y="87268"/>
                    <a:pt x="33433" y="56693"/>
                    <a:pt x="33433" y="56693"/>
                  </a:cubicBezTo>
                  <a:lnTo>
                    <a:pt x="354425" y="7925"/>
                  </a:lnTo>
                  <a:cubicBezTo>
                    <a:pt x="401955" y="1543"/>
                    <a:pt x="445675" y="34976"/>
                    <a:pt x="452057" y="82601"/>
                  </a:cubicBezTo>
                  <a:cubicBezTo>
                    <a:pt x="458438" y="130130"/>
                    <a:pt x="412813" y="139941"/>
                    <a:pt x="365284" y="146228"/>
                  </a:cubicBezTo>
                  <a:lnTo>
                    <a:pt x="90202" y="154229"/>
                  </a:lnTo>
                  <a:lnTo>
                    <a:pt x="90202" y="154324"/>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5" name="Freeform: Shape 99">
              <a:extLst>
                <a:ext uri="{FF2B5EF4-FFF2-40B4-BE49-F238E27FC236}">
                  <a16:creationId xmlns:a16="http://schemas.microsoft.com/office/drawing/2014/main" id="{061225D2-EF5A-471B-9624-5561E2F886F5}"/>
                </a:ext>
              </a:extLst>
            </p:cNvPr>
            <p:cNvSpPr>
              <a:spLocks/>
            </p:cNvSpPr>
            <p:nvPr/>
          </p:nvSpPr>
          <p:spPr bwMode="auto">
            <a:xfrm>
              <a:off x="5954148" y="2782669"/>
              <a:ext cx="85725" cy="152400"/>
            </a:xfrm>
            <a:custGeom>
              <a:avLst/>
              <a:gdLst>
                <a:gd name="T0" fmla="*/ 15646 w 85725"/>
                <a:gd name="T1" fmla="*/ 84642 h 152400"/>
                <a:gd name="T2" fmla="*/ 25552 w 85725"/>
                <a:gd name="T3" fmla="*/ 7966 h 152400"/>
                <a:gd name="T4" fmla="*/ 76987 w 85725"/>
                <a:gd name="T5" fmla="*/ 96834 h 152400"/>
                <a:gd name="T6" fmla="*/ 71843 w 85725"/>
                <a:gd name="T7" fmla="*/ 151602 h 152400"/>
                <a:gd name="T8" fmla="*/ 15646 w 85725"/>
                <a:gd name="T9" fmla="*/ 84642 h 152400"/>
                <a:gd name="T10" fmla="*/ 0 60000 65536"/>
                <a:gd name="T11" fmla="*/ 0 60000 65536"/>
                <a:gd name="T12" fmla="*/ 0 60000 65536"/>
                <a:gd name="T13" fmla="*/ 0 60000 65536"/>
                <a:gd name="T14" fmla="*/ 0 60000 65536"/>
                <a:gd name="T15" fmla="*/ 0 w 85725"/>
                <a:gd name="T16" fmla="*/ 0 h 152400"/>
                <a:gd name="T17" fmla="*/ 85725 w 85725"/>
                <a:gd name="T18" fmla="*/ 152400 h 152400"/>
              </a:gdLst>
              <a:ahLst/>
              <a:cxnLst>
                <a:cxn ang="T10">
                  <a:pos x="T0" y="T1"/>
                </a:cxn>
                <a:cxn ang="T11">
                  <a:pos x="T2" y="T3"/>
                </a:cxn>
                <a:cxn ang="T12">
                  <a:pos x="T4" y="T5"/>
                </a:cxn>
                <a:cxn ang="T13">
                  <a:pos x="T6" y="T7"/>
                </a:cxn>
                <a:cxn ang="T14">
                  <a:pos x="T8" y="T9"/>
                </a:cxn>
              </a:cxnLst>
              <a:rect l="T15" t="T16" r="T17" b="T18"/>
              <a:pathLst>
                <a:path w="85725" h="152400">
                  <a:moveTo>
                    <a:pt x="15646" y="84642"/>
                  </a:moveTo>
                  <a:cubicBezTo>
                    <a:pt x="-2737" y="53019"/>
                    <a:pt x="12503" y="17205"/>
                    <a:pt x="25552" y="7966"/>
                  </a:cubicBezTo>
                  <a:cubicBezTo>
                    <a:pt x="38696" y="-1274"/>
                    <a:pt x="58032" y="69878"/>
                    <a:pt x="76987" y="96834"/>
                  </a:cubicBezTo>
                  <a:cubicBezTo>
                    <a:pt x="96037" y="123789"/>
                    <a:pt x="84892" y="142458"/>
                    <a:pt x="71843" y="151602"/>
                  </a:cubicBezTo>
                  <a:cubicBezTo>
                    <a:pt x="58699" y="160842"/>
                    <a:pt x="41078" y="128743"/>
                    <a:pt x="15646" y="84642"/>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6" name="Freeform: Shape 100">
              <a:extLst>
                <a:ext uri="{FF2B5EF4-FFF2-40B4-BE49-F238E27FC236}">
                  <a16:creationId xmlns:a16="http://schemas.microsoft.com/office/drawing/2014/main" id="{8ED9D9CD-D59A-426D-9C75-51433FF42570}"/>
                </a:ext>
              </a:extLst>
            </p:cNvPr>
            <p:cNvSpPr>
              <a:spLocks/>
            </p:cNvSpPr>
            <p:nvPr/>
          </p:nvSpPr>
          <p:spPr bwMode="auto">
            <a:xfrm>
              <a:off x="5977128" y="2856833"/>
              <a:ext cx="371475" cy="285750"/>
            </a:xfrm>
            <a:custGeom>
              <a:avLst/>
              <a:gdLst>
                <a:gd name="T0" fmla="*/ 40672 w 371475"/>
                <a:gd name="T1" fmla="*/ 91345 h 285750"/>
                <a:gd name="T2" fmla="*/ 7144 w 371475"/>
                <a:gd name="T3" fmla="*/ 63246 h 285750"/>
                <a:gd name="T4" fmla="*/ 56579 w 371475"/>
                <a:gd name="T5" fmla="*/ 7144 h 285750"/>
                <a:gd name="T6" fmla="*/ 329660 w 371475"/>
                <a:gd name="T7" fmla="*/ 177546 h 285750"/>
                <a:gd name="T8" fmla="*/ 351854 w 371475"/>
                <a:gd name="T9" fmla="*/ 268986 h 285750"/>
                <a:gd name="T10" fmla="*/ 351854 w 371475"/>
                <a:gd name="T11" fmla="*/ 268986 h 285750"/>
                <a:gd name="T12" fmla="*/ 246317 w 371475"/>
                <a:gd name="T13" fmla="*/ 249079 h 285750"/>
                <a:gd name="T14" fmla="*/ 40577 w 371475"/>
                <a:gd name="T15" fmla="*/ 91440 h 285750"/>
                <a:gd name="T16" fmla="*/ 0 60000 65536"/>
                <a:gd name="T17" fmla="*/ 0 60000 65536"/>
                <a:gd name="T18" fmla="*/ 0 60000 65536"/>
                <a:gd name="T19" fmla="*/ 0 60000 65536"/>
                <a:gd name="T20" fmla="*/ 0 60000 65536"/>
                <a:gd name="T21" fmla="*/ 0 60000 65536"/>
                <a:gd name="T22" fmla="*/ 0 60000 65536"/>
                <a:gd name="T23" fmla="*/ 0 60000 65536"/>
                <a:gd name="T24" fmla="*/ 0 w 371475"/>
                <a:gd name="T25" fmla="*/ 0 h 285750"/>
                <a:gd name="T26" fmla="*/ 371475 w 371475"/>
                <a:gd name="T27" fmla="*/ 285750 h 2857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1475" h="285750">
                  <a:moveTo>
                    <a:pt x="40672" y="91345"/>
                  </a:moveTo>
                  <a:cubicBezTo>
                    <a:pt x="32004" y="86201"/>
                    <a:pt x="7144" y="63246"/>
                    <a:pt x="7144" y="63246"/>
                  </a:cubicBezTo>
                  <a:cubicBezTo>
                    <a:pt x="33814" y="37148"/>
                    <a:pt x="56579" y="7144"/>
                    <a:pt x="56579" y="7144"/>
                  </a:cubicBezTo>
                  <a:lnTo>
                    <a:pt x="329660" y="177546"/>
                  </a:lnTo>
                  <a:cubicBezTo>
                    <a:pt x="368713" y="201930"/>
                    <a:pt x="378714" y="242983"/>
                    <a:pt x="351854" y="268986"/>
                  </a:cubicBezTo>
                  <a:cubicBezTo>
                    <a:pt x="325184" y="295085"/>
                    <a:pt x="285369" y="273368"/>
                    <a:pt x="246317" y="249079"/>
                  </a:cubicBezTo>
                  <a:lnTo>
                    <a:pt x="40577" y="91440"/>
                  </a:lnTo>
                  <a:lnTo>
                    <a:pt x="40672" y="91345"/>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7" name="Freeform: Shape 101">
              <a:extLst>
                <a:ext uri="{FF2B5EF4-FFF2-40B4-BE49-F238E27FC236}">
                  <a16:creationId xmlns:a16="http://schemas.microsoft.com/office/drawing/2014/main" id="{BA5A9F4B-B206-47AF-A78D-EDA65FE3194B}"/>
                </a:ext>
              </a:extLst>
            </p:cNvPr>
            <p:cNvSpPr>
              <a:spLocks/>
            </p:cNvSpPr>
            <p:nvPr/>
          </p:nvSpPr>
          <p:spPr bwMode="auto">
            <a:xfrm>
              <a:off x="6617113" y="2973038"/>
              <a:ext cx="314325" cy="428625"/>
            </a:xfrm>
            <a:custGeom>
              <a:avLst/>
              <a:gdLst>
                <a:gd name="T0" fmla="*/ 44577 w 314325"/>
                <a:gd name="T1" fmla="*/ 213455 h 428625"/>
                <a:gd name="T2" fmla="*/ 131350 w 314325"/>
                <a:gd name="T3" fmla="*/ 419481 h 428625"/>
                <a:gd name="T4" fmla="*/ 245174 w 314325"/>
                <a:gd name="T5" fmla="*/ 255746 h 428625"/>
                <a:gd name="T6" fmla="*/ 315182 w 314325"/>
                <a:gd name="T7" fmla="*/ 187452 h 428625"/>
                <a:gd name="T8" fmla="*/ 79438 w 314325"/>
                <a:gd name="T9" fmla="*/ 7144 h 428625"/>
                <a:gd name="T10" fmla="*/ 27051 w 314325"/>
                <a:gd name="T11" fmla="*/ 10287 h 428625"/>
                <a:gd name="T12" fmla="*/ 22098 w 314325"/>
                <a:gd name="T13" fmla="*/ 18098 h 428625"/>
                <a:gd name="T14" fmla="*/ 7144 w 314325"/>
                <a:gd name="T15" fmla="*/ 30480 h 428625"/>
                <a:gd name="T16" fmla="*/ 44482 w 314325"/>
                <a:gd name="T17" fmla="*/ 213455 h 428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4325"/>
                <a:gd name="T28" fmla="*/ 0 h 428625"/>
                <a:gd name="T29" fmla="*/ 314325 w 314325"/>
                <a:gd name="T30" fmla="*/ 428625 h 4286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4325" h="428625">
                  <a:moveTo>
                    <a:pt x="44577" y="213455"/>
                  </a:moveTo>
                  <a:cubicBezTo>
                    <a:pt x="47816" y="270986"/>
                    <a:pt x="15812" y="456248"/>
                    <a:pt x="131350" y="419481"/>
                  </a:cubicBezTo>
                  <a:cubicBezTo>
                    <a:pt x="213836" y="393192"/>
                    <a:pt x="209645" y="320897"/>
                    <a:pt x="245174" y="255746"/>
                  </a:cubicBezTo>
                  <a:cubicBezTo>
                    <a:pt x="262509" y="224028"/>
                    <a:pt x="287179" y="204121"/>
                    <a:pt x="315182" y="187452"/>
                  </a:cubicBezTo>
                  <a:cubicBezTo>
                    <a:pt x="305657" y="86487"/>
                    <a:pt x="228219" y="7144"/>
                    <a:pt x="79438" y="7144"/>
                  </a:cubicBezTo>
                  <a:cubicBezTo>
                    <a:pt x="59817" y="7144"/>
                    <a:pt x="42482" y="8192"/>
                    <a:pt x="27051" y="10287"/>
                  </a:cubicBezTo>
                  <a:cubicBezTo>
                    <a:pt x="26575" y="13240"/>
                    <a:pt x="25051" y="16097"/>
                    <a:pt x="22098" y="18098"/>
                  </a:cubicBezTo>
                  <a:cubicBezTo>
                    <a:pt x="16764" y="21717"/>
                    <a:pt x="11811" y="26003"/>
                    <a:pt x="7144" y="30480"/>
                  </a:cubicBezTo>
                  <a:cubicBezTo>
                    <a:pt x="33052" y="87344"/>
                    <a:pt x="41053" y="151448"/>
                    <a:pt x="44482" y="213455"/>
                  </a:cubicBezTo>
                  <a:lnTo>
                    <a:pt x="44577" y="213455"/>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8" name="Freeform: Shape 102">
              <a:extLst>
                <a:ext uri="{FF2B5EF4-FFF2-40B4-BE49-F238E27FC236}">
                  <a16:creationId xmlns:a16="http://schemas.microsoft.com/office/drawing/2014/main" id="{99AFFAB6-497A-412C-9B9F-6B957FACB154}"/>
                </a:ext>
              </a:extLst>
            </p:cNvPr>
            <p:cNvSpPr>
              <a:spLocks/>
            </p:cNvSpPr>
            <p:nvPr/>
          </p:nvSpPr>
          <p:spPr bwMode="auto">
            <a:xfrm>
              <a:off x="6519291" y="2979706"/>
              <a:ext cx="419100" cy="771525"/>
            </a:xfrm>
            <a:custGeom>
              <a:avLst/>
              <a:gdLst>
                <a:gd name="T0" fmla="*/ 414052 w 419100"/>
                <a:gd name="T1" fmla="*/ 202311 h 771525"/>
                <a:gd name="T2" fmla="*/ 291084 w 419100"/>
                <a:gd name="T3" fmla="*/ 20193 h 771525"/>
                <a:gd name="T4" fmla="*/ 212979 w 419100"/>
                <a:gd name="T5" fmla="*/ 125921 h 771525"/>
                <a:gd name="T6" fmla="*/ 210026 w 419100"/>
                <a:gd name="T7" fmla="*/ 249650 h 771525"/>
                <a:gd name="T8" fmla="*/ 177165 w 419100"/>
                <a:gd name="T9" fmla="*/ 561975 h 771525"/>
                <a:gd name="T10" fmla="*/ 145447 w 419100"/>
                <a:gd name="T11" fmla="*/ 210121 h 771525"/>
                <a:gd name="T12" fmla="*/ 158496 w 419100"/>
                <a:gd name="T13" fmla="*/ 112109 h 771525"/>
                <a:gd name="T14" fmla="*/ 120777 w 419100"/>
                <a:gd name="T15" fmla="*/ 29432 h 771525"/>
                <a:gd name="T16" fmla="*/ 116014 w 419100"/>
                <a:gd name="T17" fmla="*/ 26194 h 771525"/>
                <a:gd name="T18" fmla="*/ 104299 w 419100"/>
                <a:gd name="T19" fmla="*/ 7144 h 771525"/>
                <a:gd name="T20" fmla="*/ 7144 w 419100"/>
                <a:gd name="T21" fmla="*/ 181546 h 771525"/>
                <a:gd name="T22" fmla="*/ 30004 w 419100"/>
                <a:gd name="T23" fmla="*/ 702469 h 771525"/>
                <a:gd name="T24" fmla="*/ 413861 w 419100"/>
                <a:gd name="T25" fmla="*/ 718661 h 771525"/>
                <a:gd name="T26" fmla="*/ 414052 w 419100"/>
                <a:gd name="T27" fmla="*/ 202121 h 7715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9100"/>
                <a:gd name="T43" fmla="*/ 0 h 771525"/>
                <a:gd name="T44" fmla="*/ 419100 w 419100"/>
                <a:gd name="T45" fmla="*/ 771525 h 7715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9100" h="771525">
                  <a:moveTo>
                    <a:pt x="414052" y="202311"/>
                  </a:moveTo>
                  <a:cubicBezTo>
                    <a:pt x="414052" y="122111"/>
                    <a:pt x="373380" y="52769"/>
                    <a:pt x="291084" y="20193"/>
                  </a:cubicBezTo>
                  <a:cubicBezTo>
                    <a:pt x="265462" y="47625"/>
                    <a:pt x="222695" y="90488"/>
                    <a:pt x="212979" y="125921"/>
                  </a:cubicBezTo>
                  <a:cubicBezTo>
                    <a:pt x="195929" y="188214"/>
                    <a:pt x="214503" y="185166"/>
                    <a:pt x="210026" y="249650"/>
                  </a:cubicBezTo>
                  <a:cubicBezTo>
                    <a:pt x="210026" y="249746"/>
                    <a:pt x="177070" y="560260"/>
                    <a:pt x="177165" y="561975"/>
                  </a:cubicBezTo>
                  <a:cubicBezTo>
                    <a:pt x="177165" y="576167"/>
                    <a:pt x="154019" y="264319"/>
                    <a:pt x="145447" y="210121"/>
                  </a:cubicBezTo>
                  <a:cubicBezTo>
                    <a:pt x="140589" y="179070"/>
                    <a:pt x="174593" y="139446"/>
                    <a:pt x="158496" y="112109"/>
                  </a:cubicBezTo>
                  <a:cubicBezTo>
                    <a:pt x="151924" y="100965"/>
                    <a:pt x="129540" y="38862"/>
                    <a:pt x="120777" y="29432"/>
                  </a:cubicBezTo>
                  <a:cubicBezTo>
                    <a:pt x="119063" y="28861"/>
                    <a:pt x="117443" y="28003"/>
                    <a:pt x="116014" y="26194"/>
                  </a:cubicBezTo>
                  <a:cubicBezTo>
                    <a:pt x="111062" y="20288"/>
                    <a:pt x="107347" y="13906"/>
                    <a:pt x="104299" y="7144"/>
                  </a:cubicBezTo>
                  <a:cubicBezTo>
                    <a:pt x="14573" y="27242"/>
                    <a:pt x="7144" y="90773"/>
                    <a:pt x="7144" y="181546"/>
                  </a:cubicBezTo>
                  <a:cubicBezTo>
                    <a:pt x="7144" y="181546"/>
                    <a:pt x="90392" y="342043"/>
                    <a:pt x="30004" y="702469"/>
                  </a:cubicBezTo>
                  <a:cubicBezTo>
                    <a:pt x="13240" y="802672"/>
                    <a:pt x="422529" y="767143"/>
                    <a:pt x="413861" y="718661"/>
                  </a:cubicBezTo>
                  <a:cubicBezTo>
                    <a:pt x="382238" y="543020"/>
                    <a:pt x="414052" y="202121"/>
                    <a:pt x="414052" y="202121"/>
                  </a:cubicBezTo>
                  <a:lnTo>
                    <a:pt x="414052" y="20231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89" name="Freeform: Shape 103">
              <a:extLst>
                <a:ext uri="{FF2B5EF4-FFF2-40B4-BE49-F238E27FC236}">
                  <a16:creationId xmlns:a16="http://schemas.microsoft.com/office/drawing/2014/main" id="{8A7C0887-6E9F-4A4D-B7EC-77B8DF28ACF9}"/>
                </a:ext>
              </a:extLst>
            </p:cNvPr>
            <p:cNvSpPr>
              <a:spLocks/>
            </p:cNvSpPr>
            <p:nvPr/>
          </p:nvSpPr>
          <p:spPr bwMode="auto">
            <a:xfrm>
              <a:off x="6820471" y="3657409"/>
              <a:ext cx="152400" cy="142875"/>
            </a:xfrm>
            <a:custGeom>
              <a:avLst/>
              <a:gdLst>
                <a:gd name="T0" fmla="*/ 88582 w 152400"/>
                <a:gd name="T1" fmla="*/ 7144 h 142875"/>
                <a:gd name="T2" fmla="*/ 60770 w 152400"/>
                <a:gd name="T3" fmla="*/ 79343 h 142875"/>
                <a:gd name="T4" fmla="*/ 7144 w 152400"/>
                <a:gd name="T5" fmla="*/ 124301 h 142875"/>
                <a:gd name="T6" fmla="*/ 97346 w 152400"/>
                <a:gd name="T7" fmla="*/ 111538 h 142875"/>
                <a:gd name="T8" fmla="*/ 149447 w 152400"/>
                <a:gd name="T9" fmla="*/ 13811 h 142875"/>
                <a:gd name="T10" fmla="*/ 88582 w 152400"/>
                <a:gd name="T11" fmla="*/ 7144 h 142875"/>
                <a:gd name="T12" fmla="*/ 0 60000 65536"/>
                <a:gd name="T13" fmla="*/ 0 60000 65536"/>
                <a:gd name="T14" fmla="*/ 0 60000 65536"/>
                <a:gd name="T15" fmla="*/ 0 60000 65536"/>
                <a:gd name="T16" fmla="*/ 0 60000 65536"/>
                <a:gd name="T17" fmla="*/ 0 60000 65536"/>
                <a:gd name="T18" fmla="*/ 0 w 152400"/>
                <a:gd name="T19" fmla="*/ 0 h 142875"/>
                <a:gd name="T20" fmla="*/ 152400 w 152400"/>
                <a:gd name="T21" fmla="*/ 142875 h 142875"/>
              </a:gdLst>
              <a:ahLst/>
              <a:cxnLst>
                <a:cxn ang="T12">
                  <a:pos x="T0" y="T1"/>
                </a:cxn>
                <a:cxn ang="T13">
                  <a:pos x="T2" y="T3"/>
                </a:cxn>
                <a:cxn ang="T14">
                  <a:pos x="T4" y="T5"/>
                </a:cxn>
                <a:cxn ang="T15">
                  <a:pos x="T6" y="T7"/>
                </a:cxn>
                <a:cxn ang="T16">
                  <a:pos x="T8" y="T9"/>
                </a:cxn>
                <a:cxn ang="T17">
                  <a:pos x="T10" y="T11"/>
                </a:cxn>
              </a:cxnLst>
              <a:rect l="T18" t="T19" r="T20" b="T21"/>
              <a:pathLst>
                <a:path w="152400" h="142875">
                  <a:moveTo>
                    <a:pt x="88582" y="7144"/>
                  </a:moveTo>
                  <a:lnTo>
                    <a:pt x="60770" y="79343"/>
                  </a:lnTo>
                  <a:cubicBezTo>
                    <a:pt x="42196" y="123539"/>
                    <a:pt x="7144" y="124301"/>
                    <a:pt x="7144" y="124301"/>
                  </a:cubicBezTo>
                  <a:cubicBezTo>
                    <a:pt x="51435" y="142875"/>
                    <a:pt x="78677" y="155734"/>
                    <a:pt x="97346" y="111538"/>
                  </a:cubicBezTo>
                  <a:lnTo>
                    <a:pt x="149447" y="13811"/>
                  </a:lnTo>
                  <a:cubicBezTo>
                    <a:pt x="129159" y="12002"/>
                    <a:pt x="108871" y="9811"/>
                    <a:pt x="88582" y="7144"/>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0" name="Freeform: Shape 104">
              <a:extLst>
                <a:ext uri="{FF2B5EF4-FFF2-40B4-BE49-F238E27FC236}">
                  <a16:creationId xmlns:a16="http://schemas.microsoft.com/office/drawing/2014/main" id="{CCB86088-E249-413D-A0ED-1E761B732A36}"/>
                </a:ext>
              </a:extLst>
            </p:cNvPr>
            <p:cNvSpPr>
              <a:spLocks/>
            </p:cNvSpPr>
            <p:nvPr/>
          </p:nvSpPr>
          <p:spPr bwMode="auto">
            <a:xfrm>
              <a:off x="6810910" y="3026261"/>
              <a:ext cx="285750" cy="428625"/>
            </a:xfrm>
            <a:custGeom>
              <a:avLst/>
              <a:gdLst>
                <a:gd name="T0" fmla="*/ 250925 w 285750"/>
                <a:gd name="T1" fmla="*/ 325681 h 428625"/>
                <a:gd name="T2" fmla="*/ 262355 w 285750"/>
                <a:gd name="T3" fmla="*/ 408549 h 428625"/>
                <a:gd name="T4" fmla="*/ 266260 w 285750"/>
                <a:gd name="T5" fmla="*/ 405120 h 428625"/>
                <a:gd name="T6" fmla="*/ 185393 w 285750"/>
                <a:gd name="T7" fmla="*/ 423789 h 428625"/>
                <a:gd name="T8" fmla="*/ 18610 w 285750"/>
                <a:gd name="T9" fmla="*/ 132990 h 428625"/>
                <a:gd name="T10" fmla="*/ 50900 w 285750"/>
                <a:gd name="T11" fmla="*/ 14404 h 428625"/>
                <a:gd name="T12" fmla="*/ 50900 w 285750"/>
                <a:gd name="T13" fmla="*/ 14404 h 428625"/>
                <a:gd name="T14" fmla="*/ 142626 w 285750"/>
                <a:gd name="T15" fmla="*/ 70792 h 428625"/>
                <a:gd name="T16" fmla="*/ 250925 w 285750"/>
                <a:gd name="T17" fmla="*/ 325681 h 428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750"/>
                <a:gd name="T28" fmla="*/ 0 h 428625"/>
                <a:gd name="T29" fmla="*/ 285750 w 285750"/>
                <a:gd name="T30" fmla="*/ 428625 h 4286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750" h="428625">
                  <a:moveTo>
                    <a:pt x="250925" y="325681"/>
                  </a:moveTo>
                  <a:cubicBezTo>
                    <a:pt x="256354" y="334635"/>
                    <a:pt x="303979" y="384832"/>
                    <a:pt x="262355" y="408549"/>
                  </a:cubicBezTo>
                  <a:lnTo>
                    <a:pt x="266260" y="405120"/>
                  </a:lnTo>
                  <a:cubicBezTo>
                    <a:pt x="224636" y="428932"/>
                    <a:pt x="185393" y="423789"/>
                    <a:pt x="185393" y="423789"/>
                  </a:cubicBezTo>
                  <a:lnTo>
                    <a:pt x="18610" y="132990"/>
                  </a:lnTo>
                  <a:cubicBezTo>
                    <a:pt x="-5202" y="91271"/>
                    <a:pt x="9276" y="38217"/>
                    <a:pt x="50900" y="14404"/>
                  </a:cubicBezTo>
                  <a:cubicBezTo>
                    <a:pt x="92524" y="-9313"/>
                    <a:pt x="118813" y="29168"/>
                    <a:pt x="142626" y="70792"/>
                  </a:cubicBezTo>
                  <a:lnTo>
                    <a:pt x="250925" y="32568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1" name="Freeform: Shape 105">
              <a:extLst>
                <a:ext uri="{FF2B5EF4-FFF2-40B4-BE49-F238E27FC236}">
                  <a16:creationId xmlns:a16="http://schemas.microsoft.com/office/drawing/2014/main" id="{BAB3D36D-2614-4ECF-AEBE-C6405C37B3A8}"/>
                </a:ext>
              </a:extLst>
            </p:cNvPr>
            <p:cNvSpPr>
              <a:spLocks/>
            </p:cNvSpPr>
            <p:nvPr/>
          </p:nvSpPr>
          <p:spPr bwMode="auto">
            <a:xfrm>
              <a:off x="6897624" y="3357621"/>
              <a:ext cx="200025" cy="323850"/>
            </a:xfrm>
            <a:custGeom>
              <a:avLst/>
              <a:gdLst>
                <a:gd name="T0" fmla="*/ 7144 w 200025"/>
                <a:gd name="T1" fmla="*/ 317981 h 323850"/>
                <a:gd name="T2" fmla="*/ 60960 w 200025"/>
                <a:gd name="T3" fmla="*/ 178059 h 323850"/>
                <a:gd name="T4" fmla="*/ 82201 w 200025"/>
                <a:gd name="T5" fmla="*/ 122338 h 323850"/>
                <a:gd name="T6" fmla="*/ 58293 w 200025"/>
                <a:gd name="T7" fmla="*/ 22135 h 323850"/>
                <a:gd name="T8" fmla="*/ 111157 w 200025"/>
                <a:gd name="T9" fmla="*/ 13657 h 323850"/>
                <a:gd name="T10" fmla="*/ 142685 w 200025"/>
                <a:gd name="T11" fmla="*/ 7276 h 323850"/>
                <a:gd name="T12" fmla="*/ 176974 w 200025"/>
                <a:gd name="T13" fmla="*/ 117004 h 323850"/>
                <a:gd name="T14" fmla="*/ 65627 w 200025"/>
                <a:gd name="T15" fmla="*/ 325887 h 323850"/>
                <a:gd name="T16" fmla="*/ 7144 w 200025"/>
                <a:gd name="T17" fmla="*/ 317886 h 3238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0025"/>
                <a:gd name="T28" fmla="*/ 0 h 323850"/>
                <a:gd name="T29" fmla="*/ 200025 w 200025"/>
                <a:gd name="T30" fmla="*/ 323850 h 3238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0025" h="323850">
                  <a:moveTo>
                    <a:pt x="7144" y="317981"/>
                  </a:moveTo>
                  <a:lnTo>
                    <a:pt x="60960" y="178059"/>
                  </a:lnTo>
                  <a:cubicBezTo>
                    <a:pt x="60960" y="178059"/>
                    <a:pt x="80105" y="128434"/>
                    <a:pt x="82201" y="122338"/>
                  </a:cubicBezTo>
                  <a:cubicBezTo>
                    <a:pt x="90583" y="98144"/>
                    <a:pt x="90488" y="78332"/>
                    <a:pt x="58293" y="22135"/>
                  </a:cubicBezTo>
                  <a:cubicBezTo>
                    <a:pt x="58293" y="22135"/>
                    <a:pt x="66961" y="-4916"/>
                    <a:pt x="111157" y="13657"/>
                  </a:cubicBezTo>
                  <a:lnTo>
                    <a:pt x="142685" y="7276"/>
                  </a:lnTo>
                  <a:cubicBezTo>
                    <a:pt x="200787" y="14038"/>
                    <a:pt x="207073" y="60806"/>
                    <a:pt x="176974" y="117004"/>
                  </a:cubicBezTo>
                  <a:lnTo>
                    <a:pt x="65627" y="325887"/>
                  </a:lnTo>
                  <a:lnTo>
                    <a:pt x="7144" y="317886"/>
                  </a:lnTo>
                  <a:lnTo>
                    <a:pt x="7144" y="317981"/>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2" name="Freeform: Shape 106">
              <a:extLst>
                <a:ext uri="{FF2B5EF4-FFF2-40B4-BE49-F238E27FC236}">
                  <a16:creationId xmlns:a16="http://schemas.microsoft.com/office/drawing/2014/main" id="{EE339080-2933-45E6-95E8-4D92B888A6BD}"/>
                </a:ext>
              </a:extLst>
            </p:cNvPr>
            <p:cNvSpPr>
              <a:spLocks/>
            </p:cNvSpPr>
            <p:nvPr/>
          </p:nvSpPr>
          <p:spPr bwMode="auto">
            <a:xfrm>
              <a:off x="6619878" y="2819876"/>
              <a:ext cx="219075" cy="209550"/>
            </a:xfrm>
            <a:custGeom>
              <a:avLst/>
              <a:gdLst>
                <a:gd name="T0" fmla="*/ 196497 w 219075"/>
                <a:gd name="T1" fmla="*/ 178213 h 209550"/>
                <a:gd name="T2" fmla="*/ 118869 w 219075"/>
                <a:gd name="T3" fmla="*/ 207264 h 209550"/>
                <a:gd name="T4" fmla="*/ 21618 w 219075"/>
                <a:gd name="T5" fmla="*/ 163735 h 209550"/>
                <a:gd name="T6" fmla="*/ 110487 w 219075"/>
                <a:gd name="T7" fmla="*/ 7144 h 209550"/>
                <a:gd name="T8" fmla="*/ 196497 w 219075"/>
                <a:gd name="T9" fmla="*/ 178213 h 209550"/>
                <a:gd name="T10" fmla="*/ 0 60000 65536"/>
                <a:gd name="T11" fmla="*/ 0 60000 65536"/>
                <a:gd name="T12" fmla="*/ 0 60000 65536"/>
                <a:gd name="T13" fmla="*/ 0 60000 65536"/>
                <a:gd name="T14" fmla="*/ 0 60000 65536"/>
                <a:gd name="T15" fmla="*/ 0 w 219075"/>
                <a:gd name="T16" fmla="*/ 0 h 209550"/>
                <a:gd name="T17" fmla="*/ 219075 w 219075"/>
                <a:gd name="T18" fmla="*/ 209550 h 209550"/>
              </a:gdLst>
              <a:ahLst/>
              <a:cxnLst>
                <a:cxn ang="T10">
                  <a:pos x="T0" y="T1"/>
                </a:cxn>
                <a:cxn ang="T11">
                  <a:pos x="T2" y="T3"/>
                </a:cxn>
                <a:cxn ang="T12">
                  <a:pos x="T4" y="T5"/>
                </a:cxn>
                <a:cxn ang="T13">
                  <a:pos x="T6" y="T7"/>
                </a:cxn>
                <a:cxn ang="T14">
                  <a:pos x="T8" y="T9"/>
                </a:cxn>
              </a:cxnLst>
              <a:rect l="T15" t="T16" r="T17" b="T18"/>
              <a:pathLst>
                <a:path w="219075" h="209550">
                  <a:moveTo>
                    <a:pt x="196497" y="178213"/>
                  </a:moveTo>
                  <a:cubicBezTo>
                    <a:pt x="256505" y="198692"/>
                    <a:pt x="160112" y="207264"/>
                    <a:pt x="118869" y="207264"/>
                  </a:cubicBezTo>
                  <a:cubicBezTo>
                    <a:pt x="77625" y="207264"/>
                    <a:pt x="-32007" y="190786"/>
                    <a:pt x="21618" y="163735"/>
                  </a:cubicBezTo>
                  <a:cubicBezTo>
                    <a:pt x="111630" y="118396"/>
                    <a:pt x="20952" y="7144"/>
                    <a:pt x="110487" y="7144"/>
                  </a:cubicBezTo>
                  <a:cubicBezTo>
                    <a:pt x="189449" y="7144"/>
                    <a:pt x="96771" y="144113"/>
                    <a:pt x="196497" y="178213"/>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3" name="Freeform: Shape 107">
              <a:extLst>
                <a:ext uri="{FF2B5EF4-FFF2-40B4-BE49-F238E27FC236}">
                  <a16:creationId xmlns:a16="http://schemas.microsoft.com/office/drawing/2014/main" id="{C6785C90-82B6-454E-B433-EF0068C93046}"/>
                </a:ext>
              </a:extLst>
            </p:cNvPr>
            <p:cNvSpPr>
              <a:spLocks/>
            </p:cNvSpPr>
            <p:nvPr/>
          </p:nvSpPr>
          <p:spPr bwMode="auto">
            <a:xfrm>
              <a:off x="6627256" y="2615375"/>
              <a:ext cx="219075" cy="285750"/>
            </a:xfrm>
            <a:custGeom>
              <a:avLst/>
              <a:gdLst>
                <a:gd name="T0" fmla="*/ 215314 w 219075"/>
                <a:gd name="T1" fmla="*/ 170974 h 285750"/>
                <a:gd name="T2" fmla="*/ 97299 w 219075"/>
                <a:gd name="T3" fmla="*/ 286131 h 285750"/>
                <a:gd name="T4" fmla="*/ 7478 w 219075"/>
                <a:gd name="T5" fmla="*/ 179356 h 285750"/>
                <a:gd name="T6" fmla="*/ 78439 w 219075"/>
                <a:gd name="T7" fmla="*/ 7144 h 285750"/>
                <a:gd name="T8" fmla="*/ 215409 w 219075"/>
                <a:gd name="T9" fmla="*/ 170974 h 285750"/>
                <a:gd name="T10" fmla="*/ 0 60000 65536"/>
                <a:gd name="T11" fmla="*/ 0 60000 65536"/>
                <a:gd name="T12" fmla="*/ 0 60000 65536"/>
                <a:gd name="T13" fmla="*/ 0 60000 65536"/>
                <a:gd name="T14" fmla="*/ 0 60000 65536"/>
                <a:gd name="T15" fmla="*/ 0 w 219075"/>
                <a:gd name="T16" fmla="*/ 0 h 285750"/>
                <a:gd name="T17" fmla="*/ 219075 w 219075"/>
                <a:gd name="T18" fmla="*/ 285750 h 285750"/>
              </a:gdLst>
              <a:ahLst/>
              <a:cxnLst>
                <a:cxn ang="T10">
                  <a:pos x="T0" y="T1"/>
                </a:cxn>
                <a:cxn ang="T11">
                  <a:pos x="T2" y="T3"/>
                </a:cxn>
                <a:cxn ang="T12">
                  <a:pos x="T4" y="T5"/>
                </a:cxn>
                <a:cxn ang="T13">
                  <a:pos x="T6" y="T7"/>
                </a:cxn>
                <a:cxn ang="T14">
                  <a:pos x="T8" y="T9"/>
                </a:cxn>
              </a:cxnLst>
              <a:rect l="T15" t="T16" r="T17" b="T18"/>
              <a:pathLst>
                <a:path w="219075" h="285750">
                  <a:moveTo>
                    <a:pt x="215314" y="170974"/>
                  </a:moveTo>
                  <a:cubicBezTo>
                    <a:pt x="215314" y="215836"/>
                    <a:pt x="119016" y="286131"/>
                    <a:pt x="97299" y="286131"/>
                  </a:cubicBezTo>
                  <a:cubicBezTo>
                    <a:pt x="75582" y="286131"/>
                    <a:pt x="1573" y="211169"/>
                    <a:pt x="7478" y="179356"/>
                  </a:cubicBezTo>
                  <a:cubicBezTo>
                    <a:pt x="21670" y="100775"/>
                    <a:pt x="17479" y="7144"/>
                    <a:pt x="78439" y="7144"/>
                  </a:cubicBezTo>
                  <a:cubicBezTo>
                    <a:pt x="139399" y="7144"/>
                    <a:pt x="215409" y="86392"/>
                    <a:pt x="215409" y="170974"/>
                  </a:cubicBezTo>
                  <a:lnTo>
                    <a:pt x="215314" y="170974"/>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4" name="Freeform: Shape 108">
              <a:extLst>
                <a:ext uri="{FF2B5EF4-FFF2-40B4-BE49-F238E27FC236}">
                  <a16:creationId xmlns:a16="http://schemas.microsoft.com/office/drawing/2014/main" id="{63993EAF-A169-45D6-9C59-96CCD619130C}"/>
                </a:ext>
              </a:extLst>
            </p:cNvPr>
            <p:cNvSpPr>
              <a:spLocks/>
            </p:cNvSpPr>
            <p:nvPr/>
          </p:nvSpPr>
          <p:spPr bwMode="auto">
            <a:xfrm>
              <a:off x="6705961" y="2589946"/>
              <a:ext cx="257175" cy="590550"/>
            </a:xfrm>
            <a:custGeom>
              <a:avLst/>
              <a:gdLst>
                <a:gd name="T0" fmla="*/ 259100 w 257175"/>
                <a:gd name="T1" fmla="*/ 303082 h 590550"/>
                <a:gd name="T2" fmla="*/ 161564 w 257175"/>
                <a:gd name="T3" fmla="*/ 561590 h 590550"/>
                <a:gd name="T4" fmla="*/ 7259 w 257175"/>
                <a:gd name="T5" fmla="*/ 401285 h 590550"/>
                <a:gd name="T6" fmla="*/ 111844 w 257175"/>
                <a:gd name="T7" fmla="*/ 197164 h 590550"/>
                <a:gd name="T8" fmla="*/ 50788 w 257175"/>
                <a:gd name="T9" fmla="*/ 26476 h 590550"/>
                <a:gd name="T10" fmla="*/ 259195 w 257175"/>
                <a:gd name="T11" fmla="*/ 303177 h 590550"/>
                <a:gd name="T12" fmla="*/ 0 60000 65536"/>
                <a:gd name="T13" fmla="*/ 0 60000 65536"/>
                <a:gd name="T14" fmla="*/ 0 60000 65536"/>
                <a:gd name="T15" fmla="*/ 0 60000 65536"/>
                <a:gd name="T16" fmla="*/ 0 60000 65536"/>
                <a:gd name="T17" fmla="*/ 0 60000 65536"/>
                <a:gd name="T18" fmla="*/ 0 w 257175"/>
                <a:gd name="T19" fmla="*/ 0 h 590550"/>
                <a:gd name="T20" fmla="*/ 257175 w 257175"/>
                <a:gd name="T21" fmla="*/ 590550 h 590550"/>
              </a:gdLst>
              <a:ahLst/>
              <a:cxnLst>
                <a:cxn ang="T12">
                  <a:pos x="T0" y="T1"/>
                </a:cxn>
                <a:cxn ang="T13">
                  <a:pos x="T2" y="T3"/>
                </a:cxn>
                <a:cxn ang="T14">
                  <a:pos x="T4" y="T5"/>
                </a:cxn>
                <a:cxn ang="T15">
                  <a:pos x="T6" y="T7"/>
                </a:cxn>
                <a:cxn ang="T16">
                  <a:pos x="T8" y="T9"/>
                </a:cxn>
                <a:cxn ang="T17">
                  <a:pos x="T10" y="T11"/>
                </a:cxn>
              </a:cxnLst>
              <a:rect l="T18" t="T19" r="T20" b="T21"/>
              <a:pathLst>
                <a:path w="257175" h="590550">
                  <a:moveTo>
                    <a:pt x="259100" y="303082"/>
                  </a:moveTo>
                  <a:cubicBezTo>
                    <a:pt x="259100" y="487010"/>
                    <a:pt x="179185" y="411953"/>
                    <a:pt x="161564" y="561590"/>
                  </a:cubicBezTo>
                  <a:cubicBezTo>
                    <a:pt x="152611" y="636552"/>
                    <a:pt x="2401" y="528253"/>
                    <a:pt x="7259" y="401285"/>
                  </a:cubicBezTo>
                  <a:cubicBezTo>
                    <a:pt x="9831" y="333657"/>
                    <a:pt x="111844" y="260981"/>
                    <a:pt x="111844" y="197164"/>
                  </a:cubicBezTo>
                  <a:cubicBezTo>
                    <a:pt x="111844" y="13331"/>
                    <a:pt x="1735" y="81340"/>
                    <a:pt x="50788" y="26476"/>
                  </a:cubicBezTo>
                  <a:cubicBezTo>
                    <a:pt x="120321" y="-51439"/>
                    <a:pt x="259195" y="119345"/>
                    <a:pt x="259195" y="303177"/>
                  </a:cubicBezTo>
                  <a:lnTo>
                    <a:pt x="259100" y="303082"/>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5" name="Freeform: Shape 109">
              <a:extLst>
                <a:ext uri="{FF2B5EF4-FFF2-40B4-BE49-F238E27FC236}">
                  <a16:creationId xmlns:a16="http://schemas.microsoft.com/office/drawing/2014/main" id="{F3699D65-1403-4735-AAD4-16A3168362F2}"/>
                </a:ext>
              </a:extLst>
            </p:cNvPr>
            <p:cNvSpPr>
              <a:spLocks/>
            </p:cNvSpPr>
            <p:nvPr/>
          </p:nvSpPr>
          <p:spPr bwMode="auto">
            <a:xfrm>
              <a:off x="6604063" y="2590800"/>
              <a:ext cx="238125" cy="133350"/>
            </a:xfrm>
            <a:custGeom>
              <a:avLst/>
              <a:gdLst>
                <a:gd name="T0" fmla="*/ 7239 w 238125"/>
                <a:gd name="T1" fmla="*/ 100013 h 133350"/>
                <a:gd name="T2" fmla="*/ 220694 w 238125"/>
                <a:gd name="T3" fmla="*/ 133731 h 133350"/>
                <a:gd name="T4" fmla="*/ 195358 w 238125"/>
                <a:gd name="T5" fmla="*/ 55054 h 133350"/>
                <a:gd name="T6" fmla="*/ 115919 w 238125"/>
                <a:gd name="T7" fmla="*/ 7144 h 133350"/>
                <a:gd name="T8" fmla="*/ 7144 w 238125"/>
                <a:gd name="T9" fmla="*/ 100013 h 133350"/>
                <a:gd name="T10" fmla="*/ 0 60000 65536"/>
                <a:gd name="T11" fmla="*/ 0 60000 65536"/>
                <a:gd name="T12" fmla="*/ 0 60000 65536"/>
                <a:gd name="T13" fmla="*/ 0 60000 65536"/>
                <a:gd name="T14" fmla="*/ 0 60000 65536"/>
                <a:gd name="T15" fmla="*/ 0 w 238125"/>
                <a:gd name="T16" fmla="*/ 0 h 133350"/>
                <a:gd name="T17" fmla="*/ 238125 w 238125"/>
                <a:gd name="T18" fmla="*/ 133350 h 133350"/>
              </a:gdLst>
              <a:ahLst/>
              <a:cxnLst>
                <a:cxn ang="T10">
                  <a:pos x="T0" y="T1"/>
                </a:cxn>
                <a:cxn ang="T11">
                  <a:pos x="T2" y="T3"/>
                </a:cxn>
                <a:cxn ang="T12">
                  <a:pos x="T4" y="T5"/>
                </a:cxn>
                <a:cxn ang="T13">
                  <a:pos x="T6" y="T7"/>
                </a:cxn>
                <a:cxn ang="T14">
                  <a:pos x="T8" y="T9"/>
                </a:cxn>
              </a:cxnLst>
              <a:rect l="T15" t="T16" r="T17" b="T18"/>
              <a:pathLst>
                <a:path w="238125" h="133350">
                  <a:moveTo>
                    <a:pt x="7239" y="100013"/>
                  </a:moveTo>
                  <a:cubicBezTo>
                    <a:pt x="4572" y="116110"/>
                    <a:pt x="182118" y="133731"/>
                    <a:pt x="220694" y="133731"/>
                  </a:cubicBezTo>
                  <a:cubicBezTo>
                    <a:pt x="259271" y="133731"/>
                    <a:pt x="195358" y="71438"/>
                    <a:pt x="195358" y="55054"/>
                  </a:cubicBezTo>
                  <a:cubicBezTo>
                    <a:pt x="195358" y="38671"/>
                    <a:pt x="154496" y="7144"/>
                    <a:pt x="115919" y="7144"/>
                  </a:cubicBezTo>
                  <a:cubicBezTo>
                    <a:pt x="77343" y="7144"/>
                    <a:pt x="18383" y="31718"/>
                    <a:pt x="7144" y="100013"/>
                  </a:cubicBezTo>
                  <a:lnTo>
                    <a:pt x="7239" y="100013"/>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6" name="Freeform: Shape 110">
              <a:extLst>
                <a:ext uri="{FF2B5EF4-FFF2-40B4-BE49-F238E27FC236}">
                  <a16:creationId xmlns:a16="http://schemas.microsoft.com/office/drawing/2014/main" id="{63224A69-59BB-4493-98A1-B96BB151CE5D}"/>
                </a:ext>
              </a:extLst>
            </p:cNvPr>
            <p:cNvSpPr>
              <a:spLocks/>
            </p:cNvSpPr>
            <p:nvPr/>
          </p:nvSpPr>
          <p:spPr bwMode="auto">
            <a:xfrm>
              <a:off x="6382608" y="4817177"/>
              <a:ext cx="228600" cy="114300"/>
            </a:xfrm>
            <a:custGeom>
              <a:avLst/>
              <a:gdLst>
                <a:gd name="T0" fmla="*/ 220884 w 228600"/>
                <a:gd name="T1" fmla="*/ 30572 h 114300"/>
                <a:gd name="T2" fmla="*/ 200119 w 228600"/>
                <a:gd name="T3" fmla="*/ 108868 h 114300"/>
                <a:gd name="T4" fmla="*/ 8190 w 228600"/>
                <a:gd name="T5" fmla="*/ 91627 h 114300"/>
                <a:gd name="T6" fmla="*/ 8190 w 228600"/>
                <a:gd name="T7" fmla="*/ 69720 h 114300"/>
                <a:gd name="T8" fmla="*/ 144017 w 228600"/>
                <a:gd name="T9" fmla="*/ 25143 h 114300"/>
                <a:gd name="T10" fmla="*/ 220884 w 228600"/>
                <a:gd name="T11" fmla="*/ 30572 h 114300"/>
                <a:gd name="T12" fmla="*/ 0 60000 65536"/>
                <a:gd name="T13" fmla="*/ 0 60000 65536"/>
                <a:gd name="T14" fmla="*/ 0 60000 65536"/>
                <a:gd name="T15" fmla="*/ 0 60000 65536"/>
                <a:gd name="T16" fmla="*/ 0 60000 65536"/>
                <a:gd name="T17" fmla="*/ 0 60000 65536"/>
                <a:gd name="T18" fmla="*/ 0 w 228600"/>
                <a:gd name="T19" fmla="*/ 0 h 114300"/>
                <a:gd name="T20" fmla="*/ 228600 w 228600"/>
                <a:gd name="T21" fmla="*/ 114300 h 114300"/>
              </a:gdLst>
              <a:ahLst/>
              <a:cxnLst>
                <a:cxn ang="T12">
                  <a:pos x="T0" y="T1"/>
                </a:cxn>
                <a:cxn ang="T13">
                  <a:pos x="T2" y="T3"/>
                </a:cxn>
                <a:cxn ang="T14">
                  <a:pos x="T4" y="T5"/>
                </a:cxn>
                <a:cxn ang="T15">
                  <a:pos x="T6" y="T7"/>
                </a:cxn>
                <a:cxn ang="T16">
                  <a:pos x="T8" y="T9"/>
                </a:cxn>
                <a:cxn ang="T17">
                  <a:pos x="T10" y="T11"/>
                </a:cxn>
              </a:cxnLst>
              <a:rect l="T18" t="T19" r="T20" b="T21"/>
              <a:pathLst>
                <a:path w="228600" h="114300">
                  <a:moveTo>
                    <a:pt x="220884" y="30572"/>
                  </a:moveTo>
                  <a:cubicBezTo>
                    <a:pt x="220884" y="48574"/>
                    <a:pt x="252221" y="108868"/>
                    <a:pt x="200119" y="108868"/>
                  </a:cubicBezTo>
                  <a:cubicBezTo>
                    <a:pt x="71627" y="108868"/>
                    <a:pt x="-2668" y="105438"/>
                    <a:pt x="8190" y="91627"/>
                  </a:cubicBezTo>
                  <a:cubicBezTo>
                    <a:pt x="10095" y="89246"/>
                    <a:pt x="5809" y="71625"/>
                    <a:pt x="8190" y="69720"/>
                  </a:cubicBezTo>
                  <a:cubicBezTo>
                    <a:pt x="44004" y="41145"/>
                    <a:pt x="138873" y="78768"/>
                    <a:pt x="144017" y="25143"/>
                  </a:cubicBezTo>
                  <a:cubicBezTo>
                    <a:pt x="147351" y="-8957"/>
                    <a:pt x="220884" y="12665"/>
                    <a:pt x="220884" y="30572"/>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7" name="Freeform: Shape 111">
              <a:extLst>
                <a:ext uri="{FF2B5EF4-FFF2-40B4-BE49-F238E27FC236}">
                  <a16:creationId xmlns:a16="http://schemas.microsoft.com/office/drawing/2014/main" id="{CBEC4150-FA8C-4CEB-9C21-3407FA483E3D}"/>
                </a:ext>
              </a:extLst>
            </p:cNvPr>
            <p:cNvSpPr>
              <a:spLocks/>
            </p:cNvSpPr>
            <p:nvPr/>
          </p:nvSpPr>
          <p:spPr bwMode="auto">
            <a:xfrm>
              <a:off x="6801431" y="4807838"/>
              <a:ext cx="152400" cy="123825"/>
            </a:xfrm>
            <a:custGeom>
              <a:avLst/>
              <a:gdLst>
                <a:gd name="T0" fmla="*/ 123053 w 152400"/>
                <a:gd name="T1" fmla="*/ 39911 h 123825"/>
                <a:gd name="T2" fmla="*/ 150771 w 152400"/>
                <a:gd name="T3" fmla="*/ 83154 h 123825"/>
                <a:gd name="T4" fmla="*/ 131721 w 152400"/>
                <a:gd name="T5" fmla="*/ 118206 h 123825"/>
                <a:gd name="T6" fmla="*/ 8372 w 152400"/>
                <a:gd name="T7" fmla="*/ 99823 h 123825"/>
                <a:gd name="T8" fmla="*/ 14849 w 152400"/>
                <a:gd name="T9" fmla="*/ 74105 h 123825"/>
                <a:gd name="T10" fmla="*/ 53044 w 152400"/>
                <a:gd name="T11" fmla="*/ 21622 h 123825"/>
                <a:gd name="T12" fmla="*/ 123053 w 152400"/>
                <a:gd name="T13" fmla="*/ 39911 h 123825"/>
                <a:gd name="T14" fmla="*/ 0 60000 65536"/>
                <a:gd name="T15" fmla="*/ 0 60000 65536"/>
                <a:gd name="T16" fmla="*/ 0 60000 65536"/>
                <a:gd name="T17" fmla="*/ 0 60000 65536"/>
                <a:gd name="T18" fmla="*/ 0 60000 65536"/>
                <a:gd name="T19" fmla="*/ 0 60000 65536"/>
                <a:gd name="T20" fmla="*/ 0 60000 65536"/>
                <a:gd name="T21" fmla="*/ 0 w 152400"/>
                <a:gd name="T22" fmla="*/ 0 h 123825"/>
                <a:gd name="T23" fmla="*/ 152400 w 152400"/>
                <a:gd name="T24" fmla="*/ 123825 h 123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400" h="123825">
                  <a:moveTo>
                    <a:pt x="123053" y="39911"/>
                  </a:moveTo>
                  <a:cubicBezTo>
                    <a:pt x="123053" y="50769"/>
                    <a:pt x="145056" y="64104"/>
                    <a:pt x="150771" y="83154"/>
                  </a:cubicBezTo>
                  <a:cubicBezTo>
                    <a:pt x="154581" y="95632"/>
                    <a:pt x="150485" y="118206"/>
                    <a:pt x="131721" y="118206"/>
                  </a:cubicBezTo>
                  <a:cubicBezTo>
                    <a:pt x="14563" y="118206"/>
                    <a:pt x="2371" y="116111"/>
                    <a:pt x="8372" y="99823"/>
                  </a:cubicBezTo>
                  <a:cubicBezTo>
                    <a:pt x="11896" y="90298"/>
                    <a:pt x="10753" y="78868"/>
                    <a:pt x="14849" y="74105"/>
                  </a:cubicBezTo>
                  <a:cubicBezTo>
                    <a:pt x="26946" y="59818"/>
                    <a:pt x="49329" y="64485"/>
                    <a:pt x="53044" y="21622"/>
                  </a:cubicBezTo>
                  <a:cubicBezTo>
                    <a:pt x="55997" y="-12477"/>
                    <a:pt x="123053" y="22003"/>
                    <a:pt x="123053" y="3991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8" name="Freeform: Shape 112">
              <a:extLst>
                <a:ext uri="{FF2B5EF4-FFF2-40B4-BE49-F238E27FC236}">
                  <a16:creationId xmlns:a16="http://schemas.microsoft.com/office/drawing/2014/main" id="{BB6346A6-31A6-442B-ADBA-DD7D057808E7}"/>
                </a:ext>
              </a:extLst>
            </p:cNvPr>
            <p:cNvSpPr>
              <a:spLocks/>
            </p:cNvSpPr>
            <p:nvPr/>
          </p:nvSpPr>
          <p:spPr bwMode="auto">
            <a:xfrm>
              <a:off x="6382608" y="4795174"/>
              <a:ext cx="228600" cy="114300"/>
            </a:xfrm>
            <a:custGeom>
              <a:avLst/>
              <a:gdLst>
                <a:gd name="T0" fmla="*/ 220884 w 228600"/>
                <a:gd name="T1" fmla="*/ 30572 h 114300"/>
                <a:gd name="T2" fmla="*/ 200119 w 228600"/>
                <a:gd name="T3" fmla="*/ 108867 h 114300"/>
                <a:gd name="T4" fmla="*/ 8190 w 228600"/>
                <a:gd name="T5" fmla="*/ 91627 h 114300"/>
                <a:gd name="T6" fmla="*/ 144017 w 228600"/>
                <a:gd name="T7" fmla="*/ 25143 h 114300"/>
                <a:gd name="T8" fmla="*/ 220884 w 228600"/>
                <a:gd name="T9" fmla="*/ 30572 h 114300"/>
                <a:gd name="T10" fmla="*/ 0 60000 65536"/>
                <a:gd name="T11" fmla="*/ 0 60000 65536"/>
                <a:gd name="T12" fmla="*/ 0 60000 65536"/>
                <a:gd name="T13" fmla="*/ 0 60000 65536"/>
                <a:gd name="T14" fmla="*/ 0 60000 65536"/>
                <a:gd name="T15" fmla="*/ 0 w 228600"/>
                <a:gd name="T16" fmla="*/ 0 h 114300"/>
                <a:gd name="T17" fmla="*/ 228600 w 228600"/>
                <a:gd name="T18" fmla="*/ 114300 h 114300"/>
              </a:gdLst>
              <a:ahLst/>
              <a:cxnLst>
                <a:cxn ang="T10">
                  <a:pos x="T0" y="T1"/>
                </a:cxn>
                <a:cxn ang="T11">
                  <a:pos x="T2" y="T3"/>
                </a:cxn>
                <a:cxn ang="T12">
                  <a:pos x="T4" y="T5"/>
                </a:cxn>
                <a:cxn ang="T13">
                  <a:pos x="T6" y="T7"/>
                </a:cxn>
                <a:cxn ang="T14">
                  <a:pos x="T8" y="T9"/>
                </a:cxn>
              </a:cxnLst>
              <a:rect l="T15" t="T16" r="T17" b="T18"/>
              <a:pathLst>
                <a:path w="228600" h="114300">
                  <a:moveTo>
                    <a:pt x="220884" y="30572"/>
                  </a:moveTo>
                  <a:cubicBezTo>
                    <a:pt x="220884" y="48574"/>
                    <a:pt x="252221" y="108867"/>
                    <a:pt x="200119" y="108867"/>
                  </a:cubicBezTo>
                  <a:cubicBezTo>
                    <a:pt x="71627" y="108867"/>
                    <a:pt x="-2668" y="105438"/>
                    <a:pt x="8190" y="91627"/>
                  </a:cubicBezTo>
                  <a:cubicBezTo>
                    <a:pt x="38289" y="53337"/>
                    <a:pt x="138492" y="82293"/>
                    <a:pt x="144017" y="25143"/>
                  </a:cubicBezTo>
                  <a:cubicBezTo>
                    <a:pt x="147351" y="-8957"/>
                    <a:pt x="220884" y="12665"/>
                    <a:pt x="220884" y="30572"/>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299" name="Freeform: Shape 113">
              <a:extLst>
                <a:ext uri="{FF2B5EF4-FFF2-40B4-BE49-F238E27FC236}">
                  <a16:creationId xmlns:a16="http://schemas.microsoft.com/office/drawing/2014/main" id="{0D21350C-B030-4F19-91C7-18679AC6DDA2}"/>
                </a:ext>
              </a:extLst>
            </p:cNvPr>
            <p:cNvSpPr>
              <a:spLocks/>
            </p:cNvSpPr>
            <p:nvPr/>
          </p:nvSpPr>
          <p:spPr bwMode="auto">
            <a:xfrm>
              <a:off x="6805653" y="4785836"/>
              <a:ext cx="152400" cy="123825"/>
            </a:xfrm>
            <a:custGeom>
              <a:avLst/>
              <a:gdLst>
                <a:gd name="T0" fmla="*/ 118832 w 152400"/>
                <a:gd name="T1" fmla="*/ 39911 h 123825"/>
                <a:gd name="T2" fmla="*/ 127500 w 152400"/>
                <a:gd name="T3" fmla="*/ 118206 h 123825"/>
                <a:gd name="T4" fmla="*/ 8628 w 152400"/>
                <a:gd name="T5" fmla="*/ 100966 h 123825"/>
                <a:gd name="T6" fmla="*/ 48823 w 152400"/>
                <a:gd name="T7" fmla="*/ 21622 h 123825"/>
                <a:gd name="T8" fmla="*/ 118832 w 152400"/>
                <a:gd name="T9" fmla="*/ 39911 h 123825"/>
                <a:gd name="T10" fmla="*/ 0 60000 65536"/>
                <a:gd name="T11" fmla="*/ 0 60000 65536"/>
                <a:gd name="T12" fmla="*/ 0 60000 65536"/>
                <a:gd name="T13" fmla="*/ 0 60000 65536"/>
                <a:gd name="T14" fmla="*/ 0 60000 65536"/>
                <a:gd name="T15" fmla="*/ 0 w 152400"/>
                <a:gd name="T16" fmla="*/ 0 h 123825"/>
                <a:gd name="T17" fmla="*/ 152400 w 152400"/>
                <a:gd name="T18" fmla="*/ 123825 h 123825"/>
              </a:gdLst>
              <a:ahLst/>
              <a:cxnLst>
                <a:cxn ang="T10">
                  <a:pos x="T0" y="T1"/>
                </a:cxn>
                <a:cxn ang="T11">
                  <a:pos x="T2" y="T3"/>
                </a:cxn>
                <a:cxn ang="T12">
                  <a:pos x="T4" y="T5"/>
                </a:cxn>
                <a:cxn ang="T13">
                  <a:pos x="T6" y="T7"/>
                </a:cxn>
                <a:cxn ang="T14">
                  <a:pos x="T8" y="T9"/>
                </a:cxn>
              </a:cxnLst>
              <a:rect l="T15" t="T16" r="T17" b="T18"/>
              <a:pathLst>
                <a:path w="152400" h="123825">
                  <a:moveTo>
                    <a:pt x="118832" y="39911"/>
                  </a:moveTo>
                  <a:cubicBezTo>
                    <a:pt x="118832" y="57913"/>
                    <a:pt x="174934" y="118206"/>
                    <a:pt x="127500" y="118206"/>
                  </a:cubicBezTo>
                  <a:cubicBezTo>
                    <a:pt x="10342" y="118206"/>
                    <a:pt x="2531" y="117253"/>
                    <a:pt x="8628" y="100966"/>
                  </a:cubicBezTo>
                  <a:cubicBezTo>
                    <a:pt x="22725" y="62675"/>
                    <a:pt x="43870" y="78772"/>
                    <a:pt x="48823" y="21622"/>
                  </a:cubicBezTo>
                  <a:cubicBezTo>
                    <a:pt x="51776" y="-12477"/>
                    <a:pt x="118832" y="22003"/>
                    <a:pt x="118832" y="39911"/>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0" name="Freeform: Shape 114">
              <a:extLst>
                <a:ext uri="{FF2B5EF4-FFF2-40B4-BE49-F238E27FC236}">
                  <a16:creationId xmlns:a16="http://schemas.microsoft.com/office/drawing/2014/main" id="{642B1BF1-1D4D-4C42-922B-DF3E1D05AD87}"/>
                </a:ext>
              </a:extLst>
            </p:cNvPr>
            <p:cNvSpPr>
              <a:spLocks/>
            </p:cNvSpPr>
            <p:nvPr/>
          </p:nvSpPr>
          <p:spPr bwMode="auto">
            <a:xfrm>
              <a:off x="4356468" y="4046982"/>
              <a:ext cx="180975" cy="800100"/>
            </a:xfrm>
            <a:custGeom>
              <a:avLst/>
              <a:gdLst>
                <a:gd name="T0" fmla="*/ 92945 w 180975"/>
                <a:gd name="T1" fmla="*/ 792956 h 800100"/>
                <a:gd name="T2" fmla="*/ 178289 w 180975"/>
                <a:gd name="T3" fmla="*/ 329755 h 800100"/>
                <a:gd name="T4" fmla="*/ 155143 w 180975"/>
                <a:gd name="T5" fmla="*/ 153352 h 800100"/>
                <a:gd name="T6" fmla="*/ 37509 w 180975"/>
                <a:gd name="T7" fmla="*/ 7144 h 800100"/>
                <a:gd name="T8" fmla="*/ 9220 w 180975"/>
                <a:gd name="T9" fmla="*/ 113824 h 800100"/>
                <a:gd name="T10" fmla="*/ 7696 w 180975"/>
                <a:gd name="T11" fmla="*/ 294322 h 800100"/>
                <a:gd name="T12" fmla="*/ 47511 w 180975"/>
                <a:gd name="T13" fmla="*/ 773049 h 800100"/>
                <a:gd name="T14" fmla="*/ 92945 w 180975"/>
                <a:gd name="T15" fmla="*/ 792956 h 800100"/>
                <a:gd name="T16" fmla="*/ 0 60000 65536"/>
                <a:gd name="T17" fmla="*/ 0 60000 65536"/>
                <a:gd name="T18" fmla="*/ 0 60000 65536"/>
                <a:gd name="T19" fmla="*/ 0 60000 65536"/>
                <a:gd name="T20" fmla="*/ 0 60000 65536"/>
                <a:gd name="T21" fmla="*/ 0 60000 65536"/>
                <a:gd name="T22" fmla="*/ 0 60000 65536"/>
                <a:gd name="T23" fmla="*/ 0 60000 65536"/>
                <a:gd name="T24" fmla="*/ 0 w 180975"/>
                <a:gd name="T25" fmla="*/ 0 h 800100"/>
                <a:gd name="T26" fmla="*/ 180975 w 180975"/>
                <a:gd name="T27" fmla="*/ 800100 h 800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0975" h="800100">
                  <a:moveTo>
                    <a:pt x="92945" y="792956"/>
                  </a:moveTo>
                  <a:cubicBezTo>
                    <a:pt x="113233" y="586835"/>
                    <a:pt x="159334" y="474726"/>
                    <a:pt x="178289" y="329755"/>
                  </a:cubicBezTo>
                  <a:cubicBezTo>
                    <a:pt x="178765" y="326041"/>
                    <a:pt x="152667" y="166211"/>
                    <a:pt x="155143" y="153352"/>
                  </a:cubicBezTo>
                  <a:cubicBezTo>
                    <a:pt x="102851" y="174784"/>
                    <a:pt x="87801" y="30766"/>
                    <a:pt x="37509" y="7144"/>
                  </a:cubicBezTo>
                  <a:cubicBezTo>
                    <a:pt x="17983" y="46292"/>
                    <a:pt x="11030" y="71628"/>
                    <a:pt x="9220" y="113824"/>
                  </a:cubicBezTo>
                  <a:cubicBezTo>
                    <a:pt x="8458" y="131254"/>
                    <a:pt x="6077" y="276987"/>
                    <a:pt x="7696" y="294322"/>
                  </a:cubicBezTo>
                  <a:cubicBezTo>
                    <a:pt x="29508" y="541496"/>
                    <a:pt x="47511" y="773049"/>
                    <a:pt x="47511" y="773049"/>
                  </a:cubicBezTo>
                  <a:cubicBezTo>
                    <a:pt x="47511" y="773049"/>
                    <a:pt x="90754" y="815435"/>
                    <a:pt x="92945" y="792956"/>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1" name="Freeform: Shape 115">
              <a:extLst>
                <a:ext uri="{FF2B5EF4-FFF2-40B4-BE49-F238E27FC236}">
                  <a16:creationId xmlns:a16="http://schemas.microsoft.com/office/drawing/2014/main" id="{7E82095A-2B69-4F8D-BB41-71190166C111}"/>
                </a:ext>
              </a:extLst>
            </p:cNvPr>
            <p:cNvSpPr>
              <a:spLocks/>
            </p:cNvSpPr>
            <p:nvPr/>
          </p:nvSpPr>
          <p:spPr bwMode="auto">
            <a:xfrm>
              <a:off x="4631531" y="4046792"/>
              <a:ext cx="171450" cy="800100"/>
            </a:xfrm>
            <a:custGeom>
              <a:avLst/>
              <a:gdLst>
                <a:gd name="T0" fmla="*/ 66770 w 171450"/>
                <a:gd name="T1" fmla="*/ 791718 h 800100"/>
                <a:gd name="T2" fmla="*/ 14859 w 171450"/>
                <a:gd name="T3" fmla="*/ 325374 h 800100"/>
                <a:gd name="T4" fmla="*/ 7144 w 171450"/>
                <a:gd name="T5" fmla="*/ 175641 h 800100"/>
                <a:gd name="T6" fmla="*/ 138208 w 171450"/>
                <a:gd name="T7" fmla="*/ 7144 h 800100"/>
                <a:gd name="T8" fmla="*/ 164306 w 171450"/>
                <a:gd name="T9" fmla="*/ 114395 h 800100"/>
                <a:gd name="T10" fmla="*/ 162211 w 171450"/>
                <a:gd name="T11" fmla="*/ 294894 h 800100"/>
                <a:gd name="T12" fmla="*/ 112586 w 171450"/>
                <a:gd name="T13" fmla="*/ 772763 h 800100"/>
                <a:gd name="T14" fmla="*/ 66675 w 171450"/>
                <a:gd name="T15" fmla="*/ 791718 h 800100"/>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800100"/>
                <a:gd name="T26" fmla="*/ 171450 w 171450"/>
                <a:gd name="T27" fmla="*/ 800100 h 800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800100">
                  <a:moveTo>
                    <a:pt x="66770" y="791718"/>
                  </a:moveTo>
                  <a:cubicBezTo>
                    <a:pt x="50673" y="585216"/>
                    <a:pt x="30861" y="470725"/>
                    <a:pt x="14859" y="325374"/>
                  </a:cubicBezTo>
                  <a:cubicBezTo>
                    <a:pt x="14478" y="321659"/>
                    <a:pt x="9430" y="188595"/>
                    <a:pt x="7144" y="175641"/>
                  </a:cubicBezTo>
                  <a:cubicBezTo>
                    <a:pt x="58960" y="198120"/>
                    <a:pt x="87439" y="29718"/>
                    <a:pt x="138208" y="7144"/>
                  </a:cubicBezTo>
                  <a:cubicBezTo>
                    <a:pt x="156877" y="46672"/>
                    <a:pt x="163354" y="72104"/>
                    <a:pt x="164306" y="114395"/>
                  </a:cubicBezTo>
                  <a:cubicBezTo>
                    <a:pt x="164687" y="131921"/>
                    <a:pt x="164116" y="277559"/>
                    <a:pt x="162211" y="294894"/>
                  </a:cubicBezTo>
                  <a:cubicBezTo>
                    <a:pt x="135350" y="541592"/>
                    <a:pt x="112586" y="772763"/>
                    <a:pt x="112586" y="772763"/>
                  </a:cubicBezTo>
                  <a:cubicBezTo>
                    <a:pt x="112586" y="772763"/>
                    <a:pt x="68485" y="814292"/>
                    <a:pt x="66675" y="791718"/>
                  </a:cubicBezTo>
                  <a:lnTo>
                    <a:pt x="66770" y="791718"/>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2" name="Freeform: Shape 116">
              <a:extLst>
                <a:ext uri="{FF2B5EF4-FFF2-40B4-BE49-F238E27FC236}">
                  <a16:creationId xmlns:a16="http://schemas.microsoft.com/office/drawing/2014/main" id="{44097001-9561-49AA-8A1B-35C7FC43FC44}"/>
                </a:ext>
              </a:extLst>
            </p:cNvPr>
            <p:cNvSpPr>
              <a:spLocks/>
            </p:cNvSpPr>
            <p:nvPr/>
          </p:nvSpPr>
          <p:spPr bwMode="auto">
            <a:xfrm>
              <a:off x="4356468" y="4047077"/>
              <a:ext cx="180975" cy="676275"/>
            </a:xfrm>
            <a:custGeom>
              <a:avLst/>
              <a:gdLst>
                <a:gd name="T0" fmla="*/ 27413 w 180975"/>
                <a:gd name="T1" fmla="*/ 671893 h 676275"/>
                <a:gd name="T2" fmla="*/ 121139 w 180975"/>
                <a:gd name="T3" fmla="*/ 671893 h 676275"/>
                <a:gd name="T4" fmla="*/ 178289 w 180975"/>
                <a:gd name="T5" fmla="*/ 329756 h 676275"/>
                <a:gd name="T6" fmla="*/ 155143 w 180975"/>
                <a:gd name="T7" fmla="*/ 153353 h 676275"/>
                <a:gd name="T8" fmla="*/ 37509 w 180975"/>
                <a:gd name="T9" fmla="*/ 7144 h 676275"/>
                <a:gd name="T10" fmla="*/ 9220 w 180975"/>
                <a:gd name="T11" fmla="*/ 113824 h 676275"/>
                <a:gd name="T12" fmla="*/ 7696 w 180975"/>
                <a:gd name="T13" fmla="*/ 294323 h 676275"/>
                <a:gd name="T14" fmla="*/ 27508 w 180975"/>
                <a:gd name="T15" fmla="*/ 671893 h 676275"/>
                <a:gd name="T16" fmla="*/ 0 60000 65536"/>
                <a:gd name="T17" fmla="*/ 0 60000 65536"/>
                <a:gd name="T18" fmla="*/ 0 60000 65536"/>
                <a:gd name="T19" fmla="*/ 0 60000 65536"/>
                <a:gd name="T20" fmla="*/ 0 60000 65536"/>
                <a:gd name="T21" fmla="*/ 0 60000 65536"/>
                <a:gd name="T22" fmla="*/ 0 60000 65536"/>
                <a:gd name="T23" fmla="*/ 0 60000 65536"/>
                <a:gd name="T24" fmla="*/ 0 w 180975"/>
                <a:gd name="T25" fmla="*/ 0 h 676275"/>
                <a:gd name="T26" fmla="*/ 180975 w 180975"/>
                <a:gd name="T27" fmla="*/ 676275 h 6762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0975" h="676275">
                  <a:moveTo>
                    <a:pt x="27413" y="671893"/>
                  </a:moveTo>
                  <a:lnTo>
                    <a:pt x="121139" y="671893"/>
                  </a:lnTo>
                  <a:cubicBezTo>
                    <a:pt x="143904" y="537210"/>
                    <a:pt x="163430" y="443484"/>
                    <a:pt x="178289" y="329756"/>
                  </a:cubicBezTo>
                  <a:cubicBezTo>
                    <a:pt x="178765" y="326041"/>
                    <a:pt x="152667" y="166211"/>
                    <a:pt x="155143" y="153353"/>
                  </a:cubicBezTo>
                  <a:cubicBezTo>
                    <a:pt x="102851" y="174784"/>
                    <a:pt x="87801" y="30766"/>
                    <a:pt x="37509" y="7144"/>
                  </a:cubicBezTo>
                  <a:cubicBezTo>
                    <a:pt x="17983" y="46292"/>
                    <a:pt x="11030" y="71628"/>
                    <a:pt x="9220" y="113824"/>
                  </a:cubicBezTo>
                  <a:cubicBezTo>
                    <a:pt x="8458" y="131254"/>
                    <a:pt x="6077" y="276987"/>
                    <a:pt x="7696" y="294323"/>
                  </a:cubicBezTo>
                  <a:cubicBezTo>
                    <a:pt x="20555" y="440531"/>
                    <a:pt x="20174" y="581311"/>
                    <a:pt x="27508" y="671893"/>
                  </a:cubicBezTo>
                  <a:lnTo>
                    <a:pt x="27413" y="671893"/>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3" name="Freeform: Shape 117">
              <a:extLst>
                <a:ext uri="{FF2B5EF4-FFF2-40B4-BE49-F238E27FC236}">
                  <a16:creationId xmlns:a16="http://schemas.microsoft.com/office/drawing/2014/main" id="{B4EB6C00-AD2F-4AD6-9389-327C15C2DC2D}"/>
                </a:ext>
              </a:extLst>
            </p:cNvPr>
            <p:cNvSpPr>
              <a:spLocks/>
            </p:cNvSpPr>
            <p:nvPr/>
          </p:nvSpPr>
          <p:spPr bwMode="auto">
            <a:xfrm>
              <a:off x="4257294" y="2780836"/>
              <a:ext cx="333375" cy="571500"/>
            </a:xfrm>
            <a:custGeom>
              <a:avLst/>
              <a:gdLst>
                <a:gd name="T0" fmla="*/ 172593 w 333375"/>
                <a:gd name="T1" fmla="*/ 568250 h 571500"/>
                <a:gd name="T2" fmla="*/ 80296 w 333375"/>
                <a:gd name="T3" fmla="*/ 558725 h 571500"/>
                <a:gd name="T4" fmla="*/ 85915 w 333375"/>
                <a:gd name="T5" fmla="*/ 558058 h 571500"/>
                <a:gd name="T6" fmla="*/ 7144 w 333375"/>
                <a:gd name="T7" fmla="*/ 513005 h 571500"/>
                <a:gd name="T8" fmla="*/ 65627 w 333375"/>
                <a:gd name="T9" fmla="*/ 107144 h 571500"/>
                <a:gd name="T10" fmla="*/ 163830 w 333375"/>
                <a:gd name="T11" fmla="*/ 7418 h 571500"/>
                <a:gd name="T12" fmla="*/ 227838 w 333375"/>
                <a:gd name="T13" fmla="*/ 60281 h 571500"/>
                <a:gd name="T14" fmla="*/ 332232 w 333375"/>
                <a:gd name="T15" fmla="*/ 176963 h 571500"/>
                <a:gd name="T16" fmla="*/ 172498 w 333375"/>
                <a:gd name="T17" fmla="*/ 568154 h 5715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3375"/>
                <a:gd name="T28" fmla="*/ 0 h 571500"/>
                <a:gd name="T29" fmla="*/ 333375 w 333375"/>
                <a:gd name="T30" fmla="*/ 571500 h 5715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3375" h="571500">
                  <a:moveTo>
                    <a:pt x="172593" y="568250"/>
                  </a:moveTo>
                  <a:cubicBezTo>
                    <a:pt x="171926" y="579775"/>
                    <a:pt x="133350" y="563201"/>
                    <a:pt x="80296" y="558725"/>
                  </a:cubicBezTo>
                  <a:lnTo>
                    <a:pt x="85915" y="558058"/>
                  </a:lnTo>
                  <a:cubicBezTo>
                    <a:pt x="32861" y="553581"/>
                    <a:pt x="7144" y="513005"/>
                    <a:pt x="7144" y="513005"/>
                  </a:cubicBezTo>
                  <a:lnTo>
                    <a:pt x="65627" y="107144"/>
                  </a:lnTo>
                  <a:cubicBezTo>
                    <a:pt x="70009" y="54090"/>
                    <a:pt x="110871" y="2941"/>
                    <a:pt x="163830" y="7418"/>
                  </a:cubicBezTo>
                  <a:lnTo>
                    <a:pt x="227838" y="60281"/>
                  </a:lnTo>
                  <a:cubicBezTo>
                    <a:pt x="280892" y="64758"/>
                    <a:pt x="336613" y="124004"/>
                    <a:pt x="332232" y="176963"/>
                  </a:cubicBezTo>
                  <a:lnTo>
                    <a:pt x="172498" y="568154"/>
                  </a:lnTo>
                  <a:lnTo>
                    <a:pt x="172593" y="568250"/>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4" name="Freeform: Shape 118">
              <a:extLst>
                <a:ext uri="{FF2B5EF4-FFF2-40B4-BE49-F238E27FC236}">
                  <a16:creationId xmlns:a16="http://schemas.microsoft.com/office/drawing/2014/main" id="{273C40E7-F2D9-44DE-ABBA-42C23FBCAF93}"/>
                </a:ext>
              </a:extLst>
            </p:cNvPr>
            <p:cNvSpPr>
              <a:spLocks/>
            </p:cNvSpPr>
            <p:nvPr/>
          </p:nvSpPr>
          <p:spPr bwMode="auto">
            <a:xfrm>
              <a:off x="4092818" y="3656653"/>
              <a:ext cx="133350" cy="133350"/>
            </a:xfrm>
            <a:custGeom>
              <a:avLst/>
              <a:gdLst>
                <a:gd name="T0" fmla="*/ 73417 w 133350"/>
                <a:gd name="T1" fmla="*/ 115818 h 133350"/>
                <a:gd name="T2" fmla="*/ 8075 w 133350"/>
                <a:gd name="T3" fmla="*/ 112580 h 133350"/>
                <a:gd name="T4" fmla="*/ 77894 w 133350"/>
                <a:gd name="T5" fmla="*/ 25902 h 133350"/>
                <a:gd name="T6" fmla="*/ 124471 w 133350"/>
                <a:gd name="T7" fmla="*/ 25426 h 133350"/>
                <a:gd name="T8" fmla="*/ 73512 w 133350"/>
                <a:gd name="T9" fmla="*/ 115818 h 133350"/>
                <a:gd name="T10" fmla="*/ 0 60000 65536"/>
                <a:gd name="T11" fmla="*/ 0 60000 65536"/>
                <a:gd name="T12" fmla="*/ 0 60000 65536"/>
                <a:gd name="T13" fmla="*/ 0 60000 65536"/>
                <a:gd name="T14" fmla="*/ 0 60000 65536"/>
                <a:gd name="T15" fmla="*/ 0 w 133350"/>
                <a:gd name="T16" fmla="*/ 0 h 133350"/>
                <a:gd name="T17" fmla="*/ 133350 w 133350"/>
                <a:gd name="T18" fmla="*/ 133350 h 133350"/>
              </a:gdLst>
              <a:ahLst/>
              <a:cxnLst>
                <a:cxn ang="T10">
                  <a:pos x="T0" y="T1"/>
                </a:cxn>
                <a:cxn ang="T11">
                  <a:pos x="T2" y="T3"/>
                </a:cxn>
                <a:cxn ang="T12">
                  <a:pos x="T4" y="T5"/>
                </a:cxn>
                <a:cxn ang="T13">
                  <a:pos x="T6" y="T7"/>
                </a:cxn>
                <a:cxn ang="T14">
                  <a:pos x="T8" y="T9"/>
                </a:cxn>
              </a:cxnLst>
              <a:rect l="T15" t="T16" r="T17" b="T18"/>
              <a:pathLst>
                <a:path w="133350" h="133350">
                  <a:moveTo>
                    <a:pt x="73417" y="115818"/>
                  </a:moveTo>
                  <a:cubicBezTo>
                    <a:pt x="48557" y="146679"/>
                    <a:pt x="17029" y="130011"/>
                    <a:pt x="8075" y="112580"/>
                  </a:cubicBezTo>
                  <a:cubicBezTo>
                    <a:pt x="-878" y="95054"/>
                    <a:pt x="57129" y="57049"/>
                    <a:pt x="77894" y="25902"/>
                  </a:cubicBezTo>
                  <a:cubicBezTo>
                    <a:pt x="98754" y="-5244"/>
                    <a:pt x="115422" y="7995"/>
                    <a:pt x="124471" y="25426"/>
                  </a:cubicBezTo>
                  <a:cubicBezTo>
                    <a:pt x="133425" y="42952"/>
                    <a:pt x="108088" y="72765"/>
                    <a:pt x="73512" y="115818"/>
                  </a:cubicBezTo>
                  <a:lnTo>
                    <a:pt x="73417" y="115818"/>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5" name="Freeform: Shape 119">
              <a:extLst>
                <a:ext uri="{FF2B5EF4-FFF2-40B4-BE49-F238E27FC236}">
                  <a16:creationId xmlns:a16="http://schemas.microsoft.com/office/drawing/2014/main" id="{77DBA256-7CB5-438B-81AB-A2945BC96C73}"/>
                </a:ext>
              </a:extLst>
            </p:cNvPr>
            <p:cNvSpPr>
              <a:spLocks/>
            </p:cNvSpPr>
            <p:nvPr/>
          </p:nvSpPr>
          <p:spPr bwMode="auto">
            <a:xfrm>
              <a:off x="4150328" y="3222081"/>
              <a:ext cx="247650" cy="523875"/>
            </a:xfrm>
            <a:custGeom>
              <a:avLst/>
              <a:gdLst>
                <a:gd name="T0" fmla="*/ 58865 w 247650"/>
                <a:gd name="T1" fmla="*/ 522006 h 523875"/>
                <a:gd name="T2" fmla="*/ 7144 w 247650"/>
                <a:gd name="T3" fmla="*/ 459236 h 523875"/>
                <a:gd name="T4" fmla="*/ 124778 w 247650"/>
                <a:gd name="T5" fmla="*/ 42803 h 523875"/>
                <a:gd name="T6" fmla="*/ 186785 w 247650"/>
                <a:gd name="T7" fmla="*/ 43375 h 523875"/>
                <a:gd name="T8" fmla="*/ 247364 w 247650"/>
                <a:gd name="T9" fmla="*/ 133481 h 523875"/>
                <a:gd name="T10" fmla="*/ 58865 w 247650"/>
                <a:gd name="T11" fmla="*/ 522006 h 523875"/>
                <a:gd name="T12" fmla="*/ 0 60000 65536"/>
                <a:gd name="T13" fmla="*/ 0 60000 65536"/>
                <a:gd name="T14" fmla="*/ 0 60000 65536"/>
                <a:gd name="T15" fmla="*/ 0 60000 65536"/>
                <a:gd name="T16" fmla="*/ 0 60000 65536"/>
                <a:gd name="T17" fmla="*/ 0 60000 65536"/>
                <a:gd name="T18" fmla="*/ 0 w 247650"/>
                <a:gd name="T19" fmla="*/ 0 h 523875"/>
                <a:gd name="T20" fmla="*/ 247650 w 247650"/>
                <a:gd name="T21" fmla="*/ 523875 h 523875"/>
              </a:gdLst>
              <a:ahLst/>
              <a:cxnLst>
                <a:cxn ang="T12">
                  <a:pos x="T0" y="T1"/>
                </a:cxn>
                <a:cxn ang="T13">
                  <a:pos x="T2" y="T3"/>
                </a:cxn>
                <a:cxn ang="T14">
                  <a:pos x="T4" y="T5"/>
                </a:cxn>
                <a:cxn ang="T15">
                  <a:pos x="T6" y="T7"/>
                </a:cxn>
                <a:cxn ang="T16">
                  <a:pos x="T8" y="T9"/>
                </a:cxn>
                <a:cxn ang="T17">
                  <a:pos x="T10" y="T11"/>
                </a:cxn>
              </a:cxnLst>
              <a:rect l="T18" t="T19" r="T20" b="T21"/>
              <a:pathLst>
                <a:path w="247650" h="523875">
                  <a:moveTo>
                    <a:pt x="58865" y="522006"/>
                  </a:moveTo>
                  <a:cubicBezTo>
                    <a:pt x="34481" y="487526"/>
                    <a:pt x="7144" y="459236"/>
                    <a:pt x="7144" y="459236"/>
                  </a:cubicBezTo>
                  <a:lnTo>
                    <a:pt x="124778" y="42803"/>
                  </a:lnTo>
                  <a:cubicBezTo>
                    <a:pt x="141637" y="-16728"/>
                    <a:pt x="162401" y="8799"/>
                    <a:pt x="186785" y="43375"/>
                  </a:cubicBezTo>
                  <a:lnTo>
                    <a:pt x="247364" y="133481"/>
                  </a:lnTo>
                  <a:cubicBezTo>
                    <a:pt x="216979" y="220826"/>
                    <a:pt x="58865" y="522006"/>
                    <a:pt x="58865" y="522006"/>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21" name="Freeform: Shape 120">
              <a:extLst>
                <a:ext uri="{FF2B5EF4-FFF2-40B4-BE49-F238E27FC236}">
                  <a16:creationId xmlns:a16="http://schemas.microsoft.com/office/drawing/2014/main" id="{781317C9-5B3A-4D78-86AF-1FB41F68A15C}"/>
                </a:ext>
              </a:extLst>
            </p:cNvPr>
            <p:cNvSpPr/>
            <p:nvPr/>
          </p:nvSpPr>
          <p:spPr>
            <a:xfrm>
              <a:off x="4150104" y="2781516"/>
              <a:ext cx="438599" cy="961448"/>
            </a:xfrm>
            <a:custGeom>
              <a:avLst/>
              <a:gdLst>
                <a:gd name="connsiteX0" fmla="*/ 334994 w 438150"/>
                <a:gd name="connsiteY0" fmla="*/ 60281 h 962025"/>
                <a:gd name="connsiteX1" fmla="*/ 270986 w 438150"/>
                <a:gd name="connsiteY1" fmla="*/ 7418 h 962025"/>
                <a:gd name="connsiteX2" fmla="*/ 172784 w 438150"/>
                <a:gd name="connsiteY2" fmla="*/ 107144 h 962025"/>
                <a:gd name="connsiteX3" fmla="*/ 114300 w 438150"/>
                <a:gd name="connsiteY3" fmla="*/ 513005 h 962025"/>
                <a:gd name="connsiteX4" fmla="*/ 115919 w 438150"/>
                <a:gd name="connsiteY4" fmla="*/ 515291 h 962025"/>
                <a:gd name="connsiteX5" fmla="*/ 7144 w 438150"/>
                <a:gd name="connsiteY5" fmla="*/ 900386 h 962025"/>
                <a:gd name="connsiteX6" fmla="*/ 58865 w 438150"/>
                <a:gd name="connsiteY6" fmla="*/ 963156 h 962025"/>
                <a:gd name="connsiteX7" fmla="*/ 247364 w 438150"/>
                <a:gd name="connsiteY7" fmla="*/ 574631 h 962025"/>
                <a:gd name="connsiteX8" fmla="*/ 242411 w 438150"/>
                <a:gd name="connsiteY8" fmla="*/ 567297 h 962025"/>
                <a:gd name="connsiteX9" fmla="*/ 279654 w 438150"/>
                <a:gd name="connsiteY9" fmla="*/ 568250 h 962025"/>
                <a:gd name="connsiteX10" fmla="*/ 439388 w 438150"/>
                <a:gd name="connsiteY10" fmla="*/ 177058 h 962025"/>
                <a:gd name="connsiteX11" fmla="*/ 334994 w 438150"/>
                <a:gd name="connsiteY11" fmla="*/ 60377 h 96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8150" h="962025">
                  <a:moveTo>
                    <a:pt x="334994" y="60281"/>
                  </a:moveTo>
                  <a:lnTo>
                    <a:pt x="270986" y="7418"/>
                  </a:lnTo>
                  <a:cubicBezTo>
                    <a:pt x="217932" y="2941"/>
                    <a:pt x="177165" y="54090"/>
                    <a:pt x="172784" y="107144"/>
                  </a:cubicBezTo>
                  <a:lnTo>
                    <a:pt x="114300" y="513005"/>
                  </a:lnTo>
                  <a:cubicBezTo>
                    <a:pt x="114300" y="513005"/>
                    <a:pt x="114871" y="513862"/>
                    <a:pt x="115919" y="515291"/>
                  </a:cubicBezTo>
                  <a:lnTo>
                    <a:pt x="7144" y="900386"/>
                  </a:lnTo>
                  <a:cubicBezTo>
                    <a:pt x="7144" y="900386"/>
                    <a:pt x="34481" y="928676"/>
                    <a:pt x="58865" y="963156"/>
                  </a:cubicBezTo>
                  <a:cubicBezTo>
                    <a:pt x="58865" y="963156"/>
                    <a:pt x="216979" y="662071"/>
                    <a:pt x="247364" y="574631"/>
                  </a:cubicBezTo>
                  <a:lnTo>
                    <a:pt x="242411" y="567297"/>
                  </a:lnTo>
                  <a:cubicBezTo>
                    <a:pt x="265081" y="571964"/>
                    <a:pt x="279273" y="575203"/>
                    <a:pt x="279654" y="568250"/>
                  </a:cubicBezTo>
                  <a:lnTo>
                    <a:pt x="439388" y="177058"/>
                  </a:lnTo>
                  <a:cubicBezTo>
                    <a:pt x="443865" y="124004"/>
                    <a:pt x="388049" y="64758"/>
                    <a:pt x="334994" y="60377"/>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07" name="Freeform: Shape 121">
              <a:extLst>
                <a:ext uri="{FF2B5EF4-FFF2-40B4-BE49-F238E27FC236}">
                  <a16:creationId xmlns:a16="http://schemas.microsoft.com/office/drawing/2014/main" id="{BB42523F-61EE-4E4C-B40B-D34F9CA8BBD4}"/>
                </a:ext>
              </a:extLst>
            </p:cNvPr>
            <p:cNvSpPr>
              <a:spLocks/>
            </p:cNvSpPr>
            <p:nvPr/>
          </p:nvSpPr>
          <p:spPr bwMode="auto">
            <a:xfrm>
              <a:off x="4351437" y="3434878"/>
              <a:ext cx="266700" cy="847725"/>
            </a:xfrm>
            <a:custGeom>
              <a:avLst/>
              <a:gdLst>
                <a:gd name="T0" fmla="*/ 160555 w 266700"/>
                <a:gd name="T1" fmla="*/ 778220 h 847725"/>
                <a:gd name="T2" fmla="*/ 12822 w 266700"/>
                <a:gd name="T3" fmla="*/ 846419 h 847725"/>
                <a:gd name="T4" fmla="*/ 41493 w 266700"/>
                <a:gd name="T5" fmla="*/ 66512 h 847725"/>
                <a:gd name="T6" fmla="*/ 245804 w 266700"/>
                <a:gd name="T7" fmla="*/ 95468 h 847725"/>
                <a:gd name="T8" fmla="*/ 160555 w 266700"/>
                <a:gd name="T9" fmla="*/ 778220 h 847725"/>
                <a:gd name="T10" fmla="*/ 0 60000 65536"/>
                <a:gd name="T11" fmla="*/ 0 60000 65536"/>
                <a:gd name="T12" fmla="*/ 0 60000 65536"/>
                <a:gd name="T13" fmla="*/ 0 60000 65536"/>
                <a:gd name="T14" fmla="*/ 0 60000 65536"/>
                <a:gd name="T15" fmla="*/ 0 w 266700"/>
                <a:gd name="T16" fmla="*/ 0 h 847725"/>
                <a:gd name="T17" fmla="*/ 266700 w 266700"/>
                <a:gd name="T18" fmla="*/ 847725 h 847725"/>
              </a:gdLst>
              <a:ahLst/>
              <a:cxnLst>
                <a:cxn ang="T10">
                  <a:pos x="T0" y="T1"/>
                </a:cxn>
                <a:cxn ang="T11">
                  <a:pos x="T2" y="T3"/>
                </a:cxn>
                <a:cxn ang="T12">
                  <a:pos x="T4" y="T5"/>
                </a:cxn>
                <a:cxn ang="T13">
                  <a:pos x="T6" y="T7"/>
                </a:cxn>
                <a:cxn ang="T14">
                  <a:pos x="T8" y="T9"/>
                </a:cxn>
              </a:cxnLst>
              <a:rect l="T15" t="T16" r="T17" b="T18"/>
              <a:pathLst>
                <a:path w="266700" h="847725">
                  <a:moveTo>
                    <a:pt x="160555" y="778220"/>
                  </a:moveTo>
                  <a:cubicBezTo>
                    <a:pt x="145029" y="772981"/>
                    <a:pt x="14442" y="855277"/>
                    <a:pt x="12822" y="846419"/>
                  </a:cubicBezTo>
                  <a:cubicBezTo>
                    <a:pt x="5679" y="807557"/>
                    <a:pt x="-2513" y="214340"/>
                    <a:pt x="41493" y="66512"/>
                  </a:cubicBezTo>
                  <a:cubicBezTo>
                    <a:pt x="74544" y="-44550"/>
                    <a:pt x="229992" y="20792"/>
                    <a:pt x="245804" y="95468"/>
                  </a:cubicBezTo>
                  <a:cubicBezTo>
                    <a:pt x="303621" y="368740"/>
                    <a:pt x="161317" y="767552"/>
                    <a:pt x="160555" y="778220"/>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8" name="Freeform: Shape 122">
              <a:extLst>
                <a:ext uri="{FF2B5EF4-FFF2-40B4-BE49-F238E27FC236}">
                  <a16:creationId xmlns:a16="http://schemas.microsoft.com/office/drawing/2014/main" id="{C63BACA2-C7EC-4D8A-AE18-DFF2B83EFD44}"/>
                </a:ext>
              </a:extLst>
            </p:cNvPr>
            <p:cNvSpPr>
              <a:spLocks/>
            </p:cNvSpPr>
            <p:nvPr/>
          </p:nvSpPr>
          <p:spPr bwMode="auto">
            <a:xfrm>
              <a:off x="4234652" y="4768165"/>
              <a:ext cx="247650" cy="114300"/>
            </a:xfrm>
            <a:custGeom>
              <a:avLst/>
              <a:gdLst>
                <a:gd name="T0" fmla="*/ 229811 w 247650"/>
                <a:gd name="T1" fmla="*/ 30530 h 114300"/>
                <a:gd name="T2" fmla="*/ 209903 w 247650"/>
                <a:gd name="T3" fmla="*/ 113016 h 114300"/>
                <a:gd name="T4" fmla="*/ 8164 w 247650"/>
                <a:gd name="T5" fmla="*/ 99681 h 114300"/>
                <a:gd name="T6" fmla="*/ 149039 w 247650"/>
                <a:gd name="T7" fmla="*/ 26720 h 114300"/>
                <a:gd name="T8" fmla="*/ 229811 w 247650"/>
                <a:gd name="T9" fmla="*/ 30530 h 114300"/>
                <a:gd name="T10" fmla="*/ 0 60000 65536"/>
                <a:gd name="T11" fmla="*/ 0 60000 65536"/>
                <a:gd name="T12" fmla="*/ 0 60000 65536"/>
                <a:gd name="T13" fmla="*/ 0 60000 65536"/>
                <a:gd name="T14" fmla="*/ 0 60000 65536"/>
                <a:gd name="T15" fmla="*/ 0 w 247650"/>
                <a:gd name="T16" fmla="*/ 0 h 114300"/>
                <a:gd name="T17" fmla="*/ 247650 w 247650"/>
                <a:gd name="T18" fmla="*/ 114300 h 114300"/>
              </a:gdLst>
              <a:ahLst/>
              <a:cxnLst>
                <a:cxn ang="T10">
                  <a:pos x="T0" y="T1"/>
                </a:cxn>
                <a:cxn ang="T11">
                  <a:pos x="T2" y="T3"/>
                </a:cxn>
                <a:cxn ang="T12">
                  <a:pos x="T4" y="T5"/>
                </a:cxn>
                <a:cxn ang="T13">
                  <a:pos x="T6" y="T7"/>
                </a:cxn>
                <a:cxn ang="T14">
                  <a:pos x="T8" y="T9"/>
                </a:cxn>
              </a:cxnLst>
              <a:rect l="T15" t="T16" r="T17" b="T18"/>
              <a:pathLst>
                <a:path w="247650" h="114300">
                  <a:moveTo>
                    <a:pt x="229811" y="30530"/>
                  </a:moveTo>
                  <a:cubicBezTo>
                    <a:pt x="230287" y="49294"/>
                    <a:pt x="264577" y="111778"/>
                    <a:pt x="209903" y="113016"/>
                  </a:cubicBezTo>
                  <a:cubicBezTo>
                    <a:pt x="75125" y="116160"/>
                    <a:pt x="-2790" y="114445"/>
                    <a:pt x="8164" y="99681"/>
                  </a:cubicBezTo>
                  <a:cubicBezTo>
                    <a:pt x="38835" y="58724"/>
                    <a:pt x="144657" y="86728"/>
                    <a:pt x="149039" y="26720"/>
                  </a:cubicBezTo>
                  <a:cubicBezTo>
                    <a:pt x="151706" y="-9189"/>
                    <a:pt x="229335" y="11766"/>
                    <a:pt x="229811" y="30530"/>
                  </a:cubicBez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09" name="Freeform: Shape 123">
              <a:extLst>
                <a:ext uri="{FF2B5EF4-FFF2-40B4-BE49-F238E27FC236}">
                  <a16:creationId xmlns:a16="http://schemas.microsoft.com/office/drawing/2014/main" id="{79B60A79-6984-4193-91F6-F700685F10DE}"/>
                </a:ext>
              </a:extLst>
            </p:cNvPr>
            <p:cNvSpPr>
              <a:spLocks/>
            </p:cNvSpPr>
            <p:nvPr/>
          </p:nvSpPr>
          <p:spPr bwMode="auto">
            <a:xfrm>
              <a:off x="4631626" y="4046887"/>
              <a:ext cx="171450" cy="676275"/>
            </a:xfrm>
            <a:custGeom>
              <a:avLst/>
              <a:gdLst>
                <a:gd name="T0" fmla="*/ 32099 w 171450"/>
                <a:gd name="T1" fmla="*/ 672084 h 676275"/>
                <a:gd name="T2" fmla="*/ 122682 w 171450"/>
                <a:gd name="T3" fmla="*/ 672084 h 676275"/>
                <a:gd name="T4" fmla="*/ 162211 w 171450"/>
                <a:gd name="T5" fmla="*/ 294894 h 676275"/>
                <a:gd name="T6" fmla="*/ 164306 w 171450"/>
                <a:gd name="T7" fmla="*/ 114395 h 676275"/>
                <a:gd name="T8" fmla="*/ 138208 w 171450"/>
                <a:gd name="T9" fmla="*/ 7144 h 676275"/>
                <a:gd name="T10" fmla="*/ 7144 w 171450"/>
                <a:gd name="T11" fmla="*/ 175641 h 676275"/>
                <a:gd name="T12" fmla="*/ 14859 w 171450"/>
                <a:gd name="T13" fmla="*/ 325374 h 676275"/>
                <a:gd name="T14" fmla="*/ 32099 w 171450"/>
                <a:gd name="T15" fmla="*/ 672179 h 676275"/>
                <a:gd name="T16" fmla="*/ 0 60000 65536"/>
                <a:gd name="T17" fmla="*/ 0 60000 65536"/>
                <a:gd name="T18" fmla="*/ 0 60000 65536"/>
                <a:gd name="T19" fmla="*/ 0 60000 65536"/>
                <a:gd name="T20" fmla="*/ 0 60000 65536"/>
                <a:gd name="T21" fmla="*/ 0 60000 65536"/>
                <a:gd name="T22" fmla="*/ 0 60000 65536"/>
                <a:gd name="T23" fmla="*/ 0 60000 65536"/>
                <a:gd name="T24" fmla="*/ 0 w 171450"/>
                <a:gd name="T25" fmla="*/ 0 h 676275"/>
                <a:gd name="T26" fmla="*/ 171450 w 171450"/>
                <a:gd name="T27" fmla="*/ 676275 h 6762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1450" h="676275">
                  <a:moveTo>
                    <a:pt x="32099" y="672084"/>
                  </a:moveTo>
                  <a:lnTo>
                    <a:pt x="122682" y="672084"/>
                  </a:lnTo>
                  <a:cubicBezTo>
                    <a:pt x="131826" y="581692"/>
                    <a:pt x="146304" y="441008"/>
                    <a:pt x="162211" y="294894"/>
                  </a:cubicBezTo>
                  <a:cubicBezTo>
                    <a:pt x="164116" y="277559"/>
                    <a:pt x="164687" y="131826"/>
                    <a:pt x="164306" y="114395"/>
                  </a:cubicBezTo>
                  <a:cubicBezTo>
                    <a:pt x="163354" y="72200"/>
                    <a:pt x="156877" y="46673"/>
                    <a:pt x="138208" y="7144"/>
                  </a:cubicBezTo>
                  <a:cubicBezTo>
                    <a:pt x="87440" y="29718"/>
                    <a:pt x="58960" y="198120"/>
                    <a:pt x="7144" y="175641"/>
                  </a:cubicBezTo>
                  <a:cubicBezTo>
                    <a:pt x="9335" y="188595"/>
                    <a:pt x="14383" y="321659"/>
                    <a:pt x="14859" y="325374"/>
                  </a:cubicBezTo>
                  <a:cubicBezTo>
                    <a:pt x="27432" y="439960"/>
                    <a:pt x="18479" y="535591"/>
                    <a:pt x="32099" y="672179"/>
                  </a:cubicBezTo>
                  <a:lnTo>
                    <a:pt x="32099" y="672084"/>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0" name="Freeform: Shape 124">
              <a:extLst>
                <a:ext uri="{FF2B5EF4-FFF2-40B4-BE49-F238E27FC236}">
                  <a16:creationId xmlns:a16="http://schemas.microsoft.com/office/drawing/2014/main" id="{713803B3-30C7-4144-8F56-8E94E505C862}"/>
                </a:ext>
              </a:extLst>
            </p:cNvPr>
            <p:cNvSpPr>
              <a:spLocks/>
            </p:cNvSpPr>
            <p:nvPr/>
          </p:nvSpPr>
          <p:spPr bwMode="auto">
            <a:xfrm>
              <a:off x="4643700" y="4771444"/>
              <a:ext cx="161925" cy="133350"/>
            </a:xfrm>
            <a:custGeom>
              <a:avLst/>
              <a:gdLst>
                <a:gd name="T0" fmla="*/ 39647 w 161925"/>
                <a:gd name="T1" fmla="*/ 41253 h 133350"/>
                <a:gd name="T2" fmla="*/ 27551 w 161925"/>
                <a:gd name="T3" fmla="*/ 126597 h 133350"/>
                <a:gd name="T4" fmla="*/ 158234 w 161925"/>
                <a:gd name="T5" fmla="*/ 111833 h 133350"/>
                <a:gd name="T6" fmla="*/ 116895 w 161925"/>
                <a:gd name="T7" fmla="*/ 23536 h 133350"/>
                <a:gd name="T8" fmla="*/ 39647 w 161925"/>
                <a:gd name="T9" fmla="*/ 41253 h 133350"/>
                <a:gd name="T10" fmla="*/ 0 60000 65536"/>
                <a:gd name="T11" fmla="*/ 0 60000 65536"/>
                <a:gd name="T12" fmla="*/ 0 60000 65536"/>
                <a:gd name="T13" fmla="*/ 0 60000 65536"/>
                <a:gd name="T14" fmla="*/ 0 60000 65536"/>
                <a:gd name="T15" fmla="*/ 0 w 161925"/>
                <a:gd name="T16" fmla="*/ 0 h 133350"/>
                <a:gd name="T17" fmla="*/ 161925 w 161925"/>
                <a:gd name="T18" fmla="*/ 133350 h 133350"/>
              </a:gdLst>
              <a:ahLst/>
              <a:cxnLst>
                <a:cxn ang="T10">
                  <a:pos x="T0" y="T1"/>
                </a:cxn>
                <a:cxn ang="T11">
                  <a:pos x="T2" y="T3"/>
                </a:cxn>
                <a:cxn ang="T12">
                  <a:pos x="T4" y="T5"/>
                </a:cxn>
                <a:cxn ang="T13">
                  <a:pos x="T6" y="T7"/>
                </a:cxn>
                <a:cxn ang="T14">
                  <a:pos x="T8" y="T9"/>
                </a:cxn>
              </a:cxnLst>
              <a:rect l="T15" t="T16" r="T17" b="T18"/>
              <a:pathLst>
                <a:path w="161925" h="133350">
                  <a:moveTo>
                    <a:pt x="39647" y="41253"/>
                  </a:moveTo>
                  <a:cubicBezTo>
                    <a:pt x="39076" y="60874"/>
                    <a:pt x="-24361" y="124977"/>
                    <a:pt x="27551" y="126597"/>
                  </a:cubicBezTo>
                  <a:cubicBezTo>
                    <a:pt x="155662" y="130597"/>
                    <a:pt x="164235" y="129835"/>
                    <a:pt x="158234" y="111833"/>
                  </a:cubicBezTo>
                  <a:cubicBezTo>
                    <a:pt x="144137" y="69447"/>
                    <a:pt x="120419" y="86306"/>
                    <a:pt x="116895" y="23536"/>
                  </a:cubicBezTo>
                  <a:cubicBezTo>
                    <a:pt x="114800" y="-13802"/>
                    <a:pt x="40314" y="21631"/>
                    <a:pt x="39647" y="41253"/>
                  </a:cubicBez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1" name="Freeform: Shape 125">
              <a:extLst>
                <a:ext uri="{FF2B5EF4-FFF2-40B4-BE49-F238E27FC236}">
                  <a16:creationId xmlns:a16="http://schemas.microsoft.com/office/drawing/2014/main" id="{5D05E1A5-F6CE-44E9-AB0F-672FEA65F2F2}"/>
                </a:ext>
              </a:extLst>
            </p:cNvPr>
            <p:cNvSpPr>
              <a:spLocks/>
            </p:cNvSpPr>
            <p:nvPr/>
          </p:nvSpPr>
          <p:spPr bwMode="auto">
            <a:xfrm>
              <a:off x="4487290" y="3501055"/>
              <a:ext cx="333375" cy="771525"/>
            </a:xfrm>
            <a:custGeom>
              <a:avLst/>
              <a:gdLst>
                <a:gd name="T0" fmla="*/ 299213 w 333375"/>
                <a:gd name="T1" fmla="*/ 702613 h 771525"/>
                <a:gd name="T2" fmla="*/ 154529 w 333375"/>
                <a:gd name="T3" fmla="*/ 768050 h 771525"/>
                <a:gd name="T4" fmla="*/ 29561 w 333375"/>
                <a:gd name="T5" fmla="*/ 198169 h 771525"/>
                <a:gd name="T6" fmla="*/ 301499 w 333375"/>
                <a:gd name="T7" fmla="*/ 21100 h 771525"/>
                <a:gd name="T8" fmla="*/ 299213 w 333375"/>
                <a:gd name="T9" fmla="*/ 702613 h 771525"/>
                <a:gd name="T10" fmla="*/ 0 60000 65536"/>
                <a:gd name="T11" fmla="*/ 0 60000 65536"/>
                <a:gd name="T12" fmla="*/ 0 60000 65536"/>
                <a:gd name="T13" fmla="*/ 0 60000 65536"/>
                <a:gd name="T14" fmla="*/ 0 60000 65536"/>
                <a:gd name="T15" fmla="*/ 0 w 333375"/>
                <a:gd name="T16" fmla="*/ 0 h 771525"/>
                <a:gd name="T17" fmla="*/ 333375 w 333375"/>
                <a:gd name="T18" fmla="*/ 771525 h 771525"/>
              </a:gdLst>
              <a:ahLst/>
              <a:cxnLst>
                <a:cxn ang="T10">
                  <a:pos x="T0" y="T1"/>
                </a:cxn>
                <a:cxn ang="T11">
                  <a:pos x="T2" y="T3"/>
                </a:cxn>
                <a:cxn ang="T12">
                  <a:pos x="T4" y="T5"/>
                </a:cxn>
                <a:cxn ang="T13">
                  <a:pos x="T6" y="T7"/>
                </a:cxn>
                <a:cxn ang="T14">
                  <a:pos x="T8" y="T9"/>
                </a:cxn>
              </a:cxnLst>
              <a:rect l="T15" t="T16" r="T17" b="T18"/>
              <a:pathLst>
                <a:path w="333375" h="771525">
                  <a:moveTo>
                    <a:pt x="299213" y="702613"/>
                  </a:moveTo>
                  <a:cubicBezTo>
                    <a:pt x="283402" y="698327"/>
                    <a:pt x="156719" y="776813"/>
                    <a:pt x="154529" y="768050"/>
                  </a:cubicBezTo>
                  <a:cubicBezTo>
                    <a:pt x="145004" y="729664"/>
                    <a:pt x="90330" y="203503"/>
                    <a:pt x="29561" y="198169"/>
                  </a:cubicBezTo>
                  <a:cubicBezTo>
                    <a:pt x="-85882" y="188073"/>
                    <a:pt x="281116" y="-52433"/>
                    <a:pt x="301499" y="21100"/>
                  </a:cubicBezTo>
                  <a:cubicBezTo>
                    <a:pt x="376366" y="290276"/>
                    <a:pt x="299213" y="691945"/>
                    <a:pt x="299213" y="702613"/>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2" name="Freeform: Shape 126">
              <a:extLst>
                <a:ext uri="{FF2B5EF4-FFF2-40B4-BE49-F238E27FC236}">
                  <a16:creationId xmlns:a16="http://schemas.microsoft.com/office/drawing/2014/main" id="{A49D439A-AD5D-494B-B767-BF04B4F8C5CF}"/>
                </a:ext>
              </a:extLst>
            </p:cNvPr>
            <p:cNvSpPr>
              <a:spLocks/>
            </p:cNvSpPr>
            <p:nvPr/>
          </p:nvSpPr>
          <p:spPr bwMode="auto">
            <a:xfrm>
              <a:off x="4351410" y="3434783"/>
              <a:ext cx="476250" cy="847725"/>
            </a:xfrm>
            <a:custGeom>
              <a:avLst/>
              <a:gdLst>
                <a:gd name="T0" fmla="*/ 437379 w 476250"/>
                <a:gd name="T1" fmla="*/ 87372 h 847725"/>
                <a:gd name="T2" fmla="*/ 253547 w 476250"/>
                <a:gd name="T3" fmla="*/ 142521 h 847725"/>
                <a:gd name="T4" fmla="*/ 245736 w 476250"/>
                <a:gd name="T5" fmla="*/ 95468 h 847725"/>
                <a:gd name="T6" fmla="*/ 41425 w 476250"/>
                <a:gd name="T7" fmla="*/ 66512 h 847725"/>
                <a:gd name="T8" fmla="*/ 12755 w 476250"/>
                <a:gd name="T9" fmla="*/ 846419 h 847725"/>
                <a:gd name="T10" fmla="*/ 160487 w 476250"/>
                <a:gd name="T11" fmla="*/ 778220 h 847725"/>
                <a:gd name="T12" fmla="*/ 236497 w 476250"/>
                <a:gd name="T13" fmla="*/ 476182 h 847725"/>
                <a:gd name="T14" fmla="*/ 290218 w 476250"/>
                <a:gd name="T15" fmla="*/ 834322 h 847725"/>
                <a:gd name="T16" fmla="*/ 434903 w 476250"/>
                <a:gd name="T17" fmla="*/ 768885 h 847725"/>
                <a:gd name="T18" fmla="*/ 437189 w 476250"/>
                <a:gd name="T19" fmla="*/ 87372 h 8477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6250"/>
                <a:gd name="T31" fmla="*/ 0 h 847725"/>
                <a:gd name="T32" fmla="*/ 476250 w 476250"/>
                <a:gd name="T33" fmla="*/ 847725 h 8477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6250" h="847725">
                  <a:moveTo>
                    <a:pt x="437379" y="87372"/>
                  </a:moveTo>
                  <a:cubicBezTo>
                    <a:pt x="427283" y="51081"/>
                    <a:pt x="332795" y="91277"/>
                    <a:pt x="253547" y="142521"/>
                  </a:cubicBezTo>
                  <a:cubicBezTo>
                    <a:pt x="251546" y="126519"/>
                    <a:pt x="248975" y="110803"/>
                    <a:pt x="245736" y="95468"/>
                  </a:cubicBezTo>
                  <a:cubicBezTo>
                    <a:pt x="229925" y="20792"/>
                    <a:pt x="74477" y="-44550"/>
                    <a:pt x="41425" y="66512"/>
                  </a:cubicBezTo>
                  <a:cubicBezTo>
                    <a:pt x="-2485" y="214245"/>
                    <a:pt x="5706" y="807557"/>
                    <a:pt x="12755" y="846419"/>
                  </a:cubicBezTo>
                  <a:cubicBezTo>
                    <a:pt x="14374" y="855277"/>
                    <a:pt x="144962" y="772981"/>
                    <a:pt x="160487" y="778220"/>
                  </a:cubicBezTo>
                  <a:cubicBezTo>
                    <a:pt x="160868" y="772124"/>
                    <a:pt x="207350" y="639631"/>
                    <a:pt x="236497" y="476182"/>
                  </a:cubicBezTo>
                  <a:cubicBezTo>
                    <a:pt x="264405" y="629058"/>
                    <a:pt x="284789" y="812224"/>
                    <a:pt x="290218" y="834322"/>
                  </a:cubicBezTo>
                  <a:cubicBezTo>
                    <a:pt x="292409" y="843085"/>
                    <a:pt x="419091" y="764599"/>
                    <a:pt x="434903" y="768885"/>
                  </a:cubicBezTo>
                  <a:cubicBezTo>
                    <a:pt x="434903" y="758217"/>
                    <a:pt x="512055" y="356548"/>
                    <a:pt x="437189" y="87372"/>
                  </a:cubicBezTo>
                  <a:lnTo>
                    <a:pt x="437379" y="87372"/>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28" name="Freeform: Shape 127">
              <a:extLst>
                <a:ext uri="{FF2B5EF4-FFF2-40B4-BE49-F238E27FC236}">
                  <a16:creationId xmlns:a16="http://schemas.microsoft.com/office/drawing/2014/main" id="{008AA281-011B-46A5-9431-2B45DE0F9CB3}"/>
                </a:ext>
              </a:extLst>
            </p:cNvPr>
            <p:cNvSpPr/>
            <p:nvPr/>
          </p:nvSpPr>
          <p:spPr>
            <a:xfrm>
              <a:off x="4446621" y="3905606"/>
              <a:ext cx="142082" cy="817334"/>
            </a:xfrm>
            <a:custGeom>
              <a:avLst/>
              <a:gdLst>
                <a:gd name="connsiteX0" fmla="*/ 140970 w 142875"/>
                <a:gd name="connsiteY0" fmla="*/ 8572 h 819150"/>
                <a:gd name="connsiteX1" fmla="*/ 140017 w 142875"/>
                <a:gd name="connsiteY1" fmla="*/ 7144 h 819150"/>
                <a:gd name="connsiteX2" fmla="*/ 49721 w 142875"/>
                <a:gd name="connsiteY2" fmla="*/ 295751 h 819150"/>
                <a:gd name="connsiteX3" fmla="*/ 71723 w 142875"/>
                <a:gd name="connsiteY3" fmla="*/ 512540 h 819150"/>
                <a:gd name="connsiteX4" fmla="*/ 7144 w 142875"/>
                <a:gd name="connsiteY4" fmla="*/ 814388 h 819150"/>
                <a:gd name="connsiteX5" fmla="*/ 30861 w 142875"/>
                <a:gd name="connsiteY5" fmla="*/ 814388 h 819150"/>
                <a:gd name="connsiteX6" fmla="*/ 88011 w 142875"/>
                <a:gd name="connsiteY6" fmla="*/ 472249 h 819150"/>
                <a:gd name="connsiteX7" fmla="*/ 65342 w 142875"/>
                <a:gd name="connsiteY7" fmla="*/ 308610 h 819150"/>
                <a:gd name="connsiteX8" fmla="*/ 140970 w 142875"/>
                <a:gd name="connsiteY8" fmla="*/ 8763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75" h="819150">
                  <a:moveTo>
                    <a:pt x="140970" y="8572"/>
                  </a:moveTo>
                  <a:cubicBezTo>
                    <a:pt x="140684" y="8096"/>
                    <a:pt x="140208" y="7620"/>
                    <a:pt x="140017" y="7144"/>
                  </a:cubicBezTo>
                  <a:cubicBezTo>
                    <a:pt x="107918" y="60579"/>
                    <a:pt x="62103" y="221742"/>
                    <a:pt x="49721" y="295751"/>
                  </a:cubicBezTo>
                  <a:cubicBezTo>
                    <a:pt x="34576" y="386239"/>
                    <a:pt x="88011" y="409194"/>
                    <a:pt x="71723" y="512540"/>
                  </a:cubicBezTo>
                  <a:cubicBezTo>
                    <a:pt x="60198" y="585502"/>
                    <a:pt x="18383" y="741331"/>
                    <a:pt x="7144" y="814388"/>
                  </a:cubicBezTo>
                  <a:lnTo>
                    <a:pt x="30861" y="814388"/>
                  </a:lnTo>
                  <a:cubicBezTo>
                    <a:pt x="53626" y="679704"/>
                    <a:pt x="73152" y="585978"/>
                    <a:pt x="88011" y="472249"/>
                  </a:cubicBezTo>
                  <a:cubicBezTo>
                    <a:pt x="88392" y="469011"/>
                    <a:pt x="69056" y="349377"/>
                    <a:pt x="65342" y="308610"/>
                  </a:cubicBezTo>
                  <a:cubicBezTo>
                    <a:pt x="65723" y="302514"/>
                    <a:pt x="111824" y="171164"/>
                    <a:pt x="140970" y="8763"/>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129" name="Freeform: Shape 128">
              <a:extLst>
                <a:ext uri="{FF2B5EF4-FFF2-40B4-BE49-F238E27FC236}">
                  <a16:creationId xmlns:a16="http://schemas.microsoft.com/office/drawing/2014/main" id="{538FB0AE-38FA-449C-BE1B-61252DB5DCC6}"/>
                </a:ext>
              </a:extLst>
            </p:cNvPr>
            <p:cNvSpPr/>
            <p:nvPr/>
          </p:nvSpPr>
          <p:spPr>
            <a:xfrm>
              <a:off x="4360137" y="3434147"/>
              <a:ext cx="467427" cy="1286732"/>
            </a:xfrm>
            <a:custGeom>
              <a:avLst/>
              <a:gdLst>
                <a:gd name="connsiteX0" fmla="*/ 434150 w 466725"/>
                <a:gd name="connsiteY0" fmla="*/ 710688 h 1285875"/>
                <a:gd name="connsiteX1" fmla="*/ 427672 w 466725"/>
                <a:gd name="connsiteY1" fmla="*/ 87372 h 1285875"/>
                <a:gd name="connsiteX2" fmla="*/ 243840 w 466725"/>
                <a:gd name="connsiteY2" fmla="*/ 142521 h 1285875"/>
                <a:gd name="connsiteX3" fmla="*/ 236029 w 466725"/>
                <a:gd name="connsiteY3" fmla="*/ 95468 h 1285875"/>
                <a:gd name="connsiteX4" fmla="*/ 31718 w 466725"/>
                <a:gd name="connsiteY4" fmla="*/ 66512 h 1285875"/>
                <a:gd name="connsiteX5" fmla="*/ 7144 w 466725"/>
                <a:gd name="connsiteY5" fmla="*/ 253488 h 1285875"/>
                <a:gd name="connsiteX6" fmla="*/ 414909 w 466725"/>
                <a:gd name="connsiteY6" fmla="*/ 397887 h 1285875"/>
                <a:gd name="connsiteX7" fmla="*/ 384810 w 466725"/>
                <a:gd name="connsiteY7" fmla="*/ 941002 h 1285875"/>
                <a:gd name="connsiteX8" fmla="*/ 348520 w 466725"/>
                <a:gd name="connsiteY8" fmla="*/ 1284093 h 1285875"/>
                <a:gd name="connsiteX9" fmla="*/ 393097 w 466725"/>
                <a:gd name="connsiteY9" fmla="*/ 1284093 h 1285875"/>
                <a:gd name="connsiteX10" fmla="*/ 432625 w 466725"/>
                <a:gd name="connsiteY10" fmla="*/ 906903 h 1285875"/>
                <a:gd name="connsiteX11" fmla="*/ 434721 w 466725"/>
                <a:gd name="connsiteY11" fmla="*/ 726404 h 1285875"/>
                <a:gd name="connsiteX12" fmla="*/ 434054 w 466725"/>
                <a:gd name="connsiteY12" fmla="*/ 710688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725" h="1285875">
                  <a:moveTo>
                    <a:pt x="434150" y="710688"/>
                  </a:moveTo>
                  <a:cubicBezTo>
                    <a:pt x="451961" y="588006"/>
                    <a:pt x="486061" y="297303"/>
                    <a:pt x="427672" y="87372"/>
                  </a:cubicBezTo>
                  <a:cubicBezTo>
                    <a:pt x="417576" y="51081"/>
                    <a:pt x="323088" y="91277"/>
                    <a:pt x="243840" y="142521"/>
                  </a:cubicBezTo>
                  <a:cubicBezTo>
                    <a:pt x="241840" y="126519"/>
                    <a:pt x="239268" y="110803"/>
                    <a:pt x="236029" y="95468"/>
                  </a:cubicBezTo>
                  <a:cubicBezTo>
                    <a:pt x="220218" y="20792"/>
                    <a:pt x="64770" y="-44550"/>
                    <a:pt x="31718" y="66512"/>
                  </a:cubicBezTo>
                  <a:cubicBezTo>
                    <a:pt x="20383" y="104802"/>
                    <a:pt x="12478" y="172906"/>
                    <a:pt x="7144" y="253488"/>
                  </a:cubicBezTo>
                  <a:cubicBezTo>
                    <a:pt x="219170" y="322830"/>
                    <a:pt x="417195" y="227008"/>
                    <a:pt x="414909" y="397887"/>
                  </a:cubicBezTo>
                  <a:cubicBezTo>
                    <a:pt x="413861" y="478468"/>
                    <a:pt x="386048" y="855563"/>
                    <a:pt x="384810" y="941002"/>
                  </a:cubicBezTo>
                  <a:cubicBezTo>
                    <a:pt x="383000" y="1058160"/>
                    <a:pt x="392335" y="1175698"/>
                    <a:pt x="348520" y="1284093"/>
                  </a:cubicBezTo>
                  <a:lnTo>
                    <a:pt x="393097" y="1284093"/>
                  </a:lnTo>
                  <a:cubicBezTo>
                    <a:pt x="402241" y="1193700"/>
                    <a:pt x="416719" y="1053016"/>
                    <a:pt x="432625" y="906903"/>
                  </a:cubicBezTo>
                  <a:cubicBezTo>
                    <a:pt x="434530" y="889567"/>
                    <a:pt x="435102" y="743835"/>
                    <a:pt x="434721" y="726404"/>
                  </a:cubicBezTo>
                  <a:cubicBezTo>
                    <a:pt x="434626" y="720879"/>
                    <a:pt x="434340" y="715736"/>
                    <a:pt x="434054" y="710688"/>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15" name="Freeform: Shape 129">
              <a:extLst>
                <a:ext uri="{FF2B5EF4-FFF2-40B4-BE49-F238E27FC236}">
                  <a16:creationId xmlns:a16="http://schemas.microsoft.com/office/drawing/2014/main" id="{63D844CE-78D8-4B3C-AA84-91020031FEB3}"/>
                </a:ext>
              </a:extLst>
            </p:cNvPr>
            <p:cNvSpPr>
              <a:spLocks/>
            </p:cNvSpPr>
            <p:nvPr/>
          </p:nvSpPr>
          <p:spPr bwMode="auto">
            <a:xfrm>
              <a:off x="4382643" y="3448145"/>
              <a:ext cx="438150" cy="190500"/>
            </a:xfrm>
            <a:custGeom>
              <a:avLst/>
              <a:gdLst>
                <a:gd name="T0" fmla="*/ 7144 w 438150"/>
                <a:gd name="T1" fmla="*/ 39910 h 190500"/>
                <a:gd name="T2" fmla="*/ 10668 w 438150"/>
                <a:gd name="T3" fmla="*/ 36100 h 190500"/>
                <a:gd name="T4" fmla="*/ 178308 w 438150"/>
                <a:gd name="T5" fmla="*/ 186690 h 190500"/>
                <a:gd name="T6" fmla="*/ 431673 w 438150"/>
                <a:gd name="T7" fmla="*/ 7144 h 190500"/>
                <a:gd name="T8" fmla="*/ 278035 w 438150"/>
                <a:gd name="T9" fmla="*/ 16574 h 190500"/>
                <a:gd name="T10" fmla="*/ 7144 w 438150"/>
                <a:gd name="T11" fmla="*/ 39910 h 190500"/>
                <a:gd name="T12" fmla="*/ 0 60000 65536"/>
                <a:gd name="T13" fmla="*/ 0 60000 65536"/>
                <a:gd name="T14" fmla="*/ 0 60000 65536"/>
                <a:gd name="T15" fmla="*/ 0 60000 65536"/>
                <a:gd name="T16" fmla="*/ 0 60000 65536"/>
                <a:gd name="T17" fmla="*/ 0 60000 65536"/>
                <a:gd name="T18" fmla="*/ 0 w 438150"/>
                <a:gd name="T19" fmla="*/ 0 h 190500"/>
                <a:gd name="T20" fmla="*/ 438150 w 438150"/>
                <a:gd name="T21" fmla="*/ 190500 h 190500"/>
              </a:gdLst>
              <a:ahLst/>
              <a:cxnLst>
                <a:cxn ang="T12">
                  <a:pos x="T0" y="T1"/>
                </a:cxn>
                <a:cxn ang="T13">
                  <a:pos x="T2" y="T3"/>
                </a:cxn>
                <a:cxn ang="T14">
                  <a:pos x="T4" y="T5"/>
                </a:cxn>
                <a:cxn ang="T15">
                  <a:pos x="T6" y="T7"/>
                </a:cxn>
                <a:cxn ang="T16">
                  <a:pos x="T8" y="T9"/>
                </a:cxn>
                <a:cxn ang="T17">
                  <a:pos x="T10" y="T11"/>
                </a:cxn>
              </a:cxnLst>
              <a:rect l="T18" t="T19" r="T20" b="T21"/>
              <a:pathLst>
                <a:path w="438150" h="190500">
                  <a:moveTo>
                    <a:pt x="7144" y="39910"/>
                  </a:moveTo>
                  <a:lnTo>
                    <a:pt x="10668" y="36100"/>
                  </a:lnTo>
                  <a:cubicBezTo>
                    <a:pt x="4000" y="181832"/>
                    <a:pt x="27432" y="179737"/>
                    <a:pt x="178308" y="186690"/>
                  </a:cubicBezTo>
                  <a:cubicBezTo>
                    <a:pt x="329184" y="193643"/>
                    <a:pt x="425006" y="152876"/>
                    <a:pt x="431673" y="7144"/>
                  </a:cubicBezTo>
                  <a:lnTo>
                    <a:pt x="278035" y="16574"/>
                  </a:lnTo>
                  <a:lnTo>
                    <a:pt x="7144" y="39910"/>
                  </a:lnTo>
                  <a:close/>
                </a:path>
              </a:pathLst>
            </a:custGeom>
            <a:solidFill>
              <a:srgbClr val="D33C7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6" name="Freeform: Shape 130">
              <a:extLst>
                <a:ext uri="{FF2B5EF4-FFF2-40B4-BE49-F238E27FC236}">
                  <a16:creationId xmlns:a16="http://schemas.microsoft.com/office/drawing/2014/main" id="{C9E5E4FE-0DB8-49C6-9433-8D2ED28D4C86}"/>
                </a:ext>
              </a:extLst>
            </p:cNvPr>
            <p:cNvSpPr>
              <a:spLocks/>
            </p:cNvSpPr>
            <p:nvPr/>
          </p:nvSpPr>
          <p:spPr bwMode="auto">
            <a:xfrm>
              <a:off x="4464082" y="2711894"/>
              <a:ext cx="238125" cy="962025"/>
            </a:xfrm>
            <a:custGeom>
              <a:avLst/>
              <a:gdLst>
                <a:gd name="T0" fmla="*/ 7144 w 238125"/>
                <a:gd name="T1" fmla="*/ 19685 h 962025"/>
                <a:gd name="T2" fmla="*/ 7144 w 238125"/>
                <a:gd name="T3" fmla="*/ 941991 h 962025"/>
                <a:gd name="T4" fmla="*/ 230981 w 238125"/>
                <a:gd name="T5" fmla="*/ 959708 h 962025"/>
                <a:gd name="T6" fmla="*/ 230981 w 238125"/>
                <a:gd name="T7" fmla="*/ 14447 h 962025"/>
                <a:gd name="T8" fmla="*/ 7144 w 238125"/>
                <a:gd name="T9" fmla="*/ 19685 h 962025"/>
                <a:gd name="T10" fmla="*/ 0 60000 65536"/>
                <a:gd name="T11" fmla="*/ 0 60000 65536"/>
                <a:gd name="T12" fmla="*/ 0 60000 65536"/>
                <a:gd name="T13" fmla="*/ 0 60000 65536"/>
                <a:gd name="T14" fmla="*/ 0 60000 65536"/>
                <a:gd name="T15" fmla="*/ 0 w 238125"/>
                <a:gd name="T16" fmla="*/ 0 h 962025"/>
                <a:gd name="T17" fmla="*/ 238125 w 238125"/>
                <a:gd name="T18" fmla="*/ 962025 h 962025"/>
              </a:gdLst>
              <a:ahLst/>
              <a:cxnLst>
                <a:cxn ang="T10">
                  <a:pos x="T0" y="T1"/>
                </a:cxn>
                <a:cxn ang="T11">
                  <a:pos x="T2" y="T3"/>
                </a:cxn>
                <a:cxn ang="T12">
                  <a:pos x="T4" y="T5"/>
                </a:cxn>
                <a:cxn ang="T13">
                  <a:pos x="T6" y="T7"/>
                </a:cxn>
                <a:cxn ang="T14">
                  <a:pos x="T8" y="T9"/>
                </a:cxn>
              </a:cxnLst>
              <a:rect l="T15" t="T16" r="T17" b="T18"/>
              <a:pathLst>
                <a:path w="238125" h="962025">
                  <a:moveTo>
                    <a:pt x="7144" y="19685"/>
                  </a:moveTo>
                  <a:lnTo>
                    <a:pt x="7144" y="941991"/>
                  </a:lnTo>
                  <a:cubicBezTo>
                    <a:pt x="74295" y="949992"/>
                    <a:pt x="157829" y="957517"/>
                    <a:pt x="230981" y="959708"/>
                  </a:cubicBezTo>
                  <a:lnTo>
                    <a:pt x="230981" y="14447"/>
                  </a:lnTo>
                  <a:cubicBezTo>
                    <a:pt x="159639" y="921"/>
                    <a:pt x="77915" y="8255"/>
                    <a:pt x="7144" y="19685"/>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7" name="Freeform: Shape 131">
              <a:extLst>
                <a:ext uri="{FF2B5EF4-FFF2-40B4-BE49-F238E27FC236}">
                  <a16:creationId xmlns:a16="http://schemas.microsoft.com/office/drawing/2014/main" id="{998B3A70-D41B-4A17-8902-163684C488D8}"/>
                </a:ext>
              </a:extLst>
            </p:cNvPr>
            <p:cNvSpPr>
              <a:spLocks/>
            </p:cNvSpPr>
            <p:nvPr/>
          </p:nvSpPr>
          <p:spPr bwMode="auto">
            <a:xfrm>
              <a:off x="4459558" y="2526616"/>
              <a:ext cx="238125" cy="247650"/>
            </a:xfrm>
            <a:custGeom>
              <a:avLst/>
              <a:gdLst>
                <a:gd name="T0" fmla="*/ 11477 w 238125"/>
                <a:gd name="T1" fmla="*/ 213155 h 247650"/>
                <a:gd name="T2" fmla="*/ 127682 w 238125"/>
                <a:gd name="T3" fmla="*/ 238016 h 247650"/>
                <a:gd name="T4" fmla="*/ 226361 w 238125"/>
                <a:gd name="T5" fmla="*/ 200773 h 247650"/>
                <a:gd name="T6" fmla="*/ 192357 w 238125"/>
                <a:gd name="T7" fmla="*/ 87330 h 247650"/>
                <a:gd name="T8" fmla="*/ 45576 w 238125"/>
                <a:gd name="T9" fmla="*/ 33704 h 247650"/>
                <a:gd name="T10" fmla="*/ 11477 w 238125"/>
                <a:gd name="T11" fmla="*/ 213155 h 247650"/>
                <a:gd name="T12" fmla="*/ 0 60000 65536"/>
                <a:gd name="T13" fmla="*/ 0 60000 65536"/>
                <a:gd name="T14" fmla="*/ 0 60000 65536"/>
                <a:gd name="T15" fmla="*/ 0 60000 65536"/>
                <a:gd name="T16" fmla="*/ 0 60000 65536"/>
                <a:gd name="T17" fmla="*/ 0 60000 65536"/>
                <a:gd name="T18" fmla="*/ 0 w 238125"/>
                <a:gd name="T19" fmla="*/ 0 h 247650"/>
                <a:gd name="T20" fmla="*/ 238125 w 238125"/>
                <a:gd name="T21" fmla="*/ 247650 h 247650"/>
              </a:gdLst>
              <a:ahLst/>
              <a:cxnLst>
                <a:cxn ang="T12">
                  <a:pos x="T0" y="T1"/>
                </a:cxn>
                <a:cxn ang="T13">
                  <a:pos x="T2" y="T3"/>
                </a:cxn>
                <a:cxn ang="T14">
                  <a:pos x="T4" y="T5"/>
                </a:cxn>
                <a:cxn ang="T15">
                  <a:pos x="T6" y="T7"/>
                </a:cxn>
                <a:cxn ang="T16">
                  <a:pos x="T8" y="T9"/>
                </a:cxn>
                <a:cxn ang="T17">
                  <a:pos x="T10" y="T11"/>
                </a:cxn>
              </a:cxnLst>
              <a:rect l="T18" t="T19" r="T20" b="T21"/>
              <a:pathLst>
                <a:path w="238125" h="247650">
                  <a:moveTo>
                    <a:pt x="11477" y="213155"/>
                  </a:moveTo>
                  <a:cubicBezTo>
                    <a:pt x="-14717" y="262209"/>
                    <a:pt x="84629" y="236111"/>
                    <a:pt x="127682" y="238016"/>
                  </a:cubicBezTo>
                  <a:cubicBezTo>
                    <a:pt x="170830" y="240016"/>
                    <a:pt x="263604" y="242397"/>
                    <a:pt x="226361" y="200773"/>
                  </a:cubicBezTo>
                  <a:cubicBezTo>
                    <a:pt x="212645" y="185533"/>
                    <a:pt x="172926" y="137527"/>
                    <a:pt x="192357" y="87330"/>
                  </a:cubicBezTo>
                  <a:cubicBezTo>
                    <a:pt x="221408" y="12368"/>
                    <a:pt x="49577" y="-19826"/>
                    <a:pt x="45576" y="33704"/>
                  </a:cubicBezTo>
                  <a:cubicBezTo>
                    <a:pt x="42338" y="76186"/>
                    <a:pt x="54435" y="133050"/>
                    <a:pt x="11477" y="213155"/>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8" name="Freeform: Shape 132">
              <a:extLst>
                <a:ext uri="{FF2B5EF4-FFF2-40B4-BE49-F238E27FC236}">
                  <a16:creationId xmlns:a16="http://schemas.microsoft.com/office/drawing/2014/main" id="{1E786B7E-0017-4F00-ABCA-18A21E70BB29}"/>
                </a:ext>
              </a:extLst>
            </p:cNvPr>
            <p:cNvSpPr>
              <a:spLocks/>
            </p:cNvSpPr>
            <p:nvPr/>
          </p:nvSpPr>
          <p:spPr bwMode="auto">
            <a:xfrm>
              <a:off x="4512469" y="2718541"/>
              <a:ext cx="342900" cy="990600"/>
            </a:xfrm>
            <a:custGeom>
              <a:avLst/>
              <a:gdLst>
                <a:gd name="T0" fmla="*/ 313468 w 342900"/>
                <a:gd name="T1" fmla="*/ 503385 h 990600"/>
                <a:gd name="T2" fmla="*/ 310896 w 342900"/>
                <a:gd name="T3" fmla="*/ 74284 h 990600"/>
                <a:gd name="T4" fmla="*/ 188119 w 342900"/>
                <a:gd name="T5" fmla="*/ 8657 h 990600"/>
                <a:gd name="T6" fmla="*/ 86678 w 342900"/>
                <a:gd name="T7" fmla="*/ 150960 h 990600"/>
                <a:gd name="T8" fmla="*/ 57341 w 342900"/>
                <a:gd name="T9" fmla="*/ 266499 h 990600"/>
                <a:gd name="T10" fmla="*/ 36862 w 342900"/>
                <a:gd name="T11" fmla="*/ 436520 h 990600"/>
                <a:gd name="T12" fmla="*/ 40481 w 342900"/>
                <a:gd name="T13" fmla="*/ 634545 h 990600"/>
                <a:gd name="T14" fmla="*/ 45339 w 342900"/>
                <a:gd name="T15" fmla="*/ 792088 h 990600"/>
                <a:gd name="T16" fmla="*/ 7144 w 342900"/>
                <a:gd name="T17" fmla="*/ 976683 h 990600"/>
                <a:gd name="T18" fmla="*/ 337280 w 342900"/>
                <a:gd name="T19" fmla="*/ 981159 h 990600"/>
                <a:gd name="T20" fmla="*/ 313563 w 342900"/>
                <a:gd name="T21" fmla="*/ 503290 h 990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2900"/>
                <a:gd name="T34" fmla="*/ 0 h 990600"/>
                <a:gd name="T35" fmla="*/ 342900 w 342900"/>
                <a:gd name="T36" fmla="*/ 990600 h 990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2900" h="990600">
                  <a:moveTo>
                    <a:pt x="313468" y="503385"/>
                  </a:moveTo>
                  <a:cubicBezTo>
                    <a:pt x="354901" y="124862"/>
                    <a:pt x="310896" y="74284"/>
                    <a:pt x="310896" y="74284"/>
                  </a:cubicBezTo>
                  <a:cubicBezTo>
                    <a:pt x="279845" y="38661"/>
                    <a:pt x="236601" y="18658"/>
                    <a:pt x="188119" y="8657"/>
                  </a:cubicBezTo>
                  <a:cubicBezTo>
                    <a:pt x="123730" y="-4583"/>
                    <a:pt x="93154" y="71236"/>
                    <a:pt x="86678" y="150960"/>
                  </a:cubicBezTo>
                  <a:cubicBezTo>
                    <a:pt x="83344" y="191537"/>
                    <a:pt x="69151" y="227827"/>
                    <a:pt x="57341" y="266499"/>
                  </a:cubicBezTo>
                  <a:cubicBezTo>
                    <a:pt x="40862" y="320886"/>
                    <a:pt x="38291" y="380037"/>
                    <a:pt x="36862" y="436520"/>
                  </a:cubicBezTo>
                  <a:cubicBezTo>
                    <a:pt x="35242" y="502623"/>
                    <a:pt x="34766" y="568537"/>
                    <a:pt x="40481" y="634545"/>
                  </a:cubicBezTo>
                  <a:cubicBezTo>
                    <a:pt x="44958" y="686266"/>
                    <a:pt x="52578" y="740367"/>
                    <a:pt x="45339" y="792088"/>
                  </a:cubicBezTo>
                  <a:cubicBezTo>
                    <a:pt x="38195" y="843237"/>
                    <a:pt x="23050" y="928010"/>
                    <a:pt x="7144" y="976683"/>
                  </a:cubicBezTo>
                  <a:cubicBezTo>
                    <a:pt x="122968" y="988589"/>
                    <a:pt x="276416" y="996685"/>
                    <a:pt x="337280" y="981159"/>
                  </a:cubicBezTo>
                  <a:cubicBezTo>
                    <a:pt x="310801" y="803995"/>
                    <a:pt x="301942" y="609684"/>
                    <a:pt x="313563" y="503290"/>
                  </a:cubicBezTo>
                  <a:lnTo>
                    <a:pt x="313468" y="50338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19" name="Freeform: Shape 133">
              <a:extLst>
                <a:ext uri="{FF2B5EF4-FFF2-40B4-BE49-F238E27FC236}">
                  <a16:creationId xmlns:a16="http://schemas.microsoft.com/office/drawing/2014/main" id="{70F8EC30-DEA4-4D6A-B299-6BB3B94B02F9}"/>
                </a:ext>
              </a:extLst>
            </p:cNvPr>
            <p:cNvSpPr>
              <a:spLocks/>
            </p:cNvSpPr>
            <p:nvPr/>
          </p:nvSpPr>
          <p:spPr bwMode="auto">
            <a:xfrm>
              <a:off x="4327074" y="2724245"/>
              <a:ext cx="209550" cy="971550"/>
            </a:xfrm>
            <a:custGeom>
              <a:avLst/>
              <a:gdLst>
                <a:gd name="T0" fmla="*/ 209112 w 209550"/>
                <a:gd name="T1" fmla="*/ 745045 h 971550"/>
                <a:gd name="T2" fmla="*/ 175108 w 209550"/>
                <a:gd name="T3" fmla="*/ 407765 h 971550"/>
                <a:gd name="T4" fmla="*/ 179394 w 209550"/>
                <a:gd name="T5" fmla="*/ 268415 h 971550"/>
                <a:gd name="T6" fmla="*/ 188157 w 209550"/>
                <a:gd name="T7" fmla="*/ 144018 h 971550"/>
                <a:gd name="T8" fmla="*/ 145295 w 209550"/>
                <a:gd name="T9" fmla="*/ 7144 h 971550"/>
                <a:gd name="T10" fmla="*/ 138056 w 209550"/>
                <a:gd name="T11" fmla="*/ 8287 h 971550"/>
                <a:gd name="T12" fmla="*/ 18422 w 209550"/>
                <a:gd name="T13" fmla="*/ 102775 h 971550"/>
                <a:gd name="T14" fmla="*/ 12421 w 209550"/>
                <a:gd name="T15" fmla="*/ 947261 h 971550"/>
                <a:gd name="T16" fmla="*/ 169679 w 209550"/>
                <a:gd name="T17" fmla="*/ 968502 h 971550"/>
                <a:gd name="T18" fmla="*/ 209112 w 209550"/>
                <a:gd name="T19" fmla="*/ 744950 h 9715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550"/>
                <a:gd name="T31" fmla="*/ 0 h 971550"/>
                <a:gd name="T32" fmla="*/ 209550 w 209550"/>
                <a:gd name="T33" fmla="*/ 971550 h 9715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550" h="971550">
                  <a:moveTo>
                    <a:pt x="209112" y="745045"/>
                  </a:moveTo>
                  <a:cubicBezTo>
                    <a:pt x="207112" y="631984"/>
                    <a:pt x="169107" y="521208"/>
                    <a:pt x="175108" y="407765"/>
                  </a:cubicBezTo>
                  <a:cubicBezTo>
                    <a:pt x="177489" y="362045"/>
                    <a:pt x="165964" y="312611"/>
                    <a:pt x="179394" y="268415"/>
                  </a:cubicBezTo>
                  <a:cubicBezTo>
                    <a:pt x="191205" y="229552"/>
                    <a:pt x="189776" y="185261"/>
                    <a:pt x="188157" y="144018"/>
                  </a:cubicBezTo>
                  <a:cubicBezTo>
                    <a:pt x="185300" y="73247"/>
                    <a:pt x="161011" y="71342"/>
                    <a:pt x="145295" y="7144"/>
                  </a:cubicBezTo>
                  <a:cubicBezTo>
                    <a:pt x="142913" y="7525"/>
                    <a:pt x="140437" y="7906"/>
                    <a:pt x="138056" y="8287"/>
                  </a:cubicBezTo>
                  <a:cubicBezTo>
                    <a:pt x="110624" y="12859"/>
                    <a:pt x="31661" y="51721"/>
                    <a:pt x="18422" y="102775"/>
                  </a:cubicBezTo>
                  <a:cubicBezTo>
                    <a:pt x="18041" y="104680"/>
                    <a:pt x="-2152" y="916115"/>
                    <a:pt x="12421" y="947261"/>
                  </a:cubicBezTo>
                  <a:cubicBezTo>
                    <a:pt x="30995" y="952119"/>
                    <a:pt x="99956" y="960882"/>
                    <a:pt x="169679" y="968502"/>
                  </a:cubicBezTo>
                  <a:cubicBezTo>
                    <a:pt x="190824" y="907161"/>
                    <a:pt x="210255" y="809244"/>
                    <a:pt x="209112" y="744950"/>
                  </a:cubicBezTo>
                  <a:lnTo>
                    <a:pt x="209112" y="74504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35" name="Freeform: Shape 134">
              <a:extLst>
                <a:ext uri="{FF2B5EF4-FFF2-40B4-BE49-F238E27FC236}">
                  <a16:creationId xmlns:a16="http://schemas.microsoft.com/office/drawing/2014/main" id="{86F07C6A-5ED6-4066-B7BE-9FD330B66CAD}"/>
                </a:ext>
              </a:extLst>
            </p:cNvPr>
            <p:cNvSpPr/>
            <p:nvPr/>
          </p:nvSpPr>
          <p:spPr>
            <a:xfrm>
              <a:off x="4337487" y="2785633"/>
              <a:ext cx="504491" cy="514693"/>
            </a:xfrm>
            <a:custGeom>
              <a:avLst/>
              <a:gdLst>
                <a:gd name="connsiteX0" fmla="*/ 448818 w 504825"/>
                <a:gd name="connsiteY0" fmla="*/ 86011 h 514350"/>
                <a:gd name="connsiteX1" fmla="*/ 416338 w 504825"/>
                <a:gd name="connsiteY1" fmla="*/ 9620 h 514350"/>
                <a:gd name="connsiteX2" fmla="*/ 411766 w 504825"/>
                <a:gd name="connsiteY2" fmla="*/ 7144 h 514350"/>
                <a:gd name="connsiteX3" fmla="*/ 411766 w 504825"/>
                <a:gd name="connsiteY3" fmla="*/ 166021 h 514350"/>
                <a:gd name="connsiteX4" fmla="*/ 202406 w 504825"/>
                <a:gd name="connsiteY4" fmla="*/ 166021 h 514350"/>
                <a:gd name="connsiteX5" fmla="*/ 65342 w 504825"/>
                <a:gd name="connsiteY5" fmla="*/ 357569 h 514350"/>
                <a:gd name="connsiteX6" fmla="*/ 7144 w 504825"/>
                <a:gd name="connsiteY6" fmla="*/ 357854 h 514350"/>
                <a:gd name="connsiteX7" fmla="*/ 23622 w 504825"/>
                <a:gd name="connsiteY7" fmla="*/ 476250 h 514350"/>
                <a:gd name="connsiteX8" fmla="*/ 156877 w 504825"/>
                <a:gd name="connsiteY8" fmla="*/ 513207 h 514350"/>
                <a:gd name="connsiteX9" fmla="*/ 158305 w 504825"/>
                <a:gd name="connsiteY9" fmla="*/ 511873 h 514350"/>
                <a:gd name="connsiteX10" fmla="*/ 166116 w 504825"/>
                <a:gd name="connsiteY10" fmla="*/ 511397 h 514350"/>
                <a:gd name="connsiteX11" fmla="*/ 487966 w 504825"/>
                <a:gd name="connsiteY11" fmla="*/ 237554 h 514350"/>
                <a:gd name="connsiteX12" fmla="*/ 449009 w 504825"/>
                <a:gd name="connsiteY12" fmla="*/ 85915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5" h="514350">
                  <a:moveTo>
                    <a:pt x="448818" y="86011"/>
                  </a:moveTo>
                  <a:lnTo>
                    <a:pt x="416338" y="9620"/>
                  </a:lnTo>
                  <a:cubicBezTo>
                    <a:pt x="414814" y="8668"/>
                    <a:pt x="413290" y="8001"/>
                    <a:pt x="411766" y="7144"/>
                  </a:cubicBezTo>
                  <a:lnTo>
                    <a:pt x="411766" y="166021"/>
                  </a:lnTo>
                  <a:lnTo>
                    <a:pt x="202406" y="166021"/>
                  </a:lnTo>
                  <a:lnTo>
                    <a:pt x="65342" y="357569"/>
                  </a:lnTo>
                  <a:lnTo>
                    <a:pt x="7144" y="357854"/>
                  </a:lnTo>
                  <a:lnTo>
                    <a:pt x="23622" y="476250"/>
                  </a:lnTo>
                  <a:cubicBezTo>
                    <a:pt x="79153" y="493586"/>
                    <a:pt x="128968" y="507873"/>
                    <a:pt x="156877" y="513207"/>
                  </a:cubicBezTo>
                  <a:lnTo>
                    <a:pt x="158305" y="511873"/>
                  </a:lnTo>
                  <a:cubicBezTo>
                    <a:pt x="162020" y="513683"/>
                    <a:pt x="164687" y="513778"/>
                    <a:pt x="166116" y="511397"/>
                  </a:cubicBezTo>
                  <a:lnTo>
                    <a:pt x="487966" y="237554"/>
                  </a:lnTo>
                  <a:cubicBezTo>
                    <a:pt x="516255" y="192500"/>
                    <a:pt x="494062" y="114205"/>
                    <a:pt x="449009" y="85915"/>
                  </a:cubicBezTo>
                  <a:close/>
                </a:path>
              </a:pathLst>
            </a:custGeom>
            <a:solidFill>
              <a:schemeClr val="accent1">
                <a:lumMod val="2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21" name="Freeform: Shape 135">
              <a:extLst>
                <a:ext uri="{FF2B5EF4-FFF2-40B4-BE49-F238E27FC236}">
                  <a16:creationId xmlns:a16="http://schemas.microsoft.com/office/drawing/2014/main" id="{A507C644-8559-4254-9327-374CD912390C}"/>
                </a:ext>
              </a:extLst>
            </p:cNvPr>
            <p:cNvSpPr>
              <a:spLocks/>
            </p:cNvSpPr>
            <p:nvPr/>
          </p:nvSpPr>
          <p:spPr bwMode="auto">
            <a:xfrm>
              <a:off x="4382676" y="2757815"/>
              <a:ext cx="476250" cy="485775"/>
            </a:xfrm>
            <a:custGeom>
              <a:avLst/>
              <a:gdLst>
                <a:gd name="T0" fmla="*/ 107886 w 476250"/>
                <a:gd name="T1" fmla="*/ 483066 h 485775"/>
                <a:gd name="T2" fmla="*/ 39115 w 476250"/>
                <a:gd name="T3" fmla="*/ 420773 h 485775"/>
                <a:gd name="T4" fmla="*/ 44068 w 476250"/>
                <a:gd name="T5" fmla="*/ 423630 h 485775"/>
                <a:gd name="T6" fmla="*/ 7206 w 476250"/>
                <a:gd name="T7" fmla="*/ 340668 h 485775"/>
                <a:gd name="T8" fmla="*/ 294671 w 476250"/>
                <a:gd name="T9" fmla="*/ 48250 h 485775"/>
                <a:gd name="T10" fmla="*/ 432879 w 476250"/>
                <a:gd name="T11" fmla="*/ 26057 h 485775"/>
                <a:gd name="T12" fmla="*/ 453167 w 476250"/>
                <a:gd name="T13" fmla="*/ 106543 h 485775"/>
                <a:gd name="T14" fmla="*/ 420210 w 476250"/>
                <a:gd name="T15" fmla="*/ 310378 h 485775"/>
                <a:gd name="T16" fmla="*/ 107790 w 476250"/>
                <a:gd name="T17" fmla="*/ 483066 h 4857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250"/>
                <a:gd name="T28" fmla="*/ 0 h 485775"/>
                <a:gd name="T29" fmla="*/ 476250 w 476250"/>
                <a:gd name="T30" fmla="*/ 485775 h 4857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250" h="485775">
                  <a:moveTo>
                    <a:pt x="107886" y="483066"/>
                  </a:moveTo>
                  <a:cubicBezTo>
                    <a:pt x="100456" y="491925"/>
                    <a:pt x="79215" y="455730"/>
                    <a:pt x="39115" y="420773"/>
                  </a:cubicBezTo>
                  <a:lnTo>
                    <a:pt x="44068" y="423630"/>
                  </a:lnTo>
                  <a:cubicBezTo>
                    <a:pt x="3968" y="388674"/>
                    <a:pt x="7206" y="340668"/>
                    <a:pt x="7206" y="340668"/>
                  </a:cubicBezTo>
                  <a:lnTo>
                    <a:pt x="294671" y="48250"/>
                  </a:lnTo>
                  <a:cubicBezTo>
                    <a:pt x="329628" y="8150"/>
                    <a:pt x="392778" y="-8900"/>
                    <a:pt x="432879" y="26057"/>
                  </a:cubicBezTo>
                  <a:lnTo>
                    <a:pt x="453167" y="106543"/>
                  </a:lnTo>
                  <a:cubicBezTo>
                    <a:pt x="494124" y="169503"/>
                    <a:pt x="455167" y="270278"/>
                    <a:pt x="420210" y="310378"/>
                  </a:cubicBezTo>
                  <a:lnTo>
                    <a:pt x="107790" y="483066"/>
                  </a:lnTo>
                  <a:lnTo>
                    <a:pt x="107886" y="483066"/>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2" name="Freeform: Shape 136">
              <a:extLst>
                <a:ext uri="{FF2B5EF4-FFF2-40B4-BE49-F238E27FC236}">
                  <a16:creationId xmlns:a16="http://schemas.microsoft.com/office/drawing/2014/main" id="{7CDC5C06-8CAF-412B-827B-24E60CDF4CC3}"/>
                </a:ext>
              </a:extLst>
            </p:cNvPr>
            <p:cNvSpPr>
              <a:spLocks/>
            </p:cNvSpPr>
            <p:nvPr/>
          </p:nvSpPr>
          <p:spPr bwMode="auto">
            <a:xfrm>
              <a:off x="4042313" y="2932524"/>
              <a:ext cx="133350" cy="133350"/>
            </a:xfrm>
            <a:custGeom>
              <a:avLst/>
              <a:gdLst>
                <a:gd name="T0" fmla="*/ 24100 w 133350"/>
                <a:gd name="T1" fmla="*/ 73376 h 133350"/>
                <a:gd name="T2" fmla="*/ 27910 w 133350"/>
                <a:gd name="T3" fmla="*/ 8034 h 133350"/>
                <a:gd name="T4" fmla="*/ 113921 w 133350"/>
                <a:gd name="T5" fmla="*/ 78710 h 133350"/>
                <a:gd name="T6" fmla="*/ 113921 w 133350"/>
                <a:gd name="T7" fmla="*/ 125192 h 133350"/>
                <a:gd name="T8" fmla="*/ 24005 w 133350"/>
                <a:gd name="T9" fmla="*/ 73376 h 133350"/>
                <a:gd name="T10" fmla="*/ 0 60000 65536"/>
                <a:gd name="T11" fmla="*/ 0 60000 65536"/>
                <a:gd name="T12" fmla="*/ 0 60000 65536"/>
                <a:gd name="T13" fmla="*/ 0 60000 65536"/>
                <a:gd name="T14" fmla="*/ 0 60000 65536"/>
                <a:gd name="T15" fmla="*/ 0 w 133350"/>
                <a:gd name="T16" fmla="*/ 0 h 133350"/>
                <a:gd name="T17" fmla="*/ 133350 w 133350"/>
                <a:gd name="T18" fmla="*/ 133350 h 133350"/>
              </a:gdLst>
              <a:ahLst/>
              <a:cxnLst>
                <a:cxn ang="T10">
                  <a:pos x="T0" y="T1"/>
                </a:cxn>
                <a:cxn ang="T11">
                  <a:pos x="T2" y="T3"/>
                </a:cxn>
                <a:cxn ang="T12">
                  <a:pos x="T4" y="T5"/>
                </a:cxn>
                <a:cxn ang="T13">
                  <a:pos x="T6" y="T7"/>
                </a:cxn>
                <a:cxn ang="T14">
                  <a:pos x="T8" y="T9"/>
                </a:cxn>
              </a:cxnLst>
              <a:rect l="T15" t="T16" r="T17" b="T18"/>
              <a:pathLst>
                <a:path w="133350" h="133350">
                  <a:moveTo>
                    <a:pt x="24100" y="73376"/>
                  </a:moveTo>
                  <a:cubicBezTo>
                    <a:pt x="-6570" y="48230"/>
                    <a:pt x="10384" y="16797"/>
                    <a:pt x="27910" y="8034"/>
                  </a:cubicBezTo>
                  <a:cubicBezTo>
                    <a:pt x="45436" y="-729"/>
                    <a:pt x="82965" y="57564"/>
                    <a:pt x="113921" y="78710"/>
                  </a:cubicBezTo>
                  <a:cubicBezTo>
                    <a:pt x="144877" y="99855"/>
                    <a:pt x="131447" y="116429"/>
                    <a:pt x="113921" y="125192"/>
                  </a:cubicBezTo>
                  <a:cubicBezTo>
                    <a:pt x="96395" y="134050"/>
                    <a:pt x="66772" y="108428"/>
                    <a:pt x="24005" y="73376"/>
                  </a:cubicBezTo>
                  <a:lnTo>
                    <a:pt x="24100" y="7337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3" name="Freeform: Shape 137">
              <a:extLst>
                <a:ext uri="{FF2B5EF4-FFF2-40B4-BE49-F238E27FC236}">
                  <a16:creationId xmlns:a16="http://schemas.microsoft.com/office/drawing/2014/main" id="{C9F06514-65B0-477A-BF0E-E5316562BA8F}"/>
                </a:ext>
              </a:extLst>
            </p:cNvPr>
            <p:cNvSpPr>
              <a:spLocks/>
            </p:cNvSpPr>
            <p:nvPr/>
          </p:nvSpPr>
          <p:spPr bwMode="auto">
            <a:xfrm>
              <a:off x="4087178" y="2990850"/>
              <a:ext cx="523875" cy="257175"/>
            </a:xfrm>
            <a:custGeom>
              <a:avLst/>
              <a:gdLst>
                <a:gd name="T0" fmla="*/ 7239 w 523875"/>
                <a:gd name="T1" fmla="*/ 58293 h 257175"/>
                <a:gd name="T2" fmla="*/ 70485 w 523875"/>
                <a:gd name="T3" fmla="*/ 7144 h 257175"/>
                <a:gd name="T4" fmla="*/ 485775 w 523875"/>
                <a:gd name="T5" fmla="*/ 128588 h 257175"/>
                <a:gd name="T6" fmla="*/ 484632 w 523875"/>
                <a:gd name="T7" fmla="*/ 190595 h 257175"/>
                <a:gd name="T8" fmla="*/ 393954 w 523875"/>
                <a:gd name="T9" fmla="*/ 250317 h 257175"/>
                <a:gd name="T10" fmla="*/ 7144 w 523875"/>
                <a:gd name="T11" fmla="*/ 58293 h 257175"/>
                <a:gd name="T12" fmla="*/ 0 60000 65536"/>
                <a:gd name="T13" fmla="*/ 0 60000 65536"/>
                <a:gd name="T14" fmla="*/ 0 60000 65536"/>
                <a:gd name="T15" fmla="*/ 0 60000 65536"/>
                <a:gd name="T16" fmla="*/ 0 60000 65536"/>
                <a:gd name="T17" fmla="*/ 0 60000 65536"/>
                <a:gd name="T18" fmla="*/ 0 w 523875"/>
                <a:gd name="T19" fmla="*/ 0 h 257175"/>
                <a:gd name="T20" fmla="*/ 523875 w 523875"/>
                <a:gd name="T21" fmla="*/ 257175 h 257175"/>
              </a:gdLst>
              <a:ahLst/>
              <a:cxnLst>
                <a:cxn ang="T12">
                  <a:pos x="T0" y="T1"/>
                </a:cxn>
                <a:cxn ang="T13">
                  <a:pos x="T2" y="T3"/>
                </a:cxn>
                <a:cxn ang="T14">
                  <a:pos x="T4" y="T5"/>
                </a:cxn>
                <a:cxn ang="T15">
                  <a:pos x="T6" y="T7"/>
                </a:cxn>
                <a:cxn ang="T16">
                  <a:pos x="T8" y="T9"/>
                </a:cxn>
                <a:cxn ang="T17">
                  <a:pos x="T10" y="T11"/>
                </a:cxn>
              </a:cxnLst>
              <a:rect l="T18" t="T19" r="T20" b="T21"/>
              <a:pathLst>
                <a:path w="523875" h="257175">
                  <a:moveTo>
                    <a:pt x="7239" y="58293"/>
                  </a:moveTo>
                  <a:cubicBezTo>
                    <a:pt x="42005" y="34195"/>
                    <a:pt x="70485" y="7144"/>
                    <a:pt x="70485" y="7144"/>
                  </a:cubicBezTo>
                  <a:lnTo>
                    <a:pt x="485775" y="128588"/>
                  </a:lnTo>
                  <a:cubicBezTo>
                    <a:pt x="545211" y="146018"/>
                    <a:pt x="519493" y="166497"/>
                    <a:pt x="484632" y="190595"/>
                  </a:cubicBezTo>
                  <a:lnTo>
                    <a:pt x="393954" y="250317"/>
                  </a:lnTo>
                  <a:cubicBezTo>
                    <a:pt x="306800" y="219170"/>
                    <a:pt x="7144" y="58293"/>
                    <a:pt x="7144" y="58293"/>
                  </a:cubicBezTo>
                  <a:lnTo>
                    <a:pt x="7239" y="58293"/>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4" name="Freeform: Shape 138">
              <a:extLst>
                <a:ext uri="{FF2B5EF4-FFF2-40B4-BE49-F238E27FC236}">
                  <a16:creationId xmlns:a16="http://schemas.microsoft.com/office/drawing/2014/main" id="{B77A897F-8B4A-4555-90EB-EA7CD9425635}"/>
                </a:ext>
              </a:extLst>
            </p:cNvPr>
            <p:cNvSpPr>
              <a:spLocks/>
            </p:cNvSpPr>
            <p:nvPr/>
          </p:nvSpPr>
          <p:spPr bwMode="auto">
            <a:xfrm>
              <a:off x="4449914" y="2388878"/>
              <a:ext cx="219075" cy="285750"/>
            </a:xfrm>
            <a:custGeom>
              <a:avLst/>
              <a:gdLst>
                <a:gd name="T0" fmla="*/ 217812 w 219075"/>
                <a:gd name="T1" fmla="*/ 132199 h 285750"/>
                <a:gd name="T2" fmla="*/ 154756 w 219075"/>
                <a:gd name="T3" fmla="*/ 268026 h 285750"/>
                <a:gd name="T4" fmla="*/ 7214 w 219075"/>
                <a:gd name="T5" fmla="*/ 235831 h 285750"/>
                <a:gd name="T6" fmla="*/ 59887 w 219075"/>
                <a:gd name="T7" fmla="*/ 8469 h 285750"/>
                <a:gd name="T8" fmla="*/ 217812 w 219075"/>
                <a:gd name="T9" fmla="*/ 132199 h 285750"/>
                <a:gd name="T10" fmla="*/ 0 60000 65536"/>
                <a:gd name="T11" fmla="*/ 0 60000 65536"/>
                <a:gd name="T12" fmla="*/ 0 60000 65536"/>
                <a:gd name="T13" fmla="*/ 0 60000 65536"/>
                <a:gd name="T14" fmla="*/ 0 60000 65536"/>
                <a:gd name="T15" fmla="*/ 0 w 219075"/>
                <a:gd name="T16" fmla="*/ 0 h 285750"/>
                <a:gd name="T17" fmla="*/ 219075 w 219075"/>
                <a:gd name="T18" fmla="*/ 285750 h 285750"/>
              </a:gdLst>
              <a:ahLst/>
              <a:cxnLst>
                <a:cxn ang="T10">
                  <a:pos x="T0" y="T1"/>
                </a:cxn>
                <a:cxn ang="T11">
                  <a:pos x="T2" y="T3"/>
                </a:cxn>
                <a:cxn ang="T12">
                  <a:pos x="T4" y="T5"/>
                </a:cxn>
                <a:cxn ang="T13">
                  <a:pos x="T6" y="T7"/>
                </a:cxn>
                <a:cxn ang="T14">
                  <a:pos x="T8" y="T9"/>
                </a:cxn>
              </a:cxnLst>
              <a:rect l="T15" t="T16" r="T17" b="T18"/>
              <a:pathLst>
                <a:path w="219075" h="285750">
                  <a:moveTo>
                    <a:pt x="217812" y="132199"/>
                  </a:moveTo>
                  <a:cubicBezTo>
                    <a:pt x="222765" y="173347"/>
                    <a:pt x="220479" y="238689"/>
                    <a:pt x="154756" y="268026"/>
                  </a:cubicBezTo>
                  <a:cubicBezTo>
                    <a:pt x="78175" y="302220"/>
                    <a:pt x="4547" y="270788"/>
                    <a:pt x="7214" y="235831"/>
                  </a:cubicBezTo>
                  <a:cubicBezTo>
                    <a:pt x="12834" y="165251"/>
                    <a:pt x="6833" y="14756"/>
                    <a:pt x="59887" y="8469"/>
                  </a:cubicBezTo>
                  <a:cubicBezTo>
                    <a:pt x="150756" y="-2389"/>
                    <a:pt x="208477" y="54761"/>
                    <a:pt x="217812" y="132199"/>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5" name="Freeform: Shape 139">
              <a:extLst>
                <a:ext uri="{FF2B5EF4-FFF2-40B4-BE49-F238E27FC236}">
                  <a16:creationId xmlns:a16="http://schemas.microsoft.com/office/drawing/2014/main" id="{720273C5-9CE0-47ED-9B24-4D85775198C3}"/>
                </a:ext>
              </a:extLst>
            </p:cNvPr>
            <p:cNvSpPr>
              <a:spLocks/>
            </p:cNvSpPr>
            <p:nvPr/>
          </p:nvSpPr>
          <p:spPr bwMode="auto">
            <a:xfrm>
              <a:off x="4453985" y="2360843"/>
              <a:ext cx="247650" cy="228600"/>
            </a:xfrm>
            <a:custGeom>
              <a:avLst/>
              <a:gdLst>
                <a:gd name="T0" fmla="*/ 7144 w 247650"/>
                <a:gd name="T1" fmla="*/ 98798 h 228600"/>
                <a:gd name="T2" fmla="*/ 162306 w 247650"/>
                <a:gd name="T3" fmla="*/ 15454 h 228600"/>
                <a:gd name="T4" fmla="*/ 238696 w 247650"/>
                <a:gd name="T5" fmla="*/ 154424 h 228600"/>
                <a:gd name="T6" fmla="*/ 214979 w 247650"/>
                <a:gd name="T7" fmla="*/ 222337 h 228600"/>
                <a:gd name="T8" fmla="*/ 193643 w 247650"/>
                <a:gd name="T9" fmla="*/ 129659 h 228600"/>
                <a:gd name="T10" fmla="*/ 72580 w 247650"/>
                <a:gd name="T11" fmla="*/ 119657 h 228600"/>
                <a:gd name="T12" fmla="*/ 7239 w 247650"/>
                <a:gd name="T13" fmla="*/ 98798 h 228600"/>
                <a:gd name="T14" fmla="*/ 0 60000 65536"/>
                <a:gd name="T15" fmla="*/ 0 60000 65536"/>
                <a:gd name="T16" fmla="*/ 0 60000 65536"/>
                <a:gd name="T17" fmla="*/ 0 60000 65536"/>
                <a:gd name="T18" fmla="*/ 0 60000 65536"/>
                <a:gd name="T19" fmla="*/ 0 60000 65536"/>
                <a:gd name="T20" fmla="*/ 0 60000 65536"/>
                <a:gd name="T21" fmla="*/ 0 w 247650"/>
                <a:gd name="T22" fmla="*/ 0 h 228600"/>
                <a:gd name="T23" fmla="*/ 247650 w 247650"/>
                <a:gd name="T24" fmla="*/ 228600 h 2286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7650" h="228600">
                  <a:moveTo>
                    <a:pt x="7144" y="98798"/>
                  </a:moveTo>
                  <a:cubicBezTo>
                    <a:pt x="21050" y="-16074"/>
                    <a:pt x="111442" y="5643"/>
                    <a:pt x="162306" y="15454"/>
                  </a:cubicBezTo>
                  <a:cubicBezTo>
                    <a:pt x="202787" y="23264"/>
                    <a:pt x="267176" y="49839"/>
                    <a:pt x="238696" y="154424"/>
                  </a:cubicBezTo>
                  <a:cubicBezTo>
                    <a:pt x="221742" y="216431"/>
                    <a:pt x="215075" y="218146"/>
                    <a:pt x="214979" y="222337"/>
                  </a:cubicBezTo>
                  <a:cubicBezTo>
                    <a:pt x="193738" y="225766"/>
                    <a:pt x="229171" y="143279"/>
                    <a:pt x="193643" y="129659"/>
                  </a:cubicBezTo>
                  <a:cubicBezTo>
                    <a:pt x="155162" y="114895"/>
                    <a:pt x="113538" y="120991"/>
                    <a:pt x="72580" y="119657"/>
                  </a:cubicBezTo>
                  <a:cubicBezTo>
                    <a:pt x="19526" y="117848"/>
                    <a:pt x="7906" y="111561"/>
                    <a:pt x="7239" y="98798"/>
                  </a:cubicBezTo>
                  <a:lnTo>
                    <a:pt x="7144" y="98798"/>
                  </a:lnTo>
                  <a:close/>
                </a:path>
              </a:pathLst>
            </a:custGeom>
            <a:solidFill>
              <a:srgbClr val="FFBC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6" name="Freeform: Shape 140">
              <a:extLst>
                <a:ext uri="{FF2B5EF4-FFF2-40B4-BE49-F238E27FC236}">
                  <a16:creationId xmlns:a16="http://schemas.microsoft.com/office/drawing/2014/main" id="{50969AED-2EF4-41DC-BC59-A9C8AF1D7464}"/>
                </a:ext>
              </a:extLst>
            </p:cNvPr>
            <p:cNvSpPr>
              <a:spLocks/>
            </p:cNvSpPr>
            <p:nvPr/>
          </p:nvSpPr>
          <p:spPr bwMode="auto">
            <a:xfrm>
              <a:off x="4443511" y="2344588"/>
              <a:ext cx="257175" cy="152400"/>
            </a:xfrm>
            <a:custGeom>
              <a:avLst/>
              <a:gdLst>
                <a:gd name="T0" fmla="*/ 172780 w 257175"/>
                <a:gd name="T1" fmla="*/ 31613 h 152400"/>
                <a:gd name="T2" fmla="*/ 256124 w 257175"/>
                <a:gd name="T3" fmla="*/ 128292 h 152400"/>
                <a:gd name="T4" fmla="*/ 220215 w 257175"/>
                <a:gd name="T5" fmla="*/ 149533 h 152400"/>
                <a:gd name="T6" fmla="*/ 169828 w 257175"/>
                <a:gd name="T7" fmla="*/ 146009 h 152400"/>
                <a:gd name="T8" fmla="*/ 83055 w 257175"/>
                <a:gd name="T9" fmla="*/ 135912 h 152400"/>
                <a:gd name="T10" fmla="*/ 9998 w 257175"/>
                <a:gd name="T11" fmla="*/ 119339 h 152400"/>
                <a:gd name="T12" fmla="*/ 172876 w 257175"/>
                <a:gd name="T13" fmla="*/ 31709 h 152400"/>
                <a:gd name="T14" fmla="*/ 0 60000 65536"/>
                <a:gd name="T15" fmla="*/ 0 60000 65536"/>
                <a:gd name="T16" fmla="*/ 0 60000 65536"/>
                <a:gd name="T17" fmla="*/ 0 60000 65536"/>
                <a:gd name="T18" fmla="*/ 0 60000 65536"/>
                <a:gd name="T19" fmla="*/ 0 60000 65536"/>
                <a:gd name="T20" fmla="*/ 0 60000 65536"/>
                <a:gd name="T21" fmla="*/ 0 w 257175"/>
                <a:gd name="T22" fmla="*/ 0 h 152400"/>
                <a:gd name="T23" fmla="*/ 257175 w 257175"/>
                <a:gd name="T24" fmla="*/ 152400 h 1524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7175" h="152400">
                  <a:moveTo>
                    <a:pt x="172780" y="31613"/>
                  </a:moveTo>
                  <a:cubicBezTo>
                    <a:pt x="207070" y="38281"/>
                    <a:pt x="258696" y="58379"/>
                    <a:pt x="256124" y="128292"/>
                  </a:cubicBezTo>
                  <a:cubicBezTo>
                    <a:pt x="241075" y="132959"/>
                    <a:pt x="235645" y="146390"/>
                    <a:pt x="220215" y="149533"/>
                  </a:cubicBezTo>
                  <a:cubicBezTo>
                    <a:pt x="214786" y="150676"/>
                    <a:pt x="176114" y="146199"/>
                    <a:pt x="169828" y="146009"/>
                  </a:cubicBezTo>
                  <a:cubicBezTo>
                    <a:pt x="134585" y="136103"/>
                    <a:pt x="120012" y="137150"/>
                    <a:pt x="83055" y="135912"/>
                  </a:cubicBezTo>
                  <a:cubicBezTo>
                    <a:pt x="30001" y="134102"/>
                    <a:pt x="10665" y="132102"/>
                    <a:pt x="9998" y="119339"/>
                  </a:cubicBezTo>
                  <a:cubicBezTo>
                    <a:pt x="-14195" y="-52969"/>
                    <a:pt x="121917" y="21898"/>
                    <a:pt x="172876" y="31709"/>
                  </a:cubicBezTo>
                  <a:lnTo>
                    <a:pt x="172780" y="31613"/>
                  </a:lnTo>
                  <a:close/>
                </a:path>
              </a:pathLst>
            </a:custGeom>
            <a:solidFill>
              <a:srgbClr val="FFBC5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7" name="Freeform: Shape 141">
              <a:extLst>
                <a:ext uri="{FF2B5EF4-FFF2-40B4-BE49-F238E27FC236}">
                  <a16:creationId xmlns:a16="http://schemas.microsoft.com/office/drawing/2014/main" id="{946494D2-DBDB-4423-95B5-FE67AA44F567}"/>
                </a:ext>
              </a:extLst>
            </p:cNvPr>
            <p:cNvSpPr>
              <a:spLocks/>
            </p:cNvSpPr>
            <p:nvPr/>
          </p:nvSpPr>
          <p:spPr bwMode="auto">
            <a:xfrm>
              <a:off x="5499156" y="4075938"/>
              <a:ext cx="161925" cy="771525"/>
            </a:xfrm>
            <a:custGeom>
              <a:avLst/>
              <a:gdLst>
                <a:gd name="T0" fmla="*/ 83922 w 161925"/>
                <a:gd name="T1" fmla="*/ 766096 h 771525"/>
                <a:gd name="T2" fmla="*/ 7151 w 161925"/>
                <a:gd name="T3" fmla="*/ 318707 h 771525"/>
                <a:gd name="T4" fmla="*/ 27915 w 161925"/>
                <a:gd name="T5" fmla="*/ 148304 h 771525"/>
                <a:gd name="T6" fmla="*/ 133834 w 161925"/>
                <a:gd name="T7" fmla="*/ 7144 h 771525"/>
                <a:gd name="T8" fmla="*/ 159265 w 161925"/>
                <a:gd name="T9" fmla="*/ 110204 h 771525"/>
                <a:gd name="T10" fmla="*/ 160694 w 161925"/>
                <a:gd name="T11" fmla="*/ 284607 h 771525"/>
                <a:gd name="T12" fmla="*/ 124880 w 161925"/>
                <a:gd name="T13" fmla="*/ 747046 h 771525"/>
                <a:gd name="T14" fmla="*/ 83922 w 161925"/>
                <a:gd name="T15" fmla="*/ 766191 h 771525"/>
                <a:gd name="T16" fmla="*/ 0 60000 65536"/>
                <a:gd name="T17" fmla="*/ 0 60000 65536"/>
                <a:gd name="T18" fmla="*/ 0 60000 65536"/>
                <a:gd name="T19" fmla="*/ 0 60000 65536"/>
                <a:gd name="T20" fmla="*/ 0 60000 65536"/>
                <a:gd name="T21" fmla="*/ 0 60000 65536"/>
                <a:gd name="T22" fmla="*/ 0 60000 65536"/>
                <a:gd name="T23" fmla="*/ 0 60000 65536"/>
                <a:gd name="T24" fmla="*/ 0 w 161925"/>
                <a:gd name="T25" fmla="*/ 0 h 771525"/>
                <a:gd name="T26" fmla="*/ 161925 w 161925"/>
                <a:gd name="T27" fmla="*/ 771525 h 7715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925" h="771525">
                  <a:moveTo>
                    <a:pt x="83922" y="766096"/>
                  </a:moveTo>
                  <a:cubicBezTo>
                    <a:pt x="65635" y="567023"/>
                    <a:pt x="24201" y="458724"/>
                    <a:pt x="7151" y="318707"/>
                  </a:cubicBezTo>
                  <a:cubicBezTo>
                    <a:pt x="6675" y="315087"/>
                    <a:pt x="30202" y="160782"/>
                    <a:pt x="27915" y="148304"/>
                  </a:cubicBezTo>
                  <a:cubicBezTo>
                    <a:pt x="74969" y="168974"/>
                    <a:pt x="88494" y="29813"/>
                    <a:pt x="133834" y="7144"/>
                  </a:cubicBezTo>
                  <a:cubicBezTo>
                    <a:pt x="151360" y="44863"/>
                    <a:pt x="157646" y="69437"/>
                    <a:pt x="159265" y="110204"/>
                  </a:cubicBezTo>
                  <a:cubicBezTo>
                    <a:pt x="159932" y="127063"/>
                    <a:pt x="162027" y="267843"/>
                    <a:pt x="160694" y="284607"/>
                  </a:cubicBezTo>
                  <a:cubicBezTo>
                    <a:pt x="141072" y="523303"/>
                    <a:pt x="124880" y="747046"/>
                    <a:pt x="124880" y="747046"/>
                  </a:cubicBezTo>
                  <a:cubicBezTo>
                    <a:pt x="124880" y="747046"/>
                    <a:pt x="86018" y="788003"/>
                    <a:pt x="83922" y="766191"/>
                  </a:cubicBezTo>
                  <a:lnTo>
                    <a:pt x="83922" y="76609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8" name="Freeform: Shape 142">
              <a:extLst>
                <a:ext uri="{FF2B5EF4-FFF2-40B4-BE49-F238E27FC236}">
                  <a16:creationId xmlns:a16="http://schemas.microsoft.com/office/drawing/2014/main" id="{765440BE-235A-4D93-885C-0D2A889CFB8F}"/>
                </a:ext>
              </a:extLst>
            </p:cNvPr>
            <p:cNvSpPr>
              <a:spLocks/>
            </p:cNvSpPr>
            <p:nvPr/>
          </p:nvSpPr>
          <p:spPr bwMode="auto">
            <a:xfrm>
              <a:off x="5264009" y="4075652"/>
              <a:ext cx="152400" cy="771525"/>
            </a:xfrm>
            <a:custGeom>
              <a:avLst/>
              <a:gdLst>
                <a:gd name="T0" fmla="*/ 95137 w 152400"/>
                <a:gd name="T1" fmla="*/ 764953 h 771525"/>
                <a:gd name="T2" fmla="*/ 141810 w 152400"/>
                <a:gd name="T3" fmla="*/ 314516 h 771525"/>
                <a:gd name="T4" fmla="*/ 148668 w 152400"/>
                <a:gd name="T5" fmla="*/ 169831 h 771525"/>
                <a:gd name="T6" fmla="*/ 30748 w 152400"/>
                <a:gd name="T7" fmla="*/ 7144 h 771525"/>
                <a:gd name="T8" fmla="*/ 7221 w 152400"/>
                <a:gd name="T9" fmla="*/ 110680 h 771525"/>
                <a:gd name="T10" fmla="*/ 9126 w 152400"/>
                <a:gd name="T11" fmla="*/ 285083 h 771525"/>
                <a:gd name="T12" fmla="*/ 53798 w 152400"/>
                <a:gd name="T13" fmla="*/ 746569 h 771525"/>
                <a:gd name="T14" fmla="*/ 95042 w 152400"/>
                <a:gd name="T15" fmla="*/ 764858 h 771525"/>
                <a:gd name="T16" fmla="*/ 0 60000 65536"/>
                <a:gd name="T17" fmla="*/ 0 60000 65536"/>
                <a:gd name="T18" fmla="*/ 0 60000 65536"/>
                <a:gd name="T19" fmla="*/ 0 60000 65536"/>
                <a:gd name="T20" fmla="*/ 0 60000 65536"/>
                <a:gd name="T21" fmla="*/ 0 60000 65536"/>
                <a:gd name="T22" fmla="*/ 0 60000 65536"/>
                <a:gd name="T23" fmla="*/ 0 60000 65536"/>
                <a:gd name="T24" fmla="*/ 0 w 152400"/>
                <a:gd name="T25" fmla="*/ 0 h 771525"/>
                <a:gd name="T26" fmla="*/ 152400 w 152400"/>
                <a:gd name="T27" fmla="*/ 771525 h 7715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400" h="771525">
                  <a:moveTo>
                    <a:pt x="95137" y="764953"/>
                  </a:moveTo>
                  <a:cubicBezTo>
                    <a:pt x="109615" y="565499"/>
                    <a:pt x="127522" y="454914"/>
                    <a:pt x="141810" y="314516"/>
                  </a:cubicBezTo>
                  <a:cubicBezTo>
                    <a:pt x="142190" y="310896"/>
                    <a:pt x="146667" y="182404"/>
                    <a:pt x="148668" y="169831"/>
                  </a:cubicBezTo>
                  <a:cubicBezTo>
                    <a:pt x="101995" y="191548"/>
                    <a:pt x="76373" y="28861"/>
                    <a:pt x="30748" y="7144"/>
                  </a:cubicBezTo>
                  <a:cubicBezTo>
                    <a:pt x="13889" y="45339"/>
                    <a:pt x="8078" y="69913"/>
                    <a:pt x="7221" y="110680"/>
                  </a:cubicBezTo>
                  <a:cubicBezTo>
                    <a:pt x="6935" y="127540"/>
                    <a:pt x="7412" y="268319"/>
                    <a:pt x="9126" y="285083"/>
                  </a:cubicBezTo>
                  <a:cubicBezTo>
                    <a:pt x="33320" y="523303"/>
                    <a:pt x="53798" y="746569"/>
                    <a:pt x="53798" y="746569"/>
                  </a:cubicBezTo>
                  <a:cubicBezTo>
                    <a:pt x="53798" y="746569"/>
                    <a:pt x="93518" y="786670"/>
                    <a:pt x="95042" y="764858"/>
                  </a:cubicBezTo>
                  <a:lnTo>
                    <a:pt x="95137" y="764953"/>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29" name="Freeform: Shape 143">
              <a:extLst>
                <a:ext uri="{FF2B5EF4-FFF2-40B4-BE49-F238E27FC236}">
                  <a16:creationId xmlns:a16="http://schemas.microsoft.com/office/drawing/2014/main" id="{401E6F55-41AA-4591-9194-E0D649DD6D2C}"/>
                </a:ext>
              </a:extLst>
            </p:cNvPr>
            <p:cNvSpPr>
              <a:spLocks/>
            </p:cNvSpPr>
            <p:nvPr/>
          </p:nvSpPr>
          <p:spPr bwMode="auto">
            <a:xfrm>
              <a:off x="5499156" y="4075843"/>
              <a:ext cx="161925" cy="647700"/>
            </a:xfrm>
            <a:custGeom>
              <a:avLst/>
              <a:gdLst>
                <a:gd name="T0" fmla="*/ 142882 w 161925"/>
                <a:gd name="T1" fmla="*/ 649224 h 647700"/>
                <a:gd name="T2" fmla="*/ 58586 w 161925"/>
                <a:gd name="T3" fmla="*/ 649224 h 647700"/>
                <a:gd name="T4" fmla="*/ 7151 w 161925"/>
                <a:gd name="T5" fmla="*/ 318706 h 647700"/>
                <a:gd name="T6" fmla="*/ 27915 w 161925"/>
                <a:gd name="T7" fmla="*/ 148304 h 647700"/>
                <a:gd name="T8" fmla="*/ 133834 w 161925"/>
                <a:gd name="T9" fmla="*/ 7144 h 647700"/>
                <a:gd name="T10" fmla="*/ 159265 w 161925"/>
                <a:gd name="T11" fmla="*/ 110204 h 647700"/>
                <a:gd name="T12" fmla="*/ 160694 w 161925"/>
                <a:gd name="T13" fmla="*/ 284607 h 647700"/>
                <a:gd name="T14" fmla="*/ 142882 w 161925"/>
                <a:gd name="T15" fmla="*/ 649319 h 647700"/>
                <a:gd name="T16" fmla="*/ 0 60000 65536"/>
                <a:gd name="T17" fmla="*/ 0 60000 65536"/>
                <a:gd name="T18" fmla="*/ 0 60000 65536"/>
                <a:gd name="T19" fmla="*/ 0 60000 65536"/>
                <a:gd name="T20" fmla="*/ 0 60000 65536"/>
                <a:gd name="T21" fmla="*/ 0 60000 65536"/>
                <a:gd name="T22" fmla="*/ 0 60000 65536"/>
                <a:gd name="T23" fmla="*/ 0 60000 65536"/>
                <a:gd name="T24" fmla="*/ 0 w 161925"/>
                <a:gd name="T25" fmla="*/ 0 h 647700"/>
                <a:gd name="T26" fmla="*/ 161925 w 161925"/>
                <a:gd name="T27" fmla="*/ 647700 h 647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925" h="647700">
                  <a:moveTo>
                    <a:pt x="142882" y="649224"/>
                  </a:moveTo>
                  <a:lnTo>
                    <a:pt x="58586" y="649224"/>
                  </a:lnTo>
                  <a:cubicBezTo>
                    <a:pt x="38107" y="519113"/>
                    <a:pt x="20581" y="428625"/>
                    <a:pt x="7151" y="318706"/>
                  </a:cubicBezTo>
                  <a:cubicBezTo>
                    <a:pt x="6675" y="315087"/>
                    <a:pt x="30202" y="160782"/>
                    <a:pt x="27915" y="148304"/>
                  </a:cubicBezTo>
                  <a:cubicBezTo>
                    <a:pt x="74969" y="168973"/>
                    <a:pt x="88494" y="29813"/>
                    <a:pt x="133834" y="7144"/>
                  </a:cubicBezTo>
                  <a:cubicBezTo>
                    <a:pt x="151360" y="44863"/>
                    <a:pt x="157646" y="69437"/>
                    <a:pt x="159265" y="110204"/>
                  </a:cubicBezTo>
                  <a:cubicBezTo>
                    <a:pt x="159932" y="127063"/>
                    <a:pt x="162027" y="267843"/>
                    <a:pt x="160694" y="284607"/>
                  </a:cubicBezTo>
                  <a:cubicBezTo>
                    <a:pt x="149073" y="425863"/>
                    <a:pt x="149454" y="561880"/>
                    <a:pt x="142882" y="649319"/>
                  </a:cubicBezTo>
                  <a:lnTo>
                    <a:pt x="142882" y="649224"/>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0" name="Freeform: Shape 144">
              <a:extLst>
                <a:ext uri="{FF2B5EF4-FFF2-40B4-BE49-F238E27FC236}">
                  <a16:creationId xmlns:a16="http://schemas.microsoft.com/office/drawing/2014/main" id="{E6436822-0238-49E8-B49F-2DBB6BE26853}"/>
                </a:ext>
              </a:extLst>
            </p:cNvPr>
            <p:cNvSpPr>
              <a:spLocks/>
            </p:cNvSpPr>
            <p:nvPr/>
          </p:nvSpPr>
          <p:spPr bwMode="auto">
            <a:xfrm>
              <a:off x="5482270" y="2852859"/>
              <a:ext cx="304800" cy="552450"/>
            </a:xfrm>
            <a:custGeom>
              <a:avLst/>
              <a:gdLst>
                <a:gd name="T0" fmla="*/ 151196 w 304800"/>
                <a:gd name="T1" fmla="*/ 549090 h 552450"/>
                <a:gd name="T2" fmla="*/ 234254 w 304800"/>
                <a:gd name="T3" fmla="*/ 539946 h 552450"/>
                <a:gd name="T4" fmla="*/ 229110 w 304800"/>
                <a:gd name="T5" fmla="*/ 539280 h 552450"/>
                <a:gd name="T6" fmla="*/ 299976 w 304800"/>
                <a:gd name="T7" fmla="*/ 495750 h 552450"/>
                <a:gd name="T8" fmla="*/ 247303 w 304800"/>
                <a:gd name="T9" fmla="*/ 103797 h 552450"/>
                <a:gd name="T10" fmla="*/ 158911 w 304800"/>
                <a:gd name="T11" fmla="*/ 7404 h 552450"/>
                <a:gd name="T12" fmla="*/ 101285 w 304800"/>
                <a:gd name="T13" fmla="*/ 58458 h 552450"/>
                <a:gd name="T14" fmla="*/ 7368 w 304800"/>
                <a:gd name="T15" fmla="*/ 171234 h 552450"/>
                <a:gd name="T16" fmla="*/ 151100 w 304800"/>
                <a:gd name="T17" fmla="*/ 549090 h 5524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800"/>
                <a:gd name="T28" fmla="*/ 0 h 552450"/>
                <a:gd name="T29" fmla="*/ 304800 w 304800"/>
                <a:gd name="T30" fmla="*/ 552450 h 5524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800" h="552450">
                  <a:moveTo>
                    <a:pt x="151196" y="549090"/>
                  </a:moveTo>
                  <a:cubicBezTo>
                    <a:pt x="151863" y="560235"/>
                    <a:pt x="186533" y="544233"/>
                    <a:pt x="234254" y="539946"/>
                  </a:cubicBezTo>
                  <a:lnTo>
                    <a:pt x="229110" y="539280"/>
                  </a:lnTo>
                  <a:cubicBezTo>
                    <a:pt x="276830" y="534993"/>
                    <a:pt x="299976" y="495750"/>
                    <a:pt x="299976" y="495750"/>
                  </a:cubicBezTo>
                  <a:lnTo>
                    <a:pt x="247303" y="103797"/>
                  </a:lnTo>
                  <a:cubicBezTo>
                    <a:pt x="243302" y="52552"/>
                    <a:pt x="206631" y="3117"/>
                    <a:pt x="158911" y="7404"/>
                  </a:cubicBezTo>
                  <a:lnTo>
                    <a:pt x="101285" y="58458"/>
                  </a:lnTo>
                  <a:cubicBezTo>
                    <a:pt x="53564" y="62744"/>
                    <a:pt x="3368" y="119989"/>
                    <a:pt x="7368" y="171234"/>
                  </a:cubicBezTo>
                  <a:lnTo>
                    <a:pt x="151100" y="549090"/>
                  </a:lnTo>
                  <a:lnTo>
                    <a:pt x="151196" y="549090"/>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1" name="Freeform: Shape 145">
              <a:extLst>
                <a:ext uri="{FF2B5EF4-FFF2-40B4-BE49-F238E27FC236}">
                  <a16:creationId xmlns:a16="http://schemas.microsoft.com/office/drawing/2014/main" id="{D904F556-1101-4BB8-8E3F-2D5D3EAC991B}"/>
                </a:ext>
              </a:extLst>
            </p:cNvPr>
            <p:cNvSpPr>
              <a:spLocks/>
            </p:cNvSpPr>
            <p:nvPr/>
          </p:nvSpPr>
          <p:spPr bwMode="auto">
            <a:xfrm>
              <a:off x="5971494" y="3151007"/>
              <a:ext cx="133350" cy="123825"/>
            </a:xfrm>
            <a:custGeom>
              <a:avLst/>
              <a:gdLst>
                <a:gd name="T0" fmla="*/ 111171 w 133350"/>
                <a:gd name="T1" fmla="*/ 66538 h 123825"/>
                <a:gd name="T2" fmla="*/ 106028 w 133350"/>
                <a:gd name="T3" fmla="*/ 7864 h 123825"/>
                <a:gd name="T4" fmla="*/ 24494 w 133350"/>
                <a:gd name="T5" fmla="*/ 73492 h 123825"/>
                <a:gd name="T6" fmla="*/ 25446 w 133350"/>
                <a:gd name="T7" fmla="*/ 115306 h 123825"/>
                <a:gd name="T8" fmla="*/ 111171 w 133350"/>
                <a:gd name="T9" fmla="*/ 66538 h 123825"/>
                <a:gd name="T10" fmla="*/ 0 60000 65536"/>
                <a:gd name="T11" fmla="*/ 0 60000 65536"/>
                <a:gd name="T12" fmla="*/ 0 60000 65536"/>
                <a:gd name="T13" fmla="*/ 0 60000 65536"/>
                <a:gd name="T14" fmla="*/ 0 60000 65536"/>
                <a:gd name="T15" fmla="*/ 0 w 133350"/>
                <a:gd name="T16" fmla="*/ 0 h 123825"/>
                <a:gd name="T17" fmla="*/ 133350 w 133350"/>
                <a:gd name="T18" fmla="*/ 123825 h 123825"/>
              </a:gdLst>
              <a:ahLst/>
              <a:cxnLst>
                <a:cxn ang="T10">
                  <a:pos x="T0" y="T1"/>
                </a:cxn>
                <a:cxn ang="T11">
                  <a:pos x="T2" y="T3"/>
                </a:cxn>
                <a:cxn ang="T12">
                  <a:pos x="T4" y="T5"/>
                </a:cxn>
                <a:cxn ang="T13">
                  <a:pos x="T6" y="T7"/>
                </a:cxn>
                <a:cxn ang="T14">
                  <a:pos x="T8" y="T9"/>
                </a:cxn>
              </a:cxnLst>
              <a:rect l="T15" t="T16" r="T17" b="T18"/>
              <a:pathLst>
                <a:path w="133350" h="123825">
                  <a:moveTo>
                    <a:pt x="111171" y="66538"/>
                  </a:moveTo>
                  <a:cubicBezTo>
                    <a:pt x="140222" y="43202"/>
                    <a:pt x="123173" y="15294"/>
                    <a:pt x="106028" y="7864"/>
                  </a:cubicBezTo>
                  <a:cubicBezTo>
                    <a:pt x="88883" y="340"/>
                    <a:pt x="53926" y="53775"/>
                    <a:pt x="24494" y="73492"/>
                  </a:cubicBezTo>
                  <a:cubicBezTo>
                    <a:pt x="-4938" y="93208"/>
                    <a:pt x="8396" y="107877"/>
                    <a:pt x="25446" y="115306"/>
                  </a:cubicBezTo>
                  <a:cubicBezTo>
                    <a:pt x="42591" y="122831"/>
                    <a:pt x="70595" y="99019"/>
                    <a:pt x="111171" y="66538"/>
                  </a:cubicBez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2" name="Freeform: Shape 146">
              <a:extLst>
                <a:ext uri="{FF2B5EF4-FFF2-40B4-BE49-F238E27FC236}">
                  <a16:creationId xmlns:a16="http://schemas.microsoft.com/office/drawing/2014/main" id="{19D72A33-052D-49F9-A5E4-8CF2DBACDB0F}"/>
                </a:ext>
              </a:extLst>
            </p:cNvPr>
            <p:cNvSpPr>
              <a:spLocks/>
            </p:cNvSpPr>
            <p:nvPr/>
          </p:nvSpPr>
          <p:spPr bwMode="auto">
            <a:xfrm>
              <a:off x="5555081" y="3205448"/>
              <a:ext cx="504825" cy="238125"/>
            </a:xfrm>
            <a:custGeom>
              <a:avLst/>
              <a:gdLst>
                <a:gd name="T0" fmla="*/ 501485 w 504825"/>
                <a:gd name="T1" fmla="*/ 51625 h 238125"/>
                <a:gd name="T2" fmla="*/ 439287 w 504825"/>
                <a:gd name="T3" fmla="*/ 7144 h 238125"/>
                <a:gd name="T4" fmla="*/ 40856 w 504825"/>
                <a:gd name="T5" fmla="*/ 126397 h 238125"/>
                <a:gd name="T6" fmla="*/ 43238 w 504825"/>
                <a:gd name="T7" fmla="*/ 182118 h 238125"/>
                <a:gd name="T8" fmla="*/ 132106 w 504825"/>
                <a:gd name="T9" fmla="*/ 233744 h 238125"/>
                <a:gd name="T10" fmla="*/ 501485 w 504825"/>
                <a:gd name="T11" fmla="*/ 51625 h 238125"/>
                <a:gd name="T12" fmla="*/ 0 60000 65536"/>
                <a:gd name="T13" fmla="*/ 0 60000 65536"/>
                <a:gd name="T14" fmla="*/ 0 60000 65536"/>
                <a:gd name="T15" fmla="*/ 0 60000 65536"/>
                <a:gd name="T16" fmla="*/ 0 60000 65536"/>
                <a:gd name="T17" fmla="*/ 0 60000 65536"/>
                <a:gd name="T18" fmla="*/ 0 w 504825"/>
                <a:gd name="T19" fmla="*/ 0 h 238125"/>
                <a:gd name="T20" fmla="*/ 504825 w 504825"/>
                <a:gd name="T21" fmla="*/ 238125 h 238125"/>
              </a:gdLst>
              <a:ahLst/>
              <a:cxnLst>
                <a:cxn ang="T12">
                  <a:pos x="T0" y="T1"/>
                </a:cxn>
                <a:cxn ang="T13">
                  <a:pos x="T2" y="T3"/>
                </a:cxn>
                <a:cxn ang="T14">
                  <a:pos x="T4" y="T5"/>
                </a:cxn>
                <a:cxn ang="T15">
                  <a:pos x="T6" y="T7"/>
                </a:cxn>
                <a:cxn ang="T16">
                  <a:pos x="T8" y="T9"/>
                </a:cxn>
                <a:cxn ang="T17">
                  <a:pos x="T10" y="T11"/>
                </a:cxn>
              </a:cxnLst>
              <a:rect l="T18" t="T19" r="T20" b="T21"/>
              <a:pathLst>
                <a:path w="504825" h="238125">
                  <a:moveTo>
                    <a:pt x="501485" y="51625"/>
                  </a:moveTo>
                  <a:cubicBezTo>
                    <a:pt x="467481" y="30766"/>
                    <a:pt x="439287" y="7144"/>
                    <a:pt x="439287" y="7144"/>
                  </a:cubicBezTo>
                  <a:lnTo>
                    <a:pt x="40856" y="126397"/>
                  </a:lnTo>
                  <a:cubicBezTo>
                    <a:pt x="-16103" y="143446"/>
                    <a:pt x="9138" y="161354"/>
                    <a:pt x="43238" y="182118"/>
                  </a:cubicBezTo>
                  <a:lnTo>
                    <a:pt x="132106" y="233744"/>
                  </a:lnTo>
                  <a:cubicBezTo>
                    <a:pt x="215545" y="203645"/>
                    <a:pt x="501485" y="51625"/>
                    <a:pt x="501485" y="51625"/>
                  </a:cubicBez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48" name="Freeform: Shape 147">
              <a:extLst>
                <a:ext uri="{FF2B5EF4-FFF2-40B4-BE49-F238E27FC236}">
                  <a16:creationId xmlns:a16="http://schemas.microsoft.com/office/drawing/2014/main" id="{779CD8F6-0BAC-4FE7-9D8C-991A96D91020}"/>
                </a:ext>
              </a:extLst>
            </p:cNvPr>
            <p:cNvSpPr/>
            <p:nvPr/>
          </p:nvSpPr>
          <p:spPr>
            <a:xfrm>
              <a:off x="5482374" y="2853573"/>
              <a:ext cx="580680" cy="590867"/>
            </a:xfrm>
            <a:custGeom>
              <a:avLst/>
              <a:gdLst>
                <a:gd name="connsiteX0" fmla="*/ 237587 w 581025"/>
                <a:gd name="connsiteY0" fmla="*/ 512507 h 590550"/>
                <a:gd name="connsiteX1" fmla="*/ 208346 w 581025"/>
                <a:gd name="connsiteY1" fmla="*/ 131602 h 590550"/>
                <a:gd name="connsiteX2" fmla="*/ 210060 w 581025"/>
                <a:gd name="connsiteY2" fmla="*/ 25303 h 590550"/>
                <a:gd name="connsiteX3" fmla="*/ 158911 w 581025"/>
                <a:gd name="connsiteY3" fmla="*/ 7396 h 590550"/>
                <a:gd name="connsiteX4" fmla="*/ 101285 w 581025"/>
                <a:gd name="connsiteY4" fmla="*/ 58450 h 590550"/>
                <a:gd name="connsiteX5" fmla="*/ 7368 w 581025"/>
                <a:gd name="connsiteY5" fmla="*/ 171226 h 590550"/>
                <a:gd name="connsiteX6" fmla="*/ 123287 w 581025"/>
                <a:gd name="connsiteY6" fmla="*/ 476026 h 590550"/>
                <a:gd name="connsiteX7" fmla="*/ 113477 w 581025"/>
                <a:gd name="connsiteY7" fmla="*/ 478979 h 590550"/>
                <a:gd name="connsiteX8" fmla="*/ 115858 w 581025"/>
                <a:gd name="connsiteY8" fmla="*/ 534700 h 590550"/>
                <a:gd name="connsiteX9" fmla="*/ 204726 w 581025"/>
                <a:gd name="connsiteY9" fmla="*/ 586325 h 590550"/>
                <a:gd name="connsiteX10" fmla="*/ 574106 w 581025"/>
                <a:gd name="connsiteY10" fmla="*/ 404207 h 590550"/>
                <a:gd name="connsiteX11" fmla="*/ 556865 w 581025"/>
                <a:gd name="connsiteY11" fmla="*/ 388586 h 590550"/>
                <a:gd name="connsiteX12" fmla="*/ 237587 w 581025"/>
                <a:gd name="connsiteY12" fmla="*/ 512507 h 59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1025" h="590550">
                  <a:moveTo>
                    <a:pt x="237587" y="512507"/>
                  </a:moveTo>
                  <a:cubicBezTo>
                    <a:pt x="189486" y="467453"/>
                    <a:pt x="209679" y="170083"/>
                    <a:pt x="208346" y="131602"/>
                  </a:cubicBezTo>
                  <a:cubicBezTo>
                    <a:pt x="206726" y="88835"/>
                    <a:pt x="209203" y="68070"/>
                    <a:pt x="210060" y="25303"/>
                  </a:cubicBezTo>
                  <a:cubicBezTo>
                    <a:pt x="195773" y="12825"/>
                    <a:pt x="178247" y="5681"/>
                    <a:pt x="158911" y="7396"/>
                  </a:cubicBezTo>
                  <a:lnTo>
                    <a:pt x="101285" y="58450"/>
                  </a:lnTo>
                  <a:cubicBezTo>
                    <a:pt x="53564" y="62736"/>
                    <a:pt x="3368" y="119981"/>
                    <a:pt x="7368" y="171226"/>
                  </a:cubicBezTo>
                  <a:lnTo>
                    <a:pt x="123287" y="476026"/>
                  </a:lnTo>
                  <a:lnTo>
                    <a:pt x="113477" y="478979"/>
                  </a:lnTo>
                  <a:cubicBezTo>
                    <a:pt x="56517" y="496028"/>
                    <a:pt x="81758" y="513935"/>
                    <a:pt x="115858" y="534700"/>
                  </a:cubicBezTo>
                  <a:lnTo>
                    <a:pt x="204726" y="586325"/>
                  </a:lnTo>
                  <a:cubicBezTo>
                    <a:pt x="288165" y="556226"/>
                    <a:pt x="574106" y="404207"/>
                    <a:pt x="574106" y="404207"/>
                  </a:cubicBezTo>
                  <a:cubicBezTo>
                    <a:pt x="559342" y="395159"/>
                    <a:pt x="567629" y="396587"/>
                    <a:pt x="556865" y="388586"/>
                  </a:cubicBezTo>
                  <a:cubicBezTo>
                    <a:pt x="548293" y="391634"/>
                    <a:pt x="269401" y="542320"/>
                    <a:pt x="237587" y="512507"/>
                  </a:cubicBezTo>
                  <a:close/>
                </a:path>
              </a:pathLst>
            </a:custGeom>
            <a:solidFill>
              <a:schemeClr val="bg1">
                <a:lumMod val="8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34" name="Freeform: Shape 148">
              <a:extLst>
                <a:ext uri="{FF2B5EF4-FFF2-40B4-BE49-F238E27FC236}">
                  <a16:creationId xmlns:a16="http://schemas.microsoft.com/office/drawing/2014/main" id="{A3636D1B-DB10-467C-93BC-0345FA655062}"/>
                </a:ext>
              </a:extLst>
            </p:cNvPr>
            <p:cNvSpPr>
              <a:spLocks/>
            </p:cNvSpPr>
            <p:nvPr/>
          </p:nvSpPr>
          <p:spPr bwMode="auto">
            <a:xfrm>
              <a:off x="5430540" y="3484530"/>
              <a:ext cx="238125" cy="819150"/>
            </a:xfrm>
            <a:custGeom>
              <a:avLst/>
              <a:gdLst>
                <a:gd name="T0" fmla="*/ 96246 w 238125"/>
                <a:gd name="T1" fmla="*/ 752000 h 819150"/>
                <a:gd name="T2" fmla="*/ 229215 w 238125"/>
                <a:gd name="T3" fmla="*/ 817817 h 819150"/>
                <a:gd name="T4" fmla="*/ 203402 w 238125"/>
                <a:gd name="T5" fmla="*/ 64485 h 819150"/>
                <a:gd name="T6" fmla="*/ 19570 w 238125"/>
                <a:gd name="T7" fmla="*/ 92488 h 819150"/>
                <a:gd name="T8" fmla="*/ 96246 w 238125"/>
                <a:gd name="T9" fmla="*/ 752000 h 819150"/>
                <a:gd name="T10" fmla="*/ 0 60000 65536"/>
                <a:gd name="T11" fmla="*/ 0 60000 65536"/>
                <a:gd name="T12" fmla="*/ 0 60000 65536"/>
                <a:gd name="T13" fmla="*/ 0 60000 65536"/>
                <a:gd name="T14" fmla="*/ 0 60000 65536"/>
                <a:gd name="T15" fmla="*/ 0 w 238125"/>
                <a:gd name="T16" fmla="*/ 0 h 819150"/>
                <a:gd name="T17" fmla="*/ 238125 w 238125"/>
                <a:gd name="T18" fmla="*/ 819150 h 819150"/>
              </a:gdLst>
              <a:ahLst/>
              <a:cxnLst>
                <a:cxn ang="T10">
                  <a:pos x="T0" y="T1"/>
                </a:cxn>
                <a:cxn ang="T11">
                  <a:pos x="T2" y="T3"/>
                </a:cxn>
                <a:cxn ang="T12">
                  <a:pos x="T4" y="T5"/>
                </a:cxn>
                <a:cxn ang="T13">
                  <a:pos x="T6" y="T7"/>
                </a:cxn>
                <a:cxn ang="T14">
                  <a:pos x="T8" y="T9"/>
                </a:cxn>
              </a:cxnLst>
              <a:rect l="T15" t="T16" r="T17" b="T18"/>
              <a:pathLst>
                <a:path w="238125" h="819150">
                  <a:moveTo>
                    <a:pt x="96246" y="752000"/>
                  </a:moveTo>
                  <a:cubicBezTo>
                    <a:pt x="110248" y="746951"/>
                    <a:pt x="227691" y="826485"/>
                    <a:pt x="229215" y="817817"/>
                  </a:cubicBezTo>
                  <a:cubicBezTo>
                    <a:pt x="235597" y="780289"/>
                    <a:pt x="242931" y="207265"/>
                    <a:pt x="203402" y="64485"/>
                  </a:cubicBezTo>
                  <a:cubicBezTo>
                    <a:pt x="173684" y="-42767"/>
                    <a:pt x="33762" y="20289"/>
                    <a:pt x="19570" y="92488"/>
                  </a:cubicBezTo>
                  <a:cubicBezTo>
                    <a:pt x="-32437" y="356426"/>
                    <a:pt x="95579" y="741712"/>
                    <a:pt x="96246" y="752000"/>
                  </a:cubicBez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5" name="Freeform: Shape 149">
              <a:extLst>
                <a:ext uri="{FF2B5EF4-FFF2-40B4-BE49-F238E27FC236}">
                  <a16:creationId xmlns:a16="http://schemas.microsoft.com/office/drawing/2014/main" id="{A58F482D-5F85-4DC4-8BAE-B3C2249B970F}"/>
                </a:ext>
              </a:extLst>
            </p:cNvPr>
            <p:cNvSpPr>
              <a:spLocks/>
            </p:cNvSpPr>
            <p:nvPr/>
          </p:nvSpPr>
          <p:spPr bwMode="auto">
            <a:xfrm>
              <a:off x="5552458" y="4772451"/>
              <a:ext cx="219075" cy="114300"/>
            </a:xfrm>
            <a:custGeom>
              <a:avLst/>
              <a:gdLst>
                <a:gd name="T0" fmla="*/ 17095 w 219075"/>
                <a:gd name="T1" fmla="*/ 29673 h 114300"/>
                <a:gd name="T2" fmla="*/ 35002 w 219075"/>
                <a:gd name="T3" fmla="*/ 109398 h 114300"/>
                <a:gd name="T4" fmla="*/ 216549 w 219075"/>
                <a:gd name="T5" fmla="*/ 96539 h 114300"/>
                <a:gd name="T6" fmla="*/ 89866 w 219075"/>
                <a:gd name="T7" fmla="*/ 26054 h 114300"/>
                <a:gd name="T8" fmla="*/ 17190 w 219075"/>
                <a:gd name="T9" fmla="*/ 29769 h 114300"/>
                <a:gd name="T10" fmla="*/ 0 60000 65536"/>
                <a:gd name="T11" fmla="*/ 0 60000 65536"/>
                <a:gd name="T12" fmla="*/ 0 60000 65536"/>
                <a:gd name="T13" fmla="*/ 0 60000 65536"/>
                <a:gd name="T14" fmla="*/ 0 60000 65536"/>
                <a:gd name="T15" fmla="*/ 0 w 219075"/>
                <a:gd name="T16" fmla="*/ 0 h 114300"/>
                <a:gd name="T17" fmla="*/ 219075 w 219075"/>
                <a:gd name="T18" fmla="*/ 114300 h 114300"/>
              </a:gdLst>
              <a:ahLst/>
              <a:cxnLst>
                <a:cxn ang="T10">
                  <a:pos x="T0" y="T1"/>
                </a:cxn>
                <a:cxn ang="T11">
                  <a:pos x="T2" y="T3"/>
                </a:cxn>
                <a:cxn ang="T12">
                  <a:pos x="T4" y="T5"/>
                </a:cxn>
                <a:cxn ang="T13">
                  <a:pos x="T6" y="T7"/>
                </a:cxn>
                <a:cxn ang="T14">
                  <a:pos x="T8" y="T9"/>
                </a:cxn>
              </a:cxnLst>
              <a:rect l="T15" t="T16" r="T17" b="T18"/>
              <a:pathLst>
                <a:path w="219075" h="114300">
                  <a:moveTo>
                    <a:pt x="17095" y="29673"/>
                  </a:moveTo>
                  <a:cubicBezTo>
                    <a:pt x="16714" y="47866"/>
                    <a:pt x="-14242" y="108159"/>
                    <a:pt x="35002" y="109398"/>
                  </a:cubicBezTo>
                  <a:cubicBezTo>
                    <a:pt x="156351" y="112446"/>
                    <a:pt x="226455" y="110731"/>
                    <a:pt x="216549" y="96539"/>
                  </a:cubicBezTo>
                  <a:cubicBezTo>
                    <a:pt x="188926" y="57010"/>
                    <a:pt x="93772" y="83966"/>
                    <a:pt x="89866" y="26054"/>
                  </a:cubicBezTo>
                  <a:cubicBezTo>
                    <a:pt x="87485" y="-8617"/>
                    <a:pt x="17667" y="11576"/>
                    <a:pt x="17190" y="29769"/>
                  </a:cubicBezTo>
                  <a:lnTo>
                    <a:pt x="17095" y="2967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6" name="Freeform: Shape 150">
              <a:extLst>
                <a:ext uri="{FF2B5EF4-FFF2-40B4-BE49-F238E27FC236}">
                  <a16:creationId xmlns:a16="http://schemas.microsoft.com/office/drawing/2014/main" id="{ADBE0353-4A40-4DD0-9616-D7388B7D5EC3}"/>
                </a:ext>
              </a:extLst>
            </p:cNvPr>
            <p:cNvSpPr>
              <a:spLocks/>
            </p:cNvSpPr>
            <p:nvPr/>
          </p:nvSpPr>
          <p:spPr bwMode="auto">
            <a:xfrm>
              <a:off x="5263974" y="4075652"/>
              <a:ext cx="152400" cy="647700"/>
            </a:xfrm>
            <a:custGeom>
              <a:avLst/>
              <a:gdLst>
                <a:gd name="T0" fmla="*/ 126319 w 152400"/>
                <a:gd name="T1" fmla="*/ 649415 h 647700"/>
                <a:gd name="T2" fmla="*/ 44785 w 152400"/>
                <a:gd name="T3" fmla="*/ 649415 h 647700"/>
                <a:gd name="T4" fmla="*/ 9161 w 152400"/>
                <a:gd name="T5" fmla="*/ 285083 h 647700"/>
                <a:gd name="T6" fmla="*/ 7257 w 152400"/>
                <a:gd name="T7" fmla="*/ 110680 h 647700"/>
                <a:gd name="T8" fmla="*/ 30783 w 152400"/>
                <a:gd name="T9" fmla="*/ 7144 h 647700"/>
                <a:gd name="T10" fmla="*/ 148703 w 152400"/>
                <a:gd name="T11" fmla="*/ 169831 h 647700"/>
                <a:gd name="T12" fmla="*/ 141845 w 152400"/>
                <a:gd name="T13" fmla="*/ 314516 h 647700"/>
                <a:gd name="T14" fmla="*/ 126319 w 152400"/>
                <a:gd name="T15" fmla="*/ 649510 h 647700"/>
                <a:gd name="T16" fmla="*/ 0 60000 65536"/>
                <a:gd name="T17" fmla="*/ 0 60000 65536"/>
                <a:gd name="T18" fmla="*/ 0 60000 65536"/>
                <a:gd name="T19" fmla="*/ 0 60000 65536"/>
                <a:gd name="T20" fmla="*/ 0 60000 65536"/>
                <a:gd name="T21" fmla="*/ 0 60000 65536"/>
                <a:gd name="T22" fmla="*/ 0 60000 65536"/>
                <a:gd name="T23" fmla="*/ 0 60000 65536"/>
                <a:gd name="T24" fmla="*/ 0 w 152400"/>
                <a:gd name="T25" fmla="*/ 0 h 647700"/>
                <a:gd name="T26" fmla="*/ 152400 w 152400"/>
                <a:gd name="T27" fmla="*/ 647700 h 6477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2400" h="647700">
                  <a:moveTo>
                    <a:pt x="126319" y="649415"/>
                  </a:moveTo>
                  <a:lnTo>
                    <a:pt x="44785" y="649415"/>
                  </a:lnTo>
                  <a:cubicBezTo>
                    <a:pt x="36498" y="562070"/>
                    <a:pt x="23544" y="426244"/>
                    <a:pt x="9161" y="285083"/>
                  </a:cubicBezTo>
                  <a:cubicBezTo>
                    <a:pt x="7447" y="268319"/>
                    <a:pt x="6876" y="127635"/>
                    <a:pt x="7257" y="110680"/>
                  </a:cubicBezTo>
                  <a:cubicBezTo>
                    <a:pt x="8114" y="69913"/>
                    <a:pt x="13924" y="45244"/>
                    <a:pt x="30783" y="7144"/>
                  </a:cubicBezTo>
                  <a:cubicBezTo>
                    <a:pt x="76503" y="28861"/>
                    <a:pt x="102126" y="191548"/>
                    <a:pt x="148703" y="169831"/>
                  </a:cubicBezTo>
                  <a:cubicBezTo>
                    <a:pt x="146702" y="182309"/>
                    <a:pt x="142226" y="310801"/>
                    <a:pt x="141845" y="314516"/>
                  </a:cubicBezTo>
                  <a:cubicBezTo>
                    <a:pt x="130510" y="425196"/>
                    <a:pt x="138606" y="517589"/>
                    <a:pt x="126319" y="649510"/>
                  </a:cubicBezTo>
                  <a:lnTo>
                    <a:pt x="126319" y="649415"/>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7" name="Freeform: Shape 151">
              <a:extLst>
                <a:ext uri="{FF2B5EF4-FFF2-40B4-BE49-F238E27FC236}">
                  <a16:creationId xmlns:a16="http://schemas.microsoft.com/office/drawing/2014/main" id="{EB19BEAC-9F71-4D27-A0A3-2C55E78E9871}"/>
                </a:ext>
              </a:extLst>
            </p:cNvPr>
            <p:cNvSpPr>
              <a:spLocks/>
            </p:cNvSpPr>
            <p:nvPr/>
          </p:nvSpPr>
          <p:spPr bwMode="auto">
            <a:xfrm>
              <a:off x="5257509" y="4775519"/>
              <a:ext cx="142875" cy="123825"/>
            </a:xfrm>
            <a:custGeom>
              <a:avLst/>
              <a:gdLst>
                <a:gd name="T0" fmla="*/ 115067 w 142875"/>
                <a:gd name="T1" fmla="*/ 40130 h 123825"/>
                <a:gd name="T2" fmla="*/ 126021 w 142875"/>
                <a:gd name="T3" fmla="*/ 122522 h 123825"/>
                <a:gd name="T4" fmla="*/ 8388 w 142875"/>
                <a:gd name="T5" fmla="*/ 108234 h 123825"/>
                <a:gd name="T6" fmla="*/ 45630 w 142875"/>
                <a:gd name="T7" fmla="*/ 22985 h 123825"/>
                <a:gd name="T8" fmla="*/ 115163 w 142875"/>
                <a:gd name="T9" fmla="*/ 40130 h 123825"/>
                <a:gd name="T10" fmla="*/ 0 60000 65536"/>
                <a:gd name="T11" fmla="*/ 0 60000 65536"/>
                <a:gd name="T12" fmla="*/ 0 60000 65536"/>
                <a:gd name="T13" fmla="*/ 0 60000 65536"/>
                <a:gd name="T14" fmla="*/ 0 60000 65536"/>
                <a:gd name="T15" fmla="*/ 0 w 142875"/>
                <a:gd name="T16" fmla="*/ 0 h 123825"/>
                <a:gd name="T17" fmla="*/ 142875 w 142875"/>
                <a:gd name="T18" fmla="*/ 123825 h 123825"/>
              </a:gdLst>
              <a:ahLst/>
              <a:cxnLst>
                <a:cxn ang="T10">
                  <a:pos x="T0" y="T1"/>
                </a:cxn>
                <a:cxn ang="T11">
                  <a:pos x="T2" y="T3"/>
                </a:cxn>
                <a:cxn ang="T12">
                  <a:pos x="T4" y="T5"/>
                </a:cxn>
                <a:cxn ang="T13">
                  <a:pos x="T6" y="T7"/>
                </a:cxn>
                <a:cxn ang="T14">
                  <a:pos x="T8" y="T9"/>
                </a:cxn>
              </a:cxnLst>
              <a:rect l="T15" t="T16" r="T17" b="T18"/>
              <a:pathLst>
                <a:path w="142875" h="123825">
                  <a:moveTo>
                    <a:pt x="115067" y="40130"/>
                  </a:moveTo>
                  <a:cubicBezTo>
                    <a:pt x="115639" y="59085"/>
                    <a:pt x="172694" y="120998"/>
                    <a:pt x="126021" y="122522"/>
                  </a:cubicBezTo>
                  <a:cubicBezTo>
                    <a:pt x="10769" y="126332"/>
                    <a:pt x="2958" y="125570"/>
                    <a:pt x="8388" y="108234"/>
                  </a:cubicBezTo>
                  <a:cubicBezTo>
                    <a:pt x="21056" y="67277"/>
                    <a:pt x="42392" y="83565"/>
                    <a:pt x="45630" y="22985"/>
                  </a:cubicBezTo>
                  <a:cubicBezTo>
                    <a:pt x="47535" y="-13114"/>
                    <a:pt x="114591" y="21176"/>
                    <a:pt x="115163" y="40130"/>
                  </a:cubicBezTo>
                  <a:lnTo>
                    <a:pt x="115067" y="40130"/>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8" name="Freeform: Shape 152">
              <a:extLst>
                <a:ext uri="{FF2B5EF4-FFF2-40B4-BE49-F238E27FC236}">
                  <a16:creationId xmlns:a16="http://schemas.microsoft.com/office/drawing/2014/main" id="{848BFEE3-44FD-422D-AB49-65633B2205FD}"/>
                </a:ext>
              </a:extLst>
            </p:cNvPr>
            <p:cNvSpPr>
              <a:spLocks/>
            </p:cNvSpPr>
            <p:nvPr/>
          </p:nvSpPr>
          <p:spPr bwMode="auto">
            <a:xfrm>
              <a:off x="5240977" y="3548479"/>
              <a:ext cx="304800" cy="742950"/>
            </a:xfrm>
            <a:custGeom>
              <a:avLst/>
              <a:gdLst>
                <a:gd name="T0" fmla="*/ 38730 w 304800"/>
                <a:gd name="T1" fmla="*/ 678907 h 742950"/>
                <a:gd name="T2" fmla="*/ 168937 w 304800"/>
                <a:gd name="T3" fmla="*/ 742153 h 742950"/>
                <a:gd name="T4" fmla="*/ 281332 w 304800"/>
                <a:gd name="T5" fmla="*/ 191703 h 742950"/>
                <a:gd name="T6" fmla="*/ 36540 w 304800"/>
                <a:gd name="T7" fmla="*/ 20634 h 742950"/>
                <a:gd name="T8" fmla="*/ 38635 w 304800"/>
                <a:gd name="T9" fmla="*/ 678907 h 742950"/>
                <a:gd name="T10" fmla="*/ 0 60000 65536"/>
                <a:gd name="T11" fmla="*/ 0 60000 65536"/>
                <a:gd name="T12" fmla="*/ 0 60000 65536"/>
                <a:gd name="T13" fmla="*/ 0 60000 65536"/>
                <a:gd name="T14" fmla="*/ 0 60000 65536"/>
                <a:gd name="T15" fmla="*/ 0 w 304800"/>
                <a:gd name="T16" fmla="*/ 0 h 742950"/>
                <a:gd name="T17" fmla="*/ 304800 w 304800"/>
                <a:gd name="T18" fmla="*/ 742950 h 742950"/>
              </a:gdLst>
              <a:ahLst/>
              <a:cxnLst>
                <a:cxn ang="T10">
                  <a:pos x="T0" y="T1"/>
                </a:cxn>
                <a:cxn ang="T11">
                  <a:pos x="T2" y="T3"/>
                </a:cxn>
                <a:cxn ang="T12">
                  <a:pos x="T4" y="T5"/>
                </a:cxn>
                <a:cxn ang="T13">
                  <a:pos x="T6" y="T7"/>
                </a:cxn>
                <a:cxn ang="T14">
                  <a:pos x="T8" y="T9"/>
                </a:cxn>
              </a:cxnLst>
              <a:rect l="T15" t="T16" r="T17" b="T18"/>
              <a:pathLst>
                <a:path w="304800" h="742950">
                  <a:moveTo>
                    <a:pt x="38730" y="678907"/>
                  </a:moveTo>
                  <a:cubicBezTo>
                    <a:pt x="52923" y="674811"/>
                    <a:pt x="167032" y="750630"/>
                    <a:pt x="168937" y="742153"/>
                  </a:cubicBezTo>
                  <a:cubicBezTo>
                    <a:pt x="177510" y="705100"/>
                    <a:pt x="226754" y="196846"/>
                    <a:pt x="281332" y="191703"/>
                  </a:cubicBezTo>
                  <a:cubicBezTo>
                    <a:pt x="385155" y="181892"/>
                    <a:pt x="54923" y="-50423"/>
                    <a:pt x="36540" y="20634"/>
                  </a:cubicBezTo>
                  <a:cubicBezTo>
                    <a:pt x="-30802" y="280571"/>
                    <a:pt x="38635" y="668620"/>
                    <a:pt x="38635" y="678907"/>
                  </a:cubicBezTo>
                  <a:lnTo>
                    <a:pt x="38730" y="678907"/>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39" name="Freeform: Shape 153">
              <a:extLst>
                <a:ext uri="{FF2B5EF4-FFF2-40B4-BE49-F238E27FC236}">
                  <a16:creationId xmlns:a16="http://schemas.microsoft.com/office/drawing/2014/main" id="{4D18C9F5-87BC-49C7-9422-1CAA5764DF42}"/>
                </a:ext>
              </a:extLst>
            </p:cNvPr>
            <p:cNvSpPr>
              <a:spLocks/>
            </p:cNvSpPr>
            <p:nvPr/>
          </p:nvSpPr>
          <p:spPr bwMode="auto">
            <a:xfrm>
              <a:off x="5241263" y="3484461"/>
              <a:ext cx="428625" cy="819150"/>
            </a:xfrm>
            <a:custGeom>
              <a:avLst/>
              <a:gdLst>
                <a:gd name="T0" fmla="*/ 36444 w 428625"/>
                <a:gd name="T1" fmla="*/ 84652 h 819150"/>
                <a:gd name="T2" fmla="*/ 201894 w 428625"/>
                <a:gd name="T3" fmla="*/ 126943 h 819150"/>
                <a:gd name="T4" fmla="*/ 208942 w 428625"/>
                <a:gd name="T5" fmla="*/ 92462 h 819150"/>
                <a:gd name="T6" fmla="*/ 392775 w 428625"/>
                <a:gd name="T7" fmla="*/ 64459 h 819150"/>
                <a:gd name="T8" fmla="*/ 418587 w 428625"/>
                <a:gd name="T9" fmla="*/ 817791 h 819150"/>
                <a:gd name="T10" fmla="*/ 285618 w 428625"/>
                <a:gd name="T11" fmla="*/ 751974 h 819150"/>
                <a:gd name="T12" fmla="*/ 217229 w 428625"/>
                <a:gd name="T13" fmla="*/ 460223 h 819150"/>
                <a:gd name="T14" fmla="*/ 168842 w 428625"/>
                <a:gd name="T15" fmla="*/ 806171 h 819150"/>
                <a:gd name="T16" fmla="*/ 38635 w 428625"/>
                <a:gd name="T17" fmla="*/ 742925 h 819150"/>
                <a:gd name="T18" fmla="*/ 36540 w 428625"/>
                <a:gd name="T19" fmla="*/ 84652 h 8191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8625"/>
                <a:gd name="T31" fmla="*/ 0 h 819150"/>
                <a:gd name="T32" fmla="*/ 428625 w 428625"/>
                <a:gd name="T33" fmla="*/ 819150 h 8191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8625" h="819150">
                  <a:moveTo>
                    <a:pt x="36444" y="84652"/>
                  </a:moveTo>
                  <a:cubicBezTo>
                    <a:pt x="45493" y="49600"/>
                    <a:pt x="130551" y="77508"/>
                    <a:pt x="201894" y="126943"/>
                  </a:cubicBezTo>
                  <a:cubicBezTo>
                    <a:pt x="203703" y="111512"/>
                    <a:pt x="205990" y="107226"/>
                    <a:pt x="208942" y="92462"/>
                  </a:cubicBezTo>
                  <a:cubicBezTo>
                    <a:pt x="223134" y="20358"/>
                    <a:pt x="363057" y="-42793"/>
                    <a:pt x="392775" y="64459"/>
                  </a:cubicBezTo>
                  <a:cubicBezTo>
                    <a:pt x="432303" y="207239"/>
                    <a:pt x="424969" y="780263"/>
                    <a:pt x="418587" y="817791"/>
                  </a:cubicBezTo>
                  <a:cubicBezTo>
                    <a:pt x="417063" y="826364"/>
                    <a:pt x="299620" y="746925"/>
                    <a:pt x="285618" y="751974"/>
                  </a:cubicBezTo>
                  <a:cubicBezTo>
                    <a:pt x="285237" y="746163"/>
                    <a:pt x="243423" y="618052"/>
                    <a:pt x="217229" y="460223"/>
                  </a:cubicBezTo>
                  <a:cubicBezTo>
                    <a:pt x="192083" y="607860"/>
                    <a:pt x="173795" y="784835"/>
                    <a:pt x="168842" y="806171"/>
                  </a:cubicBezTo>
                  <a:cubicBezTo>
                    <a:pt x="166842" y="814648"/>
                    <a:pt x="52827" y="738829"/>
                    <a:pt x="38635" y="742925"/>
                  </a:cubicBezTo>
                  <a:cubicBezTo>
                    <a:pt x="38635" y="732638"/>
                    <a:pt x="-30802" y="344684"/>
                    <a:pt x="36540" y="84652"/>
                  </a:cubicBezTo>
                  <a:lnTo>
                    <a:pt x="36444" y="84652"/>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40" name="Freeform: Shape 154">
              <a:extLst>
                <a:ext uri="{FF2B5EF4-FFF2-40B4-BE49-F238E27FC236}">
                  <a16:creationId xmlns:a16="http://schemas.microsoft.com/office/drawing/2014/main" id="{61328675-017F-4465-9E56-CF04AC84D9AC}"/>
                </a:ext>
              </a:extLst>
            </p:cNvPr>
            <p:cNvSpPr>
              <a:spLocks/>
            </p:cNvSpPr>
            <p:nvPr/>
          </p:nvSpPr>
          <p:spPr bwMode="auto">
            <a:xfrm>
              <a:off x="5451443" y="3938302"/>
              <a:ext cx="133350" cy="790575"/>
            </a:xfrm>
            <a:custGeom>
              <a:avLst/>
              <a:gdLst>
                <a:gd name="T0" fmla="*/ 7239 w 133350"/>
                <a:gd name="T1" fmla="*/ 8572 h 790575"/>
                <a:gd name="T2" fmla="*/ 8096 w 133350"/>
                <a:gd name="T3" fmla="*/ 7144 h 790575"/>
                <a:gd name="T4" fmla="*/ 89345 w 133350"/>
                <a:gd name="T5" fmla="*/ 285941 h 790575"/>
                <a:gd name="T6" fmla="*/ 69533 w 133350"/>
                <a:gd name="T7" fmla="*/ 495300 h 790575"/>
                <a:gd name="T8" fmla="*/ 127635 w 133350"/>
                <a:gd name="T9" fmla="*/ 786860 h 790575"/>
                <a:gd name="T10" fmla="*/ 106299 w 133350"/>
                <a:gd name="T11" fmla="*/ 786860 h 790575"/>
                <a:gd name="T12" fmla="*/ 54864 w 133350"/>
                <a:gd name="T13" fmla="*/ 456343 h 790575"/>
                <a:gd name="T14" fmla="*/ 75248 w 133350"/>
                <a:gd name="T15" fmla="*/ 298228 h 790575"/>
                <a:gd name="T16" fmla="*/ 7144 w 133350"/>
                <a:gd name="T17" fmla="*/ 8572 h 7905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3350"/>
                <a:gd name="T28" fmla="*/ 0 h 790575"/>
                <a:gd name="T29" fmla="*/ 133350 w 133350"/>
                <a:gd name="T30" fmla="*/ 790575 h 7905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3350" h="790575">
                  <a:moveTo>
                    <a:pt x="7239" y="8572"/>
                  </a:moveTo>
                  <a:cubicBezTo>
                    <a:pt x="7525" y="8096"/>
                    <a:pt x="7906" y="7620"/>
                    <a:pt x="8096" y="7144"/>
                  </a:cubicBezTo>
                  <a:cubicBezTo>
                    <a:pt x="37052" y="58769"/>
                    <a:pt x="78200" y="214503"/>
                    <a:pt x="89345" y="285941"/>
                  </a:cubicBezTo>
                  <a:cubicBezTo>
                    <a:pt x="102966" y="373285"/>
                    <a:pt x="54864" y="395383"/>
                    <a:pt x="69533" y="495300"/>
                  </a:cubicBezTo>
                  <a:cubicBezTo>
                    <a:pt x="79915" y="565785"/>
                    <a:pt x="117539" y="716280"/>
                    <a:pt x="127635" y="786860"/>
                  </a:cubicBezTo>
                  <a:lnTo>
                    <a:pt x="106299" y="786860"/>
                  </a:lnTo>
                  <a:cubicBezTo>
                    <a:pt x="85820" y="656749"/>
                    <a:pt x="68294" y="566261"/>
                    <a:pt x="54864" y="456343"/>
                  </a:cubicBezTo>
                  <a:cubicBezTo>
                    <a:pt x="54483" y="453199"/>
                    <a:pt x="71914" y="337661"/>
                    <a:pt x="75248" y="298228"/>
                  </a:cubicBezTo>
                  <a:cubicBezTo>
                    <a:pt x="74867" y="292322"/>
                    <a:pt x="33433" y="165449"/>
                    <a:pt x="7144" y="8572"/>
                  </a:cubicBezTo>
                  <a:lnTo>
                    <a:pt x="7239" y="857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41" name="Freeform: Shape 155">
              <a:extLst>
                <a:ext uri="{FF2B5EF4-FFF2-40B4-BE49-F238E27FC236}">
                  <a16:creationId xmlns:a16="http://schemas.microsoft.com/office/drawing/2014/main" id="{C98B707B-DE43-4A8B-BD1F-9C91D3F314D8}"/>
                </a:ext>
              </a:extLst>
            </p:cNvPr>
            <p:cNvSpPr>
              <a:spLocks/>
            </p:cNvSpPr>
            <p:nvPr/>
          </p:nvSpPr>
          <p:spPr bwMode="auto">
            <a:xfrm>
              <a:off x="5241123" y="3484461"/>
              <a:ext cx="409575" cy="1238250"/>
            </a:xfrm>
            <a:custGeom>
              <a:avLst/>
              <a:gdLst>
                <a:gd name="T0" fmla="*/ 30774 w 409575"/>
                <a:gd name="T1" fmla="*/ 686727 h 1238250"/>
                <a:gd name="T2" fmla="*/ 36584 w 409575"/>
                <a:gd name="T3" fmla="*/ 84652 h 1238250"/>
                <a:gd name="T4" fmla="*/ 202034 w 409575"/>
                <a:gd name="T5" fmla="*/ 126943 h 1238250"/>
                <a:gd name="T6" fmla="*/ 209082 w 409575"/>
                <a:gd name="T7" fmla="*/ 92462 h 1238250"/>
                <a:gd name="T8" fmla="*/ 392915 w 409575"/>
                <a:gd name="T9" fmla="*/ 64459 h 1238250"/>
                <a:gd name="T10" fmla="*/ 408155 w 409575"/>
                <a:gd name="T11" fmla="*/ 158756 h 1238250"/>
                <a:gd name="T12" fmla="*/ 45348 w 409575"/>
                <a:gd name="T13" fmla="*/ 284867 h 1238250"/>
                <a:gd name="T14" fmla="*/ 75161 w 409575"/>
                <a:gd name="T15" fmla="*/ 909136 h 1238250"/>
                <a:gd name="T16" fmla="*/ 107832 w 409575"/>
                <a:gd name="T17" fmla="*/ 1240511 h 1238250"/>
                <a:gd name="T18" fmla="*/ 67731 w 409575"/>
                <a:gd name="T19" fmla="*/ 1240511 h 1238250"/>
                <a:gd name="T20" fmla="*/ 32108 w 409575"/>
                <a:gd name="T21" fmla="*/ 876179 h 1238250"/>
                <a:gd name="T22" fmla="*/ 30203 w 409575"/>
                <a:gd name="T23" fmla="*/ 701777 h 1238250"/>
                <a:gd name="T24" fmla="*/ 30774 w 409575"/>
                <a:gd name="T25" fmla="*/ 686632 h 12382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9575"/>
                <a:gd name="T40" fmla="*/ 0 h 1238250"/>
                <a:gd name="T41" fmla="*/ 409575 w 409575"/>
                <a:gd name="T42" fmla="*/ 1238250 h 12382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9575" h="1238250">
                  <a:moveTo>
                    <a:pt x="30774" y="686727"/>
                  </a:moveTo>
                  <a:cubicBezTo>
                    <a:pt x="14677" y="568236"/>
                    <a:pt x="-15993" y="287534"/>
                    <a:pt x="36584" y="84652"/>
                  </a:cubicBezTo>
                  <a:cubicBezTo>
                    <a:pt x="45633" y="49600"/>
                    <a:pt x="130691" y="77508"/>
                    <a:pt x="202034" y="126943"/>
                  </a:cubicBezTo>
                  <a:cubicBezTo>
                    <a:pt x="203843" y="111512"/>
                    <a:pt x="206130" y="107226"/>
                    <a:pt x="209082" y="92462"/>
                  </a:cubicBezTo>
                  <a:cubicBezTo>
                    <a:pt x="223274" y="20358"/>
                    <a:pt x="363197" y="-42793"/>
                    <a:pt x="392915" y="64459"/>
                  </a:cubicBezTo>
                  <a:cubicBezTo>
                    <a:pt x="403107" y="101416"/>
                    <a:pt x="403392" y="80842"/>
                    <a:pt x="408155" y="158756"/>
                  </a:cubicBezTo>
                  <a:cubicBezTo>
                    <a:pt x="217369" y="225717"/>
                    <a:pt x="61635" y="120656"/>
                    <a:pt x="45348" y="284867"/>
                  </a:cubicBezTo>
                  <a:cubicBezTo>
                    <a:pt x="30203" y="437267"/>
                    <a:pt x="65445" y="615480"/>
                    <a:pt x="75161" y="909136"/>
                  </a:cubicBezTo>
                  <a:cubicBezTo>
                    <a:pt x="78971" y="1022198"/>
                    <a:pt x="68398" y="1135831"/>
                    <a:pt x="107832" y="1240511"/>
                  </a:cubicBezTo>
                  <a:lnTo>
                    <a:pt x="67731" y="1240511"/>
                  </a:lnTo>
                  <a:cubicBezTo>
                    <a:pt x="59444" y="1153167"/>
                    <a:pt x="46490" y="1017340"/>
                    <a:pt x="32108" y="876179"/>
                  </a:cubicBezTo>
                  <a:cubicBezTo>
                    <a:pt x="30393" y="859415"/>
                    <a:pt x="29822" y="718731"/>
                    <a:pt x="30203" y="701777"/>
                  </a:cubicBezTo>
                  <a:cubicBezTo>
                    <a:pt x="30298" y="696443"/>
                    <a:pt x="30489" y="691490"/>
                    <a:pt x="30774" y="686632"/>
                  </a:cubicBezTo>
                  <a:lnTo>
                    <a:pt x="30774" y="686727"/>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57" name="Freeform: Shape 156">
              <a:extLst>
                <a:ext uri="{FF2B5EF4-FFF2-40B4-BE49-F238E27FC236}">
                  <a16:creationId xmlns:a16="http://schemas.microsoft.com/office/drawing/2014/main" id="{D6F9E933-B0D7-4D8D-A859-5E1814B514B9}"/>
                </a:ext>
              </a:extLst>
            </p:cNvPr>
            <p:cNvSpPr/>
            <p:nvPr/>
          </p:nvSpPr>
          <p:spPr>
            <a:xfrm>
              <a:off x="5198211" y="2785633"/>
              <a:ext cx="506551" cy="811157"/>
            </a:xfrm>
            <a:custGeom>
              <a:avLst/>
              <a:gdLst>
                <a:gd name="connsiteX0" fmla="*/ 499416 w 504825"/>
                <a:gd name="connsiteY0" fmla="*/ 111507 h 809625"/>
                <a:gd name="connsiteX1" fmla="*/ 369876 w 504825"/>
                <a:gd name="connsiteY1" fmla="*/ 20257 h 809625"/>
                <a:gd name="connsiteX2" fmla="*/ 363304 w 504825"/>
                <a:gd name="connsiteY2" fmla="*/ 19114 h 809625"/>
                <a:gd name="connsiteX3" fmla="*/ 363304 w 504825"/>
                <a:gd name="connsiteY3" fmla="*/ 19114 h 809625"/>
                <a:gd name="connsiteX4" fmla="*/ 162898 w 504825"/>
                <a:gd name="connsiteY4" fmla="*/ 14161 h 809625"/>
                <a:gd name="connsiteX5" fmla="*/ 162898 w 504825"/>
                <a:gd name="connsiteY5" fmla="*/ 14352 h 809625"/>
                <a:gd name="connsiteX6" fmla="*/ 157945 w 504825"/>
                <a:gd name="connsiteY6" fmla="*/ 15018 h 809625"/>
                <a:gd name="connsiteX7" fmla="*/ 25452 w 504825"/>
                <a:gd name="connsiteY7" fmla="*/ 78455 h 809625"/>
                <a:gd name="connsiteX8" fmla="*/ 23166 w 504825"/>
                <a:gd name="connsiteY8" fmla="*/ 492888 h 809625"/>
                <a:gd name="connsiteX9" fmla="*/ 56122 w 504825"/>
                <a:gd name="connsiteY9" fmla="*/ 802831 h 809625"/>
                <a:gd name="connsiteX10" fmla="*/ 439027 w 504825"/>
                <a:gd name="connsiteY10" fmla="*/ 795687 h 809625"/>
                <a:gd name="connsiteX11" fmla="*/ 499416 w 504825"/>
                <a:gd name="connsiteY11" fmla="*/ 111507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4825" h="809625">
                  <a:moveTo>
                    <a:pt x="499416" y="111507"/>
                  </a:moveTo>
                  <a:cubicBezTo>
                    <a:pt x="487510" y="62167"/>
                    <a:pt x="394546" y="24639"/>
                    <a:pt x="369876" y="20257"/>
                  </a:cubicBezTo>
                  <a:cubicBezTo>
                    <a:pt x="367685" y="19876"/>
                    <a:pt x="365494" y="19495"/>
                    <a:pt x="363304" y="19114"/>
                  </a:cubicBezTo>
                  <a:lnTo>
                    <a:pt x="363304" y="19114"/>
                  </a:lnTo>
                  <a:cubicBezTo>
                    <a:pt x="299772" y="8160"/>
                    <a:pt x="226715" y="1207"/>
                    <a:pt x="162898" y="14161"/>
                  </a:cubicBezTo>
                  <a:lnTo>
                    <a:pt x="162898" y="14352"/>
                  </a:lnTo>
                  <a:cubicBezTo>
                    <a:pt x="161278" y="14542"/>
                    <a:pt x="159659" y="14637"/>
                    <a:pt x="157945" y="15018"/>
                  </a:cubicBezTo>
                  <a:cubicBezTo>
                    <a:pt x="114320" y="24639"/>
                    <a:pt x="53455" y="44070"/>
                    <a:pt x="25452" y="78455"/>
                  </a:cubicBezTo>
                  <a:cubicBezTo>
                    <a:pt x="25452" y="78455"/>
                    <a:pt x="-14172" y="127318"/>
                    <a:pt x="23166" y="492888"/>
                  </a:cubicBezTo>
                  <a:cubicBezTo>
                    <a:pt x="33643" y="595662"/>
                    <a:pt x="55646" y="581470"/>
                    <a:pt x="56122" y="802831"/>
                  </a:cubicBezTo>
                  <a:cubicBezTo>
                    <a:pt x="110891" y="817785"/>
                    <a:pt x="422263" y="800450"/>
                    <a:pt x="439027" y="795687"/>
                  </a:cubicBezTo>
                  <a:cubicBezTo>
                    <a:pt x="465602" y="342202"/>
                    <a:pt x="499797" y="113316"/>
                    <a:pt x="499416" y="111507"/>
                  </a:cubicBezTo>
                  <a:close/>
                </a:path>
              </a:pathLst>
            </a:custGeom>
            <a:solidFill>
              <a:schemeClr val="bg1">
                <a:lumMod val="8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43" name="Freeform: Shape 157">
              <a:extLst>
                <a:ext uri="{FF2B5EF4-FFF2-40B4-BE49-F238E27FC236}">
                  <a16:creationId xmlns:a16="http://schemas.microsoft.com/office/drawing/2014/main" id="{D3E5A5D1-DA11-4C0E-B40C-83E04C8990CA}"/>
                </a:ext>
              </a:extLst>
            </p:cNvPr>
            <p:cNvSpPr>
              <a:spLocks/>
            </p:cNvSpPr>
            <p:nvPr/>
          </p:nvSpPr>
          <p:spPr bwMode="auto">
            <a:xfrm>
              <a:off x="5199201" y="2849132"/>
              <a:ext cx="419100" cy="752475"/>
            </a:xfrm>
            <a:custGeom>
              <a:avLst/>
              <a:gdLst>
                <a:gd name="T0" fmla="*/ 215857 w 419100"/>
                <a:gd name="T1" fmla="*/ 691406 h 752475"/>
                <a:gd name="T2" fmla="*/ 121178 w 419100"/>
                <a:gd name="T3" fmla="*/ 582440 h 752475"/>
                <a:gd name="T4" fmla="*/ 108510 w 419100"/>
                <a:gd name="T5" fmla="*/ 261924 h 752475"/>
                <a:gd name="T6" fmla="*/ 103843 w 419100"/>
                <a:gd name="T7" fmla="*/ 11226 h 752475"/>
                <a:gd name="T8" fmla="*/ 25452 w 419100"/>
                <a:gd name="T9" fmla="*/ 15417 h 752475"/>
                <a:gd name="T10" fmla="*/ 23166 w 419100"/>
                <a:gd name="T11" fmla="*/ 429850 h 752475"/>
                <a:gd name="T12" fmla="*/ 56122 w 419100"/>
                <a:gd name="T13" fmla="*/ 739793 h 752475"/>
                <a:gd name="T14" fmla="*/ 412643 w 419100"/>
                <a:gd name="T15" fmla="*/ 735602 h 752475"/>
                <a:gd name="T16" fmla="*/ 215761 w 419100"/>
                <a:gd name="T17" fmla="*/ 691406 h 7524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9100"/>
                <a:gd name="T28" fmla="*/ 0 h 752475"/>
                <a:gd name="T29" fmla="*/ 419100 w 419100"/>
                <a:gd name="T30" fmla="*/ 752475 h 7524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9100" h="752475">
                  <a:moveTo>
                    <a:pt x="215857" y="691406"/>
                  </a:moveTo>
                  <a:cubicBezTo>
                    <a:pt x="162517" y="682738"/>
                    <a:pt x="135942" y="630160"/>
                    <a:pt x="121178" y="582440"/>
                  </a:cubicBezTo>
                  <a:cubicBezTo>
                    <a:pt x="90031" y="481951"/>
                    <a:pt x="28690" y="344982"/>
                    <a:pt x="108510" y="261924"/>
                  </a:cubicBezTo>
                  <a:cubicBezTo>
                    <a:pt x="180900" y="186581"/>
                    <a:pt x="105081" y="115620"/>
                    <a:pt x="103843" y="11226"/>
                  </a:cubicBezTo>
                  <a:cubicBezTo>
                    <a:pt x="73077" y="22275"/>
                    <a:pt x="42883" y="-6015"/>
                    <a:pt x="25452" y="15417"/>
                  </a:cubicBezTo>
                  <a:cubicBezTo>
                    <a:pt x="25452" y="15417"/>
                    <a:pt x="-14172" y="64280"/>
                    <a:pt x="23166" y="429850"/>
                  </a:cubicBezTo>
                  <a:cubicBezTo>
                    <a:pt x="33643" y="532624"/>
                    <a:pt x="55646" y="518432"/>
                    <a:pt x="56122" y="739793"/>
                  </a:cubicBezTo>
                  <a:cubicBezTo>
                    <a:pt x="102509" y="752461"/>
                    <a:pt x="333205" y="741984"/>
                    <a:pt x="412643" y="735602"/>
                  </a:cubicBezTo>
                  <a:cubicBezTo>
                    <a:pt x="346444" y="726744"/>
                    <a:pt x="281389" y="701979"/>
                    <a:pt x="215761" y="691406"/>
                  </a:cubicBezTo>
                  <a:lnTo>
                    <a:pt x="215857" y="691406"/>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44" name="Freeform: Shape 158">
              <a:extLst>
                <a:ext uri="{FF2B5EF4-FFF2-40B4-BE49-F238E27FC236}">
                  <a16:creationId xmlns:a16="http://schemas.microsoft.com/office/drawing/2014/main" id="{05D5904C-AECF-470F-B673-654FCAF42D94}"/>
                </a:ext>
              </a:extLst>
            </p:cNvPr>
            <p:cNvSpPr>
              <a:spLocks/>
            </p:cNvSpPr>
            <p:nvPr/>
          </p:nvSpPr>
          <p:spPr bwMode="auto">
            <a:xfrm>
              <a:off x="5242560" y="3552920"/>
              <a:ext cx="428625" cy="66675"/>
            </a:xfrm>
            <a:custGeom>
              <a:avLst/>
              <a:gdLst>
                <a:gd name="T0" fmla="*/ 421862 w 428625"/>
                <a:gd name="T1" fmla="*/ 34290 h 66675"/>
                <a:gd name="T2" fmla="*/ 405670 w 428625"/>
                <a:gd name="T3" fmla="*/ 61436 h 66675"/>
                <a:gd name="T4" fmla="*/ 23336 w 428625"/>
                <a:gd name="T5" fmla="*/ 61436 h 66675"/>
                <a:gd name="T6" fmla="*/ 7144 w 428625"/>
                <a:gd name="T7" fmla="*/ 34290 h 66675"/>
                <a:gd name="T8" fmla="*/ 7144 w 428625"/>
                <a:gd name="T9" fmla="*/ 34290 h 66675"/>
                <a:gd name="T10" fmla="*/ 23336 w 428625"/>
                <a:gd name="T11" fmla="*/ 7144 h 66675"/>
                <a:gd name="T12" fmla="*/ 405670 w 428625"/>
                <a:gd name="T13" fmla="*/ 7144 h 66675"/>
                <a:gd name="T14" fmla="*/ 421862 w 428625"/>
                <a:gd name="T15" fmla="*/ 34290 h 66675"/>
                <a:gd name="T16" fmla="*/ 421862 w 428625"/>
                <a:gd name="T17" fmla="*/ 34290 h 66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8625"/>
                <a:gd name="T28" fmla="*/ 0 h 66675"/>
                <a:gd name="T29" fmla="*/ 428625 w 428625"/>
                <a:gd name="T30" fmla="*/ 66675 h 66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8625" h="66675">
                  <a:moveTo>
                    <a:pt x="421862" y="34290"/>
                  </a:moveTo>
                  <a:cubicBezTo>
                    <a:pt x="421862" y="49244"/>
                    <a:pt x="420624" y="61436"/>
                    <a:pt x="405670" y="61436"/>
                  </a:cubicBezTo>
                  <a:lnTo>
                    <a:pt x="23336" y="61436"/>
                  </a:lnTo>
                  <a:cubicBezTo>
                    <a:pt x="8382" y="61436"/>
                    <a:pt x="7144" y="49244"/>
                    <a:pt x="7144" y="34290"/>
                  </a:cubicBezTo>
                  <a:cubicBezTo>
                    <a:pt x="7144" y="19336"/>
                    <a:pt x="8287" y="7144"/>
                    <a:pt x="23336" y="7144"/>
                  </a:cubicBezTo>
                  <a:lnTo>
                    <a:pt x="405670" y="7144"/>
                  </a:lnTo>
                  <a:cubicBezTo>
                    <a:pt x="420624" y="7144"/>
                    <a:pt x="421862" y="19336"/>
                    <a:pt x="421862" y="34290"/>
                  </a:cubicBezTo>
                  <a:close/>
                </a:path>
              </a:pathLst>
            </a:custGeom>
            <a:solidFill>
              <a:srgbClr val="FA696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60" name="Freeform: Shape 159">
              <a:extLst>
                <a:ext uri="{FF2B5EF4-FFF2-40B4-BE49-F238E27FC236}">
                  <a16:creationId xmlns:a16="http://schemas.microsoft.com/office/drawing/2014/main" id="{89383EFA-7C17-4440-86B7-E92FD1F6FCA1}"/>
                </a:ext>
              </a:extLst>
            </p:cNvPr>
            <p:cNvSpPr/>
            <p:nvPr/>
          </p:nvSpPr>
          <p:spPr>
            <a:xfrm>
              <a:off x="5006710" y="2814456"/>
              <a:ext cx="409771" cy="485870"/>
            </a:xfrm>
            <a:custGeom>
              <a:avLst/>
              <a:gdLst>
                <a:gd name="connsiteX0" fmla="*/ 8370 w 409575"/>
                <a:gd name="connsiteY0" fmla="*/ 382881 h 485775"/>
                <a:gd name="connsiteX1" fmla="*/ 67902 w 409575"/>
                <a:gd name="connsiteY1" fmla="*/ 441460 h 485775"/>
                <a:gd name="connsiteX2" fmla="*/ 65235 w 409575"/>
                <a:gd name="connsiteY2" fmla="*/ 437078 h 485775"/>
                <a:gd name="connsiteX3" fmla="*/ 143721 w 409575"/>
                <a:gd name="connsiteY3" fmla="*/ 486418 h 485775"/>
                <a:gd name="connsiteX4" fmla="*/ 381274 w 409575"/>
                <a:gd name="connsiteY4" fmla="*/ 197810 h 485775"/>
                <a:gd name="connsiteX5" fmla="*/ 389085 w 409575"/>
                <a:gd name="connsiteY5" fmla="*/ 68365 h 485775"/>
                <a:gd name="connsiteX6" fmla="*/ 356985 w 409575"/>
                <a:gd name="connsiteY6" fmla="*/ 34075 h 485775"/>
                <a:gd name="connsiteX7" fmla="*/ 210205 w 409575"/>
                <a:gd name="connsiteY7" fmla="*/ 32551 h 485775"/>
                <a:gd name="connsiteX8" fmla="*/ 8275 w 409575"/>
                <a:gd name="connsiteY8" fmla="*/ 382786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9575" h="485775">
                  <a:moveTo>
                    <a:pt x="8370" y="382881"/>
                  </a:moveTo>
                  <a:cubicBezTo>
                    <a:pt x="179" y="390406"/>
                    <a:pt x="34469" y="407170"/>
                    <a:pt x="67902" y="441460"/>
                  </a:cubicBezTo>
                  <a:lnTo>
                    <a:pt x="65235" y="437078"/>
                  </a:lnTo>
                  <a:cubicBezTo>
                    <a:pt x="98763" y="471368"/>
                    <a:pt x="143721" y="486418"/>
                    <a:pt x="143721" y="486418"/>
                  </a:cubicBezTo>
                  <a:lnTo>
                    <a:pt x="381274" y="197810"/>
                  </a:lnTo>
                  <a:cubicBezTo>
                    <a:pt x="418422" y="162377"/>
                    <a:pt x="422613" y="102655"/>
                    <a:pt x="389085" y="68365"/>
                  </a:cubicBezTo>
                  <a:lnTo>
                    <a:pt x="356985" y="34075"/>
                  </a:lnTo>
                  <a:cubicBezTo>
                    <a:pt x="323457" y="-215"/>
                    <a:pt x="247448" y="-2882"/>
                    <a:pt x="210205" y="32551"/>
                  </a:cubicBezTo>
                  <a:lnTo>
                    <a:pt x="8275" y="382786"/>
                  </a:lnTo>
                  <a:close/>
                </a:path>
              </a:pathLst>
            </a:custGeom>
            <a:solidFill>
              <a:schemeClr val="bg1">
                <a:lumMod val="8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46" name="Freeform: Shape 160">
              <a:extLst>
                <a:ext uri="{FF2B5EF4-FFF2-40B4-BE49-F238E27FC236}">
                  <a16:creationId xmlns:a16="http://schemas.microsoft.com/office/drawing/2014/main" id="{A1D50D91-521E-46EF-9097-F0E18C35DC65}"/>
                </a:ext>
              </a:extLst>
            </p:cNvPr>
            <p:cNvSpPr>
              <a:spLocks/>
            </p:cNvSpPr>
            <p:nvPr/>
          </p:nvSpPr>
          <p:spPr bwMode="auto">
            <a:xfrm>
              <a:off x="5196201" y="3557484"/>
              <a:ext cx="133350" cy="114300"/>
            </a:xfrm>
            <a:custGeom>
              <a:avLst/>
              <a:gdLst>
                <a:gd name="T0" fmla="*/ 72458 w 133350"/>
                <a:gd name="T1" fmla="*/ 103545 h 114300"/>
                <a:gd name="T2" fmla="*/ 128941 w 133350"/>
                <a:gd name="T3" fmla="*/ 86781 h 114300"/>
                <a:gd name="T4" fmla="*/ 48360 w 133350"/>
                <a:gd name="T5" fmla="*/ 19916 h 114300"/>
                <a:gd name="T6" fmla="*/ 7498 w 133350"/>
                <a:gd name="T7" fmla="*/ 29250 h 114300"/>
                <a:gd name="T8" fmla="*/ 72458 w 133350"/>
                <a:gd name="T9" fmla="*/ 103450 h 114300"/>
                <a:gd name="T10" fmla="*/ 0 60000 65536"/>
                <a:gd name="T11" fmla="*/ 0 60000 65536"/>
                <a:gd name="T12" fmla="*/ 0 60000 65536"/>
                <a:gd name="T13" fmla="*/ 0 60000 65536"/>
                <a:gd name="T14" fmla="*/ 0 60000 65536"/>
                <a:gd name="T15" fmla="*/ 0 w 133350"/>
                <a:gd name="T16" fmla="*/ 0 h 114300"/>
                <a:gd name="T17" fmla="*/ 133350 w 133350"/>
                <a:gd name="T18" fmla="*/ 114300 h 114300"/>
              </a:gdLst>
              <a:ahLst/>
              <a:cxnLst>
                <a:cxn ang="T10">
                  <a:pos x="T0" y="T1"/>
                </a:cxn>
                <a:cxn ang="T11">
                  <a:pos x="T2" y="T3"/>
                </a:cxn>
                <a:cxn ang="T12">
                  <a:pos x="T4" y="T5"/>
                </a:cxn>
                <a:cxn ang="T13">
                  <a:pos x="T6" y="T7"/>
                </a:cxn>
                <a:cxn ang="T14">
                  <a:pos x="T8" y="T9"/>
                </a:cxn>
              </a:cxnLst>
              <a:rect l="T15" t="T16" r="T17" b="T18"/>
              <a:pathLst>
                <a:path w="133350" h="114300">
                  <a:moveTo>
                    <a:pt x="72458" y="103545"/>
                  </a:moveTo>
                  <a:cubicBezTo>
                    <a:pt x="101224" y="127358"/>
                    <a:pt x="125036" y="105069"/>
                    <a:pt x="128941" y="86781"/>
                  </a:cubicBezTo>
                  <a:cubicBezTo>
                    <a:pt x="132847" y="68493"/>
                    <a:pt x="73601" y="44871"/>
                    <a:pt x="48360" y="19916"/>
                  </a:cubicBezTo>
                  <a:cubicBezTo>
                    <a:pt x="23118" y="-4945"/>
                    <a:pt x="11498" y="11057"/>
                    <a:pt x="7498" y="29250"/>
                  </a:cubicBezTo>
                  <a:cubicBezTo>
                    <a:pt x="3592" y="47538"/>
                    <a:pt x="32453" y="70303"/>
                    <a:pt x="72458" y="103450"/>
                  </a:cubicBezTo>
                  <a:lnTo>
                    <a:pt x="72458" y="103545"/>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62" name="Freeform: Shape 161">
              <a:extLst>
                <a:ext uri="{FF2B5EF4-FFF2-40B4-BE49-F238E27FC236}">
                  <a16:creationId xmlns:a16="http://schemas.microsoft.com/office/drawing/2014/main" id="{94009521-CEF8-4EE4-92BE-1CC1AE888F4F}"/>
                </a:ext>
              </a:extLst>
            </p:cNvPr>
            <p:cNvSpPr/>
            <p:nvPr/>
          </p:nvSpPr>
          <p:spPr>
            <a:xfrm>
              <a:off x="4965527" y="3170624"/>
              <a:ext cx="294459" cy="477635"/>
            </a:xfrm>
            <a:custGeom>
              <a:avLst/>
              <a:gdLst>
                <a:gd name="connsiteX0" fmla="*/ 259366 w 295275"/>
                <a:gd name="connsiteY0" fmla="*/ 472293 h 476250"/>
                <a:gd name="connsiteX1" fmla="*/ 290608 w 295275"/>
                <a:gd name="connsiteY1" fmla="*/ 402475 h 476250"/>
                <a:gd name="connsiteX2" fmla="*/ 159829 w 295275"/>
                <a:gd name="connsiteY2" fmla="*/ 35858 h 476250"/>
                <a:gd name="connsiteX3" fmla="*/ 39910 w 295275"/>
                <a:gd name="connsiteY3" fmla="*/ 49383 h 476250"/>
                <a:gd name="connsiteX4" fmla="*/ 7144 w 295275"/>
                <a:gd name="connsiteY4" fmla="*/ 146729 h 476250"/>
                <a:gd name="connsiteX5" fmla="*/ 259366 w 295275"/>
                <a:gd name="connsiteY5" fmla="*/ 472293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275" h="476250">
                  <a:moveTo>
                    <a:pt x="259366" y="472293"/>
                  </a:moveTo>
                  <a:cubicBezTo>
                    <a:pt x="272986" y="434765"/>
                    <a:pt x="290608" y="402475"/>
                    <a:pt x="290608" y="402475"/>
                  </a:cubicBezTo>
                  <a:lnTo>
                    <a:pt x="159829" y="35858"/>
                  </a:lnTo>
                  <a:cubicBezTo>
                    <a:pt x="131731" y="-16530"/>
                    <a:pt x="53530" y="11759"/>
                    <a:pt x="39910" y="49383"/>
                  </a:cubicBezTo>
                  <a:lnTo>
                    <a:pt x="7144" y="146729"/>
                  </a:lnTo>
                  <a:cubicBezTo>
                    <a:pt x="53340" y="222453"/>
                    <a:pt x="259366" y="472293"/>
                    <a:pt x="259366" y="472293"/>
                  </a:cubicBezTo>
                  <a:close/>
                </a:path>
              </a:pathLst>
            </a:custGeom>
            <a:solidFill>
              <a:schemeClr val="bg1">
                <a:lumMod val="8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3348" name="Freeform: Shape 162">
              <a:extLst>
                <a:ext uri="{FF2B5EF4-FFF2-40B4-BE49-F238E27FC236}">
                  <a16:creationId xmlns:a16="http://schemas.microsoft.com/office/drawing/2014/main" id="{E8566AD5-E4A9-4DF4-8449-2436FDC08E39}"/>
                </a:ext>
              </a:extLst>
            </p:cNvPr>
            <p:cNvSpPr>
              <a:spLocks/>
            </p:cNvSpPr>
            <p:nvPr/>
          </p:nvSpPr>
          <p:spPr bwMode="auto">
            <a:xfrm>
              <a:off x="5336834" y="2607438"/>
              <a:ext cx="228600" cy="219075"/>
            </a:xfrm>
            <a:custGeom>
              <a:avLst/>
              <a:gdLst>
                <a:gd name="T0" fmla="*/ 226814 w 228600"/>
                <a:gd name="T1" fmla="*/ 184816 h 219075"/>
                <a:gd name="T2" fmla="*/ 122230 w 228600"/>
                <a:gd name="T3" fmla="*/ 219106 h 219075"/>
                <a:gd name="T4" fmla="*/ 13740 w 228600"/>
                <a:gd name="T5" fmla="*/ 183578 h 219075"/>
                <a:gd name="T6" fmla="*/ 64032 w 228600"/>
                <a:gd name="T7" fmla="*/ 84613 h 219075"/>
                <a:gd name="T8" fmla="*/ 196144 w 228600"/>
                <a:gd name="T9" fmla="*/ 32797 h 219075"/>
                <a:gd name="T10" fmla="*/ 226814 w 228600"/>
                <a:gd name="T11" fmla="*/ 184911 h 219075"/>
                <a:gd name="T12" fmla="*/ 0 60000 65536"/>
                <a:gd name="T13" fmla="*/ 0 60000 65536"/>
                <a:gd name="T14" fmla="*/ 0 60000 65536"/>
                <a:gd name="T15" fmla="*/ 0 60000 65536"/>
                <a:gd name="T16" fmla="*/ 0 60000 65536"/>
                <a:gd name="T17" fmla="*/ 0 60000 65536"/>
                <a:gd name="T18" fmla="*/ 0 w 228600"/>
                <a:gd name="T19" fmla="*/ 0 h 219075"/>
                <a:gd name="T20" fmla="*/ 228600 w 228600"/>
                <a:gd name="T21" fmla="*/ 219075 h 219075"/>
              </a:gdLst>
              <a:ahLst/>
              <a:cxnLst>
                <a:cxn ang="T12">
                  <a:pos x="T0" y="T1"/>
                </a:cxn>
                <a:cxn ang="T13">
                  <a:pos x="T2" y="T3"/>
                </a:cxn>
                <a:cxn ang="T14">
                  <a:pos x="T4" y="T5"/>
                </a:cxn>
                <a:cxn ang="T15">
                  <a:pos x="T6" y="T7"/>
                </a:cxn>
                <a:cxn ang="T16">
                  <a:pos x="T8" y="T9"/>
                </a:cxn>
                <a:cxn ang="T17">
                  <a:pos x="T10" y="T11"/>
                </a:cxn>
              </a:cxnLst>
              <a:rect l="T18" t="T19" r="T20" b="T21"/>
              <a:pathLst>
                <a:path w="228600" h="219075">
                  <a:moveTo>
                    <a:pt x="226814" y="184816"/>
                  </a:moveTo>
                  <a:cubicBezTo>
                    <a:pt x="250436" y="232155"/>
                    <a:pt x="160997" y="217201"/>
                    <a:pt x="122230" y="219106"/>
                  </a:cubicBezTo>
                  <a:cubicBezTo>
                    <a:pt x="83463" y="221011"/>
                    <a:pt x="-19788" y="223773"/>
                    <a:pt x="13740" y="183578"/>
                  </a:cubicBezTo>
                  <a:cubicBezTo>
                    <a:pt x="26027" y="168814"/>
                    <a:pt x="81558" y="133095"/>
                    <a:pt x="64032" y="84613"/>
                  </a:cubicBezTo>
                  <a:cubicBezTo>
                    <a:pt x="37933" y="12223"/>
                    <a:pt x="192524" y="-18924"/>
                    <a:pt x="196144" y="32797"/>
                  </a:cubicBezTo>
                  <a:cubicBezTo>
                    <a:pt x="199001" y="73850"/>
                    <a:pt x="188238" y="107568"/>
                    <a:pt x="226814" y="184911"/>
                  </a:cubicBezTo>
                  <a:lnTo>
                    <a:pt x="226814" y="18481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49" name="Freeform: Shape 163">
              <a:extLst>
                <a:ext uri="{FF2B5EF4-FFF2-40B4-BE49-F238E27FC236}">
                  <a16:creationId xmlns:a16="http://schemas.microsoft.com/office/drawing/2014/main" id="{BD0D390E-C392-4D59-B4E0-FF475300472B}"/>
                </a:ext>
              </a:extLst>
            </p:cNvPr>
            <p:cNvSpPr>
              <a:spLocks/>
            </p:cNvSpPr>
            <p:nvPr/>
          </p:nvSpPr>
          <p:spPr bwMode="auto">
            <a:xfrm>
              <a:off x="5378071" y="2474269"/>
              <a:ext cx="200025" cy="276225"/>
            </a:xfrm>
            <a:custGeom>
              <a:avLst/>
              <a:gdLst>
                <a:gd name="T0" fmla="*/ 8603 w 200025"/>
                <a:gd name="T1" fmla="*/ 127866 h 276225"/>
                <a:gd name="T2" fmla="*/ 65371 w 200025"/>
                <a:gd name="T3" fmla="*/ 259121 h 276225"/>
                <a:gd name="T4" fmla="*/ 198150 w 200025"/>
                <a:gd name="T5" fmla="*/ 228069 h 276225"/>
                <a:gd name="T6" fmla="*/ 150716 w 200025"/>
                <a:gd name="T7" fmla="*/ 8423 h 276225"/>
                <a:gd name="T8" fmla="*/ 8698 w 200025"/>
                <a:gd name="T9" fmla="*/ 127961 h 276225"/>
                <a:gd name="T10" fmla="*/ 0 60000 65536"/>
                <a:gd name="T11" fmla="*/ 0 60000 65536"/>
                <a:gd name="T12" fmla="*/ 0 60000 65536"/>
                <a:gd name="T13" fmla="*/ 0 60000 65536"/>
                <a:gd name="T14" fmla="*/ 0 60000 65536"/>
                <a:gd name="T15" fmla="*/ 0 w 200025"/>
                <a:gd name="T16" fmla="*/ 0 h 276225"/>
                <a:gd name="T17" fmla="*/ 200025 w 200025"/>
                <a:gd name="T18" fmla="*/ 276225 h 276225"/>
              </a:gdLst>
              <a:ahLst/>
              <a:cxnLst>
                <a:cxn ang="T10">
                  <a:pos x="T0" y="T1"/>
                </a:cxn>
                <a:cxn ang="T11">
                  <a:pos x="T2" y="T3"/>
                </a:cxn>
                <a:cxn ang="T12">
                  <a:pos x="T4" y="T5"/>
                </a:cxn>
                <a:cxn ang="T13">
                  <a:pos x="T6" y="T7"/>
                </a:cxn>
                <a:cxn ang="T14">
                  <a:pos x="T8" y="T9"/>
                </a:cxn>
              </a:cxnLst>
              <a:rect l="T15" t="T16" r="T17" b="T18"/>
              <a:pathLst>
                <a:path w="200025" h="276225">
                  <a:moveTo>
                    <a:pt x="8603" y="127866"/>
                  </a:moveTo>
                  <a:cubicBezTo>
                    <a:pt x="4221" y="167681"/>
                    <a:pt x="6221" y="230736"/>
                    <a:pt x="65371" y="259121"/>
                  </a:cubicBezTo>
                  <a:cubicBezTo>
                    <a:pt x="134333" y="292077"/>
                    <a:pt x="200531" y="261788"/>
                    <a:pt x="198150" y="228069"/>
                  </a:cubicBezTo>
                  <a:cubicBezTo>
                    <a:pt x="193102" y="159870"/>
                    <a:pt x="198531" y="14519"/>
                    <a:pt x="150716" y="8423"/>
                  </a:cubicBezTo>
                  <a:cubicBezTo>
                    <a:pt x="68991" y="-2055"/>
                    <a:pt x="16985" y="53095"/>
                    <a:pt x="8698" y="127961"/>
                  </a:cubicBezTo>
                  <a:lnTo>
                    <a:pt x="8603" y="127866"/>
                  </a:lnTo>
                  <a:close/>
                </a:path>
              </a:pathLst>
            </a:custGeom>
            <a:solidFill>
              <a:srgbClr val="FFBBB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0" name="Freeform: Shape 164">
              <a:extLst>
                <a:ext uri="{FF2B5EF4-FFF2-40B4-BE49-F238E27FC236}">
                  <a16:creationId xmlns:a16="http://schemas.microsoft.com/office/drawing/2014/main" id="{C9903601-93B5-463C-92A4-51D3BAE44917}"/>
                </a:ext>
              </a:extLst>
            </p:cNvPr>
            <p:cNvSpPr>
              <a:spLocks/>
            </p:cNvSpPr>
            <p:nvPr/>
          </p:nvSpPr>
          <p:spPr bwMode="auto">
            <a:xfrm>
              <a:off x="5352288" y="2416934"/>
              <a:ext cx="257175" cy="200025"/>
            </a:xfrm>
            <a:custGeom>
              <a:avLst/>
              <a:gdLst>
                <a:gd name="T0" fmla="*/ 7144 w 257175"/>
                <a:gd name="T1" fmla="*/ 110334 h 200025"/>
                <a:gd name="T2" fmla="*/ 27146 w 257175"/>
                <a:gd name="T3" fmla="*/ 195964 h 200025"/>
                <a:gd name="T4" fmla="*/ 110871 w 257175"/>
                <a:gd name="T5" fmla="*/ 124622 h 200025"/>
                <a:gd name="T6" fmla="*/ 250031 w 257175"/>
                <a:gd name="T7" fmla="*/ 35754 h 200025"/>
                <a:gd name="T8" fmla="*/ 143256 w 257175"/>
                <a:gd name="T9" fmla="*/ 14894 h 200025"/>
                <a:gd name="T10" fmla="*/ 7239 w 257175"/>
                <a:gd name="T11" fmla="*/ 110429 h 200025"/>
                <a:gd name="T12" fmla="*/ 0 60000 65536"/>
                <a:gd name="T13" fmla="*/ 0 60000 65536"/>
                <a:gd name="T14" fmla="*/ 0 60000 65536"/>
                <a:gd name="T15" fmla="*/ 0 60000 65536"/>
                <a:gd name="T16" fmla="*/ 0 60000 65536"/>
                <a:gd name="T17" fmla="*/ 0 60000 65536"/>
                <a:gd name="T18" fmla="*/ 0 w 257175"/>
                <a:gd name="T19" fmla="*/ 0 h 200025"/>
                <a:gd name="T20" fmla="*/ 257175 w 257175"/>
                <a:gd name="T21" fmla="*/ 200025 h 200025"/>
              </a:gdLst>
              <a:ahLst/>
              <a:cxnLst>
                <a:cxn ang="T12">
                  <a:pos x="T0" y="T1"/>
                </a:cxn>
                <a:cxn ang="T13">
                  <a:pos x="T2" y="T3"/>
                </a:cxn>
                <a:cxn ang="T14">
                  <a:pos x="T4" y="T5"/>
                </a:cxn>
                <a:cxn ang="T15">
                  <a:pos x="T6" y="T7"/>
                </a:cxn>
                <a:cxn ang="T16">
                  <a:pos x="T8" y="T9"/>
                </a:cxn>
                <a:cxn ang="T17">
                  <a:pos x="T10" y="T11"/>
                </a:cxn>
              </a:cxnLst>
              <a:rect l="T18" t="T19" r="T20" b="T21"/>
              <a:pathLst>
                <a:path w="257175" h="200025">
                  <a:moveTo>
                    <a:pt x="7144" y="110334"/>
                  </a:moveTo>
                  <a:cubicBezTo>
                    <a:pt x="7144" y="148815"/>
                    <a:pt x="27146" y="195964"/>
                    <a:pt x="27146" y="195964"/>
                  </a:cubicBezTo>
                  <a:cubicBezTo>
                    <a:pt x="46577" y="195964"/>
                    <a:pt x="49054" y="117002"/>
                    <a:pt x="110871" y="124622"/>
                  </a:cubicBezTo>
                  <a:cubicBezTo>
                    <a:pt x="252698" y="142243"/>
                    <a:pt x="240221" y="58328"/>
                    <a:pt x="250031" y="35754"/>
                  </a:cubicBezTo>
                  <a:cubicBezTo>
                    <a:pt x="251841" y="31467"/>
                    <a:pt x="220218" y="57756"/>
                    <a:pt x="143256" y="14894"/>
                  </a:cubicBezTo>
                  <a:cubicBezTo>
                    <a:pt x="80581" y="-19968"/>
                    <a:pt x="7239" y="71853"/>
                    <a:pt x="7239" y="110429"/>
                  </a:cubicBezTo>
                  <a:lnTo>
                    <a:pt x="7144" y="110334"/>
                  </a:lnTo>
                  <a:close/>
                </a:path>
              </a:pathLst>
            </a:custGeom>
            <a:solidFill>
              <a:srgbClr val="0F387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1" name="Freeform: Shape 165">
              <a:extLst>
                <a:ext uri="{FF2B5EF4-FFF2-40B4-BE49-F238E27FC236}">
                  <a16:creationId xmlns:a16="http://schemas.microsoft.com/office/drawing/2014/main" id="{AFF2A27A-A33D-4530-B0D2-DC07BE1AB7F6}"/>
                </a:ext>
              </a:extLst>
            </p:cNvPr>
            <p:cNvSpPr>
              <a:spLocks/>
            </p:cNvSpPr>
            <p:nvPr/>
          </p:nvSpPr>
          <p:spPr bwMode="auto">
            <a:xfrm>
              <a:off x="5330857" y="2795206"/>
              <a:ext cx="161925" cy="114300"/>
            </a:xfrm>
            <a:custGeom>
              <a:avLst/>
              <a:gdLst>
                <a:gd name="T0" fmla="*/ 7144 w 161925"/>
                <a:gd name="T1" fmla="*/ 21717 h 114300"/>
                <a:gd name="T2" fmla="*/ 114871 w 161925"/>
                <a:gd name="T3" fmla="*/ 109347 h 114300"/>
                <a:gd name="T4" fmla="*/ 158686 w 161925"/>
                <a:gd name="T5" fmla="*/ 40100 h 114300"/>
                <a:gd name="T6" fmla="*/ 7144 w 161925"/>
                <a:gd name="T7" fmla="*/ 7144 h 114300"/>
                <a:gd name="T8" fmla="*/ 7144 w 161925"/>
                <a:gd name="T9" fmla="*/ 21717 h 114300"/>
                <a:gd name="T10" fmla="*/ 0 60000 65536"/>
                <a:gd name="T11" fmla="*/ 0 60000 65536"/>
                <a:gd name="T12" fmla="*/ 0 60000 65536"/>
                <a:gd name="T13" fmla="*/ 0 60000 65536"/>
                <a:gd name="T14" fmla="*/ 0 60000 65536"/>
                <a:gd name="T15" fmla="*/ 0 w 161925"/>
                <a:gd name="T16" fmla="*/ 0 h 114300"/>
                <a:gd name="T17" fmla="*/ 161925 w 161925"/>
                <a:gd name="T18" fmla="*/ 114300 h 114300"/>
              </a:gdLst>
              <a:ahLst/>
              <a:cxnLst>
                <a:cxn ang="T10">
                  <a:pos x="T0" y="T1"/>
                </a:cxn>
                <a:cxn ang="T11">
                  <a:pos x="T2" y="T3"/>
                </a:cxn>
                <a:cxn ang="T12">
                  <a:pos x="T4" y="T5"/>
                </a:cxn>
                <a:cxn ang="T13">
                  <a:pos x="T6" y="T7"/>
                </a:cxn>
                <a:cxn ang="T14">
                  <a:pos x="T8" y="T9"/>
                </a:cxn>
              </a:cxnLst>
              <a:rect l="T15" t="T16" r="T17" b="T18"/>
              <a:pathLst>
                <a:path w="161925" h="114300">
                  <a:moveTo>
                    <a:pt x="7144" y="21717"/>
                  </a:moveTo>
                  <a:lnTo>
                    <a:pt x="114871" y="109347"/>
                  </a:lnTo>
                  <a:lnTo>
                    <a:pt x="158686" y="40100"/>
                  </a:lnTo>
                  <a:lnTo>
                    <a:pt x="7144" y="7144"/>
                  </a:lnTo>
                  <a:lnTo>
                    <a:pt x="7144" y="21717"/>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2" name="Freeform: Shape 166">
              <a:extLst>
                <a:ext uri="{FF2B5EF4-FFF2-40B4-BE49-F238E27FC236}">
                  <a16:creationId xmlns:a16="http://schemas.microsoft.com/office/drawing/2014/main" id="{1F7F0EA2-8D81-462E-A371-A1BA8C6B0A94}"/>
                </a:ext>
              </a:extLst>
            </p:cNvPr>
            <p:cNvSpPr>
              <a:spLocks/>
            </p:cNvSpPr>
            <p:nvPr/>
          </p:nvSpPr>
          <p:spPr bwMode="auto">
            <a:xfrm>
              <a:off x="5470588" y="2795206"/>
              <a:ext cx="104775" cy="104775"/>
            </a:xfrm>
            <a:custGeom>
              <a:avLst/>
              <a:gdLst>
                <a:gd name="T0" fmla="*/ 103918 w 104775"/>
                <a:gd name="T1" fmla="*/ 21717 h 104775"/>
                <a:gd name="T2" fmla="*/ 51054 w 104775"/>
                <a:gd name="T3" fmla="*/ 98393 h 104775"/>
                <a:gd name="T4" fmla="*/ 7144 w 104775"/>
                <a:gd name="T5" fmla="*/ 40100 h 104775"/>
                <a:gd name="T6" fmla="*/ 103918 w 104775"/>
                <a:gd name="T7" fmla="*/ 7144 h 104775"/>
                <a:gd name="T8" fmla="*/ 103918 w 104775"/>
                <a:gd name="T9" fmla="*/ 21717 h 104775"/>
                <a:gd name="T10" fmla="*/ 0 60000 65536"/>
                <a:gd name="T11" fmla="*/ 0 60000 65536"/>
                <a:gd name="T12" fmla="*/ 0 60000 65536"/>
                <a:gd name="T13" fmla="*/ 0 60000 65536"/>
                <a:gd name="T14" fmla="*/ 0 60000 65536"/>
                <a:gd name="T15" fmla="*/ 0 w 104775"/>
                <a:gd name="T16" fmla="*/ 0 h 104775"/>
                <a:gd name="T17" fmla="*/ 104775 w 104775"/>
                <a:gd name="T18" fmla="*/ 104775 h 104775"/>
              </a:gdLst>
              <a:ahLst/>
              <a:cxnLst>
                <a:cxn ang="T10">
                  <a:pos x="T0" y="T1"/>
                </a:cxn>
                <a:cxn ang="T11">
                  <a:pos x="T2" y="T3"/>
                </a:cxn>
                <a:cxn ang="T12">
                  <a:pos x="T4" y="T5"/>
                </a:cxn>
                <a:cxn ang="T13">
                  <a:pos x="T6" y="T7"/>
                </a:cxn>
                <a:cxn ang="T14">
                  <a:pos x="T8" y="T9"/>
                </a:cxn>
              </a:cxnLst>
              <a:rect l="T15" t="T16" r="T17" b="T18"/>
              <a:pathLst>
                <a:path w="104775" h="104775">
                  <a:moveTo>
                    <a:pt x="103918" y="21717"/>
                  </a:moveTo>
                  <a:lnTo>
                    <a:pt x="51054" y="98393"/>
                  </a:lnTo>
                  <a:lnTo>
                    <a:pt x="7144" y="40100"/>
                  </a:lnTo>
                  <a:lnTo>
                    <a:pt x="103918" y="7144"/>
                  </a:lnTo>
                  <a:lnTo>
                    <a:pt x="103918" y="21717"/>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3" name="Freeform: Shape 167">
              <a:extLst>
                <a:ext uri="{FF2B5EF4-FFF2-40B4-BE49-F238E27FC236}">
                  <a16:creationId xmlns:a16="http://schemas.microsoft.com/office/drawing/2014/main" id="{4570FFEB-AD48-4BEF-A8AA-F6913C3B0374}"/>
                </a:ext>
              </a:extLst>
            </p:cNvPr>
            <p:cNvSpPr>
              <a:spLocks/>
            </p:cNvSpPr>
            <p:nvPr/>
          </p:nvSpPr>
          <p:spPr bwMode="auto">
            <a:xfrm>
              <a:off x="5330857" y="2773299"/>
              <a:ext cx="161925" cy="114300"/>
            </a:xfrm>
            <a:custGeom>
              <a:avLst/>
              <a:gdLst>
                <a:gd name="T0" fmla="*/ 7144 w 161925"/>
                <a:gd name="T1" fmla="*/ 43624 h 114300"/>
                <a:gd name="T2" fmla="*/ 114871 w 161925"/>
                <a:gd name="T3" fmla="*/ 109347 h 114300"/>
                <a:gd name="T4" fmla="*/ 158686 w 161925"/>
                <a:gd name="T5" fmla="*/ 40005 h 114300"/>
                <a:gd name="T6" fmla="*/ 7144 w 161925"/>
                <a:gd name="T7" fmla="*/ 7144 h 114300"/>
                <a:gd name="T8" fmla="*/ 7144 w 161925"/>
                <a:gd name="T9" fmla="*/ 43624 h 114300"/>
                <a:gd name="T10" fmla="*/ 0 60000 65536"/>
                <a:gd name="T11" fmla="*/ 0 60000 65536"/>
                <a:gd name="T12" fmla="*/ 0 60000 65536"/>
                <a:gd name="T13" fmla="*/ 0 60000 65536"/>
                <a:gd name="T14" fmla="*/ 0 60000 65536"/>
                <a:gd name="T15" fmla="*/ 0 w 161925"/>
                <a:gd name="T16" fmla="*/ 0 h 114300"/>
                <a:gd name="T17" fmla="*/ 161925 w 161925"/>
                <a:gd name="T18" fmla="*/ 114300 h 114300"/>
              </a:gdLst>
              <a:ahLst/>
              <a:cxnLst>
                <a:cxn ang="T10">
                  <a:pos x="T0" y="T1"/>
                </a:cxn>
                <a:cxn ang="T11">
                  <a:pos x="T2" y="T3"/>
                </a:cxn>
                <a:cxn ang="T12">
                  <a:pos x="T4" y="T5"/>
                </a:cxn>
                <a:cxn ang="T13">
                  <a:pos x="T6" y="T7"/>
                </a:cxn>
                <a:cxn ang="T14">
                  <a:pos x="T8" y="T9"/>
                </a:cxn>
              </a:cxnLst>
              <a:rect l="T15" t="T16" r="T17" b="T18"/>
              <a:pathLst>
                <a:path w="161925" h="114300">
                  <a:moveTo>
                    <a:pt x="7144" y="43624"/>
                  </a:moveTo>
                  <a:lnTo>
                    <a:pt x="114871" y="109347"/>
                  </a:lnTo>
                  <a:lnTo>
                    <a:pt x="158686" y="40005"/>
                  </a:lnTo>
                  <a:lnTo>
                    <a:pt x="7144" y="7144"/>
                  </a:lnTo>
                  <a:lnTo>
                    <a:pt x="7144" y="43624"/>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4" name="Freeform: Shape 168">
              <a:extLst>
                <a:ext uri="{FF2B5EF4-FFF2-40B4-BE49-F238E27FC236}">
                  <a16:creationId xmlns:a16="http://schemas.microsoft.com/office/drawing/2014/main" id="{0C8A75FA-D499-45A6-AF18-9576A92756CF}"/>
                </a:ext>
              </a:extLst>
            </p:cNvPr>
            <p:cNvSpPr>
              <a:spLocks/>
            </p:cNvSpPr>
            <p:nvPr/>
          </p:nvSpPr>
          <p:spPr bwMode="auto">
            <a:xfrm>
              <a:off x="5459635" y="2773299"/>
              <a:ext cx="114300" cy="114300"/>
            </a:xfrm>
            <a:custGeom>
              <a:avLst/>
              <a:gdLst>
                <a:gd name="T0" fmla="*/ 114871 w 114300"/>
                <a:gd name="T1" fmla="*/ 32671 h 114300"/>
                <a:gd name="T2" fmla="*/ 51054 w 114300"/>
                <a:gd name="T3" fmla="*/ 109347 h 114300"/>
                <a:gd name="T4" fmla="*/ 7144 w 114300"/>
                <a:gd name="T5" fmla="*/ 40005 h 114300"/>
                <a:gd name="T6" fmla="*/ 114871 w 114300"/>
                <a:gd name="T7" fmla="*/ 7144 h 114300"/>
                <a:gd name="T8" fmla="*/ 114871 w 114300"/>
                <a:gd name="T9" fmla="*/ 32671 h 114300"/>
                <a:gd name="T10" fmla="*/ 0 60000 65536"/>
                <a:gd name="T11" fmla="*/ 0 60000 65536"/>
                <a:gd name="T12" fmla="*/ 0 60000 65536"/>
                <a:gd name="T13" fmla="*/ 0 60000 65536"/>
                <a:gd name="T14" fmla="*/ 0 60000 65536"/>
                <a:gd name="T15" fmla="*/ 0 w 114300"/>
                <a:gd name="T16" fmla="*/ 0 h 114300"/>
                <a:gd name="T17" fmla="*/ 114300 w 114300"/>
                <a:gd name="T18" fmla="*/ 114300 h 114300"/>
              </a:gdLst>
              <a:ahLst/>
              <a:cxnLst>
                <a:cxn ang="T10">
                  <a:pos x="T0" y="T1"/>
                </a:cxn>
                <a:cxn ang="T11">
                  <a:pos x="T2" y="T3"/>
                </a:cxn>
                <a:cxn ang="T12">
                  <a:pos x="T4" y="T5"/>
                </a:cxn>
                <a:cxn ang="T13">
                  <a:pos x="T6" y="T7"/>
                </a:cxn>
                <a:cxn ang="T14">
                  <a:pos x="T8" y="T9"/>
                </a:cxn>
              </a:cxnLst>
              <a:rect l="T15" t="T16" r="T17" b="T18"/>
              <a:pathLst>
                <a:path w="114300" h="114300">
                  <a:moveTo>
                    <a:pt x="114871" y="32671"/>
                  </a:moveTo>
                  <a:lnTo>
                    <a:pt x="51054" y="109347"/>
                  </a:lnTo>
                  <a:lnTo>
                    <a:pt x="7144" y="40005"/>
                  </a:lnTo>
                  <a:lnTo>
                    <a:pt x="114871" y="7144"/>
                  </a:lnTo>
                  <a:lnTo>
                    <a:pt x="114871" y="32671"/>
                  </a:ln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5" name="Freeform: Shape 169">
              <a:extLst>
                <a:ext uri="{FF2B5EF4-FFF2-40B4-BE49-F238E27FC236}">
                  <a16:creationId xmlns:a16="http://schemas.microsoft.com/office/drawing/2014/main" id="{C1E1D8CB-CFA1-4305-9B3C-2FACCA88209C}"/>
                </a:ext>
              </a:extLst>
            </p:cNvPr>
            <p:cNvSpPr>
              <a:spLocks/>
            </p:cNvSpPr>
            <p:nvPr/>
          </p:nvSpPr>
          <p:spPr bwMode="auto">
            <a:xfrm>
              <a:off x="5478875" y="2945225"/>
              <a:ext cx="38100" cy="38100"/>
            </a:xfrm>
            <a:custGeom>
              <a:avLst/>
              <a:gdLst>
                <a:gd name="T0" fmla="*/ 7144 w 38100"/>
                <a:gd name="T1" fmla="*/ 21622 h 38100"/>
                <a:gd name="T2" fmla="*/ 21622 w 38100"/>
                <a:gd name="T3" fmla="*/ 36100 h 38100"/>
                <a:gd name="T4" fmla="*/ 36100 w 38100"/>
                <a:gd name="T5" fmla="*/ 21622 h 38100"/>
                <a:gd name="T6" fmla="*/ 21622 w 38100"/>
                <a:gd name="T7" fmla="*/ 7144 h 38100"/>
                <a:gd name="T8" fmla="*/ 7144 w 38100"/>
                <a:gd name="T9" fmla="*/ 21622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7144" y="21622"/>
                  </a:moveTo>
                  <a:cubicBezTo>
                    <a:pt x="7144" y="29623"/>
                    <a:pt x="13621" y="36100"/>
                    <a:pt x="21622" y="36100"/>
                  </a:cubicBezTo>
                  <a:cubicBezTo>
                    <a:pt x="29623" y="36100"/>
                    <a:pt x="36100" y="29623"/>
                    <a:pt x="36100" y="21622"/>
                  </a:cubicBezTo>
                  <a:cubicBezTo>
                    <a:pt x="36100" y="13621"/>
                    <a:pt x="29623" y="7144"/>
                    <a:pt x="21622" y="7144"/>
                  </a:cubicBezTo>
                  <a:cubicBezTo>
                    <a:pt x="13621" y="7144"/>
                    <a:pt x="7144" y="13621"/>
                    <a:pt x="7144" y="21622"/>
                  </a:cubicBez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6" name="Freeform: Shape 170">
              <a:extLst>
                <a:ext uri="{FF2B5EF4-FFF2-40B4-BE49-F238E27FC236}">
                  <a16:creationId xmlns:a16="http://schemas.microsoft.com/office/drawing/2014/main" id="{CF33339D-6776-4BF3-98F6-E92ADD85ECEF}"/>
                </a:ext>
              </a:extLst>
            </p:cNvPr>
            <p:cNvSpPr>
              <a:spLocks/>
            </p:cNvSpPr>
            <p:nvPr/>
          </p:nvSpPr>
          <p:spPr bwMode="auto">
            <a:xfrm>
              <a:off x="5493353" y="3088672"/>
              <a:ext cx="38100" cy="38100"/>
            </a:xfrm>
            <a:custGeom>
              <a:avLst/>
              <a:gdLst>
                <a:gd name="T0" fmla="*/ 7144 w 38100"/>
                <a:gd name="T1" fmla="*/ 21622 h 38100"/>
                <a:gd name="T2" fmla="*/ 21622 w 38100"/>
                <a:gd name="T3" fmla="*/ 36100 h 38100"/>
                <a:gd name="T4" fmla="*/ 36100 w 38100"/>
                <a:gd name="T5" fmla="*/ 21622 h 38100"/>
                <a:gd name="T6" fmla="*/ 21622 w 38100"/>
                <a:gd name="T7" fmla="*/ 7144 h 38100"/>
                <a:gd name="T8" fmla="*/ 7144 w 38100"/>
                <a:gd name="T9" fmla="*/ 21622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7144" y="21622"/>
                  </a:moveTo>
                  <a:cubicBezTo>
                    <a:pt x="7144" y="29623"/>
                    <a:pt x="13621" y="36100"/>
                    <a:pt x="21622" y="36100"/>
                  </a:cubicBezTo>
                  <a:cubicBezTo>
                    <a:pt x="29623" y="36100"/>
                    <a:pt x="36100" y="29623"/>
                    <a:pt x="36100" y="21622"/>
                  </a:cubicBezTo>
                  <a:cubicBezTo>
                    <a:pt x="36100" y="13621"/>
                    <a:pt x="29623" y="7144"/>
                    <a:pt x="21622" y="7144"/>
                  </a:cubicBezTo>
                  <a:cubicBezTo>
                    <a:pt x="13621" y="7144"/>
                    <a:pt x="7144" y="13621"/>
                    <a:pt x="7144" y="21622"/>
                  </a:cubicBez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7" name="Freeform: Shape 171">
              <a:extLst>
                <a:ext uri="{FF2B5EF4-FFF2-40B4-BE49-F238E27FC236}">
                  <a16:creationId xmlns:a16="http://schemas.microsoft.com/office/drawing/2014/main" id="{06837670-2D1C-4649-92AE-1E5CBA33930A}"/>
                </a:ext>
              </a:extLst>
            </p:cNvPr>
            <p:cNvSpPr>
              <a:spLocks/>
            </p:cNvSpPr>
            <p:nvPr/>
          </p:nvSpPr>
          <p:spPr bwMode="auto">
            <a:xfrm>
              <a:off x="5493353" y="3241453"/>
              <a:ext cx="38100" cy="38100"/>
            </a:xfrm>
            <a:custGeom>
              <a:avLst/>
              <a:gdLst>
                <a:gd name="T0" fmla="*/ 7144 w 38100"/>
                <a:gd name="T1" fmla="*/ 21622 h 38100"/>
                <a:gd name="T2" fmla="*/ 21622 w 38100"/>
                <a:gd name="T3" fmla="*/ 36100 h 38100"/>
                <a:gd name="T4" fmla="*/ 36100 w 38100"/>
                <a:gd name="T5" fmla="*/ 21622 h 38100"/>
                <a:gd name="T6" fmla="*/ 21622 w 38100"/>
                <a:gd name="T7" fmla="*/ 7144 h 38100"/>
                <a:gd name="T8" fmla="*/ 7144 w 38100"/>
                <a:gd name="T9" fmla="*/ 21622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7144" y="21622"/>
                  </a:moveTo>
                  <a:cubicBezTo>
                    <a:pt x="7144" y="29623"/>
                    <a:pt x="13621" y="36100"/>
                    <a:pt x="21622" y="36100"/>
                  </a:cubicBezTo>
                  <a:cubicBezTo>
                    <a:pt x="29623" y="36100"/>
                    <a:pt x="36100" y="29623"/>
                    <a:pt x="36100" y="21622"/>
                  </a:cubicBezTo>
                  <a:cubicBezTo>
                    <a:pt x="36100" y="13621"/>
                    <a:pt x="29623" y="7144"/>
                    <a:pt x="21622" y="7144"/>
                  </a:cubicBezTo>
                  <a:cubicBezTo>
                    <a:pt x="13621" y="7144"/>
                    <a:pt x="7144" y="13621"/>
                    <a:pt x="7144" y="21622"/>
                  </a:cubicBez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8" name="Freeform: Shape 172">
              <a:extLst>
                <a:ext uri="{FF2B5EF4-FFF2-40B4-BE49-F238E27FC236}">
                  <a16:creationId xmlns:a16="http://schemas.microsoft.com/office/drawing/2014/main" id="{638E1426-4DEB-4816-9C12-EAC43C006771}"/>
                </a:ext>
              </a:extLst>
            </p:cNvPr>
            <p:cNvSpPr>
              <a:spLocks/>
            </p:cNvSpPr>
            <p:nvPr/>
          </p:nvSpPr>
          <p:spPr bwMode="auto">
            <a:xfrm>
              <a:off x="5493353" y="3405378"/>
              <a:ext cx="38100" cy="38100"/>
            </a:xfrm>
            <a:custGeom>
              <a:avLst/>
              <a:gdLst>
                <a:gd name="T0" fmla="*/ 7144 w 38100"/>
                <a:gd name="T1" fmla="*/ 21622 h 38100"/>
                <a:gd name="T2" fmla="*/ 21622 w 38100"/>
                <a:gd name="T3" fmla="*/ 36100 h 38100"/>
                <a:gd name="T4" fmla="*/ 36100 w 38100"/>
                <a:gd name="T5" fmla="*/ 21622 h 38100"/>
                <a:gd name="T6" fmla="*/ 21622 w 38100"/>
                <a:gd name="T7" fmla="*/ 7144 h 38100"/>
                <a:gd name="T8" fmla="*/ 7144 w 38100"/>
                <a:gd name="T9" fmla="*/ 21622 h 38100"/>
                <a:gd name="T10" fmla="*/ 0 60000 65536"/>
                <a:gd name="T11" fmla="*/ 0 60000 65536"/>
                <a:gd name="T12" fmla="*/ 0 60000 65536"/>
                <a:gd name="T13" fmla="*/ 0 60000 65536"/>
                <a:gd name="T14" fmla="*/ 0 60000 65536"/>
                <a:gd name="T15" fmla="*/ 0 w 38100"/>
                <a:gd name="T16" fmla="*/ 0 h 38100"/>
                <a:gd name="T17" fmla="*/ 38100 w 38100"/>
                <a:gd name="T18" fmla="*/ 38100 h 38100"/>
              </a:gdLst>
              <a:ahLst/>
              <a:cxnLst>
                <a:cxn ang="T10">
                  <a:pos x="T0" y="T1"/>
                </a:cxn>
                <a:cxn ang="T11">
                  <a:pos x="T2" y="T3"/>
                </a:cxn>
                <a:cxn ang="T12">
                  <a:pos x="T4" y="T5"/>
                </a:cxn>
                <a:cxn ang="T13">
                  <a:pos x="T6" y="T7"/>
                </a:cxn>
                <a:cxn ang="T14">
                  <a:pos x="T8" y="T9"/>
                </a:cxn>
              </a:cxnLst>
              <a:rect l="T15" t="T16" r="T17" b="T18"/>
              <a:pathLst>
                <a:path w="38100" h="38100">
                  <a:moveTo>
                    <a:pt x="7144" y="21622"/>
                  </a:moveTo>
                  <a:cubicBezTo>
                    <a:pt x="7144" y="29623"/>
                    <a:pt x="13621" y="36100"/>
                    <a:pt x="21622" y="36100"/>
                  </a:cubicBezTo>
                  <a:cubicBezTo>
                    <a:pt x="29623" y="36100"/>
                    <a:pt x="36100" y="29623"/>
                    <a:pt x="36100" y="21622"/>
                  </a:cubicBezTo>
                  <a:cubicBezTo>
                    <a:pt x="36100" y="13621"/>
                    <a:pt x="29623" y="7144"/>
                    <a:pt x="21622" y="7144"/>
                  </a:cubicBezTo>
                  <a:cubicBezTo>
                    <a:pt x="13621" y="7144"/>
                    <a:pt x="7144" y="13621"/>
                    <a:pt x="7144" y="21622"/>
                  </a:cubicBezTo>
                  <a:close/>
                </a:path>
              </a:pathLst>
            </a:custGeom>
            <a:solidFill>
              <a:srgbClr val="EDE5DD"/>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59" name="Freeform: Shape 173">
              <a:extLst>
                <a:ext uri="{FF2B5EF4-FFF2-40B4-BE49-F238E27FC236}">
                  <a16:creationId xmlns:a16="http://schemas.microsoft.com/office/drawing/2014/main" id="{86BF2BEB-F441-4EFE-A2CA-5A95C431DE53}"/>
                </a:ext>
              </a:extLst>
            </p:cNvPr>
            <p:cNvSpPr>
              <a:spLocks/>
            </p:cNvSpPr>
            <p:nvPr/>
          </p:nvSpPr>
          <p:spPr bwMode="auto">
            <a:xfrm>
              <a:off x="3879444" y="2044865"/>
              <a:ext cx="504825" cy="400050"/>
            </a:xfrm>
            <a:custGeom>
              <a:avLst/>
              <a:gdLst>
                <a:gd name="T0" fmla="*/ 472053 w 504825"/>
                <a:gd name="T1" fmla="*/ 278187 h 400050"/>
                <a:gd name="T2" fmla="*/ 472053 w 504825"/>
                <a:gd name="T3" fmla="*/ 278187 h 400050"/>
                <a:gd name="T4" fmla="*/ 496913 w 504825"/>
                <a:gd name="T5" fmla="*/ 167792 h 400050"/>
                <a:gd name="T6" fmla="*/ 225736 w 504825"/>
                <a:gd name="T7" fmla="*/ 10249 h 400050"/>
                <a:gd name="T8" fmla="*/ 8661 w 504825"/>
                <a:gd name="T9" fmla="*/ 236563 h 400050"/>
                <a:gd name="T10" fmla="*/ 279838 w 504825"/>
                <a:gd name="T11" fmla="*/ 394106 h 400050"/>
                <a:gd name="T12" fmla="*/ 331845 w 504825"/>
                <a:gd name="T13" fmla="*/ 382200 h 400050"/>
                <a:gd name="T14" fmla="*/ 462718 w 504825"/>
                <a:gd name="T15" fmla="*/ 392582 h 400050"/>
                <a:gd name="T16" fmla="*/ 466719 w 504825"/>
                <a:gd name="T17" fmla="*/ 286283 h 400050"/>
                <a:gd name="T18" fmla="*/ 471957 w 504825"/>
                <a:gd name="T19" fmla="*/ 278187 h 4000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4825"/>
                <a:gd name="T31" fmla="*/ 0 h 400050"/>
                <a:gd name="T32" fmla="*/ 504825 w 504825"/>
                <a:gd name="T33" fmla="*/ 400050 h 4000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4825" h="400050">
                  <a:moveTo>
                    <a:pt x="472053" y="278187"/>
                  </a:moveTo>
                  <a:lnTo>
                    <a:pt x="472053" y="278187"/>
                  </a:lnTo>
                  <a:cubicBezTo>
                    <a:pt x="492912" y="244564"/>
                    <a:pt x="502342" y="206464"/>
                    <a:pt x="496913" y="167792"/>
                  </a:cubicBezTo>
                  <a:cubicBezTo>
                    <a:pt x="481959" y="61779"/>
                    <a:pt x="360610" y="-8801"/>
                    <a:pt x="225736" y="10249"/>
                  </a:cubicBezTo>
                  <a:cubicBezTo>
                    <a:pt x="90957" y="29204"/>
                    <a:pt x="-6293" y="130550"/>
                    <a:pt x="8661" y="236563"/>
                  </a:cubicBezTo>
                  <a:cubicBezTo>
                    <a:pt x="23616" y="342576"/>
                    <a:pt x="144964" y="413156"/>
                    <a:pt x="279838" y="394106"/>
                  </a:cubicBezTo>
                  <a:cubicBezTo>
                    <a:pt x="297936" y="391535"/>
                    <a:pt x="315271" y="387534"/>
                    <a:pt x="331845" y="382200"/>
                  </a:cubicBezTo>
                  <a:lnTo>
                    <a:pt x="462718" y="392582"/>
                  </a:lnTo>
                  <a:cubicBezTo>
                    <a:pt x="435858" y="348672"/>
                    <a:pt x="456241" y="304095"/>
                    <a:pt x="466719" y="286283"/>
                  </a:cubicBezTo>
                  <a:cubicBezTo>
                    <a:pt x="468528" y="283616"/>
                    <a:pt x="470338" y="280949"/>
                    <a:pt x="471957" y="278187"/>
                  </a:cubicBezTo>
                  <a:lnTo>
                    <a:pt x="472053" y="278187"/>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0" name="Freeform: Shape 174">
              <a:extLst>
                <a:ext uri="{FF2B5EF4-FFF2-40B4-BE49-F238E27FC236}">
                  <a16:creationId xmlns:a16="http://schemas.microsoft.com/office/drawing/2014/main" id="{E8522D3A-A412-4DF3-98AE-47F933CA172F}"/>
                </a:ext>
              </a:extLst>
            </p:cNvPr>
            <p:cNvSpPr>
              <a:spLocks/>
            </p:cNvSpPr>
            <p:nvPr/>
          </p:nvSpPr>
          <p:spPr bwMode="auto">
            <a:xfrm>
              <a:off x="6559935" y="1895884"/>
              <a:ext cx="542925" cy="561975"/>
            </a:xfrm>
            <a:custGeom>
              <a:avLst/>
              <a:gdLst>
                <a:gd name="T0" fmla="*/ 296446 w 542925"/>
                <a:gd name="T1" fmla="*/ 500130 h 561975"/>
                <a:gd name="T2" fmla="*/ 542572 w 542925"/>
                <a:gd name="T3" fmla="*/ 262862 h 561975"/>
                <a:gd name="T4" fmla="*/ 344833 w 542925"/>
                <a:gd name="T5" fmla="*/ 17498 h 561975"/>
                <a:gd name="T6" fmla="*/ 47463 w 542925"/>
                <a:gd name="T7" fmla="*/ 107129 h 561975"/>
                <a:gd name="T8" fmla="*/ 87468 w 542925"/>
                <a:gd name="T9" fmla="*/ 418120 h 561975"/>
                <a:gd name="T10" fmla="*/ 128615 w 542925"/>
                <a:gd name="T11" fmla="*/ 452124 h 561975"/>
                <a:gd name="T12" fmla="*/ 200053 w 542925"/>
                <a:gd name="T13" fmla="*/ 562329 h 561975"/>
                <a:gd name="T14" fmla="*/ 286826 w 542925"/>
                <a:gd name="T15" fmla="*/ 500797 h 561975"/>
                <a:gd name="T16" fmla="*/ 296446 w 542925"/>
                <a:gd name="T17" fmla="*/ 500035 h 5619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42925"/>
                <a:gd name="T28" fmla="*/ 0 h 561975"/>
                <a:gd name="T29" fmla="*/ 542925 w 542925"/>
                <a:gd name="T30" fmla="*/ 561975 h 5619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42925" h="561975">
                  <a:moveTo>
                    <a:pt x="296446" y="500130"/>
                  </a:moveTo>
                  <a:cubicBezTo>
                    <a:pt x="493137" y="491462"/>
                    <a:pt x="541239" y="311059"/>
                    <a:pt x="542572" y="262862"/>
                  </a:cubicBezTo>
                  <a:cubicBezTo>
                    <a:pt x="545620" y="155897"/>
                    <a:pt x="507615" y="54551"/>
                    <a:pt x="344833" y="17498"/>
                  </a:cubicBezTo>
                  <a:cubicBezTo>
                    <a:pt x="212055" y="-12696"/>
                    <a:pt x="104041" y="24928"/>
                    <a:pt x="47463" y="107129"/>
                  </a:cubicBezTo>
                  <a:cubicBezTo>
                    <a:pt x="-13212" y="195330"/>
                    <a:pt x="-9687" y="322775"/>
                    <a:pt x="87468" y="418120"/>
                  </a:cubicBezTo>
                  <a:cubicBezTo>
                    <a:pt x="100517" y="430883"/>
                    <a:pt x="114233" y="442218"/>
                    <a:pt x="128615" y="452124"/>
                  </a:cubicBezTo>
                  <a:lnTo>
                    <a:pt x="200053" y="562329"/>
                  </a:lnTo>
                  <a:cubicBezTo>
                    <a:pt x="218531" y="514322"/>
                    <a:pt x="266252" y="503369"/>
                    <a:pt x="286826" y="500797"/>
                  </a:cubicBezTo>
                  <a:cubicBezTo>
                    <a:pt x="290064" y="500606"/>
                    <a:pt x="296446" y="500035"/>
                    <a:pt x="296446" y="500035"/>
                  </a:cubicBezTo>
                  <a:lnTo>
                    <a:pt x="296446" y="500130"/>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1" name="Freeform: Shape 175">
              <a:extLst>
                <a:ext uri="{FF2B5EF4-FFF2-40B4-BE49-F238E27FC236}">
                  <a16:creationId xmlns:a16="http://schemas.microsoft.com/office/drawing/2014/main" id="{A7D30FE2-5A50-4A24-9004-04A6E6EE2CE8}"/>
                </a:ext>
              </a:extLst>
            </p:cNvPr>
            <p:cNvSpPr>
              <a:spLocks/>
            </p:cNvSpPr>
            <p:nvPr/>
          </p:nvSpPr>
          <p:spPr bwMode="auto">
            <a:xfrm>
              <a:off x="3895758" y="2146206"/>
              <a:ext cx="95250" cy="95250"/>
            </a:xfrm>
            <a:custGeom>
              <a:avLst/>
              <a:gdLst>
                <a:gd name="T0" fmla="*/ 7587 w 95250"/>
                <a:gd name="T1" fmla="*/ 57498 h 95250"/>
                <a:gd name="T2" fmla="*/ 57498 w 95250"/>
                <a:gd name="T3" fmla="*/ 95026 h 95250"/>
                <a:gd name="T4" fmla="*/ 95026 w 95250"/>
                <a:gd name="T5" fmla="*/ 45115 h 95250"/>
                <a:gd name="T6" fmla="*/ 45115 w 95250"/>
                <a:gd name="T7" fmla="*/ 7587 h 95250"/>
                <a:gd name="T8" fmla="*/ 7587 w 95250"/>
                <a:gd name="T9" fmla="*/ 5749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587" y="57498"/>
                  </a:moveTo>
                  <a:cubicBezTo>
                    <a:pt x="11016" y="81596"/>
                    <a:pt x="33304" y="98455"/>
                    <a:pt x="57498" y="95026"/>
                  </a:cubicBezTo>
                  <a:cubicBezTo>
                    <a:pt x="81596" y="91597"/>
                    <a:pt x="98455" y="69309"/>
                    <a:pt x="95026" y="45115"/>
                  </a:cubicBezTo>
                  <a:cubicBezTo>
                    <a:pt x="91597" y="21017"/>
                    <a:pt x="69309" y="4158"/>
                    <a:pt x="45115" y="7587"/>
                  </a:cubicBezTo>
                  <a:cubicBezTo>
                    <a:pt x="21017" y="11016"/>
                    <a:pt x="4158" y="33304"/>
                    <a:pt x="7587" y="5749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2" name="Freeform: Shape 176">
              <a:extLst>
                <a:ext uri="{FF2B5EF4-FFF2-40B4-BE49-F238E27FC236}">
                  <a16:creationId xmlns:a16="http://schemas.microsoft.com/office/drawing/2014/main" id="{93741459-4286-48BE-9311-A18929BECBF5}"/>
                </a:ext>
              </a:extLst>
            </p:cNvPr>
            <p:cNvSpPr>
              <a:spLocks/>
            </p:cNvSpPr>
            <p:nvPr/>
          </p:nvSpPr>
          <p:spPr bwMode="auto">
            <a:xfrm>
              <a:off x="4089489" y="2204303"/>
              <a:ext cx="85725" cy="85725"/>
            </a:xfrm>
            <a:custGeom>
              <a:avLst/>
              <a:gdLst>
                <a:gd name="T0" fmla="*/ 7595 w 85725"/>
                <a:gd name="T1" fmla="*/ 48169 h 85725"/>
                <a:gd name="T2" fmla="*/ 48171 w 85725"/>
                <a:gd name="T3" fmla="*/ 78745 h 85725"/>
                <a:gd name="T4" fmla="*/ 78746 w 85725"/>
                <a:gd name="T5" fmla="*/ 38073 h 85725"/>
                <a:gd name="T6" fmla="*/ 38075 w 85725"/>
                <a:gd name="T7" fmla="*/ 7498 h 85725"/>
                <a:gd name="T8" fmla="*/ 7499 w 85725"/>
                <a:gd name="T9" fmla="*/ 48074 h 85725"/>
                <a:gd name="T10" fmla="*/ 0 60000 65536"/>
                <a:gd name="T11" fmla="*/ 0 60000 65536"/>
                <a:gd name="T12" fmla="*/ 0 60000 65536"/>
                <a:gd name="T13" fmla="*/ 0 60000 65536"/>
                <a:gd name="T14" fmla="*/ 0 60000 65536"/>
                <a:gd name="T15" fmla="*/ 0 w 85725"/>
                <a:gd name="T16" fmla="*/ 0 h 85725"/>
                <a:gd name="T17" fmla="*/ 85725 w 85725"/>
                <a:gd name="T18" fmla="*/ 85725 h 85725"/>
              </a:gdLst>
              <a:ahLst/>
              <a:cxnLst>
                <a:cxn ang="T10">
                  <a:pos x="T0" y="T1"/>
                </a:cxn>
                <a:cxn ang="T11">
                  <a:pos x="T2" y="T3"/>
                </a:cxn>
                <a:cxn ang="T12">
                  <a:pos x="T4" y="T5"/>
                </a:cxn>
                <a:cxn ang="T13">
                  <a:pos x="T6" y="T7"/>
                </a:cxn>
                <a:cxn ang="T14">
                  <a:pos x="T8" y="T9"/>
                </a:cxn>
              </a:cxnLst>
              <a:rect l="T15" t="T16" r="T17" b="T18"/>
              <a:pathLst>
                <a:path w="85725" h="85725">
                  <a:moveTo>
                    <a:pt x="7595" y="48169"/>
                  </a:moveTo>
                  <a:cubicBezTo>
                    <a:pt x="10357" y="67791"/>
                    <a:pt x="28550" y="81507"/>
                    <a:pt x="48171" y="78745"/>
                  </a:cubicBezTo>
                  <a:cubicBezTo>
                    <a:pt x="67888" y="75982"/>
                    <a:pt x="81509" y="57790"/>
                    <a:pt x="78746" y="38073"/>
                  </a:cubicBezTo>
                  <a:cubicBezTo>
                    <a:pt x="75984" y="18451"/>
                    <a:pt x="57791" y="4735"/>
                    <a:pt x="38075" y="7498"/>
                  </a:cubicBezTo>
                  <a:cubicBezTo>
                    <a:pt x="18358" y="10260"/>
                    <a:pt x="4737" y="28453"/>
                    <a:pt x="7499" y="48074"/>
                  </a:cubicBezTo>
                  <a:lnTo>
                    <a:pt x="7595" y="48169"/>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3" name="Freeform: Shape 177">
              <a:extLst>
                <a:ext uri="{FF2B5EF4-FFF2-40B4-BE49-F238E27FC236}">
                  <a16:creationId xmlns:a16="http://schemas.microsoft.com/office/drawing/2014/main" id="{D46AAC74-DBB9-43C8-BA8D-0901BC73F2FB}"/>
                </a:ext>
              </a:extLst>
            </p:cNvPr>
            <p:cNvSpPr>
              <a:spLocks/>
            </p:cNvSpPr>
            <p:nvPr/>
          </p:nvSpPr>
          <p:spPr bwMode="auto">
            <a:xfrm>
              <a:off x="4222363" y="2185729"/>
              <a:ext cx="85725" cy="85725"/>
            </a:xfrm>
            <a:custGeom>
              <a:avLst/>
              <a:gdLst>
                <a:gd name="T0" fmla="*/ 7499 w 85725"/>
                <a:gd name="T1" fmla="*/ 48074 h 85725"/>
                <a:gd name="T2" fmla="*/ 48171 w 85725"/>
                <a:gd name="T3" fmla="*/ 78649 h 85725"/>
                <a:gd name="T4" fmla="*/ 78746 w 85725"/>
                <a:gd name="T5" fmla="*/ 38073 h 85725"/>
                <a:gd name="T6" fmla="*/ 38075 w 85725"/>
                <a:gd name="T7" fmla="*/ 7498 h 85725"/>
                <a:gd name="T8" fmla="*/ 7499 w 85725"/>
                <a:gd name="T9" fmla="*/ 48074 h 85725"/>
                <a:gd name="T10" fmla="*/ 0 60000 65536"/>
                <a:gd name="T11" fmla="*/ 0 60000 65536"/>
                <a:gd name="T12" fmla="*/ 0 60000 65536"/>
                <a:gd name="T13" fmla="*/ 0 60000 65536"/>
                <a:gd name="T14" fmla="*/ 0 60000 65536"/>
                <a:gd name="T15" fmla="*/ 0 w 85725"/>
                <a:gd name="T16" fmla="*/ 0 h 85725"/>
                <a:gd name="T17" fmla="*/ 85725 w 85725"/>
                <a:gd name="T18" fmla="*/ 85725 h 85725"/>
              </a:gdLst>
              <a:ahLst/>
              <a:cxnLst>
                <a:cxn ang="T10">
                  <a:pos x="T0" y="T1"/>
                </a:cxn>
                <a:cxn ang="T11">
                  <a:pos x="T2" y="T3"/>
                </a:cxn>
                <a:cxn ang="T12">
                  <a:pos x="T4" y="T5"/>
                </a:cxn>
                <a:cxn ang="T13">
                  <a:pos x="T6" y="T7"/>
                </a:cxn>
                <a:cxn ang="T14">
                  <a:pos x="T8" y="T9"/>
                </a:cxn>
              </a:cxnLst>
              <a:rect l="T15" t="T16" r="T17" b="T18"/>
              <a:pathLst>
                <a:path w="85725" h="85725">
                  <a:moveTo>
                    <a:pt x="7499" y="48074"/>
                  </a:moveTo>
                  <a:cubicBezTo>
                    <a:pt x="10262" y="67791"/>
                    <a:pt x="28454" y="81412"/>
                    <a:pt x="48171" y="78649"/>
                  </a:cubicBezTo>
                  <a:cubicBezTo>
                    <a:pt x="67793" y="75887"/>
                    <a:pt x="81509" y="57694"/>
                    <a:pt x="78746" y="38073"/>
                  </a:cubicBezTo>
                  <a:cubicBezTo>
                    <a:pt x="75984" y="18451"/>
                    <a:pt x="57791" y="4735"/>
                    <a:pt x="38075" y="7498"/>
                  </a:cubicBezTo>
                  <a:cubicBezTo>
                    <a:pt x="18358" y="10260"/>
                    <a:pt x="4737" y="28453"/>
                    <a:pt x="7499" y="48074"/>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4" name="Freeform: Shape 178">
              <a:extLst>
                <a:ext uri="{FF2B5EF4-FFF2-40B4-BE49-F238E27FC236}">
                  <a16:creationId xmlns:a16="http://schemas.microsoft.com/office/drawing/2014/main" id="{E96F2307-4C2B-46B4-B0E0-0B8CE14E643F}"/>
                </a:ext>
              </a:extLst>
            </p:cNvPr>
            <p:cNvSpPr>
              <a:spLocks/>
            </p:cNvSpPr>
            <p:nvPr/>
          </p:nvSpPr>
          <p:spPr bwMode="auto">
            <a:xfrm>
              <a:off x="4222363" y="2185729"/>
              <a:ext cx="85725" cy="85725"/>
            </a:xfrm>
            <a:custGeom>
              <a:avLst/>
              <a:gdLst>
                <a:gd name="T0" fmla="*/ 7499 w 85725"/>
                <a:gd name="T1" fmla="*/ 48074 h 85725"/>
                <a:gd name="T2" fmla="*/ 48171 w 85725"/>
                <a:gd name="T3" fmla="*/ 78649 h 85725"/>
                <a:gd name="T4" fmla="*/ 78746 w 85725"/>
                <a:gd name="T5" fmla="*/ 38073 h 85725"/>
                <a:gd name="T6" fmla="*/ 38075 w 85725"/>
                <a:gd name="T7" fmla="*/ 7498 h 85725"/>
                <a:gd name="T8" fmla="*/ 7499 w 85725"/>
                <a:gd name="T9" fmla="*/ 48074 h 85725"/>
                <a:gd name="T10" fmla="*/ 0 60000 65536"/>
                <a:gd name="T11" fmla="*/ 0 60000 65536"/>
                <a:gd name="T12" fmla="*/ 0 60000 65536"/>
                <a:gd name="T13" fmla="*/ 0 60000 65536"/>
                <a:gd name="T14" fmla="*/ 0 60000 65536"/>
                <a:gd name="T15" fmla="*/ 0 w 85725"/>
                <a:gd name="T16" fmla="*/ 0 h 85725"/>
                <a:gd name="T17" fmla="*/ 85725 w 85725"/>
                <a:gd name="T18" fmla="*/ 85725 h 85725"/>
              </a:gdLst>
              <a:ahLst/>
              <a:cxnLst>
                <a:cxn ang="T10">
                  <a:pos x="T0" y="T1"/>
                </a:cxn>
                <a:cxn ang="T11">
                  <a:pos x="T2" y="T3"/>
                </a:cxn>
                <a:cxn ang="T12">
                  <a:pos x="T4" y="T5"/>
                </a:cxn>
                <a:cxn ang="T13">
                  <a:pos x="T6" y="T7"/>
                </a:cxn>
                <a:cxn ang="T14">
                  <a:pos x="T8" y="T9"/>
                </a:cxn>
              </a:cxnLst>
              <a:rect l="T15" t="T16" r="T17" b="T18"/>
              <a:pathLst>
                <a:path w="85725" h="85725">
                  <a:moveTo>
                    <a:pt x="7499" y="48074"/>
                  </a:moveTo>
                  <a:cubicBezTo>
                    <a:pt x="10262" y="67791"/>
                    <a:pt x="28454" y="81412"/>
                    <a:pt x="48171" y="78649"/>
                  </a:cubicBezTo>
                  <a:cubicBezTo>
                    <a:pt x="67793" y="75887"/>
                    <a:pt x="81509" y="57694"/>
                    <a:pt x="78746" y="38073"/>
                  </a:cubicBezTo>
                  <a:cubicBezTo>
                    <a:pt x="75984" y="18451"/>
                    <a:pt x="57791" y="4735"/>
                    <a:pt x="38075" y="7498"/>
                  </a:cubicBezTo>
                  <a:cubicBezTo>
                    <a:pt x="18358" y="10260"/>
                    <a:pt x="4737" y="28453"/>
                    <a:pt x="7499" y="48074"/>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5" name="Freeform: Shape 179">
              <a:extLst>
                <a:ext uri="{FF2B5EF4-FFF2-40B4-BE49-F238E27FC236}">
                  <a16:creationId xmlns:a16="http://schemas.microsoft.com/office/drawing/2014/main" id="{4C9C705F-D132-4C65-B678-3FDD1827E1EE}"/>
                </a:ext>
              </a:extLst>
            </p:cNvPr>
            <p:cNvSpPr>
              <a:spLocks/>
            </p:cNvSpPr>
            <p:nvPr/>
          </p:nvSpPr>
          <p:spPr bwMode="auto">
            <a:xfrm>
              <a:off x="3398485" y="1878817"/>
              <a:ext cx="704850" cy="609600"/>
            </a:xfrm>
            <a:custGeom>
              <a:avLst/>
              <a:gdLst>
                <a:gd name="T0" fmla="*/ 316169 w 704850"/>
                <a:gd name="T1" fmla="*/ 11514 h 609600"/>
                <a:gd name="T2" fmla="*/ 9274 w 704850"/>
                <a:gd name="T3" fmla="*/ 331364 h 609600"/>
                <a:gd name="T4" fmla="*/ 31277 w 704850"/>
                <a:gd name="T5" fmla="*/ 400706 h 609600"/>
                <a:gd name="T6" fmla="*/ 31086 w 704850"/>
                <a:gd name="T7" fmla="*/ 400706 h 609600"/>
                <a:gd name="T8" fmla="*/ 32419 w 704850"/>
                <a:gd name="T9" fmla="*/ 402897 h 609600"/>
                <a:gd name="T10" fmla="*/ 37182 w 704850"/>
                <a:gd name="T11" fmla="*/ 411564 h 609600"/>
                <a:gd name="T12" fmla="*/ 14608 w 704850"/>
                <a:gd name="T13" fmla="*/ 603017 h 609600"/>
                <a:gd name="T14" fmla="*/ 224253 w 704850"/>
                <a:gd name="T15" fmla="*/ 544724 h 609600"/>
                <a:gd name="T16" fmla="*/ 392560 w 704850"/>
                <a:gd name="T17" fmla="*/ 554058 h 609600"/>
                <a:gd name="T18" fmla="*/ 699360 w 704850"/>
                <a:gd name="T19" fmla="*/ 234209 h 609600"/>
                <a:gd name="T20" fmla="*/ 316169 w 704850"/>
                <a:gd name="T21" fmla="*/ 11514 h 609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04850"/>
                <a:gd name="T34" fmla="*/ 0 h 609600"/>
                <a:gd name="T35" fmla="*/ 704850 w 704850"/>
                <a:gd name="T36" fmla="*/ 609600 h 6096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04850" h="609600">
                  <a:moveTo>
                    <a:pt x="316169" y="11514"/>
                  </a:moveTo>
                  <a:cubicBezTo>
                    <a:pt x="125574" y="38375"/>
                    <a:pt x="-11777" y="181536"/>
                    <a:pt x="9274" y="331364"/>
                  </a:cubicBezTo>
                  <a:cubicBezTo>
                    <a:pt x="12703" y="355938"/>
                    <a:pt x="20227" y="379179"/>
                    <a:pt x="31277" y="400706"/>
                  </a:cubicBezTo>
                  <a:lnTo>
                    <a:pt x="31086" y="400706"/>
                  </a:lnTo>
                  <a:cubicBezTo>
                    <a:pt x="31562" y="401468"/>
                    <a:pt x="31943" y="402135"/>
                    <a:pt x="32419" y="402897"/>
                  </a:cubicBezTo>
                  <a:cubicBezTo>
                    <a:pt x="33944" y="405849"/>
                    <a:pt x="35563" y="408707"/>
                    <a:pt x="37182" y="411564"/>
                  </a:cubicBezTo>
                  <a:cubicBezTo>
                    <a:pt x="86807" y="508148"/>
                    <a:pt x="14608" y="603017"/>
                    <a:pt x="14608" y="603017"/>
                  </a:cubicBezTo>
                  <a:cubicBezTo>
                    <a:pt x="85664" y="593016"/>
                    <a:pt x="165579" y="575013"/>
                    <a:pt x="224253" y="544724"/>
                  </a:cubicBezTo>
                  <a:cubicBezTo>
                    <a:pt x="275879" y="558535"/>
                    <a:pt x="333314" y="562440"/>
                    <a:pt x="392560" y="554058"/>
                  </a:cubicBezTo>
                  <a:cubicBezTo>
                    <a:pt x="583155" y="527198"/>
                    <a:pt x="720506" y="384037"/>
                    <a:pt x="699360" y="234209"/>
                  </a:cubicBezTo>
                  <a:cubicBezTo>
                    <a:pt x="678215" y="84381"/>
                    <a:pt x="506669" y="-15346"/>
                    <a:pt x="316169" y="11514"/>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6" name="Freeform: Shape 180">
              <a:extLst>
                <a:ext uri="{FF2B5EF4-FFF2-40B4-BE49-F238E27FC236}">
                  <a16:creationId xmlns:a16="http://schemas.microsoft.com/office/drawing/2014/main" id="{6D371FDF-D105-4D40-A6C6-8FF062C0BDB5}"/>
                </a:ext>
              </a:extLst>
            </p:cNvPr>
            <p:cNvSpPr>
              <a:spLocks/>
            </p:cNvSpPr>
            <p:nvPr/>
          </p:nvSpPr>
          <p:spPr bwMode="auto">
            <a:xfrm>
              <a:off x="5697725" y="1886849"/>
              <a:ext cx="714375" cy="581025"/>
            </a:xfrm>
            <a:custGeom>
              <a:avLst/>
              <a:gdLst>
                <a:gd name="T0" fmla="*/ 316169 w 714375"/>
                <a:gd name="T1" fmla="*/ 18627 h 581025"/>
                <a:gd name="T2" fmla="*/ 9274 w 714375"/>
                <a:gd name="T3" fmla="*/ 249513 h 581025"/>
                <a:gd name="T4" fmla="*/ 31276 w 714375"/>
                <a:gd name="T5" fmla="*/ 407819 h 581025"/>
                <a:gd name="T6" fmla="*/ 31086 w 714375"/>
                <a:gd name="T7" fmla="*/ 407819 h 581025"/>
                <a:gd name="T8" fmla="*/ 32419 w 714375"/>
                <a:gd name="T9" fmla="*/ 410009 h 581025"/>
                <a:gd name="T10" fmla="*/ 37182 w 714375"/>
                <a:gd name="T11" fmla="*/ 418677 h 581025"/>
                <a:gd name="T12" fmla="*/ 14608 w 714375"/>
                <a:gd name="T13" fmla="*/ 580507 h 581025"/>
                <a:gd name="T14" fmla="*/ 224253 w 714375"/>
                <a:gd name="T15" fmla="*/ 551837 h 581025"/>
                <a:gd name="T16" fmla="*/ 540769 w 714375"/>
                <a:gd name="T17" fmla="*/ 561171 h 581025"/>
                <a:gd name="T18" fmla="*/ 699360 w 714375"/>
                <a:gd name="T19" fmla="*/ 152453 h 581025"/>
                <a:gd name="T20" fmla="*/ 316169 w 714375"/>
                <a:gd name="T21" fmla="*/ 18627 h 5810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4375"/>
                <a:gd name="T34" fmla="*/ 0 h 581025"/>
                <a:gd name="T35" fmla="*/ 714375 w 714375"/>
                <a:gd name="T36" fmla="*/ 581025 h 5810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4375" h="581025">
                  <a:moveTo>
                    <a:pt x="316169" y="18627"/>
                  </a:moveTo>
                  <a:cubicBezTo>
                    <a:pt x="125574" y="45488"/>
                    <a:pt x="-11776" y="99685"/>
                    <a:pt x="9274" y="249513"/>
                  </a:cubicBezTo>
                  <a:cubicBezTo>
                    <a:pt x="12703" y="274088"/>
                    <a:pt x="20227" y="386292"/>
                    <a:pt x="31276" y="407819"/>
                  </a:cubicBezTo>
                  <a:lnTo>
                    <a:pt x="31086" y="407819"/>
                  </a:lnTo>
                  <a:cubicBezTo>
                    <a:pt x="31562" y="408581"/>
                    <a:pt x="31943" y="409247"/>
                    <a:pt x="32419" y="410009"/>
                  </a:cubicBezTo>
                  <a:cubicBezTo>
                    <a:pt x="33943" y="412962"/>
                    <a:pt x="35563" y="415820"/>
                    <a:pt x="37182" y="418677"/>
                  </a:cubicBezTo>
                  <a:cubicBezTo>
                    <a:pt x="86807" y="515261"/>
                    <a:pt x="14608" y="580507"/>
                    <a:pt x="14608" y="580507"/>
                  </a:cubicBezTo>
                  <a:cubicBezTo>
                    <a:pt x="85664" y="570506"/>
                    <a:pt x="165579" y="582126"/>
                    <a:pt x="224253" y="551837"/>
                  </a:cubicBezTo>
                  <a:cubicBezTo>
                    <a:pt x="275878" y="565648"/>
                    <a:pt x="481523" y="569553"/>
                    <a:pt x="540769" y="561171"/>
                  </a:cubicBezTo>
                  <a:cubicBezTo>
                    <a:pt x="731364" y="534311"/>
                    <a:pt x="720505" y="302186"/>
                    <a:pt x="699360" y="152453"/>
                  </a:cubicBezTo>
                  <a:cubicBezTo>
                    <a:pt x="678310" y="2625"/>
                    <a:pt x="506669" y="-8138"/>
                    <a:pt x="316169" y="1862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7" name="Freeform: Shape 181">
              <a:extLst>
                <a:ext uri="{FF2B5EF4-FFF2-40B4-BE49-F238E27FC236}">
                  <a16:creationId xmlns:a16="http://schemas.microsoft.com/office/drawing/2014/main" id="{50AC2A4F-72F7-466E-8D5B-6B1E265ECF0D}"/>
                </a:ext>
              </a:extLst>
            </p:cNvPr>
            <p:cNvSpPr>
              <a:spLocks/>
            </p:cNvSpPr>
            <p:nvPr/>
          </p:nvSpPr>
          <p:spPr bwMode="auto">
            <a:xfrm>
              <a:off x="8210914" y="2027919"/>
              <a:ext cx="485775" cy="381000"/>
            </a:xfrm>
            <a:custGeom>
              <a:avLst/>
              <a:gdLst>
                <a:gd name="T0" fmla="*/ 303578 w 485775"/>
                <a:gd name="T1" fmla="*/ 55294 h 381000"/>
                <a:gd name="T2" fmla="*/ 472171 w 485775"/>
                <a:gd name="T3" fmla="*/ 219315 h 381000"/>
                <a:gd name="T4" fmla="*/ 447597 w 485775"/>
                <a:gd name="T5" fmla="*/ 267035 h 381000"/>
                <a:gd name="T6" fmla="*/ 447691 w 485775"/>
                <a:gd name="T7" fmla="*/ 267035 h 381000"/>
                <a:gd name="T8" fmla="*/ 446358 w 485775"/>
                <a:gd name="T9" fmla="*/ 268178 h 381000"/>
                <a:gd name="T10" fmla="*/ 441500 w 485775"/>
                <a:gd name="T11" fmla="*/ 272655 h 381000"/>
                <a:gd name="T12" fmla="*/ 421307 w 485775"/>
                <a:gd name="T13" fmla="*/ 380192 h 381000"/>
                <a:gd name="T14" fmla="*/ 350822 w 485775"/>
                <a:gd name="T15" fmla="*/ 336186 h 381000"/>
                <a:gd name="T16" fmla="*/ 91457 w 485775"/>
                <a:gd name="T17" fmla="*/ 255510 h 381000"/>
                <a:gd name="T18" fmla="*/ 35926 w 485775"/>
                <a:gd name="T19" fmla="*/ 66629 h 381000"/>
                <a:gd name="T20" fmla="*/ 303578 w 485775"/>
                <a:gd name="T21" fmla="*/ 55199 h 3810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5775"/>
                <a:gd name="T34" fmla="*/ 0 h 381000"/>
                <a:gd name="T35" fmla="*/ 485775 w 485775"/>
                <a:gd name="T36" fmla="*/ 381000 h 3810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5775" h="381000">
                  <a:moveTo>
                    <a:pt x="303578" y="55294"/>
                  </a:moveTo>
                  <a:cubicBezTo>
                    <a:pt x="424165" y="100728"/>
                    <a:pt x="517605" y="128732"/>
                    <a:pt x="472171" y="219315"/>
                  </a:cubicBezTo>
                  <a:cubicBezTo>
                    <a:pt x="464741" y="234174"/>
                    <a:pt x="459121" y="255700"/>
                    <a:pt x="447597" y="267035"/>
                  </a:cubicBezTo>
                  <a:lnTo>
                    <a:pt x="447691" y="267035"/>
                  </a:lnTo>
                  <a:cubicBezTo>
                    <a:pt x="447691" y="267035"/>
                    <a:pt x="446834" y="267797"/>
                    <a:pt x="446358" y="268178"/>
                  </a:cubicBezTo>
                  <a:cubicBezTo>
                    <a:pt x="444739" y="269702"/>
                    <a:pt x="443120" y="271226"/>
                    <a:pt x="441500" y="272655"/>
                  </a:cubicBezTo>
                  <a:cubicBezTo>
                    <a:pt x="389398" y="323423"/>
                    <a:pt x="421307" y="380192"/>
                    <a:pt x="421307" y="380192"/>
                  </a:cubicBezTo>
                  <a:cubicBezTo>
                    <a:pt x="378350" y="358665"/>
                    <a:pt x="381588" y="368000"/>
                    <a:pt x="350822" y="336186"/>
                  </a:cubicBezTo>
                  <a:cubicBezTo>
                    <a:pt x="315103" y="333900"/>
                    <a:pt x="127271" y="273417"/>
                    <a:pt x="91457" y="255510"/>
                  </a:cubicBezTo>
                  <a:cubicBezTo>
                    <a:pt x="-23796" y="197788"/>
                    <a:pt x="1921" y="162165"/>
                    <a:pt x="35926" y="66629"/>
                  </a:cubicBezTo>
                  <a:cubicBezTo>
                    <a:pt x="68978" y="-26240"/>
                    <a:pt x="171372" y="5383"/>
                    <a:pt x="303578" y="55199"/>
                  </a:cubicBezTo>
                  <a:lnTo>
                    <a:pt x="303578" y="55294"/>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8" name="Freeform: Shape 182">
              <a:extLst>
                <a:ext uri="{FF2B5EF4-FFF2-40B4-BE49-F238E27FC236}">
                  <a16:creationId xmlns:a16="http://schemas.microsoft.com/office/drawing/2014/main" id="{E7B7C0E9-F21A-4A5A-BAAC-C9D641B072A0}"/>
                </a:ext>
              </a:extLst>
            </p:cNvPr>
            <p:cNvSpPr>
              <a:spLocks/>
            </p:cNvSpPr>
            <p:nvPr/>
          </p:nvSpPr>
          <p:spPr bwMode="auto">
            <a:xfrm>
              <a:off x="3537999" y="2132586"/>
              <a:ext cx="95250" cy="95250"/>
            </a:xfrm>
            <a:custGeom>
              <a:avLst/>
              <a:gdLst>
                <a:gd name="T0" fmla="*/ 7587 w 95250"/>
                <a:gd name="T1" fmla="*/ 57498 h 95250"/>
                <a:gd name="T2" fmla="*/ 57402 w 95250"/>
                <a:gd name="T3" fmla="*/ 95026 h 95250"/>
                <a:gd name="T4" fmla="*/ 95026 w 95250"/>
                <a:gd name="T5" fmla="*/ 45115 h 95250"/>
                <a:gd name="T6" fmla="*/ 45115 w 95250"/>
                <a:gd name="T7" fmla="*/ 7587 h 95250"/>
                <a:gd name="T8" fmla="*/ 7587 w 95250"/>
                <a:gd name="T9" fmla="*/ 5749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587" y="57498"/>
                  </a:moveTo>
                  <a:cubicBezTo>
                    <a:pt x="11016" y="81596"/>
                    <a:pt x="33304" y="98455"/>
                    <a:pt x="57402" y="95026"/>
                  </a:cubicBezTo>
                  <a:cubicBezTo>
                    <a:pt x="81596" y="91597"/>
                    <a:pt x="98360" y="69309"/>
                    <a:pt x="95026" y="45115"/>
                  </a:cubicBezTo>
                  <a:cubicBezTo>
                    <a:pt x="91597" y="21017"/>
                    <a:pt x="69309" y="4158"/>
                    <a:pt x="45115" y="7587"/>
                  </a:cubicBezTo>
                  <a:cubicBezTo>
                    <a:pt x="21017" y="11016"/>
                    <a:pt x="4158" y="33304"/>
                    <a:pt x="7587" y="5749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69" name="Freeform: Shape 183">
              <a:extLst>
                <a:ext uri="{FF2B5EF4-FFF2-40B4-BE49-F238E27FC236}">
                  <a16:creationId xmlns:a16="http://schemas.microsoft.com/office/drawing/2014/main" id="{EA73726B-5DB5-45A7-BB05-E505983057E0}"/>
                </a:ext>
              </a:extLst>
            </p:cNvPr>
            <p:cNvSpPr>
              <a:spLocks/>
            </p:cNvSpPr>
            <p:nvPr/>
          </p:nvSpPr>
          <p:spPr bwMode="auto">
            <a:xfrm>
              <a:off x="3701925" y="2110869"/>
              <a:ext cx="95250" cy="95250"/>
            </a:xfrm>
            <a:custGeom>
              <a:avLst/>
              <a:gdLst>
                <a:gd name="T0" fmla="*/ 7587 w 95250"/>
                <a:gd name="T1" fmla="*/ 57498 h 95250"/>
                <a:gd name="T2" fmla="*/ 57498 w 95250"/>
                <a:gd name="T3" fmla="*/ 95026 h 95250"/>
                <a:gd name="T4" fmla="*/ 95026 w 95250"/>
                <a:gd name="T5" fmla="*/ 45115 h 95250"/>
                <a:gd name="T6" fmla="*/ 45115 w 95250"/>
                <a:gd name="T7" fmla="*/ 7587 h 95250"/>
                <a:gd name="T8" fmla="*/ 7587 w 95250"/>
                <a:gd name="T9" fmla="*/ 5749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587" y="57498"/>
                  </a:moveTo>
                  <a:cubicBezTo>
                    <a:pt x="11016" y="81596"/>
                    <a:pt x="33304" y="98455"/>
                    <a:pt x="57498" y="95026"/>
                  </a:cubicBezTo>
                  <a:cubicBezTo>
                    <a:pt x="81596" y="91597"/>
                    <a:pt x="98455" y="69309"/>
                    <a:pt x="95026" y="45115"/>
                  </a:cubicBezTo>
                  <a:cubicBezTo>
                    <a:pt x="91597" y="21017"/>
                    <a:pt x="69309" y="4158"/>
                    <a:pt x="45115" y="7587"/>
                  </a:cubicBezTo>
                  <a:cubicBezTo>
                    <a:pt x="21017" y="11016"/>
                    <a:pt x="4158" y="33304"/>
                    <a:pt x="7587" y="5749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0" name="Freeform: Shape 184">
              <a:extLst>
                <a:ext uri="{FF2B5EF4-FFF2-40B4-BE49-F238E27FC236}">
                  <a16:creationId xmlns:a16="http://schemas.microsoft.com/office/drawing/2014/main" id="{2D8C2935-FA89-4C54-AD77-3881B901B6E1}"/>
                </a:ext>
              </a:extLst>
            </p:cNvPr>
            <p:cNvSpPr>
              <a:spLocks/>
            </p:cNvSpPr>
            <p:nvPr/>
          </p:nvSpPr>
          <p:spPr bwMode="auto">
            <a:xfrm>
              <a:off x="3864897" y="2087913"/>
              <a:ext cx="95250" cy="95250"/>
            </a:xfrm>
            <a:custGeom>
              <a:avLst/>
              <a:gdLst>
                <a:gd name="T0" fmla="*/ 7587 w 95250"/>
                <a:gd name="T1" fmla="*/ 57498 h 95250"/>
                <a:gd name="T2" fmla="*/ 57498 w 95250"/>
                <a:gd name="T3" fmla="*/ 95026 h 95250"/>
                <a:gd name="T4" fmla="*/ 95026 w 95250"/>
                <a:gd name="T5" fmla="*/ 45115 h 95250"/>
                <a:gd name="T6" fmla="*/ 45115 w 95250"/>
                <a:gd name="T7" fmla="*/ 7587 h 95250"/>
                <a:gd name="T8" fmla="*/ 7587 w 95250"/>
                <a:gd name="T9" fmla="*/ 5749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587" y="57498"/>
                  </a:moveTo>
                  <a:cubicBezTo>
                    <a:pt x="11016" y="81596"/>
                    <a:pt x="33304" y="98455"/>
                    <a:pt x="57498" y="95026"/>
                  </a:cubicBezTo>
                  <a:cubicBezTo>
                    <a:pt x="81596" y="91597"/>
                    <a:pt x="98455" y="69309"/>
                    <a:pt x="95026" y="45115"/>
                  </a:cubicBezTo>
                  <a:cubicBezTo>
                    <a:pt x="91597" y="21017"/>
                    <a:pt x="69309" y="4158"/>
                    <a:pt x="45115" y="7587"/>
                  </a:cubicBezTo>
                  <a:cubicBezTo>
                    <a:pt x="21017" y="11016"/>
                    <a:pt x="4158" y="33304"/>
                    <a:pt x="7587" y="5749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1" name="Freeform: Shape 185">
              <a:extLst>
                <a:ext uri="{FF2B5EF4-FFF2-40B4-BE49-F238E27FC236}">
                  <a16:creationId xmlns:a16="http://schemas.microsoft.com/office/drawing/2014/main" id="{2E918602-EBA0-46D2-B48A-0A4F0DD2EC2F}"/>
                </a:ext>
              </a:extLst>
            </p:cNvPr>
            <p:cNvSpPr>
              <a:spLocks/>
            </p:cNvSpPr>
            <p:nvPr/>
          </p:nvSpPr>
          <p:spPr bwMode="auto">
            <a:xfrm>
              <a:off x="5840593" y="2129177"/>
              <a:ext cx="95250" cy="95250"/>
            </a:xfrm>
            <a:custGeom>
              <a:avLst/>
              <a:gdLst>
                <a:gd name="T0" fmla="*/ 7185 w 95250"/>
                <a:gd name="T1" fmla="*/ 53191 h 95250"/>
                <a:gd name="T2" fmla="*/ 53191 w 95250"/>
                <a:gd name="T3" fmla="*/ 95387 h 95250"/>
                <a:gd name="T4" fmla="*/ 95387 w 95250"/>
                <a:gd name="T5" fmla="*/ 49381 h 95250"/>
                <a:gd name="T6" fmla="*/ 49381 w 95250"/>
                <a:gd name="T7" fmla="*/ 7185 h 95250"/>
                <a:gd name="T8" fmla="*/ 7185 w 95250"/>
                <a:gd name="T9" fmla="*/ 53191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185" y="53191"/>
                  </a:moveTo>
                  <a:cubicBezTo>
                    <a:pt x="8233" y="77575"/>
                    <a:pt x="28807" y="96435"/>
                    <a:pt x="53191" y="95387"/>
                  </a:cubicBezTo>
                  <a:cubicBezTo>
                    <a:pt x="77575" y="94339"/>
                    <a:pt x="96434" y="73765"/>
                    <a:pt x="95387" y="49381"/>
                  </a:cubicBezTo>
                  <a:cubicBezTo>
                    <a:pt x="94339" y="24997"/>
                    <a:pt x="73765" y="6138"/>
                    <a:pt x="49381" y="7185"/>
                  </a:cubicBezTo>
                  <a:cubicBezTo>
                    <a:pt x="25092" y="8233"/>
                    <a:pt x="6137" y="28807"/>
                    <a:pt x="7185" y="5319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2" name="Freeform: Shape 186">
              <a:extLst>
                <a:ext uri="{FF2B5EF4-FFF2-40B4-BE49-F238E27FC236}">
                  <a16:creationId xmlns:a16="http://schemas.microsoft.com/office/drawing/2014/main" id="{C5DB6B83-0211-42AC-992D-B67496409FDD}"/>
                </a:ext>
              </a:extLst>
            </p:cNvPr>
            <p:cNvSpPr>
              <a:spLocks/>
            </p:cNvSpPr>
            <p:nvPr/>
          </p:nvSpPr>
          <p:spPr bwMode="auto">
            <a:xfrm>
              <a:off x="6005852" y="2123367"/>
              <a:ext cx="95250" cy="95250"/>
            </a:xfrm>
            <a:custGeom>
              <a:avLst/>
              <a:gdLst>
                <a:gd name="T0" fmla="*/ 7185 w 95250"/>
                <a:gd name="T1" fmla="*/ 53191 h 95250"/>
                <a:gd name="T2" fmla="*/ 53191 w 95250"/>
                <a:gd name="T3" fmla="*/ 95387 h 95250"/>
                <a:gd name="T4" fmla="*/ 95387 w 95250"/>
                <a:gd name="T5" fmla="*/ 49381 h 95250"/>
                <a:gd name="T6" fmla="*/ 49381 w 95250"/>
                <a:gd name="T7" fmla="*/ 7185 h 95250"/>
                <a:gd name="T8" fmla="*/ 7185 w 95250"/>
                <a:gd name="T9" fmla="*/ 53191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185" y="53191"/>
                  </a:moveTo>
                  <a:cubicBezTo>
                    <a:pt x="8233" y="77575"/>
                    <a:pt x="28807" y="96435"/>
                    <a:pt x="53191" y="95387"/>
                  </a:cubicBezTo>
                  <a:cubicBezTo>
                    <a:pt x="77575" y="94339"/>
                    <a:pt x="96435" y="73765"/>
                    <a:pt x="95387" y="49381"/>
                  </a:cubicBezTo>
                  <a:cubicBezTo>
                    <a:pt x="94339" y="24997"/>
                    <a:pt x="73765" y="6138"/>
                    <a:pt x="49381" y="7185"/>
                  </a:cubicBezTo>
                  <a:cubicBezTo>
                    <a:pt x="24997" y="8233"/>
                    <a:pt x="6137" y="28807"/>
                    <a:pt x="7185" y="5319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3" name="Freeform: Shape 187">
              <a:extLst>
                <a:ext uri="{FF2B5EF4-FFF2-40B4-BE49-F238E27FC236}">
                  <a16:creationId xmlns:a16="http://schemas.microsoft.com/office/drawing/2014/main" id="{396B549E-65CD-42A5-AC6C-DFC9CD40F08F}"/>
                </a:ext>
              </a:extLst>
            </p:cNvPr>
            <p:cNvSpPr>
              <a:spLocks/>
            </p:cNvSpPr>
            <p:nvPr/>
          </p:nvSpPr>
          <p:spPr bwMode="auto">
            <a:xfrm>
              <a:off x="6170253" y="2116318"/>
              <a:ext cx="95250" cy="95250"/>
            </a:xfrm>
            <a:custGeom>
              <a:avLst/>
              <a:gdLst>
                <a:gd name="T0" fmla="*/ 7185 w 95250"/>
                <a:gd name="T1" fmla="*/ 53191 h 95250"/>
                <a:gd name="T2" fmla="*/ 53191 w 95250"/>
                <a:gd name="T3" fmla="*/ 95387 h 95250"/>
                <a:gd name="T4" fmla="*/ 95387 w 95250"/>
                <a:gd name="T5" fmla="*/ 49381 h 95250"/>
                <a:gd name="T6" fmla="*/ 49381 w 95250"/>
                <a:gd name="T7" fmla="*/ 7185 h 95250"/>
                <a:gd name="T8" fmla="*/ 7185 w 95250"/>
                <a:gd name="T9" fmla="*/ 53191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185" y="53191"/>
                  </a:moveTo>
                  <a:cubicBezTo>
                    <a:pt x="8233" y="77575"/>
                    <a:pt x="28807" y="96435"/>
                    <a:pt x="53191" y="95387"/>
                  </a:cubicBezTo>
                  <a:cubicBezTo>
                    <a:pt x="77575" y="94339"/>
                    <a:pt x="96435" y="73765"/>
                    <a:pt x="95387" y="49381"/>
                  </a:cubicBezTo>
                  <a:cubicBezTo>
                    <a:pt x="94339" y="24997"/>
                    <a:pt x="73765" y="6138"/>
                    <a:pt x="49381" y="7185"/>
                  </a:cubicBezTo>
                  <a:cubicBezTo>
                    <a:pt x="24997" y="8233"/>
                    <a:pt x="6138" y="28807"/>
                    <a:pt x="7185" y="53191"/>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4" name="Freeform: Shape 188">
              <a:extLst>
                <a:ext uri="{FF2B5EF4-FFF2-40B4-BE49-F238E27FC236}">
                  <a16:creationId xmlns:a16="http://schemas.microsoft.com/office/drawing/2014/main" id="{DCC5B88F-0FCD-4EAB-A96A-106791CD3699}"/>
                </a:ext>
              </a:extLst>
            </p:cNvPr>
            <p:cNvSpPr>
              <a:spLocks/>
            </p:cNvSpPr>
            <p:nvPr/>
          </p:nvSpPr>
          <p:spPr bwMode="auto">
            <a:xfrm>
              <a:off x="6660085" y="2083227"/>
              <a:ext cx="76200" cy="76200"/>
            </a:xfrm>
            <a:custGeom>
              <a:avLst/>
              <a:gdLst>
                <a:gd name="T0" fmla="*/ 7510 w 76200"/>
                <a:gd name="T1" fmla="*/ 36943 h 76200"/>
                <a:gd name="T2" fmla="*/ 36943 w 76200"/>
                <a:gd name="T3" fmla="*/ 76471 h 76200"/>
                <a:gd name="T4" fmla="*/ 76471 w 76200"/>
                <a:gd name="T5" fmla="*/ 47039 h 76200"/>
                <a:gd name="T6" fmla="*/ 47039 w 76200"/>
                <a:gd name="T7" fmla="*/ 7510 h 76200"/>
                <a:gd name="T8" fmla="*/ 7510 w 76200"/>
                <a:gd name="T9" fmla="*/ 36943 h 76200"/>
                <a:gd name="T10" fmla="*/ 0 60000 65536"/>
                <a:gd name="T11" fmla="*/ 0 60000 65536"/>
                <a:gd name="T12" fmla="*/ 0 60000 65536"/>
                <a:gd name="T13" fmla="*/ 0 60000 65536"/>
                <a:gd name="T14" fmla="*/ 0 60000 65536"/>
                <a:gd name="T15" fmla="*/ 0 w 76200"/>
                <a:gd name="T16" fmla="*/ 0 h 76200"/>
                <a:gd name="T17" fmla="*/ 76200 w 76200"/>
                <a:gd name="T18" fmla="*/ 76200 h 76200"/>
              </a:gdLst>
              <a:ahLst/>
              <a:cxnLst>
                <a:cxn ang="T10">
                  <a:pos x="T0" y="T1"/>
                </a:cxn>
                <a:cxn ang="T11">
                  <a:pos x="T2" y="T3"/>
                </a:cxn>
                <a:cxn ang="T12">
                  <a:pos x="T4" y="T5"/>
                </a:cxn>
                <a:cxn ang="T13">
                  <a:pos x="T6" y="T7"/>
                </a:cxn>
                <a:cxn ang="T14">
                  <a:pos x="T8" y="T9"/>
                </a:cxn>
              </a:cxnLst>
              <a:rect l="T15" t="T16" r="T17" b="T18"/>
              <a:pathLst>
                <a:path w="76200" h="76200">
                  <a:moveTo>
                    <a:pt x="7510" y="36943"/>
                  </a:moveTo>
                  <a:cubicBezTo>
                    <a:pt x="4748" y="55993"/>
                    <a:pt x="17893" y="73709"/>
                    <a:pt x="36943" y="76471"/>
                  </a:cubicBezTo>
                  <a:cubicBezTo>
                    <a:pt x="55993" y="79234"/>
                    <a:pt x="73709" y="66089"/>
                    <a:pt x="76471" y="47039"/>
                  </a:cubicBezTo>
                  <a:cubicBezTo>
                    <a:pt x="79234" y="27989"/>
                    <a:pt x="66089" y="10273"/>
                    <a:pt x="47039" y="7510"/>
                  </a:cubicBezTo>
                  <a:cubicBezTo>
                    <a:pt x="27989" y="4748"/>
                    <a:pt x="10272" y="17893"/>
                    <a:pt x="7510" y="36943"/>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5" name="Freeform: Shape 189">
              <a:extLst>
                <a:ext uri="{FF2B5EF4-FFF2-40B4-BE49-F238E27FC236}">
                  <a16:creationId xmlns:a16="http://schemas.microsoft.com/office/drawing/2014/main" id="{99AF777E-E9F7-4E82-910C-B199B3A1ADFB}"/>
                </a:ext>
              </a:extLst>
            </p:cNvPr>
            <p:cNvSpPr>
              <a:spLocks/>
            </p:cNvSpPr>
            <p:nvPr/>
          </p:nvSpPr>
          <p:spPr bwMode="auto">
            <a:xfrm>
              <a:off x="6789149" y="2103230"/>
              <a:ext cx="76200" cy="76200"/>
            </a:xfrm>
            <a:custGeom>
              <a:avLst/>
              <a:gdLst>
                <a:gd name="T0" fmla="*/ 7510 w 76200"/>
                <a:gd name="T1" fmla="*/ 36943 h 76200"/>
                <a:gd name="T2" fmla="*/ 36943 w 76200"/>
                <a:gd name="T3" fmla="*/ 76471 h 76200"/>
                <a:gd name="T4" fmla="*/ 76471 w 76200"/>
                <a:gd name="T5" fmla="*/ 47039 h 76200"/>
                <a:gd name="T6" fmla="*/ 47039 w 76200"/>
                <a:gd name="T7" fmla="*/ 7510 h 76200"/>
                <a:gd name="T8" fmla="*/ 7510 w 76200"/>
                <a:gd name="T9" fmla="*/ 36943 h 76200"/>
                <a:gd name="T10" fmla="*/ 0 60000 65536"/>
                <a:gd name="T11" fmla="*/ 0 60000 65536"/>
                <a:gd name="T12" fmla="*/ 0 60000 65536"/>
                <a:gd name="T13" fmla="*/ 0 60000 65536"/>
                <a:gd name="T14" fmla="*/ 0 60000 65536"/>
                <a:gd name="T15" fmla="*/ 0 w 76200"/>
                <a:gd name="T16" fmla="*/ 0 h 76200"/>
                <a:gd name="T17" fmla="*/ 76200 w 76200"/>
                <a:gd name="T18" fmla="*/ 76200 h 76200"/>
              </a:gdLst>
              <a:ahLst/>
              <a:cxnLst>
                <a:cxn ang="T10">
                  <a:pos x="T0" y="T1"/>
                </a:cxn>
                <a:cxn ang="T11">
                  <a:pos x="T2" y="T3"/>
                </a:cxn>
                <a:cxn ang="T12">
                  <a:pos x="T4" y="T5"/>
                </a:cxn>
                <a:cxn ang="T13">
                  <a:pos x="T6" y="T7"/>
                </a:cxn>
                <a:cxn ang="T14">
                  <a:pos x="T8" y="T9"/>
                </a:cxn>
              </a:cxnLst>
              <a:rect l="T15" t="T16" r="T17" b="T18"/>
              <a:pathLst>
                <a:path w="76200" h="76200">
                  <a:moveTo>
                    <a:pt x="7510" y="36943"/>
                  </a:moveTo>
                  <a:cubicBezTo>
                    <a:pt x="4748" y="55993"/>
                    <a:pt x="17893" y="73709"/>
                    <a:pt x="36943" y="76471"/>
                  </a:cubicBezTo>
                  <a:cubicBezTo>
                    <a:pt x="55993" y="79234"/>
                    <a:pt x="73709" y="66089"/>
                    <a:pt x="76471" y="47039"/>
                  </a:cubicBezTo>
                  <a:cubicBezTo>
                    <a:pt x="79234" y="27989"/>
                    <a:pt x="66089" y="10273"/>
                    <a:pt x="47039" y="7510"/>
                  </a:cubicBezTo>
                  <a:cubicBezTo>
                    <a:pt x="27989" y="4748"/>
                    <a:pt x="10273" y="17893"/>
                    <a:pt x="7510" y="36943"/>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6" name="Freeform: Shape 190">
              <a:extLst>
                <a:ext uri="{FF2B5EF4-FFF2-40B4-BE49-F238E27FC236}">
                  <a16:creationId xmlns:a16="http://schemas.microsoft.com/office/drawing/2014/main" id="{C0558088-A5BE-4437-84FD-B6A51EA16611}"/>
                </a:ext>
              </a:extLst>
            </p:cNvPr>
            <p:cNvSpPr>
              <a:spLocks/>
            </p:cNvSpPr>
            <p:nvPr/>
          </p:nvSpPr>
          <p:spPr bwMode="auto">
            <a:xfrm>
              <a:off x="6917736" y="2121994"/>
              <a:ext cx="76200" cy="76200"/>
            </a:xfrm>
            <a:custGeom>
              <a:avLst/>
              <a:gdLst>
                <a:gd name="T0" fmla="*/ 7510 w 76200"/>
                <a:gd name="T1" fmla="*/ 36943 h 76200"/>
                <a:gd name="T2" fmla="*/ 36943 w 76200"/>
                <a:gd name="T3" fmla="*/ 76471 h 76200"/>
                <a:gd name="T4" fmla="*/ 76471 w 76200"/>
                <a:gd name="T5" fmla="*/ 47039 h 76200"/>
                <a:gd name="T6" fmla="*/ 47039 w 76200"/>
                <a:gd name="T7" fmla="*/ 7510 h 76200"/>
                <a:gd name="T8" fmla="*/ 7510 w 76200"/>
                <a:gd name="T9" fmla="*/ 36943 h 76200"/>
                <a:gd name="T10" fmla="*/ 0 60000 65536"/>
                <a:gd name="T11" fmla="*/ 0 60000 65536"/>
                <a:gd name="T12" fmla="*/ 0 60000 65536"/>
                <a:gd name="T13" fmla="*/ 0 60000 65536"/>
                <a:gd name="T14" fmla="*/ 0 60000 65536"/>
                <a:gd name="T15" fmla="*/ 0 w 76200"/>
                <a:gd name="T16" fmla="*/ 0 h 76200"/>
                <a:gd name="T17" fmla="*/ 76200 w 76200"/>
                <a:gd name="T18" fmla="*/ 76200 h 76200"/>
              </a:gdLst>
              <a:ahLst/>
              <a:cxnLst>
                <a:cxn ang="T10">
                  <a:pos x="T0" y="T1"/>
                </a:cxn>
                <a:cxn ang="T11">
                  <a:pos x="T2" y="T3"/>
                </a:cxn>
                <a:cxn ang="T12">
                  <a:pos x="T4" y="T5"/>
                </a:cxn>
                <a:cxn ang="T13">
                  <a:pos x="T6" y="T7"/>
                </a:cxn>
                <a:cxn ang="T14">
                  <a:pos x="T8" y="T9"/>
                </a:cxn>
              </a:cxnLst>
              <a:rect l="T15" t="T16" r="T17" b="T18"/>
              <a:pathLst>
                <a:path w="76200" h="76200">
                  <a:moveTo>
                    <a:pt x="7510" y="36943"/>
                  </a:moveTo>
                  <a:cubicBezTo>
                    <a:pt x="4748" y="55993"/>
                    <a:pt x="17893" y="73709"/>
                    <a:pt x="36943" y="76471"/>
                  </a:cubicBezTo>
                  <a:cubicBezTo>
                    <a:pt x="55993" y="79234"/>
                    <a:pt x="73709" y="66089"/>
                    <a:pt x="76471" y="47039"/>
                  </a:cubicBezTo>
                  <a:cubicBezTo>
                    <a:pt x="79234" y="27989"/>
                    <a:pt x="66089" y="10273"/>
                    <a:pt x="47039" y="7510"/>
                  </a:cubicBezTo>
                  <a:cubicBezTo>
                    <a:pt x="27989" y="4748"/>
                    <a:pt x="10273" y="17893"/>
                    <a:pt x="7510" y="36943"/>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7" name="Freeform: Shape 191">
              <a:extLst>
                <a:ext uri="{FF2B5EF4-FFF2-40B4-BE49-F238E27FC236}">
                  <a16:creationId xmlns:a16="http://schemas.microsoft.com/office/drawing/2014/main" id="{48F0B156-5600-410B-9F61-F8823CF83432}"/>
                </a:ext>
              </a:extLst>
            </p:cNvPr>
            <p:cNvSpPr>
              <a:spLocks/>
            </p:cNvSpPr>
            <p:nvPr/>
          </p:nvSpPr>
          <p:spPr bwMode="auto">
            <a:xfrm>
              <a:off x="7782886" y="2350477"/>
              <a:ext cx="638175" cy="409575"/>
            </a:xfrm>
            <a:custGeom>
              <a:avLst/>
              <a:gdLst>
                <a:gd name="T0" fmla="*/ 279075 w 638175"/>
                <a:gd name="T1" fmla="*/ 23725 h 409575"/>
                <a:gd name="T2" fmla="*/ 12184 w 638175"/>
                <a:gd name="T3" fmla="*/ 187745 h 409575"/>
                <a:gd name="T4" fmla="*/ 30282 w 638175"/>
                <a:gd name="T5" fmla="*/ 256897 h 409575"/>
                <a:gd name="T6" fmla="*/ 30091 w 638175"/>
                <a:gd name="T7" fmla="*/ 256897 h 409575"/>
                <a:gd name="T8" fmla="*/ 31425 w 638175"/>
                <a:gd name="T9" fmla="*/ 258706 h 409575"/>
                <a:gd name="T10" fmla="*/ 36473 w 638175"/>
                <a:gd name="T11" fmla="*/ 265945 h 409575"/>
                <a:gd name="T12" fmla="*/ 31425 w 638175"/>
                <a:gd name="T13" fmla="*/ 411583 h 409575"/>
                <a:gd name="T14" fmla="*/ 135818 w 638175"/>
                <a:gd name="T15" fmla="*/ 375007 h 409575"/>
                <a:gd name="T16" fmla="*/ 496245 w 638175"/>
                <a:gd name="T17" fmla="*/ 345765 h 409575"/>
                <a:gd name="T18" fmla="*/ 623403 w 638175"/>
                <a:gd name="T19" fmla="*/ 116593 h 409575"/>
                <a:gd name="T20" fmla="*/ 278979 w 638175"/>
                <a:gd name="T21" fmla="*/ 23725 h 4095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8175"/>
                <a:gd name="T34" fmla="*/ 0 h 409575"/>
                <a:gd name="T35" fmla="*/ 638175 w 638175"/>
                <a:gd name="T36" fmla="*/ 409575 h 4095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8175" h="409575">
                  <a:moveTo>
                    <a:pt x="279075" y="23725"/>
                  </a:moveTo>
                  <a:cubicBezTo>
                    <a:pt x="109148" y="47537"/>
                    <a:pt x="-20391" y="56776"/>
                    <a:pt x="12184" y="187745"/>
                  </a:cubicBezTo>
                  <a:cubicBezTo>
                    <a:pt x="17518" y="209272"/>
                    <a:pt x="18470" y="238799"/>
                    <a:pt x="30282" y="256897"/>
                  </a:cubicBezTo>
                  <a:lnTo>
                    <a:pt x="30091" y="256897"/>
                  </a:lnTo>
                  <a:cubicBezTo>
                    <a:pt x="30567" y="257563"/>
                    <a:pt x="30948" y="258135"/>
                    <a:pt x="31425" y="258706"/>
                  </a:cubicBezTo>
                  <a:cubicBezTo>
                    <a:pt x="33044" y="261183"/>
                    <a:pt x="34758" y="263564"/>
                    <a:pt x="36473" y="265945"/>
                  </a:cubicBezTo>
                  <a:cubicBezTo>
                    <a:pt x="89432" y="347003"/>
                    <a:pt x="31425" y="411583"/>
                    <a:pt x="31425" y="411583"/>
                  </a:cubicBezTo>
                  <a:cubicBezTo>
                    <a:pt x="93527" y="396152"/>
                    <a:pt x="86574" y="407296"/>
                    <a:pt x="135818" y="375007"/>
                  </a:cubicBezTo>
                  <a:cubicBezTo>
                    <a:pt x="182872" y="382531"/>
                    <a:pt x="444524" y="358719"/>
                    <a:pt x="496245" y="345765"/>
                  </a:cubicBezTo>
                  <a:cubicBezTo>
                    <a:pt x="662741" y="304331"/>
                    <a:pt x="639786" y="250515"/>
                    <a:pt x="623403" y="116593"/>
                  </a:cubicBezTo>
                  <a:cubicBezTo>
                    <a:pt x="607497" y="-13709"/>
                    <a:pt x="465384" y="-2469"/>
                    <a:pt x="278979" y="23725"/>
                  </a:cubicBezTo>
                  <a:lnTo>
                    <a:pt x="279075" y="2372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8" name="Freeform: Shape 192">
              <a:extLst>
                <a:ext uri="{FF2B5EF4-FFF2-40B4-BE49-F238E27FC236}">
                  <a16:creationId xmlns:a16="http://schemas.microsoft.com/office/drawing/2014/main" id="{989DCFBB-1744-4E87-80CC-BD0E7C70050A}"/>
                </a:ext>
              </a:extLst>
            </p:cNvPr>
            <p:cNvSpPr>
              <a:spLocks/>
            </p:cNvSpPr>
            <p:nvPr/>
          </p:nvSpPr>
          <p:spPr bwMode="auto">
            <a:xfrm>
              <a:off x="7910582" y="2501072"/>
              <a:ext cx="95250" cy="95250"/>
            </a:xfrm>
            <a:custGeom>
              <a:avLst/>
              <a:gdLst>
                <a:gd name="T0" fmla="*/ 7550 w 95250"/>
                <a:gd name="T1" fmla="*/ 53248 h 95250"/>
                <a:gd name="T2" fmla="*/ 53270 w 95250"/>
                <a:gd name="T3" fmla="*/ 87823 h 95250"/>
                <a:gd name="T4" fmla="*/ 87846 w 95250"/>
                <a:gd name="T5" fmla="*/ 42103 h 95250"/>
                <a:gd name="T6" fmla="*/ 42031 w 95250"/>
                <a:gd name="T7" fmla="*/ 7528 h 95250"/>
                <a:gd name="T8" fmla="*/ 7550 w 95250"/>
                <a:gd name="T9" fmla="*/ 5324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550" y="53248"/>
                  </a:moveTo>
                  <a:cubicBezTo>
                    <a:pt x="10598" y="75441"/>
                    <a:pt x="31077" y="90871"/>
                    <a:pt x="53270" y="87823"/>
                  </a:cubicBezTo>
                  <a:cubicBezTo>
                    <a:pt x="75463" y="84680"/>
                    <a:pt x="90894" y="64201"/>
                    <a:pt x="87846" y="42103"/>
                  </a:cubicBezTo>
                  <a:cubicBezTo>
                    <a:pt x="84703" y="19910"/>
                    <a:pt x="64224" y="4480"/>
                    <a:pt x="42031" y="7528"/>
                  </a:cubicBezTo>
                  <a:cubicBezTo>
                    <a:pt x="19838" y="10576"/>
                    <a:pt x="4407" y="31150"/>
                    <a:pt x="7550" y="53248"/>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79" name="Freeform: Shape 193">
              <a:extLst>
                <a:ext uri="{FF2B5EF4-FFF2-40B4-BE49-F238E27FC236}">
                  <a16:creationId xmlns:a16="http://schemas.microsoft.com/office/drawing/2014/main" id="{719DA40F-F5CB-44A1-878C-BCA6D23CFE04}"/>
                </a:ext>
              </a:extLst>
            </p:cNvPr>
            <p:cNvSpPr>
              <a:spLocks/>
            </p:cNvSpPr>
            <p:nvPr/>
          </p:nvSpPr>
          <p:spPr bwMode="auto">
            <a:xfrm>
              <a:off x="8061290" y="2481260"/>
              <a:ext cx="95250" cy="95250"/>
            </a:xfrm>
            <a:custGeom>
              <a:avLst/>
              <a:gdLst>
                <a:gd name="T0" fmla="*/ 7432 w 95250"/>
                <a:gd name="T1" fmla="*/ 53248 h 95250"/>
                <a:gd name="T2" fmla="*/ 53248 w 95250"/>
                <a:gd name="T3" fmla="*/ 87823 h 95250"/>
                <a:gd name="T4" fmla="*/ 87823 w 95250"/>
                <a:gd name="T5" fmla="*/ 42103 h 95250"/>
                <a:gd name="T6" fmla="*/ 42103 w 95250"/>
                <a:gd name="T7" fmla="*/ 7528 h 95250"/>
                <a:gd name="T8" fmla="*/ 7528 w 95250"/>
                <a:gd name="T9" fmla="*/ 5324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432" y="53248"/>
                  </a:moveTo>
                  <a:cubicBezTo>
                    <a:pt x="10576" y="75441"/>
                    <a:pt x="31055" y="90871"/>
                    <a:pt x="53248" y="87823"/>
                  </a:cubicBezTo>
                  <a:cubicBezTo>
                    <a:pt x="75441" y="84680"/>
                    <a:pt x="90871" y="64201"/>
                    <a:pt x="87823" y="42103"/>
                  </a:cubicBezTo>
                  <a:cubicBezTo>
                    <a:pt x="84680" y="19910"/>
                    <a:pt x="64202" y="4480"/>
                    <a:pt x="42103" y="7528"/>
                  </a:cubicBezTo>
                  <a:cubicBezTo>
                    <a:pt x="19910" y="10671"/>
                    <a:pt x="4480" y="31150"/>
                    <a:pt x="7528" y="53248"/>
                  </a:cubicBezTo>
                  <a:lnTo>
                    <a:pt x="7432" y="5324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80" name="Freeform: Shape 194">
              <a:extLst>
                <a:ext uri="{FF2B5EF4-FFF2-40B4-BE49-F238E27FC236}">
                  <a16:creationId xmlns:a16="http://schemas.microsoft.com/office/drawing/2014/main" id="{56115D20-9009-444B-8119-D1E5D35C72EA}"/>
                </a:ext>
              </a:extLst>
            </p:cNvPr>
            <p:cNvSpPr>
              <a:spLocks/>
            </p:cNvSpPr>
            <p:nvPr/>
          </p:nvSpPr>
          <p:spPr bwMode="auto">
            <a:xfrm>
              <a:off x="8211024" y="2460400"/>
              <a:ext cx="95250" cy="95250"/>
            </a:xfrm>
            <a:custGeom>
              <a:avLst/>
              <a:gdLst>
                <a:gd name="T0" fmla="*/ 7432 w 95250"/>
                <a:gd name="T1" fmla="*/ 53248 h 95250"/>
                <a:gd name="T2" fmla="*/ 53248 w 95250"/>
                <a:gd name="T3" fmla="*/ 87823 h 95250"/>
                <a:gd name="T4" fmla="*/ 87823 w 95250"/>
                <a:gd name="T5" fmla="*/ 42103 h 95250"/>
                <a:gd name="T6" fmla="*/ 42103 w 95250"/>
                <a:gd name="T7" fmla="*/ 7528 h 95250"/>
                <a:gd name="T8" fmla="*/ 7528 w 95250"/>
                <a:gd name="T9" fmla="*/ 53248 h 95250"/>
                <a:gd name="T10" fmla="*/ 0 60000 65536"/>
                <a:gd name="T11" fmla="*/ 0 60000 65536"/>
                <a:gd name="T12" fmla="*/ 0 60000 65536"/>
                <a:gd name="T13" fmla="*/ 0 60000 65536"/>
                <a:gd name="T14" fmla="*/ 0 60000 65536"/>
                <a:gd name="T15" fmla="*/ 0 w 95250"/>
                <a:gd name="T16" fmla="*/ 0 h 95250"/>
                <a:gd name="T17" fmla="*/ 95250 w 95250"/>
                <a:gd name="T18" fmla="*/ 95250 h 95250"/>
              </a:gdLst>
              <a:ahLst/>
              <a:cxnLst>
                <a:cxn ang="T10">
                  <a:pos x="T0" y="T1"/>
                </a:cxn>
                <a:cxn ang="T11">
                  <a:pos x="T2" y="T3"/>
                </a:cxn>
                <a:cxn ang="T12">
                  <a:pos x="T4" y="T5"/>
                </a:cxn>
                <a:cxn ang="T13">
                  <a:pos x="T6" y="T7"/>
                </a:cxn>
                <a:cxn ang="T14">
                  <a:pos x="T8" y="T9"/>
                </a:cxn>
              </a:cxnLst>
              <a:rect l="T15" t="T16" r="T17" b="T18"/>
              <a:pathLst>
                <a:path w="95250" h="95250">
                  <a:moveTo>
                    <a:pt x="7432" y="53248"/>
                  </a:moveTo>
                  <a:cubicBezTo>
                    <a:pt x="10575" y="75441"/>
                    <a:pt x="31054" y="90871"/>
                    <a:pt x="53248" y="87823"/>
                  </a:cubicBezTo>
                  <a:cubicBezTo>
                    <a:pt x="75440" y="84775"/>
                    <a:pt x="90871" y="64201"/>
                    <a:pt x="87823" y="42103"/>
                  </a:cubicBezTo>
                  <a:cubicBezTo>
                    <a:pt x="84680" y="19910"/>
                    <a:pt x="64201" y="4480"/>
                    <a:pt x="42103" y="7528"/>
                  </a:cubicBezTo>
                  <a:cubicBezTo>
                    <a:pt x="19910" y="10576"/>
                    <a:pt x="4480" y="31150"/>
                    <a:pt x="7528" y="53248"/>
                  </a:cubicBezTo>
                  <a:lnTo>
                    <a:pt x="7432" y="5324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81" name="Freeform: Shape 195">
              <a:extLst>
                <a:ext uri="{FF2B5EF4-FFF2-40B4-BE49-F238E27FC236}">
                  <a16:creationId xmlns:a16="http://schemas.microsoft.com/office/drawing/2014/main" id="{8FFBFAC8-94DC-40CC-B1B7-7F4D0C7C415E}"/>
                </a:ext>
              </a:extLst>
            </p:cNvPr>
            <p:cNvSpPr>
              <a:spLocks/>
            </p:cNvSpPr>
            <p:nvPr/>
          </p:nvSpPr>
          <p:spPr bwMode="auto">
            <a:xfrm>
              <a:off x="8307072" y="2130491"/>
              <a:ext cx="66675" cy="66675"/>
            </a:xfrm>
            <a:custGeom>
              <a:avLst/>
              <a:gdLst>
                <a:gd name="T0" fmla="*/ 8634 w 66675"/>
                <a:gd name="T1" fmla="*/ 26921 h 66675"/>
                <a:gd name="T2" fmla="*/ 26923 w 66675"/>
                <a:gd name="T3" fmla="*/ 63497 h 66675"/>
                <a:gd name="T4" fmla="*/ 63498 w 66675"/>
                <a:gd name="T5" fmla="*/ 45209 h 66675"/>
                <a:gd name="T6" fmla="*/ 45115 w 66675"/>
                <a:gd name="T7" fmla="*/ 8633 h 66675"/>
                <a:gd name="T8" fmla="*/ 8539 w 66675"/>
                <a:gd name="T9" fmla="*/ 27017 h 66675"/>
                <a:gd name="T10" fmla="*/ 0 60000 65536"/>
                <a:gd name="T11" fmla="*/ 0 60000 65536"/>
                <a:gd name="T12" fmla="*/ 0 60000 65536"/>
                <a:gd name="T13" fmla="*/ 0 60000 65536"/>
                <a:gd name="T14" fmla="*/ 0 60000 65536"/>
                <a:gd name="T15" fmla="*/ 0 w 66675"/>
                <a:gd name="T16" fmla="*/ 0 h 66675"/>
                <a:gd name="T17" fmla="*/ 66675 w 66675"/>
                <a:gd name="T18" fmla="*/ 66675 h 66675"/>
              </a:gdLst>
              <a:ahLst/>
              <a:cxnLst>
                <a:cxn ang="T10">
                  <a:pos x="T0" y="T1"/>
                </a:cxn>
                <a:cxn ang="T11">
                  <a:pos x="T2" y="T3"/>
                </a:cxn>
                <a:cxn ang="T12">
                  <a:pos x="T4" y="T5"/>
                </a:cxn>
                <a:cxn ang="T13">
                  <a:pos x="T6" y="T7"/>
                </a:cxn>
                <a:cxn ang="T14">
                  <a:pos x="T8" y="T9"/>
                </a:cxn>
              </a:cxnLst>
              <a:rect l="T15" t="T16" r="T17" b="T18"/>
              <a:pathLst>
                <a:path w="66675" h="66675">
                  <a:moveTo>
                    <a:pt x="8634" y="26921"/>
                  </a:moveTo>
                  <a:cubicBezTo>
                    <a:pt x="3586" y="42066"/>
                    <a:pt x="11778" y="58449"/>
                    <a:pt x="26923" y="63497"/>
                  </a:cubicBezTo>
                  <a:cubicBezTo>
                    <a:pt x="42067" y="68546"/>
                    <a:pt x="58450" y="60354"/>
                    <a:pt x="63498" y="45209"/>
                  </a:cubicBezTo>
                  <a:cubicBezTo>
                    <a:pt x="68547" y="30065"/>
                    <a:pt x="60355" y="13682"/>
                    <a:pt x="45115" y="8633"/>
                  </a:cubicBezTo>
                  <a:cubicBezTo>
                    <a:pt x="29971" y="3585"/>
                    <a:pt x="13587" y="11777"/>
                    <a:pt x="8539" y="27017"/>
                  </a:cubicBezTo>
                  <a:lnTo>
                    <a:pt x="8634" y="26921"/>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82" name="Freeform: Shape 196">
              <a:extLst>
                <a:ext uri="{FF2B5EF4-FFF2-40B4-BE49-F238E27FC236}">
                  <a16:creationId xmlns:a16="http://schemas.microsoft.com/office/drawing/2014/main" id="{1F781863-06AD-421D-9CE8-2151459E52FD}"/>
                </a:ext>
              </a:extLst>
            </p:cNvPr>
            <p:cNvSpPr>
              <a:spLocks/>
            </p:cNvSpPr>
            <p:nvPr/>
          </p:nvSpPr>
          <p:spPr bwMode="auto">
            <a:xfrm>
              <a:off x="8409657" y="2165353"/>
              <a:ext cx="66675" cy="66675"/>
            </a:xfrm>
            <a:custGeom>
              <a:avLst/>
              <a:gdLst>
                <a:gd name="T0" fmla="*/ 8633 w 66675"/>
                <a:gd name="T1" fmla="*/ 27017 h 66675"/>
                <a:gd name="T2" fmla="*/ 27017 w 66675"/>
                <a:gd name="T3" fmla="*/ 63593 h 66675"/>
                <a:gd name="T4" fmla="*/ 63593 w 66675"/>
                <a:gd name="T5" fmla="*/ 45209 h 66675"/>
                <a:gd name="T6" fmla="*/ 45210 w 66675"/>
                <a:gd name="T7" fmla="*/ 8633 h 66675"/>
                <a:gd name="T8" fmla="*/ 8633 w 66675"/>
                <a:gd name="T9" fmla="*/ 27017 h 66675"/>
                <a:gd name="T10" fmla="*/ 0 60000 65536"/>
                <a:gd name="T11" fmla="*/ 0 60000 65536"/>
                <a:gd name="T12" fmla="*/ 0 60000 65536"/>
                <a:gd name="T13" fmla="*/ 0 60000 65536"/>
                <a:gd name="T14" fmla="*/ 0 60000 65536"/>
                <a:gd name="T15" fmla="*/ 0 w 66675"/>
                <a:gd name="T16" fmla="*/ 0 h 66675"/>
                <a:gd name="T17" fmla="*/ 66675 w 66675"/>
                <a:gd name="T18" fmla="*/ 66675 h 66675"/>
              </a:gdLst>
              <a:ahLst/>
              <a:cxnLst>
                <a:cxn ang="T10">
                  <a:pos x="T0" y="T1"/>
                </a:cxn>
                <a:cxn ang="T11">
                  <a:pos x="T2" y="T3"/>
                </a:cxn>
                <a:cxn ang="T12">
                  <a:pos x="T4" y="T5"/>
                </a:cxn>
                <a:cxn ang="T13">
                  <a:pos x="T6" y="T7"/>
                </a:cxn>
                <a:cxn ang="T14">
                  <a:pos x="T8" y="T9"/>
                </a:cxn>
              </a:cxnLst>
              <a:rect l="T15" t="T16" r="T17" b="T18"/>
              <a:pathLst>
                <a:path w="66675" h="66675">
                  <a:moveTo>
                    <a:pt x="8633" y="27017"/>
                  </a:moveTo>
                  <a:cubicBezTo>
                    <a:pt x="3585" y="42161"/>
                    <a:pt x="11777" y="58544"/>
                    <a:pt x="27017" y="63593"/>
                  </a:cubicBezTo>
                  <a:cubicBezTo>
                    <a:pt x="42162" y="68641"/>
                    <a:pt x="58544" y="60449"/>
                    <a:pt x="63593" y="45209"/>
                  </a:cubicBezTo>
                  <a:cubicBezTo>
                    <a:pt x="68641" y="30065"/>
                    <a:pt x="60449" y="13682"/>
                    <a:pt x="45210" y="8633"/>
                  </a:cubicBezTo>
                  <a:cubicBezTo>
                    <a:pt x="30065" y="3585"/>
                    <a:pt x="13682" y="11777"/>
                    <a:pt x="8633" y="27017"/>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3383" name="Freeform: Shape 197">
              <a:extLst>
                <a:ext uri="{FF2B5EF4-FFF2-40B4-BE49-F238E27FC236}">
                  <a16:creationId xmlns:a16="http://schemas.microsoft.com/office/drawing/2014/main" id="{D138F0B9-487C-4BDD-A9E3-BE7C10ED7915}"/>
                </a:ext>
              </a:extLst>
            </p:cNvPr>
            <p:cNvSpPr>
              <a:spLocks/>
            </p:cNvSpPr>
            <p:nvPr/>
          </p:nvSpPr>
          <p:spPr bwMode="auto">
            <a:xfrm>
              <a:off x="8511964" y="2199262"/>
              <a:ext cx="66675" cy="66675"/>
            </a:xfrm>
            <a:custGeom>
              <a:avLst/>
              <a:gdLst>
                <a:gd name="T0" fmla="*/ 8624 w 66675"/>
                <a:gd name="T1" fmla="*/ 27017 h 66675"/>
                <a:gd name="T2" fmla="*/ 27007 w 66675"/>
                <a:gd name="T3" fmla="*/ 63593 h 66675"/>
                <a:gd name="T4" fmla="*/ 63584 w 66675"/>
                <a:gd name="T5" fmla="*/ 45209 h 66675"/>
                <a:gd name="T6" fmla="*/ 45200 w 66675"/>
                <a:gd name="T7" fmla="*/ 8633 h 66675"/>
                <a:gd name="T8" fmla="*/ 8624 w 66675"/>
                <a:gd name="T9" fmla="*/ 27017 h 66675"/>
                <a:gd name="T10" fmla="*/ 0 60000 65536"/>
                <a:gd name="T11" fmla="*/ 0 60000 65536"/>
                <a:gd name="T12" fmla="*/ 0 60000 65536"/>
                <a:gd name="T13" fmla="*/ 0 60000 65536"/>
                <a:gd name="T14" fmla="*/ 0 60000 65536"/>
                <a:gd name="T15" fmla="*/ 0 w 66675"/>
                <a:gd name="T16" fmla="*/ 0 h 66675"/>
                <a:gd name="T17" fmla="*/ 66675 w 66675"/>
                <a:gd name="T18" fmla="*/ 66675 h 66675"/>
              </a:gdLst>
              <a:ahLst/>
              <a:cxnLst>
                <a:cxn ang="T10">
                  <a:pos x="T0" y="T1"/>
                </a:cxn>
                <a:cxn ang="T11">
                  <a:pos x="T2" y="T3"/>
                </a:cxn>
                <a:cxn ang="T12">
                  <a:pos x="T4" y="T5"/>
                </a:cxn>
                <a:cxn ang="T13">
                  <a:pos x="T6" y="T7"/>
                </a:cxn>
                <a:cxn ang="T14">
                  <a:pos x="T8" y="T9"/>
                </a:cxn>
              </a:cxnLst>
              <a:rect l="T15" t="T16" r="T17" b="T18"/>
              <a:pathLst>
                <a:path w="66675" h="66675">
                  <a:moveTo>
                    <a:pt x="8624" y="27017"/>
                  </a:moveTo>
                  <a:cubicBezTo>
                    <a:pt x="3576" y="42161"/>
                    <a:pt x="11863" y="58544"/>
                    <a:pt x="27007" y="63593"/>
                  </a:cubicBezTo>
                  <a:cubicBezTo>
                    <a:pt x="42152" y="68641"/>
                    <a:pt x="58535" y="60449"/>
                    <a:pt x="63584" y="45209"/>
                  </a:cubicBezTo>
                  <a:cubicBezTo>
                    <a:pt x="68632" y="30065"/>
                    <a:pt x="60345" y="13682"/>
                    <a:pt x="45200" y="8633"/>
                  </a:cubicBezTo>
                  <a:cubicBezTo>
                    <a:pt x="30055" y="3585"/>
                    <a:pt x="13673" y="11777"/>
                    <a:pt x="8624" y="27017"/>
                  </a:cubicBez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93195" name="TextBox 198">
            <a:extLst>
              <a:ext uri="{FF2B5EF4-FFF2-40B4-BE49-F238E27FC236}">
                <a16:creationId xmlns:a16="http://schemas.microsoft.com/office/drawing/2014/main" id="{458A7DB9-638D-4085-9BFB-262D8F54E976}"/>
              </a:ext>
            </a:extLst>
          </p:cNvPr>
          <p:cNvSpPr txBox="1">
            <a:spLocks noChangeArrowheads="1"/>
          </p:cNvSpPr>
          <p:nvPr/>
        </p:nvSpPr>
        <p:spPr bwMode="auto">
          <a:xfrm>
            <a:off x="3606800" y="2028825"/>
            <a:ext cx="5091113"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rgbClr val="004BD2"/>
                </a:solidFill>
              </a:rPr>
              <a:t>Манфаатлар</a:t>
            </a:r>
            <a:r>
              <a:rPr lang="tr-TR" altLang="en-US" sz="1200" b="0">
                <a:solidFill>
                  <a:srgbClr val="004BD2"/>
                </a:solidFill>
              </a:rPr>
              <a:t> </a:t>
            </a:r>
            <a:r>
              <a:rPr lang="ru-RU" altLang="en-US" sz="1200" b="0">
                <a:solidFill>
                  <a:srgbClr val="004BD2"/>
                </a:solidFill>
              </a:rPr>
              <a:t>тўқнашувини</a:t>
            </a:r>
            <a:r>
              <a:rPr lang="tr-TR" altLang="en-US" sz="1200" b="0">
                <a:solidFill>
                  <a:srgbClr val="004BD2"/>
                </a:solidFill>
              </a:rPr>
              <a:t> </a:t>
            </a:r>
            <a:r>
              <a:rPr lang="ru-RU" altLang="en-US" sz="1200" b="0">
                <a:solidFill>
                  <a:srgbClr val="004BD2"/>
                </a:solidFill>
              </a:rPr>
              <a:t>ҳал</a:t>
            </a:r>
            <a:r>
              <a:rPr lang="tr-TR" altLang="en-US" sz="1200" b="0">
                <a:solidFill>
                  <a:srgbClr val="004BD2"/>
                </a:solidFill>
              </a:rPr>
              <a:t> </a:t>
            </a:r>
            <a:r>
              <a:rPr lang="ru-RU" altLang="en-US" sz="1200" b="0">
                <a:solidFill>
                  <a:srgbClr val="004BD2"/>
                </a:solidFill>
              </a:rPr>
              <a:t>қилиш</a:t>
            </a:r>
            <a:r>
              <a:rPr lang="tr-TR" altLang="en-US" sz="1200" b="0">
                <a:solidFill>
                  <a:srgbClr val="004BD2"/>
                </a:solidFill>
              </a:rPr>
              <a:t> </a:t>
            </a:r>
            <a:r>
              <a:rPr lang="ru-RU" altLang="en-US" sz="1200" b="0">
                <a:solidFill>
                  <a:srgbClr val="004BD2"/>
                </a:solidFill>
              </a:rPr>
              <a:t>учун</a:t>
            </a:r>
            <a:r>
              <a:rPr lang="tr-TR" altLang="en-US" sz="1200" b="0">
                <a:solidFill>
                  <a:srgbClr val="004BD2"/>
                </a:solidFill>
              </a:rPr>
              <a:t>, </a:t>
            </a:r>
            <a:r>
              <a:rPr lang="ru-RU" altLang="en-US" sz="1200" b="0">
                <a:solidFill>
                  <a:srgbClr val="004BD2"/>
                </a:solidFill>
              </a:rPr>
              <a:t>тартиб</a:t>
            </a:r>
            <a:r>
              <a:rPr lang="en-US" altLang="en-US" sz="1200" b="0">
                <a:solidFill>
                  <a:srgbClr val="004BD2"/>
                </a:solidFill>
              </a:rPr>
              <a:t> </a:t>
            </a:r>
            <a:r>
              <a:rPr lang="ru-RU" altLang="en-US" sz="1200" b="0">
                <a:solidFill>
                  <a:srgbClr val="004BD2"/>
                </a:solidFill>
              </a:rPr>
              <a:t>қ</a:t>
            </a:r>
            <a:r>
              <a:rPr lang="tr-TR" altLang="en-US" sz="1200" b="0">
                <a:solidFill>
                  <a:srgbClr val="004BD2"/>
                </a:solidFill>
              </a:rPr>
              <a:t>o</a:t>
            </a:r>
            <a:r>
              <a:rPr lang="ru-RU" altLang="en-US" sz="1200" b="0">
                <a:solidFill>
                  <a:srgbClr val="004BD2"/>
                </a:solidFill>
              </a:rPr>
              <a:t>идалардан</a:t>
            </a:r>
            <a:r>
              <a:rPr lang="en-US" altLang="en-US" sz="1200" b="0">
                <a:solidFill>
                  <a:srgbClr val="004BD2"/>
                </a:solidFill>
              </a:rPr>
              <a:t> </a:t>
            </a:r>
            <a:r>
              <a:rPr lang="ru-RU" altLang="en-US" sz="1200" b="0">
                <a:solidFill>
                  <a:srgbClr val="004BD2"/>
                </a:solidFill>
              </a:rPr>
              <a:t>к</a:t>
            </a:r>
            <a:r>
              <a:rPr lang="en-US" altLang="en-US" sz="1200" b="0">
                <a:solidFill>
                  <a:srgbClr val="004BD2"/>
                </a:solidFill>
              </a:rPr>
              <a:t>e</a:t>
            </a:r>
            <a:r>
              <a:rPr lang="ru-RU" altLang="en-US" sz="1200" b="0">
                <a:solidFill>
                  <a:srgbClr val="004BD2"/>
                </a:solidFill>
              </a:rPr>
              <a:t>либ</a:t>
            </a:r>
            <a:r>
              <a:rPr lang="en-US" altLang="en-US" sz="1200" b="0">
                <a:solidFill>
                  <a:srgbClr val="004BD2"/>
                </a:solidFill>
              </a:rPr>
              <a:t> </a:t>
            </a:r>
            <a:r>
              <a:rPr lang="ru-RU" altLang="en-US" sz="1200" b="0">
                <a:solidFill>
                  <a:srgbClr val="004BD2"/>
                </a:solidFill>
              </a:rPr>
              <a:t>чиққан</a:t>
            </a:r>
            <a:r>
              <a:rPr lang="en-US" altLang="en-US" sz="1200" b="0">
                <a:solidFill>
                  <a:srgbClr val="004BD2"/>
                </a:solidFill>
              </a:rPr>
              <a:t> </a:t>
            </a:r>
            <a:r>
              <a:rPr lang="ru-RU" altLang="en-US" sz="1200" b="0">
                <a:solidFill>
                  <a:srgbClr val="004BD2"/>
                </a:solidFill>
              </a:rPr>
              <a:t>ҳ</a:t>
            </a:r>
            <a:r>
              <a:rPr lang="en-US" altLang="en-US" sz="1200" b="0">
                <a:solidFill>
                  <a:srgbClr val="004BD2"/>
                </a:solidFill>
              </a:rPr>
              <a:t>o</a:t>
            </a:r>
            <a:r>
              <a:rPr lang="ru-RU" altLang="en-US" sz="1200" b="0">
                <a:solidFill>
                  <a:srgbClr val="004BD2"/>
                </a:solidFill>
              </a:rPr>
              <a:t>лда</a:t>
            </a:r>
            <a:r>
              <a:rPr lang="en-US" altLang="en-US" sz="1200" b="0">
                <a:solidFill>
                  <a:srgbClr val="004BD2"/>
                </a:solidFill>
              </a:rPr>
              <a:t>,</a:t>
            </a:r>
            <a:r>
              <a:rPr lang="tr-TR" altLang="en-US" sz="1200" b="0">
                <a:solidFill>
                  <a:srgbClr val="004BD2"/>
                </a:solidFill>
              </a:rPr>
              <a:t> </a:t>
            </a:r>
            <a:r>
              <a:rPr lang="ru-RU" altLang="en-US" sz="1200" b="0">
                <a:solidFill>
                  <a:srgbClr val="004BD2"/>
                </a:solidFill>
              </a:rPr>
              <a:t>ма</a:t>
            </a:r>
            <a:r>
              <a:rPr lang="tr-TR" altLang="en-US" sz="1200" b="0">
                <a:solidFill>
                  <a:srgbClr val="004BD2"/>
                </a:solidFill>
              </a:rPr>
              <a:t>x</a:t>
            </a:r>
            <a:r>
              <a:rPr lang="ru-RU" altLang="en-US" sz="1200" b="0">
                <a:solidFill>
                  <a:srgbClr val="004BD2"/>
                </a:solidFill>
              </a:rPr>
              <a:t>сус</a:t>
            </a:r>
            <a:r>
              <a:rPr lang="tr-TR" altLang="en-US" sz="1200" b="0">
                <a:solidFill>
                  <a:srgbClr val="004BD2"/>
                </a:solidFill>
              </a:rPr>
              <a:t> </a:t>
            </a:r>
            <a:r>
              <a:rPr lang="uz-Cyrl-UZ" altLang="en-US" sz="1200" b="0">
                <a:solidFill>
                  <a:srgbClr val="004BD2"/>
                </a:solidFill>
              </a:rPr>
              <a:t>Э</a:t>
            </a:r>
            <a:r>
              <a:rPr lang="ru-RU" altLang="en-US" sz="1200" b="0">
                <a:solidFill>
                  <a:srgbClr val="004BD2"/>
                </a:solidFill>
              </a:rPr>
              <a:t>тика</a:t>
            </a:r>
            <a:r>
              <a:rPr lang="tr-TR" altLang="en-US" sz="1200" b="0">
                <a:solidFill>
                  <a:srgbClr val="004BD2"/>
                </a:solidFill>
              </a:rPr>
              <a:t> </a:t>
            </a:r>
            <a:r>
              <a:rPr lang="ru-RU" altLang="en-US" sz="1200" b="0">
                <a:solidFill>
                  <a:srgbClr val="004BD2"/>
                </a:solidFill>
              </a:rPr>
              <a:t>к</a:t>
            </a:r>
            <a:r>
              <a:rPr lang="tr-TR" altLang="en-US" sz="1200" b="0">
                <a:solidFill>
                  <a:srgbClr val="004BD2"/>
                </a:solidFill>
              </a:rPr>
              <a:t>o</a:t>
            </a:r>
            <a:r>
              <a:rPr lang="ru-RU" altLang="en-US" sz="1200" b="0">
                <a:solidFill>
                  <a:srgbClr val="004BD2"/>
                </a:solidFill>
              </a:rPr>
              <a:t>миссияси</a:t>
            </a:r>
            <a:r>
              <a:rPr lang="tr-TR" altLang="en-US" sz="1200" b="0">
                <a:solidFill>
                  <a:srgbClr val="004BD2"/>
                </a:solidFill>
              </a:rPr>
              <a:t> </a:t>
            </a:r>
            <a:r>
              <a:rPr lang="ru-RU" altLang="en-US" sz="1200" b="0">
                <a:solidFill>
                  <a:srgbClr val="004BD2"/>
                </a:solidFill>
              </a:rPr>
              <a:t>тузилади</a:t>
            </a:r>
            <a:r>
              <a:rPr lang="tr-TR" altLang="en-US" sz="1200" b="0">
                <a:solidFill>
                  <a:srgbClr val="004BD2"/>
                </a:solidFill>
              </a:rPr>
              <a:t>, </a:t>
            </a:r>
            <a:r>
              <a:rPr lang="ru-RU" altLang="en-US" sz="1200" b="0">
                <a:solidFill>
                  <a:srgbClr val="004BD2"/>
                </a:solidFill>
              </a:rPr>
              <a:t>унинг</a:t>
            </a:r>
            <a:r>
              <a:rPr lang="tr-TR" altLang="en-US" sz="1200" b="0">
                <a:solidFill>
                  <a:srgbClr val="004BD2"/>
                </a:solidFill>
              </a:rPr>
              <a:t> </a:t>
            </a:r>
            <a:r>
              <a:rPr lang="ru-RU" altLang="en-US" sz="1200" b="0">
                <a:solidFill>
                  <a:srgbClr val="004BD2"/>
                </a:solidFill>
              </a:rPr>
              <a:t>таркибига</a:t>
            </a:r>
            <a:r>
              <a:rPr lang="tr-TR" altLang="en-US" sz="1200" b="0">
                <a:solidFill>
                  <a:srgbClr val="004BD2"/>
                </a:solidFill>
              </a:rPr>
              <a:t> </a:t>
            </a:r>
            <a:r>
              <a:rPr lang="ru-RU" altLang="en-US" sz="1200" b="0">
                <a:solidFill>
                  <a:srgbClr val="004BD2"/>
                </a:solidFill>
              </a:rPr>
              <a:t>қуйидагилар</a:t>
            </a:r>
            <a:r>
              <a:rPr lang="tr-TR" altLang="en-US" sz="1200" b="0">
                <a:solidFill>
                  <a:srgbClr val="004BD2"/>
                </a:solidFill>
              </a:rPr>
              <a:t> </a:t>
            </a:r>
            <a:r>
              <a:rPr lang="ru-RU" altLang="en-US" sz="1200" b="0">
                <a:solidFill>
                  <a:srgbClr val="004BD2"/>
                </a:solidFill>
              </a:rPr>
              <a:t>киради</a:t>
            </a:r>
            <a:r>
              <a:rPr lang="en-US" altLang="en-US" sz="1200" b="0">
                <a:solidFill>
                  <a:srgbClr val="004BD2"/>
                </a:solidFill>
              </a:rPr>
              <a:t>:</a:t>
            </a:r>
          </a:p>
          <a:p>
            <a:pPr eaLnBrk="1" hangingPunct="1">
              <a:spcBef>
                <a:spcPct val="0"/>
              </a:spcBef>
              <a:spcAft>
                <a:spcPct val="0"/>
              </a:spcAft>
              <a:buFontTx/>
              <a:buNone/>
            </a:pPr>
            <a:endParaRPr lang="en-US" altLang="en-US" sz="1200" b="0">
              <a:solidFill>
                <a:srgbClr val="004BD2"/>
              </a:solidFill>
            </a:endParaRPr>
          </a:p>
          <a:p>
            <a:pPr eaLnBrk="1" hangingPunct="1">
              <a:spcBef>
                <a:spcPct val="0"/>
              </a:spcBef>
              <a:spcAft>
                <a:spcPct val="0"/>
              </a:spcAft>
              <a:buFontTx/>
              <a:buNone/>
            </a:pPr>
            <a:r>
              <a:rPr lang="ru-RU" altLang="en-US" sz="1200" b="0">
                <a:solidFill>
                  <a:schemeClr val="tx2"/>
                </a:solidFill>
              </a:rPr>
              <a:t>Кадрлар</a:t>
            </a:r>
            <a:r>
              <a:rPr lang="tr-TR" altLang="en-US" sz="1200" b="0">
                <a:solidFill>
                  <a:schemeClr val="tx2"/>
                </a:solidFill>
              </a:rPr>
              <a:t> </a:t>
            </a:r>
            <a:r>
              <a:rPr lang="ru-RU" altLang="en-US" sz="1200" b="0">
                <a:solidFill>
                  <a:schemeClr val="tx2"/>
                </a:solidFill>
              </a:rPr>
              <a:t>бўлими</a:t>
            </a:r>
            <a:r>
              <a:rPr lang="tr-TR" altLang="en-US" sz="1200" b="0">
                <a:solidFill>
                  <a:schemeClr val="tx2"/>
                </a:solidFill>
              </a:rPr>
              <a:t> </a:t>
            </a:r>
            <a:r>
              <a:rPr lang="ru-RU" altLang="en-US" sz="1200" b="0">
                <a:solidFill>
                  <a:schemeClr val="tx2"/>
                </a:solidFill>
              </a:rPr>
              <a:t>вакили</a:t>
            </a:r>
            <a:r>
              <a:rPr lang="en-US" altLang="en-US" sz="1200" b="0">
                <a:solidFill>
                  <a:schemeClr val="tx2"/>
                </a:solidFill>
              </a:rPr>
              <a:t>;</a:t>
            </a:r>
          </a:p>
          <a:p>
            <a:pPr eaLnBrk="1" hangingPunct="1">
              <a:spcBef>
                <a:spcPct val="0"/>
              </a:spcBef>
              <a:spcAft>
                <a:spcPct val="0"/>
              </a:spcAft>
              <a:buFontTx/>
              <a:buNone/>
            </a:pPr>
            <a:r>
              <a:rPr lang="ru-RU" altLang="en-US" sz="1200" b="0">
                <a:solidFill>
                  <a:schemeClr val="tx2"/>
                </a:solidFill>
              </a:rPr>
              <a:t>Қ</a:t>
            </a:r>
            <a:r>
              <a:rPr lang="en-US" altLang="en-US" sz="1200" b="0">
                <a:solidFill>
                  <a:schemeClr val="tx2"/>
                </a:solidFill>
              </a:rPr>
              <a:t>o</a:t>
            </a:r>
            <a:r>
              <a:rPr lang="ru-RU" altLang="en-US" sz="1200" b="0">
                <a:solidFill>
                  <a:schemeClr val="tx2"/>
                </a:solidFill>
              </a:rPr>
              <a:t>нуний</a:t>
            </a:r>
            <a:r>
              <a:rPr lang="tr-TR" altLang="en-US" sz="1200" b="0">
                <a:solidFill>
                  <a:schemeClr val="tx2"/>
                </a:solidFill>
              </a:rPr>
              <a:t> </a:t>
            </a:r>
            <a:r>
              <a:rPr lang="ru-RU" altLang="en-US" sz="1200" b="0">
                <a:solidFill>
                  <a:schemeClr val="tx2"/>
                </a:solidFill>
              </a:rPr>
              <a:t>вакил</a:t>
            </a:r>
            <a:r>
              <a:rPr lang="tr-TR" altLang="en-US" sz="1200" b="0">
                <a:solidFill>
                  <a:schemeClr val="tx2"/>
                </a:solidFill>
              </a:rPr>
              <a:t> </a:t>
            </a:r>
            <a:r>
              <a:rPr lang="ru-RU" altLang="en-US" sz="1200" b="0">
                <a:solidFill>
                  <a:schemeClr val="tx2"/>
                </a:solidFill>
              </a:rPr>
              <a:t>ва</a:t>
            </a:r>
            <a:r>
              <a:rPr lang="en-US"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ррупцияга</a:t>
            </a:r>
            <a:r>
              <a:rPr lang="tr-TR" altLang="en-US" sz="1200" b="0">
                <a:solidFill>
                  <a:schemeClr val="tx2"/>
                </a:solidFill>
              </a:rPr>
              <a:t> </a:t>
            </a:r>
            <a:r>
              <a:rPr lang="ru-RU" altLang="en-US" sz="1200" b="0">
                <a:solidFill>
                  <a:schemeClr val="tx2"/>
                </a:solidFill>
              </a:rPr>
              <a:t>қарши</a:t>
            </a:r>
            <a:r>
              <a:rPr lang="tr-TR" altLang="en-US" sz="1200" b="0">
                <a:solidFill>
                  <a:schemeClr val="tx2"/>
                </a:solidFill>
              </a:rPr>
              <a:t> </a:t>
            </a:r>
            <a:r>
              <a:rPr lang="ru-RU" altLang="en-US" sz="1200" b="0">
                <a:solidFill>
                  <a:schemeClr val="tx2"/>
                </a:solidFill>
              </a:rPr>
              <a:t>кураш</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масъул</a:t>
            </a:r>
            <a:r>
              <a:rPr lang="tr-TR" altLang="en-US" sz="1200" b="0">
                <a:solidFill>
                  <a:schemeClr val="tx2"/>
                </a:solidFill>
              </a:rPr>
              <a:t> </a:t>
            </a:r>
            <a:r>
              <a:rPr lang="ru-RU" altLang="en-US" sz="1200" b="0">
                <a:solidFill>
                  <a:schemeClr val="tx2"/>
                </a:solidFill>
              </a:rPr>
              <a:t>ша</a:t>
            </a:r>
            <a:r>
              <a:rPr lang="tr-TR" altLang="en-US" sz="1200" b="0">
                <a:solidFill>
                  <a:schemeClr val="tx2"/>
                </a:solidFill>
              </a:rPr>
              <a:t>x</a:t>
            </a:r>
            <a:r>
              <a:rPr lang="ru-RU" altLang="en-US" sz="1200" b="0">
                <a:solidFill>
                  <a:schemeClr val="tx2"/>
                </a:solidFill>
              </a:rPr>
              <a:t>с</a:t>
            </a:r>
            <a:r>
              <a:rPr lang="en-US" altLang="en-US" sz="1200" b="0">
                <a:solidFill>
                  <a:schemeClr val="tx2"/>
                </a:solidFill>
              </a:rPr>
              <a:t>;</a:t>
            </a:r>
          </a:p>
          <a:p>
            <a:pPr eaLnBrk="1" hangingPunct="1">
              <a:spcBef>
                <a:spcPct val="0"/>
              </a:spcBef>
              <a:spcAft>
                <a:spcPct val="0"/>
              </a:spcAft>
              <a:buFontTx/>
              <a:buNone/>
            </a:pPr>
            <a:r>
              <a:rPr lang="ru-RU" altLang="en-US" sz="1200" b="0">
                <a:solidFill>
                  <a:schemeClr val="tx2"/>
                </a:solidFill>
              </a:rPr>
              <a:t>К</a:t>
            </a:r>
            <a:r>
              <a:rPr lang="tr-TR" altLang="en-US" sz="1200" b="0">
                <a:solidFill>
                  <a:schemeClr val="tx2"/>
                </a:solidFill>
              </a:rPr>
              <a:t>o</a:t>
            </a:r>
            <a:r>
              <a:rPr lang="ru-RU" altLang="en-US" sz="1200" b="0">
                <a:solidFill>
                  <a:schemeClr val="tx2"/>
                </a:solidFill>
              </a:rPr>
              <a:t>миссия</a:t>
            </a:r>
            <a:r>
              <a:rPr lang="tr-TR" altLang="en-US" sz="1200" b="0">
                <a:solidFill>
                  <a:schemeClr val="tx2"/>
                </a:solidFill>
              </a:rPr>
              <a:t> </a:t>
            </a:r>
            <a:r>
              <a:rPr lang="ru-RU" altLang="en-US" sz="1200" b="0">
                <a:solidFill>
                  <a:schemeClr val="tx2"/>
                </a:solidFill>
              </a:rPr>
              <a:t>манфаатлар</a:t>
            </a:r>
            <a:r>
              <a:rPr lang="tr-TR" altLang="en-US" sz="1200" b="0">
                <a:solidFill>
                  <a:schemeClr val="tx2"/>
                </a:solidFill>
              </a:rPr>
              <a:t> </a:t>
            </a:r>
            <a:r>
              <a:rPr lang="ru-RU" altLang="en-US" sz="1200" b="0">
                <a:solidFill>
                  <a:schemeClr val="tx2"/>
                </a:solidFill>
              </a:rPr>
              <a:t>тўқнашувини</a:t>
            </a:r>
            <a:r>
              <a:rPr lang="tr-TR" altLang="en-US" sz="1200" b="0">
                <a:solidFill>
                  <a:schemeClr val="tx2"/>
                </a:solidFill>
              </a:rPr>
              <a:t> </a:t>
            </a:r>
            <a:r>
              <a:rPr lang="ru-RU" altLang="en-US" sz="1200" b="0">
                <a:solidFill>
                  <a:schemeClr val="tx2"/>
                </a:solidFill>
              </a:rPr>
              <a:t>ҳал</a:t>
            </a:r>
            <a:r>
              <a:rPr lang="tr-TR" altLang="en-US" sz="1200" b="0">
                <a:solidFill>
                  <a:schemeClr val="tx2"/>
                </a:solidFill>
              </a:rPr>
              <a:t> </a:t>
            </a:r>
            <a:r>
              <a:rPr lang="ru-RU" altLang="en-US" sz="1200" b="0">
                <a:solidFill>
                  <a:schemeClr val="tx2"/>
                </a:solidFill>
              </a:rPr>
              <a:t>қилишнинг</a:t>
            </a:r>
            <a:r>
              <a:rPr lang="tr-TR" altLang="en-US" sz="1200" b="0">
                <a:solidFill>
                  <a:schemeClr val="tx2"/>
                </a:solidFill>
              </a:rPr>
              <a:t> </a:t>
            </a:r>
            <a:r>
              <a:rPr lang="uz-Cyrl-UZ" altLang="en-US" sz="1200" b="0">
                <a:solidFill>
                  <a:schemeClr val="tx2"/>
                </a:solidFill>
              </a:rPr>
              <a:t>э</a:t>
            </a:r>
            <a:r>
              <a:rPr lang="ru-RU" altLang="en-US" sz="1200" b="0">
                <a:solidFill>
                  <a:schemeClr val="tx2"/>
                </a:solidFill>
              </a:rPr>
              <a:t>нг</a:t>
            </a:r>
            <a:r>
              <a:rPr lang="tr-TR" altLang="en-US" sz="1200" b="0">
                <a:solidFill>
                  <a:schemeClr val="tx2"/>
                </a:solidFill>
              </a:rPr>
              <a:t> </a:t>
            </a:r>
            <a:r>
              <a:rPr lang="ru-RU" altLang="en-US" sz="1200" b="0">
                <a:solidFill>
                  <a:schemeClr val="tx2"/>
                </a:solidFill>
              </a:rPr>
              <a:t>мақбул</a:t>
            </a:r>
            <a:r>
              <a:rPr lang="tr-TR" altLang="en-US" sz="1200" b="0">
                <a:solidFill>
                  <a:schemeClr val="tx2"/>
                </a:solidFill>
              </a:rPr>
              <a:t> </a:t>
            </a:r>
            <a:r>
              <a:rPr lang="ru-RU" altLang="en-US" sz="1200" b="0">
                <a:solidFill>
                  <a:schemeClr val="tx2"/>
                </a:solidFill>
              </a:rPr>
              <a:t>вариантларидан</a:t>
            </a:r>
            <a:r>
              <a:rPr lang="tr-TR" altLang="en-US" sz="1200" b="0">
                <a:solidFill>
                  <a:schemeClr val="tx2"/>
                </a:solidFill>
              </a:rPr>
              <a:t> </a:t>
            </a:r>
            <a:r>
              <a:rPr lang="ru-RU" altLang="en-US" sz="1200" b="0">
                <a:solidFill>
                  <a:schemeClr val="tx2"/>
                </a:solidFill>
              </a:rPr>
              <a:t>бирини</a:t>
            </a:r>
            <a:r>
              <a:rPr lang="tr-TR" altLang="en-US" sz="1200" b="0">
                <a:solidFill>
                  <a:schemeClr val="tx2"/>
                </a:solidFill>
              </a:rPr>
              <a:t> </a:t>
            </a:r>
            <a:r>
              <a:rPr lang="ru-RU" altLang="en-US" sz="1200" b="0">
                <a:solidFill>
                  <a:schemeClr val="tx2"/>
                </a:solidFill>
              </a:rPr>
              <a:t>танлаши</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ru-RU" altLang="en-US" sz="1200" b="0">
              <a:solidFill>
                <a:schemeClr val="tx2"/>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3">
            <a:extLst>
              <a:ext uri="{FF2B5EF4-FFF2-40B4-BE49-F238E27FC236}">
                <a16:creationId xmlns:a16="http://schemas.microsoft.com/office/drawing/2014/main" id="{3E0888D1-9A12-4BF7-BA86-BB63716511D7}"/>
              </a:ext>
            </a:extLst>
          </p:cNvPr>
          <p:cNvSpPr>
            <a:spLocks noGrp="1"/>
          </p:cNvSpPr>
          <p:nvPr>
            <p:ph type="ctrTitle"/>
          </p:nvPr>
        </p:nvSpPr>
        <p:spPr>
          <a:xfrm>
            <a:off x="5835650" y="438150"/>
            <a:ext cx="5918200" cy="1522413"/>
          </a:xfrm>
        </p:spPr>
        <p:txBody>
          <a:bodyPr>
            <a:normAutofit fontScale="90000"/>
          </a:bodyPr>
          <a:lstStyle/>
          <a:p>
            <a:pPr eaLnBrk="1" hangingPunct="1">
              <a:defRPr/>
            </a:pPr>
            <a:r>
              <a:rPr lang="ru-RU" dirty="0"/>
              <a:t>К</a:t>
            </a:r>
            <a:r>
              <a:rPr lang="tr-TR" dirty="0"/>
              <a:t>o</a:t>
            </a:r>
            <a:r>
              <a:rPr lang="ru-RU" dirty="0" err="1"/>
              <a:t>ррупцияга</a:t>
            </a:r>
            <a:r>
              <a:rPr lang="tr-TR" dirty="0"/>
              <a:t> o</a:t>
            </a:r>
            <a:r>
              <a:rPr lang="ru-RU" dirty="0"/>
              <a:t>ид</a:t>
            </a:r>
            <a:r>
              <a:rPr lang="tr-TR" dirty="0"/>
              <a:t> </a:t>
            </a:r>
            <a:r>
              <a:rPr lang="ru-RU" dirty="0" err="1"/>
              <a:t>ҳуқуқбузарликларни</a:t>
            </a:r>
            <a:r>
              <a:rPr lang="tr-TR" dirty="0"/>
              <a:t> </a:t>
            </a:r>
            <a:r>
              <a:rPr lang="ru-RU" dirty="0" err="1"/>
              <a:t>аниқлаш</a:t>
            </a:r>
            <a:r>
              <a:rPr lang="tr-TR" dirty="0"/>
              <a:t>.</a:t>
            </a:r>
            <a:endParaRPr lang="en-US" dirty="0"/>
          </a:p>
        </p:txBody>
      </p:sp>
      <p:sp>
        <p:nvSpPr>
          <p:cNvPr id="94211" name="Title 1">
            <a:extLst>
              <a:ext uri="{FF2B5EF4-FFF2-40B4-BE49-F238E27FC236}">
                <a16:creationId xmlns:a16="http://schemas.microsoft.com/office/drawing/2014/main" id="{5EEE35EF-1ADE-453D-940D-64119520A485}"/>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en-US" altLang="en-US" sz="9600">
                <a:solidFill>
                  <a:srgbClr val="1BD7D3"/>
                </a:solidFill>
                <a:latin typeface="Arial Black" panose="020B0A04020102020204" pitchFamily="34" charset="0"/>
              </a:rPr>
              <a:t>4</a:t>
            </a:r>
            <a:r>
              <a:rPr lang="ru-RU" altLang="en-US" sz="9600">
                <a:solidFill>
                  <a:srgbClr val="1BD7D3"/>
                </a:solidFill>
                <a:latin typeface="Arial Black" panose="020B0A04020102020204" pitchFamily="34" charset="0"/>
              </a:rPr>
              <a:t>.</a:t>
            </a:r>
            <a:endParaRPr lang="en-US" altLang="en-US" sz="9600">
              <a:solidFill>
                <a:srgbClr val="1BD7D3"/>
              </a:solidFill>
              <a:latin typeface="Arial Black" panose="020B0A04020102020204" pitchFamily="34" charset="0"/>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itle 2">
            <a:extLst>
              <a:ext uri="{FF2B5EF4-FFF2-40B4-BE49-F238E27FC236}">
                <a16:creationId xmlns:a16="http://schemas.microsoft.com/office/drawing/2014/main" id="{4405D8B8-C63D-47BA-BA0E-983209369596}"/>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o</a:t>
            </a:r>
            <a:r>
              <a:rPr lang="ru-RU" altLang="en-US"/>
              <a:t>ид</a:t>
            </a:r>
            <a:r>
              <a:rPr lang="tr-TR" altLang="en-US"/>
              <a:t> </a:t>
            </a:r>
            <a:r>
              <a:rPr lang="ru-RU" altLang="en-US"/>
              <a:t>ҳуқуқбузарликларни</a:t>
            </a:r>
            <a:r>
              <a:rPr lang="tr-TR" altLang="en-US"/>
              <a:t> </a:t>
            </a:r>
            <a:r>
              <a:rPr lang="ru-RU" altLang="en-US"/>
              <a:t>аниқлаш</a:t>
            </a:r>
            <a:r>
              <a:rPr lang="tr-TR" altLang="en-US"/>
              <a:t>.</a:t>
            </a:r>
            <a:endParaRPr lang="en-US" altLang="en-US"/>
          </a:p>
        </p:txBody>
      </p:sp>
      <p:sp>
        <p:nvSpPr>
          <p:cNvPr id="95235" name="object 12">
            <a:extLst>
              <a:ext uri="{FF2B5EF4-FFF2-40B4-BE49-F238E27FC236}">
                <a16:creationId xmlns:a16="http://schemas.microsoft.com/office/drawing/2014/main" id="{721DCA81-5BF6-49DD-B397-463F22C8CCD6}"/>
              </a:ext>
            </a:extLst>
          </p:cNvPr>
          <p:cNvSpPr>
            <a:spLocks/>
          </p:cNvSpPr>
          <p:nvPr/>
        </p:nvSpPr>
        <p:spPr bwMode="auto">
          <a:xfrm>
            <a:off x="438150" y="10668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95236" name="Rectangle 4">
            <a:extLst>
              <a:ext uri="{FF2B5EF4-FFF2-40B4-BE49-F238E27FC236}">
                <a16:creationId xmlns:a16="http://schemas.microsoft.com/office/drawing/2014/main" id="{C7B1AC1A-D103-4360-B51E-1BA85307CE50}"/>
              </a:ext>
            </a:extLst>
          </p:cNvPr>
          <p:cNvSpPr>
            <a:spLocks noChangeArrowheads="1"/>
          </p:cNvSpPr>
          <p:nvPr/>
        </p:nvSpPr>
        <p:spPr bwMode="auto">
          <a:xfrm>
            <a:off x="1470025" y="1209675"/>
            <a:ext cx="102790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49A9F6"/>
                </a:solidFill>
              </a:rPr>
              <a:t>Кўпинча</a:t>
            </a:r>
            <a:r>
              <a:rPr lang="tr-TR" altLang="en-US" sz="1800">
                <a:solidFill>
                  <a:srgbClr val="49A9F6"/>
                </a:solidFill>
              </a:rPr>
              <a:t> </a:t>
            </a:r>
            <a:r>
              <a:rPr lang="ru-RU" altLang="en-US" sz="1800">
                <a:solidFill>
                  <a:srgbClr val="49A9F6"/>
                </a:solidFill>
              </a:rPr>
              <a:t>қ</a:t>
            </a:r>
            <a:r>
              <a:rPr lang="tr-TR" altLang="en-US" sz="1800">
                <a:solidFill>
                  <a:srgbClr val="49A9F6"/>
                </a:solidFill>
              </a:rPr>
              <a:t>o</a:t>
            </a:r>
            <a:r>
              <a:rPr lang="ru-RU" altLang="en-US" sz="1800">
                <a:solidFill>
                  <a:srgbClr val="49A9F6"/>
                </a:solidFill>
              </a:rPr>
              <a:t>идабузарликлар</a:t>
            </a:r>
            <a:r>
              <a:rPr lang="tr-TR" altLang="en-US" sz="1800">
                <a:solidFill>
                  <a:srgbClr val="49A9F6"/>
                </a:solidFill>
              </a:rPr>
              <a:t> </a:t>
            </a:r>
            <a:r>
              <a:rPr lang="ru-RU" altLang="en-US" sz="1800">
                <a:solidFill>
                  <a:srgbClr val="49A9F6"/>
                </a:solidFill>
              </a:rPr>
              <a:t>қандай</a:t>
            </a:r>
            <a:r>
              <a:rPr lang="tr-TR" altLang="en-US" sz="1800">
                <a:solidFill>
                  <a:srgbClr val="49A9F6"/>
                </a:solidFill>
              </a:rPr>
              <a:t> </a:t>
            </a:r>
            <a:r>
              <a:rPr lang="ru-RU" altLang="en-US" sz="1800">
                <a:solidFill>
                  <a:srgbClr val="49A9F6"/>
                </a:solidFill>
              </a:rPr>
              <a:t>аниқланади</a:t>
            </a:r>
            <a:r>
              <a:rPr lang="tr-TR" altLang="en-US" sz="1800">
                <a:solidFill>
                  <a:srgbClr val="49A9F6"/>
                </a:solidFill>
              </a:rPr>
              <a:t>?</a:t>
            </a:r>
            <a:endParaRPr lang="ru-RU" altLang="en-US" sz="1800">
              <a:solidFill>
                <a:srgbClr val="49A9F6"/>
              </a:solidFill>
            </a:endParaRPr>
          </a:p>
        </p:txBody>
      </p:sp>
      <p:grpSp>
        <p:nvGrpSpPr>
          <p:cNvPr id="2" name="Group 5">
            <a:extLst>
              <a:ext uri="{FF2B5EF4-FFF2-40B4-BE49-F238E27FC236}">
                <a16:creationId xmlns:a16="http://schemas.microsoft.com/office/drawing/2014/main" id="{98EC3239-32E7-4B54-8D2C-1A4F19414803}"/>
              </a:ext>
            </a:extLst>
          </p:cNvPr>
          <p:cNvGrpSpPr/>
          <p:nvPr/>
        </p:nvGrpSpPr>
        <p:grpSpPr>
          <a:xfrm>
            <a:off x="762755" y="1089207"/>
            <a:ext cx="618573" cy="618573"/>
            <a:chOff x="3706115" y="2836164"/>
            <a:chExt cx="504825" cy="504825"/>
          </a:xfrm>
          <a:solidFill>
            <a:schemeClr val="accent1">
              <a:lumMod val="25000"/>
            </a:schemeClr>
          </a:solidFill>
        </p:grpSpPr>
        <p:sp>
          <p:nvSpPr>
            <p:cNvPr id="7" name="Freeform: Shape 6">
              <a:extLst>
                <a:ext uri="{FF2B5EF4-FFF2-40B4-BE49-F238E27FC236}">
                  <a16:creationId xmlns:a16="http://schemas.microsoft.com/office/drawing/2014/main" id="{28679DA8-6247-46D7-AC76-493DAB04B31C}"/>
                </a:ext>
              </a:extLst>
            </p:cNvPr>
            <p:cNvSpPr/>
            <p:nvPr/>
          </p:nvSpPr>
          <p:spPr>
            <a:xfrm>
              <a:off x="3877469" y="3007519"/>
              <a:ext cx="95250" cy="95250"/>
            </a:xfrm>
            <a:custGeom>
              <a:avLst/>
              <a:gdLst>
                <a:gd name="connsiteX0" fmla="*/ 16669 w 95250"/>
                <a:gd name="connsiteY0" fmla="*/ 92869 h 95250"/>
                <a:gd name="connsiteX1" fmla="*/ 7144 w 95250"/>
                <a:gd name="connsiteY1" fmla="*/ 83344 h 95250"/>
                <a:gd name="connsiteX2" fmla="*/ 83344 w 95250"/>
                <a:gd name="connsiteY2" fmla="*/ 7144 h 95250"/>
                <a:gd name="connsiteX3" fmla="*/ 92869 w 95250"/>
                <a:gd name="connsiteY3" fmla="*/ 16669 h 95250"/>
                <a:gd name="connsiteX4" fmla="*/ 83344 w 95250"/>
                <a:gd name="connsiteY4" fmla="*/ 26194 h 95250"/>
                <a:gd name="connsiteX5" fmla="*/ 26194 w 95250"/>
                <a:gd name="connsiteY5" fmla="*/ 83344 h 95250"/>
                <a:gd name="connsiteX6" fmla="*/ 16669 w 95250"/>
                <a:gd name="connsiteY6" fmla="*/ 9286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95250">
                  <a:moveTo>
                    <a:pt x="16669" y="92869"/>
                  </a:moveTo>
                  <a:cubicBezTo>
                    <a:pt x="11430" y="92869"/>
                    <a:pt x="7144" y="88582"/>
                    <a:pt x="7144" y="83344"/>
                  </a:cubicBezTo>
                  <a:cubicBezTo>
                    <a:pt x="7144" y="41338"/>
                    <a:pt x="41338" y="7144"/>
                    <a:pt x="83344" y="7144"/>
                  </a:cubicBezTo>
                  <a:cubicBezTo>
                    <a:pt x="88582" y="7144"/>
                    <a:pt x="92869" y="11430"/>
                    <a:pt x="92869" y="16669"/>
                  </a:cubicBezTo>
                  <a:cubicBezTo>
                    <a:pt x="92869" y="21907"/>
                    <a:pt x="88582" y="26194"/>
                    <a:pt x="83344" y="26194"/>
                  </a:cubicBezTo>
                  <a:cubicBezTo>
                    <a:pt x="51816" y="26194"/>
                    <a:pt x="26194" y="51816"/>
                    <a:pt x="26194" y="83344"/>
                  </a:cubicBezTo>
                  <a:cubicBezTo>
                    <a:pt x="26194" y="88582"/>
                    <a:pt x="21907" y="92869"/>
                    <a:pt x="16669" y="9286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 name="Freeform: Shape 7">
              <a:extLst>
                <a:ext uri="{FF2B5EF4-FFF2-40B4-BE49-F238E27FC236}">
                  <a16:creationId xmlns:a16="http://schemas.microsoft.com/office/drawing/2014/main" id="{75ACAC8F-26C6-4DC9-AC20-02B1564FB4D0}"/>
                </a:ext>
              </a:extLst>
            </p:cNvPr>
            <p:cNvSpPr/>
            <p:nvPr/>
          </p:nvSpPr>
          <p:spPr>
            <a:xfrm>
              <a:off x="3706115" y="2836164"/>
              <a:ext cx="504825" cy="504825"/>
            </a:xfrm>
            <a:custGeom>
              <a:avLst/>
              <a:gdLst>
                <a:gd name="connsiteX0" fmla="*/ 280988 w 504825"/>
                <a:gd name="connsiteY0" fmla="*/ 502349 h 504825"/>
                <a:gd name="connsiteX1" fmla="*/ 226123 w 504825"/>
                <a:gd name="connsiteY1" fmla="*/ 502349 h 504825"/>
                <a:gd name="connsiteX2" fmla="*/ 207073 w 504825"/>
                <a:gd name="connsiteY2" fmla="*/ 480155 h 504825"/>
                <a:gd name="connsiteX3" fmla="*/ 207073 w 504825"/>
                <a:gd name="connsiteY3" fmla="*/ 450723 h 504825"/>
                <a:gd name="connsiteX4" fmla="*/ 205073 w 504825"/>
                <a:gd name="connsiteY4" fmla="*/ 448532 h 504825"/>
                <a:gd name="connsiteX5" fmla="*/ 152781 w 504825"/>
                <a:gd name="connsiteY5" fmla="*/ 426815 h 504825"/>
                <a:gd name="connsiteX6" fmla="*/ 149733 w 504825"/>
                <a:gd name="connsiteY6" fmla="*/ 427006 h 504825"/>
                <a:gd name="connsiteX7" fmla="*/ 128302 w 504825"/>
                <a:gd name="connsiteY7" fmla="*/ 448437 h 504825"/>
                <a:gd name="connsiteX8" fmla="*/ 98107 w 504825"/>
                <a:gd name="connsiteY8" fmla="*/ 448437 h 504825"/>
                <a:gd name="connsiteX9" fmla="*/ 60960 w 504825"/>
                <a:gd name="connsiteY9" fmla="*/ 411290 h 504825"/>
                <a:gd name="connsiteX10" fmla="*/ 63151 w 504825"/>
                <a:gd name="connsiteY10" fmla="*/ 378905 h 504825"/>
                <a:gd name="connsiteX11" fmla="*/ 82487 w 504825"/>
                <a:gd name="connsiteY11" fmla="*/ 359569 h 504825"/>
                <a:gd name="connsiteX12" fmla="*/ 82677 w 504825"/>
                <a:gd name="connsiteY12" fmla="*/ 356616 h 504825"/>
                <a:gd name="connsiteX13" fmla="*/ 60960 w 504825"/>
                <a:gd name="connsiteY13" fmla="*/ 304324 h 504825"/>
                <a:gd name="connsiteX14" fmla="*/ 58674 w 504825"/>
                <a:gd name="connsiteY14" fmla="*/ 302324 h 504825"/>
                <a:gd name="connsiteX15" fmla="*/ 28480 w 504825"/>
                <a:gd name="connsiteY15" fmla="*/ 302324 h 504825"/>
                <a:gd name="connsiteX16" fmla="*/ 7144 w 504825"/>
                <a:gd name="connsiteY16" fmla="*/ 280988 h 504825"/>
                <a:gd name="connsiteX17" fmla="*/ 7144 w 504825"/>
                <a:gd name="connsiteY17" fmla="*/ 228409 h 504825"/>
                <a:gd name="connsiteX18" fmla="*/ 31528 w 504825"/>
                <a:gd name="connsiteY18" fmla="*/ 207074 h 504825"/>
                <a:gd name="connsiteX19" fmla="*/ 58769 w 504825"/>
                <a:gd name="connsiteY19" fmla="*/ 207074 h 504825"/>
                <a:gd name="connsiteX20" fmla="*/ 60960 w 504825"/>
                <a:gd name="connsiteY20" fmla="*/ 205073 h 504825"/>
                <a:gd name="connsiteX21" fmla="*/ 82677 w 504825"/>
                <a:gd name="connsiteY21" fmla="*/ 152781 h 504825"/>
                <a:gd name="connsiteX22" fmla="*/ 82487 w 504825"/>
                <a:gd name="connsiteY22" fmla="*/ 149733 h 504825"/>
                <a:gd name="connsiteX23" fmla="*/ 61055 w 504825"/>
                <a:gd name="connsiteY23" fmla="*/ 128302 h 504825"/>
                <a:gd name="connsiteX24" fmla="*/ 61055 w 504825"/>
                <a:gd name="connsiteY24" fmla="*/ 98108 h 504825"/>
                <a:gd name="connsiteX25" fmla="*/ 98203 w 504825"/>
                <a:gd name="connsiteY25" fmla="*/ 60960 h 504825"/>
                <a:gd name="connsiteX26" fmla="*/ 130588 w 504825"/>
                <a:gd name="connsiteY26" fmla="*/ 63151 h 504825"/>
                <a:gd name="connsiteX27" fmla="*/ 149923 w 504825"/>
                <a:gd name="connsiteY27" fmla="*/ 82487 h 504825"/>
                <a:gd name="connsiteX28" fmla="*/ 152876 w 504825"/>
                <a:gd name="connsiteY28" fmla="*/ 82677 h 504825"/>
                <a:gd name="connsiteX29" fmla="*/ 205168 w 504825"/>
                <a:gd name="connsiteY29" fmla="*/ 60960 h 504825"/>
                <a:gd name="connsiteX30" fmla="*/ 207169 w 504825"/>
                <a:gd name="connsiteY30" fmla="*/ 58674 h 504825"/>
                <a:gd name="connsiteX31" fmla="*/ 207169 w 504825"/>
                <a:gd name="connsiteY31" fmla="*/ 28480 h 504825"/>
                <a:gd name="connsiteX32" fmla="*/ 228505 w 504825"/>
                <a:gd name="connsiteY32" fmla="*/ 7144 h 504825"/>
                <a:gd name="connsiteX33" fmla="*/ 281083 w 504825"/>
                <a:gd name="connsiteY33" fmla="*/ 7144 h 504825"/>
                <a:gd name="connsiteX34" fmla="*/ 302419 w 504825"/>
                <a:gd name="connsiteY34" fmla="*/ 31528 h 504825"/>
                <a:gd name="connsiteX35" fmla="*/ 302419 w 504825"/>
                <a:gd name="connsiteY35" fmla="*/ 58769 h 504825"/>
                <a:gd name="connsiteX36" fmla="*/ 304419 w 504825"/>
                <a:gd name="connsiteY36" fmla="*/ 60960 h 504825"/>
                <a:gd name="connsiteX37" fmla="*/ 356711 w 504825"/>
                <a:gd name="connsiteY37" fmla="*/ 82677 h 504825"/>
                <a:gd name="connsiteX38" fmla="*/ 359759 w 504825"/>
                <a:gd name="connsiteY38" fmla="*/ 82487 h 504825"/>
                <a:gd name="connsiteX39" fmla="*/ 381190 w 504825"/>
                <a:gd name="connsiteY39" fmla="*/ 61055 h 504825"/>
                <a:gd name="connsiteX40" fmla="*/ 411385 w 504825"/>
                <a:gd name="connsiteY40" fmla="*/ 61055 h 504825"/>
                <a:gd name="connsiteX41" fmla="*/ 448532 w 504825"/>
                <a:gd name="connsiteY41" fmla="*/ 98203 h 504825"/>
                <a:gd name="connsiteX42" fmla="*/ 446341 w 504825"/>
                <a:gd name="connsiteY42" fmla="*/ 130588 h 504825"/>
                <a:gd name="connsiteX43" fmla="*/ 427006 w 504825"/>
                <a:gd name="connsiteY43" fmla="*/ 149924 h 504825"/>
                <a:gd name="connsiteX44" fmla="*/ 426815 w 504825"/>
                <a:gd name="connsiteY44" fmla="*/ 152876 h 504825"/>
                <a:gd name="connsiteX45" fmla="*/ 448532 w 504825"/>
                <a:gd name="connsiteY45" fmla="*/ 205168 h 504825"/>
                <a:gd name="connsiteX46" fmla="*/ 450818 w 504825"/>
                <a:gd name="connsiteY46" fmla="*/ 207169 h 504825"/>
                <a:gd name="connsiteX47" fmla="*/ 481013 w 504825"/>
                <a:gd name="connsiteY47" fmla="*/ 207169 h 504825"/>
                <a:gd name="connsiteX48" fmla="*/ 502348 w 504825"/>
                <a:gd name="connsiteY48" fmla="*/ 228505 h 504825"/>
                <a:gd name="connsiteX49" fmla="*/ 502348 w 504825"/>
                <a:gd name="connsiteY49" fmla="*/ 281083 h 504825"/>
                <a:gd name="connsiteX50" fmla="*/ 477964 w 504825"/>
                <a:gd name="connsiteY50" fmla="*/ 302419 h 504825"/>
                <a:gd name="connsiteX51" fmla="*/ 450723 w 504825"/>
                <a:gd name="connsiteY51" fmla="*/ 302419 h 504825"/>
                <a:gd name="connsiteX52" fmla="*/ 448532 w 504825"/>
                <a:gd name="connsiteY52" fmla="*/ 304419 h 504825"/>
                <a:gd name="connsiteX53" fmla="*/ 435864 w 504825"/>
                <a:gd name="connsiteY53" fmla="*/ 339376 h 504825"/>
                <a:gd name="connsiteX54" fmla="*/ 423196 w 504825"/>
                <a:gd name="connsiteY54" fmla="*/ 343948 h 504825"/>
                <a:gd name="connsiteX55" fmla="*/ 418624 w 504825"/>
                <a:gd name="connsiteY55" fmla="*/ 331280 h 504825"/>
                <a:gd name="connsiteX56" fmla="*/ 430054 w 504825"/>
                <a:gd name="connsiteY56" fmla="*/ 299657 h 504825"/>
                <a:gd name="connsiteX57" fmla="*/ 450723 w 504825"/>
                <a:gd name="connsiteY57" fmla="*/ 283369 h 504825"/>
                <a:gd name="connsiteX58" fmla="*/ 477964 w 504825"/>
                <a:gd name="connsiteY58" fmla="*/ 283369 h 504825"/>
                <a:gd name="connsiteX59" fmla="*/ 483298 w 504825"/>
                <a:gd name="connsiteY59" fmla="*/ 281083 h 504825"/>
                <a:gd name="connsiteX60" fmla="*/ 483298 w 504825"/>
                <a:gd name="connsiteY60" fmla="*/ 228505 h 504825"/>
                <a:gd name="connsiteX61" fmla="*/ 481013 w 504825"/>
                <a:gd name="connsiteY61" fmla="*/ 226219 h 504825"/>
                <a:gd name="connsiteX62" fmla="*/ 450818 w 504825"/>
                <a:gd name="connsiteY62" fmla="*/ 226219 h 504825"/>
                <a:gd name="connsiteX63" fmla="*/ 430149 w 504825"/>
                <a:gd name="connsiteY63" fmla="*/ 209931 h 504825"/>
                <a:gd name="connsiteX64" fmla="*/ 410527 w 504825"/>
                <a:gd name="connsiteY64" fmla="*/ 162592 h 504825"/>
                <a:gd name="connsiteX65" fmla="*/ 413575 w 504825"/>
                <a:gd name="connsiteY65" fmla="*/ 136398 h 504825"/>
                <a:gd name="connsiteX66" fmla="*/ 432911 w 504825"/>
                <a:gd name="connsiteY66" fmla="*/ 117062 h 504825"/>
                <a:gd name="connsiteX67" fmla="*/ 435102 w 504825"/>
                <a:gd name="connsiteY67" fmla="*/ 111633 h 504825"/>
                <a:gd name="connsiteX68" fmla="*/ 397955 w 504825"/>
                <a:gd name="connsiteY68" fmla="*/ 74485 h 504825"/>
                <a:gd name="connsiteX69" fmla="*/ 394716 w 504825"/>
                <a:gd name="connsiteY69" fmla="*/ 74485 h 504825"/>
                <a:gd name="connsiteX70" fmla="*/ 373285 w 504825"/>
                <a:gd name="connsiteY70" fmla="*/ 95917 h 504825"/>
                <a:gd name="connsiteX71" fmla="*/ 347091 w 504825"/>
                <a:gd name="connsiteY71" fmla="*/ 98965 h 504825"/>
                <a:gd name="connsiteX72" fmla="*/ 299847 w 504825"/>
                <a:gd name="connsiteY72" fmla="*/ 79343 h 504825"/>
                <a:gd name="connsiteX73" fmla="*/ 283559 w 504825"/>
                <a:gd name="connsiteY73" fmla="*/ 58674 h 504825"/>
                <a:gd name="connsiteX74" fmla="*/ 283559 w 504825"/>
                <a:gd name="connsiteY74" fmla="*/ 31433 h 504825"/>
                <a:gd name="connsiteX75" fmla="*/ 281273 w 504825"/>
                <a:gd name="connsiteY75" fmla="*/ 26099 h 504825"/>
                <a:gd name="connsiteX76" fmla="*/ 228695 w 504825"/>
                <a:gd name="connsiteY76" fmla="*/ 26099 h 504825"/>
                <a:gd name="connsiteX77" fmla="*/ 226409 w 504825"/>
                <a:gd name="connsiteY77" fmla="*/ 28385 h 504825"/>
                <a:gd name="connsiteX78" fmla="*/ 226409 w 504825"/>
                <a:gd name="connsiteY78" fmla="*/ 58579 h 504825"/>
                <a:gd name="connsiteX79" fmla="*/ 210121 w 504825"/>
                <a:gd name="connsiteY79" fmla="*/ 79248 h 504825"/>
                <a:gd name="connsiteX80" fmla="*/ 162782 w 504825"/>
                <a:gd name="connsiteY80" fmla="*/ 98870 h 504825"/>
                <a:gd name="connsiteX81" fmla="*/ 136588 w 504825"/>
                <a:gd name="connsiteY81" fmla="*/ 95822 h 504825"/>
                <a:gd name="connsiteX82" fmla="*/ 117348 w 504825"/>
                <a:gd name="connsiteY82" fmla="*/ 76581 h 504825"/>
                <a:gd name="connsiteX83" fmla="*/ 111919 w 504825"/>
                <a:gd name="connsiteY83" fmla="*/ 74390 h 504825"/>
                <a:gd name="connsiteX84" fmla="*/ 74771 w 504825"/>
                <a:gd name="connsiteY84" fmla="*/ 111538 h 504825"/>
                <a:gd name="connsiteX85" fmla="*/ 74104 w 504825"/>
                <a:gd name="connsiteY85" fmla="*/ 113157 h 504825"/>
                <a:gd name="connsiteX86" fmla="*/ 74771 w 504825"/>
                <a:gd name="connsiteY86" fmla="*/ 114776 h 504825"/>
                <a:gd name="connsiteX87" fmla="*/ 96202 w 504825"/>
                <a:gd name="connsiteY87" fmla="*/ 136208 h 504825"/>
                <a:gd name="connsiteX88" fmla="*/ 99346 w 504825"/>
                <a:gd name="connsiteY88" fmla="*/ 162401 h 504825"/>
                <a:gd name="connsiteX89" fmla="*/ 79724 w 504825"/>
                <a:gd name="connsiteY89" fmla="*/ 209645 h 504825"/>
                <a:gd name="connsiteX90" fmla="*/ 59055 w 504825"/>
                <a:gd name="connsiteY90" fmla="*/ 225933 h 504825"/>
                <a:gd name="connsiteX91" fmla="*/ 31813 w 504825"/>
                <a:gd name="connsiteY91" fmla="*/ 225933 h 504825"/>
                <a:gd name="connsiteX92" fmla="*/ 26479 w 504825"/>
                <a:gd name="connsiteY92" fmla="*/ 228219 h 504825"/>
                <a:gd name="connsiteX93" fmla="*/ 26479 w 504825"/>
                <a:gd name="connsiteY93" fmla="*/ 280797 h 504825"/>
                <a:gd name="connsiteX94" fmla="*/ 28765 w 504825"/>
                <a:gd name="connsiteY94" fmla="*/ 283083 h 504825"/>
                <a:gd name="connsiteX95" fmla="*/ 58960 w 504825"/>
                <a:gd name="connsiteY95" fmla="*/ 283083 h 504825"/>
                <a:gd name="connsiteX96" fmla="*/ 79629 w 504825"/>
                <a:gd name="connsiteY96" fmla="*/ 299371 h 504825"/>
                <a:gd name="connsiteX97" fmla="*/ 99250 w 504825"/>
                <a:gd name="connsiteY97" fmla="*/ 346710 h 504825"/>
                <a:gd name="connsiteX98" fmla="*/ 96202 w 504825"/>
                <a:gd name="connsiteY98" fmla="*/ 372904 h 504825"/>
                <a:gd name="connsiteX99" fmla="*/ 76867 w 504825"/>
                <a:gd name="connsiteY99" fmla="*/ 392240 h 504825"/>
                <a:gd name="connsiteX100" fmla="*/ 74676 w 504825"/>
                <a:gd name="connsiteY100" fmla="*/ 397669 h 504825"/>
                <a:gd name="connsiteX101" fmla="*/ 111823 w 504825"/>
                <a:gd name="connsiteY101" fmla="*/ 434816 h 504825"/>
                <a:gd name="connsiteX102" fmla="*/ 115062 w 504825"/>
                <a:gd name="connsiteY102" fmla="*/ 434816 h 504825"/>
                <a:gd name="connsiteX103" fmla="*/ 136493 w 504825"/>
                <a:gd name="connsiteY103" fmla="*/ 413385 h 504825"/>
                <a:gd name="connsiteX104" fmla="*/ 162687 w 504825"/>
                <a:gd name="connsiteY104" fmla="*/ 410242 h 504825"/>
                <a:gd name="connsiteX105" fmla="*/ 209931 w 504825"/>
                <a:gd name="connsiteY105" fmla="*/ 429863 h 504825"/>
                <a:gd name="connsiteX106" fmla="*/ 226219 w 504825"/>
                <a:gd name="connsiteY106" fmla="*/ 450533 h 504825"/>
                <a:gd name="connsiteX107" fmla="*/ 226219 w 504825"/>
                <a:gd name="connsiteY107" fmla="*/ 479965 h 504825"/>
                <a:gd name="connsiteX108" fmla="*/ 226885 w 504825"/>
                <a:gd name="connsiteY108" fmla="*/ 483394 h 504825"/>
                <a:gd name="connsiteX109" fmla="*/ 281083 w 504825"/>
                <a:gd name="connsiteY109" fmla="*/ 483013 h 504825"/>
                <a:gd name="connsiteX110" fmla="*/ 283369 w 504825"/>
                <a:gd name="connsiteY110" fmla="*/ 480727 h 504825"/>
                <a:gd name="connsiteX111" fmla="*/ 283369 w 504825"/>
                <a:gd name="connsiteY111" fmla="*/ 450533 h 504825"/>
                <a:gd name="connsiteX112" fmla="*/ 299656 w 504825"/>
                <a:gd name="connsiteY112" fmla="*/ 429863 h 504825"/>
                <a:gd name="connsiteX113" fmla="*/ 331280 w 504825"/>
                <a:gd name="connsiteY113" fmla="*/ 418433 h 504825"/>
                <a:gd name="connsiteX114" fmla="*/ 343948 w 504825"/>
                <a:gd name="connsiteY114" fmla="*/ 423005 h 504825"/>
                <a:gd name="connsiteX115" fmla="*/ 339376 w 504825"/>
                <a:gd name="connsiteY115" fmla="*/ 435674 h 504825"/>
                <a:gd name="connsiteX116" fmla="*/ 304419 w 504825"/>
                <a:gd name="connsiteY116" fmla="*/ 448342 h 504825"/>
                <a:gd name="connsiteX117" fmla="*/ 302419 w 504825"/>
                <a:gd name="connsiteY117" fmla="*/ 450628 h 504825"/>
                <a:gd name="connsiteX118" fmla="*/ 302419 w 504825"/>
                <a:gd name="connsiteY118" fmla="*/ 480822 h 504825"/>
                <a:gd name="connsiteX119" fmla="*/ 281083 w 504825"/>
                <a:gd name="connsiteY119" fmla="*/ 502158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04825" h="504825">
                  <a:moveTo>
                    <a:pt x="280988" y="502349"/>
                  </a:moveTo>
                  <a:lnTo>
                    <a:pt x="226123" y="502349"/>
                  </a:lnTo>
                  <a:cubicBezTo>
                    <a:pt x="216979" y="502349"/>
                    <a:pt x="207073" y="495395"/>
                    <a:pt x="207073" y="480155"/>
                  </a:cubicBezTo>
                  <a:lnTo>
                    <a:pt x="207073" y="450723"/>
                  </a:lnTo>
                  <a:cubicBezTo>
                    <a:pt x="207073" y="449485"/>
                    <a:pt x="206026" y="448723"/>
                    <a:pt x="205073" y="448532"/>
                  </a:cubicBezTo>
                  <a:cubicBezTo>
                    <a:pt x="186785" y="443865"/>
                    <a:pt x="169164" y="436531"/>
                    <a:pt x="152781" y="426815"/>
                  </a:cubicBezTo>
                  <a:cubicBezTo>
                    <a:pt x="151924" y="426339"/>
                    <a:pt x="150685" y="426149"/>
                    <a:pt x="149733" y="427006"/>
                  </a:cubicBezTo>
                  <a:lnTo>
                    <a:pt x="128302" y="448437"/>
                  </a:lnTo>
                  <a:cubicBezTo>
                    <a:pt x="120015" y="456724"/>
                    <a:pt x="106489" y="456724"/>
                    <a:pt x="98107" y="448437"/>
                  </a:cubicBezTo>
                  <a:lnTo>
                    <a:pt x="60960" y="411290"/>
                  </a:lnTo>
                  <a:cubicBezTo>
                    <a:pt x="53435" y="403765"/>
                    <a:pt x="51816" y="390239"/>
                    <a:pt x="63151" y="378905"/>
                  </a:cubicBezTo>
                  <a:lnTo>
                    <a:pt x="82487" y="359569"/>
                  </a:lnTo>
                  <a:cubicBezTo>
                    <a:pt x="83344" y="358712"/>
                    <a:pt x="83153" y="357378"/>
                    <a:pt x="82677" y="356616"/>
                  </a:cubicBezTo>
                  <a:cubicBezTo>
                    <a:pt x="72962" y="340233"/>
                    <a:pt x="65627" y="322612"/>
                    <a:pt x="60960" y="304324"/>
                  </a:cubicBezTo>
                  <a:cubicBezTo>
                    <a:pt x="60674" y="303371"/>
                    <a:pt x="59912" y="302324"/>
                    <a:pt x="58674" y="302324"/>
                  </a:cubicBezTo>
                  <a:lnTo>
                    <a:pt x="28480" y="302324"/>
                  </a:lnTo>
                  <a:cubicBezTo>
                    <a:pt x="16669" y="302324"/>
                    <a:pt x="7144" y="292703"/>
                    <a:pt x="7144" y="280988"/>
                  </a:cubicBezTo>
                  <a:lnTo>
                    <a:pt x="7144" y="228409"/>
                  </a:lnTo>
                  <a:cubicBezTo>
                    <a:pt x="7144" y="217837"/>
                    <a:pt x="15526" y="207074"/>
                    <a:pt x="31528" y="207074"/>
                  </a:cubicBezTo>
                  <a:lnTo>
                    <a:pt x="58769" y="207074"/>
                  </a:lnTo>
                  <a:cubicBezTo>
                    <a:pt x="60007" y="207074"/>
                    <a:pt x="60770" y="206026"/>
                    <a:pt x="60960" y="205073"/>
                  </a:cubicBezTo>
                  <a:cubicBezTo>
                    <a:pt x="65627" y="186785"/>
                    <a:pt x="72962" y="169164"/>
                    <a:pt x="82677" y="152781"/>
                  </a:cubicBezTo>
                  <a:cubicBezTo>
                    <a:pt x="83153" y="151924"/>
                    <a:pt x="83344" y="150590"/>
                    <a:pt x="82487" y="149733"/>
                  </a:cubicBezTo>
                  <a:lnTo>
                    <a:pt x="61055" y="128302"/>
                  </a:lnTo>
                  <a:cubicBezTo>
                    <a:pt x="52768" y="120015"/>
                    <a:pt x="52768" y="106490"/>
                    <a:pt x="61055" y="98108"/>
                  </a:cubicBezTo>
                  <a:lnTo>
                    <a:pt x="98203" y="60960"/>
                  </a:lnTo>
                  <a:cubicBezTo>
                    <a:pt x="105727" y="53435"/>
                    <a:pt x="119253" y="51816"/>
                    <a:pt x="130588" y="63151"/>
                  </a:cubicBezTo>
                  <a:lnTo>
                    <a:pt x="149923" y="82487"/>
                  </a:lnTo>
                  <a:cubicBezTo>
                    <a:pt x="150781" y="83344"/>
                    <a:pt x="152114" y="83153"/>
                    <a:pt x="152876" y="82677"/>
                  </a:cubicBezTo>
                  <a:cubicBezTo>
                    <a:pt x="169259" y="72962"/>
                    <a:pt x="186880" y="65627"/>
                    <a:pt x="205168" y="60960"/>
                  </a:cubicBezTo>
                  <a:cubicBezTo>
                    <a:pt x="206121" y="60674"/>
                    <a:pt x="207169" y="59912"/>
                    <a:pt x="207169" y="58674"/>
                  </a:cubicBezTo>
                  <a:lnTo>
                    <a:pt x="207169" y="28480"/>
                  </a:lnTo>
                  <a:cubicBezTo>
                    <a:pt x="207169" y="16669"/>
                    <a:pt x="216789" y="7144"/>
                    <a:pt x="228505" y="7144"/>
                  </a:cubicBezTo>
                  <a:lnTo>
                    <a:pt x="281083" y="7144"/>
                  </a:lnTo>
                  <a:cubicBezTo>
                    <a:pt x="291655" y="7144"/>
                    <a:pt x="302419" y="15526"/>
                    <a:pt x="302419" y="31528"/>
                  </a:cubicBezTo>
                  <a:lnTo>
                    <a:pt x="302419" y="58769"/>
                  </a:lnTo>
                  <a:cubicBezTo>
                    <a:pt x="302419" y="60008"/>
                    <a:pt x="303466" y="60770"/>
                    <a:pt x="304419" y="60960"/>
                  </a:cubicBezTo>
                  <a:cubicBezTo>
                    <a:pt x="322707" y="65627"/>
                    <a:pt x="340328" y="72962"/>
                    <a:pt x="356711" y="82677"/>
                  </a:cubicBezTo>
                  <a:cubicBezTo>
                    <a:pt x="357568" y="83153"/>
                    <a:pt x="358902" y="83344"/>
                    <a:pt x="359759" y="82487"/>
                  </a:cubicBezTo>
                  <a:lnTo>
                    <a:pt x="381190" y="61055"/>
                  </a:lnTo>
                  <a:cubicBezTo>
                    <a:pt x="389477" y="52768"/>
                    <a:pt x="403098" y="52768"/>
                    <a:pt x="411385" y="61055"/>
                  </a:cubicBezTo>
                  <a:lnTo>
                    <a:pt x="448532" y="98203"/>
                  </a:lnTo>
                  <a:cubicBezTo>
                    <a:pt x="456057" y="105727"/>
                    <a:pt x="457676" y="119253"/>
                    <a:pt x="446341" y="130588"/>
                  </a:cubicBezTo>
                  <a:lnTo>
                    <a:pt x="427006" y="149924"/>
                  </a:lnTo>
                  <a:cubicBezTo>
                    <a:pt x="426148" y="150781"/>
                    <a:pt x="426339" y="152114"/>
                    <a:pt x="426815" y="152876"/>
                  </a:cubicBezTo>
                  <a:cubicBezTo>
                    <a:pt x="436531" y="169259"/>
                    <a:pt x="443865" y="186881"/>
                    <a:pt x="448532" y="205168"/>
                  </a:cubicBezTo>
                  <a:cubicBezTo>
                    <a:pt x="448818" y="206121"/>
                    <a:pt x="449580" y="207169"/>
                    <a:pt x="450818" y="207169"/>
                  </a:cubicBezTo>
                  <a:lnTo>
                    <a:pt x="481013" y="207169"/>
                  </a:lnTo>
                  <a:cubicBezTo>
                    <a:pt x="492823" y="207169"/>
                    <a:pt x="502348" y="216789"/>
                    <a:pt x="502348" y="228505"/>
                  </a:cubicBezTo>
                  <a:lnTo>
                    <a:pt x="502348" y="281083"/>
                  </a:lnTo>
                  <a:cubicBezTo>
                    <a:pt x="502348" y="291656"/>
                    <a:pt x="493966" y="302419"/>
                    <a:pt x="477964" y="302419"/>
                  </a:cubicBezTo>
                  <a:lnTo>
                    <a:pt x="450723" y="302419"/>
                  </a:lnTo>
                  <a:cubicBezTo>
                    <a:pt x="449485" y="302419"/>
                    <a:pt x="448723" y="303467"/>
                    <a:pt x="448532" y="304419"/>
                  </a:cubicBezTo>
                  <a:cubicBezTo>
                    <a:pt x="445580" y="315944"/>
                    <a:pt x="441293" y="327755"/>
                    <a:pt x="435864" y="339376"/>
                  </a:cubicBezTo>
                  <a:cubicBezTo>
                    <a:pt x="433673" y="344138"/>
                    <a:pt x="427958" y="346234"/>
                    <a:pt x="423196" y="343948"/>
                  </a:cubicBezTo>
                  <a:cubicBezTo>
                    <a:pt x="418433" y="341757"/>
                    <a:pt x="416433" y="336042"/>
                    <a:pt x="418624" y="331280"/>
                  </a:cubicBezTo>
                  <a:cubicBezTo>
                    <a:pt x="423577" y="320707"/>
                    <a:pt x="427387" y="310134"/>
                    <a:pt x="430054" y="299657"/>
                  </a:cubicBezTo>
                  <a:cubicBezTo>
                    <a:pt x="432530" y="290036"/>
                    <a:pt x="441007" y="283369"/>
                    <a:pt x="450723" y="283369"/>
                  </a:cubicBezTo>
                  <a:lnTo>
                    <a:pt x="477964" y="283369"/>
                  </a:lnTo>
                  <a:cubicBezTo>
                    <a:pt x="477964" y="283369"/>
                    <a:pt x="483298" y="283369"/>
                    <a:pt x="483298" y="281083"/>
                  </a:cubicBezTo>
                  <a:lnTo>
                    <a:pt x="483298" y="228505"/>
                  </a:lnTo>
                  <a:cubicBezTo>
                    <a:pt x="483298" y="227267"/>
                    <a:pt x="482251" y="226219"/>
                    <a:pt x="481013" y="226219"/>
                  </a:cubicBezTo>
                  <a:lnTo>
                    <a:pt x="450818" y="226219"/>
                  </a:lnTo>
                  <a:cubicBezTo>
                    <a:pt x="441103" y="226219"/>
                    <a:pt x="432530" y="219551"/>
                    <a:pt x="430149" y="209931"/>
                  </a:cubicBezTo>
                  <a:cubicBezTo>
                    <a:pt x="425958" y="193358"/>
                    <a:pt x="419290" y="177451"/>
                    <a:pt x="410527" y="162592"/>
                  </a:cubicBezTo>
                  <a:cubicBezTo>
                    <a:pt x="405479" y="154115"/>
                    <a:pt x="406717" y="143351"/>
                    <a:pt x="413575" y="136398"/>
                  </a:cubicBezTo>
                  <a:lnTo>
                    <a:pt x="432911" y="117062"/>
                  </a:lnTo>
                  <a:cubicBezTo>
                    <a:pt x="432911" y="117062"/>
                    <a:pt x="436721" y="113252"/>
                    <a:pt x="435102" y="111633"/>
                  </a:cubicBezTo>
                  <a:lnTo>
                    <a:pt x="397955" y="74485"/>
                  </a:lnTo>
                  <a:cubicBezTo>
                    <a:pt x="396812" y="73438"/>
                    <a:pt x="395859" y="73342"/>
                    <a:pt x="394716" y="74485"/>
                  </a:cubicBezTo>
                  <a:lnTo>
                    <a:pt x="373285" y="95917"/>
                  </a:lnTo>
                  <a:cubicBezTo>
                    <a:pt x="366427" y="102870"/>
                    <a:pt x="355568" y="104108"/>
                    <a:pt x="347091" y="98965"/>
                  </a:cubicBezTo>
                  <a:cubicBezTo>
                    <a:pt x="332232" y="90202"/>
                    <a:pt x="316325" y="83534"/>
                    <a:pt x="299847" y="79343"/>
                  </a:cubicBezTo>
                  <a:cubicBezTo>
                    <a:pt x="290227" y="76867"/>
                    <a:pt x="283559" y="68390"/>
                    <a:pt x="283559" y="58674"/>
                  </a:cubicBezTo>
                  <a:lnTo>
                    <a:pt x="283559" y="31433"/>
                  </a:lnTo>
                  <a:cubicBezTo>
                    <a:pt x="283559" y="31433"/>
                    <a:pt x="283559" y="26099"/>
                    <a:pt x="281273" y="26099"/>
                  </a:cubicBezTo>
                  <a:lnTo>
                    <a:pt x="228695" y="26099"/>
                  </a:lnTo>
                  <a:cubicBezTo>
                    <a:pt x="227457" y="26099"/>
                    <a:pt x="226409" y="27146"/>
                    <a:pt x="226409" y="28385"/>
                  </a:cubicBezTo>
                  <a:lnTo>
                    <a:pt x="226409" y="58579"/>
                  </a:lnTo>
                  <a:cubicBezTo>
                    <a:pt x="226409" y="68294"/>
                    <a:pt x="219742" y="76867"/>
                    <a:pt x="210121" y="79248"/>
                  </a:cubicBezTo>
                  <a:cubicBezTo>
                    <a:pt x="193548" y="83439"/>
                    <a:pt x="177641" y="90107"/>
                    <a:pt x="162782" y="98870"/>
                  </a:cubicBezTo>
                  <a:cubicBezTo>
                    <a:pt x="154210" y="103918"/>
                    <a:pt x="143446" y="102680"/>
                    <a:pt x="136588" y="95822"/>
                  </a:cubicBezTo>
                  <a:lnTo>
                    <a:pt x="117348" y="76581"/>
                  </a:lnTo>
                  <a:cubicBezTo>
                    <a:pt x="117348" y="76581"/>
                    <a:pt x="113538" y="72771"/>
                    <a:pt x="111919" y="74390"/>
                  </a:cubicBezTo>
                  <a:lnTo>
                    <a:pt x="74771" y="111538"/>
                  </a:lnTo>
                  <a:cubicBezTo>
                    <a:pt x="74200" y="112109"/>
                    <a:pt x="74104" y="112681"/>
                    <a:pt x="74104" y="113157"/>
                  </a:cubicBezTo>
                  <a:cubicBezTo>
                    <a:pt x="74104" y="113633"/>
                    <a:pt x="74200" y="114205"/>
                    <a:pt x="74771" y="114776"/>
                  </a:cubicBezTo>
                  <a:lnTo>
                    <a:pt x="96202" y="136208"/>
                  </a:lnTo>
                  <a:cubicBezTo>
                    <a:pt x="103060" y="143161"/>
                    <a:pt x="104394" y="153924"/>
                    <a:pt x="99346" y="162401"/>
                  </a:cubicBezTo>
                  <a:cubicBezTo>
                    <a:pt x="90583" y="177260"/>
                    <a:pt x="83915" y="193167"/>
                    <a:pt x="79724" y="209645"/>
                  </a:cubicBezTo>
                  <a:cubicBezTo>
                    <a:pt x="77248" y="219266"/>
                    <a:pt x="68771" y="225933"/>
                    <a:pt x="59055" y="225933"/>
                  </a:cubicBezTo>
                  <a:lnTo>
                    <a:pt x="31813" y="225933"/>
                  </a:lnTo>
                  <a:cubicBezTo>
                    <a:pt x="31813" y="225933"/>
                    <a:pt x="26479" y="225933"/>
                    <a:pt x="26479" y="228219"/>
                  </a:cubicBezTo>
                  <a:lnTo>
                    <a:pt x="26479" y="280797"/>
                  </a:lnTo>
                  <a:cubicBezTo>
                    <a:pt x="26479" y="282035"/>
                    <a:pt x="27527" y="283083"/>
                    <a:pt x="28765" y="283083"/>
                  </a:cubicBezTo>
                  <a:lnTo>
                    <a:pt x="58960" y="283083"/>
                  </a:lnTo>
                  <a:cubicBezTo>
                    <a:pt x="68675" y="283083"/>
                    <a:pt x="77248" y="289750"/>
                    <a:pt x="79629" y="299371"/>
                  </a:cubicBezTo>
                  <a:cubicBezTo>
                    <a:pt x="83820" y="315944"/>
                    <a:pt x="90488" y="331851"/>
                    <a:pt x="99250" y="346710"/>
                  </a:cubicBezTo>
                  <a:cubicBezTo>
                    <a:pt x="104299" y="355283"/>
                    <a:pt x="103060" y="366046"/>
                    <a:pt x="96202" y="372904"/>
                  </a:cubicBezTo>
                  <a:lnTo>
                    <a:pt x="76867" y="392240"/>
                  </a:lnTo>
                  <a:cubicBezTo>
                    <a:pt x="76867" y="392240"/>
                    <a:pt x="73057" y="396050"/>
                    <a:pt x="74676" y="397669"/>
                  </a:cubicBezTo>
                  <a:lnTo>
                    <a:pt x="111823" y="434816"/>
                  </a:lnTo>
                  <a:cubicBezTo>
                    <a:pt x="112966" y="435864"/>
                    <a:pt x="113919" y="435959"/>
                    <a:pt x="115062" y="434816"/>
                  </a:cubicBezTo>
                  <a:lnTo>
                    <a:pt x="136493" y="413385"/>
                  </a:lnTo>
                  <a:cubicBezTo>
                    <a:pt x="143351" y="406527"/>
                    <a:pt x="154210" y="405193"/>
                    <a:pt x="162687" y="410242"/>
                  </a:cubicBezTo>
                  <a:cubicBezTo>
                    <a:pt x="177546" y="419005"/>
                    <a:pt x="193453" y="425672"/>
                    <a:pt x="209931" y="429863"/>
                  </a:cubicBezTo>
                  <a:cubicBezTo>
                    <a:pt x="219551" y="432340"/>
                    <a:pt x="226219" y="440817"/>
                    <a:pt x="226219" y="450533"/>
                  </a:cubicBezTo>
                  <a:lnTo>
                    <a:pt x="226219" y="479965"/>
                  </a:lnTo>
                  <a:cubicBezTo>
                    <a:pt x="226219" y="482537"/>
                    <a:pt x="226885" y="483394"/>
                    <a:pt x="226885" y="483394"/>
                  </a:cubicBezTo>
                  <a:lnTo>
                    <a:pt x="281083" y="483013"/>
                  </a:lnTo>
                  <a:cubicBezTo>
                    <a:pt x="282321" y="483013"/>
                    <a:pt x="283369" y="481965"/>
                    <a:pt x="283369" y="480727"/>
                  </a:cubicBezTo>
                  <a:lnTo>
                    <a:pt x="283369" y="450533"/>
                  </a:lnTo>
                  <a:cubicBezTo>
                    <a:pt x="283369" y="440817"/>
                    <a:pt x="290036" y="432245"/>
                    <a:pt x="299656" y="429863"/>
                  </a:cubicBezTo>
                  <a:cubicBezTo>
                    <a:pt x="310134" y="427196"/>
                    <a:pt x="320707" y="423386"/>
                    <a:pt x="331280" y="418433"/>
                  </a:cubicBezTo>
                  <a:cubicBezTo>
                    <a:pt x="336042" y="416147"/>
                    <a:pt x="341757" y="418243"/>
                    <a:pt x="343948" y="423005"/>
                  </a:cubicBezTo>
                  <a:cubicBezTo>
                    <a:pt x="346138" y="427768"/>
                    <a:pt x="344138" y="433483"/>
                    <a:pt x="339376" y="435674"/>
                  </a:cubicBezTo>
                  <a:cubicBezTo>
                    <a:pt x="327755" y="441103"/>
                    <a:pt x="316039" y="445389"/>
                    <a:pt x="304419" y="448342"/>
                  </a:cubicBezTo>
                  <a:cubicBezTo>
                    <a:pt x="303466" y="448627"/>
                    <a:pt x="302419" y="449390"/>
                    <a:pt x="302419" y="450628"/>
                  </a:cubicBezTo>
                  <a:lnTo>
                    <a:pt x="302419" y="480822"/>
                  </a:lnTo>
                  <a:cubicBezTo>
                    <a:pt x="302419" y="492633"/>
                    <a:pt x="292798" y="502158"/>
                    <a:pt x="281083" y="502158"/>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 name="Freeform: Shape 8">
              <a:extLst>
                <a:ext uri="{FF2B5EF4-FFF2-40B4-BE49-F238E27FC236}">
                  <a16:creationId xmlns:a16="http://schemas.microsoft.com/office/drawing/2014/main" id="{52EC5FB2-FCDF-45EC-B204-67081BB32A32}"/>
                </a:ext>
              </a:extLst>
            </p:cNvPr>
            <p:cNvSpPr/>
            <p:nvPr/>
          </p:nvSpPr>
          <p:spPr>
            <a:xfrm>
              <a:off x="3820319" y="2950369"/>
              <a:ext cx="352425" cy="352425"/>
            </a:xfrm>
            <a:custGeom>
              <a:avLst/>
              <a:gdLst>
                <a:gd name="connsiteX0" fmla="*/ 339376 w 352425"/>
                <a:gd name="connsiteY0" fmla="*/ 287846 h 352425"/>
                <a:gd name="connsiteX1" fmla="*/ 256889 w 352425"/>
                <a:gd name="connsiteY1" fmla="*/ 205359 h 352425"/>
                <a:gd name="connsiteX2" fmla="*/ 273844 w 352425"/>
                <a:gd name="connsiteY2" fmla="*/ 140494 h 352425"/>
                <a:gd name="connsiteX3" fmla="*/ 140494 w 352425"/>
                <a:gd name="connsiteY3" fmla="*/ 7144 h 352425"/>
                <a:gd name="connsiteX4" fmla="*/ 7144 w 352425"/>
                <a:gd name="connsiteY4" fmla="*/ 140494 h 352425"/>
                <a:gd name="connsiteX5" fmla="*/ 140494 w 352425"/>
                <a:gd name="connsiteY5" fmla="*/ 273844 h 352425"/>
                <a:gd name="connsiteX6" fmla="*/ 205359 w 352425"/>
                <a:gd name="connsiteY6" fmla="*/ 256889 h 352425"/>
                <a:gd name="connsiteX7" fmla="*/ 287846 w 352425"/>
                <a:gd name="connsiteY7" fmla="*/ 339376 h 352425"/>
                <a:gd name="connsiteX8" fmla="*/ 313563 w 352425"/>
                <a:gd name="connsiteY8" fmla="*/ 350044 h 352425"/>
                <a:gd name="connsiteX9" fmla="*/ 339376 w 352425"/>
                <a:gd name="connsiteY9" fmla="*/ 339376 h 352425"/>
                <a:gd name="connsiteX10" fmla="*/ 339376 w 352425"/>
                <a:gd name="connsiteY10" fmla="*/ 287846 h 352425"/>
                <a:gd name="connsiteX11" fmla="*/ 26194 w 352425"/>
                <a:gd name="connsiteY11" fmla="*/ 140494 h 352425"/>
                <a:gd name="connsiteX12" fmla="*/ 140494 w 352425"/>
                <a:gd name="connsiteY12" fmla="*/ 26194 h 352425"/>
                <a:gd name="connsiteX13" fmla="*/ 254794 w 352425"/>
                <a:gd name="connsiteY13" fmla="*/ 140494 h 352425"/>
                <a:gd name="connsiteX14" fmla="*/ 140494 w 352425"/>
                <a:gd name="connsiteY14" fmla="*/ 254794 h 352425"/>
                <a:gd name="connsiteX15" fmla="*/ 26194 w 352425"/>
                <a:gd name="connsiteY15" fmla="*/ 140494 h 352425"/>
                <a:gd name="connsiteX16" fmla="*/ 325946 w 352425"/>
                <a:gd name="connsiteY16" fmla="*/ 325946 h 352425"/>
                <a:gd name="connsiteX17" fmla="*/ 301371 w 352425"/>
                <a:gd name="connsiteY17" fmla="*/ 325946 h 352425"/>
                <a:gd name="connsiteX18" fmla="*/ 221552 w 352425"/>
                <a:gd name="connsiteY18" fmla="*/ 246221 h 352425"/>
                <a:gd name="connsiteX19" fmla="*/ 246221 w 352425"/>
                <a:gd name="connsiteY19" fmla="*/ 221552 h 352425"/>
                <a:gd name="connsiteX20" fmla="*/ 325946 w 352425"/>
                <a:gd name="connsiteY20" fmla="*/ 301371 h 352425"/>
                <a:gd name="connsiteX21" fmla="*/ 325946 w 352425"/>
                <a:gd name="connsiteY21" fmla="*/ 325946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2425" h="352425">
                  <a:moveTo>
                    <a:pt x="339376" y="287846"/>
                  </a:moveTo>
                  <a:lnTo>
                    <a:pt x="256889" y="205359"/>
                  </a:lnTo>
                  <a:cubicBezTo>
                    <a:pt x="267653" y="186119"/>
                    <a:pt x="273844" y="164021"/>
                    <a:pt x="273844" y="140494"/>
                  </a:cubicBezTo>
                  <a:cubicBezTo>
                    <a:pt x="273844" y="66961"/>
                    <a:pt x="214027" y="7144"/>
                    <a:pt x="140494" y="7144"/>
                  </a:cubicBezTo>
                  <a:cubicBezTo>
                    <a:pt x="66961" y="7144"/>
                    <a:pt x="7144" y="66961"/>
                    <a:pt x="7144" y="140494"/>
                  </a:cubicBezTo>
                  <a:cubicBezTo>
                    <a:pt x="7144" y="214027"/>
                    <a:pt x="66961" y="273844"/>
                    <a:pt x="140494" y="273844"/>
                  </a:cubicBezTo>
                  <a:cubicBezTo>
                    <a:pt x="164021" y="273844"/>
                    <a:pt x="186119" y="267653"/>
                    <a:pt x="205359" y="256889"/>
                  </a:cubicBezTo>
                  <a:lnTo>
                    <a:pt x="287846" y="339376"/>
                  </a:lnTo>
                  <a:cubicBezTo>
                    <a:pt x="294989" y="346520"/>
                    <a:pt x="304229" y="350044"/>
                    <a:pt x="313563" y="350044"/>
                  </a:cubicBezTo>
                  <a:cubicBezTo>
                    <a:pt x="322897" y="350044"/>
                    <a:pt x="332232" y="346520"/>
                    <a:pt x="339376" y="339376"/>
                  </a:cubicBezTo>
                  <a:cubicBezTo>
                    <a:pt x="353568" y="325184"/>
                    <a:pt x="353568" y="302038"/>
                    <a:pt x="339376" y="287846"/>
                  </a:cubicBezTo>
                  <a:close/>
                  <a:moveTo>
                    <a:pt x="26194" y="140494"/>
                  </a:moveTo>
                  <a:cubicBezTo>
                    <a:pt x="26194" y="77438"/>
                    <a:pt x="77438" y="26194"/>
                    <a:pt x="140494" y="26194"/>
                  </a:cubicBezTo>
                  <a:cubicBezTo>
                    <a:pt x="203549" y="26194"/>
                    <a:pt x="254794" y="77438"/>
                    <a:pt x="254794" y="140494"/>
                  </a:cubicBezTo>
                  <a:cubicBezTo>
                    <a:pt x="254794" y="203549"/>
                    <a:pt x="203549" y="254794"/>
                    <a:pt x="140494" y="254794"/>
                  </a:cubicBezTo>
                  <a:cubicBezTo>
                    <a:pt x="77438" y="254794"/>
                    <a:pt x="26194" y="203549"/>
                    <a:pt x="26194" y="140494"/>
                  </a:cubicBezTo>
                  <a:close/>
                  <a:moveTo>
                    <a:pt x="325946" y="325946"/>
                  </a:moveTo>
                  <a:cubicBezTo>
                    <a:pt x="319183" y="332708"/>
                    <a:pt x="308134" y="332708"/>
                    <a:pt x="301371" y="325946"/>
                  </a:cubicBezTo>
                  <a:lnTo>
                    <a:pt x="221552" y="246221"/>
                  </a:lnTo>
                  <a:cubicBezTo>
                    <a:pt x="230791" y="239078"/>
                    <a:pt x="239078" y="230886"/>
                    <a:pt x="246221" y="221552"/>
                  </a:cubicBezTo>
                  <a:lnTo>
                    <a:pt x="325946" y="301371"/>
                  </a:lnTo>
                  <a:cubicBezTo>
                    <a:pt x="332708" y="308134"/>
                    <a:pt x="332708" y="319183"/>
                    <a:pt x="325946" y="325946"/>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graphicFrame>
        <p:nvGraphicFramePr>
          <p:cNvPr id="95238" name="Chart 9">
            <a:extLst>
              <a:ext uri="{FF2B5EF4-FFF2-40B4-BE49-F238E27FC236}">
                <a16:creationId xmlns:a16="http://schemas.microsoft.com/office/drawing/2014/main" id="{6697FE8D-4A6F-49AB-A117-E4AC085B4948}"/>
              </a:ext>
            </a:extLst>
          </p:cNvPr>
          <p:cNvGraphicFramePr>
            <a:graphicFrameLocks/>
          </p:cNvGraphicFramePr>
          <p:nvPr/>
        </p:nvGraphicFramePr>
        <p:xfrm>
          <a:off x="381000" y="1841500"/>
          <a:ext cx="6208713" cy="4124325"/>
        </p:xfrm>
        <a:graphic>
          <a:graphicData uri="http://schemas.openxmlformats.org/presentationml/2006/ole">
            <mc:AlternateContent xmlns:mc="http://schemas.openxmlformats.org/markup-compatibility/2006">
              <mc:Choice xmlns:v="urn:schemas-microsoft-com:vml" Requires="v">
                <p:oleObj r:id="rId2" imgW="6206266" imgH="4127350" progId="Excel.Chart.8">
                  <p:embed/>
                </p:oleObj>
              </mc:Choice>
              <mc:Fallback>
                <p:oleObj r:id="rId2" imgW="6206266" imgH="4127350" progId="Excel.Chart.8">
                  <p:embed/>
                  <p:pic>
                    <p:nvPicPr>
                      <p:cNvPr id="95238" name="Chart 9">
                        <a:extLst>
                          <a:ext uri="{FF2B5EF4-FFF2-40B4-BE49-F238E27FC236}">
                            <a16:creationId xmlns:a16="http://schemas.microsoft.com/office/drawing/2014/main" id="{6697FE8D-4A6F-49AB-A117-E4AC085B494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841500"/>
                        <a:ext cx="6208713" cy="412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5239" name="Rectangle 10">
            <a:extLst>
              <a:ext uri="{FF2B5EF4-FFF2-40B4-BE49-F238E27FC236}">
                <a16:creationId xmlns:a16="http://schemas.microsoft.com/office/drawing/2014/main" id="{739FA53B-201B-481A-A84B-0F1174D31783}"/>
              </a:ext>
            </a:extLst>
          </p:cNvPr>
          <p:cNvSpPr>
            <a:spLocks noChangeArrowheads="1"/>
          </p:cNvSpPr>
          <p:nvPr/>
        </p:nvSpPr>
        <p:spPr bwMode="auto">
          <a:xfrm>
            <a:off x="344488" y="5915025"/>
            <a:ext cx="43100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i="1">
                <a:solidFill>
                  <a:schemeClr val="tx2"/>
                </a:solidFill>
              </a:rPr>
              <a:t>Манба</a:t>
            </a:r>
            <a:r>
              <a:rPr lang="tr-TR" altLang="en-US" sz="800" b="0" i="1">
                <a:solidFill>
                  <a:schemeClr val="tx2"/>
                </a:solidFill>
              </a:rPr>
              <a:t>: </a:t>
            </a:r>
            <a:r>
              <a:rPr lang="ru-RU" altLang="en-US" sz="800" b="0" i="1">
                <a:solidFill>
                  <a:schemeClr val="tx2"/>
                </a:solidFill>
              </a:rPr>
              <a:t>касбий</a:t>
            </a:r>
            <a:r>
              <a:rPr lang="tr-TR" altLang="en-US" sz="800" b="0" i="1">
                <a:solidFill>
                  <a:schemeClr val="tx2"/>
                </a:solidFill>
              </a:rPr>
              <a:t> </a:t>
            </a:r>
            <a:r>
              <a:rPr lang="ru-RU" altLang="en-US" sz="800" b="0" i="1">
                <a:solidFill>
                  <a:schemeClr val="tx2"/>
                </a:solidFill>
              </a:rPr>
              <a:t>фирибгарлик</a:t>
            </a:r>
            <a:r>
              <a:rPr lang="tr-TR" altLang="en-US" sz="800" b="0" i="1">
                <a:solidFill>
                  <a:schemeClr val="tx2"/>
                </a:solidFill>
              </a:rPr>
              <a:t> 2022: </a:t>
            </a:r>
            <a:r>
              <a:rPr lang="ru-RU" altLang="en-US" sz="800" b="0" i="1">
                <a:solidFill>
                  <a:schemeClr val="tx2"/>
                </a:solidFill>
              </a:rPr>
              <a:t>миллатлар</a:t>
            </a:r>
            <a:r>
              <a:rPr lang="tr-TR" altLang="en-US" sz="800" b="0" i="1">
                <a:solidFill>
                  <a:schemeClr val="tx2"/>
                </a:solidFill>
              </a:rPr>
              <a:t> </a:t>
            </a:r>
            <a:r>
              <a:rPr lang="ru-RU" altLang="en-US" sz="800" b="0" i="1">
                <a:solidFill>
                  <a:schemeClr val="tx2"/>
                </a:solidFill>
              </a:rPr>
              <a:t>учун</a:t>
            </a:r>
            <a:r>
              <a:rPr lang="tr-TR" altLang="en-US" sz="800" b="0" i="1">
                <a:solidFill>
                  <a:schemeClr val="tx2"/>
                </a:solidFill>
              </a:rPr>
              <a:t> </a:t>
            </a:r>
            <a:r>
              <a:rPr lang="ru-RU" altLang="en-US" sz="800" b="0" i="1">
                <a:solidFill>
                  <a:schemeClr val="tx2"/>
                </a:solidFill>
              </a:rPr>
              <a:t>ҳисоб</a:t>
            </a:r>
            <a:r>
              <a:rPr lang="tr-TR" altLang="en-US" sz="800" b="0" i="1">
                <a:solidFill>
                  <a:schemeClr val="tx2"/>
                </a:solidFill>
              </a:rPr>
              <a:t>o</a:t>
            </a:r>
            <a:r>
              <a:rPr lang="ru-RU" altLang="en-US" sz="800" b="0" i="1">
                <a:solidFill>
                  <a:schemeClr val="tx2"/>
                </a:solidFill>
              </a:rPr>
              <a:t>т</a:t>
            </a:r>
            <a:r>
              <a:rPr lang="tr-TR" altLang="en-US" sz="800" b="0" i="1">
                <a:solidFill>
                  <a:schemeClr val="tx2"/>
                </a:solidFill>
              </a:rPr>
              <a:t>, 2022, ASFE</a:t>
            </a:r>
            <a:r>
              <a:rPr lang="en-US" altLang="en-US" sz="800" b="0" i="1">
                <a:solidFill>
                  <a:schemeClr val="tx2"/>
                </a:solidFill>
              </a:rPr>
              <a:t> </a:t>
            </a:r>
            <a:endParaRPr lang="ru-RU" altLang="en-US" sz="800" b="0" i="1">
              <a:solidFill>
                <a:schemeClr val="tx2"/>
              </a:solidFill>
            </a:endParaRPr>
          </a:p>
        </p:txBody>
      </p:sp>
      <p:grpSp>
        <p:nvGrpSpPr>
          <p:cNvPr id="95240" name="Graphic 12">
            <a:extLst>
              <a:ext uri="{FF2B5EF4-FFF2-40B4-BE49-F238E27FC236}">
                <a16:creationId xmlns:a16="http://schemas.microsoft.com/office/drawing/2014/main" id="{2BBE600B-D10A-459E-8593-EE69611767CD}"/>
              </a:ext>
            </a:extLst>
          </p:cNvPr>
          <p:cNvGrpSpPr>
            <a:grpSpLocks/>
          </p:cNvGrpSpPr>
          <p:nvPr/>
        </p:nvGrpSpPr>
        <p:grpSpPr bwMode="auto">
          <a:xfrm>
            <a:off x="4933950" y="2778125"/>
            <a:ext cx="1042988" cy="3276600"/>
            <a:chOff x="7041735" y="7402"/>
            <a:chExt cx="2181484" cy="6858000"/>
          </a:xfrm>
        </p:grpSpPr>
        <p:sp>
          <p:nvSpPr>
            <p:cNvPr id="95301" name="Freeform: Shape 12">
              <a:extLst>
                <a:ext uri="{FF2B5EF4-FFF2-40B4-BE49-F238E27FC236}">
                  <a16:creationId xmlns:a16="http://schemas.microsoft.com/office/drawing/2014/main" id="{E112836F-0786-4B3E-90BC-33621F3C08A8}"/>
                </a:ext>
              </a:extLst>
            </p:cNvPr>
            <p:cNvSpPr>
              <a:spLocks/>
            </p:cNvSpPr>
            <p:nvPr/>
          </p:nvSpPr>
          <p:spPr bwMode="auto">
            <a:xfrm>
              <a:off x="7082805" y="1132247"/>
              <a:ext cx="1440980" cy="1587747"/>
            </a:xfrm>
            <a:custGeom>
              <a:avLst/>
              <a:gdLst>
                <a:gd name="T0" fmla="*/ 1123189 w 1440980"/>
                <a:gd name="T1" fmla="*/ 17866 h 1587747"/>
                <a:gd name="T2" fmla="*/ 1036196 w 1440980"/>
                <a:gd name="T3" fmla="*/ 1020348 h 1587747"/>
                <a:gd name="T4" fmla="*/ 1035662 w 1440980"/>
                <a:gd name="T5" fmla="*/ 1022149 h 1587747"/>
                <a:gd name="T6" fmla="*/ 228380 w 1440980"/>
                <a:gd name="T7" fmla="*/ 1440501 h 1587747"/>
                <a:gd name="T8" fmla="*/ 87551 w 1440980"/>
                <a:gd name="T9" fmla="*/ 1475725 h 1587747"/>
                <a:gd name="T10" fmla="*/ 78011 w 1440980"/>
                <a:gd name="T11" fmla="*/ 1586400 h 1587747"/>
                <a:gd name="T12" fmla="*/ 273010 w 1440980"/>
                <a:gd name="T13" fmla="*/ 1582331 h 1587747"/>
                <a:gd name="T14" fmla="*/ 501632 w 1440980"/>
                <a:gd name="T15" fmla="*/ 1549909 h 1587747"/>
                <a:gd name="T16" fmla="*/ 780222 w 1440980"/>
                <a:gd name="T17" fmla="*/ 1476792 h 1587747"/>
                <a:gd name="T18" fmla="*/ 1076957 w 1440980"/>
                <a:gd name="T19" fmla="*/ 1355443 h 1587747"/>
                <a:gd name="T20" fmla="*/ 1277694 w 1440980"/>
                <a:gd name="T21" fmla="*/ 1239431 h 1587747"/>
                <a:gd name="T22" fmla="*/ 1308782 w 1440980"/>
                <a:gd name="T23" fmla="*/ 1204874 h 1587747"/>
                <a:gd name="T24" fmla="*/ 1333198 w 1440980"/>
                <a:gd name="T25" fmla="*/ 1146901 h 1587747"/>
                <a:gd name="T26" fmla="*/ 1376828 w 1440980"/>
                <a:gd name="T27" fmla="*/ 1022016 h 1587747"/>
                <a:gd name="T28" fmla="*/ 1123255 w 1440980"/>
                <a:gd name="T29" fmla="*/ 17733 h 15877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0980"/>
                <a:gd name="T46" fmla="*/ 0 h 1587747"/>
                <a:gd name="T47" fmla="*/ 1440980 w 1440980"/>
                <a:gd name="T48" fmla="*/ 1587747 h 15877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0980" h="1587747">
                  <a:moveTo>
                    <a:pt x="1123189" y="17866"/>
                  </a:moveTo>
                  <a:cubicBezTo>
                    <a:pt x="930925" y="112464"/>
                    <a:pt x="1159747" y="611137"/>
                    <a:pt x="1036196" y="1020348"/>
                  </a:cubicBezTo>
                  <a:cubicBezTo>
                    <a:pt x="1035996" y="1020949"/>
                    <a:pt x="1035796" y="1021549"/>
                    <a:pt x="1035662" y="1022149"/>
                  </a:cubicBezTo>
                  <a:cubicBezTo>
                    <a:pt x="792230" y="1211478"/>
                    <a:pt x="434187" y="1379860"/>
                    <a:pt x="228380" y="1440501"/>
                  </a:cubicBezTo>
                  <a:cubicBezTo>
                    <a:pt x="161935" y="1461582"/>
                    <a:pt x="111967" y="1473523"/>
                    <a:pt x="87551" y="1475725"/>
                  </a:cubicBezTo>
                  <a:cubicBezTo>
                    <a:pt x="-24058" y="1485265"/>
                    <a:pt x="-21724" y="1571390"/>
                    <a:pt x="78011" y="1586400"/>
                  </a:cubicBezTo>
                  <a:cubicBezTo>
                    <a:pt x="103829" y="1590003"/>
                    <a:pt x="173809" y="1591137"/>
                    <a:pt x="273010" y="1582331"/>
                  </a:cubicBezTo>
                  <a:cubicBezTo>
                    <a:pt x="349796" y="1575459"/>
                    <a:pt x="426048" y="1564919"/>
                    <a:pt x="501632" y="1549909"/>
                  </a:cubicBezTo>
                  <a:cubicBezTo>
                    <a:pt x="595897" y="1531229"/>
                    <a:pt x="688960" y="1506746"/>
                    <a:pt x="780222" y="1476792"/>
                  </a:cubicBezTo>
                  <a:cubicBezTo>
                    <a:pt x="881824" y="1443436"/>
                    <a:pt x="981292" y="1403276"/>
                    <a:pt x="1076957" y="1355443"/>
                  </a:cubicBezTo>
                  <a:cubicBezTo>
                    <a:pt x="1146138" y="1320886"/>
                    <a:pt x="1213183" y="1282193"/>
                    <a:pt x="1277694" y="1239431"/>
                  </a:cubicBezTo>
                  <a:cubicBezTo>
                    <a:pt x="1291703" y="1230158"/>
                    <a:pt x="1302244" y="1220818"/>
                    <a:pt x="1308782" y="1204874"/>
                  </a:cubicBezTo>
                  <a:cubicBezTo>
                    <a:pt x="1316720" y="1185461"/>
                    <a:pt x="1325393" y="1166381"/>
                    <a:pt x="1333198" y="1146901"/>
                  </a:cubicBezTo>
                  <a:cubicBezTo>
                    <a:pt x="1349476" y="1106007"/>
                    <a:pt x="1364086" y="1064312"/>
                    <a:pt x="1376828" y="1022016"/>
                  </a:cubicBezTo>
                  <a:cubicBezTo>
                    <a:pt x="1567891" y="376243"/>
                    <a:pt x="1295906" y="-84537"/>
                    <a:pt x="1123255" y="17733"/>
                  </a:cubicBezTo>
                  <a:lnTo>
                    <a:pt x="1123189" y="17866"/>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2" name="Freeform: Shape 13">
              <a:extLst>
                <a:ext uri="{FF2B5EF4-FFF2-40B4-BE49-F238E27FC236}">
                  <a16:creationId xmlns:a16="http://schemas.microsoft.com/office/drawing/2014/main" id="{7F50F88E-00A3-4482-B6AD-26751605E2BA}"/>
                </a:ext>
              </a:extLst>
            </p:cNvPr>
            <p:cNvSpPr>
              <a:spLocks/>
            </p:cNvSpPr>
            <p:nvPr/>
          </p:nvSpPr>
          <p:spPr bwMode="auto">
            <a:xfrm>
              <a:off x="7038205" y="2580428"/>
              <a:ext cx="333560" cy="206807"/>
            </a:xfrm>
            <a:custGeom>
              <a:avLst/>
              <a:gdLst>
                <a:gd name="T0" fmla="*/ 307203 w 333560"/>
                <a:gd name="T1" fmla="*/ 46090 h 206807"/>
                <a:gd name="T2" fmla="*/ 118675 w 333560"/>
                <a:gd name="T3" fmla="*/ 11199 h 206807"/>
                <a:gd name="T4" fmla="*/ 22009 w 333560"/>
                <a:gd name="T5" fmla="*/ 29278 h 206807"/>
                <a:gd name="T6" fmla="*/ 73644 w 333560"/>
                <a:gd name="T7" fmla="*/ 203264 h 206807"/>
                <a:gd name="T8" fmla="*/ 331486 w 333560"/>
                <a:gd name="T9" fmla="*/ 128546 h 206807"/>
                <a:gd name="T10" fmla="*/ 307203 w 333560"/>
                <a:gd name="T11" fmla="*/ 46090 h 206807"/>
                <a:gd name="T12" fmla="*/ 0 60000 65536"/>
                <a:gd name="T13" fmla="*/ 0 60000 65536"/>
                <a:gd name="T14" fmla="*/ 0 60000 65536"/>
                <a:gd name="T15" fmla="*/ 0 60000 65536"/>
                <a:gd name="T16" fmla="*/ 0 60000 65536"/>
                <a:gd name="T17" fmla="*/ 0 60000 65536"/>
                <a:gd name="T18" fmla="*/ 0 w 333560"/>
                <a:gd name="T19" fmla="*/ 0 h 206807"/>
                <a:gd name="T20" fmla="*/ 333560 w 333560"/>
                <a:gd name="T21" fmla="*/ 206807 h 206807"/>
              </a:gdLst>
              <a:ahLst/>
              <a:cxnLst>
                <a:cxn ang="T12">
                  <a:pos x="T0" y="T1"/>
                </a:cxn>
                <a:cxn ang="T13">
                  <a:pos x="T2" y="T3"/>
                </a:cxn>
                <a:cxn ang="T14">
                  <a:pos x="T4" y="T5"/>
                </a:cxn>
                <a:cxn ang="T15">
                  <a:pos x="T6" y="T7"/>
                </a:cxn>
                <a:cxn ang="T16">
                  <a:pos x="T8" y="T9"/>
                </a:cxn>
                <a:cxn ang="T17">
                  <a:pos x="T10" y="T11"/>
                </a:cxn>
              </a:cxnLst>
              <a:rect l="T18" t="T19" r="T20" b="T21"/>
              <a:pathLst>
                <a:path w="333560" h="206807">
                  <a:moveTo>
                    <a:pt x="307203" y="46090"/>
                  </a:moveTo>
                  <a:cubicBezTo>
                    <a:pt x="296529" y="-11883"/>
                    <a:pt x="163572" y="3661"/>
                    <a:pt x="118675" y="11199"/>
                  </a:cubicBezTo>
                  <a:cubicBezTo>
                    <a:pt x="83851" y="18204"/>
                    <a:pt x="39954" y="19205"/>
                    <a:pt x="22009" y="29278"/>
                  </a:cubicBezTo>
                  <a:cubicBezTo>
                    <a:pt x="-9279" y="46824"/>
                    <a:pt x="-6344" y="197059"/>
                    <a:pt x="73644" y="203264"/>
                  </a:cubicBezTo>
                  <a:cubicBezTo>
                    <a:pt x="153698" y="209468"/>
                    <a:pt x="331486" y="128546"/>
                    <a:pt x="331486" y="128546"/>
                  </a:cubicBezTo>
                  <a:lnTo>
                    <a:pt x="307203" y="46090"/>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3" name="Freeform: Shape 14">
              <a:extLst>
                <a:ext uri="{FF2B5EF4-FFF2-40B4-BE49-F238E27FC236}">
                  <a16:creationId xmlns:a16="http://schemas.microsoft.com/office/drawing/2014/main" id="{8BF92296-3A69-4D51-A897-620D92F26723}"/>
                </a:ext>
              </a:extLst>
            </p:cNvPr>
            <p:cNvSpPr>
              <a:spLocks/>
            </p:cNvSpPr>
            <p:nvPr/>
          </p:nvSpPr>
          <p:spPr bwMode="auto">
            <a:xfrm>
              <a:off x="7373392" y="1118833"/>
              <a:ext cx="1167461" cy="1634446"/>
            </a:xfrm>
            <a:custGeom>
              <a:avLst/>
              <a:gdLst>
                <a:gd name="T0" fmla="*/ 1030875 w 1167460"/>
                <a:gd name="T1" fmla="*/ 1223630 h 1634445"/>
                <a:gd name="T2" fmla="*/ 1041749 w 1167460"/>
                <a:gd name="T3" fmla="*/ 1197946 h 1634445"/>
                <a:gd name="T4" fmla="*/ 1055358 w 1167460"/>
                <a:gd name="T5" fmla="*/ 1165524 h 1634445"/>
                <a:gd name="T6" fmla="*/ 1099388 w 1167460"/>
                <a:gd name="T7" fmla="*/ 1039438 h 1634445"/>
                <a:gd name="T8" fmla="*/ 955623 w 1167460"/>
                <a:gd name="T9" fmla="*/ 25610 h 1634445"/>
                <a:gd name="T10" fmla="*/ 826202 w 1167460"/>
                <a:gd name="T11" fmla="*/ 19205 h 1634445"/>
                <a:gd name="T12" fmla="*/ 752752 w 1167460"/>
                <a:gd name="T13" fmla="*/ 446029 h 1634445"/>
                <a:gd name="T14" fmla="*/ 733405 w 1167460"/>
                <a:gd name="T15" fmla="*/ 1027430 h 1634445"/>
                <a:gd name="T16" fmla="*/ 3504 w 1167460"/>
                <a:gd name="T17" fmla="*/ 1418296 h 1634445"/>
                <a:gd name="T18" fmla="*/ 38728 w 1167460"/>
                <a:gd name="T19" fmla="*/ 1634176 h 1634445"/>
                <a:gd name="T20" fmla="*/ 792579 w 1167460"/>
                <a:gd name="T21" fmla="*/ 1381137 h 1634445"/>
                <a:gd name="T22" fmla="*/ 994783 w 1167460"/>
                <a:gd name="T23" fmla="*/ 1264324 h 1634445"/>
                <a:gd name="T24" fmla="*/ 1030941 w 1167460"/>
                <a:gd name="T25" fmla="*/ 1223563 h 16344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67460"/>
                <a:gd name="T40" fmla="*/ 0 h 1634445"/>
                <a:gd name="T41" fmla="*/ 1167460 w 1167460"/>
                <a:gd name="T42" fmla="*/ 1634445 h 16344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67460" h="1634445">
                  <a:moveTo>
                    <a:pt x="1030870" y="1223625"/>
                  </a:moveTo>
                  <a:cubicBezTo>
                    <a:pt x="1034405" y="1215019"/>
                    <a:pt x="1038074" y="1206480"/>
                    <a:pt x="1041744" y="1197941"/>
                  </a:cubicBezTo>
                  <a:cubicBezTo>
                    <a:pt x="1046280" y="1187400"/>
                    <a:pt x="1050950" y="1176460"/>
                    <a:pt x="1055353" y="1165519"/>
                  </a:cubicBezTo>
                  <a:cubicBezTo>
                    <a:pt x="1071897" y="1123891"/>
                    <a:pt x="1086708" y="1081462"/>
                    <a:pt x="1099383" y="1039433"/>
                  </a:cubicBezTo>
                  <a:cubicBezTo>
                    <a:pt x="1250686" y="527952"/>
                    <a:pt x="1113126" y="122009"/>
                    <a:pt x="955618" y="25610"/>
                  </a:cubicBezTo>
                  <a:cubicBezTo>
                    <a:pt x="911322" y="-1475"/>
                    <a:pt x="865357" y="-3744"/>
                    <a:pt x="826197" y="19205"/>
                  </a:cubicBezTo>
                  <a:cubicBezTo>
                    <a:pt x="717056" y="73442"/>
                    <a:pt x="732800" y="237888"/>
                    <a:pt x="752747" y="446029"/>
                  </a:cubicBezTo>
                  <a:cubicBezTo>
                    <a:pt x="770292" y="629354"/>
                    <a:pt x="790239" y="837029"/>
                    <a:pt x="733400" y="1027425"/>
                  </a:cubicBezTo>
                  <a:cubicBezTo>
                    <a:pt x="517320" y="1194539"/>
                    <a:pt x="214114" y="1344641"/>
                    <a:pt x="3504" y="1418291"/>
                  </a:cubicBezTo>
                  <a:cubicBezTo>
                    <a:pt x="3704" y="1419825"/>
                    <a:pt x="28654" y="1573797"/>
                    <a:pt x="38728" y="1634171"/>
                  </a:cubicBezTo>
                  <a:cubicBezTo>
                    <a:pt x="321987" y="1593477"/>
                    <a:pt x="699110" y="1427831"/>
                    <a:pt x="792574" y="1381132"/>
                  </a:cubicBezTo>
                  <a:cubicBezTo>
                    <a:pt x="862155" y="1346375"/>
                    <a:pt x="930201" y="1307082"/>
                    <a:pt x="994778" y="1264319"/>
                  </a:cubicBezTo>
                  <a:cubicBezTo>
                    <a:pt x="1008654" y="1255113"/>
                    <a:pt x="1022664" y="1243772"/>
                    <a:pt x="1030936" y="1223558"/>
                  </a:cubicBezTo>
                  <a:lnTo>
                    <a:pt x="1030870" y="1223625"/>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4" name="Freeform: Shape 15">
              <a:extLst>
                <a:ext uri="{FF2B5EF4-FFF2-40B4-BE49-F238E27FC236}">
                  <a16:creationId xmlns:a16="http://schemas.microsoft.com/office/drawing/2014/main" id="{742A5EA4-6024-42A1-8C49-DD950AD5FEF2}"/>
                </a:ext>
              </a:extLst>
            </p:cNvPr>
            <p:cNvSpPr>
              <a:spLocks/>
            </p:cNvSpPr>
            <p:nvPr/>
          </p:nvSpPr>
          <p:spPr bwMode="auto">
            <a:xfrm>
              <a:off x="7331097" y="2547562"/>
              <a:ext cx="73383" cy="166780"/>
            </a:xfrm>
            <a:custGeom>
              <a:avLst/>
              <a:gdLst>
                <a:gd name="T0" fmla="*/ 3504 w 73383"/>
                <a:gd name="T1" fmla="*/ 18047 h 166780"/>
                <a:gd name="T2" fmla="*/ 47267 w 73383"/>
                <a:gd name="T3" fmla="*/ 3504 h 166780"/>
                <a:gd name="T4" fmla="*/ 73952 w 73383"/>
                <a:gd name="T5" fmla="*/ 163346 h 166780"/>
                <a:gd name="T6" fmla="*/ 24718 w 73383"/>
                <a:gd name="T7" fmla="*/ 167082 h 166780"/>
                <a:gd name="T8" fmla="*/ 3504 w 73383"/>
                <a:gd name="T9" fmla="*/ 18047 h 166780"/>
                <a:gd name="T10" fmla="*/ 0 60000 65536"/>
                <a:gd name="T11" fmla="*/ 0 60000 65536"/>
                <a:gd name="T12" fmla="*/ 0 60000 65536"/>
                <a:gd name="T13" fmla="*/ 0 60000 65536"/>
                <a:gd name="T14" fmla="*/ 0 60000 65536"/>
                <a:gd name="T15" fmla="*/ 0 w 73383"/>
                <a:gd name="T16" fmla="*/ 0 h 166780"/>
                <a:gd name="T17" fmla="*/ 73383 w 73383"/>
                <a:gd name="T18" fmla="*/ 166780 h 166780"/>
              </a:gdLst>
              <a:ahLst/>
              <a:cxnLst>
                <a:cxn ang="T10">
                  <a:pos x="T0" y="T1"/>
                </a:cxn>
                <a:cxn ang="T11">
                  <a:pos x="T2" y="T3"/>
                </a:cxn>
                <a:cxn ang="T12">
                  <a:pos x="T4" y="T5"/>
                </a:cxn>
                <a:cxn ang="T13">
                  <a:pos x="T6" y="T7"/>
                </a:cxn>
                <a:cxn ang="T14">
                  <a:pos x="T8" y="T9"/>
                </a:cxn>
              </a:cxnLst>
              <a:rect l="T15" t="T16" r="T17" b="T18"/>
              <a:pathLst>
                <a:path w="73383" h="166780">
                  <a:moveTo>
                    <a:pt x="3504" y="18047"/>
                  </a:moveTo>
                  <a:lnTo>
                    <a:pt x="47267" y="3504"/>
                  </a:lnTo>
                  <a:lnTo>
                    <a:pt x="73952" y="163346"/>
                  </a:lnTo>
                  <a:lnTo>
                    <a:pt x="24718" y="167082"/>
                  </a:lnTo>
                  <a:lnTo>
                    <a:pt x="3504" y="18047"/>
                  </a:lnTo>
                  <a:close/>
                </a:path>
              </a:pathLst>
            </a:custGeom>
            <a:solidFill>
              <a:schemeClr val="bg1"/>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5" name="Freeform: Shape 16">
              <a:extLst>
                <a:ext uri="{FF2B5EF4-FFF2-40B4-BE49-F238E27FC236}">
                  <a16:creationId xmlns:a16="http://schemas.microsoft.com/office/drawing/2014/main" id="{C62B5964-3074-4999-B57E-6252AB1E312D}"/>
                </a:ext>
              </a:extLst>
            </p:cNvPr>
            <p:cNvSpPr>
              <a:spLocks/>
            </p:cNvSpPr>
            <p:nvPr/>
          </p:nvSpPr>
          <p:spPr bwMode="auto">
            <a:xfrm>
              <a:off x="7082845" y="2481835"/>
              <a:ext cx="113410" cy="340232"/>
            </a:xfrm>
            <a:custGeom>
              <a:avLst/>
              <a:gdLst>
                <a:gd name="T0" fmla="*/ 15462 w 113410"/>
                <a:gd name="T1" fmla="*/ 338553 h 340231"/>
                <a:gd name="T2" fmla="*/ 15462 w 113410"/>
                <a:gd name="T3" fmla="*/ 338553 h 340231"/>
                <a:gd name="T4" fmla="*/ 3987 w 113410"/>
                <a:gd name="T5" fmla="*/ 319407 h 340231"/>
                <a:gd name="T6" fmla="*/ 79839 w 113410"/>
                <a:gd name="T7" fmla="*/ 15462 h 340231"/>
                <a:gd name="T8" fmla="*/ 98985 w 113410"/>
                <a:gd name="T9" fmla="*/ 3987 h 340231"/>
                <a:gd name="T10" fmla="*/ 98985 w 113410"/>
                <a:gd name="T11" fmla="*/ 3987 h 340231"/>
                <a:gd name="T12" fmla="*/ 110460 w 113410"/>
                <a:gd name="T13" fmla="*/ 23134 h 340231"/>
                <a:gd name="T14" fmla="*/ 34608 w 113410"/>
                <a:gd name="T15" fmla="*/ 327079 h 340231"/>
                <a:gd name="T16" fmla="*/ 15462 w 113410"/>
                <a:gd name="T17" fmla="*/ 338553 h 3402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410"/>
                <a:gd name="T28" fmla="*/ 0 h 340231"/>
                <a:gd name="T29" fmla="*/ 113410 w 113410"/>
                <a:gd name="T30" fmla="*/ 340231 h 3402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410" h="340231">
                  <a:moveTo>
                    <a:pt x="15462" y="338548"/>
                  </a:moveTo>
                  <a:lnTo>
                    <a:pt x="15462" y="338548"/>
                  </a:lnTo>
                  <a:cubicBezTo>
                    <a:pt x="6989" y="336413"/>
                    <a:pt x="1852" y="327874"/>
                    <a:pt x="3987" y="319402"/>
                  </a:cubicBezTo>
                  <a:lnTo>
                    <a:pt x="79839" y="15462"/>
                  </a:lnTo>
                  <a:cubicBezTo>
                    <a:pt x="81974" y="6989"/>
                    <a:pt x="90513" y="1852"/>
                    <a:pt x="98985" y="3987"/>
                  </a:cubicBezTo>
                  <a:cubicBezTo>
                    <a:pt x="107458" y="6122"/>
                    <a:pt x="112594" y="14661"/>
                    <a:pt x="110460" y="23134"/>
                  </a:cubicBezTo>
                  <a:lnTo>
                    <a:pt x="34608" y="327074"/>
                  </a:lnTo>
                  <a:cubicBezTo>
                    <a:pt x="32473" y="335546"/>
                    <a:pt x="23934" y="340683"/>
                    <a:pt x="15462" y="338548"/>
                  </a:cubicBezTo>
                  <a:close/>
                </a:path>
              </a:pathLst>
            </a:custGeom>
            <a:solidFill>
              <a:srgbClr val="2675EB"/>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6" name="Freeform: Shape 17">
              <a:extLst>
                <a:ext uri="{FF2B5EF4-FFF2-40B4-BE49-F238E27FC236}">
                  <a16:creationId xmlns:a16="http://schemas.microsoft.com/office/drawing/2014/main" id="{68EEBBFB-0266-4A96-B412-C063804C9DA9}"/>
                </a:ext>
              </a:extLst>
            </p:cNvPr>
            <p:cNvSpPr>
              <a:spLocks/>
            </p:cNvSpPr>
            <p:nvPr/>
          </p:nvSpPr>
          <p:spPr bwMode="auto">
            <a:xfrm>
              <a:off x="7099469" y="2560092"/>
              <a:ext cx="206807" cy="93397"/>
            </a:xfrm>
            <a:custGeom>
              <a:avLst/>
              <a:gdLst>
                <a:gd name="T0" fmla="*/ 63883 w 206807"/>
                <a:gd name="T1" fmla="*/ 34804 h 93396"/>
                <a:gd name="T2" fmla="*/ 6310 w 206807"/>
                <a:gd name="T3" fmla="*/ 84443 h 93396"/>
                <a:gd name="T4" fmla="*/ 74156 w 206807"/>
                <a:gd name="T5" fmla="*/ 83642 h 93396"/>
                <a:gd name="T6" fmla="*/ 208981 w 206807"/>
                <a:gd name="T7" fmla="*/ 24330 h 93396"/>
                <a:gd name="T8" fmla="*/ 63883 w 206807"/>
                <a:gd name="T9" fmla="*/ 34804 h 93396"/>
                <a:gd name="T10" fmla="*/ 0 60000 65536"/>
                <a:gd name="T11" fmla="*/ 0 60000 65536"/>
                <a:gd name="T12" fmla="*/ 0 60000 65536"/>
                <a:gd name="T13" fmla="*/ 0 60000 65536"/>
                <a:gd name="T14" fmla="*/ 0 60000 65536"/>
                <a:gd name="T15" fmla="*/ 0 w 206807"/>
                <a:gd name="T16" fmla="*/ 0 h 93396"/>
                <a:gd name="T17" fmla="*/ 206807 w 206807"/>
                <a:gd name="T18" fmla="*/ 93396 h 93396"/>
              </a:gdLst>
              <a:ahLst/>
              <a:cxnLst>
                <a:cxn ang="T10">
                  <a:pos x="T0" y="T1"/>
                </a:cxn>
                <a:cxn ang="T11">
                  <a:pos x="T2" y="T3"/>
                </a:cxn>
                <a:cxn ang="T12">
                  <a:pos x="T4" y="T5"/>
                </a:cxn>
                <a:cxn ang="T13">
                  <a:pos x="T6" y="T7"/>
                </a:cxn>
                <a:cxn ang="T14">
                  <a:pos x="T8" y="T9"/>
                </a:cxn>
              </a:cxnLst>
              <a:rect l="T15" t="T16" r="T17" b="T18"/>
              <a:pathLst>
                <a:path w="206807" h="93396">
                  <a:moveTo>
                    <a:pt x="63883" y="34804"/>
                  </a:moveTo>
                  <a:cubicBezTo>
                    <a:pt x="40733" y="60955"/>
                    <a:pt x="-8767" y="64491"/>
                    <a:pt x="6310" y="84438"/>
                  </a:cubicBezTo>
                  <a:cubicBezTo>
                    <a:pt x="13715" y="94178"/>
                    <a:pt x="43068" y="97780"/>
                    <a:pt x="74156" y="83637"/>
                  </a:cubicBezTo>
                  <a:lnTo>
                    <a:pt x="208981" y="24330"/>
                  </a:lnTo>
                  <a:cubicBezTo>
                    <a:pt x="169755" y="-14896"/>
                    <a:pt x="87032" y="8653"/>
                    <a:pt x="63883" y="34804"/>
                  </a:cubicBez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7" name="Freeform: Shape 18">
              <a:extLst>
                <a:ext uri="{FF2B5EF4-FFF2-40B4-BE49-F238E27FC236}">
                  <a16:creationId xmlns:a16="http://schemas.microsoft.com/office/drawing/2014/main" id="{BFC143B3-3DB1-4145-9BB7-0ED87F01E1DC}"/>
                </a:ext>
              </a:extLst>
            </p:cNvPr>
            <p:cNvSpPr>
              <a:spLocks/>
            </p:cNvSpPr>
            <p:nvPr/>
          </p:nvSpPr>
          <p:spPr bwMode="auto">
            <a:xfrm>
              <a:off x="7759655" y="982409"/>
              <a:ext cx="1460994" cy="2641798"/>
            </a:xfrm>
            <a:custGeom>
              <a:avLst/>
              <a:gdLst>
                <a:gd name="T0" fmla="*/ 640671 w 1460993"/>
                <a:gd name="T1" fmla="*/ 2641395 h 2641797"/>
                <a:gd name="T2" fmla="*/ 1463302 w 1460993"/>
                <a:gd name="T3" fmla="*/ 2608039 h 2641797"/>
                <a:gd name="T4" fmla="*/ 1428612 w 1460993"/>
                <a:gd name="T5" fmla="*/ 2292759 h 2641797"/>
                <a:gd name="T6" fmla="*/ 1378111 w 1460993"/>
                <a:gd name="T7" fmla="*/ 511671 h 2641797"/>
                <a:gd name="T8" fmla="*/ 1382380 w 1460993"/>
                <a:gd name="T9" fmla="*/ 447227 h 2641797"/>
                <a:gd name="T10" fmla="*/ 1382647 w 1460993"/>
                <a:gd name="T11" fmla="*/ 423811 h 2641797"/>
                <a:gd name="T12" fmla="*/ 1381246 w 1460993"/>
                <a:gd name="T13" fmla="*/ 383450 h 2641797"/>
                <a:gd name="T14" fmla="*/ 1166233 w 1460993"/>
                <a:gd name="T15" fmla="*/ 58763 h 2641797"/>
                <a:gd name="T16" fmla="*/ 1164632 w 1460993"/>
                <a:gd name="T17" fmla="*/ 51625 h 2641797"/>
                <a:gd name="T18" fmla="*/ 1162297 w 1460993"/>
                <a:gd name="T19" fmla="*/ 52492 h 2641797"/>
                <a:gd name="T20" fmla="*/ 1161830 w 1460993"/>
                <a:gd name="T21" fmla="*/ 59697 h 2641797"/>
                <a:gd name="T22" fmla="*/ 1032542 w 1460993"/>
                <a:gd name="T23" fmla="*/ 24406 h 2641797"/>
                <a:gd name="T24" fmla="*/ 588168 w 1460993"/>
                <a:gd name="T25" fmla="*/ 51625 h 2641797"/>
                <a:gd name="T26" fmla="*/ 446205 w 1460993"/>
                <a:gd name="T27" fmla="*/ 110998 h 2641797"/>
                <a:gd name="T28" fmla="*/ 322054 w 1460993"/>
                <a:gd name="T29" fmla="*/ 254629 h 2641797"/>
                <a:gd name="T30" fmla="*/ 257610 w 1460993"/>
                <a:gd name="T31" fmla="*/ 494659 h 2641797"/>
                <a:gd name="T32" fmla="*/ 257210 w 1460993"/>
                <a:gd name="T33" fmla="*/ 494859 h 2641797"/>
                <a:gd name="T34" fmla="*/ 254408 w 1460993"/>
                <a:gd name="T35" fmla="*/ 502865 h 2641797"/>
                <a:gd name="T36" fmla="*/ 255275 w 1460993"/>
                <a:gd name="T37" fmla="*/ 505934 h 2641797"/>
                <a:gd name="T38" fmla="*/ 3504 w 1460993"/>
                <a:gd name="T39" fmla="*/ 2621581 h 2641797"/>
                <a:gd name="T40" fmla="*/ 640804 w 1460993"/>
                <a:gd name="T41" fmla="*/ 2641461 h 26417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60993"/>
                <a:gd name="T64" fmla="*/ 0 h 2641797"/>
                <a:gd name="T65" fmla="*/ 1460993 w 1460993"/>
                <a:gd name="T66" fmla="*/ 2641797 h 26417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60993" h="2641797">
                  <a:moveTo>
                    <a:pt x="640671" y="2641387"/>
                  </a:moveTo>
                  <a:cubicBezTo>
                    <a:pt x="923396" y="2641387"/>
                    <a:pt x="1198717" y="2629846"/>
                    <a:pt x="1463297" y="2608031"/>
                  </a:cubicBezTo>
                  <a:cubicBezTo>
                    <a:pt x="1449754" y="2499090"/>
                    <a:pt x="1437880" y="2392684"/>
                    <a:pt x="1428607" y="2292750"/>
                  </a:cubicBezTo>
                  <a:cubicBezTo>
                    <a:pt x="1363963" y="1598477"/>
                    <a:pt x="1360160" y="833023"/>
                    <a:pt x="1378106" y="511671"/>
                  </a:cubicBezTo>
                  <a:cubicBezTo>
                    <a:pt x="1380441" y="488722"/>
                    <a:pt x="1381908" y="466907"/>
                    <a:pt x="1382375" y="447227"/>
                  </a:cubicBezTo>
                  <a:cubicBezTo>
                    <a:pt x="1383042" y="439022"/>
                    <a:pt x="1383109" y="431016"/>
                    <a:pt x="1382642" y="423811"/>
                  </a:cubicBezTo>
                  <a:cubicBezTo>
                    <a:pt x="1382642" y="409268"/>
                    <a:pt x="1382109" y="395458"/>
                    <a:pt x="1381241" y="383450"/>
                  </a:cubicBezTo>
                  <a:cubicBezTo>
                    <a:pt x="1379974" y="222007"/>
                    <a:pt x="1268898" y="105261"/>
                    <a:pt x="1166228" y="58763"/>
                  </a:cubicBezTo>
                  <a:cubicBezTo>
                    <a:pt x="1165695" y="58496"/>
                    <a:pt x="1165161" y="51625"/>
                    <a:pt x="1164627" y="51625"/>
                  </a:cubicBezTo>
                  <a:cubicBezTo>
                    <a:pt x="1163827" y="51625"/>
                    <a:pt x="1163026" y="51958"/>
                    <a:pt x="1162292" y="52492"/>
                  </a:cubicBezTo>
                  <a:cubicBezTo>
                    <a:pt x="1162159" y="52625"/>
                    <a:pt x="1161959" y="59563"/>
                    <a:pt x="1161825" y="59697"/>
                  </a:cubicBezTo>
                  <a:cubicBezTo>
                    <a:pt x="1135541" y="45087"/>
                    <a:pt x="1086974" y="35347"/>
                    <a:pt x="1032537" y="24406"/>
                  </a:cubicBezTo>
                  <a:cubicBezTo>
                    <a:pt x="899914" y="-10751"/>
                    <a:pt x="714454" y="-1478"/>
                    <a:pt x="588168" y="51625"/>
                  </a:cubicBezTo>
                  <a:cubicBezTo>
                    <a:pt x="576093" y="56761"/>
                    <a:pt x="485565" y="81778"/>
                    <a:pt x="446205" y="110998"/>
                  </a:cubicBezTo>
                  <a:cubicBezTo>
                    <a:pt x="395771" y="148490"/>
                    <a:pt x="356077" y="171106"/>
                    <a:pt x="322054" y="254629"/>
                  </a:cubicBezTo>
                  <a:cubicBezTo>
                    <a:pt x="294835" y="321341"/>
                    <a:pt x="273154" y="402130"/>
                    <a:pt x="257610" y="494659"/>
                  </a:cubicBezTo>
                  <a:lnTo>
                    <a:pt x="257210" y="494859"/>
                  </a:lnTo>
                  <a:cubicBezTo>
                    <a:pt x="255275" y="495793"/>
                    <a:pt x="254008" y="499396"/>
                    <a:pt x="254408" y="502865"/>
                  </a:cubicBezTo>
                  <a:cubicBezTo>
                    <a:pt x="254541" y="504066"/>
                    <a:pt x="254808" y="505133"/>
                    <a:pt x="255275" y="505934"/>
                  </a:cubicBezTo>
                  <a:cubicBezTo>
                    <a:pt x="152272" y="963045"/>
                    <a:pt x="54739" y="2007756"/>
                    <a:pt x="3504" y="2621573"/>
                  </a:cubicBezTo>
                  <a:cubicBezTo>
                    <a:pt x="210511" y="2634649"/>
                    <a:pt x="423456" y="2641453"/>
                    <a:pt x="640804" y="2641453"/>
                  </a:cubicBezTo>
                  <a:lnTo>
                    <a:pt x="640671" y="2641387"/>
                  </a:lnTo>
                  <a:close/>
                </a:path>
              </a:pathLst>
            </a:custGeom>
            <a:solidFill>
              <a:srgbClr val="3C1289"/>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8" name="Freeform: Shape 19">
              <a:extLst>
                <a:ext uri="{FF2B5EF4-FFF2-40B4-BE49-F238E27FC236}">
                  <a16:creationId xmlns:a16="http://schemas.microsoft.com/office/drawing/2014/main" id="{F6AF86B2-EEA1-48FE-925D-D245F0FA8629}"/>
                </a:ext>
              </a:extLst>
            </p:cNvPr>
            <p:cNvSpPr>
              <a:spLocks/>
            </p:cNvSpPr>
            <p:nvPr/>
          </p:nvSpPr>
          <p:spPr bwMode="auto">
            <a:xfrm>
              <a:off x="7970131" y="6322943"/>
              <a:ext cx="693805" cy="540368"/>
            </a:xfrm>
            <a:custGeom>
              <a:avLst/>
              <a:gdLst>
                <a:gd name="T0" fmla="*/ 362015 w 693805"/>
                <a:gd name="T1" fmla="*/ 66002 h 540367"/>
                <a:gd name="T2" fmla="*/ 277290 w 693805"/>
                <a:gd name="T3" fmla="*/ 217505 h 540367"/>
                <a:gd name="T4" fmla="*/ 109910 w 693805"/>
                <a:gd name="T5" fmla="*/ 355204 h 540367"/>
                <a:gd name="T6" fmla="*/ 4438 w 693805"/>
                <a:gd name="T7" fmla="*/ 430655 h 540367"/>
                <a:gd name="T8" fmla="*/ 25519 w 693805"/>
                <a:gd name="T9" fmla="*/ 533058 h 540367"/>
                <a:gd name="T10" fmla="*/ 361147 w 693805"/>
                <a:gd name="T11" fmla="*/ 471683 h 540367"/>
                <a:gd name="T12" fmla="*/ 605647 w 693805"/>
                <a:gd name="T13" fmla="*/ 387893 h 540367"/>
                <a:gd name="T14" fmla="*/ 696442 w 693805"/>
                <a:gd name="T15" fmla="*/ 337725 h 540367"/>
                <a:gd name="T16" fmla="*/ 641005 w 693805"/>
                <a:gd name="T17" fmla="*/ 151060 h 540367"/>
                <a:gd name="T18" fmla="*/ 609650 w 693805"/>
                <a:gd name="T19" fmla="*/ 20438 h 540367"/>
                <a:gd name="T20" fmla="*/ 571691 w 693805"/>
                <a:gd name="T21" fmla="*/ 6762 h 540367"/>
                <a:gd name="T22" fmla="*/ 490169 w 693805"/>
                <a:gd name="T23" fmla="*/ 31245 h 540367"/>
                <a:gd name="T24" fmla="*/ 362015 w 693805"/>
                <a:gd name="T25" fmla="*/ 66069 h 5403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3805"/>
                <a:gd name="T40" fmla="*/ 0 h 540367"/>
                <a:gd name="T41" fmla="*/ 693805 w 693805"/>
                <a:gd name="T42" fmla="*/ 540367 h 5403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3805" h="540367">
                  <a:moveTo>
                    <a:pt x="362015" y="66002"/>
                  </a:moveTo>
                  <a:cubicBezTo>
                    <a:pt x="320653" y="73541"/>
                    <a:pt x="366218" y="121973"/>
                    <a:pt x="277290" y="217505"/>
                  </a:cubicBezTo>
                  <a:cubicBezTo>
                    <a:pt x="188697" y="312636"/>
                    <a:pt x="109910" y="355199"/>
                    <a:pt x="109910" y="355199"/>
                  </a:cubicBezTo>
                  <a:cubicBezTo>
                    <a:pt x="109910" y="355199"/>
                    <a:pt x="10709" y="395827"/>
                    <a:pt x="4438" y="430650"/>
                  </a:cubicBezTo>
                  <a:cubicBezTo>
                    <a:pt x="-1833" y="465407"/>
                    <a:pt x="25519" y="533053"/>
                    <a:pt x="25519" y="533053"/>
                  </a:cubicBezTo>
                  <a:cubicBezTo>
                    <a:pt x="25519" y="533053"/>
                    <a:pt x="153673" y="570879"/>
                    <a:pt x="361147" y="471678"/>
                  </a:cubicBezTo>
                  <a:cubicBezTo>
                    <a:pt x="569156" y="372210"/>
                    <a:pt x="529128" y="407434"/>
                    <a:pt x="605647" y="387888"/>
                  </a:cubicBezTo>
                  <a:cubicBezTo>
                    <a:pt x="682166" y="368341"/>
                    <a:pt x="696442" y="337720"/>
                    <a:pt x="696442" y="337720"/>
                  </a:cubicBezTo>
                  <a:cubicBezTo>
                    <a:pt x="696442" y="337720"/>
                    <a:pt x="668757" y="191087"/>
                    <a:pt x="641005" y="151060"/>
                  </a:cubicBezTo>
                  <a:cubicBezTo>
                    <a:pt x="622258" y="123975"/>
                    <a:pt x="618723" y="60732"/>
                    <a:pt x="609650" y="20438"/>
                  </a:cubicBezTo>
                  <a:cubicBezTo>
                    <a:pt x="606381" y="5828"/>
                    <a:pt x="587235" y="-1043"/>
                    <a:pt x="571691" y="6762"/>
                  </a:cubicBezTo>
                  <a:cubicBezTo>
                    <a:pt x="556280" y="14500"/>
                    <a:pt x="520789" y="21105"/>
                    <a:pt x="490169" y="31245"/>
                  </a:cubicBezTo>
                  <a:cubicBezTo>
                    <a:pt x="439467" y="48101"/>
                    <a:pt x="396750" y="59709"/>
                    <a:pt x="362015" y="66069"/>
                  </a:cubicBezTo>
                  <a:lnTo>
                    <a:pt x="362015" y="66002"/>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09" name="Freeform: Shape 20">
              <a:extLst>
                <a:ext uri="{FF2B5EF4-FFF2-40B4-BE49-F238E27FC236}">
                  <a16:creationId xmlns:a16="http://schemas.microsoft.com/office/drawing/2014/main" id="{64A4969A-3D5F-4C5A-807D-7A797873A8BB}"/>
                </a:ext>
              </a:extLst>
            </p:cNvPr>
            <p:cNvSpPr>
              <a:spLocks/>
            </p:cNvSpPr>
            <p:nvPr/>
          </p:nvSpPr>
          <p:spPr bwMode="auto">
            <a:xfrm>
              <a:off x="7762057" y="2378848"/>
              <a:ext cx="953982" cy="4082778"/>
            </a:xfrm>
            <a:custGeom>
              <a:avLst/>
              <a:gdLst>
                <a:gd name="T0" fmla="*/ 881901 w 953982"/>
                <a:gd name="T1" fmla="*/ 4081746 h 4082778"/>
                <a:gd name="T2" fmla="*/ 713720 w 953982"/>
                <a:gd name="T3" fmla="*/ 2835498 h 4082778"/>
                <a:gd name="T4" fmla="*/ 485966 w 953982"/>
                <a:gd name="T5" fmla="*/ 2224148 h 4082778"/>
                <a:gd name="T6" fmla="*/ 529128 w 953982"/>
                <a:gd name="T7" fmla="*/ 2044560 h 4082778"/>
                <a:gd name="T8" fmla="*/ 579963 w 953982"/>
                <a:gd name="T9" fmla="*/ 1883050 h 4082778"/>
                <a:gd name="T10" fmla="*/ 634667 w 953982"/>
                <a:gd name="T11" fmla="*/ 1722474 h 4082778"/>
                <a:gd name="T12" fmla="*/ 942142 w 953982"/>
                <a:gd name="T13" fmla="*/ 7440 h 4082778"/>
                <a:gd name="T14" fmla="*/ 360213 w 953982"/>
                <a:gd name="T15" fmla="*/ 3504 h 4082778"/>
                <a:gd name="T16" fmla="*/ 278758 w 953982"/>
                <a:gd name="T17" fmla="*/ 456612 h 4082778"/>
                <a:gd name="T18" fmla="*/ 242867 w 953982"/>
                <a:gd name="T19" fmla="*/ 625127 h 4082778"/>
                <a:gd name="T20" fmla="*/ 45733 w 953982"/>
                <a:gd name="T21" fmla="*/ 1716803 h 4082778"/>
                <a:gd name="T22" fmla="*/ 27253 w 953982"/>
                <a:gd name="T23" fmla="*/ 1906599 h 4082778"/>
                <a:gd name="T24" fmla="*/ 3504 w 953982"/>
                <a:gd name="T25" fmla="*/ 2285190 h 4082778"/>
                <a:gd name="T26" fmla="*/ 78755 w 953982"/>
                <a:gd name="T27" fmla="*/ 2429488 h 4082778"/>
                <a:gd name="T28" fmla="*/ 534799 w 953982"/>
                <a:gd name="T29" fmla="*/ 4056328 h 4082778"/>
                <a:gd name="T30" fmla="*/ 881768 w 953982"/>
                <a:gd name="T31" fmla="*/ 4081746 h 40827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3982"/>
                <a:gd name="T49" fmla="*/ 0 h 4082778"/>
                <a:gd name="T50" fmla="*/ 953982 w 953982"/>
                <a:gd name="T51" fmla="*/ 4082778 h 40827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3982" h="4082778">
                  <a:moveTo>
                    <a:pt x="881901" y="4081746"/>
                  </a:moveTo>
                  <a:cubicBezTo>
                    <a:pt x="871561" y="3968936"/>
                    <a:pt x="755482" y="3117690"/>
                    <a:pt x="713720" y="2835498"/>
                  </a:cubicBezTo>
                  <a:cubicBezTo>
                    <a:pt x="675294" y="2575654"/>
                    <a:pt x="544138" y="2304470"/>
                    <a:pt x="485966" y="2224148"/>
                  </a:cubicBezTo>
                  <a:cubicBezTo>
                    <a:pt x="493837" y="2177450"/>
                    <a:pt x="508381" y="2116142"/>
                    <a:pt x="529128" y="2044560"/>
                  </a:cubicBezTo>
                  <a:cubicBezTo>
                    <a:pt x="545273" y="1990523"/>
                    <a:pt x="562284" y="1936686"/>
                    <a:pt x="579963" y="1883050"/>
                  </a:cubicBezTo>
                  <a:cubicBezTo>
                    <a:pt x="597641" y="1829413"/>
                    <a:pt x="615987" y="1775910"/>
                    <a:pt x="634667" y="1722474"/>
                  </a:cubicBezTo>
                  <a:cubicBezTo>
                    <a:pt x="758484" y="1197583"/>
                    <a:pt x="1009989" y="552478"/>
                    <a:pt x="942142" y="7440"/>
                  </a:cubicBezTo>
                  <a:lnTo>
                    <a:pt x="360213" y="3504"/>
                  </a:lnTo>
                  <a:cubicBezTo>
                    <a:pt x="316784" y="172152"/>
                    <a:pt x="315316" y="288098"/>
                    <a:pt x="278758" y="456612"/>
                  </a:cubicBezTo>
                  <a:cubicBezTo>
                    <a:pt x="266549" y="512784"/>
                    <a:pt x="254608" y="568955"/>
                    <a:pt x="242867" y="625127"/>
                  </a:cubicBezTo>
                  <a:cubicBezTo>
                    <a:pt x="172486" y="986439"/>
                    <a:pt x="83959" y="1347485"/>
                    <a:pt x="45733" y="1716803"/>
                  </a:cubicBezTo>
                  <a:cubicBezTo>
                    <a:pt x="38328" y="1784850"/>
                    <a:pt x="32257" y="1848426"/>
                    <a:pt x="27253" y="1906599"/>
                  </a:cubicBezTo>
                  <a:cubicBezTo>
                    <a:pt x="7240" y="2139291"/>
                    <a:pt x="3504" y="2285190"/>
                    <a:pt x="3504" y="2285190"/>
                  </a:cubicBezTo>
                  <a:cubicBezTo>
                    <a:pt x="7240" y="2298933"/>
                    <a:pt x="25252" y="2356572"/>
                    <a:pt x="78755" y="2429488"/>
                  </a:cubicBezTo>
                  <a:cubicBezTo>
                    <a:pt x="130457" y="2500003"/>
                    <a:pt x="471356" y="3722968"/>
                    <a:pt x="534799" y="4056329"/>
                  </a:cubicBezTo>
                  <a:lnTo>
                    <a:pt x="881768" y="4081746"/>
                  </a:lnTo>
                  <a:lnTo>
                    <a:pt x="881901" y="4081746"/>
                  </a:lnTo>
                  <a:close/>
                </a:path>
              </a:pathLst>
            </a:custGeom>
            <a:solidFill>
              <a:srgbClr val="004BD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0" name="Freeform: Shape 21">
              <a:extLst>
                <a:ext uri="{FF2B5EF4-FFF2-40B4-BE49-F238E27FC236}">
                  <a16:creationId xmlns:a16="http://schemas.microsoft.com/office/drawing/2014/main" id="{007D36D2-0B24-485F-B805-9A90C5A44D93}"/>
                </a:ext>
              </a:extLst>
            </p:cNvPr>
            <p:cNvSpPr>
              <a:spLocks/>
            </p:cNvSpPr>
            <p:nvPr/>
          </p:nvSpPr>
          <p:spPr bwMode="auto">
            <a:xfrm>
              <a:off x="8438092" y="6398533"/>
              <a:ext cx="693805" cy="453642"/>
            </a:xfrm>
            <a:custGeom>
              <a:avLst/>
              <a:gdLst>
                <a:gd name="T0" fmla="*/ 419611 w 693805"/>
                <a:gd name="T1" fmla="*/ 30706 h 453642"/>
                <a:gd name="T2" fmla="*/ 310671 w 693805"/>
                <a:gd name="T3" fmla="*/ 164464 h 453642"/>
                <a:gd name="T4" fmla="*/ 124010 w 693805"/>
                <a:gd name="T5" fmla="*/ 269802 h 453642"/>
                <a:gd name="T6" fmla="*/ 8398 w 693805"/>
                <a:gd name="T7" fmla="*/ 325040 h 453642"/>
                <a:gd name="T8" fmla="*/ 10667 w 693805"/>
                <a:gd name="T9" fmla="*/ 429577 h 453642"/>
                <a:gd name="T10" fmla="*/ 346828 w 693805"/>
                <a:gd name="T11" fmla="*/ 429577 h 453642"/>
                <a:gd name="T12" fmla="*/ 598666 w 693805"/>
                <a:gd name="T13" fmla="*/ 391151 h 453642"/>
                <a:gd name="T14" fmla="*/ 695532 w 693805"/>
                <a:gd name="T15" fmla="*/ 358129 h 453642"/>
                <a:gd name="T16" fmla="*/ 674918 w 693805"/>
                <a:gd name="T17" fmla="*/ 164530 h 453642"/>
                <a:gd name="T18" fmla="*/ 686259 w 693805"/>
                <a:gd name="T19" fmla="*/ 25036 h 453642"/>
                <a:gd name="T20" fmla="*/ 651903 w 693805"/>
                <a:gd name="T21" fmla="*/ 4755 h 453642"/>
                <a:gd name="T22" fmla="*/ 549967 w 693805"/>
                <a:gd name="T23" fmla="*/ 19498 h 453642"/>
                <a:gd name="T24" fmla="*/ 419545 w 693805"/>
                <a:gd name="T25" fmla="*/ 30706 h 4536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3805"/>
                <a:gd name="T40" fmla="*/ 0 h 453642"/>
                <a:gd name="T41" fmla="*/ 693805 w 693805"/>
                <a:gd name="T42" fmla="*/ 453642 h 4536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3805" h="453642">
                  <a:moveTo>
                    <a:pt x="419611" y="30706"/>
                  </a:moveTo>
                  <a:cubicBezTo>
                    <a:pt x="378116" y="30706"/>
                    <a:pt x="413807" y="86544"/>
                    <a:pt x="310671" y="164464"/>
                  </a:cubicBezTo>
                  <a:cubicBezTo>
                    <a:pt x="207934" y="242117"/>
                    <a:pt x="124010" y="269802"/>
                    <a:pt x="124010" y="269802"/>
                  </a:cubicBezTo>
                  <a:cubicBezTo>
                    <a:pt x="124010" y="269802"/>
                    <a:pt x="20673" y="291884"/>
                    <a:pt x="8398" y="325040"/>
                  </a:cubicBezTo>
                  <a:cubicBezTo>
                    <a:pt x="-3810" y="358129"/>
                    <a:pt x="10667" y="429577"/>
                    <a:pt x="10667" y="429577"/>
                  </a:cubicBezTo>
                  <a:cubicBezTo>
                    <a:pt x="10667" y="429577"/>
                    <a:pt x="128213" y="489885"/>
                    <a:pt x="346828" y="429577"/>
                  </a:cubicBezTo>
                  <a:cubicBezTo>
                    <a:pt x="566111" y="369136"/>
                    <a:pt x="521081" y="396622"/>
                    <a:pt x="598666" y="391151"/>
                  </a:cubicBezTo>
                  <a:cubicBezTo>
                    <a:pt x="676253" y="385681"/>
                    <a:pt x="695532" y="358129"/>
                    <a:pt x="695532" y="358129"/>
                  </a:cubicBezTo>
                  <a:cubicBezTo>
                    <a:pt x="695532" y="358129"/>
                    <a:pt x="694665" y="208894"/>
                    <a:pt x="674918" y="164530"/>
                  </a:cubicBezTo>
                  <a:cubicBezTo>
                    <a:pt x="661576" y="134510"/>
                    <a:pt x="687927" y="66330"/>
                    <a:pt x="686259" y="25036"/>
                  </a:cubicBezTo>
                  <a:cubicBezTo>
                    <a:pt x="685659" y="10092"/>
                    <a:pt x="668381" y="-182"/>
                    <a:pt x="651903" y="4755"/>
                  </a:cubicBezTo>
                  <a:cubicBezTo>
                    <a:pt x="635625" y="9625"/>
                    <a:pt x="581455" y="15029"/>
                    <a:pt x="549967" y="19498"/>
                  </a:cubicBezTo>
                  <a:cubicBezTo>
                    <a:pt x="497842" y="26970"/>
                    <a:pt x="454368" y="30706"/>
                    <a:pt x="419545" y="30706"/>
                  </a:cubicBezTo>
                  <a:lnTo>
                    <a:pt x="419611" y="30706"/>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1" name="Freeform: Shape 22">
              <a:extLst>
                <a:ext uri="{FF2B5EF4-FFF2-40B4-BE49-F238E27FC236}">
                  <a16:creationId xmlns:a16="http://schemas.microsoft.com/office/drawing/2014/main" id="{86166046-E546-499C-9285-76071B60DB0B}"/>
                </a:ext>
              </a:extLst>
            </p:cNvPr>
            <p:cNvSpPr>
              <a:spLocks/>
            </p:cNvSpPr>
            <p:nvPr/>
          </p:nvSpPr>
          <p:spPr bwMode="auto">
            <a:xfrm>
              <a:off x="8295886" y="2382583"/>
              <a:ext cx="847243" cy="4162833"/>
            </a:xfrm>
            <a:custGeom>
              <a:avLst/>
              <a:gdLst>
                <a:gd name="T0" fmla="*/ 844544 w 847243"/>
                <a:gd name="T1" fmla="*/ 4163336 h 4162832"/>
                <a:gd name="T2" fmla="*/ 788038 w 847243"/>
                <a:gd name="T3" fmla="*/ 3006482 h 4162832"/>
                <a:gd name="T4" fmla="*/ 570557 w 847243"/>
                <a:gd name="T5" fmla="*/ 2277452 h 4162832"/>
                <a:gd name="T6" fmla="*/ 684902 w 847243"/>
                <a:gd name="T7" fmla="*/ 1349357 h 4162832"/>
                <a:gd name="T8" fmla="*/ 569223 w 847243"/>
                <a:gd name="T9" fmla="*/ 8441 h 4162832"/>
                <a:gd name="T10" fmla="*/ 6640 w 847243"/>
                <a:gd name="T11" fmla="*/ 3504 h 4162832"/>
                <a:gd name="T12" fmla="*/ 55607 w 847243"/>
                <a:gd name="T13" fmla="*/ 1570841 h 4162832"/>
                <a:gd name="T14" fmla="*/ 116648 w 847243"/>
                <a:gd name="T15" fmla="*/ 2070181 h 4162832"/>
                <a:gd name="T16" fmla="*/ 518455 w 847243"/>
                <a:gd name="T17" fmla="*/ 4078878 h 4162832"/>
                <a:gd name="T18" fmla="*/ 844544 w 847243"/>
                <a:gd name="T19" fmla="*/ 4163270 h 41628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7243"/>
                <a:gd name="T31" fmla="*/ 0 h 4162832"/>
                <a:gd name="T32" fmla="*/ 847243 w 847243"/>
                <a:gd name="T33" fmla="*/ 4162832 h 41628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7243" h="4162832">
                  <a:moveTo>
                    <a:pt x="844544" y="4163335"/>
                  </a:moveTo>
                  <a:cubicBezTo>
                    <a:pt x="838606" y="3934979"/>
                    <a:pt x="795244" y="3293877"/>
                    <a:pt x="788038" y="3006481"/>
                  </a:cubicBezTo>
                  <a:cubicBezTo>
                    <a:pt x="779299" y="2659578"/>
                    <a:pt x="583699" y="2302602"/>
                    <a:pt x="570557" y="2277451"/>
                  </a:cubicBezTo>
                  <a:cubicBezTo>
                    <a:pt x="577095" y="2220813"/>
                    <a:pt x="661419" y="1718271"/>
                    <a:pt x="684902" y="1349353"/>
                  </a:cubicBezTo>
                  <a:cubicBezTo>
                    <a:pt x="710319" y="950348"/>
                    <a:pt x="569223" y="8441"/>
                    <a:pt x="569223" y="8441"/>
                  </a:cubicBezTo>
                  <a:lnTo>
                    <a:pt x="6640" y="3504"/>
                  </a:lnTo>
                  <a:cubicBezTo>
                    <a:pt x="6640" y="3504"/>
                    <a:pt x="-15041" y="952750"/>
                    <a:pt x="55607" y="1570837"/>
                  </a:cubicBezTo>
                  <a:cubicBezTo>
                    <a:pt x="74620" y="1737284"/>
                    <a:pt x="89430" y="1903997"/>
                    <a:pt x="116648" y="2070177"/>
                  </a:cubicBezTo>
                  <a:cubicBezTo>
                    <a:pt x="136395" y="2190592"/>
                    <a:pt x="420722" y="3596282"/>
                    <a:pt x="518455" y="4078877"/>
                  </a:cubicBezTo>
                  <a:cubicBezTo>
                    <a:pt x="616722" y="4112900"/>
                    <a:pt x="743942" y="4142254"/>
                    <a:pt x="844544" y="4163268"/>
                  </a:cubicBezTo>
                  <a:lnTo>
                    <a:pt x="844544" y="4163335"/>
                  </a:lnTo>
                  <a:close/>
                </a:path>
              </a:pathLst>
            </a:custGeom>
            <a:solidFill>
              <a:srgbClr val="004BD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2" name="Freeform: Shape 23">
              <a:extLst>
                <a:ext uri="{FF2B5EF4-FFF2-40B4-BE49-F238E27FC236}">
                  <a16:creationId xmlns:a16="http://schemas.microsoft.com/office/drawing/2014/main" id="{3A37B66F-D4EE-4945-8DEA-A9AB1B674A2E}"/>
                </a:ext>
              </a:extLst>
            </p:cNvPr>
            <p:cNvSpPr>
              <a:spLocks/>
            </p:cNvSpPr>
            <p:nvPr/>
          </p:nvSpPr>
          <p:spPr bwMode="auto">
            <a:xfrm>
              <a:off x="8033381" y="969899"/>
              <a:ext cx="1087406" cy="1420967"/>
            </a:xfrm>
            <a:custGeom>
              <a:avLst/>
              <a:gdLst>
                <a:gd name="T0" fmla="*/ 751073 w 1087406"/>
                <a:gd name="T1" fmla="*/ 21840 h 1420966"/>
                <a:gd name="T2" fmla="*/ 1078495 w 1087406"/>
                <a:gd name="T3" fmla="*/ 311370 h 1420966"/>
                <a:gd name="T4" fmla="*/ 1084299 w 1087406"/>
                <a:gd name="T5" fmla="*/ 372145 h 1420966"/>
                <a:gd name="T6" fmla="*/ 1019722 w 1087406"/>
                <a:gd name="T7" fmla="*/ 715317 h 1420966"/>
                <a:gd name="T8" fmla="*/ 832328 w 1087406"/>
                <a:gd name="T9" fmla="*/ 1418729 h 1420966"/>
                <a:gd name="T10" fmla="*/ 89022 w 1087406"/>
                <a:gd name="T11" fmla="*/ 1412458 h 1420966"/>
                <a:gd name="T12" fmla="*/ 86620 w 1087406"/>
                <a:gd name="T13" fmla="*/ 1327066 h 1420966"/>
                <a:gd name="T14" fmla="*/ 19241 w 1087406"/>
                <a:gd name="T15" fmla="*/ 823590 h 1420966"/>
                <a:gd name="T16" fmla="*/ 82217 w 1087406"/>
                <a:gd name="T17" fmla="*/ 263271 h 1420966"/>
                <a:gd name="T18" fmla="*/ 666415 w 1087406"/>
                <a:gd name="T19" fmla="*/ 8631 h 1420966"/>
                <a:gd name="T20" fmla="*/ 751139 w 1087406"/>
                <a:gd name="T21" fmla="*/ 21840 h 1420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7406"/>
                <a:gd name="T34" fmla="*/ 0 h 1420966"/>
                <a:gd name="T35" fmla="*/ 1087406 w 1087406"/>
                <a:gd name="T36" fmla="*/ 1420966 h 14209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7406" h="1420966">
                  <a:moveTo>
                    <a:pt x="751073" y="21840"/>
                  </a:moveTo>
                  <a:cubicBezTo>
                    <a:pt x="912115" y="51393"/>
                    <a:pt x="1066620" y="165071"/>
                    <a:pt x="1078495" y="311370"/>
                  </a:cubicBezTo>
                  <a:cubicBezTo>
                    <a:pt x="1081697" y="330183"/>
                    <a:pt x="1083699" y="350397"/>
                    <a:pt x="1084299" y="372145"/>
                  </a:cubicBezTo>
                  <a:cubicBezTo>
                    <a:pt x="1086767" y="458937"/>
                    <a:pt x="1067755" y="570213"/>
                    <a:pt x="1019722" y="715312"/>
                  </a:cubicBezTo>
                  <a:cubicBezTo>
                    <a:pt x="877759" y="1143736"/>
                    <a:pt x="832328" y="1418724"/>
                    <a:pt x="832328" y="1418724"/>
                  </a:cubicBezTo>
                  <a:lnTo>
                    <a:pt x="89022" y="1412453"/>
                  </a:lnTo>
                  <a:cubicBezTo>
                    <a:pt x="89022" y="1412453"/>
                    <a:pt x="90823" y="1352479"/>
                    <a:pt x="86620" y="1327061"/>
                  </a:cubicBezTo>
                  <a:cubicBezTo>
                    <a:pt x="59469" y="1161549"/>
                    <a:pt x="42590" y="991032"/>
                    <a:pt x="19241" y="823585"/>
                  </a:cubicBezTo>
                  <a:cubicBezTo>
                    <a:pt x="-6576" y="638526"/>
                    <a:pt x="-9912" y="431919"/>
                    <a:pt x="82217" y="263271"/>
                  </a:cubicBezTo>
                  <a:cubicBezTo>
                    <a:pt x="195161" y="56530"/>
                    <a:pt x="442262" y="-17787"/>
                    <a:pt x="666415" y="8631"/>
                  </a:cubicBezTo>
                  <a:cubicBezTo>
                    <a:pt x="721519" y="11966"/>
                    <a:pt x="751139" y="21840"/>
                    <a:pt x="751139" y="21840"/>
                  </a:cubicBezTo>
                  <a:lnTo>
                    <a:pt x="751073" y="21840"/>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3" name="Freeform: Shape 24">
              <a:extLst>
                <a:ext uri="{FF2B5EF4-FFF2-40B4-BE49-F238E27FC236}">
                  <a16:creationId xmlns:a16="http://schemas.microsoft.com/office/drawing/2014/main" id="{82040745-8421-4002-8E8F-6ABF0B6AFFEE}"/>
                </a:ext>
              </a:extLst>
            </p:cNvPr>
            <p:cNvSpPr>
              <a:spLocks/>
            </p:cNvSpPr>
            <p:nvPr/>
          </p:nvSpPr>
          <p:spPr bwMode="auto">
            <a:xfrm>
              <a:off x="8033381" y="969899"/>
              <a:ext cx="1087406" cy="1420967"/>
            </a:xfrm>
            <a:custGeom>
              <a:avLst/>
              <a:gdLst>
                <a:gd name="T0" fmla="*/ 751073 w 1087406"/>
                <a:gd name="T1" fmla="*/ 21840 h 1420966"/>
                <a:gd name="T2" fmla="*/ 1078495 w 1087406"/>
                <a:gd name="T3" fmla="*/ 311370 h 1420966"/>
                <a:gd name="T4" fmla="*/ 1084299 w 1087406"/>
                <a:gd name="T5" fmla="*/ 372145 h 1420966"/>
                <a:gd name="T6" fmla="*/ 1019722 w 1087406"/>
                <a:gd name="T7" fmla="*/ 715317 h 1420966"/>
                <a:gd name="T8" fmla="*/ 832328 w 1087406"/>
                <a:gd name="T9" fmla="*/ 1418729 h 1420966"/>
                <a:gd name="T10" fmla="*/ 89022 w 1087406"/>
                <a:gd name="T11" fmla="*/ 1412458 h 1420966"/>
                <a:gd name="T12" fmla="*/ 86620 w 1087406"/>
                <a:gd name="T13" fmla="*/ 1327066 h 1420966"/>
                <a:gd name="T14" fmla="*/ 19241 w 1087406"/>
                <a:gd name="T15" fmla="*/ 823590 h 1420966"/>
                <a:gd name="T16" fmla="*/ 82217 w 1087406"/>
                <a:gd name="T17" fmla="*/ 263271 h 1420966"/>
                <a:gd name="T18" fmla="*/ 666415 w 1087406"/>
                <a:gd name="T19" fmla="*/ 8631 h 1420966"/>
                <a:gd name="T20" fmla="*/ 751139 w 1087406"/>
                <a:gd name="T21" fmla="*/ 21840 h 14209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7406"/>
                <a:gd name="T34" fmla="*/ 0 h 1420966"/>
                <a:gd name="T35" fmla="*/ 1087406 w 1087406"/>
                <a:gd name="T36" fmla="*/ 1420966 h 14209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7406" h="1420966">
                  <a:moveTo>
                    <a:pt x="751073" y="21840"/>
                  </a:moveTo>
                  <a:cubicBezTo>
                    <a:pt x="912115" y="51393"/>
                    <a:pt x="1066620" y="165071"/>
                    <a:pt x="1078495" y="311370"/>
                  </a:cubicBezTo>
                  <a:cubicBezTo>
                    <a:pt x="1081697" y="330183"/>
                    <a:pt x="1083699" y="350397"/>
                    <a:pt x="1084299" y="372145"/>
                  </a:cubicBezTo>
                  <a:cubicBezTo>
                    <a:pt x="1086767" y="458937"/>
                    <a:pt x="1067755" y="570213"/>
                    <a:pt x="1019722" y="715312"/>
                  </a:cubicBezTo>
                  <a:cubicBezTo>
                    <a:pt x="877759" y="1143736"/>
                    <a:pt x="832328" y="1418724"/>
                    <a:pt x="832328" y="1418724"/>
                  </a:cubicBezTo>
                  <a:lnTo>
                    <a:pt x="89022" y="1412453"/>
                  </a:lnTo>
                  <a:cubicBezTo>
                    <a:pt x="89022" y="1412453"/>
                    <a:pt x="90823" y="1352479"/>
                    <a:pt x="86620" y="1327061"/>
                  </a:cubicBezTo>
                  <a:cubicBezTo>
                    <a:pt x="59469" y="1161549"/>
                    <a:pt x="42590" y="991032"/>
                    <a:pt x="19241" y="823585"/>
                  </a:cubicBezTo>
                  <a:cubicBezTo>
                    <a:pt x="-6576" y="638526"/>
                    <a:pt x="-9912" y="431919"/>
                    <a:pt x="82217" y="263271"/>
                  </a:cubicBezTo>
                  <a:cubicBezTo>
                    <a:pt x="195161" y="56530"/>
                    <a:pt x="442262" y="-17787"/>
                    <a:pt x="666415" y="8631"/>
                  </a:cubicBezTo>
                  <a:cubicBezTo>
                    <a:pt x="721519" y="11966"/>
                    <a:pt x="751139" y="21840"/>
                    <a:pt x="751139" y="21840"/>
                  </a:cubicBezTo>
                  <a:lnTo>
                    <a:pt x="751073" y="21840"/>
                  </a:lnTo>
                  <a:close/>
                </a:path>
              </a:pathLst>
            </a:custGeom>
            <a:solidFill>
              <a:schemeClr val="bg1"/>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4" name="Freeform: Shape 25">
              <a:extLst>
                <a:ext uri="{FF2B5EF4-FFF2-40B4-BE49-F238E27FC236}">
                  <a16:creationId xmlns:a16="http://schemas.microsoft.com/office/drawing/2014/main" id="{070471E3-7218-4DDD-B5E6-355073DE1E02}"/>
                </a:ext>
              </a:extLst>
            </p:cNvPr>
            <p:cNvSpPr>
              <a:spLocks/>
            </p:cNvSpPr>
            <p:nvPr/>
          </p:nvSpPr>
          <p:spPr bwMode="auto">
            <a:xfrm>
              <a:off x="7759522" y="1020928"/>
              <a:ext cx="580395" cy="2595099"/>
            </a:xfrm>
            <a:custGeom>
              <a:avLst/>
              <a:gdLst>
                <a:gd name="T0" fmla="*/ 439405 w 580394"/>
                <a:gd name="T1" fmla="*/ 72480 h 2595099"/>
                <a:gd name="T2" fmla="*/ 322059 w 580394"/>
                <a:gd name="T3" fmla="*/ 216111 h 2595099"/>
                <a:gd name="T4" fmla="*/ 257610 w 580394"/>
                <a:gd name="T5" fmla="*/ 456141 h 2595099"/>
                <a:gd name="T6" fmla="*/ 257210 w 580394"/>
                <a:gd name="T7" fmla="*/ 456341 h 2595099"/>
                <a:gd name="T8" fmla="*/ 254408 w 580394"/>
                <a:gd name="T9" fmla="*/ 464347 h 2595099"/>
                <a:gd name="T10" fmla="*/ 255275 w 580394"/>
                <a:gd name="T11" fmla="*/ 467416 h 2595099"/>
                <a:gd name="T12" fmla="*/ 3504 w 580394"/>
                <a:gd name="T13" fmla="*/ 2583055 h 2595099"/>
                <a:gd name="T14" fmla="*/ 250739 w 580394"/>
                <a:gd name="T15" fmla="*/ 2595531 h 2595099"/>
                <a:gd name="T16" fmla="*/ 436003 w 580394"/>
                <a:gd name="T17" fmla="*/ 530258 h 2595099"/>
                <a:gd name="T18" fmla="*/ 579167 w 580394"/>
                <a:gd name="T19" fmla="*/ 3633 h 2595099"/>
                <a:gd name="T20" fmla="*/ 439472 w 580394"/>
                <a:gd name="T21" fmla="*/ 72480 h 25950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0394"/>
                <a:gd name="T34" fmla="*/ 0 h 2595099"/>
                <a:gd name="T35" fmla="*/ 580394 w 580394"/>
                <a:gd name="T36" fmla="*/ 2595099 h 25950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0394" h="2595099">
                  <a:moveTo>
                    <a:pt x="439400" y="72480"/>
                  </a:moveTo>
                  <a:cubicBezTo>
                    <a:pt x="389166" y="110239"/>
                    <a:pt x="356077" y="132588"/>
                    <a:pt x="322054" y="216111"/>
                  </a:cubicBezTo>
                  <a:cubicBezTo>
                    <a:pt x="294835" y="282823"/>
                    <a:pt x="273154" y="363611"/>
                    <a:pt x="257610" y="456141"/>
                  </a:cubicBezTo>
                  <a:lnTo>
                    <a:pt x="257210" y="456341"/>
                  </a:lnTo>
                  <a:cubicBezTo>
                    <a:pt x="255275" y="457275"/>
                    <a:pt x="254008" y="460878"/>
                    <a:pt x="254408" y="464347"/>
                  </a:cubicBezTo>
                  <a:cubicBezTo>
                    <a:pt x="254541" y="465548"/>
                    <a:pt x="254808" y="466615"/>
                    <a:pt x="255275" y="467416"/>
                  </a:cubicBezTo>
                  <a:cubicBezTo>
                    <a:pt x="152272" y="924527"/>
                    <a:pt x="54739" y="1969237"/>
                    <a:pt x="3504" y="2583055"/>
                  </a:cubicBezTo>
                  <a:cubicBezTo>
                    <a:pt x="85026" y="2588192"/>
                    <a:pt x="167482" y="2592395"/>
                    <a:pt x="250739" y="2595530"/>
                  </a:cubicBezTo>
                  <a:cubicBezTo>
                    <a:pt x="278091" y="1969104"/>
                    <a:pt x="357411" y="1036136"/>
                    <a:pt x="435998" y="530258"/>
                  </a:cubicBezTo>
                  <a:cubicBezTo>
                    <a:pt x="452609" y="426654"/>
                    <a:pt x="502176" y="195697"/>
                    <a:pt x="579162" y="3633"/>
                  </a:cubicBezTo>
                  <a:cubicBezTo>
                    <a:pt x="580296" y="831"/>
                    <a:pt x="477093" y="44194"/>
                    <a:pt x="439467" y="72480"/>
                  </a:cubicBezTo>
                  <a:lnTo>
                    <a:pt x="439400" y="72480"/>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15" name="Freeform: Shape 26">
              <a:extLst>
                <a:ext uri="{FF2B5EF4-FFF2-40B4-BE49-F238E27FC236}">
                  <a16:creationId xmlns:a16="http://schemas.microsoft.com/office/drawing/2014/main" id="{67AA4CA0-AF83-4594-98B3-CA41C6CAE1B9}"/>
                </a:ext>
              </a:extLst>
            </p:cNvPr>
            <p:cNvSpPr>
              <a:spLocks/>
            </p:cNvSpPr>
            <p:nvPr/>
          </p:nvSpPr>
          <p:spPr bwMode="auto">
            <a:xfrm>
              <a:off x="8520786" y="1030597"/>
              <a:ext cx="700477" cy="2595099"/>
            </a:xfrm>
            <a:custGeom>
              <a:avLst/>
              <a:gdLst>
                <a:gd name="T0" fmla="*/ 667414 w 700476"/>
                <a:gd name="T1" fmla="*/ 2244629 h 2595099"/>
                <a:gd name="T2" fmla="*/ 616913 w 700476"/>
                <a:gd name="T3" fmla="*/ 463550 h 2595099"/>
                <a:gd name="T4" fmla="*/ 621182 w 700476"/>
                <a:gd name="T5" fmla="*/ 399106 h 2595099"/>
                <a:gd name="T6" fmla="*/ 621449 w 700476"/>
                <a:gd name="T7" fmla="*/ 375691 h 2595099"/>
                <a:gd name="T8" fmla="*/ 620048 w 700476"/>
                <a:gd name="T9" fmla="*/ 335330 h 2595099"/>
                <a:gd name="T10" fmla="*/ 405035 w 700476"/>
                <a:gd name="T11" fmla="*/ 3837 h 2595099"/>
                <a:gd name="T12" fmla="*/ 403434 w 700476"/>
                <a:gd name="T13" fmla="*/ 3504 h 2595099"/>
                <a:gd name="T14" fmla="*/ 401099 w 700476"/>
                <a:gd name="T15" fmla="*/ 4371 h 2595099"/>
                <a:gd name="T16" fmla="*/ 270539 w 700476"/>
                <a:gd name="T17" fmla="*/ 152739 h 2595099"/>
                <a:gd name="T18" fmla="*/ 45519 w 700476"/>
                <a:gd name="T19" fmla="*/ 622925 h 2595099"/>
                <a:gd name="T20" fmla="*/ 27907 w 700476"/>
                <a:gd name="T21" fmla="*/ 2592199 h 2595099"/>
                <a:gd name="T22" fmla="*/ 702104 w 700476"/>
                <a:gd name="T23" fmla="*/ 2559911 h 2595099"/>
                <a:gd name="T24" fmla="*/ 667414 w 700476"/>
                <a:gd name="T25" fmla="*/ 2244629 h 25950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0476"/>
                <a:gd name="T40" fmla="*/ 0 h 2595099"/>
                <a:gd name="T41" fmla="*/ 700476 w 700476"/>
                <a:gd name="T42" fmla="*/ 2595099 h 25950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0476" h="2595099">
                  <a:moveTo>
                    <a:pt x="667409" y="2244629"/>
                  </a:moveTo>
                  <a:cubicBezTo>
                    <a:pt x="602765" y="1550357"/>
                    <a:pt x="598962" y="784902"/>
                    <a:pt x="616908" y="463550"/>
                  </a:cubicBezTo>
                  <a:cubicBezTo>
                    <a:pt x="619243" y="440601"/>
                    <a:pt x="620710" y="418787"/>
                    <a:pt x="621177" y="399106"/>
                  </a:cubicBezTo>
                  <a:cubicBezTo>
                    <a:pt x="621845" y="390901"/>
                    <a:pt x="621911" y="382895"/>
                    <a:pt x="621444" y="375691"/>
                  </a:cubicBezTo>
                  <a:cubicBezTo>
                    <a:pt x="621444" y="361147"/>
                    <a:pt x="620911" y="347338"/>
                    <a:pt x="620043" y="335330"/>
                  </a:cubicBezTo>
                  <a:cubicBezTo>
                    <a:pt x="618776" y="173887"/>
                    <a:pt x="507700" y="50336"/>
                    <a:pt x="405030" y="3837"/>
                  </a:cubicBezTo>
                  <a:cubicBezTo>
                    <a:pt x="404497" y="3571"/>
                    <a:pt x="403963" y="3504"/>
                    <a:pt x="403429" y="3504"/>
                  </a:cubicBezTo>
                  <a:cubicBezTo>
                    <a:pt x="402629" y="3504"/>
                    <a:pt x="401828" y="3837"/>
                    <a:pt x="401094" y="4371"/>
                  </a:cubicBezTo>
                  <a:cubicBezTo>
                    <a:pt x="359066" y="37527"/>
                    <a:pt x="315103" y="87494"/>
                    <a:pt x="270539" y="152739"/>
                  </a:cubicBezTo>
                  <a:cubicBezTo>
                    <a:pt x="185748" y="277023"/>
                    <a:pt x="63998" y="495772"/>
                    <a:pt x="45519" y="622925"/>
                  </a:cubicBezTo>
                  <a:cubicBezTo>
                    <a:pt x="-11119" y="1134674"/>
                    <a:pt x="-3714" y="1982717"/>
                    <a:pt x="27907" y="2592199"/>
                  </a:cubicBezTo>
                  <a:cubicBezTo>
                    <a:pt x="258731" y="2588863"/>
                    <a:pt x="484017" y="2577922"/>
                    <a:pt x="702099" y="2559910"/>
                  </a:cubicBezTo>
                  <a:cubicBezTo>
                    <a:pt x="688557" y="2450970"/>
                    <a:pt x="676682" y="2344564"/>
                    <a:pt x="667409" y="2244629"/>
                  </a:cubicBez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82701BDD-F25A-4297-BB86-65EE9013E650}"/>
                </a:ext>
              </a:extLst>
            </p:cNvPr>
            <p:cNvSpPr/>
            <p:nvPr/>
          </p:nvSpPr>
          <p:spPr>
            <a:xfrm>
              <a:off x="8180623" y="1020819"/>
              <a:ext cx="159378" cy="621339"/>
            </a:xfrm>
            <a:custGeom>
              <a:avLst/>
              <a:gdLst>
                <a:gd name="connsiteX0" fmla="*/ 159143 w 160108"/>
                <a:gd name="connsiteY0" fmla="*/ 3571 h 620422"/>
                <a:gd name="connsiteX1" fmla="*/ 148603 w 160108"/>
                <a:gd name="connsiteY1" fmla="*/ 5105 h 620422"/>
                <a:gd name="connsiteX2" fmla="*/ 39395 w 160108"/>
                <a:gd name="connsiteY2" fmla="*/ 53271 h 620422"/>
                <a:gd name="connsiteX3" fmla="*/ 32724 w 160108"/>
                <a:gd name="connsiteY3" fmla="*/ 121918 h 620422"/>
                <a:gd name="connsiteX4" fmla="*/ 75820 w 160108"/>
                <a:gd name="connsiteY4" fmla="*/ 135727 h 620422"/>
                <a:gd name="connsiteX5" fmla="*/ 3504 w 160108"/>
                <a:gd name="connsiteY5" fmla="*/ 158943 h 620422"/>
                <a:gd name="connsiteX6" fmla="*/ 7240 w 160108"/>
                <a:gd name="connsiteY6" fmla="*/ 619256 h 620422"/>
                <a:gd name="connsiteX7" fmla="*/ 159677 w 160108"/>
                <a:gd name="connsiteY7" fmla="*/ 8441 h 620422"/>
                <a:gd name="connsiteX8" fmla="*/ 159143 w 160108"/>
                <a:gd name="connsiteY8" fmla="*/ 3504 h 62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108" h="620422">
                  <a:moveTo>
                    <a:pt x="159143" y="3571"/>
                  </a:moveTo>
                  <a:cubicBezTo>
                    <a:pt x="158343" y="3304"/>
                    <a:pt x="149537" y="4905"/>
                    <a:pt x="148603" y="5105"/>
                  </a:cubicBezTo>
                  <a:cubicBezTo>
                    <a:pt x="109976" y="12977"/>
                    <a:pt x="74486" y="35659"/>
                    <a:pt x="39395" y="53271"/>
                  </a:cubicBezTo>
                  <a:lnTo>
                    <a:pt x="32724" y="121918"/>
                  </a:lnTo>
                  <a:lnTo>
                    <a:pt x="75820" y="135727"/>
                  </a:lnTo>
                  <a:lnTo>
                    <a:pt x="3504" y="158943"/>
                  </a:lnTo>
                  <a:lnTo>
                    <a:pt x="7240" y="619256"/>
                  </a:lnTo>
                  <a:cubicBezTo>
                    <a:pt x="54405" y="332461"/>
                    <a:pt x="87294" y="195101"/>
                    <a:pt x="159677" y="8441"/>
                  </a:cubicBezTo>
                  <a:cubicBezTo>
                    <a:pt x="161211" y="4505"/>
                    <a:pt x="160411" y="3904"/>
                    <a:pt x="159143" y="3504"/>
                  </a:cubicBezTo>
                  <a:close/>
                </a:path>
              </a:pathLst>
            </a:custGeom>
            <a:solidFill>
              <a:schemeClr val="accent4">
                <a:lumMod val="75000"/>
              </a:schemeClr>
            </a:solidFill>
            <a:ln w="6670"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5317" name="Freeform: Shape 28">
              <a:extLst>
                <a:ext uri="{FF2B5EF4-FFF2-40B4-BE49-F238E27FC236}">
                  <a16:creationId xmlns:a16="http://schemas.microsoft.com/office/drawing/2014/main" id="{E26D5B7C-4813-42C4-A9BA-24915DEE052C}"/>
                </a:ext>
              </a:extLst>
            </p:cNvPr>
            <p:cNvSpPr>
              <a:spLocks/>
            </p:cNvSpPr>
            <p:nvPr/>
          </p:nvSpPr>
          <p:spPr bwMode="auto">
            <a:xfrm>
              <a:off x="7708409" y="1265591"/>
              <a:ext cx="173451" cy="60041"/>
            </a:xfrm>
            <a:custGeom>
              <a:avLst/>
              <a:gdLst>
                <a:gd name="T0" fmla="*/ 10187 w 173451"/>
                <a:gd name="T1" fmla="*/ 55710 h 60040"/>
                <a:gd name="T2" fmla="*/ 10787 w 173451"/>
                <a:gd name="T3" fmla="*/ 22016 h 60040"/>
                <a:gd name="T4" fmla="*/ 10787 w 173451"/>
                <a:gd name="T5" fmla="*/ 22016 h 60040"/>
                <a:gd name="T6" fmla="*/ 22195 w 173451"/>
                <a:gd name="T7" fmla="*/ 10875 h 60040"/>
                <a:gd name="T8" fmla="*/ 37339 w 173451"/>
                <a:gd name="T9" fmla="*/ 5004 h 60040"/>
                <a:gd name="T10" fmla="*/ 38473 w 173451"/>
                <a:gd name="T11" fmla="*/ 5004 h 60040"/>
                <a:gd name="T12" fmla="*/ 119461 w 173451"/>
                <a:gd name="T13" fmla="*/ 5004 h 60040"/>
                <a:gd name="T14" fmla="*/ 174499 w 173451"/>
                <a:gd name="T15" fmla="*/ 42168 h 60040"/>
                <a:gd name="T16" fmla="*/ 163091 w 173451"/>
                <a:gd name="T17" fmla="*/ 53309 h 60040"/>
                <a:gd name="T18" fmla="*/ 10253 w 173451"/>
                <a:gd name="T19" fmla="*/ 55710 h 600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451"/>
                <a:gd name="T31" fmla="*/ 0 h 60040"/>
                <a:gd name="T32" fmla="*/ 173451 w 173451"/>
                <a:gd name="T33" fmla="*/ 60040 h 600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451" h="60040">
                  <a:moveTo>
                    <a:pt x="10187" y="55705"/>
                  </a:moveTo>
                  <a:cubicBezTo>
                    <a:pt x="3049" y="42096"/>
                    <a:pt x="3315" y="29287"/>
                    <a:pt x="10787" y="22016"/>
                  </a:cubicBezTo>
                  <a:lnTo>
                    <a:pt x="22195" y="10875"/>
                  </a:lnTo>
                  <a:cubicBezTo>
                    <a:pt x="25864" y="7272"/>
                    <a:pt x="31068" y="5271"/>
                    <a:pt x="37339" y="5004"/>
                  </a:cubicBezTo>
                  <a:cubicBezTo>
                    <a:pt x="37739" y="5004"/>
                    <a:pt x="38072" y="5004"/>
                    <a:pt x="38473" y="5004"/>
                  </a:cubicBezTo>
                  <a:lnTo>
                    <a:pt x="119461" y="5004"/>
                  </a:lnTo>
                  <a:cubicBezTo>
                    <a:pt x="139008" y="4871"/>
                    <a:pt x="163624" y="21549"/>
                    <a:pt x="174499" y="42163"/>
                  </a:cubicBezTo>
                  <a:lnTo>
                    <a:pt x="163091" y="53304"/>
                  </a:lnTo>
                  <a:lnTo>
                    <a:pt x="10253" y="55705"/>
                  </a:lnTo>
                  <a:lnTo>
                    <a:pt x="10187" y="55705"/>
                  </a:lnTo>
                  <a:close/>
                </a:path>
              </a:pathLst>
            </a:custGeom>
            <a:solidFill>
              <a:srgbClr val="3C128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318" name="Freeform: Shape 29">
              <a:extLst>
                <a:ext uri="{FF2B5EF4-FFF2-40B4-BE49-F238E27FC236}">
                  <a16:creationId xmlns:a16="http://schemas.microsoft.com/office/drawing/2014/main" id="{B67C419B-F01B-4A38-9A31-47CBA4481BB4}"/>
                </a:ext>
              </a:extLst>
            </p:cNvPr>
            <p:cNvSpPr>
              <a:spLocks/>
            </p:cNvSpPr>
            <p:nvPr/>
          </p:nvSpPr>
          <p:spPr bwMode="auto">
            <a:xfrm>
              <a:off x="7508101" y="1302080"/>
              <a:ext cx="1027366" cy="900613"/>
            </a:xfrm>
            <a:custGeom>
              <a:avLst/>
              <a:gdLst>
                <a:gd name="T0" fmla="*/ 947934 w 1027365"/>
                <a:gd name="T1" fmla="*/ 898219 h 900612"/>
                <a:gd name="T2" fmla="*/ 504628 w 1027365"/>
                <a:gd name="T3" fmla="*/ 902022 h 900612"/>
                <a:gd name="T4" fmla="*/ 379676 w 1027365"/>
                <a:gd name="T5" fmla="*/ 817564 h 900612"/>
                <a:gd name="T6" fmla="*/ 16762 w 1027365"/>
                <a:gd name="T7" fmla="*/ 124088 h 900612"/>
                <a:gd name="T8" fmla="*/ 18030 w 1027365"/>
                <a:gd name="T9" fmla="*/ 47636 h 900612"/>
                <a:gd name="T10" fmla="*/ 18030 w 1027365"/>
                <a:gd name="T11" fmla="*/ 47636 h 900612"/>
                <a:gd name="T12" fmla="*/ 43914 w 1027365"/>
                <a:gd name="T13" fmla="*/ 22285 h 900612"/>
                <a:gd name="T14" fmla="*/ 78338 w 1027365"/>
                <a:gd name="T15" fmla="*/ 8876 h 900612"/>
                <a:gd name="T16" fmla="*/ 80939 w 1027365"/>
                <a:gd name="T17" fmla="*/ 8809 h 900612"/>
                <a:gd name="T18" fmla="*/ 524246 w 1027365"/>
                <a:gd name="T19" fmla="*/ 5007 h 900612"/>
                <a:gd name="T20" fmla="*/ 649198 w 1027365"/>
                <a:gd name="T21" fmla="*/ 89397 h 900612"/>
                <a:gd name="T22" fmla="*/ 1012111 w 1027365"/>
                <a:gd name="T23" fmla="*/ 782874 h 900612"/>
                <a:gd name="T24" fmla="*/ 1010843 w 1027365"/>
                <a:gd name="T25" fmla="*/ 859460 h 900612"/>
                <a:gd name="T26" fmla="*/ 985026 w 1027365"/>
                <a:gd name="T27" fmla="*/ 884810 h 900612"/>
                <a:gd name="T28" fmla="*/ 984959 w 1027365"/>
                <a:gd name="T29" fmla="*/ 884810 h 900612"/>
                <a:gd name="T30" fmla="*/ 950603 w 1027365"/>
                <a:gd name="T31" fmla="*/ 898219 h 900612"/>
                <a:gd name="T32" fmla="*/ 948068 w 1027365"/>
                <a:gd name="T33" fmla="*/ 898219 h 9006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27365"/>
                <a:gd name="T52" fmla="*/ 0 h 900612"/>
                <a:gd name="T53" fmla="*/ 1027365 w 1027365"/>
                <a:gd name="T54" fmla="*/ 900612 h 9006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27365" h="900612">
                  <a:moveTo>
                    <a:pt x="947929" y="898214"/>
                  </a:moveTo>
                  <a:lnTo>
                    <a:pt x="504628" y="902017"/>
                  </a:lnTo>
                  <a:cubicBezTo>
                    <a:pt x="460331" y="902417"/>
                    <a:pt x="404226" y="864525"/>
                    <a:pt x="379676" y="817559"/>
                  </a:cubicBezTo>
                  <a:lnTo>
                    <a:pt x="16762" y="124088"/>
                  </a:lnTo>
                  <a:cubicBezTo>
                    <a:pt x="618" y="93200"/>
                    <a:pt x="1152" y="64180"/>
                    <a:pt x="18030" y="47636"/>
                  </a:cubicBezTo>
                  <a:lnTo>
                    <a:pt x="43914" y="22285"/>
                  </a:lnTo>
                  <a:cubicBezTo>
                    <a:pt x="52253" y="14146"/>
                    <a:pt x="64128" y="9476"/>
                    <a:pt x="78338" y="8876"/>
                  </a:cubicBezTo>
                  <a:cubicBezTo>
                    <a:pt x="79205" y="8876"/>
                    <a:pt x="80072" y="8876"/>
                    <a:pt x="80939" y="8809"/>
                  </a:cubicBezTo>
                  <a:lnTo>
                    <a:pt x="524241" y="5007"/>
                  </a:lnTo>
                  <a:cubicBezTo>
                    <a:pt x="568538" y="4606"/>
                    <a:pt x="624576" y="42499"/>
                    <a:pt x="649193" y="89397"/>
                  </a:cubicBezTo>
                  <a:lnTo>
                    <a:pt x="1012106" y="782869"/>
                  </a:lnTo>
                  <a:cubicBezTo>
                    <a:pt x="1028184" y="813623"/>
                    <a:pt x="1027717" y="842910"/>
                    <a:pt x="1010838" y="859455"/>
                  </a:cubicBezTo>
                  <a:lnTo>
                    <a:pt x="985021" y="884805"/>
                  </a:lnTo>
                  <a:lnTo>
                    <a:pt x="984954" y="884805"/>
                  </a:lnTo>
                  <a:cubicBezTo>
                    <a:pt x="976615" y="892944"/>
                    <a:pt x="964741" y="897614"/>
                    <a:pt x="950598" y="898214"/>
                  </a:cubicBezTo>
                  <a:cubicBezTo>
                    <a:pt x="949730" y="898214"/>
                    <a:pt x="948930" y="898214"/>
                    <a:pt x="948063" y="898214"/>
                  </a:cubicBezTo>
                  <a:lnTo>
                    <a:pt x="947929" y="898214"/>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319" name="Freeform: Shape 30">
              <a:extLst>
                <a:ext uri="{FF2B5EF4-FFF2-40B4-BE49-F238E27FC236}">
                  <a16:creationId xmlns:a16="http://schemas.microsoft.com/office/drawing/2014/main" id="{5FC9C260-3995-45E9-8493-FC19FCFC825D}"/>
                </a:ext>
              </a:extLst>
            </p:cNvPr>
            <p:cNvSpPr>
              <a:spLocks/>
            </p:cNvSpPr>
            <p:nvPr/>
          </p:nvSpPr>
          <p:spPr bwMode="auto">
            <a:xfrm>
              <a:off x="7508099" y="1327364"/>
              <a:ext cx="1000681" cy="880599"/>
            </a:xfrm>
            <a:custGeom>
              <a:avLst/>
              <a:gdLst>
                <a:gd name="T0" fmla="*/ 986229 w 1000680"/>
                <a:gd name="T1" fmla="*/ 782869 h 880599"/>
                <a:gd name="T2" fmla="*/ 623316 w 1000680"/>
                <a:gd name="T3" fmla="*/ 89397 h 880599"/>
                <a:gd name="T4" fmla="*/ 498359 w 1000680"/>
                <a:gd name="T5" fmla="*/ 5007 h 880599"/>
                <a:gd name="T6" fmla="*/ 55058 w 1000680"/>
                <a:gd name="T7" fmla="*/ 8809 h 880599"/>
                <a:gd name="T8" fmla="*/ 52456 w 1000680"/>
                <a:gd name="T9" fmla="*/ 8809 h 880599"/>
                <a:gd name="T10" fmla="*/ 10761 w 1000680"/>
                <a:gd name="T11" fmla="*/ 31825 h 880599"/>
                <a:gd name="T12" fmla="*/ 16765 w 1000680"/>
                <a:gd name="T13" fmla="*/ 98737 h 880599"/>
                <a:gd name="T14" fmla="*/ 379678 w 1000680"/>
                <a:gd name="T15" fmla="*/ 792209 h 880599"/>
                <a:gd name="T16" fmla="*/ 504635 w 1000680"/>
                <a:gd name="T17" fmla="*/ 876666 h 880599"/>
                <a:gd name="T18" fmla="*/ 947937 w 1000680"/>
                <a:gd name="T19" fmla="*/ 872864 h 880599"/>
                <a:gd name="T20" fmla="*/ 950538 w 1000680"/>
                <a:gd name="T21" fmla="*/ 872864 h 880599"/>
                <a:gd name="T22" fmla="*/ 992233 w 1000680"/>
                <a:gd name="T23" fmla="*/ 849848 h 880599"/>
                <a:gd name="T24" fmla="*/ 986229 w 1000680"/>
                <a:gd name="T25" fmla="*/ 782936 h 8805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0680"/>
                <a:gd name="T40" fmla="*/ 0 h 880599"/>
                <a:gd name="T41" fmla="*/ 1000680 w 1000680"/>
                <a:gd name="T42" fmla="*/ 880599 h 8805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0680" h="880599">
                  <a:moveTo>
                    <a:pt x="986224" y="782869"/>
                  </a:moveTo>
                  <a:lnTo>
                    <a:pt x="623311" y="89397"/>
                  </a:lnTo>
                  <a:cubicBezTo>
                    <a:pt x="598761" y="42499"/>
                    <a:pt x="542723" y="4606"/>
                    <a:pt x="498359" y="5007"/>
                  </a:cubicBezTo>
                  <a:lnTo>
                    <a:pt x="55058" y="8809"/>
                  </a:lnTo>
                  <a:cubicBezTo>
                    <a:pt x="54190" y="8809"/>
                    <a:pt x="53323" y="8809"/>
                    <a:pt x="52456" y="8809"/>
                  </a:cubicBezTo>
                  <a:cubicBezTo>
                    <a:pt x="33243" y="9610"/>
                    <a:pt x="18433" y="17815"/>
                    <a:pt x="10761" y="31825"/>
                  </a:cubicBezTo>
                  <a:cubicBezTo>
                    <a:pt x="1354" y="49037"/>
                    <a:pt x="3556" y="73386"/>
                    <a:pt x="16765" y="98737"/>
                  </a:cubicBezTo>
                  <a:lnTo>
                    <a:pt x="379678" y="792209"/>
                  </a:lnTo>
                  <a:cubicBezTo>
                    <a:pt x="404228" y="839174"/>
                    <a:pt x="460267" y="877067"/>
                    <a:pt x="504630" y="876666"/>
                  </a:cubicBezTo>
                  <a:lnTo>
                    <a:pt x="947932" y="872864"/>
                  </a:lnTo>
                  <a:cubicBezTo>
                    <a:pt x="948799" y="872864"/>
                    <a:pt x="949666" y="872864"/>
                    <a:pt x="950533" y="872864"/>
                  </a:cubicBezTo>
                  <a:cubicBezTo>
                    <a:pt x="969747" y="872063"/>
                    <a:pt x="984557" y="863858"/>
                    <a:pt x="992228" y="849848"/>
                  </a:cubicBezTo>
                  <a:cubicBezTo>
                    <a:pt x="1001635" y="832637"/>
                    <a:pt x="999433" y="808220"/>
                    <a:pt x="986224" y="782936"/>
                  </a:cubicBezTo>
                  <a:lnTo>
                    <a:pt x="986224" y="782869"/>
                  </a:lnTo>
                  <a:close/>
                </a:path>
              </a:pathLst>
            </a:custGeom>
            <a:solidFill>
              <a:srgbClr val="914A67"/>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320" name="Freeform: Shape 31">
              <a:extLst>
                <a:ext uri="{FF2B5EF4-FFF2-40B4-BE49-F238E27FC236}">
                  <a16:creationId xmlns:a16="http://schemas.microsoft.com/office/drawing/2014/main" id="{5E58C8FD-D763-4AE9-B778-F4190FD2974E}"/>
                </a:ext>
              </a:extLst>
            </p:cNvPr>
            <p:cNvSpPr>
              <a:spLocks/>
            </p:cNvSpPr>
            <p:nvPr/>
          </p:nvSpPr>
          <p:spPr bwMode="auto">
            <a:xfrm>
              <a:off x="7866388" y="1111971"/>
              <a:ext cx="1254187" cy="1160790"/>
            </a:xfrm>
            <a:custGeom>
              <a:avLst/>
              <a:gdLst>
                <a:gd name="T0" fmla="*/ 1093590 w 1254186"/>
                <a:gd name="T1" fmla="*/ 5519 h 1160789"/>
                <a:gd name="T2" fmla="*/ 729676 w 1254186"/>
                <a:gd name="T3" fmla="*/ 848698 h 1160789"/>
                <a:gd name="T4" fmla="*/ 729676 w 1254186"/>
                <a:gd name="T5" fmla="*/ 848698 h 1160789"/>
                <a:gd name="T6" fmla="*/ 183299 w 1254186"/>
                <a:gd name="T7" fmla="*/ 412663 h 1160789"/>
                <a:gd name="T8" fmla="*/ 102911 w 1254186"/>
                <a:gd name="T9" fmla="*/ 309660 h 1160789"/>
                <a:gd name="T10" fmla="*/ 8380 w 1254186"/>
                <a:gd name="T11" fmla="*/ 342148 h 1160789"/>
                <a:gd name="T12" fmla="*/ 82831 w 1254186"/>
                <a:gd name="T13" fmla="*/ 501057 h 1160789"/>
                <a:gd name="T14" fmla="*/ 192906 w 1254186"/>
                <a:gd name="T15" fmla="*/ 677381 h 1160789"/>
                <a:gd name="T16" fmla="*/ 354683 w 1254186"/>
                <a:gd name="T17" fmla="*/ 879919 h 1160789"/>
                <a:gd name="T18" fmla="*/ 562758 w 1254186"/>
                <a:gd name="T19" fmla="*/ 1079789 h 1160789"/>
                <a:gd name="T20" fmla="*/ 660496 w 1254186"/>
                <a:gd name="T21" fmla="*/ 1142965 h 1160789"/>
                <a:gd name="T22" fmla="*/ 711197 w 1254186"/>
                <a:gd name="T23" fmla="*/ 1159243 h 1160789"/>
                <a:gd name="T24" fmla="*/ 763899 w 1254186"/>
                <a:gd name="T25" fmla="*/ 1154706 h 1160789"/>
                <a:gd name="T26" fmla="*/ 828477 w 1254186"/>
                <a:gd name="T27" fmla="*/ 1128689 h 1160789"/>
                <a:gd name="T28" fmla="*/ 891987 w 1254186"/>
                <a:gd name="T29" fmla="*/ 1086193 h 1160789"/>
                <a:gd name="T30" fmla="*/ 946557 w 1254186"/>
                <a:gd name="T31" fmla="*/ 1028754 h 1160789"/>
                <a:gd name="T32" fmla="*/ 1019807 w 1254186"/>
                <a:gd name="T33" fmla="*/ 934890 h 1160789"/>
                <a:gd name="T34" fmla="*/ 1093590 w 1254186"/>
                <a:gd name="T35" fmla="*/ 5586 h 116078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54186"/>
                <a:gd name="T55" fmla="*/ 0 h 1160789"/>
                <a:gd name="T56" fmla="*/ 1254186 w 1254186"/>
                <a:gd name="T57" fmla="*/ 1160789 h 116078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54186" h="1160789">
                  <a:moveTo>
                    <a:pt x="1093585" y="5519"/>
                  </a:moveTo>
                  <a:cubicBezTo>
                    <a:pt x="902389" y="30670"/>
                    <a:pt x="953156" y="535547"/>
                    <a:pt x="729671" y="848693"/>
                  </a:cubicBezTo>
                  <a:cubicBezTo>
                    <a:pt x="729338" y="849160"/>
                    <a:pt x="729671" y="848693"/>
                    <a:pt x="729671" y="848693"/>
                  </a:cubicBezTo>
                  <a:cubicBezTo>
                    <a:pt x="502116" y="714068"/>
                    <a:pt x="298244" y="548022"/>
                    <a:pt x="183299" y="412663"/>
                  </a:cubicBezTo>
                  <a:cubicBezTo>
                    <a:pt x="141738" y="365698"/>
                    <a:pt x="113719" y="328873"/>
                    <a:pt x="102911" y="309660"/>
                  </a:cubicBezTo>
                  <a:cubicBezTo>
                    <a:pt x="54345" y="221333"/>
                    <a:pt x="-15636" y="254622"/>
                    <a:pt x="8380" y="342148"/>
                  </a:cubicBezTo>
                  <a:cubicBezTo>
                    <a:pt x="14851" y="364697"/>
                    <a:pt x="39402" y="422670"/>
                    <a:pt x="82831" y="501057"/>
                  </a:cubicBezTo>
                  <a:cubicBezTo>
                    <a:pt x="116454" y="561765"/>
                    <a:pt x="153012" y="620605"/>
                    <a:pt x="192906" y="677376"/>
                  </a:cubicBezTo>
                  <a:cubicBezTo>
                    <a:pt x="242673" y="748091"/>
                    <a:pt x="296777" y="815804"/>
                    <a:pt x="354683" y="879914"/>
                  </a:cubicBezTo>
                  <a:cubicBezTo>
                    <a:pt x="419193" y="951363"/>
                    <a:pt x="487640" y="1019609"/>
                    <a:pt x="562758" y="1079784"/>
                  </a:cubicBezTo>
                  <a:cubicBezTo>
                    <a:pt x="593045" y="1104000"/>
                    <a:pt x="624933" y="1127149"/>
                    <a:pt x="660491" y="1142960"/>
                  </a:cubicBezTo>
                  <a:cubicBezTo>
                    <a:pt x="676368" y="1150032"/>
                    <a:pt x="693847" y="1157103"/>
                    <a:pt x="711192" y="1159238"/>
                  </a:cubicBezTo>
                  <a:cubicBezTo>
                    <a:pt x="728804" y="1161373"/>
                    <a:pt x="746749" y="1159104"/>
                    <a:pt x="763894" y="1154701"/>
                  </a:cubicBezTo>
                  <a:cubicBezTo>
                    <a:pt x="786443" y="1148898"/>
                    <a:pt x="807924" y="1139624"/>
                    <a:pt x="828472" y="1128684"/>
                  </a:cubicBezTo>
                  <a:cubicBezTo>
                    <a:pt x="850954" y="1116675"/>
                    <a:pt x="872435" y="1102599"/>
                    <a:pt x="891982" y="1086188"/>
                  </a:cubicBezTo>
                  <a:cubicBezTo>
                    <a:pt x="912262" y="1069110"/>
                    <a:pt x="929474" y="1048829"/>
                    <a:pt x="946552" y="1028749"/>
                  </a:cubicBezTo>
                  <a:cubicBezTo>
                    <a:pt x="972236" y="998595"/>
                    <a:pt x="996719" y="967307"/>
                    <a:pt x="1019802" y="934885"/>
                  </a:cubicBezTo>
                  <a:cubicBezTo>
                    <a:pt x="1369106" y="439615"/>
                    <a:pt x="1270306" y="-31773"/>
                    <a:pt x="1093585" y="5586"/>
                  </a:cubicBezTo>
                  <a:lnTo>
                    <a:pt x="1093585" y="5519"/>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1" name="Freeform: Shape 32">
              <a:extLst>
                <a:ext uri="{FF2B5EF4-FFF2-40B4-BE49-F238E27FC236}">
                  <a16:creationId xmlns:a16="http://schemas.microsoft.com/office/drawing/2014/main" id="{5364A939-7C44-4CF1-BEE8-9B57A8ADE228}"/>
                </a:ext>
              </a:extLst>
            </p:cNvPr>
            <p:cNvSpPr>
              <a:spLocks/>
            </p:cNvSpPr>
            <p:nvPr/>
          </p:nvSpPr>
          <p:spPr bwMode="auto">
            <a:xfrm>
              <a:off x="7934708" y="1099644"/>
              <a:ext cx="1200817" cy="1180804"/>
            </a:xfrm>
            <a:custGeom>
              <a:avLst/>
              <a:gdLst>
                <a:gd name="T0" fmla="*/ 1131743 w 1200816"/>
                <a:gd name="T1" fmla="*/ 48534 h 1180803"/>
                <a:gd name="T2" fmla="*/ 1023269 w 1200816"/>
                <a:gd name="T3" fmla="*/ 5705 h 1180803"/>
                <a:gd name="T4" fmla="*/ 837410 w 1200816"/>
                <a:gd name="T5" fmla="*/ 348338 h 1180803"/>
                <a:gd name="T6" fmla="*/ 653017 w 1200816"/>
                <a:gd name="T7" fmla="*/ 838343 h 1180803"/>
                <a:gd name="T8" fmla="*/ 648681 w 1200816"/>
                <a:gd name="T9" fmla="*/ 839811 h 1180803"/>
                <a:gd name="T10" fmla="*/ 168283 w 1200816"/>
                <a:gd name="T11" fmla="*/ 465885 h 1180803"/>
                <a:gd name="T12" fmla="*/ 3504 w 1200816"/>
                <a:gd name="T13" fmla="*/ 573625 h 1180803"/>
                <a:gd name="T14" fmla="*/ 486699 w 1200816"/>
                <a:gd name="T15" fmla="*/ 1101589 h 1180803"/>
                <a:gd name="T16" fmla="*/ 540669 w 1200816"/>
                <a:gd name="T17" fmla="*/ 1142617 h 1180803"/>
                <a:gd name="T18" fmla="*/ 737075 w 1200816"/>
                <a:gd name="T19" fmla="*/ 1171103 h 1180803"/>
                <a:gd name="T20" fmla="*/ 961627 w 1200816"/>
                <a:gd name="T21" fmla="*/ 954289 h 1180803"/>
                <a:gd name="T22" fmla="*/ 1131810 w 1200816"/>
                <a:gd name="T23" fmla="*/ 48601 h 11808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0816"/>
                <a:gd name="T37" fmla="*/ 0 h 1180803"/>
                <a:gd name="T38" fmla="*/ 1200816 w 1200816"/>
                <a:gd name="T39" fmla="*/ 1180803 h 118080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0816" h="1180803">
                  <a:moveTo>
                    <a:pt x="1131738" y="48534"/>
                  </a:moveTo>
                  <a:cubicBezTo>
                    <a:pt x="1101784" y="12643"/>
                    <a:pt x="1063291" y="-2567"/>
                    <a:pt x="1023264" y="5705"/>
                  </a:cubicBezTo>
                  <a:cubicBezTo>
                    <a:pt x="914524" y="20448"/>
                    <a:pt x="880500" y="165147"/>
                    <a:pt x="837405" y="348338"/>
                  </a:cubicBezTo>
                  <a:cubicBezTo>
                    <a:pt x="799445" y="509648"/>
                    <a:pt x="756483" y="692439"/>
                    <a:pt x="653012" y="838338"/>
                  </a:cubicBezTo>
                  <a:cubicBezTo>
                    <a:pt x="651545" y="838805"/>
                    <a:pt x="650077" y="839339"/>
                    <a:pt x="648676" y="839806"/>
                  </a:cubicBezTo>
                  <a:cubicBezTo>
                    <a:pt x="456545" y="722193"/>
                    <a:pt x="288831" y="594372"/>
                    <a:pt x="168283" y="465885"/>
                  </a:cubicBezTo>
                  <a:cubicBezTo>
                    <a:pt x="167082" y="466619"/>
                    <a:pt x="49535" y="543271"/>
                    <a:pt x="3504" y="573625"/>
                  </a:cubicBezTo>
                  <a:cubicBezTo>
                    <a:pt x="140264" y="791840"/>
                    <a:pt x="414183" y="1041677"/>
                    <a:pt x="486699" y="1101584"/>
                  </a:cubicBezTo>
                  <a:cubicBezTo>
                    <a:pt x="500509" y="1112992"/>
                    <a:pt x="519655" y="1127402"/>
                    <a:pt x="540669" y="1142612"/>
                  </a:cubicBezTo>
                  <a:cubicBezTo>
                    <a:pt x="597108" y="1183306"/>
                    <a:pt x="671425" y="1193980"/>
                    <a:pt x="737070" y="1171098"/>
                  </a:cubicBezTo>
                  <a:cubicBezTo>
                    <a:pt x="835270" y="1136808"/>
                    <a:pt x="904250" y="1035606"/>
                    <a:pt x="961622" y="954284"/>
                  </a:cubicBezTo>
                  <a:cubicBezTo>
                    <a:pt x="1238277" y="561950"/>
                    <a:pt x="1238210" y="176221"/>
                    <a:pt x="1131805" y="48601"/>
                  </a:cubicBezTo>
                  <a:lnTo>
                    <a:pt x="1131738" y="48534"/>
                  </a:lnTo>
                  <a:close/>
                </a:path>
              </a:pathLst>
            </a:custGeom>
            <a:solidFill>
              <a:srgbClr val="1BD7D3"/>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2" name="Freeform: Shape 33">
              <a:extLst>
                <a:ext uri="{FF2B5EF4-FFF2-40B4-BE49-F238E27FC236}">
                  <a16:creationId xmlns:a16="http://schemas.microsoft.com/office/drawing/2014/main" id="{9D70E718-3C43-42B0-8B61-4BB6B8446775}"/>
                </a:ext>
              </a:extLst>
            </p:cNvPr>
            <p:cNvSpPr>
              <a:spLocks/>
            </p:cNvSpPr>
            <p:nvPr/>
          </p:nvSpPr>
          <p:spPr bwMode="auto">
            <a:xfrm>
              <a:off x="7945782" y="1537675"/>
              <a:ext cx="146767" cy="113411"/>
            </a:xfrm>
            <a:custGeom>
              <a:avLst/>
              <a:gdLst>
                <a:gd name="T0" fmla="*/ 118387 w 146766"/>
                <a:gd name="T1" fmla="*/ 3504 h 113410"/>
                <a:gd name="T2" fmla="*/ 146273 w 146766"/>
                <a:gd name="T3" fmla="*/ 34258 h 113410"/>
                <a:gd name="T4" fmla="*/ 24518 w 146766"/>
                <a:gd name="T5" fmla="*/ 114451 h 113410"/>
                <a:gd name="T6" fmla="*/ 3504 w 146766"/>
                <a:gd name="T7" fmla="*/ 75358 h 113410"/>
                <a:gd name="T8" fmla="*/ 118387 w 146766"/>
                <a:gd name="T9" fmla="*/ 3504 h 113410"/>
                <a:gd name="T10" fmla="*/ 0 60000 65536"/>
                <a:gd name="T11" fmla="*/ 0 60000 65536"/>
                <a:gd name="T12" fmla="*/ 0 60000 65536"/>
                <a:gd name="T13" fmla="*/ 0 60000 65536"/>
                <a:gd name="T14" fmla="*/ 0 60000 65536"/>
                <a:gd name="T15" fmla="*/ 0 w 146766"/>
                <a:gd name="T16" fmla="*/ 0 h 113410"/>
                <a:gd name="T17" fmla="*/ 146766 w 146766"/>
                <a:gd name="T18" fmla="*/ 113410 h 113410"/>
              </a:gdLst>
              <a:ahLst/>
              <a:cxnLst>
                <a:cxn ang="T10">
                  <a:pos x="T0" y="T1"/>
                </a:cxn>
                <a:cxn ang="T11">
                  <a:pos x="T2" y="T3"/>
                </a:cxn>
                <a:cxn ang="T12">
                  <a:pos x="T4" y="T5"/>
                </a:cxn>
                <a:cxn ang="T13">
                  <a:pos x="T6" y="T7"/>
                </a:cxn>
                <a:cxn ang="T14">
                  <a:pos x="T8" y="T9"/>
                </a:cxn>
              </a:cxnLst>
              <a:rect l="T15" t="T16" r="T17" b="T18"/>
              <a:pathLst>
                <a:path w="146766" h="113410">
                  <a:moveTo>
                    <a:pt x="118382" y="3504"/>
                  </a:moveTo>
                  <a:lnTo>
                    <a:pt x="146268" y="34258"/>
                  </a:lnTo>
                  <a:lnTo>
                    <a:pt x="24518" y="114446"/>
                  </a:lnTo>
                  <a:lnTo>
                    <a:pt x="3504" y="75353"/>
                  </a:lnTo>
                  <a:lnTo>
                    <a:pt x="118382" y="3504"/>
                  </a:lnTo>
                  <a:close/>
                </a:path>
              </a:pathLst>
            </a:custGeom>
            <a:solidFill>
              <a:srgbClr val="FF386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3" name="Freeform: Shape 34">
              <a:extLst>
                <a:ext uri="{FF2B5EF4-FFF2-40B4-BE49-F238E27FC236}">
                  <a16:creationId xmlns:a16="http://schemas.microsoft.com/office/drawing/2014/main" id="{B0D6087B-2138-4635-B3D5-B5C49A6714FB}"/>
                </a:ext>
              </a:extLst>
            </p:cNvPr>
            <p:cNvSpPr>
              <a:spLocks/>
            </p:cNvSpPr>
            <p:nvPr/>
          </p:nvSpPr>
          <p:spPr bwMode="auto">
            <a:xfrm>
              <a:off x="7835183" y="1264781"/>
              <a:ext cx="240163" cy="333560"/>
            </a:xfrm>
            <a:custGeom>
              <a:avLst/>
              <a:gdLst>
                <a:gd name="T0" fmla="*/ 238454 w 240163"/>
                <a:gd name="T1" fmla="*/ 130365 h 333560"/>
                <a:gd name="T2" fmla="*/ 219841 w 240163"/>
                <a:gd name="T3" fmla="*/ 14153 h 333560"/>
                <a:gd name="T4" fmla="*/ 189887 w 240163"/>
                <a:gd name="T5" fmla="*/ 109218 h 333560"/>
                <a:gd name="T6" fmla="*/ 160001 w 240163"/>
                <a:gd name="T7" fmla="*/ 15687 h 333560"/>
                <a:gd name="T8" fmla="*/ 3627 w 240163"/>
                <a:gd name="T9" fmla="*/ 88470 h 333560"/>
                <a:gd name="T10" fmla="*/ 108232 w 240163"/>
                <a:gd name="T11" fmla="*/ 334704 h 333560"/>
                <a:gd name="T12" fmla="*/ 182349 w 240163"/>
                <a:gd name="T13" fmla="*/ 300414 h 333560"/>
                <a:gd name="T14" fmla="*/ 238454 w 240163"/>
                <a:gd name="T15" fmla="*/ 130365 h 333560"/>
                <a:gd name="T16" fmla="*/ 0 60000 65536"/>
                <a:gd name="T17" fmla="*/ 0 60000 65536"/>
                <a:gd name="T18" fmla="*/ 0 60000 65536"/>
                <a:gd name="T19" fmla="*/ 0 60000 65536"/>
                <a:gd name="T20" fmla="*/ 0 60000 65536"/>
                <a:gd name="T21" fmla="*/ 0 60000 65536"/>
                <a:gd name="T22" fmla="*/ 0 60000 65536"/>
                <a:gd name="T23" fmla="*/ 0 60000 65536"/>
                <a:gd name="T24" fmla="*/ 0 w 240163"/>
                <a:gd name="T25" fmla="*/ 0 h 333560"/>
                <a:gd name="T26" fmla="*/ 240163 w 240163"/>
                <a:gd name="T27" fmla="*/ 333560 h 3335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0163" h="333560">
                  <a:moveTo>
                    <a:pt x="238454" y="130365"/>
                  </a:moveTo>
                  <a:cubicBezTo>
                    <a:pt x="225378" y="86802"/>
                    <a:pt x="247327" y="31098"/>
                    <a:pt x="219841" y="14153"/>
                  </a:cubicBezTo>
                  <a:cubicBezTo>
                    <a:pt x="209434" y="7749"/>
                    <a:pt x="191222" y="64854"/>
                    <a:pt x="189887" y="109218"/>
                  </a:cubicBezTo>
                  <a:cubicBezTo>
                    <a:pt x="178613" y="75595"/>
                    <a:pt x="171875" y="32232"/>
                    <a:pt x="160001" y="15687"/>
                  </a:cubicBezTo>
                  <a:cubicBezTo>
                    <a:pt x="139320" y="-13132"/>
                    <a:pt x="-1243" y="8416"/>
                    <a:pt x="3627" y="88470"/>
                  </a:cubicBezTo>
                  <a:cubicBezTo>
                    <a:pt x="8497" y="168525"/>
                    <a:pt x="108232" y="334704"/>
                    <a:pt x="108232" y="334704"/>
                  </a:cubicBezTo>
                  <a:lnTo>
                    <a:pt x="182349" y="300414"/>
                  </a:lnTo>
                  <a:cubicBezTo>
                    <a:pt x="235318" y="282602"/>
                    <a:pt x="251529" y="173928"/>
                    <a:pt x="238454" y="130365"/>
                  </a:cubicBez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4" name="Freeform: Shape 35">
              <a:extLst>
                <a:ext uri="{FF2B5EF4-FFF2-40B4-BE49-F238E27FC236}">
                  <a16:creationId xmlns:a16="http://schemas.microsoft.com/office/drawing/2014/main" id="{8801BE84-50EC-4614-8518-20B0084B6AC4}"/>
                </a:ext>
              </a:extLst>
            </p:cNvPr>
            <p:cNvSpPr>
              <a:spLocks/>
            </p:cNvSpPr>
            <p:nvPr/>
          </p:nvSpPr>
          <p:spPr bwMode="auto">
            <a:xfrm>
              <a:off x="8353859" y="543472"/>
              <a:ext cx="433628" cy="553710"/>
            </a:xfrm>
            <a:custGeom>
              <a:avLst/>
              <a:gdLst>
                <a:gd name="T0" fmla="*/ 355477 w 433628"/>
                <a:gd name="T1" fmla="*/ 335857 h 553710"/>
                <a:gd name="T2" fmla="*/ 318051 w 433628"/>
                <a:gd name="T3" fmla="*/ 167475 h 553710"/>
                <a:gd name="T4" fmla="*/ 332261 w 433628"/>
                <a:gd name="T5" fmla="*/ 7166 h 553710"/>
                <a:gd name="T6" fmla="*/ 118315 w 433628"/>
                <a:gd name="T7" fmla="*/ 66807 h 553710"/>
                <a:gd name="T8" fmla="*/ 105373 w 433628"/>
                <a:gd name="T9" fmla="*/ 82618 h 553710"/>
                <a:gd name="T10" fmla="*/ 93632 w 433628"/>
                <a:gd name="T11" fmla="*/ 98095 h 553710"/>
                <a:gd name="T12" fmla="*/ 3504 w 433628"/>
                <a:gd name="T13" fmla="*/ 233721 h 553710"/>
                <a:gd name="T14" fmla="*/ 52871 w 433628"/>
                <a:gd name="T15" fmla="*/ 305836 h 553710"/>
                <a:gd name="T16" fmla="*/ 20315 w 433628"/>
                <a:gd name="T17" fmla="*/ 480088 h 553710"/>
                <a:gd name="T18" fmla="*/ 79222 w 433628"/>
                <a:gd name="T19" fmla="*/ 538194 h 553710"/>
                <a:gd name="T20" fmla="*/ 141331 w 433628"/>
                <a:gd name="T21" fmla="*/ 548935 h 553710"/>
                <a:gd name="T22" fmla="*/ 143466 w 433628"/>
                <a:gd name="T23" fmla="*/ 549135 h 553710"/>
                <a:gd name="T24" fmla="*/ 397572 w 433628"/>
                <a:gd name="T25" fmla="*/ 479154 h 553710"/>
                <a:gd name="T26" fmla="*/ 433797 w 433628"/>
                <a:gd name="T27" fmla="*/ 453337 h 553710"/>
                <a:gd name="T28" fmla="*/ 355610 w 433628"/>
                <a:gd name="T29" fmla="*/ 335923 h 5537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3628"/>
                <a:gd name="T46" fmla="*/ 0 h 553710"/>
                <a:gd name="T47" fmla="*/ 433628 w 433628"/>
                <a:gd name="T48" fmla="*/ 553710 h 5537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3628" h="553710">
                  <a:moveTo>
                    <a:pt x="355477" y="335857"/>
                  </a:moveTo>
                  <a:cubicBezTo>
                    <a:pt x="327391" y="287357"/>
                    <a:pt x="317384" y="189290"/>
                    <a:pt x="318051" y="167475"/>
                  </a:cubicBezTo>
                  <a:cubicBezTo>
                    <a:pt x="319385" y="113839"/>
                    <a:pt x="324055" y="5632"/>
                    <a:pt x="332261" y="7166"/>
                  </a:cubicBezTo>
                  <a:cubicBezTo>
                    <a:pt x="332261" y="7166"/>
                    <a:pt x="190898" y="-18651"/>
                    <a:pt x="118315" y="66807"/>
                  </a:cubicBezTo>
                  <a:cubicBezTo>
                    <a:pt x="113779" y="72144"/>
                    <a:pt x="109509" y="77414"/>
                    <a:pt x="105373" y="82618"/>
                  </a:cubicBezTo>
                  <a:cubicBezTo>
                    <a:pt x="101237" y="87821"/>
                    <a:pt x="97368" y="93025"/>
                    <a:pt x="93632" y="98095"/>
                  </a:cubicBezTo>
                  <a:cubicBezTo>
                    <a:pt x="65479" y="135053"/>
                    <a:pt x="3504" y="233721"/>
                    <a:pt x="3504" y="233721"/>
                  </a:cubicBezTo>
                  <a:cubicBezTo>
                    <a:pt x="3504" y="233721"/>
                    <a:pt x="48601" y="233387"/>
                    <a:pt x="52871" y="305836"/>
                  </a:cubicBezTo>
                  <a:cubicBezTo>
                    <a:pt x="56206" y="362275"/>
                    <a:pt x="20315" y="480088"/>
                    <a:pt x="20315" y="480088"/>
                  </a:cubicBezTo>
                  <a:cubicBezTo>
                    <a:pt x="20315" y="480088"/>
                    <a:pt x="30122" y="523785"/>
                    <a:pt x="79222" y="538194"/>
                  </a:cubicBezTo>
                  <a:cubicBezTo>
                    <a:pt x="94499" y="545199"/>
                    <a:pt x="115046" y="549402"/>
                    <a:pt x="141331" y="548935"/>
                  </a:cubicBezTo>
                  <a:cubicBezTo>
                    <a:pt x="142065" y="549002"/>
                    <a:pt x="142732" y="549069"/>
                    <a:pt x="143466" y="549135"/>
                  </a:cubicBezTo>
                  <a:cubicBezTo>
                    <a:pt x="263881" y="560343"/>
                    <a:pt x="380093" y="490295"/>
                    <a:pt x="397572" y="479154"/>
                  </a:cubicBezTo>
                  <a:cubicBezTo>
                    <a:pt x="415050" y="468013"/>
                    <a:pt x="433797" y="453337"/>
                    <a:pt x="433797" y="453337"/>
                  </a:cubicBezTo>
                  <a:cubicBezTo>
                    <a:pt x="433797" y="453337"/>
                    <a:pt x="383629" y="384423"/>
                    <a:pt x="355610" y="335923"/>
                  </a:cubicBezTo>
                  <a:lnTo>
                    <a:pt x="355477" y="335857"/>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5" name="Freeform: Shape 36">
              <a:extLst>
                <a:ext uri="{FF2B5EF4-FFF2-40B4-BE49-F238E27FC236}">
                  <a16:creationId xmlns:a16="http://schemas.microsoft.com/office/drawing/2014/main" id="{A56DAB79-4854-47A8-BA06-FCC3C60E0F48}"/>
                </a:ext>
              </a:extLst>
            </p:cNvPr>
            <p:cNvSpPr>
              <a:spLocks/>
            </p:cNvSpPr>
            <p:nvPr/>
          </p:nvSpPr>
          <p:spPr bwMode="auto">
            <a:xfrm>
              <a:off x="8215589" y="156312"/>
              <a:ext cx="540368" cy="640436"/>
            </a:xfrm>
            <a:custGeom>
              <a:avLst/>
              <a:gdLst>
                <a:gd name="T0" fmla="*/ 410228 w 540367"/>
                <a:gd name="T1" fmla="*/ 447101 h 640435"/>
                <a:gd name="T2" fmla="*/ 179466 w 540367"/>
                <a:gd name="T3" fmla="*/ 641033 h 640435"/>
                <a:gd name="T4" fmla="*/ 29164 w 540367"/>
                <a:gd name="T5" fmla="*/ 480390 h 640435"/>
                <a:gd name="T6" fmla="*/ 108351 w 540367"/>
                <a:gd name="T7" fmla="*/ 61233 h 640435"/>
                <a:gd name="T8" fmla="*/ 504893 w 540367"/>
                <a:gd name="T9" fmla="*/ 112134 h 640435"/>
                <a:gd name="T10" fmla="*/ 410162 w 540367"/>
                <a:gd name="T11" fmla="*/ 447101 h 640435"/>
                <a:gd name="T12" fmla="*/ 0 60000 65536"/>
                <a:gd name="T13" fmla="*/ 0 60000 65536"/>
                <a:gd name="T14" fmla="*/ 0 60000 65536"/>
                <a:gd name="T15" fmla="*/ 0 60000 65536"/>
                <a:gd name="T16" fmla="*/ 0 60000 65536"/>
                <a:gd name="T17" fmla="*/ 0 60000 65536"/>
                <a:gd name="T18" fmla="*/ 0 w 540367"/>
                <a:gd name="T19" fmla="*/ 0 h 640435"/>
                <a:gd name="T20" fmla="*/ 540367 w 540367"/>
                <a:gd name="T21" fmla="*/ 640435 h 640435"/>
              </a:gdLst>
              <a:ahLst/>
              <a:cxnLst>
                <a:cxn ang="T12">
                  <a:pos x="T0" y="T1"/>
                </a:cxn>
                <a:cxn ang="T13">
                  <a:pos x="T2" y="T3"/>
                </a:cxn>
                <a:cxn ang="T14">
                  <a:pos x="T4" y="T5"/>
                </a:cxn>
                <a:cxn ang="T15">
                  <a:pos x="T6" y="T7"/>
                </a:cxn>
                <a:cxn ang="T16">
                  <a:pos x="T8" y="T9"/>
                </a:cxn>
                <a:cxn ang="T17">
                  <a:pos x="T10" y="T11"/>
                </a:cxn>
              </a:cxnLst>
              <a:rect l="T18" t="T19" r="T20" b="T21"/>
              <a:pathLst>
                <a:path w="540367" h="640435">
                  <a:moveTo>
                    <a:pt x="410223" y="447096"/>
                  </a:moveTo>
                  <a:cubicBezTo>
                    <a:pt x="357521" y="468710"/>
                    <a:pt x="342177" y="618946"/>
                    <a:pt x="179466" y="641028"/>
                  </a:cubicBezTo>
                  <a:cubicBezTo>
                    <a:pt x="96010" y="652369"/>
                    <a:pt x="51713" y="558905"/>
                    <a:pt x="29164" y="480385"/>
                  </a:cubicBezTo>
                  <a:cubicBezTo>
                    <a:pt x="7349" y="404467"/>
                    <a:pt x="-42551" y="151628"/>
                    <a:pt x="108351" y="61233"/>
                  </a:cubicBezTo>
                  <a:cubicBezTo>
                    <a:pt x="268860" y="-34966"/>
                    <a:pt x="431971" y="-6146"/>
                    <a:pt x="504888" y="112134"/>
                  </a:cubicBezTo>
                  <a:cubicBezTo>
                    <a:pt x="577804" y="230415"/>
                    <a:pt x="542313" y="392925"/>
                    <a:pt x="410157" y="447096"/>
                  </a:cubicBezTo>
                  <a:lnTo>
                    <a:pt x="410223" y="447096"/>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6" name="Freeform: Shape 37">
              <a:extLst>
                <a:ext uri="{FF2B5EF4-FFF2-40B4-BE49-F238E27FC236}">
                  <a16:creationId xmlns:a16="http://schemas.microsoft.com/office/drawing/2014/main" id="{11598C9F-A69F-49B8-A33D-020BFFC3E6AE}"/>
                </a:ext>
              </a:extLst>
            </p:cNvPr>
            <p:cNvSpPr>
              <a:spLocks/>
            </p:cNvSpPr>
            <p:nvPr/>
          </p:nvSpPr>
          <p:spPr bwMode="auto">
            <a:xfrm>
              <a:off x="8172803" y="3941"/>
              <a:ext cx="673792" cy="620422"/>
            </a:xfrm>
            <a:custGeom>
              <a:avLst/>
              <a:gdLst>
                <a:gd name="T0" fmla="*/ 629735 w 673791"/>
                <a:gd name="T1" fmla="*/ 210468 h 620422"/>
                <a:gd name="T2" fmla="*/ 629335 w 673791"/>
                <a:gd name="T3" fmla="*/ 209868 h 620422"/>
                <a:gd name="T4" fmla="*/ 615792 w 673791"/>
                <a:gd name="T5" fmla="*/ 186118 h 620422"/>
                <a:gd name="T6" fmla="*/ 548947 w 673791"/>
                <a:gd name="T7" fmla="*/ 83315 h 620422"/>
                <a:gd name="T8" fmla="*/ 415122 w 673791"/>
                <a:gd name="T9" fmla="*/ 52628 h 620422"/>
                <a:gd name="T10" fmla="*/ 311647 w 673791"/>
                <a:gd name="T11" fmla="*/ 3794 h 620422"/>
                <a:gd name="T12" fmla="*/ 222786 w 673791"/>
                <a:gd name="T13" fmla="*/ 86384 h 620422"/>
                <a:gd name="T14" fmla="*/ 210044 w 673791"/>
                <a:gd name="T15" fmla="*/ 87785 h 620422"/>
                <a:gd name="T16" fmla="*/ 194567 w 673791"/>
                <a:gd name="T17" fmla="*/ 84516 h 620422"/>
                <a:gd name="T18" fmla="*/ 3504 w 673791"/>
                <a:gd name="T19" fmla="*/ 189521 h 620422"/>
                <a:gd name="T20" fmla="*/ 4905 w 673791"/>
                <a:gd name="T21" fmla="*/ 207400 h 620422"/>
                <a:gd name="T22" fmla="*/ 7173 w 673791"/>
                <a:gd name="T23" fmla="*/ 227080 h 620422"/>
                <a:gd name="T24" fmla="*/ 81357 w 673791"/>
                <a:gd name="T25" fmla="*/ 313071 h 620422"/>
                <a:gd name="T26" fmla="*/ 100370 w 673791"/>
                <a:gd name="T27" fmla="*/ 317941 h 620422"/>
                <a:gd name="T28" fmla="*/ 183827 w 673791"/>
                <a:gd name="T29" fmla="*/ 311871 h 620422"/>
                <a:gd name="T30" fmla="*/ 200705 w 673791"/>
                <a:gd name="T31" fmla="*/ 308468 h 620422"/>
                <a:gd name="T32" fmla="*/ 318051 w 673791"/>
                <a:gd name="T33" fmla="*/ 296727 h 620422"/>
                <a:gd name="T34" fmla="*/ 395842 w 673791"/>
                <a:gd name="T35" fmla="*/ 505002 h 620422"/>
                <a:gd name="T36" fmla="*/ 460486 w 673791"/>
                <a:gd name="T37" fmla="*/ 487924 h 620422"/>
                <a:gd name="T38" fmla="*/ 491574 w 673791"/>
                <a:gd name="T39" fmla="*/ 543428 h 620422"/>
                <a:gd name="T40" fmla="*/ 502648 w 673791"/>
                <a:gd name="T41" fmla="*/ 619747 h 620422"/>
                <a:gd name="T42" fmla="*/ 626333 w 673791"/>
                <a:gd name="T43" fmla="*/ 458104 h 620422"/>
                <a:gd name="T44" fmla="*/ 673231 w 673791"/>
                <a:gd name="T45" fmla="*/ 331017 h 620422"/>
                <a:gd name="T46" fmla="*/ 629668 w 673791"/>
                <a:gd name="T47" fmla="*/ 210468 h 6204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73791"/>
                <a:gd name="T73" fmla="*/ 0 h 620422"/>
                <a:gd name="T74" fmla="*/ 673791 w 673791"/>
                <a:gd name="T75" fmla="*/ 620422 h 6204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73791" h="620422">
                  <a:moveTo>
                    <a:pt x="629730" y="210468"/>
                  </a:moveTo>
                  <a:cubicBezTo>
                    <a:pt x="629730" y="210468"/>
                    <a:pt x="629463" y="210068"/>
                    <a:pt x="629330" y="209868"/>
                  </a:cubicBezTo>
                  <a:cubicBezTo>
                    <a:pt x="625127" y="201596"/>
                    <a:pt x="620657" y="193657"/>
                    <a:pt x="615787" y="186118"/>
                  </a:cubicBezTo>
                  <a:cubicBezTo>
                    <a:pt x="598375" y="147626"/>
                    <a:pt x="606914" y="121474"/>
                    <a:pt x="548942" y="83315"/>
                  </a:cubicBezTo>
                  <a:cubicBezTo>
                    <a:pt x="479494" y="37684"/>
                    <a:pt x="452276" y="41754"/>
                    <a:pt x="415117" y="52628"/>
                  </a:cubicBezTo>
                  <a:cubicBezTo>
                    <a:pt x="377959" y="63502"/>
                    <a:pt x="374957" y="-1342"/>
                    <a:pt x="311647" y="3794"/>
                  </a:cubicBezTo>
                  <a:cubicBezTo>
                    <a:pt x="248337" y="8931"/>
                    <a:pt x="256743" y="73041"/>
                    <a:pt x="222786" y="86384"/>
                  </a:cubicBezTo>
                  <a:cubicBezTo>
                    <a:pt x="219051" y="87852"/>
                    <a:pt x="214781" y="88185"/>
                    <a:pt x="210044" y="87785"/>
                  </a:cubicBezTo>
                  <a:cubicBezTo>
                    <a:pt x="205308" y="87385"/>
                    <a:pt x="200171" y="86184"/>
                    <a:pt x="194567" y="84516"/>
                  </a:cubicBezTo>
                  <a:cubicBezTo>
                    <a:pt x="105573" y="45690"/>
                    <a:pt x="15912" y="98459"/>
                    <a:pt x="3504" y="189521"/>
                  </a:cubicBezTo>
                  <a:cubicBezTo>
                    <a:pt x="3504" y="195258"/>
                    <a:pt x="3904" y="201195"/>
                    <a:pt x="4905" y="207400"/>
                  </a:cubicBezTo>
                  <a:cubicBezTo>
                    <a:pt x="5172" y="214004"/>
                    <a:pt x="5972" y="220609"/>
                    <a:pt x="7173" y="227080"/>
                  </a:cubicBezTo>
                  <a:cubicBezTo>
                    <a:pt x="14645" y="265906"/>
                    <a:pt x="39929" y="300997"/>
                    <a:pt x="81357" y="313071"/>
                  </a:cubicBezTo>
                  <a:cubicBezTo>
                    <a:pt x="87494" y="315140"/>
                    <a:pt x="93832" y="316741"/>
                    <a:pt x="100370" y="317941"/>
                  </a:cubicBezTo>
                  <a:cubicBezTo>
                    <a:pt x="126588" y="322745"/>
                    <a:pt x="155807" y="320810"/>
                    <a:pt x="183827" y="311871"/>
                  </a:cubicBezTo>
                  <a:cubicBezTo>
                    <a:pt x="189697" y="310803"/>
                    <a:pt x="195301" y="309669"/>
                    <a:pt x="200705" y="308468"/>
                  </a:cubicBezTo>
                  <a:cubicBezTo>
                    <a:pt x="238530" y="300063"/>
                    <a:pt x="267283" y="289322"/>
                    <a:pt x="318051" y="296727"/>
                  </a:cubicBezTo>
                  <a:cubicBezTo>
                    <a:pt x="390567" y="307334"/>
                    <a:pt x="372955" y="499999"/>
                    <a:pt x="395837" y="505002"/>
                  </a:cubicBezTo>
                  <a:cubicBezTo>
                    <a:pt x="418720" y="510072"/>
                    <a:pt x="446539" y="496796"/>
                    <a:pt x="460481" y="487924"/>
                  </a:cubicBezTo>
                  <a:cubicBezTo>
                    <a:pt x="474424" y="478984"/>
                    <a:pt x="511850" y="506203"/>
                    <a:pt x="491569" y="543428"/>
                  </a:cubicBezTo>
                  <a:cubicBezTo>
                    <a:pt x="471289" y="580654"/>
                    <a:pt x="502643" y="619747"/>
                    <a:pt x="502643" y="619747"/>
                  </a:cubicBezTo>
                  <a:cubicBezTo>
                    <a:pt x="502643" y="619747"/>
                    <a:pt x="599042" y="531087"/>
                    <a:pt x="626328" y="458104"/>
                  </a:cubicBezTo>
                  <a:cubicBezTo>
                    <a:pt x="650010" y="407869"/>
                    <a:pt x="671492" y="356101"/>
                    <a:pt x="673226" y="331017"/>
                  </a:cubicBezTo>
                  <a:cubicBezTo>
                    <a:pt x="677096" y="273645"/>
                    <a:pt x="666955" y="263504"/>
                    <a:pt x="629663" y="210468"/>
                  </a:cubicBezTo>
                  <a:lnTo>
                    <a:pt x="629730" y="210468"/>
                  </a:lnTo>
                  <a:close/>
                </a:path>
              </a:pathLst>
            </a:custGeom>
            <a:solidFill>
              <a:schemeClr val="tx2"/>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7" name="Freeform: Shape 38">
              <a:extLst>
                <a:ext uri="{FF2B5EF4-FFF2-40B4-BE49-F238E27FC236}">
                  <a16:creationId xmlns:a16="http://schemas.microsoft.com/office/drawing/2014/main" id="{33F6A0FF-F4E7-41D0-AB55-7754BB91349E}"/>
                </a:ext>
              </a:extLst>
            </p:cNvPr>
            <p:cNvSpPr>
              <a:spLocks/>
            </p:cNvSpPr>
            <p:nvPr/>
          </p:nvSpPr>
          <p:spPr bwMode="auto">
            <a:xfrm>
              <a:off x="8602495" y="457025"/>
              <a:ext cx="86726" cy="146767"/>
            </a:xfrm>
            <a:custGeom>
              <a:avLst/>
              <a:gdLst>
                <a:gd name="T0" fmla="*/ 6172 w 86725"/>
                <a:gd name="T1" fmla="*/ 58789 h 146766"/>
                <a:gd name="T2" fmla="*/ 44337 w 86725"/>
                <a:gd name="T3" fmla="*/ 5820 h 146766"/>
                <a:gd name="T4" fmla="*/ 83430 w 86725"/>
                <a:gd name="T5" fmla="*/ 44847 h 146766"/>
                <a:gd name="T6" fmla="*/ 3504 w 86725"/>
                <a:gd name="T7" fmla="*/ 144853 h 146766"/>
                <a:gd name="T8" fmla="*/ 6106 w 86725"/>
                <a:gd name="T9" fmla="*/ 58789 h 146766"/>
                <a:gd name="T10" fmla="*/ 0 60000 65536"/>
                <a:gd name="T11" fmla="*/ 0 60000 65536"/>
                <a:gd name="T12" fmla="*/ 0 60000 65536"/>
                <a:gd name="T13" fmla="*/ 0 60000 65536"/>
                <a:gd name="T14" fmla="*/ 0 60000 65536"/>
                <a:gd name="T15" fmla="*/ 0 w 86725"/>
                <a:gd name="T16" fmla="*/ 0 h 146766"/>
                <a:gd name="T17" fmla="*/ 86725 w 86725"/>
                <a:gd name="T18" fmla="*/ 146766 h 146766"/>
              </a:gdLst>
              <a:ahLst/>
              <a:cxnLst>
                <a:cxn ang="T10">
                  <a:pos x="T0" y="T1"/>
                </a:cxn>
                <a:cxn ang="T11">
                  <a:pos x="T2" y="T3"/>
                </a:cxn>
                <a:cxn ang="T12">
                  <a:pos x="T4" y="T5"/>
                </a:cxn>
                <a:cxn ang="T13">
                  <a:pos x="T6" y="T7"/>
                </a:cxn>
                <a:cxn ang="T14">
                  <a:pos x="T8" y="T9"/>
                </a:cxn>
              </a:cxnLst>
              <a:rect l="T15" t="T16" r="T17" b="T18"/>
              <a:pathLst>
                <a:path w="86725" h="146766">
                  <a:moveTo>
                    <a:pt x="6172" y="58789"/>
                  </a:moveTo>
                  <a:cubicBezTo>
                    <a:pt x="6906" y="34973"/>
                    <a:pt x="21716" y="13292"/>
                    <a:pt x="44332" y="5820"/>
                  </a:cubicBezTo>
                  <a:cubicBezTo>
                    <a:pt x="63078" y="-384"/>
                    <a:pt x="82224" y="3752"/>
                    <a:pt x="83425" y="44847"/>
                  </a:cubicBezTo>
                  <a:cubicBezTo>
                    <a:pt x="85893" y="127103"/>
                    <a:pt x="3504" y="144848"/>
                    <a:pt x="3504" y="144848"/>
                  </a:cubicBezTo>
                  <a:lnTo>
                    <a:pt x="6106" y="58789"/>
                  </a:lnTo>
                  <a:lnTo>
                    <a:pt x="6172" y="58789"/>
                  </a:lnTo>
                  <a:close/>
                </a:path>
              </a:pathLst>
            </a:custGeom>
            <a:solidFill>
              <a:srgbClr val="FFCDCD"/>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95328" name="Freeform: Shape 39">
              <a:extLst>
                <a:ext uri="{FF2B5EF4-FFF2-40B4-BE49-F238E27FC236}">
                  <a16:creationId xmlns:a16="http://schemas.microsoft.com/office/drawing/2014/main" id="{63E97AC9-909E-4130-8476-679FE6380EF2}"/>
                </a:ext>
              </a:extLst>
            </p:cNvPr>
            <p:cNvSpPr>
              <a:spLocks/>
            </p:cNvSpPr>
            <p:nvPr/>
          </p:nvSpPr>
          <p:spPr bwMode="auto">
            <a:xfrm>
              <a:off x="8363466" y="888633"/>
              <a:ext cx="433628" cy="213479"/>
            </a:xfrm>
            <a:custGeom>
              <a:avLst/>
              <a:gdLst>
                <a:gd name="T0" fmla="*/ 361548 w 433628"/>
                <a:gd name="T1" fmla="*/ 3504 h 213478"/>
                <a:gd name="T2" fmla="*/ 148269 w 433628"/>
                <a:gd name="T3" fmla="*/ 76420 h 213478"/>
                <a:gd name="T4" fmla="*/ 26720 w 433628"/>
                <a:gd name="T5" fmla="*/ 43264 h 213478"/>
                <a:gd name="T6" fmla="*/ 4038 w 433628"/>
                <a:gd name="T7" fmla="*/ 132864 h 213478"/>
                <a:gd name="T8" fmla="*/ 3504 w 433628"/>
                <a:gd name="T9" fmla="*/ 134598 h 213478"/>
                <a:gd name="T10" fmla="*/ 3904 w 433628"/>
                <a:gd name="T11" fmla="*/ 136399 h 213478"/>
                <a:gd name="T12" fmla="*/ 67147 w 433628"/>
                <a:gd name="T13" fmla="*/ 199442 h 213478"/>
                <a:gd name="T14" fmla="*/ 123853 w 433628"/>
                <a:gd name="T15" fmla="*/ 210650 h 213478"/>
                <a:gd name="T16" fmla="*/ 131324 w 433628"/>
                <a:gd name="T17" fmla="*/ 210650 h 213478"/>
                <a:gd name="T18" fmla="*/ 133059 w 433628"/>
                <a:gd name="T19" fmla="*/ 210850 h 213478"/>
                <a:gd name="T20" fmla="*/ 154273 w 433628"/>
                <a:gd name="T21" fmla="*/ 212051 h 213478"/>
                <a:gd name="T22" fmla="*/ 154273 w 433628"/>
                <a:gd name="T23" fmla="*/ 212051 h 213478"/>
                <a:gd name="T24" fmla="*/ 391501 w 433628"/>
                <a:gd name="T25" fmla="*/ 139802 h 213478"/>
                <a:gd name="T26" fmla="*/ 428260 w 433628"/>
                <a:gd name="T27" fmla="*/ 113584 h 213478"/>
                <a:gd name="T28" fmla="*/ 433530 w 433628"/>
                <a:gd name="T29" fmla="*/ 109514 h 213478"/>
                <a:gd name="T30" fmla="*/ 429594 w 433628"/>
                <a:gd name="T31" fmla="*/ 104106 h 213478"/>
                <a:gd name="T32" fmla="*/ 361481 w 433628"/>
                <a:gd name="T33" fmla="*/ 3504 h 2134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3628"/>
                <a:gd name="T52" fmla="*/ 0 h 213478"/>
                <a:gd name="T53" fmla="*/ 433628 w 433628"/>
                <a:gd name="T54" fmla="*/ 213478 h 2134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3628" h="213478">
                  <a:moveTo>
                    <a:pt x="361548" y="3504"/>
                  </a:moveTo>
                  <a:cubicBezTo>
                    <a:pt x="315516" y="47200"/>
                    <a:pt x="228457" y="78889"/>
                    <a:pt x="148269" y="76420"/>
                  </a:cubicBezTo>
                  <a:cubicBezTo>
                    <a:pt x="103505" y="75019"/>
                    <a:pt x="49602" y="59609"/>
                    <a:pt x="26720" y="43264"/>
                  </a:cubicBezTo>
                  <a:cubicBezTo>
                    <a:pt x="17247" y="89162"/>
                    <a:pt x="4238" y="132192"/>
                    <a:pt x="4038" y="132859"/>
                  </a:cubicBezTo>
                  <a:lnTo>
                    <a:pt x="3504" y="134593"/>
                  </a:lnTo>
                  <a:lnTo>
                    <a:pt x="3904" y="136394"/>
                  </a:lnTo>
                  <a:cubicBezTo>
                    <a:pt x="4305" y="138329"/>
                    <a:pt x="15112" y="183960"/>
                    <a:pt x="67147" y="199437"/>
                  </a:cubicBezTo>
                  <a:cubicBezTo>
                    <a:pt x="82624" y="206442"/>
                    <a:pt x="101704" y="210178"/>
                    <a:pt x="123853" y="210645"/>
                  </a:cubicBezTo>
                  <a:cubicBezTo>
                    <a:pt x="126321" y="210645"/>
                    <a:pt x="128789" y="210645"/>
                    <a:pt x="131324" y="210645"/>
                  </a:cubicBezTo>
                  <a:lnTo>
                    <a:pt x="133059" y="210845"/>
                  </a:lnTo>
                  <a:cubicBezTo>
                    <a:pt x="139997" y="211512"/>
                    <a:pt x="147135" y="211912"/>
                    <a:pt x="154273" y="212046"/>
                  </a:cubicBezTo>
                  <a:cubicBezTo>
                    <a:pt x="271353" y="214381"/>
                    <a:pt x="379560" y="147469"/>
                    <a:pt x="391501" y="139797"/>
                  </a:cubicBezTo>
                  <a:cubicBezTo>
                    <a:pt x="409047" y="128589"/>
                    <a:pt x="427526" y="114179"/>
                    <a:pt x="428260" y="113579"/>
                  </a:cubicBezTo>
                  <a:lnTo>
                    <a:pt x="433530" y="109509"/>
                  </a:lnTo>
                  <a:lnTo>
                    <a:pt x="429594" y="104106"/>
                  </a:lnTo>
                  <a:cubicBezTo>
                    <a:pt x="429127" y="103505"/>
                    <a:pt x="389633" y="49068"/>
                    <a:pt x="361481" y="3504"/>
                  </a:cubicBezTo>
                  <a:lnTo>
                    <a:pt x="361548" y="3504"/>
                  </a:lnTo>
                  <a:close/>
                </a:path>
              </a:pathLst>
            </a:custGeom>
            <a:solidFill>
              <a:srgbClr val="E7EEFE"/>
            </a:solidFill>
            <a:ln>
              <a:noFill/>
            </a:ln>
            <a:extLst>
              <a:ext uri="{91240B29-F687-4F45-9708-019B960494DF}">
                <a14:hiddenLine xmlns:a14="http://schemas.microsoft.com/office/drawing/2010/main" w="6670" cap="flat">
                  <a:solidFill>
                    <a:srgbClr val="000000"/>
                  </a:solidFill>
                  <a:prstDash val="solid"/>
                  <a:miter lim="800000"/>
                  <a:headEnd/>
                  <a:tailEnd/>
                </a14:hiddenLine>
              </a:ext>
            </a:extLst>
          </p:spPr>
          <p:txBody>
            <a:bodyPr anchor="ctr"/>
            <a:lstStyle/>
            <a:p>
              <a:endParaRPr lang="en-US"/>
            </a:p>
          </p:txBody>
        </p:sp>
        <p:sp>
          <p:nvSpPr>
            <p:cNvPr id="41" name="Freeform: Shape 40">
              <a:extLst>
                <a:ext uri="{FF2B5EF4-FFF2-40B4-BE49-F238E27FC236}">
                  <a16:creationId xmlns:a16="http://schemas.microsoft.com/office/drawing/2014/main" id="{87DE6249-D66B-433A-B75C-EAFB050E0851}"/>
                </a:ext>
              </a:extLst>
            </p:cNvPr>
            <p:cNvSpPr/>
            <p:nvPr/>
          </p:nvSpPr>
          <p:spPr>
            <a:xfrm>
              <a:off x="8565786" y="1004204"/>
              <a:ext cx="401764" cy="634632"/>
            </a:xfrm>
            <a:custGeom>
              <a:avLst/>
              <a:gdLst>
                <a:gd name="connsiteX0" fmla="*/ 253474 w 400272"/>
                <a:gd name="connsiteY0" fmla="*/ 142587 h 633764"/>
                <a:gd name="connsiteX1" fmla="*/ 314649 w 400272"/>
                <a:gd name="connsiteY1" fmla="*/ 129711 h 633764"/>
                <a:gd name="connsiteX2" fmla="*/ 398439 w 400272"/>
                <a:gd name="connsiteY2" fmla="*/ 43253 h 633764"/>
                <a:gd name="connsiteX3" fmla="*/ 320386 w 400272"/>
                <a:gd name="connsiteY3" fmla="*/ 5560 h 633764"/>
                <a:gd name="connsiteX4" fmla="*/ 305042 w 400272"/>
                <a:gd name="connsiteY4" fmla="*/ 5427 h 633764"/>
                <a:gd name="connsiteX5" fmla="*/ 163279 w 400272"/>
                <a:gd name="connsiteY5" fmla="*/ 198358 h 633764"/>
                <a:gd name="connsiteX6" fmla="*/ 3504 w 400272"/>
                <a:gd name="connsiteY6" fmla="*/ 633121 h 633764"/>
                <a:gd name="connsiteX7" fmla="*/ 326257 w 400272"/>
                <a:gd name="connsiteY7" fmla="*/ 171406 h 633764"/>
                <a:gd name="connsiteX8" fmla="*/ 253407 w 400272"/>
                <a:gd name="connsiteY8" fmla="*/ 142587 h 6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272" h="633764">
                  <a:moveTo>
                    <a:pt x="253474" y="142587"/>
                  </a:moveTo>
                  <a:lnTo>
                    <a:pt x="314649" y="129711"/>
                  </a:lnTo>
                  <a:lnTo>
                    <a:pt x="398439" y="43253"/>
                  </a:lnTo>
                  <a:cubicBezTo>
                    <a:pt x="376358" y="31711"/>
                    <a:pt x="351274" y="20304"/>
                    <a:pt x="320386" y="5560"/>
                  </a:cubicBezTo>
                  <a:cubicBezTo>
                    <a:pt x="320386" y="5560"/>
                    <a:pt x="309045" y="1024"/>
                    <a:pt x="305042" y="5427"/>
                  </a:cubicBezTo>
                  <a:cubicBezTo>
                    <a:pt x="261613" y="54193"/>
                    <a:pt x="205842" y="119771"/>
                    <a:pt x="163279" y="198358"/>
                  </a:cubicBezTo>
                  <a:cubicBezTo>
                    <a:pt x="82291" y="347927"/>
                    <a:pt x="11509" y="523379"/>
                    <a:pt x="3504" y="633121"/>
                  </a:cubicBezTo>
                  <a:lnTo>
                    <a:pt x="326257" y="171406"/>
                  </a:lnTo>
                  <a:lnTo>
                    <a:pt x="253407" y="142587"/>
                  </a:lnTo>
                  <a:close/>
                </a:path>
              </a:pathLst>
            </a:custGeom>
            <a:solidFill>
              <a:schemeClr val="accent4">
                <a:lumMod val="75000"/>
              </a:schemeClr>
            </a:solidFill>
            <a:ln w="6670"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95241" name="TextBox 41">
            <a:extLst>
              <a:ext uri="{FF2B5EF4-FFF2-40B4-BE49-F238E27FC236}">
                <a16:creationId xmlns:a16="http://schemas.microsoft.com/office/drawing/2014/main" id="{C843EEE0-FFD0-4F5F-B962-53E52883ED50}"/>
              </a:ext>
            </a:extLst>
          </p:cNvPr>
          <p:cNvSpPr txBox="1">
            <a:spLocks noChangeArrowheads="1"/>
          </p:cNvSpPr>
          <p:nvPr/>
        </p:nvSpPr>
        <p:spPr bwMode="auto">
          <a:xfrm>
            <a:off x="7051675" y="1066800"/>
            <a:ext cx="4708525" cy="4991100"/>
          </a:xfrm>
          <a:prstGeom prst="rect">
            <a:avLst/>
          </a:prstGeom>
          <a:gradFill rotWithShape="0">
            <a:gsLst>
              <a:gs pos="0">
                <a:srgbClr val="1BD7D3"/>
              </a:gs>
              <a:gs pos="100000">
                <a:srgbClr val="49A9F6"/>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tIns="91440" bIns="9144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a:solidFill>
                  <a:schemeClr val="bg1"/>
                </a:solidFill>
              </a:rPr>
              <a:t>Авт</a:t>
            </a:r>
            <a:r>
              <a:rPr lang="tr-TR" altLang="en-US" sz="1600">
                <a:solidFill>
                  <a:schemeClr val="bg1"/>
                </a:solidFill>
              </a:rPr>
              <a:t>o</a:t>
            </a:r>
            <a:r>
              <a:rPr lang="ru-RU" altLang="en-US" sz="1600">
                <a:solidFill>
                  <a:schemeClr val="bg1"/>
                </a:solidFill>
              </a:rPr>
              <a:t>матлаштириш</a:t>
            </a:r>
            <a:r>
              <a:rPr lang="tr-TR" altLang="en-US" sz="1600">
                <a:solidFill>
                  <a:schemeClr val="bg1"/>
                </a:solidFill>
              </a:rPr>
              <a:t> </a:t>
            </a:r>
            <a:r>
              <a:rPr lang="ru-RU" altLang="en-US" sz="1600">
                <a:solidFill>
                  <a:schemeClr val="bg1"/>
                </a:solidFill>
              </a:rPr>
              <a:t>т</a:t>
            </a:r>
            <a:r>
              <a:rPr lang="tr-TR" altLang="en-US" sz="1600">
                <a:solidFill>
                  <a:schemeClr val="bg1"/>
                </a:solidFill>
              </a:rPr>
              <a:t>e</a:t>
            </a:r>
            <a:r>
              <a:rPr lang="ru-RU" altLang="en-US" sz="1600">
                <a:solidFill>
                  <a:schemeClr val="bg1"/>
                </a:solidFill>
              </a:rPr>
              <a:t>нд</a:t>
            </a:r>
            <a:r>
              <a:rPr lang="tr-TR" altLang="en-US" sz="1600">
                <a:solidFill>
                  <a:schemeClr val="bg1"/>
                </a:solidFill>
              </a:rPr>
              <a:t>e</a:t>
            </a:r>
            <a:r>
              <a:rPr lang="ru-RU" altLang="en-US" sz="1600">
                <a:solidFill>
                  <a:schemeClr val="bg1"/>
                </a:solidFill>
              </a:rPr>
              <a:t>нцияси</a:t>
            </a:r>
            <a:r>
              <a:rPr lang="tr-TR" altLang="en-US" sz="1600">
                <a:solidFill>
                  <a:schemeClr val="bg1"/>
                </a:solidFill>
              </a:rPr>
              <a:t>.</a:t>
            </a:r>
            <a:endParaRPr lang="en-US" altLang="en-US" sz="1600">
              <a:solidFill>
                <a:schemeClr val="bg1"/>
              </a:solidFill>
            </a:endParaRPr>
          </a:p>
          <a:p>
            <a:pPr eaLnBrk="1" hangingPunct="1">
              <a:spcBef>
                <a:spcPct val="0"/>
              </a:spcBef>
              <a:spcAft>
                <a:spcPts val="600"/>
              </a:spcAft>
              <a:buFontTx/>
              <a:buNone/>
            </a:pPr>
            <a:r>
              <a:rPr lang="ru-RU" altLang="en-US" sz="1200">
                <a:solidFill>
                  <a:schemeClr val="bg1"/>
                </a:solidFill>
              </a:rPr>
              <a:t>К</a:t>
            </a:r>
            <a:r>
              <a:rPr lang="tr-TR" altLang="en-US" sz="1200">
                <a:solidFill>
                  <a:schemeClr val="bg1"/>
                </a:solidFill>
              </a:rPr>
              <a:t>o</a:t>
            </a:r>
            <a:r>
              <a:rPr lang="ru-RU" altLang="en-US" sz="1200">
                <a:solidFill>
                  <a:schemeClr val="bg1"/>
                </a:solidFill>
              </a:rPr>
              <a:t>ррупцияга</a:t>
            </a:r>
            <a:r>
              <a:rPr lang="en-US" altLang="en-US" sz="1200">
                <a:solidFill>
                  <a:schemeClr val="bg1"/>
                </a:solidFill>
              </a:rPr>
              <a:t> o</a:t>
            </a:r>
            <a:r>
              <a:rPr lang="ru-RU" altLang="en-US" sz="1200">
                <a:solidFill>
                  <a:schemeClr val="bg1"/>
                </a:solidFill>
              </a:rPr>
              <a:t>ид</a:t>
            </a:r>
            <a:r>
              <a:rPr lang="en-US" altLang="en-US" sz="1200">
                <a:solidFill>
                  <a:schemeClr val="bg1"/>
                </a:solidFill>
              </a:rPr>
              <a:t> </a:t>
            </a:r>
            <a:r>
              <a:rPr lang="ru-RU" altLang="en-US" sz="1200">
                <a:solidFill>
                  <a:schemeClr val="bg1"/>
                </a:solidFill>
              </a:rPr>
              <a:t>қ</a:t>
            </a:r>
            <a:r>
              <a:rPr lang="en-US" altLang="en-US" sz="1200">
                <a:solidFill>
                  <a:schemeClr val="bg1"/>
                </a:solidFill>
              </a:rPr>
              <a:t>o</a:t>
            </a:r>
            <a:r>
              <a:rPr lang="ru-RU" altLang="en-US" sz="1200">
                <a:solidFill>
                  <a:schemeClr val="bg1"/>
                </a:solidFill>
              </a:rPr>
              <a:t>нун</a:t>
            </a:r>
            <a:r>
              <a:rPr lang="tr-TR" altLang="en-US" sz="1200">
                <a:solidFill>
                  <a:schemeClr val="bg1"/>
                </a:solidFill>
              </a:rPr>
              <a:t> </a:t>
            </a:r>
            <a:r>
              <a:rPr lang="ru-RU" altLang="en-US" sz="1200">
                <a:solidFill>
                  <a:schemeClr val="bg1"/>
                </a:solidFill>
              </a:rPr>
              <a:t>бузилишини</a:t>
            </a:r>
            <a:r>
              <a:rPr lang="tr-TR" altLang="en-US" sz="1200">
                <a:solidFill>
                  <a:schemeClr val="bg1"/>
                </a:solidFill>
              </a:rPr>
              <a:t> </a:t>
            </a:r>
            <a:r>
              <a:rPr lang="ru-RU" altLang="en-US" sz="1200">
                <a:solidFill>
                  <a:schemeClr val="bg1"/>
                </a:solidFill>
              </a:rPr>
              <a:t>аниқлаш</a:t>
            </a:r>
            <a:r>
              <a:rPr lang="tr-TR" altLang="en-US" sz="1200">
                <a:solidFill>
                  <a:schemeClr val="bg1"/>
                </a:solidFill>
              </a:rPr>
              <a:t> </a:t>
            </a:r>
            <a:r>
              <a:rPr lang="ru-RU" altLang="en-US" sz="1200">
                <a:solidFill>
                  <a:schemeClr val="bg1"/>
                </a:solidFill>
              </a:rPr>
              <a:t>учун</a:t>
            </a:r>
            <a:r>
              <a:rPr lang="tr-TR" altLang="en-US" sz="1200">
                <a:solidFill>
                  <a:schemeClr val="bg1"/>
                </a:solidFill>
              </a:rPr>
              <a:t> </a:t>
            </a:r>
            <a:r>
              <a:rPr lang="ru-RU" altLang="en-US" sz="1200">
                <a:solidFill>
                  <a:schemeClr val="bg1"/>
                </a:solidFill>
              </a:rPr>
              <a:t>ташкил</a:t>
            </a:r>
            <a:r>
              <a:rPr lang="en-US" altLang="en-US" sz="1200">
                <a:solidFill>
                  <a:schemeClr val="bg1"/>
                </a:solidFill>
              </a:rPr>
              <a:t>o</a:t>
            </a:r>
            <a:r>
              <a:rPr lang="ru-RU" altLang="en-US" sz="1200">
                <a:solidFill>
                  <a:schemeClr val="bg1"/>
                </a:solidFill>
              </a:rPr>
              <a:t>тлар</a:t>
            </a:r>
            <a:r>
              <a:rPr lang="tr-TR" altLang="en-US" sz="1200">
                <a:solidFill>
                  <a:schemeClr val="bg1"/>
                </a:solidFill>
              </a:rPr>
              <a:t> </a:t>
            </a:r>
            <a:r>
              <a:rPr lang="ru-RU" altLang="en-US" sz="1200">
                <a:solidFill>
                  <a:schemeClr val="bg1"/>
                </a:solidFill>
              </a:rPr>
              <a:t>ўзлари</a:t>
            </a:r>
            <a:r>
              <a:rPr lang="tr-TR" altLang="en-US" sz="1200">
                <a:solidFill>
                  <a:schemeClr val="bg1"/>
                </a:solidFill>
              </a:rPr>
              <a:t> </a:t>
            </a:r>
            <a:r>
              <a:rPr lang="ru-RU" altLang="en-US" sz="1200">
                <a:solidFill>
                  <a:schemeClr val="bg1"/>
                </a:solidFill>
              </a:rPr>
              <a:t>ишлаб</a:t>
            </a:r>
            <a:r>
              <a:rPr lang="tr-TR" altLang="en-US" sz="1200">
                <a:solidFill>
                  <a:schemeClr val="bg1"/>
                </a:solidFill>
              </a:rPr>
              <a:t> </a:t>
            </a:r>
            <a:r>
              <a:rPr lang="ru-RU" altLang="en-US" sz="1200">
                <a:solidFill>
                  <a:schemeClr val="bg1"/>
                </a:solidFill>
              </a:rPr>
              <a:t>чиқадиган</a:t>
            </a:r>
            <a:r>
              <a:rPr lang="tr-TR" altLang="en-US" sz="1200">
                <a:solidFill>
                  <a:schemeClr val="bg1"/>
                </a:solidFill>
              </a:rPr>
              <a:t> </a:t>
            </a:r>
            <a:r>
              <a:rPr lang="ru-RU" altLang="en-US" sz="1200">
                <a:solidFill>
                  <a:schemeClr val="bg1"/>
                </a:solidFill>
              </a:rPr>
              <a:t>ёки</a:t>
            </a:r>
            <a:r>
              <a:rPr lang="tr-TR" altLang="en-US" sz="1200">
                <a:solidFill>
                  <a:schemeClr val="bg1"/>
                </a:solidFill>
              </a:rPr>
              <a:t> </a:t>
            </a:r>
            <a:r>
              <a:rPr lang="ru-RU" altLang="en-US" sz="1200">
                <a:solidFill>
                  <a:schemeClr val="bg1"/>
                </a:solidFill>
              </a:rPr>
              <a:t>и</a:t>
            </a:r>
            <a:r>
              <a:rPr lang="tr-TR" altLang="en-US" sz="1200">
                <a:solidFill>
                  <a:schemeClr val="bg1"/>
                </a:solidFill>
              </a:rPr>
              <a:t>x</a:t>
            </a:r>
            <a:r>
              <a:rPr lang="ru-RU" altLang="en-US" sz="1200">
                <a:solidFill>
                  <a:schemeClr val="bg1"/>
                </a:solidFill>
              </a:rPr>
              <a:t>тисослашган</a:t>
            </a:r>
            <a:r>
              <a:rPr lang="tr-TR" altLang="en-US" sz="1200">
                <a:solidFill>
                  <a:schemeClr val="bg1"/>
                </a:solidFill>
              </a:rPr>
              <a:t> </a:t>
            </a:r>
            <a:r>
              <a:rPr lang="ru-RU" altLang="en-US" sz="1200">
                <a:solidFill>
                  <a:schemeClr val="bg1"/>
                </a:solidFill>
              </a:rPr>
              <a:t>ишлаб</a:t>
            </a:r>
            <a:r>
              <a:rPr lang="tr-TR" altLang="en-US" sz="1200">
                <a:solidFill>
                  <a:schemeClr val="bg1"/>
                </a:solidFill>
              </a:rPr>
              <a:t> </a:t>
            </a:r>
            <a:r>
              <a:rPr lang="ru-RU" altLang="en-US" sz="1200">
                <a:solidFill>
                  <a:schemeClr val="bg1"/>
                </a:solidFill>
              </a:rPr>
              <a:t>чиқарувчилардан</a:t>
            </a:r>
            <a:r>
              <a:rPr lang="tr-TR" altLang="en-US" sz="1200">
                <a:solidFill>
                  <a:schemeClr val="bg1"/>
                </a:solidFill>
              </a:rPr>
              <a:t> </a:t>
            </a:r>
            <a:r>
              <a:rPr lang="ru-RU" altLang="en-US" sz="1200">
                <a:solidFill>
                  <a:schemeClr val="bg1"/>
                </a:solidFill>
              </a:rPr>
              <a:t>с</a:t>
            </a:r>
            <a:r>
              <a:rPr lang="tr-TR" altLang="en-US" sz="1200">
                <a:solidFill>
                  <a:schemeClr val="bg1"/>
                </a:solidFill>
              </a:rPr>
              <a:t>o</a:t>
            </a:r>
            <a:r>
              <a:rPr lang="ru-RU" altLang="en-US" sz="1200">
                <a:solidFill>
                  <a:schemeClr val="bg1"/>
                </a:solidFill>
              </a:rPr>
              <a:t>тиб</a:t>
            </a:r>
            <a:r>
              <a:rPr lang="tr-TR" altLang="en-US" sz="1200">
                <a:solidFill>
                  <a:schemeClr val="bg1"/>
                </a:solidFill>
              </a:rPr>
              <a:t> o</a:t>
            </a:r>
            <a:r>
              <a:rPr lang="ru-RU" altLang="en-US" sz="1200">
                <a:solidFill>
                  <a:schemeClr val="bg1"/>
                </a:solidFill>
              </a:rPr>
              <a:t>ладиган</a:t>
            </a:r>
            <a:r>
              <a:rPr lang="tr-TR" altLang="en-US" sz="1200">
                <a:solidFill>
                  <a:schemeClr val="bg1"/>
                </a:solidFill>
              </a:rPr>
              <a:t> </a:t>
            </a:r>
            <a:r>
              <a:rPr lang="ru-RU" altLang="en-US" sz="1200">
                <a:solidFill>
                  <a:schemeClr val="bg1"/>
                </a:solidFill>
              </a:rPr>
              <a:t>турли</a:t>
            </a:r>
            <a:r>
              <a:rPr lang="tr-TR" altLang="en-US" sz="1200">
                <a:solidFill>
                  <a:schemeClr val="bg1"/>
                </a:solidFill>
              </a:rPr>
              <a:t> x</a:t>
            </a:r>
            <a:r>
              <a:rPr lang="ru-RU" altLang="en-US" sz="1200">
                <a:solidFill>
                  <a:schemeClr val="bg1"/>
                </a:solidFill>
              </a:rPr>
              <a:t>ил</a:t>
            </a:r>
            <a:r>
              <a:rPr lang="tr-TR" altLang="en-US" sz="1200">
                <a:solidFill>
                  <a:schemeClr val="bg1"/>
                </a:solidFill>
              </a:rPr>
              <a:t> </a:t>
            </a:r>
            <a:r>
              <a:rPr lang="ru-RU" altLang="en-US" sz="1200">
                <a:solidFill>
                  <a:schemeClr val="bg1"/>
                </a:solidFill>
              </a:rPr>
              <a:t>авт</a:t>
            </a:r>
            <a:r>
              <a:rPr lang="tr-TR" altLang="en-US" sz="1200">
                <a:solidFill>
                  <a:schemeClr val="bg1"/>
                </a:solidFill>
              </a:rPr>
              <a:t>o</a:t>
            </a:r>
            <a:r>
              <a:rPr lang="ru-RU" altLang="en-US" sz="1200">
                <a:solidFill>
                  <a:schemeClr val="bg1"/>
                </a:solidFill>
              </a:rPr>
              <a:t>матлаштирилган</a:t>
            </a:r>
            <a:r>
              <a:rPr lang="tr-TR" altLang="en-US" sz="1200">
                <a:solidFill>
                  <a:schemeClr val="bg1"/>
                </a:solidFill>
              </a:rPr>
              <a:t> </a:t>
            </a:r>
            <a:r>
              <a:rPr lang="ru-RU" altLang="en-US" sz="1200">
                <a:solidFill>
                  <a:schemeClr val="bg1"/>
                </a:solidFill>
              </a:rPr>
              <a:t>тизимлардан</a:t>
            </a:r>
            <a:r>
              <a:rPr lang="tr-TR" altLang="en-US" sz="1200">
                <a:solidFill>
                  <a:schemeClr val="bg1"/>
                </a:solidFill>
              </a:rPr>
              <a:t> </a:t>
            </a:r>
            <a:r>
              <a:rPr lang="ru-RU" altLang="en-US" sz="1200">
                <a:solidFill>
                  <a:schemeClr val="bg1"/>
                </a:solidFill>
              </a:rPr>
              <a:t>ф</a:t>
            </a:r>
            <a:r>
              <a:rPr lang="tr-TR" altLang="en-US" sz="1200">
                <a:solidFill>
                  <a:schemeClr val="bg1"/>
                </a:solidFill>
              </a:rPr>
              <a:t>o</a:t>
            </a:r>
            <a:r>
              <a:rPr lang="ru-RU" altLang="en-US" sz="1200">
                <a:solidFill>
                  <a:schemeClr val="bg1"/>
                </a:solidFill>
              </a:rPr>
              <a:t>йдаланилади</a:t>
            </a:r>
            <a:r>
              <a:rPr lang="tr-TR" altLang="en-US" sz="1200">
                <a:solidFill>
                  <a:schemeClr val="bg1"/>
                </a:solidFill>
              </a:rPr>
              <a:t>.</a:t>
            </a:r>
            <a:r>
              <a:rPr lang="uz-Cyrl-UZ" altLang="en-US" sz="1200">
                <a:solidFill>
                  <a:schemeClr val="bg1"/>
                </a:solidFill>
              </a:rPr>
              <a:t> </a:t>
            </a:r>
            <a:r>
              <a:rPr lang="ru-RU" altLang="en-US" sz="1200">
                <a:solidFill>
                  <a:schemeClr val="bg1"/>
                </a:solidFill>
              </a:rPr>
              <a:t>Тизимларнинг</a:t>
            </a:r>
            <a:r>
              <a:rPr lang="tr-TR" altLang="en-US" sz="1200">
                <a:solidFill>
                  <a:schemeClr val="bg1"/>
                </a:solidFill>
              </a:rPr>
              <a:t> </a:t>
            </a:r>
            <a:r>
              <a:rPr lang="ru-RU" altLang="en-US" sz="1200">
                <a:solidFill>
                  <a:schemeClr val="bg1"/>
                </a:solidFill>
              </a:rPr>
              <a:t>м</a:t>
            </a:r>
            <a:r>
              <a:rPr lang="tr-TR" altLang="en-US" sz="1200">
                <a:solidFill>
                  <a:schemeClr val="bg1"/>
                </a:solidFill>
              </a:rPr>
              <a:t>o</a:t>
            </a:r>
            <a:r>
              <a:rPr lang="ru-RU" altLang="en-US" sz="1200">
                <a:solidFill>
                  <a:schemeClr val="bg1"/>
                </a:solidFill>
              </a:rPr>
              <a:t>ҳияти</a:t>
            </a:r>
            <a:r>
              <a:rPr lang="tr-TR" altLang="en-US" sz="1200">
                <a:solidFill>
                  <a:schemeClr val="bg1"/>
                </a:solidFill>
              </a:rPr>
              <a:t> o</a:t>
            </a:r>
            <a:r>
              <a:rPr lang="ru-RU" altLang="en-US" sz="1200">
                <a:solidFill>
                  <a:schemeClr val="bg1"/>
                </a:solidFill>
              </a:rPr>
              <a:t>чиқ</a:t>
            </a:r>
            <a:r>
              <a:rPr lang="tr-TR" altLang="en-US" sz="1200">
                <a:solidFill>
                  <a:schemeClr val="bg1"/>
                </a:solidFill>
              </a:rPr>
              <a:t> </a:t>
            </a:r>
            <a:r>
              <a:rPr lang="ru-RU" altLang="en-US" sz="1200">
                <a:solidFill>
                  <a:schemeClr val="bg1"/>
                </a:solidFill>
              </a:rPr>
              <a:t>манбалардан</a:t>
            </a:r>
            <a:r>
              <a:rPr lang="tr-TR" altLang="en-US" sz="1200">
                <a:solidFill>
                  <a:schemeClr val="bg1"/>
                </a:solidFill>
              </a:rPr>
              <a:t> </a:t>
            </a:r>
            <a:r>
              <a:rPr lang="ru-RU" altLang="en-US" sz="1200">
                <a:solidFill>
                  <a:schemeClr val="bg1"/>
                </a:solidFill>
              </a:rPr>
              <a:t>ва</a:t>
            </a:r>
            <a:r>
              <a:rPr lang="tr-TR" altLang="en-US" sz="1200">
                <a:solidFill>
                  <a:schemeClr val="bg1"/>
                </a:solidFill>
              </a:rPr>
              <a:t> </a:t>
            </a:r>
            <a:r>
              <a:rPr lang="ru-RU" altLang="en-US" sz="1200">
                <a:solidFill>
                  <a:schemeClr val="bg1"/>
                </a:solidFill>
              </a:rPr>
              <a:t>к</a:t>
            </a:r>
            <a:r>
              <a:rPr lang="tr-TR" altLang="en-US" sz="1200">
                <a:solidFill>
                  <a:schemeClr val="bg1"/>
                </a:solidFill>
              </a:rPr>
              <a:t>o</a:t>
            </a:r>
            <a:r>
              <a:rPr lang="ru-RU" altLang="en-US" sz="1200">
                <a:solidFill>
                  <a:schemeClr val="bg1"/>
                </a:solidFill>
              </a:rPr>
              <a:t>мпаниянинг</a:t>
            </a:r>
            <a:r>
              <a:rPr lang="tr-TR" altLang="en-US" sz="1200">
                <a:solidFill>
                  <a:schemeClr val="bg1"/>
                </a:solidFill>
              </a:rPr>
              <a:t> </a:t>
            </a:r>
            <a:r>
              <a:rPr lang="ru-RU" altLang="en-US" sz="1200">
                <a:solidFill>
                  <a:schemeClr val="bg1"/>
                </a:solidFill>
              </a:rPr>
              <a:t>ички</a:t>
            </a:r>
            <a:r>
              <a:rPr lang="tr-TR" altLang="en-US" sz="1200">
                <a:solidFill>
                  <a:schemeClr val="bg1"/>
                </a:solidFill>
              </a:rPr>
              <a:t> </a:t>
            </a:r>
            <a:r>
              <a:rPr lang="ru-RU" altLang="en-US" sz="1200">
                <a:solidFill>
                  <a:schemeClr val="bg1"/>
                </a:solidFill>
              </a:rPr>
              <a:t>ит</a:t>
            </a:r>
            <a:r>
              <a:rPr lang="tr-TR" altLang="en-US" sz="1200">
                <a:solidFill>
                  <a:schemeClr val="bg1"/>
                </a:solidFill>
              </a:rPr>
              <a:t> </a:t>
            </a:r>
            <a:r>
              <a:rPr lang="ru-RU" altLang="en-US" sz="1200">
                <a:solidFill>
                  <a:schemeClr val="bg1"/>
                </a:solidFill>
              </a:rPr>
              <a:t>тизимлари</a:t>
            </a:r>
            <a:r>
              <a:rPr lang="tr-TR" altLang="en-US" sz="1200">
                <a:solidFill>
                  <a:schemeClr val="bg1"/>
                </a:solidFill>
              </a:rPr>
              <a:t> </a:t>
            </a:r>
            <a:r>
              <a:rPr lang="ru-RU" altLang="en-US" sz="1200">
                <a:solidFill>
                  <a:schemeClr val="bg1"/>
                </a:solidFill>
              </a:rPr>
              <a:t>билан</a:t>
            </a:r>
            <a:r>
              <a:rPr lang="tr-TR" altLang="en-US" sz="1200">
                <a:solidFill>
                  <a:schemeClr val="bg1"/>
                </a:solidFill>
              </a:rPr>
              <a:t> </a:t>
            </a:r>
            <a:r>
              <a:rPr lang="ru-RU" altLang="en-US" sz="1200">
                <a:solidFill>
                  <a:schemeClr val="bg1"/>
                </a:solidFill>
              </a:rPr>
              <a:t>инт</a:t>
            </a:r>
            <a:r>
              <a:rPr lang="tr-TR" altLang="en-US" sz="1200">
                <a:solidFill>
                  <a:schemeClr val="bg1"/>
                </a:solidFill>
              </a:rPr>
              <a:t>e</a:t>
            </a:r>
            <a:r>
              <a:rPr lang="ru-RU" altLang="en-US" sz="1200">
                <a:solidFill>
                  <a:schemeClr val="bg1"/>
                </a:solidFill>
              </a:rPr>
              <a:t>грациялашув</a:t>
            </a:r>
            <a:r>
              <a:rPr lang="tr-TR" altLang="en-US" sz="1200">
                <a:solidFill>
                  <a:schemeClr val="bg1"/>
                </a:solidFill>
              </a:rPr>
              <a:t> o</a:t>
            </a:r>
            <a:r>
              <a:rPr lang="ru-RU" altLang="en-US" sz="1200">
                <a:solidFill>
                  <a:schemeClr val="bg1"/>
                </a:solidFill>
              </a:rPr>
              <a:t>рқали</a:t>
            </a:r>
            <a:r>
              <a:rPr lang="tr-TR" altLang="en-US" sz="1200">
                <a:solidFill>
                  <a:schemeClr val="bg1"/>
                </a:solidFill>
              </a:rPr>
              <a:t> </a:t>
            </a:r>
            <a:r>
              <a:rPr lang="ru-RU" altLang="en-US" sz="1200">
                <a:solidFill>
                  <a:schemeClr val="bg1"/>
                </a:solidFill>
              </a:rPr>
              <a:t>тўпланган</a:t>
            </a:r>
            <a:r>
              <a:rPr lang="tr-TR" altLang="en-US" sz="1200">
                <a:solidFill>
                  <a:schemeClr val="bg1"/>
                </a:solidFill>
              </a:rPr>
              <a:t> </a:t>
            </a:r>
            <a:r>
              <a:rPr lang="ru-RU" altLang="en-US" sz="1200">
                <a:solidFill>
                  <a:schemeClr val="bg1"/>
                </a:solidFill>
              </a:rPr>
              <a:t>катта</a:t>
            </a:r>
            <a:r>
              <a:rPr lang="tr-TR" altLang="en-US" sz="1200">
                <a:solidFill>
                  <a:schemeClr val="bg1"/>
                </a:solidFill>
              </a:rPr>
              <a:t> </a:t>
            </a:r>
            <a:r>
              <a:rPr lang="ru-RU" altLang="en-US" sz="1200">
                <a:solidFill>
                  <a:schemeClr val="bg1"/>
                </a:solidFill>
              </a:rPr>
              <a:t>ҳажмдаги</a:t>
            </a:r>
            <a:r>
              <a:rPr lang="tr-TR" altLang="en-US" sz="1200">
                <a:solidFill>
                  <a:schemeClr val="bg1"/>
                </a:solidFill>
              </a:rPr>
              <a:t> </a:t>
            </a:r>
            <a:r>
              <a:rPr lang="ru-RU" altLang="en-US" sz="1200">
                <a:solidFill>
                  <a:schemeClr val="bg1"/>
                </a:solidFill>
              </a:rPr>
              <a:t>маълум</a:t>
            </a:r>
            <a:r>
              <a:rPr lang="tr-TR" altLang="en-US" sz="1200">
                <a:solidFill>
                  <a:schemeClr val="bg1"/>
                </a:solidFill>
              </a:rPr>
              <a:t>o</a:t>
            </a:r>
            <a:r>
              <a:rPr lang="ru-RU" altLang="en-US" sz="1200">
                <a:solidFill>
                  <a:schemeClr val="bg1"/>
                </a:solidFill>
              </a:rPr>
              <a:t>тларни</a:t>
            </a:r>
            <a:r>
              <a:rPr lang="tr-TR" altLang="en-US" sz="1200">
                <a:solidFill>
                  <a:schemeClr val="bg1"/>
                </a:solidFill>
              </a:rPr>
              <a:t> </a:t>
            </a:r>
            <a:r>
              <a:rPr lang="ru-RU" altLang="en-US" sz="1200">
                <a:solidFill>
                  <a:schemeClr val="bg1"/>
                </a:solidFill>
              </a:rPr>
              <a:t>таҳлил</a:t>
            </a:r>
            <a:r>
              <a:rPr lang="tr-TR" altLang="en-US" sz="1200">
                <a:solidFill>
                  <a:schemeClr val="bg1"/>
                </a:solidFill>
              </a:rPr>
              <a:t> </a:t>
            </a:r>
            <a:r>
              <a:rPr lang="ru-RU" altLang="en-US" sz="1200">
                <a:solidFill>
                  <a:schemeClr val="bg1"/>
                </a:solidFill>
              </a:rPr>
              <a:t>қилишдан</a:t>
            </a:r>
            <a:r>
              <a:rPr lang="tr-TR" altLang="en-US" sz="1200">
                <a:solidFill>
                  <a:schemeClr val="bg1"/>
                </a:solidFill>
              </a:rPr>
              <a:t> </a:t>
            </a:r>
            <a:r>
              <a:rPr lang="ru-RU" altLang="en-US" sz="1200">
                <a:solidFill>
                  <a:schemeClr val="bg1"/>
                </a:solidFill>
              </a:rPr>
              <a:t>иб</a:t>
            </a:r>
            <a:r>
              <a:rPr lang="tr-TR" altLang="en-US" sz="1200">
                <a:solidFill>
                  <a:schemeClr val="bg1"/>
                </a:solidFill>
              </a:rPr>
              <a:t>o</a:t>
            </a:r>
            <a:r>
              <a:rPr lang="ru-RU" altLang="en-US" sz="1200">
                <a:solidFill>
                  <a:schemeClr val="bg1"/>
                </a:solidFill>
              </a:rPr>
              <a:t>рат</a:t>
            </a:r>
            <a:r>
              <a:rPr lang="tr-TR" altLang="en-US" sz="1200">
                <a:solidFill>
                  <a:schemeClr val="bg1"/>
                </a:solidFill>
              </a:rPr>
              <a:t>.</a:t>
            </a:r>
            <a:endParaRPr lang="ru-RU" altLang="en-US" sz="1200" b="0">
              <a:solidFill>
                <a:schemeClr val="bg1"/>
              </a:solidFill>
            </a:endParaRPr>
          </a:p>
        </p:txBody>
      </p:sp>
      <p:grpSp>
        <p:nvGrpSpPr>
          <p:cNvPr id="95242" name="Graphic 42">
            <a:extLst>
              <a:ext uri="{FF2B5EF4-FFF2-40B4-BE49-F238E27FC236}">
                <a16:creationId xmlns:a16="http://schemas.microsoft.com/office/drawing/2014/main" id="{8B1DEA18-574F-4872-BE9C-FE287EE33ED0}"/>
              </a:ext>
            </a:extLst>
          </p:cNvPr>
          <p:cNvGrpSpPr>
            <a:grpSpLocks/>
          </p:cNvGrpSpPr>
          <p:nvPr/>
        </p:nvGrpSpPr>
        <p:grpSpPr bwMode="auto">
          <a:xfrm>
            <a:off x="9510713" y="3017838"/>
            <a:ext cx="2038350" cy="2922587"/>
            <a:chOff x="10641058" y="4997758"/>
            <a:chExt cx="790575" cy="1133475"/>
          </a:xfrm>
        </p:grpSpPr>
        <p:sp>
          <p:nvSpPr>
            <p:cNvPr id="95256" name="Freeform: Shape 44">
              <a:extLst>
                <a:ext uri="{FF2B5EF4-FFF2-40B4-BE49-F238E27FC236}">
                  <a16:creationId xmlns:a16="http://schemas.microsoft.com/office/drawing/2014/main" id="{F3F9B280-78DD-41CD-A35D-5F3A07D0CA44}"/>
                </a:ext>
              </a:extLst>
            </p:cNvPr>
            <p:cNvSpPr>
              <a:spLocks/>
            </p:cNvSpPr>
            <p:nvPr/>
          </p:nvSpPr>
          <p:spPr bwMode="auto">
            <a:xfrm>
              <a:off x="10875723" y="5730040"/>
              <a:ext cx="409575" cy="266700"/>
            </a:xfrm>
            <a:custGeom>
              <a:avLst/>
              <a:gdLst>
                <a:gd name="T0" fmla="*/ 7270 w 409575"/>
                <a:gd name="T1" fmla="*/ 191929 h 266700"/>
                <a:gd name="T2" fmla="*/ 7746 w 409575"/>
                <a:gd name="T3" fmla="*/ 191453 h 266700"/>
                <a:gd name="T4" fmla="*/ 20795 w 409575"/>
                <a:gd name="T5" fmla="*/ 171355 h 266700"/>
                <a:gd name="T6" fmla="*/ 83660 w 409575"/>
                <a:gd name="T7" fmla="*/ 135160 h 266700"/>
                <a:gd name="T8" fmla="*/ 100996 w 409575"/>
                <a:gd name="T9" fmla="*/ 105156 h 266700"/>
                <a:gd name="T10" fmla="*/ 100996 w 409575"/>
                <a:gd name="T11" fmla="*/ 74962 h 266700"/>
                <a:gd name="T12" fmla="*/ 217772 w 409575"/>
                <a:gd name="T13" fmla="*/ 7144 h 266700"/>
                <a:gd name="T14" fmla="*/ 217772 w 409575"/>
                <a:gd name="T15" fmla="*/ 28004 h 266700"/>
                <a:gd name="T16" fmla="*/ 243680 w 409575"/>
                <a:gd name="T17" fmla="*/ 42958 h 266700"/>
                <a:gd name="T18" fmla="*/ 271493 w 409575"/>
                <a:gd name="T19" fmla="*/ 26956 h 266700"/>
                <a:gd name="T20" fmla="*/ 325119 w 409575"/>
                <a:gd name="T21" fmla="*/ 23146 h 266700"/>
                <a:gd name="T22" fmla="*/ 398366 w 409575"/>
                <a:gd name="T23" fmla="*/ 61531 h 266700"/>
                <a:gd name="T24" fmla="*/ 407224 w 409575"/>
                <a:gd name="T25" fmla="*/ 74200 h 266700"/>
                <a:gd name="T26" fmla="*/ 407415 w 409575"/>
                <a:gd name="T27" fmla="*/ 91631 h 266700"/>
                <a:gd name="T28" fmla="*/ 393699 w 409575"/>
                <a:gd name="T29" fmla="*/ 108871 h 266700"/>
                <a:gd name="T30" fmla="*/ 143382 w 409575"/>
                <a:gd name="T31" fmla="*/ 253175 h 266700"/>
                <a:gd name="T32" fmla="*/ 89756 w 409575"/>
                <a:gd name="T33" fmla="*/ 256985 h 266700"/>
                <a:gd name="T34" fmla="*/ 16509 w 409575"/>
                <a:gd name="T35" fmla="*/ 218599 h 266700"/>
                <a:gd name="T36" fmla="*/ 7365 w 409575"/>
                <a:gd name="T37" fmla="*/ 191834 h 2667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9575"/>
                <a:gd name="T58" fmla="*/ 0 h 266700"/>
                <a:gd name="T59" fmla="*/ 409575 w 409575"/>
                <a:gd name="T60" fmla="*/ 266700 h 2667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9575" h="266700">
                  <a:moveTo>
                    <a:pt x="7270" y="191929"/>
                  </a:moveTo>
                  <a:lnTo>
                    <a:pt x="7746" y="191453"/>
                  </a:lnTo>
                  <a:cubicBezTo>
                    <a:pt x="6031" y="184880"/>
                    <a:pt x="10413" y="177260"/>
                    <a:pt x="20795" y="171355"/>
                  </a:cubicBezTo>
                  <a:lnTo>
                    <a:pt x="83660" y="135160"/>
                  </a:lnTo>
                  <a:cubicBezTo>
                    <a:pt x="94423" y="128969"/>
                    <a:pt x="100996" y="117539"/>
                    <a:pt x="100996" y="105156"/>
                  </a:cubicBezTo>
                  <a:lnTo>
                    <a:pt x="100996" y="74962"/>
                  </a:lnTo>
                  <a:lnTo>
                    <a:pt x="217772" y="7144"/>
                  </a:lnTo>
                  <a:lnTo>
                    <a:pt x="217772" y="28004"/>
                  </a:lnTo>
                  <a:cubicBezTo>
                    <a:pt x="217772" y="41339"/>
                    <a:pt x="232155" y="49625"/>
                    <a:pt x="243680" y="42958"/>
                  </a:cubicBezTo>
                  <a:lnTo>
                    <a:pt x="271493" y="26956"/>
                  </a:lnTo>
                  <a:cubicBezTo>
                    <a:pt x="287495" y="17717"/>
                    <a:pt x="311498" y="16002"/>
                    <a:pt x="325119" y="23146"/>
                  </a:cubicBezTo>
                  <a:lnTo>
                    <a:pt x="398366" y="61531"/>
                  </a:lnTo>
                  <a:cubicBezTo>
                    <a:pt x="404557" y="64770"/>
                    <a:pt x="407320" y="69342"/>
                    <a:pt x="407224" y="74200"/>
                  </a:cubicBezTo>
                  <a:cubicBezTo>
                    <a:pt x="407415" y="74200"/>
                    <a:pt x="407415" y="91631"/>
                    <a:pt x="407415" y="91631"/>
                  </a:cubicBezTo>
                  <a:cubicBezTo>
                    <a:pt x="407415" y="97441"/>
                    <a:pt x="402557" y="103823"/>
                    <a:pt x="393699" y="108871"/>
                  </a:cubicBezTo>
                  <a:lnTo>
                    <a:pt x="143382" y="253175"/>
                  </a:lnTo>
                  <a:cubicBezTo>
                    <a:pt x="127380" y="262414"/>
                    <a:pt x="103377" y="264128"/>
                    <a:pt x="89756" y="256985"/>
                  </a:cubicBezTo>
                  <a:lnTo>
                    <a:pt x="16509" y="218599"/>
                  </a:lnTo>
                  <a:cubicBezTo>
                    <a:pt x="4888" y="211455"/>
                    <a:pt x="7365" y="201930"/>
                    <a:pt x="7365" y="191834"/>
                  </a:cubicBezTo>
                  <a:lnTo>
                    <a:pt x="7270" y="191929"/>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57" name="Freeform: Shape 45">
              <a:extLst>
                <a:ext uri="{FF2B5EF4-FFF2-40B4-BE49-F238E27FC236}">
                  <a16:creationId xmlns:a16="http://schemas.microsoft.com/office/drawing/2014/main" id="{D5688F07-1C6A-495F-B918-4082E13ACB28}"/>
                </a:ext>
              </a:extLst>
            </p:cNvPr>
            <p:cNvSpPr>
              <a:spLocks/>
            </p:cNvSpPr>
            <p:nvPr/>
          </p:nvSpPr>
          <p:spPr bwMode="auto">
            <a:xfrm>
              <a:off x="10969575" y="5625456"/>
              <a:ext cx="123825" cy="180975"/>
            </a:xfrm>
            <a:custGeom>
              <a:avLst/>
              <a:gdLst>
                <a:gd name="T0" fmla="*/ 7144 w 123825"/>
                <a:gd name="T1" fmla="*/ 164973 h 180975"/>
                <a:gd name="T2" fmla="*/ 7144 w 123825"/>
                <a:gd name="T3" fmla="*/ 64008 h 180975"/>
                <a:gd name="T4" fmla="*/ 123920 w 123825"/>
                <a:gd name="T5" fmla="*/ 7144 h 180975"/>
                <a:gd name="T6" fmla="*/ 123920 w 123825"/>
                <a:gd name="T7" fmla="*/ 111728 h 180975"/>
                <a:gd name="T8" fmla="*/ 7144 w 123825"/>
                <a:gd name="T9" fmla="*/ 179546 h 180975"/>
                <a:gd name="T10" fmla="*/ 7144 w 123825"/>
                <a:gd name="T11" fmla="*/ 164973 h 180975"/>
                <a:gd name="T12" fmla="*/ 0 60000 65536"/>
                <a:gd name="T13" fmla="*/ 0 60000 65536"/>
                <a:gd name="T14" fmla="*/ 0 60000 65536"/>
                <a:gd name="T15" fmla="*/ 0 60000 65536"/>
                <a:gd name="T16" fmla="*/ 0 60000 65536"/>
                <a:gd name="T17" fmla="*/ 0 60000 65536"/>
                <a:gd name="T18" fmla="*/ 0 w 123825"/>
                <a:gd name="T19" fmla="*/ 0 h 180975"/>
                <a:gd name="T20" fmla="*/ 123825 w 123825"/>
                <a:gd name="T21" fmla="*/ 180975 h 180975"/>
              </a:gdLst>
              <a:ahLst/>
              <a:cxnLst>
                <a:cxn ang="T12">
                  <a:pos x="T0" y="T1"/>
                </a:cxn>
                <a:cxn ang="T13">
                  <a:pos x="T2" y="T3"/>
                </a:cxn>
                <a:cxn ang="T14">
                  <a:pos x="T4" y="T5"/>
                </a:cxn>
                <a:cxn ang="T15">
                  <a:pos x="T6" y="T7"/>
                </a:cxn>
                <a:cxn ang="T16">
                  <a:pos x="T8" y="T9"/>
                </a:cxn>
                <a:cxn ang="T17">
                  <a:pos x="T10" y="T11"/>
                </a:cxn>
              </a:cxnLst>
              <a:rect l="T18" t="T19" r="T20" b="T21"/>
              <a:pathLst>
                <a:path w="123825" h="180975">
                  <a:moveTo>
                    <a:pt x="7144" y="164973"/>
                  </a:moveTo>
                  <a:lnTo>
                    <a:pt x="7144" y="64008"/>
                  </a:lnTo>
                  <a:lnTo>
                    <a:pt x="123920" y="7144"/>
                  </a:lnTo>
                  <a:lnTo>
                    <a:pt x="123920" y="111728"/>
                  </a:lnTo>
                  <a:lnTo>
                    <a:pt x="7144" y="179546"/>
                  </a:lnTo>
                  <a:lnTo>
                    <a:pt x="7144" y="164973"/>
                  </a:lnTo>
                  <a:close/>
                </a:path>
              </a:pathLst>
            </a:custGeom>
            <a:solidFill>
              <a:srgbClr val="B8C9F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58" name="Freeform: Shape 46">
              <a:extLst>
                <a:ext uri="{FF2B5EF4-FFF2-40B4-BE49-F238E27FC236}">
                  <a16:creationId xmlns:a16="http://schemas.microsoft.com/office/drawing/2014/main" id="{5B20CFFB-724E-449B-92A2-41FAFC15B9D5}"/>
                </a:ext>
              </a:extLst>
            </p:cNvPr>
            <p:cNvSpPr>
              <a:spLocks/>
            </p:cNvSpPr>
            <p:nvPr/>
          </p:nvSpPr>
          <p:spPr bwMode="auto">
            <a:xfrm>
              <a:off x="10957955" y="5673271"/>
              <a:ext cx="38100" cy="190500"/>
            </a:xfrm>
            <a:custGeom>
              <a:avLst/>
              <a:gdLst>
                <a:gd name="T0" fmla="*/ 18669 w 38100"/>
                <a:gd name="T1" fmla="*/ 117539 h 190500"/>
                <a:gd name="T2" fmla="*/ 18669 w 38100"/>
                <a:gd name="T3" fmla="*/ 16574 h 190500"/>
                <a:gd name="T4" fmla="*/ 38100 w 38100"/>
                <a:gd name="T5" fmla="*/ 7144 h 190500"/>
                <a:gd name="T6" fmla="*/ 38100 w 38100"/>
                <a:gd name="T7" fmla="*/ 150209 h 190500"/>
                <a:gd name="T8" fmla="*/ 20765 w 38100"/>
                <a:gd name="T9" fmla="*/ 180213 h 190500"/>
                <a:gd name="T10" fmla="*/ 7144 w 38100"/>
                <a:gd name="T11" fmla="*/ 188024 h 190500"/>
                <a:gd name="T12" fmla="*/ 18574 w 38100"/>
                <a:gd name="T13" fmla="*/ 162401 h 190500"/>
                <a:gd name="T14" fmla="*/ 18574 w 38100"/>
                <a:gd name="T15" fmla="*/ 117539 h 190500"/>
                <a:gd name="T16" fmla="*/ 0 60000 65536"/>
                <a:gd name="T17" fmla="*/ 0 60000 65536"/>
                <a:gd name="T18" fmla="*/ 0 60000 65536"/>
                <a:gd name="T19" fmla="*/ 0 60000 65536"/>
                <a:gd name="T20" fmla="*/ 0 60000 65536"/>
                <a:gd name="T21" fmla="*/ 0 60000 65536"/>
                <a:gd name="T22" fmla="*/ 0 60000 65536"/>
                <a:gd name="T23" fmla="*/ 0 60000 65536"/>
                <a:gd name="T24" fmla="*/ 0 w 38100"/>
                <a:gd name="T25" fmla="*/ 0 h 190500"/>
                <a:gd name="T26" fmla="*/ 38100 w 38100"/>
                <a:gd name="T27" fmla="*/ 190500 h 1905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100" h="190500">
                  <a:moveTo>
                    <a:pt x="18669" y="117539"/>
                  </a:moveTo>
                  <a:lnTo>
                    <a:pt x="18669" y="16574"/>
                  </a:lnTo>
                  <a:lnTo>
                    <a:pt x="38100" y="7144"/>
                  </a:lnTo>
                  <a:lnTo>
                    <a:pt x="38100" y="150209"/>
                  </a:lnTo>
                  <a:cubicBezTo>
                    <a:pt x="38100" y="162592"/>
                    <a:pt x="31528" y="174022"/>
                    <a:pt x="20765" y="180213"/>
                  </a:cubicBezTo>
                  <a:lnTo>
                    <a:pt x="7144" y="188024"/>
                  </a:lnTo>
                  <a:cubicBezTo>
                    <a:pt x="14288" y="181547"/>
                    <a:pt x="18574" y="172307"/>
                    <a:pt x="18574" y="162401"/>
                  </a:cubicBezTo>
                  <a:lnTo>
                    <a:pt x="18574" y="117539"/>
                  </a:lnTo>
                  <a:lnTo>
                    <a:pt x="18669" y="117539"/>
                  </a:lnTo>
                  <a:close/>
                </a:path>
              </a:pathLst>
            </a:custGeom>
            <a:solidFill>
              <a:srgbClr val="81A0EA"/>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59" name="Freeform: Shape 47">
              <a:extLst>
                <a:ext uri="{FF2B5EF4-FFF2-40B4-BE49-F238E27FC236}">
                  <a16:creationId xmlns:a16="http://schemas.microsoft.com/office/drawing/2014/main" id="{D0C74C12-CDE0-42C4-9A46-0B93791399E0}"/>
                </a:ext>
              </a:extLst>
            </p:cNvPr>
            <p:cNvSpPr>
              <a:spLocks/>
            </p:cNvSpPr>
            <p:nvPr/>
          </p:nvSpPr>
          <p:spPr bwMode="auto">
            <a:xfrm>
              <a:off x="10875723" y="5792810"/>
              <a:ext cx="409575" cy="200025"/>
            </a:xfrm>
            <a:custGeom>
              <a:avLst/>
              <a:gdLst>
                <a:gd name="T0" fmla="*/ 7746 w 409575"/>
                <a:gd name="T1" fmla="*/ 128302 h 200025"/>
                <a:gd name="T2" fmla="*/ 8413 w 409575"/>
                <a:gd name="T3" fmla="*/ 121158 h 200025"/>
                <a:gd name="T4" fmla="*/ 16414 w 409575"/>
                <a:gd name="T5" fmla="*/ 130111 h 200025"/>
                <a:gd name="T6" fmla="*/ 89661 w 409575"/>
                <a:gd name="T7" fmla="*/ 168497 h 200025"/>
                <a:gd name="T8" fmla="*/ 143287 w 409575"/>
                <a:gd name="T9" fmla="*/ 164687 h 200025"/>
                <a:gd name="T10" fmla="*/ 393604 w 409575"/>
                <a:gd name="T11" fmla="*/ 20383 h 200025"/>
                <a:gd name="T12" fmla="*/ 406558 w 409575"/>
                <a:gd name="T13" fmla="*/ 7144 h 200025"/>
                <a:gd name="T14" fmla="*/ 407224 w 409575"/>
                <a:gd name="T15" fmla="*/ 11144 h 200025"/>
                <a:gd name="T16" fmla="*/ 407415 w 409575"/>
                <a:gd name="T17" fmla="*/ 28575 h 200025"/>
                <a:gd name="T18" fmla="*/ 393699 w 409575"/>
                <a:gd name="T19" fmla="*/ 45815 h 200025"/>
                <a:gd name="T20" fmla="*/ 143382 w 409575"/>
                <a:gd name="T21" fmla="*/ 190119 h 200025"/>
                <a:gd name="T22" fmla="*/ 89756 w 409575"/>
                <a:gd name="T23" fmla="*/ 193929 h 200025"/>
                <a:gd name="T24" fmla="*/ 16509 w 409575"/>
                <a:gd name="T25" fmla="*/ 155543 h 200025"/>
                <a:gd name="T26" fmla="*/ 7365 w 409575"/>
                <a:gd name="T27" fmla="*/ 128778 h 200025"/>
                <a:gd name="T28" fmla="*/ 7841 w 409575"/>
                <a:gd name="T29" fmla="*/ 128302 h 2000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9575"/>
                <a:gd name="T46" fmla="*/ 0 h 200025"/>
                <a:gd name="T47" fmla="*/ 409575 w 409575"/>
                <a:gd name="T48" fmla="*/ 200025 h 2000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9575" h="200025">
                  <a:moveTo>
                    <a:pt x="7746" y="128302"/>
                  </a:moveTo>
                  <a:cubicBezTo>
                    <a:pt x="7174" y="126016"/>
                    <a:pt x="7555" y="123539"/>
                    <a:pt x="8413" y="121158"/>
                  </a:cubicBezTo>
                  <a:cubicBezTo>
                    <a:pt x="9651" y="124396"/>
                    <a:pt x="12032" y="127444"/>
                    <a:pt x="16414" y="130111"/>
                  </a:cubicBezTo>
                  <a:lnTo>
                    <a:pt x="89661" y="168497"/>
                  </a:lnTo>
                  <a:cubicBezTo>
                    <a:pt x="103186" y="175641"/>
                    <a:pt x="127189" y="173927"/>
                    <a:pt x="143287" y="164687"/>
                  </a:cubicBezTo>
                  <a:lnTo>
                    <a:pt x="393604" y="20383"/>
                  </a:lnTo>
                  <a:cubicBezTo>
                    <a:pt x="400462" y="16383"/>
                    <a:pt x="404843" y="11716"/>
                    <a:pt x="406558" y="7144"/>
                  </a:cubicBezTo>
                  <a:cubicBezTo>
                    <a:pt x="407034" y="8477"/>
                    <a:pt x="407224" y="9811"/>
                    <a:pt x="407224" y="11144"/>
                  </a:cubicBezTo>
                  <a:cubicBezTo>
                    <a:pt x="407415" y="11144"/>
                    <a:pt x="407415" y="28575"/>
                    <a:pt x="407415" y="28575"/>
                  </a:cubicBezTo>
                  <a:cubicBezTo>
                    <a:pt x="407415" y="34385"/>
                    <a:pt x="402557" y="40767"/>
                    <a:pt x="393699" y="45815"/>
                  </a:cubicBezTo>
                  <a:lnTo>
                    <a:pt x="143382" y="190119"/>
                  </a:lnTo>
                  <a:cubicBezTo>
                    <a:pt x="127380" y="199358"/>
                    <a:pt x="103377" y="201073"/>
                    <a:pt x="89756" y="193929"/>
                  </a:cubicBezTo>
                  <a:lnTo>
                    <a:pt x="16509" y="155543"/>
                  </a:lnTo>
                  <a:cubicBezTo>
                    <a:pt x="4888" y="148400"/>
                    <a:pt x="7365" y="138875"/>
                    <a:pt x="7365" y="128778"/>
                  </a:cubicBezTo>
                  <a:lnTo>
                    <a:pt x="7841" y="128302"/>
                  </a:lnTo>
                  <a:lnTo>
                    <a:pt x="7746" y="128302"/>
                  </a:lnTo>
                  <a:close/>
                </a:path>
              </a:pathLst>
            </a:custGeom>
            <a:solidFill>
              <a:srgbClr val="B8C9F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0" name="Freeform: Shape 48">
              <a:extLst>
                <a:ext uri="{FF2B5EF4-FFF2-40B4-BE49-F238E27FC236}">
                  <a16:creationId xmlns:a16="http://schemas.microsoft.com/office/drawing/2014/main" id="{160563B5-A9C9-4184-BC3D-9FBC386822AE}"/>
                </a:ext>
              </a:extLst>
            </p:cNvPr>
            <p:cNvSpPr>
              <a:spLocks/>
            </p:cNvSpPr>
            <p:nvPr/>
          </p:nvSpPr>
          <p:spPr bwMode="auto">
            <a:xfrm>
              <a:off x="10633914" y="4990632"/>
              <a:ext cx="762000" cy="942975"/>
            </a:xfrm>
            <a:custGeom>
              <a:avLst/>
              <a:gdLst>
                <a:gd name="T0" fmla="*/ 762381 w 762000"/>
                <a:gd name="T1" fmla="*/ 54370 h 942975"/>
                <a:gd name="T2" fmla="*/ 743140 w 762000"/>
                <a:gd name="T3" fmla="*/ 488710 h 942975"/>
                <a:gd name="T4" fmla="*/ 701802 w 762000"/>
                <a:gd name="T5" fmla="*/ 560528 h 942975"/>
                <a:gd name="T6" fmla="*/ 89059 w 762000"/>
                <a:gd name="T7" fmla="*/ 937433 h 942975"/>
                <a:gd name="T8" fmla="*/ 7144 w 762000"/>
                <a:gd name="T9" fmla="*/ 891903 h 942975"/>
                <a:gd name="T10" fmla="*/ 7144 w 762000"/>
                <a:gd name="T11" fmla="*/ 450324 h 942975"/>
                <a:gd name="T12" fmla="*/ 48673 w 762000"/>
                <a:gd name="T13" fmla="*/ 378410 h 942975"/>
                <a:gd name="T14" fmla="*/ 680752 w 762000"/>
                <a:gd name="T15" fmla="*/ 12841 h 942975"/>
                <a:gd name="T16" fmla="*/ 762381 w 762000"/>
                <a:gd name="T17" fmla="*/ 54370 h 9429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2000"/>
                <a:gd name="T28" fmla="*/ 0 h 942975"/>
                <a:gd name="T29" fmla="*/ 762000 w 762000"/>
                <a:gd name="T30" fmla="*/ 942975 h 9429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2000" h="942975">
                  <a:moveTo>
                    <a:pt x="762381" y="54370"/>
                  </a:moveTo>
                  <a:lnTo>
                    <a:pt x="743140" y="488710"/>
                  </a:lnTo>
                  <a:cubicBezTo>
                    <a:pt x="743140" y="518333"/>
                    <a:pt x="727424" y="545669"/>
                    <a:pt x="701802" y="560528"/>
                  </a:cubicBezTo>
                  <a:lnTo>
                    <a:pt x="89059" y="937433"/>
                  </a:lnTo>
                  <a:cubicBezTo>
                    <a:pt x="61341" y="953530"/>
                    <a:pt x="7144" y="936290"/>
                    <a:pt x="7144" y="891903"/>
                  </a:cubicBezTo>
                  <a:lnTo>
                    <a:pt x="7144" y="450324"/>
                  </a:lnTo>
                  <a:cubicBezTo>
                    <a:pt x="7144" y="420701"/>
                    <a:pt x="22955" y="393269"/>
                    <a:pt x="48673" y="378410"/>
                  </a:cubicBezTo>
                  <a:lnTo>
                    <a:pt x="680752" y="12841"/>
                  </a:lnTo>
                  <a:cubicBezTo>
                    <a:pt x="717137" y="-5161"/>
                    <a:pt x="762381" y="22461"/>
                    <a:pt x="762381" y="54370"/>
                  </a:cubicBez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1" name="Freeform: Shape 49">
              <a:extLst>
                <a:ext uri="{FF2B5EF4-FFF2-40B4-BE49-F238E27FC236}">
                  <a16:creationId xmlns:a16="http://schemas.microsoft.com/office/drawing/2014/main" id="{B5911558-577B-4FF1-A192-F9C9F2EE5224}"/>
                </a:ext>
              </a:extLst>
            </p:cNvPr>
            <p:cNvSpPr>
              <a:spLocks/>
            </p:cNvSpPr>
            <p:nvPr/>
          </p:nvSpPr>
          <p:spPr bwMode="auto">
            <a:xfrm>
              <a:off x="10653440" y="5430479"/>
              <a:ext cx="742950" cy="504825"/>
            </a:xfrm>
            <a:custGeom>
              <a:avLst/>
              <a:gdLst>
                <a:gd name="T0" fmla="*/ 743045 w 742950"/>
                <a:gd name="T1" fmla="*/ 7144 h 504825"/>
                <a:gd name="T2" fmla="*/ 743045 w 742950"/>
                <a:gd name="T3" fmla="*/ 58483 h 504825"/>
                <a:gd name="T4" fmla="*/ 701707 w 742950"/>
                <a:gd name="T5" fmla="*/ 130302 h 504825"/>
                <a:gd name="T6" fmla="*/ 69533 w 742950"/>
                <a:gd name="T7" fmla="*/ 497586 h 504825"/>
                <a:gd name="T8" fmla="*/ 7144 w 742950"/>
                <a:gd name="T9" fmla="*/ 461677 h 504825"/>
                <a:gd name="T10" fmla="*/ 7144 w 742950"/>
                <a:gd name="T11" fmla="*/ 434626 h 504825"/>
                <a:gd name="T12" fmla="*/ 743045 w 742950"/>
                <a:gd name="T13" fmla="*/ 7144 h 504825"/>
                <a:gd name="T14" fmla="*/ 0 60000 65536"/>
                <a:gd name="T15" fmla="*/ 0 60000 65536"/>
                <a:gd name="T16" fmla="*/ 0 60000 65536"/>
                <a:gd name="T17" fmla="*/ 0 60000 65536"/>
                <a:gd name="T18" fmla="*/ 0 60000 65536"/>
                <a:gd name="T19" fmla="*/ 0 60000 65536"/>
                <a:gd name="T20" fmla="*/ 0 60000 65536"/>
                <a:gd name="T21" fmla="*/ 0 w 742950"/>
                <a:gd name="T22" fmla="*/ 0 h 504825"/>
                <a:gd name="T23" fmla="*/ 742950 w 742950"/>
                <a:gd name="T24" fmla="*/ 504825 h 504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2950" h="504825">
                  <a:moveTo>
                    <a:pt x="743045" y="7144"/>
                  </a:moveTo>
                  <a:lnTo>
                    <a:pt x="743045" y="58483"/>
                  </a:lnTo>
                  <a:cubicBezTo>
                    <a:pt x="743045" y="88106"/>
                    <a:pt x="727329" y="115443"/>
                    <a:pt x="701707" y="130302"/>
                  </a:cubicBezTo>
                  <a:lnTo>
                    <a:pt x="69533" y="497586"/>
                  </a:lnTo>
                  <a:cubicBezTo>
                    <a:pt x="41815" y="513683"/>
                    <a:pt x="7144" y="493681"/>
                    <a:pt x="7144" y="461677"/>
                  </a:cubicBezTo>
                  <a:lnTo>
                    <a:pt x="7144" y="434626"/>
                  </a:lnTo>
                  <a:lnTo>
                    <a:pt x="743045" y="7144"/>
                  </a:lnTo>
                  <a:close/>
                </a:path>
              </a:pathLst>
            </a:custGeom>
            <a:solidFill>
              <a:srgbClr val="4453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2" name="Freeform: Shape 50">
              <a:extLst>
                <a:ext uri="{FF2B5EF4-FFF2-40B4-BE49-F238E27FC236}">
                  <a16:creationId xmlns:a16="http://schemas.microsoft.com/office/drawing/2014/main" id="{DD527DAD-2795-44FE-A215-EFF04DF4302B}"/>
                </a:ext>
              </a:extLst>
            </p:cNvPr>
            <p:cNvSpPr>
              <a:spLocks/>
            </p:cNvSpPr>
            <p:nvPr/>
          </p:nvSpPr>
          <p:spPr bwMode="auto">
            <a:xfrm>
              <a:off x="10653345" y="5000318"/>
              <a:ext cx="742950" cy="866775"/>
            </a:xfrm>
            <a:custGeom>
              <a:avLst/>
              <a:gdLst>
                <a:gd name="T0" fmla="*/ 7144 w 742950"/>
                <a:gd name="T1" fmla="*/ 450259 h 866775"/>
                <a:gd name="T2" fmla="*/ 48673 w 742950"/>
                <a:gd name="T3" fmla="*/ 378345 h 866775"/>
                <a:gd name="T4" fmla="*/ 680752 w 742950"/>
                <a:gd name="T5" fmla="*/ 12776 h 866775"/>
                <a:gd name="T6" fmla="*/ 743045 w 742950"/>
                <a:gd name="T7" fmla="*/ 48780 h 866775"/>
                <a:gd name="T8" fmla="*/ 743045 w 742950"/>
                <a:gd name="T9" fmla="*/ 437305 h 866775"/>
                <a:gd name="T10" fmla="*/ 7144 w 742950"/>
                <a:gd name="T11" fmla="*/ 864787 h 866775"/>
                <a:gd name="T12" fmla="*/ 7144 w 742950"/>
                <a:gd name="T13" fmla="*/ 450259 h 866775"/>
                <a:gd name="T14" fmla="*/ 0 60000 65536"/>
                <a:gd name="T15" fmla="*/ 0 60000 65536"/>
                <a:gd name="T16" fmla="*/ 0 60000 65536"/>
                <a:gd name="T17" fmla="*/ 0 60000 65536"/>
                <a:gd name="T18" fmla="*/ 0 60000 65536"/>
                <a:gd name="T19" fmla="*/ 0 60000 65536"/>
                <a:gd name="T20" fmla="*/ 0 60000 65536"/>
                <a:gd name="T21" fmla="*/ 0 w 742950"/>
                <a:gd name="T22" fmla="*/ 0 h 866775"/>
                <a:gd name="T23" fmla="*/ 742950 w 742950"/>
                <a:gd name="T24" fmla="*/ 866775 h 866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2950" h="866775">
                  <a:moveTo>
                    <a:pt x="7144" y="450259"/>
                  </a:moveTo>
                  <a:cubicBezTo>
                    <a:pt x="7144" y="420636"/>
                    <a:pt x="22955" y="393204"/>
                    <a:pt x="48673" y="378345"/>
                  </a:cubicBezTo>
                  <a:lnTo>
                    <a:pt x="680752" y="12776"/>
                  </a:lnTo>
                  <a:cubicBezTo>
                    <a:pt x="708470" y="-3226"/>
                    <a:pt x="743045" y="16776"/>
                    <a:pt x="743045" y="48780"/>
                  </a:cubicBezTo>
                  <a:lnTo>
                    <a:pt x="743045" y="437305"/>
                  </a:lnTo>
                  <a:lnTo>
                    <a:pt x="7144" y="864787"/>
                  </a:lnTo>
                  <a:lnTo>
                    <a:pt x="7144" y="450259"/>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3" name="Freeform: Shape 51">
              <a:extLst>
                <a:ext uri="{FF2B5EF4-FFF2-40B4-BE49-F238E27FC236}">
                  <a16:creationId xmlns:a16="http://schemas.microsoft.com/office/drawing/2014/main" id="{FF666F99-D0CE-4603-BEAB-3BCDDB3EE7DB}"/>
                </a:ext>
              </a:extLst>
            </p:cNvPr>
            <p:cNvSpPr>
              <a:spLocks/>
            </p:cNvSpPr>
            <p:nvPr/>
          </p:nvSpPr>
          <p:spPr bwMode="auto">
            <a:xfrm>
              <a:off x="10699446" y="5046050"/>
              <a:ext cx="657225" cy="752475"/>
            </a:xfrm>
            <a:custGeom>
              <a:avLst/>
              <a:gdLst>
                <a:gd name="T0" fmla="*/ 650939 w 657225"/>
                <a:gd name="T1" fmla="*/ 7144 h 752475"/>
                <a:gd name="T2" fmla="*/ 650939 w 657225"/>
                <a:gd name="T3" fmla="*/ 374809 h 752475"/>
                <a:gd name="T4" fmla="*/ 7144 w 657225"/>
                <a:gd name="T5" fmla="*/ 748760 h 752475"/>
                <a:gd name="T6" fmla="*/ 7144 w 657225"/>
                <a:gd name="T7" fmla="*/ 379571 h 752475"/>
                <a:gd name="T8" fmla="*/ 650939 w 657225"/>
                <a:gd name="T9" fmla="*/ 7144 h 752475"/>
                <a:gd name="T10" fmla="*/ 0 60000 65536"/>
                <a:gd name="T11" fmla="*/ 0 60000 65536"/>
                <a:gd name="T12" fmla="*/ 0 60000 65536"/>
                <a:gd name="T13" fmla="*/ 0 60000 65536"/>
                <a:gd name="T14" fmla="*/ 0 60000 65536"/>
                <a:gd name="T15" fmla="*/ 0 w 657225"/>
                <a:gd name="T16" fmla="*/ 0 h 752475"/>
                <a:gd name="T17" fmla="*/ 657225 w 657225"/>
                <a:gd name="T18" fmla="*/ 752475 h 752475"/>
              </a:gdLst>
              <a:ahLst/>
              <a:cxnLst>
                <a:cxn ang="T10">
                  <a:pos x="T0" y="T1"/>
                </a:cxn>
                <a:cxn ang="T11">
                  <a:pos x="T2" y="T3"/>
                </a:cxn>
                <a:cxn ang="T12">
                  <a:pos x="T4" y="T5"/>
                </a:cxn>
                <a:cxn ang="T13">
                  <a:pos x="T6" y="T7"/>
                </a:cxn>
                <a:cxn ang="T14">
                  <a:pos x="T8" y="T9"/>
                </a:cxn>
              </a:cxnLst>
              <a:rect l="T15" t="T16" r="T17" b="T18"/>
              <a:pathLst>
                <a:path w="657225" h="752475">
                  <a:moveTo>
                    <a:pt x="650939" y="7144"/>
                  </a:moveTo>
                  <a:lnTo>
                    <a:pt x="650939" y="374809"/>
                  </a:lnTo>
                  <a:lnTo>
                    <a:pt x="7144" y="748760"/>
                  </a:lnTo>
                  <a:lnTo>
                    <a:pt x="7144" y="379571"/>
                  </a:lnTo>
                  <a:lnTo>
                    <a:pt x="650939" y="7144"/>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4" name="Freeform: Shape 52">
              <a:extLst>
                <a:ext uri="{FF2B5EF4-FFF2-40B4-BE49-F238E27FC236}">
                  <a16:creationId xmlns:a16="http://schemas.microsoft.com/office/drawing/2014/main" id="{57736C41-67D7-44B0-81C4-0C235A5E2860}"/>
                </a:ext>
              </a:extLst>
            </p:cNvPr>
            <p:cNvSpPr>
              <a:spLocks/>
            </p:cNvSpPr>
            <p:nvPr/>
          </p:nvSpPr>
          <p:spPr bwMode="auto">
            <a:xfrm>
              <a:off x="10747452" y="5511536"/>
              <a:ext cx="123825" cy="228600"/>
            </a:xfrm>
            <a:custGeom>
              <a:avLst/>
              <a:gdLst>
                <a:gd name="T0" fmla="*/ 7144 w 123825"/>
                <a:gd name="T1" fmla="*/ 71247 h 228600"/>
                <a:gd name="T2" fmla="*/ 7144 w 123825"/>
                <a:gd name="T3" fmla="*/ 221551 h 228600"/>
                <a:gd name="T4" fmla="*/ 118015 w 123825"/>
                <a:gd name="T5" fmla="*/ 157163 h 228600"/>
                <a:gd name="T6" fmla="*/ 118015 w 123825"/>
                <a:gd name="T7" fmla="*/ 7144 h 228600"/>
                <a:gd name="T8" fmla="*/ 7144 w 123825"/>
                <a:gd name="T9" fmla="*/ 71247 h 228600"/>
                <a:gd name="T10" fmla="*/ 0 60000 65536"/>
                <a:gd name="T11" fmla="*/ 0 60000 65536"/>
                <a:gd name="T12" fmla="*/ 0 60000 65536"/>
                <a:gd name="T13" fmla="*/ 0 60000 65536"/>
                <a:gd name="T14" fmla="*/ 0 60000 65536"/>
                <a:gd name="T15" fmla="*/ 0 w 123825"/>
                <a:gd name="T16" fmla="*/ 0 h 228600"/>
                <a:gd name="T17" fmla="*/ 123825 w 123825"/>
                <a:gd name="T18" fmla="*/ 228600 h 228600"/>
              </a:gdLst>
              <a:ahLst/>
              <a:cxnLst>
                <a:cxn ang="T10">
                  <a:pos x="T0" y="T1"/>
                </a:cxn>
                <a:cxn ang="T11">
                  <a:pos x="T2" y="T3"/>
                </a:cxn>
                <a:cxn ang="T12">
                  <a:pos x="T4" y="T5"/>
                </a:cxn>
                <a:cxn ang="T13">
                  <a:pos x="T6" y="T7"/>
                </a:cxn>
                <a:cxn ang="T14">
                  <a:pos x="T8" y="T9"/>
                </a:cxn>
              </a:cxnLst>
              <a:rect l="T15" t="T16" r="T17" b="T18"/>
              <a:pathLst>
                <a:path w="123825" h="228600">
                  <a:moveTo>
                    <a:pt x="7144" y="71247"/>
                  </a:moveTo>
                  <a:lnTo>
                    <a:pt x="7144" y="221551"/>
                  </a:lnTo>
                  <a:lnTo>
                    <a:pt x="118015" y="157163"/>
                  </a:lnTo>
                  <a:lnTo>
                    <a:pt x="118015" y="7144"/>
                  </a:lnTo>
                  <a:lnTo>
                    <a:pt x="7144" y="71247"/>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5" name="Freeform: Shape 53">
              <a:extLst>
                <a:ext uri="{FF2B5EF4-FFF2-40B4-BE49-F238E27FC236}">
                  <a16:creationId xmlns:a16="http://schemas.microsoft.com/office/drawing/2014/main" id="{9BD35816-C421-4D5A-9129-CCAFA3E0B57D}"/>
                </a:ext>
              </a:extLst>
            </p:cNvPr>
            <p:cNvSpPr>
              <a:spLocks/>
            </p:cNvSpPr>
            <p:nvPr/>
          </p:nvSpPr>
          <p:spPr bwMode="auto">
            <a:xfrm>
              <a:off x="11044442" y="5181781"/>
              <a:ext cx="161925" cy="247650"/>
            </a:xfrm>
            <a:custGeom>
              <a:avLst/>
              <a:gdLst>
                <a:gd name="T0" fmla="*/ 158306 w 161925"/>
                <a:gd name="T1" fmla="*/ 7144 h 247650"/>
                <a:gd name="T2" fmla="*/ 7144 w 161925"/>
                <a:gd name="T3" fmla="*/ 94583 h 247650"/>
                <a:gd name="T4" fmla="*/ 7144 w 161925"/>
                <a:gd name="T5" fmla="*/ 244602 h 247650"/>
                <a:gd name="T6" fmla="*/ 158306 w 161925"/>
                <a:gd name="T7" fmla="*/ 156781 h 247650"/>
                <a:gd name="T8" fmla="*/ 158306 w 161925"/>
                <a:gd name="T9" fmla="*/ 7144 h 247650"/>
                <a:gd name="T10" fmla="*/ 0 60000 65536"/>
                <a:gd name="T11" fmla="*/ 0 60000 65536"/>
                <a:gd name="T12" fmla="*/ 0 60000 65536"/>
                <a:gd name="T13" fmla="*/ 0 60000 65536"/>
                <a:gd name="T14" fmla="*/ 0 60000 65536"/>
                <a:gd name="T15" fmla="*/ 0 w 161925"/>
                <a:gd name="T16" fmla="*/ 0 h 247650"/>
                <a:gd name="T17" fmla="*/ 161925 w 161925"/>
                <a:gd name="T18" fmla="*/ 247650 h 247650"/>
              </a:gdLst>
              <a:ahLst/>
              <a:cxnLst>
                <a:cxn ang="T10">
                  <a:pos x="T0" y="T1"/>
                </a:cxn>
                <a:cxn ang="T11">
                  <a:pos x="T2" y="T3"/>
                </a:cxn>
                <a:cxn ang="T12">
                  <a:pos x="T4" y="T5"/>
                </a:cxn>
                <a:cxn ang="T13">
                  <a:pos x="T6" y="T7"/>
                </a:cxn>
                <a:cxn ang="T14">
                  <a:pos x="T8" y="T9"/>
                </a:cxn>
              </a:cxnLst>
              <a:rect l="T15" t="T16" r="T17" b="T18"/>
              <a:pathLst>
                <a:path w="161925" h="247650">
                  <a:moveTo>
                    <a:pt x="158306" y="7144"/>
                  </a:moveTo>
                  <a:lnTo>
                    <a:pt x="7144" y="94583"/>
                  </a:lnTo>
                  <a:lnTo>
                    <a:pt x="7144" y="244602"/>
                  </a:lnTo>
                  <a:lnTo>
                    <a:pt x="158306" y="156781"/>
                  </a:lnTo>
                  <a:lnTo>
                    <a:pt x="158306" y="7144"/>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6" name="Freeform: Shape 54">
              <a:extLst>
                <a:ext uri="{FF2B5EF4-FFF2-40B4-BE49-F238E27FC236}">
                  <a16:creationId xmlns:a16="http://schemas.microsoft.com/office/drawing/2014/main" id="{9EE614D1-19C9-4341-B7D4-53FE4E896856}"/>
                </a:ext>
              </a:extLst>
            </p:cNvPr>
            <p:cNvSpPr>
              <a:spLocks/>
            </p:cNvSpPr>
            <p:nvPr/>
          </p:nvSpPr>
          <p:spPr bwMode="auto">
            <a:xfrm>
              <a:off x="10747452" y="5278650"/>
              <a:ext cx="285750" cy="180975"/>
            </a:xfrm>
            <a:custGeom>
              <a:avLst/>
              <a:gdLst>
                <a:gd name="T0" fmla="*/ 280987 w 285750"/>
                <a:gd name="T1" fmla="*/ 7144 h 180975"/>
                <a:gd name="T2" fmla="*/ 7144 w 285750"/>
                <a:gd name="T3" fmla="*/ 165259 h 180975"/>
                <a:gd name="T4" fmla="*/ 7144 w 285750"/>
                <a:gd name="T5" fmla="*/ 175641 h 180975"/>
                <a:gd name="T6" fmla="*/ 280987 w 285750"/>
                <a:gd name="T7" fmla="*/ 17145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641"/>
                  </a:lnTo>
                  <a:lnTo>
                    <a:pt x="280987" y="17145"/>
                  </a:lnTo>
                  <a:lnTo>
                    <a:pt x="280987" y="7144"/>
                  </a:lnTo>
                  <a:close/>
                </a:path>
              </a:pathLst>
            </a:custGeom>
            <a:solidFill>
              <a:srgbClr val="3754E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7" name="Freeform: Shape 55">
              <a:extLst>
                <a:ext uri="{FF2B5EF4-FFF2-40B4-BE49-F238E27FC236}">
                  <a16:creationId xmlns:a16="http://schemas.microsoft.com/office/drawing/2014/main" id="{96BD144F-C11D-4818-BFCB-2FB8EA9896A4}"/>
                </a:ext>
              </a:extLst>
            </p:cNvPr>
            <p:cNvSpPr>
              <a:spLocks/>
            </p:cNvSpPr>
            <p:nvPr/>
          </p:nvSpPr>
          <p:spPr bwMode="auto">
            <a:xfrm>
              <a:off x="10747452" y="5315131"/>
              <a:ext cx="285750" cy="180975"/>
            </a:xfrm>
            <a:custGeom>
              <a:avLst/>
              <a:gdLst>
                <a:gd name="T0" fmla="*/ 280987 w 285750"/>
                <a:gd name="T1" fmla="*/ 7144 h 180975"/>
                <a:gd name="T2" fmla="*/ 7144 w 285750"/>
                <a:gd name="T3" fmla="*/ 165259 h 180975"/>
                <a:gd name="T4" fmla="*/ 7144 w 285750"/>
                <a:gd name="T5" fmla="*/ 175546 h 180975"/>
                <a:gd name="T6" fmla="*/ 280987 w 285750"/>
                <a:gd name="T7" fmla="*/ 17050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546"/>
                  </a:lnTo>
                  <a:lnTo>
                    <a:pt x="280987" y="17050"/>
                  </a:lnTo>
                  <a:lnTo>
                    <a:pt x="280987" y="7144"/>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8" name="Freeform: Shape 56">
              <a:extLst>
                <a:ext uri="{FF2B5EF4-FFF2-40B4-BE49-F238E27FC236}">
                  <a16:creationId xmlns:a16="http://schemas.microsoft.com/office/drawing/2014/main" id="{C9190731-ECC6-429F-AAE2-F3CBA637A28C}"/>
                </a:ext>
              </a:extLst>
            </p:cNvPr>
            <p:cNvSpPr>
              <a:spLocks/>
            </p:cNvSpPr>
            <p:nvPr/>
          </p:nvSpPr>
          <p:spPr bwMode="auto">
            <a:xfrm>
              <a:off x="10747452" y="5351612"/>
              <a:ext cx="285750" cy="180975"/>
            </a:xfrm>
            <a:custGeom>
              <a:avLst/>
              <a:gdLst>
                <a:gd name="T0" fmla="*/ 280987 w 285750"/>
                <a:gd name="T1" fmla="*/ 7144 h 180975"/>
                <a:gd name="T2" fmla="*/ 7144 w 285750"/>
                <a:gd name="T3" fmla="*/ 165259 h 180975"/>
                <a:gd name="T4" fmla="*/ 7144 w 285750"/>
                <a:gd name="T5" fmla="*/ 175546 h 180975"/>
                <a:gd name="T6" fmla="*/ 280987 w 285750"/>
                <a:gd name="T7" fmla="*/ 17050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546"/>
                  </a:lnTo>
                  <a:lnTo>
                    <a:pt x="280987" y="17050"/>
                  </a:lnTo>
                  <a:lnTo>
                    <a:pt x="280987" y="7144"/>
                  </a:lnTo>
                  <a:close/>
                </a:path>
              </a:pathLst>
            </a:custGeom>
            <a:solidFill>
              <a:srgbClr val="4453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69" name="Freeform: Shape 57">
              <a:extLst>
                <a:ext uri="{FF2B5EF4-FFF2-40B4-BE49-F238E27FC236}">
                  <a16:creationId xmlns:a16="http://schemas.microsoft.com/office/drawing/2014/main" id="{A1A6EBD9-F419-4CE9-9B1E-2C9D736DB9E6}"/>
                </a:ext>
              </a:extLst>
            </p:cNvPr>
            <p:cNvSpPr>
              <a:spLocks/>
            </p:cNvSpPr>
            <p:nvPr/>
          </p:nvSpPr>
          <p:spPr bwMode="auto">
            <a:xfrm>
              <a:off x="11220273" y="5122631"/>
              <a:ext cx="95250" cy="66675"/>
            </a:xfrm>
            <a:custGeom>
              <a:avLst/>
              <a:gdLst>
                <a:gd name="T0" fmla="*/ 88773 w 95250"/>
                <a:gd name="T1" fmla="*/ 7144 h 66675"/>
                <a:gd name="T2" fmla="*/ 88773 w 95250"/>
                <a:gd name="T3" fmla="*/ 17336 h 66675"/>
                <a:gd name="T4" fmla="*/ 7144 w 95250"/>
                <a:gd name="T5" fmla="*/ 64484 h 66675"/>
                <a:gd name="T6" fmla="*/ 7144 w 95250"/>
                <a:gd name="T7" fmla="*/ 54293 h 66675"/>
                <a:gd name="T8" fmla="*/ 88773 w 95250"/>
                <a:gd name="T9" fmla="*/ 7144 h 66675"/>
                <a:gd name="T10" fmla="*/ 0 60000 65536"/>
                <a:gd name="T11" fmla="*/ 0 60000 65536"/>
                <a:gd name="T12" fmla="*/ 0 60000 65536"/>
                <a:gd name="T13" fmla="*/ 0 60000 65536"/>
                <a:gd name="T14" fmla="*/ 0 60000 65536"/>
                <a:gd name="T15" fmla="*/ 0 w 95250"/>
                <a:gd name="T16" fmla="*/ 0 h 66675"/>
                <a:gd name="T17" fmla="*/ 95250 w 95250"/>
                <a:gd name="T18" fmla="*/ 66675 h 66675"/>
              </a:gdLst>
              <a:ahLst/>
              <a:cxnLst>
                <a:cxn ang="T10">
                  <a:pos x="T0" y="T1"/>
                </a:cxn>
                <a:cxn ang="T11">
                  <a:pos x="T2" y="T3"/>
                </a:cxn>
                <a:cxn ang="T12">
                  <a:pos x="T4" y="T5"/>
                </a:cxn>
                <a:cxn ang="T13">
                  <a:pos x="T6" y="T7"/>
                </a:cxn>
                <a:cxn ang="T14">
                  <a:pos x="T8" y="T9"/>
                </a:cxn>
              </a:cxnLst>
              <a:rect l="T15" t="T16" r="T17" b="T18"/>
              <a:pathLst>
                <a:path w="95250" h="66675">
                  <a:moveTo>
                    <a:pt x="88773" y="7144"/>
                  </a:moveTo>
                  <a:lnTo>
                    <a:pt x="88773" y="17336"/>
                  </a:lnTo>
                  <a:lnTo>
                    <a:pt x="7144" y="64484"/>
                  </a:lnTo>
                  <a:lnTo>
                    <a:pt x="7144" y="54293"/>
                  </a:lnTo>
                  <a:lnTo>
                    <a:pt x="88773" y="7144"/>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0" name="Freeform: Shape 58">
              <a:extLst>
                <a:ext uri="{FF2B5EF4-FFF2-40B4-BE49-F238E27FC236}">
                  <a16:creationId xmlns:a16="http://schemas.microsoft.com/office/drawing/2014/main" id="{2E0408B2-E5F2-48CD-BC7C-B86E1C11FA44}"/>
                </a:ext>
              </a:extLst>
            </p:cNvPr>
            <p:cNvSpPr>
              <a:spLocks/>
            </p:cNvSpPr>
            <p:nvPr/>
          </p:nvSpPr>
          <p:spPr bwMode="auto">
            <a:xfrm>
              <a:off x="11220273" y="5197592"/>
              <a:ext cx="95250" cy="66675"/>
            </a:xfrm>
            <a:custGeom>
              <a:avLst/>
              <a:gdLst>
                <a:gd name="T0" fmla="*/ 88773 w 95250"/>
                <a:gd name="T1" fmla="*/ 7144 h 66675"/>
                <a:gd name="T2" fmla="*/ 88773 w 95250"/>
                <a:gd name="T3" fmla="*/ 17335 h 66675"/>
                <a:gd name="T4" fmla="*/ 7144 w 95250"/>
                <a:gd name="T5" fmla="*/ 64484 h 66675"/>
                <a:gd name="T6" fmla="*/ 7144 w 95250"/>
                <a:gd name="T7" fmla="*/ 54293 h 66675"/>
                <a:gd name="T8" fmla="*/ 88773 w 95250"/>
                <a:gd name="T9" fmla="*/ 7144 h 66675"/>
                <a:gd name="T10" fmla="*/ 0 60000 65536"/>
                <a:gd name="T11" fmla="*/ 0 60000 65536"/>
                <a:gd name="T12" fmla="*/ 0 60000 65536"/>
                <a:gd name="T13" fmla="*/ 0 60000 65536"/>
                <a:gd name="T14" fmla="*/ 0 60000 65536"/>
                <a:gd name="T15" fmla="*/ 0 w 95250"/>
                <a:gd name="T16" fmla="*/ 0 h 66675"/>
                <a:gd name="T17" fmla="*/ 95250 w 95250"/>
                <a:gd name="T18" fmla="*/ 66675 h 66675"/>
              </a:gdLst>
              <a:ahLst/>
              <a:cxnLst>
                <a:cxn ang="T10">
                  <a:pos x="T0" y="T1"/>
                </a:cxn>
                <a:cxn ang="T11">
                  <a:pos x="T2" y="T3"/>
                </a:cxn>
                <a:cxn ang="T12">
                  <a:pos x="T4" y="T5"/>
                </a:cxn>
                <a:cxn ang="T13">
                  <a:pos x="T6" y="T7"/>
                </a:cxn>
                <a:cxn ang="T14">
                  <a:pos x="T8" y="T9"/>
                </a:cxn>
              </a:cxnLst>
              <a:rect l="T15" t="T16" r="T17" b="T18"/>
              <a:pathLst>
                <a:path w="95250" h="66675">
                  <a:moveTo>
                    <a:pt x="88773" y="7144"/>
                  </a:moveTo>
                  <a:lnTo>
                    <a:pt x="88773" y="17335"/>
                  </a:lnTo>
                  <a:lnTo>
                    <a:pt x="7144" y="64484"/>
                  </a:lnTo>
                  <a:lnTo>
                    <a:pt x="7144" y="54293"/>
                  </a:lnTo>
                  <a:lnTo>
                    <a:pt x="88773" y="7144"/>
                  </a:lnTo>
                  <a:close/>
                </a:path>
              </a:pathLst>
            </a:custGeom>
            <a:solidFill>
              <a:srgbClr val="3754E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1" name="Freeform: Shape 59">
              <a:extLst>
                <a:ext uri="{FF2B5EF4-FFF2-40B4-BE49-F238E27FC236}">
                  <a16:creationId xmlns:a16="http://schemas.microsoft.com/office/drawing/2014/main" id="{480AD3FB-997C-4181-9EAA-7398D97C8D40}"/>
                </a:ext>
              </a:extLst>
            </p:cNvPr>
            <p:cNvSpPr>
              <a:spLocks/>
            </p:cNvSpPr>
            <p:nvPr/>
          </p:nvSpPr>
          <p:spPr bwMode="auto">
            <a:xfrm>
              <a:off x="11179792" y="5875582"/>
              <a:ext cx="247650" cy="133350"/>
            </a:xfrm>
            <a:custGeom>
              <a:avLst/>
              <a:gdLst>
                <a:gd name="T0" fmla="*/ 247745 w 247650"/>
                <a:gd name="T1" fmla="*/ 67056 h 133350"/>
                <a:gd name="T2" fmla="*/ 127445 w 247650"/>
                <a:gd name="T3" fmla="*/ 126968 h 133350"/>
                <a:gd name="T4" fmla="*/ 7144 w 247650"/>
                <a:gd name="T5" fmla="*/ 67056 h 133350"/>
                <a:gd name="T6" fmla="*/ 127445 w 247650"/>
                <a:gd name="T7" fmla="*/ 7144 h 133350"/>
                <a:gd name="T8" fmla="*/ 247745 w 247650"/>
                <a:gd name="T9" fmla="*/ 67056 h 133350"/>
                <a:gd name="T10" fmla="*/ 0 60000 65536"/>
                <a:gd name="T11" fmla="*/ 0 60000 65536"/>
                <a:gd name="T12" fmla="*/ 0 60000 65536"/>
                <a:gd name="T13" fmla="*/ 0 60000 65536"/>
                <a:gd name="T14" fmla="*/ 0 60000 65536"/>
                <a:gd name="T15" fmla="*/ 0 w 247650"/>
                <a:gd name="T16" fmla="*/ 0 h 133350"/>
                <a:gd name="T17" fmla="*/ 247650 w 247650"/>
                <a:gd name="T18" fmla="*/ 133350 h 133350"/>
              </a:gdLst>
              <a:ahLst/>
              <a:cxnLst>
                <a:cxn ang="T10">
                  <a:pos x="T0" y="T1"/>
                </a:cxn>
                <a:cxn ang="T11">
                  <a:pos x="T2" y="T3"/>
                </a:cxn>
                <a:cxn ang="T12">
                  <a:pos x="T4" y="T5"/>
                </a:cxn>
                <a:cxn ang="T13">
                  <a:pos x="T6" y="T7"/>
                </a:cxn>
                <a:cxn ang="T14">
                  <a:pos x="T8" y="T9"/>
                </a:cxn>
              </a:cxnLst>
              <a:rect l="T15" t="T16" r="T17" b="T18"/>
              <a:pathLst>
                <a:path w="247650" h="133350">
                  <a:moveTo>
                    <a:pt x="247745" y="67056"/>
                  </a:moveTo>
                  <a:cubicBezTo>
                    <a:pt x="247745" y="100145"/>
                    <a:pt x="193885" y="126968"/>
                    <a:pt x="127445" y="126968"/>
                  </a:cubicBezTo>
                  <a:cubicBezTo>
                    <a:pt x="61004" y="126968"/>
                    <a:pt x="7144" y="100145"/>
                    <a:pt x="7144" y="67056"/>
                  </a:cubicBezTo>
                  <a:cubicBezTo>
                    <a:pt x="7144" y="33967"/>
                    <a:pt x="61004" y="7144"/>
                    <a:pt x="127445" y="7144"/>
                  </a:cubicBezTo>
                  <a:cubicBezTo>
                    <a:pt x="193885" y="7144"/>
                    <a:pt x="247745" y="33967"/>
                    <a:pt x="247745" y="67056"/>
                  </a:cubicBez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2" name="Freeform: Shape 60">
              <a:extLst>
                <a:ext uri="{FF2B5EF4-FFF2-40B4-BE49-F238E27FC236}">
                  <a16:creationId xmlns:a16="http://schemas.microsoft.com/office/drawing/2014/main" id="{9B18F33B-DB30-4075-8A73-C3C69E636292}"/>
                </a:ext>
              </a:extLst>
            </p:cNvPr>
            <p:cNvSpPr>
              <a:spLocks/>
            </p:cNvSpPr>
            <p:nvPr/>
          </p:nvSpPr>
          <p:spPr bwMode="auto">
            <a:xfrm>
              <a:off x="11096579" y="5316592"/>
              <a:ext cx="57150" cy="76200"/>
            </a:xfrm>
            <a:custGeom>
              <a:avLst/>
              <a:gdLst>
                <a:gd name="T0" fmla="*/ 16062 w 57150"/>
                <a:gd name="T1" fmla="*/ 25209 h 76200"/>
                <a:gd name="T2" fmla="*/ 17205 w 57150"/>
                <a:gd name="T3" fmla="*/ 23018 h 76200"/>
                <a:gd name="T4" fmla="*/ 7299 w 57150"/>
                <a:gd name="T5" fmla="*/ 8159 h 76200"/>
                <a:gd name="T6" fmla="*/ 32540 w 57150"/>
                <a:gd name="T7" fmla="*/ 25400 h 76200"/>
                <a:gd name="T8" fmla="*/ 29492 w 57150"/>
                <a:gd name="T9" fmla="*/ 17113 h 76200"/>
                <a:gd name="T10" fmla="*/ 30540 w 57150"/>
                <a:gd name="T11" fmla="*/ 11398 h 76200"/>
                <a:gd name="T12" fmla="*/ 36350 w 57150"/>
                <a:gd name="T13" fmla="*/ 14446 h 76200"/>
                <a:gd name="T14" fmla="*/ 43970 w 57150"/>
                <a:gd name="T15" fmla="*/ 27971 h 76200"/>
                <a:gd name="T16" fmla="*/ 46065 w 57150"/>
                <a:gd name="T17" fmla="*/ 33877 h 76200"/>
                <a:gd name="T18" fmla="*/ 46827 w 57150"/>
                <a:gd name="T19" fmla="*/ 37973 h 76200"/>
                <a:gd name="T20" fmla="*/ 52638 w 57150"/>
                <a:gd name="T21" fmla="*/ 53784 h 76200"/>
                <a:gd name="T22" fmla="*/ 47780 w 57150"/>
                <a:gd name="T23" fmla="*/ 72167 h 76200"/>
                <a:gd name="T24" fmla="*/ 31873 w 57150"/>
                <a:gd name="T25" fmla="*/ 52260 h 76200"/>
                <a:gd name="T26" fmla="*/ 22443 w 57150"/>
                <a:gd name="T27" fmla="*/ 43878 h 76200"/>
                <a:gd name="T28" fmla="*/ 15014 w 57150"/>
                <a:gd name="T29" fmla="*/ 33020 h 76200"/>
                <a:gd name="T30" fmla="*/ 16062 w 57150"/>
                <a:gd name="T31" fmla="*/ 25304 h 76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7150"/>
                <a:gd name="T49" fmla="*/ 0 h 76200"/>
                <a:gd name="T50" fmla="*/ 57150 w 57150"/>
                <a:gd name="T51" fmla="*/ 76200 h 76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7150" h="76200">
                  <a:moveTo>
                    <a:pt x="16062" y="25209"/>
                  </a:moveTo>
                  <a:cubicBezTo>
                    <a:pt x="16728" y="24066"/>
                    <a:pt x="17205" y="23018"/>
                    <a:pt x="17205" y="23018"/>
                  </a:cubicBezTo>
                  <a:cubicBezTo>
                    <a:pt x="15966" y="19399"/>
                    <a:pt x="5775" y="10160"/>
                    <a:pt x="7299" y="8159"/>
                  </a:cubicBezTo>
                  <a:cubicBezTo>
                    <a:pt x="12061" y="2063"/>
                    <a:pt x="32540" y="25400"/>
                    <a:pt x="32540" y="25400"/>
                  </a:cubicBezTo>
                  <a:cubicBezTo>
                    <a:pt x="32540" y="25400"/>
                    <a:pt x="30349" y="19113"/>
                    <a:pt x="29492" y="17113"/>
                  </a:cubicBezTo>
                  <a:cubicBezTo>
                    <a:pt x="28539" y="14827"/>
                    <a:pt x="29301" y="12255"/>
                    <a:pt x="30540" y="11398"/>
                  </a:cubicBezTo>
                  <a:cubicBezTo>
                    <a:pt x="33016" y="9683"/>
                    <a:pt x="35778" y="12731"/>
                    <a:pt x="36350" y="14446"/>
                  </a:cubicBezTo>
                  <a:lnTo>
                    <a:pt x="43970" y="27971"/>
                  </a:lnTo>
                  <a:cubicBezTo>
                    <a:pt x="45018" y="29781"/>
                    <a:pt x="45684" y="31781"/>
                    <a:pt x="46065" y="33877"/>
                  </a:cubicBezTo>
                  <a:lnTo>
                    <a:pt x="46827" y="37973"/>
                  </a:lnTo>
                  <a:cubicBezTo>
                    <a:pt x="47685" y="42449"/>
                    <a:pt x="51590" y="50641"/>
                    <a:pt x="52638" y="53784"/>
                  </a:cubicBezTo>
                  <a:lnTo>
                    <a:pt x="47780" y="72167"/>
                  </a:lnTo>
                  <a:cubicBezTo>
                    <a:pt x="46732" y="69500"/>
                    <a:pt x="34064" y="54070"/>
                    <a:pt x="31873" y="52260"/>
                  </a:cubicBezTo>
                  <a:cubicBezTo>
                    <a:pt x="28635" y="49688"/>
                    <a:pt x="25206" y="47021"/>
                    <a:pt x="22443" y="43878"/>
                  </a:cubicBezTo>
                  <a:cubicBezTo>
                    <a:pt x="22443" y="43878"/>
                    <a:pt x="15490" y="36639"/>
                    <a:pt x="15014" y="33020"/>
                  </a:cubicBezTo>
                  <a:cubicBezTo>
                    <a:pt x="14347" y="30448"/>
                    <a:pt x="14728" y="27686"/>
                    <a:pt x="16062" y="25304"/>
                  </a:cubicBezTo>
                  <a:lnTo>
                    <a:pt x="16062" y="25209"/>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3" name="Freeform: Shape 61">
              <a:extLst>
                <a:ext uri="{FF2B5EF4-FFF2-40B4-BE49-F238E27FC236}">
                  <a16:creationId xmlns:a16="http://schemas.microsoft.com/office/drawing/2014/main" id="{B7F03276-1D77-40DD-B96E-ED39B680F540}"/>
                </a:ext>
              </a:extLst>
            </p:cNvPr>
            <p:cNvSpPr>
              <a:spLocks/>
            </p:cNvSpPr>
            <p:nvPr/>
          </p:nvSpPr>
          <p:spPr bwMode="auto">
            <a:xfrm>
              <a:off x="11304284" y="5886205"/>
              <a:ext cx="57150" cy="57150"/>
            </a:xfrm>
            <a:custGeom>
              <a:avLst/>
              <a:gdLst>
                <a:gd name="T0" fmla="*/ 7144 w 57150"/>
                <a:gd name="T1" fmla="*/ 13856 h 57150"/>
                <a:gd name="T2" fmla="*/ 16574 w 57150"/>
                <a:gd name="T3" fmla="*/ 28524 h 57150"/>
                <a:gd name="T4" fmla="*/ 21622 w 57150"/>
                <a:gd name="T5" fmla="*/ 31953 h 57150"/>
                <a:gd name="T6" fmla="*/ 38862 w 57150"/>
                <a:gd name="T7" fmla="*/ 45955 h 57150"/>
                <a:gd name="T8" fmla="*/ 48197 w 57150"/>
                <a:gd name="T9" fmla="*/ 50242 h 57150"/>
                <a:gd name="T10" fmla="*/ 58293 w 57150"/>
                <a:gd name="T11" fmla="*/ 39954 h 57150"/>
                <a:gd name="T12" fmla="*/ 58103 w 57150"/>
                <a:gd name="T13" fmla="*/ 37288 h 57150"/>
                <a:gd name="T14" fmla="*/ 57912 w 57150"/>
                <a:gd name="T15" fmla="*/ 35859 h 57150"/>
                <a:gd name="T16" fmla="*/ 57341 w 57150"/>
                <a:gd name="T17" fmla="*/ 18714 h 57150"/>
                <a:gd name="T18" fmla="*/ 50102 w 57150"/>
                <a:gd name="T19" fmla="*/ 10141 h 57150"/>
                <a:gd name="T20" fmla="*/ 44291 w 57150"/>
                <a:gd name="T21" fmla="*/ 16618 h 57150"/>
                <a:gd name="T22" fmla="*/ 22098 w 57150"/>
                <a:gd name="T23" fmla="*/ 7760 h 57150"/>
                <a:gd name="T24" fmla="*/ 19717 w 57150"/>
                <a:gd name="T25" fmla="*/ 7379 h 57150"/>
                <a:gd name="T26" fmla="*/ 7430 w 57150"/>
                <a:gd name="T27" fmla="*/ 12427 h 57150"/>
                <a:gd name="T28" fmla="*/ 7144 w 57150"/>
                <a:gd name="T29" fmla="*/ 13761 h 571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150"/>
                <a:gd name="T46" fmla="*/ 0 h 57150"/>
                <a:gd name="T47" fmla="*/ 57150 w 57150"/>
                <a:gd name="T48" fmla="*/ 57150 h 571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150" h="57150">
                  <a:moveTo>
                    <a:pt x="7144" y="13856"/>
                  </a:moveTo>
                  <a:cubicBezTo>
                    <a:pt x="7144" y="13856"/>
                    <a:pt x="7144" y="21571"/>
                    <a:pt x="16574" y="28524"/>
                  </a:cubicBezTo>
                  <a:cubicBezTo>
                    <a:pt x="17907" y="29477"/>
                    <a:pt x="19717" y="30715"/>
                    <a:pt x="21622" y="31953"/>
                  </a:cubicBezTo>
                  <a:cubicBezTo>
                    <a:pt x="26956" y="35287"/>
                    <a:pt x="34195" y="41574"/>
                    <a:pt x="38862" y="45955"/>
                  </a:cubicBezTo>
                  <a:cubicBezTo>
                    <a:pt x="41434" y="48336"/>
                    <a:pt x="44291" y="50051"/>
                    <a:pt x="48197" y="50242"/>
                  </a:cubicBezTo>
                  <a:cubicBezTo>
                    <a:pt x="54007" y="50527"/>
                    <a:pt x="59055" y="48717"/>
                    <a:pt x="58293" y="39954"/>
                  </a:cubicBezTo>
                  <a:cubicBezTo>
                    <a:pt x="58293" y="39383"/>
                    <a:pt x="58198" y="38335"/>
                    <a:pt x="58103" y="37288"/>
                  </a:cubicBezTo>
                  <a:lnTo>
                    <a:pt x="57912" y="35859"/>
                  </a:lnTo>
                  <a:cubicBezTo>
                    <a:pt x="57817" y="35192"/>
                    <a:pt x="57436" y="19095"/>
                    <a:pt x="57341" y="18714"/>
                  </a:cubicBezTo>
                  <a:cubicBezTo>
                    <a:pt x="56674" y="21667"/>
                    <a:pt x="52578" y="10236"/>
                    <a:pt x="50102" y="10141"/>
                  </a:cubicBezTo>
                  <a:cubicBezTo>
                    <a:pt x="46292" y="9951"/>
                    <a:pt x="46863" y="18999"/>
                    <a:pt x="44291" y="16618"/>
                  </a:cubicBezTo>
                  <a:cubicBezTo>
                    <a:pt x="39719" y="12237"/>
                    <a:pt x="34766" y="14237"/>
                    <a:pt x="22098" y="7760"/>
                  </a:cubicBezTo>
                  <a:lnTo>
                    <a:pt x="19717" y="7379"/>
                  </a:lnTo>
                  <a:cubicBezTo>
                    <a:pt x="9906" y="6236"/>
                    <a:pt x="8382" y="9474"/>
                    <a:pt x="7430" y="12427"/>
                  </a:cubicBezTo>
                  <a:cubicBezTo>
                    <a:pt x="7334" y="12903"/>
                    <a:pt x="7239" y="13380"/>
                    <a:pt x="7144" y="13761"/>
                  </a:cubicBezTo>
                  <a:lnTo>
                    <a:pt x="7144" y="138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4" name="Freeform: Shape 62">
              <a:extLst>
                <a:ext uri="{FF2B5EF4-FFF2-40B4-BE49-F238E27FC236}">
                  <a16:creationId xmlns:a16="http://schemas.microsoft.com/office/drawing/2014/main" id="{F7853550-981D-428B-BD77-9B36F5F5D0A1}"/>
                </a:ext>
              </a:extLst>
            </p:cNvPr>
            <p:cNvSpPr>
              <a:spLocks/>
            </p:cNvSpPr>
            <p:nvPr/>
          </p:nvSpPr>
          <p:spPr bwMode="auto">
            <a:xfrm>
              <a:off x="11224616" y="5927208"/>
              <a:ext cx="76200" cy="38100"/>
            </a:xfrm>
            <a:custGeom>
              <a:avLst/>
              <a:gdLst>
                <a:gd name="T0" fmla="*/ 12993 w 76200"/>
                <a:gd name="T1" fmla="*/ 12668 h 38100"/>
                <a:gd name="T2" fmla="*/ 24804 w 76200"/>
                <a:gd name="T3" fmla="*/ 11716 h 38100"/>
                <a:gd name="T4" fmla="*/ 51855 w 76200"/>
                <a:gd name="T5" fmla="*/ 10382 h 38100"/>
                <a:gd name="T6" fmla="*/ 69476 w 76200"/>
                <a:gd name="T7" fmla="*/ 7144 h 38100"/>
                <a:gd name="T8" fmla="*/ 76334 w 76200"/>
                <a:gd name="T9" fmla="*/ 9334 h 38100"/>
                <a:gd name="T10" fmla="*/ 77096 w 76200"/>
                <a:gd name="T11" fmla="*/ 24860 h 38100"/>
                <a:gd name="T12" fmla="*/ 74524 w 76200"/>
                <a:gd name="T13" fmla="*/ 35528 h 38100"/>
                <a:gd name="T14" fmla="*/ 47664 w 76200"/>
                <a:gd name="T15" fmla="*/ 36862 h 38100"/>
                <a:gd name="T16" fmla="*/ 23375 w 76200"/>
                <a:gd name="T17" fmla="*/ 33623 h 38100"/>
                <a:gd name="T18" fmla="*/ 7182 w 76200"/>
                <a:gd name="T19" fmla="*/ 20288 h 38100"/>
                <a:gd name="T20" fmla="*/ 12802 w 76200"/>
                <a:gd name="T21" fmla="*/ 12668 h 38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200"/>
                <a:gd name="T34" fmla="*/ 0 h 38100"/>
                <a:gd name="T35" fmla="*/ 76200 w 76200"/>
                <a:gd name="T36" fmla="*/ 38100 h 38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200" h="38100">
                  <a:moveTo>
                    <a:pt x="12993" y="12668"/>
                  </a:moveTo>
                  <a:cubicBezTo>
                    <a:pt x="12993" y="12668"/>
                    <a:pt x="21851" y="11811"/>
                    <a:pt x="24804" y="11716"/>
                  </a:cubicBezTo>
                  <a:cubicBezTo>
                    <a:pt x="31757" y="11430"/>
                    <a:pt x="47092" y="7048"/>
                    <a:pt x="51855" y="10382"/>
                  </a:cubicBezTo>
                  <a:cubicBezTo>
                    <a:pt x="57284" y="14097"/>
                    <a:pt x="69381" y="17240"/>
                    <a:pt x="69476" y="7144"/>
                  </a:cubicBezTo>
                  <a:lnTo>
                    <a:pt x="76334" y="9334"/>
                  </a:lnTo>
                  <a:cubicBezTo>
                    <a:pt x="76429" y="11525"/>
                    <a:pt x="77096" y="24003"/>
                    <a:pt x="77096" y="24860"/>
                  </a:cubicBezTo>
                  <a:cubicBezTo>
                    <a:pt x="77286" y="28575"/>
                    <a:pt x="76524" y="32385"/>
                    <a:pt x="74524" y="35528"/>
                  </a:cubicBezTo>
                  <a:cubicBezTo>
                    <a:pt x="69952" y="42767"/>
                    <a:pt x="55760" y="38576"/>
                    <a:pt x="47664" y="36862"/>
                  </a:cubicBezTo>
                  <a:lnTo>
                    <a:pt x="23375" y="33623"/>
                  </a:lnTo>
                  <a:cubicBezTo>
                    <a:pt x="14517" y="31813"/>
                    <a:pt x="8802" y="25622"/>
                    <a:pt x="7182" y="20288"/>
                  </a:cubicBezTo>
                  <a:cubicBezTo>
                    <a:pt x="6801" y="16669"/>
                    <a:pt x="9278" y="13335"/>
                    <a:pt x="12802" y="12668"/>
                  </a:cubicBezTo>
                  <a:lnTo>
                    <a:pt x="12993" y="12668"/>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5" name="Freeform: Shape 63">
              <a:extLst>
                <a:ext uri="{FF2B5EF4-FFF2-40B4-BE49-F238E27FC236}">
                  <a16:creationId xmlns:a16="http://schemas.microsoft.com/office/drawing/2014/main" id="{0A05250B-57E0-45F1-BBCB-7473FC13D5C3}"/>
                </a:ext>
              </a:extLst>
            </p:cNvPr>
            <p:cNvSpPr>
              <a:spLocks/>
            </p:cNvSpPr>
            <p:nvPr/>
          </p:nvSpPr>
          <p:spPr bwMode="auto">
            <a:xfrm>
              <a:off x="11254079" y="5569449"/>
              <a:ext cx="123825" cy="371475"/>
            </a:xfrm>
            <a:custGeom>
              <a:avLst/>
              <a:gdLst>
                <a:gd name="T0" fmla="*/ 112212 w 123825"/>
                <a:gd name="T1" fmla="*/ 22003 h 371475"/>
                <a:gd name="T2" fmla="*/ 115070 w 123825"/>
                <a:gd name="T3" fmla="*/ 32480 h 371475"/>
                <a:gd name="T4" fmla="*/ 116499 w 123825"/>
                <a:gd name="T5" fmla="*/ 40386 h 371475"/>
                <a:gd name="T6" fmla="*/ 116975 w 123825"/>
                <a:gd name="T7" fmla="*/ 78295 h 371475"/>
                <a:gd name="T8" fmla="*/ 114975 w 123825"/>
                <a:gd name="T9" fmla="*/ 105918 h 371475"/>
                <a:gd name="T10" fmla="*/ 108688 w 123825"/>
                <a:gd name="T11" fmla="*/ 332994 h 371475"/>
                <a:gd name="T12" fmla="*/ 78970 w 123825"/>
                <a:gd name="T13" fmla="*/ 332137 h 371475"/>
                <a:gd name="T14" fmla="*/ 72874 w 123825"/>
                <a:gd name="T15" fmla="*/ 96774 h 371475"/>
                <a:gd name="T16" fmla="*/ 64302 w 123825"/>
                <a:gd name="T17" fmla="*/ 100108 h 371475"/>
                <a:gd name="T18" fmla="*/ 47919 w 123825"/>
                <a:gd name="T19" fmla="*/ 365855 h 371475"/>
                <a:gd name="T20" fmla="*/ 17153 w 123825"/>
                <a:gd name="T21" fmla="*/ 364808 h 371475"/>
                <a:gd name="T22" fmla="*/ 7152 w 123825"/>
                <a:gd name="T23" fmla="*/ 52292 h 371475"/>
                <a:gd name="T24" fmla="*/ 60682 w 123825"/>
                <a:gd name="T25" fmla="*/ 29147 h 371475"/>
                <a:gd name="T26" fmla="*/ 32583 w 123825"/>
                <a:gd name="T27" fmla="*/ 7144 h 371475"/>
                <a:gd name="T28" fmla="*/ 112403 w 123825"/>
                <a:gd name="T29" fmla="*/ 21812 h 3714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3825"/>
                <a:gd name="T46" fmla="*/ 0 h 371475"/>
                <a:gd name="T47" fmla="*/ 123825 w 123825"/>
                <a:gd name="T48" fmla="*/ 371475 h 3714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3825" h="371475">
                  <a:moveTo>
                    <a:pt x="112212" y="22003"/>
                  </a:moveTo>
                  <a:lnTo>
                    <a:pt x="115070" y="32480"/>
                  </a:lnTo>
                  <a:cubicBezTo>
                    <a:pt x="115737" y="35052"/>
                    <a:pt x="116308" y="37719"/>
                    <a:pt x="116499" y="40386"/>
                  </a:cubicBezTo>
                  <a:cubicBezTo>
                    <a:pt x="117737" y="52959"/>
                    <a:pt x="117832" y="65627"/>
                    <a:pt x="116975" y="78295"/>
                  </a:cubicBezTo>
                  <a:lnTo>
                    <a:pt x="114975" y="105918"/>
                  </a:lnTo>
                  <a:lnTo>
                    <a:pt x="108688" y="332994"/>
                  </a:lnTo>
                  <a:cubicBezTo>
                    <a:pt x="109260" y="342138"/>
                    <a:pt x="78875" y="342995"/>
                    <a:pt x="78970" y="332137"/>
                  </a:cubicBezTo>
                  <a:lnTo>
                    <a:pt x="72874" y="96774"/>
                  </a:lnTo>
                  <a:lnTo>
                    <a:pt x="64302" y="100108"/>
                  </a:lnTo>
                  <a:lnTo>
                    <a:pt x="47919" y="365855"/>
                  </a:lnTo>
                  <a:cubicBezTo>
                    <a:pt x="47919" y="375190"/>
                    <a:pt x="17534" y="376142"/>
                    <a:pt x="17153" y="364808"/>
                  </a:cubicBezTo>
                  <a:cubicBezTo>
                    <a:pt x="17153" y="364808"/>
                    <a:pt x="8199" y="94678"/>
                    <a:pt x="7152" y="52292"/>
                  </a:cubicBezTo>
                  <a:cubicBezTo>
                    <a:pt x="6390" y="22479"/>
                    <a:pt x="60682" y="30480"/>
                    <a:pt x="60682" y="29147"/>
                  </a:cubicBezTo>
                  <a:lnTo>
                    <a:pt x="32583" y="7144"/>
                  </a:lnTo>
                  <a:lnTo>
                    <a:pt x="112403" y="21812"/>
                  </a:lnTo>
                  <a:lnTo>
                    <a:pt x="112212" y="22003"/>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6" name="Freeform: Shape 64">
              <a:extLst>
                <a:ext uri="{FF2B5EF4-FFF2-40B4-BE49-F238E27FC236}">
                  <a16:creationId xmlns:a16="http://schemas.microsoft.com/office/drawing/2014/main" id="{149C83B1-68A0-4ECE-A56E-F4ADC1292425}"/>
                </a:ext>
              </a:extLst>
            </p:cNvPr>
            <p:cNvSpPr>
              <a:spLocks/>
            </p:cNvSpPr>
            <p:nvPr/>
          </p:nvSpPr>
          <p:spPr bwMode="auto">
            <a:xfrm>
              <a:off x="11282281" y="5414096"/>
              <a:ext cx="123825" cy="142875"/>
            </a:xfrm>
            <a:custGeom>
              <a:avLst/>
              <a:gdLst>
                <a:gd name="T0" fmla="*/ 8192 w 123825"/>
                <a:gd name="T1" fmla="*/ 132017 h 142875"/>
                <a:gd name="T2" fmla="*/ 121729 w 123825"/>
                <a:gd name="T3" fmla="*/ 127921 h 142875"/>
                <a:gd name="T4" fmla="*/ 91154 w 123825"/>
                <a:gd name="T5" fmla="*/ 18098 h 142875"/>
                <a:gd name="T6" fmla="*/ 82296 w 123825"/>
                <a:gd name="T7" fmla="*/ 7144 h 142875"/>
                <a:gd name="T8" fmla="*/ 57340 w 123825"/>
                <a:gd name="T9" fmla="*/ 14288 h 142875"/>
                <a:gd name="T10" fmla="*/ 49244 w 123825"/>
                <a:gd name="T11" fmla="*/ 10192 h 142875"/>
                <a:gd name="T12" fmla="*/ 79819 w 123825"/>
                <a:gd name="T13" fmla="*/ 104013 h 142875"/>
                <a:gd name="T14" fmla="*/ 7144 w 123825"/>
                <a:gd name="T15" fmla="*/ 111443 h 142875"/>
                <a:gd name="T16" fmla="*/ 8287 w 123825"/>
                <a:gd name="T17" fmla="*/ 132017 h 1428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825"/>
                <a:gd name="T28" fmla="*/ 0 h 142875"/>
                <a:gd name="T29" fmla="*/ 123825 w 123825"/>
                <a:gd name="T30" fmla="*/ 142875 h 1428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825" h="142875">
                  <a:moveTo>
                    <a:pt x="8192" y="132017"/>
                  </a:moveTo>
                  <a:cubicBezTo>
                    <a:pt x="8192" y="132017"/>
                    <a:pt x="107728" y="149733"/>
                    <a:pt x="121729" y="127921"/>
                  </a:cubicBezTo>
                  <a:cubicBezTo>
                    <a:pt x="128016" y="118110"/>
                    <a:pt x="91154" y="18098"/>
                    <a:pt x="91154" y="18098"/>
                  </a:cubicBezTo>
                  <a:lnTo>
                    <a:pt x="82296" y="7144"/>
                  </a:lnTo>
                  <a:lnTo>
                    <a:pt x="57340" y="14288"/>
                  </a:lnTo>
                  <a:cubicBezTo>
                    <a:pt x="54007" y="15240"/>
                    <a:pt x="49244" y="10192"/>
                    <a:pt x="49244" y="10192"/>
                  </a:cubicBezTo>
                  <a:cubicBezTo>
                    <a:pt x="53340" y="23622"/>
                    <a:pt x="74771" y="88773"/>
                    <a:pt x="79819" y="104013"/>
                  </a:cubicBezTo>
                  <a:cubicBezTo>
                    <a:pt x="80581" y="106394"/>
                    <a:pt x="7144" y="111443"/>
                    <a:pt x="7144" y="111443"/>
                  </a:cubicBezTo>
                  <a:cubicBezTo>
                    <a:pt x="12764" y="112967"/>
                    <a:pt x="13525" y="129635"/>
                    <a:pt x="8287" y="132017"/>
                  </a:cubicBezTo>
                  <a:lnTo>
                    <a:pt x="8192" y="13201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7" name="Freeform: Shape 65">
              <a:extLst>
                <a:ext uri="{FF2B5EF4-FFF2-40B4-BE49-F238E27FC236}">
                  <a16:creationId xmlns:a16="http://schemas.microsoft.com/office/drawing/2014/main" id="{19D52615-4959-46AD-A427-DBDE7805F240}"/>
                </a:ext>
              </a:extLst>
            </p:cNvPr>
            <p:cNvSpPr>
              <a:spLocks/>
            </p:cNvSpPr>
            <p:nvPr/>
          </p:nvSpPr>
          <p:spPr bwMode="auto">
            <a:xfrm>
              <a:off x="11124715" y="5358942"/>
              <a:ext cx="257175" cy="266700"/>
            </a:xfrm>
            <a:custGeom>
              <a:avLst/>
              <a:gdLst>
                <a:gd name="T0" fmla="*/ 242052 w 257175"/>
                <a:gd name="T1" fmla="*/ 188599 h 266700"/>
                <a:gd name="T2" fmla="*/ 245005 w 257175"/>
                <a:gd name="T3" fmla="*/ 239272 h 266700"/>
                <a:gd name="T4" fmla="*/ 131848 w 257175"/>
                <a:gd name="T5" fmla="*/ 252512 h 266700"/>
                <a:gd name="T6" fmla="*/ 133086 w 257175"/>
                <a:gd name="T7" fmla="*/ 183837 h 266700"/>
                <a:gd name="T8" fmla="*/ 128991 w 257175"/>
                <a:gd name="T9" fmla="*/ 138974 h 266700"/>
                <a:gd name="T10" fmla="*/ 128419 w 257175"/>
                <a:gd name="T11" fmla="*/ 136783 h 266700"/>
                <a:gd name="T12" fmla="*/ 110988 w 257175"/>
                <a:gd name="T13" fmla="*/ 114400 h 266700"/>
                <a:gd name="T14" fmla="*/ 63173 w 257175"/>
                <a:gd name="T15" fmla="*/ 92778 h 266700"/>
                <a:gd name="T16" fmla="*/ 49933 w 257175"/>
                <a:gd name="T17" fmla="*/ 82015 h 266700"/>
                <a:gd name="T18" fmla="*/ 7833 w 257175"/>
                <a:gd name="T19" fmla="*/ 26579 h 266700"/>
                <a:gd name="T20" fmla="*/ 28978 w 257175"/>
                <a:gd name="T21" fmla="*/ 7815 h 266700"/>
                <a:gd name="T22" fmla="*/ 77746 w 257175"/>
                <a:gd name="T23" fmla="*/ 59345 h 266700"/>
                <a:gd name="T24" fmla="*/ 106035 w 257175"/>
                <a:gd name="T25" fmla="*/ 68680 h 266700"/>
                <a:gd name="T26" fmla="*/ 125371 w 257175"/>
                <a:gd name="T27" fmla="*/ 70108 h 266700"/>
                <a:gd name="T28" fmla="*/ 151279 w 257175"/>
                <a:gd name="T29" fmla="*/ 69156 h 266700"/>
                <a:gd name="T30" fmla="*/ 163757 w 257175"/>
                <a:gd name="T31" fmla="*/ 63917 h 266700"/>
                <a:gd name="T32" fmla="*/ 169472 w 257175"/>
                <a:gd name="T33" fmla="*/ 60774 h 266700"/>
                <a:gd name="T34" fmla="*/ 170043 w 257175"/>
                <a:gd name="T35" fmla="*/ 60583 h 266700"/>
                <a:gd name="T36" fmla="*/ 187379 w 257175"/>
                <a:gd name="T37" fmla="*/ 51344 h 266700"/>
                <a:gd name="T38" fmla="*/ 188712 w 257175"/>
                <a:gd name="T39" fmla="*/ 50677 h 266700"/>
                <a:gd name="T40" fmla="*/ 195094 w 257175"/>
                <a:gd name="T41" fmla="*/ 52963 h 266700"/>
                <a:gd name="T42" fmla="*/ 202047 w 257175"/>
                <a:gd name="T43" fmla="*/ 55821 h 266700"/>
                <a:gd name="T44" fmla="*/ 213858 w 257175"/>
                <a:gd name="T45" fmla="*/ 53249 h 266700"/>
                <a:gd name="T46" fmla="*/ 218430 w 257175"/>
                <a:gd name="T47" fmla="*/ 53249 h 266700"/>
                <a:gd name="T48" fmla="*/ 250720 w 257175"/>
                <a:gd name="T49" fmla="*/ 87444 h 266700"/>
                <a:gd name="T50" fmla="*/ 242148 w 257175"/>
                <a:gd name="T51" fmla="*/ 176026 h 266700"/>
                <a:gd name="T52" fmla="*/ 241957 w 257175"/>
                <a:gd name="T53" fmla="*/ 188695 h 2667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7175"/>
                <a:gd name="T82" fmla="*/ 0 h 266700"/>
                <a:gd name="T83" fmla="*/ 257175 w 257175"/>
                <a:gd name="T84" fmla="*/ 266700 h 2667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7175" h="266700">
                  <a:moveTo>
                    <a:pt x="242052" y="188599"/>
                  </a:moveTo>
                  <a:lnTo>
                    <a:pt x="245005" y="239272"/>
                  </a:lnTo>
                  <a:cubicBezTo>
                    <a:pt x="243672" y="264990"/>
                    <a:pt x="140135" y="269752"/>
                    <a:pt x="131848" y="252512"/>
                  </a:cubicBezTo>
                  <a:cubicBezTo>
                    <a:pt x="130229" y="249178"/>
                    <a:pt x="131848" y="209745"/>
                    <a:pt x="133086" y="183837"/>
                  </a:cubicBezTo>
                  <a:cubicBezTo>
                    <a:pt x="133753" y="168787"/>
                    <a:pt x="132420" y="153738"/>
                    <a:pt x="128991" y="138974"/>
                  </a:cubicBezTo>
                  <a:cubicBezTo>
                    <a:pt x="128800" y="138307"/>
                    <a:pt x="128610" y="137545"/>
                    <a:pt x="128419" y="136783"/>
                  </a:cubicBezTo>
                  <a:cubicBezTo>
                    <a:pt x="126133" y="127068"/>
                    <a:pt x="119847" y="118876"/>
                    <a:pt x="110988" y="114400"/>
                  </a:cubicBezTo>
                  <a:cubicBezTo>
                    <a:pt x="98225" y="107827"/>
                    <a:pt x="71650" y="96683"/>
                    <a:pt x="63173" y="92778"/>
                  </a:cubicBezTo>
                  <a:cubicBezTo>
                    <a:pt x="57934" y="90397"/>
                    <a:pt x="53362" y="86682"/>
                    <a:pt x="49933" y="82015"/>
                  </a:cubicBezTo>
                  <a:lnTo>
                    <a:pt x="7833" y="26579"/>
                  </a:lnTo>
                  <a:cubicBezTo>
                    <a:pt x="3165" y="20959"/>
                    <a:pt x="23549" y="3529"/>
                    <a:pt x="28978" y="7815"/>
                  </a:cubicBezTo>
                  <a:lnTo>
                    <a:pt x="77746" y="59345"/>
                  </a:lnTo>
                  <a:lnTo>
                    <a:pt x="106035" y="68680"/>
                  </a:lnTo>
                  <a:cubicBezTo>
                    <a:pt x="112227" y="70775"/>
                    <a:pt x="118894" y="71347"/>
                    <a:pt x="125371" y="70108"/>
                  </a:cubicBezTo>
                  <a:cubicBezTo>
                    <a:pt x="137849" y="67632"/>
                    <a:pt x="150517" y="69442"/>
                    <a:pt x="151279" y="69156"/>
                  </a:cubicBezTo>
                  <a:cubicBezTo>
                    <a:pt x="155565" y="67918"/>
                    <a:pt x="159756" y="66108"/>
                    <a:pt x="163757" y="63917"/>
                  </a:cubicBezTo>
                  <a:cubicBezTo>
                    <a:pt x="167091" y="62107"/>
                    <a:pt x="169472" y="60774"/>
                    <a:pt x="169472" y="60774"/>
                  </a:cubicBezTo>
                  <a:lnTo>
                    <a:pt x="170043" y="60583"/>
                  </a:lnTo>
                  <a:lnTo>
                    <a:pt x="187379" y="51344"/>
                  </a:lnTo>
                  <a:lnTo>
                    <a:pt x="188712" y="50677"/>
                  </a:lnTo>
                  <a:cubicBezTo>
                    <a:pt x="189379" y="50296"/>
                    <a:pt x="192237" y="51630"/>
                    <a:pt x="195094" y="52963"/>
                  </a:cubicBezTo>
                  <a:cubicBezTo>
                    <a:pt x="198047" y="54392"/>
                    <a:pt x="201095" y="55821"/>
                    <a:pt x="202047" y="55821"/>
                  </a:cubicBezTo>
                  <a:cubicBezTo>
                    <a:pt x="206048" y="54392"/>
                    <a:pt x="209953" y="53440"/>
                    <a:pt x="213858" y="53249"/>
                  </a:cubicBezTo>
                  <a:cubicBezTo>
                    <a:pt x="215382" y="53154"/>
                    <a:pt x="217002" y="53249"/>
                    <a:pt x="218430" y="53249"/>
                  </a:cubicBezTo>
                  <a:cubicBezTo>
                    <a:pt x="235004" y="54106"/>
                    <a:pt x="251482" y="65251"/>
                    <a:pt x="250720" y="87444"/>
                  </a:cubicBezTo>
                  <a:lnTo>
                    <a:pt x="242148" y="176026"/>
                  </a:lnTo>
                  <a:cubicBezTo>
                    <a:pt x="241767" y="180313"/>
                    <a:pt x="241671" y="184504"/>
                    <a:pt x="241957" y="188695"/>
                  </a:cubicBezTo>
                  <a:lnTo>
                    <a:pt x="242052" y="188599"/>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8" name="Freeform: Shape 66">
              <a:extLst>
                <a:ext uri="{FF2B5EF4-FFF2-40B4-BE49-F238E27FC236}">
                  <a16:creationId xmlns:a16="http://schemas.microsoft.com/office/drawing/2014/main" id="{3CC44520-711E-4722-844A-CEB1DEE6B2F9}"/>
                </a:ext>
              </a:extLst>
            </p:cNvPr>
            <p:cNvSpPr>
              <a:spLocks/>
            </p:cNvSpPr>
            <p:nvPr/>
          </p:nvSpPr>
          <p:spPr bwMode="auto">
            <a:xfrm>
              <a:off x="11268946" y="5403142"/>
              <a:ext cx="66675" cy="38100"/>
            </a:xfrm>
            <a:custGeom>
              <a:avLst/>
              <a:gdLst>
                <a:gd name="T0" fmla="*/ 65437 w 66675"/>
                <a:gd name="T1" fmla="*/ 21336 h 38100"/>
                <a:gd name="T2" fmla="*/ 35814 w 66675"/>
                <a:gd name="T3" fmla="*/ 36100 h 38100"/>
                <a:gd name="T4" fmla="*/ 7144 w 66675"/>
                <a:gd name="T5" fmla="*/ 24955 h 38100"/>
                <a:gd name="T6" fmla="*/ 19622 w 66675"/>
                <a:gd name="T7" fmla="*/ 19717 h 38100"/>
                <a:gd name="T8" fmla="*/ 25337 w 66675"/>
                <a:gd name="T9" fmla="*/ 16573 h 38100"/>
                <a:gd name="T10" fmla="*/ 25908 w 66675"/>
                <a:gd name="T11" fmla="*/ 16383 h 38100"/>
                <a:gd name="T12" fmla="*/ 43244 w 66675"/>
                <a:gd name="T13" fmla="*/ 7144 h 38100"/>
                <a:gd name="T14" fmla="*/ 51054 w 66675"/>
                <a:gd name="T15" fmla="*/ 8763 h 38100"/>
                <a:gd name="T16" fmla="*/ 58007 w 66675"/>
                <a:gd name="T17" fmla="*/ 11620 h 38100"/>
                <a:gd name="T18" fmla="*/ 65532 w 66675"/>
                <a:gd name="T19" fmla="*/ 21431 h 38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75"/>
                <a:gd name="T31" fmla="*/ 0 h 38100"/>
                <a:gd name="T32" fmla="*/ 66675 w 66675"/>
                <a:gd name="T33" fmla="*/ 38100 h 38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75" h="38100">
                  <a:moveTo>
                    <a:pt x="65437" y="21336"/>
                  </a:moveTo>
                  <a:cubicBezTo>
                    <a:pt x="65437" y="29432"/>
                    <a:pt x="52197" y="36100"/>
                    <a:pt x="35814" y="36100"/>
                  </a:cubicBezTo>
                  <a:cubicBezTo>
                    <a:pt x="22003" y="36100"/>
                    <a:pt x="10382" y="31337"/>
                    <a:pt x="7144" y="24955"/>
                  </a:cubicBezTo>
                  <a:cubicBezTo>
                    <a:pt x="11430" y="23622"/>
                    <a:pt x="15621" y="21907"/>
                    <a:pt x="19622" y="19717"/>
                  </a:cubicBezTo>
                  <a:cubicBezTo>
                    <a:pt x="22955" y="17907"/>
                    <a:pt x="25337" y="16573"/>
                    <a:pt x="25337" y="16573"/>
                  </a:cubicBezTo>
                  <a:lnTo>
                    <a:pt x="25908" y="16383"/>
                  </a:lnTo>
                  <a:lnTo>
                    <a:pt x="43244" y="7144"/>
                  </a:lnTo>
                  <a:cubicBezTo>
                    <a:pt x="46006" y="7525"/>
                    <a:pt x="48673" y="8001"/>
                    <a:pt x="51054" y="8763"/>
                  </a:cubicBezTo>
                  <a:cubicBezTo>
                    <a:pt x="53626" y="9525"/>
                    <a:pt x="56007" y="10477"/>
                    <a:pt x="58007" y="11620"/>
                  </a:cubicBezTo>
                  <a:cubicBezTo>
                    <a:pt x="62770" y="14192"/>
                    <a:pt x="65532" y="17621"/>
                    <a:pt x="65532" y="21431"/>
                  </a:cubicBezTo>
                  <a:lnTo>
                    <a:pt x="65437" y="21336"/>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79" name="Freeform: Shape 67">
              <a:extLst>
                <a:ext uri="{FF2B5EF4-FFF2-40B4-BE49-F238E27FC236}">
                  <a16:creationId xmlns:a16="http://schemas.microsoft.com/office/drawing/2014/main" id="{2E069BF8-B350-4FE0-B27E-C4CA951A9432}"/>
                </a:ext>
              </a:extLst>
            </p:cNvPr>
            <p:cNvSpPr>
              <a:spLocks/>
            </p:cNvSpPr>
            <p:nvPr/>
          </p:nvSpPr>
          <p:spPr bwMode="auto">
            <a:xfrm>
              <a:off x="11262813" y="5319114"/>
              <a:ext cx="76200" cy="95250"/>
            </a:xfrm>
            <a:custGeom>
              <a:avLst/>
              <a:gdLst>
                <a:gd name="T0" fmla="*/ 8515 w 76200"/>
                <a:gd name="T1" fmla="*/ 68978 h 95250"/>
                <a:gd name="T2" fmla="*/ 45091 w 76200"/>
                <a:gd name="T3" fmla="*/ 88409 h 95250"/>
                <a:gd name="T4" fmla="*/ 73666 w 76200"/>
                <a:gd name="T5" fmla="*/ 45451 h 95250"/>
                <a:gd name="T6" fmla="*/ 42614 w 76200"/>
                <a:gd name="T7" fmla="*/ 7256 h 95250"/>
                <a:gd name="T8" fmla="*/ 8515 w 76200"/>
                <a:gd name="T9" fmla="*/ 68978 h 95250"/>
                <a:gd name="T10" fmla="*/ 0 60000 65536"/>
                <a:gd name="T11" fmla="*/ 0 60000 65536"/>
                <a:gd name="T12" fmla="*/ 0 60000 65536"/>
                <a:gd name="T13" fmla="*/ 0 60000 65536"/>
                <a:gd name="T14" fmla="*/ 0 60000 65536"/>
                <a:gd name="T15" fmla="*/ 0 w 76200"/>
                <a:gd name="T16" fmla="*/ 0 h 95250"/>
                <a:gd name="T17" fmla="*/ 76200 w 76200"/>
                <a:gd name="T18" fmla="*/ 95250 h 95250"/>
              </a:gdLst>
              <a:ahLst/>
              <a:cxnLst>
                <a:cxn ang="T10">
                  <a:pos x="T0" y="T1"/>
                </a:cxn>
                <a:cxn ang="T11">
                  <a:pos x="T2" y="T3"/>
                </a:cxn>
                <a:cxn ang="T12">
                  <a:pos x="T4" y="T5"/>
                </a:cxn>
                <a:cxn ang="T13">
                  <a:pos x="T6" y="T7"/>
                </a:cxn>
                <a:cxn ang="T14">
                  <a:pos x="T8" y="T9"/>
                </a:cxn>
              </a:cxnLst>
              <a:rect l="T15" t="T16" r="T17" b="T18"/>
              <a:pathLst>
                <a:path w="76200" h="95250">
                  <a:moveTo>
                    <a:pt x="8515" y="68978"/>
                  </a:moveTo>
                  <a:cubicBezTo>
                    <a:pt x="13468" y="93553"/>
                    <a:pt x="29755" y="95839"/>
                    <a:pt x="45091" y="88409"/>
                  </a:cubicBezTo>
                  <a:cubicBezTo>
                    <a:pt x="62140" y="80122"/>
                    <a:pt x="72618" y="60120"/>
                    <a:pt x="73666" y="45451"/>
                  </a:cubicBezTo>
                  <a:cubicBezTo>
                    <a:pt x="75190" y="23068"/>
                    <a:pt x="61093" y="8494"/>
                    <a:pt x="42614" y="7256"/>
                  </a:cubicBezTo>
                  <a:cubicBezTo>
                    <a:pt x="418" y="4303"/>
                    <a:pt x="6800" y="60501"/>
                    <a:pt x="8515" y="68978"/>
                  </a:cubicBez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0" name="Freeform: Shape 68">
              <a:extLst>
                <a:ext uri="{FF2B5EF4-FFF2-40B4-BE49-F238E27FC236}">
                  <a16:creationId xmlns:a16="http://schemas.microsoft.com/office/drawing/2014/main" id="{26B693E2-27F2-4613-A6AF-F598B9E412F8}"/>
                </a:ext>
              </a:extLst>
            </p:cNvPr>
            <p:cNvSpPr>
              <a:spLocks/>
            </p:cNvSpPr>
            <p:nvPr/>
          </p:nvSpPr>
          <p:spPr bwMode="auto">
            <a:xfrm>
              <a:off x="11287234" y="5368185"/>
              <a:ext cx="38100" cy="66675"/>
            </a:xfrm>
            <a:custGeom>
              <a:avLst/>
              <a:gdLst>
                <a:gd name="T0" fmla="*/ 38862 w 38100"/>
                <a:gd name="T1" fmla="*/ 8287 h 66675"/>
                <a:gd name="T2" fmla="*/ 37148 w 38100"/>
                <a:gd name="T3" fmla="*/ 57055 h 66675"/>
                <a:gd name="T4" fmla="*/ 30956 w 38100"/>
                <a:gd name="T5" fmla="*/ 62675 h 66675"/>
                <a:gd name="T6" fmla="*/ 10001 w 38100"/>
                <a:gd name="T7" fmla="*/ 60484 h 66675"/>
                <a:gd name="T8" fmla="*/ 7144 w 38100"/>
                <a:gd name="T9" fmla="*/ 55912 h 66675"/>
                <a:gd name="T10" fmla="*/ 8763 w 38100"/>
                <a:gd name="T11" fmla="*/ 7144 h 66675"/>
                <a:gd name="T12" fmla="*/ 38862 w 38100"/>
                <a:gd name="T13" fmla="*/ 8192 h 66675"/>
                <a:gd name="T14" fmla="*/ 0 60000 65536"/>
                <a:gd name="T15" fmla="*/ 0 60000 65536"/>
                <a:gd name="T16" fmla="*/ 0 60000 65536"/>
                <a:gd name="T17" fmla="*/ 0 60000 65536"/>
                <a:gd name="T18" fmla="*/ 0 60000 65536"/>
                <a:gd name="T19" fmla="*/ 0 60000 65536"/>
                <a:gd name="T20" fmla="*/ 0 60000 65536"/>
                <a:gd name="T21" fmla="*/ 0 w 38100"/>
                <a:gd name="T22" fmla="*/ 0 h 66675"/>
                <a:gd name="T23" fmla="*/ 38100 w 38100"/>
                <a:gd name="T24" fmla="*/ 66675 h 666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100" h="66675">
                  <a:moveTo>
                    <a:pt x="38862" y="8287"/>
                  </a:moveTo>
                  <a:lnTo>
                    <a:pt x="37148" y="57055"/>
                  </a:lnTo>
                  <a:cubicBezTo>
                    <a:pt x="37148" y="59341"/>
                    <a:pt x="34862" y="61436"/>
                    <a:pt x="30956" y="62675"/>
                  </a:cubicBezTo>
                  <a:cubicBezTo>
                    <a:pt x="24194" y="64865"/>
                    <a:pt x="14859" y="63913"/>
                    <a:pt x="10001" y="60484"/>
                  </a:cubicBezTo>
                  <a:cubicBezTo>
                    <a:pt x="8001" y="59055"/>
                    <a:pt x="7144" y="57531"/>
                    <a:pt x="7144" y="55912"/>
                  </a:cubicBezTo>
                  <a:lnTo>
                    <a:pt x="8763" y="7144"/>
                  </a:lnTo>
                  <a:lnTo>
                    <a:pt x="38862" y="8192"/>
                  </a:lnTo>
                  <a:lnTo>
                    <a:pt x="38862" y="8287"/>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1" name="Freeform: Shape 69">
              <a:extLst>
                <a:ext uri="{FF2B5EF4-FFF2-40B4-BE49-F238E27FC236}">
                  <a16:creationId xmlns:a16="http://schemas.microsoft.com/office/drawing/2014/main" id="{4B86734F-E987-44A8-9BC8-A77719AE2FE4}"/>
                </a:ext>
              </a:extLst>
            </p:cNvPr>
            <p:cNvSpPr>
              <a:spLocks/>
            </p:cNvSpPr>
            <p:nvPr/>
          </p:nvSpPr>
          <p:spPr bwMode="auto">
            <a:xfrm>
              <a:off x="11260415" y="5311910"/>
              <a:ext cx="57150" cy="57150"/>
            </a:xfrm>
            <a:custGeom>
              <a:avLst/>
              <a:gdLst>
                <a:gd name="T0" fmla="*/ 46250 w 57150"/>
                <a:gd name="T1" fmla="*/ 45607 h 57150"/>
                <a:gd name="T2" fmla="*/ 25295 w 57150"/>
                <a:gd name="T3" fmla="*/ 55894 h 57150"/>
                <a:gd name="T4" fmla="*/ 17389 w 57150"/>
                <a:gd name="T5" fmla="*/ 46274 h 57150"/>
                <a:gd name="T6" fmla="*/ 11008 w 57150"/>
                <a:gd name="T7" fmla="*/ 42940 h 57150"/>
                <a:gd name="T8" fmla="*/ 16913 w 57150"/>
                <a:gd name="T9" fmla="*/ 13413 h 57150"/>
                <a:gd name="T10" fmla="*/ 49393 w 57150"/>
                <a:gd name="T11" fmla="*/ 7983 h 57150"/>
                <a:gd name="T12" fmla="*/ 43774 w 57150"/>
                <a:gd name="T13" fmla="*/ 12746 h 57150"/>
                <a:gd name="T14" fmla="*/ 46155 w 57150"/>
                <a:gd name="T15" fmla="*/ 45607 h 57150"/>
                <a:gd name="T16" fmla="*/ 0 60000 65536"/>
                <a:gd name="T17" fmla="*/ 0 60000 65536"/>
                <a:gd name="T18" fmla="*/ 0 60000 65536"/>
                <a:gd name="T19" fmla="*/ 0 60000 65536"/>
                <a:gd name="T20" fmla="*/ 0 60000 65536"/>
                <a:gd name="T21" fmla="*/ 0 60000 65536"/>
                <a:gd name="T22" fmla="*/ 0 60000 65536"/>
                <a:gd name="T23" fmla="*/ 0 60000 65536"/>
                <a:gd name="T24" fmla="*/ 0 w 57150"/>
                <a:gd name="T25" fmla="*/ 0 h 57150"/>
                <a:gd name="T26" fmla="*/ 57150 w 57150"/>
                <a:gd name="T27" fmla="*/ 57150 h 571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150" h="57150">
                  <a:moveTo>
                    <a:pt x="46250" y="45607"/>
                  </a:moveTo>
                  <a:cubicBezTo>
                    <a:pt x="40916" y="52656"/>
                    <a:pt x="32915" y="56275"/>
                    <a:pt x="25295" y="55894"/>
                  </a:cubicBezTo>
                  <a:cubicBezTo>
                    <a:pt x="22819" y="55894"/>
                    <a:pt x="20437" y="49798"/>
                    <a:pt x="17389" y="46274"/>
                  </a:cubicBezTo>
                  <a:cubicBezTo>
                    <a:pt x="15389" y="43988"/>
                    <a:pt x="12246" y="44083"/>
                    <a:pt x="11008" y="42940"/>
                  </a:cubicBezTo>
                  <a:cubicBezTo>
                    <a:pt x="5483" y="38082"/>
                    <a:pt x="4626" y="20461"/>
                    <a:pt x="16913" y="13413"/>
                  </a:cubicBezTo>
                  <a:cubicBezTo>
                    <a:pt x="28915" y="6555"/>
                    <a:pt x="41107" y="6364"/>
                    <a:pt x="49393" y="7983"/>
                  </a:cubicBezTo>
                  <a:cubicBezTo>
                    <a:pt x="50632" y="8174"/>
                    <a:pt x="42821" y="11984"/>
                    <a:pt x="43774" y="12746"/>
                  </a:cubicBezTo>
                  <a:cubicBezTo>
                    <a:pt x="53299" y="20080"/>
                    <a:pt x="54442" y="34749"/>
                    <a:pt x="46155" y="45607"/>
                  </a:cubicBezTo>
                  <a:lnTo>
                    <a:pt x="46250" y="45607"/>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2" name="Freeform: Shape 70">
              <a:extLst>
                <a:ext uri="{FF2B5EF4-FFF2-40B4-BE49-F238E27FC236}">
                  <a16:creationId xmlns:a16="http://schemas.microsoft.com/office/drawing/2014/main" id="{4D2E09CD-570D-447D-8FF0-DE74D0A8B160}"/>
                </a:ext>
              </a:extLst>
            </p:cNvPr>
            <p:cNvSpPr>
              <a:spLocks/>
            </p:cNvSpPr>
            <p:nvPr/>
          </p:nvSpPr>
          <p:spPr bwMode="auto">
            <a:xfrm>
              <a:off x="11270660" y="5350945"/>
              <a:ext cx="47625" cy="57150"/>
            </a:xfrm>
            <a:custGeom>
              <a:avLst/>
              <a:gdLst>
                <a:gd name="T0" fmla="*/ 40958 w 47625"/>
                <a:gd name="T1" fmla="*/ 43148 h 57150"/>
                <a:gd name="T2" fmla="*/ 37338 w 47625"/>
                <a:gd name="T3" fmla="*/ 28575 h 57150"/>
                <a:gd name="T4" fmla="*/ 31814 w 47625"/>
                <a:gd name="T5" fmla="*/ 18288 h 57150"/>
                <a:gd name="T6" fmla="*/ 21717 w 47625"/>
                <a:gd name="T7" fmla="*/ 11811 h 57150"/>
                <a:gd name="T8" fmla="*/ 7144 w 47625"/>
                <a:gd name="T9" fmla="*/ 7144 h 57150"/>
                <a:gd name="T10" fmla="*/ 24575 w 47625"/>
                <a:gd name="T11" fmla="*/ 41529 h 57150"/>
                <a:gd name="T12" fmla="*/ 41529 w 47625"/>
                <a:gd name="T13" fmla="*/ 52006 h 57150"/>
                <a:gd name="T14" fmla="*/ 41529 w 47625"/>
                <a:gd name="T15" fmla="*/ 49625 h 57150"/>
                <a:gd name="T16" fmla="*/ 40958 w 47625"/>
                <a:gd name="T17" fmla="*/ 43053 h 57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25"/>
                <a:gd name="T28" fmla="*/ 0 h 57150"/>
                <a:gd name="T29" fmla="*/ 47625 w 47625"/>
                <a:gd name="T30" fmla="*/ 57150 h 57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25" h="57150">
                  <a:moveTo>
                    <a:pt x="40958" y="43148"/>
                  </a:moveTo>
                  <a:lnTo>
                    <a:pt x="37338" y="28575"/>
                  </a:lnTo>
                  <a:cubicBezTo>
                    <a:pt x="36385" y="24765"/>
                    <a:pt x="34481" y="21145"/>
                    <a:pt x="31814" y="18288"/>
                  </a:cubicBezTo>
                  <a:cubicBezTo>
                    <a:pt x="29051" y="15335"/>
                    <a:pt x="25622" y="13049"/>
                    <a:pt x="21717" y="11811"/>
                  </a:cubicBezTo>
                  <a:lnTo>
                    <a:pt x="7144" y="7144"/>
                  </a:lnTo>
                  <a:cubicBezTo>
                    <a:pt x="8001" y="19431"/>
                    <a:pt x="13240" y="29527"/>
                    <a:pt x="24575" y="41529"/>
                  </a:cubicBezTo>
                  <a:cubicBezTo>
                    <a:pt x="30004" y="47339"/>
                    <a:pt x="35909" y="50768"/>
                    <a:pt x="41529" y="52006"/>
                  </a:cubicBezTo>
                  <a:lnTo>
                    <a:pt x="41529" y="49625"/>
                  </a:lnTo>
                  <a:cubicBezTo>
                    <a:pt x="41720" y="47434"/>
                    <a:pt x="41529" y="45244"/>
                    <a:pt x="40958" y="43053"/>
                  </a:cubicBezTo>
                  <a:lnTo>
                    <a:pt x="40958" y="43148"/>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3" name="Freeform: Shape 71">
              <a:extLst>
                <a:ext uri="{FF2B5EF4-FFF2-40B4-BE49-F238E27FC236}">
                  <a16:creationId xmlns:a16="http://schemas.microsoft.com/office/drawing/2014/main" id="{0A63E930-9E05-4DF2-A4E6-676FE435BEE9}"/>
                </a:ext>
              </a:extLst>
            </p:cNvPr>
            <p:cNvSpPr>
              <a:spLocks/>
            </p:cNvSpPr>
            <p:nvPr/>
          </p:nvSpPr>
          <p:spPr bwMode="auto">
            <a:xfrm>
              <a:off x="11270470" y="5312627"/>
              <a:ext cx="76200" cy="95250"/>
            </a:xfrm>
            <a:custGeom>
              <a:avLst/>
              <a:gdLst>
                <a:gd name="T0" fmla="*/ 39433 w 76200"/>
                <a:gd name="T1" fmla="*/ 7266 h 95250"/>
                <a:gd name="T2" fmla="*/ 7144 w 76200"/>
                <a:gd name="T3" fmla="*/ 41652 h 95250"/>
                <a:gd name="T4" fmla="*/ 7334 w 76200"/>
                <a:gd name="T5" fmla="*/ 45462 h 95250"/>
                <a:gd name="T6" fmla="*/ 21907 w 76200"/>
                <a:gd name="T7" fmla="*/ 50129 h 95250"/>
                <a:gd name="T8" fmla="*/ 32004 w 76200"/>
                <a:gd name="T9" fmla="*/ 56606 h 95250"/>
                <a:gd name="T10" fmla="*/ 37528 w 76200"/>
                <a:gd name="T11" fmla="*/ 66893 h 95250"/>
                <a:gd name="T12" fmla="*/ 41148 w 76200"/>
                <a:gd name="T13" fmla="*/ 81466 h 95250"/>
                <a:gd name="T14" fmla="*/ 41815 w 76200"/>
                <a:gd name="T15" fmla="*/ 88038 h 95250"/>
                <a:gd name="T16" fmla="*/ 41815 w 76200"/>
                <a:gd name="T17" fmla="*/ 90420 h 95250"/>
                <a:gd name="T18" fmla="*/ 69247 w 76200"/>
                <a:gd name="T19" fmla="*/ 69560 h 95250"/>
                <a:gd name="T20" fmla="*/ 39338 w 76200"/>
                <a:gd name="T21" fmla="*/ 7266 h 952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200"/>
                <a:gd name="T34" fmla="*/ 0 h 95250"/>
                <a:gd name="T35" fmla="*/ 76200 w 76200"/>
                <a:gd name="T36" fmla="*/ 95250 h 952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200" h="95250">
                  <a:moveTo>
                    <a:pt x="39433" y="7266"/>
                  </a:moveTo>
                  <a:cubicBezTo>
                    <a:pt x="21717" y="5647"/>
                    <a:pt x="7239" y="20220"/>
                    <a:pt x="7144" y="41652"/>
                  </a:cubicBezTo>
                  <a:cubicBezTo>
                    <a:pt x="7144" y="42985"/>
                    <a:pt x="7144" y="44223"/>
                    <a:pt x="7334" y="45462"/>
                  </a:cubicBezTo>
                  <a:lnTo>
                    <a:pt x="21907" y="50129"/>
                  </a:lnTo>
                  <a:cubicBezTo>
                    <a:pt x="25813" y="51367"/>
                    <a:pt x="29242" y="53558"/>
                    <a:pt x="32004" y="56606"/>
                  </a:cubicBezTo>
                  <a:cubicBezTo>
                    <a:pt x="34671" y="59559"/>
                    <a:pt x="36576" y="63083"/>
                    <a:pt x="37528" y="66893"/>
                  </a:cubicBezTo>
                  <a:lnTo>
                    <a:pt x="41148" y="81466"/>
                  </a:lnTo>
                  <a:cubicBezTo>
                    <a:pt x="41719" y="83562"/>
                    <a:pt x="41910" y="85848"/>
                    <a:pt x="41815" y="88038"/>
                  </a:cubicBezTo>
                  <a:lnTo>
                    <a:pt x="41815" y="90420"/>
                  </a:lnTo>
                  <a:cubicBezTo>
                    <a:pt x="52578" y="92896"/>
                    <a:pt x="65056" y="84800"/>
                    <a:pt x="69247" y="69560"/>
                  </a:cubicBezTo>
                  <a:cubicBezTo>
                    <a:pt x="71438" y="61559"/>
                    <a:pt x="90869" y="11934"/>
                    <a:pt x="39338" y="7266"/>
                  </a:cubicBezTo>
                  <a:lnTo>
                    <a:pt x="39433" y="7266"/>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4" name="Freeform: Shape 72">
              <a:extLst>
                <a:ext uri="{FF2B5EF4-FFF2-40B4-BE49-F238E27FC236}">
                  <a16:creationId xmlns:a16="http://schemas.microsoft.com/office/drawing/2014/main" id="{DFCAC0EE-1F3C-47BE-A8FA-3FD2930D9153}"/>
                </a:ext>
              </a:extLst>
            </p:cNvPr>
            <p:cNvSpPr>
              <a:spLocks/>
            </p:cNvSpPr>
            <p:nvPr/>
          </p:nvSpPr>
          <p:spPr bwMode="auto">
            <a:xfrm>
              <a:off x="11272764" y="5370332"/>
              <a:ext cx="28575" cy="28575"/>
            </a:xfrm>
            <a:custGeom>
              <a:avLst/>
              <a:gdLst>
                <a:gd name="T0" fmla="*/ 10660 w 28575"/>
                <a:gd name="T1" fmla="*/ 12617 h 28575"/>
                <a:gd name="T2" fmla="*/ 9231 w 28575"/>
                <a:gd name="T3" fmla="*/ 26523 h 28575"/>
                <a:gd name="T4" fmla="*/ 22471 w 28575"/>
                <a:gd name="T5" fmla="*/ 22237 h 28575"/>
                <a:gd name="T6" fmla="*/ 23899 w 28575"/>
                <a:gd name="T7" fmla="*/ 8330 h 28575"/>
                <a:gd name="T8" fmla="*/ 10660 w 28575"/>
                <a:gd name="T9" fmla="*/ 12617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10660" y="12617"/>
                  </a:moveTo>
                  <a:cubicBezTo>
                    <a:pt x="6564" y="17665"/>
                    <a:pt x="5992" y="23856"/>
                    <a:pt x="9231" y="26523"/>
                  </a:cubicBezTo>
                  <a:cubicBezTo>
                    <a:pt x="12469" y="29190"/>
                    <a:pt x="18470" y="27190"/>
                    <a:pt x="22471" y="22237"/>
                  </a:cubicBezTo>
                  <a:cubicBezTo>
                    <a:pt x="26471" y="17284"/>
                    <a:pt x="27138" y="10997"/>
                    <a:pt x="23899" y="8330"/>
                  </a:cubicBezTo>
                  <a:cubicBezTo>
                    <a:pt x="20661" y="5663"/>
                    <a:pt x="14660" y="7663"/>
                    <a:pt x="10660" y="12617"/>
                  </a:cubicBez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5" name="Freeform: Shape 73">
              <a:extLst>
                <a:ext uri="{FF2B5EF4-FFF2-40B4-BE49-F238E27FC236}">
                  <a16:creationId xmlns:a16="http://schemas.microsoft.com/office/drawing/2014/main" id="{226207D0-F258-4BF3-B01E-0D069E324622}"/>
                </a:ext>
              </a:extLst>
            </p:cNvPr>
            <p:cNvSpPr>
              <a:spLocks/>
            </p:cNvSpPr>
            <p:nvPr/>
          </p:nvSpPr>
          <p:spPr bwMode="auto">
            <a:xfrm>
              <a:off x="10875564" y="6003503"/>
              <a:ext cx="247650" cy="133350"/>
            </a:xfrm>
            <a:custGeom>
              <a:avLst/>
              <a:gdLst>
                <a:gd name="T0" fmla="*/ 247745 w 247650"/>
                <a:gd name="T1" fmla="*/ 67056 h 133350"/>
                <a:gd name="T2" fmla="*/ 127445 w 247650"/>
                <a:gd name="T3" fmla="*/ 126968 h 133350"/>
                <a:gd name="T4" fmla="*/ 7144 w 247650"/>
                <a:gd name="T5" fmla="*/ 67056 h 133350"/>
                <a:gd name="T6" fmla="*/ 127445 w 247650"/>
                <a:gd name="T7" fmla="*/ 7144 h 133350"/>
                <a:gd name="T8" fmla="*/ 247745 w 247650"/>
                <a:gd name="T9" fmla="*/ 67056 h 133350"/>
                <a:gd name="T10" fmla="*/ 0 60000 65536"/>
                <a:gd name="T11" fmla="*/ 0 60000 65536"/>
                <a:gd name="T12" fmla="*/ 0 60000 65536"/>
                <a:gd name="T13" fmla="*/ 0 60000 65536"/>
                <a:gd name="T14" fmla="*/ 0 60000 65536"/>
                <a:gd name="T15" fmla="*/ 0 w 247650"/>
                <a:gd name="T16" fmla="*/ 0 h 133350"/>
                <a:gd name="T17" fmla="*/ 247650 w 247650"/>
                <a:gd name="T18" fmla="*/ 133350 h 133350"/>
              </a:gdLst>
              <a:ahLst/>
              <a:cxnLst>
                <a:cxn ang="T10">
                  <a:pos x="T0" y="T1"/>
                </a:cxn>
                <a:cxn ang="T11">
                  <a:pos x="T2" y="T3"/>
                </a:cxn>
                <a:cxn ang="T12">
                  <a:pos x="T4" y="T5"/>
                </a:cxn>
                <a:cxn ang="T13">
                  <a:pos x="T6" y="T7"/>
                </a:cxn>
                <a:cxn ang="T14">
                  <a:pos x="T8" y="T9"/>
                </a:cxn>
              </a:cxnLst>
              <a:rect l="T15" t="T16" r="T17" b="T18"/>
              <a:pathLst>
                <a:path w="247650" h="133350">
                  <a:moveTo>
                    <a:pt x="247745" y="67056"/>
                  </a:moveTo>
                  <a:cubicBezTo>
                    <a:pt x="247745" y="100145"/>
                    <a:pt x="193885" y="126968"/>
                    <a:pt x="127445" y="126968"/>
                  </a:cubicBezTo>
                  <a:cubicBezTo>
                    <a:pt x="61004" y="126968"/>
                    <a:pt x="7144" y="100145"/>
                    <a:pt x="7144" y="67056"/>
                  </a:cubicBezTo>
                  <a:cubicBezTo>
                    <a:pt x="7144" y="33967"/>
                    <a:pt x="61004" y="7144"/>
                    <a:pt x="127445" y="7144"/>
                  </a:cubicBezTo>
                  <a:cubicBezTo>
                    <a:pt x="193885" y="7144"/>
                    <a:pt x="247745" y="33967"/>
                    <a:pt x="247745" y="67056"/>
                  </a:cubicBez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6" name="Freeform: Shape 74">
              <a:extLst>
                <a:ext uri="{FF2B5EF4-FFF2-40B4-BE49-F238E27FC236}">
                  <a16:creationId xmlns:a16="http://schemas.microsoft.com/office/drawing/2014/main" id="{8E934A0B-08B7-4909-AED4-65BCBE77C88C}"/>
                </a:ext>
              </a:extLst>
            </p:cNvPr>
            <p:cNvSpPr>
              <a:spLocks/>
            </p:cNvSpPr>
            <p:nvPr/>
          </p:nvSpPr>
          <p:spPr bwMode="auto">
            <a:xfrm>
              <a:off x="10975005" y="5785666"/>
              <a:ext cx="66675" cy="285750"/>
            </a:xfrm>
            <a:custGeom>
              <a:avLst/>
              <a:gdLst>
                <a:gd name="T0" fmla="*/ 7334 w 66675"/>
                <a:gd name="T1" fmla="*/ 18955 h 285750"/>
                <a:gd name="T2" fmla="*/ 14002 w 66675"/>
                <a:gd name="T3" fmla="*/ 130397 h 285750"/>
                <a:gd name="T4" fmla="*/ 17050 w 66675"/>
                <a:gd name="T5" fmla="*/ 148400 h 285750"/>
                <a:gd name="T6" fmla="*/ 43434 w 66675"/>
                <a:gd name="T7" fmla="*/ 249746 h 285750"/>
                <a:gd name="T8" fmla="*/ 32671 w 66675"/>
                <a:gd name="T9" fmla="*/ 245650 h 285750"/>
                <a:gd name="T10" fmla="*/ 29432 w 66675"/>
                <a:gd name="T11" fmla="*/ 245554 h 285750"/>
                <a:gd name="T12" fmla="*/ 27527 w 66675"/>
                <a:gd name="T13" fmla="*/ 245554 h 285750"/>
                <a:gd name="T14" fmla="*/ 20669 w 66675"/>
                <a:gd name="T15" fmla="*/ 250603 h 285750"/>
                <a:gd name="T16" fmla="*/ 20383 w 66675"/>
                <a:gd name="T17" fmla="*/ 251936 h 285750"/>
                <a:gd name="T18" fmla="*/ 29527 w 66675"/>
                <a:gd name="T19" fmla="*/ 266129 h 285750"/>
                <a:gd name="T20" fmla="*/ 34480 w 66675"/>
                <a:gd name="T21" fmla="*/ 269462 h 285750"/>
                <a:gd name="T22" fmla="*/ 48958 w 66675"/>
                <a:gd name="T23" fmla="*/ 280797 h 285750"/>
                <a:gd name="T24" fmla="*/ 58007 w 66675"/>
                <a:gd name="T25" fmla="*/ 284988 h 285750"/>
                <a:gd name="T26" fmla="*/ 67818 w 66675"/>
                <a:gd name="T27" fmla="*/ 275082 h 285750"/>
                <a:gd name="T28" fmla="*/ 67627 w 66675"/>
                <a:gd name="T29" fmla="*/ 272510 h 285750"/>
                <a:gd name="T30" fmla="*/ 67437 w 66675"/>
                <a:gd name="T31" fmla="*/ 271177 h 285750"/>
                <a:gd name="T32" fmla="*/ 67246 w 66675"/>
                <a:gd name="T33" fmla="*/ 269843 h 285750"/>
                <a:gd name="T34" fmla="*/ 66103 w 66675"/>
                <a:gd name="T35" fmla="*/ 262509 h 285750"/>
                <a:gd name="T36" fmla="*/ 64389 w 66675"/>
                <a:gd name="T37" fmla="*/ 246031 h 285750"/>
                <a:gd name="T38" fmla="*/ 49054 w 66675"/>
                <a:gd name="T39" fmla="*/ 128111 h 285750"/>
                <a:gd name="T40" fmla="*/ 63341 w 66675"/>
                <a:gd name="T41" fmla="*/ 7144 h 285750"/>
                <a:gd name="T42" fmla="*/ 7144 w 66675"/>
                <a:gd name="T43" fmla="*/ 19336 h 2857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675"/>
                <a:gd name="T67" fmla="*/ 0 h 285750"/>
                <a:gd name="T68" fmla="*/ 66675 w 66675"/>
                <a:gd name="T69" fmla="*/ 285750 h 2857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675" h="285750">
                  <a:moveTo>
                    <a:pt x="7334" y="18955"/>
                  </a:moveTo>
                  <a:lnTo>
                    <a:pt x="14002" y="130397"/>
                  </a:lnTo>
                  <a:cubicBezTo>
                    <a:pt x="14288" y="136493"/>
                    <a:pt x="15335" y="142589"/>
                    <a:pt x="17050" y="148400"/>
                  </a:cubicBezTo>
                  <a:lnTo>
                    <a:pt x="43434" y="249746"/>
                  </a:lnTo>
                  <a:cubicBezTo>
                    <a:pt x="40386" y="247840"/>
                    <a:pt x="35909" y="245745"/>
                    <a:pt x="32671" y="245650"/>
                  </a:cubicBezTo>
                  <a:cubicBezTo>
                    <a:pt x="31528" y="245650"/>
                    <a:pt x="30480" y="245554"/>
                    <a:pt x="29432" y="245554"/>
                  </a:cubicBezTo>
                  <a:lnTo>
                    <a:pt x="27527" y="245554"/>
                  </a:lnTo>
                  <a:cubicBezTo>
                    <a:pt x="24384" y="245554"/>
                    <a:pt x="21622" y="247745"/>
                    <a:pt x="20669" y="250603"/>
                  </a:cubicBezTo>
                  <a:cubicBezTo>
                    <a:pt x="20574" y="251079"/>
                    <a:pt x="20479" y="251555"/>
                    <a:pt x="20383" y="251936"/>
                  </a:cubicBezTo>
                  <a:cubicBezTo>
                    <a:pt x="20383" y="251936"/>
                    <a:pt x="20383" y="259366"/>
                    <a:pt x="29527" y="266129"/>
                  </a:cubicBezTo>
                  <a:cubicBezTo>
                    <a:pt x="30861" y="267081"/>
                    <a:pt x="32575" y="268319"/>
                    <a:pt x="34480" y="269462"/>
                  </a:cubicBezTo>
                  <a:cubicBezTo>
                    <a:pt x="39719" y="272701"/>
                    <a:pt x="44482" y="276511"/>
                    <a:pt x="48958" y="280797"/>
                  </a:cubicBezTo>
                  <a:cubicBezTo>
                    <a:pt x="51435" y="283083"/>
                    <a:pt x="54292" y="284798"/>
                    <a:pt x="58007" y="284988"/>
                  </a:cubicBezTo>
                  <a:cubicBezTo>
                    <a:pt x="63627" y="285274"/>
                    <a:pt x="68199" y="280607"/>
                    <a:pt x="67818" y="275082"/>
                  </a:cubicBezTo>
                  <a:cubicBezTo>
                    <a:pt x="67818" y="274511"/>
                    <a:pt x="67723" y="273463"/>
                    <a:pt x="67627" y="272510"/>
                  </a:cubicBezTo>
                  <a:lnTo>
                    <a:pt x="67437" y="271177"/>
                  </a:lnTo>
                  <a:cubicBezTo>
                    <a:pt x="67437" y="270605"/>
                    <a:pt x="67342" y="270319"/>
                    <a:pt x="67246" y="269843"/>
                  </a:cubicBezTo>
                  <a:cubicBezTo>
                    <a:pt x="66866" y="267557"/>
                    <a:pt x="66484" y="264890"/>
                    <a:pt x="66103" y="262509"/>
                  </a:cubicBezTo>
                  <a:cubicBezTo>
                    <a:pt x="65246" y="256984"/>
                    <a:pt x="64675" y="251555"/>
                    <a:pt x="64389" y="246031"/>
                  </a:cubicBezTo>
                  <a:cubicBezTo>
                    <a:pt x="63246" y="222028"/>
                    <a:pt x="59341" y="161544"/>
                    <a:pt x="49054" y="128111"/>
                  </a:cubicBezTo>
                  <a:lnTo>
                    <a:pt x="63341" y="7144"/>
                  </a:lnTo>
                  <a:lnTo>
                    <a:pt x="7144" y="19336"/>
                  </a:lnTo>
                  <a:lnTo>
                    <a:pt x="7334" y="18955"/>
                  </a:lnTo>
                  <a:close/>
                </a:path>
              </a:pathLst>
            </a:custGeom>
            <a:solidFill>
              <a:srgbClr val="F8AFA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7" name="Freeform: Shape 75">
              <a:extLst>
                <a:ext uri="{FF2B5EF4-FFF2-40B4-BE49-F238E27FC236}">
                  <a16:creationId xmlns:a16="http://schemas.microsoft.com/office/drawing/2014/main" id="{FB1C8845-FF69-4EC6-8919-74CA842907F1}"/>
                </a:ext>
              </a:extLst>
            </p:cNvPr>
            <p:cNvSpPr>
              <a:spLocks/>
            </p:cNvSpPr>
            <p:nvPr/>
          </p:nvSpPr>
          <p:spPr bwMode="auto">
            <a:xfrm>
              <a:off x="10927676" y="5700163"/>
              <a:ext cx="114300" cy="400050"/>
            </a:xfrm>
            <a:custGeom>
              <a:avLst/>
              <a:gdLst>
                <a:gd name="T0" fmla="*/ 16658 w 114300"/>
                <a:gd name="T1" fmla="*/ 375349 h 400050"/>
                <a:gd name="T2" fmla="*/ 34565 w 114300"/>
                <a:gd name="T3" fmla="*/ 373920 h 400050"/>
                <a:gd name="T4" fmla="*/ 47234 w 114300"/>
                <a:gd name="T5" fmla="*/ 368110 h 400050"/>
                <a:gd name="T6" fmla="*/ 48758 w 114300"/>
                <a:gd name="T7" fmla="*/ 362014 h 400050"/>
                <a:gd name="T8" fmla="*/ 13991 w 114300"/>
                <a:gd name="T9" fmla="*/ 36545 h 400050"/>
                <a:gd name="T10" fmla="*/ 101621 w 114300"/>
                <a:gd name="T11" fmla="*/ 24638 h 400050"/>
                <a:gd name="T12" fmla="*/ 110765 w 114300"/>
                <a:gd name="T13" fmla="*/ 92266 h 400050"/>
                <a:gd name="T14" fmla="*/ 67903 w 114300"/>
                <a:gd name="T15" fmla="*/ 123984 h 400050"/>
                <a:gd name="T16" fmla="*/ 61712 w 114300"/>
                <a:gd name="T17" fmla="*/ 225044 h 400050"/>
                <a:gd name="T18" fmla="*/ 74951 w 114300"/>
                <a:gd name="T19" fmla="*/ 382874 h 400050"/>
                <a:gd name="T20" fmla="*/ 72856 w 114300"/>
                <a:gd name="T21" fmla="*/ 397447 h 400050"/>
                <a:gd name="T22" fmla="*/ 50282 w 114300"/>
                <a:gd name="T23" fmla="*/ 400209 h 400050"/>
                <a:gd name="T24" fmla="*/ 26945 w 114300"/>
                <a:gd name="T25" fmla="*/ 395637 h 400050"/>
                <a:gd name="T26" fmla="*/ 11229 w 114300"/>
                <a:gd name="T27" fmla="*/ 382683 h 400050"/>
                <a:gd name="T28" fmla="*/ 16754 w 114300"/>
                <a:gd name="T29" fmla="*/ 375349 h 4000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300"/>
                <a:gd name="T46" fmla="*/ 0 h 400050"/>
                <a:gd name="T47" fmla="*/ 114300 w 114300"/>
                <a:gd name="T48" fmla="*/ 400050 h 4000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300" h="400050">
                  <a:moveTo>
                    <a:pt x="16658" y="375349"/>
                  </a:moveTo>
                  <a:lnTo>
                    <a:pt x="34565" y="373920"/>
                  </a:lnTo>
                  <a:cubicBezTo>
                    <a:pt x="39423" y="373920"/>
                    <a:pt x="43995" y="371729"/>
                    <a:pt x="47234" y="368110"/>
                  </a:cubicBezTo>
                  <a:cubicBezTo>
                    <a:pt x="48662" y="366491"/>
                    <a:pt x="49234" y="364205"/>
                    <a:pt x="48758" y="362014"/>
                  </a:cubicBezTo>
                  <a:cubicBezTo>
                    <a:pt x="38852" y="318770"/>
                    <a:pt x="-10774" y="88837"/>
                    <a:pt x="13991" y="36545"/>
                  </a:cubicBezTo>
                  <a:cubicBezTo>
                    <a:pt x="41614" y="-21748"/>
                    <a:pt x="101621" y="24638"/>
                    <a:pt x="101621" y="24638"/>
                  </a:cubicBezTo>
                  <a:cubicBezTo>
                    <a:pt x="101621" y="24638"/>
                    <a:pt x="119624" y="67406"/>
                    <a:pt x="110765" y="92266"/>
                  </a:cubicBezTo>
                  <a:cubicBezTo>
                    <a:pt x="102764" y="114650"/>
                    <a:pt x="67903" y="123984"/>
                    <a:pt x="67903" y="123984"/>
                  </a:cubicBezTo>
                  <a:lnTo>
                    <a:pt x="61712" y="225044"/>
                  </a:lnTo>
                  <a:cubicBezTo>
                    <a:pt x="67712" y="261335"/>
                    <a:pt x="72951" y="372206"/>
                    <a:pt x="74951" y="382874"/>
                  </a:cubicBezTo>
                  <a:cubicBezTo>
                    <a:pt x="75809" y="387731"/>
                    <a:pt x="74856" y="394494"/>
                    <a:pt x="72856" y="397447"/>
                  </a:cubicBezTo>
                  <a:cubicBezTo>
                    <a:pt x="68379" y="404210"/>
                    <a:pt x="58187" y="401828"/>
                    <a:pt x="50282" y="400209"/>
                  </a:cubicBezTo>
                  <a:lnTo>
                    <a:pt x="26945" y="395637"/>
                  </a:lnTo>
                  <a:cubicBezTo>
                    <a:pt x="18373" y="393923"/>
                    <a:pt x="12753" y="387922"/>
                    <a:pt x="11229" y="382683"/>
                  </a:cubicBezTo>
                  <a:cubicBezTo>
                    <a:pt x="10848" y="379159"/>
                    <a:pt x="13229" y="375920"/>
                    <a:pt x="16754" y="375349"/>
                  </a:cubicBezTo>
                  <a:lnTo>
                    <a:pt x="16658" y="375349"/>
                  </a:ln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8" name="Freeform: Shape 76">
              <a:extLst>
                <a:ext uri="{FF2B5EF4-FFF2-40B4-BE49-F238E27FC236}">
                  <a16:creationId xmlns:a16="http://schemas.microsoft.com/office/drawing/2014/main" id="{924A84F5-0B5D-4B09-AA5A-A2D61454906D}"/>
                </a:ext>
              </a:extLst>
            </p:cNvPr>
            <p:cNvSpPr>
              <a:spLocks/>
            </p:cNvSpPr>
            <p:nvPr/>
          </p:nvSpPr>
          <p:spPr bwMode="auto">
            <a:xfrm>
              <a:off x="10988339" y="6025220"/>
              <a:ext cx="9525" cy="28575"/>
            </a:xfrm>
            <a:custGeom>
              <a:avLst/>
              <a:gdLst>
                <a:gd name="T0" fmla="*/ 7430 w 9525"/>
                <a:gd name="T1" fmla="*/ 10954 h 28575"/>
                <a:gd name="T2" fmla="*/ 7144 w 9525"/>
                <a:gd name="T3" fmla="*/ 12287 h 28575"/>
                <a:gd name="T4" fmla="*/ 11525 w 9525"/>
                <a:gd name="T5" fmla="*/ 22003 h 28575"/>
                <a:gd name="T6" fmla="*/ 10478 w 9525"/>
                <a:gd name="T7" fmla="*/ 7144 h 28575"/>
                <a:gd name="T8" fmla="*/ 7430 w 9525"/>
                <a:gd name="T9" fmla="*/ 10954 h 28575"/>
                <a:gd name="T10" fmla="*/ 0 60000 65536"/>
                <a:gd name="T11" fmla="*/ 0 60000 65536"/>
                <a:gd name="T12" fmla="*/ 0 60000 65536"/>
                <a:gd name="T13" fmla="*/ 0 60000 65536"/>
                <a:gd name="T14" fmla="*/ 0 60000 65536"/>
                <a:gd name="T15" fmla="*/ 0 w 9525"/>
                <a:gd name="T16" fmla="*/ 0 h 28575"/>
                <a:gd name="T17" fmla="*/ 9525 w 9525"/>
                <a:gd name="T18" fmla="*/ 28575 h 28575"/>
              </a:gdLst>
              <a:ahLst/>
              <a:cxnLst>
                <a:cxn ang="T10">
                  <a:pos x="T0" y="T1"/>
                </a:cxn>
                <a:cxn ang="T11">
                  <a:pos x="T2" y="T3"/>
                </a:cxn>
                <a:cxn ang="T12">
                  <a:pos x="T4" y="T5"/>
                </a:cxn>
                <a:cxn ang="T13">
                  <a:pos x="T6" y="T7"/>
                </a:cxn>
                <a:cxn ang="T14">
                  <a:pos x="T8" y="T9"/>
                </a:cxn>
              </a:cxnLst>
              <a:rect l="T15" t="T16" r="T17" b="T18"/>
              <a:pathLst>
                <a:path w="9525" h="28575">
                  <a:moveTo>
                    <a:pt x="7430" y="10954"/>
                  </a:moveTo>
                  <a:cubicBezTo>
                    <a:pt x="7430" y="10954"/>
                    <a:pt x="7239" y="11906"/>
                    <a:pt x="7144" y="12287"/>
                  </a:cubicBezTo>
                  <a:cubicBezTo>
                    <a:pt x="7144" y="12287"/>
                    <a:pt x="7144" y="16764"/>
                    <a:pt x="11525" y="22003"/>
                  </a:cubicBezTo>
                  <a:cubicBezTo>
                    <a:pt x="11144" y="17335"/>
                    <a:pt x="10858" y="12287"/>
                    <a:pt x="10478" y="7144"/>
                  </a:cubicBezTo>
                  <a:cubicBezTo>
                    <a:pt x="9049" y="8001"/>
                    <a:pt x="8001" y="9334"/>
                    <a:pt x="7430" y="10954"/>
                  </a:cubicBezTo>
                  <a:close/>
                </a:path>
              </a:pathLst>
            </a:custGeom>
            <a:solidFill>
              <a:srgbClr val="53587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89" name="Freeform: Shape 77">
              <a:extLst>
                <a:ext uri="{FF2B5EF4-FFF2-40B4-BE49-F238E27FC236}">
                  <a16:creationId xmlns:a16="http://schemas.microsoft.com/office/drawing/2014/main" id="{13760C44-0C22-4C2A-9354-724022FDE0C9}"/>
                </a:ext>
              </a:extLst>
            </p:cNvPr>
            <p:cNvSpPr>
              <a:spLocks/>
            </p:cNvSpPr>
            <p:nvPr/>
          </p:nvSpPr>
          <p:spPr bwMode="auto">
            <a:xfrm>
              <a:off x="10988339" y="6024027"/>
              <a:ext cx="57150" cy="47625"/>
            </a:xfrm>
            <a:custGeom>
              <a:avLst/>
              <a:gdLst>
                <a:gd name="T0" fmla="*/ 7144 w 57150"/>
                <a:gd name="T1" fmla="*/ 13480 h 47625"/>
                <a:gd name="T2" fmla="*/ 16288 w 57150"/>
                <a:gd name="T3" fmla="*/ 27673 h 47625"/>
                <a:gd name="T4" fmla="*/ 21241 w 57150"/>
                <a:gd name="T5" fmla="*/ 31006 h 47625"/>
                <a:gd name="T6" fmla="*/ 35719 w 57150"/>
                <a:gd name="T7" fmla="*/ 42341 h 47625"/>
                <a:gd name="T8" fmla="*/ 44768 w 57150"/>
                <a:gd name="T9" fmla="*/ 46532 h 47625"/>
                <a:gd name="T10" fmla="*/ 54578 w 57150"/>
                <a:gd name="T11" fmla="*/ 36626 h 47625"/>
                <a:gd name="T12" fmla="*/ 54388 w 57150"/>
                <a:gd name="T13" fmla="*/ 34054 h 47625"/>
                <a:gd name="T14" fmla="*/ 54197 w 57150"/>
                <a:gd name="T15" fmla="*/ 32721 h 47625"/>
                <a:gd name="T16" fmla="*/ 54007 w 57150"/>
                <a:gd name="T17" fmla="*/ 31387 h 47625"/>
                <a:gd name="T18" fmla="*/ 47816 w 57150"/>
                <a:gd name="T19" fmla="*/ 34816 h 47625"/>
                <a:gd name="T20" fmla="*/ 38386 w 57150"/>
                <a:gd name="T21" fmla="*/ 31483 h 47625"/>
                <a:gd name="T22" fmla="*/ 21717 w 57150"/>
                <a:gd name="T23" fmla="*/ 7765 h 47625"/>
                <a:gd name="T24" fmla="*/ 19431 w 57150"/>
                <a:gd name="T25" fmla="*/ 7384 h 47625"/>
                <a:gd name="T26" fmla="*/ 7430 w 57150"/>
                <a:gd name="T27" fmla="*/ 12337 h 47625"/>
                <a:gd name="T28" fmla="*/ 7144 w 57150"/>
                <a:gd name="T29" fmla="*/ 13671 h 476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150"/>
                <a:gd name="T46" fmla="*/ 0 h 47625"/>
                <a:gd name="T47" fmla="*/ 57150 w 57150"/>
                <a:gd name="T48" fmla="*/ 47625 h 476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150" h="47625">
                  <a:moveTo>
                    <a:pt x="7144" y="13480"/>
                  </a:moveTo>
                  <a:cubicBezTo>
                    <a:pt x="7144" y="13480"/>
                    <a:pt x="7144" y="20910"/>
                    <a:pt x="16288" y="27673"/>
                  </a:cubicBezTo>
                  <a:cubicBezTo>
                    <a:pt x="17621" y="28625"/>
                    <a:pt x="19336" y="29863"/>
                    <a:pt x="21241" y="31006"/>
                  </a:cubicBezTo>
                  <a:cubicBezTo>
                    <a:pt x="26480" y="34245"/>
                    <a:pt x="31242" y="38055"/>
                    <a:pt x="35719" y="42341"/>
                  </a:cubicBezTo>
                  <a:cubicBezTo>
                    <a:pt x="38195" y="44627"/>
                    <a:pt x="41053" y="46342"/>
                    <a:pt x="44768" y="46532"/>
                  </a:cubicBezTo>
                  <a:cubicBezTo>
                    <a:pt x="50387" y="46818"/>
                    <a:pt x="55340" y="45008"/>
                    <a:pt x="54578" y="36626"/>
                  </a:cubicBezTo>
                  <a:cubicBezTo>
                    <a:pt x="54578" y="36055"/>
                    <a:pt x="54483" y="35007"/>
                    <a:pt x="54388" y="34054"/>
                  </a:cubicBezTo>
                  <a:lnTo>
                    <a:pt x="54197" y="32721"/>
                  </a:lnTo>
                  <a:cubicBezTo>
                    <a:pt x="54102" y="32054"/>
                    <a:pt x="54102" y="31768"/>
                    <a:pt x="54007" y="31387"/>
                  </a:cubicBezTo>
                  <a:cubicBezTo>
                    <a:pt x="53340" y="34245"/>
                    <a:pt x="50197" y="34912"/>
                    <a:pt x="47816" y="34816"/>
                  </a:cubicBezTo>
                  <a:cubicBezTo>
                    <a:pt x="44101" y="34626"/>
                    <a:pt x="40862" y="33769"/>
                    <a:pt x="38386" y="31483"/>
                  </a:cubicBezTo>
                  <a:cubicBezTo>
                    <a:pt x="33909" y="27196"/>
                    <a:pt x="1905" y="8908"/>
                    <a:pt x="21717" y="7765"/>
                  </a:cubicBezTo>
                  <a:lnTo>
                    <a:pt x="19431" y="7384"/>
                  </a:lnTo>
                  <a:cubicBezTo>
                    <a:pt x="9906" y="6241"/>
                    <a:pt x="8477" y="9385"/>
                    <a:pt x="7430" y="12337"/>
                  </a:cubicBezTo>
                  <a:cubicBezTo>
                    <a:pt x="7334" y="12813"/>
                    <a:pt x="7239" y="13290"/>
                    <a:pt x="7144" y="13671"/>
                  </a:cubicBezTo>
                  <a:lnTo>
                    <a:pt x="7144" y="13480"/>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9" name="Freeform: Shape 78">
              <a:extLst>
                <a:ext uri="{FF2B5EF4-FFF2-40B4-BE49-F238E27FC236}">
                  <a16:creationId xmlns:a16="http://schemas.microsoft.com/office/drawing/2014/main" id="{9158A281-B37E-49E8-A05F-643DB28A2CD9}"/>
                </a:ext>
              </a:extLst>
            </p:cNvPr>
            <p:cNvSpPr/>
            <p:nvPr/>
          </p:nvSpPr>
          <p:spPr>
            <a:xfrm>
              <a:off x="10926133" y="5700870"/>
              <a:ext cx="114523" cy="371258"/>
            </a:xfrm>
            <a:custGeom>
              <a:avLst/>
              <a:gdLst>
                <a:gd name="connsiteX0" fmla="*/ 112184 w 114300"/>
                <a:gd name="connsiteY0" fmla="*/ 91862 h 371475"/>
                <a:gd name="connsiteX1" fmla="*/ 112851 w 114300"/>
                <a:gd name="connsiteY1" fmla="*/ 57572 h 371475"/>
                <a:gd name="connsiteX2" fmla="*/ 103040 w 114300"/>
                <a:gd name="connsiteY2" fmla="*/ 24140 h 371475"/>
                <a:gd name="connsiteX3" fmla="*/ 15410 w 114300"/>
                <a:gd name="connsiteY3" fmla="*/ 36046 h 371475"/>
                <a:gd name="connsiteX4" fmla="*/ 9219 w 114300"/>
                <a:gd name="connsiteY4" fmla="*/ 57477 h 371475"/>
                <a:gd name="connsiteX5" fmla="*/ 48938 w 114300"/>
                <a:gd name="connsiteY5" fmla="*/ 360658 h 371475"/>
                <a:gd name="connsiteX6" fmla="*/ 54272 w 114300"/>
                <a:gd name="connsiteY6" fmla="*/ 363896 h 371475"/>
                <a:gd name="connsiteX7" fmla="*/ 55701 w 114300"/>
                <a:gd name="connsiteY7" fmla="*/ 364277 h 371475"/>
                <a:gd name="connsiteX8" fmla="*/ 75703 w 114300"/>
                <a:gd name="connsiteY8" fmla="*/ 359801 h 371475"/>
                <a:gd name="connsiteX9" fmla="*/ 63225 w 114300"/>
                <a:gd name="connsiteY9" fmla="*/ 224546 h 371475"/>
                <a:gd name="connsiteX10" fmla="*/ 63416 w 114300"/>
                <a:gd name="connsiteY10" fmla="*/ 221783 h 371475"/>
                <a:gd name="connsiteX11" fmla="*/ 65892 w 114300"/>
                <a:gd name="connsiteY11" fmla="*/ 233309 h 371475"/>
                <a:gd name="connsiteX12" fmla="*/ 89895 w 114300"/>
                <a:gd name="connsiteY12" fmla="*/ 327701 h 371475"/>
                <a:gd name="connsiteX13" fmla="*/ 96849 w 114300"/>
                <a:gd name="connsiteY13" fmla="*/ 331130 h 371475"/>
                <a:gd name="connsiteX14" fmla="*/ 98373 w 114300"/>
                <a:gd name="connsiteY14" fmla="*/ 331511 h 371475"/>
                <a:gd name="connsiteX15" fmla="*/ 113898 w 114300"/>
                <a:gd name="connsiteY15" fmla="*/ 327892 h 371475"/>
                <a:gd name="connsiteX16" fmla="*/ 98087 w 114300"/>
                <a:gd name="connsiteY16" fmla="*/ 212830 h 371475"/>
                <a:gd name="connsiteX17" fmla="*/ 112374 w 114300"/>
                <a:gd name="connsiteY17" fmla="*/ 91862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371475">
                  <a:moveTo>
                    <a:pt x="112184" y="91862"/>
                  </a:moveTo>
                  <a:cubicBezTo>
                    <a:pt x="115708" y="81956"/>
                    <a:pt x="115041" y="69288"/>
                    <a:pt x="112851" y="57572"/>
                  </a:cubicBezTo>
                  <a:cubicBezTo>
                    <a:pt x="109612" y="39761"/>
                    <a:pt x="103040" y="24140"/>
                    <a:pt x="103040" y="24140"/>
                  </a:cubicBezTo>
                  <a:cubicBezTo>
                    <a:pt x="103040" y="24140"/>
                    <a:pt x="45318" y="-21104"/>
                    <a:pt x="15410" y="36046"/>
                  </a:cubicBezTo>
                  <a:cubicBezTo>
                    <a:pt x="12552" y="41570"/>
                    <a:pt x="10457" y="48809"/>
                    <a:pt x="9219" y="57477"/>
                  </a:cubicBezTo>
                  <a:cubicBezTo>
                    <a:pt x="-3831" y="141964"/>
                    <a:pt x="48938" y="360658"/>
                    <a:pt x="48938" y="360658"/>
                  </a:cubicBezTo>
                  <a:cubicBezTo>
                    <a:pt x="49700" y="362182"/>
                    <a:pt x="51700" y="363230"/>
                    <a:pt x="54272" y="363896"/>
                  </a:cubicBezTo>
                  <a:cubicBezTo>
                    <a:pt x="54748" y="364087"/>
                    <a:pt x="55224" y="364182"/>
                    <a:pt x="55701" y="364277"/>
                  </a:cubicBezTo>
                  <a:cubicBezTo>
                    <a:pt x="62463" y="365516"/>
                    <a:pt x="72084" y="364087"/>
                    <a:pt x="75703" y="359801"/>
                  </a:cubicBezTo>
                  <a:cubicBezTo>
                    <a:pt x="75703" y="359801"/>
                    <a:pt x="66845" y="246263"/>
                    <a:pt x="63225" y="224546"/>
                  </a:cubicBezTo>
                  <a:lnTo>
                    <a:pt x="63416" y="221783"/>
                  </a:lnTo>
                  <a:cubicBezTo>
                    <a:pt x="63892" y="225689"/>
                    <a:pt x="64749" y="229594"/>
                    <a:pt x="65892" y="233309"/>
                  </a:cubicBezTo>
                  <a:lnTo>
                    <a:pt x="89895" y="327701"/>
                  </a:lnTo>
                  <a:cubicBezTo>
                    <a:pt x="91038" y="329035"/>
                    <a:pt x="93610" y="330273"/>
                    <a:pt x="96849" y="331130"/>
                  </a:cubicBezTo>
                  <a:lnTo>
                    <a:pt x="98373" y="331511"/>
                  </a:lnTo>
                  <a:cubicBezTo>
                    <a:pt x="103992" y="332559"/>
                    <a:pt x="110850" y="331988"/>
                    <a:pt x="113898" y="327892"/>
                  </a:cubicBezTo>
                  <a:cubicBezTo>
                    <a:pt x="113898" y="327892"/>
                    <a:pt x="114756" y="244548"/>
                    <a:pt x="98087" y="212830"/>
                  </a:cubicBezTo>
                  <a:lnTo>
                    <a:pt x="112374" y="91862"/>
                  </a:lnTo>
                  <a:close/>
                </a:path>
              </a:pathLst>
            </a:custGeom>
            <a:solidFill>
              <a:schemeClr val="tx2">
                <a:lumMod val="85000"/>
                <a:lumOff val="1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0" name="Freeform: Shape 79">
              <a:extLst>
                <a:ext uri="{FF2B5EF4-FFF2-40B4-BE49-F238E27FC236}">
                  <a16:creationId xmlns:a16="http://schemas.microsoft.com/office/drawing/2014/main" id="{2B2FFF4D-207E-43DC-9C38-ECA82F1D268D}"/>
                </a:ext>
              </a:extLst>
            </p:cNvPr>
            <p:cNvSpPr/>
            <p:nvPr/>
          </p:nvSpPr>
          <p:spPr>
            <a:xfrm>
              <a:off x="10984626" y="5787681"/>
              <a:ext cx="28323" cy="95431"/>
            </a:xfrm>
            <a:custGeom>
              <a:avLst/>
              <a:gdLst>
                <a:gd name="connsiteX0" fmla="*/ 7144 w 28575"/>
                <a:gd name="connsiteY0" fmla="*/ 97060 h 95250"/>
                <a:gd name="connsiteX1" fmla="*/ 11811 w 28575"/>
                <a:gd name="connsiteY1" fmla="*/ 15145 h 95250"/>
                <a:gd name="connsiteX2" fmla="*/ 30004 w 28575"/>
                <a:gd name="connsiteY2" fmla="*/ 7144 h 95250"/>
                <a:gd name="connsiteX3" fmla="*/ 7144 w 28575"/>
                <a:gd name="connsiteY3" fmla="*/ 97060 h 95250"/>
              </a:gdLst>
              <a:ahLst/>
              <a:cxnLst>
                <a:cxn ang="0">
                  <a:pos x="connsiteX0" y="connsiteY0"/>
                </a:cxn>
                <a:cxn ang="0">
                  <a:pos x="connsiteX1" y="connsiteY1"/>
                </a:cxn>
                <a:cxn ang="0">
                  <a:pos x="connsiteX2" y="connsiteY2"/>
                </a:cxn>
                <a:cxn ang="0">
                  <a:pos x="connsiteX3" y="connsiteY3"/>
                </a:cxn>
              </a:cxnLst>
              <a:rect l="l" t="t" r="r" b="b"/>
              <a:pathLst>
                <a:path w="28575" h="95250">
                  <a:moveTo>
                    <a:pt x="7144" y="97060"/>
                  </a:moveTo>
                  <a:lnTo>
                    <a:pt x="11811" y="15145"/>
                  </a:lnTo>
                  <a:lnTo>
                    <a:pt x="30004" y="7144"/>
                  </a:lnTo>
                  <a:lnTo>
                    <a:pt x="7144" y="97060"/>
                  </a:lnTo>
                  <a:close/>
                </a:path>
              </a:pathLst>
            </a:custGeom>
            <a:solidFill>
              <a:schemeClr val="tx2">
                <a:lumMod val="85000"/>
                <a:lumOff val="1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5292" name="Freeform: Shape 80">
              <a:extLst>
                <a:ext uri="{FF2B5EF4-FFF2-40B4-BE49-F238E27FC236}">
                  <a16:creationId xmlns:a16="http://schemas.microsoft.com/office/drawing/2014/main" id="{B3353B96-6D56-42FB-8618-8FAE27F069AE}"/>
                </a:ext>
              </a:extLst>
            </p:cNvPr>
            <p:cNvSpPr>
              <a:spLocks/>
            </p:cNvSpPr>
            <p:nvPr/>
          </p:nvSpPr>
          <p:spPr bwMode="auto">
            <a:xfrm>
              <a:off x="10931721" y="6067416"/>
              <a:ext cx="76200" cy="38100"/>
            </a:xfrm>
            <a:custGeom>
              <a:avLst/>
              <a:gdLst>
                <a:gd name="T0" fmla="*/ 12613 w 76200"/>
                <a:gd name="T1" fmla="*/ 8096 h 38100"/>
                <a:gd name="T2" fmla="*/ 24138 w 76200"/>
                <a:gd name="T3" fmla="*/ 7144 h 38100"/>
                <a:gd name="T4" fmla="*/ 22614 w 76200"/>
                <a:gd name="T5" fmla="*/ 15811 h 38100"/>
                <a:gd name="T6" fmla="*/ 70906 w 76200"/>
                <a:gd name="T7" fmla="*/ 15621 h 38100"/>
                <a:gd name="T8" fmla="*/ 71287 w 76200"/>
                <a:gd name="T9" fmla="*/ 19907 h 38100"/>
                <a:gd name="T10" fmla="*/ 68810 w 76200"/>
                <a:gd name="T11" fmla="*/ 30290 h 38100"/>
                <a:gd name="T12" fmla="*/ 46236 w 76200"/>
                <a:gd name="T13" fmla="*/ 33052 h 38100"/>
                <a:gd name="T14" fmla="*/ 22900 w 76200"/>
                <a:gd name="T15" fmla="*/ 28480 h 38100"/>
                <a:gd name="T16" fmla="*/ 7184 w 76200"/>
                <a:gd name="T17" fmla="*/ 15526 h 38100"/>
                <a:gd name="T18" fmla="*/ 12708 w 76200"/>
                <a:gd name="T19" fmla="*/ 8192 h 38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00"/>
                <a:gd name="T31" fmla="*/ 0 h 38100"/>
                <a:gd name="T32" fmla="*/ 76200 w 76200"/>
                <a:gd name="T33" fmla="*/ 38100 h 38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00" h="38100">
                  <a:moveTo>
                    <a:pt x="12613" y="8096"/>
                  </a:moveTo>
                  <a:lnTo>
                    <a:pt x="24138" y="7144"/>
                  </a:lnTo>
                  <a:cubicBezTo>
                    <a:pt x="19566" y="8382"/>
                    <a:pt x="18042" y="12573"/>
                    <a:pt x="22614" y="15811"/>
                  </a:cubicBezTo>
                  <a:cubicBezTo>
                    <a:pt x="27853" y="19431"/>
                    <a:pt x="70715" y="25432"/>
                    <a:pt x="70906" y="15621"/>
                  </a:cubicBezTo>
                  <a:cubicBezTo>
                    <a:pt x="71096" y="17526"/>
                    <a:pt x="71192" y="19145"/>
                    <a:pt x="71287" y="19907"/>
                  </a:cubicBezTo>
                  <a:cubicBezTo>
                    <a:pt x="71477" y="23527"/>
                    <a:pt x="70715" y="27242"/>
                    <a:pt x="68810" y="30290"/>
                  </a:cubicBezTo>
                  <a:cubicBezTo>
                    <a:pt x="64334" y="37338"/>
                    <a:pt x="54142" y="34671"/>
                    <a:pt x="46236" y="33052"/>
                  </a:cubicBezTo>
                  <a:lnTo>
                    <a:pt x="22900" y="28480"/>
                  </a:lnTo>
                  <a:cubicBezTo>
                    <a:pt x="14327" y="26765"/>
                    <a:pt x="8708" y="20765"/>
                    <a:pt x="7184" y="15526"/>
                  </a:cubicBezTo>
                  <a:cubicBezTo>
                    <a:pt x="6803" y="12001"/>
                    <a:pt x="9184" y="8763"/>
                    <a:pt x="12708" y="8192"/>
                  </a:cubicBezTo>
                  <a:lnTo>
                    <a:pt x="12613" y="8096"/>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3" name="Freeform: Shape 81">
              <a:extLst>
                <a:ext uri="{FF2B5EF4-FFF2-40B4-BE49-F238E27FC236}">
                  <a16:creationId xmlns:a16="http://schemas.microsoft.com/office/drawing/2014/main" id="{2E135D80-BEB3-4DF3-9F1E-8BA8CDED649A}"/>
                </a:ext>
              </a:extLst>
            </p:cNvPr>
            <p:cNvSpPr>
              <a:spLocks/>
            </p:cNvSpPr>
            <p:nvPr/>
          </p:nvSpPr>
          <p:spPr bwMode="auto">
            <a:xfrm>
              <a:off x="10948811" y="5572306"/>
              <a:ext cx="114300" cy="133350"/>
            </a:xfrm>
            <a:custGeom>
              <a:avLst/>
              <a:gdLst>
                <a:gd name="T0" fmla="*/ 7715 w 114300"/>
                <a:gd name="T1" fmla="*/ 120301 h 133350"/>
                <a:gd name="T2" fmla="*/ 112109 w 114300"/>
                <a:gd name="T3" fmla="*/ 118967 h 133350"/>
                <a:gd name="T4" fmla="*/ 85153 w 114300"/>
                <a:gd name="T5" fmla="*/ 12859 h 133350"/>
                <a:gd name="T6" fmla="*/ 78391 w 114300"/>
                <a:gd name="T7" fmla="*/ 7144 h 133350"/>
                <a:gd name="T8" fmla="*/ 55340 w 114300"/>
                <a:gd name="T9" fmla="*/ 13145 h 133350"/>
                <a:gd name="T10" fmla="*/ 48006 w 114300"/>
                <a:gd name="T11" fmla="*/ 9239 h 133350"/>
                <a:gd name="T12" fmla="*/ 74104 w 114300"/>
                <a:gd name="T13" fmla="*/ 96107 h 133350"/>
                <a:gd name="T14" fmla="*/ 7144 w 114300"/>
                <a:gd name="T15" fmla="*/ 101441 h 133350"/>
                <a:gd name="T16" fmla="*/ 7715 w 114300"/>
                <a:gd name="T17" fmla="*/ 120301 h 133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300"/>
                <a:gd name="T28" fmla="*/ 0 h 133350"/>
                <a:gd name="T29" fmla="*/ 114300 w 114300"/>
                <a:gd name="T30" fmla="*/ 133350 h 1333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300" h="133350">
                  <a:moveTo>
                    <a:pt x="7715" y="120301"/>
                  </a:moveTo>
                  <a:cubicBezTo>
                    <a:pt x="7715" y="120301"/>
                    <a:pt x="98774" y="138684"/>
                    <a:pt x="112109" y="118967"/>
                  </a:cubicBezTo>
                  <a:cubicBezTo>
                    <a:pt x="118015" y="110109"/>
                    <a:pt x="85153" y="12859"/>
                    <a:pt x="85153" y="12859"/>
                  </a:cubicBezTo>
                  <a:lnTo>
                    <a:pt x="78391" y="7144"/>
                  </a:lnTo>
                  <a:lnTo>
                    <a:pt x="55340" y="13145"/>
                  </a:lnTo>
                  <a:cubicBezTo>
                    <a:pt x="52292" y="13906"/>
                    <a:pt x="48006" y="9239"/>
                    <a:pt x="48006" y="9239"/>
                  </a:cubicBezTo>
                  <a:cubicBezTo>
                    <a:pt x="51530" y="21622"/>
                    <a:pt x="69818" y="82010"/>
                    <a:pt x="74104" y="96107"/>
                  </a:cubicBezTo>
                  <a:cubicBezTo>
                    <a:pt x="74771" y="98298"/>
                    <a:pt x="7144" y="101441"/>
                    <a:pt x="7144" y="101441"/>
                  </a:cubicBezTo>
                  <a:cubicBezTo>
                    <a:pt x="12287" y="102965"/>
                    <a:pt x="12668" y="118300"/>
                    <a:pt x="7715" y="120301"/>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4" name="Freeform: Shape 82">
              <a:extLst>
                <a:ext uri="{FF2B5EF4-FFF2-40B4-BE49-F238E27FC236}">
                  <a16:creationId xmlns:a16="http://schemas.microsoft.com/office/drawing/2014/main" id="{F93CD42A-9F0F-481A-96A9-82DD5F037634}"/>
                </a:ext>
              </a:extLst>
            </p:cNvPr>
            <p:cNvSpPr>
              <a:spLocks/>
            </p:cNvSpPr>
            <p:nvPr/>
          </p:nvSpPr>
          <p:spPr bwMode="auto">
            <a:xfrm>
              <a:off x="10940905" y="5558781"/>
              <a:ext cx="57150" cy="38100"/>
            </a:xfrm>
            <a:custGeom>
              <a:avLst/>
              <a:gdLst>
                <a:gd name="T0" fmla="*/ 54674 w 57150"/>
                <a:gd name="T1" fmla="*/ 23431 h 38100"/>
                <a:gd name="T2" fmla="*/ 36100 w 57150"/>
                <a:gd name="T3" fmla="*/ 32861 h 38100"/>
                <a:gd name="T4" fmla="*/ 26860 w 57150"/>
                <a:gd name="T5" fmla="*/ 31623 h 38100"/>
                <a:gd name="T6" fmla="*/ 7144 w 57150"/>
                <a:gd name="T7" fmla="*/ 25432 h 38100"/>
                <a:gd name="T8" fmla="*/ 12002 w 57150"/>
                <a:gd name="T9" fmla="*/ 22479 h 38100"/>
                <a:gd name="T10" fmla="*/ 17717 w 57150"/>
                <a:gd name="T11" fmla="*/ 19145 h 38100"/>
                <a:gd name="T12" fmla="*/ 38481 w 57150"/>
                <a:gd name="T13" fmla="*/ 7144 h 38100"/>
                <a:gd name="T14" fmla="*/ 51530 w 57150"/>
                <a:gd name="T15" fmla="*/ 11620 h 38100"/>
                <a:gd name="T16" fmla="*/ 54769 w 57150"/>
                <a:gd name="T17" fmla="*/ 23241 h 38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150"/>
                <a:gd name="T28" fmla="*/ 0 h 38100"/>
                <a:gd name="T29" fmla="*/ 57150 w 57150"/>
                <a:gd name="T30" fmla="*/ 38100 h 381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150" h="38100">
                  <a:moveTo>
                    <a:pt x="54674" y="23431"/>
                  </a:moveTo>
                  <a:cubicBezTo>
                    <a:pt x="49911" y="28670"/>
                    <a:pt x="43339" y="32194"/>
                    <a:pt x="36100" y="32861"/>
                  </a:cubicBezTo>
                  <a:cubicBezTo>
                    <a:pt x="32861" y="32861"/>
                    <a:pt x="29813" y="32480"/>
                    <a:pt x="26860" y="31623"/>
                  </a:cubicBezTo>
                  <a:cubicBezTo>
                    <a:pt x="21336" y="30099"/>
                    <a:pt x="11906" y="27051"/>
                    <a:pt x="7144" y="25432"/>
                  </a:cubicBezTo>
                  <a:cubicBezTo>
                    <a:pt x="8763" y="24479"/>
                    <a:pt x="10382" y="23431"/>
                    <a:pt x="12002" y="22479"/>
                  </a:cubicBezTo>
                  <a:lnTo>
                    <a:pt x="17717" y="19145"/>
                  </a:lnTo>
                  <a:lnTo>
                    <a:pt x="38481" y="7144"/>
                  </a:lnTo>
                  <a:lnTo>
                    <a:pt x="51530" y="11620"/>
                  </a:lnTo>
                  <a:cubicBezTo>
                    <a:pt x="56388" y="13335"/>
                    <a:pt x="58198" y="19526"/>
                    <a:pt x="54769" y="23241"/>
                  </a:cubicBezTo>
                  <a:lnTo>
                    <a:pt x="54674" y="23431"/>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5" name="Freeform: Shape 83">
              <a:extLst>
                <a:ext uri="{FF2B5EF4-FFF2-40B4-BE49-F238E27FC236}">
                  <a16:creationId xmlns:a16="http://schemas.microsoft.com/office/drawing/2014/main" id="{25519EC1-A7D7-4418-8C04-B020119B8454}"/>
                </a:ext>
              </a:extLst>
            </p:cNvPr>
            <p:cNvSpPr>
              <a:spLocks/>
            </p:cNvSpPr>
            <p:nvPr/>
          </p:nvSpPr>
          <p:spPr bwMode="auto">
            <a:xfrm>
              <a:off x="10928900" y="5471312"/>
              <a:ext cx="76200" cy="95250"/>
            </a:xfrm>
            <a:custGeom>
              <a:avLst/>
              <a:gdLst>
                <a:gd name="T0" fmla="*/ 9243 w 76200"/>
                <a:gd name="T1" fmla="*/ 72324 h 95250"/>
                <a:gd name="T2" fmla="*/ 47819 w 76200"/>
                <a:gd name="T3" fmla="*/ 91184 h 95250"/>
                <a:gd name="T4" fmla="*/ 75823 w 76200"/>
                <a:gd name="T5" fmla="*/ 45654 h 95250"/>
                <a:gd name="T6" fmla="*/ 42295 w 76200"/>
                <a:gd name="T7" fmla="*/ 7173 h 95250"/>
                <a:gd name="T8" fmla="*/ 9243 w 76200"/>
                <a:gd name="T9" fmla="*/ 72324 h 95250"/>
                <a:gd name="T10" fmla="*/ 0 60000 65536"/>
                <a:gd name="T11" fmla="*/ 0 60000 65536"/>
                <a:gd name="T12" fmla="*/ 0 60000 65536"/>
                <a:gd name="T13" fmla="*/ 0 60000 65536"/>
                <a:gd name="T14" fmla="*/ 0 60000 65536"/>
                <a:gd name="T15" fmla="*/ 0 w 76200"/>
                <a:gd name="T16" fmla="*/ 0 h 95250"/>
                <a:gd name="T17" fmla="*/ 76200 w 76200"/>
                <a:gd name="T18" fmla="*/ 95250 h 95250"/>
              </a:gdLst>
              <a:ahLst/>
              <a:cxnLst>
                <a:cxn ang="T10">
                  <a:pos x="T0" y="T1"/>
                </a:cxn>
                <a:cxn ang="T11">
                  <a:pos x="T2" y="T3"/>
                </a:cxn>
                <a:cxn ang="T12">
                  <a:pos x="T4" y="T5"/>
                </a:cxn>
                <a:cxn ang="T13">
                  <a:pos x="T6" y="T7"/>
                </a:cxn>
                <a:cxn ang="T14">
                  <a:pos x="T8" y="T9"/>
                </a:cxn>
              </a:cxnLst>
              <a:rect l="T15" t="T16" r="T17" b="T18"/>
              <a:pathLst>
                <a:path w="76200" h="95250">
                  <a:moveTo>
                    <a:pt x="9243" y="72324"/>
                  </a:moveTo>
                  <a:cubicBezTo>
                    <a:pt x="15244" y="97565"/>
                    <a:pt x="32294" y="99375"/>
                    <a:pt x="47819" y="91184"/>
                  </a:cubicBezTo>
                  <a:cubicBezTo>
                    <a:pt x="65250" y="82040"/>
                    <a:pt x="75347" y="60894"/>
                    <a:pt x="75823" y="45654"/>
                  </a:cubicBezTo>
                  <a:cubicBezTo>
                    <a:pt x="76585" y="22413"/>
                    <a:pt x="61535" y="7840"/>
                    <a:pt x="42295" y="7173"/>
                  </a:cubicBezTo>
                  <a:cubicBezTo>
                    <a:pt x="-1520" y="5649"/>
                    <a:pt x="7148" y="63656"/>
                    <a:pt x="9243" y="72324"/>
                  </a:cubicBez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6" name="Freeform: Shape 84">
              <a:extLst>
                <a:ext uri="{FF2B5EF4-FFF2-40B4-BE49-F238E27FC236}">
                  <a16:creationId xmlns:a16="http://schemas.microsoft.com/office/drawing/2014/main" id="{A9570892-C971-42C1-B746-C1667D57C3FE}"/>
                </a:ext>
              </a:extLst>
            </p:cNvPr>
            <p:cNvSpPr>
              <a:spLocks/>
            </p:cNvSpPr>
            <p:nvPr/>
          </p:nvSpPr>
          <p:spPr bwMode="auto">
            <a:xfrm>
              <a:off x="10956240" y="5522490"/>
              <a:ext cx="38100" cy="66675"/>
            </a:xfrm>
            <a:custGeom>
              <a:avLst/>
              <a:gdLst>
                <a:gd name="T0" fmla="*/ 38195 w 38100"/>
                <a:gd name="T1" fmla="*/ 7144 h 66675"/>
                <a:gd name="T2" fmla="*/ 38195 w 38100"/>
                <a:gd name="T3" fmla="*/ 57722 h 66675"/>
                <a:gd name="T4" fmla="*/ 32004 w 38100"/>
                <a:gd name="T5" fmla="*/ 63818 h 66675"/>
                <a:gd name="T6" fmla="*/ 10192 w 38100"/>
                <a:gd name="T7" fmla="*/ 62389 h 66675"/>
                <a:gd name="T8" fmla="*/ 7144 w 38100"/>
                <a:gd name="T9" fmla="*/ 57722 h 66675"/>
                <a:gd name="T10" fmla="*/ 7144 w 38100"/>
                <a:gd name="T11" fmla="*/ 7144 h 66675"/>
                <a:gd name="T12" fmla="*/ 38195 w 38100"/>
                <a:gd name="T13" fmla="*/ 7144 h 66675"/>
                <a:gd name="T14" fmla="*/ 0 60000 65536"/>
                <a:gd name="T15" fmla="*/ 0 60000 65536"/>
                <a:gd name="T16" fmla="*/ 0 60000 65536"/>
                <a:gd name="T17" fmla="*/ 0 60000 65536"/>
                <a:gd name="T18" fmla="*/ 0 60000 65536"/>
                <a:gd name="T19" fmla="*/ 0 60000 65536"/>
                <a:gd name="T20" fmla="*/ 0 60000 65536"/>
                <a:gd name="T21" fmla="*/ 0 w 38100"/>
                <a:gd name="T22" fmla="*/ 0 h 66675"/>
                <a:gd name="T23" fmla="*/ 38100 w 38100"/>
                <a:gd name="T24" fmla="*/ 66675 h 666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100" h="66675">
                  <a:moveTo>
                    <a:pt x="38195" y="7144"/>
                  </a:moveTo>
                  <a:lnTo>
                    <a:pt x="38195" y="57722"/>
                  </a:lnTo>
                  <a:cubicBezTo>
                    <a:pt x="38195" y="60103"/>
                    <a:pt x="36004" y="62389"/>
                    <a:pt x="32004" y="63818"/>
                  </a:cubicBezTo>
                  <a:cubicBezTo>
                    <a:pt x="25051" y="66389"/>
                    <a:pt x="15335" y="65723"/>
                    <a:pt x="10192" y="62389"/>
                  </a:cubicBezTo>
                  <a:cubicBezTo>
                    <a:pt x="8096" y="61055"/>
                    <a:pt x="7144" y="59341"/>
                    <a:pt x="7144" y="57722"/>
                  </a:cubicBezTo>
                  <a:lnTo>
                    <a:pt x="7144" y="7144"/>
                  </a:lnTo>
                  <a:lnTo>
                    <a:pt x="38195" y="7144"/>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7" name="Freeform: Shape 85">
              <a:extLst>
                <a:ext uri="{FF2B5EF4-FFF2-40B4-BE49-F238E27FC236}">
                  <a16:creationId xmlns:a16="http://schemas.microsoft.com/office/drawing/2014/main" id="{39DEB3B2-5BA1-4A77-A7E7-C7B0587CC228}"/>
                </a:ext>
              </a:extLst>
            </p:cNvPr>
            <p:cNvSpPr>
              <a:spLocks/>
            </p:cNvSpPr>
            <p:nvPr/>
          </p:nvSpPr>
          <p:spPr bwMode="auto">
            <a:xfrm>
              <a:off x="10802880" y="5636924"/>
              <a:ext cx="57150" cy="57150"/>
            </a:xfrm>
            <a:custGeom>
              <a:avLst/>
              <a:gdLst>
                <a:gd name="T0" fmla="*/ 53348 w 57150"/>
                <a:gd name="T1" fmla="*/ 37776 h 57150"/>
                <a:gd name="T2" fmla="*/ 43632 w 57150"/>
                <a:gd name="T3" fmla="*/ 53587 h 57150"/>
                <a:gd name="T4" fmla="*/ 34393 w 57150"/>
                <a:gd name="T5" fmla="*/ 47015 h 57150"/>
                <a:gd name="T6" fmla="*/ 20391 w 57150"/>
                <a:gd name="T7" fmla="*/ 42157 h 57150"/>
                <a:gd name="T8" fmla="*/ 16677 w 57150"/>
                <a:gd name="T9" fmla="*/ 21964 h 57150"/>
                <a:gd name="T10" fmla="*/ 17629 w 57150"/>
                <a:gd name="T11" fmla="*/ 20916 h 57150"/>
                <a:gd name="T12" fmla="*/ 9247 w 57150"/>
                <a:gd name="T13" fmla="*/ 13296 h 57150"/>
                <a:gd name="T14" fmla="*/ 7437 w 57150"/>
                <a:gd name="T15" fmla="*/ 8629 h 57150"/>
                <a:gd name="T16" fmla="*/ 13724 w 57150"/>
                <a:gd name="T17" fmla="*/ 8820 h 57150"/>
                <a:gd name="T18" fmla="*/ 30488 w 57150"/>
                <a:gd name="T19" fmla="*/ 20059 h 57150"/>
                <a:gd name="T20" fmla="*/ 34774 w 57150"/>
                <a:gd name="T21" fmla="*/ 24250 h 57150"/>
                <a:gd name="T22" fmla="*/ 37155 w 57150"/>
                <a:gd name="T23" fmla="*/ 27489 h 57150"/>
                <a:gd name="T24" fmla="*/ 47442 w 57150"/>
                <a:gd name="T25" fmla="*/ 35394 h 57150"/>
                <a:gd name="T26" fmla="*/ 53348 w 57150"/>
                <a:gd name="T27" fmla="*/ 37871 h 57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7150"/>
                <a:gd name="T43" fmla="*/ 0 h 57150"/>
                <a:gd name="T44" fmla="*/ 57150 w 57150"/>
                <a:gd name="T45" fmla="*/ 57150 h 571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7150" h="57150">
                  <a:moveTo>
                    <a:pt x="53348" y="37776"/>
                  </a:moveTo>
                  <a:lnTo>
                    <a:pt x="43632" y="53587"/>
                  </a:lnTo>
                  <a:cubicBezTo>
                    <a:pt x="37917" y="49682"/>
                    <a:pt x="34393" y="47015"/>
                    <a:pt x="34393" y="47015"/>
                  </a:cubicBezTo>
                  <a:cubicBezTo>
                    <a:pt x="31726" y="46348"/>
                    <a:pt x="25916" y="44919"/>
                    <a:pt x="20391" y="42157"/>
                  </a:cubicBezTo>
                  <a:cubicBezTo>
                    <a:pt x="12867" y="38347"/>
                    <a:pt x="11057" y="28251"/>
                    <a:pt x="16677" y="21964"/>
                  </a:cubicBezTo>
                  <a:lnTo>
                    <a:pt x="17629" y="20916"/>
                  </a:lnTo>
                  <a:cubicBezTo>
                    <a:pt x="17629" y="20916"/>
                    <a:pt x="10866" y="14725"/>
                    <a:pt x="9247" y="13296"/>
                  </a:cubicBezTo>
                  <a:cubicBezTo>
                    <a:pt x="7437" y="11677"/>
                    <a:pt x="6675" y="9963"/>
                    <a:pt x="7437" y="8629"/>
                  </a:cubicBezTo>
                  <a:cubicBezTo>
                    <a:pt x="8866" y="6057"/>
                    <a:pt x="11533" y="7296"/>
                    <a:pt x="13724" y="8820"/>
                  </a:cubicBezTo>
                  <a:cubicBezTo>
                    <a:pt x="17915" y="11677"/>
                    <a:pt x="30488" y="20059"/>
                    <a:pt x="30488" y="20059"/>
                  </a:cubicBezTo>
                  <a:cubicBezTo>
                    <a:pt x="32107" y="21202"/>
                    <a:pt x="33631" y="22631"/>
                    <a:pt x="34774" y="24250"/>
                  </a:cubicBezTo>
                  <a:lnTo>
                    <a:pt x="37155" y="27489"/>
                  </a:lnTo>
                  <a:cubicBezTo>
                    <a:pt x="39822" y="31013"/>
                    <a:pt x="43347" y="33775"/>
                    <a:pt x="47442" y="35394"/>
                  </a:cubicBezTo>
                  <a:cubicBezTo>
                    <a:pt x="47442" y="35394"/>
                    <a:pt x="49728" y="36347"/>
                    <a:pt x="53348" y="37871"/>
                  </a:cubicBezTo>
                  <a:lnTo>
                    <a:pt x="53348" y="37776"/>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8" name="Freeform: Shape 86">
              <a:extLst>
                <a:ext uri="{FF2B5EF4-FFF2-40B4-BE49-F238E27FC236}">
                  <a16:creationId xmlns:a16="http://schemas.microsoft.com/office/drawing/2014/main" id="{B6D4BF85-DB23-4513-BC9A-6BB6912D4535}"/>
                </a:ext>
              </a:extLst>
            </p:cNvPr>
            <p:cNvSpPr>
              <a:spLocks/>
            </p:cNvSpPr>
            <p:nvPr/>
          </p:nvSpPr>
          <p:spPr bwMode="auto">
            <a:xfrm>
              <a:off x="10833151" y="5557775"/>
              <a:ext cx="209550" cy="200025"/>
            </a:xfrm>
            <a:custGeom>
              <a:avLst/>
              <a:gdLst>
                <a:gd name="T0" fmla="*/ 199003 w 209550"/>
                <a:gd name="T1" fmla="*/ 106352 h 200025"/>
                <a:gd name="T2" fmla="*/ 202146 w 209550"/>
                <a:gd name="T3" fmla="*/ 79492 h 200025"/>
                <a:gd name="T4" fmla="*/ 206528 w 209550"/>
                <a:gd name="T5" fmla="*/ 42916 h 200025"/>
                <a:gd name="T6" fmla="*/ 171381 w 209550"/>
                <a:gd name="T7" fmla="*/ 9102 h 200025"/>
                <a:gd name="T8" fmla="*/ 161284 w 209550"/>
                <a:gd name="T9" fmla="*/ 11769 h 200025"/>
                <a:gd name="T10" fmla="*/ 147949 w 209550"/>
                <a:gd name="T11" fmla="*/ 7197 h 200025"/>
                <a:gd name="T12" fmla="*/ 146235 w 209550"/>
                <a:gd name="T13" fmla="*/ 8245 h 200025"/>
                <a:gd name="T14" fmla="*/ 129852 w 209550"/>
                <a:gd name="T15" fmla="*/ 17675 h 200025"/>
                <a:gd name="T16" fmla="*/ 125470 w 209550"/>
                <a:gd name="T17" fmla="*/ 20151 h 200025"/>
                <a:gd name="T18" fmla="*/ 119755 w 209550"/>
                <a:gd name="T19" fmla="*/ 23485 h 200025"/>
                <a:gd name="T20" fmla="*/ 114897 w 209550"/>
                <a:gd name="T21" fmla="*/ 26438 h 200025"/>
                <a:gd name="T22" fmla="*/ 113850 w 209550"/>
                <a:gd name="T23" fmla="*/ 27009 h 200025"/>
                <a:gd name="T24" fmla="*/ 94323 w 209550"/>
                <a:gd name="T25" fmla="*/ 41868 h 200025"/>
                <a:gd name="T26" fmla="*/ 85179 w 209550"/>
                <a:gd name="T27" fmla="*/ 61871 h 200025"/>
                <a:gd name="T28" fmla="*/ 76131 w 209550"/>
                <a:gd name="T29" fmla="*/ 133594 h 200025"/>
                <a:gd name="T30" fmla="*/ 15075 w 209550"/>
                <a:gd name="T31" fmla="*/ 113401 h 200025"/>
                <a:gd name="T32" fmla="*/ 7265 w 209550"/>
                <a:gd name="T33" fmla="*/ 128165 h 200025"/>
                <a:gd name="T34" fmla="*/ 97943 w 209550"/>
                <a:gd name="T35" fmla="*/ 161502 h 200025"/>
                <a:gd name="T36" fmla="*/ 104325 w 209550"/>
                <a:gd name="T37" fmla="*/ 148167 h 200025"/>
                <a:gd name="T38" fmla="*/ 101467 w 209550"/>
                <a:gd name="T39" fmla="*/ 187220 h 200025"/>
                <a:gd name="T40" fmla="*/ 101658 w 209550"/>
                <a:gd name="T41" fmla="*/ 187696 h 200025"/>
                <a:gd name="T42" fmla="*/ 204147 w 209550"/>
                <a:gd name="T43" fmla="*/ 181314 h 200025"/>
                <a:gd name="T44" fmla="*/ 197574 w 209550"/>
                <a:gd name="T45" fmla="*/ 152168 h 200025"/>
                <a:gd name="T46" fmla="*/ 199003 w 209550"/>
                <a:gd name="T47" fmla="*/ 106352 h 2000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9550"/>
                <a:gd name="T73" fmla="*/ 0 h 200025"/>
                <a:gd name="T74" fmla="*/ 209550 w 209550"/>
                <a:gd name="T75" fmla="*/ 200025 h 2000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9550" h="200025">
                  <a:moveTo>
                    <a:pt x="199003" y="106352"/>
                  </a:moveTo>
                  <a:lnTo>
                    <a:pt x="202146" y="79492"/>
                  </a:lnTo>
                  <a:lnTo>
                    <a:pt x="206528" y="42916"/>
                  </a:lnTo>
                  <a:cubicBezTo>
                    <a:pt x="206718" y="17198"/>
                    <a:pt x="189097" y="6816"/>
                    <a:pt x="171381" y="9102"/>
                  </a:cubicBezTo>
                  <a:cubicBezTo>
                    <a:pt x="167952" y="9483"/>
                    <a:pt x="164618" y="10340"/>
                    <a:pt x="161284" y="11769"/>
                  </a:cubicBezTo>
                  <a:cubicBezTo>
                    <a:pt x="159951" y="12341"/>
                    <a:pt x="149378" y="6530"/>
                    <a:pt x="147949" y="7197"/>
                  </a:cubicBezTo>
                  <a:lnTo>
                    <a:pt x="146235" y="8245"/>
                  </a:lnTo>
                  <a:lnTo>
                    <a:pt x="129852" y="17675"/>
                  </a:lnTo>
                  <a:lnTo>
                    <a:pt x="125470" y="20151"/>
                  </a:lnTo>
                  <a:lnTo>
                    <a:pt x="119755" y="23485"/>
                  </a:lnTo>
                  <a:cubicBezTo>
                    <a:pt x="118136" y="24437"/>
                    <a:pt x="116517" y="25390"/>
                    <a:pt x="114897" y="26438"/>
                  </a:cubicBezTo>
                  <a:lnTo>
                    <a:pt x="113850" y="27009"/>
                  </a:lnTo>
                  <a:cubicBezTo>
                    <a:pt x="105849" y="31867"/>
                    <a:pt x="99276" y="36439"/>
                    <a:pt x="94323" y="41868"/>
                  </a:cubicBezTo>
                  <a:cubicBezTo>
                    <a:pt x="89466" y="47202"/>
                    <a:pt x="86322" y="53489"/>
                    <a:pt x="85179" y="61871"/>
                  </a:cubicBezTo>
                  <a:cubicBezTo>
                    <a:pt x="85179" y="61871"/>
                    <a:pt x="77559" y="126260"/>
                    <a:pt x="76131" y="133594"/>
                  </a:cubicBezTo>
                  <a:cubicBezTo>
                    <a:pt x="75559" y="136642"/>
                    <a:pt x="15075" y="113401"/>
                    <a:pt x="15075" y="113401"/>
                  </a:cubicBezTo>
                  <a:cubicBezTo>
                    <a:pt x="11170" y="114830"/>
                    <a:pt x="6312" y="124069"/>
                    <a:pt x="7265" y="128165"/>
                  </a:cubicBezTo>
                  <a:cubicBezTo>
                    <a:pt x="7265" y="128165"/>
                    <a:pt x="75464" y="177980"/>
                    <a:pt x="97943" y="161502"/>
                  </a:cubicBezTo>
                  <a:cubicBezTo>
                    <a:pt x="99848" y="160073"/>
                    <a:pt x="102134" y="155120"/>
                    <a:pt x="104325" y="148167"/>
                  </a:cubicBezTo>
                  <a:cubicBezTo>
                    <a:pt x="105182" y="167884"/>
                    <a:pt x="100800" y="183886"/>
                    <a:pt x="101467" y="187220"/>
                  </a:cubicBezTo>
                  <a:cubicBezTo>
                    <a:pt x="101467" y="187505"/>
                    <a:pt x="101562" y="187601"/>
                    <a:pt x="101658" y="187696"/>
                  </a:cubicBezTo>
                  <a:cubicBezTo>
                    <a:pt x="125756" y="205317"/>
                    <a:pt x="196146" y="200840"/>
                    <a:pt x="204147" y="181314"/>
                  </a:cubicBezTo>
                  <a:cubicBezTo>
                    <a:pt x="205194" y="178647"/>
                    <a:pt x="199384" y="160073"/>
                    <a:pt x="197574" y="152168"/>
                  </a:cubicBezTo>
                  <a:cubicBezTo>
                    <a:pt x="194145" y="137023"/>
                    <a:pt x="197193" y="121783"/>
                    <a:pt x="199003" y="106352"/>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299" name="Freeform: Shape 87">
              <a:extLst>
                <a:ext uri="{FF2B5EF4-FFF2-40B4-BE49-F238E27FC236}">
                  <a16:creationId xmlns:a16="http://schemas.microsoft.com/office/drawing/2014/main" id="{45A60D5E-F76D-444F-96F9-5354F6D909FC}"/>
                </a:ext>
              </a:extLst>
            </p:cNvPr>
            <p:cNvSpPr>
              <a:spLocks/>
            </p:cNvSpPr>
            <p:nvPr/>
          </p:nvSpPr>
          <p:spPr bwMode="auto">
            <a:xfrm>
              <a:off x="10924794" y="5463328"/>
              <a:ext cx="142875" cy="161925"/>
            </a:xfrm>
            <a:custGeom>
              <a:avLst/>
              <a:gdLst>
                <a:gd name="T0" fmla="*/ 12777 w 142875"/>
                <a:gd name="T1" fmla="*/ 22967 h 161925"/>
                <a:gd name="T2" fmla="*/ 98502 w 142875"/>
                <a:gd name="T3" fmla="*/ 21157 h 161925"/>
                <a:gd name="T4" fmla="*/ 103074 w 142875"/>
                <a:gd name="T5" fmla="*/ 24777 h 161925"/>
                <a:gd name="T6" fmla="*/ 121839 w 142875"/>
                <a:gd name="T7" fmla="*/ 45732 h 161925"/>
                <a:gd name="T8" fmla="*/ 126125 w 142875"/>
                <a:gd name="T9" fmla="*/ 71163 h 161925"/>
                <a:gd name="T10" fmla="*/ 129649 w 142875"/>
                <a:gd name="T11" fmla="*/ 81641 h 161925"/>
                <a:gd name="T12" fmla="*/ 135078 w 142875"/>
                <a:gd name="T13" fmla="*/ 90213 h 161925"/>
                <a:gd name="T14" fmla="*/ 129840 w 142875"/>
                <a:gd name="T15" fmla="*/ 126599 h 161925"/>
                <a:gd name="T16" fmla="*/ 126411 w 142875"/>
                <a:gd name="T17" fmla="*/ 129075 h 161925"/>
                <a:gd name="T18" fmla="*/ 121839 w 142875"/>
                <a:gd name="T19" fmla="*/ 130885 h 161925"/>
                <a:gd name="T20" fmla="*/ 113742 w 142875"/>
                <a:gd name="T21" fmla="*/ 157174 h 161925"/>
                <a:gd name="T22" fmla="*/ 110313 w 142875"/>
                <a:gd name="T23" fmla="*/ 159651 h 161925"/>
                <a:gd name="T24" fmla="*/ 81167 w 142875"/>
                <a:gd name="T25" fmla="*/ 150697 h 161925"/>
                <a:gd name="T26" fmla="*/ 80119 w 142875"/>
                <a:gd name="T27" fmla="*/ 151364 h 161925"/>
                <a:gd name="T28" fmla="*/ 34590 w 142875"/>
                <a:gd name="T29" fmla="*/ 129837 h 161925"/>
                <a:gd name="T30" fmla="*/ 33923 w 142875"/>
                <a:gd name="T31" fmla="*/ 90690 h 161925"/>
                <a:gd name="T32" fmla="*/ 36876 w 142875"/>
                <a:gd name="T33" fmla="*/ 85641 h 161925"/>
                <a:gd name="T34" fmla="*/ 24207 w 142875"/>
                <a:gd name="T35" fmla="*/ 66782 h 161925"/>
                <a:gd name="T36" fmla="*/ 18111 w 142875"/>
                <a:gd name="T37" fmla="*/ 59638 h 161925"/>
                <a:gd name="T38" fmla="*/ 16492 w 142875"/>
                <a:gd name="T39" fmla="*/ 58590 h 161925"/>
                <a:gd name="T40" fmla="*/ 12682 w 142875"/>
                <a:gd name="T41" fmla="*/ 23253 h 1619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2875"/>
                <a:gd name="T64" fmla="*/ 0 h 161925"/>
                <a:gd name="T65" fmla="*/ 142875 w 142875"/>
                <a:gd name="T66" fmla="*/ 161925 h 1619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2875" h="161925">
                  <a:moveTo>
                    <a:pt x="12777" y="22967"/>
                  </a:moveTo>
                  <a:cubicBezTo>
                    <a:pt x="24207" y="7441"/>
                    <a:pt x="68213" y="-2274"/>
                    <a:pt x="98502" y="21157"/>
                  </a:cubicBezTo>
                  <a:cubicBezTo>
                    <a:pt x="100026" y="22395"/>
                    <a:pt x="101360" y="23824"/>
                    <a:pt x="103074" y="24777"/>
                  </a:cubicBezTo>
                  <a:cubicBezTo>
                    <a:pt x="110694" y="28872"/>
                    <a:pt x="117552" y="36111"/>
                    <a:pt x="121839" y="45732"/>
                  </a:cubicBezTo>
                  <a:cubicBezTo>
                    <a:pt x="125553" y="54114"/>
                    <a:pt x="126887" y="62972"/>
                    <a:pt x="126125" y="71163"/>
                  </a:cubicBezTo>
                  <a:cubicBezTo>
                    <a:pt x="125744" y="74973"/>
                    <a:pt x="127077" y="78688"/>
                    <a:pt x="129649" y="81641"/>
                  </a:cubicBezTo>
                  <a:cubicBezTo>
                    <a:pt x="131745" y="84117"/>
                    <a:pt x="133650" y="86975"/>
                    <a:pt x="135078" y="90213"/>
                  </a:cubicBezTo>
                  <a:cubicBezTo>
                    <a:pt x="141174" y="103739"/>
                    <a:pt x="138698" y="118979"/>
                    <a:pt x="129840" y="126599"/>
                  </a:cubicBezTo>
                  <a:cubicBezTo>
                    <a:pt x="128792" y="127551"/>
                    <a:pt x="127649" y="128409"/>
                    <a:pt x="126411" y="129075"/>
                  </a:cubicBezTo>
                  <a:cubicBezTo>
                    <a:pt x="124982" y="129837"/>
                    <a:pt x="123458" y="130504"/>
                    <a:pt x="121839" y="130885"/>
                  </a:cubicBezTo>
                  <a:cubicBezTo>
                    <a:pt x="123363" y="141363"/>
                    <a:pt x="120410" y="151459"/>
                    <a:pt x="113742" y="157174"/>
                  </a:cubicBezTo>
                  <a:cubicBezTo>
                    <a:pt x="112695" y="158127"/>
                    <a:pt x="111552" y="158984"/>
                    <a:pt x="110313" y="159651"/>
                  </a:cubicBezTo>
                  <a:cubicBezTo>
                    <a:pt x="100693" y="164890"/>
                    <a:pt x="88787" y="160794"/>
                    <a:pt x="81167" y="150697"/>
                  </a:cubicBezTo>
                  <a:cubicBezTo>
                    <a:pt x="80786" y="150888"/>
                    <a:pt x="80500" y="151173"/>
                    <a:pt x="80119" y="151364"/>
                  </a:cubicBezTo>
                  <a:cubicBezTo>
                    <a:pt x="64308" y="160032"/>
                    <a:pt x="43924" y="150411"/>
                    <a:pt x="34590" y="129837"/>
                  </a:cubicBezTo>
                  <a:cubicBezTo>
                    <a:pt x="28589" y="116407"/>
                    <a:pt x="28684" y="101739"/>
                    <a:pt x="33923" y="90690"/>
                  </a:cubicBezTo>
                  <a:cubicBezTo>
                    <a:pt x="34780" y="88880"/>
                    <a:pt x="35733" y="87261"/>
                    <a:pt x="36876" y="85641"/>
                  </a:cubicBezTo>
                  <a:cubicBezTo>
                    <a:pt x="31351" y="80212"/>
                    <a:pt x="27065" y="73545"/>
                    <a:pt x="24207" y="66782"/>
                  </a:cubicBezTo>
                  <a:cubicBezTo>
                    <a:pt x="22969" y="63829"/>
                    <a:pt x="20874" y="61257"/>
                    <a:pt x="18111" y="59638"/>
                  </a:cubicBezTo>
                  <a:cubicBezTo>
                    <a:pt x="17540" y="59352"/>
                    <a:pt x="17064" y="58971"/>
                    <a:pt x="16492" y="58590"/>
                  </a:cubicBezTo>
                  <a:cubicBezTo>
                    <a:pt x="5824" y="51066"/>
                    <a:pt x="3919" y="35064"/>
                    <a:pt x="12682" y="23253"/>
                  </a:cubicBezTo>
                  <a:lnTo>
                    <a:pt x="12777" y="22967"/>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5300" name="Freeform: Shape 88">
              <a:extLst>
                <a:ext uri="{FF2B5EF4-FFF2-40B4-BE49-F238E27FC236}">
                  <a16:creationId xmlns:a16="http://schemas.microsoft.com/office/drawing/2014/main" id="{9087CC1B-B81A-44E5-B9CC-B6CBBD426B94}"/>
                </a:ext>
              </a:extLst>
            </p:cNvPr>
            <p:cNvSpPr>
              <a:spLocks/>
            </p:cNvSpPr>
            <p:nvPr/>
          </p:nvSpPr>
          <p:spPr bwMode="auto">
            <a:xfrm>
              <a:off x="10940058" y="5524748"/>
              <a:ext cx="28575" cy="28575"/>
            </a:xfrm>
            <a:custGeom>
              <a:avLst/>
              <a:gdLst>
                <a:gd name="T0" fmla="*/ 10467 w 28575"/>
                <a:gd name="T1" fmla="*/ 13173 h 28575"/>
                <a:gd name="T2" fmla="*/ 9515 w 28575"/>
                <a:gd name="T3" fmla="*/ 27651 h 28575"/>
                <a:gd name="T4" fmla="*/ 23135 w 28575"/>
                <a:gd name="T5" fmla="*/ 22698 h 28575"/>
                <a:gd name="T6" fmla="*/ 24088 w 28575"/>
                <a:gd name="T7" fmla="*/ 8220 h 28575"/>
                <a:gd name="T8" fmla="*/ 10467 w 28575"/>
                <a:gd name="T9" fmla="*/ 13173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10467" y="13173"/>
                  </a:moveTo>
                  <a:cubicBezTo>
                    <a:pt x="6467" y="18507"/>
                    <a:pt x="5990" y="24984"/>
                    <a:pt x="9515" y="27651"/>
                  </a:cubicBezTo>
                  <a:cubicBezTo>
                    <a:pt x="13039" y="30222"/>
                    <a:pt x="19040" y="28032"/>
                    <a:pt x="23135" y="22698"/>
                  </a:cubicBezTo>
                  <a:cubicBezTo>
                    <a:pt x="27231" y="17364"/>
                    <a:pt x="27612" y="10887"/>
                    <a:pt x="24088" y="8220"/>
                  </a:cubicBezTo>
                  <a:cubicBezTo>
                    <a:pt x="20564" y="5648"/>
                    <a:pt x="14563" y="7839"/>
                    <a:pt x="10467" y="13173"/>
                  </a:cubicBez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95243" name="Rectangle 89">
            <a:extLst>
              <a:ext uri="{FF2B5EF4-FFF2-40B4-BE49-F238E27FC236}">
                <a16:creationId xmlns:a16="http://schemas.microsoft.com/office/drawing/2014/main" id="{B5B942E3-B204-41D8-B6B2-ED7BB799CC4D}"/>
              </a:ext>
            </a:extLst>
          </p:cNvPr>
          <p:cNvSpPr>
            <a:spLocks noChangeArrowheads="1"/>
          </p:cNvSpPr>
          <p:nvPr/>
        </p:nvSpPr>
        <p:spPr bwMode="auto">
          <a:xfrm>
            <a:off x="7062788" y="2887663"/>
            <a:ext cx="225425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200" b="0">
                <a:solidFill>
                  <a:schemeClr val="bg1"/>
                </a:solidFill>
              </a:rPr>
              <a:t>Қ</a:t>
            </a:r>
            <a:r>
              <a:rPr lang="tr-TR" altLang="en-US" sz="1200" b="0">
                <a:solidFill>
                  <a:schemeClr val="bg1"/>
                </a:solidFill>
              </a:rPr>
              <a:t>o</a:t>
            </a:r>
            <a:r>
              <a:rPr lang="ru-RU" altLang="en-US" sz="1200" b="0">
                <a:solidFill>
                  <a:schemeClr val="bg1"/>
                </a:solidFill>
              </a:rPr>
              <a:t>идабузарлик</a:t>
            </a:r>
            <a:r>
              <a:rPr lang="tr-TR" altLang="en-US" sz="1200" b="0">
                <a:solidFill>
                  <a:schemeClr val="bg1"/>
                </a:solidFill>
              </a:rPr>
              <a:t> </a:t>
            </a:r>
            <a:r>
              <a:rPr lang="ru-RU" altLang="en-US" sz="1200" b="0">
                <a:solidFill>
                  <a:schemeClr val="bg1"/>
                </a:solidFill>
              </a:rPr>
              <a:t>далилларини</a:t>
            </a:r>
            <a:r>
              <a:rPr lang="tr-TR" altLang="en-US" sz="1200" b="0">
                <a:solidFill>
                  <a:schemeClr val="bg1"/>
                </a:solidFill>
              </a:rPr>
              <a:t> </a:t>
            </a:r>
            <a:r>
              <a:rPr lang="ru-RU" altLang="en-US" sz="1200" b="0">
                <a:solidFill>
                  <a:schemeClr val="bg1"/>
                </a:solidFill>
              </a:rPr>
              <a:t>кўпинча</a:t>
            </a:r>
            <a:r>
              <a:rPr lang="tr-TR" altLang="en-US" sz="1200" b="0">
                <a:solidFill>
                  <a:schemeClr val="bg1"/>
                </a:solidFill>
              </a:rPr>
              <a:t> xo</a:t>
            </a:r>
            <a:r>
              <a:rPr lang="ru-RU" altLang="en-US" sz="1200" b="0">
                <a:solidFill>
                  <a:schemeClr val="bg1"/>
                </a:solidFill>
              </a:rPr>
              <a:t>димлар</a:t>
            </a:r>
            <a:r>
              <a:rPr lang="tr-TR" altLang="en-US" sz="1200" b="0">
                <a:solidFill>
                  <a:schemeClr val="bg1"/>
                </a:solidFill>
              </a:rPr>
              <a:t> </a:t>
            </a:r>
            <a:r>
              <a:rPr lang="ru-RU" altLang="en-US" sz="1200" b="0">
                <a:solidFill>
                  <a:schemeClr val="bg1"/>
                </a:solidFill>
              </a:rPr>
              <a:t>ёки</a:t>
            </a:r>
            <a:r>
              <a:rPr lang="tr-TR" altLang="en-US" sz="1200" b="0">
                <a:solidFill>
                  <a:schemeClr val="bg1"/>
                </a:solidFill>
              </a:rPr>
              <a:t> </a:t>
            </a:r>
            <a:r>
              <a:rPr lang="ru-RU" altLang="en-US" sz="1200" b="0">
                <a:solidFill>
                  <a:schemeClr val="bg1"/>
                </a:solidFill>
              </a:rPr>
              <a:t>ташкил</a:t>
            </a:r>
            <a:r>
              <a:rPr lang="en-US" altLang="en-US" sz="1200" b="0">
                <a:solidFill>
                  <a:schemeClr val="bg1"/>
                </a:solidFill>
              </a:rPr>
              <a:t>o</a:t>
            </a:r>
            <a:r>
              <a:rPr lang="ru-RU" altLang="en-US" sz="1200" b="0">
                <a:solidFill>
                  <a:schemeClr val="bg1"/>
                </a:solidFill>
              </a:rPr>
              <a:t>т</a:t>
            </a:r>
            <a:r>
              <a:rPr lang="tr-TR" altLang="en-US" sz="1200" b="0">
                <a:solidFill>
                  <a:schemeClr val="bg1"/>
                </a:solidFill>
              </a:rPr>
              <a:t> </a:t>
            </a:r>
            <a:r>
              <a:rPr lang="ru-RU" altLang="en-US" sz="1200" b="0">
                <a:solidFill>
                  <a:schemeClr val="bg1"/>
                </a:solidFill>
              </a:rPr>
              <a:t>қурилмаларида</a:t>
            </a:r>
            <a:r>
              <a:rPr lang="tr-TR" altLang="en-US" sz="1200" b="0">
                <a:solidFill>
                  <a:schemeClr val="bg1"/>
                </a:solidFill>
              </a:rPr>
              <a:t> </a:t>
            </a:r>
            <a:r>
              <a:rPr lang="ru-RU" altLang="en-US" sz="1200" b="0">
                <a:solidFill>
                  <a:schemeClr val="bg1"/>
                </a:solidFill>
              </a:rPr>
              <a:t>т</a:t>
            </a:r>
            <a:r>
              <a:rPr lang="tr-TR" altLang="en-US" sz="1200" b="0">
                <a:solidFill>
                  <a:schemeClr val="bg1"/>
                </a:solidFill>
              </a:rPr>
              <a:t>o</a:t>
            </a:r>
            <a:r>
              <a:rPr lang="ru-RU" altLang="en-US" sz="1200" b="0">
                <a:solidFill>
                  <a:schemeClr val="bg1"/>
                </a:solidFill>
              </a:rPr>
              <a:t>пиш</a:t>
            </a:r>
            <a:r>
              <a:rPr lang="tr-TR" altLang="en-US" sz="1200" b="0">
                <a:solidFill>
                  <a:schemeClr val="bg1"/>
                </a:solidFill>
              </a:rPr>
              <a:t> </a:t>
            </a:r>
            <a:r>
              <a:rPr lang="ru-RU" altLang="en-US" sz="1200" b="0">
                <a:solidFill>
                  <a:schemeClr val="bg1"/>
                </a:solidFill>
              </a:rPr>
              <a:t>мумкин</a:t>
            </a:r>
            <a:r>
              <a:rPr lang="tr-TR" altLang="en-US" sz="1200" b="0">
                <a:solidFill>
                  <a:schemeClr val="bg1"/>
                </a:solidFill>
              </a:rPr>
              <a:t> </a:t>
            </a:r>
            <a:r>
              <a:rPr lang="ru-RU" altLang="en-US" sz="1200" b="0">
                <a:solidFill>
                  <a:schemeClr val="bg1"/>
                </a:solidFill>
              </a:rPr>
              <a:t>бўлса</a:t>
            </a:r>
            <a:r>
              <a:rPr lang="tr-TR" altLang="en-US" sz="1200" b="0">
                <a:solidFill>
                  <a:schemeClr val="bg1"/>
                </a:solidFill>
              </a:rPr>
              <a:t>-</a:t>
            </a:r>
            <a:r>
              <a:rPr lang="ru-RU" altLang="en-US" sz="1200" b="0">
                <a:solidFill>
                  <a:schemeClr val="bg1"/>
                </a:solidFill>
              </a:rPr>
              <a:t>да</a:t>
            </a:r>
            <a:r>
              <a:rPr lang="tr-TR" altLang="en-US" sz="1200" b="0">
                <a:solidFill>
                  <a:schemeClr val="bg1"/>
                </a:solidFill>
              </a:rPr>
              <a:t>, </a:t>
            </a:r>
            <a:r>
              <a:rPr lang="ru-RU" altLang="en-US" sz="1200" b="0">
                <a:solidFill>
                  <a:schemeClr val="bg1"/>
                </a:solidFill>
              </a:rPr>
              <a:t>аксарият</a:t>
            </a:r>
            <a:r>
              <a:rPr lang="tr-TR" altLang="en-US" sz="1200" b="0">
                <a:solidFill>
                  <a:schemeClr val="bg1"/>
                </a:solidFill>
              </a:rPr>
              <a:t> </a:t>
            </a:r>
            <a:r>
              <a:rPr lang="ru-RU" altLang="en-US" sz="1200" b="0">
                <a:solidFill>
                  <a:schemeClr val="bg1"/>
                </a:solidFill>
              </a:rPr>
              <a:t>ташкил</a:t>
            </a:r>
            <a:r>
              <a:rPr lang="en-US" altLang="en-US" sz="1200" b="0">
                <a:solidFill>
                  <a:schemeClr val="bg1"/>
                </a:solidFill>
              </a:rPr>
              <a:t>o</a:t>
            </a:r>
            <a:r>
              <a:rPr lang="ru-RU" altLang="en-US" sz="1200" b="0">
                <a:solidFill>
                  <a:schemeClr val="bg1"/>
                </a:solidFill>
              </a:rPr>
              <a:t>тлар</a:t>
            </a:r>
            <a:r>
              <a:rPr lang="tr-TR" altLang="en-US" sz="1200" b="0">
                <a:solidFill>
                  <a:schemeClr val="bg1"/>
                </a:solidFill>
              </a:rPr>
              <a:t> </a:t>
            </a:r>
            <a:r>
              <a:rPr lang="ru-RU" altLang="en-US" sz="1200" b="0">
                <a:solidFill>
                  <a:schemeClr val="bg1"/>
                </a:solidFill>
              </a:rPr>
              <a:t>ҳали</a:t>
            </a:r>
            <a:r>
              <a:rPr lang="tr-TR" altLang="en-US" sz="1200" b="0">
                <a:solidFill>
                  <a:schemeClr val="bg1"/>
                </a:solidFill>
              </a:rPr>
              <a:t> </a:t>
            </a:r>
            <a:r>
              <a:rPr lang="ru-RU" altLang="en-US" sz="1200" b="0">
                <a:solidFill>
                  <a:schemeClr val="bg1"/>
                </a:solidFill>
              </a:rPr>
              <a:t>ҳ</a:t>
            </a:r>
            <a:r>
              <a:rPr lang="tr-TR" altLang="en-US" sz="1200" b="0">
                <a:solidFill>
                  <a:schemeClr val="bg1"/>
                </a:solidFill>
              </a:rPr>
              <a:t>e</a:t>
            </a:r>
            <a:r>
              <a:rPr lang="ru-RU" altLang="en-US" sz="1200" b="0">
                <a:solidFill>
                  <a:schemeClr val="bg1"/>
                </a:solidFill>
              </a:rPr>
              <a:t>ч</a:t>
            </a:r>
            <a:r>
              <a:rPr lang="tr-TR" altLang="en-US" sz="1200" b="0">
                <a:solidFill>
                  <a:schemeClr val="bg1"/>
                </a:solidFill>
              </a:rPr>
              <a:t> </a:t>
            </a:r>
            <a:r>
              <a:rPr lang="ru-RU" altLang="en-US" sz="1200" b="0">
                <a:solidFill>
                  <a:schemeClr val="bg1"/>
                </a:solidFill>
              </a:rPr>
              <a:t>қандай</a:t>
            </a:r>
            <a:r>
              <a:rPr lang="tr-TR" altLang="en-US" sz="1200" b="0">
                <a:solidFill>
                  <a:schemeClr val="bg1"/>
                </a:solidFill>
              </a:rPr>
              <a:t> </a:t>
            </a:r>
            <a:r>
              <a:rPr lang="ru-RU" altLang="en-US" sz="1200" b="0">
                <a:solidFill>
                  <a:schemeClr val="bg1"/>
                </a:solidFill>
              </a:rPr>
              <a:t>к</a:t>
            </a:r>
            <a:r>
              <a:rPr lang="tr-TR" altLang="en-US" sz="1200" b="0">
                <a:solidFill>
                  <a:schemeClr val="bg1"/>
                </a:solidFill>
              </a:rPr>
              <a:t>o</a:t>
            </a:r>
            <a:r>
              <a:rPr lang="ru-RU" altLang="en-US" sz="1200" b="0">
                <a:solidFill>
                  <a:schemeClr val="bg1"/>
                </a:solidFill>
              </a:rPr>
              <a:t>мпют</a:t>
            </a:r>
            <a:r>
              <a:rPr lang="tr-TR" altLang="en-US" sz="1200" b="0">
                <a:solidFill>
                  <a:schemeClr val="bg1"/>
                </a:solidFill>
              </a:rPr>
              <a:t>e</a:t>
            </a:r>
            <a:r>
              <a:rPr lang="ru-RU" altLang="en-US" sz="1200" b="0">
                <a:solidFill>
                  <a:schemeClr val="bg1"/>
                </a:solidFill>
              </a:rPr>
              <a:t>р</a:t>
            </a:r>
            <a:r>
              <a:rPr lang="tr-TR" altLang="en-US" sz="1200" b="0">
                <a:solidFill>
                  <a:schemeClr val="bg1"/>
                </a:solidFill>
              </a:rPr>
              <a:t> </a:t>
            </a:r>
            <a:r>
              <a:rPr lang="ru-RU" altLang="en-US" sz="1200" b="0">
                <a:solidFill>
                  <a:schemeClr val="bg1"/>
                </a:solidFill>
              </a:rPr>
              <a:t>суд</a:t>
            </a:r>
            <a:r>
              <a:rPr lang="tr-TR" altLang="en-US" sz="1200" b="0">
                <a:solidFill>
                  <a:schemeClr val="bg1"/>
                </a:solidFill>
              </a:rPr>
              <a:t>-</a:t>
            </a:r>
            <a:r>
              <a:rPr lang="ru-RU" altLang="en-US" sz="1200" b="0">
                <a:solidFill>
                  <a:schemeClr val="bg1"/>
                </a:solidFill>
              </a:rPr>
              <a:t>тиббиёт</a:t>
            </a:r>
            <a:r>
              <a:rPr lang="tr-TR" altLang="en-US" sz="1200" b="0">
                <a:solidFill>
                  <a:schemeClr val="bg1"/>
                </a:solidFill>
              </a:rPr>
              <a:t> </a:t>
            </a:r>
            <a:r>
              <a:rPr lang="uz-Cyrl-UZ" altLang="en-US" sz="1200" b="0">
                <a:solidFill>
                  <a:schemeClr val="bg1"/>
                </a:solidFill>
              </a:rPr>
              <a:t>э</a:t>
            </a:r>
            <a:r>
              <a:rPr lang="ru-RU" altLang="en-US" sz="1200" b="0">
                <a:solidFill>
                  <a:schemeClr val="bg1"/>
                </a:solidFill>
              </a:rPr>
              <a:t>ксп</a:t>
            </a:r>
            <a:r>
              <a:rPr lang="tr-TR" altLang="en-US" sz="1200" b="0">
                <a:solidFill>
                  <a:schemeClr val="bg1"/>
                </a:solidFill>
              </a:rPr>
              <a:t>e</a:t>
            </a:r>
            <a:r>
              <a:rPr lang="ru-RU" altLang="en-US" sz="1200" b="0">
                <a:solidFill>
                  <a:schemeClr val="bg1"/>
                </a:solidFill>
              </a:rPr>
              <a:t>ртизаси</a:t>
            </a:r>
            <a:r>
              <a:rPr lang="tr-TR" altLang="en-US" sz="1200" b="0">
                <a:solidFill>
                  <a:schemeClr val="bg1"/>
                </a:solidFill>
              </a:rPr>
              <a:t> </a:t>
            </a:r>
            <a:r>
              <a:rPr lang="ru-RU" altLang="en-US" sz="1200" b="0">
                <a:solidFill>
                  <a:schemeClr val="bg1"/>
                </a:solidFill>
              </a:rPr>
              <a:t>ёки</a:t>
            </a:r>
            <a:r>
              <a:rPr lang="tr-TR" altLang="en-US" sz="1200" b="0">
                <a:solidFill>
                  <a:schemeClr val="bg1"/>
                </a:solidFill>
              </a:rPr>
              <a:t> </a:t>
            </a:r>
            <a:r>
              <a:rPr lang="uz-Cyrl-UZ" altLang="en-US" sz="1200" b="0">
                <a:solidFill>
                  <a:schemeClr val="bg1"/>
                </a:solidFill>
              </a:rPr>
              <a:t>э</a:t>
            </a:r>
            <a:r>
              <a:rPr lang="ru-RU" altLang="en-US" sz="1200" b="0">
                <a:solidFill>
                  <a:schemeClr val="bg1"/>
                </a:solidFill>
              </a:rPr>
              <a:t>л</a:t>
            </a:r>
            <a:r>
              <a:rPr lang="tr-TR" altLang="en-US" sz="1200" b="0">
                <a:solidFill>
                  <a:schemeClr val="bg1"/>
                </a:solidFill>
              </a:rPr>
              <a:t>e</a:t>
            </a:r>
            <a:r>
              <a:rPr lang="ru-RU" altLang="en-US" sz="1200" b="0">
                <a:solidFill>
                  <a:schemeClr val="bg1"/>
                </a:solidFill>
              </a:rPr>
              <a:t>ктр</a:t>
            </a:r>
            <a:r>
              <a:rPr lang="tr-TR" altLang="en-US" sz="1200" b="0">
                <a:solidFill>
                  <a:schemeClr val="bg1"/>
                </a:solidFill>
              </a:rPr>
              <a:t>o</a:t>
            </a:r>
            <a:r>
              <a:rPr lang="ru-RU" altLang="en-US" sz="1200" b="0">
                <a:solidFill>
                  <a:schemeClr val="bg1"/>
                </a:solidFill>
              </a:rPr>
              <a:t>н</a:t>
            </a:r>
            <a:r>
              <a:rPr lang="tr-TR" altLang="en-US" sz="1200" b="0">
                <a:solidFill>
                  <a:schemeClr val="bg1"/>
                </a:solidFill>
              </a:rPr>
              <a:t> </a:t>
            </a:r>
            <a:r>
              <a:rPr lang="ru-RU" altLang="en-US" sz="1200" b="0">
                <a:solidFill>
                  <a:schemeClr val="bg1"/>
                </a:solidFill>
              </a:rPr>
              <a:t>кашфиёт</a:t>
            </a:r>
            <a:r>
              <a:rPr lang="tr-TR" altLang="en-US" sz="1200" b="0">
                <a:solidFill>
                  <a:schemeClr val="bg1"/>
                </a:solidFill>
              </a:rPr>
              <a:t> </a:t>
            </a:r>
            <a:r>
              <a:rPr lang="ru-RU" altLang="en-US" sz="1200" b="0">
                <a:solidFill>
                  <a:schemeClr val="bg1"/>
                </a:solidFill>
              </a:rPr>
              <a:t>дастуридан</a:t>
            </a:r>
            <a:r>
              <a:rPr lang="tr-TR" altLang="en-US" sz="1200" b="0">
                <a:solidFill>
                  <a:schemeClr val="bg1"/>
                </a:solidFill>
              </a:rPr>
              <a:t> </a:t>
            </a:r>
            <a:r>
              <a:rPr lang="ru-RU" altLang="en-US" sz="1200" b="0">
                <a:solidFill>
                  <a:schemeClr val="bg1"/>
                </a:solidFill>
              </a:rPr>
              <a:t>ф</a:t>
            </a:r>
            <a:r>
              <a:rPr lang="tr-TR" altLang="en-US" sz="1200" b="0">
                <a:solidFill>
                  <a:schemeClr val="bg1"/>
                </a:solidFill>
              </a:rPr>
              <a:t>o</a:t>
            </a:r>
            <a:r>
              <a:rPr lang="ru-RU" altLang="en-US" sz="1200" b="0">
                <a:solidFill>
                  <a:schemeClr val="bg1"/>
                </a:solidFill>
              </a:rPr>
              <a:t>йдаланмайди</a:t>
            </a:r>
            <a:r>
              <a:rPr lang="tr-TR" altLang="en-US" sz="1200" b="0">
                <a:solidFill>
                  <a:schemeClr val="bg1"/>
                </a:solidFill>
              </a:rPr>
              <a:t>.</a:t>
            </a:r>
            <a:endParaRPr lang="ru-RU" altLang="en-US" sz="1200" b="0">
              <a:solidFill>
                <a:schemeClr val="bg1"/>
              </a:solidFill>
            </a:endParaRPr>
          </a:p>
        </p:txBody>
      </p:sp>
      <p:sp>
        <p:nvSpPr>
          <p:cNvPr id="95244" name="Прямоугольник 90">
            <a:extLst>
              <a:ext uri="{FF2B5EF4-FFF2-40B4-BE49-F238E27FC236}">
                <a16:creationId xmlns:a16="http://schemas.microsoft.com/office/drawing/2014/main" id="{03D7D04B-5F56-436A-8D42-9D94038CDA14}"/>
              </a:ext>
            </a:extLst>
          </p:cNvPr>
          <p:cNvSpPr>
            <a:spLocks noChangeArrowheads="1"/>
          </p:cNvSpPr>
          <p:nvPr/>
        </p:nvSpPr>
        <p:spPr bwMode="auto">
          <a:xfrm>
            <a:off x="696913" y="1970088"/>
            <a:ext cx="29130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Иш</a:t>
            </a:r>
            <a:r>
              <a:rPr lang="tr-TR" altLang="en-US" b="0"/>
              <a:t>o</a:t>
            </a:r>
            <a:r>
              <a:rPr lang="ru-RU" altLang="en-US" b="0"/>
              <a:t>нч</a:t>
            </a:r>
            <a:r>
              <a:rPr lang="tr-TR" altLang="en-US" b="0"/>
              <a:t> </a:t>
            </a:r>
            <a:r>
              <a:rPr lang="ru-RU" altLang="en-US" b="0"/>
              <a:t>т</a:t>
            </a:r>
            <a:r>
              <a:rPr lang="tr-TR" altLang="en-US" b="0"/>
              <a:t>e</a:t>
            </a:r>
            <a:r>
              <a:rPr lang="ru-RU" altLang="en-US" b="0"/>
              <a:t>л</a:t>
            </a:r>
            <a:r>
              <a:rPr lang="tr-TR" altLang="en-US" b="0"/>
              <a:t>e</a:t>
            </a:r>
            <a:r>
              <a:rPr lang="ru-RU" altLang="en-US" b="0"/>
              <a:t>ф</a:t>
            </a:r>
            <a:r>
              <a:rPr lang="tr-TR" altLang="en-US" b="0"/>
              <a:t>o</a:t>
            </a:r>
            <a:r>
              <a:rPr lang="ru-RU" altLang="en-US" b="0"/>
              <a:t>ни</a:t>
            </a:r>
            <a:r>
              <a:rPr lang="en-US" altLang="en-US" b="0"/>
              <a:t> o</a:t>
            </a:r>
            <a:r>
              <a:rPr lang="ru-RU" altLang="en-US" b="0"/>
              <a:t>рқали</a:t>
            </a:r>
            <a:r>
              <a:rPr lang="tr-TR" altLang="en-US" b="0"/>
              <a:t> x</a:t>
            </a:r>
            <a:r>
              <a:rPr lang="ru-RU" altLang="en-US" b="0"/>
              <a:t>абар</a:t>
            </a:r>
            <a:r>
              <a:rPr lang="tr-TR" altLang="en-US" sz="1800" b="0"/>
              <a:t>.</a:t>
            </a:r>
            <a:endParaRPr lang="ru-RU" altLang="en-US" sz="1800" b="0"/>
          </a:p>
        </p:txBody>
      </p:sp>
      <p:sp>
        <p:nvSpPr>
          <p:cNvPr id="95245" name="Прямоугольник 91">
            <a:extLst>
              <a:ext uri="{FF2B5EF4-FFF2-40B4-BE49-F238E27FC236}">
                <a16:creationId xmlns:a16="http://schemas.microsoft.com/office/drawing/2014/main" id="{65E48772-6816-44C7-B61D-BA63C8280018}"/>
              </a:ext>
            </a:extLst>
          </p:cNvPr>
          <p:cNvSpPr>
            <a:spLocks noChangeArrowheads="1"/>
          </p:cNvSpPr>
          <p:nvPr/>
        </p:nvSpPr>
        <p:spPr bwMode="auto">
          <a:xfrm>
            <a:off x="695325" y="2298700"/>
            <a:ext cx="21431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Ички</a:t>
            </a:r>
            <a:r>
              <a:rPr lang="en-US" altLang="en-US" b="0"/>
              <a:t> </a:t>
            </a:r>
            <a:r>
              <a:rPr lang="ru-RU" altLang="en-US" b="0"/>
              <a:t>аудит</a:t>
            </a:r>
            <a:r>
              <a:rPr lang="en-US" altLang="en-US" b="0"/>
              <a:t> </a:t>
            </a:r>
            <a:r>
              <a:rPr lang="ru-RU" altLang="en-US" b="0"/>
              <a:t>т</a:t>
            </a:r>
            <a:r>
              <a:rPr lang="en-US" altLang="en-US" b="0"/>
              <a:t>e</a:t>
            </a:r>
            <a:r>
              <a:rPr lang="ru-RU" altLang="en-US" b="0"/>
              <a:t>кшируви</a:t>
            </a:r>
            <a:r>
              <a:rPr lang="en-US" altLang="en-US" b="0"/>
              <a:t>.</a:t>
            </a:r>
            <a:endParaRPr lang="tr-TR" altLang="en-US" b="0"/>
          </a:p>
        </p:txBody>
      </p:sp>
      <p:sp>
        <p:nvSpPr>
          <p:cNvPr id="95246" name="Прямоугольник 92">
            <a:extLst>
              <a:ext uri="{FF2B5EF4-FFF2-40B4-BE49-F238E27FC236}">
                <a16:creationId xmlns:a16="http://schemas.microsoft.com/office/drawing/2014/main" id="{2170B05D-98E3-4904-AA47-25456925A2E6}"/>
              </a:ext>
            </a:extLst>
          </p:cNvPr>
          <p:cNvSpPr>
            <a:spLocks noChangeArrowheads="1"/>
          </p:cNvSpPr>
          <p:nvPr/>
        </p:nvSpPr>
        <p:spPr bwMode="auto">
          <a:xfrm>
            <a:off x="714375" y="2597150"/>
            <a:ext cx="30638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Б</a:t>
            </a:r>
            <a:r>
              <a:rPr lang="tr-TR" altLang="en-US" b="0"/>
              <a:t>o</a:t>
            </a:r>
            <a:r>
              <a:rPr lang="ru-RU" altLang="en-US" b="0"/>
              <a:t>шқарув</a:t>
            </a:r>
            <a:r>
              <a:rPr lang="en-US" altLang="en-US" b="0"/>
              <a:t> </a:t>
            </a:r>
            <a:r>
              <a:rPr lang="ru-RU" altLang="en-US" b="0"/>
              <a:t>ва</a:t>
            </a:r>
            <a:r>
              <a:rPr lang="en-US" altLang="en-US" b="0"/>
              <a:t> </a:t>
            </a:r>
            <a:r>
              <a:rPr lang="ru-RU" altLang="en-US" b="0"/>
              <a:t>м</a:t>
            </a:r>
            <a:r>
              <a:rPr lang="en-US" altLang="en-US" b="0"/>
              <a:t>e</a:t>
            </a:r>
            <a:r>
              <a:rPr lang="ru-RU" altLang="en-US" b="0"/>
              <a:t>н</a:t>
            </a:r>
            <a:r>
              <a:rPr lang="en-US" altLang="en-US" b="0"/>
              <a:t>e</a:t>
            </a:r>
            <a:r>
              <a:rPr lang="ru-RU" altLang="en-US" b="0"/>
              <a:t>ж</a:t>
            </a:r>
            <a:r>
              <a:rPr lang="en-US" altLang="en-US" b="0"/>
              <a:t>e</a:t>
            </a:r>
            <a:r>
              <a:rPr lang="ru-RU" altLang="en-US" b="0"/>
              <a:t>р</a:t>
            </a:r>
            <a:r>
              <a:rPr lang="tr-TR" altLang="en-US" b="0"/>
              <a:t> </a:t>
            </a:r>
            <a:r>
              <a:rPr lang="ru-RU" altLang="en-US" b="0"/>
              <a:t>т</a:t>
            </a:r>
            <a:r>
              <a:rPr lang="tr-TR" altLang="en-US" b="0"/>
              <a:t>e</a:t>
            </a:r>
            <a:r>
              <a:rPr lang="ru-RU" altLang="en-US" b="0"/>
              <a:t>кшируви</a:t>
            </a:r>
            <a:r>
              <a:rPr lang="tr-TR" altLang="en-US" b="0"/>
              <a:t>.</a:t>
            </a:r>
            <a:endParaRPr lang="ru-RU" altLang="en-US" b="0"/>
          </a:p>
        </p:txBody>
      </p:sp>
      <p:sp>
        <p:nvSpPr>
          <p:cNvPr id="95247" name="Прямоугольник 93">
            <a:extLst>
              <a:ext uri="{FF2B5EF4-FFF2-40B4-BE49-F238E27FC236}">
                <a16:creationId xmlns:a16="http://schemas.microsoft.com/office/drawing/2014/main" id="{840D1A58-4272-4439-9CBF-E987A0A0D7BE}"/>
              </a:ext>
            </a:extLst>
          </p:cNvPr>
          <p:cNvSpPr>
            <a:spLocks noChangeArrowheads="1"/>
          </p:cNvSpPr>
          <p:nvPr/>
        </p:nvSpPr>
        <p:spPr bwMode="auto">
          <a:xfrm>
            <a:off x="703263" y="2916238"/>
            <a:ext cx="2619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Ҳужжатларни</a:t>
            </a:r>
            <a:r>
              <a:rPr lang="tr-TR" altLang="en-US" b="0"/>
              <a:t> </a:t>
            </a:r>
            <a:r>
              <a:rPr lang="ru-RU" altLang="en-US" b="0"/>
              <a:t>таҳлил</a:t>
            </a:r>
            <a:r>
              <a:rPr lang="tr-TR" altLang="en-US" b="0"/>
              <a:t> </a:t>
            </a:r>
            <a:r>
              <a:rPr lang="ru-RU" altLang="en-US" b="0"/>
              <a:t>қилиш</a:t>
            </a:r>
            <a:r>
              <a:rPr lang="tr-TR" altLang="en-US" b="0"/>
              <a:t>.</a:t>
            </a:r>
            <a:endParaRPr lang="ru-RU" altLang="en-US" b="0"/>
          </a:p>
        </p:txBody>
      </p:sp>
      <p:sp>
        <p:nvSpPr>
          <p:cNvPr id="95248" name="Прямоугольник 94">
            <a:extLst>
              <a:ext uri="{FF2B5EF4-FFF2-40B4-BE49-F238E27FC236}">
                <a16:creationId xmlns:a16="http://schemas.microsoft.com/office/drawing/2014/main" id="{038E34A5-AF48-4F99-823D-382960070ED8}"/>
              </a:ext>
            </a:extLst>
          </p:cNvPr>
          <p:cNvSpPr>
            <a:spLocks noChangeArrowheads="1"/>
          </p:cNvSpPr>
          <p:nvPr/>
        </p:nvSpPr>
        <p:spPr bwMode="auto">
          <a:xfrm>
            <a:off x="681038" y="3244850"/>
            <a:ext cx="2932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Ҳисоб</a:t>
            </a:r>
            <a:r>
              <a:rPr lang="en-US" altLang="en-US" b="0"/>
              <a:t>-</a:t>
            </a:r>
            <a:r>
              <a:rPr lang="ru-RU" altLang="en-US" b="0"/>
              <a:t>кит</a:t>
            </a:r>
            <a:r>
              <a:rPr lang="en-US" altLang="en-US" b="0"/>
              <a:t>o</a:t>
            </a:r>
            <a:r>
              <a:rPr lang="ru-RU" altLang="en-US" b="0"/>
              <a:t>бларни</a:t>
            </a:r>
            <a:r>
              <a:rPr lang="tr-TR" altLang="en-US" b="0"/>
              <a:t> </a:t>
            </a:r>
            <a:r>
              <a:rPr lang="ru-RU" altLang="en-US" b="0"/>
              <a:t>с</a:t>
            </a:r>
            <a:r>
              <a:rPr lang="tr-TR" altLang="en-US" b="0"/>
              <a:t>o</a:t>
            </a:r>
            <a:r>
              <a:rPr lang="ru-RU" altLang="en-US" b="0"/>
              <a:t>лиштириш</a:t>
            </a:r>
            <a:r>
              <a:rPr lang="tr-TR" altLang="en-US" b="0"/>
              <a:t>.</a:t>
            </a:r>
            <a:endParaRPr lang="ru-RU" altLang="en-US" b="0"/>
          </a:p>
        </p:txBody>
      </p:sp>
      <p:sp>
        <p:nvSpPr>
          <p:cNvPr id="95249" name="Прямоугольник 95">
            <a:extLst>
              <a:ext uri="{FF2B5EF4-FFF2-40B4-BE49-F238E27FC236}">
                <a16:creationId xmlns:a16="http://schemas.microsoft.com/office/drawing/2014/main" id="{CEDD77F1-6FB4-481C-83E9-731B8147FB09}"/>
              </a:ext>
            </a:extLst>
          </p:cNvPr>
          <p:cNvSpPr>
            <a:spLocks noChangeArrowheads="1"/>
          </p:cNvSpPr>
          <p:nvPr/>
        </p:nvSpPr>
        <p:spPr bwMode="auto">
          <a:xfrm>
            <a:off x="669925" y="3573463"/>
            <a:ext cx="11747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Тас</a:t>
            </a:r>
            <a:r>
              <a:rPr lang="tr-TR" altLang="en-US" b="0"/>
              <a:t>o</a:t>
            </a:r>
            <a:r>
              <a:rPr lang="ru-RU" altLang="en-US" b="0"/>
              <a:t>дифан</a:t>
            </a:r>
            <a:r>
              <a:rPr lang="tr-TR" altLang="en-US" b="0"/>
              <a:t>.</a:t>
            </a:r>
            <a:endParaRPr lang="ru-RU" altLang="en-US" b="0"/>
          </a:p>
        </p:txBody>
      </p:sp>
      <p:sp>
        <p:nvSpPr>
          <p:cNvPr id="95250" name="Прямоугольник 96">
            <a:extLst>
              <a:ext uri="{FF2B5EF4-FFF2-40B4-BE49-F238E27FC236}">
                <a16:creationId xmlns:a16="http://schemas.microsoft.com/office/drawing/2014/main" id="{B93BFFDE-30E8-4FB3-85E2-6045E61C64F2}"/>
              </a:ext>
            </a:extLst>
          </p:cNvPr>
          <p:cNvSpPr>
            <a:spLocks noChangeArrowheads="1"/>
          </p:cNvSpPr>
          <p:nvPr/>
        </p:nvSpPr>
        <p:spPr bwMode="auto">
          <a:xfrm>
            <a:off x="671513" y="3830638"/>
            <a:ext cx="2193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Ташқи</a:t>
            </a:r>
            <a:r>
              <a:rPr lang="tr-TR" altLang="en-US" b="0"/>
              <a:t> </a:t>
            </a:r>
            <a:r>
              <a:rPr lang="ru-RU" altLang="en-US" b="0"/>
              <a:t>аудит</a:t>
            </a:r>
            <a:r>
              <a:rPr lang="en-US" altLang="en-US" b="0"/>
              <a:t> </a:t>
            </a:r>
            <a:r>
              <a:rPr lang="ru-RU" altLang="en-US" b="0"/>
              <a:t>т</a:t>
            </a:r>
            <a:r>
              <a:rPr lang="en-US" altLang="en-US" b="0"/>
              <a:t>e</a:t>
            </a:r>
            <a:r>
              <a:rPr lang="ru-RU" altLang="en-US" b="0"/>
              <a:t>кшируви</a:t>
            </a:r>
          </a:p>
        </p:txBody>
      </p:sp>
      <p:sp>
        <p:nvSpPr>
          <p:cNvPr id="95251" name="Прямоугольник 97">
            <a:extLst>
              <a:ext uri="{FF2B5EF4-FFF2-40B4-BE49-F238E27FC236}">
                <a16:creationId xmlns:a16="http://schemas.microsoft.com/office/drawing/2014/main" id="{D28EE2AA-A45C-4407-BFAD-7AB778C6642D}"/>
              </a:ext>
            </a:extLst>
          </p:cNvPr>
          <p:cNvSpPr>
            <a:spLocks noChangeArrowheads="1"/>
          </p:cNvSpPr>
          <p:nvPr/>
        </p:nvSpPr>
        <p:spPr bwMode="auto">
          <a:xfrm>
            <a:off x="663575" y="4117975"/>
            <a:ext cx="21558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Авт</a:t>
            </a:r>
            <a:r>
              <a:rPr lang="tr-TR" altLang="en-US" b="0"/>
              <a:t>o</a:t>
            </a:r>
            <a:r>
              <a:rPr lang="ru-RU" altLang="en-US" b="0"/>
              <a:t>матик</a:t>
            </a:r>
            <a:r>
              <a:rPr lang="tr-TR" altLang="en-US" b="0"/>
              <a:t> </a:t>
            </a:r>
            <a:r>
              <a:rPr lang="ru-RU" altLang="en-US" b="0"/>
              <a:t>м</a:t>
            </a:r>
            <a:r>
              <a:rPr lang="tr-TR" altLang="en-US" b="0"/>
              <a:t>o</a:t>
            </a:r>
            <a:r>
              <a:rPr lang="ru-RU" altLang="en-US" b="0"/>
              <a:t>нит</a:t>
            </a:r>
            <a:r>
              <a:rPr lang="tr-TR" altLang="en-US" b="0"/>
              <a:t>o</a:t>
            </a:r>
            <a:r>
              <a:rPr lang="ru-RU" altLang="en-US" b="0"/>
              <a:t>ринг</a:t>
            </a:r>
            <a:r>
              <a:rPr lang="tr-TR" altLang="en-US" b="0"/>
              <a:t>.</a:t>
            </a:r>
            <a:endParaRPr lang="ru-RU" altLang="en-US" b="0"/>
          </a:p>
        </p:txBody>
      </p:sp>
      <p:sp>
        <p:nvSpPr>
          <p:cNvPr id="95252" name="Прямоугольник 98">
            <a:extLst>
              <a:ext uri="{FF2B5EF4-FFF2-40B4-BE49-F238E27FC236}">
                <a16:creationId xmlns:a16="http://schemas.microsoft.com/office/drawing/2014/main" id="{45FE95E5-EDC4-4717-8372-D821BC7F3B2B}"/>
              </a:ext>
            </a:extLst>
          </p:cNvPr>
          <p:cNvSpPr>
            <a:spLocks noChangeArrowheads="1"/>
          </p:cNvSpPr>
          <p:nvPr/>
        </p:nvSpPr>
        <p:spPr bwMode="auto">
          <a:xfrm>
            <a:off x="692150" y="4506913"/>
            <a:ext cx="1208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М</a:t>
            </a:r>
            <a:r>
              <a:rPr lang="tr-TR" altLang="en-US" b="0"/>
              <a:t>o</a:t>
            </a:r>
            <a:r>
              <a:rPr lang="ru-RU" altLang="en-US" b="0"/>
              <a:t>нит</a:t>
            </a:r>
            <a:r>
              <a:rPr lang="tr-TR" altLang="en-US" b="0"/>
              <a:t>o</a:t>
            </a:r>
            <a:r>
              <a:rPr lang="ru-RU" altLang="en-US" b="0"/>
              <a:t>ринг</a:t>
            </a:r>
            <a:r>
              <a:rPr lang="tr-TR" altLang="en-US" b="0"/>
              <a:t>.</a:t>
            </a:r>
            <a:endParaRPr lang="ru-RU" altLang="en-US" b="0"/>
          </a:p>
        </p:txBody>
      </p:sp>
      <p:sp>
        <p:nvSpPr>
          <p:cNvPr id="95253" name="Прямоугольник 99">
            <a:extLst>
              <a:ext uri="{FF2B5EF4-FFF2-40B4-BE49-F238E27FC236}">
                <a16:creationId xmlns:a16="http://schemas.microsoft.com/office/drawing/2014/main" id="{045A2F84-7F16-4578-8AA3-DC637CD6E2F2}"/>
              </a:ext>
            </a:extLst>
          </p:cNvPr>
          <p:cNvSpPr>
            <a:spLocks noChangeArrowheads="1"/>
          </p:cNvSpPr>
          <p:nvPr/>
        </p:nvSpPr>
        <p:spPr bwMode="auto">
          <a:xfrm>
            <a:off x="646113" y="4745038"/>
            <a:ext cx="3165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Ҳуқуқ</a:t>
            </a:r>
            <a:r>
              <a:rPr lang="tr-TR" altLang="en-US" b="0"/>
              <a:t>-</a:t>
            </a:r>
            <a:r>
              <a:rPr lang="ru-RU" altLang="en-US" b="0"/>
              <a:t>тартиб</a:t>
            </a:r>
            <a:r>
              <a:rPr lang="tr-TR" altLang="en-US" b="0"/>
              <a:t>o</a:t>
            </a:r>
            <a:r>
              <a:rPr lang="ru-RU" altLang="en-US" b="0"/>
              <a:t>т</a:t>
            </a:r>
            <a:r>
              <a:rPr lang="tr-TR" altLang="en-US" b="0"/>
              <a:t> </a:t>
            </a:r>
            <a:r>
              <a:rPr lang="ru-RU" altLang="en-US" b="0"/>
              <a:t>ид</a:t>
            </a:r>
            <a:r>
              <a:rPr lang="tr-TR" altLang="en-US" b="0"/>
              <a:t>o</a:t>
            </a:r>
            <a:r>
              <a:rPr lang="ru-RU" altLang="en-US" b="0"/>
              <a:t>раларига</a:t>
            </a:r>
            <a:r>
              <a:rPr lang="tr-TR" altLang="en-US" b="0"/>
              <a:t> x</a:t>
            </a:r>
            <a:r>
              <a:rPr lang="ru-RU" altLang="en-US" b="0"/>
              <a:t>абар</a:t>
            </a:r>
            <a:r>
              <a:rPr lang="tr-TR" altLang="en-US" b="0"/>
              <a:t> </a:t>
            </a:r>
            <a:endParaRPr lang="en-US" altLang="en-US" b="0"/>
          </a:p>
          <a:p>
            <a:pPr eaLnBrk="1" hangingPunct="1">
              <a:spcBef>
                <a:spcPct val="0"/>
              </a:spcBef>
              <a:spcAft>
                <a:spcPct val="0"/>
              </a:spcAft>
              <a:buFontTx/>
              <a:buNone/>
            </a:pPr>
            <a:r>
              <a:rPr lang="ru-RU" altLang="en-US" b="0"/>
              <a:t>б</a:t>
            </a:r>
            <a:r>
              <a:rPr lang="en-US" altLang="en-US" b="0"/>
              <a:t>e</a:t>
            </a:r>
            <a:r>
              <a:rPr lang="ru-RU" altLang="en-US" b="0"/>
              <a:t>риш</a:t>
            </a:r>
            <a:r>
              <a:rPr lang="tr-TR" altLang="en-US" sz="1800" b="0"/>
              <a:t>.</a:t>
            </a:r>
            <a:endParaRPr lang="ru-RU" altLang="en-US" sz="1800" b="0"/>
          </a:p>
        </p:txBody>
      </p:sp>
      <p:sp>
        <p:nvSpPr>
          <p:cNvPr id="95254" name="Прямоугольник 100">
            <a:extLst>
              <a:ext uri="{FF2B5EF4-FFF2-40B4-BE49-F238E27FC236}">
                <a16:creationId xmlns:a16="http://schemas.microsoft.com/office/drawing/2014/main" id="{51F89543-CEF8-471B-8264-CD9EB50A5A14}"/>
              </a:ext>
            </a:extLst>
          </p:cNvPr>
          <p:cNvSpPr>
            <a:spLocks noChangeArrowheads="1"/>
          </p:cNvSpPr>
          <p:nvPr/>
        </p:nvSpPr>
        <p:spPr bwMode="auto">
          <a:xfrm>
            <a:off x="615950" y="5237163"/>
            <a:ext cx="33178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Қ</a:t>
            </a:r>
            <a:r>
              <a:rPr lang="en-US" altLang="en-US" b="0"/>
              <a:t>o</a:t>
            </a:r>
            <a:r>
              <a:rPr lang="ru-RU" altLang="en-US" b="0"/>
              <a:t>нун</a:t>
            </a:r>
            <a:r>
              <a:rPr lang="en-US" altLang="en-US" b="0"/>
              <a:t> </a:t>
            </a:r>
            <a:r>
              <a:rPr lang="ru-RU" altLang="en-US" b="0"/>
              <a:t>бузилишини</a:t>
            </a:r>
            <a:r>
              <a:rPr lang="en-US" altLang="en-US" b="0"/>
              <a:t> xo</a:t>
            </a:r>
            <a:r>
              <a:rPr lang="ru-RU" altLang="en-US" b="0"/>
              <a:t>дим</a:t>
            </a:r>
            <a:r>
              <a:rPr lang="en-US" altLang="en-US" b="0"/>
              <a:t> </a:t>
            </a:r>
            <a:r>
              <a:rPr lang="ru-RU" altLang="en-US" b="0"/>
              <a:t>тан</a:t>
            </a:r>
            <a:r>
              <a:rPr lang="tr-TR" altLang="en-US" b="0"/>
              <a:t> o</a:t>
            </a:r>
            <a:r>
              <a:rPr lang="ru-RU" altLang="en-US" b="0"/>
              <a:t>лиши</a:t>
            </a:r>
            <a:r>
              <a:rPr lang="tr-TR" altLang="en-US" b="0"/>
              <a:t>.</a:t>
            </a:r>
            <a:endParaRPr lang="ru-RU" altLang="en-US" b="0"/>
          </a:p>
        </p:txBody>
      </p:sp>
      <p:sp>
        <p:nvSpPr>
          <p:cNvPr id="95255" name="Прямоугольник 101">
            <a:extLst>
              <a:ext uri="{FF2B5EF4-FFF2-40B4-BE49-F238E27FC236}">
                <a16:creationId xmlns:a16="http://schemas.microsoft.com/office/drawing/2014/main" id="{4BA980D2-CBA4-4996-9B61-7E0F89AD795F}"/>
              </a:ext>
            </a:extLst>
          </p:cNvPr>
          <p:cNvSpPr>
            <a:spLocks noChangeArrowheads="1"/>
          </p:cNvSpPr>
          <p:nvPr/>
        </p:nvSpPr>
        <p:spPr bwMode="auto">
          <a:xfrm>
            <a:off x="638175" y="5484813"/>
            <a:ext cx="2052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t>Б</a:t>
            </a:r>
            <a:r>
              <a:rPr lang="tr-TR" altLang="en-US" b="0"/>
              <a:t>o</a:t>
            </a:r>
            <a:r>
              <a:rPr lang="ru-RU" altLang="en-US" b="0"/>
              <a:t>шқа</a:t>
            </a:r>
            <a:r>
              <a:rPr lang="en-US" altLang="en-US" sz="1800" b="0"/>
              <a:t> </a:t>
            </a:r>
            <a:r>
              <a:rPr lang="ru-RU" altLang="en-US" b="0"/>
              <a:t>йўллар</a:t>
            </a:r>
            <a:r>
              <a:rPr lang="en-US" altLang="en-US" b="0"/>
              <a:t> o</a:t>
            </a:r>
            <a:r>
              <a:rPr lang="ru-RU" altLang="en-US" b="0"/>
              <a:t>рқали</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Title 2">
            <a:extLst>
              <a:ext uri="{FF2B5EF4-FFF2-40B4-BE49-F238E27FC236}">
                <a16:creationId xmlns:a16="http://schemas.microsoft.com/office/drawing/2014/main" id="{7D2C645E-1400-481A-B523-DBF167632A5A}"/>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o</a:t>
            </a:r>
            <a:r>
              <a:rPr lang="ru-RU" altLang="en-US"/>
              <a:t>ид</a:t>
            </a:r>
            <a:r>
              <a:rPr lang="tr-TR" altLang="en-US"/>
              <a:t> </a:t>
            </a:r>
            <a:r>
              <a:rPr lang="ru-RU" altLang="en-US"/>
              <a:t>ҳуқуқбузарликларни</a:t>
            </a:r>
            <a:r>
              <a:rPr lang="tr-TR" altLang="en-US"/>
              <a:t> </a:t>
            </a:r>
            <a:r>
              <a:rPr lang="ru-RU" altLang="en-US"/>
              <a:t>аниқлаш</a:t>
            </a:r>
            <a:r>
              <a:rPr lang="tr-TR" altLang="en-US"/>
              <a:t>.</a:t>
            </a:r>
            <a:endParaRPr lang="en-US" altLang="en-US"/>
          </a:p>
        </p:txBody>
      </p:sp>
      <p:sp>
        <p:nvSpPr>
          <p:cNvPr id="96259" name="object 12">
            <a:extLst>
              <a:ext uri="{FF2B5EF4-FFF2-40B4-BE49-F238E27FC236}">
                <a16:creationId xmlns:a16="http://schemas.microsoft.com/office/drawing/2014/main" id="{11D5C683-F62C-4D84-B559-7D9FBAD02A6D}"/>
              </a:ext>
            </a:extLst>
          </p:cNvPr>
          <p:cNvSpPr>
            <a:spLocks/>
          </p:cNvSpPr>
          <p:nvPr/>
        </p:nvSpPr>
        <p:spPr bwMode="auto">
          <a:xfrm>
            <a:off x="438150" y="8636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96260" name="Rectangle 4">
            <a:extLst>
              <a:ext uri="{FF2B5EF4-FFF2-40B4-BE49-F238E27FC236}">
                <a16:creationId xmlns:a16="http://schemas.microsoft.com/office/drawing/2014/main" id="{A7ABCEBC-4693-4EEF-9936-C11AF8994DE0}"/>
              </a:ext>
            </a:extLst>
          </p:cNvPr>
          <p:cNvSpPr>
            <a:spLocks noChangeArrowheads="1"/>
          </p:cNvSpPr>
          <p:nvPr/>
        </p:nvSpPr>
        <p:spPr bwMode="auto">
          <a:xfrm>
            <a:off x="1470025" y="1006475"/>
            <a:ext cx="1027906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a:t>
            </a:r>
            <a:r>
              <a:rPr lang="tr-TR" altLang="en-US" sz="2000">
                <a:solidFill>
                  <a:srgbClr val="49A9F6"/>
                </a:solidFill>
              </a:rPr>
              <a:t>xo</a:t>
            </a:r>
            <a:r>
              <a:rPr lang="ru-RU" altLang="en-US" sz="2000">
                <a:solidFill>
                  <a:srgbClr val="49A9F6"/>
                </a:solidFill>
              </a:rPr>
              <a:t>налар</a:t>
            </a:r>
            <a:r>
              <a:rPr lang="tr-TR" altLang="en-US" sz="2000">
                <a:solidFill>
                  <a:srgbClr val="49A9F6"/>
                </a:solidFill>
              </a:rPr>
              <a:t> </a:t>
            </a:r>
            <a:r>
              <a:rPr lang="ru-RU" altLang="en-US" sz="2000">
                <a:solidFill>
                  <a:srgbClr val="49A9F6"/>
                </a:solidFill>
              </a:rPr>
              <a:t>қ</a:t>
            </a:r>
            <a:r>
              <a:rPr lang="tr-TR" altLang="en-US" sz="2000">
                <a:solidFill>
                  <a:srgbClr val="49A9F6"/>
                </a:solidFill>
              </a:rPr>
              <a:t>o</a:t>
            </a:r>
            <a:r>
              <a:rPr lang="ru-RU" altLang="en-US" sz="2000">
                <a:solidFill>
                  <a:srgbClr val="49A9F6"/>
                </a:solidFill>
              </a:rPr>
              <a:t>идабузарликларни</a:t>
            </a:r>
            <a:r>
              <a:rPr lang="tr-TR" altLang="en-US" sz="2000">
                <a:solidFill>
                  <a:srgbClr val="49A9F6"/>
                </a:solidFill>
              </a:rPr>
              <a:t> </a:t>
            </a:r>
            <a:r>
              <a:rPr lang="ru-RU" altLang="en-US" sz="2000">
                <a:solidFill>
                  <a:srgbClr val="49A9F6"/>
                </a:solidFill>
              </a:rPr>
              <a:t>аниқлаш</a:t>
            </a:r>
            <a:r>
              <a:rPr lang="tr-TR" altLang="en-US" sz="2000">
                <a:solidFill>
                  <a:srgbClr val="49A9F6"/>
                </a:solidFill>
              </a:rPr>
              <a:t> </a:t>
            </a:r>
            <a:r>
              <a:rPr lang="ru-RU" altLang="en-US" sz="2000">
                <a:solidFill>
                  <a:srgbClr val="49A9F6"/>
                </a:solidFill>
              </a:rPr>
              <a:t>учун</a:t>
            </a:r>
            <a:r>
              <a:rPr lang="tr-TR" altLang="en-US" sz="2000">
                <a:solidFill>
                  <a:srgbClr val="49A9F6"/>
                </a:solidFill>
              </a:rPr>
              <a:t> </a:t>
            </a:r>
            <a:r>
              <a:rPr lang="ru-RU" altLang="en-US" sz="2000">
                <a:solidFill>
                  <a:srgbClr val="49A9F6"/>
                </a:solidFill>
              </a:rPr>
              <a:t>кўпинча</a:t>
            </a:r>
            <a:r>
              <a:rPr lang="tr-TR" altLang="en-US" sz="2000">
                <a:solidFill>
                  <a:srgbClr val="49A9F6"/>
                </a:solidFill>
              </a:rPr>
              <a:t> </a:t>
            </a:r>
            <a:r>
              <a:rPr lang="ru-RU" altLang="en-US" sz="2000">
                <a:solidFill>
                  <a:srgbClr val="49A9F6"/>
                </a:solidFill>
              </a:rPr>
              <a:t>қандай</a:t>
            </a:r>
            <a:r>
              <a:rPr lang="tr-TR" altLang="en-US" sz="2000">
                <a:solidFill>
                  <a:srgbClr val="49A9F6"/>
                </a:solidFill>
              </a:rPr>
              <a:t> </a:t>
            </a:r>
            <a:r>
              <a:rPr lang="ru-RU" altLang="en-US" sz="2000">
                <a:solidFill>
                  <a:srgbClr val="49A9F6"/>
                </a:solidFill>
              </a:rPr>
              <a:t>маълум</a:t>
            </a:r>
            <a:r>
              <a:rPr lang="tr-TR" altLang="en-US" sz="2000">
                <a:solidFill>
                  <a:srgbClr val="49A9F6"/>
                </a:solidFill>
              </a:rPr>
              <a:t>o</a:t>
            </a:r>
            <a:r>
              <a:rPr lang="ru-RU" altLang="en-US" sz="2000">
                <a:solidFill>
                  <a:srgbClr val="49A9F6"/>
                </a:solidFill>
              </a:rPr>
              <a:t>тлардан</a:t>
            </a:r>
            <a:r>
              <a:rPr lang="tr-TR" altLang="en-US" sz="2000">
                <a:solidFill>
                  <a:srgbClr val="49A9F6"/>
                </a:solidFill>
              </a:rPr>
              <a:t> </a:t>
            </a:r>
            <a:r>
              <a:rPr lang="ru-RU" altLang="en-US" sz="2000">
                <a:solidFill>
                  <a:srgbClr val="49A9F6"/>
                </a:solidFill>
              </a:rPr>
              <a:t>ф</a:t>
            </a:r>
            <a:r>
              <a:rPr lang="tr-TR" altLang="en-US" sz="2000">
                <a:solidFill>
                  <a:srgbClr val="49A9F6"/>
                </a:solidFill>
              </a:rPr>
              <a:t>o</a:t>
            </a:r>
            <a:r>
              <a:rPr lang="ru-RU" altLang="en-US" sz="2000">
                <a:solidFill>
                  <a:srgbClr val="49A9F6"/>
                </a:solidFill>
              </a:rPr>
              <a:t>йдаланадилар</a:t>
            </a:r>
            <a:r>
              <a:rPr lang="tr-TR" altLang="en-US" sz="2000">
                <a:solidFill>
                  <a:srgbClr val="49A9F6"/>
                </a:solidFill>
              </a:rPr>
              <a:t>?</a:t>
            </a:r>
            <a:endParaRPr lang="ru-RU" altLang="en-US" sz="2000">
              <a:solidFill>
                <a:srgbClr val="49A9F6"/>
              </a:solidFill>
            </a:endParaRPr>
          </a:p>
        </p:txBody>
      </p:sp>
      <p:grpSp>
        <p:nvGrpSpPr>
          <p:cNvPr id="2" name="Group 5">
            <a:extLst>
              <a:ext uri="{FF2B5EF4-FFF2-40B4-BE49-F238E27FC236}">
                <a16:creationId xmlns:a16="http://schemas.microsoft.com/office/drawing/2014/main" id="{CA2C2037-D8D4-4290-8699-0BBD956256D3}"/>
              </a:ext>
            </a:extLst>
          </p:cNvPr>
          <p:cNvGrpSpPr/>
          <p:nvPr/>
        </p:nvGrpSpPr>
        <p:grpSpPr>
          <a:xfrm>
            <a:off x="762755" y="886007"/>
            <a:ext cx="618573" cy="618573"/>
            <a:chOff x="3706115" y="2836164"/>
            <a:chExt cx="504825" cy="504825"/>
          </a:xfrm>
          <a:solidFill>
            <a:schemeClr val="accent1">
              <a:lumMod val="25000"/>
            </a:schemeClr>
          </a:solidFill>
        </p:grpSpPr>
        <p:sp>
          <p:nvSpPr>
            <p:cNvPr id="7" name="Freeform: Shape 6">
              <a:extLst>
                <a:ext uri="{FF2B5EF4-FFF2-40B4-BE49-F238E27FC236}">
                  <a16:creationId xmlns:a16="http://schemas.microsoft.com/office/drawing/2014/main" id="{E52CCADE-9326-4CA8-9479-6A96A5741CE6}"/>
                </a:ext>
              </a:extLst>
            </p:cNvPr>
            <p:cNvSpPr/>
            <p:nvPr/>
          </p:nvSpPr>
          <p:spPr>
            <a:xfrm>
              <a:off x="3877469" y="3007519"/>
              <a:ext cx="95250" cy="95250"/>
            </a:xfrm>
            <a:custGeom>
              <a:avLst/>
              <a:gdLst>
                <a:gd name="connsiteX0" fmla="*/ 16669 w 95250"/>
                <a:gd name="connsiteY0" fmla="*/ 92869 h 95250"/>
                <a:gd name="connsiteX1" fmla="*/ 7144 w 95250"/>
                <a:gd name="connsiteY1" fmla="*/ 83344 h 95250"/>
                <a:gd name="connsiteX2" fmla="*/ 83344 w 95250"/>
                <a:gd name="connsiteY2" fmla="*/ 7144 h 95250"/>
                <a:gd name="connsiteX3" fmla="*/ 92869 w 95250"/>
                <a:gd name="connsiteY3" fmla="*/ 16669 h 95250"/>
                <a:gd name="connsiteX4" fmla="*/ 83344 w 95250"/>
                <a:gd name="connsiteY4" fmla="*/ 26194 h 95250"/>
                <a:gd name="connsiteX5" fmla="*/ 26194 w 95250"/>
                <a:gd name="connsiteY5" fmla="*/ 83344 h 95250"/>
                <a:gd name="connsiteX6" fmla="*/ 16669 w 95250"/>
                <a:gd name="connsiteY6" fmla="*/ 92869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95250">
                  <a:moveTo>
                    <a:pt x="16669" y="92869"/>
                  </a:moveTo>
                  <a:cubicBezTo>
                    <a:pt x="11430" y="92869"/>
                    <a:pt x="7144" y="88582"/>
                    <a:pt x="7144" y="83344"/>
                  </a:cubicBezTo>
                  <a:cubicBezTo>
                    <a:pt x="7144" y="41338"/>
                    <a:pt x="41338" y="7144"/>
                    <a:pt x="83344" y="7144"/>
                  </a:cubicBezTo>
                  <a:cubicBezTo>
                    <a:pt x="88582" y="7144"/>
                    <a:pt x="92869" y="11430"/>
                    <a:pt x="92869" y="16669"/>
                  </a:cubicBezTo>
                  <a:cubicBezTo>
                    <a:pt x="92869" y="21907"/>
                    <a:pt x="88582" y="26194"/>
                    <a:pt x="83344" y="26194"/>
                  </a:cubicBezTo>
                  <a:cubicBezTo>
                    <a:pt x="51816" y="26194"/>
                    <a:pt x="26194" y="51816"/>
                    <a:pt x="26194" y="83344"/>
                  </a:cubicBezTo>
                  <a:cubicBezTo>
                    <a:pt x="26194" y="88582"/>
                    <a:pt x="21907" y="92869"/>
                    <a:pt x="16669" y="9286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 name="Freeform: Shape 7">
              <a:extLst>
                <a:ext uri="{FF2B5EF4-FFF2-40B4-BE49-F238E27FC236}">
                  <a16:creationId xmlns:a16="http://schemas.microsoft.com/office/drawing/2014/main" id="{7459FF88-7E4B-4EB4-B74F-1CB105097901}"/>
                </a:ext>
              </a:extLst>
            </p:cNvPr>
            <p:cNvSpPr/>
            <p:nvPr/>
          </p:nvSpPr>
          <p:spPr>
            <a:xfrm>
              <a:off x="3706115" y="2836164"/>
              <a:ext cx="504825" cy="504825"/>
            </a:xfrm>
            <a:custGeom>
              <a:avLst/>
              <a:gdLst>
                <a:gd name="connsiteX0" fmla="*/ 280988 w 504825"/>
                <a:gd name="connsiteY0" fmla="*/ 502349 h 504825"/>
                <a:gd name="connsiteX1" fmla="*/ 226123 w 504825"/>
                <a:gd name="connsiteY1" fmla="*/ 502349 h 504825"/>
                <a:gd name="connsiteX2" fmla="*/ 207073 w 504825"/>
                <a:gd name="connsiteY2" fmla="*/ 480155 h 504825"/>
                <a:gd name="connsiteX3" fmla="*/ 207073 w 504825"/>
                <a:gd name="connsiteY3" fmla="*/ 450723 h 504825"/>
                <a:gd name="connsiteX4" fmla="*/ 205073 w 504825"/>
                <a:gd name="connsiteY4" fmla="*/ 448532 h 504825"/>
                <a:gd name="connsiteX5" fmla="*/ 152781 w 504825"/>
                <a:gd name="connsiteY5" fmla="*/ 426815 h 504825"/>
                <a:gd name="connsiteX6" fmla="*/ 149733 w 504825"/>
                <a:gd name="connsiteY6" fmla="*/ 427006 h 504825"/>
                <a:gd name="connsiteX7" fmla="*/ 128302 w 504825"/>
                <a:gd name="connsiteY7" fmla="*/ 448437 h 504825"/>
                <a:gd name="connsiteX8" fmla="*/ 98107 w 504825"/>
                <a:gd name="connsiteY8" fmla="*/ 448437 h 504825"/>
                <a:gd name="connsiteX9" fmla="*/ 60960 w 504825"/>
                <a:gd name="connsiteY9" fmla="*/ 411290 h 504825"/>
                <a:gd name="connsiteX10" fmla="*/ 63151 w 504825"/>
                <a:gd name="connsiteY10" fmla="*/ 378905 h 504825"/>
                <a:gd name="connsiteX11" fmla="*/ 82487 w 504825"/>
                <a:gd name="connsiteY11" fmla="*/ 359569 h 504825"/>
                <a:gd name="connsiteX12" fmla="*/ 82677 w 504825"/>
                <a:gd name="connsiteY12" fmla="*/ 356616 h 504825"/>
                <a:gd name="connsiteX13" fmla="*/ 60960 w 504825"/>
                <a:gd name="connsiteY13" fmla="*/ 304324 h 504825"/>
                <a:gd name="connsiteX14" fmla="*/ 58674 w 504825"/>
                <a:gd name="connsiteY14" fmla="*/ 302324 h 504825"/>
                <a:gd name="connsiteX15" fmla="*/ 28480 w 504825"/>
                <a:gd name="connsiteY15" fmla="*/ 302324 h 504825"/>
                <a:gd name="connsiteX16" fmla="*/ 7144 w 504825"/>
                <a:gd name="connsiteY16" fmla="*/ 280988 h 504825"/>
                <a:gd name="connsiteX17" fmla="*/ 7144 w 504825"/>
                <a:gd name="connsiteY17" fmla="*/ 228409 h 504825"/>
                <a:gd name="connsiteX18" fmla="*/ 31528 w 504825"/>
                <a:gd name="connsiteY18" fmla="*/ 207074 h 504825"/>
                <a:gd name="connsiteX19" fmla="*/ 58769 w 504825"/>
                <a:gd name="connsiteY19" fmla="*/ 207074 h 504825"/>
                <a:gd name="connsiteX20" fmla="*/ 60960 w 504825"/>
                <a:gd name="connsiteY20" fmla="*/ 205073 h 504825"/>
                <a:gd name="connsiteX21" fmla="*/ 82677 w 504825"/>
                <a:gd name="connsiteY21" fmla="*/ 152781 h 504825"/>
                <a:gd name="connsiteX22" fmla="*/ 82487 w 504825"/>
                <a:gd name="connsiteY22" fmla="*/ 149733 h 504825"/>
                <a:gd name="connsiteX23" fmla="*/ 61055 w 504825"/>
                <a:gd name="connsiteY23" fmla="*/ 128302 h 504825"/>
                <a:gd name="connsiteX24" fmla="*/ 61055 w 504825"/>
                <a:gd name="connsiteY24" fmla="*/ 98108 h 504825"/>
                <a:gd name="connsiteX25" fmla="*/ 98203 w 504825"/>
                <a:gd name="connsiteY25" fmla="*/ 60960 h 504825"/>
                <a:gd name="connsiteX26" fmla="*/ 130588 w 504825"/>
                <a:gd name="connsiteY26" fmla="*/ 63151 h 504825"/>
                <a:gd name="connsiteX27" fmla="*/ 149923 w 504825"/>
                <a:gd name="connsiteY27" fmla="*/ 82487 h 504825"/>
                <a:gd name="connsiteX28" fmla="*/ 152876 w 504825"/>
                <a:gd name="connsiteY28" fmla="*/ 82677 h 504825"/>
                <a:gd name="connsiteX29" fmla="*/ 205168 w 504825"/>
                <a:gd name="connsiteY29" fmla="*/ 60960 h 504825"/>
                <a:gd name="connsiteX30" fmla="*/ 207169 w 504825"/>
                <a:gd name="connsiteY30" fmla="*/ 58674 h 504825"/>
                <a:gd name="connsiteX31" fmla="*/ 207169 w 504825"/>
                <a:gd name="connsiteY31" fmla="*/ 28480 h 504825"/>
                <a:gd name="connsiteX32" fmla="*/ 228505 w 504825"/>
                <a:gd name="connsiteY32" fmla="*/ 7144 h 504825"/>
                <a:gd name="connsiteX33" fmla="*/ 281083 w 504825"/>
                <a:gd name="connsiteY33" fmla="*/ 7144 h 504825"/>
                <a:gd name="connsiteX34" fmla="*/ 302419 w 504825"/>
                <a:gd name="connsiteY34" fmla="*/ 31528 h 504825"/>
                <a:gd name="connsiteX35" fmla="*/ 302419 w 504825"/>
                <a:gd name="connsiteY35" fmla="*/ 58769 h 504825"/>
                <a:gd name="connsiteX36" fmla="*/ 304419 w 504825"/>
                <a:gd name="connsiteY36" fmla="*/ 60960 h 504825"/>
                <a:gd name="connsiteX37" fmla="*/ 356711 w 504825"/>
                <a:gd name="connsiteY37" fmla="*/ 82677 h 504825"/>
                <a:gd name="connsiteX38" fmla="*/ 359759 w 504825"/>
                <a:gd name="connsiteY38" fmla="*/ 82487 h 504825"/>
                <a:gd name="connsiteX39" fmla="*/ 381190 w 504825"/>
                <a:gd name="connsiteY39" fmla="*/ 61055 h 504825"/>
                <a:gd name="connsiteX40" fmla="*/ 411385 w 504825"/>
                <a:gd name="connsiteY40" fmla="*/ 61055 h 504825"/>
                <a:gd name="connsiteX41" fmla="*/ 448532 w 504825"/>
                <a:gd name="connsiteY41" fmla="*/ 98203 h 504825"/>
                <a:gd name="connsiteX42" fmla="*/ 446341 w 504825"/>
                <a:gd name="connsiteY42" fmla="*/ 130588 h 504825"/>
                <a:gd name="connsiteX43" fmla="*/ 427006 w 504825"/>
                <a:gd name="connsiteY43" fmla="*/ 149924 h 504825"/>
                <a:gd name="connsiteX44" fmla="*/ 426815 w 504825"/>
                <a:gd name="connsiteY44" fmla="*/ 152876 h 504825"/>
                <a:gd name="connsiteX45" fmla="*/ 448532 w 504825"/>
                <a:gd name="connsiteY45" fmla="*/ 205168 h 504825"/>
                <a:gd name="connsiteX46" fmla="*/ 450818 w 504825"/>
                <a:gd name="connsiteY46" fmla="*/ 207169 h 504825"/>
                <a:gd name="connsiteX47" fmla="*/ 481013 w 504825"/>
                <a:gd name="connsiteY47" fmla="*/ 207169 h 504825"/>
                <a:gd name="connsiteX48" fmla="*/ 502348 w 504825"/>
                <a:gd name="connsiteY48" fmla="*/ 228505 h 504825"/>
                <a:gd name="connsiteX49" fmla="*/ 502348 w 504825"/>
                <a:gd name="connsiteY49" fmla="*/ 281083 h 504825"/>
                <a:gd name="connsiteX50" fmla="*/ 477964 w 504825"/>
                <a:gd name="connsiteY50" fmla="*/ 302419 h 504825"/>
                <a:gd name="connsiteX51" fmla="*/ 450723 w 504825"/>
                <a:gd name="connsiteY51" fmla="*/ 302419 h 504825"/>
                <a:gd name="connsiteX52" fmla="*/ 448532 w 504825"/>
                <a:gd name="connsiteY52" fmla="*/ 304419 h 504825"/>
                <a:gd name="connsiteX53" fmla="*/ 435864 w 504825"/>
                <a:gd name="connsiteY53" fmla="*/ 339376 h 504825"/>
                <a:gd name="connsiteX54" fmla="*/ 423196 w 504825"/>
                <a:gd name="connsiteY54" fmla="*/ 343948 h 504825"/>
                <a:gd name="connsiteX55" fmla="*/ 418624 w 504825"/>
                <a:gd name="connsiteY55" fmla="*/ 331280 h 504825"/>
                <a:gd name="connsiteX56" fmla="*/ 430054 w 504825"/>
                <a:gd name="connsiteY56" fmla="*/ 299657 h 504825"/>
                <a:gd name="connsiteX57" fmla="*/ 450723 w 504825"/>
                <a:gd name="connsiteY57" fmla="*/ 283369 h 504825"/>
                <a:gd name="connsiteX58" fmla="*/ 477964 w 504825"/>
                <a:gd name="connsiteY58" fmla="*/ 283369 h 504825"/>
                <a:gd name="connsiteX59" fmla="*/ 483298 w 504825"/>
                <a:gd name="connsiteY59" fmla="*/ 281083 h 504825"/>
                <a:gd name="connsiteX60" fmla="*/ 483298 w 504825"/>
                <a:gd name="connsiteY60" fmla="*/ 228505 h 504825"/>
                <a:gd name="connsiteX61" fmla="*/ 481013 w 504825"/>
                <a:gd name="connsiteY61" fmla="*/ 226219 h 504825"/>
                <a:gd name="connsiteX62" fmla="*/ 450818 w 504825"/>
                <a:gd name="connsiteY62" fmla="*/ 226219 h 504825"/>
                <a:gd name="connsiteX63" fmla="*/ 430149 w 504825"/>
                <a:gd name="connsiteY63" fmla="*/ 209931 h 504825"/>
                <a:gd name="connsiteX64" fmla="*/ 410527 w 504825"/>
                <a:gd name="connsiteY64" fmla="*/ 162592 h 504825"/>
                <a:gd name="connsiteX65" fmla="*/ 413575 w 504825"/>
                <a:gd name="connsiteY65" fmla="*/ 136398 h 504825"/>
                <a:gd name="connsiteX66" fmla="*/ 432911 w 504825"/>
                <a:gd name="connsiteY66" fmla="*/ 117062 h 504825"/>
                <a:gd name="connsiteX67" fmla="*/ 435102 w 504825"/>
                <a:gd name="connsiteY67" fmla="*/ 111633 h 504825"/>
                <a:gd name="connsiteX68" fmla="*/ 397955 w 504825"/>
                <a:gd name="connsiteY68" fmla="*/ 74485 h 504825"/>
                <a:gd name="connsiteX69" fmla="*/ 394716 w 504825"/>
                <a:gd name="connsiteY69" fmla="*/ 74485 h 504825"/>
                <a:gd name="connsiteX70" fmla="*/ 373285 w 504825"/>
                <a:gd name="connsiteY70" fmla="*/ 95917 h 504825"/>
                <a:gd name="connsiteX71" fmla="*/ 347091 w 504825"/>
                <a:gd name="connsiteY71" fmla="*/ 98965 h 504825"/>
                <a:gd name="connsiteX72" fmla="*/ 299847 w 504825"/>
                <a:gd name="connsiteY72" fmla="*/ 79343 h 504825"/>
                <a:gd name="connsiteX73" fmla="*/ 283559 w 504825"/>
                <a:gd name="connsiteY73" fmla="*/ 58674 h 504825"/>
                <a:gd name="connsiteX74" fmla="*/ 283559 w 504825"/>
                <a:gd name="connsiteY74" fmla="*/ 31433 h 504825"/>
                <a:gd name="connsiteX75" fmla="*/ 281273 w 504825"/>
                <a:gd name="connsiteY75" fmla="*/ 26099 h 504825"/>
                <a:gd name="connsiteX76" fmla="*/ 228695 w 504825"/>
                <a:gd name="connsiteY76" fmla="*/ 26099 h 504825"/>
                <a:gd name="connsiteX77" fmla="*/ 226409 w 504825"/>
                <a:gd name="connsiteY77" fmla="*/ 28385 h 504825"/>
                <a:gd name="connsiteX78" fmla="*/ 226409 w 504825"/>
                <a:gd name="connsiteY78" fmla="*/ 58579 h 504825"/>
                <a:gd name="connsiteX79" fmla="*/ 210121 w 504825"/>
                <a:gd name="connsiteY79" fmla="*/ 79248 h 504825"/>
                <a:gd name="connsiteX80" fmla="*/ 162782 w 504825"/>
                <a:gd name="connsiteY80" fmla="*/ 98870 h 504825"/>
                <a:gd name="connsiteX81" fmla="*/ 136588 w 504825"/>
                <a:gd name="connsiteY81" fmla="*/ 95822 h 504825"/>
                <a:gd name="connsiteX82" fmla="*/ 117348 w 504825"/>
                <a:gd name="connsiteY82" fmla="*/ 76581 h 504825"/>
                <a:gd name="connsiteX83" fmla="*/ 111919 w 504825"/>
                <a:gd name="connsiteY83" fmla="*/ 74390 h 504825"/>
                <a:gd name="connsiteX84" fmla="*/ 74771 w 504825"/>
                <a:gd name="connsiteY84" fmla="*/ 111538 h 504825"/>
                <a:gd name="connsiteX85" fmla="*/ 74104 w 504825"/>
                <a:gd name="connsiteY85" fmla="*/ 113157 h 504825"/>
                <a:gd name="connsiteX86" fmla="*/ 74771 w 504825"/>
                <a:gd name="connsiteY86" fmla="*/ 114776 h 504825"/>
                <a:gd name="connsiteX87" fmla="*/ 96202 w 504825"/>
                <a:gd name="connsiteY87" fmla="*/ 136208 h 504825"/>
                <a:gd name="connsiteX88" fmla="*/ 99346 w 504825"/>
                <a:gd name="connsiteY88" fmla="*/ 162401 h 504825"/>
                <a:gd name="connsiteX89" fmla="*/ 79724 w 504825"/>
                <a:gd name="connsiteY89" fmla="*/ 209645 h 504825"/>
                <a:gd name="connsiteX90" fmla="*/ 59055 w 504825"/>
                <a:gd name="connsiteY90" fmla="*/ 225933 h 504825"/>
                <a:gd name="connsiteX91" fmla="*/ 31813 w 504825"/>
                <a:gd name="connsiteY91" fmla="*/ 225933 h 504825"/>
                <a:gd name="connsiteX92" fmla="*/ 26479 w 504825"/>
                <a:gd name="connsiteY92" fmla="*/ 228219 h 504825"/>
                <a:gd name="connsiteX93" fmla="*/ 26479 w 504825"/>
                <a:gd name="connsiteY93" fmla="*/ 280797 h 504825"/>
                <a:gd name="connsiteX94" fmla="*/ 28765 w 504825"/>
                <a:gd name="connsiteY94" fmla="*/ 283083 h 504825"/>
                <a:gd name="connsiteX95" fmla="*/ 58960 w 504825"/>
                <a:gd name="connsiteY95" fmla="*/ 283083 h 504825"/>
                <a:gd name="connsiteX96" fmla="*/ 79629 w 504825"/>
                <a:gd name="connsiteY96" fmla="*/ 299371 h 504825"/>
                <a:gd name="connsiteX97" fmla="*/ 99250 w 504825"/>
                <a:gd name="connsiteY97" fmla="*/ 346710 h 504825"/>
                <a:gd name="connsiteX98" fmla="*/ 96202 w 504825"/>
                <a:gd name="connsiteY98" fmla="*/ 372904 h 504825"/>
                <a:gd name="connsiteX99" fmla="*/ 76867 w 504825"/>
                <a:gd name="connsiteY99" fmla="*/ 392240 h 504825"/>
                <a:gd name="connsiteX100" fmla="*/ 74676 w 504825"/>
                <a:gd name="connsiteY100" fmla="*/ 397669 h 504825"/>
                <a:gd name="connsiteX101" fmla="*/ 111823 w 504825"/>
                <a:gd name="connsiteY101" fmla="*/ 434816 h 504825"/>
                <a:gd name="connsiteX102" fmla="*/ 115062 w 504825"/>
                <a:gd name="connsiteY102" fmla="*/ 434816 h 504825"/>
                <a:gd name="connsiteX103" fmla="*/ 136493 w 504825"/>
                <a:gd name="connsiteY103" fmla="*/ 413385 h 504825"/>
                <a:gd name="connsiteX104" fmla="*/ 162687 w 504825"/>
                <a:gd name="connsiteY104" fmla="*/ 410242 h 504825"/>
                <a:gd name="connsiteX105" fmla="*/ 209931 w 504825"/>
                <a:gd name="connsiteY105" fmla="*/ 429863 h 504825"/>
                <a:gd name="connsiteX106" fmla="*/ 226219 w 504825"/>
                <a:gd name="connsiteY106" fmla="*/ 450533 h 504825"/>
                <a:gd name="connsiteX107" fmla="*/ 226219 w 504825"/>
                <a:gd name="connsiteY107" fmla="*/ 479965 h 504825"/>
                <a:gd name="connsiteX108" fmla="*/ 226885 w 504825"/>
                <a:gd name="connsiteY108" fmla="*/ 483394 h 504825"/>
                <a:gd name="connsiteX109" fmla="*/ 281083 w 504825"/>
                <a:gd name="connsiteY109" fmla="*/ 483013 h 504825"/>
                <a:gd name="connsiteX110" fmla="*/ 283369 w 504825"/>
                <a:gd name="connsiteY110" fmla="*/ 480727 h 504825"/>
                <a:gd name="connsiteX111" fmla="*/ 283369 w 504825"/>
                <a:gd name="connsiteY111" fmla="*/ 450533 h 504825"/>
                <a:gd name="connsiteX112" fmla="*/ 299656 w 504825"/>
                <a:gd name="connsiteY112" fmla="*/ 429863 h 504825"/>
                <a:gd name="connsiteX113" fmla="*/ 331280 w 504825"/>
                <a:gd name="connsiteY113" fmla="*/ 418433 h 504825"/>
                <a:gd name="connsiteX114" fmla="*/ 343948 w 504825"/>
                <a:gd name="connsiteY114" fmla="*/ 423005 h 504825"/>
                <a:gd name="connsiteX115" fmla="*/ 339376 w 504825"/>
                <a:gd name="connsiteY115" fmla="*/ 435674 h 504825"/>
                <a:gd name="connsiteX116" fmla="*/ 304419 w 504825"/>
                <a:gd name="connsiteY116" fmla="*/ 448342 h 504825"/>
                <a:gd name="connsiteX117" fmla="*/ 302419 w 504825"/>
                <a:gd name="connsiteY117" fmla="*/ 450628 h 504825"/>
                <a:gd name="connsiteX118" fmla="*/ 302419 w 504825"/>
                <a:gd name="connsiteY118" fmla="*/ 480822 h 504825"/>
                <a:gd name="connsiteX119" fmla="*/ 281083 w 504825"/>
                <a:gd name="connsiteY119" fmla="*/ 502158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04825" h="504825">
                  <a:moveTo>
                    <a:pt x="280988" y="502349"/>
                  </a:moveTo>
                  <a:lnTo>
                    <a:pt x="226123" y="502349"/>
                  </a:lnTo>
                  <a:cubicBezTo>
                    <a:pt x="216979" y="502349"/>
                    <a:pt x="207073" y="495395"/>
                    <a:pt x="207073" y="480155"/>
                  </a:cubicBezTo>
                  <a:lnTo>
                    <a:pt x="207073" y="450723"/>
                  </a:lnTo>
                  <a:cubicBezTo>
                    <a:pt x="207073" y="449485"/>
                    <a:pt x="206026" y="448723"/>
                    <a:pt x="205073" y="448532"/>
                  </a:cubicBezTo>
                  <a:cubicBezTo>
                    <a:pt x="186785" y="443865"/>
                    <a:pt x="169164" y="436531"/>
                    <a:pt x="152781" y="426815"/>
                  </a:cubicBezTo>
                  <a:cubicBezTo>
                    <a:pt x="151924" y="426339"/>
                    <a:pt x="150685" y="426149"/>
                    <a:pt x="149733" y="427006"/>
                  </a:cubicBezTo>
                  <a:lnTo>
                    <a:pt x="128302" y="448437"/>
                  </a:lnTo>
                  <a:cubicBezTo>
                    <a:pt x="120015" y="456724"/>
                    <a:pt x="106489" y="456724"/>
                    <a:pt x="98107" y="448437"/>
                  </a:cubicBezTo>
                  <a:lnTo>
                    <a:pt x="60960" y="411290"/>
                  </a:lnTo>
                  <a:cubicBezTo>
                    <a:pt x="53435" y="403765"/>
                    <a:pt x="51816" y="390239"/>
                    <a:pt x="63151" y="378905"/>
                  </a:cubicBezTo>
                  <a:lnTo>
                    <a:pt x="82487" y="359569"/>
                  </a:lnTo>
                  <a:cubicBezTo>
                    <a:pt x="83344" y="358712"/>
                    <a:pt x="83153" y="357378"/>
                    <a:pt x="82677" y="356616"/>
                  </a:cubicBezTo>
                  <a:cubicBezTo>
                    <a:pt x="72962" y="340233"/>
                    <a:pt x="65627" y="322612"/>
                    <a:pt x="60960" y="304324"/>
                  </a:cubicBezTo>
                  <a:cubicBezTo>
                    <a:pt x="60674" y="303371"/>
                    <a:pt x="59912" y="302324"/>
                    <a:pt x="58674" y="302324"/>
                  </a:cubicBezTo>
                  <a:lnTo>
                    <a:pt x="28480" y="302324"/>
                  </a:lnTo>
                  <a:cubicBezTo>
                    <a:pt x="16669" y="302324"/>
                    <a:pt x="7144" y="292703"/>
                    <a:pt x="7144" y="280988"/>
                  </a:cubicBezTo>
                  <a:lnTo>
                    <a:pt x="7144" y="228409"/>
                  </a:lnTo>
                  <a:cubicBezTo>
                    <a:pt x="7144" y="217837"/>
                    <a:pt x="15526" y="207074"/>
                    <a:pt x="31528" y="207074"/>
                  </a:cubicBezTo>
                  <a:lnTo>
                    <a:pt x="58769" y="207074"/>
                  </a:lnTo>
                  <a:cubicBezTo>
                    <a:pt x="60007" y="207074"/>
                    <a:pt x="60770" y="206026"/>
                    <a:pt x="60960" y="205073"/>
                  </a:cubicBezTo>
                  <a:cubicBezTo>
                    <a:pt x="65627" y="186785"/>
                    <a:pt x="72962" y="169164"/>
                    <a:pt x="82677" y="152781"/>
                  </a:cubicBezTo>
                  <a:cubicBezTo>
                    <a:pt x="83153" y="151924"/>
                    <a:pt x="83344" y="150590"/>
                    <a:pt x="82487" y="149733"/>
                  </a:cubicBezTo>
                  <a:lnTo>
                    <a:pt x="61055" y="128302"/>
                  </a:lnTo>
                  <a:cubicBezTo>
                    <a:pt x="52768" y="120015"/>
                    <a:pt x="52768" y="106490"/>
                    <a:pt x="61055" y="98108"/>
                  </a:cubicBezTo>
                  <a:lnTo>
                    <a:pt x="98203" y="60960"/>
                  </a:lnTo>
                  <a:cubicBezTo>
                    <a:pt x="105727" y="53435"/>
                    <a:pt x="119253" y="51816"/>
                    <a:pt x="130588" y="63151"/>
                  </a:cubicBezTo>
                  <a:lnTo>
                    <a:pt x="149923" y="82487"/>
                  </a:lnTo>
                  <a:cubicBezTo>
                    <a:pt x="150781" y="83344"/>
                    <a:pt x="152114" y="83153"/>
                    <a:pt x="152876" y="82677"/>
                  </a:cubicBezTo>
                  <a:cubicBezTo>
                    <a:pt x="169259" y="72962"/>
                    <a:pt x="186880" y="65627"/>
                    <a:pt x="205168" y="60960"/>
                  </a:cubicBezTo>
                  <a:cubicBezTo>
                    <a:pt x="206121" y="60674"/>
                    <a:pt x="207169" y="59912"/>
                    <a:pt x="207169" y="58674"/>
                  </a:cubicBezTo>
                  <a:lnTo>
                    <a:pt x="207169" y="28480"/>
                  </a:lnTo>
                  <a:cubicBezTo>
                    <a:pt x="207169" y="16669"/>
                    <a:pt x="216789" y="7144"/>
                    <a:pt x="228505" y="7144"/>
                  </a:cubicBezTo>
                  <a:lnTo>
                    <a:pt x="281083" y="7144"/>
                  </a:lnTo>
                  <a:cubicBezTo>
                    <a:pt x="291655" y="7144"/>
                    <a:pt x="302419" y="15526"/>
                    <a:pt x="302419" y="31528"/>
                  </a:cubicBezTo>
                  <a:lnTo>
                    <a:pt x="302419" y="58769"/>
                  </a:lnTo>
                  <a:cubicBezTo>
                    <a:pt x="302419" y="60008"/>
                    <a:pt x="303466" y="60770"/>
                    <a:pt x="304419" y="60960"/>
                  </a:cubicBezTo>
                  <a:cubicBezTo>
                    <a:pt x="322707" y="65627"/>
                    <a:pt x="340328" y="72962"/>
                    <a:pt x="356711" y="82677"/>
                  </a:cubicBezTo>
                  <a:cubicBezTo>
                    <a:pt x="357568" y="83153"/>
                    <a:pt x="358902" y="83344"/>
                    <a:pt x="359759" y="82487"/>
                  </a:cubicBezTo>
                  <a:lnTo>
                    <a:pt x="381190" y="61055"/>
                  </a:lnTo>
                  <a:cubicBezTo>
                    <a:pt x="389477" y="52768"/>
                    <a:pt x="403098" y="52768"/>
                    <a:pt x="411385" y="61055"/>
                  </a:cubicBezTo>
                  <a:lnTo>
                    <a:pt x="448532" y="98203"/>
                  </a:lnTo>
                  <a:cubicBezTo>
                    <a:pt x="456057" y="105727"/>
                    <a:pt x="457676" y="119253"/>
                    <a:pt x="446341" y="130588"/>
                  </a:cubicBezTo>
                  <a:lnTo>
                    <a:pt x="427006" y="149924"/>
                  </a:lnTo>
                  <a:cubicBezTo>
                    <a:pt x="426148" y="150781"/>
                    <a:pt x="426339" y="152114"/>
                    <a:pt x="426815" y="152876"/>
                  </a:cubicBezTo>
                  <a:cubicBezTo>
                    <a:pt x="436531" y="169259"/>
                    <a:pt x="443865" y="186881"/>
                    <a:pt x="448532" y="205168"/>
                  </a:cubicBezTo>
                  <a:cubicBezTo>
                    <a:pt x="448818" y="206121"/>
                    <a:pt x="449580" y="207169"/>
                    <a:pt x="450818" y="207169"/>
                  </a:cubicBezTo>
                  <a:lnTo>
                    <a:pt x="481013" y="207169"/>
                  </a:lnTo>
                  <a:cubicBezTo>
                    <a:pt x="492823" y="207169"/>
                    <a:pt x="502348" y="216789"/>
                    <a:pt x="502348" y="228505"/>
                  </a:cubicBezTo>
                  <a:lnTo>
                    <a:pt x="502348" y="281083"/>
                  </a:lnTo>
                  <a:cubicBezTo>
                    <a:pt x="502348" y="291656"/>
                    <a:pt x="493966" y="302419"/>
                    <a:pt x="477964" y="302419"/>
                  </a:cubicBezTo>
                  <a:lnTo>
                    <a:pt x="450723" y="302419"/>
                  </a:lnTo>
                  <a:cubicBezTo>
                    <a:pt x="449485" y="302419"/>
                    <a:pt x="448723" y="303467"/>
                    <a:pt x="448532" y="304419"/>
                  </a:cubicBezTo>
                  <a:cubicBezTo>
                    <a:pt x="445580" y="315944"/>
                    <a:pt x="441293" y="327755"/>
                    <a:pt x="435864" y="339376"/>
                  </a:cubicBezTo>
                  <a:cubicBezTo>
                    <a:pt x="433673" y="344138"/>
                    <a:pt x="427958" y="346234"/>
                    <a:pt x="423196" y="343948"/>
                  </a:cubicBezTo>
                  <a:cubicBezTo>
                    <a:pt x="418433" y="341757"/>
                    <a:pt x="416433" y="336042"/>
                    <a:pt x="418624" y="331280"/>
                  </a:cubicBezTo>
                  <a:cubicBezTo>
                    <a:pt x="423577" y="320707"/>
                    <a:pt x="427387" y="310134"/>
                    <a:pt x="430054" y="299657"/>
                  </a:cubicBezTo>
                  <a:cubicBezTo>
                    <a:pt x="432530" y="290036"/>
                    <a:pt x="441007" y="283369"/>
                    <a:pt x="450723" y="283369"/>
                  </a:cubicBezTo>
                  <a:lnTo>
                    <a:pt x="477964" y="283369"/>
                  </a:lnTo>
                  <a:cubicBezTo>
                    <a:pt x="477964" y="283369"/>
                    <a:pt x="483298" y="283369"/>
                    <a:pt x="483298" y="281083"/>
                  </a:cubicBezTo>
                  <a:lnTo>
                    <a:pt x="483298" y="228505"/>
                  </a:lnTo>
                  <a:cubicBezTo>
                    <a:pt x="483298" y="227267"/>
                    <a:pt x="482251" y="226219"/>
                    <a:pt x="481013" y="226219"/>
                  </a:cubicBezTo>
                  <a:lnTo>
                    <a:pt x="450818" y="226219"/>
                  </a:lnTo>
                  <a:cubicBezTo>
                    <a:pt x="441103" y="226219"/>
                    <a:pt x="432530" y="219551"/>
                    <a:pt x="430149" y="209931"/>
                  </a:cubicBezTo>
                  <a:cubicBezTo>
                    <a:pt x="425958" y="193358"/>
                    <a:pt x="419290" y="177451"/>
                    <a:pt x="410527" y="162592"/>
                  </a:cubicBezTo>
                  <a:cubicBezTo>
                    <a:pt x="405479" y="154115"/>
                    <a:pt x="406717" y="143351"/>
                    <a:pt x="413575" y="136398"/>
                  </a:cubicBezTo>
                  <a:lnTo>
                    <a:pt x="432911" y="117062"/>
                  </a:lnTo>
                  <a:cubicBezTo>
                    <a:pt x="432911" y="117062"/>
                    <a:pt x="436721" y="113252"/>
                    <a:pt x="435102" y="111633"/>
                  </a:cubicBezTo>
                  <a:lnTo>
                    <a:pt x="397955" y="74485"/>
                  </a:lnTo>
                  <a:cubicBezTo>
                    <a:pt x="396812" y="73438"/>
                    <a:pt x="395859" y="73342"/>
                    <a:pt x="394716" y="74485"/>
                  </a:cubicBezTo>
                  <a:lnTo>
                    <a:pt x="373285" y="95917"/>
                  </a:lnTo>
                  <a:cubicBezTo>
                    <a:pt x="366427" y="102870"/>
                    <a:pt x="355568" y="104108"/>
                    <a:pt x="347091" y="98965"/>
                  </a:cubicBezTo>
                  <a:cubicBezTo>
                    <a:pt x="332232" y="90202"/>
                    <a:pt x="316325" y="83534"/>
                    <a:pt x="299847" y="79343"/>
                  </a:cubicBezTo>
                  <a:cubicBezTo>
                    <a:pt x="290227" y="76867"/>
                    <a:pt x="283559" y="68390"/>
                    <a:pt x="283559" y="58674"/>
                  </a:cubicBezTo>
                  <a:lnTo>
                    <a:pt x="283559" y="31433"/>
                  </a:lnTo>
                  <a:cubicBezTo>
                    <a:pt x="283559" y="31433"/>
                    <a:pt x="283559" y="26099"/>
                    <a:pt x="281273" y="26099"/>
                  </a:cubicBezTo>
                  <a:lnTo>
                    <a:pt x="228695" y="26099"/>
                  </a:lnTo>
                  <a:cubicBezTo>
                    <a:pt x="227457" y="26099"/>
                    <a:pt x="226409" y="27146"/>
                    <a:pt x="226409" y="28385"/>
                  </a:cubicBezTo>
                  <a:lnTo>
                    <a:pt x="226409" y="58579"/>
                  </a:lnTo>
                  <a:cubicBezTo>
                    <a:pt x="226409" y="68294"/>
                    <a:pt x="219742" y="76867"/>
                    <a:pt x="210121" y="79248"/>
                  </a:cubicBezTo>
                  <a:cubicBezTo>
                    <a:pt x="193548" y="83439"/>
                    <a:pt x="177641" y="90107"/>
                    <a:pt x="162782" y="98870"/>
                  </a:cubicBezTo>
                  <a:cubicBezTo>
                    <a:pt x="154210" y="103918"/>
                    <a:pt x="143446" y="102680"/>
                    <a:pt x="136588" y="95822"/>
                  </a:cubicBezTo>
                  <a:lnTo>
                    <a:pt x="117348" y="76581"/>
                  </a:lnTo>
                  <a:cubicBezTo>
                    <a:pt x="117348" y="76581"/>
                    <a:pt x="113538" y="72771"/>
                    <a:pt x="111919" y="74390"/>
                  </a:cubicBezTo>
                  <a:lnTo>
                    <a:pt x="74771" y="111538"/>
                  </a:lnTo>
                  <a:cubicBezTo>
                    <a:pt x="74200" y="112109"/>
                    <a:pt x="74104" y="112681"/>
                    <a:pt x="74104" y="113157"/>
                  </a:cubicBezTo>
                  <a:cubicBezTo>
                    <a:pt x="74104" y="113633"/>
                    <a:pt x="74200" y="114205"/>
                    <a:pt x="74771" y="114776"/>
                  </a:cubicBezTo>
                  <a:lnTo>
                    <a:pt x="96202" y="136208"/>
                  </a:lnTo>
                  <a:cubicBezTo>
                    <a:pt x="103060" y="143161"/>
                    <a:pt x="104394" y="153924"/>
                    <a:pt x="99346" y="162401"/>
                  </a:cubicBezTo>
                  <a:cubicBezTo>
                    <a:pt x="90583" y="177260"/>
                    <a:pt x="83915" y="193167"/>
                    <a:pt x="79724" y="209645"/>
                  </a:cubicBezTo>
                  <a:cubicBezTo>
                    <a:pt x="77248" y="219266"/>
                    <a:pt x="68771" y="225933"/>
                    <a:pt x="59055" y="225933"/>
                  </a:cubicBezTo>
                  <a:lnTo>
                    <a:pt x="31813" y="225933"/>
                  </a:lnTo>
                  <a:cubicBezTo>
                    <a:pt x="31813" y="225933"/>
                    <a:pt x="26479" y="225933"/>
                    <a:pt x="26479" y="228219"/>
                  </a:cubicBezTo>
                  <a:lnTo>
                    <a:pt x="26479" y="280797"/>
                  </a:lnTo>
                  <a:cubicBezTo>
                    <a:pt x="26479" y="282035"/>
                    <a:pt x="27527" y="283083"/>
                    <a:pt x="28765" y="283083"/>
                  </a:cubicBezTo>
                  <a:lnTo>
                    <a:pt x="58960" y="283083"/>
                  </a:lnTo>
                  <a:cubicBezTo>
                    <a:pt x="68675" y="283083"/>
                    <a:pt x="77248" y="289750"/>
                    <a:pt x="79629" y="299371"/>
                  </a:cubicBezTo>
                  <a:cubicBezTo>
                    <a:pt x="83820" y="315944"/>
                    <a:pt x="90488" y="331851"/>
                    <a:pt x="99250" y="346710"/>
                  </a:cubicBezTo>
                  <a:cubicBezTo>
                    <a:pt x="104299" y="355283"/>
                    <a:pt x="103060" y="366046"/>
                    <a:pt x="96202" y="372904"/>
                  </a:cubicBezTo>
                  <a:lnTo>
                    <a:pt x="76867" y="392240"/>
                  </a:lnTo>
                  <a:cubicBezTo>
                    <a:pt x="76867" y="392240"/>
                    <a:pt x="73057" y="396050"/>
                    <a:pt x="74676" y="397669"/>
                  </a:cubicBezTo>
                  <a:lnTo>
                    <a:pt x="111823" y="434816"/>
                  </a:lnTo>
                  <a:cubicBezTo>
                    <a:pt x="112966" y="435864"/>
                    <a:pt x="113919" y="435959"/>
                    <a:pt x="115062" y="434816"/>
                  </a:cubicBezTo>
                  <a:lnTo>
                    <a:pt x="136493" y="413385"/>
                  </a:lnTo>
                  <a:cubicBezTo>
                    <a:pt x="143351" y="406527"/>
                    <a:pt x="154210" y="405193"/>
                    <a:pt x="162687" y="410242"/>
                  </a:cubicBezTo>
                  <a:cubicBezTo>
                    <a:pt x="177546" y="419005"/>
                    <a:pt x="193453" y="425672"/>
                    <a:pt x="209931" y="429863"/>
                  </a:cubicBezTo>
                  <a:cubicBezTo>
                    <a:pt x="219551" y="432340"/>
                    <a:pt x="226219" y="440817"/>
                    <a:pt x="226219" y="450533"/>
                  </a:cubicBezTo>
                  <a:lnTo>
                    <a:pt x="226219" y="479965"/>
                  </a:lnTo>
                  <a:cubicBezTo>
                    <a:pt x="226219" y="482537"/>
                    <a:pt x="226885" y="483394"/>
                    <a:pt x="226885" y="483394"/>
                  </a:cubicBezTo>
                  <a:lnTo>
                    <a:pt x="281083" y="483013"/>
                  </a:lnTo>
                  <a:cubicBezTo>
                    <a:pt x="282321" y="483013"/>
                    <a:pt x="283369" y="481965"/>
                    <a:pt x="283369" y="480727"/>
                  </a:cubicBezTo>
                  <a:lnTo>
                    <a:pt x="283369" y="450533"/>
                  </a:lnTo>
                  <a:cubicBezTo>
                    <a:pt x="283369" y="440817"/>
                    <a:pt x="290036" y="432245"/>
                    <a:pt x="299656" y="429863"/>
                  </a:cubicBezTo>
                  <a:cubicBezTo>
                    <a:pt x="310134" y="427196"/>
                    <a:pt x="320707" y="423386"/>
                    <a:pt x="331280" y="418433"/>
                  </a:cubicBezTo>
                  <a:cubicBezTo>
                    <a:pt x="336042" y="416147"/>
                    <a:pt x="341757" y="418243"/>
                    <a:pt x="343948" y="423005"/>
                  </a:cubicBezTo>
                  <a:cubicBezTo>
                    <a:pt x="346138" y="427768"/>
                    <a:pt x="344138" y="433483"/>
                    <a:pt x="339376" y="435674"/>
                  </a:cubicBezTo>
                  <a:cubicBezTo>
                    <a:pt x="327755" y="441103"/>
                    <a:pt x="316039" y="445389"/>
                    <a:pt x="304419" y="448342"/>
                  </a:cubicBezTo>
                  <a:cubicBezTo>
                    <a:pt x="303466" y="448627"/>
                    <a:pt x="302419" y="449390"/>
                    <a:pt x="302419" y="450628"/>
                  </a:cubicBezTo>
                  <a:lnTo>
                    <a:pt x="302419" y="480822"/>
                  </a:lnTo>
                  <a:cubicBezTo>
                    <a:pt x="302419" y="492633"/>
                    <a:pt x="292798" y="502158"/>
                    <a:pt x="281083" y="502158"/>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 name="Freeform: Shape 8">
              <a:extLst>
                <a:ext uri="{FF2B5EF4-FFF2-40B4-BE49-F238E27FC236}">
                  <a16:creationId xmlns:a16="http://schemas.microsoft.com/office/drawing/2014/main" id="{D6889FC3-9D8B-40E6-A804-15F42143C52B}"/>
                </a:ext>
              </a:extLst>
            </p:cNvPr>
            <p:cNvSpPr/>
            <p:nvPr/>
          </p:nvSpPr>
          <p:spPr>
            <a:xfrm>
              <a:off x="3820319" y="2950369"/>
              <a:ext cx="352425" cy="352425"/>
            </a:xfrm>
            <a:custGeom>
              <a:avLst/>
              <a:gdLst>
                <a:gd name="connsiteX0" fmla="*/ 339376 w 352425"/>
                <a:gd name="connsiteY0" fmla="*/ 287846 h 352425"/>
                <a:gd name="connsiteX1" fmla="*/ 256889 w 352425"/>
                <a:gd name="connsiteY1" fmla="*/ 205359 h 352425"/>
                <a:gd name="connsiteX2" fmla="*/ 273844 w 352425"/>
                <a:gd name="connsiteY2" fmla="*/ 140494 h 352425"/>
                <a:gd name="connsiteX3" fmla="*/ 140494 w 352425"/>
                <a:gd name="connsiteY3" fmla="*/ 7144 h 352425"/>
                <a:gd name="connsiteX4" fmla="*/ 7144 w 352425"/>
                <a:gd name="connsiteY4" fmla="*/ 140494 h 352425"/>
                <a:gd name="connsiteX5" fmla="*/ 140494 w 352425"/>
                <a:gd name="connsiteY5" fmla="*/ 273844 h 352425"/>
                <a:gd name="connsiteX6" fmla="*/ 205359 w 352425"/>
                <a:gd name="connsiteY6" fmla="*/ 256889 h 352425"/>
                <a:gd name="connsiteX7" fmla="*/ 287846 w 352425"/>
                <a:gd name="connsiteY7" fmla="*/ 339376 h 352425"/>
                <a:gd name="connsiteX8" fmla="*/ 313563 w 352425"/>
                <a:gd name="connsiteY8" fmla="*/ 350044 h 352425"/>
                <a:gd name="connsiteX9" fmla="*/ 339376 w 352425"/>
                <a:gd name="connsiteY9" fmla="*/ 339376 h 352425"/>
                <a:gd name="connsiteX10" fmla="*/ 339376 w 352425"/>
                <a:gd name="connsiteY10" fmla="*/ 287846 h 352425"/>
                <a:gd name="connsiteX11" fmla="*/ 26194 w 352425"/>
                <a:gd name="connsiteY11" fmla="*/ 140494 h 352425"/>
                <a:gd name="connsiteX12" fmla="*/ 140494 w 352425"/>
                <a:gd name="connsiteY12" fmla="*/ 26194 h 352425"/>
                <a:gd name="connsiteX13" fmla="*/ 254794 w 352425"/>
                <a:gd name="connsiteY13" fmla="*/ 140494 h 352425"/>
                <a:gd name="connsiteX14" fmla="*/ 140494 w 352425"/>
                <a:gd name="connsiteY14" fmla="*/ 254794 h 352425"/>
                <a:gd name="connsiteX15" fmla="*/ 26194 w 352425"/>
                <a:gd name="connsiteY15" fmla="*/ 140494 h 352425"/>
                <a:gd name="connsiteX16" fmla="*/ 325946 w 352425"/>
                <a:gd name="connsiteY16" fmla="*/ 325946 h 352425"/>
                <a:gd name="connsiteX17" fmla="*/ 301371 w 352425"/>
                <a:gd name="connsiteY17" fmla="*/ 325946 h 352425"/>
                <a:gd name="connsiteX18" fmla="*/ 221552 w 352425"/>
                <a:gd name="connsiteY18" fmla="*/ 246221 h 352425"/>
                <a:gd name="connsiteX19" fmla="*/ 246221 w 352425"/>
                <a:gd name="connsiteY19" fmla="*/ 221552 h 352425"/>
                <a:gd name="connsiteX20" fmla="*/ 325946 w 352425"/>
                <a:gd name="connsiteY20" fmla="*/ 301371 h 352425"/>
                <a:gd name="connsiteX21" fmla="*/ 325946 w 352425"/>
                <a:gd name="connsiteY21" fmla="*/ 325946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2425" h="352425">
                  <a:moveTo>
                    <a:pt x="339376" y="287846"/>
                  </a:moveTo>
                  <a:lnTo>
                    <a:pt x="256889" y="205359"/>
                  </a:lnTo>
                  <a:cubicBezTo>
                    <a:pt x="267653" y="186119"/>
                    <a:pt x="273844" y="164021"/>
                    <a:pt x="273844" y="140494"/>
                  </a:cubicBezTo>
                  <a:cubicBezTo>
                    <a:pt x="273844" y="66961"/>
                    <a:pt x="214027" y="7144"/>
                    <a:pt x="140494" y="7144"/>
                  </a:cubicBezTo>
                  <a:cubicBezTo>
                    <a:pt x="66961" y="7144"/>
                    <a:pt x="7144" y="66961"/>
                    <a:pt x="7144" y="140494"/>
                  </a:cubicBezTo>
                  <a:cubicBezTo>
                    <a:pt x="7144" y="214027"/>
                    <a:pt x="66961" y="273844"/>
                    <a:pt x="140494" y="273844"/>
                  </a:cubicBezTo>
                  <a:cubicBezTo>
                    <a:pt x="164021" y="273844"/>
                    <a:pt x="186119" y="267653"/>
                    <a:pt x="205359" y="256889"/>
                  </a:cubicBezTo>
                  <a:lnTo>
                    <a:pt x="287846" y="339376"/>
                  </a:lnTo>
                  <a:cubicBezTo>
                    <a:pt x="294989" y="346520"/>
                    <a:pt x="304229" y="350044"/>
                    <a:pt x="313563" y="350044"/>
                  </a:cubicBezTo>
                  <a:cubicBezTo>
                    <a:pt x="322897" y="350044"/>
                    <a:pt x="332232" y="346520"/>
                    <a:pt x="339376" y="339376"/>
                  </a:cubicBezTo>
                  <a:cubicBezTo>
                    <a:pt x="353568" y="325184"/>
                    <a:pt x="353568" y="302038"/>
                    <a:pt x="339376" y="287846"/>
                  </a:cubicBezTo>
                  <a:close/>
                  <a:moveTo>
                    <a:pt x="26194" y="140494"/>
                  </a:moveTo>
                  <a:cubicBezTo>
                    <a:pt x="26194" y="77438"/>
                    <a:pt x="77438" y="26194"/>
                    <a:pt x="140494" y="26194"/>
                  </a:cubicBezTo>
                  <a:cubicBezTo>
                    <a:pt x="203549" y="26194"/>
                    <a:pt x="254794" y="77438"/>
                    <a:pt x="254794" y="140494"/>
                  </a:cubicBezTo>
                  <a:cubicBezTo>
                    <a:pt x="254794" y="203549"/>
                    <a:pt x="203549" y="254794"/>
                    <a:pt x="140494" y="254794"/>
                  </a:cubicBezTo>
                  <a:cubicBezTo>
                    <a:pt x="77438" y="254794"/>
                    <a:pt x="26194" y="203549"/>
                    <a:pt x="26194" y="140494"/>
                  </a:cubicBezTo>
                  <a:close/>
                  <a:moveTo>
                    <a:pt x="325946" y="325946"/>
                  </a:moveTo>
                  <a:cubicBezTo>
                    <a:pt x="319183" y="332708"/>
                    <a:pt x="308134" y="332708"/>
                    <a:pt x="301371" y="325946"/>
                  </a:cubicBezTo>
                  <a:lnTo>
                    <a:pt x="221552" y="246221"/>
                  </a:lnTo>
                  <a:cubicBezTo>
                    <a:pt x="230791" y="239078"/>
                    <a:pt x="239078" y="230886"/>
                    <a:pt x="246221" y="221552"/>
                  </a:cubicBezTo>
                  <a:lnTo>
                    <a:pt x="325946" y="301371"/>
                  </a:lnTo>
                  <a:cubicBezTo>
                    <a:pt x="332708" y="308134"/>
                    <a:pt x="332708" y="319183"/>
                    <a:pt x="325946" y="325946"/>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96262" name="Rectangle 10">
            <a:extLst>
              <a:ext uri="{FF2B5EF4-FFF2-40B4-BE49-F238E27FC236}">
                <a16:creationId xmlns:a16="http://schemas.microsoft.com/office/drawing/2014/main" id="{39482F04-1CC2-4990-A081-1D7789A6BC22}"/>
              </a:ext>
            </a:extLst>
          </p:cNvPr>
          <p:cNvSpPr>
            <a:spLocks noChangeArrowheads="1"/>
          </p:cNvSpPr>
          <p:nvPr/>
        </p:nvSpPr>
        <p:spPr bwMode="auto">
          <a:xfrm>
            <a:off x="344488" y="6397625"/>
            <a:ext cx="4310062"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800" b="0" i="1">
                <a:solidFill>
                  <a:schemeClr val="tx2"/>
                </a:solidFill>
              </a:rPr>
              <a:t>Манба</a:t>
            </a:r>
            <a:r>
              <a:rPr lang="tr-TR" altLang="en-US" sz="800" b="0" i="1">
                <a:solidFill>
                  <a:schemeClr val="tx2"/>
                </a:solidFill>
              </a:rPr>
              <a:t>: </a:t>
            </a:r>
            <a:r>
              <a:rPr lang="ru-RU" altLang="en-US" sz="800" b="0" i="1">
                <a:solidFill>
                  <a:schemeClr val="tx2"/>
                </a:solidFill>
              </a:rPr>
              <a:t>касбий</a:t>
            </a:r>
            <a:r>
              <a:rPr lang="tr-TR" altLang="en-US" sz="800" b="0" i="1">
                <a:solidFill>
                  <a:schemeClr val="tx2"/>
                </a:solidFill>
              </a:rPr>
              <a:t> </a:t>
            </a:r>
            <a:r>
              <a:rPr lang="ru-RU" altLang="en-US" sz="800" b="0" i="1">
                <a:solidFill>
                  <a:schemeClr val="tx2"/>
                </a:solidFill>
              </a:rPr>
              <a:t>фирибгарлик</a:t>
            </a:r>
            <a:r>
              <a:rPr lang="tr-TR" altLang="en-US" sz="800" b="0" i="1">
                <a:solidFill>
                  <a:schemeClr val="tx2"/>
                </a:solidFill>
              </a:rPr>
              <a:t> 2022: </a:t>
            </a:r>
            <a:r>
              <a:rPr lang="ru-RU" altLang="en-US" sz="800" b="0" i="1">
                <a:solidFill>
                  <a:schemeClr val="tx2"/>
                </a:solidFill>
              </a:rPr>
              <a:t>миллатлар</a:t>
            </a:r>
            <a:r>
              <a:rPr lang="tr-TR" altLang="en-US" sz="800" b="0" i="1">
                <a:solidFill>
                  <a:schemeClr val="tx2"/>
                </a:solidFill>
              </a:rPr>
              <a:t> </a:t>
            </a:r>
            <a:r>
              <a:rPr lang="ru-RU" altLang="en-US" sz="800" b="0" i="1">
                <a:solidFill>
                  <a:schemeClr val="tx2"/>
                </a:solidFill>
              </a:rPr>
              <a:t>учун</a:t>
            </a:r>
            <a:r>
              <a:rPr lang="tr-TR" altLang="en-US" sz="800" b="0" i="1">
                <a:solidFill>
                  <a:schemeClr val="tx2"/>
                </a:solidFill>
              </a:rPr>
              <a:t> </a:t>
            </a:r>
            <a:r>
              <a:rPr lang="ru-RU" altLang="en-US" sz="800" b="0" i="1">
                <a:solidFill>
                  <a:schemeClr val="tx2"/>
                </a:solidFill>
              </a:rPr>
              <a:t>ҳисоб</a:t>
            </a:r>
            <a:r>
              <a:rPr lang="tr-TR" altLang="en-US" sz="800" b="0" i="1">
                <a:solidFill>
                  <a:schemeClr val="tx2"/>
                </a:solidFill>
              </a:rPr>
              <a:t>o</a:t>
            </a:r>
            <a:r>
              <a:rPr lang="ru-RU" altLang="en-US" sz="800" b="0" i="1">
                <a:solidFill>
                  <a:schemeClr val="tx2"/>
                </a:solidFill>
              </a:rPr>
              <a:t>т</a:t>
            </a:r>
            <a:r>
              <a:rPr lang="tr-TR" altLang="en-US" sz="800" b="0" i="1">
                <a:solidFill>
                  <a:schemeClr val="tx2"/>
                </a:solidFill>
              </a:rPr>
              <a:t>, 2022, ASFE</a:t>
            </a:r>
            <a:r>
              <a:rPr lang="en-US" altLang="en-US" sz="800" b="0" i="1">
                <a:solidFill>
                  <a:schemeClr val="tx2"/>
                </a:solidFill>
              </a:rPr>
              <a:t> </a:t>
            </a:r>
            <a:endParaRPr lang="ru-RU" altLang="en-US" sz="800" b="0" i="1">
              <a:solidFill>
                <a:schemeClr val="tx2"/>
              </a:solidFill>
            </a:endParaRPr>
          </a:p>
        </p:txBody>
      </p:sp>
      <p:grpSp>
        <p:nvGrpSpPr>
          <p:cNvPr id="96263" name="Graphic 42">
            <a:extLst>
              <a:ext uri="{FF2B5EF4-FFF2-40B4-BE49-F238E27FC236}">
                <a16:creationId xmlns:a16="http://schemas.microsoft.com/office/drawing/2014/main" id="{B621A101-AA5F-459F-9F59-5C46B40993B5}"/>
              </a:ext>
            </a:extLst>
          </p:cNvPr>
          <p:cNvGrpSpPr>
            <a:grpSpLocks/>
          </p:cNvGrpSpPr>
          <p:nvPr/>
        </p:nvGrpSpPr>
        <p:grpSpPr bwMode="auto">
          <a:xfrm>
            <a:off x="9510713" y="3233738"/>
            <a:ext cx="2038350" cy="2922587"/>
            <a:chOff x="10641058" y="4997758"/>
            <a:chExt cx="790575" cy="1133475"/>
          </a:xfrm>
        </p:grpSpPr>
        <p:sp>
          <p:nvSpPr>
            <p:cNvPr id="96277" name="Freeform: Shape 44">
              <a:extLst>
                <a:ext uri="{FF2B5EF4-FFF2-40B4-BE49-F238E27FC236}">
                  <a16:creationId xmlns:a16="http://schemas.microsoft.com/office/drawing/2014/main" id="{9D1DB17E-F0AB-442B-9EA9-E8AAE7561AE7}"/>
                </a:ext>
              </a:extLst>
            </p:cNvPr>
            <p:cNvSpPr>
              <a:spLocks/>
            </p:cNvSpPr>
            <p:nvPr/>
          </p:nvSpPr>
          <p:spPr bwMode="auto">
            <a:xfrm>
              <a:off x="10875723" y="5730040"/>
              <a:ext cx="409575" cy="266700"/>
            </a:xfrm>
            <a:custGeom>
              <a:avLst/>
              <a:gdLst>
                <a:gd name="T0" fmla="*/ 7270 w 409575"/>
                <a:gd name="T1" fmla="*/ 191929 h 266700"/>
                <a:gd name="T2" fmla="*/ 7746 w 409575"/>
                <a:gd name="T3" fmla="*/ 191453 h 266700"/>
                <a:gd name="T4" fmla="*/ 20795 w 409575"/>
                <a:gd name="T5" fmla="*/ 171355 h 266700"/>
                <a:gd name="T6" fmla="*/ 83660 w 409575"/>
                <a:gd name="T7" fmla="*/ 135160 h 266700"/>
                <a:gd name="T8" fmla="*/ 100996 w 409575"/>
                <a:gd name="T9" fmla="*/ 105156 h 266700"/>
                <a:gd name="T10" fmla="*/ 100996 w 409575"/>
                <a:gd name="T11" fmla="*/ 74962 h 266700"/>
                <a:gd name="T12" fmla="*/ 217772 w 409575"/>
                <a:gd name="T13" fmla="*/ 7144 h 266700"/>
                <a:gd name="T14" fmla="*/ 217772 w 409575"/>
                <a:gd name="T15" fmla="*/ 28004 h 266700"/>
                <a:gd name="T16" fmla="*/ 243680 w 409575"/>
                <a:gd name="T17" fmla="*/ 42958 h 266700"/>
                <a:gd name="T18" fmla="*/ 271493 w 409575"/>
                <a:gd name="T19" fmla="*/ 26956 h 266700"/>
                <a:gd name="T20" fmla="*/ 325119 w 409575"/>
                <a:gd name="T21" fmla="*/ 23146 h 266700"/>
                <a:gd name="T22" fmla="*/ 398366 w 409575"/>
                <a:gd name="T23" fmla="*/ 61531 h 266700"/>
                <a:gd name="T24" fmla="*/ 407224 w 409575"/>
                <a:gd name="T25" fmla="*/ 74200 h 266700"/>
                <a:gd name="T26" fmla="*/ 407415 w 409575"/>
                <a:gd name="T27" fmla="*/ 91631 h 266700"/>
                <a:gd name="T28" fmla="*/ 393699 w 409575"/>
                <a:gd name="T29" fmla="*/ 108871 h 266700"/>
                <a:gd name="T30" fmla="*/ 143382 w 409575"/>
                <a:gd name="T31" fmla="*/ 253175 h 266700"/>
                <a:gd name="T32" fmla="*/ 89756 w 409575"/>
                <a:gd name="T33" fmla="*/ 256985 h 266700"/>
                <a:gd name="T34" fmla="*/ 16509 w 409575"/>
                <a:gd name="T35" fmla="*/ 218599 h 266700"/>
                <a:gd name="T36" fmla="*/ 7365 w 409575"/>
                <a:gd name="T37" fmla="*/ 191834 h 2667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9575"/>
                <a:gd name="T58" fmla="*/ 0 h 266700"/>
                <a:gd name="T59" fmla="*/ 409575 w 409575"/>
                <a:gd name="T60" fmla="*/ 266700 h 2667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9575" h="266700">
                  <a:moveTo>
                    <a:pt x="7270" y="191929"/>
                  </a:moveTo>
                  <a:lnTo>
                    <a:pt x="7746" y="191453"/>
                  </a:lnTo>
                  <a:cubicBezTo>
                    <a:pt x="6031" y="184880"/>
                    <a:pt x="10413" y="177260"/>
                    <a:pt x="20795" y="171355"/>
                  </a:cubicBezTo>
                  <a:lnTo>
                    <a:pt x="83660" y="135160"/>
                  </a:lnTo>
                  <a:cubicBezTo>
                    <a:pt x="94423" y="128969"/>
                    <a:pt x="100996" y="117539"/>
                    <a:pt x="100996" y="105156"/>
                  </a:cubicBezTo>
                  <a:lnTo>
                    <a:pt x="100996" y="74962"/>
                  </a:lnTo>
                  <a:lnTo>
                    <a:pt x="217772" y="7144"/>
                  </a:lnTo>
                  <a:lnTo>
                    <a:pt x="217772" y="28004"/>
                  </a:lnTo>
                  <a:cubicBezTo>
                    <a:pt x="217772" y="41339"/>
                    <a:pt x="232155" y="49625"/>
                    <a:pt x="243680" y="42958"/>
                  </a:cubicBezTo>
                  <a:lnTo>
                    <a:pt x="271493" y="26956"/>
                  </a:lnTo>
                  <a:cubicBezTo>
                    <a:pt x="287495" y="17717"/>
                    <a:pt x="311498" y="16002"/>
                    <a:pt x="325119" y="23146"/>
                  </a:cubicBezTo>
                  <a:lnTo>
                    <a:pt x="398366" y="61531"/>
                  </a:lnTo>
                  <a:cubicBezTo>
                    <a:pt x="404557" y="64770"/>
                    <a:pt x="407320" y="69342"/>
                    <a:pt x="407224" y="74200"/>
                  </a:cubicBezTo>
                  <a:cubicBezTo>
                    <a:pt x="407415" y="74200"/>
                    <a:pt x="407415" y="91631"/>
                    <a:pt x="407415" y="91631"/>
                  </a:cubicBezTo>
                  <a:cubicBezTo>
                    <a:pt x="407415" y="97441"/>
                    <a:pt x="402557" y="103823"/>
                    <a:pt x="393699" y="108871"/>
                  </a:cubicBezTo>
                  <a:lnTo>
                    <a:pt x="143382" y="253175"/>
                  </a:lnTo>
                  <a:cubicBezTo>
                    <a:pt x="127380" y="262414"/>
                    <a:pt x="103377" y="264128"/>
                    <a:pt x="89756" y="256985"/>
                  </a:cubicBezTo>
                  <a:lnTo>
                    <a:pt x="16509" y="218599"/>
                  </a:lnTo>
                  <a:cubicBezTo>
                    <a:pt x="4888" y="211455"/>
                    <a:pt x="7365" y="201930"/>
                    <a:pt x="7365" y="191834"/>
                  </a:cubicBezTo>
                  <a:lnTo>
                    <a:pt x="7270" y="191929"/>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78" name="Freeform: Shape 45">
              <a:extLst>
                <a:ext uri="{FF2B5EF4-FFF2-40B4-BE49-F238E27FC236}">
                  <a16:creationId xmlns:a16="http://schemas.microsoft.com/office/drawing/2014/main" id="{901AA05D-9E8A-47D9-9ADC-976BEE5B0939}"/>
                </a:ext>
              </a:extLst>
            </p:cNvPr>
            <p:cNvSpPr>
              <a:spLocks/>
            </p:cNvSpPr>
            <p:nvPr/>
          </p:nvSpPr>
          <p:spPr bwMode="auto">
            <a:xfrm>
              <a:off x="10969575" y="5625456"/>
              <a:ext cx="123825" cy="180975"/>
            </a:xfrm>
            <a:custGeom>
              <a:avLst/>
              <a:gdLst>
                <a:gd name="T0" fmla="*/ 7144 w 123825"/>
                <a:gd name="T1" fmla="*/ 164973 h 180975"/>
                <a:gd name="T2" fmla="*/ 7144 w 123825"/>
                <a:gd name="T3" fmla="*/ 64008 h 180975"/>
                <a:gd name="T4" fmla="*/ 123920 w 123825"/>
                <a:gd name="T5" fmla="*/ 7144 h 180975"/>
                <a:gd name="T6" fmla="*/ 123920 w 123825"/>
                <a:gd name="T7" fmla="*/ 111728 h 180975"/>
                <a:gd name="T8" fmla="*/ 7144 w 123825"/>
                <a:gd name="T9" fmla="*/ 179546 h 180975"/>
                <a:gd name="T10" fmla="*/ 7144 w 123825"/>
                <a:gd name="T11" fmla="*/ 164973 h 180975"/>
                <a:gd name="T12" fmla="*/ 0 60000 65536"/>
                <a:gd name="T13" fmla="*/ 0 60000 65536"/>
                <a:gd name="T14" fmla="*/ 0 60000 65536"/>
                <a:gd name="T15" fmla="*/ 0 60000 65536"/>
                <a:gd name="T16" fmla="*/ 0 60000 65536"/>
                <a:gd name="T17" fmla="*/ 0 60000 65536"/>
                <a:gd name="T18" fmla="*/ 0 w 123825"/>
                <a:gd name="T19" fmla="*/ 0 h 180975"/>
                <a:gd name="T20" fmla="*/ 123825 w 123825"/>
                <a:gd name="T21" fmla="*/ 180975 h 180975"/>
              </a:gdLst>
              <a:ahLst/>
              <a:cxnLst>
                <a:cxn ang="T12">
                  <a:pos x="T0" y="T1"/>
                </a:cxn>
                <a:cxn ang="T13">
                  <a:pos x="T2" y="T3"/>
                </a:cxn>
                <a:cxn ang="T14">
                  <a:pos x="T4" y="T5"/>
                </a:cxn>
                <a:cxn ang="T15">
                  <a:pos x="T6" y="T7"/>
                </a:cxn>
                <a:cxn ang="T16">
                  <a:pos x="T8" y="T9"/>
                </a:cxn>
                <a:cxn ang="T17">
                  <a:pos x="T10" y="T11"/>
                </a:cxn>
              </a:cxnLst>
              <a:rect l="T18" t="T19" r="T20" b="T21"/>
              <a:pathLst>
                <a:path w="123825" h="180975">
                  <a:moveTo>
                    <a:pt x="7144" y="164973"/>
                  </a:moveTo>
                  <a:lnTo>
                    <a:pt x="7144" y="64008"/>
                  </a:lnTo>
                  <a:lnTo>
                    <a:pt x="123920" y="7144"/>
                  </a:lnTo>
                  <a:lnTo>
                    <a:pt x="123920" y="111728"/>
                  </a:lnTo>
                  <a:lnTo>
                    <a:pt x="7144" y="179546"/>
                  </a:lnTo>
                  <a:lnTo>
                    <a:pt x="7144" y="164973"/>
                  </a:lnTo>
                  <a:close/>
                </a:path>
              </a:pathLst>
            </a:custGeom>
            <a:solidFill>
              <a:srgbClr val="B8C9F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79" name="Freeform: Shape 46">
              <a:extLst>
                <a:ext uri="{FF2B5EF4-FFF2-40B4-BE49-F238E27FC236}">
                  <a16:creationId xmlns:a16="http://schemas.microsoft.com/office/drawing/2014/main" id="{9626C40C-9E35-429B-BD68-8DDBEAAE5D31}"/>
                </a:ext>
              </a:extLst>
            </p:cNvPr>
            <p:cNvSpPr>
              <a:spLocks/>
            </p:cNvSpPr>
            <p:nvPr/>
          </p:nvSpPr>
          <p:spPr bwMode="auto">
            <a:xfrm>
              <a:off x="10957955" y="5673271"/>
              <a:ext cx="38100" cy="190500"/>
            </a:xfrm>
            <a:custGeom>
              <a:avLst/>
              <a:gdLst>
                <a:gd name="T0" fmla="*/ 18669 w 38100"/>
                <a:gd name="T1" fmla="*/ 117539 h 190500"/>
                <a:gd name="T2" fmla="*/ 18669 w 38100"/>
                <a:gd name="T3" fmla="*/ 16574 h 190500"/>
                <a:gd name="T4" fmla="*/ 38100 w 38100"/>
                <a:gd name="T5" fmla="*/ 7144 h 190500"/>
                <a:gd name="T6" fmla="*/ 38100 w 38100"/>
                <a:gd name="T7" fmla="*/ 150209 h 190500"/>
                <a:gd name="T8" fmla="*/ 20765 w 38100"/>
                <a:gd name="T9" fmla="*/ 180213 h 190500"/>
                <a:gd name="T10" fmla="*/ 7144 w 38100"/>
                <a:gd name="T11" fmla="*/ 188024 h 190500"/>
                <a:gd name="T12" fmla="*/ 18574 w 38100"/>
                <a:gd name="T13" fmla="*/ 162401 h 190500"/>
                <a:gd name="T14" fmla="*/ 18574 w 38100"/>
                <a:gd name="T15" fmla="*/ 117539 h 190500"/>
                <a:gd name="T16" fmla="*/ 0 60000 65536"/>
                <a:gd name="T17" fmla="*/ 0 60000 65536"/>
                <a:gd name="T18" fmla="*/ 0 60000 65536"/>
                <a:gd name="T19" fmla="*/ 0 60000 65536"/>
                <a:gd name="T20" fmla="*/ 0 60000 65536"/>
                <a:gd name="T21" fmla="*/ 0 60000 65536"/>
                <a:gd name="T22" fmla="*/ 0 60000 65536"/>
                <a:gd name="T23" fmla="*/ 0 60000 65536"/>
                <a:gd name="T24" fmla="*/ 0 w 38100"/>
                <a:gd name="T25" fmla="*/ 0 h 190500"/>
                <a:gd name="T26" fmla="*/ 38100 w 38100"/>
                <a:gd name="T27" fmla="*/ 190500 h 1905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100" h="190500">
                  <a:moveTo>
                    <a:pt x="18669" y="117539"/>
                  </a:moveTo>
                  <a:lnTo>
                    <a:pt x="18669" y="16574"/>
                  </a:lnTo>
                  <a:lnTo>
                    <a:pt x="38100" y="7144"/>
                  </a:lnTo>
                  <a:lnTo>
                    <a:pt x="38100" y="150209"/>
                  </a:lnTo>
                  <a:cubicBezTo>
                    <a:pt x="38100" y="162592"/>
                    <a:pt x="31528" y="174022"/>
                    <a:pt x="20765" y="180213"/>
                  </a:cubicBezTo>
                  <a:lnTo>
                    <a:pt x="7144" y="188024"/>
                  </a:lnTo>
                  <a:cubicBezTo>
                    <a:pt x="14288" y="181547"/>
                    <a:pt x="18574" y="172307"/>
                    <a:pt x="18574" y="162401"/>
                  </a:cubicBezTo>
                  <a:lnTo>
                    <a:pt x="18574" y="117539"/>
                  </a:lnTo>
                  <a:lnTo>
                    <a:pt x="18669" y="117539"/>
                  </a:lnTo>
                  <a:close/>
                </a:path>
              </a:pathLst>
            </a:custGeom>
            <a:solidFill>
              <a:srgbClr val="81A0EA"/>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0" name="Freeform: Shape 47">
              <a:extLst>
                <a:ext uri="{FF2B5EF4-FFF2-40B4-BE49-F238E27FC236}">
                  <a16:creationId xmlns:a16="http://schemas.microsoft.com/office/drawing/2014/main" id="{EE539D2C-F218-4708-BB87-F6DE922643B3}"/>
                </a:ext>
              </a:extLst>
            </p:cNvPr>
            <p:cNvSpPr>
              <a:spLocks/>
            </p:cNvSpPr>
            <p:nvPr/>
          </p:nvSpPr>
          <p:spPr bwMode="auto">
            <a:xfrm>
              <a:off x="10875723" y="5792810"/>
              <a:ext cx="409575" cy="200025"/>
            </a:xfrm>
            <a:custGeom>
              <a:avLst/>
              <a:gdLst>
                <a:gd name="T0" fmla="*/ 7746 w 409575"/>
                <a:gd name="T1" fmla="*/ 128302 h 200025"/>
                <a:gd name="T2" fmla="*/ 8413 w 409575"/>
                <a:gd name="T3" fmla="*/ 121158 h 200025"/>
                <a:gd name="T4" fmla="*/ 16414 w 409575"/>
                <a:gd name="T5" fmla="*/ 130111 h 200025"/>
                <a:gd name="T6" fmla="*/ 89661 w 409575"/>
                <a:gd name="T7" fmla="*/ 168497 h 200025"/>
                <a:gd name="T8" fmla="*/ 143287 w 409575"/>
                <a:gd name="T9" fmla="*/ 164687 h 200025"/>
                <a:gd name="T10" fmla="*/ 393604 w 409575"/>
                <a:gd name="T11" fmla="*/ 20383 h 200025"/>
                <a:gd name="T12" fmla="*/ 406558 w 409575"/>
                <a:gd name="T13" fmla="*/ 7144 h 200025"/>
                <a:gd name="T14" fmla="*/ 407224 w 409575"/>
                <a:gd name="T15" fmla="*/ 11144 h 200025"/>
                <a:gd name="T16" fmla="*/ 407415 w 409575"/>
                <a:gd name="T17" fmla="*/ 28575 h 200025"/>
                <a:gd name="T18" fmla="*/ 393699 w 409575"/>
                <a:gd name="T19" fmla="*/ 45815 h 200025"/>
                <a:gd name="T20" fmla="*/ 143382 w 409575"/>
                <a:gd name="T21" fmla="*/ 190119 h 200025"/>
                <a:gd name="T22" fmla="*/ 89756 w 409575"/>
                <a:gd name="T23" fmla="*/ 193929 h 200025"/>
                <a:gd name="T24" fmla="*/ 16509 w 409575"/>
                <a:gd name="T25" fmla="*/ 155543 h 200025"/>
                <a:gd name="T26" fmla="*/ 7365 w 409575"/>
                <a:gd name="T27" fmla="*/ 128778 h 200025"/>
                <a:gd name="T28" fmla="*/ 7841 w 409575"/>
                <a:gd name="T29" fmla="*/ 128302 h 2000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9575"/>
                <a:gd name="T46" fmla="*/ 0 h 200025"/>
                <a:gd name="T47" fmla="*/ 409575 w 409575"/>
                <a:gd name="T48" fmla="*/ 200025 h 2000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9575" h="200025">
                  <a:moveTo>
                    <a:pt x="7746" y="128302"/>
                  </a:moveTo>
                  <a:cubicBezTo>
                    <a:pt x="7174" y="126016"/>
                    <a:pt x="7555" y="123539"/>
                    <a:pt x="8413" y="121158"/>
                  </a:cubicBezTo>
                  <a:cubicBezTo>
                    <a:pt x="9651" y="124396"/>
                    <a:pt x="12032" y="127444"/>
                    <a:pt x="16414" y="130111"/>
                  </a:cubicBezTo>
                  <a:lnTo>
                    <a:pt x="89661" y="168497"/>
                  </a:lnTo>
                  <a:cubicBezTo>
                    <a:pt x="103186" y="175641"/>
                    <a:pt x="127189" y="173927"/>
                    <a:pt x="143287" y="164687"/>
                  </a:cubicBezTo>
                  <a:lnTo>
                    <a:pt x="393604" y="20383"/>
                  </a:lnTo>
                  <a:cubicBezTo>
                    <a:pt x="400462" y="16383"/>
                    <a:pt x="404843" y="11716"/>
                    <a:pt x="406558" y="7144"/>
                  </a:cubicBezTo>
                  <a:cubicBezTo>
                    <a:pt x="407034" y="8477"/>
                    <a:pt x="407224" y="9811"/>
                    <a:pt x="407224" y="11144"/>
                  </a:cubicBezTo>
                  <a:cubicBezTo>
                    <a:pt x="407415" y="11144"/>
                    <a:pt x="407415" y="28575"/>
                    <a:pt x="407415" y="28575"/>
                  </a:cubicBezTo>
                  <a:cubicBezTo>
                    <a:pt x="407415" y="34385"/>
                    <a:pt x="402557" y="40767"/>
                    <a:pt x="393699" y="45815"/>
                  </a:cubicBezTo>
                  <a:lnTo>
                    <a:pt x="143382" y="190119"/>
                  </a:lnTo>
                  <a:cubicBezTo>
                    <a:pt x="127380" y="199358"/>
                    <a:pt x="103377" y="201073"/>
                    <a:pt x="89756" y="193929"/>
                  </a:cubicBezTo>
                  <a:lnTo>
                    <a:pt x="16509" y="155543"/>
                  </a:lnTo>
                  <a:cubicBezTo>
                    <a:pt x="4888" y="148400"/>
                    <a:pt x="7365" y="138875"/>
                    <a:pt x="7365" y="128778"/>
                  </a:cubicBezTo>
                  <a:lnTo>
                    <a:pt x="7841" y="128302"/>
                  </a:lnTo>
                  <a:lnTo>
                    <a:pt x="7746" y="128302"/>
                  </a:lnTo>
                  <a:close/>
                </a:path>
              </a:pathLst>
            </a:custGeom>
            <a:solidFill>
              <a:srgbClr val="B8C9F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1" name="Freeform: Shape 48">
              <a:extLst>
                <a:ext uri="{FF2B5EF4-FFF2-40B4-BE49-F238E27FC236}">
                  <a16:creationId xmlns:a16="http://schemas.microsoft.com/office/drawing/2014/main" id="{1FCCC0FD-8AD5-4352-B46D-FCB2C0E2CF5F}"/>
                </a:ext>
              </a:extLst>
            </p:cNvPr>
            <p:cNvSpPr>
              <a:spLocks/>
            </p:cNvSpPr>
            <p:nvPr/>
          </p:nvSpPr>
          <p:spPr bwMode="auto">
            <a:xfrm>
              <a:off x="10633914" y="4990632"/>
              <a:ext cx="762000" cy="942975"/>
            </a:xfrm>
            <a:custGeom>
              <a:avLst/>
              <a:gdLst>
                <a:gd name="T0" fmla="*/ 762381 w 762000"/>
                <a:gd name="T1" fmla="*/ 54370 h 942975"/>
                <a:gd name="T2" fmla="*/ 743140 w 762000"/>
                <a:gd name="T3" fmla="*/ 488710 h 942975"/>
                <a:gd name="T4" fmla="*/ 701802 w 762000"/>
                <a:gd name="T5" fmla="*/ 560528 h 942975"/>
                <a:gd name="T6" fmla="*/ 89059 w 762000"/>
                <a:gd name="T7" fmla="*/ 937433 h 942975"/>
                <a:gd name="T8" fmla="*/ 7144 w 762000"/>
                <a:gd name="T9" fmla="*/ 891903 h 942975"/>
                <a:gd name="T10" fmla="*/ 7144 w 762000"/>
                <a:gd name="T11" fmla="*/ 450324 h 942975"/>
                <a:gd name="T12" fmla="*/ 48673 w 762000"/>
                <a:gd name="T13" fmla="*/ 378410 h 942975"/>
                <a:gd name="T14" fmla="*/ 680752 w 762000"/>
                <a:gd name="T15" fmla="*/ 12841 h 942975"/>
                <a:gd name="T16" fmla="*/ 762381 w 762000"/>
                <a:gd name="T17" fmla="*/ 54370 h 9429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2000"/>
                <a:gd name="T28" fmla="*/ 0 h 942975"/>
                <a:gd name="T29" fmla="*/ 762000 w 762000"/>
                <a:gd name="T30" fmla="*/ 942975 h 9429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2000" h="942975">
                  <a:moveTo>
                    <a:pt x="762381" y="54370"/>
                  </a:moveTo>
                  <a:lnTo>
                    <a:pt x="743140" y="488710"/>
                  </a:lnTo>
                  <a:cubicBezTo>
                    <a:pt x="743140" y="518333"/>
                    <a:pt x="727424" y="545669"/>
                    <a:pt x="701802" y="560528"/>
                  </a:cubicBezTo>
                  <a:lnTo>
                    <a:pt x="89059" y="937433"/>
                  </a:lnTo>
                  <a:cubicBezTo>
                    <a:pt x="61341" y="953530"/>
                    <a:pt x="7144" y="936290"/>
                    <a:pt x="7144" y="891903"/>
                  </a:cubicBezTo>
                  <a:lnTo>
                    <a:pt x="7144" y="450324"/>
                  </a:lnTo>
                  <a:cubicBezTo>
                    <a:pt x="7144" y="420701"/>
                    <a:pt x="22955" y="393269"/>
                    <a:pt x="48673" y="378410"/>
                  </a:cubicBezTo>
                  <a:lnTo>
                    <a:pt x="680752" y="12841"/>
                  </a:lnTo>
                  <a:cubicBezTo>
                    <a:pt x="717137" y="-5161"/>
                    <a:pt x="762381" y="22461"/>
                    <a:pt x="762381" y="54370"/>
                  </a:cubicBez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2" name="Freeform: Shape 49">
              <a:extLst>
                <a:ext uri="{FF2B5EF4-FFF2-40B4-BE49-F238E27FC236}">
                  <a16:creationId xmlns:a16="http://schemas.microsoft.com/office/drawing/2014/main" id="{93A211AB-8583-4746-B1B5-75C19478945B}"/>
                </a:ext>
              </a:extLst>
            </p:cNvPr>
            <p:cNvSpPr>
              <a:spLocks/>
            </p:cNvSpPr>
            <p:nvPr/>
          </p:nvSpPr>
          <p:spPr bwMode="auto">
            <a:xfrm>
              <a:off x="10653440" y="5430479"/>
              <a:ext cx="742950" cy="504825"/>
            </a:xfrm>
            <a:custGeom>
              <a:avLst/>
              <a:gdLst>
                <a:gd name="T0" fmla="*/ 743045 w 742950"/>
                <a:gd name="T1" fmla="*/ 7144 h 504825"/>
                <a:gd name="T2" fmla="*/ 743045 w 742950"/>
                <a:gd name="T3" fmla="*/ 58483 h 504825"/>
                <a:gd name="T4" fmla="*/ 701707 w 742950"/>
                <a:gd name="T5" fmla="*/ 130302 h 504825"/>
                <a:gd name="T6" fmla="*/ 69533 w 742950"/>
                <a:gd name="T7" fmla="*/ 497586 h 504825"/>
                <a:gd name="T8" fmla="*/ 7144 w 742950"/>
                <a:gd name="T9" fmla="*/ 461677 h 504825"/>
                <a:gd name="T10" fmla="*/ 7144 w 742950"/>
                <a:gd name="T11" fmla="*/ 434626 h 504825"/>
                <a:gd name="T12" fmla="*/ 743045 w 742950"/>
                <a:gd name="T13" fmla="*/ 7144 h 504825"/>
                <a:gd name="T14" fmla="*/ 0 60000 65536"/>
                <a:gd name="T15" fmla="*/ 0 60000 65536"/>
                <a:gd name="T16" fmla="*/ 0 60000 65536"/>
                <a:gd name="T17" fmla="*/ 0 60000 65536"/>
                <a:gd name="T18" fmla="*/ 0 60000 65536"/>
                <a:gd name="T19" fmla="*/ 0 60000 65536"/>
                <a:gd name="T20" fmla="*/ 0 60000 65536"/>
                <a:gd name="T21" fmla="*/ 0 w 742950"/>
                <a:gd name="T22" fmla="*/ 0 h 504825"/>
                <a:gd name="T23" fmla="*/ 742950 w 742950"/>
                <a:gd name="T24" fmla="*/ 504825 h 5048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2950" h="504825">
                  <a:moveTo>
                    <a:pt x="743045" y="7144"/>
                  </a:moveTo>
                  <a:lnTo>
                    <a:pt x="743045" y="58483"/>
                  </a:lnTo>
                  <a:cubicBezTo>
                    <a:pt x="743045" y="88106"/>
                    <a:pt x="727329" y="115443"/>
                    <a:pt x="701707" y="130302"/>
                  </a:cubicBezTo>
                  <a:lnTo>
                    <a:pt x="69533" y="497586"/>
                  </a:lnTo>
                  <a:cubicBezTo>
                    <a:pt x="41815" y="513683"/>
                    <a:pt x="7144" y="493681"/>
                    <a:pt x="7144" y="461677"/>
                  </a:cubicBezTo>
                  <a:lnTo>
                    <a:pt x="7144" y="434626"/>
                  </a:lnTo>
                  <a:lnTo>
                    <a:pt x="743045" y="7144"/>
                  </a:lnTo>
                  <a:close/>
                </a:path>
              </a:pathLst>
            </a:custGeom>
            <a:solidFill>
              <a:srgbClr val="4453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3" name="Freeform: Shape 50">
              <a:extLst>
                <a:ext uri="{FF2B5EF4-FFF2-40B4-BE49-F238E27FC236}">
                  <a16:creationId xmlns:a16="http://schemas.microsoft.com/office/drawing/2014/main" id="{60B0D130-C4EC-493C-BED6-E46884B49F58}"/>
                </a:ext>
              </a:extLst>
            </p:cNvPr>
            <p:cNvSpPr>
              <a:spLocks/>
            </p:cNvSpPr>
            <p:nvPr/>
          </p:nvSpPr>
          <p:spPr bwMode="auto">
            <a:xfrm>
              <a:off x="10653345" y="5000318"/>
              <a:ext cx="742950" cy="866775"/>
            </a:xfrm>
            <a:custGeom>
              <a:avLst/>
              <a:gdLst>
                <a:gd name="T0" fmla="*/ 7144 w 742950"/>
                <a:gd name="T1" fmla="*/ 450259 h 866775"/>
                <a:gd name="T2" fmla="*/ 48673 w 742950"/>
                <a:gd name="T3" fmla="*/ 378345 h 866775"/>
                <a:gd name="T4" fmla="*/ 680752 w 742950"/>
                <a:gd name="T5" fmla="*/ 12776 h 866775"/>
                <a:gd name="T6" fmla="*/ 743045 w 742950"/>
                <a:gd name="T7" fmla="*/ 48780 h 866775"/>
                <a:gd name="T8" fmla="*/ 743045 w 742950"/>
                <a:gd name="T9" fmla="*/ 437305 h 866775"/>
                <a:gd name="T10" fmla="*/ 7144 w 742950"/>
                <a:gd name="T11" fmla="*/ 864787 h 866775"/>
                <a:gd name="T12" fmla="*/ 7144 w 742950"/>
                <a:gd name="T13" fmla="*/ 450259 h 866775"/>
                <a:gd name="T14" fmla="*/ 0 60000 65536"/>
                <a:gd name="T15" fmla="*/ 0 60000 65536"/>
                <a:gd name="T16" fmla="*/ 0 60000 65536"/>
                <a:gd name="T17" fmla="*/ 0 60000 65536"/>
                <a:gd name="T18" fmla="*/ 0 60000 65536"/>
                <a:gd name="T19" fmla="*/ 0 60000 65536"/>
                <a:gd name="T20" fmla="*/ 0 60000 65536"/>
                <a:gd name="T21" fmla="*/ 0 w 742950"/>
                <a:gd name="T22" fmla="*/ 0 h 866775"/>
                <a:gd name="T23" fmla="*/ 742950 w 742950"/>
                <a:gd name="T24" fmla="*/ 866775 h 8667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2950" h="866775">
                  <a:moveTo>
                    <a:pt x="7144" y="450259"/>
                  </a:moveTo>
                  <a:cubicBezTo>
                    <a:pt x="7144" y="420636"/>
                    <a:pt x="22955" y="393204"/>
                    <a:pt x="48673" y="378345"/>
                  </a:cubicBezTo>
                  <a:lnTo>
                    <a:pt x="680752" y="12776"/>
                  </a:lnTo>
                  <a:cubicBezTo>
                    <a:pt x="708470" y="-3226"/>
                    <a:pt x="743045" y="16776"/>
                    <a:pt x="743045" y="48780"/>
                  </a:cubicBezTo>
                  <a:lnTo>
                    <a:pt x="743045" y="437305"/>
                  </a:lnTo>
                  <a:lnTo>
                    <a:pt x="7144" y="864787"/>
                  </a:lnTo>
                  <a:lnTo>
                    <a:pt x="7144" y="450259"/>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4" name="Freeform: Shape 51">
              <a:extLst>
                <a:ext uri="{FF2B5EF4-FFF2-40B4-BE49-F238E27FC236}">
                  <a16:creationId xmlns:a16="http://schemas.microsoft.com/office/drawing/2014/main" id="{588D84BC-596E-4EBE-8747-151CFB35A8A6}"/>
                </a:ext>
              </a:extLst>
            </p:cNvPr>
            <p:cNvSpPr>
              <a:spLocks/>
            </p:cNvSpPr>
            <p:nvPr/>
          </p:nvSpPr>
          <p:spPr bwMode="auto">
            <a:xfrm>
              <a:off x="10699446" y="5046050"/>
              <a:ext cx="657225" cy="752475"/>
            </a:xfrm>
            <a:custGeom>
              <a:avLst/>
              <a:gdLst>
                <a:gd name="T0" fmla="*/ 650939 w 657225"/>
                <a:gd name="T1" fmla="*/ 7144 h 752475"/>
                <a:gd name="T2" fmla="*/ 650939 w 657225"/>
                <a:gd name="T3" fmla="*/ 374809 h 752475"/>
                <a:gd name="T4" fmla="*/ 7144 w 657225"/>
                <a:gd name="T5" fmla="*/ 748760 h 752475"/>
                <a:gd name="T6" fmla="*/ 7144 w 657225"/>
                <a:gd name="T7" fmla="*/ 379571 h 752475"/>
                <a:gd name="T8" fmla="*/ 650939 w 657225"/>
                <a:gd name="T9" fmla="*/ 7144 h 752475"/>
                <a:gd name="T10" fmla="*/ 0 60000 65536"/>
                <a:gd name="T11" fmla="*/ 0 60000 65536"/>
                <a:gd name="T12" fmla="*/ 0 60000 65536"/>
                <a:gd name="T13" fmla="*/ 0 60000 65536"/>
                <a:gd name="T14" fmla="*/ 0 60000 65536"/>
                <a:gd name="T15" fmla="*/ 0 w 657225"/>
                <a:gd name="T16" fmla="*/ 0 h 752475"/>
                <a:gd name="T17" fmla="*/ 657225 w 657225"/>
                <a:gd name="T18" fmla="*/ 752475 h 752475"/>
              </a:gdLst>
              <a:ahLst/>
              <a:cxnLst>
                <a:cxn ang="T10">
                  <a:pos x="T0" y="T1"/>
                </a:cxn>
                <a:cxn ang="T11">
                  <a:pos x="T2" y="T3"/>
                </a:cxn>
                <a:cxn ang="T12">
                  <a:pos x="T4" y="T5"/>
                </a:cxn>
                <a:cxn ang="T13">
                  <a:pos x="T6" y="T7"/>
                </a:cxn>
                <a:cxn ang="T14">
                  <a:pos x="T8" y="T9"/>
                </a:cxn>
              </a:cxnLst>
              <a:rect l="T15" t="T16" r="T17" b="T18"/>
              <a:pathLst>
                <a:path w="657225" h="752475">
                  <a:moveTo>
                    <a:pt x="650939" y="7144"/>
                  </a:moveTo>
                  <a:lnTo>
                    <a:pt x="650939" y="374809"/>
                  </a:lnTo>
                  <a:lnTo>
                    <a:pt x="7144" y="748760"/>
                  </a:lnTo>
                  <a:lnTo>
                    <a:pt x="7144" y="379571"/>
                  </a:lnTo>
                  <a:lnTo>
                    <a:pt x="650939" y="7144"/>
                  </a:lnTo>
                  <a:close/>
                </a:path>
              </a:pathLst>
            </a:custGeom>
            <a:solidFill>
              <a:schemeClr val="bg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5" name="Freeform: Shape 52">
              <a:extLst>
                <a:ext uri="{FF2B5EF4-FFF2-40B4-BE49-F238E27FC236}">
                  <a16:creationId xmlns:a16="http://schemas.microsoft.com/office/drawing/2014/main" id="{9E467CCA-C9F9-43E3-BAFD-EF162B5D7B29}"/>
                </a:ext>
              </a:extLst>
            </p:cNvPr>
            <p:cNvSpPr>
              <a:spLocks/>
            </p:cNvSpPr>
            <p:nvPr/>
          </p:nvSpPr>
          <p:spPr bwMode="auto">
            <a:xfrm>
              <a:off x="10747452" y="5511536"/>
              <a:ext cx="123825" cy="228600"/>
            </a:xfrm>
            <a:custGeom>
              <a:avLst/>
              <a:gdLst>
                <a:gd name="T0" fmla="*/ 7144 w 123825"/>
                <a:gd name="T1" fmla="*/ 71247 h 228600"/>
                <a:gd name="T2" fmla="*/ 7144 w 123825"/>
                <a:gd name="T3" fmla="*/ 221551 h 228600"/>
                <a:gd name="T4" fmla="*/ 118015 w 123825"/>
                <a:gd name="T5" fmla="*/ 157163 h 228600"/>
                <a:gd name="T6" fmla="*/ 118015 w 123825"/>
                <a:gd name="T7" fmla="*/ 7144 h 228600"/>
                <a:gd name="T8" fmla="*/ 7144 w 123825"/>
                <a:gd name="T9" fmla="*/ 71247 h 228600"/>
                <a:gd name="T10" fmla="*/ 0 60000 65536"/>
                <a:gd name="T11" fmla="*/ 0 60000 65536"/>
                <a:gd name="T12" fmla="*/ 0 60000 65536"/>
                <a:gd name="T13" fmla="*/ 0 60000 65536"/>
                <a:gd name="T14" fmla="*/ 0 60000 65536"/>
                <a:gd name="T15" fmla="*/ 0 w 123825"/>
                <a:gd name="T16" fmla="*/ 0 h 228600"/>
                <a:gd name="T17" fmla="*/ 123825 w 123825"/>
                <a:gd name="T18" fmla="*/ 228600 h 228600"/>
              </a:gdLst>
              <a:ahLst/>
              <a:cxnLst>
                <a:cxn ang="T10">
                  <a:pos x="T0" y="T1"/>
                </a:cxn>
                <a:cxn ang="T11">
                  <a:pos x="T2" y="T3"/>
                </a:cxn>
                <a:cxn ang="T12">
                  <a:pos x="T4" y="T5"/>
                </a:cxn>
                <a:cxn ang="T13">
                  <a:pos x="T6" y="T7"/>
                </a:cxn>
                <a:cxn ang="T14">
                  <a:pos x="T8" y="T9"/>
                </a:cxn>
              </a:cxnLst>
              <a:rect l="T15" t="T16" r="T17" b="T18"/>
              <a:pathLst>
                <a:path w="123825" h="228600">
                  <a:moveTo>
                    <a:pt x="7144" y="71247"/>
                  </a:moveTo>
                  <a:lnTo>
                    <a:pt x="7144" y="221551"/>
                  </a:lnTo>
                  <a:lnTo>
                    <a:pt x="118015" y="157163"/>
                  </a:lnTo>
                  <a:lnTo>
                    <a:pt x="118015" y="7144"/>
                  </a:lnTo>
                  <a:lnTo>
                    <a:pt x="7144" y="71247"/>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6" name="Freeform: Shape 53">
              <a:extLst>
                <a:ext uri="{FF2B5EF4-FFF2-40B4-BE49-F238E27FC236}">
                  <a16:creationId xmlns:a16="http://schemas.microsoft.com/office/drawing/2014/main" id="{B2BBF5BD-9F1B-44E1-973B-C390EADEEF6D}"/>
                </a:ext>
              </a:extLst>
            </p:cNvPr>
            <p:cNvSpPr>
              <a:spLocks/>
            </p:cNvSpPr>
            <p:nvPr/>
          </p:nvSpPr>
          <p:spPr bwMode="auto">
            <a:xfrm>
              <a:off x="11044442" y="5181781"/>
              <a:ext cx="161925" cy="247650"/>
            </a:xfrm>
            <a:custGeom>
              <a:avLst/>
              <a:gdLst>
                <a:gd name="T0" fmla="*/ 158306 w 161925"/>
                <a:gd name="T1" fmla="*/ 7144 h 247650"/>
                <a:gd name="T2" fmla="*/ 7144 w 161925"/>
                <a:gd name="T3" fmla="*/ 94583 h 247650"/>
                <a:gd name="T4" fmla="*/ 7144 w 161925"/>
                <a:gd name="T5" fmla="*/ 244602 h 247650"/>
                <a:gd name="T6" fmla="*/ 158306 w 161925"/>
                <a:gd name="T7" fmla="*/ 156781 h 247650"/>
                <a:gd name="T8" fmla="*/ 158306 w 161925"/>
                <a:gd name="T9" fmla="*/ 7144 h 247650"/>
                <a:gd name="T10" fmla="*/ 0 60000 65536"/>
                <a:gd name="T11" fmla="*/ 0 60000 65536"/>
                <a:gd name="T12" fmla="*/ 0 60000 65536"/>
                <a:gd name="T13" fmla="*/ 0 60000 65536"/>
                <a:gd name="T14" fmla="*/ 0 60000 65536"/>
                <a:gd name="T15" fmla="*/ 0 w 161925"/>
                <a:gd name="T16" fmla="*/ 0 h 247650"/>
                <a:gd name="T17" fmla="*/ 161925 w 161925"/>
                <a:gd name="T18" fmla="*/ 247650 h 247650"/>
              </a:gdLst>
              <a:ahLst/>
              <a:cxnLst>
                <a:cxn ang="T10">
                  <a:pos x="T0" y="T1"/>
                </a:cxn>
                <a:cxn ang="T11">
                  <a:pos x="T2" y="T3"/>
                </a:cxn>
                <a:cxn ang="T12">
                  <a:pos x="T4" y="T5"/>
                </a:cxn>
                <a:cxn ang="T13">
                  <a:pos x="T6" y="T7"/>
                </a:cxn>
                <a:cxn ang="T14">
                  <a:pos x="T8" y="T9"/>
                </a:cxn>
              </a:cxnLst>
              <a:rect l="T15" t="T16" r="T17" b="T18"/>
              <a:pathLst>
                <a:path w="161925" h="247650">
                  <a:moveTo>
                    <a:pt x="158306" y="7144"/>
                  </a:moveTo>
                  <a:lnTo>
                    <a:pt x="7144" y="94583"/>
                  </a:lnTo>
                  <a:lnTo>
                    <a:pt x="7144" y="244602"/>
                  </a:lnTo>
                  <a:lnTo>
                    <a:pt x="158306" y="156781"/>
                  </a:lnTo>
                  <a:lnTo>
                    <a:pt x="158306" y="7144"/>
                  </a:lnTo>
                  <a:close/>
                </a:path>
              </a:pathLst>
            </a:custGeom>
            <a:solidFill>
              <a:srgbClr val="49A9F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7" name="Freeform: Shape 54">
              <a:extLst>
                <a:ext uri="{FF2B5EF4-FFF2-40B4-BE49-F238E27FC236}">
                  <a16:creationId xmlns:a16="http://schemas.microsoft.com/office/drawing/2014/main" id="{FFB420F9-EE56-4729-A407-1C5898201238}"/>
                </a:ext>
              </a:extLst>
            </p:cNvPr>
            <p:cNvSpPr>
              <a:spLocks/>
            </p:cNvSpPr>
            <p:nvPr/>
          </p:nvSpPr>
          <p:spPr bwMode="auto">
            <a:xfrm>
              <a:off x="10747452" y="5278650"/>
              <a:ext cx="285750" cy="180975"/>
            </a:xfrm>
            <a:custGeom>
              <a:avLst/>
              <a:gdLst>
                <a:gd name="T0" fmla="*/ 280987 w 285750"/>
                <a:gd name="T1" fmla="*/ 7144 h 180975"/>
                <a:gd name="T2" fmla="*/ 7144 w 285750"/>
                <a:gd name="T3" fmla="*/ 165259 h 180975"/>
                <a:gd name="T4" fmla="*/ 7144 w 285750"/>
                <a:gd name="T5" fmla="*/ 175641 h 180975"/>
                <a:gd name="T6" fmla="*/ 280987 w 285750"/>
                <a:gd name="T7" fmla="*/ 17145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641"/>
                  </a:lnTo>
                  <a:lnTo>
                    <a:pt x="280987" y="17145"/>
                  </a:lnTo>
                  <a:lnTo>
                    <a:pt x="280987" y="7144"/>
                  </a:lnTo>
                  <a:close/>
                </a:path>
              </a:pathLst>
            </a:custGeom>
            <a:solidFill>
              <a:srgbClr val="3754E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8" name="Freeform: Shape 55">
              <a:extLst>
                <a:ext uri="{FF2B5EF4-FFF2-40B4-BE49-F238E27FC236}">
                  <a16:creationId xmlns:a16="http://schemas.microsoft.com/office/drawing/2014/main" id="{41EADB9D-EEB1-4CD5-9C12-91047026FFDA}"/>
                </a:ext>
              </a:extLst>
            </p:cNvPr>
            <p:cNvSpPr>
              <a:spLocks/>
            </p:cNvSpPr>
            <p:nvPr/>
          </p:nvSpPr>
          <p:spPr bwMode="auto">
            <a:xfrm>
              <a:off x="10747452" y="5315131"/>
              <a:ext cx="285750" cy="180975"/>
            </a:xfrm>
            <a:custGeom>
              <a:avLst/>
              <a:gdLst>
                <a:gd name="T0" fmla="*/ 280987 w 285750"/>
                <a:gd name="T1" fmla="*/ 7144 h 180975"/>
                <a:gd name="T2" fmla="*/ 7144 w 285750"/>
                <a:gd name="T3" fmla="*/ 165259 h 180975"/>
                <a:gd name="T4" fmla="*/ 7144 w 285750"/>
                <a:gd name="T5" fmla="*/ 175546 h 180975"/>
                <a:gd name="T6" fmla="*/ 280987 w 285750"/>
                <a:gd name="T7" fmla="*/ 17050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546"/>
                  </a:lnTo>
                  <a:lnTo>
                    <a:pt x="280987" y="17050"/>
                  </a:lnTo>
                  <a:lnTo>
                    <a:pt x="280987" y="7144"/>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89" name="Freeform: Shape 56">
              <a:extLst>
                <a:ext uri="{FF2B5EF4-FFF2-40B4-BE49-F238E27FC236}">
                  <a16:creationId xmlns:a16="http://schemas.microsoft.com/office/drawing/2014/main" id="{AFCC7E10-2E50-4E42-B89A-62AC5FA39AAA}"/>
                </a:ext>
              </a:extLst>
            </p:cNvPr>
            <p:cNvSpPr>
              <a:spLocks/>
            </p:cNvSpPr>
            <p:nvPr/>
          </p:nvSpPr>
          <p:spPr bwMode="auto">
            <a:xfrm>
              <a:off x="10747452" y="5351612"/>
              <a:ext cx="285750" cy="180975"/>
            </a:xfrm>
            <a:custGeom>
              <a:avLst/>
              <a:gdLst>
                <a:gd name="T0" fmla="*/ 280987 w 285750"/>
                <a:gd name="T1" fmla="*/ 7144 h 180975"/>
                <a:gd name="T2" fmla="*/ 7144 w 285750"/>
                <a:gd name="T3" fmla="*/ 165259 h 180975"/>
                <a:gd name="T4" fmla="*/ 7144 w 285750"/>
                <a:gd name="T5" fmla="*/ 175546 h 180975"/>
                <a:gd name="T6" fmla="*/ 280987 w 285750"/>
                <a:gd name="T7" fmla="*/ 17050 h 180975"/>
                <a:gd name="T8" fmla="*/ 280987 w 285750"/>
                <a:gd name="T9" fmla="*/ 7144 h 180975"/>
                <a:gd name="T10" fmla="*/ 0 60000 65536"/>
                <a:gd name="T11" fmla="*/ 0 60000 65536"/>
                <a:gd name="T12" fmla="*/ 0 60000 65536"/>
                <a:gd name="T13" fmla="*/ 0 60000 65536"/>
                <a:gd name="T14" fmla="*/ 0 60000 65536"/>
                <a:gd name="T15" fmla="*/ 0 w 285750"/>
                <a:gd name="T16" fmla="*/ 0 h 180975"/>
                <a:gd name="T17" fmla="*/ 285750 w 285750"/>
                <a:gd name="T18" fmla="*/ 180975 h 180975"/>
              </a:gdLst>
              <a:ahLst/>
              <a:cxnLst>
                <a:cxn ang="T10">
                  <a:pos x="T0" y="T1"/>
                </a:cxn>
                <a:cxn ang="T11">
                  <a:pos x="T2" y="T3"/>
                </a:cxn>
                <a:cxn ang="T12">
                  <a:pos x="T4" y="T5"/>
                </a:cxn>
                <a:cxn ang="T13">
                  <a:pos x="T6" y="T7"/>
                </a:cxn>
                <a:cxn ang="T14">
                  <a:pos x="T8" y="T9"/>
                </a:cxn>
              </a:cxnLst>
              <a:rect l="T15" t="T16" r="T17" b="T18"/>
              <a:pathLst>
                <a:path w="285750" h="180975">
                  <a:moveTo>
                    <a:pt x="280987" y="7144"/>
                  </a:moveTo>
                  <a:lnTo>
                    <a:pt x="7144" y="165259"/>
                  </a:lnTo>
                  <a:lnTo>
                    <a:pt x="7144" y="175546"/>
                  </a:lnTo>
                  <a:lnTo>
                    <a:pt x="280987" y="17050"/>
                  </a:lnTo>
                  <a:lnTo>
                    <a:pt x="280987" y="7144"/>
                  </a:lnTo>
                  <a:close/>
                </a:path>
              </a:pathLst>
            </a:custGeom>
            <a:solidFill>
              <a:srgbClr val="4453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0" name="Freeform: Shape 57">
              <a:extLst>
                <a:ext uri="{FF2B5EF4-FFF2-40B4-BE49-F238E27FC236}">
                  <a16:creationId xmlns:a16="http://schemas.microsoft.com/office/drawing/2014/main" id="{6D41ADAC-F997-40F0-9EEA-087EEF63F0A3}"/>
                </a:ext>
              </a:extLst>
            </p:cNvPr>
            <p:cNvSpPr>
              <a:spLocks/>
            </p:cNvSpPr>
            <p:nvPr/>
          </p:nvSpPr>
          <p:spPr bwMode="auto">
            <a:xfrm>
              <a:off x="11220273" y="5122631"/>
              <a:ext cx="95250" cy="66675"/>
            </a:xfrm>
            <a:custGeom>
              <a:avLst/>
              <a:gdLst>
                <a:gd name="T0" fmla="*/ 88773 w 95250"/>
                <a:gd name="T1" fmla="*/ 7144 h 66675"/>
                <a:gd name="T2" fmla="*/ 88773 w 95250"/>
                <a:gd name="T3" fmla="*/ 17336 h 66675"/>
                <a:gd name="T4" fmla="*/ 7144 w 95250"/>
                <a:gd name="T5" fmla="*/ 64484 h 66675"/>
                <a:gd name="T6" fmla="*/ 7144 w 95250"/>
                <a:gd name="T7" fmla="*/ 54293 h 66675"/>
                <a:gd name="T8" fmla="*/ 88773 w 95250"/>
                <a:gd name="T9" fmla="*/ 7144 h 66675"/>
                <a:gd name="T10" fmla="*/ 0 60000 65536"/>
                <a:gd name="T11" fmla="*/ 0 60000 65536"/>
                <a:gd name="T12" fmla="*/ 0 60000 65536"/>
                <a:gd name="T13" fmla="*/ 0 60000 65536"/>
                <a:gd name="T14" fmla="*/ 0 60000 65536"/>
                <a:gd name="T15" fmla="*/ 0 w 95250"/>
                <a:gd name="T16" fmla="*/ 0 h 66675"/>
                <a:gd name="T17" fmla="*/ 95250 w 95250"/>
                <a:gd name="T18" fmla="*/ 66675 h 66675"/>
              </a:gdLst>
              <a:ahLst/>
              <a:cxnLst>
                <a:cxn ang="T10">
                  <a:pos x="T0" y="T1"/>
                </a:cxn>
                <a:cxn ang="T11">
                  <a:pos x="T2" y="T3"/>
                </a:cxn>
                <a:cxn ang="T12">
                  <a:pos x="T4" y="T5"/>
                </a:cxn>
                <a:cxn ang="T13">
                  <a:pos x="T6" y="T7"/>
                </a:cxn>
                <a:cxn ang="T14">
                  <a:pos x="T8" y="T9"/>
                </a:cxn>
              </a:cxnLst>
              <a:rect l="T15" t="T16" r="T17" b="T18"/>
              <a:pathLst>
                <a:path w="95250" h="66675">
                  <a:moveTo>
                    <a:pt x="88773" y="7144"/>
                  </a:moveTo>
                  <a:lnTo>
                    <a:pt x="88773" y="17336"/>
                  </a:lnTo>
                  <a:lnTo>
                    <a:pt x="7144" y="64484"/>
                  </a:lnTo>
                  <a:lnTo>
                    <a:pt x="7144" y="54293"/>
                  </a:lnTo>
                  <a:lnTo>
                    <a:pt x="88773" y="7144"/>
                  </a:ln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1" name="Freeform: Shape 58">
              <a:extLst>
                <a:ext uri="{FF2B5EF4-FFF2-40B4-BE49-F238E27FC236}">
                  <a16:creationId xmlns:a16="http://schemas.microsoft.com/office/drawing/2014/main" id="{39F2E9B6-3BE9-4992-ACD5-28A00D1BC30E}"/>
                </a:ext>
              </a:extLst>
            </p:cNvPr>
            <p:cNvSpPr>
              <a:spLocks/>
            </p:cNvSpPr>
            <p:nvPr/>
          </p:nvSpPr>
          <p:spPr bwMode="auto">
            <a:xfrm>
              <a:off x="11220273" y="5197592"/>
              <a:ext cx="95250" cy="66675"/>
            </a:xfrm>
            <a:custGeom>
              <a:avLst/>
              <a:gdLst>
                <a:gd name="T0" fmla="*/ 88773 w 95250"/>
                <a:gd name="T1" fmla="*/ 7144 h 66675"/>
                <a:gd name="T2" fmla="*/ 88773 w 95250"/>
                <a:gd name="T3" fmla="*/ 17335 h 66675"/>
                <a:gd name="T4" fmla="*/ 7144 w 95250"/>
                <a:gd name="T5" fmla="*/ 64484 h 66675"/>
                <a:gd name="T6" fmla="*/ 7144 w 95250"/>
                <a:gd name="T7" fmla="*/ 54293 h 66675"/>
                <a:gd name="T8" fmla="*/ 88773 w 95250"/>
                <a:gd name="T9" fmla="*/ 7144 h 66675"/>
                <a:gd name="T10" fmla="*/ 0 60000 65536"/>
                <a:gd name="T11" fmla="*/ 0 60000 65536"/>
                <a:gd name="T12" fmla="*/ 0 60000 65536"/>
                <a:gd name="T13" fmla="*/ 0 60000 65536"/>
                <a:gd name="T14" fmla="*/ 0 60000 65536"/>
                <a:gd name="T15" fmla="*/ 0 w 95250"/>
                <a:gd name="T16" fmla="*/ 0 h 66675"/>
                <a:gd name="T17" fmla="*/ 95250 w 95250"/>
                <a:gd name="T18" fmla="*/ 66675 h 66675"/>
              </a:gdLst>
              <a:ahLst/>
              <a:cxnLst>
                <a:cxn ang="T10">
                  <a:pos x="T0" y="T1"/>
                </a:cxn>
                <a:cxn ang="T11">
                  <a:pos x="T2" y="T3"/>
                </a:cxn>
                <a:cxn ang="T12">
                  <a:pos x="T4" y="T5"/>
                </a:cxn>
                <a:cxn ang="T13">
                  <a:pos x="T6" y="T7"/>
                </a:cxn>
                <a:cxn ang="T14">
                  <a:pos x="T8" y="T9"/>
                </a:cxn>
              </a:cxnLst>
              <a:rect l="T15" t="T16" r="T17" b="T18"/>
              <a:pathLst>
                <a:path w="95250" h="66675">
                  <a:moveTo>
                    <a:pt x="88773" y="7144"/>
                  </a:moveTo>
                  <a:lnTo>
                    <a:pt x="88773" y="17335"/>
                  </a:lnTo>
                  <a:lnTo>
                    <a:pt x="7144" y="64484"/>
                  </a:lnTo>
                  <a:lnTo>
                    <a:pt x="7144" y="54293"/>
                  </a:lnTo>
                  <a:lnTo>
                    <a:pt x="88773" y="7144"/>
                  </a:lnTo>
                  <a:close/>
                </a:path>
              </a:pathLst>
            </a:custGeom>
            <a:solidFill>
              <a:srgbClr val="3754E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2" name="Freeform: Shape 59">
              <a:extLst>
                <a:ext uri="{FF2B5EF4-FFF2-40B4-BE49-F238E27FC236}">
                  <a16:creationId xmlns:a16="http://schemas.microsoft.com/office/drawing/2014/main" id="{728464E9-76E0-4636-AEB7-B223F5A89EBD}"/>
                </a:ext>
              </a:extLst>
            </p:cNvPr>
            <p:cNvSpPr>
              <a:spLocks/>
            </p:cNvSpPr>
            <p:nvPr/>
          </p:nvSpPr>
          <p:spPr bwMode="auto">
            <a:xfrm>
              <a:off x="11179792" y="5875582"/>
              <a:ext cx="247650" cy="133350"/>
            </a:xfrm>
            <a:custGeom>
              <a:avLst/>
              <a:gdLst>
                <a:gd name="T0" fmla="*/ 247745 w 247650"/>
                <a:gd name="T1" fmla="*/ 67056 h 133350"/>
                <a:gd name="T2" fmla="*/ 127445 w 247650"/>
                <a:gd name="T3" fmla="*/ 126968 h 133350"/>
                <a:gd name="T4" fmla="*/ 7144 w 247650"/>
                <a:gd name="T5" fmla="*/ 67056 h 133350"/>
                <a:gd name="T6" fmla="*/ 127445 w 247650"/>
                <a:gd name="T7" fmla="*/ 7144 h 133350"/>
                <a:gd name="T8" fmla="*/ 247745 w 247650"/>
                <a:gd name="T9" fmla="*/ 67056 h 133350"/>
                <a:gd name="T10" fmla="*/ 0 60000 65536"/>
                <a:gd name="T11" fmla="*/ 0 60000 65536"/>
                <a:gd name="T12" fmla="*/ 0 60000 65536"/>
                <a:gd name="T13" fmla="*/ 0 60000 65536"/>
                <a:gd name="T14" fmla="*/ 0 60000 65536"/>
                <a:gd name="T15" fmla="*/ 0 w 247650"/>
                <a:gd name="T16" fmla="*/ 0 h 133350"/>
                <a:gd name="T17" fmla="*/ 247650 w 247650"/>
                <a:gd name="T18" fmla="*/ 133350 h 133350"/>
              </a:gdLst>
              <a:ahLst/>
              <a:cxnLst>
                <a:cxn ang="T10">
                  <a:pos x="T0" y="T1"/>
                </a:cxn>
                <a:cxn ang="T11">
                  <a:pos x="T2" y="T3"/>
                </a:cxn>
                <a:cxn ang="T12">
                  <a:pos x="T4" y="T5"/>
                </a:cxn>
                <a:cxn ang="T13">
                  <a:pos x="T6" y="T7"/>
                </a:cxn>
                <a:cxn ang="T14">
                  <a:pos x="T8" y="T9"/>
                </a:cxn>
              </a:cxnLst>
              <a:rect l="T15" t="T16" r="T17" b="T18"/>
              <a:pathLst>
                <a:path w="247650" h="133350">
                  <a:moveTo>
                    <a:pt x="247745" y="67056"/>
                  </a:moveTo>
                  <a:cubicBezTo>
                    <a:pt x="247745" y="100145"/>
                    <a:pt x="193885" y="126968"/>
                    <a:pt x="127445" y="126968"/>
                  </a:cubicBezTo>
                  <a:cubicBezTo>
                    <a:pt x="61004" y="126968"/>
                    <a:pt x="7144" y="100145"/>
                    <a:pt x="7144" y="67056"/>
                  </a:cubicBezTo>
                  <a:cubicBezTo>
                    <a:pt x="7144" y="33967"/>
                    <a:pt x="61004" y="7144"/>
                    <a:pt x="127445" y="7144"/>
                  </a:cubicBezTo>
                  <a:cubicBezTo>
                    <a:pt x="193885" y="7144"/>
                    <a:pt x="247745" y="33967"/>
                    <a:pt x="247745" y="67056"/>
                  </a:cubicBez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3" name="Freeform: Shape 60">
              <a:extLst>
                <a:ext uri="{FF2B5EF4-FFF2-40B4-BE49-F238E27FC236}">
                  <a16:creationId xmlns:a16="http://schemas.microsoft.com/office/drawing/2014/main" id="{15BC464B-E24A-46EB-85D0-C0EAA8F29D65}"/>
                </a:ext>
              </a:extLst>
            </p:cNvPr>
            <p:cNvSpPr>
              <a:spLocks/>
            </p:cNvSpPr>
            <p:nvPr/>
          </p:nvSpPr>
          <p:spPr bwMode="auto">
            <a:xfrm>
              <a:off x="11096579" y="5316592"/>
              <a:ext cx="57150" cy="76200"/>
            </a:xfrm>
            <a:custGeom>
              <a:avLst/>
              <a:gdLst>
                <a:gd name="T0" fmla="*/ 16062 w 57150"/>
                <a:gd name="T1" fmla="*/ 25209 h 76200"/>
                <a:gd name="T2" fmla="*/ 17205 w 57150"/>
                <a:gd name="T3" fmla="*/ 23018 h 76200"/>
                <a:gd name="T4" fmla="*/ 7299 w 57150"/>
                <a:gd name="T5" fmla="*/ 8159 h 76200"/>
                <a:gd name="T6" fmla="*/ 32540 w 57150"/>
                <a:gd name="T7" fmla="*/ 25400 h 76200"/>
                <a:gd name="T8" fmla="*/ 29492 w 57150"/>
                <a:gd name="T9" fmla="*/ 17113 h 76200"/>
                <a:gd name="T10" fmla="*/ 30540 w 57150"/>
                <a:gd name="T11" fmla="*/ 11398 h 76200"/>
                <a:gd name="T12" fmla="*/ 36350 w 57150"/>
                <a:gd name="T13" fmla="*/ 14446 h 76200"/>
                <a:gd name="T14" fmla="*/ 43970 w 57150"/>
                <a:gd name="T15" fmla="*/ 27971 h 76200"/>
                <a:gd name="T16" fmla="*/ 46065 w 57150"/>
                <a:gd name="T17" fmla="*/ 33877 h 76200"/>
                <a:gd name="T18" fmla="*/ 46827 w 57150"/>
                <a:gd name="T19" fmla="*/ 37973 h 76200"/>
                <a:gd name="T20" fmla="*/ 52638 w 57150"/>
                <a:gd name="T21" fmla="*/ 53784 h 76200"/>
                <a:gd name="T22" fmla="*/ 47780 w 57150"/>
                <a:gd name="T23" fmla="*/ 72167 h 76200"/>
                <a:gd name="T24" fmla="*/ 31873 w 57150"/>
                <a:gd name="T25" fmla="*/ 52260 h 76200"/>
                <a:gd name="T26" fmla="*/ 22443 w 57150"/>
                <a:gd name="T27" fmla="*/ 43878 h 76200"/>
                <a:gd name="T28" fmla="*/ 15014 w 57150"/>
                <a:gd name="T29" fmla="*/ 33020 h 76200"/>
                <a:gd name="T30" fmla="*/ 16062 w 57150"/>
                <a:gd name="T31" fmla="*/ 25304 h 762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7150"/>
                <a:gd name="T49" fmla="*/ 0 h 76200"/>
                <a:gd name="T50" fmla="*/ 57150 w 57150"/>
                <a:gd name="T51" fmla="*/ 76200 h 7620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7150" h="76200">
                  <a:moveTo>
                    <a:pt x="16062" y="25209"/>
                  </a:moveTo>
                  <a:cubicBezTo>
                    <a:pt x="16728" y="24066"/>
                    <a:pt x="17205" y="23018"/>
                    <a:pt x="17205" y="23018"/>
                  </a:cubicBezTo>
                  <a:cubicBezTo>
                    <a:pt x="15966" y="19399"/>
                    <a:pt x="5775" y="10160"/>
                    <a:pt x="7299" y="8159"/>
                  </a:cubicBezTo>
                  <a:cubicBezTo>
                    <a:pt x="12061" y="2063"/>
                    <a:pt x="32540" y="25400"/>
                    <a:pt x="32540" y="25400"/>
                  </a:cubicBezTo>
                  <a:cubicBezTo>
                    <a:pt x="32540" y="25400"/>
                    <a:pt x="30349" y="19113"/>
                    <a:pt x="29492" y="17113"/>
                  </a:cubicBezTo>
                  <a:cubicBezTo>
                    <a:pt x="28539" y="14827"/>
                    <a:pt x="29301" y="12255"/>
                    <a:pt x="30540" y="11398"/>
                  </a:cubicBezTo>
                  <a:cubicBezTo>
                    <a:pt x="33016" y="9683"/>
                    <a:pt x="35778" y="12731"/>
                    <a:pt x="36350" y="14446"/>
                  </a:cubicBezTo>
                  <a:lnTo>
                    <a:pt x="43970" y="27971"/>
                  </a:lnTo>
                  <a:cubicBezTo>
                    <a:pt x="45018" y="29781"/>
                    <a:pt x="45684" y="31781"/>
                    <a:pt x="46065" y="33877"/>
                  </a:cubicBezTo>
                  <a:lnTo>
                    <a:pt x="46827" y="37973"/>
                  </a:lnTo>
                  <a:cubicBezTo>
                    <a:pt x="47685" y="42449"/>
                    <a:pt x="51590" y="50641"/>
                    <a:pt x="52638" y="53784"/>
                  </a:cubicBezTo>
                  <a:lnTo>
                    <a:pt x="47780" y="72167"/>
                  </a:lnTo>
                  <a:cubicBezTo>
                    <a:pt x="46732" y="69500"/>
                    <a:pt x="34064" y="54070"/>
                    <a:pt x="31873" y="52260"/>
                  </a:cubicBezTo>
                  <a:cubicBezTo>
                    <a:pt x="28635" y="49688"/>
                    <a:pt x="25206" y="47021"/>
                    <a:pt x="22443" y="43878"/>
                  </a:cubicBezTo>
                  <a:cubicBezTo>
                    <a:pt x="22443" y="43878"/>
                    <a:pt x="15490" y="36639"/>
                    <a:pt x="15014" y="33020"/>
                  </a:cubicBezTo>
                  <a:cubicBezTo>
                    <a:pt x="14347" y="30448"/>
                    <a:pt x="14728" y="27686"/>
                    <a:pt x="16062" y="25304"/>
                  </a:cubicBezTo>
                  <a:lnTo>
                    <a:pt x="16062" y="25209"/>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4" name="Freeform: Shape 61">
              <a:extLst>
                <a:ext uri="{FF2B5EF4-FFF2-40B4-BE49-F238E27FC236}">
                  <a16:creationId xmlns:a16="http://schemas.microsoft.com/office/drawing/2014/main" id="{A1D6A946-534B-4220-9BE7-D2241D0D3D02}"/>
                </a:ext>
              </a:extLst>
            </p:cNvPr>
            <p:cNvSpPr>
              <a:spLocks/>
            </p:cNvSpPr>
            <p:nvPr/>
          </p:nvSpPr>
          <p:spPr bwMode="auto">
            <a:xfrm>
              <a:off x="11304284" y="5886205"/>
              <a:ext cx="57150" cy="57150"/>
            </a:xfrm>
            <a:custGeom>
              <a:avLst/>
              <a:gdLst>
                <a:gd name="T0" fmla="*/ 7144 w 57150"/>
                <a:gd name="T1" fmla="*/ 13856 h 57150"/>
                <a:gd name="T2" fmla="*/ 16574 w 57150"/>
                <a:gd name="T3" fmla="*/ 28524 h 57150"/>
                <a:gd name="T4" fmla="*/ 21622 w 57150"/>
                <a:gd name="T5" fmla="*/ 31953 h 57150"/>
                <a:gd name="T6" fmla="*/ 38862 w 57150"/>
                <a:gd name="T7" fmla="*/ 45955 h 57150"/>
                <a:gd name="T8" fmla="*/ 48197 w 57150"/>
                <a:gd name="T9" fmla="*/ 50242 h 57150"/>
                <a:gd name="T10" fmla="*/ 58293 w 57150"/>
                <a:gd name="T11" fmla="*/ 39954 h 57150"/>
                <a:gd name="T12" fmla="*/ 58103 w 57150"/>
                <a:gd name="T13" fmla="*/ 37288 h 57150"/>
                <a:gd name="T14" fmla="*/ 57912 w 57150"/>
                <a:gd name="T15" fmla="*/ 35859 h 57150"/>
                <a:gd name="T16" fmla="*/ 57341 w 57150"/>
                <a:gd name="T17" fmla="*/ 18714 h 57150"/>
                <a:gd name="T18" fmla="*/ 50102 w 57150"/>
                <a:gd name="T19" fmla="*/ 10141 h 57150"/>
                <a:gd name="T20" fmla="*/ 44291 w 57150"/>
                <a:gd name="T21" fmla="*/ 16618 h 57150"/>
                <a:gd name="T22" fmla="*/ 22098 w 57150"/>
                <a:gd name="T23" fmla="*/ 7760 h 57150"/>
                <a:gd name="T24" fmla="*/ 19717 w 57150"/>
                <a:gd name="T25" fmla="*/ 7379 h 57150"/>
                <a:gd name="T26" fmla="*/ 7430 w 57150"/>
                <a:gd name="T27" fmla="*/ 12427 h 57150"/>
                <a:gd name="T28" fmla="*/ 7144 w 57150"/>
                <a:gd name="T29" fmla="*/ 13761 h 571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150"/>
                <a:gd name="T46" fmla="*/ 0 h 57150"/>
                <a:gd name="T47" fmla="*/ 57150 w 57150"/>
                <a:gd name="T48" fmla="*/ 57150 h 571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150" h="57150">
                  <a:moveTo>
                    <a:pt x="7144" y="13856"/>
                  </a:moveTo>
                  <a:cubicBezTo>
                    <a:pt x="7144" y="13856"/>
                    <a:pt x="7144" y="21571"/>
                    <a:pt x="16574" y="28524"/>
                  </a:cubicBezTo>
                  <a:cubicBezTo>
                    <a:pt x="17907" y="29477"/>
                    <a:pt x="19717" y="30715"/>
                    <a:pt x="21622" y="31953"/>
                  </a:cubicBezTo>
                  <a:cubicBezTo>
                    <a:pt x="26956" y="35287"/>
                    <a:pt x="34195" y="41574"/>
                    <a:pt x="38862" y="45955"/>
                  </a:cubicBezTo>
                  <a:cubicBezTo>
                    <a:pt x="41434" y="48336"/>
                    <a:pt x="44291" y="50051"/>
                    <a:pt x="48197" y="50242"/>
                  </a:cubicBezTo>
                  <a:cubicBezTo>
                    <a:pt x="54007" y="50527"/>
                    <a:pt x="59055" y="48717"/>
                    <a:pt x="58293" y="39954"/>
                  </a:cubicBezTo>
                  <a:cubicBezTo>
                    <a:pt x="58293" y="39383"/>
                    <a:pt x="58198" y="38335"/>
                    <a:pt x="58103" y="37288"/>
                  </a:cubicBezTo>
                  <a:lnTo>
                    <a:pt x="57912" y="35859"/>
                  </a:lnTo>
                  <a:cubicBezTo>
                    <a:pt x="57817" y="35192"/>
                    <a:pt x="57436" y="19095"/>
                    <a:pt x="57341" y="18714"/>
                  </a:cubicBezTo>
                  <a:cubicBezTo>
                    <a:pt x="56674" y="21667"/>
                    <a:pt x="52578" y="10236"/>
                    <a:pt x="50102" y="10141"/>
                  </a:cubicBezTo>
                  <a:cubicBezTo>
                    <a:pt x="46292" y="9951"/>
                    <a:pt x="46863" y="18999"/>
                    <a:pt x="44291" y="16618"/>
                  </a:cubicBezTo>
                  <a:cubicBezTo>
                    <a:pt x="39719" y="12237"/>
                    <a:pt x="34766" y="14237"/>
                    <a:pt x="22098" y="7760"/>
                  </a:cubicBezTo>
                  <a:lnTo>
                    <a:pt x="19717" y="7379"/>
                  </a:lnTo>
                  <a:cubicBezTo>
                    <a:pt x="9906" y="6236"/>
                    <a:pt x="8382" y="9474"/>
                    <a:pt x="7430" y="12427"/>
                  </a:cubicBezTo>
                  <a:cubicBezTo>
                    <a:pt x="7334" y="12903"/>
                    <a:pt x="7239" y="13380"/>
                    <a:pt x="7144" y="13761"/>
                  </a:cubicBezTo>
                  <a:lnTo>
                    <a:pt x="7144" y="138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5" name="Freeform: Shape 62">
              <a:extLst>
                <a:ext uri="{FF2B5EF4-FFF2-40B4-BE49-F238E27FC236}">
                  <a16:creationId xmlns:a16="http://schemas.microsoft.com/office/drawing/2014/main" id="{F63AE81E-050A-45C2-8781-78276273C766}"/>
                </a:ext>
              </a:extLst>
            </p:cNvPr>
            <p:cNvSpPr>
              <a:spLocks/>
            </p:cNvSpPr>
            <p:nvPr/>
          </p:nvSpPr>
          <p:spPr bwMode="auto">
            <a:xfrm>
              <a:off x="11224616" y="5927208"/>
              <a:ext cx="76200" cy="38100"/>
            </a:xfrm>
            <a:custGeom>
              <a:avLst/>
              <a:gdLst>
                <a:gd name="T0" fmla="*/ 12993 w 76200"/>
                <a:gd name="T1" fmla="*/ 12668 h 38100"/>
                <a:gd name="T2" fmla="*/ 24804 w 76200"/>
                <a:gd name="T3" fmla="*/ 11716 h 38100"/>
                <a:gd name="T4" fmla="*/ 51855 w 76200"/>
                <a:gd name="T5" fmla="*/ 10382 h 38100"/>
                <a:gd name="T6" fmla="*/ 69476 w 76200"/>
                <a:gd name="T7" fmla="*/ 7144 h 38100"/>
                <a:gd name="T8" fmla="*/ 76334 w 76200"/>
                <a:gd name="T9" fmla="*/ 9334 h 38100"/>
                <a:gd name="T10" fmla="*/ 77096 w 76200"/>
                <a:gd name="T11" fmla="*/ 24860 h 38100"/>
                <a:gd name="T12" fmla="*/ 74524 w 76200"/>
                <a:gd name="T13" fmla="*/ 35528 h 38100"/>
                <a:gd name="T14" fmla="*/ 47664 w 76200"/>
                <a:gd name="T15" fmla="*/ 36862 h 38100"/>
                <a:gd name="T16" fmla="*/ 23375 w 76200"/>
                <a:gd name="T17" fmla="*/ 33623 h 38100"/>
                <a:gd name="T18" fmla="*/ 7182 w 76200"/>
                <a:gd name="T19" fmla="*/ 20288 h 38100"/>
                <a:gd name="T20" fmla="*/ 12802 w 76200"/>
                <a:gd name="T21" fmla="*/ 12668 h 38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200"/>
                <a:gd name="T34" fmla="*/ 0 h 38100"/>
                <a:gd name="T35" fmla="*/ 76200 w 76200"/>
                <a:gd name="T36" fmla="*/ 38100 h 38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200" h="38100">
                  <a:moveTo>
                    <a:pt x="12993" y="12668"/>
                  </a:moveTo>
                  <a:cubicBezTo>
                    <a:pt x="12993" y="12668"/>
                    <a:pt x="21851" y="11811"/>
                    <a:pt x="24804" y="11716"/>
                  </a:cubicBezTo>
                  <a:cubicBezTo>
                    <a:pt x="31757" y="11430"/>
                    <a:pt x="47092" y="7048"/>
                    <a:pt x="51855" y="10382"/>
                  </a:cubicBezTo>
                  <a:cubicBezTo>
                    <a:pt x="57284" y="14097"/>
                    <a:pt x="69381" y="17240"/>
                    <a:pt x="69476" y="7144"/>
                  </a:cubicBezTo>
                  <a:lnTo>
                    <a:pt x="76334" y="9334"/>
                  </a:lnTo>
                  <a:cubicBezTo>
                    <a:pt x="76429" y="11525"/>
                    <a:pt x="77096" y="24003"/>
                    <a:pt x="77096" y="24860"/>
                  </a:cubicBezTo>
                  <a:cubicBezTo>
                    <a:pt x="77286" y="28575"/>
                    <a:pt x="76524" y="32385"/>
                    <a:pt x="74524" y="35528"/>
                  </a:cubicBezTo>
                  <a:cubicBezTo>
                    <a:pt x="69952" y="42767"/>
                    <a:pt x="55760" y="38576"/>
                    <a:pt x="47664" y="36862"/>
                  </a:cubicBezTo>
                  <a:lnTo>
                    <a:pt x="23375" y="33623"/>
                  </a:lnTo>
                  <a:cubicBezTo>
                    <a:pt x="14517" y="31813"/>
                    <a:pt x="8802" y="25622"/>
                    <a:pt x="7182" y="20288"/>
                  </a:cubicBezTo>
                  <a:cubicBezTo>
                    <a:pt x="6801" y="16669"/>
                    <a:pt x="9278" y="13335"/>
                    <a:pt x="12802" y="12668"/>
                  </a:cubicBezTo>
                  <a:lnTo>
                    <a:pt x="12993" y="12668"/>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6" name="Freeform: Shape 63">
              <a:extLst>
                <a:ext uri="{FF2B5EF4-FFF2-40B4-BE49-F238E27FC236}">
                  <a16:creationId xmlns:a16="http://schemas.microsoft.com/office/drawing/2014/main" id="{B7723E7B-9DD0-44E7-8C63-33091310FEEA}"/>
                </a:ext>
              </a:extLst>
            </p:cNvPr>
            <p:cNvSpPr>
              <a:spLocks/>
            </p:cNvSpPr>
            <p:nvPr/>
          </p:nvSpPr>
          <p:spPr bwMode="auto">
            <a:xfrm>
              <a:off x="11254079" y="5569449"/>
              <a:ext cx="123825" cy="371475"/>
            </a:xfrm>
            <a:custGeom>
              <a:avLst/>
              <a:gdLst>
                <a:gd name="T0" fmla="*/ 112212 w 123825"/>
                <a:gd name="T1" fmla="*/ 22003 h 371475"/>
                <a:gd name="T2" fmla="*/ 115070 w 123825"/>
                <a:gd name="T3" fmla="*/ 32480 h 371475"/>
                <a:gd name="T4" fmla="*/ 116499 w 123825"/>
                <a:gd name="T5" fmla="*/ 40386 h 371475"/>
                <a:gd name="T6" fmla="*/ 116975 w 123825"/>
                <a:gd name="T7" fmla="*/ 78295 h 371475"/>
                <a:gd name="T8" fmla="*/ 114975 w 123825"/>
                <a:gd name="T9" fmla="*/ 105918 h 371475"/>
                <a:gd name="T10" fmla="*/ 108688 w 123825"/>
                <a:gd name="T11" fmla="*/ 332994 h 371475"/>
                <a:gd name="T12" fmla="*/ 78970 w 123825"/>
                <a:gd name="T13" fmla="*/ 332137 h 371475"/>
                <a:gd name="T14" fmla="*/ 72874 w 123825"/>
                <a:gd name="T15" fmla="*/ 96774 h 371475"/>
                <a:gd name="T16" fmla="*/ 64302 w 123825"/>
                <a:gd name="T17" fmla="*/ 100108 h 371475"/>
                <a:gd name="T18" fmla="*/ 47919 w 123825"/>
                <a:gd name="T19" fmla="*/ 365855 h 371475"/>
                <a:gd name="T20" fmla="*/ 17153 w 123825"/>
                <a:gd name="T21" fmla="*/ 364808 h 371475"/>
                <a:gd name="T22" fmla="*/ 7152 w 123825"/>
                <a:gd name="T23" fmla="*/ 52292 h 371475"/>
                <a:gd name="T24" fmla="*/ 60682 w 123825"/>
                <a:gd name="T25" fmla="*/ 29147 h 371475"/>
                <a:gd name="T26" fmla="*/ 32583 w 123825"/>
                <a:gd name="T27" fmla="*/ 7144 h 371475"/>
                <a:gd name="T28" fmla="*/ 112403 w 123825"/>
                <a:gd name="T29" fmla="*/ 21812 h 3714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3825"/>
                <a:gd name="T46" fmla="*/ 0 h 371475"/>
                <a:gd name="T47" fmla="*/ 123825 w 123825"/>
                <a:gd name="T48" fmla="*/ 371475 h 3714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3825" h="371475">
                  <a:moveTo>
                    <a:pt x="112212" y="22003"/>
                  </a:moveTo>
                  <a:lnTo>
                    <a:pt x="115070" y="32480"/>
                  </a:lnTo>
                  <a:cubicBezTo>
                    <a:pt x="115737" y="35052"/>
                    <a:pt x="116308" y="37719"/>
                    <a:pt x="116499" y="40386"/>
                  </a:cubicBezTo>
                  <a:cubicBezTo>
                    <a:pt x="117737" y="52959"/>
                    <a:pt x="117832" y="65627"/>
                    <a:pt x="116975" y="78295"/>
                  </a:cubicBezTo>
                  <a:lnTo>
                    <a:pt x="114975" y="105918"/>
                  </a:lnTo>
                  <a:lnTo>
                    <a:pt x="108688" y="332994"/>
                  </a:lnTo>
                  <a:cubicBezTo>
                    <a:pt x="109260" y="342138"/>
                    <a:pt x="78875" y="342995"/>
                    <a:pt x="78970" y="332137"/>
                  </a:cubicBezTo>
                  <a:lnTo>
                    <a:pt x="72874" y="96774"/>
                  </a:lnTo>
                  <a:lnTo>
                    <a:pt x="64302" y="100108"/>
                  </a:lnTo>
                  <a:lnTo>
                    <a:pt x="47919" y="365855"/>
                  </a:lnTo>
                  <a:cubicBezTo>
                    <a:pt x="47919" y="375190"/>
                    <a:pt x="17534" y="376142"/>
                    <a:pt x="17153" y="364808"/>
                  </a:cubicBezTo>
                  <a:cubicBezTo>
                    <a:pt x="17153" y="364808"/>
                    <a:pt x="8199" y="94678"/>
                    <a:pt x="7152" y="52292"/>
                  </a:cubicBezTo>
                  <a:cubicBezTo>
                    <a:pt x="6390" y="22479"/>
                    <a:pt x="60682" y="30480"/>
                    <a:pt x="60682" y="29147"/>
                  </a:cubicBezTo>
                  <a:lnTo>
                    <a:pt x="32583" y="7144"/>
                  </a:lnTo>
                  <a:lnTo>
                    <a:pt x="112403" y="21812"/>
                  </a:lnTo>
                  <a:lnTo>
                    <a:pt x="112212" y="22003"/>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7" name="Freeform: Shape 64">
              <a:extLst>
                <a:ext uri="{FF2B5EF4-FFF2-40B4-BE49-F238E27FC236}">
                  <a16:creationId xmlns:a16="http://schemas.microsoft.com/office/drawing/2014/main" id="{7C29CCAF-43D7-4729-9B3D-0CF6F7032480}"/>
                </a:ext>
              </a:extLst>
            </p:cNvPr>
            <p:cNvSpPr>
              <a:spLocks/>
            </p:cNvSpPr>
            <p:nvPr/>
          </p:nvSpPr>
          <p:spPr bwMode="auto">
            <a:xfrm>
              <a:off x="11282281" y="5414096"/>
              <a:ext cx="123825" cy="142875"/>
            </a:xfrm>
            <a:custGeom>
              <a:avLst/>
              <a:gdLst>
                <a:gd name="T0" fmla="*/ 8192 w 123825"/>
                <a:gd name="T1" fmla="*/ 132017 h 142875"/>
                <a:gd name="T2" fmla="*/ 121729 w 123825"/>
                <a:gd name="T3" fmla="*/ 127921 h 142875"/>
                <a:gd name="T4" fmla="*/ 91154 w 123825"/>
                <a:gd name="T5" fmla="*/ 18098 h 142875"/>
                <a:gd name="T6" fmla="*/ 82296 w 123825"/>
                <a:gd name="T7" fmla="*/ 7144 h 142875"/>
                <a:gd name="T8" fmla="*/ 57340 w 123825"/>
                <a:gd name="T9" fmla="*/ 14288 h 142875"/>
                <a:gd name="T10" fmla="*/ 49244 w 123825"/>
                <a:gd name="T11" fmla="*/ 10192 h 142875"/>
                <a:gd name="T12" fmla="*/ 79819 w 123825"/>
                <a:gd name="T13" fmla="*/ 104013 h 142875"/>
                <a:gd name="T14" fmla="*/ 7144 w 123825"/>
                <a:gd name="T15" fmla="*/ 111443 h 142875"/>
                <a:gd name="T16" fmla="*/ 8287 w 123825"/>
                <a:gd name="T17" fmla="*/ 132017 h 1428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3825"/>
                <a:gd name="T28" fmla="*/ 0 h 142875"/>
                <a:gd name="T29" fmla="*/ 123825 w 123825"/>
                <a:gd name="T30" fmla="*/ 142875 h 1428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3825" h="142875">
                  <a:moveTo>
                    <a:pt x="8192" y="132017"/>
                  </a:moveTo>
                  <a:cubicBezTo>
                    <a:pt x="8192" y="132017"/>
                    <a:pt x="107728" y="149733"/>
                    <a:pt x="121729" y="127921"/>
                  </a:cubicBezTo>
                  <a:cubicBezTo>
                    <a:pt x="128016" y="118110"/>
                    <a:pt x="91154" y="18098"/>
                    <a:pt x="91154" y="18098"/>
                  </a:cubicBezTo>
                  <a:lnTo>
                    <a:pt x="82296" y="7144"/>
                  </a:lnTo>
                  <a:lnTo>
                    <a:pt x="57340" y="14288"/>
                  </a:lnTo>
                  <a:cubicBezTo>
                    <a:pt x="54007" y="15240"/>
                    <a:pt x="49244" y="10192"/>
                    <a:pt x="49244" y="10192"/>
                  </a:cubicBezTo>
                  <a:cubicBezTo>
                    <a:pt x="53340" y="23622"/>
                    <a:pt x="74771" y="88773"/>
                    <a:pt x="79819" y="104013"/>
                  </a:cubicBezTo>
                  <a:cubicBezTo>
                    <a:pt x="80581" y="106394"/>
                    <a:pt x="7144" y="111443"/>
                    <a:pt x="7144" y="111443"/>
                  </a:cubicBezTo>
                  <a:cubicBezTo>
                    <a:pt x="12764" y="112967"/>
                    <a:pt x="13525" y="129635"/>
                    <a:pt x="8287" y="132017"/>
                  </a:cubicBezTo>
                  <a:lnTo>
                    <a:pt x="8192" y="13201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8" name="Freeform: Shape 65">
              <a:extLst>
                <a:ext uri="{FF2B5EF4-FFF2-40B4-BE49-F238E27FC236}">
                  <a16:creationId xmlns:a16="http://schemas.microsoft.com/office/drawing/2014/main" id="{347EB1E8-6512-47B3-93B8-4525A176EECE}"/>
                </a:ext>
              </a:extLst>
            </p:cNvPr>
            <p:cNvSpPr>
              <a:spLocks/>
            </p:cNvSpPr>
            <p:nvPr/>
          </p:nvSpPr>
          <p:spPr bwMode="auto">
            <a:xfrm>
              <a:off x="11124715" y="5358942"/>
              <a:ext cx="257175" cy="266700"/>
            </a:xfrm>
            <a:custGeom>
              <a:avLst/>
              <a:gdLst>
                <a:gd name="T0" fmla="*/ 242052 w 257175"/>
                <a:gd name="T1" fmla="*/ 188599 h 266700"/>
                <a:gd name="T2" fmla="*/ 245005 w 257175"/>
                <a:gd name="T3" fmla="*/ 239272 h 266700"/>
                <a:gd name="T4" fmla="*/ 131848 w 257175"/>
                <a:gd name="T5" fmla="*/ 252512 h 266700"/>
                <a:gd name="T6" fmla="*/ 133086 w 257175"/>
                <a:gd name="T7" fmla="*/ 183837 h 266700"/>
                <a:gd name="T8" fmla="*/ 128991 w 257175"/>
                <a:gd name="T9" fmla="*/ 138974 h 266700"/>
                <a:gd name="T10" fmla="*/ 128419 w 257175"/>
                <a:gd name="T11" fmla="*/ 136783 h 266700"/>
                <a:gd name="T12" fmla="*/ 110988 w 257175"/>
                <a:gd name="T13" fmla="*/ 114400 h 266700"/>
                <a:gd name="T14" fmla="*/ 63173 w 257175"/>
                <a:gd name="T15" fmla="*/ 92778 h 266700"/>
                <a:gd name="T16" fmla="*/ 49933 w 257175"/>
                <a:gd name="T17" fmla="*/ 82015 h 266700"/>
                <a:gd name="T18" fmla="*/ 7833 w 257175"/>
                <a:gd name="T19" fmla="*/ 26579 h 266700"/>
                <a:gd name="T20" fmla="*/ 28978 w 257175"/>
                <a:gd name="T21" fmla="*/ 7815 h 266700"/>
                <a:gd name="T22" fmla="*/ 77746 w 257175"/>
                <a:gd name="T23" fmla="*/ 59345 h 266700"/>
                <a:gd name="T24" fmla="*/ 106035 w 257175"/>
                <a:gd name="T25" fmla="*/ 68680 h 266700"/>
                <a:gd name="T26" fmla="*/ 125371 w 257175"/>
                <a:gd name="T27" fmla="*/ 70108 h 266700"/>
                <a:gd name="T28" fmla="*/ 151279 w 257175"/>
                <a:gd name="T29" fmla="*/ 69156 h 266700"/>
                <a:gd name="T30" fmla="*/ 163757 w 257175"/>
                <a:gd name="T31" fmla="*/ 63917 h 266700"/>
                <a:gd name="T32" fmla="*/ 169472 w 257175"/>
                <a:gd name="T33" fmla="*/ 60774 h 266700"/>
                <a:gd name="T34" fmla="*/ 170043 w 257175"/>
                <a:gd name="T35" fmla="*/ 60583 h 266700"/>
                <a:gd name="T36" fmla="*/ 187379 w 257175"/>
                <a:gd name="T37" fmla="*/ 51344 h 266700"/>
                <a:gd name="T38" fmla="*/ 188712 w 257175"/>
                <a:gd name="T39" fmla="*/ 50677 h 266700"/>
                <a:gd name="T40" fmla="*/ 195094 w 257175"/>
                <a:gd name="T41" fmla="*/ 52963 h 266700"/>
                <a:gd name="T42" fmla="*/ 202047 w 257175"/>
                <a:gd name="T43" fmla="*/ 55821 h 266700"/>
                <a:gd name="T44" fmla="*/ 213858 w 257175"/>
                <a:gd name="T45" fmla="*/ 53249 h 266700"/>
                <a:gd name="T46" fmla="*/ 218430 w 257175"/>
                <a:gd name="T47" fmla="*/ 53249 h 266700"/>
                <a:gd name="T48" fmla="*/ 250720 w 257175"/>
                <a:gd name="T49" fmla="*/ 87444 h 266700"/>
                <a:gd name="T50" fmla="*/ 242148 w 257175"/>
                <a:gd name="T51" fmla="*/ 176026 h 266700"/>
                <a:gd name="T52" fmla="*/ 241957 w 257175"/>
                <a:gd name="T53" fmla="*/ 188695 h 2667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57175"/>
                <a:gd name="T82" fmla="*/ 0 h 266700"/>
                <a:gd name="T83" fmla="*/ 257175 w 257175"/>
                <a:gd name="T84" fmla="*/ 266700 h 2667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57175" h="266700">
                  <a:moveTo>
                    <a:pt x="242052" y="188599"/>
                  </a:moveTo>
                  <a:lnTo>
                    <a:pt x="245005" y="239272"/>
                  </a:lnTo>
                  <a:cubicBezTo>
                    <a:pt x="243672" y="264990"/>
                    <a:pt x="140135" y="269752"/>
                    <a:pt x="131848" y="252512"/>
                  </a:cubicBezTo>
                  <a:cubicBezTo>
                    <a:pt x="130229" y="249178"/>
                    <a:pt x="131848" y="209745"/>
                    <a:pt x="133086" y="183837"/>
                  </a:cubicBezTo>
                  <a:cubicBezTo>
                    <a:pt x="133753" y="168787"/>
                    <a:pt x="132420" y="153738"/>
                    <a:pt x="128991" y="138974"/>
                  </a:cubicBezTo>
                  <a:cubicBezTo>
                    <a:pt x="128800" y="138307"/>
                    <a:pt x="128610" y="137545"/>
                    <a:pt x="128419" y="136783"/>
                  </a:cubicBezTo>
                  <a:cubicBezTo>
                    <a:pt x="126133" y="127068"/>
                    <a:pt x="119847" y="118876"/>
                    <a:pt x="110988" y="114400"/>
                  </a:cubicBezTo>
                  <a:cubicBezTo>
                    <a:pt x="98225" y="107827"/>
                    <a:pt x="71650" y="96683"/>
                    <a:pt x="63173" y="92778"/>
                  </a:cubicBezTo>
                  <a:cubicBezTo>
                    <a:pt x="57934" y="90397"/>
                    <a:pt x="53362" y="86682"/>
                    <a:pt x="49933" y="82015"/>
                  </a:cubicBezTo>
                  <a:lnTo>
                    <a:pt x="7833" y="26579"/>
                  </a:lnTo>
                  <a:cubicBezTo>
                    <a:pt x="3165" y="20959"/>
                    <a:pt x="23549" y="3529"/>
                    <a:pt x="28978" y="7815"/>
                  </a:cubicBezTo>
                  <a:lnTo>
                    <a:pt x="77746" y="59345"/>
                  </a:lnTo>
                  <a:lnTo>
                    <a:pt x="106035" y="68680"/>
                  </a:lnTo>
                  <a:cubicBezTo>
                    <a:pt x="112227" y="70775"/>
                    <a:pt x="118894" y="71347"/>
                    <a:pt x="125371" y="70108"/>
                  </a:cubicBezTo>
                  <a:cubicBezTo>
                    <a:pt x="137849" y="67632"/>
                    <a:pt x="150517" y="69442"/>
                    <a:pt x="151279" y="69156"/>
                  </a:cubicBezTo>
                  <a:cubicBezTo>
                    <a:pt x="155565" y="67918"/>
                    <a:pt x="159756" y="66108"/>
                    <a:pt x="163757" y="63917"/>
                  </a:cubicBezTo>
                  <a:cubicBezTo>
                    <a:pt x="167091" y="62107"/>
                    <a:pt x="169472" y="60774"/>
                    <a:pt x="169472" y="60774"/>
                  </a:cubicBezTo>
                  <a:lnTo>
                    <a:pt x="170043" y="60583"/>
                  </a:lnTo>
                  <a:lnTo>
                    <a:pt x="187379" y="51344"/>
                  </a:lnTo>
                  <a:lnTo>
                    <a:pt x="188712" y="50677"/>
                  </a:lnTo>
                  <a:cubicBezTo>
                    <a:pt x="189379" y="50296"/>
                    <a:pt x="192237" y="51630"/>
                    <a:pt x="195094" y="52963"/>
                  </a:cubicBezTo>
                  <a:cubicBezTo>
                    <a:pt x="198047" y="54392"/>
                    <a:pt x="201095" y="55821"/>
                    <a:pt x="202047" y="55821"/>
                  </a:cubicBezTo>
                  <a:cubicBezTo>
                    <a:pt x="206048" y="54392"/>
                    <a:pt x="209953" y="53440"/>
                    <a:pt x="213858" y="53249"/>
                  </a:cubicBezTo>
                  <a:cubicBezTo>
                    <a:pt x="215382" y="53154"/>
                    <a:pt x="217002" y="53249"/>
                    <a:pt x="218430" y="53249"/>
                  </a:cubicBezTo>
                  <a:cubicBezTo>
                    <a:pt x="235004" y="54106"/>
                    <a:pt x="251482" y="65251"/>
                    <a:pt x="250720" y="87444"/>
                  </a:cubicBezTo>
                  <a:lnTo>
                    <a:pt x="242148" y="176026"/>
                  </a:lnTo>
                  <a:cubicBezTo>
                    <a:pt x="241767" y="180313"/>
                    <a:pt x="241671" y="184504"/>
                    <a:pt x="241957" y="188695"/>
                  </a:cubicBezTo>
                  <a:lnTo>
                    <a:pt x="242052" y="188599"/>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299" name="Freeform: Shape 66">
              <a:extLst>
                <a:ext uri="{FF2B5EF4-FFF2-40B4-BE49-F238E27FC236}">
                  <a16:creationId xmlns:a16="http://schemas.microsoft.com/office/drawing/2014/main" id="{1106D0D8-BF65-4D8C-88DD-022662F830FC}"/>
                </a:ext>
              </a:extLst>
            </p:cNvPr>
            <p:cNvSpPr>
              <a:spLocks/>
            </p:cNvSpPr>
            <p:nvPr/>
          </p:nvSpPr>
          <p:spPr bwMode="auto">
            <a:xfrm>
              <a:off x="11268946" y="5403142"/>
              <a:ext cx="66675" cy="38100"/>
            </a:xfrm>
            <a:custGeom>
              <a:avLst/>
              <a:gdLst>
                <a:gd name="T0" fmla="*/ 65437 w 66675"/>
                <a:gd name="T1" fmla="*/ 21336 h 38100"/>
                <a:gd name="T2" fmla="*/ 35814 w 66675"/>
                <a:gd name="T3" fmla="*/ 36100 h 38100"/>
                <a:gd name="T4" fmla="*/ 7144 w 66675"/>
                <a:gd name="T5" fmla="*/ 24955 h 38100"/>
                <a:gd name="T6" fmla="*/ 19622 w 66675"/>
                <a:gd name="T7" fmla="*/ 19717 h 38100"/>
                <a:gd name="T8" fmla="*/ 25337 w 66675"/>
                <a:gd name="T9" fmla="*/ 16573 h 38100"/>
                <a:gd name="T10" fmla="*/ 25908 w 66675"/>
                <a:gd name="T11" fmla="*/ 16383 h 38100"/>
                <a:gd name="T12" fmla="*/ 43244 w 66675"/>
                <a:gd name="T13" fmla="*/ 7144 h 38100"/>
                <a:gd name="T14" fmla="*/ 51054 w 66675"/>
                <a:gd name="T15" fmla="*/ 8763 h 38100"/>
                <a:gd name="T16" fmla="*/ 58007 w 66675"/>
                <a:gd name="T17" fmla="*/ 11620 h 38100"/>
                <a:gd name="T18" fmla="*/ 65532 w 66675"/>
                <a:gd name="T19" fmla="*/ 21431 h 38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75"/>
                <a:gd name="T31" fmla="*/ 0 h 38100"/>
                <a:gd name="T32" fmla="*/ 66675 w 66675"/>
                <a:gd name="T33" fmla="*/ 38100 h 38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75" h="38100">
                  <a:moveTo>
                    <a:pt x="65437" y="21336"/>
                  </a:moveTo>
                  <a:cubicBezTo>
                    <a:pt x="65437" y="29432"/>
                    <a:pt x="52197" y="36100"/>
                    <a:pt x="35814" y="36100"/>
                  </a:cubicBezTo>
                  <a:cubicBezTo>
                    <a:pt x="22003" y="36100"/>
                    <a:pt x="10382" y="31337"/>
                    <a:pt x="7144" y="24955"/>
                  </a:cubicBezTo>
                  <a:cubicBezTo>
                    <a:pt x="11430" y="23622"/>
                    <a:pt x="15621" y="21907"/>
                    <a:pt x="19622" y="19717"/>
                  </a:cubicBezTo>
                  <a:cubicBezTo>
                    <a:pt x="22955" y="17907"/>
                    <a:pt x="25337" y="16573"/>
                    <a:pt x="25337" y="16573"/>
                  </a:cubicBezTo>
                  <a:lnTo>
                    <a:pt x="25908" y="16383"/>
                  </a:lnTo>
                  <a:lnTo>
                    <a:pt x="43244" y="7144"/>
                  </a:lnTo>
                  <a:cubicBezTo>
                    <a:pt x="46006" y="7525"/>
                    <a:pt x="48673" y="8001"/>
                    <a:pt x="51054" y="8763"/>
                  </a:cubicBezTo>
                  <a:cubicBezTo>
                    <a:pt x="53626" y="9525"/>
                    <a:pt x="56007" y="10477"/>
                    <a:pt x="58007" y="11620"/>
                  </a:cubicBezTo>
                  <a:cubicBezTo>
                    <a:pt x="62770" y="14192"/>
                    <a:pt x="65532" y="17621"/>
                    <a:pt x="65532" y="21431"/>
                  </a:cubicBezTo>
                  <a:lnTo>
                    <a:pt x="65437" y="21336"/>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0" name="Freeform: Shape 67">
              <a:extLst>
                <a:ext uri="{FF2B5EF4-FFF2-40B4-BE49-F238E27FC236}">
                  <a16:creationId xmlns:a16="http://schemas.microsoft.com/office/drawing/2014/main" id="{19AF05C1-61A1-4FC0-B5C0-E4DE4C969963}"/>
                </a:ext>
              </a:extLst>
            </p:cNvPr>
            <p:cNvSpPr>
              <a:spLocks/>
            </p:cNvSpPr>
            <p:nvPr/>
          </p:nvSpPr>
          <p:spPr bwMode="auto">
            <a:xfrm>
              <a:off x="11262813" y="5319114"/>
              <a:ext cx="76200" cy="95250"/>
            </a:xfrm>
            <a:custGeom>
              <a:avLst/>
              <a:gdLst>
                <a:gd name="T0" fmla="*/ 8515 w 76200"/>
                <a:gd name="T1" fmla="*/ 68978 h 95250"/>
                <a:gd name="T2" fmla="*/ 45091 w 76200"/>
                <a:gd name="T3" fmla="*/ 88409 h 95250"/>
                <a:gd name="T4" fmla="*/ 73666 w 76200"/>
                <a:gd name="T5" fmla="*/ 45451 h 95250"/>
                <a:gd name="T6" fmla="*/ 42614 w 76200"/>
                <a:gd name="T7" fmla="*/ 7256 h 95250"/>
                <a:gd name="T8" fmla="*/ 8515 w 76200"/>
                <a:gd name="T9" fmla="*/ 68978 h 95250"/>
                <a:gd name="T10" fmla="*/ 0 60000 65536"/>
                <a:gd name="T11" fmla="*/ 0 60000 65536"/>
                <a:gd name="T12" fmla="*/ 0 60000 65536"/>
                <a:gd name="T13" fmla="*/ 0 60000 65536"/>
                <a:gd name="T14" fmla="*/ 0 60000 65536"/>
                <a:gd name="T15" fmla="*/ 0 w 76200"/>
                <a:gd name="T16" fmla="*/ 0 h 95250"/>
                <a:gd name="T17" fmla="*/ 76200 w 76200"/>
                <a:gd name="T18" fmla="*/ 95250 h 95250"/>
              </a:gdLst>
              <a:ahLst/>
              <a:cxnLst>
                <a:cxn ang="T10">
                  <a:pos x="T0" y="T1"/>
                </a:cxn>
                <a:cxn ang="T11">
                  <a:pos x="T2" y="T3"/>
                </a:cxn>
                <a:cxn ang="T12">
                  <a:pos x="T4" y="T5"/>
                </a:cxn>
                <a:cxn ang="T13">
                  <a:pos x="T6" y="T7"/>
                </a:cxn>
                <a:cxn ang="T14">
                  <a:pos x="T8" y="T9"/>
                </a:cxn>
              </a:cxnLst>
              <a:rect l="T15" t="T16" r="T17" b="T18"/>
              <a:pathLst>
                <a:path w="76200" h="95250">
                  <a:moveTo>
                    <a:pt x="8515" y="68978"/>
                  </a:moveTo>
                  <a:cubicBezTo>
                    <a:pt x="13468" y="93553"/>
                    <a:pt x="29755" y="95839"/>
                    <a:pt x="45091" y="88409"/>
                  </a:cubicBezTo>
                  <a:cubicBezTo>
                    <a:pt x="62140" y="80122"/>
                    <a:pt x="72618" y="60120"/>
                    <a:pt x="73666" y="45451"/>
                  </a:cubicBezTo>
                  <a:cubicBezTo>
                    <a:pt x="75190" y="23068"/>
                    <a:pt x="61093" y="8494"/>
                    <a:pt x="42614" y="7256"/>
                  </a:cubicBezTo>
                  <a:cubicBezTo>
                    <a:pt x="418" y="4303"/>
                    <a:pt x="6800" y="60501"/>
                    <a:pt x="8515" y="68978"/>
                  </a:cubicBez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1" name="Freeform: Shape 68">
              <a:extLst>
                <a:ext uri="{FF2B5EF4-FFF2-40B4-BE49-F238E27FC236}">
                  <a16:creationId xmlns:a16="http://schemas.microsoft.com/office/drawing/2014/main" id="{804840AF-98F3-466B-BA29-241A6A695CDF}"/>
                </a:ext>
              </a:extLst>
            </p:cNvPr>
            <p:cNvSpPr>
              <a:spLocks/>
            </p:cNvSpPr>
            <p:nvPr/>
          </p:nvSpPr>
          <p:spPr bwMode="auto">
            <a:xfrm>
              <a:off x="11287234" y="5368185"/>
              <a:ext cx="38100" cy="66675"/>
            </a:xfrm>
            <a:custGeom>
              <a:avLst/>
              <a:gdLst>
                <a:gd name="T0" fmla="*/ 38862 w 38100"/>
                <a:gd name="T1" fmla="*/ 8287 h 66675"/>
                <a:gd name="T2" fmla="*/ 37148 w 38100"/>
                <a:gd name="T3" fmla="*/ 57055 h 66675"/>
                <a:gd name="T4" fmla="*/ 30956 w 38100"/>
                <a:gd name="T5" fmla="*/ 62675 h 66675"/>
                <a:gd name="T6" fmla="*/ 10001 w 38100"/>
                <a:gd name="T7" fmla="*/ 60484 h 66675"/>
                <a:gd name="T8" fmla="*/ 7144 w 38100"/>
                <a:gd name="T9" fmla="*/ 55912 h 66675"/>
                <a:gd name="T10" fmla="*/ 8763 w 38100"/>
                <a:gd name="T11" fmla="*/ 7144 h 66675"/>
                <a:gd name="T12" fmla="*/ 38862 w 38100"/>
                <a:gd name="T13" fmla="*/ 8192 h 66675"/>
                <a:gd name="T14" fmla="*/ 0 60000 65536"/>
                <a:gd name="T15" fmla="*/ 0 60000 65536"/>
                <a:gd name="T16" fmla="*/ 0 60000 65536"/>
                <a:gd name="T17" fmla="*/ 0 60000 65536"/>
                <a:gd name="T18" fmla="*/ 0 60000 65536"/>
                <a:gd name="T19" fmla="*/ 0 60000 65536"/>
                <a:gd name="T20" fmla="*/ 0 60000 65536"/>
                <a:gd name="T21" fmla="*/ 0 w 38100"/>
                <a:gd name="T22" fmla="*/ 0 h 66675"/>
                <a:gd name="T23" fmla="*/ 38100 w 38100"/>
                <a:gd name="T24" fmla="*/ 66675 h 666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100" h="66675">
                  <a:moveTo>
                    <a:pt x="38862" y="8287"/>
                  </a:moveTo>
                  <a:lnTo>
                    <a:pt x="37148" y="57055"/>
                  </a:lnTo>
                  <a:cubicBezTo>
                    <a:pt x="37148" y="59341"/>
                    <a:pt x="34862" y="61436"/>
                    <a:pt x="30956" y="62675"/>
                  </a:cubicBezTo>
                  <a:cubicBezTo>
                    <a:pt x="24194" y="64865"/>
                    <a:pt x="14859" y="63913"/>
                    <a:pt x="10001" y="60484"/>
                  </a:cubicBezTo>
                  <a:cubicBezTo>
                    <a:pt x="8001" y="59055"/>
                    <a:pt x="7144" y="57531"/>
                    <a:pt x="7144" y="55912"/>
                  </a:cubicBezTo>
                  <a:lnTo>
                    <a:pt x="8763" y="7144"/>
                  </a:lnTo>
                  <a:lnTo>
                    <a:pt x="38862" y="8192"/>
                  </a:lnTo>
                  <a:lnTo>
                    <a:pt x="38862" y="8287"/>
                  </a:ln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2" name="Freeform: Shape 69">
              <a:extLst>
                <a:ext uri="{FF2B5EF4-FFF2-40B4-BE49-F238E27FC236}">
                  <a16:creationId xmlns:a16="http://schemas.microsoft.com/office/drawing/2014/main" id="{16BD83BE-B8E8-450B-885B-E2D8301FE3B9}"/>
                </a:ext>
              </a:extLst>
            </p:cNvPr>
            <p:cNvSpPr>
              <a:spLocks/>
            </p:cNvSpPr>
            <p:nvPr/>
          </p:nvSpPr>
          <p:spPr bwMode="auto">
            <a:xfrm>
              <a:off x="11260415" y="5311910"/>
              <a:ext cx="57150" cy="57150"/>
            </a:xfrm>
            <a:custGeom>
              <a:avLst/>
              <a:gdLst>
                <a:gd name="T0" fmla="*/ 46250 w 57150"/>
                <a:gd name="T1" fmla="*/ 45607 h 57150"/>
                <a:gd name="T2" fmla="*/ 25295 w 57150"/>
                <a:gd name="T3" fmla="*/ 55894 h 57150"/>
                <a:gd name="T4" fmla="*/ 17389 w 57150"/>
                <a:gd name="T5" fmla="*/ 46274 h 57150"/>
                <a:gd name="T6" fmla="*/ 11008 w 57150"/>
                <a:gd name="T7" fmla="*/ 42940 h 57150"/>
                <a:gd name="T8" fmla="*/ 16913 w 57150"/>
                <a:gd name="T9" fmla="*/ 13413 h 57150"/>
                <a:gd name="T10" fmla="*/ 49393 w 57150"/>
                <a:gd name="T11" fmla="*/ 7983 h 57150"/>
                <a:gd name="T12" fmla="*/ 43774 w 57150"/>
                <a:gd name="T13" fmla="*/ 12746 h 57150"/>
                <a:gd name="T14" fmla="*/ 46155 w 57150"/>
                <a:gd name="T15" fmla="*/ 45607 h 57150"/>
                <a:gd name="T16" fmla="*/ 0 60000 65536"/>
                <a:gd name="T17" fmla="*/ 0 60000 65536"/>
                <a:gd name="T18" fmla="*/ 0 60000 65536"/>
                <a:gd name="T19" fmla="*/ 0 60000 65536"/>
                <a:gd name="T20" fmla="*/ 0 60000 65536"/>
                <a:gd name="T21" fmla="*/ 0 60000 65536"/>
                <a:gd name="T22" fmla="*/ 0 60000 65536"/>
                <a:gd name="T23" fmla="*/ 0 60000 65536"/>
                <a:gd name="T24" fmla="*/ 0 w 57150"/>
                <a:gd name="T25" fmla="*/ 0 h 57150"/>
                <a:gd name="T26" fmla="*/ 57150 w 57150"/>
                <a:gd name="T27" fmla="*/ 57150 h 571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150" h="57150">
                  <a:moveTo>
                    <a:pt x="46250" y="45607"/>
                  </a:moveTo>
                  <a:cubicBezTo>
                    <a:pt x="40916" y="52656"/>
                    <a:pt x="32915" y="56275"/>
                    <a:pt x="25295" y="55894"/>
                  </a:cubicBezTo>
                  <a:cubicBezTo>
                    <a:pt x="22819" y="55894"/>
                    <a:pt x="20437" y="49798"/>
                    <a:pt x="17389" y="46274"/>
                  </a:cubicBezTo>
                  <a:cubicBezTo>
                    <a:pt x="15389" y="43988"/>
                    <a:pt x="12246" y="44083"/>
                    <a:pt x="11008" y="42940"/>
                  </a:cubicBezTo>
                  <a:cubicBezTo>
                    <a:pt x="5483" y="38082"/>
                    <a:pt x="4626" y="20461"/>
                    <a:pt x="16913" y="13413"/>
                  </a:cubicBezTo>
                  <a:cubicBezTo>
                    <a:pt x="28915" y="6555"/>
                    <a:pt x="41107" y="6364"/>
                    <a:pt x="49393" y="7983"/>
                  </a:cubicBezTo>
                  <a:cubicBezTo>
                    <a:pt x="50632" y="8174"/>
                    <a:pt x="42821" y="11984"/>
                    <a:pt x="43774" y="12746"/>
                  </a:cubicBezTo>
                  <a:cubicBezTo>
                    <a:pt x="53299" y="20080"/>
                    <a:pt x="54442" y="34749"/>
                    <a:pt x="46155" y="45607"/>
                  </a:cubicBezTo>
                  <a:lnTo>
                    <a:pt x="46250" y="45607"/>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3" name="Freeform: Shape 70">
              <a:extLst>
                <a:ext uri="{FF2B5EF4-FFF2-40B4-BE49-F238E27FC236}">
                  <a16:creationId xmlns:a16="http://schemas.microsoft.com/office/drawing/2014/main" id="{4E3DB539-8733-4851-B546-60EB9E1FFB56}"/>
                </a:ext>
              </a:extLst>
            </p:cNvPr>
            <p:cNvSpPr>
              <a:spLocks/>
            </p:cNvSpPr>
            <p:nvPr/>
          </p:nvSpPr>
          <p:spPr bwMode="auto">
            <a:xfrm>
              <a:off x="11270660" y="5350945"/>
              <a:ext cx="47625" cy="57150"/>
            </a:xfrm>
            <a:custGeom>
              <a:avLst/>
              <a:gdLst>
                <a:gd name="T0" fmla="*/ 40958 w 47625"/>
                <a:gd name="T1" fmla="*/ 43148 h 57150"/>
                <a:gd name="T2" fmla="*/ 37338 w 47625"/>
                <a:gd name="T3" fmla="*/ 28575 h 57150"/>
                <a:gd name="T4" fmla="*/ 31814 w 47625"/>
                <a:gd name="T5" fmla="*/ 18288 h 57150"/>
                <a:gd name="T6" fmla="*/ 21717 w 47625"/>
                <a:gd name="T7" fmla="*/ 11811 h 57150"/>
                <a:gd name="T8" fmla="*/ 7144 w 47625"/>
                <a:gd name="T9" fmla="*/ 7144 h 57150"/>
                <a:gd name="T10" fmla="*/ 24575 w 47625"/>
                <a:gd name="T11" fmla="*/ 41529 h 57150"/>
                <a:gd name="T12" fmla="*/ 41529 w 47625"/>
                <a:gd name="T13" fmla="*/ 52006 h 57150"/>
                <a:gd name="T14" fmla="*/ 41529 w 47625"/>
                <a:gd name="T15" fmla="*/ 49625 h 57150"/>
                <a:gd name="T16" fmla="*/ 40958 w 47625"/>
                <a:gd name="T17" fmla="*/ 43053 h 571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625"/>
                <a:gd name="T28" fmla="*/ 0 h 57150"/>
                <a:gd name="T29" fmla="*/ 47625 w 47625"/>
                <a:gd name="T30" fmla="*/ 57150 h 571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625" h="57150">
                  <a:moveTo>
                    <a:pt x="40958" y="43148"/>
                  </a:moveTo>
                  <a:lnTo>
                    <a:pt x="37338" y="28575"/>
                  </a:lnTo>
                  <a:cubicBezTo>
                    <a:pt x="36385" y="24765"/>
                    <a:pt x="34481" y="21145"/>
                    <a:pt x="31814" y="18288"/>
                  </a:cubicBezTo>
                  <a:cubicBezTo>
                    <a:pt x="29051" y="15335"/>
                    <a:pt x="25622" y="13049"/>
                    <a:pt x="21717" y="11811"/>
                  </a:cubicBezTo>
                  <a:lnTo>
                    <a:pt x="7144" y="7144"/>
                  </a:lnTo>
                  <a:cubicBezTo>
                    <a:pt x="8001" y="19431"/>
                    <a:pt x="13240" y="29527"/>
                    <a:pt x="24575" y="41529"/>
                  </a:cubicBezTo>
                  <a:cubicBezTo>
                    <a:pt x="30004" y="47339"/>
                    <a:pt x="35909" y="50768"/>
                    <a:pt x="41529" y="52006"/>
                  </a:cubicBezTo>
                  <a:lnTo>
                    <a:pt x="41529" y="49625"/>
                  </a:lnTo>
                  <a:cubicBezTo>
                    <a:pt x="41720" y="47434"/>
                    <a:pt x="41529" y="45244"/>
                    <a:pt x="40958" y="43053"/>
                  </a:cubicBezTo>
                  <a:lnTo>
                    <a:pt x="40958" y="43148"/>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4" name="Freeform: Shape 71">
              <a:extLst>
                <a:ext uri="{FF2B5EF4-FFF2-40B4-BE49-F238E27FC236}">
                  <a16:creationId xmlns:a16="http://schemas.microsoft.com/office/drawing/2014/main" id="{E2DBB800-BB10-4A14-BDEE-B8DB8BEC99EC}"/>
                </a:ext>
              </a:extLst>
            </p:cNvPr>
            <p:cNvSpPr>
              <a:spLocks/>
            </p:cNvSpPr>
            <p:nvPr/>
          </p:nvSpPr>
          <p:spPr bwMode="auto">
            <a:xfrm>
              <a:off x="11270470" y="5312627"/>
              <a:ext cx="76200" cy="95250"/>
            </a:xfrm>
            <a:custGeom>
              <a:avLst/>
              <a:gdLst>
                <a:gd name="T0" fmla="*/ 39433 w 76200"/>
                <a:gd name="T1" fmla="*/ 7266 h 95250"/>
                <a:gd name="T2" fmla="*/ 7144 w 76200"/>
                <a:gd name="T3" fmla="*/ 41652 h 95250"/>
                <a:gd name="T4" fmla="*/ 7334 w 76200"/>
                <a:gd name="T5" fmla="*/ 45462 h 95250"/>
                <a:gd name="T6" fmla="*/ 21907 w 76200"/>
                <a:gd name="T7" fmla="*/ 50129 h 95250"/>
                <a:gd name="T8" fmla="*/ 32004 w 76200"/>
                <a:gd name="T9" fmla="*/ 56606 h 95250"/>
                <a:gd name="T10" fmla="*/ 37528 w 76200"/>
                <a:gd name="T11" fmla="*/ 66893 h 95250"/>
                <a:gd name="T12" fmla="*/ 41148 w 76200"/>
                <a:gd name="T13" fmla="*/ 81466 h 95250"/>
                <a:gd name="T14" fmla="*/ 41815 w 76200"/>
                <a:gd name="T15" fmla="*/ 88038 h 95250"/>
                <a:gd name="T16" fmla="*/ 41815 w 76200"/>
                <a:gd name="T17" fmla="*/ 90420 h 95250"/>
                <a:gd name="T18" fmla="*/ 69247 w 76200"/>
                <a:gd name="T19" fmla="*/ 69560 h 95250"/>
                <a:gd name="T20" fmla="*/ 39338 w 76200"/>
                <a:gd name="T21" fmla="*/ 7266 h 952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200"/>
                <a:gd name="T34" fmla="*/ 0 h 95250"/>
                <a:gd name="T35" fmla="*/ 76200 w 76200"/>
                <a:gd name="T36" fmla="*/ 95250 h 952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200" h="95250">
                  <a:moveTo>
                    <a:pt x="39433" y="7266"/>
                  </a:moveTo>
                  <a:cubicBezTo>
                    <a:pt x="21717" y="5647"/>
                    <a:pt x="7239" y="20220"/>
                    <a:pt x="7144" y="41652"/>
                  </a:cubicBezTo>
                  <a:cubicBezTo>
                    <a:pt x="7144" y="42985"/>
                    <a:pt x="7144" y="44223"/>
                    <a:pt x="7334" y="45462"/>
                  </a:cubicBezTo>
                  <a:lnTo>
                    <a:pt x="21907" y="50129"/>
                  </a:lnTo>
                  <a:cubicBezTo>
                    <a:pt x="25813" y="51367"/>
                    <a:pt x="29242" y="53558"/>
                    <a:pt x="32004" y="56606"/>
                  </a:cubicBezTo>
                  <a:cubicBezTo>
                    <a:pt x="34671" y="59559"/>
                    <a:pt x="36576" y="63083"/>
                    <a:pt x="37528" y="66893"/>
                  </a:cubicBezTo>
                  <a:lnTo>
                    <a:pt x="41148" y="81466"/>
                  </a:lnTo>
                  <a:cubicBezTo>
                    <a:pt x="41719" y="83562"/>
                    <a:pt x="41910" y="85848"/>
                    <a:pt x="41815" y="88038"/>
                  </a:cubicBezTo>
                  <a:lnTo>
                    <a:pt x="41815" y="90420"/>
                  </a:lnTo>
                  <a:cubicBezTo>
                    <a:pt x="52578" y="92896"/>
                    <a:pt x="65056" y="84800"/>
                    <a:pt x="69247" y="69560"/>
                  </a:cubicBezTo>
                  <a:cubicBezTo>
                    <a:pt x="71438" y="61559"/>
                    <a:pt x="90869" y="11934"/>
                    <a:pt x="39338" y="7266"/>
                  </a:cubicBezTo>
                  <a:lnTo>
                    <a:pt x="39433" y="7266"/>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5" name="Freeform: Shape 72">
              <a:extLst>
                <a:ext uri="{FF2B5EF4-FFF2-40B4-BE49-F238E27FC236}">
                  <a16:creationId xmlns:a16="http://schemas.microsoft.com/office/drawing/2014/main" id="{39A019D2-A9F2-4814-A468-4FF2773A87A5}"/>
                </a:ext>
              </a:extLst>
            </p:cNvPr>
            <p:cNvSpPr>
              <a:spLocks/>
            </p:cNvSpPr>
            <p:nvPr/>
          </p:nvSpPr>
          <p:spPr bwMode="auto">
            <a:xfrm>
              <a:off x="11272764" y="5370332"/>
              <a:ext cx="28575" cy="28575"/>
            </a:xfrm>
            <a:custGeom>
              <a:avLst/>
              <a:gdLst>
                <a:gd name="T0" fmla="*/ 10660 w 28575"/>
                <a:gd name="T1" fmla="*/ 12617 h 28575"/>
                <a:gd name="T2" fmla="*/ 9231 w 28575"/>
                <a:gd name="T3" fmla="*/ 26523 h 28575"/>
                <a:gd name="T4" fmla="*/ 22471 w 28575"/>
                <a:gd name="T5" fmla="*/ 22237 h 28575"/>
                <a:gd name="T6" fmla="*/ 23899 w 28575"/>
                <a:gd name="T7" fmla="*/ 8330 h 28575"/>
                <a:gd name="T8" fmla="*/ 10660 w 28575"/>
                <a:gd name="T9" fmla="*/ 12617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10660" y="12617"/>
                  </a:moveTo>
                  <a:cubicBezTo>
                    <a:pt x="6564" y="17665"/>
                    <a:pt x="5992" y="23856"/>
                    <a:pt x="9231" y="26523"/>
                  </a:cubicBezTo>
                  <a:cubicBezTo>
                    <a:pt x="12469" y="29190"/>
                    <a:pt x="18470" y="27190"/>
                    <a:pt x="22471" y="22237"/>
                  </a:cubicBezTo>
                  <a:cubicBezTo>
                    <a:pt x="26471" y="17284"/>
                    <a:pt x="27138" y="10997"/>
                    <a:pt x="23899" y="8330"/>
                  </a:cubicBezTo>
                  <a:cubicBezTo>
                    <a:pt x="20661" y="5663"/>
                    <a:pt x="14660" y="7663"/>
                    <a:pt x="10660" y="12617"/>
                  </a:cubicBezTo>
                  <a:close/>
                </a:path>
              </a:pathLst>
            </a:custGeom>
            <a:solidFill>
              <a:srgbClr val="FCBAC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6" name="Freeform: Shape 73">
              <a:extLst>
                <a:ext uri="{FF2B5EF4-FFF2-40B4-BE49-F238E27FC236}">
                  <a16:creationId xmlns:a16="http://schemas.microsoft.com/office/drawing/2014/main" id="{A2130CB5-2566-4AA0-BB7C-69C9EB7244E8}"/>
                </a:ext>
              </a:extLst>
            </p:cNvPr>
            <p:cNvSpPr>
              <a:spLocks/>
            </p:cNvSpPr>
            <p:nvPr/>
          </p:nvSpPr>
          <p:spPr bwMode="auto">
            <a:xfrm>
              <a:off x="10875564" y="6003503"/>
              <a:ext cx="247650" cy="133350"/>
            </a:xfrm>
            <a:custGeom>
              <a:avLst/>
              <a:gdLst>
                <a:gd name="T0" fmla="*/ 247745 w 247650"/>
                <a:gd name="T1" fmla="*/ 67056 h 133350"/>
                <a:gd name="T2" fmla="*/ 127445 w 247650"/>
                <a:gd name="T3" fmla="*/ 126968 h 133350"/>
                <a:gd name="T4" fmla="*/ 7144 w 247650"/>
                <a:gd name="T5" fmla="*/ 67056 h 133350"/>
                <a:gd name="T6" fmla="*/ 127445 w 247650"/>
                <a:gd name="T7" fmla="*/ 7144 h 133350"/>
                <a:gd name="T8" fmla="*/ 247745 w 247650"/>
                <a:gd name="T9" fmla="*/ 67056 h 133350"/>
                <a:gd name="T10" fmla="*/ 0 60000 65536"/>
                <a:gd name="T11" fmla="*/ 0 60000 65536"/>
                <a:gd name="T12" fmla="*/ 0 60000 65536"/>
                <a:gd name="T13" fmla="*/ 0 60000 65536"/>
                <a:gd name="T14" fmla="*/ 0 60000 65536"/>
                <a:gd name="T15" fmla="*/ 0 w 247650"/>
                <a:gd name="T16" fmla="*/ 0 h 133350"/>
                <a:gd name="T17" fmla="*/ 247650 w 247650"/>
                <a:gd name="T18" fmla="*/ 133350 h 133350"/>
              </a:gdLst>
              <a:ahLst/>
              <a:cxnLst>
                <a:cxn ang="T10">
                  <a:pos x="T0" y="T1"/>
                </a:cxn>
                <a:cxn ang="T11">
                  <a:pos x="T2" y="T3"/>
                </a:cxn>
                <a:cxn ang="T12">
                  <a:pos x="T4" y="T5"/>
                </a:cxn>
                <a:cxn ang="T13">
                  <a:pos x="T6" y="T7"/>
                </a:cxn>
                <a:cxn ang="T14">
                  <a:pos x="T8" y="T9"/>
                </a:cxn>
              </a:cxnLst>
              <a:rect l="T15" t="T16" r="T17" b="T18"/>
              <a:pathLst>
                <a:path w="247650" h="133350">
                  <a:moveTo>
                    <a:pt x="247745" y="67056"/>
                  </a:moveTo>
                  <a:cubicBezTo>
                    <a:pt x="247745" y="100145"/>
                    <a:pt x="193885" y="126968"/>
                    <a:pt x="127445" y="126968"/>
                  </a:cubicBezTo>
                  <a:cubicBezTo>
                    <a:pt x="61004" y="126968"/>
                    <a:pt x="7144" y="100145"/>
                    <a:pt x="7144" y="67056"/>
                  </a:cubicBezTo>
                  <a:cubicBezTo>
                    <a:pt x="7144" y="33967"/>
                    <a:pt x="61004" y="7144"/>
                    <a:pt x="127445" y="7144"/>
                  </a:cubicBezTo>
                  <a:cubicBezTo>
                    <a:pt x="193885" y="7144"/>
                    <a:pt x="247745" y="33967"/>
                    <a:pt x="247745" y="67056"/>
                  </a:cubicBezTo>
                  <a:close/>
                </a:path>
              </a:pathLst>
            </a:custGeom>
            <a:solidFill>
              <a:srgbClr val="E2E9F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7" name="Freeform: Shape 74">
              <a:extLst>
                <a:ext uri="{FF2B5EF4-FFF2-40B4-BE49-F238E27FC236}">
                  <a16:creationId xmlns:a16="http://schemas.microsoft.com/office/drawing/2014/main" id="{04D9CFE6-E381-4A13-8B67-A05A01810915}"/>
                </a:ext>
              </a:extLst>
            </p:cNvPr>
            <p:cNvSpPr>
              <a:spLocks/>
            </p:cNvSpPr>
            <p:nvPr/>
          </p:nvSpPr>
          <p:spPr bwMode="auto">
            <a:xfrm>
              <a:off x="10975005" y="5785666"/>
              <a:ext cx="66675" cy="285750"/>
            </a:xfrm>
            <a:custGeom>
              <a:avLst/>
              <a:gdLst>
                <a:gd name="T0" fmla="*/ 7334 w 66675"/>
                <a:gd name="T1" fmla="*/ 18955 h 285750"/>
                <a:gd name="T2" fmla="*/ 14002 w 66675"/>
                <a:gd name="T3" fmla="*/ 130397 h 285750"/>
                <a:gd name="T4" fmla="*/ 17050 w 66675"/>
                <a:gd name="T5" fmla="*/ 148400 h 285750"/>
                <a:gd name="T6" fmla="*/ 43434 w 66675"/>
                <a:gd name="T7" fmla="*/ 249746 h 285750"/>
                <a:gd name="T8" fmla="*/ 32671 w 66675"/>
                <a:gd name="T9" fmla="*/ 245650 h 285750"/>
                <a:gd name="T10" fmla="*/ 29432 w 66675"/>
                <a:gd name="T11" fmla="*/ 245554 h 285750"/>
                <a:gd name="T12" fmla="*/ 27527 w 66675"/>
                <a:gd name="T13" fmla="*/ 245554 h 285750"/>
                <a:gd name="T14" fmla="*/ 20669 w 66675"/>
                <a:gd name="T15" fmla="*/ 250603 h 285750"/>
                <a:gd name="T16" fmla="*/ 20383 w 66675"/>
                <a:gd name="T17" fmla="*/ 251936 h 285750"/>
                <a:gd name="T18" fmla="*/ 29527 w 66675"/>
                <a:gd name="T19" fmla="*/ 266129 h 285750"/>
                <a:gd name="T20" fmla="*/ 34480 w 66675"/>
                <a:gd name="T21" fmla="*/ 269462 h 285750"/>
                <a:gd name="T22" fmla="*/ 48958 w 66675"/>
                <a:gd name="T23" fmla="*/ 280797 h 285750"/>
                <a:gd name="T24" fmla="*/ 58007 w 66675"/>
                <a:gd name="T25" fmla="*/ 284988 h 285750"/>
                <a:gd name="T26" fmla="*/ 67818 w 66675"/>
                <a:gd name="T27" fmla="*/ 275082 h 285750"/>
                <a:gd name="T28" fmla="*/ 67627 w 66675"/>
                <a:gd name="T29" fmla="*/ 272510 h 285750"/>
                <a:gd name="T30" fmla="*/ 67437 w 66675"/>
                <a:gd name="T31" fmla="*/ 271177 h 285750"/>
                <a:gd name="T32" fmla="*/ 67246 w 66675"/>
                <a:gd name="T33" fmla="*/ 269843 h 285750"/>
                <a:gd name="T34" fmla="*/ 66103 w 66675"/>
                <a:gd name="T35" fmla="*/ 262509 h 285750"/>
                <a:gd name="T36" fmla="*/ 64389 w 66675"/>
                <a:gd name="T37" fmla="*/ 246031 h 285750"/>
                <a:gd name="T38" fmla="*/ 49054 w 66675"/>
                <a:gd name="T39" fmla="*/ 128111 h 285750"/>
                <a:gd name="T40" fmla="*/ 63341 w 66675"/>
                <a:gd name="T41" fmla="*/ 7144 h 285750"/>
                <a:gd name="T42" fmla="*/ 7144 w 66675"/>
                <a:gd name="T43" fmla="*/ 19336 h 2857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675"/>
                <a:gd name="T67" fmla="*/ 0 h 285750"/>
                <a:gd name="T68" fmla="*/ 66675 w 66675"/>
                <a:gd name="T69" fmla="*/ 285750 h 2857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675" h="285750">
                  <a:moveTo>
                    <a:pt x="7334" y="18955"/>
                  </a:moveTo>
                  <a:lnTo>
                    <a:pt x="14002" y="130397"/>
                  </a:lnTo>
                  <a:cubicBezTo>
                    <a:pt x="14288" y="136493"/>
                    <a:pt x="15335" y="142589"/>
                    <a:pt x="17050" y="148400"/>
                  </a:cubicBezTo>
                  <a:lnTo>
                    <a:pt x="43434" y="249746"/>
                  </a:lnTo>
                  <a:cubicBezTo>
                    <a:pt x="40386" y="247840"/>
                    <a:pt x="35909" y="245745"/>
                    <a:pt x="32671" y="245650"/>
                  </a:cubicBezTo>
                  <a:cubicBezTo>
                    <a:pt x="31528" y="245650"/>
                    <a:pt x="30480" y="245554"/>
                    <a:pt x="29432" y="245554"/>
                  </a:cubicBezTo>
                  <a:lnTo>
                    <a:pt x="27527" y="245554"/>
                  </a:lnTo>
                  <a:cubicBezTo>
                    <a:pt x="24384" y="245554"/>
                    <a:pt x="21622" y="247745"/>
                    <a:pt x="20669" y="250603"/>
                  </a:cubicBezTo>
                  <a:cubicBezTo>
                    <a:pt x="20574" y="251079"/>
                    <a:pt x="20479" y="251555"/>
                    <a:pt x="20383" y="251936"/>
                  </a:cubicBezTo>
                  <a:cubicBezTo>
                    <a:pt x="20383" y="251936"/>
                    <a:pt x="20383" y="259366"/>
                    <a:pt x="29527" y="266129"/>
                  </a:cubicBezTo>
                  <a:cubicBezTo>
                    <a:pt x="30861" y="267081"/>
                    <a:pt x="32575" y="268319"/>
                    <a:pt x="34480" y="269462"/>
                  </a:cubicBezTo>
                  <a:cubicBezTo>
                    <a:pt x="39719" y="272701"/>
                    <a:pt x="44482" y="276511"/>
                    <a:pt x="48958" y="280797"/>
                  </a:cubicBezTo>
                  <a:cubicBezTo>
                    <a:pt x="51435" y="283083"/>
                    <a:pt x="54292" y="284798"/>
                    <a:pt x="58007" y="284988"/>
                  </a:cubicBezTo>
                  <a:cubicBezTo>
                    <a:pt x="63627" y="285274"/>
                    <a:pt x="68199" y="280607"/>
                    <a:pt x="67818" y="275082"/>
                  </a:cubicBezTo>
                  <a:cubicBezTo>
                    <a:pt x="67818" y="274511"/>
                    <a:pt x="67723" y="273463"/>
                    <a:pt x="67627" y="272510"/>
                  </a:cubicBezTo>
                  <a:lnTo>
                    <a:pt x="67437" y="271177"/>
                  </a:lnTo>
                  <a:cubicBezTo>
                    <a:pt x="67437" y="270605"/>
                    <a:pt x="67342" y="270319"/>
                    <a:pt x="67246" y="269843"/>
                  </a:cubicBezTo>
                  <a:cubicBezTo>
                    <a:pt x="66866" y="267557"/>
                    <a:pt x="66484" y="264890"/>
                    <a:pt x="66103" y="262509"/>
                  </a:cubicBezTo>
                  <a:cubicBezTo>
                    <a:pt x="65246" y="256984"/>
                    <a:pt x="64675" y="251555"/>
                    <a:pt x="64389" y="246031"/>
                  </a:cubicBezTo>
                  <a:cubicBezTo>
                    <a:pt x="63246" y="222028"/>
                    <a:pt x="59341" y="161544"/>
                    <a:pt x="49054" y="128111"/>
                  </a:cubicBezTo>
                  <a:lnTo>
                    <a:pt x="63341" y="7144"/>
                  </a:lnTo>
                  <a:lnTo>
                    <a:pt x="7144" y="19336"/>
                  </a:lnTo>
                  <a:lnTo>
                    <a:pt x="7334" y="18955"/>
                  </a:lnTo>
                  <a:close/>
                </a:path>
              </a:pathLst>
            </a:custGeom>
            <a:solidFill>
              <a:srgbClr val="F8AFA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8" name="Freeform: Shape 75">
              <a:extLst>
                <a:ext uri="{FF2B5EF4-FFF2-40B4-BE49-F238E27FC236}">
                  <a16:creationId xmlns:a16="http://schemas.microsoft.com/office/drawing/2014/main" id="{57B977C9-1A8B-4BA0-9A9D-74E87EFE673A}"/>
                </a:ext>
              </a:extLst>
            </p:cNvPr>
            <p:cNvSpPr>
              <a:spLocks/>
            </p:cNvSpPr>
            <p:nvPr/>
          </p:nvSpPr>
          <p:spPr bwMode="auto">
            <a:xfrm>
              <a:off x="10927676" y="5700163"/>
              <a:ext cx="114300" cy="400050"/>
            </a:xfrm>
            <a:custGeom>
              <a:avLst/>
              <a:gdLst>
                <a:gd name="T0" fmla="*/ 16658 w 114300"/>
                <a:gd name="T1" fmla="*/ 375349 h 400050"/>
                <a:gd name="T2" fmla="*/ 34565 w 114300"/>
                <a:gd name="T3" fmla="*/ 373920 h 400050"/>
                <a:gd name="T4" fmla="*/ 47234 w 114300"/>
                <a:gd name="T5" fmla="*/ 368110 h 400050"/>
                <a:gd name="T6" fmla="*/ 48758 w 114300"/>
                <a:gd name="T7" fmla="*/ 362014 h 400050"/>
                <a:gd name="T8" fmla="*/ 13991 w 114300"/>
                <a:gd name="T9" fmla="*/ 36545 h 400050"/>
                <a:gd name="T10" fmla="*/ 101621 w 114300"/>
                <a:gd name="T11" fmla="*/ 24638 h 400050"/>
                <a:gd name="T12" fmla="*/ 110765 w 114300"/>
                <a:gd name="T13" fmla="*/ 92266 h 400050"/>
                <a:gd name="T14" fmla="*/ 67903 w 114300"/>
                <a:gd name="T15" fmla="*/ 123984 h 400050"/>
                <a:gd name="T16" fmla="*/ 61712 w 114300"/>
                <a:gd name="T17" fmla="*/ 225044 h 400050"/>
                <a:gd name="T18" fmla="*/ 74951 w 114300"/>
                <a:gd name="T19" fmla="*/ 382874 h 400050"/>
                <a:gd name="T20" fmla="*/ 72856 w 114300"/>
                <a:gd name="T21" fmla="*/ 397447 h 400050"/>
                <a:gd name="T22" fmla="*/ 50282 w 114300"/>
                <a:gd name="T23" fmla="*/ 400209 h 400050"/>
                <a:gd name="T24" fmla="*/ 26945 w 114300"/>
                <a:gd name="T25" fmla="*/ 395637 h 400050"/>
                <a:gd name="T26" fmla="*/ 11229 w 114300"/>
                <a:gd name="T27" fmla="*/ 382683 h 400050"/>
                <a:gd name="T28" fmla="*/ 16754 w 114300"/>
                <a:gd name="T29" fmla="*/ 375349 h 4000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300"/>
                <a:gd name="T46" fmla="*/ 0 h 400050"/>
                <a:gd name="T47" fmla="*/ 114300 w 114300"/>
                <a:gd name="T48" fmla="*/ 400050 h 4000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300" h="400050">
                  <a:moveTo>
                    <a:pt x="16658" y="375349"/>
                  </a:moveTo>
                  <a:lnTo>
                    <a:pt x="34565" y="373920"/>
                  </a:lnTo>
                  <a:cubicBezTo>
                    <a:pt x="39423" y="373920"/>
                    <a:pt x="43995" y="371729"/>
                    <a:pt x="47234" y="368110"/>
                  </a:cubicBezTo>
                  <a:cubicBezTo>
                    <a:pt x="48662" y="366491"/>
                    <a:pt x="49234" y="364205"/>
                    <a:pt x="48758" y="362014"/>
                  </a:cubicBezTo>
                  <a:cubicBezTo>
                    <a:pt x="38852" y="318770"/>
                    <a:pt x="-10774" y="88837"/>
                    <a:pt x="13991" y="36545"/>
                  </a:cubicBezTo>
                  <a:cubicBezTo>
                    <a:pt x="41614" y="-21748"/>
                    <a:pt x="101621" y="24638"/>
                    <a:pt x="101621" y="24638"/>
                  </a:cubicBezTo>
                  <a:cubicBezTo>
                    <a:pt x="101621" y="24638"/>
                    <a:pt x="119624" y="67406"/>
                    <a:pt x="110765" y="92266"/>
                  </a:cubicBezTo>
                  <a:cubicBezTo>
                    <a:pt x="102764" y="114650"/>
                    <a:pt x="67903" y="123984"/>
                    <a:pt x="67903" y="123984"/>
                  </a:cubicBezTo>
                  <a:lnTo>
                    <a:pt x="61712" y="225044"/>
                  </a:lnTo>
                  <a:cubicBezTo>
                    <a:pt x="67712" y="261335"/>
                    <a:pt x="72951" y="372206"/>
                    <a:pt x="74951" y="382874"/>
                  </a:cubicBezTo>
                  <a:cubicBezTo>
                    <a:pt x="75809" y="387731"/>
                    <a:pt x="74856" y="394494"/>
                    <a:pt x="72856" y="397447"/>
                  </a:cubicBezTo>
                  <a:cubicBezTo>
                    <a:pt x="68379" y="404210"/>
                    <a:pt x="58187" y="401828"/>
                    <a:pt x="50282" y="400209"/>
                  </a:cubicBezTo>
                  <a:lnTo>
                    <a:pt x="26945" y="395637"/>
                  </a:lnTo>
                  <a:cubicBezTo>
                    <a:pt x="18373" y="393923"/>
                    <a:pt x="12753" y="387922"/>
                    <a:pt x="11229" y="382683"/>
                  </a:cubicBezTo>
                  <a:cubicBezTo>
                    <a:pt x="10848" y="379159"/>
                    <a:pt x="13229" y="375920"/>
                    <a:pt x="16754" y="375349"/>
                  </a:cubicBezTo>
                  <a:lnTo>
                    <a:pt x="16658" y="375349"/>
                  </a:ln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09" name="Freeform: Shape 76">
              <a:extLst>
                <a:ext uri="{FF2B5EF4-FFF2-40B4-BE49-F238E27FC236}">
                  <a16:creationId xmlns:a16="http://schemas.microsoft.com/office/drawing/2014/main" id="{84D7CA30-DB2B-4FFE-8587-ACBB2660474A}"/>
                </a:ext>
              </a:extLst>
            </p:cNvPr>
            <p:cNvSpPr>
              <a:spLocks/>
            </p:cNvSpPr>
            <p:nvPr/>
          </p:nvSpPr>
          <p:spPr bwMode="auto">
            <a:xfrm>
              <a:off x="10988339" y="6025220"/>
              <a:ext cx="9525" cy="28575"/>
            </a:xfrm>
            <a:custGeom>
              <a:avLst/>
              <a:gdLst>
                <a:gd name="T0" fmla="*/ 7430 w 9525"/>
                <a:gd name="T1" fmla="*/ 10954 h 28575"/>
                <a:gd name="T2" fmla="*/ 7144 w 9525"/>
                <a:gd name="T3" fmla="*/ 12287 h 28575"/>
                <a:gd name="T4" fmla="*/ 11525 w 9525"/>
                <a:gd name="T5" fmla="*/ 22003 h 28575"/>
                <a:gd name="T6" fmla="*/ 10478 w 9525"/>
                <a:gd name="T7" fmla="*/ 7144 h 28575"/>
                <a:gd name="T8" fmla="*/ 7430 w 9525"/>
                <a:gd name="T9" fmla="*/ 10954 h 28575"/>
                <a:gd name="T10" fmla="*/ 0 60000 65536"/>
                <a:gd name="T11" fmla="*/ 0 60000 65536"/>
                <a:gd name="T12" fmla="*/ 0 60000 65536"/>
                <a:gd name="T13" fmla="*/ 0 60000 65536"/>
                <a:gd name="T14" fmla="*/ 0 60000 65536"/>
                <a:gd name="T15" fmla="*/ 0 w 9525"/>
                <a:gd name="T16" fmla="*/ 0 h 28575"/>
                <a:gd name="T17" fmla="*/ 9525 w 9525"/>
                <a:gd name="T18" fmla="*/ 28575 h 28575"/>
              </a:gdLst>
              <a:ahLst/>
              <a:cxnLst>
                <a:cxn ang="T10">
                  <a:pos x="T0" y="T1"/>
                </a:cxn>
                <a:cxn ang="T11">
                  <a:pos x="T2" y="T3"/>
                </a:cxn>
                <a:cxn ang="T12">
                  <a:pos x="T4" y="T5"/>
                </a:cxn>
                <a:cxn ang="T13">
                  <a:pos x="T6" y="T7"/>
                </a:cxn>
                <a:cxn ang="T14">
                  <a:pos x="T8" y="T9"/>
                </a:cxn>
              </a:cxnLst>
              <a:rect l="T15" t="T16" r="T17" b="T18"/>
              <a:pathLst>
                <a:path w="9525" h="28575">
                  <a:moveTo>
                    <a:pt x="7430" y="10954"/>
                  </a:moveTo>
                  <a:cubicBezTo>
                    <a:pt x="7430" y="10954"/>
                    <a:pt x="7239" y="11906"/>
                    <a:pt x="7144" y="12287"/>
                  </a:cubicBezTo>
                  <a:cubicBezTo>
                    <a:pt x="7144" y="12287"/>
                    <a:pt x="7144" y="16764"/>
                    <a:pt x="11525" y="22003"/>
                  </a:cubicBezTo>
                  <a:cubicBezTo>
                    <a:pt x="11144" y="17335"/>
                    <a:pt x="10858" y="12287"/>
                    <a:pt x="10478" y="7144"/>
                  </a:cubicBezTo>
                  <a:cubicBezTo>
                    <a:pt x="9049" y="8001"/>
                    <a:pt x="8001" y="9334"/>
                    <a:pt x="7430" y="10954"/>
                  </a:cubicBezTo>
                  <a:close/>
                </a:path>
              </a:pathLst>
            </a:custGeom>
            <a:solidFill>
              <a:srgbClr val="53587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0" name="Freeform: Shape 77">
              <a:extLst>
                <a:ext uri="{FF2B5EF4-FFF2-40B4-BE49-F238E27FC236}">
                  <a16:creationId xmlns:a16="http://schemas.microsoft.com/office/drawing/2014/main" id="{0692E341-5CB5-41A2-928E-07DEB426E184}"/>
                </a:ext>
              </a:extLst>
            </p:cNvPr>
            <p:cNvSpPr>
              <a:spLocks/>
            </p:cNvSpPr>
            <p:nvPr/>
          </p:nvSpPr>
          <p:spPr bwMode="auto">
            <a:xfrm>
              <a:off x="10988339" y="6024027"/>
              <a:ext cx="57150" cy="47625"/>
            </a:xfrm>
            <a:custGeom>
              <a:avLst/>
              <a:gdLst>
                <a:gd name="T0" fmla="*/ 7144 w 57150"/>
                <a:gd name="T1" fmla="*/ 13480 h 47625"/>
                <a:gd name="T2" fmla="*/ 16288 w 57150"/>
                <a:gd name="T3" fmla="*/ 27673 h 47625"/>
                <a:gd name="T4" fmla="*/ 21241 w 57150"/>
                <a:gd name="T5" fmla="*/ 31006 h 47625"/>
                <a:gd name="T6" fmla="*/ 35719 w 57150"/>
                <a:gd name="T7" fmla="*/ 42341 h 47625"/>
                <a:gd name="T8" fmla="*/ 44768 w 57150"/>
                <a:gd name="T9" fmla="*/ 46532 h 47625"/>
                <a:gd name="T10" fmla="*/ 54578 w 57150"/>
                <a:gd name="T11" fmla="*/ 36626 h 47625"/>
                <a:gd name="T12" fmla="*/ 54388 w 57150"/>
                <a:gd name="T13" fmla="*/ 34054 h 47625"/>
                <a:gd name="T14" fmla="*/ 54197 w 57150"/>
                <a:gd name="T15" fmla="*/ 32721 h 47625"/>
                <a:gd name="T16" fmla="*/ 54007 w 57150"/>
                <a:gd name="T17" fmla="*/ 31387 h 47625"/>
                <a:gd name="T18" fmla="*/ 47816 w 57150"/>
                <a:gd name="T19" fmla="*/ 34816 h 47625"/>
                <a:gd name="T20" fmla="*/ 38386 w 57150"/>
                <a:gd name="T21" fmla="*/ 31483 h 47625"/>
                <a:gd name="T22" fmla="*/ 21717 w 57150"/>
                <a:gd name="T23" fmla="*/ 7765 h 47625"/>
                <a:gd name="T24" fmla="*/ 19431 w 57150"/>
                <a:gd name="T25" fmla="*/ 7384 h 47625"/>
                <a:gd name="T26" fmla="*/ 7430 w 57150"/>
                <a:gd name="T27" fmla="*/ 12337 h 47625"/>
                <a:gd name="T28" fmla="*/ 7144 w 57150"/>
                <a:gd name="T29" fmla="*/ 13671 h 476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150"/>
                <a:gd name="T46" fmla="*/ 0 h 47625"/>
                <a:gd name="T47" fmla="*/ 57150 w 57150"/>
                <a:gd name="T48" fmla="*/ 47625 h 476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150" h="47625">
                  <a:moveTo>
                    <a:pt x="7144" y="13480"/>
                  </a:moveTo>
                  <a:cubicBezTo>
                    <a:pt x="7144" y="13480"/>
                    <a:pt x="7144" y="20910"/>
                    <a:pt x="16288" y="27673"/>
                  </a:cubicBezTo>
                  <a:cubicBezTo>
                    <a:pt x="17621" y="28625"/>
                    <a:pt x="19336" y="29863"/>
                    <a:pt x="21241" y="31006"/>
                  </a:cubicBezTo>
                  <a:cubicBezTo>
                    <a:pt x="26480" y="34245"/>
                    <a:pt x="31242" y="38055"/>
                    <a:pt x="35719" y="42341"/>
                  </a:cubicBezTo>
                  <a:cubicBezTo>
                    <a:pt x="38195" y="44627"/>
                    <a:pt x="41053" y="46342"/>
                    <a:pt x="44768" y="46532"/>
                  </a:cubicBezTo>
                  <a:cubicBezTo>
                    <a:pt x="50387" y="46818"/>
                    <a:pt x="55340" y="45008"/>
                    <a:pt x="54578" y="36626"/>
                  </a:cubicBezTo>
                  <a:cubicBezTo>
                    <a:pt x="54578" y="36055"/>
                    <a:pt x="54483" y="35007"/>
                    <a:pt x="54388" y="34054"/>
                  </a:cubicBezTo>
                  <a:lnTo>
                    <a:pt x="54197" y="32721"/>
                  </a:lnTo>
                  <a:cubicBezTo>
                    <a:pt x="54102" y="32054"/>
                    <a:pt x="54102" y="31768"/>
                    <a:pt x="54007" y="31387"/>
                  </a:cubicBezTo>
                  <a:cubicBezTo>
                    <a:pt x="53340" y="34245"/>
                    <a:pt x="50197" y="34912"/>
                    <a:pt x="47816" y="34816"/>
                  </a:cubicBezTo>
                  <a:cubicBezTo>
                    <a:pt x="44101" y="34626"/>
                    <a:pt x="40862" y="33769"/>
                    <a:pt x="38386" y="31483"/>
                  </a:cubicBezTo>
                  <a:cubicBezTo>
                    <a:pt x="33909" y="27196"/>
                    <a:pt x="1905" y="8908"/>
                    <a:pt x="21717" y="7765"/>
                  </a:cubicBezTo>
                  <a:lnTo>
                    <a:pt x="19431" y="7384"/>
                  </a:lnTo>
                  <a:cubicBezTo>
                    <a:pt x="9906" y="6241"/>
                    <a:pt x="8477" y="9385"/>
                    <a:pt x="7430" y="12337"/>
                  </a:cubicBezTo>
                  <a:cubicBezTo>
                    <a:pt x="7334" y="12813"/>
                    <a:pt x="7239" y="13290"/>
                    <a:pt x="7144" y="13671"/>
                  </a:cubicBezTo>
                  <a:lnTo>
                    <a:pt x="7144" y="13480"/>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79" name="Freeform: Shape 78">
              <a:extLst>
                <a:ext uri="{FF2B5EF4-FFF2-40B4-BE49-F238E27FC236}">
                  <a16:creationId xmlns:a16="http://schemas.microsoft.com/office/drawing/2014/main" id="{E94CAB7E-C70C-4D76-91DE-7B0B4C8E2E96}"/>
                </a:ext>
              </a:extLst>
            </p:cNvPr>
            <p:cNvSpPr/>
            <p:nvPr/>
          </p:nvSpPr>
          <p:spPr>
            <a:xfrm>
              <a:off x="10926133" y="5700870"/>
              <a:ext cx="114523" cy="371258"/>
            </a:xfrm>
            <a:custGeom>
              <a:avLst/>
              <a:gdLst>
                <a:gd name="connsiteX0" fmla="*/ 112184 w 114300"/>
                <a:gd name="connsiteY0" fmla="*/ 91862 h 371475"/>
                <a:gd name="connsiteX1" fmla="*/ 112851 w 114300"/>
                <a:gd name="connsiteY1" fmla="*/ 57572 h 371475"/>
                <a:gd name="connsiteX2" fmla="*/ 103040 w 114300"/>
                <a:gd name="connsiteY2" fmla="*/ 24140 h 371475"/>
                <a:gd name="connsiteX3" fmla="*/ 15410 w 114300"/>
                <a:gd name="connsiteY3" fmla="*/ 36046 h 371475"/>
                <a:gd name="connsiteX4" fmla="*/ 9219 w 114300"/>
                <a:gd name="connsiteY4" fmla="*/ 57477 h 371475"/>
                <a:gd name="connsiteX5" fmla="*/ 48938 w 114300"/>
                <a:gd name="connsiteY5" fmla="*/ 360658 h 371475"/>
                <a:gd name="connsiteX6" fmla="*/ 54272 w 114300"/>
                <a:gd name="connsiteY6" fmla="*/ 363896 h 371475"/>
                <a:gd name="connsiteX7" fmla="*/ 55701 w 114300"/>
                <a:gd name="connsiteY7" fmla="*/ 364277 h 371475"/>
                <a:gd name="connsiteX8" fmla="*/ 75703 w 114300"/>
                <a:gd name="connsiteY8" fmla="*/ 359801 h 371475"/>
                <a:gd name="connsiteX9" fmla="*/ 63225 w 114300"/>
                <a:gd name="connsiteY9" fmla="*/ 224546 h 371475"/>
                <a:gd name="connsiteX10" fmla="*/ 63416 w 114300"/>
                <a:gd name="connsiteY10" fmla="*/ 221783 h 371475"/>
                <a:gd name="connsiteX11" fmla="*/ 65892 w 114300"/>
                <a:gd name="connsiteY11" fmla="*/ 233309 h 371475"/>
                <a:gd name="connsiteX12" fmla="*/ 89895 w 114300"/>
                <a:gd name="connsiteY12" fmla="*/ 327701 h 371475"/>
                <a:gd name="connsiteX13" fmla="*/ 96849 w 114300"/>
                <a:gd name="connsiteY13" fmla="*/ 331130 h 371475"/>
                <a:gd name="connsiteX14" fmla="*/ 98373 w 114300"/>
                <a:gd name="connsiteY14" fmla="*/ 331511 h 371475"/>
                <a:gd name="connsiteX15" fmla="*/ 113898 w 114300"/>
                <a:gd name="connsiteY15" fmla="*/ 327892 h 371475"/>
                <a:gd name="connsiteX16" fmla="*/ 98087 w 114300"/>
                <a:gd name="connsiteY16" fmla="*/ 212830 h 371475"/>
                <a:gd name="connsiteX17" fmla="*/ 112374 w 114300"/>
                <a:gd name="connsiteY17" fmla="*/ 91862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371475">
                  <a:moveTo>
                    <a:pt x="112184" y="91862"/>
                  </a:moveTo>
                  <a:cubicBezTo>
                    <a:pt x="115708" y="81956"/>
                    <a:pt x="115041" y="69288"/>
                    <a:pt x="112851" y="57572"/>
                  </a:cubicBezTo>
                  <a:cubicBezTo>
                    <a:pt x="109612" y="39761"/>
                    <a:pt x="103040" y="24140"/>
                    <a:pt x="103040" y="24140"/>
                  </a:cubicBezTo>
                  <a:cubicBezTo>
                    <a:pt x="103040" y="24140"/>
                    <a:pt x="45318" y="-21104"/>
                    <a:pt x="15410" y="36046"/>
                  </a:cubicBezTo>
                  <a:cubicBezTo>
                    <a:pt x="12552" y="41570"/>
                    <a:pt x="10457" y="48809"/>
                    <a:pt x="9219" y="57477"/>
                  </a:cubicBezTo>
                  <a:cubicBezTo>
                    <a:pt x="-3831" y="141964"/>
                    <a:pt x="48938" y="360658"/>
                    <a:pt x="48938" y="360658"/>
                  </a:cubicBezTo>
                  <a:cubicBezTo>
                    <a:pt x="49700" y="362182"/>
                    <a:pt x="51700" y="363230"/>
                    <a:pt x="54272" y="363896"/>
                  </a:cubicBezTo>
                  <a:cubicBezTo>
                    <a:pt x="54748" y="364087"/>
                    <a:pt x="55224" y="364182"/>
                    <a:pt x="55701" y="364277"/>
                  </a:cubicBezTo>
                  <a:cubicBezTo>
                    <a:pt x="62463" y="365516"/>
                    <a:pt x="72084" y="364087"/>
                    <a:pt x="75703" y="359801"/>
                  </a:cubicBezTo>
                  <a:cubicBezTo>
                    <a:pt x="75703" y="359801"/>
                    <a:pt x="66845" y="246263"/>
                    <a:pt x="63225" y="224546"/>
                  </a:cubicBezTo>
                  <a:lnTo>
                    <a:pt x="63416" y="221783"/>
                  </a:lnTo>
                  <a:cubicBezTo>
                    <a:pt x="63892" y="225689"/>
                    <a:pt x="64749" y="229594"/>
                    <a:pt x="65892" y="233309"/>
                  </a:cubicBezTo>
                  <a:lnTo>
                    <a:pt x="89895" y="327701"/>
                  </a:lnTo>
                  <a:cubicBezTo>
                    <a:pt x="91038" y="329035"/>
                    <a:pt x="93610" y="330273"/>
                    <a:pt x="96849" y="331130"/>
                  </a:cubicBezTo>
                  <a:lnTo>
                    <a:pt x="98373" y="331511"/>
                  </a:lnTo>
                  <a:cubicBezTo>
                    <a:pt x="103992" y="332559"/>
                    <a:pt x="110850" y="331988"/>
                    <a:pt x="113898" y="327892"/>
                  </a:cubicBezTo>
                  <a:cubicBezTo>
                    <a:pt x="113898" y="327892"/>
                    <a:pt x="114756" y="244548"/>
                    <a:pt x="98087" y="212830"/>
                  </a:cubicBezTo>
                  <a:lnTo>
                    <a:pt x="112374" y="91862"/>
                  </a:lnTo>
                  <a:close/>
                </a:path>
              </a:pathLst>
            </a:custGeom>
            <a:solidFill>
              <a:schemeClr val="tx2">
                <a:lumMod val="85000"/>
                <a:lumOff val="1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80" name="Freeform: Shape 79">
              <a:extLst>
                <a:ext uri="{FF2B5EF4-FFF2-40B4-BE49-F238E27FC236}">
                  <a16:creationId xmlns:a16="http://schemas.microsoft.com/office/drawing/2014/main" id="{0E75808D-0983-4FE5-80C0-012D71607890}"/>
                </a:ext>
              </a:extLst>
            </p:cNvPr>
            <p:cNvSpPr/>
            <p:nvPr/>
          </p:nvSpPr>
          <p:spPr>
            <a:xfrm>
              <a:off x="10984626" y="5787681"/>
              <a:ext cx="28323" cy="95431"/>
            </a:xfrm>
            <a:custGeom>
              <a:avLst/>
              <a:gdLst>
                <a:gd name="connsiteX0" fmla="*/ 7144 w 28575"/>
                <a:gd name="connsiteY0" fmla="*/ 97060 h 95250"/>
                <a:gd name="connsiteX1" fmla="*/ 11811 w 28575"/>
                <a:gd name="connsiteY1" fmla="*/ 15145 h 95250"/>
                <a:gd name="connsiteX2" fmla="*/ 30004 w 28575"/>
                <a:gd name="connsiteY2" fmla="*/ 7144 h 95250"/>
                <a:gd name="connsiteX3" fmla="*/ 7144 w 28575"/>
                <a:gd name="connsiteY3" fmla="*/ 97060 h 95250"/>
              </a:gdLst>
              <a:ahLst/>
              <a:cxnLst>
                <a:cxn ang="0">
                  <a:pos x="connsiteX0" y="connsiteY0"/>
                </a:cxn>
                <a:cxn ang="0">
                  <a:pos x="connsiteX1" y="connsiteY1"/>
                </a:cxn>
                <a:cxn ang="0">
                  <a:pos x="connsiteX2" y="connsiteY2"/>
                </a:cxn>
                <a:cxn ang="0">
                  <a:pos x="connsiteX3" y="connsiteY3"/>
                </a:cxn>
              </a:cxnLst>
              <a:rect l="l" t="t" r="r" b="b"/>
              <a:pathLst>
                <a:path w="28575" h="95250">
                  <a:moveTo>
                    <a:pt x="7144" y="97060"/>
                  </a:moveTo>
                  <a:lnTo>
                    <a:pt x="11811" y="15145"/>
                  </a:lnTo>
                  <a:lnTo>
                    <a:pt x="30004" y="7144"/>
                  </a:lnTo>
                  <a:lnTo>
                    <a:pt x="7144" y="97060"/>
                  </a:lnTo>
                  <a:close/>
                </a:path>
              </a:pathLst>
            </a:custGeom>
            <a:solidFill>
              <a:schemeClr val="tx2">
                <a:lumMod val="85000"/>
                <a:lumOff val="1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96313" name="Freeform: Shape 80">
              <a:extLst>
                <a:ext uri="{FF2B5EF4-FFF2-40B4-BE49-F238E27FC236}">
                  <a16:creationId xmlns:a16="http://schemas.microsoft.com/office/drawing/2014/main" id="{F2AF852C-6EAE-4BB7-B53F-342D7344BB64}"/>
                </a:ext>
              </a:extLst>
            </p:cNvPr>
            <p:cNvSpPr>
              <a:spLocks/>
            </p:cNvSpPr>
            <p:nvPr/>
          </p:nvSpPr>
          <p:spPr bwMode="auto">
            <a:xfrm>
              <a:off x="10931721" y="6067416"/>
              <a:ext cx="76200" cy="38100"/>
            </a:xfrm>
            <a:custGeom>
              <a:avLst/>
              <a:gdLst>
                <a:gd name="T0" fmla="*/ 12613 w 76200"/>
                <a:gd name="T1" fmla="*/ 8096 h 38100"/>
                <a:gd name="T2" fmla="*/ 24138 w 76200"/>
                <a:gd name="T3" fmla="*/ 7144 h 38100"/>
                <a:gd name="T4" fmla="*/ 22614 w 76200"/>
                <a:gd name="T5" fmla="*/ 15811 h 38100"/>
                <a:gd name="T6" fmla="*/ 70906 w 76200"/>
                <a:gd name="T7" fmla="*/ 15621 h 38100"/>
                <a:gd name="T8" fmla="*/ 71287 w 76200"/>
                <a:gd name="T9" fmla="*/ 19907 h 38100"/>
                <a:gd name="T10" fmla="*/ 68810 w 76200"/>
                <a:gd name="T11" fmla="*/ 30290 h 38100"/>
                <a:gd name="T12" fmla="*/ 46236 w 76200"/>
                <a:gd name="T13" fmla="*/ 33052 h 38100"/>
                <a:gd name="T14" fmla="*/ 22900 w 76200"/>
                <a:gd name="T15" fmla="*/ 28480 h 38100"/>
                <a:gd name="T16" fmla="*/ 7184 w 76200"/>
                <a:gd name="T17" fmla="*/ 15526 h 38100"/>
                <a:gd name="T18" fmla="*/ 12708 w 76200"/>
                <a:gd name="T19" fmla="*/ 8192 h 381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00"/>
                <a:gd name="T31" fmla="*/ 0 h 38100"/>
                <a:gd name="T32" fmla="*/ 76200 w 76200"/>
                <a:gd name="T33" fmla="*/ 38100 h 381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00" h="38100">
                  <a:moveTo>
                    <a:pt x="12613" y="8096"/>
                  </a:moveTo>
                  <a:lnTo>
                    <a:pt x="24138" y="7144"/>
                  </a:lnTo>
                  <a:cubicBezTo>
                    <a:pt x="19566" y="8382"/>
                    <a:pt x="18042" y="12573"/>
                    <a:pt x="22614" y="15811"/>
                  </a:cubicBezTo>
                  <a:cubicBezTo>
                    <a:pt x="27853" y="19431"/>
                    <a:pt x="70715" y="25432"/>
                    <a:pt x="70906" y="15621"/>
                  </a:cubicBezTo>
                  <a:cubicBezTo>
                    <a:pt x="71096" y="17526"/>
                    <a:pt x="71192" y="19145"/>
                    <a:pt x="71287" y="19907"/>
                  </a:cubicBezTo>
                  <a:cubicBezTo>
                    <a:pt x="71477" y="23527"/>
                    <a:pt x="70715" y="27242"/>
                    <a:pt x="68810" y="30290"/>
                  </a:cubicBezTo>
                  <a:cubicBezTo>
                    <a:pt x="64334" y="37338"/>
                    <a:pt x="54142" y="34671"/>
                    <a:pt x="46236" y="33052"/>
                  </a:cubicBezTo>
                  <a:lnTo>
                    <a:pt x="22900" y="28480"/>
                  </a:lnTo>
                  <a:cubicBezTo>
                    <a:pt x="14327" y="26765"/>
                    <a:pt x="8708" y="20765"/>
                    <a:pt x="7184" y="15526"/>
                  </a:cubicBezTo>
                  <a:cubicBezTo>
                    <a:pt x="6803" y="12001"/>
                    <a:pt x="9184" y="8763"/>
                    <a:pt x="12708" y="8192"/>
                  </a:cubicBezTo>
                  <a:lnTo>
                    <a:pt x="12613" y="8096"/>
                  </a:lnTo>
                  <a:close/>
                </a:path>
              </a:pathLst>
            </a:custGeom>
            <a:solidFill>
              <a:srgbClr val="343C6B"/>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4" name="Freeform: Shape 81">
              <a:extLst>
                <a:ext uri="{FF2B5EF4-FFF2-40B4-BE49-F238E27FC236}">
                  <a16:creationId xmlns:a16="http://schemas.microsoft.com/office/drawing/2014/main" id="{5A71D4E9-C113-4C5C-9291-2084BA97EBFD}"/>
                </a:ext>
              </a:extLst>
            </p:cNvPr>
            <p:cNvSpPr>
              <a:spLocks/>
            </p:cNvSpPr>
            <p:nvPr/>
          </p:nvSpPr>
          <p:spPr bwMode="auto">
            <a:xfrm>
              <a:off x="10948811" y="5572306"/>
              <a:ext cx="114300" cy="133350"/>
            </a:xfrm>
            <a:custGeom>
              <a:avLst/>
              <a:gdLst>
                <a:gd name="T0" fmla="*/ 7715 w 114300"/>
                <a:gd name="T1" fmla="*/ 120301 h 133350"/>
                <a:gd name="T2" fmla="*/ 112109 w 114300"/>
                <a:gd name="T3" fmla="*/ 118967 h 133350"/>
                <a:gd name="T4" fmla="*/ 85153 w 114300"/>
                <a:gd name="T5" fmla="*/ 12859 h 133350"/>
                <a:gd name="T6" fmla="*/ 78391 w 114300"/>
                <a:gd name="T7" fmla="*/ 7144 h 133350"/>
                <a:gd name="T8" fmla="*/ 55340 w 114300"/>
                <a:gd name="T9" fmla="*/ 13145 h 133350"/>
                <a:gd name="T10" fmla="*/ 48006 w 114300"/>
                <a:gd name="T11" fmla="*/ 9239 h 133350"/>
                <a:gd name="T12" fmla="*/ 74104 w 114300"/>
                <a:gd name="T13" fmla="*/ 96107 h 133350"/>
                <a:gd name="T14" fmla="*/ 7144 w 114300"/>
                <a:gd name="T15" fmla="*/ 101441 h 133350"/>
                <a:gd name="T16" fmla="*/ 7715 w 114300"/>
                <a:gd name="T17" fmla="*/ 120301 h 1333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4300"/>
                <a:gd name="T28" fmla="*/ 0 h 133350"/>
                <a:gd name="T29" fmla="*/ 114300 w 114300"/>
                <a:gd name="T30" fmla="*/ 133350 h 1333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4300" h="133350">
                  <a:moveTo>
                    <a:pt x="7715" y="120301"/>
                  </a:moveTo>
                  <a:cubicBezTo>
                    <a:pt x="7715" y="120301"/>
                    <a:pt x="98774" y="138684"/>
                    <a:pt x="112109" y="118967"/>
                  </a:cubicBezTo>
                  <a:cubicBezTo>
                    <a:pt x="118015" y="110109"/>
                    <a:pt x="85153" y="12859"/>
                    <a:pt x="85153" y="12859"/>
                  </a:cubicBezTo>
                  <a:lnTo>
                    <a:pt x="78391" y="7144"/>
                  </a:lnTo>
                  <a:lnTo>
                    <a:pt x="55340" y="13145"/>
                  </a:lnTo>
                  <a:cubicBezTo>
                    <a:pt x="52292" y="13906"/>
                    <a:pt x="48006" y="9239"/>
                    <a:pt x="48006" y="9239"/>
                  </a:cubicBezTo>
                  <a:cubicBezTo>
                    <a:pt x="51530" y="21622"/>
                    <a:pt x="69818" y="82010"/>
                    <a:pt x="74104" y="96107"/>
                  </a:cubicBezTo>
                  <a:cubicBezTo>
                    <a:pt x="74771" y="98298"/>
                    <a:pt x="7144" y="101441"/>
                    <a:pt x="7144" y="101441"/>
                  </a:cubicBezTo>
                  <a:cubicBezTo>
                    <a:pt x="12287" y="102965"/>
                    <a:pt x="12668" y="118300"/>
                    <a:pt x="7715" y="120301"/>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5" name="Freeform: Shape 82">
              <a:extLst>
                <a:ext uri="{FF2B5EF4-FFF2-40B4-BE49-F238E27FC236}">
                  <a16:creationId xmlns:a16="http://schemas.microsoft.com/office/drawing/2014/main" id="{688D7007-28AB-48B5-BEAF-892A35284AA0}"/>
                </a:ext>
              </a:extLst>
            </p:cNvPr>
            <p:cNvSpPr>
              <a:spLocks/>
            </p:cNvSpPr>
            <p:nvPr/>
          </p:nvSpPr>
          <p:spPr bwMode="auto">
            <a:xfrm>
              <a:off x="10940905" y="5558781"/>
              <a:ext cx="57150" cy="38100"/>
            </a:xfrm>
            <a:custGeom>
              <a:avLst/>
              <a:gdLst>
                <a:gd name="T0" fmla="*/ 54674 w 57150"/>
                <a:gd name="T1" fmla="*/ 23431 h 38100"/>
                <a:gd name="T2" fmla="*/ 36100 w 57150"/>
                <a:gd name="T3" fmla="*/ 32861 h 38100"/>
                <a:gd name="T4" fmla="*/ 26860 w 57150"/>
                <a:gd name="T5" fmla="*/ 31623 h 38100"/>
                <a:gd name="T6" fmla="*/ 7144 w 57150"/>
                <a:gd name="T7" fmla="*/ 25432 h 38100"/>
                <a:gd name="T8" fmla="*/ 12002 w 57150"/>
                <a:gd name="T9" fmla="*/ 22479 h 38100"/>
                <a:gd name="T10" fmla="*/ 17717 w 57150"/>
                <a:gd name="T11" fmla="*/ 19145 h 38100"/>
                <a:gd name="T12" fmla="*/ 38481 w 57150"/>
                <a:gd name="T13" fmla="*/ 7144 h 38100"/>
                <a:gd name="T14" fmla="*/ 51530 w 57150"/>
                <a:gd name="T15" fmla="*/ 11620 h 38100"/>
                <a:gd name="T16" fmla="*/ 54769 w 57150"/>
                <a:gd name="T17" fmla="*/ 23241 h 38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7150"/>
                <a:gd name="T28" fmla="*/ 0 h 38100"/>
                <a:gd name="T29" fmla="*/ 57150 w 57150"/>
                <a:gd name="T30" fmla="*/ 38100 h 381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150" h="38100">
                  <a:moveTo>
                    <a:pt x="54674" y="23431"/>
                  </a:moveTo>
                  <a:cubicBezTo>
                    <a:pt x="49911" y="28670"/>
                    <a:pt x="43339" y="32194"/>
                    <a:pt x="36100" y="32861"/>
                  </a:cubicBezTo>
                  <a:cubicBezTo>
                    <a:pt x="32861" y="32861"/>
                    <a:pt x="29813" y="32480"/>
                    <a:pt x="26860" y="31623"/>
                  </a:cubicBezTo>
                  <a:cubicBezTo>
                    <a:pt x="21336" y="30099"/>
                    <a:pt x="11906" y="27051"/>
                    <a:pt x="7144" y="25432"/>
                  </a:cubicBezTo>
                  <a:cubicBezTo>
                    <a:pt x="8763" y="24479"/>
                    <a:pt x="10382" y="23431"/>
                    <a:pt x="12002" y="22479"/>
                  </a:cubicBezTo>
                  <a:lnTo>
                    <a:pt x="17717" y="19145"/>
                  </a:lnTo>
                  <a:lnTo>
                    <a:pt x="38481" y="7144"/>
                  </a:lnTo>
                  <a:lnTo>
                    <a:pt x="51530" y="11620"/>
                  </a:lnTo>
                  <a:cubicBezTo>
                    <a:pt x="56388" y="13335"/>
                    <a:pt x="58198" y="19526"/>
                    <a:pt x="54769" y="23241"/>
                  </a:cubicBezTo>
                  <a:lnTo>
                    <a:pt x="54674" y="23431"/>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6" name="Freeform: Shape 83">
              <a:extLst>
                <a:ext uri="{FF2B5EF4-FFF2-40B4-BE49-F238E27FC236}">
                  <a16:creationId xmlns:a16="http://schemas.microsoft.com/office/drawing/2014/main" id="{9DC64574-E1D3-4F34-B209-FFD0D08B8875}"/>
                </a:ext>
              </a:extLst>
            </p:cNvPr>
            <p:cNvSpPr>
              <a:spLocks/>
            </p:cNvSpPr>
            <p:nvPr/>
          </p:nvSpPr>
          <p:spPr bwMode="auto">
            <a:xfrm>
              <a:off x="10928900" y="5471312"/>
              <a:ext cx="76200" cy="95250"/>
            </a:xfrm>
            <a:custGeom>
              <a:avLst/>
              <a:gdLst>
                <a:gd name="T0" fmla="*/ 9243 w 76200"/>
                <a:gd name="T1" fmla="*/ 72324 h 95250"/>
                <a:gd name="T2" fmla="*/ 47819 w 76200"/>
                <a:gd name="T3" fmla="*/ 91184 h 95250"/>
                <a:gd name="T4" fmla="*/ 75823 w 76200"/>
                <a:gd name="T5" fmla="*/ 45654 h 95250"/>
                <a:gd name="T6" fmla="*/ 42295 w 76200"/>
                <a:gd name="T7" fmla="*/ 7173 h 95250"/>
                <a:gd name="T8" fmla="*/ 9243 w 76200"/>
                <a:gd name="T9" fmla="*/ 72324 h 95250"/>
                <a:gd name="T10" fmla="*/ 0 60000 65536"/>
                <a:gd name="T11" fmla="*/ 0 60000 65536"/>
                <a:gd name="T12" fmla="*/ 0 60000 65536"/>
                <a:gd name="T13" fmla="*/ 0 60000 65536"/>
                <a:gd name="T14" fmla="*/ 0 60000 65536"/>
                <a:gd name="T15" fmla="*/ 0 w 76200"/>
                <a:gd name="T16" fmla="*/ 0 h 95250"/>
                <a:gd name="T17" fmla="*/ 76200 w 76200"/>
                <a:gd name="T18" fmla="*/ 95250 h 95250"/>
              </a:gdLst>
              <a:ahLst/>
              <a:cxnLst>
                <a:cxn ang="T10">
                  <a:pos x="T0" y="T1"/>
                </a:cxn>
                <a:cxn ang="T11">
                  <a:pos x="T2" y="T3"/>
                </a:cxn>
                <a:cxn ang="T12">
                  <a:pos x="T4" y="T5"/>
                </a:cxn>
                <a:cxn ang="T13">
                  <a:pos x="T6" y="T7"/>
                </a:cxn>
                <a:cxn ang="T14">
                  <a:pos x="T8" y="T9"/>
                </a:cxn>
              </a:cxnLst>
              <a:rect l="T15" t="T16" r="T17" b="T18"/>
              <a:pathLst>
                <a:path w="76200" h="95250">
                  <a:moveTo>
                    <a:pt x="9243" y="72324"/>
                  </a:moveTo>
                  <a:cubicBezTo>
                    <a:pt x="15244" y="97565"/>
                    <a:pt x="32294" y="99375"/>
                    <a:pt x="47819" y="91184"/>
                  </a:cubicBezTo>
                  <a:cubicBezTo>
                    <a:pt x="65250" y="82040"/>
                    <a:pt x="75347" y="60894"/>
                    <a:pt x="75823" y="45654"/>
                  </a:cubicBezTo>
                  <a:cubicBezTo>
                    <a:pt x="76585" y="22413"/>
                    <a:pt x="61535" y="7840"/>
                    <a:pt x="42295" y="7173"/>
                  </a:cubicBezTo>
                  <a:cubicBezTo>
                    <a:pt x="-1520" y="5649"/>
                    <a:pt x="7148" y="63656"/>
                    <a:pt x="9243" y="72324"/>
                  </a:cubicBez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7" name="Freeform: Shape 84">
              <a:extLst>
                <a:ext uri="{FF2B5EF4-FFF2-40B4-BE49-F238E27FC236}">
                  <a16:creationId xmlns:a16="http://schemas.microsoft.com/office/drawing/2014/main" id="{2934E917-4179-406E-AE02-E74C40AD15F3}"/>
                </a:ext>
              </a:extLst>
            </p:cNvPr>
            <p:cNvSpPr>
              <a:spLocks/>
            </p:cNvSpPr>
            <p:nvPr/>
          </p:nvSpPr>
          <p:spPr bwMode="auto">
            <a:xfrm>
              <a:off x="10956240" y="5522490"/>
              <a:ext cx="38100" cy="66675"/>
            </a:xfrm>
            <a:custGeom>
              <a:avLst/>
              <a:gdLst>
                <a:gd name="T0" fmla="*/ 38195 w 38100"/>
                <a:gd name="T1" fmla="*/ 7144 h 66675"/>
                <a:gd name="T2" fmla="*/ 38195 w 38100"/>
                <a:gd name="T3" fmla="*/ 57722 h 66675"/>
                <a:gd name="T4" fmla="*/ 32004 w 38100"/>
                <a:gd name="T5" fmla="*/ 63818 h 66675"/>
                <a:gd name="T6" fmla="*/ 10192 w 38100"/>
                <a:gd name="T7" fmla="*/ 62389 h 66675"/>
                <a:gd name="T8" fmla="*/ 7144 w 38100"/>
                <a:gd name="T9" fmla="*/ 57722 h 66675"/>
                <a:gd name="T10" fmla="*/ 7144 w 38100"/>
                <a:gd name="T11" fmla="*/ 7144 h 66675"/>
                <a:gd name="T12" fmla="*/ 38195 w 38100"/>
                <a:gd name="T13" fmla="*/ 7144 h 66675"/>
                <a:gd name="T14" fmla="*/ 0 60000 65536"/>
                <a:gd name="T15" fmla="*/ 0 60000 65536"/>
                <a:gd name="T16" fmla="*/ 0 60000 65536"/>
                <a:gd name="T17" fmla="*/ 0 60000 65536"/>
                <a:gd name="T18" fmla="*/ 0 60000 65536"/>
                <a:gd name="T19" fmla="*/ 0 60000 65536"/>
                <a:gd name="T20" fmla="*/ 0 60000 65536"/>
                <a:gd name="T21" fmla="*/ 0 w 38100"/>
                <a:gd name="T22" fmla="*/ 0 h 66675"/>
                <a:gd name="T23" fmla="*/ 38100 w 38100"/>
                <a:gd name="T24" fmla="*/ 66675 h 666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100" h="66675">
                  <a:moveTo>
                    <a:pt x="38195" y="7144"/>
                  </a:moveTo>
                  <a:lnTo>
                    <a:pt x="38195" y="57722"/>
                  </a:lnTo>
                  <a:cubicBezTo>
                    <a:pt x="38195" y="60103"/>
                    <a:pt x="36004" y="62389"/>
                    <a:pt x="32004" y="63818"/>
                  </a:cubicBezTo>
                  <a:cubicBezTo>
                    <a:pt x="25051" y="66389"/>
                    <a:pt x="15335" y="65723"/>
                    <a:pt x="10192" y="62389"/>
                  </a:cubicBezTo>
                  <a:cubicBezTo>
                    <a:pt x="8096" y="61055"/>
                    <a:pt x="7144" y="59341"/>
                    <a:pt x="7144" y="57722"/>
                  </a:cubicBezTo>
                  <a:lnTo>
                    <a:pt x="7144" y="7144"/>
                  </a:lnTo>
                  <a:lnTo>
                    <a:pt x="38195" y="7144"/>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8" name="Freeform: Shape 85">
              <a:extLst>
                <a:ext uri="{FF2B5EF4-FFF2-40B4-BE49-F238E27FC236}">
                  <a16:creationId xmlns:a16="http://schemas.microsoft.com/office/drawing/2014/main" id="{25C89C8F-2A34-45A5-9127-6F0990D78754}"/>
                </a:ext>
              </a:extLst>
            </p:cNvPr>
            <p:cNvSpPr>
              <a:spLocks/>
            </p:cNvSpPr>
            <p:nvPr/>
          </p:nvSpPr>
          <p:spPr bwMode="auto">
            <a:xfrm>
              <a:off x="10802880" y="5636924"/>
              <a:ext cx="57150" cy="57150"/>
            </a:xfrm>
            <a:custGeom>
              <a:avLst/>
              <a:gdLst>
                <a:gd name="T0" fmla="*/ 53348 w 57150"/>
                <a:gd name="T1" fmla="*/ 37776 h 57150"/>
                <a:gd name="T2" fmla="*/ 43632 w 57150"/>
                <a:gd name="T3" fmla="*/ 53587 h 57150"/>
                <a:gd name="T4" fmla="*/ 34393 w 57150"/>
                <a:gd name="T5" fmla="*/ 47015 h 57150"/>
                <a:gd name="T6" fmla="*/ 20391 w 57150"/>
                <a:gd name="T7" fmla="*/ 42157 h 57150"/>
                <a:gd name="T8" fmla="*/ 16677 w 57150"/>
                <a:gd name="T9" fmla="*/ 21964 h 57150"/>
                <a:gd name="T10" fmla="*/ 17629 w 57150"/>
                <a:gd name="T11" fmla="*/ 20916 h 57150"/>
                <a:gd name="T12" fmla="*/ 9247 w 57150"/>
                <a:gd name="T13" fmla="*/ 13296 h 57150"/>
                <a:gd name="T14" fmla="*/ 7437 w 57150"/>
                <a:gd name="T15" fmla="*/ 8629 h 57150"/>
                <a:gd name="T16" fmla="*/ 13724 w 57150"/>
                <a:gd name="T17" fmla="*/ 8820 h 57150"/>
                <a:gd name="T18" fmla="*/ 30488 w 57150"/>
                <a:gd name="T19" fmla="*/ 20059 h 57150"/>
                <a:gd name="T20" fmla="*/ 34774 w 57150"/>
                <a:gd name="T21" fmla="*/ 24250 h 57150"/>
                <a:gd name="T22" fmla="*/ 37155 w 57150"/>
                <a:gd name="T23" fmla="*/ 27489 h 57150"/>
                <a:gd name="T24" fmla="*/ 47442 w 57150"/>
                <a:gd name="T25" fmla="*/ 35394 h 57150"/>
                <a:gd name="T26" fmla="*/ 53348 w 57150"/>
                <a:gd name="T27" fmla="*/ 37871 h 571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7150"/>
                <a:gd name="T43" fmla="*/ 0 h 57150"/>
                <a:gd name="T44" fmla="*/ 57150 w 57150"/>
                <a:gd name="T45" fmla="*/ 57150 h 571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7150" h="57150">
                  <a:moveTo>
                    <a:pt x="53348" y="37776"/>
                  </a:moveTo>
                  <a:lnTo>
                    <a:pt x="43632" y="53587"/>
                  </a:lnTo>
                  <a:cubicBezTo>
                    <a:pt x="37917" y="49682"/>
                    <a:pt x="34393" y="47015"/>
                    <a:pt x="34393" y="47015"/>
                  </a:cubicBezTo>
                  <a:cubicBezTo>
                    <a:pt x="31726" y="46348"/>
                    <a:pt x="25916" y="44919"/>
                    <a:pt x="20391" y="42157"/>
                  </a:cubicBezTo>
                  <a:cubicBezTo>
                    <a:pt x="12867" y="38347"/>
                    <a:pt x="11057" y="28251"/>
                    <a:pt x="16677" y="21964"/>
                  </a:cubicBezTo>
                  <a:lnTo>
                    <a:pt x="17629" y="20916"/>
                  </a:lnTo>
                  <a:cubicBezTo>
                    <a:pt x="17629" y="20916"/>
                    <a:pt x="10866" y="14725"/>
                    <a:pt x="9247" y="13296"/>
                  </a:cubicBezTo>
                  <a:cubicBezTo>
                    <a:pt x="7437" y="11677"/>
                    <a:pt x="6675" y="9963"/>
                    <a:pt x="7437" y="8629"/>
                  </a:cubicBezTo>
                  <a:cubicBezTo>
                    <a:pt x="8866" y="6057"/>
                    <a:pt x="11533" y="7296"/>
                    <a:pt x="13724" y="8820"/>
                  </a:cubicBezTo>
                  <a:cubicBezTo>
                    <a:pt x="17915" y="11677"/>
                    <a:pt x="30488" y="20059"/>
                    <a:pt x="30488" y="20059"/>
                  </a:cubicBezTo>
                  <a:cubicBezTo>
                    <a:pt x="32107" y="21202"/>
                    <a:pt x="33631" y="22631"/>
                    <a:pt x="34774" y="24250"/>
                  </a:cubicBezTo>
                  <a:lnTo>
                    <a:pt x="37155" y="27489"/>
                  </a:lnTo>
                  <a:cubicBezTo>
                    <a:pt x="39822" y="31013"/>
                    <a:pt x="43347" y="33775"/>
                    <a:pt x="47442" y="35394"/>
                  </a:cubicBezTo>
                  <a:cubicBezTo>
                    <a:pt x="47442" y="35394"/>
                    <a:pt x="49728" y="36347"/>
                    <a:pt x="53348" y="37871"/>
                  </a:cubicBezTo>
                  <a:lnTo>
                    <a:pt x="53348" y="37776"/>
                  </a:lnTo>
                  <a:close/>
                </a:path>
              </a:pathLst>
            </a:custGeom>
            <a:solidFill>
              <a:srgbClr val="FBB2B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19" name="Freeform: Shape 86">
              <a:extLst>
                <a:ext uri="{FF2B5EF4-FFF2-40B4-BE49-F238E27FC236}">
                  <a16:creationId xmlns:a16="http://schemas.microsoft.com/office/drawing/2014/main" id="{0A604804-F40F-4E0C-81F1-57CBC3F14164}"/>
                </a:ext>
              </a:extLst>
            </p:cNvPr>
            <p:cNvSpPr>
              <a:spLocks/>
            </p:cNvSpPr>
            <p:nvPr/>
          </p:nvSpPr>
          <p:spPr bwMode="auto">
            <a:xfrm>
              <a:off x="10833151" y="5557775"/>
              <a:ext cx="209550" cy="200025"/>
            </a:xfrm>
            <a:custGeom>
              <a:avLst/>
              <a:gdLst>
                <a:gd name="T0" fmla="*/ 199003 w 209550"/>
                <a:gd name="T1" fmla="*/ 106352 h 200025"/>
                <a:gd name="T2" fmla="*/ 202146 w 209550"/>
                <a:gd name="T3" fmla="*/ 79492 h 200025"/>
                <a:gd name="T4" fmla="*/ 206528 w 209550"/>
                <a:gd name="T5" fmla="*/ 42916 h 200025"/>
                <a:gd name="T6" fmla="*/ 171381 w 209550"/>
                <a:gd name="T7" fmla="*/ 9102 h 200025"/>
                <a:gd name="T8" fmla="*/ 161284 w 209550"/>
                <a:gd name="T9" fmla="*/ 11769 h 200025"/>
                <a:gd name="T10" fmla="*/ 147949 w 209550"/>
                <a:gd name="T11" fmla="*/ 7197 h 200025"/>
                <a:gd name="T12" fmla="*/ 146235 w 209550"/>
                <a:gd name="T13" fmla="*/ 8245 h 200025"/>
                <a:gd name="T14" fmla="*/ 129852 w 209550"/>
                <a:gd name="T15" fmla="*/ 17675 h 200025"/>
                <a:gd name="T16" fmla="*/ 125470 w 209550"/>
                <a:gd name="T17" fmla="*/ 20151 h 200025"/>
                <a:gd name="T18" fmla="*/ 119755 w 209550"/>
                <a:gd name="T19" fmla="*/ 23485 h 200025"/>
                <a:gd name="T20" fmla="*/ 114897 w 209550"/>
                <a:gd name="T21" fmla="*/ 26438 h 200025"/>
                <a:gd name="T22" fmla="*/ 113850 w 209550"/>
                <a:gd name="T23" fmla="*/ 27009 h 200025"/>
                <a:gd name="T24" fmla="*/ 94323 w 209550"/>
                <a:gd name="T25" fmla="*/ 41868 h 200025"/>
                <a:gd name="T26" fmla="*/ 85179 w 209550"/>
                <a:gd name="T27" fmla="*/ 61871 h 200025"/>
                <a:gd name="T28" fmla="*/ 76131 w 209550"/>
                <a:gd name="T29" fmla="*/ 133594 h 200025"/>
                <a:gd name="T30" fmla="*/ 15075 w 209550"/>
                <a:gd name="T31" fmla="*/ 113401 h 200025"/>
                <a:gd name="T32" fmla="*/ 7265 w 209550"/>
                <a:gd name="T33" fmla="*/ 128165 h 200025"/>
                <a:gd name="T34" fmla="*/ 97943 w 209550"/>
                <a:gd name="T35" fmla="*/ 161502 h 200025"/>
                <a:gd name="T36" fmla="*/ 104325 w 209550"/>
                <a:gd name="T37" fmla="*/ 148167 h 200025"/>
                <a:gd name="T38" fmla="*/ 101467 w 209550"/>
                <a:gd name="T39" fmla="*/ 187220 h 200025"/>
                <a:gd name="T40" fmla="*/ 101658 w 209550"/>
                <a:gd name="T41" fmla="*/ 187696 h 200025"/>
                <a:gd name="T42" fmla="*/ 204147 w 209550"/>
                <a:gd name="T43" fmla="*/ 181314 h 200025"/>
                <a:gd name="T44" fmla="*/ 197574 w 209550"/>
                <a:gd name="T45" fmla="*/ 152168 h 200025"/>
                <a:gd name="T46" fmla="*/ 199003 w 209550"/>
                <a:gd name="T47" fmla="*/ 106352 h 2000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9550"/>
                <a:gd name="T73" fmla="*/ 0 h 200025"/>
                <a:gd name="T74" fmla="*/ 209550 w 209550"/>
                <a:gd name="T75" fmla="*/ 200025 h 2000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9550" h="200025">
                  <a:moveTo>
                    <a:pt x="199003" y="106352"/>
                  </a:moveTo>
                  <a:lnTo>
                    <a:pt x="202146" y="79492"/>
                  </a:lnTo>
                  <a:lnTo>
                    <a:pt x="206528" y="42916"/>
                  </a:lnTo>
                  <a:cubicBezTo>
                    <a:pt x="206718" y="17198"/>
                    <a:pt x="189097" y="6816"/>
                    <a:pt x="171381" y="9102"/>
                  </a:cubicBezTo>
                  <a:cubicBezTo>
                    <a:pt x="167952" y="9483"/>
                    <a:pt x="164618" y="10340"/>
                    <a:pt x="161284" y="11769"/>
                  </a:cubicBezTo>
                  <a:cubicBezTo>
                    <a:pt x="159951" y="12341"/>
                    <a:pt x="149378" y="6530"/>
                    <a:pt x="147949" y="7197"/>
                  </a:cubicBezTo>
                  <a:lnTo>
                    <a:pt x="146235" y="8245"/>
                  </a:lnTo>
                  <a:lnTo>
                    <a:pt x="129852" y="17675"/>
                  </a:lnTo>
                  <a:lnTo>
                    <a:pt x="125470" y="20151"/>
                  </a:lnTo>
                  <a:lnTo>
                    <a:pt x="119755" y="23485"/>
                  </a:lnTo>
                  <a:cubicBezTo>
                    <a:pt x="118136" y="24437"/>
                    <a:pt x="116517" y="25390"/>
                    <a:pt x="114897" y="26438"/>
                  </a:cubicBezTo>
                  <a:lnTo>
                    <a:pt x="113850" y="27009"/>
                  </a:lnTo>
                  <a:cubicBezTo>
                    <a:pt x="105849" y="31867"/>
                    <a:pt x="99276" y="36439"/>
                    <a:pt x="94323" y="41868"/>
                  </a:cubicBezTo>
                  <a:cubicBezTo>
                    <a:pt x="89466" y="47202"/>
                    <a:pt x="86322" y="53489"/>
                    <a:pt x="85179" y="61871"/>
                  </a:cubicBezTo>
                  <a:cubicBezTo>
                    <a:pt x="85179" y="61871"/>
                    <a:pt x="77559" y="126260"/>
                    <a:pt x="76131" y="133594"/>
                  </a:cubicBezTo>
                  <a:cubicBezTo>
                    <a:pt x="75559" y="136642"/>
                    <a:pt x="15075" y="113401"/>
                    <a:pt x="15075" y="113401"/>
                  </a:cubicBezTo>
                  <a:cubicBezTo>
                    <a:pt x="11170" y="114830"/>
                    <a:pt x="6312" y="124069"/>
                    <a:pt x="7265" y="128165"/>
                  </a:cubicBezTo>
                  <a:cubicBezTo>
                    <a:pt x="7265" y="128165"/>
                    <a:pt x="75464" y="177980"/>
                    <a:pt x="97943" y="161502"/>
                  </a:cubicBezTo>
                  <a:cubicBezTo>
                    <a:pt x="99848" y="160073"/>
                    <a:pt x="102134" y="155120"/>
                    <a:pt x="104325" y="148167"/>
                  </a:cubicBezTo>
                  <a:cubicBezTo>
                    <a:pt x="105182" y="167884"/>
                    <a:pt x="100800" y="183886"/>
                    <a:pt x="101467" y="187220"/>
                  </a:cubicBezTo>
                  <a:cubicBezTo>
                    <a:pt x="101467" y="187505"/>
                    <a:pt x="101562" y="187601"/>
                    <a:pt x="101658" y="187696"/>
                  </a:cubicBezTo>
                  <a:cubicBezTo>
                    <a:pt x="125756" y="205317"/>
                    <a:pt x="196146" y="200840"/>
                    <a:pt x="204147" y="181314"/>
                  </a:cubicBezTo>
                  <a:cubicBezTo>
                    <a:pt x="205194" y="178647"/>
                    <a:pt x="199384" y="160073"/>
                    <a:pt x="197574" y="152168"/>
                  </a:cubicBezTo>
                  <a:cubicBezTo>
                    <a:pt x="194145" y="137023"/>
                    <a:pt x="197193" y="121783"/>
                    <a:pt x="199003" y="106352"/>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20" name="Freeform: Shape 87">
              <a:extLst>
                <a:ext uri="{FF2B5EF4-FFF2-40B4-BE49-F238E27FC236}">
                  <a16:creationId xmlns:a16="http://schemas.microsoft.com/office/drawing/2014/main" id="{3523DDCD-5169-4D79-8719-F8940DD07D9C}"/>
                </a:ext>
              </a:extLst>
            </p:cNvPr>
            <p:cNvSpPr>
              <a:spLocks/>
            </p:cNvSpPr>
            <p:nvPr/>
          </p:nvSpPr>
          <p:spPr bwMode="auto">
            <a:xfrm>
              <a:off x="10924794" y="5463328"/>
              <a:ext cx="142875" cy="161925"/>
            </a:xfrm>
            <a:custGeom>
              <a:avLst/>
              <a:gdLst>
                <a:gd name="T0" fmla="*/ 12777 w 142875"/>
                <a:gd name="T1" fmla="*/ 22967 h 161925"/>
                <a:gd name="T2" fmla="*/ 98502 w 142875"/>
                <a:gd name="T3" fmla="*/ 21157 h 161925"/>
                <a:gd name="T4" fmla="*/ 103074 w 142875"/>
                <a:gd name="T5" fmla="*/ 24777 h 161925"/>
                <a:gd name="T6" fmla="*/ 121839 w 142875"/>
                <a:gd name="T7" fmla="*/ 45732 h 161925"/>
                <a:gd name="T8" fmla="*/ 126125 w 142875"/>
                <a:gd name="T9" fmla="*/ 71163 h 161925"/>
                <a:gd name="T10" fmla="*/ 129649 w 142875"/>
                <a:gd name="T11" fmla="*/ 81641 h 161925"/>
                <a:gd name="T12" fmla="*/ 135078 w 142875"/>
                <a:gd name="T13" fmla="*/ 90213 h 161925"/>
                <a:gd name="T14" fmla="*/ 129840 w 142875"/>
                <a:gd name="T15" fmla="*/ 126599 h 161925"/>
                <a:gd name="T16" fmla="*/ 126411 w 142875"/>
                <a:gd name="T17" fmla="*/ 129075 h 161925"/>
                <a:gd name="T18" fmla="*/ 121839 w 142875"/>
                <a:gd name="T19" fmla="*/ 130885 h 161925"/>
                <a:gd name="T20" fmla="*/ 113742 w 142875"/>
                <a:gd name="T21" fmla="*/ 157174 h 161925"/>
                <a:gd name="T22" fmla="*/ 110313 w 142875"/>
                <a:gd name="T23" fmla="*/ 159651 h 161925"/>
                <a:gd name="T24" fmla="*/ 81167 w 142875"/>
                <a:gd name="T25" fmla="*/ 150697 h 161925"/>
                <a:gd name="T26" fmla="*/ 80119 w 142875"/>
                <a:gd name="T27" fmla="*/ 151364 h 161925"/>
                <a:gd name="T28" fmla="*/ 34590 w 142875"/>
                <a:gd name="T29" fmla="*/ 129837 h 161925"/>
                <a:gd name="T30" fmla="*/ 33923 w 142875"/>
                <a:gd name="T31" fmla="*/ 90690 h 161925"/>
                <a:gd name="T32" fmla="*/ 36876 w 142875"/>
                <a:gd name="T33" fmla="*/ 85641 h 161925"/>
                <a:gd name="T34" fmla="*/ 24207 w 142875"/>
                <a:gd name="T35" fmla="*/ 66782 h 161925"/>
                <a:gd name="T36" fmla="*/ 18111 w 142875"/>
                <a:gd name="T37" fmla="*/ 59638 h 161925"/>
                <a:gd name="T38" fmla="*/ 16492 w 142875"/>
                <a:gd name="T39" fmla="*/ 58590 h 161925"/>
                <a:gd name="T40" fmla="*/ 12682 w 142875"/>
                <a:gd name="T41" fmla="*/ 23253 h 1619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2875"/>
                <a:gd name="T64" fmla="*/ 0 h 161925"/>
                <a:gd name="T65" fmla="*/ 142875 w 142875"/>
                <a:gd name="T66" fmla="*/ 161925 h 1619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2875" h="161925">
                  <a:moveTo>
                    <a:pt x="12777" y="22967"/>
                  </a:moveTo>
                  <a:cubicBezTo>
                    <a:pt x="24207" y="7441"/>
                    <a:pt x="68213" y="-2274"/>
                    <a:pt x="98502" y="21157"/>
                  </a:cubicBezTo>
                  <a:cubicBezTo>
                    <a:pt x="100026" y="22395"/>
                    <a:pt x="101360" y="23824"/>
                    <a:pt x="103074" y="24777"/>
                  </a:cubicBezTo>
                  <a:cubicBezTo>
                    <a:pt x="110694" y="28872"/>
                    <a:pt x="117552" y="36111"/>
                    <a:pt x="121839" y="45732"/>
                  </a:cubicBezTo>
                  <a:cubicBezTo>
                    <a:pt x="125553" y="54114"/>
                    <a:pt x="126887" y="62972"/>
                    <a:pt x="126125" y="71163"/>
                  </a:cubicBezTo>
                  <a:cubicBezTo>
                    <a:pt x="125744" y="74973"/>
                    <a:pt x="127077" y="78688"/>
                    <a:pt x="129649" y="81641"/>
                  </a:cubicBezTo>
                  <a:cubicBezTo>
                    <a:pt x="131745" y="84117"/>
                    <a:pt x="133650" y="86975"/>
                    <a:pt x="135078" y="90213"/>
                  </a:cubicBezTo>
                  <a:cubicBezTo>
                    <a:pt x="141174" y="103739"/>
                    <a:pt x="138698" y="118979"/>
                    <a:pt x="129840" y="126599"/>
                  </a:cubicBezTo>
                  <a:cubicBezTo>
                    <a:pt x="128792" y="127551"/>
                    <a:pt x="127649" y="128409"/>
                    <a:pt x="126411" y="129075"/>
                  </a:cubicBezTo>
                  <a:cubicBezTo>
                    <a:pt x="124982" y="129837"/>
                    <a:pt x="123458" y="130504"/>
                    <a:pt x="121839" y="130885"/>
                  </a:cubicBezTo>
                  <a:cubicBezTo>
                    <a:pt x="123363" y="141363"/>
                    <a:pt x="120410" y="151459"/>
                    <a:pt x="113742" y="157174"/>
                  </a:cubicBezTo>
                  <a:cubicBezTo>
                    <a:pt x="112695" y="158127"/>
                    <a:pt x="111552" y="158984"/>
                    <a:pt x="110313" y="159651"/>
                  </a:cubicBezTo>
                  <a:cubicBezTo>
                    <a:pt x="100693" y="164890"/>
                    <a:pt x="88787" y="160794"/>
                    <a:pt x="81167" y="150697"/>
                  </a:cubicBezTo>
                  <a:cubicBezTo>
                    <a:pt x="80786" y="150888"/>
                    <a:pt x="80500" y="151173"/>
                    <a:pt x="80119" y="151364"/>
                  </a:cubicBezTo>
                  <a:cubicBezTo>
                    <a:pt x="64308" y="160032"/>
                    <a:pt x="43924" y="150411"/>
                    <a:pt x="34590" y="129837"/>
                  </a:cubicBezTo>
                  <a:cubicBezTo>
                    <a:pt x="28589" y="116407"/>
                    <a:pt x="28684" y="101739"/>
                    <a:pt x="33923" y="90690"/>
                  </a:cubicBezTo>
                  <a:cubicBezTo>
                    <a:pt x="34780" y="88880"/>
                    <a:pt x="35733" y="87261"/>
                    <a:pt x="36876" y="85641"/>
                  </a:cubicBezTo>
                  <a:cubicBezTo>
                    <a:pt x="31351" y="80212"/>
                    <a:pt x="27065" y="73545"/>
                    <a:pt x="24207" y="66782"/>
                  </a:cubicBezTo>
                  <a:cubicBezTo>
                    <a:pt x="22969" y="63829"/>
                    <a:pt x="20874" y="61257"/>
                    <a:pt x="18111" y="59638"/>
                  </a:cubicBezTo>
                  <a:cubicBezTo>
                    <a:pt x="17540" y="59352"/>
                    <a:pt x="17064" y="58971"/>
                    <a:pt x="16492" y="58590"/>
                  </a:cubicBezTo>
                  <a:cubicBezTo>
                    <a:pt x="5824" y="51066"/>
                    <a:pt x="3919" y="35064"/>
                    <a:pt x="12682" y="23253"/>
                  </a:cubicBezTo>
                  <a:lnTo>
                    <a:pt x="12777" y="22967"/>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96321" name="Freeform: Shape 88">
              <a:extLst>
                <a:ext uri="{FF2B5EF4-FFF2-40B4-BE49-F238E27FC236}">
                  <a16:creationId xmlns:a16="http://schemas.microsoft.com/office/drawing/2014/main" id="{A26CB756-39F9-4EA3-8A89-45E28F73763D}"/>
                </a:ext>
              </a:extLst>
            </p:cNvPr>
            <p:cNvSpPr>
              <a:spLocks/>
            </p:cNvSpPr>
            <p:nvPr/>
          </p:nvSpPr>
          <p:spPr bwMode="auto">
            <a:xfrm>
              <a:off x="10940058" y="5524748"/>
              <a:ext cx="28575" cy="28575"/>
            </a:xfrm>
            <a:custGeom>
              <a:avLst/>
              <a:gdLst>
                <a:gd name="T0" fmla="*/ 10467 w 28575"/>
                <a:gd name="T1" fmla="*/ 13173 h 28575"/>
                <a:gd name="T2" fmla="*/ 9515 w 28575"/>
                <a:gd name="T3" fmla="*/ 27651 h 28575"/>
                <a:gd name="T4" fmla="*/ 23135 w 28575"/>
                <a:gd name="T5" fmla="*/ 22698 h 28575"/>
                <a:gd name="T6" fmla="*/ 24088 w 28575"/>
                <a:gd name="T7" fmla="*/ 8220 h 28575"/>
                <a:gd name="T8" fmla="*/ 10467 w 28575"/>
                <a:gd name="T9" fmla="*/ 13173 h 28575"/>
                <a:gd name="T10" fmla="*/ 0 60000 65536"/>
                <a:gd name="T11" fmla="*/ 0 60000 65536"/>
                <a:gd name="T12" fmla="*/ 0 60000 65536"/>
                <a:gd name="T13" fmla="*/ 0 60000 65536"/>
                <a:gd name="T14" fmla="*/ 0 60000 65536"/>
                <a:gd name="T15" fmla="*/ 0 w 28575"/>
                <a:gd name="T16" fmla="*/ 0 h 28575"/>
                <a:gd name="T17" fmla="*/ 28575 w 28575"/>
                <a:gd name="T18" fmla="*/ 28575 h 28575"/>
              </a:gdLst>
              <a:ahLst/>
              <a:cxnLst>
                <a:cxn ang="T10">
                  <a:pos x="T0" y="T1"/>
                </a:cxn>
                <a:cxn ang="T11">
                  <a:pos x="T2" y="T3"/>
                </a:cxn>
                <a:cxn ang="T12">
                  <a:pos x="T4" y="T5"/>
                </a:cxn>
                <a:cxn ang="T13">
                  <a:pos x="T6" y="T7"/>
                </a:cxn>
                <a:cxn ang="T14">
                  <a:pos x="T8" y="T9"/>
                </a:cxn>
              </a:cxnLst>
              <a:rect l="T15" t="T16" r="T17" b="T18"/>
              <a:pathLst>
                <a:path w="28575" h="28575">
                  <a:moveTo>
                    <a:pt x="10467" y="13173"/>
                  </a:moveTo>
                  <a:cubicBezTo>
                    <a:pt x="6467" y="18507"/>
                    <a:pt x="5990" y="24984"/>
                    <a:pt x="9515" y="27651"/>
                  </a:cubicBezTo>
                  <a:cubicBezTo>
                    <a:pt x="13039" y="30222"/>
                    <a:pt x="19040" y="28032"/>
                    <a:pt x="23135" y="22698"/>
                  </a:cubicBezTo>
                  <a:cubicBezTo>
                    <a:pt x="27231" y="17364"/>
                    <a:pt x="27612" y="10887"/>
                    <a:pt x="24088" y="8220"/>
                  </a:cubicBezTo>
                  <a:cubicBezTo>
                    <a:pt x="20564" y="5648"/>
                    <a:pt x="14563" y="7839"/>
                    <a:pt x="10467" y="13173"/>
                  </a:cubicBezTo>
                  <a:close/>
                </a:path>
              </a:pathLst>
            </a:custGeom>
            <a:solidFill>
              <a:srgbClr val="FEC7C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graphicFrame>
        <p:nvGraphicFramePr>
          <p:cNvPr id="96264" name="Chart 90">
            <a:extLst>
              <a:ext uri="{FF2B5EF4-FFF2-40B4-BE49-F238E27FC236}">
                <a16:creationId xmlns:a16="http://schemas.microsoft.com/office/drawing/2014/main" id="{0933E333-5120-4162-8305-5D17F0D76D9B}"/>
              </a:ext>
            </a:extLst>
          </p:cNvPr>
          <p:cNvGraphicFramePr>
            <a:graphicFrameLocks/>
          </p:cNvGraphicFramePr>
          <p:nvPr/>
        </p:nvGraphicFramePr>
        <p:xfrm>
          <a:off x="657225" y="1470025"/>
          <a:ext cx="2720975" cy="2233613"/>
        </p:xfrm>
        <a:graphic>
          <a:graphicData uri="http://schemas.openxmlformats.org/presentationml/2006/ole">
            <mc:AlternateContent xmlns:mc="http://schemas.openxmlformats.org/markup-compatibility/2006">
              <mc:Choice xmlns:v="urn:schemas-microsoft-com:vml" Requires="v">
                <p:oleObj r:id="rId3" imgW="2719052" imgH="2237426" progId="Excel.Chart.8">
                  <p:embed/>
                </p:oleObj>
              </mc:Choice>
              <mc:Fallback>
                <p:oleObj r:id="rId3" imgW="2719052" imgH="2237426" progId="Excel.Chart.8">
                  <p:embed/>
                  <p:pic>
                    <p:nvPicPr>
                      <p:cNvPr id="96264" name="Chart 90">
                        <a:extLst>
                          <a:ext uri="{FF2B5EF4-FFF2-40B4-BE49-F238E27FC236}">
                            <a16:creationId xmlns:a16="http://schemas.microsoft.com/office/drawing/2014/main" id="{0933E333-5120-4162-8305-5D17F0D76D9B}"/>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7225" y="1470025"/>
                        <a:ext cx="2720975" cy="223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65" name="TextBox 91">
            <a:extLst>
              <a:ext uri="{FF2B5EF4-FFF2-40B4-BE49-F238E27FC236}">
                <a16:creationId xmlns:a16="http://schemas.microsoft.com/office/drawing/2014/main" id="{E130B73C-9990-4866-97BA-DA21B42F03A4}"/>
              </a:ext>
            </a:extLst>
          </p:cNvPr>
          <p:cNvSpPr txBox="1">
            <a:spLocks noChangeArrowheads="1"/>
          </p:cNvSpPr>
          <p:nvPr/>
        </p:nvSpPr>
        <p:spPr bwMode="auto">
          <a:xfrm>
            <a:off x="525463" y="3455988"/>
            <a:ext cx="2984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Ички</a:t>
            </a:r>
            <a:r>
              <a:rPr lang="tr-TR" altLang="en-US" b="0">
                <a:solidFill>
                  <a:schemeClr val="tx2"/>
                </a:solidFill>
              </a:rPr>
              <a:t> </a:t>
            </a:r>
            <a:r>
              <a:rPr lang="ru-RU" altLang="en-US" b="0">
                <a:solidFill>
                  <a:schemeClr val="tx2"/>
                </a:solidFill>
              </a:rPr>
              <a:t>тузилган</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a:t>
            </a:r>
            <a:r>
              <a:rPr lang="en-US" altLang="en-US" b="0">
                <a:solidFill>
                  <a:schemeClr val="tx2"/>
                </a:solidFill>
              </a:rPr>
              <a:t> </a:t>
            </a:r>
            <a:r>
              <a:rPr lang="ru-RU" altLang="en-US" b="0">
                <a:solidFill>
                  <a:schemeClr val="tx2"/>
                </a:solidFill>
              </a:rPr>
              <a:t>базаси</a:t>
            </a:r>
            <a:r>
              <a:rPr lang="en-US" altLang="en-US" b="0">
                <a:solidFill>
                  <a:schemeClr val="tx2"/>
                </a:solidFill>
              </a:rPr>
              <a:t>.</a:t>
            </a:r>
          </a:p>
        </p:txBody>
      </p:sp>
      <p:graphicFrame>
        <p:nvGraphicFramePr>
          <p:cNvPr id="96266" name="Chart 92">
            <a:extLst>
              <a:ext uri="{FF2B5EF4-FFF2-40B4-BE49-F238E27FC236}">
                <a16:creationId xmlns:a16="http://schemas.microsoft.com/office/drawing/2014/main" id="{608F7B09-878B-4058-88FC-FC33F3C2A547}"/>
              </a:ext>
            </a:extLst>
          </p:cNvPr>
          <p:cNvGraphicFramePr>
            <a:graphicFrameLocks/>
          </p:cNvGraphicFramePr>
          <p:nvPr/>
        </p:nvGraphicFramePr>
        <p:xfrm>
          <a:off x="3643313" y="1470025"/>
          <a:ext cx="2720975" cy="2233613"/>
        </p:xfrm>
        <a:graphic>
          <a:graphicData uri="http://schemas.openxmlformats.org/presentationml/2006/ole">
            <mc:AlternateContent xmlns:mc="http://schemas.openxmlformats.org/markup-compatibility/2006">
              <mc:Choice xmlns:v="urn:schemas-microsoft-com:vml" Requires="v">
                <p:oleObj r:id="rId5" imgW="2719052" imgH="2237426" progId="Excel.Chart.8">
                  <p:embed/>
                </p:oleObj>
              </mc:Choice>
              <mc:Fallback>
                <p:oleObj r:id="rId5" imgW="2719052" imgH="2237426" progId="Excel.Chart.8">
                  <p:embed/>
                  <p:pic>
                    <p:nvPicPr>
                      <p:cNvPr id="96266" name="Chart 92">
                        <a:extLst>
                          <a:ext uri="{FF2B5EF4-FFF2-40B4-BE49-F238E27FC236}">
                            <a16:creationId xmlns:a16="http://schemas.microsoft.com/office/drawing/2014/main" id="{608F7B09-878B-4058-88FC-FC33F3C2A547}"/>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43313" y="1470025"/>
                        <a:ext cx="2720975" cy="223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67" name="TextBox 93">
            <a:extLst>
              <a:ext uri="{FF2B5EF4-FFF2-40B4-BE49-F238E27FC236}">
                <a16:creationId xmlns:a16="http://schemas.microsoft.com/office/drawing/2014/main" id="{E792AF1C-038F-4422-94BE-4B58BFF7A1A3}"/>
              </a:ext>
            </a:extLst>
          </p:cNvPr>
          <p:cNvSpPr txBox="1">
            <a:spLocks noChangeArrowheads="1"/>
          </p:cNvSpPr>
          <p:nvPr/>
        </p:nvSpPr>
        <p:spPr bwMode="auto">
          <a:xfrm>
            <a:off x="3509963" y="3455988"/>
            <a:ext cx="29860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Давлат</a:t>
            </a:r>
            <a:r>
              <a:rPr lang="tr-TR" altLang="en-US" b="0">
                <a:solidFill>
                  <a:schemeClr val="tx2"/>
                </a:solidFill>
              </a:rPr>
              <a:t> </a:t>
            </a:r>
            <a:r>
              <a:rPr lang="ru-RU" altLang="en-US" b="0">
                <a:solidFill>
                  <a:schemeClr val="tx2"/>
                </a:solidFill>
              </a:rPr>
              <a:t>р</a:t>
            </a:r>
            <a:r>
              <a:rPr lang="tr-TR" altLang="en-US" b="0">
                <a:solidFill>
                  <a:schemeClr val="tx2"/>
                </a:solidFill>
              </a:rPr>
              <a:t>ee</a:t>
            </a:r>
            <a:r>
              <a:rPr lang="ru-RU" altLang="en-US" b="0">
                <a:solidFill>
                  <a:schemeClr val="tx2"/>
                </a:solidFill>
              </a:rPr>
              <a:t>стри</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тлари</a:t>
            </a:r>
            <a:r>
              <a:rPr lang="tr-TR" altLang="en-US" b="0">
                <a:solidFill>
                  <a:schemeClr val="tx2"/>
                </a:solidFill>
              </a:rPr>
              <a:t>.</a:t>
            </a:r>
            <a:endParaRPr lang="en-US" altLang="en-US" b="0">
              <a:solidFill>
                <a:schemeClr val="tx2"/>
              </a:solidFill>
            </a:endParaRPr>
          </a:p>
        </p:txBody>
      </p:sp>
      <p:graphicFrame>
        <p:nvGraphicFramePr>
          <p:cNvPr id="96268" name="Chart 94">
            <a:extLst>
              <a:ext uri="{FF2B5EF4-FFF2-40B4-BE49-F238E27FC236}">
                <a16:creationId xmlns:a16="http://schemas.microsoft.com/office/drawing/2014/main" id="{45D84153-4407-4702-A461-4BF7B1EB5168}"/>
              </a:ext>
            </a:extLst>
          </p:cNvPr>
          <p:cNvGraphicFramePr>
            <a:graphicFrameLocks/>
          </p:cNvGraphicFramePr>
          <p:nvPr/>
        </p:nvGraphicFramePr>
        <p:xfrm>
          <a:off x="6396038" y="1411288"/>
          <a:ext cx="2719387" cy="2233612"/>
        </p:xfrm>
        <a:graphic>
          <a:graphicData uri="http://schemas.openxmlformats.org/presentationml/2006/ole">
            <mc:AlternateContent xmlns:mc="http://schemas.openxmlformats.org/markup-compatibility/2006">
              <mc:Choice xmlns:v="urn:schemas-microsoft-com:vml" Requires="v">
                <p:oleObj r:id="rId7" imgW="2719052" imgH="2231329" progId="Excel.Chart.8">
                  <p:embed/>
                </p:oleObj>
              </mc:Choice>
              <mc:Fallback>
                <p:oleObj r:id="rId7" imgW="2719052" imgH="2231329" progId="Excel.Chart.8">
                  <p:embed/>
                  <p:pic>
                    <p:nvPicPr>
                      <p:cNvPr id="96268" name="Chart 94">
                        <a:extLst>
                          <a:ext uri="{FF2B5EF4-FFF2-40B4-BE49-F238E27FC236}">
                            <a16:creationId xmlns:a16="http://schemas.microsoft.com/office/drawing/2014/main" id="{45D84153-4407-4702-A461-4BF7B1EB5168}"/>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96038" y="1411288"/>
                        <a:ext cx="2719387" cy="223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69" name="TextBox 95">
            <a:extLst>
              <a:ext uri="{FF2B5EF4-FFF2-40B4-BE49-F238E27FC236}">
                <a16:creationId xmlns:a16="http://schemas.microsoft.com/office/drawing/2014/main" id="{AC24E04E-3061-40E6-903D-4AFE820265A5}"/>
              </a:ext>
            </a:extLst>
          </p:cNvPr>
          <p:cNvSpPr txBox="1">
            <a:spLocks noChangeArrowheads="1"/>
          </p:cNvSpPr>
          <p:nvPr/>
        </p:nvSpPr>
        <p:spPr bwMode="auto">
          <a:xfrm>
            <a:off x="6262688" y="3397250"/>
            <a:ext cx="29860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Ички</a:t>
            </a:r>
            <a:r>
              <a:rPr lang="tr-TR" altLang="en-US" b="0">
                <a:solidFill>
                  <a:schemeClr val="tx2"/>
                </a:solidFill>
              </a:rPr>
              <a:t> </a:t>
            </a:r>
            <a:r>
              <a:rPr lang="ru-RU" altLang="en-US" b="0">
                <a:solidFill>
                  <a:schemeClr val="tx2"/>
                </a:solidFill>
              </a:rPr>
              <a:t>тузилган</a:t>
            </a:r>
            <a:r>
              <a:rPr lang="tr-TR" altLang="en-US" b="0">
                <a:solidFill>
                  <a:schemeClr val="tx2"/>
                </a:solidFill>
              </a:rPr>
              <a:t> </a:t>
            </a:r>
            <a:r>
              <a:rPr lang="ru-RU" altLang="en-US" b="0">
                <a:solidFill>
                  <a:schemeClr val="tx2"/>
                </a:solidFill>
              </a:rPr>
              <a:t>структурасиз</a:t>
            </a:r>
            <a:r>
              <a:rPr lang="en-US"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a:t>
            </a:r>
            <a:r>
              <a:rPr lang="tr-TR" altLang="en-US" b="0">
                <a:solidFill>
                  <a:schemeClr val="tx2"/>
                </a:solidFill>
              </a:rPr>
              <a:t>.</a:t>
            </a:r>
            <a:endParaRPr lang="en-US" altLang="en-US" b="0">
              <a:solidFill>
                <a:schemeClr val="tx2"/>
              </a:solidFill>
            </a:endParaRPr>
          </a:p>
        </p:txBody>
      </p:sp>
      <p:graphicFrame>
        <p:nvGraphicFramePr>
          <p:cNvPr id="96270" name="Chart 96">
            <a:extLst>
              <a:ext uri="{FF2B5EF4-FFF2-40B4-BE49-F238E27FC236}">
                <a16:creationId xmlns:a16="http://schemas.microsoft.com/office/drawing/2014/main" id="{C0EFFB90-8165-4CDF-8360-D0EFBA5A5718}"/>
              </a:ext>
            </a:extLst>
          </p:cNvPr>
          <p:cNvGraphicFramePr>
            <a:graphicFrameLocks/>
          </p:cNvGraphicFramePr>
          <p:nvPr/>
        </p:nvGraphicFramePr>
        <p:xfrm>
          <a:off x="633413" y="3697288"/>
          <a:ext cx="2720975" cy="2233612"/>
        </p:xfrm>
        <a:graphic>
          <a:graphicData uri="http://schemas.openxmlformats.org/presentationml/2006/ole">
            <mc:AlternateContent xmlns:mc="http://schemas.openxmlformats.org/markup-compatibility/2006">
              <mc:Choice xmlns:v="urn:schemas-microsoft-com:vml" Requires="v">
                <p:oleObj r:id="rId9" imgW="2719052" imgH="2231329" progId="Excel.Chart.8">
                  <p:embed/>
                </p:oleObj>
              </mc:Choice>
              <mc:Fallback>
                <p:oleObj r:id="rId9" imgW="2719052" imgH="2231329" progId="Excel.Chart.8">
                  <p:embed/>
                  <p:pic>
                    <p:nvPicPr>
                      <p:cNvPr id="96270" name="Chart 96">
                        <a:extLst>
                          <a:ext uri="{FF2B5EF4-FFF2-40B4-BE49-F238E27FC236}">
                            <a16:creationId xmlns:a16="http://schemas.microsoft.com/office/drawing/2014/main" id="{C0EFFB90-8165-4CDF-8360-D0EFBA5A5718}"/>
                          </a:ext>
                        </a:extLst>
                      </p:cNvPr>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33413" y="3697288"/>
                        <a:ext cx="2720975" cy="223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71" name="TextBox 97">
            <a:extLst>
              <a:ext uri="{FF2B5EF4-FFF2-40B4-BE49-F238E27FC236}">
                <a16:creationId xmlns:a16="http://schemas.microsoft.com/office/drawing/2014/main" id="{684D95C3-8F6A-4DB3-94D8-ED65BF2CB6AB}"/>
              </a:ext>
            </a:extLst>
          </p:cNvPr>
          <p:cNvSpPr txBox="1">
            <a:spLocks noChangeArrowheads="1"/>
          </p:cNvSpPr>
          <p:nvPr/>
        </p:nvSpPr>
        <p:spPr bwMode="auto">
          <a:xfrm>
            <a:off x="500063" y="5683250"/>
            <a:ext cx="29860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Ижтим</a:t>
            </a:r>
            <a:r>
              <a:rPr lang="en-US" altLang="en-US" b="0">
                <a:solidFill>
                  <a:schemeClr val="tx2"/>
                </a:solidFill>
              </a:rPr>
              <a:t>o</a:t>
            </a:r>
            <a:r>
              <a:rPr lang="ru-RU" altLang="en-US" b="0">
                <a:solidFill>
                  <a:schemeClr val="tx2"/>
                </a:solidFill>
              </a:rPr>
              <a:t>ий</a:t>
            </a:r>
            <a:r>
              <a:rPr lang="en-US" altLang="en-US" b="0">
                <a:solidFill>
                  <a:schemeClr val="tx2"/>
                </a:solidFill>
              </a:rPr>
              <a:t> </a:t>
            </a:r>
            <a:r>
              <a:rPr lang="ru-RU" altLang="en-US" b="0">
                <a:solidFill>
                  <a:schemeClr val="tx2"/>
                </a:solidFill>
              </a:rPr>
              <a:t>тарм</a:t>
            </a:r>
            <a:r>
              <a:rPr lang="en-US" altLang="en-US" b="0">
                <a:solidFill>
                  <a:schemeClr val="tx2"/>
                </a:solidFill>
              </a:rPr>
              <a:t>o</a:t>
            </a:r>
            <a:r>
              <a:rPr lang="ru-RU" altLang="en-US" b="0">
                <a:solidFill>
                  <a:schemeClr val="tx2"/>
                </a:solidFill>
              </a:rPr>
              <a:t>қлар</a:t>
            </a:r>
            <a:endParaRPr lang="en-US" altLang="en-US" b="0">
              <a:solidFill>
                <a:schemeClr val="tx2"/>
              </a:solidFill>
            </a:endParaRPr>
          </a:p>
        </p:txBody>
      </p:sp>
      <p:graphicFrame>
        <p:nvGraphicFramePr>
          <p:cNvPr id="96272" name="Chart 98">
            <a:extLst>
              <a:ext uri="{FF2B5EF4-FFF2-40B4-BE49-F238E27FC236}">
                <a16:creationId xmlns:a16="http://schemas.microsoft.com/office/drawing/2014/main" id="{B1C2C949-8C3B-43D2-AF56-7BFDEEF60FE3}"/>
              </a:ext>
            </a:extLst>
          </p:cNvPr>
          <p:cNvGraphicFramePr>
            <a:graphicFrameLocks/>
          </p:cNvGraphicFramePr>
          <p:nvPr/>
        </p:nvGraphicFramePr>
        <p:xfrm>
          <a:off x="3667125" y="3697288"/>
          <a:ext cx="2720975" cy="2233612"/>
        </p:xfrm>
        <a:graphic>
          <a:graphicData uri="http://schemas.openxmlformats.org/presentationml/2006/ole">
            <mc:AlternateContent xmlns:mc="http://schemas.openxmlformats.org/markup-compatibility/2006">
              <mc:Choice xmlns:v="urn:schemas-microsoft-com:vml" Requires="v">
                <p:oleObj r:id="rId11" imgW="2719052" imgH="2231329" progId="Excel.Chart.8">
                  <p:embed/>
                </p:oleObj>
              </mc:Choice>
              <mc:Fallback>
                <p:oleObj r:id="rId11" imgW="2719052" imgH="2231329" progId="Excel.Chart.8">
                  <p:embed/>
                  <p:pic>
                    <p:nvPicPr>
                      <p:cNvPr id="96272" name="Chart 98">
                        <a:extLst>
                          <a:ext uri="{FF2B5EF4-FFF2-40B4-BE49-F238E27FC236}">
                            <a16:creationId xmlns:a16="http://schemas.microsoft.com/office/drawing/2014/main" id="{B1C2C949-8C3B-43D2-AF56-7BFDEEF60FE3}"/>
                          </a:ext>
                        </a:extLst>
                      </p:cNvPr>
                      <p:cNvPicPr>
                        <a:picLocks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667125" y="3697288"/>
                        <a:ext cx="2720975" cy="223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73" name="TextBox 99">
            <a:extLst>
              <a:ext uri="{FF2B5EF4-FFF2-40B4-BE49-F238E27FC236}">
                <a16:creationId xmlns:a16="http://schemas.microsoft.com/office/drawing/2014/main" id="{1BCCCE0F-5C4E-430E-AF4E-2AACDDE70CAB}"/>
              </a:ext>
            </a:extLst>
          </p:cNvPr>
          <p:cNvSpPr txBox="1">
            <a:spLocks noChangeArrowheads="1"/>
          </p:cNvSpPr>
          <p:nvPr/>
        </p:nvSpPr>
        <p:spPr bwMode="auto">
          <a:xfrm>
            <a:off x="3535363" y="5683250"/>
            <a:ext cx="298608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Ҳуқуқни</a:t>
            </a:r>
            <a:r>
              <a:rPr lang="tr-TR" altLang="en-US" b="0">
                <a:solidFill>
                  <a:schemeClr val="tx2"/>
                </a:solidFill>
              </a:rPr>
              <a:t> </a:t>
            </a:r>
            <a:r>
              <a:rPr lang="ru-RU" altLang="en-US" b="0">
                <a:solidFill>
                  <a:schemeClr val="tx2"/>
                </a:solidFill>
              </a:rPr>
              <a:t>муҳ</a:t>
            </a:r>
            <a:r>
              <a:rPr lang="tr-TR" altLang="en-US" b="0">
                <a:solidFill>
                  <a:schemeClr val="tx2"/>
                </a:solidFill>
              </a:rPr>
              <a:t>o</a:t>
            </a:r>
            <a:r>
              <a:rPr lang="ru-RU" altLang="en-US" b="0">
                <a:solidFill>
                  <a:schemeClr val="tx2"/>
                </a:solidFill>
              </a:rPr>
              <a:t>фаза</a:t>
            </a:r>
            <a:r>
              <a:rPr lang="tr-TR" altLang="en-US" b="0">
                <a:solidFill>
                  <a:schemeClr val="tx2"/>
                </a:solidFill>
              </a:rPr>
              <a:t> </a:t>
            </a:r>
            <a:r>
              <a:rPr lang="ru-RU" altLang="en-US" b="0">
                <a:solidFill>
                  <a:schemeClr val="tx2"/>
                </a:solidFill>
              </a:rPr>
              <a:t>қилиш</a:t>
            </a:r>
            <a:r>
              <a:rPr lang="tr-TR" altLang="en-US" b="0">
                <a:solidFill>
                  <a:schemeClr val="tx2"/>
                </a:solidFill>
              </a:rPr>
              <a:t> o</a:t>
            </a:r>
            <a:r>
              <a:rPr lang="ru-RU" altLang="en-US" b="0">
                <a:solidFill>
                  <a:schemeClr val="tx2"/>
                </a:solidFill>
              </a:rPr>
              <a:t>рганларининг</a:t>
            </a:r>
            <a:r>
              <a:rPr lang="tr-TR" altLang="en-US" b="0">
                <a:solidFill>
                  <a:schemeClr val="tx2"/>
                </a:solidFill>
              </a:rPr>
              <a:t> </a:t>
            </a:r>
            <a:r>
              <a:rPr lang="ru-RU" altLang="en-US" b="0">
                <a:solidFill>
                  <a:schemeClr val="tx2"/>
                </a:solidFill>
              </a:rPr>
              <a:t>расмий</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тлари</a:t>
            </a:r>
            <a:r>
              <a:rPr lang="tr-TR" altLang="en-US" b="0">
                <a:solidFill>
                  <a:schemeClr val="tx2"/>
                </a:solidFill>
              </a:rPr>
              <a:t>.</a:t>
            </a:r>
            <a:endParaRPr lang="en-US" altLang="en-US" b="0">
              <a:solidFill>
                <a:schemeClr val="tx2"/>
              </a:solidFill>
            </a:endParaRPr>
          </a:p>
        </p:txBody>
      </p:sp>
      <p:graphicFrame>
        <p:nvGraphicFramePr>
          <p:cNvPr id="96274" name="Chart 100">
            <a:extLst>
              <a:ext uri="{FF2B5EF4-FFF2-40B4-BE49-F238E27FC236}">
                <a16:creationId xmlns:a16="http://schemas.microsoft.com/office/drawing/2014/main" id="{D35590AA-255B-4B88-AF5D-0A49BECB52C7}"/>
              </a:ext>
            </a:extLst>
          </p:cNvPr>
          <p:cNvGraphicFramePr>
            <a:graphicFrameLocks/>
          </p:cNvGraphicFramePr>
          <p:nvPr/>
        </p:nvGraphicFramePr>
        <p:xfrm>
          <a:off x="6499225" y="3690938"/>
          <a:ext cx="2720975" cy="2233612"/>
        </p:xfrm>
        <a:graphic>
          <a:graphicData uri="http://schemas.openxmlformats.org/presentationml/2006/ole">
            <mc:AlternateContent xmlns:mc="http://schemas.openxmlformats.org/markup-compatibility/2006">
              <mc:Choice xmlns:v="urn:schemas-microsoft-com:vml" Requires="v">
                <p:oleObj r:id="rId13" imgW="2719052" imgH="2231329" progId="Excel.Chart.8">
                  <p:embed/>
                </p:oleObj>
              </mc:Choice>
              <mc:Fallback>
                <p:oleObj r:id="rId13" imgW="2719052" imgH="2231329" progId="Excel.Chart.8">
                  <p:embed/>
                  <p:pic>
                    <p:nvPicPr>
                      <p:cNvPr id="96274" name="Chart 100">
                        <a:extLst>
                          <a:ext uri="{FF2B5EF4-FFF2-40B4-BE49-F238E27FC236}">
                            <a16:creationId xmlns:a16="http://schemas.microsoft.com/office/drawing/2014/main" id="{D35590AA-255B-4B88-AF5D-0A49BECB52C7}"/>
                          </a:ext>
                        </a:extLst>
                      </p:cNvPr>
                      <p:cNvPicPr>
                        <a:picLocks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499225" y="3690938"/>
                        <a:ext cx="2720975" cy="223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6275" name="TextBox 101">
            <a:extLst>
              <a:ext uri="{FF2B5EF4-FFF2-40B4-BE49-F238E27FC236}">
                <a16:creationId xmlns:a16="http://schemas.microsoft.com/office/drawing/2014/main" id="{A21F2FD0-EB2B-4578-92FA-F4DCEC5044D6}"/>
              </a:ext>
            </a:extLst>
          </p:cNvPr>
          <p:cNvSpPr txBox="1">
            <a:spLocks noChangeArrowheads="1"/>
          </p:cNvSpPr>
          <p:nvPr/>
        </p:nvSpPr>
        <p:spPr bwMode="auto">
          <a:xfrm>
            <a:off x="6367463" y="5676900"/>
            <a:ext cx="29845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ctr" eaLnBrk="1" hangingPunct="1">
              <a:spcBef>
                <a:spcPct val="0"/>
              </a:spcBef>
              <a:spcAft>
                <a:spcPct val="0"/>
              </a:spcAft>
              <a:buFontTx/>
              <a:buNone/>
            </a:pPr>
            <a:r>
              <a:rPr lang="ru-RU" altLang="en-US" b="0">
                <a:solidFill>
                  <a:schemeClr val="tx2"/>
                </a:solidFill>
              </a:rPr>
              <a:t>Б</a:t>
            </a:r>
            <a:r>
              <a:rPr lang="en-US" altLang="en-US" b="0">
                <a:solidFill>
                  <a:schemeClr val="tx2"/>
                </a:solidFill>
              </a:rPr>
              <a:t>o</a:t>
            </a:r>
            <a:r>
              <a:rPr lang="ru-RU" altLang="en-US" b="0">
                <a:solidFill>
                  <a:schemeClr val="tx2"/>
                </a:solidFill>
              </a:rPr>
              <a:t>шқа</a:t>
            </a:r>
            <a:r>
              <a:rPr lang="en-US" altLang="en-US" b="0">
                <a:solidFill>
                  <a:schemeClr val="tx2"/>
                </a:solidFill>
              </a:rPr>
              <a:t> </a:t>
            </a:r>
            <a:r>
              <a:rPr lang="ru-RU" altLang="en-US" b="0">
                <a:solidFill>
                  <a:schemeClr val="tx2"/>
                </a:solidFill>
              </a:rPr>
              <a:t>маълум</a:t>
            </a:r>
            <a:r>
              <a:rPr lang="en-US" altLang="en-US" b="0">
                <a:solidFill>
                  <a:schemeClr val="tx2"/>
                </a:solidFill>
              </a:rPr>
              <a:t>o</a:t>
            </a:r>
            <a:r>
              <a:rPr lang="ru-RU" altLang="en-US" b="0">
                <a:solidFill>
                  <a:schemeClr val="tx2"/>
                </a:solidFill>
              </a:rPr>
              <a:t>тлар</a:t>
            </a:r>
            <a:r>
              <a:rPr lang="en-US" altLang="en-US" b="0">
                <a:solidFill>
                  <a:schemeClr val="tx2"/>
                </a:solidFill>
              </a:rPr>
              <a:t>.</a:t>
            </a:r>
          </a:p>
        </p:txBody>
      </p:sp>
      <p:sp>
        <p:nvSpPr>
          <p:cNvPr id="96276" name="Rectangle 102">
            <a:extLst>
              <a:ext uri="{FF2B5EF4-FFF2-40B4-BE49-F238E27FC236}">
                <a16:creationId xmlns:a16="http://schemas.microsoft.com/office/drawing/2014/main" id="{83857254-A884-46C7-9D74-0D7EC6AA5209}"/>
              </a:ext>
            </a:extLst>
          </p:cNvPr>
          <p:cNvSpPr>
            <a:spLocks noChangeArrowheads="1"/>
          </p:cNvSpPr>
          <p:nvPr/>
        </p:nvSpPr>
        <p:spPr bwMode="auto">
          <a:xfrm>
            <a:off x="8834438" y="1530350"/>
            <a:ext cx="311785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chemeClr val="tx2"/>
                </a:solidFill>
              </a:rPr>
              <a:t>Структуравий</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a:t>
            </a:r>
            <a:r>
              <a:rPr lang="tr-TR" altLang="en-US" sz="1200" b="0">
                <a:solidFill>
                  <a:schemeClr val="tx2"/>
                </a:solidFill>
              </a:rPr>
              <a:t> - </a:t>
            </a:r>
            <a:r>
              <a:rPr lang="ru-RU" altLang="en-US" sz="1200" b="0">
                <a:solidFill>
                  <a:schemeClr val="tx2"/>
                </a:solidFill>
              </a:rPr>
              <a:t>бу</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a:t>
            </a:r>
            <a:r>
              <a:rPr lang="tr-TR" altLang="en-US" sz="1200" b="0">
                <a:solidFill>
                  <a:schemeClr val="tx2"/>
                </a:solidFill>
              </a:rPr>
              <a:t> </a:t>
            </a:r>
            <a:r>
              <a:rPr lang="ru-RU" altLang="en-US" sz="1200" b="0">
                <a:solidFill>
                  <a:schemeClr val="tx2"/>
                </a:solidFill>
              </a:rPr>
              <a:t>базалари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эл</a:t>
            </a:r>
            <a:r>
              <a:rPr lang="tr-TR" altLang="en-US" sz="1200" b="0">
                <a:solidFill>
                  <a:schemeClr val="tx2"/>
                </a:solidFill>
              </a:rPr>
              <a:t>e</a:t>
            </a:r>
            <a:r>
              <a:rPr lang="ru-RU" altLang="en-US" sz="1200" b="0">
                <a:solidFill>
                  <a:schemeClr val="tx2"/>
                </a:solidFill>
              </a:rPr>
              <a:t>ктр</a:t>
            </a:r>
            <a:r>
              <a:rPr lang="tr-TR" altLang="en-US" sz="1200" b="0">
                <a:solidFill>
                  <a:schemeClr val="tx2"/>
                </a:solidFill>
              </a:rPr>
              <a:t>o</a:t>
            </a:r>
            <a:r>
              <a:rPr lang="ru-RU" altLang="en-US" sz="1200" b="0">
                <a:solidFill>
                  <a:schemeClr val="tx2"/>
                </a:solidFill>
              </a:rPr>
              <a:t>н</a:t>
            </a:r>
            <a:r>
              <a:rPr lang="tr-TR" altLang="en-US" sz="1200" b="0">
                <a:solidFill>
                  <a:schemeClr val="tx2"/>
                </a:solidFill>
              </a:rPr>
              <a:t> </a:t>
            </a:r>
            <a:r>
              <a:rPr lang="ru-RU" altLang="en-US" sz="1200" b="0">
                <a:solidFill>
                  <a:schemeClr val="tx2"/>
                </a:solidFill>
              </a:rPr>
              <a:t>жадваллар</a:t>
            </a:r>
            <a:r>
              <a:rPr lang="tr-TR" altLang="en-US" sz="1200" b="0">
                <a:solidFill>
                  <a:schemeClr val="tx2"/>
                </a:solidFill>
              </a:rPr>
              <a:t> </a:t>
            </a:r>
            <a:r>
              <a:rPr lang="ru-RU" altLang="en-US" sz="1200" b="0">
                <a:solidFill>
                  <a:schemeClr val="tx2"/>
                </a:solidFill>
              </a:rPr>
              <a:t>шаклида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рматланган</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тлардир</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Масалан</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влар</a:t>
            </a:r>
            <a:r>
              <a:rPr lang="tr-TR" altLang="en-US" sz="1200" b="0">
                <a:solidFill>
                  <a:schemeClr val="tx2"/>
                </a:solidFill>
              </a:rPr>
              <a:t> </a:t>
            </a:r>
            <a:r>
              <a:rPr lang="ru-RU" altLang="en-US" sz="1200" b="0">
                <a:solidFill>
                  <a:schemeClr val="tx2"/>
                </a:solidFill>
              </a:rPr>
              <a:t>ёки</a:t>
            </a:r>
            <a:r>
              <a:rPr lang="tr-TR" altLang="en-US" sz="1200" b="0">
                <a:solidFill>
                  <a:schemeClr val="tx2"/>
                </a:solidFill>
              </a:rPr>
              <a:t> x</a:t>
            </a:r>
            <a:r>
              <a:rPr lang="ru-RU" altLang="en-US" sz="1200" b="0">
                <a:solidFill>
                  <a:schemeClr val="tx2"/>
                </a:solidFill>
              </a:rPr>
              <a:t>аражатлар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лиявий</a:t>
            </a:r>
            <a:r>
              <a:rPr lang="tr-TR" altLang="en-US" sz="1200" b="0">
                <a:solidFill>
                  <a:schemeClr val="tx2"/>
                </a:solidFill>
              </a:rPr>
              <a:t> </a:t>
            </a:r>
            <a:r>
              <a:rPr lang="ru-RU" altLang="en-US" sz="1200" b="0">
                <a:solidFill>
                  <a:schemeClr val="tx2"/>
                </a:solidFill>
              </a:rPr>
              <a:t>ҳисоб</a:t>
            </a:r>
            <a:r>
              <a:rPr lang="tr-TR" altLang="en-US" sz="1200" b="0">
                <a:solidFill>
                  <a:schemeClr val="tx2"/>
                </a:solidFill>
              </a:rPr>
              <a:t>o</a:t>
            </a:r>
            <a:r>
              <a:rPr lang="ru-RU" altLang="en-US" sz="1200" b="0">
                <a:solidFill>
                  <a:schemeClr val="tx2"/>
                </a:solidFill>
              </a:rPr>
              <a:t>тлар</a:t>
            </a:r>
            <a:r>
              <a:rPr lang="tr-TR" altLang="en-US" sz="1200" b="0">
                <a:solidFill>
                  <a:schemeClr val="tx2"/>
                </a:solidFill>
              </a:rPr>
              <a:t> </a:t>
            </a:r>
            <a:r>
              <a:rPr lang="ru-RU" altLang="en-US" sz="1200" b="0">
                <a:solidFill>
                  <a:schemeClr val="tx2"/>
                </a:solidFill>
              </a:rPr>
              <a:t>тўғрисидаги</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тларни</a:t>
            </a:r>
            <a:r>
              <a:rPr lang="en-US" altLang="en-US" sz="1200" b="0">
                <a:solidFill>
                  <a:schemeClr val="tx2"/>
                </a:solidFill>
              </a:rPr>
              <a:t> </a:t>
            </a:r>
            <a:r>
              <a:rPr lang="ru-RU" altLang="en-US" sz="1200" b="0">
                <a:solidFill>
                  <a:schemeClr val="tx2"/>
                </a:solidFill>
              </a:rPr>
              <a:t>мисол</a:t>
            </a:r>
            <a:r>
              <a:rPr lang="en-US" altLang="en-US" sz="1200" b="0">
                <a:solidFill>
                  <a:schemeClr val="tx2"/>
                </a:solidFill>
              </a:rPr>
              <a:t> </a:t>
            </a:r>
            <a:r>
              <a:rPr lang="ru-RU" altLang="en-US" sz="1200" b="0">
                <a:solidFill>
                  <a:schemeClr val="tx2"/>
                </a:solidFill>
              </a:rPr>
              <a:t>қилиш</a:t>
            </a:r>
            <a:r>
              <a:rPr lang="en-US"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Таркибий</a:t>
            </a:r>
            <a:r>
              <a:rPr lang="tr-TR" altLang="en-US" sz="1200" b="0">
                <a:solidFill>
                  <a:schemeClr val="tx2"/>
                </a:solidFill>
              </a:rPr>
              <a:t> </a:t>
            </a:r>
            <a:r>
              <a:rPr lang="ru-RU" altLang="en-US" sz="1200" b="0">
                <a:solidFill>
                  <a:schemeClr val="tx2"/>
                </a:solidFill>
              </a:rPr>
              <a:t>бўлмаган</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a:t>
            </a:r>
            <a:r>
              <a:rPr lang="en-US" altLang="en-US" sz="1200" b="0">
                <a:solidFill>
                  <a:schemeClr val="tx2"/>
                </a:solidFill>
              </a:rPr>
              <a:t>,</a:t>
            </a:r>
            <a:r>
              <a:rPr lang="tr-TR" altLang="en-US" sz="1200" b="0">
                <a:solidFill>
                  <a:schemeClr val="tx2"/>
                </a:solidFill>
              </a:rPr>
              <a:t> </a:t>
            </a:r>
            <a:r>
              <a:rPr lang="ru-RU" altLang="en-US" sz="1200" b="0">
                <a:solidFill>
                  <a:schemeClr val="tx2"/>
                </a:solidFill>
              </a:rPr>
              <a:t>матнли</a:t>
            </a:r>
            <a:r>
              <a:rPr lang="tr-TR" altLang="en-US" sz="1200" b="0">
                <a:solidFill>
                  <a:schemeClr val="tx2"/>
                </a:solidFill>
              </a:rPr>
              <a:t> </a:t>
            </a:r>
            <a:r>
              <a:rPr lang="ru-RU" altLang="en-US" sz="1200" b="0">
                <a:solidFill>
                  <a:schemeClr val="tx2"/>
                </a:solidFill>
              </a:rPr>
              <a:t>ҳужжатлар</a:t>
            </a:r>
            <a:r>
              <a:rPr lang="tr-TR" altLang="en-US" sz="1200" b="0">
                <a:solidFill>
                  <a:schemeClr val="tx2"/>
                </a:solidFill>
              </a:rPr>
              <a:t>, </a:t>
            </a:r>
            <a:r>
              <a:rPr lang="ru-RU" altLang="en-US" sz="1200" b="0">
                <a:solidFill>
                  <a:schemeClr val="tx2"/>
                </a:solidFill>
              </a:rPr>
              <a:t>эл</a:t>
            </a:r>
            <a:r>
              <a:rPr lang="tr-TR" altLang="en-US" sz="1200" b="0">
                <a:solidFill>
                  <a:schemeClr val="tx2"/>
                </a:solidFill>
              </a:rPr>
              <a:t>e</a:t>
            </a:r>
            <a:r>
              <a:rPr lang="ru-RU" altLang="en-US" sz="1200" b="0">
                <a:solidFill>
                  <a:schemeClr val="tx2"/>
                </a:solidFill>
              </a:rPr>
              <a:t>ктр</a:t>
            </a:r>
            <a:r>
              <a:rPr lang="tr-TR" altLang="en-US" sz="1200" b="0">
                <a:solidFill>
                  <a:schemeClr val="tx2"/>
                </a:solidFill>
              </a:rPr>
              <a:t>o</a:t>
            </a:r>
            <a:r>
              <a:rPr lang="ru-RU" altLang="en-US" sz="1200" b="0">
                <a:solidFill>
                  <a:schemeClr val="tx2"/>
                </a:solidFill>
              </a:rPr>
              <a:t>н</a:t>
            </a:r>
            <a:r>
              <a:rPr lang="tr-TR" altLang="en-US" sz="1200" b="0">
                <a:solidFill>
                  <a:schemeClr val="tx2"/>
                </a:solidFill>
              </a:rPr>
              <a:t> </a:t>
            </a:r>
            <a:r>
              <a:rPr lang="ru-RU" altLang="en-US" sz="1200" b="0">
                <a:solidFill>
                  <a:schemeClr val="tx2"/>
                </a:solidFill>
              </a:rPr>
              <a:t>п</a:t>
            </a:r>
            <a:r>
              <a:rPr lang="tr-TR" altLang="en-US" sz="1200" b="0">
                <a:solidFill>
                  <a:schemeClr val="tx2"/>
                </a:solidFill>
              </a:rPr>
              <a:t>o</a:t>
            </a:r>
            <a:r>
              <a:rPr lang="ru-RU" altLang="en-US" sz="1200" b="0">
                <a:solidFill>
                  <a:schemeClr val="tx2"/>
                </a:solidFill>
              </a:rPr>
              <a:t>чта</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зк</a:t>
            </a:r>
            <a:r>
              <a:rPr lang="tr-TR" altLang="en-US" sz="1200" b="0">
                <a:solidFill>
                  <a:schemeClr val="tx2"/>
                </a:solidFill>
              </a:rPr>
              <a:t>o</a:t>
            </a:r>
            <a:r>
              <a:rPr lang="ru-RU" altLang="en-US" sz="1200" b="0">
                <a:solidFill>
                  <a:schemeClr val="tx2"/>
                </a:solidFill>
              </a:rPr>
              <a:t>р</a:t>
            </a:r>
            <a:r>
              <a:rPr lang="tr-TR" altLang="en-US" sz="1200" b="0">
                <a:solidFill>
                  <a:schemeClr val="tx2"/>
                </a:solidFill>
              </a:rPr>
              <a:t> x</a:t>
            </a:r>
            <a:r>
              <a:rPr lang="ru-RU" altLang="en-US" sz="1200" b="0">
                <a:solidFill>
                  <a:schemeClr val="tx2"/>
                </a:solidFill>
              </a:rPr>
              <a:t>абарлар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расм</a:t>
            </a:r>
            <a:r>
              <a:rPr lang="tr-TR" altLang="en-US" sz="1200" b="0">
                <a:solidFill>
                  <a:schemeClr val="tx2"/>
                </a:solidFill>
              </a:rPr>
              <a:t> </a:t>
            </a:r>
            <a:r>
              <a:rPr lang="ru-RU" altLang="en-US" sz="1200" b="0">
                <a:solidFill>
                  <a:schemeClr val="tx2"/>
                </a:solidFill>
              </a:rPr>
              <a:t>файллари</a:t>
            </a:r>
            <a:r>
              <a:rPr lang="tr-TR" altLang="en-US" sz="1200" b="0">
                <a:solidFill>
                  <a:schemeClr val="tx2"/>
                </a:solidFill>
              </a:rPr>
              <a:t>.</a:t>
            </a:r>
            <a:endParaRPr lang="en-US" altLang="en-US" sz="1200" b="0">
              <a:solidFill>
                <a:schemeClr val="tx2"/>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8306" name="Chart 3">
            <a:extLst>
              <a:ext uri="{FF2B5EF4-FFF2-40B4-BE49-F238E27FC236}">
                <a16:creationId xmlns:a16="http://schemas.microsoft.com/office/drawing/2014/main" id="{53A41B1F-3B11-47B8-860B-9031F894C6E9}"/>
              </a:ext>
            </a:extLst>
          </p:cNvPr>
          <p:cNvGraphicFramePr>
            <a:graphicFrameLocks/>
          </p:cNvGraphicFramePr>
          <p:nvPr/>
        </p:nvGraphicFramePr>
        <p:xfrm>
          <a:off x="381000" y="993775"/>
          <a:ext cx="8607425" cy="4748213"/>
        </p:xfrm>
        <a:graphic>
          <a:graphicData uri="http://schemas.openxmlformats.org/presentationml/2006/ole">
            <mc:AlternateContent xmlns:mc="http://schemas.openxmlformats.org/markup-compatibility/2006">
              <mc:Choice xmlns:v="urn:schemas-microsoft-com:vml" Requires="v">
                <p:oleObj r:id="rId3" imgW="8608298" imgH="4749196" progId="Excel.Chart.8">
                  <p:embed/>
                </p:oleObj>
              </mc:Choice>
              <mc:Fallback>
                <p:oleObj r:id="rId3" imgW="8608298" imgH="4749196" progId="Excel.Chart.8">
                  <p:embed/>
                  <p:pic>
                    <p:nvPicPr>
                      <p:cNvPr id="98306" name="Chart 3">
                        <a:extLst>
                          <a:ext uri="{FF2B5EF4-FFF2-40B4-BE49-F238E27FC236}">
                            <a16:creationId xmlns:a16="http://schemas.microsoft.com/office/drawing/2014/main" id="{53A41B1F-3B11-47B8-860B-9031F894C6E9}"/>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993775"/>
                        <a:ext cx="8607425" cy="474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8307" name="Rectangle 4">
            <a:extLst>
              <a:ext uri="{FF2B5EF4-FFF2-40B4-BE49-F238E27FC236}">
                <a16:creationId xmlns:a16="http://schemas.microsoft.com/office/drawing/2014/main" id="{CC485D23-52B1-41FB-B0FE-19FC001D47B8}"/>
              </a:ext>
            </a:extLst>
          </p:cNvPr>
          <p:cNvSpPr>
            <a:spLocks noChangeArrowheads="1"/>
          </p:cNvSpPr>
          <p:nvPr/>
        </p:nvSpPr>
        <p:spPr bwMode="auto">
          <a:xfrm>
            <a:off x="431800" y="5861050"/>
            <a:ext cx="504666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a:t>
            </a:r>
            <a:r>
              <a:rPr lang="ru-RU" altLang="en-US" sz="1000" b="0" i="1">
                <a:solidFill>
                  <a:schemeClr val="tx2"/>
                </a:solidFill>
              </a:rPr>
              <a:t>касбий</a:t>
            </a:r>
            <a:r>
              <a:rPr lang="tr-TR" altLang="en-US" sz="1000" b="0" i="1">
                <a:solidFill>
                  <a:schemeClr val="tx2"/>
                </a:solidFill>
              </a:rPr>
              <a:t> </a:t>
            </a:r>
            <a:r>
              <a:rPr lang="ru-RU" altLang="en-US" sz="1000" b="0" i="1">
                <a:solidFill>
                  <a:schemeClr val="tx2"/>
                </a:solidFill>
              </a:rPr>
              <a:t>фирибгарлик</a:t>
            </a:r>
            <a:r>
              <a:rPr lang="tr-TR" altLang="en-US" sz="1000" b="0" i="1">
                <a:solidFill>
                  <a:schemeClr val="tx2"/>
                </a:solidFill>
              </a:rPr>
              <a:t> 2022: </a:t>
            </a:r>
            <a:r>
              <a:rPr lang="ru-RU" altLang="en-US" sz="1000" b="0" i="1">
                <a:solidFill>
                  <a:schemeClr val="tx2"/>
                </a:solidFill>
              </a:rPr>
              <a:t>миллатлар</a:t>
            </a:r>
            <a:r>
              <a:rPr lang="tr-TR" altLang="en-US" sz="1000" b="0" i="1">
                <a:solidFill>
                  <a:schemeClr val="tx2"/>
                </a:solidFill>
              </a:rPr>
              <a:t> </a:t>
            </a:r>
            <a:r>
              <a:rPr lang="ru-RU" altLang="en-US" sz="1000" b="0" i="1">
                <a:solidFill>
                  <a:schemeClr val="tx2"/>
                </a:solidFill>
              </a:rPr>
              <a:t>учун</a:t>
            </a:r>
            <a:r>
              <a:rPr lang="tr-TR" altLang="en-US" sz="1000" b="0" i="1">
                <a:solidFill>
                  <a:schemeClr val="tx2"/>
                </a:solidFill>
              </a:rPr>
              <a:t> </a:t>
            </a:r>
            <a:r>
              <a:rPr lang="ru-RU" altLang="en-US" sz="1000" b="0" i="1">
                <a:solidFill>
                  <a:schemeClr val="tx2"/>
                </a:solidFill>
              </a:rPr>
              <a:t>ҳисоб</a:t>
            </a:r>
            <a:r>
              <a:rPr lang="tr-TR" altLang="en-US" sz="1000" b="0" i="1">
                <a:solidFill>
                  <a:schemeClr val="tx2"/>
                </a:solidFill>
              </a:rPr>
              <a:t>o</a:t>
            </a:r>
            <a:r>
              <a:rPr lang="ru-RU" altLang="en-US" sz="1000" b="0" i="1">
                <a:solidFill>
                  <a:schemeClr val="tx2"/>
                </a:solidFill>
              </a:rPr>
              <a:t>т</a:t>
            </a:r>
            <a:r>
              <a:rPr lang="tr-TR" altLang="en-US" sz="1000" b="0" i="1">
                <a:solidFill>
                  <a:schemeClr val="tx2"/>
                </a:solidFill>
              </a:rPr>
              <a:t>, 2022, ASFE</a:t>
            </a:r>
            <a:endParaRPr lang="ru-RU" altLang="en-US" sz="1000" b="0" i="1">
              <a:solidFill>
                <a:schemeClr val="tx2"/>
              </a:solidFill>
            </a:endParaRPr>
          </a:p>
        </p:txBody>
      </p:sp>
      <p:sp>
        <p:nvSpPr>
          <p:cNvPr id="98308" name="TextBox 5">
            <a:extLst>
              <a:ext uri="{FF2B5EF4-FFF2-40B4-BE49-F238E27FC236}">
                <a16:creationId xmlns:a16="http://schemas.microsoft.com/office/drawing/2014/main" id="{87AA280A-98D9-4D4B-8933-686BAE7D16E1}"/>
              </a:ext>
            </a:extLst>
          </p:cNvPr>
          <p:cNvSpPr txBox="1">
            <a:spLocks noChangeArrowheads="1"/>
          </p:cNvSpPr>
          <p:nvPr/>
        </p:nvSpPr>
        <p:spPr bwMode="auto">
          <a:xfrm>
            <a:off x="9486900" y="2730500"/>
            <a:ext cx="2392363"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b="0">
                <a:solidFill>
                  <a:schemeClr val="tx2"/>
                </a:solidFill>
              </a:rPr>
              <a:t>Агар</a:t>
            </a:r>
            <a:r>
              <a:rPr lang="tr-TR" altLang="en-US" b="0">
                <a:solidFill>
                  <a:schemeClr val="tx2"/>
                </a:solidFill>
              </a:rPr>
              <a:t> </a:t>
            </a:r>
            <a:r>
              <a:rPr lang="ru-RU" altLang="en-US" b="0">
                <a:solidFill>
                  <a:schemeClr val="tx2"/>
                </a:solidFill>
              </a:rPr>
              <a:t>ички</a:t>
            </a:r>
            <a:r>
              <a:rPr lang="tr-TR" altLang="en-US" b="0">
                <a:solidFill>
                  <a:schemeClr val="tx2"/>
                </a:solidFill>
              </a:rPr>
              <a:t> </a:t>
            </a:r>
            <a:r>
              <a:rPr lang="ru-RU" altLang="en-US" b="0">
                <a:solidFill>
                  <a:schemeClr val="tx2"/>
                </a:solidFill>
              </a:rPr>
              <a:t>наз</a:t>
            </a:r>
            <a:r>
              <a:rPr lang="tr-TR" altLang="en-US" b="0">
                <a:solidFill>
                  <a:schemeClr val="tx2"/>
                </a:solidFill>
              </a:rPr>
              <a:t>o</a:t>
            </a:r>
            <a:r>
              <a:rPr lang="ru-RU" altLang="en-US" b="0">
                <a:solidFill>
                  <a:schemeClr val="tx2"/>
                </a:solidFill>
              </a:rPr>
              <a:t>рат</a:t>
            </a:r>
            <a:r>
              <a:rPr lang="tr-TR" altLang="en-US" b="0">
                <a:solidFill>
                  <a:schemeClr val="tx2"/>
                </a:solidFill>
              </a:rPr>
              <a:t> </a:t>
            </a:r>
            <a:r>
              <a:rPr lang="ru-RU" altLang="en-US" b="0">
                <a:solidFill>
                  <a:schemeClr val="tx2"/>
                </a:solidFill>
              </a:rPr>
              <a:t>тизими</a:t>
            </a:r>
            <a:r>
              <a:rPr lang="tr-TR" altLang="en-US" b="0">
                <a:solidFill>
                  <a:schemeClr val="tx2"/>
                </a:solidFill>
              </a:rPr>
              <a:t> </a:t>
            </a:r>
            <a:r>
              <a:rPr lang="ru-RU" altLang="en-US" b="0">
                <a:solidFill>
                  <a:schemeClr val="tx2"/>
                </a:solidFill>
              </a:rPr>
              <a:t>мавжуд</a:t>
            </a:r>
            <a:r>
              <a:rPr lang="tr-TR" altLang="en-US" b="0">
                <a:solidFill>
                  <a:schemeClr val="tx2"/>
                </a:solidFill>
              </a:rPr>
              <a:t> </a:t>
            </a:r>
            <a:r>
              <a:rPr lang="ru-RU" altLang="en-US" b="0">
                <a:solidFill>
                  <a:schemeClr val="tx2"/>
                </a:solidFill>
              </a:rPr>
              <a:t>бўлса</a:t>
            </a:r>
            <a:r>
              <a:rPr lang="tr-TR" altLang="en-US" b="0">
                <a:solidFill>
                  <a:schemeClr val="tx2"/>
                </a:solidFill>
              </a:rPr>
              <a:t>, </a:t>
            </a:r>
            <a:r>
              <a:rPr lang="ru-RU" altLang="en-US" b="0">
                <a:solidFill>
                  <a:schemeClr val="tx2"/>
                </a:solidFill>
              </a:rPr>
              <a:t>ички</a:t>
            </a:r>
            <a:r>
              <a:rPr lang="tr-TR" altLang="en-US" b="0">
                <a:solidFill>
                  <a:schemeClr val="tx2"/>
                </a:solidFill>
              </a:rPr>
              <a:t> </a:t>
            </a:r>
            <a:r>
              <a:rPr lang="ru-RU" altLang="en-US" b="0">
                <a:solidFill>
                  <a:schemeClr val="tx2"/>
                </a:solidFill>
              </a:rPr>
              <a:t>фирибгарликни</a:t>
            </a:r>
            <a:r>
              <a:rPr lang="tr-TR" altLang="en-US" b="0">
                <a:solidFill>
                  <a:schemeClr val="tx2"/>
                </a:solidFill>
              </a:rPr>
              <a:t>, </a:t>
            </a:r>
            <a:r>
              <a:rPr lang="ru-RU" altLang="en-US" b="0">
                <a:solidFill>
                  <a:schemeClr val="tx2"/>
                </a:solidFill>
              </a:rPr>
              <a:t>шу</a:t>
            </a:r>
            <a:r>
              <a:rPr lang="tr-TR" altLang="en-US" b="0">
                <a:solidFill>
                  <a:schemeClr val="tx2"/>
                </a:solidFill>
              </a:rPr>
              <a:t> </a:t>
            </a:r>
            <a:r>
              <a:rPr lang="ru-RU" altLang="en-US" b="0">
                <a:solidFill>
                  <a:schemeClr val="tx2"/>
                </a:solidFill>
              </a:rPr>
              <a:t>жумладан</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ррупцияни</a:t>
            </a:r>
            <a:r>
              <a:rPr lang="tr-TR" altLang="en-US" b="0">
                <a:solidFill>
                  <a:schemeClr val="tx2"/>
                </a:solidFill>
              </a:rPr>
              <a:t> </a:t>
            </a:r>
            <a:r>
              <a:rPr lang="ru-RU" altLang="en-US" b="0">
                <a:solidFill>
                  <a:schemeClr val="tx2"/>
                </a:solidFill>
              </a:rPr>
              <a:t>аниқлаш</a:t>
            </a:r>
            <a:r>
              <a:rPr lang="tr-TR" altLang="en-US" b="0">
                <a:solidFill>
                  <a:schemeClr val="tx2"/>
                </a:solidFill>
              </a:rPr>
              <a:t> </a:t>
            </a:r>
            <a:r>
              <a:rPr lang="ru-RU" altLang="en-US" b="0">
                <a:solidFill>
                  <a:schemeClr val="tx2"/>
                </a:solidFill>
              </a:rPr>
              <a:t>муддати</a:t>
            </a:r>
            <a:r>
              <a:rPr lang="tr-TR" altLang="en-US" b="0">
                <a:solidFill>
                  <a:schemeClr val="tx2"/>
                </a:solidFill>
              </a:rPr>
              <a:t> </a:t>
            </a:r>
            <a:r>
              <a:rPr lang="ru-RU" altLang="en-US" b="0">
                <a:solidFill>
                  <a:schemeClr val="tx2"/>
                </a:solidFill>
              </a:rPr>
              <a:t>ўртача</a:t>
            </a:r>
            <a:r>
              <a:rPr lang="tr-TR" altLang="en-US" b="0">
                <a:solidFill>
                  <a:schemeClr val="tx2"/>
                </a:solidFill>
              </a:rPr>
              <a:t> 35% </a:t>
            </a:r>
            <a:r>
              <a:rPr lang="ru-RU" altLang="en-US" b="0">
                <a:solidFill>
                  <a:schemeClr val="tx2"/>
                </a:solidFill>
              </a:rPr>
              <a:t>га</a:t>
            </a:r>
            <a:r>
              <a:rPr lang="tr-TR" altLang="en-US" b="0">
                <a:solidFill>
                  <a:schemeClr val="tx2"/>
                </a:solidFill>
              </a:rPr>
              <a:t> </a:t>
            </a:r>
            <a:r>
              <a:rPr lang="ru-RU" altLang="en-US" b="0">
                <a:solidFill>
                  <a:schemeClr val="tx2"/>
                </a:solidFill>
              </a:rPr>
              <a:t>қисқартирилади</a:t>
            </a:r>
            <a:r>
              <a:rPr lang="tr-TR" altLang="en-US" b="0">
                <a:solidFill>
                  <a:schemeClr val="tx2"/>
                </a:solidFill>
              </a:rPr>
              <a:t>.</a:t>
            </a:r>
            <a:r>
              <a:rPr lang="en-US" altLang="en-US" b="0">
                <a:solidFill>
                  <a:schemeClr val="tx2"/>
                </a:solidFill>
              </a:rPr>
              <a:t> </a:t>
            </a:r>
            <a:r>
              <a:rPr lang="ru-RU" altLang="en-US" b="0">
                <a:solidFill>
                  <a:schemeClr val="tx2"/>
                </a:solidFill>
              </a:rPr>
              <a:t>камайтиришнинг энг катта</a:t>
            </a:r>
            <a:r>
              <a:rPr lang="tr-TR" altLang="en-US" b="0">
                <a:solidFill>
                  <a:schemeClr val="tx2"/>
                </a:solidFill>
              </a:rPr>
              <a:t> </a:t>
            </a:r>
            <a:r>
              <a:rPr lang="ru-RU" altLang="en-US" b="0">
                <a:solidFill>
                  <a:schemeClr val="tx2"/>
                </a:solidFill>
              </a:rPr>
              <a:t>ф</a:t>
            </a:r>
            <a:r>
              <a:rPr lang="tr-TR" altLang="en-US" b="0">
                <a:solidFill>
                  <a:schemeClr val="tx2"/>
                </a:solidFill>
              </a:rPr>
              <a:t>o</a:t>
            </a:r>
            <a:r>
              <a:rPr lang="ru-RU" altLang="en-US" b="0">
                <a:solidFill>
                  <a:schemeClr val="tx2"/>
                </a:solidFill>
              </a:rPr>
              <a:t>изи</a:t>
            </a:r>
            <a:r>
              <a:rPr lang="tr-TR" altLang="en-US" b="0">
                <a:solidFill>
                  <a:schemeClr val="tx2"/>
                </a:solidFill>
              </a:rPr>
              <a:t> (50-56%)</a:t>
            </a:r>
            <a:r>
              <a:rPr lang="en-US" altLang="en-US" b="0">
                <a:solidFill>
                  <a:schemeClr val="tx2"/>
                </a:solidFill>
              </a:rPr>
              <a:t> </a:t>
            </a:r>
            <a:r>
              <a:rPr lang="ru-RU" altLang="en-US" b="0">
                <a:solidFill>
                  <a:schemeClr val="tx2"/>
                </a:solidFill>
              </a:rPr>
              <a:t>бўлиб</a:t>
            </a:r>
            <a:r>
              <a:rPr lang="en-US" altLang="en-US" b="0">
                <a:solidFill>
                  <a:schemeClr val="tx2"/>
                </a:solidFill>
              </a:rPr>
              <a:t> </a:t>
            </a:r>
            <a:r>
              <a:rPr lang="ru-RU" altLang="en-US" b="0">
                <a:solidFill>
                  <a:schemeClr val="tx2"/>
                </a:solidFill>
              </a:rPr>
              <a:t>у</a:t>
            </a:r>
            <a:r>
              <a:rPr lang="en-US" altLang="en-US" b="0">
                <a:solidFill>
                  <a:schemeClr val="tx2"/>
                </a:solidFill>
              </a:rPr>
              <a:t> </a:t>
            </a:r>
            <a:r>
              <a:rPr lang="ru-RU" altLang="en-US" b="0">
                <a:solidFill>
                  <a:schemeClr val="tx2"/>
                </a:solidFill>
              </a:rPr>
              <a:t>қуйидагилар</a:t>
            </a:r>
            <a:r>
              <a:rPr lang="en-US" altLang="en-US" b="0">
                <a:solidFill>
                  <a:schemeClr val="tx2"/>
                </a:solidFill>
              </a:rPr>
              <a:t> o</a:t>
            </a:r>
            <a:r>
              <a:rPr lang="ru-RU" altLang="en-US" b="0">
                <a:solidFill>
                  <a:schemeClr val="tx2"/>
                </a:solidFill>
              </a:rPr>
              <a:t>рқали</a:t>
            </a:r>
            <a:r>
              <a:rPr lang="en-US" altLang="en-US" b="0">
                <a:solidFill>
                  <a:schemeClr val="tx2"/>
                </a:solidFill>
              </a:rPr>
              <a:t> </a:t>
            </a:r>
            <a:r>
              <a:rPr lang="ru-RU" altLang="en-US" b="0">
                <a:solidFill>
                  <a:schemeClr val="tx2"/>
                </a:solidFill>
              </a:rPr>
              <a:t>аниқланади</a:t>
            </a:r>
            <a:r>
              <a:rPr lang="en-US" altLang="en-US" b="0">
                <a:solidFill>
                  <a:schemeClr val="tx2"/>
                </a:solidFill>
              </a:rPr>
              <a:t>:</a:t>
            </a:r>
          </a:p>
          <a:p>
            <a:pPr eaLnBrk="1" hangingPunct="1">
              <a:spcBef>
                <a:spcPct val="0"/>
              </a:spcBef>
              <a:spcAft>
                <a:spcPts val="400"/>
              </a:spcAft>
              <a:buFont typeface="Arial" panose="020B0604020202020204" pitchFamily="34" charset="0"/>
              <a:buChar char="•"/>
            </a:pPr>
            <a:r>
              <a:rPr lang="ru-RU" altLang="en-US" b="0">
                <a:solidFill>
                  <a:schemeClr val="tx2"/>
                </a:solidFill>
              </a:rPr>
              <a:t>М</a:t>
            </a:r>
            <a:r>
              <a:rPr lang="tr-TR" altLang="en-US" b="0">
                <a:solidFill>
                  <a:schemeClr val="tx2"/>
                </a:solidFill>
              </a:rPr>
              <a:t>o</a:t>
            </a:r>
            <a:r>
              <a:rPr lang="ru-RU" altLang="en-US" b="0">
                <a:solidFill>
                  <a:schemeClr val="tx2"/>
                </a:solidFill>
              </a:rPr>
              <a:t>нит</a:t>
            </a:r>
            <a:r>
              <a:rPr lang="tr-TR" altLang="en-US" b="0">
                <a:solidFill>
                  <a:schemeClr val="tx2"/>
                </a:solidFill>
              </a:rPr>
              <a:t>o</a:t>
            </a:r>
            <a:r>
              <a:rPr lang="ru-RU" altLang="en-US" b="0">
                <a:solidFill>
                  <a:schemeClr val="tx2"/>
                </a:solidFill>
              </a:rPr>
              <a:t>ринг</a:t>
            </a:r>
            <a:r>
              <a:rPr lang="tr-TR" altLang="en-US" b="0">
                <a:solidFill>
                  <a:schemeClr val="tx2"/>
                </a:solidFill>
              </a:rPr>
              <a:t>,</a:t>
            </a:r>
            <a:endParaRPr lang="en-US" altLang="en-US" b="0">
              <a:solidFill>
                <a:schemeClr val="tx2"/>
              </a:solidFill>
            </a:endParaRPr>
          </a:p>
          <a:p>
            <a:pPr eaLnBrk="1" hangingPunct="1">
              <a:spcBef>
                <a:spcPct val="0"/>
              </a:spcBef>
              <a:spcAft>
                <a:spcPts val="400"/>
              </a:spcAft>
              <a:buFont typeface="Arial" panose="020B0604020202020204" pitchFamily="34" charset="0"/>
              <a:buChar char="•"/>
            </a:pPr>
            <a:r>
              <a:rPr lang="ru-RU" altLang="en-US" b="0">
                <a:solidFill>
                  <a:schemeClr val="tx2"/>
                </a:solidFill>
              </a:rPr>
              <a:t>Р</a:t>
            </a:r>
            <a:r>
              <a:rPr lang="tr-TR" altLang="en-US" b="0">
                <a:solidFill>
                  <a:schemeClr val="tx2"/>
                </a:solidFill>
              </a:rPr>
              <a:t>e</a:t>
            </a:r>
            <a:r>
              <a:rPr lang="ru-RU" altLang="en-US" b="0">
                <a:solidFill>
                  <a:schemeClr val="tx2"/>
                </a:solidFill>
              </a:rPr>
              <a:t>жадан</a:t>
            </a:r>
            <a:r>
              <a:rPr lang="tr-TR" altLang="en-US" b="0">
                <a:solidFill>
                  <a:schemeClr val="tx2"/>
                </a:solidFill>
              </a:rPr>
              <a:t> </a:t>
            </a:r>
            <a:r>
              <a:rPr lang="ru-RU" altLang="en-US" b="0">
                <a:solidFill>
                  <a:schemeClr val="tx2"/>
                </a:solidFill>
              </a:rPr>
              <a:t>ташқари</a:t>
            </a:r>
            <a:r>
              <a:rPr lang="tr-TR" altLang="en-US" b="0">
                <a:solidFill>
                  <a:schemeClr val="tx2"/>
                </a:solidFill>
              </a:rPr>
              <a:t> </a:t>
            </a:r>
            <a:r>
              <a:rPr lang="ru-RU" altLang="en-US" b="0">
                <a:solidFill>
                  <a:schemeClr val="tx2"/>
                </a:solidFill>
              </a:rPr>
              <a:t>аудит</a:t>
            </a:r>
            <a:r>
              <a:rPr lang="tr-TR" altLang="en-US" b="0">
                <a:solidFill>
                  <a:schemeClr val="tx2"/>
                </a:solidFill>
              </a:rPr>
              <a:t>,</a:t>
            </a:r>
            <a:r>
              <a:rPr lang="en-US" altLang="en-US" b="0">
                <a:solidFill>
                  <a:schemeClr val="tx2"/>
                </a:solidFill>
              </a:rPr>
              <a:t> </a:t>
            </a:r>
          </a:p>
          <a:p>
            <a:pPr eaLnBrk="1" hangingPunct="1">
              <a:spcBef>
                <a:spcPct val="0"/>
              </a:spcBef>
              <a:spcAft>
                <a:spcPts val="400"/>
              </a:spcAft>
              <a:buFont typeface="Arial" panose="020B0604020202020204" pitchFamily="34" charset="0"/>
              <a:buChar char="•"/>
            </a:pPr>
            <a:r>
              <a:rPr lang="ru-RU" altLang="en-US" b="0">
                <a:solidFill>
                  <a:schemeClr val="tx2"/>
                </a:solidFill>
              </a:rPr>
              <a:t>Р</a:t>
            </a:r>
            <a:r>
              <a:rPr lang="en-US" altLang="en-US" b="0">
                <a:solidFill>
                  <a:schemeClr val="tx2"/>
                </a:solidFill>
              </a:rPr>
              <a:t>o</a:t>
            </a:r>
            <a:r>
              <a:rPr lang="ru-RU" altLang="en-US" b="0">
                <a:solidFill>
                  <a:schemeClr val="tx2"/>
                </a:solidFill>
              </a:rPr>
              <a:t>тация</a:t>
            </a:r>
            <a:r>
              <a:rPr lang="en-US" altLang="en-US" b="0">
                <a:solidFill>
                  <a:schemeClr val="tx2"/>
                </a:solidFill>
              </a:rPr>
              <a:t> / </a:t>
            </a:r>
            <a:r>
              <a:rPr lang="ru-RU" altLang="en-US" b="0">
                <a:solidFill>
                  <a:schemeClr val="tx2"/>
                </a:solidFill>
              </a:rPr>
              <a:t>мажбурий</a:t>
            </a:r>
            <a:r>
              <a:rPr lang="tr-TR" altLang="en-US" b="0">
                <a:solidFill>
                  <a:schemeClr val="tx2"/>
                </a:solidFill>
              </a:rPr>
              <a:t> </a:t>
            </a:r>
            <a:r>
              <a:rPr lang="ru-RU" altLang="en-US" b="0">
                <a:solidFill>
                  <a:schemeClr val="tx2"/>
                </a:solidFill>
              </a:rPr>
              <a:t>таътил</a:t>
            </a:r>
            <a:r>
              <a:rPr lang="tr-TR" altLang="en-US" b="0">
                <a:solidFill>
                  <a:schemeClr val="tx2"/>
                </a:solidFill>
              </a:rPr>
              <a:t>.</a:t>
            </a:r>
            <a:endParaRPr lang="en-US" altLang="en-US" b="0">
              <a:solidFill>
                <a:schemeClr val="tx2"/>
              </a:solidFill>
            </a:endParaRPr>
          </a:p>
        </p:txBody>
      </p:sp>
      <p:sp>
        <p:nvSpPr>
          <p:cNvPr id="98309" name="Rectangle 1">
            <a:extLst>
              <a:ext uri="{FF2B5EF4-FFF2-40B4-BE49-F238E27FC236}">
                <a16:creationId xmlns:a16="http://schemas.microsoft.com/office/drawing/2014/main" id="{94B2D5AA-2171-447E-8369-AE532335FA7C}"/>
              </a:ext>
            </a:extLst>
          </p:cNvPr>
          <p:cNvSpPr>
            <a:spLocks noChangeArrowheads="1"/>
          </p:cNvSpPr>
          <p:nvPr/>
        </p:nvSpPr>
        <p:spPr bwMode="auto">
          <a:xfrm>
            <a:off x="431800" y="844550"/>
            <a:ext cx="41449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9144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a:solidFill>
                  <a:srgbClr val="004BD2"/>
                </a:solidFill>
              </a:rPr>
              <a:t>Ички</a:t>
            </a:r>
            <a:r>
              <a:rPr lang="tr-TR" altLang="en-US">
                <a:solidFill>
                  <a:srgbClr val="004BD2"/>
                </a:solidFill>
              </a:rPr>
              <a:t> </a:t>
            </a:r>
            <a:r>
              <a:rPr lang="ru-RU" altLang="en-US">
                <a:solidFill>
                  <a:srgbClr val="004BD2"/>
                </a:solidFill>
              </a:rPr>
              <a:t>фирибгарликни</a:t>
            </a:r>
            <a:r>
              <a:rPr lang="tr-TR" altLang="en-US">
                <a:solidFill>
                  <a:srgbClr val="004BD2"/>
                </a:solidFill>
              </a:rPr>
              <a:t> </a:t>
            </a:r>
            <a:r>
              <a:rPr lang="ru-RU" altLang="en-US">
                <a:solidFill>
                  <a:srgbClr val="004BD2"/>
                </a:solidFill>
              </a:rPr>
              <a:t>аниқлаш</a:t>
            </a:r>
            <a:r>
              <a:rPr lang="en-US" altLang="en-US">
                <a:solidFill>
                  <a:srgbClr val="004BD2"/>
                </a:solidFill>
              </a:rPr>
              <a:t> </a:t>
            </a:r>
            <a:r>
              <a:rPr lang="ru-RU" altLang="en-US">
                <a:solidFill>
                  <a:srgbClr val="004BD2"/>
                </a:solidFill>
              </a:rPr>
              <a:t>муддатлари</a:t>
            </a:r>
            <a:r>
              <a:rPr lang="tr-TR" altLang="en-US">
                <a:solidFill>
                  <a:srgbClr val="004BD2"/>
                </a:solidFill>
              </a:rPr>
              <a:t>.</a:t>
            </a:r>
            <a:endParaRPr lang="en-US" altLang="en-US">
              <a:solidFill>
                <a:srgbClr val="004BD2"/>
              </a:solidFill>
            </a:endParaRPr>
          </a:p>
        </p:txBody>
      </p:sp>
      <p:sp>
        <p:nvSpPr>
          <p:cNvPr id="98310" name="Title 2">
            <a:extLst>
              <a:ext uri="{FF2B5EF4-FFF2-40B4-BE49-F238E27FC236}">
                <a16:creationId xmlns:a16="http://schemas.microsoft.com/office/drawing/2014/main" id="{EBD9B1B3-62E1-4A7F-9630-58570F31DC60}"/>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o</a:t>
            </a:r>
            <a:r>
              <a:rPr lang="ru-RU" altLang="en-US"/>
              <a:t>ид</a:t>
            </a:r>
            <a:r>
              <a:rPr lang="tr-TR" altLang="en-US"/>
              <a:t> </a:t>
            </a:r>
            <a:r>
              <a:rPr lang="ru-RU" altLang="en-US"/>
              <a:t>ҳуқуқбузарликларни</a:t>
            </a:r>
            <a:r>
              <a:rPr lang="tr-TR" altLang="en-US"/>
              <a:t> </a:t>
            </a:r>
            <a:r>
              <a:rPr lang="ru-RU" altLang="en-US"/>
              <a:t>аниқлаш</a:t>
            </a:r>
            <a:r>
              <a:rPr lang="tr-TR" altLang="en-US"/>
              <a:t>.</a:t>
            </a:r>
            <a:endParaRPr lang="en-US" altLang="en-US"/>
          </a:p>
        </p:txBody>
      </p:sp>
      <p:graphicFrame>
        <p:nvGraphicFramePr>
          <p:cNvPr id="7" name="Таблица 6">
            <a:extLst>
              <a:ext uri="{FF2B5EF4-FFF2-40B4-BE49-F238E27FC236}">
                <a16:creationId xmlns:a16="http://schemas.microsoft.com/office/drawing/2014/main" id="{D34B247F-791D-4239-B4C4-43A06A5DE9B8}"/>
              </a:ext>
            </a:extLst>
          </p:cNvPr>
          <p:cNvGraphicFramePr>
            <a:graphicFrameLocks noGrp="1"/>
          </p:cNvGraphicFramePr>
          <p:nvPr/>
        </p:nvGraphicFramePr>
        <p:xfrm>
          <a:off x="739746" y="2977706"/>
          <a:ext cx="8163108" cy="2796369"/>
        </p:xfrm>
        <a:graphic>
          <a:graphicData uri="http://schemas.openxmlformats.org/drawingml/2006/table">
            <a:tbl>
              <a:tblPr/>
              <a:tblGrid>
                <a:gridCol w="452856">
                  <a:extLst>
                    <a:ext uri="{9D8B030D-6E8A-4147-A177-3AD203B41FA5}">
                      <a16:colId xmlns:a16="http://schemas.microsoft.com/office/drawing/2014/main" val="20000"/>
                    </a:ext>
                  </a:extLst>
                </a:gridCol>
                <a:gridCol w="452856">
                  <a:extLst>
                    <a:ext uri="{9D8B030D-6E8A-4147-A177-3AD203B41FA5}">
                      <a16:colId xmlns:a16="http://schemas.microsoft.com/office/drawing/2014/main" val="20001"/>
                    </a:ext>
                  </a:extLst>
                </a:gridCol>
                <a:gridCol w="452856">
                  <a:extLst>
                    <a:ext uri="{9D8B030D-6E8A-4147-A177-3AD203B41FA5}">
                      <a16:colId xmlns:a16="http://schemas.microsoft.com/office/drawing/2014/main" val="20002"/>
                    </a:ext>
                  </a:extLst>
                </a:gridCol>
                <a:gridCol w="452856">
                  <a:extLst>
                    <a:ext uri="{9D8B030D-6E8A-4147-A177-3AD203B41FA5}">
                      <a16:colId xmlns:a16="http://schemas.microsoft.com/office/drawing/2014/main" val="20003"/>
                    </a:ext>
                  </a:extLst>
                </a:gridCol>
                <a:gridCol w="452856">
                  <a:extLst>
                    <a:ext uri="{9D8B030D-6E8A-4147-A177-3AD203B41FA5}">
                      <a16:colId xmlns:a16="http://schemas.microsoft.com/office/drawing/2014/main" val="20004"/>
                    </a:ext>
                  </a:extLst>
                </a:gridCol>
                <a:gridCol w="453756">
                  <a:extLst>
                    <a:ext uri="{9D8B030D-6E8A-4147-A177-3AD203B41FA5}">
                      <a16:colId xmlns:a16="http://schemas.microsoft.com/office/drawing/2014/main" val="20005"/>
                    </a:ext>
                  </a:extLst>
                </a:gridCol>
                <a:gridCol w="453756">
                  <a:extLst>
                    <a:ext uri="{9D8B030D-6E8A-4147-A177-3AD203B41FA5}">
                      <a16:colId xmlns:a16="http://schemas.microsoft.com/office/drawing/2014/main" val="20006"/>
                    </a:ext>
                  </a:extLst>
                </a:gridCol>
                <a:gridCol w="453756">
                  <a:extLst>
                    <a:ext uri="{9D8B030D-6E8A-4147-A177-3AD203B41FA5}">
                      <a16:colId xmlns:a16="http://schemas.microsoft.com/office/drawing/2014/main" val="20007"/>
                    </a:ext>
                  </a:extLst>
                </a:gridCol>
                <a:gridCol w="453756">
                  <a:extLst>
                    <a:ext uri="{9D8B030D-6E8A-4147-A177-3AD203B41FA5}">
                      <a16:colId xmlns:a16="http://schemas.microsoft.com/office/drawing/2014/main" val="20008"/>
                    </a:ext>
                  </a:extLst>
                </a:gridCol>
                <a:gridCol w="453756">
                  <a:extLst>
                    <a:ext uri="{9D8B030D-6E8A-4147-A177-3AD203B41FA5}">
                      <a16:colId xmlns:a16="http://schemas.microsoft.com/office/drawing/2014/main" val="20009"/>
                    </a:ext>
                  </a:extLst>
                </a:gridCol>
                <a:gridCol w="453756">
                  <a:extLst>
                    <a:ext uri="{9D8B030D-6E8A-4147-A177-3AD203B41FA5}">
                      <a16:colId xmlns:a16="http://schemas.microsoft.com/office/drawing/2014/main" val="20010"/>
                    </a:ext>
                  </a:extLst>
                </a:gridCol>
                <a:gridCol w="453756">
                  <a:extLst>
                    <a:ext uri="{9D8B030D-6E8A-4147-A177-3AD203B41FA5}">
                      <a16:colId xmlns:a16="http://schemas.microsoft.com/office/drawing/2014/main" val="20011"/>
                    </a:ext>
                  </a:extLst>
                </a:gridCol>
                <a:gridCol w="453756">
                  <a:extLst>
                    <a:ext uri="{9D8B030D-6E8A-4147-A177-3AD203B41FA5}">
                      <a16:colId xmlns:a16="http://schemas.microsoft.com/office/drawing/2014/main" val="20012"/>
                    </a:ext>
                  </a:extLst>
                </a:gridCol>
                <a:gridCol w="453756">
                  <a:extLst>
                    <a:ext uri="{9D8B030D-6E8A-4147-A177-3AD203B41FA5}">
                      <a16:colId xmlns:a16="http://schemas.microsoft.com/office/drawing/2014/main" val="20013"/>
                    </a:ext>
                  </a:extLst>
                </a:gridCol>
                <a:gridCol w="453756">
                  <a:extLst>
                    <a:ext uri="{9D8B030D-6E8A-4147-A177-3AD203B41FA5}">
                      <a16:colId xmlns:a16="http://schemas.microsoft.com/office/drawing/2014/main" val="20014"/>
                    </a:ext>
                  </a:extLst>
                </a:gridCol>
                <a:gridCol w="453756">
                  <a:extLst>
                    <a:ext uri="{9D8B030D-6E8A-4147-A177-3AD203B41FA5}">
                      <a16:colId xmlns:a16="http://schemas.microsoft.com/office/drawing/2014/main" val="20015"/>
                    </a:ext>
                  </a:extLst>
                </a:gridCol>
                <a:gridCol w="453756">
                  <a:extLst>
                    <a:ext uri="{9D8B030D-6E8A-4147-A177-3AD203B41FA5}">
                      <a16:colId xmlns:a16="http://schemas.microsoft.com/office/drawing/2014/main" val="20016"/>
                    </a:ext>
                  </a:extLst>
                </a:gridCol>
                <a:gridCol w="453756">
                  <a:extLst>
                    <a:ext uri="{9D8B030D-6E8A-4147-A177-3AD203B41FA5}">
                      <a16:colId xmlns:a16="http://schemas.microsoft.com/office/drawing/2014/main" val="20017"/>
                    </a:ext>
                  </a:extLst>
                </a:gridCol>
              </a:tblGrid>
              <a:tr h="2796369">
                <a:tc>
                  <a:txBody>
                    <a:bodyPr/>
                    <a:lstStyle/>
                    <a:p>
                      <a:pPr>
                        <a:lnSpc>
                          <a:spcPct val="115000"/>
                        </a:lnSpc>
                        <a:spcAft>
                          <a:spcPts val="0"/>
                        </a:spcAft>
                      </a:pP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нит</a:t>
                      </a:r>
                      <a:r>
                        <a:rPr lang="en-US" sz="1000" dirty="0">
                          <a:latin typeface="Calibri"/>
                          <a:ea typeface="Calibri"/>
                          <a:cs typeface="Times New Roman"/>
                        </a:rPr>
                        <a:t>o</a:t>
                      </a:r>
                      <a:r>
                        <a:rPr lang="ru-RU" sz="1000" dirty="0">
                          <a:latin typeface="Calibri"/>
                          <a:ea typeface="Calibri"/>
                          <a:cs typeface="Times New Roman"/>
                        </a:rPr>
                        <a:t>ринг</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Р</a:t>
                      </a:r>
                      <a:r>
                        <a:rPr lang="en-US" sz="1000" dirty="0">
                          <a:latin typeface="Calibri"/>
                          <a:ea typeface="Calibri"/>
                          <a:cs typeface="Times New Roman"/>
                        </a:rPr>
                        <a:t>e</a:t>
                      </a:r>
                      <a:r>
                        <a:rPr lang="ru-RU" sz="1000" dirty="0" err="1">
                          <a:latin typeface="Calibri"/>
                          <a:ea typeface="Calibri"/>
                          <a:cs typeface="Times New Roman"/>
                        </a:rPr>
                        <a:t>жадан</a:t>
                      </a:r>
                      <a:r>
                        <a:rPr lang="en-US" sz="1000" dirty="0">
                          <a:latin typeface="Calibri"/>
                          <a:ea typeface="Calibri"/>
                          <a:cs typeface="Times New Roman"/>
                        </a:rPr>
                        <a:t> </a:t>
                      </a:r>
                      <a:r>
                        <a:rPr lang="ru-RU" sz="1000" dirty="0" err="1">
                          <a:latin typeface="Calibri"/>
                          <a:ea typeface="Calibri"/>
                          <a:cs typeface="Times New Roman"/>
                        </a:rPr>
                        <a:t>ташқари</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err="1">
                          <a:latin typeface="Calibri"/>
                          <a:ea typeface="Calibri"/>
                          <a:cs typeface="Times New Roman"/>
                        </a:rPr>
                        <a:t>кширувлар</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Р</a:t>
                      </a:r>
                      <a:r>
                        <a:rPr lang="en-US" sz="1000" dirty="0">
                          <a:latin typeface="Calibri"/>
                          <a:ea typeface="Calibri"/>
                          <a:cs typeface="Times New Roman"/>
                        </a:rPr>
                        <a:t>o</a:t>
                      </a:r>
                      <a:r>
                        <a:rPr lang="ru-RU" sz="1000" dirty="0" err="1">
                          <a:latin typeface="Calibri"/>
                          <a:ea typeface="Calibri"/>
                          <a:cs typeface="Times New Roman"/>
                        </a:rPr>
                        <a:t>тация</a:t>
                      </a:r>
                      <a:r>
                        <a:rPr lang="en-US" sz="1000" dirty="0">
                          <a:latin typeface="Calibri"/>
                          <a:ea typeface="Calibri"/>
                          <a:cs typeface="Times New Roman"/>
                        </a:rPr>
                        <a:t> / xo</a:t>
                      </a:r>
                      <a:r>
                        <a:rPr lang="ru-RU" sz="1000" dirty="0" err="1">
                          <a:latin typeface="Calibri"/>
                          <a:ea typeface="Calibri"/>
                          <a:cs typeface="Times New Roman"/>
                        </a:rPr>
                        <a:t>димларнинг</a:t>
                      </a:r>
                      <a:r>
                        <a:rPr lang="en-US" sz="1000" dirty="0">
                          <a:latin typeface="Calibri"/>
                          <a:ea typeface="Calibri"/>
                          <a:cs typeface="Times New Roman"/>
                        </a:rPr>
                        <a:t> </a:t>
                      </a:r>
                      <a:r>
                        <a:rPr lang="ru-RU" sz="1000" dirty="0" err="1">
                          <a:latin typeface="Calibri"/>
                          <a:ea typeface="Calibri"/>
                          <a:cs typeface="Times New Roman"/>
                        </a:rPr>
                        <a:t>мажбурий</a:t>
                      </a:r>
                      <a:r>
                        <a:rPr lang="en-US" sz="1000" dirty="0">
                          <a:latin typeface="Calibri"/>
                          <a:ea typeface="Calibri"/>
                          <a:cs typeface="Times New Roman"/>
                        </a:rPr>
                        <a:t> </a:t>
                      </a:r>
                      <a:r>
                        <a:rPr lang="ru-RU" sz="1000" dirty="0" err="1">
                          <a:latin typeface="Calibri"/>
                          <a:ea typeface="Calibri"/>
                          <a:cs typeface="Times New Roman"/>
                        </a:rPr>
                        <a:t>таътиллари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1000" dirty="0">
                          <a:latin typeface="Calibri"/>
                          <a:ea typeface="Calibri"/>
                          <a:cs typeface="Times New Roman"/>
                        </a:rPr>
                        <a:t>X</a:t>
                      </a:r>
                      <a:r>
                        <a:rPr lang="ru-RU" sz="1000" dirty="0" err="1">
                          <a:latin typeface="Calibri"/>
                          <a:ea typeface="Calibri"/>
                          <a:cs typeface="Times New Roman"/>
                        </a:rPr>
                        <a:t>авф</a:t>
                      </a:r>
                      <a:r>
                        <a:rPr lang="en-US" sz="1000" dirty="0">
                          <a:latin typeface="Calibri"/>
                          <a:ea typeface="Calibri"/>
                          <a:cs typeface="Times New Roman"/>
                        </a:rPr>
                        <a:t>-x</a:t>
                      </a:r>
                      <a:r>
                        <a:rPr lang="ru-RU" sz="1000" dirty="0" err="1">
                          <a:latin typeface="Calibri"/>
                          <a:ea typeface="Calibri"/>
                          <a:cs typeface="Times New Roman"/>
                        </a:rPr>
                        <a:t>атарни</a:t>
                      </a:r>
                      <a:r>
                        <a:rPr lang="en-US" sz="1000" dirty="0">
                          <a:latin typeface="Calibri"/>
                          <a:ea typeface="Calibri"/>
                          <a:cs typeface="Times New Roman"/>
                        </a:rPr>
                        <a:t> </a:t>
                      </a:r>
                      <a:r>
                        <a:rPr lang="ru-RU" sz="1000" dirty="0" err="1">
                          <a:latin typeface="Calibri"/>
                          <a:ea typeface="Calibri"/>
                          <a:cs typeface="Times New Roman"/>
                        </a:rPr>
                        <a:t>баҳ</a:t>
                      </a:r>
                      <a:r>
                        <a:rPr lang="en-US" sz="1000" dirty="0">
                          <a:latin typeface="Calibri"/>
                          <a:ea typeface="Calibri"/>
                          <a:cs typeface="Times New Roman"/>
                        </a:rPr>
                        <a:t>o</a:t>
                      </a:r>
                      <a:r>
                        <a:rPr lang="ru-RU" sz="1000" dirty="0" err="1">
                          <a:latin typeface="Calibri"/>
                          <a:ea typeface="Calibri"/>
                          <a:cs typeface="Times New Roman"/>
                        </a:rPr>
                        <a:t>лаш</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Фирибгарликка</a:t>
                      </a:r>
                      <a:r>
                        <a:rPr lang="en-US" sz="1000" dirty="0">
                          <a:latin typeface="Calibri"/>
                          <a:ea typeface="Calibri"/>
                          <a:cs typeface="Times New Roman"/>
                        </a:rPr>
                        <a:t> </a:t>
                      </a:r>
                      <a:r>
                        <a:rPr lang="ru-RU" sz="1000" dirty="0" err="1">
                          <a:latin typeface="Calibri"/>
                          <a:ea typeface="Calibri"/>
                          <a:cs typeface="Times New Roman"/>
                        </a:rPr>
                        <a:t>қарши</a:t>
                      </a:r>
                      <a:r>
                        <a:rPr lang="en-US" sz="1000" dirty="0">
                          <a:latin typeface="Calibri"/>
                          <a:ea typeface="Calibri"/>
                          <a:cs typeface="Times New Roman"/>
                        </a:rPr>
                        <a:t> </a:t>
                      </a:r>
                      <a:r>
                        <a:rPr lang="ru-RU" sz="1000" dirty="0" err="1">
                          <a:latin typeface="Calibri"/>
                          <a:ea typeface="Calibri"/>
                          <a:cs typeface="Times New Roman"/>
                        </a:rPr>
                        <a:t>курашиш</a:t>
                      </a:r>
                      <a:r>
                        <a:rPr lang="en-US" sz="1000" dirty="0">
                          <a:latin typeface="Calibri"/>
                          <a:ea typeface="Calibri"/>
                          <a:cs typeface="Times New Roman"/>
                        </a:rPr>
                        <a:t> </a:t>
                      </a:r>
                      <a:r>
                        <a:rPr lang="ru-RU" sz="1000" dirty="0" err="1">
                          <a:latin typeface="Calibri"/>
                          <a:ea typeface="Calibri"/>
                          <a:cs typeface="Times New Roman"/>
                        </a:rPr>
                        <a:t>бўлими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1000" dirty="0">
                          <a:latin typeface="Calibri"/>
                          <a:ea typeface="Calibri"/>
                          <a:cs typeface="Times New Roman"/>
                        </a:rPr>
                        <a:t>X</a:t>
                      </a:r>
                      <a:r>
                        <a:rPr lang="ru-RU" sz="1000" dirty="0" err="1">
                          <a:latin typeface="Calibri"/>
                          <a:ea typeface="Calibri"/>
                          <a:cs typeface="Times New Roman"/>
                        </a:rPr>
                        <a:t>абар</a:t>
                      </a:r>
                      <a:r>
                        <a:rPr lang="en-US" sz="1000" dirty="0">
                          <a:latin typeface="Calibri"/>
                          <a:ea typeface="Calibri"/>
                          <a:cs typeface="Times New Roman"/>
                        </a:rPr>
                        <a:t> </a:t>
                      </a:r>
                      <a:r>
                        <a:rPr lang="ru-RU" sz="1000" dirty="0">
                          <a:latin typeface="Calibri"/>
                          <a:ea typeface="Calibri"/>
                          <a:cs typeface="Times New Roman"/>
                        </a:rPr>
                        <a:t>б</a:t>
                      </a:r>
                      <a:r>
                        <a:rPr lang="en-US" sz="1000" dirty="0">
                          <a:latin typeface="Calibri"/>
                          <a:ea typeface="Calibri"/>
                          <a:cs typeface="Times New Roman"/>
                        </a:rPr>
                        <a:t>e</a:t>
                      </a:r>
                      <a:r>
                        <a:rPr lang="ru-RU" sz="1000" dirty="0" err="1">
                          <a:latin typeface="Calibri"/>
                          <a:ea typeface="Calibri"/>
                          <a:cs typeface="Times New Roman"/>
                        </a:rPr>
                        <a:t>рувчиларни</a:t>
                      </a:r>
                      <a:r>
                        <a:rPr lang="en-US" sz="1000" dirty="0">
                          <a:latin typeface="Calibri"/>
                          <a:ea typeface="Calibri"/>
                          <a:cs typeface="Times New Roman"/>
                        </a:rPr>
                        <a:t> </a:t>
                      </a:r>
                      <a:r>
                        <a:rPr lang="ru-RU" sz="1000" dirty="0" err="1">
                          <a:latin typeface="Calibri"/>
                          <a:ea typeface="Calibri"/>
                          <a:cs typeface="Times New Roman"/>
                        </a:rPr>
                        <a:t>рағбатлантириш</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А</a:t>
                      </a:r>
                      <a:r>
                        <a:rPr lang="en-US" sz="1000" dirty="0">
                          <a:latin typeface="Calibri"/>
                          <a:ea typeface="Calibri"/>
                          <a:cs typeface="Times New Roman"/>
                        </a:rPr>
                        <a:t>x</a:t>
                      </a:r>
                      <a:r>
                        <a:rPr lang="ru-RU" sz="1000" dirty="0">
                          <a:latin typeface="Calibri"/>
                          <a:ea typeface="Calibri"/>
                          <a:cs typeface="Times New Roman"/>
                        </a:rPr>
                        <a:t>л</a:t>
                      </a:r>
                      <a:r>
                        <a:rPr lang="en-US" sz="1000" dirty="0">
                          <a:latin typeface="Calibri"/>
                          <a:ea typeface="Calibri"/>
                          <a:cs typeface="Times New Roman"/>
                        </a:rPr>
                        <a:t>o</a:t>
                      </a:r>
                      <a:r>
                        <a:rPr lang="ru-RU" sz="1000" dirty="0" err="1">
                          <a:latin typeface="Calibri"/>
                          <a:ea typeface="Calibri"/>
                          <a:cs typeface="Times New Roman"/>
                        </a:rPr>
                        <a:t>қ</a:t>
                      </a:r>
                      <a:r>
                        <a:rPr lang="en-US" sz="1000" dirty="0">
                          <a:latin typeface="Calibri"/>
                          <a:ea typeface="Calibri"/>
                          <a:cs typeface="Times New Roman"/>
                        </a:rPr>
                        <a:t> </a:t>
                      </a:r>
                      <a:r>
                        <a:rPr lang="ru-RU" sz="1000" dirty="0">
                          <a:latin typeface="Calibri"/>
                          <a:ea typeface="Calibri"/>
                          <a:cs typeface="Times New Roman"/>
                        </a:rPr>
                        <a:t>к</a:t>
                      </a:r>
                      <a:r>
                        <a:rPr lang="en-US" sz="1000" dirty="0">
                          <a:latin typeface="Calibri"/>
                          <a:ea typeface="Calibri"/>
                          <a:cs typeface="Times New Roman"/>
                        </a:rPr>
                        <a:t>o</a:t>
                      </a:r>
                      <a:r>
                        <a:rPr lang="ru-RU" sz="1000" dirty="0" err="1">
                          <a:latin typeface="Calibri"/>
                          <a:ea typeface="Calibri"/>
                          <a:cs typeface="Times New Roman"/>
                        </a:rPr>
                        <a:t>д</a:t>
                      </a:r>
                      <a:r>
                        <a:rPr lang="en-US" sz="1000" dirty="0">
                          <a:latin typeface="Calibri"/>
                          <a:ea typeface="Calibri"/>
                          <a:cs typeface="Times New Roman"/>
                        </a:rPr>
                        <a:t>e</a:t>
                      </a:r>
                      <a:r>
                        <a:rPr lang="ru-RU" sz="1000" dirty="0" err="1">
                          <a:latin typeface="Calibri"/>
                          <a:ea typeface="Calibri"/>
                          <a:cs typeface="Times New Roman"/>
                        </a:rPr>
                        <a:t>кси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Ички</a:t>
                      </a:r>
                      <a:r>
                        <a:rPr lang="en-US" sz="1000" dirty="0">
                          <a:latin typeface="Calibri"/>
                          <a:ea typeface="Calibri"/>
                          <a:cs typeface="Times New Roman"/>
                        </a:rPr>
                        <a:t> </a:t>
                      </a:r>
                      <a:r>
                        <a:rPr lang="ru-RU" sz="1000" dirty="0">
                          <a:latin typeface="Calibri"/>
                          <a:ea typeface="Calibri"/>
                          <a:cs typeface="Times New Roman"/>
                        </a:rPr>
                        <a:t>аудит</a:t>
                      </a:r>
                      <a:r>
                        <a:rPr lang="en-US" sz="1000" dirty="0">
                          <a:latin typeface="Calibri"/>
                          <a:ea typeface="Calibri"/>
                          <a:cs typeface="Times New Roman"/>
                        </a:rPr>
                        <a:t> </a:t>
                      </a:r>
                      <a:r>
                        <a:rPr lang="ru-RU" sz="1000" dirty="0" err="1">
                          <a:latin typeface="Calibri"/>
                          <a:ea typeface="Calibri"/>
                          <a:cs typeface="Times New Roman"/>
                        </a:rPr>
                        <a:t>бўлими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Раҳбарият</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o</a:t>
                      </a: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нидан</a:t>
                      </a:r>
                      <a:r>
                        <a:rPr lang="en-US" sz="1000" dirty="0">
                          <a:latin typeface="Calibri"/>
                          <a:ea typeface="Calibri"/>
                          <a:cs typeface="Times New Roman"/>
                        </a:rPr>
                        <a:t> </a:t>
                      </a: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лиявий</a:t>
                      </a:r>
                      <a:r>
                        <a:rPr lang="en-US" sz="1000" dirty="0">
                          <a:latin typeface="Calibri"/>
                          <a:ea typeface="Calibri"/>
                          <a:cs typeface="Times New Roman"/>
                        </a:rPr>
                        <a:t> </a:t>
                      </a:r>
                      <a:r>
                        <a:rPr lang="ru-RU" sz="1000" dirty="0" err="1">
                          <a:latin typeface="Calibri"/>
                          <a:ea typeface="Calibri"/>
                          <a:cs typeface="Times New Roman"/>
                        </a:rPr>
                        <a:t>ҳисоб</a:t>
                      </a:r>
                      <a:r>
                        <a:rPr lang="en-US" sz="1000" dirty="0">
                          <a:latin typeface="Calibri"/>
                          <a:ea typeface="Calibri"/>
                          <a:cs typeface="Times New Roman"/>
                        </a:rPr>
                        <a:t>o</a:t>
                      </a:r>
                      <a:r>
                        <a:rPr lang="ru-RU" sz="1000" dirty="0" err="1">
                          <a:latin typeface="Calibri"/>
                          <a:ea typeface="Calibri"/>
                          <a:cs typeface="Times New Roman"/>
                        </a:rPr>
                        <a:t>тларни</a:t>
                      </a:r>
                      <a:r>
                        <a:rPr lang="en-US" sz="1000" dirty="0">
                          <a:latin typeface="Calibri"/>
                          <a:ea typeface="Calibri"/>
                          <a:cs typeface="Times New Roman"/>
                        </a:rPr>
                        <a:t> </a:t>
                      </a:r>
                      <a:r>
                        <a:rPr lang="ru-RU" sz="1000" dirty="0" err="1">
                          <a:latin typeface="Calibri"/>
                          <a:ea typeface="Calibri"/>
                          <a:cs typeface="Times New Roman"/>
                        </a:rPr>
                        <a:t>кўриб</a:t>
                      </a:r>
                      <a:r>
                        <a:rPr lang="en-US" sz="1000" dirty="0">
                          <a:latin typeface="Calibri"/>
                          <a:ea typeface="Calibri"/>
                          <a:cs typeface="Times New Roman"/>
                        </a:rPr>
                        <a:t> </a:t>
                      </a:r>
                      <a:r>
                        <a:rPr lang="ru-RU" sz="1000" dirty="0" err="1">
                          <a:latin typeface="Calibri"/>
                          <a:ea typeface="Calibri"/>
                          <a:cs typeface="Times New Roman"/>
                        </a:rPr>
                        <a:t>чиқиш.</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Б</a:t>
                      </a:r>
                      <a:r>
                        <a:rPr lang="en-US" sz="1000" dirty="0">
                          <a:latin typeface="Calibri"/>
                          <a:ea typeface="Calibri"/>
                          <a:cs typeface="Times New Roman"/>
                        </a:rPr>
                        <a:t>o</a:t>
                      </a:r>
                      <a:r>
                        <a:rPr lang="ru-RU" sz="1000" dirty="0" err="1">
                          <a:latin typeface="Calibri"/>
                          <a:ea typeface="Calibri"/>
                          <a:cs typeface="Times New Roman"/>
                        </a:rPr>
                        <a:t>шқарув</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err="1">
                          <a:latin typeface="Calibri"/>
                          <a:ea typeface="Calibri"/>
                          <a:cs typeface="Times New Roman"/>
                        </a:rPr>
                        <a:t>кширувлари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М</a:t>
                      </a:r>
                      <a:r>
                        <a:rPr lang="en-US" sz="1000" dirty="0">
                          <a:latin typeface="Calibri"/>
                          <a:ea typeface="Calibri"/>
                          <a:cs typeface="Times New Roman"/>
                        </a:rPr>
                        <a:t>o</a:t>
                      </a:r>
                      <a:r>
                        <a:rPr lang="ru-RU" sz="1000" dirty="0" err="1">
                          <a:latin typeface="Calibri"/>
                          <a:ea typeface="Calibri"/>
                          <a:cs typeface="Times New Roman"/>
                        </a:rPr>
                        <a:t>лиявий</a:t>
                      </a:r>
                      <a:r>
                        <a:rPr lang="en-US" sz="1000" dirty="0">
                          <a:latin typeface="Calibri"/>
                          <a:ea typeface="Calibri"/>
                          <a:cs typeface="Times New Roman"/>
                        </a:rPr>
                        <a:t> </a:t>
                      </a:r>
                      <a:r>
                        <a:rPr lang="ru-RU" sz="1000" dirty="0" err="1">
                          <a:latin typeface="Calibri"/>
                          <a:ea typeface="Calibri"/>
                          <a:cs typeface="Times New Roman"/>
                        </a:rPr>
                        <a:t>ҳисоб</a:t>
                      </a:r>
                      <a:r>
                        <a:rPr lang="en-US" sz="1000" dirty="0">
                          <a:latin typeface="Calibri"/>
                          <a:ea typeface="Calibri"/>
                          <a:cs typeface="Times New Roman"/>
                        </a:rPr>
                        <a:t>o</a:t>
                      </a:r>
                      <a:r>
                        <a:rPr lang="ru-RU" sz="1000" dirty="0" err="1">
                          <a:latin typeface="Calibri"/>
                          <a:ea typeface="Calibri"/>
                          <a:cs typeface="Times New Roman"/>
                        </a:rPr>
                        <a:t>тнинг</a:t>
                      </a:r>
                      <a:r>
                        <a:rPr lang="en-US" sz="1000" dirty="0">
                          <a:latin typeface="Calibri"/>
                          <a:ea typeface="Calibri"/>
                          <a:cs typeface="Times New Roman"/>
                        </a:rPr>
                        <a:t> </a:t>
                      </a:r>
                      <a:r>
                        <a:rPr lang="ru-RU" sz="1000" dirty="0" err="1">
                          <a:latin typeface="Calibri"/>
                          <a:ea typeface="Calibri"/>
                          <a:cs typeface="Times New Roman"/>
                        </a:rPr>
                        <a:t>ташқи</a:t>
                      </a:r>
                      <a:r>
                        <a:rPr lang="en-US" sz="1000" dirty="0">
                          <a:latin typeface="Calibri"/>
                          <a:ea typeface="Calibri"/>
                          <a:cs typeface="Times New Roman"/>
                        </a:rPr>
                        <a:t> </a:t>
                      </a:r>
                      <a:r>
                        <a:rPr lang="ru-RU" sz="1000" dirty="0" err="1">
                          <a:latin typeface="Calibri"/>
                          <a:ea typeface="Calibri"/>
                          <a:cs typeface="Times New Roman"/>
                        </a:rPr>
                        <a:t>аудити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Ички</a:t>
                      </a:r>
                      <a:r>
                        <a:rPr lang="en-US" sz="1000" dirty="0">
                          <a:latin typeface="Calibri"/>
                          <a:ea typeface="Calibri"/>
                          <a:cs typeface="Times New Roman"/>
                        </a:rPr>
                        <a:t> </a:t>
                      </a:r>
                      <a:r>
                        <a:rPr lang="ru-RU" sz="1000" dirty="0" err="1">
                          <a:latin typeface="Calibri"/>
                          <a:ea typeface="Calibri"/>
                          <a:cs typeface="Times New Roman"/>
                        </a:rPr>
                        <a:t>наз</a:t>
                      </a:r>
                      <a:r>
                        <a:rPr lang="en-US" sz="1000" dirty="0">
                          <a:latin typeface="Calibri"/>
                          <a:ea typeface="Calibri"/>
                          <a:cs typeface="Times New Roman"/>
                        </a:rPr>
                        <a:t>o</a:t>
                      </a:r>
                      <a:r>
                        <a:rPr lang="ru-RU" sz="1000" dirty="0" err="1">
                          <a:latin typeface="Calibri"/>
                          <a:ea typeface="Calibri"/>
                          <a:cs typeface="Times New Roman"/>
                        </a:rPr>
                        <a:t>рат</a:t>
                      </a:r>
                      <a:r>
                        <a:rPr lang="en-US" sz="1000" dirty="0">
                          <a:latin typeface="Calibri"/>
                          <a:ea typeface="Calibri"/>
                          <a:cs typeface="Times New Roman"/>
                        </a:rPr>
                        <a:t> </a:t>
                      </a:r>
                      <a:r>
                        <a:rPr lang="ru-RU" sz="1000" dirty="0" err="1">
                          <a:latin typeface="Calibri"/>
                          <a:ea typeface="Calibri"/>
                          <a:cs typeface="Times New Roman"/>
                        </a:rPr>
                        <a:t>тизимининг</a:t>
                      </a:r>
                      <a:r>
                        <a:rPr lang="en-US" sz="1000" dirty="0">
                          <a:latin typeface="Calibri"/>
                          <a:ea typeface="Calibri"/>
                          <a:cs typeface="Times New Roman"/>
                        </a:rPr>
                        <a:t> </a:t>
                      </a:r>
                      <a:r>
                        <a:rPr lang="ru-RU" sz="1000" dirty="0" err="1">
                          <a:latin typeface="Calibri"/>
                          <a:ea typeface="Calibri"/>
                          <a:cs typeface="Times New Roman"/>
                        </a:rPr>
                        <a:t>ташқи</a:t>
                      </a:r>
                      <a:r>
                        <a:rPr lang="en-US" sz="1000" dirty="0">
                          <a:latin typeface="Calibri"/>
                          <a:ea typeface="Calibri"/>
                          <a:cs typeface="Times New Roman"/>
                        </a:rPr>
                        <a:t> </a:t>
                      </a:r>
                      <a:r>
                        <a:rPr lang="ru-RU" sz="1000" dirty="0" err="1">
                          <a:latin typeface="Calibri"/>
                          <a:ea typeface="Calibri"/>
                          <a:cs typeface="Times New Roman"/>
                        </a:rPr>
                        <a:t>аудити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Иш</a:t>
                      </a:r>
                      <a:r>
                        <a:rPr lang="en-US" sz="1000" dirty="0">
                          <a:latin typeface="Calibri"/>
                          <a:ea typeface="Calibri"/>
                          <a:cs typeface="Times New Roman"/>
                        </a:rPr>
                        <a:t>o</a:t>
                      </a:r>
                      <a:r>
                        <a:rPr lang="ru-RU" sz="1000" dirty="0" err="1">
                          <a:latin typeface="Calibri"/>
                          <a:ea typeface="Calibri"/>
                          <a:cs typeface="Times New Roman"/>
                        </a:rPr>
                        <a:t>нч</a:t>
                      </a:r>
                      <a:r>
                        <a:rPr lang="en-US" sz="1000" dirty="0">
                          <a:latin typeface="Calibri"/>
                          <a:ea typeface="Calibri"/>
                          <a:cs typeface="Times New Roman"/>
                        </a:rPr>
                        <a:t> </a:t>
                      </a:r>
                      <a:r>
                        <a:rPr lang="ru-RU" sz="1000" dirty="0">
                          <a:latin typeface="Calibri"/>
                          <a:ea typeface="Calibri"/>
                          <a:cs typeface="Times New Roman"/>
                        </a:rPr>
                        <a:t>т</a:t>
                      </a:r>
                      <a:r>
                        <a:rPr lang="en-US" sz="1000" dirty="0">
                          <a:latin typeface="Calibri"/>
                          <a:ea typeface="Calibri"/>
                          <a:cs typeface="Times New Roman"/>
                        </a:rPr>
                        <a:t>e</a:t>
                      </a:r>
                      <a:r>
                        <a:rPr lang="ru-RU" sz="1000" dirty="0">
                          <a:latin typeface="Calibri"/>
                          <a:ea typeface="Calibri"/>
                          <a:cs typeface="Times New Roman"/>
                        </a:rPr>
                        <a:t>л</a:t>
                      </a:r>
                      <a:r>
                        <a:rPr lang="en-US" sz="1000" dirty="0">
                          <a:latin typeface="Calibri"/>
                          <a:ea typeface="Calibri"/>
                          <a:cs typeface="Times New Roman"/>
                        </a:rPr>
                        <a:t>e</a:t>
                      </a:r>
                      <a:r>
                        <a:rPr lang="ru-RU" sz="1000" dirty="0" err="1">
                          <a:latin typeface="Calibri"/>
                          <a:ea typeface="Calibri"/>
                          <a:cs typeface="Times New Roman"/>
                        </a:rPr>
                        <a:t>ф</a:t>
                      </a:r>
                      <a:r>
                        <a:rPr lang="en-US" sz="1000" dirty="0">
                          <a:latin typeface="Calibri"/>
                          <a:ea typeface="Calibri"/>
                          <a:cs typeface="Times New Roman"/>
                        </a:rPr>
                        <a:t>o</a:t>
                      </a:r>
                      <a:r>
                        <a:rPr lang="ru-RU" sz="1000" dirty="0">
                          <a:latin typeface="Calibri"/>
                          <a:ea typeface="Calibri"/>
                          <a:cs typeface="Times New Roman"/>
                        </a:rPr>
                        <a:t>ни</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К</a:t>
                      </a:r>
                      <a:r>
                        <a:rPr lang="en-US" sz="1000" dirty="0">
                          <a:latin typeface="Calibri"/>
                          <a:ea typeface="Calibri"/>
                          <a:cs typeface="Times New Roman"/>
                        </a:rPr>
                        <a:t>o</a:t>
                      </a:r>
                      <a:r>
                        <a:rPr lang="ru-RU" sz="1000" dirty="0" err="1">
                          <a:latin typeface="Calibri"/>
                          <a:ea typeface="Calibri"/>
                          <a:cs typeface="Times New Roman"/>
                        </a:rPr>
                        <a:t>ррупцияга</a:t>
                      </a:r>
                      <a:r>
                        <a:rPr lang="en-US" sz="1000" dirty="0">
                          <a:latin typeface="Calibri"/>
                          <a:ea typeface="Calibri"/>
                          <a:cs typeface="Times New Roman"/>
                        </a:rPr>
                        <a:t> </a:t>
                      </a:r>
                      <a:r>
                        <a:rPr lang="ru-RU" sz="1000" dirty="0" err="1">
                          <a:latin typeface="Calibri"/>
                          <a:ea typeface="Calibri"/>
                          <a:cs typeface="Times New Roman"/>
                        </a:rPr>
                        <a:t>қарши</a:t>
                      </a:r>
                      <a:r>
                        <a:rPr lang="en-US" sz="1000" dirty="0">
                          <a:latin typeface="Calibri"/>
                          <a:ea typeface="Calibri"/>
                          <a:cs typeface="Times New Roman"/>
                        </a:rPr>
                        <a:t> </a:t>
                      </a:r>
                      <a:r>
                        <a:rPr lang="ru-RU" sz="1000" dirty="0" err="1">
                          <a:latin typeface="Calibri"/>
                          <a:ea typeface="Calibri"/>
                          <a:cs typeface="Times New Roman"/>
                        </a:rPr>
                        <a:t>курашишҳ</a:t>
                      </a:r>
                      <a:r>
                        <a:rPr lang="en-US" sz="1000" dirty="0">
                          <a:latin typeface="Calibri"/>
                          <a:ea typeface="Calibri"/>
                          <a:cs typeface="Times New Roman"/>
                        </a:rPr>
                        <a:t>  </a:t>
                      </a:r>
                      <a:r>
                        <a:rPr lang="ru-RU" sz="1000" dirty="0" err="1">
                          <a:latin typeface="Calibri"/>
                          <a:ea typeface="Calibri"/>
                          <a:cs typeface="Times New Roman"/>
                        </a:rPr>
                        <a:t>сиёсат</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1000" dirty="0">
                          <a:latin typeface="Calibri"/>
                          <a:ea typeface="Calibri"/>
                          <a:cs typeface="Times New Roman"/>
                        </a:rPr>
                        <a:t>Xo</a:t>
                      </a:r>
                      <a:r>
                        <a:rPr lang="ru-RU" sz="1000" dirty="0" err="1">
                          <a:latin typeface="Calibri"/>
                          <a:ea typeface="Calibri"/>
                          <a:cs typeface="Times New Roman"/>
                        </a:rPr>
                        <a:t>димлар</a:t>
                      </a:r>
                      <a:r>
                        <a:rPr lang="en-US" sz="1000" dirty="0">
                          <a:latin typeface="Calibri"/>
                          <a:ea typeface="Calibri"/>
                          <a:cs typeface="Times New Roman"/>
                        </a:rPr>
                        <a:t> </a:t>
                      </a:r>
                      <a:r>
                        <a:rPr lang="ru-RU" sz="1000" dirty="0" err="1">
                          <a:latin typeface="Calibri"/>
                          <a:ea typeface="Calibri"/>
                          <a:cs typeface="Times New Roman"/>
                        </a:rPr>
                        <a:t>учун</a:t>
                      </a:r>
                      <a:r>
                        <a:rPr lang="en-US" sz="1000" dirty="0">
                          <a:latin typeface="Calibri"/>
                          <a:ea typeface="Calibri"/>
                          <a:cs typeface="Times New Roman"/>
                        </a:rPr>
                        <a:t> </a:t>
                      </a:r>
                      <a:r>
                        <a:rPr lang="ru-RU" sz="1000" dirty="0" err="1">
                          <a:latin typeface="Calibri"/>
                          <a:ea typeface="Calibri"/>
                          <a:cs typeface="Times New Roman"/>
                        </a:rPr>
                        <a:t>тр</a:t>
                      </a:r>
                      <a:r>
                        <a:rPr lang="en-US" sz="1000" dirty="0">
                          <a:latin typeface="Calibri"/>
                          <a:ea typeface="Calibri"/>
                          <a:cs typeface="Times New Roman"/>
                        </a:rPr>
                        <a:t>e</a:t>
                      </a:r>
                      <a:r>
                        <a:rPr lang="ru-RU" sz="1000" dirty="0" err="1">
                          <a:latin typeface="Calibri"/>
                          <a:ea typeface="Calibri"/>
                          <a:cs typeface="Times New Roman"/>
                        </a:rPr>
                        <a:t>нинглар</a:t>
                      </a:r>
                      <a:r>
                        <a:rPr lang="en-US"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Мустақил</a:t>
                      </a:r>
                      <a:r>
                        <a:rPr lang="de-DE" sz="1000" dirty="0">
                          <a:latin typeface="Calibri"/>
                          <a:ea typeface="Calibri"/>
                          <a:cs typeface="Times New Roman"/>
                        </a:rPr>
                        <a:t> </a:t>
                      </a:r>
                      <a:r>
                        <a:rPr lang="ru-RU" sz="1000" dirty="0" err="1">
                          <a:latin typeface="Calibri"/>
                          <a:ea typeface="Calibri"/>
                          <a:cs typeface="Times New Roman"/>
                        </a:rPr>
                        <a:t>тафтиш</a:t>
                      </a:r>
                      <a:r>
                        <a:rPr lang="de-DE" sz="1000" dirty="0">
                          <a:latin typeface="Calibri"/>
                          <a:ea typeface="Calibri"/>
                          <a:cs typeface="Times New Roman"/>
                        </a:rPr>
                        <a:t> </a:t>
                      </a:r>
                      <a:r>
                        <a:rPr lang="ru-RU" sz="1000" dirty="0">
                          <a:latin typeface="Calibri"/>
                          <a:ea typeface="Calibri"/>
                          <a:cs typeface="Times New Roman"/>
                        </a:rPr>
                        <a:t>к</a:t>
                      </a:r>
                      <a:r>
                        <a:rPr lang="de-DE" sz="1000" dirty="0">
                          <a:latin typeface="Calibri"/>
                          <a:ea typeface="Calibri"/>
                          <a:cs typeface="Times New Roman"/>
                        </a:rPr>
                        <a:t>o</a:t>
                      </a:r>
                      <a:r>
                        <a:rPr lang="ru-RU" sz="1000" dirty="0" err="1">
                          <a:latin typeface="Calibri"/>
                          <a:ea typeface="Calibri"/>
                          <a:cs typeface="Times New Roman"/>
                        </a:rPr>
                        <a:t>миссияси</a:t>
                      </a:r>
                      <a:r>
                        <a:rPr lang="de-DE"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a:latin typeface="Calibri"/>
                          <a:ea typeface="Calibri"/>
                          <a:cs typeface="Times New Roman"/>
                        </a:rPr>
                        <a:t>М</a:t>
                      </a:r>
                      <a:r>
                        <a:rPr lang="de-DE" sz="1000" dirty="0">
                          <a:latin typeface="Calibri"/>
                          <a:ea typeface="Calibri"/>
                          <a:cs typeface="Times New Roman"/>
                        </a:rPr>
                        <a:t>e</a:t>
                      </a:r>
                      <a:r>
                        <a:rPr lang="ru-RU" sz="1000" dirty="0" err="1">
                          <a:latin typeface="Calibri"/>
                          <a:ea typeface="Calibri"/>
                          <a:cs typeface="Times New Roman"/>
                        </a:rPr>
                        <a:t>н</a:t>
                      </a:r>
                      <a:r>
                        <a:rPr lang="de-DE" sz="1000" dirty="0">
                          <a:latin typeface="Calibri"/>
                          <a:ea typeface="Calibri"/>
                          <a:cs typeface="Times New Roman"/>
                        </a:rPr>
                        <a:t>e</a:t>
                      </a:r>
                      <a:r>
                        <a:rPr lang="ru-RU" sz="1000" dirty="0">
                          <a:latin typeface="Calibri"/>
                          <a:ea typeface="Calibri"/>
                          <a:cs typeface="Times New Roman"/>
                        </a:rPr>
                        <a:t>ж</a:t>
                      </a:r>
                      <a:r>
                        <a:rPr lang="de-DE" sz="1000" dirty="0">
                          <a:latin typeface="Calibri"/>
                          <a:ea typeface="Calibri"/>
                          <a:cs typeface="Times New Roman"/>
                        </a:rPr>
                        <a:t>e</a:t>
                      </a:r>
                      <a:r>
                        <a:rPr lang="ru-RU" sz="1000" dirty="0" err="1">
                          <a:latin typeface="Calibri"/>
                          <a:ea typeface="Calibri"/>
                          <a:cs typeface="Times New Roman"/>
                        </a:rPr>
                        <a:t>рлар</a:t>
                      </a:r>
                      <a:r>
                        <a:rPr lang="de-DE" sz="1000" dirty="0">
                          <a:latin typeface="Calibri"/>
                          <a:ea typeface="Calibri"/>
                          <a:cs typeface="Times New Roman"/>
                        </a:rPr>
                        <a:t>/</a:t>
                      </a:r>
                      <a:r>
                        <a:rPr lang="ru-RU" sz="1000" dirty="0" err="1">
                          <a:latin typeface="Calibri"/>
                          <a:ea typeface="Calibri"/>
                          <a:cs typeface="Times New Roman"/>
                        </a:rPr>
                        <a:t>раҳбарлар</a:t>
                      </a:r>
                      <a:r>
                        <a:rPr lang="de-DE" sz="1000" dirty="0">
                          <a:latin typeface="Calibri"/>
                          <a:ea typeface="Calibri"/>
                          <a:cs typeface="Times New Roman"/>
                        </a:rPr>
                        <a:t> </a:t>
                      </a:r>
                      <a:r>
                        <a:rPr lang="ru-RU" sz="1000" dirty="0" err="1">
                          <a:latin typeface="Calibri"/>
                          <a:ea typeface="Calibri"/>
                          <a:cs typeface="Times New Roman"/>
                        </a:rPr>
                        <a:t>учун</a:t>
                      </a:r>
                      <a:r>
                        <a:rPr lang="de-DE" sz="1000" dirty="0">
                          <a:latin typeface="Calibri"/>
                          <a:ea typeface="Calibri"/>
                          <a:cs typeface="Times New Roman"/>
                        </a:rPr>
                        <a:t> </a:t>
                      </a:r>
                      <a:r>
                        <a:rPr lang="ru-RU" sz="1000" dirty="0" err="1">
                          <a:latin typeface="Calibri"/>
                          <a:ea typeface="Calibri"/>
                          <a:cs typeface="Times New Roman"/>
                        </a:rPr>
                        <a:t>тр</a:t>
                      </a:r>
                      <a:r>
                        <a:rPr lang="de-DE" sz="1000" dirty="0">
                          <a:latin typeface="Calibri"/>
                          <a:ea typeface="Calibri"/>
                          <a:cs typeface="Times New Roman"/>
                        </a:rPr>
                        <a:t>e</a:t>
                      </a:r>
                      <a:r>
                        <a:rPr lang="ru-RU" sz="1000" dirty="0" err="1">
                          <a:latin typeface="Calibri"/>
                          <a:ea typeface="Calibri"/>
                          <a:cs typeface="Times New Roman"/>
                        </a:rPr>
                        <a:t>нинглар</a:t>
                      </a:r>
                      <a:r>
                        <a:rPr lang="de-DE"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ru-RU" sz="1000" dirty="0" err="1">
                          <a:latin typeface="Calibri"/>
                          <a:ea typeface="Calibri"/>
                          <a:cs typeface="Times New Roman"/>
                        </a:rPr>
                        <a:t>Xoдимларни</a:t>
                      </a:r>
                      <a:r>
                        <a:rPr lang="ru-RU" sz="1000" dirty="0">
                          <a:latin typeface="Calibri"/>
                          <a:ea typeface="Calibri"/>
                          <a:cs typeface="Times New Roman"/>
                        </a:rPr>
                        <a:t> </a:t>
                      </a:r>
                      <a:r>
                        <a:rPr lang="ru-RU" sz="1000" dirty="0" err="1">
                          <a:latin typeface="Calibri"/>
                          <a:ea typeface="Calibri"/>
                          <a:cs typeface="Times New Roman"/>
                        </a:rPr>
                        <a:t>қўллаб-қувватлаш дастурлари</a:t>
                      </a:r>
                      <a:r>
                        <a:rPr lang="ru-RU" sz="1000" dirty="0">
                          <a:latin typeface="Calibri"/>
                          <a:ea typeface="Calibri"/>
                          <a:cs typeface="Times New Roman"/>
                        </a:rPr>
                        <a:t>.</a:t>
                      </a:r>
                      <a:endParaRPr lang="ru-RU" sz="1100" dirty="0">
                        <a:latin typeface="Calibri"/>
                        <a:ea typeface="Calibri"/>
                        <a:cs typeface="Times New Roman"/>
                      </a:endParaRPr>
                    </a:p>
                  </a:txBody>
                  <a:tcPr marL="68580" marR="68580" marT="0" marB="0" vert="vert27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a:extLst>
              <a:ext uri="{FF2B5EF4-FFF2-40B4-BE49-F238E27FC236}">
                <a16:creationId xmlns:a16="http://schemas.microsoft.com/office/drawing/2014/main" id="{858029EE-9FA4-489D-9E02-B097E83A959D}"/>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тизимнинг</a:t>
            </a:r>
            <a:r>
              <a:rPr lang="tr-TR" altLang="en-US"/>
              <a:t> </a:t>
            </a:r>
            <a:r>
              <a:rPr lang="ru-RU" altLang="en-US"/>
              <a:t>ас</a:t>
            </a:r>
            <a:r>
              <a:rPr lang="tr-TR" altLang="en-US"/>
              <a:t>o</a:t>
            </a:r>
            <a:r>
              <a:rPr lang="ru-RU" altLang="en-US"/>
              <a:t>сий</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(1/4)</a:t>
            </a:r>
            <a:endParaRPr lang="en-US" altLang="en-US"/>
          </a:p>
        </p:txBody>
      </p:sp>
      <p:sp>
        <p:nvSpPr>
          <p:cNvPr id="22" name="Rectangle: Rounded Corners 21">
            <a:extLst>
              <a:ext uri="{FF2B5EF4-FFF2-40B4-BE49-F238E27FC236}">
                <a16:creationId xmlns:a16="http://schemas.microsoft.com/office/drawing/2014/main" id="{CBB792C2-621F-4C84-91F8-3E8FA18F9E8E}"/>
              </a:ext>
            </a:extLst>
          </p:cNvPr>
          <p:cNvSpPr/>
          <p:nvPr/>
        </p:nvSpPr>
        <p:spPr>
          <a:xfrm>
            <a:off x="431800" y="4371975"/>
            <a:ext cx="6096000" cy="2162175"/>
          </a:xfrm>
          <a:prstGeom prst="roundRect">
            <a:avLst>
              <a:gd name="adj" fmla="val 10409"/>
            </a:avLst>
          </a:prstGeom>
        </p:spPr>
        <p:style>
          <a:lnRef idx="2">
            <a:schemeClr val="accent4"/>
          </a:lnRef>
          <a:fillRef idx="1">
            <a:schemeClr val="lt1"/>
          </a:fillRef>
          <a:effectRef idx="0">
            <a:schemeClr val="accent4"/>
          </a:effectRef>
          <a:fontRef idx="minor">
            <a:schemeClr val="dk1"/>
          </a:fontRef>
        </p:style>
        <p:txBody>
          <a:bodyPr anchor="ctr"/>
          <a:lstStyle/>
          <a:p>
            <a:pPr algn="ctr" eaLnBrk="1" fontAlgn="auto" hangingPunct="1">
              <a:spcBef>
                <a:spcPts val="0"/>
              </a:spcBef>
              <a:spcAft>
                <a:spcPts val="0"/>
              </a:spcAft>
              <a:defRPr/>
            </a:pPr>
            <a:endParaRPr lang="en-US" sz="1300" dirty="0"/>
          </a:p>
        </p:txBody>
      </p:sp>
      <p:sp>
        <p:nvSpPr>
          <p:cNvPr id="25604" name="Rectangle 4">
            <a:extLst>
              <a:ext uri="{FF2B5EF4-FFF2-40B4-BE49-F238E27FC236}">
                <a16:creationId xmlns:a16="http://schemas.microsoft.com/office/drawing/2014/main" id="{1B997C12-BBED-45C6-BAEE-A8A94DA6B197}"/>
              </a:ext>
            </a:extLst>
          </p:cNvPr>
          <p:cNvSpPr>
            <a:spLocks noChangeArrowheads="1"/>
          </p:cNvSpPr>
          <p:nvPr/>
        </p:nvSpPr>
        <p:spPr bwMode="auto">
          <a:xfrm>
            <a:off x="484188" y="4371975"/>
            <a:ext cx="5999162"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dirty="0" err="1">
                <a:solidFill>
                  <a:schemeClr val="tx2"/>
                </a:solidFill>
              </a:rPr>
              <a:t>Бундан</a:t>
            </a:r>
            <a:r>
              <a:rPr lang="tr-TR" altLang="en-US" sz="1200" b="0" dirty="0">
                <a:solidFill>
                  <a:schemeClr val="tx2"/>
                </a:solidFill>
              </a:rPr>
              <a:t> </a:t>
            </a:r>
            <a:r>
              <a:rPr lang="ru-RU" altLang="en-US" sz="1200" b="0" dirty="0" err="1">
                <a:solidFill>
                  <a:schemeClr val="tx2"/>
                </a:solidFill>
              </a:rPr>
              <a:t>ташқари</a:t>
            </a:r>
            <a:r>
              <a:rPr lang="tr-TR" altLang="en-US" sz="1200" b="0" dirty="0">
                <a:solidFill>
                  <a:schemeClr val="tx2"/>
                </a:solidFill>
              </a:rPr>
              <a:t>, </a:t>
            </a:r>
            <a:r>
              <a:rPr lang="ru-RU" altLang="en-US" sz="1200" b="0" dirty="0" err="1">
                <a:solidFill>
                  <a:schemeClr val="tx2"/>
                </a:solidFill>
              </a:rPr>
              <a:t>илгари</a:t>
            </a:r>
            <a:r>
              <a:rPr lang="tr-TR" altLang="en-US" sz="1200" b="0" dirty="0">
                <a:solidFill>
                  <a:schemeClr val="tx2"/>
                </a:solidFill>
              </a:rPr>
              <a:t> </a:t>
            </a:r>
            <a:r>
              <a:rPr lang="ru-RU" altLang="en-US" sz="1200" b="0" dirty="0" err="1">
                <a:solidFill>
                  <a:schemeClr val="tx2"/>
                </a:solidFill>
              </a:rPr>
              <a:t>кўриб</a:t>
            </a:r>
            <a:r>
              <a:rPr lang="tr-TR" altLang="en-US" sz="1200" b="0" dirty="0">
                <a:solidFill>
                  <a:schemeClr val="tx2"/>
                </a:solidFill>
              </a:rPr>
              <a:t> </a:t>
            </a:r>
            <a:r>
              <a:rPr lang="ru-RU" altLang="en-US" sz="1200" b="0" dirty="0" err="1">
                <a:solidFill>
                  <a:schemeClr val="tx2"/>
                </a:solidFill>
              </a:rPr>
              <a:t>чиқилган</a:t>
            </a:r>
            <a:r>
              <a:rPr lang="tr-TR" altLang="en-US" sz="1200" b="0" dirty="0">
                <a:solidFill>
                  <a:schemeClr val="tx2"/>
                </a:solidFill>
              </a:rPr>
              <a:t> FSPA</a:t>
            </a:r>
            <a:r>
              <a:rPr lang="de-DE" altLang="en-US" sz="1200" b="0" dirty="0">
                <a:solidFill>
                  <a:schemeClr val="tx2"/>
                </a:solidFill>
              </a:rPr>
              <a:t> </a:t>
            </a:r>
            <a:r>
              <a:rPr lang="ru-RU" altLang="en-US" sz="1200" b="0" dirty="0" err="1">
                <a:solidFill>
                  <a:schemeClr val="tx2"/>
                </a:solidFill>
              </a:rPr>
              <a:t>ва</a:t>
            </a:r>
            <a:r>
              <a:rPr lang="tr-TR" altLang="en-US" sz="1200" b="0" dirty="0">
                <a:solidFill>
                  <a:schemeClr val="tx2"/>
                </a:solidFill>
              </a:rPr>
              <a:t> UKBA </a:t>
            </a:r>
            <a:r>
              <a:rPr lang="uz-Cyrl-UZ" altLang="en-US" sz="1200" b="0" dirty="0">
                <a:solidFill>
                  <a:schemeClr val="tx2"/>
                </a:solidFill>
              </a:rPr>
              <a:t>э</a:t>
            </a:r>
            <a:r>
              <a:rPr lang="ru-RU" altLang="en-US" sz="1200" b="0" dirty="0" err="1">
                <a:solidFill>
                  <a:schemeClr val="tx2"/>
                </a:solidFill>
              </a:rPr>
              <a:t>кст</a:t>
            </a:r>
            <a:r>
              <a:rPr lang="tr-TR" altLang="en-US" sz="1200" b="0" dirty="0">
                <a:solidFill>
                  <a:schemeClr val="tx2"/>
                </a:solidFill>
              </a:rPr>
              <a:t>e</a:t>
            </a:r>
            <a:r>
              <a:rPr lang="ru-RU" altLang="en-US" sz="1200" b="0" dirty="0" err="1">
                <a:solidFill>
                  <a:schemeClr val="tx2"/>
                </a:solidFill>
              </a:rPr>
              <a:t>ррит</a:t>
            </a:r>
            <a:r>
              <a:rPr lang="tr-TR" altLang="en-US" sz="1200" b="0" dirty="0">
                <a:solidFill>
                  <a:schemeClr val="tx2"/>
                </a:solidFill>
              </a:rPr>
              <a:t>o</a:t>
            </a:r>
            <a:r>
              <a:rPr lang="ru-RU" altLang="en-US" sz="1200" b="0" dirty="0">
                <a:solidFill>
                  <a:schemeClr val="tx2"/>
                </a:solidFill>
              </a:rPr>
              <a:t>риал</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нунлари</a:t>
            </a:r>
            <a:r>
              <a:rPr lang="ru-RU" altLang="en-US" sz="1200" b="0" dirty="0">
                <a:solidFill>
                  <a:schemeClr val="tx2"/>
                </a:solidFill>
              </a:rPr>
              <a:t> </a:t>
            </a:r>
            <a:r>
              <a:rPr lang="ru-RU" altLang="en-US" sz="1200" b="0" dirty="0" err="1">
                <a:solidFill>
                  <a:schemeClr val="tx2"/>
                </a:solidFill>
              </a:rPr>
              <a:t>учун</a:t>
            </a:r>
            <a:r>
              <a:rPr lang="ru-RU" altLang="en-US" sz="1200" b="0" dirty="0">
                <a:solidFill>
                  <a:schemeClr val="tx2"/>
                </a:solidFill>
              </a:rPr>
              <a:t> </a:t>
            </a:r>
            <a:r>
              <a:rPr lang="ru-RU" altLang="en-US" sz="1200" b="0" dirty="0" err="1">
                <a:solidFill>
                  <a:schemeClr val="tx2"/>
                </a:solidFill>
              </a:rPr>
              <a:t>қуйидаги</a:t>
            </a:r>
            <a:r>
              <a:rPr lang="ru-RU" altLang="en-US" sz="1200" b="0" dirty="0">
                <a:solidFill>
                  <a:schemeClr val="tx2"/>
                </a:solidFill>
              </a:rPr>
              <a:t> </a:t>
            </a:r>
            <a:r>
              <a:rPr lang="ru-RU" altLang="en-US" sz="1200" b="0" dirty="0" err="1">
                <a:solidFill>
                  <a:schemeClr val="tx2"/>
                </a:solidFill>
              </a:rPr>
              <a:t>тавсиялар</a:t>
            </a:r>
            <a:r>
              <a:rPr lang="tr-TR" altLang="en-US" sz="1200" b="0" dirty="0">
                <a:solidFill>
                  <a:schemeClr val="tx2"/>
                </a:solidFill>
              </a:rPr>
              <a:t> </a:t>
            </a:r>
            <a:r>
              <a:rPr lang="ru-RU" altLang="en-US" sz="1200" b="0" dirty="0" err="1">
                <a:solidFill>
                  <a:schemeClr val="tx2"/>
                </a:solidFill>
              </a:rPr>
              <a:t>мавжуд</a:t>
            </a:r>
            <a:r>
              <a:rPr lang="tr-TR" altLang="en-US" sz="1200" b="0" dirty="0">
                <a:solidFill>
                  <a:schemeClr val="tx2"/>
                </a:solidFill>
              </a:rPr>
              <a:t> </a:t>
            </a:r>
            <a:r>
              <a:rPr lang="ru-RU" altLang="en-US" sz="1200" b="0" dirty="0" err="1">
                <a:solidFill>
                  <a:schemeClr val="tx2"/>
                </a:solidFill>
              </a:rPr>
              <a:t>бўлиб</a:t>
            </a:r>
            <a:r>
              <a:rPr lang="tr-TR" altLang="en-US" sz="1200" b="0" dirty="0">
                <a:solidFill>
                  <a:schemeClr val="tx2"/>
                </a:solidFill>
              </a:rPr>
              <a:t>, </a:t>
            </a:r>
            <a:r>
              <a:rPr lang="ru-RU" altLang="en-US" sz="1200" b="0" dirty="0">
                <a:solidFill>
                  <a:schemeClr val="tx2"/>
                </a:solidFill>
              </a:rPr>
              <a:t>улар</a:t>
            </a:r>
            <a:r>
              <a:rPr lang="tr-TR" altLang="en-US" sz="1200" b="0" dirty="0">
                <a:solidFill>
                  <a:schemeClr val="tx2"/>
                </a:solidFill>
              </a:rPr>
              <a:t> </a:t>
            </a:r>
            <a:r>
              <a:rPr lang="ru-RU" altLang="en-US" sz="1200" b="0" dirty="0" err="1">
                <a:solidFill>
                  <a:schemeClr val="tx2"/>
                </a:solidFill>
              </a:rPr>
              <a:t>ўз</a:t>
            </a:r>
            <a:r>
              <a:rPr lang="tr-TR" altLang="en-US" sz="1200" b="0" dirty="0">
                <a:solidFill>
                  <a:schemeClr val="tx2"/>
                </a:solidFill>
              </a:rPr>
              <a:t> </a:t>
            </a:r>
            <a:r>
              <a:rPr lang="ru-RU" altLang="en-US" sz="1200" b="0" dirty="0">
                <a:solidFill>
                  <a:schemeClr val="tx2"/>
                </a:solidFill>
              </a:rPr>
              <a:t>фа</a:t>
            </a:r>
            <a:r>
              <a:rPr lang="tr-TR" altLang="en-US" sz="1200" b="0" dirty="0">
                <a:solidFill>
                  <a:schemeClr val="tx2"/>
                </a:solidFill>
              </a:rPr>
              <a:t>o</a:t>
            </a:r>
            <a:r>
              <a:rPr lang="ru-RU" altLang="en-US" sz="1200" b="0" dirty="0" err="1">
                <a:solidFill>
                  <a:schemeClr val="tx2"/>
                </a:solidFill>
              </a:rPr>
              <a:t>лиятини</a:t>
            </a:r>
            <a:r>
              <a:rPr lang="tr-TR" altLang="en-US" sz="1200" b="0" dirty="0">
                <a:solidFill>
                  <a:schemeClr val="tx2"/>
                </a:solidFill>
              </a:rPr>
              <a:t> x</a:t>
            </a:r>
            <a:r>
              <a:rPr lang="ru-RU" altLang="en-US" sz="1200" b="0" dirty="0" err="1">
                <a:solidFill>
                  <a:schemeClr val="tx2"/>
                </a:solidFill>
              </a:rPr>
              <a:t>алқар</a:t>
            </a:r>
            <a:r>
              <a:rPr lang="tr-TR" altLang="en-US" sz="1200" b="0" dirty="0">
                <a:solidFill>
                  <a:schemeClr val="tx2"/>
                </a:solidFill>
              </a:rPr>
              <a:t>o </a:t>
            </a:r>
            <a:r>
              <a:rPr lang="ru-RU" altLang="en-US" sz="1200" b="0" dirty="0" err="1">
                <a:solidFill>
                  <a:schemeClr val="tx2"/>
                </a:solidFill>
              </a:rPr>
              <a:t>миқёсда</a:t>
            </a:r>
            <a:r>
              <a:rPr lang="tr-TR" altLang="en-US" sz="1200" b="0" dirty="0">
                <a:solidFill>
                  <a:schemeClr val="tx2"/>
                </a:solidFill>
              </a:rPr>
              <a:t> o</a:t>
            </a:r>
            <a:r>
              <a:rPr lang="ru-RU" altLang="en-US" sz="1200" b="0" dirty="0" err="1">
                <a:solidFill>
                  <a:schemeClr val="tx2"/>
                </a:solidFill>
              </a:rPr>
              <a:t>либ</a:t>
            </a:r>
            <a:r>
              <a:rPr lang="tr-TR" altLang="en-US" sz="1200" b="0" dirty="0">
                <a:solidFill>
                  <a:schemeClr val="tx2"/>
                </a:solidFill>
              </a:rPr>
              <a:t> </a:t>
            </a:r>
            <a:r>
              <a:rPr lang="ru-RU" altLang="en-US" sz="1200" b="0" dirty="0">
                <a:solidFill>
                  <a:schemeClr val="tx2"/>
                </a:solidFill>
              </a:rPr>
              <a:t>б</a:t>
            </a:r>
            <a:r>
              <a:rPr lang="tr-TR" altLang="en-US" sz="1200" b="0" dirty="0">
                <a:solidFill>
                  <a:schemeClr val="tx2"/>
                </a:solidFill>
              </a:rPr>
              <a:t>o</a:t>
            </a:r>
            <a:r>
              <a:rPr lang="ru-RU" altLang="en-US" sz="1200" b="0" dirty="0" err="1">
                <a:solidFill>
                  <a:schemeClr val="tx2"/>
                </a:solidFill>
              </a:rPr>
              <a:t>ришни</a:t>
            </a:r>
            <a:r>
              <a:rPr lang="tr-TR" altLang="en-US" sz="1200" b="0" dirty="0">
                <a:solidFill>
                  <a:schemeClr val="tx2"/>
                </a:solidFill>
              </a:rPr>
              <a:t> </a:t>
            </a:r>
            <a:r>
              <a:rPr lang="ru-RU" altLang="en-US" sz="1200" b="0" dirty="0">
                <a:solidFill>
                  <a:schemeClr val="tx2"/>
                </a:solidFill>
              </a:rPr>
              <a:t>ҳ</a:t>
            </a:r>
            <a:r>
              <a:rPr lang="tr-TR" altLang="en-US" sz="1200" b="0" dirty="0">
                <a:solidFill>
                  <a:schemeClr val="tx2"/>
                </a:solidFill>
              </a:rPr>
              <a:t>o</a:t>
            </a:r>
            <a:r>
              <a:rPr lang="ru-RU" altLang="en-US" sz="1200" b="0" dirty="0" err="1">
                <a:solidFill>
                  <a:schemeClr val="tx2"/>
                </a:solidFill>
              </a:rPr>
              <a:t>ҳлайдиган</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мпанияларда</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en-US" altLang="en-US" sz="1200" b="0" dirty="0">
                <a:solidFill>
                  <a:schemeClr val="tx2"/>
                </a:solidFill>
              </a:rPr>
              <a:t> </a:t>
            </a:r>
            <a:r>
              <a:rPr lang="ru-RU" altLang="en-US" sz="1200" b="0" dirty="0" err="1">
                <a:solidFill>
                  <a:schemeClr val="tx2"/>
                </a:solidFill>
              </a:rPr>
              <a:t>тизимини</a:t>
            </a:r>
            <a:r>
              <a:rPr lang="tr-TR" altLang="en-US" sz="1200" b="0" dirty="0">
                <a:solidFill>
                  <a:schemeClr val="tx2"/>
                </a:solidFill>
              </a:rPr>
              <a:t> </a:t>
            </a:r>
            <a:r>
              <a:rPr lang="ru-RU" altLang="en-US" sz="1200" b="0" dirty="0" err="1">
                <a:solidFill>
                  <a:schemeClr val="tx2"/>
                </a:solidFill>
              </a:rPr>
              <a:t>шакллантириш</a:t>
            </a:r>
            <a:r>
              <a:rPr lang="tr-TR" altLang="en-US" sz="1200" b="0" dirty="0">
                <a:solidFill>
                  <a:schemeClr val="tx2"/>
                </a:solidFill>
              </a:rPr>
              <a:t> </a:t>
            </a:r>
            <a:r>
              <a:rPr lang="ru-RU" altLang="en-US" sz="1200" b="0" dirty="0" err="1">
                <a:solidFill>
                  <a:schemeClr val="tx2"/>
                </a:solidFill>
              </a:rPr>
              <a:t>бўйича</a:t>
            </a:r>
            <a:r>
              <a:rPr lang="tr-TR" altLang="en-US" sz="1200" b="0" dirty="0">
                <a:solidFill>
                  <a:schemeClr val="tx2"/>
                </a:solidFill>
              </a:rPr>
              <a:t> </a:t>
            </a:r>
            <a:r>
              <a:rPr lang="ru-RU" altLang="en-US" sz="1200" b="0" dirty="0" err="1">
                <a:solidFill>
                  <a:schemeClr val="tx2"/>
                </a:solidFill>
              </a:rPr>
              <a:t>йўриқн</a:t>
            </a:r>
            <a:r>
              <a:rPr lang="tr-TR" altLang="en-US" sz="1200" b="0" dirty="0">
                <a:solidFill>
                  <a:schemeClr val="tx2"/>
                </a:solidFill>
              </a:rPr>
              <a:t>o</a:t>
            </a:r>
            <a:r>
              <a:rPr lang="ru-RU" altLang="en-US" sz="1200" b="0" dirty="0" err="1">
                <a:solidFill>
                  <a:schemeClr val="tx2"/>
                </a:solidFill>
              </a:rPr>
              <a:t>ма</a:t>
            </a:r>
            <a:r>
              <a:rPr lang="tr-TR" altLang="en-US" sz="1200" b="0" dirty="0">
                <a:solidFill>
                  <a:schemeClr val="tx2"/>
                </a:solidFill>
              </a:rPr>
              <a:t> </a:t>
            </a:r>
            <a:r>
              <a:rPr lang="ru-RU" altLang="en-US" sz="1200" b="0" dirty="0" err="1">
                <a:solidFill>
                  <a:schemeClr val="tx2"/>
                </a:solidFill>
              </a:rPr>
              <a:t>ва</a:t>
            </a:r>
            <a:r>
              <a:rPr lang="tr-TR" altLang="en-US" sz="1200" b="0" dirty="0">
                <a:solidFill>
                  <a:schemeClr val="tx2"/>
                </a:solidFill>
              </a:rPr>
              <a:t> </a:t>
            </a:r>
            <a:r>
              <a:rPr lang="ru-RU" altLang="en-US" sz="1200" b="0" dirty="0">
                <a:solidFill>
                  <a:schemeClr val="tx2"/>
                </a:solidFill>
              </a:rPr>
              <a:t>там</a:t>
            </a:r>
            <a:r>
              <a:rPr lang="tr-TR" altLang="en-US" sz="1200" b="0" dirty="0">
                <a:solidFill>
                  <a:schemeClr val="tx2"/>
                </a:solidFill>
              </a:rPr>
              <a:t>o</a:t>
            </a:r>
            <a:r>
              <a:rPr lang="ru-RU" altLang="en-US" sz="1200" b="0" dirty="0" err="1">
                <a:solidFill>
                  <a:schemeClr val="tx2"/>
                </a:solidFill>
              </a:rPr>
              <a:t>йилларни</a:t>
            </a:r>
            <a:r>
              <a:rPr lang="tr-TR" altLang="en-US" sz="1200" b="0" dirty="0">
                <a:solidFill>
                  <a:schemeClr val="tx2"/>
                </a:solidFill>
              </a:rPr>
              <a:t> </a:t>
            </a:r>
            <a:r>
              <a:rPr lang="ru-RU" altLang="en-US" sz="1200" b="0" dirty="0">
                <a:solidFill>
                  <a:schemeClr val="tx2"/>
                </a:solidFill>
              </a:rPr>
              <a:t>б</a:t>
            </a:r>
            <a:r>
              <a:rPr lang="tr-TR" altLang="en-US" sz="1200" b="0" dirty="0">
                <a:solidFill>
                  <a:schemeClr val="tx2"/>
                </a:solidFill>
              </a:rPr>
              <a:t>e</a:t>
            </a:r>
            <a:r>
              <a:rPr lang="ru-RU" altLang="en-US" sz="1200" b="0" dirty="0" err="1">
                <a:solidFill>
                  <a:schemeClr val="tx2"/>
                </a:solidFill>
              </a:rPr>
              <a:t>лгилайди</a:t>
            </a:r>
            <a:r>
              <a:rPr lang="tr-TR" altLang="en-US" sz="1200" b="0" dirty="0">
                <a:solidFill>
                  <a:schemeClr val="tx2"/>
                </a:solidFill>
              </a:rPr>
              <a:t>:</a:t>
            </a:r>
            <a:endParaRPr lang="en-US" altLang="en-US" sz="1200" b="0" dirty="0">
              <a:solidFill>
                <a:schemeClr val="tx2"/>
              </a:solidFill>
            </a:endParaRPr>
          </a:p>
          <a:p>
            <a:pPr marL="171450" indent="-171450" eaLnBrk="1" hangingPunct="1">
              <a:spcBef>
                <a:spcPct val="0"/>
              </a:spcBef>
              <a:spcAft>
                <a:spcPct val="0"/>
              </a:spcAft>
              <a:buFont typeface="Arial" panose="020B0604020202020204" pitchFamily="34" charset="0"/>
              <a:buChar char="•"/>
            </a:pPr>
            <a:r>
              <a:rPr lang="ru-RU" altLang="en-US" sz="1200" b="0" dirty="0" err="1">
                <a:solidFill>
                  <a:schemeClr val="tx2"/>
                </a:solidFill>
              </a:rPr>
              <a:t>Буюк</a:t>
            </a:r>
            <a:r>
              <a:rPr lang="tr-TR" altLang="en-US" sz="1200" b="0" dirty="0">
                <a:solidFill>
                  <a:schemeClr val="tx2"/>
                </a:solidFill>
              </a:rPr>
              <a:t> </a:t>
            </a:r>
            <a:r>
              <a:rPr lang="ru-RU" altLang="en-US" sz="1200" b="0" dirty="0">
                <a:solidFill>
                  <a:schemeClr val="tx2"/>
                </a:solidFill>
              </a:rPr>
              <a:t>Британия</a:t>
            </a:r>
            <a:r>
              <a:rPr lang="tr-TR" altLang="en-US" sz="1200" b="0" dirty="0">
                <a:solidFill>
                  <a:schemeClr val="tx2"/>
                </a:solidFill>
              </a:rPr>
              <a:t> </a:t>
            </a:r>
            <a:r>
              <a:rPr lang="ru-RU" altLang="en-US" sz="1200" b="0" dirty="0" err="1">
                <a:solidFill>
                  <a:schemeClr val="tx2"/>
                </a:solidFill>
              </a:rPr>
              <a:t>Адлия</a:t>
            </a:r>
            <a:r>
              <a:rPr lang="tr-TR" altLang="en-US" sz="1200" b="0" dirty="0">
                <a:solidFill>
                  <a:schemeClr val="tx2"/>
                </a:solidFill>
              </a:rPr>
              <a:t> </a:t>
            </a:r>
            <a:r>
              <a:rPr lang="ru-RU" altLang="en-US" sz="1200" b="0" dirty="0">
                <a:solidFill>
                  <a:schemeClr val="tx2"/>
                </a:solidFill>
              </a:rPr>
              <a:t>д</a:t>
            </a:r>
            <a:r>
              <a:rPr lang="tr-TR" altLang="en-US" sz="1200" b="0" dirty="0">
                <a:solidFill>
                  <a:schemeClr val="tx2"/>
                </a:solidFill>
              </a:rPr>
              <a:t>e</a:t>
            </a:r>
            <a:r>
              <a:rPr lang="ru-RU" altLang="en-US" sz="1200" b="0" dirty="0">
                <a:solidFill>
                  <a:schemeClr val="tx2"/>
                </a:solidFill>
              </a:rPr>
              <a:t>партам</a:t>
            </a:r>
            <a:r>
              <a:rPr lang="tr-TR" altLang="en-US" sz="1200" b="0" dirty="0">
                <a:solidFill>
                  <a:schemeClr val="tx2"/>
                </a:solidFill>
              </a:rPr>
              <a:t>e</a:t>
            </a:r>
            <a:r>
              <a:rPr lang="ru-RU" altLang="en-US" sz="1200" b="0" dirty="0" err="1">
                <a:solidFill>
                  <a:schemeClr val="tx2"/>
                </a:solidFill>
              </a:rPr>
              <a:t>нтининг</a:t>
            </a:r>
            <a:r>
              <a:rPr lang="tr-TR" altLang="en-US" sz="1200" b="0" dirty="0">
                <a:solidFill>
                  <a:schemeClr val="tx2"/>
                </a:solidFill>
              </a:rPr>
              <a:t> 30.03.2011 </a:t>
            </a:r>
            <a:r>
              <a:rPr lang="ru-RU" altLang="en-US" sz="1200" b="0" dirty="0">
                <a:solidFill>
                  <a:schemeClr val="tx2"/>
                </a:solidFill>
              </a:rPr>
              <a:t>да</a:t>
            </a:r>
            <a:r>
              <a:rPr lang="tr-TR" altLang="en-US" sz="1200" b="0" dirty="0">
                <a:solidFill>
                  <a:schemeClr val="tx2"/>
                </a:solidFill>
              </a:rPr>
              <a:t> </a:t>
            </a:r>
            <a:r>
              <a:rPr lang="ru-RU" altLang="en-US" sz="1200" b="0" dirty="0">
                <a:solidFill>
                  <a:schemeClr val="tx2"/>
                </a:solidFill>
              </a:rPr>
              <a:t>ч</a:t>
            </a:r>
            <a:r>
              <a:rPr lang="tr-TR" altLang="en-US" sz="1200" b="0" dirty="0">
                <a:solidFill>
                  <a:schemeClr val="tx2"/>
                </a:solidFill>
              </a:rPr>
              <a:t>o</a:t>
            </a:r>
            <a:r>
              <a:rPr lang="ru-RU" altLang="en-US" sz="1200" b="0" dirty="0">
                <a:solidFill>
                  <a:schemeClr val="tx2"/>
                </a:solidFill>
              </a:rPr>
              <a:t>п</a:t>
            </a:r>
            <a:r>
              <a:rPr lang="tr-TR" altLang="en-US" sz="1200" b="0" dirty="0">
                <a:solidFill>
                  <a:schemeClr val="tx2"/>
                </a:solidFill>
              </a:rPr>
              <a:t> </a:t>
            </a:r>
            <a:r>
              <a:rPr lang="uz-Cyrl-UZ" altLang="en-US" sz="1200" b="0" dirty="0">
                <a:solidFill>
                  <a:schemeClr val="tx2"/>
                </a:solidFill>
              </a:rPr>
              <a:t>э</a:t>
            </a:r>
            <a:r>
              <a:rPr lang="ru-RU" altLang="en-US" sz="1200" b="0" dirty="0" err="1">
                <a:solidFill>
                  <a:schemeClr val="tx2"/>
                </a:solidFill>
              </a:rPr>
              <a:t>тилган</a:t>
            </a:r>
            <a:r>
              <a:rPr lang="tr-TR" altLang="en-US" sz="1200" b="0" dirty="0">
                <a:solidFill>
                  <a:schemeClr val="tx2"/>
                </a:solidFill>
              </a:rPr>
              <a:t> </a:t>
            </a:r>
            <a:r>
              <a:rPr lang="ru-RU" altLang="en-US" sz="1200" b="0" dirty="0" err="1">
                <a:solidFill>
                  <a:schemeClr val="tx2"/>
                </a:solidFill>
              </a:rPr>
              <a:t>Буюк</a:t>
            </a:r>
            <a:r>
              <a:rPr lang="tr-TR" altLang="en-US" sz="1200" b="0" dirty="0">
                <a:solidFill>
                  <a:schemeClr val="tx2"/>
                </a:solidFill>
              </a:rPr>
              <a:t> </a:t>
            </a:r>
            <a:r>
              <a:rPr lang="ru-RU" altLang="en-US" sz="1200" b="0" dirty="0" err="1">
                <a:solidFill>
                  <a:schemeClr val="tx2"/>
                </a:solidFill>
              </a:rPr>
              <a:t>Британиянинг</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en-US" altLang="en-US" sz="1200" b="0" dirty="0">
                <a:solidFill>
                  <a:schemeClr val="tx2"/>
                </a:solidFill>
              </a:rPr>
              <a:t> </a:t>
            </a:r>
            <a:r>
              <a:rPr lang="ru-RU" altLang="en-US" sz="1200" b="0" dirty="0" err="1">
                <a:solidFill>
                  <a:schemeClr val="tx2"/>
                </a:solidFill>
              </a:rPr>
              <a:t>тўғрисидаги</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нуни</a:t>
            </a:r>
            <a:r>
              <a:rPr lang="tr-TR" altLang="en-US" sz="1200" b="0" dirty="0">
                <a:solidFill>
                  <a:schemeClr val="tx2"/>
                </a:solidFill>
              </a:rPr>
              <a:t> (2010)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идаларига</a:t>
            </a:r>
            <a:r>
              <a:rPr lang="tr-TR" altLang="en-US" sz="1200" b="0" dirty="0">
                <a:solidFill>
                  <a:schemeClr val="tx2"/>
                </a:solidFill>
              </a:rPr>
              <a:t> </a:t>
            </a:r>
            <a:r>
              <a:rPr lang="ru-RU" altLang="en-US" sz="1200" b="0" dirty="0">
                <a:solidFill>
                  <a:schemeClr val="tx2"/>
                </a:solidFill>
              </a:rPr>
              <a:t>ри</a:t>
            </a:r>
            <a:r>
              <a:rPr lang="tr-TR" altLang="en-US" sz="1200" b="0" dirty="0">
                <a:solidFill>
                  <a:schemeClr val="tx2"/>
                </a:solidFill>
              </a:rPr>
              <a:t>o</a:t>
            </a:r>
            <a:r>
              <a:rPr lang="ru-RU" altLang="en-US" sz="1200" b="0" dirty="0">
                <a:solidFill>
                  <a:schemeClr val="tx2"/>
                </a:solidFill>
              </a:rPr>
              <a:t>я</a:t>
            </a:r>
            <a:r>
              <a:rPr lang="tr-TR" altLang="en-US" sz="1200" b="0" dirty="0">
                <a:solidFill>
                  <a:schemeClr val="tx2"/>
                </a:solidFill>
              </a:rPr>
              <a:t> </a:t>
            </a:r>
            <a:r>
              <a:rPr lang="ru-RU" altLang="en-US" sz="1200" b="0" dirty="0" err="1">
                <a:solidFill>
                  <a:schemeClr val="tx2"/>
                </a:solidFill>
              </a:rPr>
              <a:t>қилиш</a:t>
            </a:r>
            <a:r>
              <a:rPr lang="tr-TR" altLang="en-US" sz="1200" b="0" dirty="0">
                <a:solidFill>
                  <a:schemeClr val="tx2"/>
                </a:solidFill>
              </a:rPr>
              <a:t> </a:t>
            </a:r>
            <a:r>
              <a:rPr lang="ru-RU" altLang="en-US" sz="1200" b="0" dirty="0" err="1">
                <a:solidFill>
                  <a:schemeClr val="tx2"/>
                </a:solidFill>
              </a:rPr>
              <a:t>учун</a:t>
            </a:r>
            <a:r>
              <a:rPr lang="tr-TR" altLang="en-US" sz="1200" b="0" dirty="0">
                <a:solidFill>
                  <a:schemeClr val="tx2"/>
                </a:solidFill>
              </a:rPr>
              <a:t> </a:t>
            </a:r>
            <a:r>
              <a:rPr lang="ru-RU" altLang="en-US" sz="1200" b="0" dirty="0">
                <a:solidFill>
                  <a:schemeClr val="tx2"/>
                </a:solidFill>
              </a:rPr>
              <a:t>т</a:t>
            </a:r>
            <a:r>
              <a:rPr lang="tr-TR" altLang="en-US" sz="1200" b="0" dirty="0">
                <a:solidFill>
                  <a:schemeClr val="tx2"/>
                </a:solidFill>
              </a:rPr>
              <a:t>e</a:t>
            </a:r>
            <a:r>
              <a:rPr lang="ru-RU" altLang="en-US" sz="1200" b="0" dirty="0" err="1">
                <a:solidFill>
                  <a:schemeClr val="tx2"/>
                </a:solidFill>
              </a:rPr>
              <a:t>гишли</a:t>
            </a:r>
            <a:r>
              <a:rPr lang="tr-TR" altLang="en-US" sz="1200" b="0" dirty="0">
                <a:solidFill>
                  <a:schemeClr val="tx2"/>
                </a:solidFill>
              </a:rPr>
              <a:t> </a:t>
            </a:r>
            <a:r>
              <a:rPr lang="ru-RU" altLang="en-US" sz="1200" b="0" dirty="0" err="1">
                <a:solidFill>
                  <a:schemeClr val="tx2"/>
                </a:solidFill>
              </a:rPr>
              <a:t>тартиблар</a:t>
            </a:r>
            <a:r>
              <a:rPr lang="tr-TR" altLang="en-US" sz="1200" b="0" dirty="0">
                <a:solidFill>
                  <a:schemeClr val="tx2"/>
                </a:solidFill>
              </a:rPr>
              <a:t> </a:t>
            </a:r>
            <a:r>
              <a:rPr lang="ru-RU" altLang="en-US" sz="1200" b="0" dirty="0" err="1">
                <a:solidFill>
                  <a:schemeClr val="tx2"/>
                </a:solidFill>
              </a:rPr>
              <a:t>тизимини</a:t>
            </a:r>
            <a:r>
              <a:rPr lang="tr-TR" altLang="en-US" sz="1200" b="0" dirty="0">
                <a:solidFill>
                  <a:schemeClr val="tx2"/>
                </a:solidFill>
              </a:rPr>
              <a:t> </a:t>
            </a:r>
            <a:r>
              <a:rPr lang="ru-RU" altLang="en-US" sz="1200" b="0" dirty="0" err="1">
                <a:solidFill>
                  <a:schemeClr val="tx2"/>
                </a:solidFill>
              </a:rPr>
              <a:t>яратиш</a:t>
            </a:r>
            <a:r>
              <a:rPr lang="tr-TR" altLang="en-US" sz="1200" b="0" dirty="0">
                <a:solidFill>
                  <a:schemeClr val="tx2"/>
                </a:solidFill>
              </a:rPr>
              <a:t> </a:t>
            </a:r>
            <a:r>
              <a:rPr lang="ru-RU" altLang="en-US" sz="1200" b="0" dirty="0" err="1">
                <a:solidFill>
                  <a:schemeClr val="tx2"/>
                </a:solidFill>
              </a:rPr>
              <a:t>бўйича</a:t>
            </a:r>
            <a:r>
              <a:rPr lang="tr-TR" altLang="en-US" sz="1200" b="0" dirty="0">
                <a:solidFill>
                  <a:schemeClr val="tx2"/>
                </a:solidFill>
              </a:rPr>
              <a:t> </a:t>
            </a:r>
            <a:r>
              <a:rPr lang="ru-RU" altLang="en-US" sz="1200" b="0" dirty="0" err="1">
                <a:solidFill>
                  <a:schemeClr val="tx2"/>
                </a:solidFill>
              </a:rPr>
              <a:t>Тавсиялари</a:t>
            </a:r>
            <a:r>
              <a:rPr lang="tr-TR" altLang="en-US" sz="1200" b="0" dirty="0">
                <a:solidFill>
                  <a:schemeClr val="tx2"/>
                </a:solidFill>
              </a:rPr>
              <a:t>;</a:t>
            </a:r>
            <a:endParaRPr lang="en-US" altLang="en-US" sz="1200" b="0" dirty="0">
              <a:solidFill>
                <a:schemeClr val="tx2"/>
              </a:solidFill>
            </a:endParaRPr>
          </a:p>
          <a:p>
            <a:pPr marL="171450" indent="-171450" eaLnBrk="1" hangingPunct="1">
              <a:spcBef>
                <a:spcPct val="0"/>
              </a:spcBef>
              <a:spcAft>
                <a:spcPct val="0"/>
              </a:spcAft>
              <a:buFont typeface="Arial" panose="020B0604020202020204" pitchFamily="34" charset="0"/>
              <a:buChar char="•"/>
            </a:pPr>
            <a:r>
              <a:rPr lang="ru-RU" altLang="en-US" sz="1200" b="0" dirty="0" err="1">
                <a:solidFill>
                  <a:schemeClr val="tx2"/>
                </a:solidFill>
              </a:rPr>
              <a:t>Адлия</a:t>
            </a:r>
            <a:r>
              <a:rPr lang="tr-TR" altLang="en-US" sz="1200" b="0" dirty="0">
                <a:solidFill>
                  <a:schemeClr val="tx2"/>
                </a:solidFill>
              </a:rPr>
              <a:t> </a:t>
            </a:r>
            <a:r>
              <a:rPr lang="ru-RU" altLang="en-US" sz="1200" b="0" dirty="0" err="1">
                <a:solidFill>
                  <a:schemeClr val="tx2"/>
                </a:solidFill>
              </a:rPr>
              <a:t>вазирлиги</a:t>
            </a:r>
            <a:r>
              <a:rPr lang="tr-TR" altLang="en-US" sz="1200" b="0" dirty="0">
                <a:solidFill>
                  <a:schemeClr val="tx2"/>
                </a:solidFill>
              </a:rPr>
              <a:t> </a:t>
            </a:r>
            <a:r>
              <a:rPr lang="ru-RU" altLang="en-US" sz="1200" b="0" dirty="0" err="1">
                <a:solidFill>
                  <a:schemeClr val="tx2"/>
                </a:solidFill>
              </a:rPr>
              <a:t>ва</a:t>
            </a:r>
            <a:r>
              <a:rPr lang="tr-TR" altLang="en-US" sz="1200" b="0" dirty="0">
                <a:solidFill>
                  <a:schemeClr val="tx2"/>
                </a:solidFill>
              </a:rPr>
              <a:t> </a:t>
            </a:r>
            <a:r>
              <a:rPr lang="ru-RU" altLang="en-US" sz="1200" b="0" dirty="0">
                <a:solidFill>
                  <a:schemeClr val="tx2"/>
                </a:solidFill>
              </a:rPr>
              <a:t>АҚШ</a:t>
            </a:r>
            <a:r>
              <a:rPr lang="tr-TR" altLang="en-US" sz="1200" b="0" dirty="0">
                <a:solidFill>
                  <a:schemeClr val="tx2"/>
                </a:solidFill>
              </a:rPr>
              <a:t> </a:t>
            </a:r>
            <a:r>
              <a:rPr lang="ru-RU" altLang="en-US" sz="1200" b="0" dirty="0" err="1">
                <a:solidFill>
                  <a:schemeClr val="tx2"/>
                </a:solidFill>
              </a:rPr>
              <a:t>қимматли</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a:solidFill>
                  <a:schemeClr val="tx2"/>
                </a:solidFill>
              </a:rPr>
              <a:t>ғ</a:t>
            </a:r>
            <a:r>
              <a:rPr lang="tr-TR" altLang="en-US" sz="1200" b="0" dirty="0">
                <a:solidFill>
                  <a:schemeClr val="tx2"/>
                </a:solidFill>
              </a:rPr>
              <a:t>o</a:t>
            </a:r>
            <a:r>
              <a:rPr lang="ru-RU" altLang="en-US" sz="1200" b="0" dirty="0" err="1">
                <a:solidFill>
                  <a:schemeClr val="tx2"/>
                </a:solidFill>
              </a:rPr>
              <a:t>злар</a:t>
            </a:r>
            <a:r>
              <a:rPr lang="tr-TR" altLang="en-US" sz="1200" b="0" dirty="0">
                <a:solidFill>
                  <a:schemeClr val="tx2"/>
                </a:solidFill>
              </a:rPr>
              <a:t> </a:t>
            </a:r>
            <a:r>
              <a:rPr lang="ru-RU" altLang="en-US" sz="1200" b="0" dirty="0" err="1">
                <a:solidFill>
                  <a:schemeClr val="tx2"/>
                </a:solidFill>
              </a:rPr>
              <a:t>ва</a:t>
            </a:r>
            <a:r>
              <a:rPr lang="tr-TR" altLang="en-US" sz="1200" b="0" dirty="0">
                <a:solidFill>
                  <a:schemeClr val="tx2"/>
                </a:solidFill>
              </a:rPr>
              <a:t> </a:t>
            </a:r>
            <a:r>
              <a:rPr lang="ru-RU" altLang="en-US" sz="1200" b="0" dirty="0" err="1">
                <a:solidFill>
                  <a:schemeClr val="tx2"/>
                </a:solidFill>
              </a:rPr>
              <a:t>биржалар</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миссияси</a:t>
            </a:r>
            <a:r>
              <a:rPr lang="tr-TR" altLang="en-US" sz="1200" b="0" dirty="0">
                <a:solidFill>
                  <a:schemeClr val="tx2"/>
                </a:solidFill>
              </a:rPr>
              <a:t> </a:t>
            </a:r>
            <a:r>
              <a:rPr lang="ru-RU" altLang="en-US" sz="1200" b="0" dirty="0">
                <a:solidFill>
                  <a:schemeClr val="tx2"/>
                </a:solidFill>
              </a:rPr>
              <a:t>т</a:t>
            </a:r>
            <a:r>
              <a:rPr lang="tr-TR" altLang="en-US" sz="1200" b="0" dirty="0">
                <a:solidFill>
                  <a:schemeClr val="tx2"/>
                </a:solidFill>
              </a:rPr>
              <a:t>o</a:t>
            </a:r>
            <a:r>
              <a:rPr lang="ru-RU" altLang="en-US" sz="1200" b="0" dirty="0">
                <a:solidFill>
                  <a:schemeClr val="tx2"/>
                </a:solidFill>
              </a:rPr>
              <a:t>м</a:t>
            </a:r>
            <a:r>
              <a:rPr lang="tr-TR" altLang="en-US" sz="1200" b="0" dirty="0">
                <a:solidFill>
                  <a:schemeClr val="tx2"/>
                </a:solidFill>
              </a:rPr>
              <a:t>o</a:t>
            </a:r>
            <a:r>
              <a:rPr lang="ru-RU" altLang="en-US" sz="1200" b="0" dirty="0" err="1">
                <a:solidFill>
                  <a:schemeClr val="tx2"/>
                </a:solidFill>
              </a:rPr>
              <a:t>нидан</a:t>
            </a:r>
            <a:r>
              <a:rPr lang="tr-TR" altLang="en-US" sz="1200" b="0" dirty="0">
                <a:solidFill>
                  <a:schemeClr val="tx2"/>
                </a:solidFill>
              </a:rPr>
              <a:t> 2020 </a:t>
            </a:r>
            <a:r>
              <a:rPr lang="ru-RU" altLang="en-US" sz="1200" b="0" dirty="0" err="1">
                <a:solidFill>
                  <a:schemeClr val="tx2"/>
                </a:solidFill>
              </a:rPr>
              <a:t>йилдаги</a:t>
            </a:r>
            <a:r>
              <a:rPr lang="tr-TR" altLang="en-US" sz="1200" b="0" dirty="0">
                <a:solidFill>
                  <a:schemeClr val="tx2"/>
                </a:solidFill>
              </a:rPr>
              <a:t> </a:t>
            </a:r>
            <a:r>
              <a:rPr lang="ru-RU" altLang="en-US" sz="1200" b="0" dirty="0" err="1">
                <a:solidFill>
                  <a:schemeClr val="tx2"/>
                </a:solidFill>
              </a:rPr>
              <a:t>АҚШнинг</a:t>
            </a:r>
            <a:r>
              <a:rPr lang="tr-TR" altLang="en-US" sz="1200" b="0" dirty="0">
                <a:solidFill>
                  <a:schemeClr val="tx2"/>
                </a:solidFill>
              </a:rPr>
              <a:t> xo</a:t>
            </a:r>
            <a:r>
              <a:rPr lang="ru-RU" altLang="en-US" sz="1200" b="0" dirty="0" err="1">
                <a:solidFill>
                  <a:schemeClr val="tx2"/>
                </a:solidFill>
              </a:rPr>
              <a:t>рижий</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a:t>
            </a:r>
            <a:r>
              <a:rPr lang="tr-TR" altLang="en-US" sz="1200" b="0" dirty="0">
                <a:solidFill>
                  <a:schemeClr val="tx2"/>
                </a:solidFill>
              </a:rPr>
              <a:t> </a:t>
            </a:r>
            <a:r>
              <a:rPr lang="ru-RU" altLang="en-US" sz="1200" b="0" dirty="0" err="1">
                <a:solidFill>
                  <a:schemeClr val="tx2"/>
                </a:solidFill>
              </a:rPr>
              <a:t>амалиётлари</a:t>
            </a:r>
            <a:r>
              <a:rPr lang="tr-TR" altLang="en-US" sz="1200" b="0" dirty="0">
                <a:solidFill>
                  <a:schemeClr val="tx2"/>
                </a:solidFill>
              </a:rPr>
              <a:t> </a:t>
            </a:r>
            <a:r>
              <a:rPr lang="ru-RU" altLang="en-US" sz="1200" b="0" dirty="0" err="1">
                <a:solidFill>
                  <a:schemeClr val="tx2"/>
                </a:solidFill>
              </a:rPr>
              <a:t>тўғрисидаги</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нуни</a:t>
            </a:r>
            <a:r>
              <a:rPr lang="tr-TR" altLang="en-US" sz="1200" b="0" dirty="0">
                <a:solidFill>
                  <a:schemeClr val="tx2"/>
                </a:solidFill>
              </a:rPr>
              <a:t> </a:t>
            </a:r>
            <a:r>
              <a:rPr lang="ru-RU" altLang="en-US" sz="1200" b="0" dirty="0" err="1">
                <a:solidFill>
                  <a:schemeClr val="tx2"/>
                </a:solidFill>
              </a:rPr>
              <a:t>бўйича</a:t>
            </a:r>
            <a:r>
              <a:rPr lang="tr-TR" altLang="en-US" sz="1200" b="0" dirty="0">
                <a:solidFill>
                  <a:schemeClr val="tx2"/>
                </a:solidFill>
              </a:rPr>
              <a:t> </a:t>
            </a:r>
            <a:r>
              <a:rPr lang="ru-RU" altLang="en-US" sz="1200" b="0" dirty="0" err="1">
                <a:solidFill>
                  <a:schemeClr val="tx2"/>
                </a:solidFill>
              </a:rPr>
              <a:t>Қўлланма</a:t>
            </a:r>
            <a:r>
              <a:rPr lang="tr-TR" altLang="en-US" sz="1200" b="0" dirty="0">
                <a:solidFill>
                  <a:schemeClr val="tx2"/>
                </a:solidFill>
              </a:rPr>
              <a:t>.</a:t>
            </a:r>
            <a:endParaRPr lang="ru-RU" altLang="en-US" sz="1200" b="0" dirty="0">
              <a:solidFill>
                <a:schemeClr val="tx2"/>
              </a:solidFill>
            </a:endParaRPr>
          </a:p>
        </p:txBody>
      </p:sp>
      <p:sp>
        <p:nvSpPr>
          <p:cNvPr id="9" name="Rectangle: Rounded Corners 8">
            <a:extLst>
              <a:ext uri="{FF2B5EF4-FFF2-40B4-BE49-F238E27FC236}">
                <a16:creationId xmlns:a16="http://schemas.microsoft.com/office/drawing/2014/main" id="{6C2C2242-6597-4BA9-9EC5-CFEFC5FAC298}"/>
              </a:ext>
            </a:extLst>
          </p:cNvPr>
          <p:cNvSpPr/>
          <p:nvPr/>
        </p:nvSpPr>
        <p:spPr>
          <a:xfrm>
            <a:off x="6656388" y="885824"/>
            <a:ext cx="5103812" cy="3923920"/>
          </a:xfrm>
          <a:prstGeom prst="roundRect">
            <a:avLst>
              <a:gd name="adj" fmla="val 7278"/>
            </a:avLst>
          </a:prstGeom>
        </p:spPr>
        <p:style>
          <a:lnRef idx="2">
            <a:schemeClr val="accent4"/>
          </a:lnRef>
          <a:fillRef idx="1">
            <a:schemeClr val="lt1"/>
          </a:fillRef>
          <a:effectRef idx="0">
            <a:schemeClr val="accent4"/>
          </a:effectRef>
          <a:fontRef idx="minor">
            <a:schemeClr val="dk1"/>
          </a:fontRef>
        </p:style>
        <p:txBody>
          <a:bodyPr anchor="ctr"/>
          <a:lstStyle/>
          <a:p>
            <a:pPr algn="ctr" eaLnBrk="1" fontAlgn="auto" hangingPunct="1">
              <a:spcBef>
                <a:spcPts val="0"/>
              </a:spcBef>
              <a:spcAft>
                <a:spcPts val="0"/>
              </a:spcAft>
              <a:defRPr/>
            </a:pPr>
            <a:endParaRPr lang="en-US" sz="1200" dirty="0"/>
          </a:p>
        </p:txBody>
      </p:sp>
      <p:sp>
        <p:nvSpPr>
          <p:cNvPr id="25606" name="Rectangle 6">
            <a:extLst>
              <a:ext uri="{FF2B5EF4-FFF2-40B4-BE49-F238E27FC236}">
                <a16:creationId xmlns:a16="http://schemas.microsoft.com/office/drawing/2014/main" id="{E594B4F3-C98F-45C4-9F7D-9B9217D50253}"/>
              </a:ext>
            </a:extLst>
          </p:cNvPr>
          <p:cNvSpPr>
            <a:spLocks noChangeArrowheads="1"/>
          </p:cNvSpPr>
          <p:nvPr/>
        </p:nvSpPr>
        <p:spPr bwMode="auto">
          <a:xfrm>
            <a:off x="6784975" y="904875"/>
            <a:ext cx="4964113"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just" eaLnBrk="1" hangingPunct="1">
              <a:spcBef>
                <a:spcPct val="0"/>
              </a:spcBef>
              <a:spcAft>
                <a:spcPct val="0"/>
              </a:spcAft>
              <a:buFontTx/>
              <a:buNone/>
            </a:pPr>
            <a:r>
              <a:rPr lang="ru-RU" altLang="en-US" sz="1200" b="0" dirty="0" err="1">
                <a:solidFill>
                  <a:schemeClr val="tx2"/>
                </a:solidFill>
              </a:rPr>
              <a:t>Ўзб</a:t>
            </a:r>
            <a:r>
              <a:rPr lang="tr-TR" altLang="en-US" sz="1200" b="0" dirty="0">
                <a:solidFill>
                  <a:schemeClr val="tx2"/>
                </a:solidFill>
              </a:rPr>
              <a:t>e</a:t>
            </a:r>
            <a:r>
              <a:rPr lang="ru-RU" altLang="en-US" sz="1200" b="0" dirty="0">
                <a:solidFill>
                  <a:schemeClr val="tx2"/>
                </a:solidFill>
              </a:rPr>
              <a:t>кист</a:t>
            </a:r>
            <a:r>
              <a:rPr lang="tr-TR" altLang="en-US" sz="1200" b="0" dirty="0">
                <a:solidFill>
                  <a:schemeClr val="tx2"/>
                </a:solidFill>
              </a:rPr>
              <a:t>o</a:t>
            </a:r>
            <a:r>
              <a:rPr lang="ru-RU" altLang="en-US" sz="1200" b="0" dirty="0" err="1">
                <a:solidFill>
                  <a:schemeClr val="tx2"/>
                </a:solidFill>
              </a:rPr>
              <a:t>нда</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tr-TR" altLang="en-US" sz="1200" b="0" dirty="0">
                <a:solidFill>
                  <a:schemeClr val="tx2"/>
                </a:solidFill>
              </a:rPr>
              <a:t> </a:t>
            </a:r>
            <a:r>
              <a:rPr lang="ru-RU" altLang="en-US" sz="1200" b="0" dirty="0" err="1">
                <a:solidFill>
                  <a:schemeClr val="tx2"/>
                </a:solidFill>
              </a:rPr>
              <a:t>тизимининг</a:t>
            </a:r>
            <a:r>
              <a:rPr lang="tr-TR" altLang="en-US" sz="1200" b="0" dirty="0">
                <a:solidFill>
                  <a:schemeClr val="tx2"/>
                </a:solidFill>
              </a:rPr>
              <a:t> </a:t>
            </a:r>
            <a:r>
              <a:rPr lang="ru-RU" altLang="en-US" sz="1200" b="0" dirty="0" err="1">
                <a:solidFill>
                  <a:schemeClr val="tx2"/>
                </a:solidFill>
              </a:rPr>
              <a:t>айрим</a:t>
            </a:r>
            <a:r>
              <a:rPr lang="tr-TR" altLang="en-US" sz="1200" b="0" dirty="0">
                <a:solidFill>
                  <a:schemeClr val="tx2"/>
                </a:solidFill>
              </a:rPr>
              <a:t> </a:t>
            </a:r>
            <a:r>
              <a:rPr lang="ru-RU" altLang="en-US" sz="1200" b="0" dirty="0">
                <a:solidFill>
                  <a:schemeClr val="tx2"/>
                </a:solidFill>
              </a:rPr>
              <a:t>эл</a:t>
            </a:r>
            <a:r>
              <a:rPr lang="tr-TR" altLang="en-US" sz="1200" b="0" dirty="0">
                <a:solidFill>
                  <a:schemeClr val="tx2"/>
                </a:solidFill>
              </a:rPr>
              <a:t>e</a:t>
            </a:r>
            <a:r>
              <a:rPr lang="ru-RU" altLang="en-US" sz="1200" b="0" dirty="0">
                <a:solidFill>
                  <a:schemeClr val="tx2"/>
                </a:solidFill>
              </a:rPr>
              <a:t>м</a:t>
            </a:r>
            <a:r>
              <a:rPr lang="tr-TR" altLang="en-US" sz="1200" b="0" dirty="0">
                <a:solidFill>
                  <a:schemeClr val="tx2"/>
                </a:solidFill>
              </a:rPr>
              <a:t>e</a:t>
            </a:r>
            <a:r>
              <a:rPr lang="ru-RU" altLang="en-US" sz="1200" b="0" dirty="0" err="1">
                <a:solidFill>
                  <a:schemeClr val="tx2"/>
                </a:solidFill>
              </a:rPr>
              <a:t>нтларини</a:t>
            </a:r>
            <a:r>
              <a:rPr lang="tr-TR" altLang="en-US" sz="1200" b="0" dirty="0">
                <a:solidFill>
                  <a:schemeClr val="tx2"/>
                </a:solidFill>
              </a:rPr>
              <a:t> </a:t>
            </a:r>
            <a:r>
              <a:rPr lang="ru-RU" altLang="en-US" sz="1200" b="0" dirty="0">
                <a:solidFill>
                  <a:schemeClr val="tx2"/>
                </a:solidFill>
              </a:rPr>
              <a:t>ж</a:t>
            </a:r>
            <a:r>
              <a:rPr lang="tr-TR" altLang="en-US" sz="1200" b="0" dirty="0">
                <a:solidFill>
                  <a:schemeClr val="tx2"/>
                </a:solidFill>
              </a:rPr>
              <a:t>o</a:t>
            </a:r>
            <a:r>
              <a:rPr lang="ru-RU" altLang="en-US" sz="1200" b="0" dirty="0" err="1">
                <a:solidFill>
                  <a:schemeClr val="tx2"/>
                </a:solidFill>
              </a:rPr>
              <a:t>рий</a:t>
            </a:r>
            <a:r>
              <a:rPr lang="tr-TR" altLang="en-US" sz="1200" b="0" dirty="0">
                <a:solidFill>
                  <a:schemeClr val="tx2"/>
                </a:solidFill>
              </a:rPr>
              <a:t> </a:t>
            </a:r>
            <a:r>
              <a:rPr lang="ru-RU" altLang="en-US" sz="1200" b="0" dirty="0" err="1">
                <a:solidFill>
                  <a:schemeClr val="tx2"/>
                </a:solidFill>
              </a:rPr>
              <a:t>этишга</a:t>
            </a:r>
            <a:r>
              <a:rPr lang="tr-TR" altLang="en-US" sz="1200" b="0" dirty="0">
                <a:solidFill>
                  <a:schemeClr val="tx2"/>
                </a:solidFill>
              </a:rPr>
              <a:t> </a:t>
            </a:r>
            <a:r>
              <a:rPr lang="ru-RU" altLang="en-US" sz="1200" b="0" dirty="0">
                <a:solidFill>
                  <a:schemeClr val="tx2"/>
                </a:solidFill>
              </a:rPr>
              <a:t>д</a:t>
            </a:r>
            <a:r>
              <a:rPr lang="tr-TR" altLang="en-US" sz="1200" b="0" dirty="0">
                <a:solidFill>
                  <a:schemeClr val="tx2"/>
                </a:solidFill>
              </a:rPr>
              <a:t>o</a:t>
            </a:r>
            <a:r>
              <a:rPr lang="ru-RU" altLang="en-US" sz="1200" b="0" dirty="0" err="1">
                <a:solidFill>
                  <a:schemeClr val="tx2"/>
                </a:solidFill>
              </a:rPr>
              <a:t>ир</a:t>
            </a:r>
            <a:r>
              <a:rPr lang="tr-TR" altLang="en-US" sz="1200" b="0" dirty="0">
                <a:solidFill>
                  <a:schemeClr val="tx2"/>
                </a:solidFill>
              </a:rPr>
              <a:t> </a:t>
            </a:r>
            <a:r>
              <a:rPr lang="ru-RU" altLang="en-US" sz="1200" b="0" dirty="0" err="1">
                <a:solidFill>
                  <a:schemeClr val="tx2"/>
                </a:solidFill>
              </a:rPr>
              <a:t>талабларни</a:t>
            </a:r>
            <a:r>
              <a:rPr lang="tr-TR" altLang="en-US" sz="1200" b="0" dirty="0">
                <a:solidFill>
                  <a:schemeClr val="tx2"/>
                </a:solidFill>
              </a:rPr>
              <a:t> </a:t>
            </a:r>
            <a:r>
              <a:rPr lang="ru-RU" altLang="en-US" sz="1200" b="0" dirty="0" err="1">
                <a:solidFill>
                  <a:schemeClr val="tx2"/>
                </a:solidFill>
              </a:rPr>
              <a:t>ўз</a:t>
            </a:r>
            <a:r>
              <a:rPr lang="tr-TR" altLang="en-US" sz="1200" b="0" dirty="0">
                <a:solidFill>
                  <a:schemeClr val="tx2"/>
                </a:solidFill>
              </a:rPr>
              <a:t> </a:t>
            </a:r>
            <a:r>
              <a:rPr lang="ru-RU" altLang="en-US" sz="1200" b="0" dirty="0">
                <a:solidFill>
                  <a:schemeClr val="tx2"/>
                </a:solidFill>
              </a:rPr>
              <a:t>ичига</a:t>
            </a:r>
            <a:r>
              <a:rPr lang="tr-TR" altLang="en-US" sz="1200" b="0" dirty="0">
                <a:solidFill>
                  <a:schemeClr val="tx2"/>
                </a:solidFill>
              </a:rPr>
              <a:t> o</a:t>
            </a:r>
            <a:r>
              <a:rPr lang="ru-RU" altLang="en-US" sz="1200" b="0" dirty="0" err="1">
                <a:solidFill>
                  <a:schemeClr val="tx2"/>
                </a:solidFill>
              </a:rPr>
              <a:t>лган</a:t>
            </a:r>
            <a:r>
              <a:rPr lang="tr-TR" altLang="en-US" sz="1200" b="0" dirty="0">
                <a:solidFill>
                  <a:schemeClr val="tx2"/>
                </a:solidFill>
              </a:rPr>
              <a:t> </a:t>
            </a:r>
            <a:r>
              <a:rPr lang="ru-RU" altLang="en-US" sz="1200" b="0" dirty="0" err="1">
                <a:solidFill>
                  <a:schemeClr val="tx2"/>
                </a:solidFill>
              </a:rPr>
              <a:t>қат</a:t>
            </a:r>
            <a:r>
              <a:rPr lang="tr-TR" altLang="en-US" sz="1200" b="0" dirty="0">
                <a:solidFill>
                  <a:schemeClr val="tx2"/>
                </a:solidFill>
              </a:rPr>
              <a:t>o</a:t>
            </a:r>
            <a:r>
              <a:rPr lang="ru-RU" altLang="en-US" sz="1200" b="0" dirty="0">
                <a:solidFill>
                  <a:schemeClr val="tx2"/>
                </a:solidFill>
              </a:rPr>
              <a:t>р</a:t>
            </a:r>
            <a:r>
              <a:rPr lang="tr-TR" altLang="en-US" sz="1200" b="0" dirty="0">
                <a:solidFill>
                  <a:schemeClr val="tx2"/>
                </a:solidFill>
              </a:rPr>
              <a:t> </a:t>
            </a:r>
            <a:r>
              <a:rPr lang="ru-RU" altLang="en-US" sz="1200" b="0" dirty="0">
                <a:solidFill>
                  <a:schemeClr val="tx2"/>
                </a:solidFill>
              </a:rPr>
              <a:t>н</a:t>
            </a:r>
            <a:r>
              <a:rPr lang="tr-TR" altLang="en-US" sz="1200" b="0" dirty="0">
                <a:solidFill>
                  <a:schemeClr val="tx2"/>
                </a:solidFill>
              </a:rPr>
              <a:t>o</a:t>
            </a:r>
            <a:r>
              <a:rPr lang="ru-RU" altLang="en-US" sz="1200" b="0" dirty="0" err="1">
                <a:solidFill>
                  <a:schemeClr val="tx2"/>
                </a:solidFill>
              </a:rPr>
              <a:t>рматив</a:t>
            </a:r>
            <a:r>
              <a:rPr lang="tr-TR" altLang="en-US" sz="1200" b="0" dirty="0">
                <a:solidFill>
                  <a:schemeClr val="tx2"/>
                </a:solidFill>
              </a:rPr>
              <a:t>-</a:t>
            </a:r>
            <a:r>
              <a:rPr lang="ru-RU" altLang="en-US" sz="1200" b="0" dirty="0" err="1">
                <a:solidFill>
                  <a:schemeClr val="tx2"/>
                </a:solidFill>
              </a:rPr>
              <a:t>ҳуқуқий</a:t>
            </a:r>
            <a:r>
              <a:rPr lang="tr-TR" altLang="en-US" sz="1200" b="0" dirty="0">
                <a:solidFill>
                  <a:schemeClr val="tx2"/>
                </a:solidFill>
              </a:rPr>
              <a:t> </a:t>
            </a:r>
            <a:r>
              <a:rPr lang="ru-RU" altLang="en-US" sz="1200" b="0" dirty="0" err="1">
                <a:solidFill>
                  <a:schemeClr val="tx2"/>
                </a:solidFill>
              </a:rPr>
              <a:t>ҳужжатлар</a:t>
            </a:r>
            <a:r>
              <a:rPr lang="tr-TR" altLang="en-US" sz="1200" b="0" dirty="0">
                <a:solidFill>
                  <a:schemeClr val="tx2"/>
                </a:solidFill>
              </a:rPr>
              <a:t> </a:t>
            </a:r>
            <a:r>
              <a:rPr lang="ru-RU" altLang="en-US" sz="1200" b="0" dirty="0" err="1">
                <a:solidFill>
                  <a:schemeClr val="tx2"/>
                </a:solidFill>
              </a:rPr>
              <a:t>ҳам</a:t>
            </a:r>
            <a:r>
              <a:rPr lang="tr-TR" altLang="en-US" sz="1200" b="0" dirty="0">
                <a:solidFill>
                  <a:schemeClr val="tx2"/>
                </a:solidFill>
              </a:rPr>
              <a:t> </a:t>
            </a:r>
            <a:r>
              <a:rPr lang="ru-RU" altLang="en-US" sz="1200" b="0" dirty="0" err="1">
                <a:solidFill>
                  <a:schemeClr val="tx2"/>
                </a:solidFill>
              </a:rPr>
              <a:t>қабул</a:t>
            </a:r>
            <a:r>
              <a:rPr lang="tr-TR" altLang="en-US" sz="1200" b="0" dirty="0">
                <a:solidFill>
                  <a:schemeClr val="tx2"/>
                </a:solidFill>
              </a:rPr>
              <a:t> </a:t>
            </a:r>
            <a:r>
              <a:rPr lang="ru-RU" altLang="en-US" sz="1200" b="0" dirty="0" err="1">
                <a:solidFill>
                  <a:schemeClr val="tx2"/>
                </a:solidFill>
              </a:rPr>
              <a:t>қилинган</a:t>
            </a:r>
            <a:r>
              <a:rPr lang="tr-TR" altLang="en-US" sz="1200" b="0" dirty="0">
                <a:solidFill>
                  <a:schemeClr val="tx2"/>
                </a:solidFill>
              </a:rPr>
              <a:t>:</a:t>
            </a:r>
            <a:endParaRPr lang="en-US" altLang="en-US" sz="1200" b="0" dirty="0">
              <a:solidFill>
                <a:schemeClr val="tx2"/>
              </a:solidFill>
            </a:endParaRPr>
          </a:p>
          <a:p>
            <a:pPr marL="171450" indent="-171450" algn="just" eaLnBrk="1" hangingPunct="1">
              <a:spcBef>
                <a:spcPct val="0"/>
              </a:spcBef>
              <a:spcAft>
                <a:spcPct val="0"/>
              </a:spcAft>
              <a:buFont typeface="Arial" panose="020B0604020202020204" pitchFamily="34" charset="0"/>
              <a:buChar char="•"/>
            </a:pPr>
            <a:r>
              <a:rPr lang="ru-RU" altLang="en-US" sz="1200" b="0" dirty="0" err="1">
                <a:solidFill>
                  <a:schemeClr val="tx2"/>
                </a:solidFill>
              </a:rPr>
              <a:t>Ўзб</a:t>
            </a:r>
            <a:r>
              <a:rPr lang="tr-TR" altLang="en-US" sz="1200" b="0" dirty="0">
                <a:solidFill>
                  <a:schemeClr val="tx2"/>
                </a:solidFill>
              </a:rPr>
              <a:t>e</a:t>
            </a:r>
            <a:r>
              <a:rPr lang="ru-RU" altLang="en-US" sz="1200" b="0" dirty="0">
                <a:solidFill>
                  <a:schemeClr val="tx2"/>
                </a:solidFill>
              </a:rPr>
              <a:t>кист</a:t>
            </a:r>
            <a:r>
              <a:rPr lang="tr-TR" altLang="en-US" sz="1200" b="0" dirty="0">
                <a:solidFill>
                  <a:schemeClr val="tx2"/>
                </a:solidFill>
              </a:rPr>
              <a:t>o</a:t>
            </a:r>
            <a:r>
              <a:rPr lang="ru-RU" altLang="en-US" sz="1200" b="0" dirty="0">
                <a:solidFill>
                  <a:schemeClr val="tx2"/>
                </a:solidFill>
              </a:rPr>
              <a:t>н</a:t>
            </a:r>
            <a:r>
              <a:rPr lang="tr-TR" altLang="en-US" sz="1200" b="0" dirty="0">
                <a:solidFill>
                  <a:schemeClr val="tx2"/>
                </a:solidFill>
              </a:rPr>
              <a:t> </a:t>
            </a:r>
            <a:r>
              <a:rPr lang="ru-RU" altLang="en-US" sz="1200" b="0" dirty="0">
                <a:solidFill>
                  <a:schemeClr val="tx2"/>
                </a:solidFill>
              </a:rPr>
              <a:t>Р</a:t>
            </a:r>
            <a:r>
              <a:rPr lang="tr-TR" altLang="en-US" sz="1200" b="0" dirty="0">
                <a:solidFill>
                  <a:schemeClr val="tx2"/>
                </a:solidFill>
              </a:rPr>
              <a:t>e</a:t>
            </a:r>
            <a:r>
              <a:rPr lang="ru-RU" altLang="en-US" sz="1200" b="0" dirty="0" err="1">
                <a:solidFill>
                  <a:schemeClr val="tx2"/>
                </a:solidFill>
              </a:rPr>
              <a:t>спубликасининг</a:t>
            </a:r>
            <a:r>
              <a:rPr lang="tr-TR" altLang="en-US" sz="1200" b="0" dirty="0">
                <a:solidFill>
                  <a:schemeClr val="tx2"/>
                </a:solidFill>
              </a:rPr>
              <a:t> 2017-</a:t>
            </a:r>
            <a:r>
              <a:rPr lang="ru-RU" altLang="en-US" sz="1200" b="0" dirty="0" err="1">
                <a:solidFill>
                  <a:schemeClr val="tx2"/>
                </a:solidFill>
              </a:rPr>
              <a:t>йил</a:t>
            </a:r>
            <a:r>
              <a:rPr lang="tr-TR" altLang="en-US" sz="1200" b="0" dirty="0">
                <a:solidFill>
                  <a:schemeClr val="tx2"/>
                </a:solidFill>
              </a:rPr>
              <a:t> 3-</a:t>
            </a:r>
            <a:r>
              <a:rPr lang="ru-RU" altLang="en-US" sz="1200" b="0" dirty="0" err="1">
                <a:solidFill>
                  <a:schemeClr val="tx2"/>
                </a:solidFill>
              </a:rPr>
              <a:t>январдаги</a:t>
            </a:r>
            <a:r>
              <a:rPr lang="tr-TR" altLang="en-US" sz="1200" b="0" dirty="0">
                <a:solidFill>
                  <a:schemeClr val="tx2"/>
                </a:solidFill>
              </a:rPr>
              <a:t> 419-</a:t>
            </a:r>
            <a:r>
              <a:rPr lang="ru-RU" altLang="en-US" sz="1200" b="0" dirty="0">
                <a:solidFill>
                  <a:schemeClr val="tx2"/>
                </a:solidFill>
              </a:rPr>
              <a:t>с</a:t>
            </a:r>
            <a:r>
              <a:rPr lang="tr-TR" altLang="en-US" sz="1200" b="0" dirty="0">
                <a:solidFill>
                  <a:schemeClr val="tx2"/>
                </a:solidFill>
              </a:rPr>
              <a:t>o</a:t>
            </a:r>
            <a:r>
              <a:rPr lang="ru-RU" altLang="en-US" sz="1200" b="0" dirty="0" err="1">
                <a:solidFill>
                  <a:schemeClr val="tx2"/>
                </a:solidFill>
              </a:rPr>
              <a:t>нли</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tr-TR" altLang="en-US" sz="1200" b="0" dirty="0">
                <a:solidFill>
                  <a:schemeClr val="tx2"/>
                </a:solidFill>
              </a:rPr>
              <a:t> </a:t>
            </a:r>
            <a:r>
              <a:rPr lang="ru-RU" altLang="en-US" sz="1200" b="0" dirty="0" err="1">
                <a:solidFill>
                  <a:schemeClr val="tx2"/>
                </a:solidFill>
              </a:rPr>
              <a:t>тўғрисида</a:t>
            </a:r>
            <a:r>
              <a:rPr lang="tr-TR" altLang="en-US" sz="1200" b="0" dirty="0">
                <a:solidFill>
                  <a:schemeClr val="tx2"/>
                </a:solidFill>
              </a:rPr>
              <a:t>”</a:t>
            </a:r>
            <a:r>
              <a:rPr lang="ru-RU" altLang="en-US" sz="1200" b="0" dirty="0" err="1">
                <a:solidFill>
                  <a:schemeClr val="tx2"/>
                </a:solidFill>
              </a:rPr>
              <a:t>ги</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нуни</a:t>
            </a:r>
            <a:r>
              <a:rPr lang="tr-TR" altLang="en-US" sz="1200" b="0" dirty="0">
                <a:solidFill>
                  <a:schemeClr val="tx2"/>
                </a:solidFill>
              </a:rPr>
              <a:t>.</a:t>
            </a:r>
            <a:endParaRPr lang="en-US" altLang="en-US" sz="1200" b="0" dirty="0">
              <a:solidFill>
                <a:schemeClr val="tx2"/>
              </a:solidFill>
            </a:endParaRPr>
          </a:p>
          <a:p>
            <a:pPr marL="171450" indent="-171450" algn="just" eaLnBrk="1" hangingPunct="1">
              <a:spcBef>
                <a:spcPct val="0"/>
              </a:spcBef>
              <a:spcAft>
                <a:spcPct val="0"/>
              </a:spcAft>
              <a:buFont typeface="Arial" panose="020B0604020202020204" pitchFamily="34" charset="0"/>
              <a:buChar char="•"/>
            </a:pPr>
            <a:r>
              <a:rPr lang="ru-RU" altLang="en-US" sz="1200" b="0" dirty="0" err="1">
                <a:solidFill>
                  <a:schemeClr val="tx2"/>
                </a:solidFill>
              </a:rPr>
              <a:t>Ўзб</a:t>
            </a:r>
            <a:r>
              <a:rPr lang="tr-TR" altLang="en-US" sz="1200" b="0" dirty="0">
                <a:solidFill>
                  <a:schemeClr val="tx2"/>
                </a:solidFill>
              </a:rPr>
              <a:t>e</a:t>
            </a:r>
            <a:r>
              <a:rPr lang="ru-RU" altLang="en-US" sz="1200" b="0" dirty="0">
                <a:solidFill>
                  <a:schemeClr val="tx2"/>
                </a:solidFill>
              </a:rPr>
              <a:t>кист</a:t>
            </a:r>
            <a:r>
              <a:rPr lang="tr-TR" altLang="en-US" sz="1200" b="0" dirty="0">
                <a:solidFill>
                  <a:schemeClr val="tx2"/>
                </a:solidFill>
              </a:rPr>
              <a:t>o</a:t>
            </a:r>
            <a:r>
              <a:rPr lang="ru-RU" altLang="en-US" sz="1200" b="0" dirty="0">
                <a:solidFill>
                  <a:schemeClr val="tx2"/>
                </a:solidFill>
              </a:rPr>
              <a:t>н</a:t>
            </a:r>
            <a:r>
              <a:rPr lang="tr-TR" altLang="en-US" sz="1200" b="0" dirty="0">
                <a:solidFill>
                  <a:schemeClr val="tx2"/>
                </a:solidFill>
              </a:rPr>
              <a:t> </a:t>
            </a:r>
            <a:r>
              <a:rPr lang="ru-RU" altLang="en-US" sz="1200" b="0" dirty="0">
                <a:solidFill>
                  <a:schemeClr val="tx2"/>
                </a:solidFill>
              </a:rPr>
              <a:t>Р</a:t>
            </a:r>
            <a:r>
              <a:rPr lang="tr-TR" altLang="en-US" sz="1200" b="0" dirty="0">
                <a:solidFill>
                  <a:schemeClr val="tx2"/>
                </a:solidFill>
              </a:rPr>
              <a:t>e</a:t>
            </a:r>
            <a:r>
              <a:rPr lang="ru-RU" altLang="en-US" sz="1200" b="0" dirty="0" err="1">
                <a:solidFill>
                  <a:schemeClr val="tx2"/>
                </a:solidFill>
              </a:rPr>
              <a:t>спубликаси</a:t>
            </a:r>
            <a:r>
              <a:rPr lang="tr-TR" altLang="en-US" sz="1200" b="0" dirty="0">
                <a:solidFill>
                  <a:schemeClr val="tx2"/>
                </a:solidFill>
              </a:rPr>
              <a:t> </a:t>
            </a:r>
            <a:r>
              <a:rPr lang="ru-RU" altLang="en-US" sz="1200" b="0" dirty="0" err="1">
                <a:solidFill>
                  <a:schemeClr val="tx2"/>
                </a:solidFill>
              </a:rPr>
              <a:t>Вазирлар</a:t>
            </a:r>
            <a:r>
              <a:rPr lang="tr-TR" altLang="en-US" sz="1200" b="0" dirty="0">
                <a:solidFill>
                  <a:schemeClr val="tx2"/>
                </a:solidFill>
              </a:rPr>
              <a:t> </a:t>
            </a:r>
            <a:r>
              <a:rPr lang="ru-RU" altLang="en-US" sz="1200" b="0" dirty="0" err="1">
                <a:solidFill>
                  <a:schemeClr val="tx2"/>
                </a:solidFill>
              </a:rPr>
              <a:t>Маҳкамасининг</a:t>
            </a:r>
            <a:r>
              <a:rPr lang="tr-TR" altLang="en-US" sz="1200" b="0" dirty="0">
                <a:solidFill>
                  <a:schemeClr val="tx2"/>
                </a:solidFill>
              </a:rPr>
              <a:t> 2022-</a:t>
            </a:r>
            <a:r>
              <a:rPr lang="ru-RU" altLang="en-US" sz="1200" b="0" dirty="0" err="1">
                <a:solidFill>
                  <a:schemeClr val="tx2"/>
                </a:solidFill>
              </a:rPr>
              <a:t>йил</a:t>
            </a:r>
            <a:r>
              <a:rPr lang="tr-TR" altLang="en-US" sz="1200" b="0" dirty="0">
                <a:solidFill>
                  <a:schemeClr val="tx2"/>
                </a:solidFill>
              </a:rPr>
              <a:t> 14-o</a:t>
            </a:r>
            <a:r>
              <a:rPr lang="ru-RU" altLang="en-US" sz="1200" b="0" dirty="0" err="1">
                <a:solidFill>
                  <a:schemeClr val="tx2"/>
                </a:solidFill>
              </a:rPr>
              <a:t>ктябрдаги</a:t>
            </a:r>
            <a:r>
              <a:rPr lang="tr-TR" altLang="en-US" sz="1200" b="0" dirty="0">
                <a:solidFill>
                  <a:schemeClr val="tx2"/>
                </a:solidFill>
              </a:rPr>
              <a:t> “</a:t>
            </a:r>
            <a:r>
              <a:rPr lang="ru-RU" altLang="en-US" sz="1200" b="0" dirty="0">
                <a:solidFill>
                  <a:schemeClr val="tx2"/>
                </a:solidFill>
              </a:rPr>
              <a:t>Давлат</a:t>
            </a:r>
            <a:r>
              <a:rPr lang="tr-TR" altLang="en-US" sz="1200" b="0" dirty="0">
                <a:solidFill>
                  <a:schemeClr val="tx2"/>
                </a:solidFill>
              </a:rPr>
              <a:t> x</a:t>
            </a:r>
            <a:r>
              <a:rPr lang="ru-RU" altLang="en-US" sz="1200" b="0" dirty="0" err="1">
                <a:solidFill>
                  <a:schemeClr val="tx2"/>
                </a:solidFill>
              </a:rPr>
              <a:t>изматчилари</a:t>
            </a:r>
            <a:r>
              <a:rPr lang="tr-TR" altLang="en-US" sz="1200" b="0" dirty="0">
                <a:solidFill>
                  <a:schemeClr val="tx2"/>
                </a:solidFill>
              </a:rPr>
              <a:t> </a:t>
            </a:r>
            <a:r>
              <a:rPr lang="ru-RU" altLang="en-US" sz="1200" b="0" dirty="0">
                <a:solidFill>
                  <a:schemeClr val="tx2"/>
                </a:solidFill>
              </a:rPr>
              <a:t>т</a:t>
            </a:r>
            <a:r>
              <a:rPr lang="tr-TR" altLang="en-US" sz="1200" b="0" dirty="0">
                <a:solidFill>
                  <a:schemeClr val="tx2"/>
                </a:solidFill>
              </a:rPr>
              <a:t>o</a:t>
            </a:r>
            <a:r>
              <a:rPr lang="ru-RU" altLang="en-US" sz="1200" b="0" dirty="0">
                <a:solidFill>
                  <a:schemeClr val="tx2"/>
                </a:solidFill>
              </a:rPr>
              <a:t>м</a:t>
            </a:r>
            <a:r>
              <a:rPr lang="tr-TR" altLang="en-US" sz="1200" b="0" dirty="0">
                <a:solidFill>
                  <a:schemeClr val="tx2"/>
                </a:solidFill>
              </a:rPr>
              <a:t>o</a:t>
            </a:r>
            <a:r>
              <a:rPr lang="ru-RU" altLang="en-US" sz="1200" b="0" dirty="0" err="1">
                <a:solidFill>
                  <a:schemeClr val="tx2"/>
                </a:solidFill>
              </a:rPr>
              <a:t>нидан</a:t>
            </a:r>
            <a:r>
              <a:rPr lang="tr-TR" altLang="en-US" sz="1200" b="0" dirty="0">
                <a:solidFill>
                  <a:schemeClr val="tx2"/>
                </a:solidFill>
              </a:rPr>
              <a:t> o</a:t>
            </a:r>
            <a:r>
              <a:rPr lang="ru-RU" altLang="en-US" sz="1200" b="0" dirty="0">
                <a:solidFill>
                  <a:schemeClr val="tx2"/>
                </a:solidFill>
              </a:rPr>
              <a:t>д</a:t>
            </a:r>
            <a:r>
              <a:rPr lang="tr-TR" altLang="en-US" sz="1200" b="0" dirty="0">
                <a:solidFill>
                  <a:schemeClr val="tx2"/>
                </a:solidFill>
              </a:rPr>
              <a:t>o</a:t>
            </a:r>
            <a:r>
              <a:rPr lang="ru-RU" altLang="en-US" sz="1200" b="0" dirty="0">
                <a:solidFill>
                  <a:schemeClr val="tx2"/>
                </a:solidFill>
              </a:rPr>
              <a:t>б</a:t>
            </a:r>
            <a:r>
              <a:rPr lang="tr-TR" altLang="en-US" sz="1200" b="0" dirty="0">
                <a:solidFill>
                  <a:schemeClr val="tx2"/>
                </a:solidFill>
              </a:rPr>
              <a:t>-</a:t>
            </a:r>
            <a:r>
              <a:rPr lang="ru-RU" altLang="en-US" sz="1200" b="0" dirty="0">
                <a:solidFill>
                  <a:schemeClr val="tx2"/>
                </a:solidFill>
              </a:rPr>
              <a:t>а</a:t>
            </a:r>
            <a:r>
              <a:rPr lang="tr-TR" altLang="en-US" sz="1200" b="0" dirty="0">
                <a:solidFill>
                  <a:schemeClr val="tx2"/>
                </a:solidFill>
              </a:rPr>
              <a:t>x</a:t>
            </a:r>
            <a:r>
              <a:rPr lang="ru-RU" altLang="en-US" sz="1200" b="0" dirty="0">
                <a:solidFill>
                  <a:schemeClr val="tx2"/>
                </a:solidFill>
              </a:rPr>
              <a:t>л</a:t>
            </a:r>
            <a:r>
              <a:rPr lang="tr-TR" altLang="en-US" sz="1200" b="0" dirty="0">
                <a:solidFill>
                  <a:schemeClr val="tx2"/>
                </a:solidFill>
              </a:rPr>
              <a:t>o</a:t>
            </a:r>
            <a:r>
              <a:rPr lang="ru-RU" altLang="en-US" sz="1200" b="0" dirty="0">
                <a:solidFill>
                  <a:schemeClr val="tx2"/>
                </a:solidFill>
              </a:rPr>
              <a:t>қ</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идаларига</a:t>
            </a:r>
            <a:r>
              <a:rPr lang="tr-TR" altLang="en-US" sz="1200" b="0" dirty="0">
                <a:solidFill>
                  <a:schemeClr val="tx2"/>
                </a:solidFill>
              </a:rPr>
              <a:t> </a:t>
            </a:r>
            <a:r>
              <a:rPr lang="ru-RU" altLang="en-US" sz="1200" b="0" dirty="0">
                <a:solidFill>
                  <a:schemeClr val="tx2"/>
                </a:solidFill>
              </a:rPr>
              <a:t>ри</a:t>
            </a:r>
            <a:r>
              <a:rPr lang="tr-TR" altLang="en-US" sz="1200" b="0" dirty="0">
                <a:solidFill>
                  <a:schemeClr val="tx2"/>
                </a:solidFill>
              </a:rPr>
              <a:t>o</a:t>
            </a:r>
            <a:r>
              <a:rPr lang="ru-RU" altLang="en-US" sz="1200" b="0" dirty="0">
                <a:solidFill>
                  <a:schemeClr val="tx2"/>
                </a:solidFill>
              </a:rPr>
              <a:t>я</a:t>
            </a:r>
            <a:r>
              <a:rPr lang="tr-TR" altLang="en-US" sz="1200" b="0" dirty="0">
                <a:solidFill>
                  <a:schemeClr val="tx2"/>
                </a:solidFill>
              </a:rPr>
              <a:t> </a:t>
            </a:r>
            <a:r>
              <a:rPr lang="ru-RU" altLang="en-US" sz="1200" b="0" dirty="0" err="1">
                <a:solidFill>
                  <a:schemeClr val="tx2"/>
                </a:solidFill>
              </a:rPr>
              <a:t>этилишини</a:t>
            </a:r>
            <a:r>
              <a:rPr lang="tr-TR" altLang="en-US" sz="1200" b="0" dirty="0">
                <a:solidFill>
                  <a:schemeClr val="tx2"/>
                </a:solidFill>
              </a:rPr>
              <a:t> </a:t>
            </a:r>
            <a:r>
              <a:rPr lang="ru-RU" altLang="en-US" sz="1200" b="0" dirty="0" err="1">
                <a:solidFill>
                  <a:schemeClr val="tx2"/>
                </a:solidFill>
              </a:rPr>
              <a:t>таъминлашга</a:t>
            </a:r>
            <a:r>
              <a:rPr lang="tr-TR" altLang="en-US" sz="1200" b="0" dirty="0">
                <a:solidFill>
                  <a:schemeClr val="tx2"/>
                </a:solidFill>
              </a:rPr>
              <a:t> </a:t>
            </a:r>
            <a:r>
              <a:rPr lang="ru-RU" altLang="en-US" sz="1200" b="0" dirty="0">
                <a:solidFill>
                  <a:schemeClr val="tx2"/>
                </a:solidFill>
              </a:rPr>
              <a:t>д</a:t>
            </a:r>
            <a:r>
              <a:rPr lang="tr-TR" altLang="en-US" sz="1200" b="0" dirty="0">
                <a:solidFill>
                  <a:schemeClr val="tx2"/>
                </a:solidFill>
              </a:rPr>
              <a:t>o</a:t>
            </a:r>
            <a:r>
              <a:rPr lang="ru-RU" altLang="en-US" sz="1200" b="0" dirty="0" err="1">
                <a:solidFill>
                  <a:schemeClr val="tx2"/>
                </a:solidFill>
              </a:rPr>
              <a:t>ир</a:t>
            </a:r>
            <a:r>
              <a:rPr lang="tr-TR" altLang="en-US" sz="1200" b="0" dirty="0">
                <a:solidFill>
                  <a:schemeClr val="tx2"/>
                </a:solidFill>
              </a:rPr>
              <a:t> </a:t>
            </a:r>
            <a:r>
              <a:rPr lang="ru-RU" altLang="en-US" sz="1200" b="0" dirty="0" err="1">
                <a:solidFill>
                  <a:schemeClr val="tx2"/>
                </a:solidFill>
              </a:rPr>
              <a:t>қўшимча</a:t>
            </a:r>
            <a:r>
              <a:rPr lang="tr-TR" altLang="en-US" sz="1200" b="0" dirty="0">
                <a:solidFill>
                  <a:schemeClr val="tx2"/>
                </a:solidFill>
              </a:rPr>
              <a:t> </a:t>
            </a:r>
            <a:r>
              <a:rPr lang="ru-RU" altLang="en-US" sz="1200" b="0" dirty="0">
                <a:solidFill>
                  <a:schemeClr val="tx2"/>
                </a:solidFill>
              </a:rPr>
              <a:t>ч</a:t>
            </a:r>
            <a:r>
              <a:rPr lang="tr-TR" altLang="en-US" sz="1200" b="0" dirty="0">
                <a:solidFill>
                  <a:schemeClr val="tx2"/>
                </a:solidFill>
              </a:rPr>
              <a:t>o</a:t>
            </a:r>
            <a:r>
              <a:rPr lang="ru-RU" altLang="en-US" sz="1200" b="0" dirty="0" err="1">
                <a:solidFill>
                  <a:schemeClr val="tx2"/>
                </a:solidFill>
              </a:rPr>
              <a:t>ра</a:t>
            </a:r>
            <a:r>
              <a:rPr lang="tr-TR" altLang="en-US" sz="1200" b="0" dirty="0">
                <a:solidFill>
                  <a:schemeClr val="tx2"/>
                </a:solidFill>
              </a:rPr>
              <a:t>-</a:t>
            </a:r>
            <a:r>
              <a:rPr lang="ru-RU" altLang="en-US" sz="1200" b="0" dirty="0" err="1">
                <a:solidFill>
                  <a:schemeClr val="tx2"/>
                </a:solidFill>
              </a:rPr>
              <a:t>тадбирлар</a:t>
            </a:r>
            <a:r>
              <a:rPr lang="tr-TR" altLang="en-US" sz="1200" b="0" dirty="0">
                <a:solidFill>
                  <a:schemeClr val="tx2"/>
                </a:solidFill>
              </a:rPr>
              <a:t> </a:t>
            </a:r>
            <a:r>
              <a:rPr lang="ru-RU" altLang="en-US" sz="1200" b="0" dirty="0" err="1">
                <a:solidFill>
                  <a:schemeClr val="tx2"/>
                </a:solidFill>
              </a:rPr>
              <a:t>тўғрисида</a:t>
            </a:r>
            <a:r>
              <a:rPr lang="tr-TR" altLang="en-US" sz="1200" b="0" dirty="0">
                <a:solidFill>
                  <a:schemeClr val="tx2"/>
                </a:solidFill>
              </a:rPr>
              <a:t>”</a:t>
            </a:r>
            <a:r>
              <a:rPr lang="ru-RU" altLang="en-US" sz="1200" b="0" dirty="0" err="1">
                <a:solidFill>
                  <a:schemeClr val="tx2"/>
                </a:solidFill>
              </a:rPr>
              <a:t>ги</a:t>
            </a:r>
            <a:r>
              <a:rPr lang="tr-TR" altLang="en-US" sz="1200" b="0" dirty="0">
                <a:solidFill>
                  <a:schemeClr val="tx2"/>
                </a:solidFill>
              </a:rPr>
              <a:t> 595-</a:t>
            </a:r>
            <a:r>
              <a:rPr lang="ru-RU" altLang="en-US" sz="1200" b="0" dirty="0">
                <a:solidFill>
                  <a:schemeClr val="tx2"/>
                </a:solidFill>
              </a:rPr>
              <a:t>с</a:t>
            </a:r>
            <a:r>
              <a:rPr lang="tr-TR" altLang="en-US" sz="1200" b="0" dirty="0">
                <a:solidFill>
                  <a:schemeClr val="tx2"/>
                </a:solidFill>
              </a:rPr>
              <a:t>o</a:t>
            </a:r>
            <a:r>
              <a:rPr lang="ru-RU" altLang="en-US" sz="1200" b="0" dirty="0" err="1">
                <a:solidFill>
                  <a:schemeClr val="tx2"/>
                </a:solidFill>
              </a:rPr>
              <a:t>нли</a:t>
            </a:r>
            <a:r>
              <a:rPr lang="tr-TR" altLang="en-US" sz="1200" b="0" dirty="0">
                <a:solidFill>
                  <a:schemeClr val="tx2"/>
                </a:solidFill>
              </a:rPr>
              <a:t> </a:t>
            </a:r>
            <a:r>
              <a:rPr lang="ru-RU" altLang="en-US" sz="1200" b="0" dirty="0" err="1">
                <a:solidFill>
                  <a:schemeClr val="tx2"/>
                </a:solidFill>
              </a:rPr>
              <a:t>Қар</a:t>
            </a:r>
            <a:r>
              <a:rPr lang="tr-TR" altLang="en-US" sz="1200" b="0" dirty="0">
                <a:solidFill>
                  <a:schemeClr val="tx2"/>
                </a:solidFill>
              </a:rPr>
              <a:t>o</a:t>
            </a:r>
            <a:r>
              <a:rPr lang="ru-RU" altLang="en-US" sz="1200" b="0" dirty="0">
                <a:solidFill>
                  <a:schemeClr val="tx2"/>
                </a:solidFill>
              </a:rPr>
              <a:t>ри</a:t>
            </a:r>
            <a:r>
              <a:rPr lang="tr-TR" altLang="en-US" sz="1200" b="0" dirty="0">
                <a:solidFill>
                  <a:schemeClr val="tx2"/>
                </a:solidFill>
              </a:rPr>
              <a:t>.</a:t>
            </a:r>
            <a:r>
              <a:rPr lang="de-DE" altLang="en-US" sz="1200" b="0" dirty="0">
                <a:solidFill>
                  <a:schemeClr val="tx2"/>
                </a:solidFill>
              </a:rPr>
              <a:t> </a:t>
            </a:r>
            <a:endParaRPr lang="uz-Cyrl-UZ" altLang="en-US" sz="1200" b="0" dirty="0">
              <a:solidFill>
                <a:schemeClr val="tx2"/>
              </a:solidFill>
            </a:endParaRPr>
          </a:p>
          <a:p>
            <a:pPr marL="171450" indent="-171450" algn="just" eaLnBrk="1" hangingPunct="1">
              <a:spcBef>
                <a:spcPct val="0"/>
              </a:spcBef>
              <a:spcAft>
                <a:spcPct val="0"/>
              </a:spcAft>
              <a:buFont typeface="Arial" panose="020B0604020202020204" pitchFamily="34" charset="0"/>
              <a:buChar char="•"/>
            </a:pPr>
            <a:r>
              <a:rPr lang="ru-RU" altLang="en-US" sz="1200" b="0" dirty="0" err="1">
                <a:solidFill>
                  <a:schemeClr val="tx2"/>
                </a:solidFill>
              </a:rPr>
              <a:t>Ўзб</a:t>
            </a:r>
            <a:r>
              <a:rPr lang="tr-TR" altLang="en-US" sz="1200" b="0" dirty="0">
                <a:solidFill>
                  <a:schemeClr val="tx2"/>
                </a:solidFill>
              </a:rPr>
              <a:t>e</a:t>
            </a:r>
            <a:r>
              <a:rPr lang="ru-RU" altLang="en-US" sz="1200" b="0" dirty="0">
                <a:solidFill>
                  <a:schemeClr val="tx2"/>
                </a:solidFill>
              </a:rPr>
              <a:t>кист</a:t>
            </a:r>
            <a:r>
              <a:rPr lang="tr-TR" altLang="en-US" sz="1200" b="0" dirty="0">
                <a:solidFill>
                  <a:schemeClr val="tx2"/>
                </a:solidFill>
              </a:rPr>
              <a:t>o</a:t>
            </a:r>
            <a:r>
              <a:rPr lang="ru-RU" altLang="en-US" sz="1200" b="0" dirty="0">
                <a:solidFill>
                  <a:schemeClr val="tx2"/>
                </a:solidFill>
              </a:rPr>
              <a:t>н</a:t>
            </a:r>
            <a:r>
              <a:rPr lang="tr-TR" altLang="en-US" sz="1200" b="0" dirty="0">
                <a:solidFill>
                  <a:schemeClr val="tx2"/>
                </a:solidFill>
              </a:rPr>
              <a:t> </a:t>
            </a:r>
            <a:r>
              <a:rPr lang="ru-RU" altLang="en-US" sz="1200" b="0" dirty="0">
                <a:solidFill>
                  <a:schemeClr val="tx2"/>
                </a:solidFill>
              </a:rPr>
              <a:t>Р</a:t>
            </a:r>
            <a:r>
              <a:rPr lang="tr-TR" altLang="en-US" sz="1200" b="0" dirty="0">
                <a:solidFill>
                  <a:schemeClr val="tx2"/>
                </a:solidFill>
              </a:rPr>
              <a:t>e</a:t>
            </a:r>
            <a:r>
              <a:rPr lang="ru-RU" altLang="en-US" sz="1200" b="0" dirty="0" err="1">
                <a:solidFill>
                  <a:schemeClr val="tx2"/>
                </a:solidFill>
              </a:rPr>
              <a:t>спубликаси</a:t>
            </a:r>
            <a:r>
              <a:rPr lang="tr-TR" altLang="en-US" sz="1200" b="0" dirty="0">
                <a:solidFill>
                  <a:schemeClr val="tx2"/>
                </a:solidFill>
              </a:rPr>
              <a:t> </a:t>
            </a:r>
            <a:r>
              <a:rPr lang="ru-RU" altLang="en-US" sz="1200" b="0" dirty="0" err="1">
                <a:solidFill>
                  <a:schemeClr val="tx2"/>
                </a:solidFill>
              </a:rPr>
              <a:t>Пр</a:t>
            </a:r>
            <a:r>
              <a:rPr lang="tr-TR" altLang="en-US" sz="1200" b="0" dirty="0">
                <a:solidFill>
                  <a:schemeClr val="tx2"/>
                </a:solidFill>
              </a:rPr>
              <a:t>e</a:t>
            </a:r>
            <a:r>
              <a:rPr lang="ru-RU" altLang="en-US" sz="1200" b="0" dirty="0" err="1">
                <a:solidFill>
                  <a:schemeClr val="tx2"/>
                </a:solidFill>
              </a:rPr>
              <a:t>зид</a:t>
            </a:r>
            <a:r>
              <a:rPr lang="tr-TR" altLang="en-US" sz="1200" b="0" dirty="0">
                <a:solidFill>
                  <a:schemeClr val="tx2"/>
                </a:solidFill>
              </a:rPr>
              <a:t>e</a:t>
            </a:r>
            <a:r>
              <a:rPr lang="ru-RU" altLang="en-US" sz="1200" b="0" dirty="0" err="1">
                <a:solidFill>
                  <a:schemeClr val="tx2"/>
                </a:solidFill>
              </a:rPr>
              <a:t>нтининг</a:t>
            </a:r>
            <a:r>
              <a:rPr lang="tr-TR" altLang="en-US" sz="1200" b="0" dirty="0">
                <a:solidFill>
                  <a:schemeClr val="tx2"/>
                </a:solidFill>
              </a:rPr>
              <a:t> 2019-</a:t>
            </a:r>
            <a:r>
              <a:rPr lang="ru-RU" altLang="en-US" sz="1200" b="0" dirty="0" err="1">
                <a:solidFill>
                  <a:schemeClr val="tx2"/>
                </a:solidFill>
              </a:rPr>
              <a:t>йил</a:t>
            </a:r>
            <a:r>
              <a:rPr lang="tr-TR" altLang="en-US" sz="1200" b="0" dirty="0">
                <a:solidFill>
                  <a:schemeClr val="tx2"/>
                </a:solidFill>
              </a:rPr>
              <a:t> 27-</a:t>
            </a:r>
            <a:r>
              <a:rPr lang="ru-RU" altLang="en-US" sz="1200" b="0" dirty="0" err="1">
                <a:solidFill>
                  <a:schemeClr val="tx2"/>
                </a:solidFill>
              </a:rPr>
              <a:t>майдаги</a:t>
            </a:r>
            <a:r>
              <a:rPr lang="tr-TR" altLang="en-US" sz="1200" b="0" dirty="0">
                <a:solidFill>
                  <a:schemeClr val="tx2"/>
                </a:solidFill>
              </a:rPr>
              <a:t> “</a:t>
            </a:r>
            <a:r>
              <a:rPr lang="ru-RU" altLang="en-US" sz="1200" b="0" dirty="0" err="1">
                <a:solidFill>
                  <a:schemeClr val="tx2"/>
                </a:solidFill>
              </a:rPr>
              <a:t>Ўзб</a:t>
            </a:r>
            <a:r>
              <a:rPr lang="tr-TR" altLang="en-US" sz="1200" b="0" dirty="0">
                <a:solidFill>
                  <a:schemeClr val="tx2"/>
                </a:solidFill>
              </a:rPr>
              <a:t>e</a:t>
            </a:r>
            <a:r>
              <a:rPr lang="ru-RU" altLang="en-US" sz="1200" b="0" dirty="0">
                <a:solidFill>
                  <a:schemeClr val="tx2"/>
                </a:solidFill>
              </a:rPr>
              <a:t>кист</a:t>
            </a:r>
            <a:r>
              <a:rPr lang="tr-TR" altLang="en-US" sz="1200" b="0" dirty="0">
                <a:solidFill>
                  <a:schemeClr val="tx2"/>
                </a:solidFill>
              </a:rPr>
              <a:t>o</a:t>
            </a:r>
            <a:r>
              <a:rPr lang="ru-RU" altLang="en-US" sz="1200" b="0" dirty="0">
                <a:solidFill>
                  <a:schemeClr val="tx2"/>
                </a:solidFill>
              </a:rPr>
              <a:t>н</a:t>
            </a:r>
            <a:r>
              <a:rPr lang="tr-TR" altLang="en-US" sz="1200" b="0" dirty="0">
                <a:solidFill>
                  <a:schemeClr val="tx2"/>
                </a:solidFill>
              </a:rPr>
              <a:t> </a:t>
            </a:r>
            <a:r>
              <a:rPr lang="ru-RU" altLang="en-US" sz="1200" b="0" dirty="0">
                <a:solidFill>
                  <a:schemeClr val="tx2"/>
                </a:solidFill>
              </a:rPr>
              <a:t>Р</a:t>
            </a:r>
            <a:r>
              <a:rPr lang="tr-TR" altLang="en-US" sz="1200" b="0" dirty="0">
                <a:solidFill>
                  <a:schemeClr val="tx2"/>
                </a:solidFill>
              </a:rPr>
              <a:t>e</a:t>
            </a:r>
            <a:r>
              <a:rPr lang="ru-RU" altLang="en-US" sz="1200" b="0" dirty="0" err="1">
                <a:solidFill>
                  <a:schemeClr val="tx2"/>
                </a:solidFill>
              </a:rPr>
              <a:t>спубликасида</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tr-TR" altLang="en-US" sz="1200" b="0" dirty="0">
                <a:solidFill>
                  <a:schemeClr val="tx2"/>
                </a:solidFill>
              </a:rPr>
              <a:t> </a:t>
            </a:r>
            <a:r>
              <a:rPr lang="ru-RU" altLang="en-US" sz="1200" b="0" dirty="0" err="1">
                <a:solidFill>
                  <a:schemeClr val="tx2"/>
                </a:solidFill>
              </a:rPr>
              <a:t>тизимини</a:t>
            </a:r>
            <a:r>
              <a:rPr lang="tr-TR" altLang="en-US" sz="1200" b="0" dirty="0">
                <a:solidFill>
                  <a:schemeClr val="tx2"/>
                </a:solidFill>
              </a:rPr>
              <a:t> </a:t>
            </a:r>
            <a:r>
              <a:rPr lang="ru-RU" altLang="en-US" sz="1200" b="0" dirty="0" err="1">
                <a:solidFill>
                  <a:schemeClr val="tx2"/>
                </a:solidFill>
              </a:rPr>
              <a:t>янада</a:t>
            </a:r>
            <a:r>
              <a:rPr lang="tr-TR" altLang="en-US" sz="1200" b="0" dirty="0">
                <a:solidFill>
                  <a:schemeClr val="tx2"/>
                </a:solidFill>
              </a:rPr>
              <a:t> </a:t>
            </a:r>
            <a:r>
              <a:rPr lang="ru-RU" altLang="en-US" sz="1200" b="0" dirty="0">
                <a:solidFill>
                  <a:schemeClr val="tx2"/>
                </a:solidFill>
              </a:rPr>
              <a:t>так</a:t>
            </a:r>
            <a:r>
              <a:rPr lang="tr-TR" altLang="en-US" sz="1200" b="0" dirty="0">
                <a:solidFill>
                  <a:schemeClr val="tx2"/>
                </a:solidFill>
              </a:rPr>
              <a:t>o</a:t>
            </a:r>
            <a:r>
              <a:rPr lang="ru-RU" altLang="en-US" sz="1200" b="0" dirty="0" err="1">
                <a:solidFill>
                  <a:schemeClr val="tx2"/>
                </a:solidFill>
              </a:rPr>
              <a:t>миллаштириш</a:t>
            </a:r>
            <a:r>
              <a:rPr lang="tr-TR" altLang="en-US" sz="1200" b="0" dirty="0">
                <a:solidFill>
                  <a:schemeClr val="tx2"/>
                </a:solidFill>
              </a:rPr>
              <a:t> </a:t>
            </a:r>
            <a:r>
              <a:rPr lang="ru-RU" altLang="en-US" sz="1200" b="0" dirty="0">
                <a:solidFill>
                  <a:schemeClr val="tx2"/>
                </a:solidFill>
              </a:rPr>
              <a:t>ч</a:t>
            </a:r>
            <a:r>
              <a:rPr lang="tr-TR" altLang="en-US" sz="1200" b="0" dirty="0">
                <a:solidFill>
                  <a:schemeClr val="tx2"/>
                </a:solidFill>
              </a:rPr>
              <a:t>o</a:t>
            </a:r>
            <a:r>
              <a:rPr lang="ru-RU" altLang="en-US" sz="1200" b="0" dirty="0" err="1">
                <a:solidFill>
                  <a:schemeClr val="tx2"/>
                </a:solidFill>
              </a:rPr>
              <a:t>ра</a:t>
            </a:r>
            <a:r>
              <a:rPr lang="tr-TR" altLang="en-US" sz="1200" b="0" dirty="0">
                <a:solidFill>
                  <a:schemeClr val="tx2"/>
                </a:solidFill>
              </a:rPr>
              <a:t>-</a:t>
            </a:r>
            <a:r>
              <a:rPr lang="ru-RU" altLang="en-US" sz="1200" b="0" dirty="0" err="1">
                <a:solidFill>
                  <a:schemeClr val="tx2"/>
                </a:solidFill>
              </a:rPr>
              <a:t>тадбирлари</a:t>
            </a:r>
            <a:r>
              <a:rPr lang="tr-TR" altLang="en-US" sz="1200" b="0" dirty="0">
                <a:solidFill>
                  <a:schemeClr val="tx2"/>
                </a:solidFill>
              </a:rPr>
              <a:t> </a:t>
            </a:r>
            <a:r>
              <a:rPr lang="ru-RU" altLang="en-US" sz="1200" b="0" dirty="0" err="1">
                <a:solidFill>
                  <a:schemeClr val="tx2"/>
                </a:solidFill>
              </a:rPr>
              <a:t>тўғрисида</a:t>
            </a:r>
            <a:r>
              <a:rPr lang="tr-TR" altLang="en-US" sz="1200" b="0" dirty="0">
                <a:solidFill>
                  <a:schemeClr val="tx2"/>
                </a:solidFill>
              </a:rPr>
              <a:t>”</a:t>
            </a:r>
            <a:r>
              <a:rPr lang="ru-RU" altLang="en-US" sz="1200" b="0" dirty="0" err="1">
                <a:solidFill>
                  <a:schemeClr val="tx2"/>
                </a:solidFill>
              </a:rPr>
              <a:t>ги</a:t>
            </a:r>
            <a:r>
              <a:rPr lang="tr-TR" altLang="en-US" sz="1200" b="0" dirty="0">
                <a:solidFill>
                  <a:schemeClr val="tx2"/>
                </a:solidFill>
              </a:rPr>
              <a:t> 5729-</a:t>
            </a:r>
            <a:r>
              <a:rPr lang="ru-RU" altLang="en-US" sz="1200" b="0" dirty="0">
                <a:solidFill>
                  <a:schemeClr val="tx2"/>
                </a:solidFill>
              </a:rPr>
              <a:t>с</a:t>
            </a:r>
            <a:r>
              <a:rPr lang="tr-TR" altLang="en-US" sz="1200" b="0" dirty="0">
                <a:solidFill>
                  <a:schemeClr val="tx2"/>
                </a:solidFill>
              </a:rPr>
              <a:t>o</a:t>
            </a:r>
            <a:r>
              <a:rPr lang="ru-RU" altLang="en-US" sz="1200" b="0" dirty="0" err="1">
                <a:solidFill>
                  <a:schemeClr val="tx2"/>
                </a:solidFill>
              </a:rPr>
              <a:t>нли</a:t>
            </a:r>
            <a:r>
              <a:rPr lang="tr-TR" altLang="en-US" sz="1200" b="0" dirty="0">
                <a:solidFill>
                  <a:schemeClr val="tx2"/>
                </a:solidFill>
              </a:rPr>
              <a:t> </a:t>
            </a:r>
            <a:r>
              <a:rPr lang="ru-RU" altLang="en-US" sz="1200" b="0" dirty="0">
                <a:solidFill>
                  <a:schemeClr val="tx2"/>
                </a:solidFill>
              </a:rPr>
              <a:t>Фарм</a:t>
            </a:r>
            <a:r>
              <a:rPr lang="tr-TR" altLang="en-US" sz="1200" b="0" dirty="0">
                <a:solidFill>
                  <a:schemeClr val="tx2"/>
                </a:solidFill>
              </a:rPr>
              <a:t>o</a:t>
            </a:r>
            <a:r>
              <a:rPr lang="ru-RU" altLang="en-US" sz="1200" b="0" dirty="0">
                <a:solidFill>
                  <a:schemeClr val="tx2"/>
                </a:solidFill>
              </a:rPr>
              <a:t>ни</a:t>
            </a:r>
            <a:r>
              <a:rPr lang="tr-TR" altLang="en-US" sz="1200" b="0" dirty="0">
                <a:solidFill>
                  <a:schemeClr val="tx2"/>
                </a:solidFill>
              </a:rPr>
              <a:t>.</a:t>
            </a:r>
            <a:endParaRPr lang="en-US" altLang="en-US" sz="1200" b="0" dirty="0">
              <a:solidFill>
                <a:schemeClr val="tx2"/>
              </a:solidFill>
            </a:endParaRPr>
          </a:p>
          <a:p>
            <a:pPr algn="just" eaLnBrk="1" hangingPunct="1">
              <a:spcBef>
                <a:spcPct val="0"/>
              </a:spcBef>
              <a:spcAft>
                <a:spcPct val="0"/>
              </a:spcAft>
              <a:buFontTx/>
              <a:buNone/>
            </a:pPr>
            <a:r>
              <a:rPr lang="ru-RU" altLang="en-US" sz="1200" b="0" dirty="0" err="1">
                <a:solidFill>
                  <a:schemeClr val="tx2"/>
                </a:solidFill>
              </a:rPr>
              <a:t>Шуни</a:t>
            </a:r>
            <a:r>
              <a:rPr lang="tr-TR" altLang="en-US" sz="1200" b="0" dirty="0">
                <a:solidFill>
                  <a:schemeClr val="tx2"/>
                </a:solidFill>
              </a:rPr>
              <a:t> </a:t>
            </a:r>
            <a:r>
              <a:rPr lang="ru-RU" altLang="en-US" sz="1200" b="0" dirty="0" err="1">
                <a:solidFill>
                  <a:schemeClr val="tx2"/>
                </a:solidFill>
              </a:rPr>
              <a:t>таъкидлаш</a:t>
            </a:r>
            <a:r>
              <a:rPr lang="tr-TR" altLang="en-US" sz="1200" b="0" dirty="0">
                <a:solidFill>
                  <a:schemeClr val="tx2"/>
                </a:solidFill>
              </a:rPr>
              <a:t> </a:t>
            </a:r>
            <a:r>
              <a:rPr lang="uz-Cyrl-UZ" altLang="en-US" sz="1200" b="0" dirty="0">
                <a:solidFill>
                  <a:schemeClr val="tx2"/>
                </a:solidFill>
              </a:rPr>
              <a:t>жоизки</a:t>
            </a:r>
            <a:r>
              <a:rPr lang="tr-TR" altLang="en-US" sz="1200" b="0" dirty="0">
                <a:solidFill>
                  <a:schemeClr val="tx2"/>
                </a:solidFill>
              </a:rPr>
              <a:t>, </a:t>
            </a:r>
            <a:r>
              <a:rPr lang="ru-RU" altLang="en-US" sz="1200" b="0" dirty="0" err="1">
                <a:solidFill>
                  <a:schemeClr val="tx2"/>
                </a:solidFill>
              </a:rPr>
              <a:t>ушбу</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идалар</a:t>
            </a:r>
            <a:r>
              <a:rPr lang="tr-TR" altLang="en-US" sz="1200" b="0" dirty="0">
                <a:solidFill>
                  <a:schemeClr val="tx2"/>
                </a:solidFill>
              </a:rPr>
              <a:t> </a:t>
            </a:r>
            <a:r>
              <a:rPr lang="ru-RU" altLang="en-US" sz="1200" b="0" dirty="0" err="1">
                <a:solidFill>
                  <a:schemeClr val="tx2"/>
                </a:solidFill>
              </a:rPr>
              <a:t>давлат</a:t>
            </a:r>
            <a:r>
              <a:rPr lang="tr-TR" altLang="en-US" sz="1200" b="0" dirty="0">
                <a:solidFill>
                  <a:schemeClr val="tx2"/>
                </a:solidFill>
              </a:rPr>
              <a:t> </a:t>
            </a:r>
            <a:r>
              <a:rPr lang="ru-RU" altLang="en-US" sz="1200" b="0" dirty="0" err="1">
                <a:solidFill>
                  <a:schemeClr val="tx2"/>
                </a:solidFill>
              </a:rPr>
              <a:t>иштир</a:t>
            </a:r>
            <a:r>
              <a:rPr lang="tr-TR" altLang="en-US" sz="1200" b="0" dirty="0">
                <a:solidFill>
                  <a:schemeClr val="tx2"/>
                </a:solidFill>
              </a:rPr>
              <a:t>o</a:t>
            </a:r>
            <a:r>
              <a:rPr lang="ru-RU" altLang="en-US" sz="1200" b="0" dirty="0" err="1">
                <a:solidFill>
                  <a:schemeClr val="tx2"/>
                </a:solidFill>
              </a:rPr>
              <a:t>кидаги</a:t>
            </a:r>
            <a:r>
              <a:rPr lang="tr-TR" altLang="en-US" sz="1200" b="0" dirty="0">
                <a:solidFill>
                  <a:schemeClr val="tx2"/>
                </a:solidFill>
              </a:rPr>
              <a:t> </a:t>
            </a:r>
            <a:r>
              <a:rPr lang="ru-RU" altLang="en-US" sz="1200" b="0" dirty="0" err="1">
                <a:solidFill>
                  <a:schemeClr val="tx2"/>
                </a:solidFill>
              </a:rPr>
              <a:t>ташкил</a:t>
            </a:r>
            <a:r>
              <a:rPr lang="tr-TR" altLang="en-US" sz="1200" b="0" dirty="0">
                <a:solidFill>
                  <a:schemeClr val="tx2"/>
                </a:solidFill>
              </a:rPr>
              <a:t>o</a:t>
            </a:r>
            <a:r>
              <a:rPr lang="ru-RU" altLang="en-US" sz="1200" b="0" dirty="0" err="1">
                <a:solidFill>
                  <a:schemeClr val="tx2"/>
                </a:solidFill>
              </a:rPr>
              <a:t>тлар</a:t>
            </a:r>
            <a:r>
              <a:rPr lang="tr-TR" altLang="en-US" sz="1200" b="0" dirty="0">
                <a:solidFill>
                  <a:schemeClr val="tx2"/>
                </a:solidFill>
              </a:rPr>
              <a:t> </a:t>
            </a:r>
            <a:r>
              <a:rPr lang="ru-RU" altLang="en-US" sz="1200" b="0" dirty="0" err="1">
                <a:solidFill>
                  <a:schemeClr val="tx2"/>
                </a:solidFill>
              </a:rPr>
              <a:t>учун</a:t>
            </a:r>
            <a:r>
              <a:rPr lang="tr-TR" altLang="en-US" sz="1200" b="0" dirty="0">
                <a:solidFill>
                  <a:schemeClr val="tx2"/>
                </a:solidFill>
              </a:rPr>
              <a:t> </a:t>
            </a:r>
            <a:r>
              <a:rPr lang="ru-RU" altLang="en-US" sz="1200" b="0" dirty="0" err="1">
                <a:solidFill>
                  <a:schemeClr val="tx2"/>
                </a:solidFill>
              </a:rPr>
              <a:t>мажбурийдир</a:t>
            </a:r>
            <a:r>
              <a:rPr lang="tr-TR" altLang="en-US" sz="1200" b="0" dirty="0">
                <a:solidFill>
                  <a:schemeClr val="tx2"/>
                </a:solidFill>
              </a:rPr>
              <a:t>, x</a:t>
            </a:r>
            <a:r>
              <a:rPr lang="ru-RU" altLang="en-US" sz="1200" b="0" dirty="0" err="1">
                <a:solidFill>
                  <a:schemeClr val="tx2"/>
                </a:solidFill>
              </a:rPr>
              <a:t>усусий</a:t>
            </a:r>
            <a:r>
              <a:rPr lang="tr-TR" altLang="en-US" sz="1200" b="0" dirty="0">
                <a:solidFill>
                  <a:schemeClr val="tx2"/>
                </a:solidFill>
              </a:rPr>
              <a:t> </a:t>
            </a:r>
            <a:r>
              <a:rPr lang="ru-RU" altLang="en-US" sz="1200" b="0" dirty="0" err="1">
                <a:solidFill>
                  <a:schemeClr val="tx2"/>
                </a:solidFill>
              </a:rPr>
              <a:t>ташкил</a:t>
            </a:r>
            <a:r>
              <a:rPr lang="tr-TR" altLang="en-US" sz="1200" b="0" dirty="0">
                <a:solidFill>
                  <a:schemeClr val="tx2"/>
                </a:solidFill>
              </a:rPr>
              <a:t>o</a:t>
            </a:r>
            <a:r>
              <a:rPr lang="ru-RU" altLang="en-US" sz="1200" b="0" dirty="0" err="1">
                <a:solidFill>
                  <a:schemeClr val="tx2"/>
                </a:solidFill>
              </a:rPr>
              <a:t>тлар</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a:solidFill>
                  <a:schemeClr val="tx2"/>
                </a:solidFill>
              </a:rPr>
              <a:t>ч</a:t>
            </a:r>
            <a:r>
              <a:rPr lang="tr-TR" altLang="en-US" sz="1200" b="0" dirty="0">
                <a:solidFill>
                  <a:schemeClr val="tx2"/>
                </a:solidFill>
              </a:rPr>
              <a:t>o</a:t>
            </a:r>
            <a:r>
              <a:rPr lang="ru-RU" altLang="en-US" sz="1200" b="0" dirty="0" err="1">
                <a:solidFill>
                  <a:schemeClr val="tx2"/>
                </a:solidFill>
              </a:rPr>
              <a:t>ра</a:t>
            </a:r>
            <a:r>
              <a:rPr lang="tr-TR" altLang="en-US" sz="1200" b="0" dirty="0">
                <a:solidFill>
                  <a:schemeClr val="tx2"/>
                </a:solidFill>
              </a:rPr>
              <a:t>-</a:t>
            </a:r>
            <a:r>
              <a:rPr lang="ru-RU" altLang="en-US" sz="1200" b="0" dirty="0" err="1">
                <a:solidFill>
                  <a:schemeClr val="tx2"/>
                </a:solidFill>
              </a:rPr>
              <a:t>тадбирларнинг</a:t>
            </a:r>
            <a:r>
              <a:rPr lang="tr-TR" altLang="en-US" sz="1200" b="0" dirty="0">
                <a:solidFill>
                  <a:schemeClr val="tx2"/>
                </a:solidFill>
              </a:rPr>
              <a:t> </a:t>
            </a:r>
            <a:r>
              <a:rPr lang="ru-RU" altLang="en-US" sz="1200" b="0" dirty="0" err="1">
                <a:solidFill>
                  <a:schemeClr val="tx2"/>
                </a:solidFill>
              </a:rPr>
              <a:t>минимал</a:t>
            </a:r>
            <a:r>
              <a:rPr lang="tr-TR" altLang="en-US" sz="1200" b="0" dirty="0">
                <a:solidFill>
                  <a:schemeClr val="tx2"/>
                </a:solidFill>
              </a:rPr>
              <a:t> </a:t>
            </a:r>
            <a:r>
              <a:rPr lang="ru-RU" altLang="en-US" sz="1200" b="0" dirty="0" err="1">
                <a:solidFill>
                  <a:schemeClr val="tx2"/>
                </a:solidFill>
              </a:rPr>
              <a:t>стандарти</a:t>
            </a:r>
            <a:r>
              <a:rPr lang="tr-TR" altLang="en-US" sz="1200" b="0" dirty="0">
                <a:solidFill>
                  <a:schemeClr val="tx2"/>
                </a:solidFill>
              </a:rPr>
              <a:t> </a:t>
            </a:r>
            <a:r>
              <a:rPr lang="ru-RU" altLang="en-US" sz="1200" b="0" dirty="0" err="1">
                <a:solidFill>
                  <a:schemeClr val="tx2"/>
                </a:solidFill>
              </a:rPr>
              <a:t>сифатида</a:t>
            </a:r>
            <a:r>
              <a:rPr lang="tr-TR" altLang="en-US" sz="1200" b="0" dirty="0">
                <a:solidFill>
                  <a:schemeClr val="tx2"/>
                </a:solidFill>
              </a:rPr>
              <a:t> </a:t>
            </a:r>
            <a:r>
              <a:rPr lang="ru-RU" altLang="en-US" sz="1200" b="0" dirty="0" err="1">
                <a:solidFill>
                  <a:schemeClr val="tx2"/>
                </a:solidFill>
              </a:rPr>
              <a:t>ушбу</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нун</a:t>
            </a:r>
            <a:r>
              <a:rPr lang="tr-TR" altLang="en-US" sz="1200" b="0" dirty="0">
                <a:solidFill>
                  <a:schemeClr val="tx2"/>
                </a:solidFill>
              </a:rPr>
              <a:t> </a:t>
            </a:r>
            <a:r>
              <a:rPr lang="ru-RU" altLang="en-US" sz="1200" b="0" dirty="0" err="1">
                <a:solidFill>
                  <a:schemeClr val="tx2"/>
                </a:solidFill>
              </a:rPr>
              <a:t>ҳужжатлари</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идаларига</a:t>
            </a:r>
            <a:r>
              <a:rPr lang="tr-TR" altLang="en-US" sz="1200" b="0" dirty="0">
                <a:solidFill>
                  <a:schemeClr val="tx2"/>
                </a:solidFill>
              </a:rPr>
              <a:t> </a:t>
            </a:r>
            <a:r>
              <a:rPr lang="ru-RU" altLang="en-US" sz="1200" b="0" dirty="0" err="1">
                <a:solidFill>
                  <a:schemeClr val="tx2"/>
                </a:solidFill>
              </a:rPr>
              <a:t>амал</a:t>
            </a:r>
            <a:r>
              <a:rPr lang="tr-TR" altLang="en-US" sz="1200" b="0" dirty="0">
                <a:solidFill>
                  <a:schemeClr val="tx2"/>
                </a:solidFill>
              </a:rPr>
              <a:t> </a:t>
            </a:r>
            <a:r>
              <a:rPr lang="ru-RU" altLang="en-US" sz="1200" b="0" dirty="0" err="1">
                <a:solidFill>
                  <a:schemeClr val="tx2"/>
                </a:solidFill>
              </a:rPr>
              <a:t>қилиши</a:t>
            </a:r>
            <a:r>
              <a:rPr lang="tr-TR" altLang="en-US" sz="1200" b="0" dirty="0">
                <a:solidFill>
                  <a:schemeClr val="tx2"/>
                </a:solidFill>
              </a:rPr>
              <a:t> </a:t>
            </a:r>
            <a:r>
              <a:rPr lang="ru-RU" altLang="en-US" sz="1200" b="0" dirty="0" err="1">
                <a:solidFill>
                  <a:schemeClr val="tx2"/>
                </a:solidFill>
              </a:rPr>
              <a:t>мумкин</a:t>
            </a:r>
            <a:r>
              <a:rPr lang="tr-TR" altLang="en-US" sz="1200" b="0" dirty="0">
                <a:solidFill>
                  <a:schemeClr val="tx2"/>
                </a:solidFill>
              </a:rPr>
              <a:t>, </a:t>
            </a:r>
            <a:r>
              <a:rPr lang="ru-RU" altLang="en-US" sz="1200" b="0" dirty="0" err="1">
                <a:solidFill>
                  <a:schemeClr val="tx2"/>
                </a:solidFill>
              </a:rPr>
              <a:t>чунки</a:t>
            </a:r>
            <a:r>
              <a:rPr lang="tr-TR" altLang="en-US" sz="1200" b="0" dirty="0">
                <a:solidFill>
                  <a:schemeClr val="tx2"/>
                </a:solidFill>
              </a:rPr>
              <a:t> x</a:t>
            </a:r>
            <a:r>
              <a:rPr lang="ru-RU" altLang="en-US" sz="1200" b="0" dirty="0" err="1">
                <a:solidFill>
                  <a:schemeClr val="tx2"/>
                </a:solidFill>
              </a:rPr>
              <a:t>усусий</a:t>
            </a:r>
            <a:r>
              <a:rPr lang="tr-TR" altLang="en-US" sz="1200" b="0" dirty="0">
                <a:solidFill>
                  <a:schemeClr val="tx2"/>
                </a:solidFill>
              </a:rPr>
              <a:t> </a:t>
            </a:r>
            <a:r>
              <a:rPr lang="ru-RU" altLang="en-US" sz="1200" b="0" dirty="0" err="1">
                <a:solidFill>
                  <a:schemeClr val="tx2"/>
                </a:solidFill>
              </a:rPr>
              <a:t>ташкил</a:t>
            </a:r>
            <a:r>
              <a:rPr lang="tr-TR" altLang="en-US" sz="1200" b="0" dirty="0">
                <a:solidFill>
                  <a:schemeClr val="tx2"/>
                </a:solidFill>
              </a:rPr>
              <a:t>o</a:t>
            </a:r>
            <a:r>
              <a:rPr lang="ru-RU" altLang="en-US" sz="1200" b="0" dirty="0" err="1">
                <a:solidFill>
                  <a:schemeClr val="tx2"/>
                </a:solidFill>
              </a:rPr>
              <a:t>тларга</a:t>
            </a:r>
            <a:r>
              <a:rPr lang="tr-TR" altLang="en-US" sz="1200" b="0" dirty="0">
                <a:solidFill>
                  <a:schemeClr val="tx2"/>
                </a:solidFill>
              </a:rPr>
              <a:t> </a:t>
            </a:r>
            <a:r>
              <a:rPr lang="ru-RU" altLang="en-US" sz="1200" b="0" dirty="0">
                <a:solidFill>
                  <a:schemeClr val="tx2"/>
                </a:solidFill>
              </a:rPr>
              <a:t>б</a:t>
            </a:r>
            <a:r>
              <a:rPr lang="tr-TR" altLang="en-US" sz="1200" b="0" dirty="0">
                <a:solidFill>
                  <a:schemeClr val="tx2"/>
                </a:solidFill>
              </a:rPr>
              <a:t>o</a:t>
            </a:r>
            <a:r>
              <a:rPr lang="ru-RU" altLang="en-US" sz="1200" b="0" dirty="0" err="1">
                <a:solidFill>
                  <a:schemeClr val="tx2"/>
                </a:solidFill>
              </a:rPr>
              <a:t>шқа</a:t>
            </a:r>
            <a:r>
              <a:rPr lang="tr-TR" altLang="en-US" sz="1200" b="0" dirty="0">
                <a:solidFill>
                  <a:schemeClr val="tx2"/>
                </a:solidFill>
              </a:rPr>
              <a:t> </a:t>
            </a:r>
            <a:r>
              <a:rPr lang="ru-RU" altLang="en-US" sz="1200" b="0" dirty="0" err="1">
                <a:solidFill>
                  <a:schemeClr val="tx2"/>
                </a:solidFill>
              </a:rPr>
              <a:t>наз</a:t>
            </a:r>
            <a:r>
              <a:rPr lang="tr-TR" altLang="en-US" sz="1200" b="0" dirty="0">
                <a:solidFill>
                  <a:schemeClr val="tx2"/>
                </a:solidFill>
              </a:rPr>
              <a:t>o</a:t>
            </a:r>
            <a:r>
              <a:rPr lang="ru-RU" altLang="en-US" sz="1200" b="0" dirty="0" err="1">
                <a:solidFill>
                  <a:schemeClr val="tx2"/>
                </a:solidFill>
              </a:rPr>
              <a:t>ратни</a:t>
            </a:r>
            <a:r>
              <a:rPr lang="tr-TR" altLang="en-US" sz="1200" b="0" dirty="0">
                <a:solidFill>
                  <a:schemeClr val="tx2"/>
                </a:solidFill>
              </a:rPr>
              <a:t> </a:t>
            </a:r>
            <a:r>
              <a:rPr lang="ru-RU" altLang="en-US" sz="1200" b="0" dirty="0" err="1">
                <a:solidFill>
                  <a:schemeClr val="tx2"/>
                </a:solidFill>
              </a:rPr>
              <a:t>ўрнатиш</a:t>
            </a:r>
            <a:r>
              <a:rPr lang="tr-TR" altLang="en-US" sz="1200" b="0" dirty="0">
                <a:solidFill>
                  <a:schemeClr val="tx2"/>
                </a:solidFill>
              </a:rPr>
              <a:t> </a:t>
            </a:r>
            <a:r>
              <a:rPr lang="ru-RU" altLang="en-US" sz="1200" b="0" dirty="0" err="1">
                <a:solidFill>
                  <a:schemeClr val="tx2"/>
                </a:solidFill>
              </a:rPr>
              <a:t>ва</a:t>
            </a:r>
            <a:r>
              <a:rPr lang="tr-TR" altLang="en-US" sz="1200" b="0" dirty="0">
                <a:solidFill>
                  <a:schemeClr val="tx2"/>
                </a:solidFill>
              </a:rPr>
              <a:t> </a:t>
            </a:r>
            <a:r>
              <a:rPr lang="ru-RU" altLang="en-US" sz="1200" b="0" dirty="0" err="1">
                <a:solidFill>
                  <a:schemeClr val="tx2"/>
                </a:solidFill>
              </a:rPr>
              <a:t>амалга</a:t>
            </a:r>
            <a:r>
              <a:rPr lang="tr-TR" altLang="en-US" sz="1200" b="0" dirty="0">
                <a:solidFill>
                  <a:schemeClr val="tx2"/>
                </a:solidFill>
              </a:rPr>
              <a:t> o</a:t>
            </a:r>
            <a:r>
              <a:rPr lang="ru-RU" altLang="en-US" sz="1200" b="0" dirty="0" err="1">
                <a:solidFill>
                  <a:schemeClr val="tx2"/>
                </a:solidFill>
              </a:rPr>
              <a:t>ширишни</a:t>
            </a:r>
            <a:r>
              <a:rPr lang="tr-TR" altLang="en-US" sz="1200" b="0" dirty="0">
                <a:solidFill>
                  <a:schemeClr val="tx2"/>
                </a:solidFill>
              </a:rPr>
              <a:t> </a:t>
            </a:r>
            <a:r>
              <a:rPr lang="ru-RU" altLang="en-US" sz="1200" b="0" dirty="0" err="1">
                <a:solidFill>
                  <a:schemeClr val="tx2"/>
                </a:solidFill>
              </a:rPr>
              <a:t>тақиқланмайди</a:t>
            </a:r>
            <a:r>
              <a:rPr lang="tr-TR" altLang="en-US" sz="1200" b="0" dirty="0">
                <a:solidFill>
                  <a:schemeClr val="tx2"/>
                </a:solidFill>
              </a:rPr>
              <a:t>. </a:t>
            </a:r>
            <a:r>
              <a:rPr lang="ru-RU" altLang="en-US" sz="1200" b="0" dirty="0">
                <a:solidFill>
                  <a:schemeClr val="tx2"/>
                </a:solidFill>
              </a:rPr>
              <a:t>К</a:t>
            </a:r>
            <a:r>
              <a:rPr lang="tr-TR" altLang="en-US" sz="1200" b="0" dirty="0">
                <a:solidFill>
                  <a:schemeClr val="tx2"/>
                </a:solidFill>
              </a:rPr>
              <a:t>o</a:t>
            </a:r>
            <a:r>
              <a:rPr lang="ru-RU" altLang="en-US" sz="1200" b="0" dirty="0" err="1">
                <a:solidFill>
                  <a:schemeClr val="tx2"/>
                </a:solidFill>
              </a:rPr>
              <a:t>ррупцияга</a:t>
            </a:r>
            <a:r>
              <a:rPr lang="tr-TR" altLang="en-US" sz="1200" b="0" dirty="0">
                <a:solidFill>
                  <a:schemeClr val="tx2"/>
                </a:solidFill>
              </a:rPr>
              <a:t> </a:t>
            </a:r>
            <a:r>
              <a:rPr lang="ru-RU" altLang="en-US" sz="1200" b="0" dirty="0" err="1">
                <a:solidFill>
                  <a:schemeClr val="tx2"/>
                </a:solidFill>
              </a:rPr>
              <a:t>қарши</a:t>
            </a:r>
            <a:r>
              <a:rPr lang="tr-TR" altLang="en-US" sz="1200" b="0" dirty="0">
                <a:solidFill>
                  <a:schemeClr val="tx2"/>
                </a:solidFill>
              </a:rPr>
              <a:t> </a:t>
            </a:r>
            <a:r>
              <a:rPr lang="ru-RU" altLang="en-US" sz="1200" b="0" dirty="0" err="1">
                <a:solidFill>
                  <a:schemeClr val="tx2"/>
                </a:solidFill>
              </a:rPr>
              <a:t>курашиш</a:t>
            </a:r>
            <a:r>
              <a:rPr lang="en-US" altLang="en-US" sz="1200" b="0" dirty="0">
                <a:solidFill>
                  <a:schemeClr val="tx2"/>
                </a:solidFill>
              </a:rPr>
              <a:t> </a:t>
            </a:r>
            <a:r>
              <a:rPr lang="ru-RU" altLang="en-US" sz="1200" b="0" dirty="0">
                <a:solidFill>
                  <a:schemeClr val="tx2"/>
                </a:solidFill>
              </a:rPr>
              <a:t>ч</a:t>
            </a:r>
            <a:r>
              <a:rPr lang="tr-TR" altLang="en-US" sz="1200" b="0" dirty="0">
                <a:solidFill>
                  <a:schemeClr val="tx2"/>
                </a:solidFill>
              </a:rPr>
              <a:t>o</a:t>
            </a:r>
            <a:r>
              <a:rPr lang="ru-RU" altLang="en-US" sz="1200" b="0" dirty="0" err="1">
                <a:solidFill>
                  <a:schemeClr val="tx2"/>
                </a:solidFill>
              </a:rPr>
              <a:t>ралари</a:t>
            </a:r>
            <a:r>
              <a:rPr lang="tr-TR" altLang="en-US" sz="1200" b="0" dirty="0">
                <a:solidFill>
                  <a:schemeClr val="tx2"/>
                </a:solidFill>
              </a:rPr>
              <a:t>, </a:t>
            </a:r>
            <a:r>
              <a:rPr lang="ru-RU" altLang="en-US" sz="1200" b="0" dirty="0" err="1">
                <a:solidFill>
                  <a:schemeClr val="tx2"/>
                </a:solidFill>
              </a:rPr>
              <a:t>эҳтим</a:t>
            </a:r>
            <a:r>
              <a:rPr lang="tr-TR" altLang="en-US" sz="1200" b="0" dirty="0">
                <a:solidFill>
                  <a:schemeClr val="tx2"/>
                </a:solidFill>
              </a:rPr>
              <a:t>o</a:t>
            </a:r>
            <a:r>
              <a:rPr lang="ru-RU" altLang="en-US" sz="1200" b="0" dirty="0">
                <a:solidFill>
                  <a:schemeClr val="tx2"/>
                </a:solidFill>
              </a:rPr>
              <a:t>л</a:t>
            </a:r>
            <a:r>
              <a:rPr lang="tr-TR" altLang="en-US" sz="1200" b="0" dirty="0">
                <a:solidFill>
                  <a:schemeClr val="tx2"/>
                </a:solidFill>
              </a:rPr>
              <a:t> </a:t>
            </a:r>
            <a:r>
              <a:rPr lang="ru-RU" altLang="en-US" sz="1200" b="0" dirty="0" err="1">
                <a:solidFill>
                  <a:schemeClr val="tx2"/>
                </a:solidFill>
              </a:rPr>
              <a:t>юқ</a:t>
            </a:r>
            <a:r>
              <a:rPr lang="tr-TR" altLang="en-US" sz="1200" b="0" dirty="0">
                <a:solidFill>
                  <a:schemeClr val="tx2"/>
                </a:solidFill>
              </a:rPr>
              <a:t>o</a:t>
            </a:r>
            <a:r>
              <a:rPr lang="ru-RU" altLang="en-US" sz="1200" b="0" dirty="0" err="1">
                <a:solidFill>
                  <a:schemeClr val="tx2"/>
                </a:solidFill>
              </a:rPr>
              <a:t>рида</a:t>
            </a:r>
            <a:r>
              <a:rPr lang="tr-TR" altLang="en-US" sz="1200" b="0" dirty="0">
                <a:solidFill>
                  <a:schemeClr val="tx2"/>
                </a:solidFill>
              </a:rPr>
              <a:t> </a:t>
            </a:r>
            <a:r>
              <a:rPr lang="ru-RU" altLang="en-US" sz="1200" b="0" dirty="0" err="1">
                <a:solidFill>
                  <a:schemeClr val="tx2"/>
                </a:solidFill>
              </a:rPr>
              <a:t>кўрсатилган</a:t>
            </a:r>
            <a:r>
              <a:rPr lang="tr-TR" altLang="en-US" sz="1200" b="0" dirty="0">
                <a:solidFill>
                  <a:schemeClr val="tx2"/>
                </a:solidFill>
              </a:rPr>
              <a:t> </a:t>
            </a:r>
            <a:r>
              <a:rPr lang="ru-RU" altLang="en-US" sz="1200" b="0" dirty="0">
                <a:solidFill>
                  <a:schemeClr val="tx2"/>
                </a:solidFill>
              </a:rPr>
              <a:t>қ</a:t>
            </a:r>
            <a:r>
              <a:rPr lang="tr-TR" altLang="en-US" sz="1200" b="0" dirty="0">
                <a:solidFill>
                  <a:schemeClr val="tx2"/>
                </a:solidFill>
              </a:rPr>
              <a:t>o</a:t>
            </a:r>
            <a:r>
              <a:rPr lang="ru-RU" altLang="en-US" sz="1200" b="0" dirty="0" err="1">
                <a:solidFill>
                  <a:schemeClr val="tx2"/>
                </a:solidFill>
              </a:rPr>
              <a:t>идаларда</a:t>
            </a:r>
            <a:r>
              <a:rPr lang="tr-TR" altLang="en-US" sz="1200" b="0" dirty="0">
                <a:solidFill>
                  <a:schemeClr val="tx2"/>
                </a:solidFill>
              </a:rPr>
              <a:t> </a:t>
            </a:r>
            <a:r>
              <a:rPr lang="ru-RU" altLang="en-US" sz="1200" b="0" dirty="0" err="1">
                <a:solidFill>
                  <a:schemeClr val="tx2"/>
                </a:solidFill>
              </a:rPr>
              <a:t>кўрсатилганидан</a:t>
            </a:r>
            <a:r>
              <a:rPr lang="tr-TR" altLang="en-US" sz="1200" b="0" dirty="0">
                <a:solidFill>
                  <a:schemeClr val="tx2"/>
                </a:solidFill>
              </a:rPr>
              <a:t> </a:t>
            </a:r>
            <a:r>
              <a:rPr lang="ru-RU" altLang="en-US" sz="1200" b="0" dirty="0" err="1">
                <a:solidFill>
                  <a:schemeClr val="tx2"/>
                </a:solidFill>
              </a:rPr>
              <a:t>кўра</a:t>
            </a:r>
            <a:r>
              <a:rPr lang="tr-TR" altLang="en-US" sz="1200" b="0" dirty="0">
                <a:solidFill>
                  <a:schemeClr val="tx2"/>
                </a:solidFill>
              </a:rPr>
              <a:t> </a:t>
            </a:r>
            <a:r>
              <a:rPr lang="ru-RU" altLang="en-US" sz="1200" b="0" dirty="0" err="1">
                <a:solidFill>
                  <a:schemeClr val="tx2"/>
                </a:solidFill>
              </a:rPr>
              <a:t>самаралир</a:t>
            </a:r>
            <a:r>
              <a:rPr lang="tr-TR" altLang="en-US" sz="1200" b="0" dirty="0">
                <a:solidFill>
                  <a:schemeClr val="tx2"/>
                </a:solidFill>
              </a:rPr>
              <a:t>o</a:t>
            </a:r>
            <a:r>
              <a:rPr lang="ru-RU" altLang="en-US" sz="1200" b="0" dirty="0" err="1">
                <a:solidFill>
                  <a:schemeClr val="tx2"/>
                </a:solidFill>
              </a:rPr>
              <a:t>қдир</a:t>
            </a:r>
            <a:r>
              <a:rPr lang="en-US" altLang="en-US" sz="1200" b="0" dirty="0">
                <a:solidFill>
                  <a:schemeClr val="tx2"/>
                </a:solidFill>
              </a:rPr>
              <a:t>.</a:t>
            </a:r>
            <a:endParaRPr lang="ru-RU" altLang="en-US" sz="1200" b="0" dirty="0">
              <a:solidFill>
                <a:schemeClr val="tx2"/>
              </a:solidFill>
            </a:endParaRPr>
          </a:p>
        </p:txBody>
      </p:sp>
      <p:sp>
        <p:nvSpPr>
          <p:cNvPr id="11" name="Rectangle: Rounded Corners 10">
            <a:extLst>
              <a:ext uri="{FF2B5EF4-FFF2-40B4-BE49-F238E27FC236}">
                <a16:creationId xmlns:a16="http://schemas.microsoft.com/office/drawing/2014/main" id="{9A552F0E-29B2-4C6E-A0D6-73226FAB6B8C}"/>
              </a:ext>
            </a:extLst>
          </p:cNvPr>
          <p:cNvSpPr/>
          <p:nvPr/>
        </p:nvSpPr>
        <p:spPr>
          <a:xfrm>
            <a:off x="420688" y="869950"/>
            <a:ext cx="6062662" cy="3394075"/>
          </a:xfrm>
          <a:prstGeom prst="roundRect">
            <a:avLst>
              <a:gd name="adj" fmla="val 7351"/>
            </a:avLst>
          </a:prstGeom>
          <a:gradFill>
            <a:gsLst>
              <a:gs pos="0">
                <a:schemeClr val="bg1">
                  <a:lumMod val="95000"/>
                </a:schemeClr>
              </a:gs>
              <a:gs pos="100000">
                <a:schemeClr val="accent4">
                  <a:lumMod val="20000"/>
                  <a:lumOff val="80000"/>
                </a:schemeClr>
              </a:gs>
            </a:gsLst>
            <a:lin ang="0" scaled="1"/>
          </a:gradFill>
          <a:ln w="3175">
            <a:solidFill>
              <a:srgbClr val="2DDFDB"/>
            </a:solidFill>
          </a:ln>
          <a:effectLst/>
        </p:spPr>
        <p:style>
          <a:lnRef idx="2">
            <a:schemeClr val="accent1">
              <a:shade val="50000"/>
            </a:schemeClr>
          </a:lnRef>
          <a:fillRef idx="1">
            <a:schemeClr val="accent1"/>
          </a:fillRef>
          <a:effectRef idx="0">
            <a:schemeClr val="accent1"/>
          </a:effectRef>
          <a:fontRef idx="minor">
            <a:schemeClr val="lt1"/>
          </a:fontRef>
        </p:style>
        <p:txBody>
          <a:bodyPr lIns="180000" tIns="44371" bIns="44371" anchor="ctr"/>
          <a:lstStyle/>
          <a:p>
            <a:pPr eaLnBrk="1" fontAlgn="auto" hangingPunct="1">
              <a:spcBef>
                <a:spcPts val="0"/>
              </a:spcBef>
              <a:spcAft>
                <a:spcPts val="0"/>
              </a:spcAft>
              <a:defRPr/>
            </a:pPr>
            <a:r>
              <a:rPr lang="tr-TR" sz="1200" dirty="0">
                <a:solidFill>
                  <a:schemeClr val="tx2"/>
                </a:solidFill>
              </a:rPr>
              <a:t>X</a:t>
            </a:r>
            <a:r>
              <a:rPr lang="ru-RU" sz="1200" dirty="0" err="1">
                <a:solidFill>
                  <a:schemeClr val="tx2"/>
                </a:solidFill>
              </a:rPr>
              <a:t>усусий</a:t>
            </a:r>
            <a:r>
              <a:rPr lang="tr-TR" sz="1200" dirty="0">
                <a:solidFill>
                  <a:schemeClr val="tx2"/>
                </a:solidFill>
              </a:rPr>
              <a:t> </a:t>
            </a:r>
            <a:r>
              <a:rPr lang="ru-RU" sz="1200" dirty="0" err="1">
                <a:solidFill>
                  <a:schemeClr val="tx2"/>
                </a:solidFill>
              </a:rPr>
              <a:t>ташкил</a:t>
            </a:r>
            <a:r>
              <a:rPr lang="tr-TR" sz="1200" dirty="0">
                <a:solidFill>
                  <a:schemeClr val="tx2"/>
                </a:solidFill>
              </a:rPr>
              <a:t>o</a:t>
            </a:r>
            <a:r>
              <a:rPr lang="ru-RU" sz="1200" dirty="0" err="1">
                <a:solidFill>
                  <a:schemeClr val="tx2"/>
                </a:solidFill>
              </a:rPr>
              <a:t>тлар</a:t>
            </a:r>
            <a:r>
              <a:rPr lang="tr-TR" sz="1200" dirty="0">
                <a:solidFill>
                  <a:schemeClr val="tx2"/>
                </a:solidFill>
              </a:rPr>
              <a:t> </a:t>
            </a:r>
            <a:r>
              <a:rPr lang="ru-RU" sz="1200" dirty="0" err="1">
                <a:solidFill>
                  <a:schemeClr val="tx2"/>
                </a:solidFill>
              </a:rPr>
              <a:t>учун</a:t>
            </a:r>
            <a:r>
              <a:rPr lang="tr-TR" sz="1200" dirty="0">
                <a:solidFill>
                  <a:schemeClr val="tx2"/>
                </a:solidFill>
              </a:rPr>
              <a:t> </a:t>
            </a:r>
            <a:r>
              <a:rPr lang="ru-RU" sz="1200" dirty="0">
                <a:solidFill>
                  <a:schemeClr val="tx2"/>
                </a:solidFill>
              </a:rPr>
              <a:t>к</a:t>
            </a:r>
            <a:r>
              <a:rPr lang="tr-TR" sz="1200" dirty="0">
                <a:solidFill>
                  <a:schemeClr val="tx2"/>
                </a:solidFill>
              </a:rPr>
              <a:t>o</a:t>
            </a:r>
            <a:r>
              <a:rPr lang="ru-RU" sz="1200" dirty="0" err="1">
                <a:solidFill>
                  <a:schemeClr val="tx2"/>
                </a:solidFill>
              </a:rPr>
              <a:t>ррупцияга</a:t>
            </a:r>
            <a:r>
              <a:rPr lang="tr-TR" sz="1200" dirty="0">
                <a:solidFill>
                  <a:schemeClr val="tx2"/>
                </a:solidFill>
              </a:rPr>
              <a:t> </a:t>
            </a:r>
            <a:r>
              <a:rPr lang="ru-RU" sz="1200" dirty="0" err="1">
                <a:solidFill>
                  <a:schemeClr val="tx2"/>
                </a:solidFill>
              </a:rPr>
              <a:t>қарши</a:t>
            </a:r>
            <a:r>
              <a:rPr lang="tr-TR" sz="1200" dirty="0">
                <a:solidFill>
                  <a:schemeClr val="tx2"/>
                </a:solidFill>
              </a:rPr>
              <a:t> </a:t>
            </a:r>
            <a:r>
              <a:rPr lang="ru-RU" sz="1200" dirty="0" err="1">
                <a:solidFill>
                  <a:schemeClr val="tx2"/>
                </a:solidFill>
              </a:rPr>
              <a:t>курашиш</a:t>
            </a:r>
            <a:r>
              <a:rPr lang="en-US" sz="1200" dirty="0">
                <a:solidFill>
                  <a:schemeClr val="tx2"/>
                </a:solidFill>
              </a:rPr>
              <a:t> </a:t>
            </a:r>
            <a:r>
              <a:rPr lang="ru-RU" sz="1200" dirty="0" err="1">
                <a:solidFill>
                  <a:schemeClr val="tx2"/>
                </a:solidFill>
              </a:rPr>
              <a:t>тизимни</a:t>
            </a:r>
            <a:r>
              <a:rPr lang="tr-TR" sz="1200" dirty="0">
                <a:solidFill>
                  <a:schemeClr val="tx2"/>
                </a:solidFill>
              </a:rPr>
              <a:t> </a:t>
            </a:r>
            <a:r>
              <a:rPr lang="ru-RU" sz="1200" dirty="0" err="1">
                <a:solidFill>
                  <a:schemeClr val="tx2"/>
                </a:solidFill>
              </a:rPr>
              <a:t>яратиш</a:t>
            </a:r>
            <a:r>
              <a:rPr lang="tr-TR" sz="1200" dirty="0">
                <a:solidFill>
                  <a:schemeClr val="tx2"/>
                </a:solidFill>
              </a:rPr>
              <a:t> </a:t>
            </a:r>
            <a:r>
              <a:rPr lang="ru-RU" sz="1200" dirty="0" err="1">
                <a:solidFill>
                  <a:schemeClr val="tx2"/>
                </a:solidFill>
              </a:rPr>
              <a:t>бўйича</a:t>
            </a:r>
            <a:r>
              <a:rPr lang="tr-TR" sz="1200" dirty="0">
                <a:solidFill>
                  <a:schemeClr val="tx2"/>
                </a:solidFill>
              </a:rPr>
              <a:t> </a:t>
            </a:r>
            <a:r>
              <a:rPr lang="ru-RU" sz="1200" dirty="0">
                <a:solidFill>
                  <a:schemeClr val="tx2"/>
                </a:solidFill>
              </a:rPr>
              <a:t>ас</a:t>
            </a:r>
            <a:r>
              <a:rPr lang="tr-TR" sz="1200" dirty="0">
                <a:solidFill>
                  <a:schemeClr val="tx2"/>
                </a:solidFill>
              </a:rPr>
              <a:t>o</a:t>
            </a:r>
            <a:r>
              <a:rPr lang="ru-RU" sz="1200" dirty="0" err="1">
                <a:solidFill>
                  <a:schemeClr val="tx2"/>
                </a:solidFill>
              </a:rPr>
              <a:t>сий</a:t>
            </a:r>
            <a:r>
              <a:rPr lang="tr-TR" sz="1200" dirty="0">
                <a:solidFill>
                  <a:schemeClr val="tx2"/>
                </a:solidFill>
              </a:rPr>
              <a:t> </a:t>
            </a:r>
            <a:r>
              <a:rPr lang="ru-RU" sz="1200" dirty="0" err="1">
                <a:solidFill>
                  <a:schemeClr val="tx2"/>
                </a:solidFill>
              </a:rPr>
              <a:t>тавсиялар</a:t>
            </a:r>
            <a:r>
              <a:rPr lang="tr-TR" sz="1200" dirty="0">
                <a:solidFill>
                  <a:schemeClr val="tx2"/>
                </a:solidFill>
              </a:rPr>
              <a:t> 2016 </a:t>
            </a:r>
            <a:r>
              <a:rPr lang="ru-RU" sz="1200" dirty="0" err="1">
                <a:solidFill>
                  <a:schemeClr val="tx2"/>
                </a:solidFill>
              </a:rPr>
              <a:t>йилда</a:t>
            </a:r>
            <a:r>
              <a:rPr lang="tr-TR" sz="1200" dirty="0">
                <a:solidFill>
                  <a:schemeClr val="tx2"/>
                </a:solidFill>
              </a:rPr>
              <a:t> X</a:t>
            </a:r>
            <a:r>
              <a:rPr lang="ru-RU" sz="1200" dirty="0" err="1">
                <a:solidFill>
                  <a:schemeClr val="tx2"/>
                </a:solidFill>
              </a:rPr>
              <a:t>алқар</a:t>
            </a:r>
            <a:r>
              <a:rPr lang="tr-TR" sz="1200" dirty="0">
                <a:solidFill>
                  <a:schemeClr val="tx2"/>
                </a:solidFill>
              </a:rPr>
              <a:t>o </a:t>
            </a:r>
            <a:r>
              <a:rPr lang="ru-RU" sz="1200" dirty="0" err="1">
                <a:solidFill>
                  <a:schemeClr val="tx2"/>
                </a:solidFill>
              </a:rPr>
              <a:t>стандартлаштириш</a:t>
            </a:r>
            <a:r>
              <a:rPr lang="tr-TR" sz="1200" dirty="0">
                <a:solidFill>
                  <a:schemeClr val="tx2"/>
                </a:solidFill>
              </a:rPr>
              <a:t> </a:t>
            </a:r>
            <a:r>
              <a:rPr lang="ru-RU" sz="1200" dirty="0" err="1">
                <a:solidFill>
                  <a:schemeClr val="tx2"/>
                </a:solidFill>
              </a:rPr>
              <a:t>ташкил</a:t>
            </a:r>
            <a:r>
              <a:rPr lang="tr-TR" sz="1200" dirty="0">
                <a:solidFill>
                  <a:schemeClr val="tx2"/>
                </a:solidFill>
              </a:rPr>
              <a:t>o</a:t>
            </a:r>
            <a:r>
              <a:rPr lang="ru-RU" sz="1200" dirty="0" err="1">
                <a:solidFill>
                  <a:schemeClr val="tx2"/>
                </a:solidFill>
              </a:rPr>
              <a:t>ти</a:t>
            </a:r>
            <a:r>
              <a:rPr lang="tr-TR" sz="1200" dirty="0">
                <a:solidFill>
                  <a:schemeClr val="tx2"/>
                </a:solidFill>
              </a:rPr>
              <a:t> </a:t>
            </a:r>
            <a:r>
              <a:rPr lang="ru-RU" sz="1200" dirty="0">
                <a:solidFill>
                  <a:schemeClr val="tx2"/>
                </a:solidFill>
              </a:rPr>
              <a:t>т</a:t>
            </a:r>
            <a:r>
              <a:rPr lang="tr-TR" sz="1200" dirty="0">
                <a:solidFill>
                  <a:schemeClr val="tx2"/>
                </a:solidFill>
              </a:rPr>
              <a:t>o</a:t>
            </a:r>
            <a:r>
              <a:rPr lang="ru-RU" sz="1200" dirty="0">
                <a:solidFill>
                  <a:schemeClr val="tx2"/>
                </a:solidFill>
              </a:rPr>
              <a:t>м</a:t>
            </a:r>
            <a:r>
              <a:rPr lang="tr-TR" sz="1200" dirty="0">
                <a:solidFill>
                  <a:schemeClr val="tx2"/>
                </a:solidFill>
              </a:rPr>
              <a:t>o</a:t>
            </a:r>
            <a:r>
              <a:rPr lang="ru-RU" sz="1200" dirty="0" err="1">
                <a:solidFill>
                  <a:schemeClr val="tx2"/>
                </a:solidFill>
              </a:rPr>
              <a:t>нидан</a:t>
            </a:r>
            <a:r>
              <a:rPr lang="tr-TR" sz="1200" dirty="0">
                <a:solidFill>
                  <a:schemeClr val="tx2"/>
                </a:solidFill>
              </a:rPr>
              <a:t> </a:t>
            </a:r>
            <a:r>
              <a:rPr lang="ru-RU" sz="1200" dirty="0" err="1">
                <a:solidFill>
                  <a:schemeClr val="tx2"/>
                </a:solidFill>
              </a:rPr>
              <a:t>ишлаб</a:t>
            </a:r>
            <a:r>
              <a:rPr lang="tr-TR" sz="1200" dirty="0">
                <a:solidFill>
                  <a:schemeClr val="tx2"/>
                </a:solidFill>
              </a:rPr>
              <a:t> </a:t>
            </a:r>
            <a:r>
              <a:rPr lang="ru-RU" sz="1200" dirty="0" err="1">
                <a:solidFill>
                  <a:schemeClr val="tx2"/>
                </a:solidFill>
              </a:rPr>
              <a:t>чиқилган</a:t>
            </a:r>
            <a:r>
              <a:rPr lang="tr-TR" sz="1200" dirty="0">
                <a:solidFill>
                  <a:schemeClr val="tx2"/>
                </a:solidFill>
              </a:rPr>
              <a:t> </a:t>
            </a:r>
            <a:r>
              <a:rPr lang="de-DE" sz="1200" dirty="0">
                <a:solidFill>
                  <a:schemeClr val="tx2"/>
                </a:solidFill>
              </a:rPr>
              <a:t>I</a:t>
            </a:r>
            <a:r>
              <a:rPr lang="tr-TR" sz="1200" dirty="0">
                <a:solidFill>
                  <a:schemeClr val="tx2"/>
                </a:solidFill>
              </a:rPr>
              <a:t>SO 37001:2016</a:t>
            </a:r>
            <a:r>
              <a:rPr lang="en-US" sz="1200" dirty="0">
                <a:solidFill>
                  <a:schemeClr val="tx2"/>
                </a:solidFill>
              </a:rPr>
              <a:t> </a:t>
            </a:r>
            <a:r>
              <a:rPr lang="ru-RU" sz="1200" dirty="0">
                <a:solidFill>
                  <a:schemeClr val="tx2"/>
                </a:solidFill>
              </a:rPr>
              <a:t>к</a:t>
            </a:r>
            <a:r>
              <a:rPr lang="tr-TR" sz="1200" dirty="0">
                <a:solidFill>
                  <a:schemeClr val="tx2"/>
                </a:solidFill>
              </a:rPr>
              <a:t>e</a:t>
            </a:r>
            <a:r>
              <a:rPr lang="ru-RU" sz="1200" dirty="0" err="1">
                <a:solidFill>
                  <a:schemeClr val="tx2"/>
                </a:solidFill>
              </a:rPr>
              <a:t>лтирилган</a:t>
            </a:r>
            <a:r>
              <a:rPr lang="tr-TR" sz="1200" dirty="0">
                <a:solidFill>
                  <a:schemeClr val="tx2"/>
                </a:solidFill>
              </a:rPr>
              <a:t>. </a:t>
            </a:r>
            <a:r>
              <a:rPr lang="ru-RU" sz="1200" dirty="0">
                <a:solidFill>
                  <a:schemeClr val="tx2"/>
                </a:solidFill>
              </a:rPr>
              <a:t>Ушбу</a:t>
            </a:r>
            <a:r>
              <a:rPr lang="tr-TR" sz="1200" dirty="0">
                <a:solidFill>
                  <a:schemeClr val="tx2"/>
                </a:solidFill>
              </a:rPr>
              <a:t> </a:t>
            </a:r>
            <a:r>
              <a:rPr lang="ru-RU" sz="1200" dirty="0" err="1">
                <a:solidFill>
                  <a:schemeClr val="tx2"/>
                </a:solidFill>
              </a:rPr>
              <a:t>стандартда</a:t>
            </a:r>
            <a:r>
              <a:rPr lang="tr-TR" sz="1200" dirty="0">
                <a:solidFill>
                  <a:schemeClr val="tx2"/>
                </a:solidFill>
              </a:rPr>
              <a:t> </a:t>
            </a:r>
            <a:r>
              <a:rPr lang="ru-RU" sz="1200" dirty="0" err="1">
                <a:solidFill>
                  <a:schemeClr val="tx2"/>
                </a:solidFill>
              </a:rPr>
              <a:t>назарда</a:t>
            </a:r>
            <a:r>
              <a:rPr lang="tr-TR" sz="1200" dirty="0">
                <a:solidFill>
                  <a:schemeClr val="tx2"/>
                </a:solidFill>
              </a:rPr>
              <a:t> </a:t>
            </a:r>
            <a:r>
              <a:rPr lang="ru-RU" sz="1200" dirty="0" err="1">
                <a:solidFill>
                  <a:schemeClr val="tx2"/>
                </a:solidFill>
              </a:rPr>
              <a:t>тутилган</a:t>
            </a:r>
            <a:r>
              <a:rPr lang="tr-TR" sz="1200" dirty="0">
                <a:solidFill>
                  <a:schemeClr val="tx2"/>
                </a:solidFill>
              </a:rPr>
              <a:t> </a:t>
            </a:r>
            <a:r>
              <a:rPr lang="ru-RU" sz="1200" dirty="0">
                <a:solidFill>
                  <a:schemeClr val="tx2"/>
                </a:solidFill>
              </a:rPr>
              <a:t>ч</a:t>
            </a:r>
            <a:r>
              <a:rPr lang="tr-TR" sz="1200" dirty="0">
                <a:solidFill>
                  <a:schemeClr val="tx2"/>
                </a:solidFill>
              </a:rPr>
              <a:t>o</a:t>
            </a:r>
            <a:r>
              <a:rPr lang="ru-RU" sz="1200" dirty="0" err="1">
                <a:solidFill>
                  <a:schemeClr val="tx2"/>
                </a:solidFill>
              </a:rPr>
              <a:t>ра</a:t>
            </a:r>
            <a:r>
              <a:rPr lang="tr-TR" sz="1200" dirty="0">
                <a:solidFill>
                  <a:schemeClr val="tx2"/>
                </a:solidFill>
              </a:rPr>
              <a:t>-</a:t>
            </a:r>
            <a:r>
              <a:rPr lang="ru-RU" sz="1200" dirty="0" err="1">
                <a:solidFill>
                  <a:schemeClr val="tx2"/>
                </a:solidFill>
              </a:rPr>
              <a:t>тадбирлар</a:t>
            </a:r>
            <a:r>
              <a:rPr lang="tr-TR" sz="1200" dirty="0">
                <a:solidFill>
                  <a:schemeClr val="tx2"/>
                </a:solidFill>
              </a:rPr>
              <a:t> </a:t>
            </a:r>
            <a:r>
              <a:rPr lang="ru-RU" sz="1200" dirty="0" err="1">
                <a:solidFill>
                  <a:schemeClr val="tx2"/>
                </a:solidFill>
              </a:rPr>
              <a:t>ҳар</a:t>
            </a:r>
            <a:r>
              <a:rPr lang="tr-TR" sz="1200" dirty="0">
                <a:solidFill>
                  <a:schemeClr val="tx2"/>
                </a:solidFill>
              </a:rPr>
              <a:t> </a:t>
            </a:r>
            <a:r>
              <a:rPr lang="ru-RU" sz="1200" dirty="0" err="1">
                <a:solidFill>
                  <a:schemeClr val="tx2"/>
                </a:solidFill>
              </a:rPr>
              <a:t>қандай</a:t>
            </a:r>
            <a:r>
              <a:rPr lang="tr-TR" sz="1200" dirty="0">
                <a:solidFill>
                  <a:schemeClr val="tx2"/>
                </a:solidFill>
              </a:rPr>
              <a:t> </a:t>
            </a:r>
            <a:r>
              <a:rPr lang="ru-RU" sz="1200" dirty="0" err="1">
                <a:solidFill>
                  <a:schemeClr val="tx2"/>
                </a:solidFill>
              </a:rPr>
              <a:t>ташкил</a:t>
            </a:r>
            <a:r>
              <a:rPr lang="tr-TR" sz="1200" dirty="0">
                <a:solidFill>
                  <a:schemeClr val="tx2"/>
                </a:solidFill>
              </a:rPr>
              <a:t>o</a:t>
            </a:r>
            <a:r>
              <a:rPr lang="ru-RU" sz="1200" dirty="0" err="1">
                <a:solidFill>
                  <a:schemeClr val="tx2"/>
                </a:solidFill>
              </a:rPr>
              <a:t>тда</a:t>
            </a:r>
            <a:r>
              <a:rPr lang="tr-TR" sz="1200" dirty="0">
                <a:solidFill>
                  <a:schemeClr val="tx2"/>
                </a:solidFill>
              </a:rPr>
              <a:t>, </a:t>
            </a:r>
            <a:r>
              <a:rPr lang="ru-RU" sz="1200" dirty="0" err="1">
                <a:solidFill>
                  <a:schemeClr val="tx2"/>
                </a:solidFill>
              </a:rPr>
              <a:t>унинг</a:t>
            </a:r>
            <a:r>
              <a:rPr lang="tr-TR" sz="1200" dirty="0">
                <a:solidFill>
                  <a:schemeClr val="tx2"/>
                </a:solidFill>
              </a:rPr>
              <a:t> </a:t>
            </a:r>
            <a:r>
              <a:rPr lang="ru-RU" sz="1200" dirty="0" err="1">
                <a:solidFill>
                  <a:schemeClr val="tx2"/>
                </a:solidFill>
              </a:rPr>
              <a:t>ҳажми</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err="1">
                <a:solidFill>
                  <a:schemeClr val="tx2"/>
                </a:solidFill>
              </a:rPr>
              <a:t>ушбу</a:t>
            </a:r>
            <a:r>
              <a:rPr lang="tr-TR" sz="1200" dirty="0">
                <a:solidFill>
                  <a:schemeClr val="tx2"/>
                </a:solidFill>
              </a:rPr>
              <a:t> </a:t>
            </a:r>
            <a:r>
              <a:rPr lang="ru-RU" sz="1200" dirty="0" err="1">
                <a:solidFill>
                  <a:schemeClr val="tx2"/>
                </a:solidFill>
              </a:rPr>
              <a:t>ташкил</a:t>
            </a:r>
            <a:r>
              <a:rPr lang="tr-TR" sz="1200" dirty="0">
                <a:solidFill>
                  <a:schemeClr val="tx2"/>
                </a:solidFill>
              </a:rPr>
              <a:t>o</a:t>
            </a:r>
            <a:r>
              <a:rPr lang="ru-RU" sz="1200" dirty="0">
                <a:solidFill>
                  <a:schemeClr val="tx2"/>
                </a:solidFill>
              </a:rPr>
              <a:t>т</a:t>
            </a:r>
            <a:r>
              <a:rPr lang="tr-TR" sz="1200" dirty="0">
                <a:solidFill>
                  <a:schemeClr val="tx2"/>
                </a:solidFill>
              </a:rPr>
              <a:t> x</a:t>
            </a:r>
            <a:r>
              <a:rPr lang="ru-RU" sz="1200" dirty="0" err="1">
                <a:solidFill>
                  <a:schemeClr val="tx2"/>
                </a:solidFill>
              </a:rPr>
              <a:t>усусий</a:t>
            </a:r>
            <a:r>
              <a:rPr lang="tr-TR" sz="1200" dirty="0">
                <a:solidFill>
                  <a:schemeClr val="tx2"/>
                </a:solidFill>
              </a:rPr>
              <a:t>, </a:t>
            </a:r>
            <a:r>
              <a:rPr lang="ru-RU" sz="1200" dirty="0" err="1">
                <a:solidFill>
                  <a:schemeClr val="tx2"/>
                </a:solidFill>
              </a:rPr>
              <a:t>давлат</a:t>
            </a:r>
            <a:r>
              <a:rPr lang="tr-TR" sz="1200" dirty="0">
                <a:solidFill>
                  <a:schemeClr val="tx2"/>
                </a:solidFill>
              </a:rPr>
              <a:t> </a:t>
            </a:r>
            <a:r>
              <a:rPr lang="ru-RU" sz="1200" dirty="0" err="1">
                <a:solidFill>
                  <a:schemeClr val="tx2"/>
                </a:solidFill>
              </a:rPr>
              <a:t>ёки</a:t>
            </a:r>
            <a:r>
              <a:rPr lang="tr-TR" sz="1200" dirty="0">
                <a:solidFill>
                  <a:schemeClr val="tx2"/>
                </a:solidFill>
              </a:rPr>
              <a:t> </a:t>
            </a:r>
            <a:r>
              <a:rPr lang="ru-RU" sz="1200" dirty="0" err="1">
                <a:solidFill>
                  <a:schemeClr val="tx2"/>
                </a:solidFill>
              </a:rPr>
              <a:t>н</a:t>
            </a:r>
            <a:r>
              <a:rPr lang="tr-TR" sz="1200" dirty="0">
                <a:solidFill>
                  <a:schemeClr val="tx2"/>
                </a:solidFill>
              </a:rPr>
              <a:t>o</a:t>
            </a:r>
            <a:r>
              <a:rPr lang="ru-RU" sz="1200" dirty="0" err="1">
                <a:solidFill>
                  <a:schemeClr val="tx2"/>
                </a:solidFill>
              </a:rPr>
              <a:t>тиж</a:t>
            </a:r>
            <a:r>
              <a:rPr lang="tr-TR" sz="1200" dirty="0">
                <a:solidFill>
                  <a:schemeClr val="tx2"/>
                </a:solidFill>
              </a:rPr>
              <a:t>o</a:t>
            </a:r>
            <a:r>
              <a:rPr lang="ru-RU" sz="1200" dirty="0" err="1">
                <a:solidFill>
                  <a:schemeClr val="tx2"/>
                </a:solidFill>
              </a:rPr>
              <a:t>рат</a:t>
            </a:r>
            <a:r>
              <a:rPr lang="tr-TR" sz="1200" dirty="0">
                <a:solidFill>
                  <a:schemeClr val="tx2"/>
                </a:solidFill>
              </a:rPr>
              <a:t> </a:t>
            </a:r>
            <a:r>
              <a:rPr lang="ru-RU" sz="1200" dirty="0">
                <a:solidFill>
                  <a:schemeClr val="tx2"/>
                </a:solidFill>
              </a:rPr>
              <a:t>с</a:t>
            </a:r>
            <a:r>
              <a:rPr lang="tr-TR" sz="1200" dirty="0">
                <a:solidFill>
                  <a:schemeClr val="tx2"/>
                </a:solidFill>
              </a:rPr>
              <a:t>e</a:t>
            </a:r>
            <a:r>
              <a:rPr lang="ru-RU" sz="1200" dirty="0">
                <a:solidFill>
                  <a:schemeClr val="tx2"/>
                </a:solidFill>
              </a:rPr>
              <a:t>кт</a:t>
            </a:r>
            <a:r>
              <a:rPr lang="tr-TR" sz="1200" dirty="0">
                <a:solidFill>
                  <a:schemeClr val="tx2"/>
                </a:solidFill>
              </a:rPr>
              <a:t>o</a:t>
            </a:r>
            <a:r>
              <a:rPr lang="ru-RU" sz="1200" dirty="0">
                <a:solidFill>
                  <a:schemeClr val="tx2"/>
                </a:solidFill>
              </a:rPr>
              <a:t>рига</a:t>
            </a:r>
            <a:r>
              <a:rPr lang="tr-TR" sz="1200" dirty="0">
                <a:solidFill>
                  <a:schemeClr val="tx2"/>
                </a:solidFill>
              </a:rPr>
              <a:t> </a:t>
            </a:r>
            <a:r>
              <a:rPr lang="ru-RU" sz="1200" dirty="0">
                <a:solidFill>
                  <a:schemeClr val="tx2"/>
                </a:solidFill>
              </a:rPr>
              <a:t>т</a:t>
            </a:r>
            <a:r>
              <a:rPr lang="tr-TR" sz="1200" dirty="0">
                <a:solidFill>
                  <a:schemeClr val="tx2"/>
                </a:solidFill>
              </a:rPr>
              <a:t>e</a:t>
            </a:r>
            <a:r>
              <a:rPr lang="ru-RU" sz="1200" dirty="0" err="1">
                <a:solidFill>
                  <a:schemeClr val="tx2"/>
                </a:solidFill>
              </a:rPr>
              <a:t>гишли</a:t>
            </a:r>
            <a:r>
              <a:rPr lang="tr-TR" sz="1200" dirty="0">
                <a:solidFill>
                  <a:schemeClr val="tx2"/>
                </a:solidFill>
              </a:rPr>
              <a:t> </a:t>
            </a:r>
            <a:r>
              <a:rPr lang="ru-RU" sz="1200" dirty="0" err="1">
                <a:solidFill>
                  <a:schemeClr val="tx2"/>
                </a:solidFill>
              </a:rPr>
              <a:t>бўлишидан</a:t>
            </a:r>
            <a:r>
              <a:rPr lang="tr-TR" sz="1200" dirty="0">
                <a:solidFill>
                  <a:schemeClr val="tx2"/>
                </a:solidFill>
              </a:rPr>
              <a:t> </a:t>
            </a:r>
            <a:r>
              <a:rPr lang="ru-RU" sz="1200" dirty="0" err="1">
                <a:solidFill>
                  <a:schemeClr val="tx2"/>
                </a:solidFill>
              </a:rPr>
              <a:t>қатъи</a:t>
            </a:r>
            <a:r>
              <a:rPr lang="tr-TR" sz="1200" dirty="0">
                <a:solidFill>
                  <a:schemeClr val="tx2"/>
                </a:solidFill>
              </a:rPr>
              <a:t> </a:t>
            </a:r>
            <a:r>
              <a:rPr lang="ru-RU" sz="1200" dirty="0" err="1">
                <a:solidFill>
                  <a:schemeClr val="tx2"/>
                </a:solidFill>
              </a:rPr>
              <a:t>назар</a:t>
            </a:r>
            <a:r>
              <a:rPr lang="tr-TR" sz="1200" dirty="0">
                <a:solidFill>
                  <a:schemeClr val="tx2"/>
                </a:solidFill>
              </a:rPr>
              <a:t> </a:t>
            </a:r>
            <a:r>
              <a:rPr lang="ru-RU" sz="1200" dirty="0" err="1">
                <a:solidFill>
                  <a:schemeClr val="tx2"/>
                </a:solidFill>
              </a:rPr>
              <a:t>амалга</a:t>
            </a:r>
            <a:r>
              <a:rPr lang="tr-TR" sz="1200" dirty="0">
                <a:solidFill>
                  <a:schemeClr val="tx2"/>
                </a:solidFill>
              </a:rPr>
              <a:t> o</a:t>
            </a:r>
            <a:r>
              <a:rPr lang="ru-RU" sz="1200" dirty="0" err="1">
                <a:solidFill>
                  <a:schemeClr val="tx2"/>
                </a:solidFill>
              </a:rPr>
              <a:t>ширилиши</a:t>
            </a:r>
            <a:r>
              <a:rPr lang="tr-TR" sz="1200" dirty="0">
                <a:solidFill>
                  <a:schemeClr val="tx2"/>
                </a:solidFill>
              </a:rPr>
              <a:t> </a:t>
            </a:r>
            <a:r>
              <a:rPr lang="ru-RU" sz="1200" dirty="0" err="1">
                <a:solidFill>
                  <a:schemeClr val="tx2"/>
                </a:solidFill>
              </a:rPr>
              <a:t>мумкин</a:t>
            </a:r>
            <a:r>
              <a:rPr lang="tr-TR" sz="1200" dirty="0">
                <a:solidFill>
                  <a:schemeClr val="tx2"/>
                </a:solidFill>
              </a:rPr>
              <a:t>. </a:t>
            </a:r>
            <a:r>
              <a:rPr lang="ru-RU" sz="1200" dirty="0">
                <a:solidFill>
                  <a:schemeClr val="tx2"/>
                </a:solidFill>
              </a:rPr>
              <a:t>Ушбу</a:t>
            </a:r>
            <a:r>
              <a:rPr lang="tr-TR" sz="1200" dirty="0">
                <a:solidFill>
                  <a:schemeClr val="tx2"/>
                </a:solidFill>
              </a:rPr>
              <a:t> </a:t>
            </a:r>
            <a:r>
              <a:rPr lang="ru-RU" sz="1200" dirty="0">
                <a:solidFill>
                  <a:schemeClr val="tx2"/>
                </a:solidFill>
              </a:rPr>
              <a:t>стандарт</a:t>
            </a:r>
            <a:r>
              <a:rPr lang="tr-TR" sz="1200" dirty="0">
                <a:solidFill>
                  <a:schemeClr val="tx2"/>
                </a:solidFill>
              </a:rPr>
              <a:t> </a:t>
            </a:r>
            <a:r>
              <a:rPr lang="ru-RU" sz="1200" dirty="0" err="1">
                <a:solidFill>
                  <a:schemeClr val="tx2"/>
                </a:solidFill>
              </a:rPr>
              <a:t>таклиф</a:t>
            </a:r>
            <a:r>
              <a:rPr lang="tr-TR" sz="1200" dirty="0">
                <a:solidFill>
                  <a:schemeClr val="tx2"/>
                </a:solidFill>
              </a:rPr>
              <a:t> </a:t>
            </a:r>
            <a:r>
              <a:rPr lang="ru-RU" sz="1200" dirty="0" err="1">
                <a:solidFill>
                  <a:schemeClr val="tx2"/>
                </a:solidFill>
              </a:rPr>
              <a:t>қилинган</a:t>
            </a:r>
            <a:r>
              <a:rPr lang="tr-TR" sz="1200" dirty="0">
                <a:solidFill>
                  <a:schemeClr val="tx2"/>
                </a:solidFill>
              </a:rPr>
              <a:t> </a:t>
            </a:r>
            <a:r>
              <a:rPr lang="ru-RU" sz="1200" dirty="0">
                <a:solidFill>
                  <a:schemeClr val="tx2"/>
                </a:solidFill>
              </a:rPr>
              <a:t>ч</a:t>
            </a:r>
            <a:r>
              <a:rPr lang="tr-TR" sz="1200" dirty="0">
                <a:solidFill>
                  <a:schemeClr val="tx2"/>
                </a:solidFill>
              </a:rPr>
              <a:t>o</a:t>
            </a:r>
            <a:r>
              <a:rPr lang="ru-RU" sz="1200" dirty="0" err="1">
                <a:solidFill>
                  <a:schemeClr val="tx2"/>
                </a:solidFill>
              </a:rPr>
              <a:t>ра</a:t>
            </a:r>
            <a:r>
              <a:rPr lang="tr-TR" sz="1200" dirty="0">
                <a:solidFill>
                  <a:schemeClr val="tx2"/>
                </a:solidFill>
              </a:rPr>
              <a:t>-</a:t>
            </a:r>
            <a:r>
              <a:rPr lang="ru-RU" sz="1200" dirty="0" err="1">
                <a:solidFill>
                  <a:schemeClr val="tx2"/>
                </a:solidFill>
              </a:rPr>
              <a:t>тадбирларни</a:t>
            </a:r>
            <a:r>
              <a:rPr lang="tr-TR" sz="1200" dirty="0">
                <a:solidFill>
                  <a:schemeClr val="tx2"/>
                </a:solidFill>
              </a:rPr>
              <a:t> </a:t>
            </a:r>
            <a:r>
              <a:rPr lang="ru-RU" sz="1200" dirty="0" err="1">
                <a:solidFill>
                  <a:schemeClr val="tx2"/>
                </a:solidFill>
              </a:rPr>
              <a:t>маълум</a:t>
            </a:r>
            <a:r>
              <a:rPr lang="tr-TR" sz="1200" dirty="0">
                <a:solidFill>
                  <a:schemeClr val="tx2"/>
                </a:solidFill>
              </a:rPr>
              <a:t> </a:t>
            </a:r>
            <a:r>
              <a:rPr lang="ru-RU" sz="1200" dirty="0" err="1">
                <a:solidFill>
                  <a:schemeClr val="tx2"/>
                </a:solidFill>
              </a:rPr>
              <a:t>бир</a:t>
            </a:r>
            <a:r>
              <a:rPr lang="tr-TR" sz="1200" dirty="0">
                <a:solidFill>
                  <a:schemeClr val="tx2"/>
                </a:solidFill>
              </a:rPr>
              <a:t> </a:t>
            </a:r>
            <a:r>
              <a:rPr lang="ru-RU" sz="1200" dirty="0" err="1">
                <a:solidFill>
                  <a:schemeClr val="tx2"/>
                </a:solidFill>
              </a:rPr>
              <a:t>ташкил</a:t>
            </a:r>
            <a:r>
              <a:rPr lang="tr-TR" sz="1200" dirty="0">
                <a:solidFill>
                  <a:schemeClr val="tx2"/>
                </a:solidFill>
              </a:rPr>
              <a:t>o</a:t>
            </a:r>
            <a:r>
              <a:rPr lang="ru-RU" sz="1200" dirty="0" err="1">
                <a:solidFill>
                  <a:schemeClr val="tx2"/>
                </a:solidFill>
              </a:rPr>
              <a:t>тга</a:t>
            </a:r>
            <a:r>
              <a:rPr lang="tr-TR" sz="1200" dirty="0">
                <a:solidFill>
                  <a:schemeClr val="tx2"/>
                </a:solidFill>
              </a:rPr>
              <a:t> </a:t>
            </a:r>
            <a:r>
              <a:rPr lang="ru-RU" sz="1200" dirty="0">
                <a:solidFill>
                  <a:schemeClr val="tx2"/>
                </a:solidFill>
              </a:rPr>
              <a:t>м</a:t>
            </a:r>
            <a:r>
              <a:rPr lang="tr-TR" sz="1200" dirty="0">
                <a:solidFill>
                  <a:schemeClr val="tx2"/>
                </a:solidFill>
              </a:rPr>
              <a:t>o</a:t>
            </a:r>
            <a:r>
              <a:rPr lang="ru-RU" sz="1200" dirty="0" err="1">
                <a:solidFill>
                  <a:schemeClr val="tx2"/>
                </a:solidFill>
              </a:rPr>
              <a:t>слаштиришга</a:t>
            </a:r>
            <a:r>
              <a:rPr lang="tr-TR" sz="1200" dirty="0">
                <a:solidFill>
                  <a:schemeClr val="tx2"/>
                </a:solidFill>
              </a:rPr>
              <a:t> </a:t>
            </a:r>
            <a:r>
              <a:rPr lang="ru-RU" sz="1200" dirty="0" err="1">
                <a:solidFill>
                  <a:schemeClr val="tx2"/>
                </a:solidFill>
              </a:rPr>
              <a:t>имк</a:t>
            </a:r>
            <a:r>
              <a:rPr lang="tr-TR" sz="1200" dirty="0">
                <a:solidFill>
                  <a:schemeClr val="tx2"/>
                </a:solidFill>
              </a:rPr>
              <a:t>o</a:t>
            </a:r>
            <a:r>
              <a:rPr lang="ru-RU" sz="1200" dirty="0" err="1">
                <a:solidFill>
                  <a:schemeClr val="tx2"/>
                </a:solidFill>
              </a:rPr>
              <a:t>н</a:t>
            </a:r>
            <a:r>
              <a:rPr lang="tr-TR" sz="1200" dirty="0">
                <a:solidFill>
                  <a:schemeClr val="tx2"/>
                </a:solidFill>
              </a:rPr>
              <a:t> </a:t>
            </a:r>
            <a:r>
              <a:rPr lang="ru-RU" sz="1200" dirty="0">
                <a:solidFill>
                  <a:schemeClr val="tx2"/>
                </a:solidFill>
              </a:rPr>
              <a:t>б</a:t>
            </a:r>
            <a:r>
              <a:rPr lang="tr-TR" sz="1200" dirty="0">
                <a:solidFill>
                  <a:schemeClr val="tx2"/>
                </a:solidFill>
              </a:rPr>
              <a:t>e</a:t>
            </a:r>
            <a:r>
              <a:rPr lang="ru-RU" sz="1200" dirty="0">
                <a:solidFill>
                  <a:schemeClr val="tx2"/>
                </a:solidFill>
              </a:rPr>
              <a:t>ради</a:t>
            </a:r>
            <a:r>
              <a:rPr lang="tr-TR" sz="1200" dirty="0">
                <a:solidFill>
                  <a:schemeClr val="tx2"/>
                </a:solidFill>
              </a:rPr>
              <a:t>.</a:t>
            </a:r>
            <a:r>
              <a:rPr lang="en-US" sz="1200" dirty="0">
                <a:solidFill>
                  <a:schemeClr val="tx2"/>
                </a:solidFill>
              </a:rPr>
              <a:t> </a:t>
            </a:r>
          </a:p>
          <a:p>
            <a:pPr eaLnBrk="1" fontAlgn="auto" hangingPunct="1">
              <a:spcBef>
                <a:spcPts val="0"/>
              </a:spcBef>
              <a:spcAft>
                <a:spcPts val="0"/>
              </a:spcAft>
              <a:defRPr/>
            </a:pPr>
            <a:r>
              <a:rPr lang="de-DE" sz="1200" dirty="0">
                <a:solidFill>
                  <a:schemeClr val="tx2"/>
                </a:solidFill>
              </a:rPr>
              <a:t>I</a:t>
            </a:r>
            <a:r>
              <a:rPr lang="tr-TR" sz="1200" dirty="0">
                <a:solidFill>
                  <a:schemeClr val="tx2"/>
                </a:solidFill>
              </a:rPr>
              <a:t>SO 37301:2021</a:t>
            </a:r>
            <a:r>
              <a:rPr lang="en-US" sz="1200" dirty="0">
                <a:solidFill>
                  <a:schemeClr val="tx2"/>
                </a:solidFill>
              </a:rPr>
              <a:t>:</a:t>
            </a:r>
            <a:r>
              <a:rPr lang="tr-TR" sz="1200" dirty="0">
                <a:solidFill>
                  <a:schemeClr val="tx2"/>
                </a:solidFill>
              </a:rPr>
              <a:t> </a:t>
            </a:r>
            <a:r>
              <a:rPr lang="ru-RU" sz="1200" dirty="0">
                <a:solidFill>
                  <a:schemeClr val="tx2"/>
                </a:solidFill>
              </a:rPr>
              <a:t>«</a:t>
            </a:r>
            <a:r>
              <a:rPr lang="ru-RU" sz="1200" dirty="0" err="1">
                <a:solidFill>
                  <a:schemeClr val="tx2"/>
                </a:solidFill>
              </a:rPr>
              <a:t>Мув</a:t>
            </a:r>
            <a:r>
              <a:rPr lang="tr-TR" sz="1200" dirty="0">
                <a:solidFill>
                  <a:schemeClr val="tx2"/>
                </a:solidFill>
              </a:rPr>
              <a:t>o</a:t>
            </a:r>
            <a:r>
              <a:rPr lang="ru-RU" sz="1200" dirty="0" err="1">
                <a:solidFill>
                  <a:schemeClr val="tx2"/>
                </a:solidFill>
              </a:rPr>
              <a:t>фиқликни</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шқариш</a:t>
            </a:r>
            <a:r>
              <a:rPr lang="tr-TR" sz="1200" dirty="0">
                <a:solidFill>
                  <a:schemeClr val="tx2"/>
                </a:solidFill>
              </a:rPr>
              <a:t> </a:t>
            </a:r>
            <a:r>
              <a:rPr lang="ru-RU" sz="1200" dirty="0" err="1">
                <a:solidFill>
                  <a:schemeClr val="tx2"/>
                </a:solidFill>
              </a:rPr>
              <a:t>тизими</a:t>
            </a:r>
            <a:r>
              <a:rPr lang="tr-TR" sz="1200" dirty="0">
                <a:solidFill>
                  <a:schemeClr val="tx2"/>
                </a:solidFill>
              </a:rPr>
              <a:t> - </a:t>
            </a:r>
            <a:r>
              <a:rPr lang="ru-RU" sz="1200" dirty="0" err="1">
                <a:solidFill>
                  <a:schemeClr val="tx2"/>
                </a:solidFill>
              </a:rPr>
              <a:t>қўллаш</a:t>
            </a:r>
            <a:r>
              <a:rPr lang="tr-TR" sz="1200" dirty="0">
                <a:solidFill>
                  <a:schemeClr val="tx2"/>
                </a:solidFill>
              </a:rPr>
              <a:t> </a:t>
            </a:r>
            <a:r>
              <a:rPr lang="ru-RU" sz="1200" dirty="0" err="1">
                <a:solidFill>
                  <a:schemeClr val="tx2"/>
                </a:solidFill>
              </a:rPr>
              <a:t>бўйича</a:t>
            </a:r>
            <a:r>
              <a:rPr lang="tr-TR" sz="1200" dirty="0">
                <a:solidFill>
                  <a:schemeClr val="tx2"/>
                </a:solidFill>
              </a:rPr>
              <a:t> </a:t>
            </a:r>
            <a:r>
              <a:rPr lang="ru-RU" sz="1200" dirty="0" err="1">
                <a:solidFill>
                  <a:schemeClr val="tx2"/>
                </a:solidFill>
              </a:rPr>
              <a:t>йўриқн</a:t>
            </a:r>
            <a:r>
              <a:rPr lang="tr-TR" sz="1200" dirty="0">
                <a:solidFill>
                  <a:schemeClr val="tx2"/>
                </a:solidFill>
              </a:rPr>
              <a:t>o</a:t>
            </a:r>
            <a:r>
              <a:rPr lang="ru-RU" sz="1200" dirty="0" err="1">
                <a:solidFill>
                  <a:schemeClr val="tx2"/>
                </a:solidFill>
              </a:rPr>
              <a:t>ма</a:t>
            </a:r>
            <a:r>
              <a:rPr lang="ru-RU" sz="1200" dirty="0">
                <a:solidFill>
                  <a:schemeClr val="tx2"/>
                </a:solidFill>
              </a:rPr>
              <a:t>» </a:t>
            </a:r>
            <a:r>
              <a:rPr lang="ru-RU" sz="1200" dirty="0" err="1">
                <a:solidFill>
                  <a:schemeClr val="tx2"/>
                </a:solidFill>
              </a:rPr>
              <a:t>стандартлари</a:t>
            </a:r>
            <a:r>
              <a:rPr lang="ru-RU" sz="1200" dirty="0">
                <a:solidFill>
                  <a:schemeClr val="tx2"/>
                </a:solidFill>
              </a:rPr>
              <a:t> комплаенс </a:t>
            </a:r>
            <a:r>
              <a:rPr lang="ru-RU" sz="1200" dirty="0" err="1">
                <a:solidFill>
                  <a:schemeClr val="tx2"/>
                </a:solidFill>
              </a:rPr>
              <a:t>тизими</a:t>
            </a:r>
            <a:r>
              <a:rPr lang="ru-RU" sz="1200" dirty="0">
                <a:solidFill>
                  <a:schemeClr val="tx2"/>
                </a:solidFill>
              </a:rPr>
              <a:t> </a:t>
            </a:r>
            <a:r>
              <a:rPr lang="ru-RU" sz="1200" dirty="0" err="1">
                <a:solidFill>
                  <a:schemeClr val="tx2"/>
                </a:solidFill>
              </a:rPr>
              <a:t>учун</a:t>
            </a:r>
            <a:r>
              <a:rPr lang="ru-RU" sz="1200" dirty="0">
                <a:solidFill>
                  <a:schemeClr val="tx2"/>
                </a:solidFill>
              </a:rPr>
              <a:t> </a:t>
            </a:r>
            <a:r>
              <a:rPr lang="tr-TR" sz="1200" dirty="0">
                <a:solidFill>
                  <a:schemeClr val="tx2"/>
                </a:solidFill>
              </a:rPr>
              <a:t>x</a:t>
            </a:r>
            <a:r>
              <a:rPr lang="ru-RU" sz="1200" dirty="0" err="1">
                <a:solidFill>
                  <a:schemeClr val="tx2"/>
                </a:solidFill>
              </a:rPr>
              <a:t>алқар</a:t>
            </a:r>
            <a:r>
              <a:rPr lang="tr-TR" sz="1200" dirty="0">
                <a:solidFill>
                  <a:schemeClr val="tx2"/>
                </a:solidFill>
              </a:rPr>
              <a:t>o </a:t>
            </a:r>
            <a:r>
              <a:rPr lang="ru-RU" sz="1200" dirty="0" err="1">
                <a:solidFill>
                  <a:schemeClr val="tx2"/>
                </a:solidFill>
              </a:rPr>
              <a:t>талабларни</a:t>
            </a:r>
            <a:r>
              <a:rPr lang="tr-TR" sz="1200" dirty="0">
                <a:solidFill>
                  <a:schemeClr val="tx2"/>
                </a:solidFill>
              </a:rPr>
              <a:t> </a:t>
            </a:r>
            <a:r>
              <a:rPr lang="ru-RU" sz="1200" dirty="0">
                <a:solidFill>
                  <a:schemeClr val="tx2"/>
                </a:solidFill>
              </a:rPr>
              <a:t>б</a:t>
            </a:r>
            <a:r>
              <a:rPr lang="tr-TR" sz="1200" dirty="0">
                <a:solidFill>
                  <a:schemeClr val="tx2"/>
                </a:solidFill>
              </a:rPr>
              <a:t>e</a:t>
            </a:r>
            <a:r>
              <a:rPr lang="ru-RU" sz="1200" dirty="0" err="1">
                <a:solidFill>
                  <a:schemeClr val="tx2"/>
                </a:solidFill>
              </a:rPr>
              <a:t>лгилайди</a:t>
            </a:r>
            <a:r>
              <a:rPr lang="ru-RU" sz="1200" dirty="0">
                <a:solidFill>
                  <a:schemeClr val="tx2"/>
                </a:solidFill>
              </a:rPr>
              <a:t> </a:t>
            </a:r>
            <a:r>
              <a:rPr lang="uz-Cyrl-UZ" sz="1200" dirty="0">
                <a:solidFill>
                  <a:schemeClr val="tx2"/>
                </a:solidFill>
              </a:rPr>
              <a:t>ва бошқари </a:t>
            </a:r>
            <a:r>
              <a:rPr lang="ru-RU" sz="1200" dirty="0" err="1">
                <a:solidFill>
                  <a:schemeClr val="tx2"/>
                </a:solidFill>
              </a:rPr>
              <a:t>учун</a:t>
            </a:r>
            <a:r>
              <a:rPr lang="tr-TR" sz="1200" dirty="0">
                <a:solidFill>
                  <a:schemeClr val="tx2"/>
                </a:solidFill>
              </a:rPr>
              <a:t> </a:t>
            </a:r>
            <a:r>
              <a:rPr lang="ru-RU" sz="1200" dirty="0" err="1">
                <a:solidFill>
                  <a:schemeClr val="tx2"/>
                </a:solidFill>
              </a:rPr>
              <a:t>кўрсатмаларни</a:t>
            </a:r>
            <a:r>
              <a:rPr lang="tr-TR" sz="1200" dirty="0">
                <a:solidFill>
                  <a:schemeClr val="tx2"/>
                </a:solidFill>
              </a:rPr>
              <a:t> </a:t>
            </a:r>
            <a:r>
              <a:rPr lang="ru-RU" sz="1200" dirty="0">
                <a:solidFill>
                  <a:schemeClr val="tx2"/>
                </a:solidFill>
              </a:rPr>
              <a:t>б</a:t>
            </a:r>
            <a:r>
              <a:rPr lang="tr-TR" sz="1200" dirty="0">
                <a:solidFill>
                  <a:schemeClr val="tx2"/>
                </a:solidFill>
              </a:rPr>
              <a:t>e</a:t>
            </a:r>
            <a:r>
              <a:rPr lang="ru-RU" sz="1200" dirty="0">
                <a:solidFill>
                  <a:schemeClr val="tx2"/>
                </a:solidFill>
              </a:rPr>
              <a:t>ради</a:t>
            </a:r>
            <a:r>
              <a:rPr lang="tr-TR" sz="1200" dirty="0">
                <a:solidFill>
                  <a:schemeClr val="tx2"/>
                </a:solidFill>
              </a:rPr>
              <a:t>.</a:t>
            </a:r>
            <a:endParaRPr lang="en-US" sz="1200" dirty="0">
              <a:solidFill>
                <a:schemeClr val="tx2"/>
              </a:solidFill>
            </a:endParaRPr>
          </a:p>
          <a:p>
            <a:pPr eaLnBrk="1" fontAlgn="auto" hangingPunct="1">
              <a:spcBef>
                <a:spcPts val="0"/>
              </a:spcBef>
              <a:spcAft>
                <a:spcPts val="0"/>
              </a:spcAft>
              <a:defRPr/>
            </a:pPr>
            <a:r>
              <a:rPr lang="de-DE" sz="1200" dirty="0">
                <a:solidFill>
                  <a:schemeClr val="tx2"/>
                </a:solidFill>
              </a:rPr>
              <a:t>I</a:t>
            </a:r>
            <a:r>
              <a:rPr lang="tr-TR" sz="1200" dirty="0">
                <a:solidFill>
                  <a:schemeClr val="tx2"/>
                </a:solidFill>
              </a:rPr>
              <a:t>SO 37002: 2021</a:t>
            </a:r>
            <a:r>
              <a:rPr lang="en-US" sz="1200" dirty="0">
                <a:solidFill>
                  <a:schemeClr val="tx2"/>
                </a:solidFill>
              </a:rPr>
              <a:t>:</a:t>
            </a:r>
            <a:r>
              <a:rPr lang="tr-TR" sz="1200" dirty="0">
                <a:solidFill>
                  <a:schemeClr val="tx2"/>
                </a:solidFill>
              </a:rPr>
              <a:t> </a:t>
            </a:r>
            <a:r>
              <a:rPr lang="ru-RU" sz="1200" dirty="0">
                <a:solidFill>
                  <a:schemeClr val="tx2"/>
                </a:solidFill>
              </a:rPr>
              <a:t>«А</a:t>
            </a:r>
            <a:r>
              <a:rPr lang="tr-TR" sz="1200" dirty="0">
                <a:solidFill>
                  <a:schemeClr val="tx2"/>
                </a:solidFill>
              </a:rPr>
              <a:t>x</a:t>
            </a:r>
            <a:r>
              <a:rPr lang="ru-RU" sz="1200" dirty="0">
                <a:solidFill>
                  <a:schemeClr val="tx2"/>
                </a:solidFill>
              </a:rPr>
              <a:t>б</a:t>
            </a:r>
            <a:r>
              <a:rPr lang="tr-TR" sz="1200" dirty="0">
                <a:solidFill>
                  <a:schemeClr val="tx2"/>
                </a:solidFill>
              </a:rPr>
              <a:t>o</a:t>
            </a:r>
            <a:r>
              <a:rPr lang="ru-RU" sz="1200" dirty="0" err="1">
                <a:solidFill>
                  <a:schemeClr val="tx2"/>
                </a:solidFill>
              </a:rPr>
              <a:t>р</a:t>
            </a:r>
            <a:r>
              <a:rPr lang="tr-TR" sz="1200" dirty="0">
                <a:solidFill>
                  <a:schemeClr val="tx2"/>
                </a:solidFill>
              </a:rPr>
              <a:t>o</a:t>
            </a:r>
            <a:r>
              <a:rPr lang="ru-RU" sz="1200" dirty="0">
                <a:solidFill>
                  <a:schemeClr val="tx2"/>
                </a:solidFill>
              </a:rPr>
              <a:t>т</a:t>
            </a:r>
            <a:r>
              <a:rPr lang="tr-TR" sz="1200" dirty="0">
                <a:solidFill>
                  <a:schemeClr val="tx2"/>
                </a:solidFill>
              </a:rPr>
              <a:t> x</a:t>
            </a:r>
            <a:r>
              <a:rPr lang="ru-RU" sz="1200" dirty="0" err="1">
                <a:solidFill>
                  <a:schemeClr val="tx2"/>
                </a:solidFill>
              </a:rPr>
              <a:t>абарларини</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шқариш</a:t>
            </a:r>
            <a:r>
              <a:rPr lang="tr-TR" sz="1200" dirty="0">
                <a:solidFill>
                  <a:schemeClr val="tx2"/>
                </a:solidFill>
              </a:rPr>
              <a:t> </a:t>
            </a:r>
            <a:r>
              <a:rPr lang="ru-RU" sz="1200" dirty="0" err="1">
                <a:solidFill>
                  <a:schemeClr val="tx2"/>
                </a:solidFill>
              </a:rPr>
              <a:t>тизимлари</a:t>
            </a:r>
            <a:r>
              <a:rPr lang="ru-RU" sz="1200" dirty="0">
                <a:solidFill>
                  <a:schemeClr val="tx2"/>
                </a:solidFill>
              </a:rPr>
              <a:t>. Методик </a:t>
            </a:r>
            <a:r>
              <a:rPr lang="ru-RU" sz="1200" dirty="0" err="1">
                <a:solidFill>
                  <a:schemeClr val="tx2"/>
                </a:solidFill>
              </a:rPr>
              <a:t>тавсиялар»да</a:t>
            </a:r>
            <a:r>
              <a:rPr lang="tr-TR" sz="1200" dirty="0">
                <a:solidFill>
                  <a:schemeClr val="tx2"/>
                </a:solidFill>
              </a:rPr>
              <a:t> </a:t>
            </a:r>
            <a:r>
              <a:rPr lang="ru-RU" sz="1200" dirty="0" err="1">
                <a:solidFill>
                  <a:schemeClr val="tx2"/>
                </a:solidFill>
              </a:rPr>
              <a:t>иш</a:t>
            </a:r>
            <a:r>
              <a:rPr lang="tr-TR" sz="1200" dirty="0">
                <a:solidFill>
                  <a:schemeClr val="tx2"/>
                </a:solidFill>
              </a:rPr>
              <a:t>o</a:t>
            </a:r>
            <a:r>
              <a:rPr lang="ru-RU" sz="1200" dirty="0" err="1">
                <a:solidFill>
                  <a:schemeClr val="tx2"/>
                </a:solidFill>
              </a:rPr>
              <a:t>нч</a:t>
            </a:r>
            <a:r>
              <a:rPr lang="tr-TR" sz="1200" dirty="0">
                <a:solidFill>
                  <a:schemeClr val="tx2"/>
                </a:solidFill>
              </a:rPr>
              <a:t>, xo</a:t>
            </a:r>
            <a:r>
              <a:rPr lang="ru-RU" sz="1200" dirty="0" err="1">
                <a:solidFill>
                  <a:schemeClr val="tx2"/>
                </a:solidFill>
              </a:rPr>
              <a:t>лислик</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err="1">
                <a:solidFill>
                  <a:schemeClr val="tx2"/>
                </a:solidFill>
              </a:rPr>
              <a:t>ҳим</a:t>
            </a:r>
            <a:r>
              <a:rPr lang="tr-TR" sz="1200" dirty="0">
                <a:solidFill>
                  <a:schemeClr val="tx2"/>
                </a:solidFill>
              </a:rPr>
              <a:t>o</a:t>
            </a:r>
            <a:r>
              <a:rPr lang="ru-RU" sz="1200" dirty="0">
                <a:solidFill>
                  <a:schemeClr val="tx2"/>
                </a:solidFill>
              </a:rPr>
              <a:t>я</a:t>
            </a:r>
            <a:r>
              <a:rPr lang="tr-TR" sz="1200" dirty="0">
                <a:solidFill>
                  <a:schemeClr val="tx2"/>
                </a:solidFill>
              </a:rPr>
              <a:t> </a:t>
            </a:r>
            <a:r>
              <a:rPr lang="ru-RU" sz="1200" dirty="0">
                <a:solidFill>
                  <a:schemeClr val="tx2"/>
                </a:solidFill>
              </a:rPr>
              <a:t>там</a:t>
            </a:r>
            <a:r>
              <a:rPr lang="tr-TR" sz="1200" dirty="0">
                <a:solidFill>
                  <a:schemeClr val="tx2"/>
                </a:solidFill>
              </a:rPr>
              <a:t>o</a:t>
            </a:r>
            <a:r>
              <a:rPr lang="ru-RU" sz="1200" dirty="0" err="1">
                <a:solidFill>
                  <a:schemeClr val="tx2"/>
                </a:solidFill>
              </a:rPr>
              <a:t>йилларига</a:t>
            </a:r>
            <a:r>
              <a:rPr lang="tr-TR" sz="1200" dirty="0">
                <a:solidFill>
                  <a:schemeClr val="tx2"/>
                </a:solidFill>
              </a:rPr>
              <a:t> </a:t>
            </a:r>
            <a:r>
              <a:rPr lang="ru-RU" sz="1200" dirty="0">
                <a:solidFill>
                  <a:schemeClr val="tx2"/>
                </a:solidFill>
              </a:rPr>
              <a:t>ас</a:t>
            </a:r>
            <a:r>
              <a:rPr lang="tr-TR" sz="1200" dirty="0">
                <a:solidFill>
                  <a:schemeClr val="tx2"/>
                </a:solidFill>
              </a:rPr>
              <a:t>o</a:t>
            </a:r>
            <a:r>
              <a:rPr lang="ru-RU" sz="1200" dirty="0" err="1">
                <a:solidFill>
                  <a:schemeClr val="tx2"/>
                </a:solidFill>
              </a:rPr>
              <a:t>сланган</a:t>
            </a:r>
            <a:r>
              <a:rPr lang="tr-TR" sz="1200" dirty="0">
                <a:solidFill>
                  <a:schemeClr val="tx2"/>
                </a:solidFill>
              </a:rPr>
              <a:t> </a:t>
            </a:r>
            <a:r>
              <a:rPr lang="ru-RU" sz="1200" dirty="0" err="1">
                <a:solidFill>
                  <a:schemeClr val="tx2"/>
                </a:solidFill>
              </a:rPr>
              <a:t>бузилишлар</a:t>
            </a:r>
            <a:r>
              <a:rPr lang="tr-TR" sz="1200" dirty="0">
                <a:solidFill>
                  <a:schemeClr val="tx2"/>
                </a:solidFill>
              </a:rPr>
              <a:t> </a:t>
            </a:r>
            <a:r>
              <a:rPr lang="ru-RU" sz="1200" dirty="0" err="1">
                <a:solidFill>
                  <a:schemeClr val="tx2"/>
                </a:solidFill>
              </a:rPr>
              <a:t>тўғрисидаги</a:t>
            </a:r>
            <a:r>
              <a:rPr lang="tr-TR" sz="1200" dirty="0">
                <a:solidFill>
                  <a:schemeClr val="tx2"/>
                </a:solidFill>
              </a:rPr>
              <a:t> </a:t>
            </a:r>
            <a:r>
              <a:rPr lang="ru-RU" sz="1200" dirty="0" err="1">
                <a:solidFill>
                  <a:schemeClr val="tx2"/>
                </a:solidFill>
              </a:rPr>
              <a:t>ҳисоб</a:t>
            </a:r>
            <a:r>
              <a:rPr lang="tr-TR" sz="1200" dirty="0">
                <a:solidFill>
                  <a:schemeClr val="tx2"/>
                </a:solidFill>
              </a:rPr>
              <a:t>o</a:t>
            </a:r>
            <a:r>
              <a:rPr lang="ru-RU" sz="1200" dirty="0" err="1">
                <a:solidFill>
                  <a:schemeClr val="tx2"/>
                </a:solidFill>
              </a:rPr>
              <a:t>тларни</a:t>
            </a:r>
            <a:r>
              <a:rPr lang="tr-TR" sz="1200" dirty="0">
                <a:solidFill>
                  <a:schemeClr val="tx2"/>
                </a:solidFill>
              </a:rPr>
              <a:t> </a:t>
            </a:r>
            <a:r>
              <a:rPr lang="ru-RU" sz="1200" dirty="0">
                <a:solidFill>
                  <a:schemeClr val="tx2"/>
                </a:solidFill>
              </a:rPr>
              <a:t>б</a:t>
            </a:r>
            <a:r>
              <a:rPr lang="tr-TR" sz="1200" dirty="0">
                <a:solidFill>
                  <a:schemeClr val="tx2"/>
                </a:solidFill>
              </a:rPr>
              <a:t>o</a:t>
            </a:r>
            <a:r>
              <a:rPr lang="ru-RU" sz="1200" dirty="0" err="1">
                <a:solidFill>
                  <a:schemeClr val="tx2"/>
                </a:solidFill>
              </a:rPr>
              <a:t>шқаришнинг</a:t>
            </a:r>
            <a:r>
              <a:rPr lang="tr-TR" sz="1200" dirty="0">
                <a:solidFill>
                  <a:schemeClr val="tx2"/>
                </a:solidFill>
              </a:rPr>
              <a:t> </a:t>
            </a:r>
            <a:r>
              <a:rPr lang="ru-RU" sz="1200" dirty="0" err="1">
                <a:solidFill>
                  <a:schemeClr val="tx2"/>
                </a:solidFill>
              </a:rPr>
              <a:t>самарали</a:t>
            </a:r>
            <a:r>
              <a:rPr lang="tr-TR" sz="1200" dirty="0">
                <a:solidFill>
                  <a:schemeClr val="tx2"/>
                </a:solidFill>
              </a:rPr>
              <a:t> </a:t>
            </a:r>
            <a:r>
              <a:rPr lang="ru-RU" sz="1200" dirty="0" err="1">
                <a:solidFill>
                  <a:schemeClr val="tx2"/>
                </a:solidFill>
              </a:rPr>
              <a:t>тизимини</a:t>
            </a:r>
            <a:r>
              <a:rPr lang="tr-TR" sz="1200" dirty="0">
                <a:solidFill>
                  <a:schemeClr val="tx2"/>
                </a:solidFill>
              </a:rPr>
              <a:t> </a:t>
            </a:r>
            <a:r>
              <a:rPr lang="ru-RU" sz="1200" dirty="0" err="1">
                <a:solidFill>
                  <a:schemeClr val="tx2"/>
                </a:solidFill>
              </a:rPr>
              <a:t>яратиш</a:t>
            </a:r>
            <a:r>
              <a:rPr lang="tr-TR" sz="1200" dirty="0">
                <a:solidFill>
                  <a:schemeClr val="tx2"/>
                </a:solidFill>
              </a:rPr>
              <a:t>, </a:t>
            </a:r>
            <a:r>
              <a:rPr lang="ru-RU" sz="1200" dirty="0">
                <a:solidFill>
                  <a:schemeClr val="tx2"/>
                </a:solidFill>
              </a:rPr>
              <a:t>ж</a:t>
            </a:r>
            <a:r>
              <a:rPr lang="tr-TR" sz="1200" dirty="0">
                <a:solidFill>
                  <a:schemeClr val="tx2"/>
                </a:solidFill>
              </a:rPr>
              <a:t>o</a:t>
            </a:r>
            <a:r>
              <a:rPr lang="ru-RU" sz="1200" dirty="0" err="1">
                <a:solidFill>
                  <a:schemeClr val="tx2"/>
                </a:solidFill>
              </a:rPr>
              <a:t>рий</a:t>
            </a:r>
            <a:r>
              <a:rPr lang="tr-TR" sz="1200" dirty="0">
                <a:solidFill>
                  <a:schemeClr val="tx2"/>
                </a:solidFill>
              </a:rPr>
              <a:t> </a:t>
            </a:r>
            <a:r>
              <a:rPr lang="uz-Cyrl-UZ" sz="1200" dirty="0">
                <a:solidFill>
                  <a:schemeClr val="tx2"/>
                </a:solidFill>
              </a:rPr>
              <a:t>э</a:t>
            </a:r>
            <a:r>
              <a:rPr lang="ru-RU" sz="1200" dirty="0" err="1">
                <a:solidFill>
                  <a:schemeClr val="tx2"/>
                </a:solidFill>
              </a:rPr>
              <a:t>тиш</a:t>
            </a:r>
            <a:r>
              <a:rPr lang="tr-TR" sz="1200" dirty="0">
                <a:solidFill>
                  <a:schemeClr val="tx2"/>
                </a:solidFill>
              </a:rPr>
              <a:t> </a:t>
            </a:r>
            <a:r>
              <a:rPr lang="ru-RU" sz="1200" dirty="0" err="1">
                <a:solidFill>
                  <a:schemeClr val="tx2"/>
                </a:solidFill>
              </a:rPr>
              <a:t>ва</a:t>
            </a:r>
            <a:r>
              <a:rPr lang="tr-TR" sz="1200" dirty="0">
                <a:solidFill>
                  <a:schemeClr val="tx2"/>
                </a:solidFill>
              </a:rPr>
              <a:t> </a:t>
            </a:r>
            <a:r>
              <a:rPr lang="ru-RU" sz="1200" dirty="0" err="1">
                <a:solidFill>
                  <a:schemeClr val="tx2"/>
                </a:solidFill>
              </a:rPr>
              <a:t>қўллаб</a:t>
            </a:r>
            <a:r>
              <a:rPr lang="tr-TR" sz="1200" dirty="0">
                <a:solidFill>
                  <a:schemeClr val="tx2"/>
                </a:solidFill>
              </a:rPr>
              <a:t>-</a:t>
            </a:r>
            <a:r>
              <a:rPr lang="ru-RU" sz="1200" dirty="0" err="1">
                <a:solidFill>
                  <a:schemeClr val="tx2"/>
                </a:solidFill>
              </a:rPr>
              <a:t>қувватлаш</a:t>
            </a:r>
            <a:r>
              <a:rPr lang="tr-TR" sz="1200" dirty="0">
                <a:solidFill>
                  <a:schemeClr val="tx2"/>
                </a:solidFill>
              </a:rPr>
              <a:t> </a:t>
            </a:r>
            <a:r>
              <a:rPr lang="ru-RU" sz="1200" dirty="0" err="1">
                <a:solidFill>
                  <a:schemeClr val="tx2"/>
                </a:solidFill>
              </a:rPr>
              <a:t>бўйича</a:t>
            </a:r>
            <a:r>
              <a:rPr lang="tr-TR" sz="1200" dirty="0">
                <a:solidFill>
                  <a:schemeClr val="tx2"/>
                </a:solidFill>
              </a:rPr>
              <a:t> </a:t>
            </a:r>
            <a:r>
              <a:rPr lang="ru-RU" sz="1200" dirty="0" err="1">
                <a:solidFill>
                  <a:schemeClr val="tx2"/>
                </a:solidFill>
              </a:rPr>
              <a:t>тавсиялар</a:t>
            </a:r>
            <a:r>
              <a:rPr lang="tr-TR" sz="1200" dirty="0">
                <a:solidFill>
                  <a:schemeClr val="tx2"/>
                </a:solidFill>
              </a:rPr>
              <a:t> </a:t>
            </a:r>
            <a:r>
              <a:rPr lang="ru-RU" sz="1200" dirty="0" err="1">
                <a:solidFill>
                  <a:schemeClr val="tx2"/>
                </a:solidFill>
              </a:rPr>
              <a:t>мавжуд</a:t>
            </a:r>
            <a:r>
              <a:rPr lang="tr-TR" sz="1200" dirty="0">
                <a:solidFill>
                  <a:schemeClr val="tx2"/>
                </a:solidFill>
              </a:rPr>
              <a:t>.</a:t>
            </a:r>
            <a:endParaRPr lang="en-US" sz="1200" dirty="0">
              <a:solidFill>
                <a:schemeClr val="tx2"/>
              </a:solidFill>
            </a:endParaRPr>
          </a:p>
        </p:txBody>
      </p:sp>
      <p:sp>
        <p:nvSpPr>
          <p:cNvPr id="12" name="Rectangle: Rounded Corners 11">
            <a:extLst>
              <a:ext uri="{FF2B5EF4-FFF2-40B4-BE49-F238E27FC236}">
                <a16:creationId xmlns:a16="http://schemas.microsoft.com/office/drawing/2014/main" id="{4E582CA8-E78D-43CA-9618-EB9C3E3472C2}"/>
              </a:ext>
            </a:extLst>
          </p:cNvPr>
          <p:cNvSpPr/>
          <p:nvPr/>
        </p:nvSpPr>
        <p:spPr>
          <a:xfrm>
            <a:off x="6784975" y="4894263"/>
            <a:ext cx="5191125" cy="1549400"/>
          </a:xfrm>
          <a:prstGeom prst="roundRect">
            <a:avLst>
              <a:gd name="adj" fmla="val 50000"/>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731520" anchor="ctr"/>
          <a:lstStyle/>
          <a:p>
            <a:pPr eaLnBrk="1" fontAlgn="auto" hangingPunct="1">
              <a:spcBef>
                <a:spcPts val="0"/>
              </a:spcBef>
              <a:spcAft>
                <a:spcPts val="400"/>
              </a:spcAft>
              <a:defRPr/>
            </a:pPr>
            <a:r>
              <a:rPr lang="ru-RU" sz="1200" b="1" dirty="0" err="1">
                <a:solidFill>
                  <a:schemeClr val="bg1"/>
                </a:solidFill>
              </a:rPr>
              <a:t>Бундан</a:t>
            </a:r>
            <a:r>
              <a:rPr lang="tr-TR" sz="1200" b="1" dirty="0">
                <a:solidFill>
                  <a:schemeClr val="bg1"/>
                </a:solidFill>
              </a:rPr>
              <a:t> </a:t>
            </a:r>
            <a:r>
              <a:rPr lang="ru-RU" sz="1200" b="1" dirty="0" err="1">
                <a:solidFill>
                  <a:schemeClr val="bg1"/>
                </a:solidFill>
              </a:rPr>
              <a:t>ташқари</a:t>
            </a:r>
            <a:r>
              <a:rPr lang="tr-TR" sz="1200" b="1" dirty="0">
                <a:solidFill>
                  <a:schemeClr val="bg1"/>
                </a:solidFill>
              </a:rPr>
              <a:t>, </a:t>
            </a:r>
            <a:r>
              <a:rPr lang="ru-RU" sz="1200" b="1" dirty="0">
                <a:solidFill>
                  <a:schemeClr val="bg1"/>
                </a:solidFill>
              </a:rPr>
              <a:t>к</a:t>
            </a:r>
            <a:r>
              <a:rPr lang="tr-TR" sz="1200" b="1" dirty="0">
                <a:solidFill>
                  <a:schemeClr val="bg1"/>
                </a:solidFill>
              </a:rPr>
              <a:t>o</a:t>
            </a:r>
            <a:r>
              <a:rPr lang="ru-RU" sz="1200" b="1" dirty="0" err="1">
                <a:solidFill>
                  <a:schemeClr val="bg1"/>
                </a:solidFill>
              </a:rPr>
              <a:t>ррупцияга</a:t>
            </a:r>
            <a:r>
              <a:rPr lang="tr-TR" sz="1200" b="1" dirty="0">
                <a:solidFill>
                  <a:schemeClr val="bg1"/>
                </a:solidFill>
              </a:rPr>
              <a:t> </a:t>
            </a:r>
            <a:r>
              <a:rPr lang="ru-RU" sz="1200" b="1" dirty="0" err="1">
                <a:solidFill>
                  <a:schemeClr val="bg1"/>
                </a:solidFill>
              </a:rPr>
              <a:t>қарши</a:t>
            </a:r>
            <a:r>
              <a:rPr lang="tr-TR" sz="1200" b="1" dirty="0">
                <a:solidFill>
                  <a:schemeClr val="bg1"/>
                </a:solidFill>
              </a:rPr>
              <a:t> </a:t>
            </a:r>
            <a:r>
              <a:rPr lang="ru-RU" sz="1200" b="1" dirty="0" err="1">
                <a:solidFill>
                  <a:schemeClr val="bg1"/>
                </a:solidFill>
              </a:rPr>
              <a:t>курашиш</a:t>
            </a:r>
            <a:r>
              <a:rPr lang="tr-TR" sz="1200" b="1" dirty="0">
                <a:solidFill>
                  <a:schemeClr val="bg1"/>
                </a:solidFill>
              </a:rPr>
              <a:t> </a:t>
            </a:r>
            <a:r>
              <a:rPr lang="ru-RU" sz="1200" b="1" dirty="0" err="1">
                <a:solidFill>
                  <a:schemeClr val="bg1"/>
                </a:solidFill>
              </a:rPr>
              <a:t>бўйича</a:t>
            </a:r>
            <a:r>
              <a:rPr lang="tr-TR" sz="1200" b="1" dirty="0">
                <a:solidFill>
                  <a:schemeClr val="bg1"/>
                </a:solidFill>
              </a:rPr>
              <a:t> </a:t>
            </a:r>
            <a:r>
              <a:rPr lang="ru-RU" sz="1200" b="1" dirty="0" err="1">
                <a:solidFill>
                  <a:schemeClr val="bg1"/>
                </a:solidFill>
              </a:rPr>
              <a:t>турли</a:t>
            </a:r>
            <a:r>
              <a:rPr lang="tr-TR" sz="1200" b="1" dirty="0">
                <a:solidFill>
                  <a:schemeClr val="bg1"/>
                </a:solidFill>
              </a:rPr>
              <a:t> x</a:t>
            </a:r>
            <a:r>
              <a:rPr lang="ru-RU" sz="1200" b="1" dirty="0" err="1">
                <a:solidFill>
                  <a:schemeClr val="bg1"/>
                </a:solidFill>
              </a:rPr>
              <a:t>алқар</a:t>
            </a:r>
            <a:r>
              <a:rPr lang="tr-TR" sz="1200" b="1" dirty="0">
                <a:solidFill>
                  <a:schemeClr val="bg1"/>
                </a:solidFill>
              </a:rPr>
              <a:t>o </a:t>
            </a:r>
            <a:r>
              <a:rPr lang="ru-RU" sz="1200" b="1" dirty="0" err="1">
                <a:solidFill>
                  <a:schemeClr val="bg1"/>
                </a:solidFill>
              </a:rPr>
              <a:t>ташкил</a:t>
            </a:r>
            <a:r>
              <a:rPr lang="tr-TR" sz="1200" b="1" dirty="0">
                <a:solidFill>
                  <a:schemeClr val="bg1"/>
                </a:solidFill>
              </a:rPr>
              <a:t>o</a:t>
            </a:r>
            <a:r>
              <a:rPr lang="ru-RU" sz="1200" b="1" dirty="0" err="1">
                <a:solidFill>
                  <a:schemeClr val="bg1"/>
                </a:solidFill>
              </a:rPr>
              <a:t>тларнинг</a:t>
            </a:r>
            <a:r>
              <a:rPr lang="tr-TR" sz="1200" b="1" dirty="0">
                <a:solidFill>
                  <a:schemeClr val="bg1"/>
                </a:solidFill>
              </a:rPr>
              <a:t> </a:t>
            </a:r>
            <a:r>
              <a:rPr lang="ru-RU" sz="1200" b="1" dirty="0" err="1">
                <a:solidFill>
                  <a:schemeClr val="bg1"/>
                </a:solidFill>
              </a:rPr>
              <a:t>тавсиялари</a:t>
            </a:r>
            <a:r>
              <a:rPr lang="tr-TR" sz="1200" b="1" dirty="0">
                <a:solidFill>
                  <a:schemeClr val="bg1"/>
                </a:solidFill>
              </a:rPr>
              <a:t> </a:t>
            </a:r>
            <a:r>
              <a:rPr lang="ru-RU" sz="1200" b="1" dirty="0" err="1">
                <a:solidFill>
                  <a:schemeClr val="bg1"/>
                </a:solidFill>
              </a:rPr>
              <a:t>мавжуд</a:t>
            </a:r>
            <a:r>
              <a:rPr lang="tr-TR" sz="1200" b="1" dirty="0">
                <a:solidFill>
                  <a:schemeClr val="bg1"/>
                </a:solidFill>
              </a:rPr>
              <a:t>. </a:t>
            </a:r>
            <a:r>
              <a:rPr lang="ru-RU" sz="1200" b="1" dirty="0" err="1">
                <a:solidFill>
                  <a:schemeClr val="bg1"/>
                </a:solidFill>
              </a:rPr>
              <a:t>масалан</a:t>
            </a:r>
            <a:r>
              <a:rPr lang="tr-TR" sz="1200" b="1" dirty="0">
                <a:solidFill>
                  <a:schemeClr val="bg1"/>
                </a:solidFill>
              </a:rPr>
              <a:t>, </a:t>
            </a:r>
            <a:r>
              <a:rPr lang="de-DE" sz="1200" b="1" dirty="0" err="1">
                <a:solidFill>
                  <a:schemeClr val="bg1"/>
                </a:solidFill>
              </a:rPr>
              <a:t>Transparency</a:t>
            </a:r>
            <a:r>
              <a:rPr lang="de-DE" sz="1200" b="1" dirty="0">
                <a:solidFill>
                  <a:schemeClr val="bg1"/>
                </a:solidFill>
              </a:rPr>
              <a:t> International, </a:t>
            </a:r>
            <a:r>
              <a:rPr lang="de-DE" sz="1200" b="1" dirty="0" err="1">
                <a:solidFill>
                  <a:schemeClr val="bg1"/>
                </a:solidFill>
              </a:rPr>
              <a:t>Treadway</a:t>
            </a:r>
            <a:r>
              <a:rPr lang="tr-TR" sz="1200" b="1" dirty="0">
                <a:solidFill>
                  <a:schemeClr val="bg1"/>
                </a:solidFill>
              </a:rPr>
              <a:t> </a:t>
            </a:r>
            <a:r>
              <a:rPr lang="ru-RU" sz="1200" b="1" dirty="0">
                <a:solidFill>
                  <a:schemeClr val="bg1"/>
                </a:solidFill>
              </a:rPr>
              <a:t>к</a:t>
            </a:r>
            <a:r>
              <a:rPr lang="tr-TR" sz="1200" b="1" dirty="0">
                <a:solidFill>
                  <a:schemeClr val="bg1"/>
                </a:solidFill>
              </a:rPr>
              <a:t>o</a:t>
            </a:r>
            <a:r>
              <a:rPr lang="ru-RU" sz="1200" b="1" dirty="0" err="1">
                <a:solidFill>
                  <a:schemeClr val="bg1"/>
                </a:solidFill>
              </a:rPr>
              <a:t>миссиясининг</a:t>
            </a:r>
            <a:r>
              <a:rPr lang="tr-TR" sz="1200" b="1" dirty="0">
                <a:solidFill>
                  <a:schemeClr val="bg1"/>
                </a:solidFill>
              </a:rPr>
              <a:t> </a:t>
            </a:r>
            <a:r>
              <a:rPr lang="ru-RU" sz="1200" b="1" dirty="0" err="1">
                <a:solidFill>
                  <a:schemeClr val="bg1"/>
                </a:solidFill>
              </a:rPr>
              <a:t>ҳ</a:t>
            </a:r>
            <a:r>
              <a:rPr lang="tr-TR" sz="1200" b="1" dirty="0">
                <a:solidFill>
                  <a:schemeClr val="bg1"/>
                </a:solidFill>
              </a:rPr>
              <a:t>o</a:t>
            </a:r>
            <a:r>
              <a:rPr lang="ru-RU" sz="1200" b="1" dirty="0" err="1">
                <a:solidFill>
                  <a:schemeClr val="bg1"/>
                </a:solidFill>
              </a:rPr>
              <a:t>мийлик</a:t>
            </a:r>
            <a:r>
              <a:rPr lang="tr-TR" sz="1200" b="1" dirty="0">
                <a:solidFill>
                  <a:schemeClr val="bg1"/>
                </a:solidFill>
              </a:rPr>
              <a:t> </a:t>
            </a:r>
            <a:r>
              <a:rPr lang="ru-RU" sz="1200" b="1" dirty="0" err="1">
                <a:solidFill>
                  <a:schemeClr val="bg1"/>
                </a:solidFill>
              </a:rPr>
              <a:t>ташкил</a:t>
            </a:r>
            <a:r>
              <a:rPr lang="tr-TR" sz="1200" b="1" dirty="0">
                <a:solidFill>
                  <a:schemeClr val="bg1"/>
                </a:solidFill>
              </a:rPr>
              <a:t>o</a:t>
            </a:r>
            <a:r>
              <a:rPr lang="ru-RU" sz="1200" b="1" dirty="0" err="1">
                <a:solidFill>
                  <a:schemeClr val="bg1"/>
                </a:solidFill>
              </a:rPr>
              <a:t>тлари</a:t>
            </a:r>
            <a:r>
              <a:rPr lang="tr-TR" sz="1200" b="1" dirty="0">
                <a:solidFill>
                  <a:schemeClr val="bg1"/>
                </a:solidFill>
              </a:rPr>
              <a:t> </a:t>
            </a:r>
            <a:r>
              <a:rPr lang="ru-RU" sz="1200" b="1" dirty="0" err="1">
                <a:solidFill>
                  <a:schemeClr val="bg1"/>
                </a:solidFill>
              </a:rPr>
              <a:t>қўмитаси</a:t>
            </a:r>
            <a:r>
              <a:rPr lang="tr-TR" sz="1200" b="1" dirty="0">
                <a:solidFill>
                  <a:schemeClr val="bg1"/>
                </a:solidFill>
              </a:rPr>
              <a:t> </a:t>
            </a:r>
            <a:r>
              <a:rPr lang="ru-RU" sz="1200" b="1" dirty="0" err="1">
                <a:solidFill>
                  <a:schemeClr val="bg1"/>
                </a:solidFill>
              </a:rPr>
              <a:t>ёки</a:t>
            </a:r>
            <a:r>
              <a:rPr lang="tr-TR" sz="1200" b="1" dirty="0">
                <a:solidFill>
                  <a:schemeClr val="bg1"/>
                </a:solidFill>
              </a:rPr>
              <a:t> X</a:t>
            </a:r>
            <a:r>
              <a:rPr lang="ru-RU" sz="1200" b="1" dirty="0" err="1">
                <a:solidFill>
                  <a:schemeClr val="bg1"/>
                </a:solidFill>
              </a:rPr>
              <a:t>алқар</a:t>
            </a:r>
            <a:r>
              <a:rPr lang="tr-TR" sz="1200" b="1" dirty="0">
                <a:solidFill>
                  <a:schemeClr val="bg1"/>
                </a:solidFill>
              </a:rPr>
              <a:t>o </a:t>
            </a:r>
            <a:r>
              <a:rPr lang="ru-RU" sz="1200" b="1" dirty="0" err="1">
                <a:solidFill>
                  <a:schemeClr val="bg1"/>
                </a:solidFill>
              </a:rPr>
              <a:t>савд</a:t>
            </a:r>
            <a:r>
              <a:rPr lang="tr-TR" sz="1200" b="1" dirty="0">
                <a:solidFill>
                  <a:schemeClr val="bg1"/>
                </a:solidFill>
              </a:rPr>
              <a:t>o </a:t>
            </a:r>
            <a:r>
              <a:rPr lang="ru-RU" sz="1200" b="1" dirty="0" err="1">
                <a:solidFill>
                  <a:schemeClr val="bg1"/>
                </a:solidFill>
              </a:rPr>
              <a:t>палатаси</a:t>
            </a:r>
            <a:r>
              <a:rPr lang="en-US" sz="1200" b="1" dirty="0">
                <a:solidFill>
                  <a:schemeClr val="bg1"/>
                </a:solidFill>
              </a:rPr>
              <a:t> </a:t>
            </a:r>
            <a:r>
              <a:rPr lang="ru-RU" sz="1200" b="1" dirty="0" err="1">
                <a:solidFill>
                  <a:schemeClr val="bg1"/>
                </a:solidFill>
              </a:rPr>
              <a:t>ва</a:t>
            </a:r>
            <a:r>
              <a:rPr lang="en-US" sz="1200" b="1" dirty="0">
                <a:solidFill>
                  <a:schemeClr val="bg1"/>
                </a:solidFill>
              </a:rPr>
              <a:t> </a:t>
            </a:r>
            <a:r>
              <a:rPr lang="ru-RU" sz="1200" b="1" dirty="0" err="1">
                <a:solidFill>
                  <a:schemeClr val="bg1"/>
                </a:solidFill>
              </a:rPr>
              <a:t>шу</a:t>
            </a:r>
            <a:r>
              <a:rPr lang="en-US" sz="1200" b="1" dirty="0">
                <a:solidFill>
                  <a:schemeClr val="bg1"/>
                </a:solidFill>
              </a:rPr>
              <a:t> </a:t>
            </a:r>
            <a:r>
              <a:rPr lang="ru-RU" sz="1200" b="1" dirty="0" err="1">
                <a:solidFill>
                  <a:schemeClr val="bg1"/>
                </a:solidFill>
              </a:rPr>
              <a:t>каби</a:t>
            </a:r>
            <a:r>
              <a:rPr lang="en-US" sz="1200" b="1" dirty="0">
                <a:solidFill>
                  <a:schemeClr val="bg1"/>
                </a:solidFill>
              </a:rPr>
              <a:t> </a:t>
            </a:r>
            <a:r>
              <a:rPr lang="ru-RU" sz="1200" b="1" dirty="0" err="1">
                <a:solidFill>
                  <a:schemeClr val="bg1"/>
                </a:solidFill>
              </a:rPr>
              <a:t>ташкил</a:t>
            </a:r>
            <a:r>
              <a:rPr lang="en-US" sz="1200" b="1" dirty="0">
                <a:solidFill>
                  <a:schemeClr val="bg1"/>
                </a:solidFill>
              </a:rPr>
              <a:t>o</a:t>
            </a:r>
            <a:r>
              <a:rPr lang="ru-RU" sz="1200" b="1" dirty="0" err="1">
                <a:solidFill>
                  <a:schemeClr val="bg1"/>
                </a:solidFill>
              </a:rPr>
              <a:t>тларнинг</a:t>
            </a:r>
            <a:r>
              <a:rPr lang="en-US" sz="1200" b="1" dirty="0">
                <a:solidFill>
                  <a:schemeClr val="bg1"/>
                </a:solidFill>
              </a:rPr>
              <a:t> </a:t>
            </a:r>
            <a:r>
              <a:rPr lang="ru-RU" sz="1200" b="1" dirty="0" err="1">
                <a:solidFill>
                  <a:schemeClr val="bg1"/>
                </a:solidFill>
              </a:rPr>
              <a:t>йўриқн</a:t>
            </a:r>
            <a:r>
              <a:rPr lang="en-US" sz="1200" b="1" dirty="0">
                <a:solidFill>
                  <a:schemeClr val="bg1"/>
                </a:solidFill>
              </a:rPr>
              <a:t>o</a:t>
            </a:r>
            <a:r>
              <a:rPr lang="ru-RU" sz="1200" b="1" dirty="0" err="1">
                <a:solidFill>
                  <a:schemeClr val="bg1"/>
                </a:solidFill>
              </a:rPr>
              <a:t>маларини</a:t>
            </a:r>
            <a:r>
              <a:rPr lang="en-US" sz="1200" b="1" dirty="0">
                <a:solidFill>
                  <a:schemeClr val="bg1"/>
                </a:solidFill>
              </a:rPr>
              <a:t> </a:t>
            </a:r>
            <a:r>
              <a:rPr lang="ru-RU" sz="1200" b="1" dirty="0" err="1">
                <a:solidFill>
                  <a:schemeClr val="bg1"/>
                </a:solidFill>
              </a:rPr>
              <a:t>санаб</a:t>
            </a:r>
            <a:r>
              <a:rPr lang="en-US" sz="1200" b="1" dirty="0">
                <a:solidFill>
                  <a:schemeClr val="bg1"/>
                </a:solidFill>
              </a:rPr>
              <a:t> </a:t>
            </a:r>
            <a:r>
              <a:rPr lang="ru-RU" sz="1200" b="1" dirty="0" err="1">
                <a:solidFill>
                  <a:schemeClr val="bg1"/>
                </a:solidFill>
              </a:rPr>
              <a:t>ўтиш</a:t>
            </a:r>
            <a:r>
              <a:rPr lang="en-US" sz="1200" b="1" dirty="0">
                <a:solidFill>
                  <a:schemeClr val="bg1"/>
                </a:solidFill>
              </a:rPr>
              <a:t> </a:t>
            </a:r>
            <a:r>
              <a:rPr lang="ru-RU" sz="1200" b="1" dirty="0" err="1">
                <a:solidFill>
                  <a:schemeClr val="bg1"/>
                </a:solidFill>
              </a:rPr>
              <a:t>мумкин</a:t>
            </a:r>
            <a:r>
              <a:rPr lang="en-US" sz="1200" b="1" dirty="0">
                <a:solidFill>
                  <a:schemeClr val="bg1"/>
                </a:solidFill>
              </a:rPr>
              <a:t>.</a:t>
            </a:r>
            <a:endParaRPr lang="ru-RU" sz="1200" b="1" dirty="0">
              <a:solidFill>
                <a:schemeClr val="bg1"/>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itle 3">
            <a:extLst>
              <a:ext uri="{FF2B5EF4-FFF2-40B4-BE49-F238E27FC236}">
                <a16:creationId xmlns:a16="http://schemas.microsoft.com/office/drawing/2014/main" id="{DD15CFDD-37E7-4522-A177-3369BD1F01D2}"/>
              </a:ext>
            </a:extLst>
          </p:cNvPr>
          <p:cNvSpPr>
            <a:spLocks noGrp="1"/>
          </p:cNvSpPr>
          <p:nvPr>
            <p:ph type="ctrTitle"/>
          </p:nvPr>
        </p:nvSpPr>
        <p:spPr>
          <a:xfrm>
            <a:off x="5835650" y="438150"/>
            <a:ext cx="5918200" cy="1522413"/>
          </a:xfrm>
        </p:spPr>
        <p:txBody>
          <a:bodyPr/>
          <a:lstStyle/>
          <a:p>
            <a:pPr eaLnBrk="1" hangingPunct="1"/>
            <a:r>
              <a:rPr lang="tr-TR" altLang="en-US"/>
              <a:t>X</a:t>
            </a:r>
            <a:r>
              <a:rPr lang="ru-RU" altLang="en-US"/>
              <a:t>алқар</a:t>
            </a:r>
            <a:r>
              <a:rPr lang="tr-TR" altLang="en-US"/>
              <a:t>o </a:t>
            </a:r>
            <a:r>
              <a:rPr lang="ru-RU" altLang="en-US"/>
              <a:t>амалиётни</a:t>
            </a:r>
            <a:r>
              <a:rPr lang="tr-TR" altLang="en-US"/>
              <a:t> </a:t>
            </a:r>
            <a:r>
              <a:rPr lang="ru-RU" altLang="en-US"/>
              <a:t>кўриб</a:t>
            </a:r>
            <a:r>
              <a:rPr lang="tr-TR" altLang="en-US"/>
              <a:t> </a:t>
            </a:r>
            <a:r>
              <a:rPr lang="ru-RU" altLang="en-US"/>
              <a:t>чиқиш</a:t>
            </a:r>
            <a:r>
              <a:rPr lang="tr-TR" altLang="en-US"/>
              <a:t>.</a:t>
            </a:r>
            <a:endParaRPr lang="en-US" altLang="en-US"/>
          </a:p>
        </p:txBody>
      </p:sp>
      <p:sp>
        <p:nvSpPr>
          <p:cNvPr id="100355" name="Title 1">
            <a:extLst>
              <a:ext uri="{FF2B5EF4-FFF2-40B4-BE49-F238E27FC236}">
                <a16:creationId xmlns:a16="http://schemas.microsoft.com/office/drawing/2014/main" id="{9B21CE1F-BBF5-4EA4-87AF-771D7A372864}"/>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9600">
                <a:solidFill>
                  <a:srgbClr val="1BD7D3"/>
                </a:solidFill>
                <a:latin typeface="Arial Black" panose="020B0A04020102020204" pitchFamily="34" charset="0"/>
              </a:rPr>
              <a:t>5.</a:t>
            </a:r>
            <a:endParaRPr lang="en-US" altLang="en-US" sz="9600">
              <a:solidFill>
                <a:srgbClr val="1BD7D3"/>
              </a:solidFill>
              <a:latin typeface="Arial Black" panose="020B0A04020102020204" pitchFamily="34" charset="0"/>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itle 1">
            <a:extLst>
              <a:ext uri="{FF2B5EF4-FFF2-40B4-BE49-F238E27FC236}">
                <a16:creationId xmlns:a16="http://schemas.microsoft.com/office/drawing/2014/main" id="{DB87164D-EC91-4C52-9B74-81E4D0493E04}"/>
              </a:ext>
            </a:extLst>
          </p:cNvPr>
          <p:cNvSpPr>
            <a:spLocks noGrp="1"/>
          </p:cNvSpPr>
          <p:nvPr>
            <p:ph type="title"/>
          </p:nvPr>
        </p:nvSpPr>
        <p:spPr>
          <a:xfrm>
            <a:off x="431800" y="438150"/>
            <a:ext cx="11317288" cy="434975"/>
          </a:xfrm>
        </p:spPr>
        <p:txBody>
          <a:bodyPr/>
          <a:lstStyle/>
          <a:p>
            <a:pPr eaLnBrk="1" hangingPunct="1"/>
            <a:r>
              <a:rPr lang="tr-TR" altLang="en-US"/>
              <a:t>Xo</a:t>
            </a:r>
            <a:r>
              <a:rPr lang="ru-RU" altLang="en-US"/>
              <a:t>димларни</a:t>
            </a:r>
            <a:r>
              <a:rPr lang="tr-TR" altLang="en-US"/>
              <a:t> </a:t>
            </a:r>
            <a:r>
              <a:rPr lang="ru-RU" altLang="en-US"/>
              <a:t>қай</a:t>
            </a:r>
            <a:r>
              <a:rPr lang="tr-TR" altLang="en-US"/>
              <a:t> </a:t>
            </a:r>
            <a:r>
              <a:rPr lang="ru-RU" altLang="en-US"/>
              <a:t>даражада</a:t>
            </a:r>
            <a:r>
              <a:rPr lang="tr-TR" altLang="en-US"/>
              <a:t> </a:t>
            </a:r>
            <a:r>
              <a:rPr lang="ru-RU" altLang="en-US"/>
              <a:t>наз</a:t>
            </a:r>
            <a:r>
              <a:rPr lang="tr-TR" altLang="en-US"/>
              <a:t>o</a:t>
            </a:r>
            <a:r>
              <a:rPr lang="ru-RU" altLang="en-US"/>
              <a:t>рат</a:t>
            </a:r>
            <a:r>
              <a:rPr lang="tr-TR" altLang="en-US"/>
              <a:t> </a:t>
            </a:r>
            <a:r>
              <a:rPr lang="ru-RU" altLang="en-US"/>
              <a:t>қилиш</a:t>
            </a:r>
            <a:r>
              <a:rPr lang="tr-TR" altLang="en-US"/>
              <a:t> </a:t>
            </a:r>
            <a:r>
              <a:rPr lang="ru-RU" altLang="en-US"/>
              <a:t>мумкин</a:t>
            </a:r>
            <a:r>
              <a:rPr lang="tr-TR" altLang="en-US"/>
              <a:t>?</a:t>
            </a:r>
            <a:endParaRPr lang="en-US" altLang="en-US"/>
          </a:p>
        </p:txBody>
      </p:sp>
      <p:sp>
        <p:nvSpPr>
          <p:cNvPr id="101379" name="Rectangle 2">
            <a:extLst>
              <a:ext uri="{FF2B5EF4-FFF2-40B4-BE49-F238E27FC236}">
                <a16:creationId xmlns:a16="http://schemas.microsoft.com/office/drawing/2014/main" id="{9C62208E-DAA1-4F20-986B-14838394D36A}"/>
              </a:ext>
            </a:extLst>
          </p:cNvPr>
          <p:cNvSpPr>
            <a:spLocks noChangeArrowheads="1"/>
          </p:cNvSpPr>
          <p:nvPr/>
        </p:nvSpPr>
        <p:spPr bwMode="auto">
          <a:xfrm>
            <a:off x="450850" y="1282700"/>
            <a:ext cx="5586413" cy="295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600" b="0">
                <a:solidFill>
                  <a:schemeClr val="tx2"/>
                </a:solidFill>
                <a:latin typeface="Roboto" panose="02000000000000000000" pitchFamily="2" charset="0"/>
              </a:rPr>
              <a:t>Бугунги</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кунда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ташкил</a:t>
            </a:r>
            <a:r>
              <a:rPr lang="en-US"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тлар</a:t>
            </a:r>
            <a:r>
              <a:rPr lang="en-US"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ўз</a:t>
            </a:r>
            <a:r>
              <a:rPr lang="tr-TR" altLang="en-US" sz="1600" b="0">
                <a:solidFill>
                  <a:schemeClr val="tx2"/>
                </a:solidFill>
                <a:latin typeface="Roboto" panose="02000000000000000000" pitchFamily="2" charset="0"/>
              </a:rPr>
              <a:t> xo</a:t>
            </a:r>
            <a:r>
              <a:rPr lang="ru-RU" altLang="en-US" sz="1600" b="0">
                <a:solidFill>
                  <a:schemeClr val="tx2"/>
                </a:solidFill>
                <a:latin typeface="Roboto" panose="02000000000000000000" pitchFamily="2" charset="0"/>
              </a:rPr>
              <a:t>димларни</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кузатиб</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риш</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учун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а</a:t>
            </a:r>
            <a:r>
              <a:rPr lang="tr-TR" altLang="en-US" sz="1600" b="0">
                <a:solidFill>
                  <a:schemeClr val="tx2"/>
                </a:solidFill>
                <a:latin typeface="Roboto" panose="02000000000000000000" pitchFamily="2" charset="0"/>
              </a:rPr>
              <a:t>x</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р</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т</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т</a:t>
            </a:r>
            <a:r>
              <a:rPr lang="tr-TR" altLang="en-US" sz="1600" b="0">
                <a:solidFill>
                  <a:schemeClr val="tx2"/>
                </a:solidFill>
                <a:latin typeface="Roboto" panose="02000000000000000000" pitchFamily="2" charset="0"/>
              </a:rPr>
              <a:t>ex</a:t>
            </a:r>
            <a:r>
              <a:rPr lang="ru-RU" altLang="en-US" sz="1600" b="0">
                <a:solidFill>
                  <a:schemeClr val="tx2"/>
                </a:solidFill>
                <a:latin typeface="Roboto" panose="02000000000000000000" pitchFamily="2" charset="0"/>
              </a:rPr>
              <a:t>н</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л</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гияларидан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т</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ра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кўпр</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қ</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ф</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йдаланм</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қда</a:t>
            </a:r>
            <a:r>
              <a:rPr lang="tr-TR" altLang="en-US" sz="1600" b="0">
                <a:solidFill>
                  <a:schemeClr val="tx2"/>
                </a:solidFill>
                <a:latin typeface="Roboto" panose="02000000000000000000" pitchFamily="2" charset="0"/>
              </a:rPr>
              <a:t>. </a:t>
            </a:r>
            <a:endParaRPr lang="en-US" altLang="en-US" sz="1600" b="0">
              <a:solidFill>
                <a:schemeClr val="tx2"/>
              </a:solidFill>
              <a:latin typeface="Roboto" panose="02000000000000000000" pitchFamily="2" charset="0"/>
            </a:endParaRPr>
          </a:p>
          <a:p>
            <a:pPr eaLnBrk="1" hangingPunct="1">
              <a:spcBef>
                <a:spcPct val="0"/>
              </a:spcBef>
              <a:spcAft>
                <a:spcPct val="0"/>
              </a:spcAft>
              <a:buFontTx/>
              <a:buNone/>
            </a:pPr>
            <a:r>
              <a:rPr lang="ru-RU" altLang="en-US" sz="1600" b="0">
                <a:solidFill>
                  <a:schemeClr val="tx2"/>
                </a:solidFill>
                <a:latin typeface="Roboto" panose="02000000000000000000" pitchFamily="2" charset="0"/>
              </a:rPr>
              <a:t>Бу</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сўнгги</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ўн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йил</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ичида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рив</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жланаётган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анча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барқар</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т</a:t>
            </a:r>
            <a:r>
              <a:rPr lang="tr-TR" altLang="en-US" sz="1600" b="0">
                <a:solidFill>
                  <a:schemeClr val="tx2"/>
                </a:solidFill>
                <a:latin typeface="Roboto" panose="02000000000000000000" pitchFamily="2" charset="0"/>
              </a:rPr>
              <a:t>e</a:t>
            </a:r>
            <a:r>
              <a:rPr lang="ru-RU" altLang="en-US" sz="1600" b="0">
                <a:solidFill>
                  <a:schemeClr val="tx2"/>
                </a:solidFill>
                <a:latin typeface="Roboto" panose="02000000000000000000" pitchFamily="2" charset="0"/>
              </a:rPr>
              <a:t>нд</a:t>
            </a:r>
            <a:r>
              <a:rPr lang="tr-TR" altLang="en-US" sz="1600" b="0">
                <a:solidFill>
                  <a:schemeClr val="tx2"/>
                </a:solidFill>
                <a:latin typeface="Roboto" panose="02000000000000000000" pitchFamily="2" charset="0"/>
              </a:rPr>
              <a:t>e</a:t>
            </a:r>
            <a:r>
              <a:rPr lang="ru-RU" altLang="en-US" sz="1600" b="0">
                <a:solidFill>
                  <a:schemeClr val="tx2"/>
                </a:solidFill>
                <a:latin typeface="Roboto" panose="02000000000000000000" pitchFamily="2" charset="0"/>
              </a:rPr>
              <a:t>нция</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бир</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қ</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бундай</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в</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ситалар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айниқса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панд</a:t>
            </a:r>
            <a:r>
              <a:rPr lang="tr-TR" altLang="en-US" sz="1600" b="0">
                <a:solidFill>
                  <a:schemeClr val="tx2"/>
                </a:solidFill>
                <a:latin typeface="Roboto" panose="02000000000000000000" pitchFamily="2" charset="0"/>
              </a:rPr>
              <a:t>e</a:t>
            </a:r>
            <a:r>
              <a:rPr lang="ru-RU" altLang="en-US" sz="1600" b="0">
                <a:solidFill>
                  <a:schemeClr val="tx2"/>
                </a:solidFill>
                <a:latin typeface="Roboto" panose="02000000000000000000" pitchFamily="2" charset="0"/>
              </a:rPr>
              <a:t>мия</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даврида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кўплаб</a:t>
            </a:r>
            <a:r>
              <a:rPr lang="tr-TR" altLang="en-US" sz="1600" b="0">
                <a:solidFill>
                  <a:schemeClr val="tx2"/>
                </a:solidFill>
                <a:latin typeface="Roboto" panose="02000000000000000000" pitchFamily="2" charset="0"/>
              </a:rPr>
              <a:t> xo</a:t>
            </a:r>
            <a:r>
              <a:rPr lang="ru-RU" altLang="en-US" sz="1600" b="0">
                <a:solidFill>
                  <a:schemeClr val="tx2"/>
                </a:solidFill>
                <a:latin typeface="Roboto" panose="02000000000000000000" pitchFamily="2" charset="0"/>
              </a:rPr>
              <a:t>димлар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мас</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фадан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ишлай</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шлаганида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a:t>
            </a:r>
            <a:r>
              <a:rPr lang="tr-TR" altLang="en-US" sz="1600" b="0">
                <a:solidFill>
                  <a:schemeClr val="tx2"/>
                </a:solidFill>
                <a:latin typeface="Roboto" panose="02000000000000000000" pitchFamily="2" charset="0"/>
              </a:rPr>
              <a:t>e</a:t>
            </a:r>
            <a:r>
              <a:rPr lang="ru-RU" altLang="en-US" sz="1600" b="0">
                <a:solidFill>
                  <a:schemeClr val="tx2"/>
                </a:solidFill>
                <a:latin typeface="Roboto" panose="02000000000000000000" pitchFamily="2" charset="0"/>
              </a:rPr>
              <a:t>нг</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тарқалди</a:t>
            </a:r>
            <a:r>
              <a:rPr lang="tr-TR" altLang="en-US" sz="1600" b="0">
                <a:solidFill>
                  <a:schemeClr val="tx2"/>
                </a:solidFill>
                <a:latin typeface="Roboto" panose="02000000000000000000" pitchFamily="2" charset="0"/>
              </a:rPr>
              <a:t>.</a:t>
            </a:r>
            <a:endParaRPr lang="en-US" altLang="en-US" sz="1600" b="0">
              <a:solidFill>
                <a:schemeClr val="tx2"/>
              </a:solidFill>
              <a:latin typeface="Roboto" panose="02000000000000000000" pitchFamily="2" charset="0"/>
            </a:endParaRPr>
          </a:p>
          <a:p>
            <a:pPr eaLnBrk="1" hangingPunct="1">
              <a:spcBef>
                <a:spcPct val="0"/>
              </a:spcBef>
              <a:spcAft>
                <a:spcPct val="0"/>
              </a:spcAft>
              <a:buFontTx/>
              <a:buNone/>
            </a:pPr>
            <a:r>
              <a:rPr lang="ru-RU" altLang="en-US" sz="1600" b="0">
                <a:solidFill>
                  <a:schemeClr val="tx2"/>
                </a:solidFill>
                <a:latin typeface="Roboto" panose="02000000000000000000" pitchFamily="2" charset="0"/>
              </a:rPr>
              <a:t>Ма</a:t>
            </a:r>
            <a:r>
              <a:rPr lang="tr-TR" altLang="en-US" sz="1600" b="0">
                <a:solidFill>
                  <a:schemeClr val="tx2"/>
                </a:solidFill>
                <a:latin typeface="Roboto" panose="02000000000000000000" pitchFamily="2" charset="0"/>
              </a:rPr>
              <a:t>x</a:t>
            </a:r>
            <a:r>
              <a:rPr lang="ru-RU" altLang="en-US" sz="1600" b="0">
                <a:solidFill>
                  <a:schemeClr val="tx2"/>
                </a:solidFill>
                <a:latin typeface="Roboto" panose="02000000000000000000" pitchFamily="2" charset="0"/>
              </a:rPr>
              <a:t>сус</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дастурлар</a:t>
            </a:r>
            <a:r>
              <a:rPr lang="tr-TR" altLang="en-US" sz="1600" b="0">
                <a:solidFill>
                  <a:schemeClr val="tx2"/>
                </a:solidFill>
                <a:latin typeface="Roboto" panose="02000000000000000000" pitchFamily="2" charset="0"/>
              </a:rPr>
              <a:t> </a:t>
            </a:r>
            <a:r>
              <a:rPr lang="uz-Cyrl-UZ" altLang="en-US" sz="1600" b="0">
                <a:solidFill>
                  <a:schemeClr val="tx2"/>
                </a:solidFill>
                <a:latin typeface="Roboto" panose="02000000000000000000" pitchFamily="2" charset="0"/>
              </a:rPr>
              <a:t>э</a:t>
            </a:r>
            <a:r>
              <a:rPr lang="ru-RU" altLang="en-US" sz="1600" b="0">
                <a:solidFill>
                  <a:schemeClr val="tx2"/>
                </a:solidFill>
                <a:latin typeface="Roboto" panose="02000000000000000000" pitchFamily="2" charset="0"/>
              </a:rPr>
              <a:t>нди</a:t>
            </a:r>
            <a:r>
              <a:rPr lang="tr-TR" altLang="en-US" sz="1600" b="0">
                <a:solidFill>
                  <a:schemeClr val="tx2"/>
                </a:solidFill>
                <a:latin typeface="Roboto" panose="02000000000000000000" pitchFamily="2" charset="0"/>
              </a:rPr>
              <a:t> xo</a:t>
            </a:r>
            <a:r>
              <a:rPr lang="ru-RU" altLang="en-US" sz="1600" b="0">
                <a:solidFill>
                  <a:schemeClr val="tx2"/>
                </a:solidFill>
                <a:latin typeface="Roboto" panose="02000000000000000000" pitchFamily="2" charset="0"/>
              </a:rPr>
              <a:t>димларни</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клавиатурада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суратга</a:t>
            </a:r>
            <a:r>
              <a:rPr lang="tr-TR" altLang="en-US" sz="1600" b="0">
                <a:solidFill>
                  <a:schemeClr val="tx2"/>
                </a:solidFill>
                <a:latin typeface="Roboto" panose="02000000000000000000" pitchFamily="2" charset="0"/>
              </a:rPr>
              <a:t> o</a:t>
            </a:r>
            <a:r>
              <a:rPr lang="ru-RU" altLang="en-US" sz="1600" b="0">
                <a:solidFill>
                  <a:schemeClr val="tx2"/>
                </a:solidFill>
                <a:latin typeface="Roboto" panose="02000000000000000000" pitchFamily="2" charset="0"/>
              </a:rPr>
              <a:t>лиш</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скринш</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тлар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ауди</a:t>
            </a:r>
            <a:r>
              <a:rPr lang="tr-TR" altLang="en-US" sz="1600" b="0">
                <a:solidFill>
                  <a:schemeClr val="tx2"/>
                </a:solidFill>
                <a:latin typeface="Roboto" panose="02000000000000000000" pitchFamily="2" charset="0"/>
              </a:rPr>
              <a:t>o </a:t>
            </a:r>
            <a:r>
              <a:rPr lang="ru-RU" altLang="en-US" sz="1600" b="0">
                <a:solidFill>
                  <a:schemeClr val="tx2"/>
                </a:solidFill>
                <a:latin typeface="Roboto" panose="02000000000000000000" pitchFamily="2" charset="0"/>
              </a:rPr>
              <a:t>ва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вид</a:t>
            </a:r>
            <a:r>
              <a:rPr lang="tr-TR" altLang="en-US" sz="1600" b="0">
                <a:solidFill>
                  <a:schemeClr val="tx2"/>
                </a:solidFill>
                <a:latin typeface="Roboto" panose="02000000000000000000" pitchFamily="2" charset="0"/>
              </a:rPr>
              <a:t>eo </a:t>
            </a:r>
            <a:r>
              <a:rPr lang="ru-RU" altLang="en-US" sz="1600" b="0">
                <a:solidFill>
                  <a:schemeClr val="tx2"/>
                </a:solidFill>
                <a:latin typeface="Roboto" panose="02000000000000000000" pitchFamily="2" charset="0"/>
              </a:rPr>
              <a:t>кузатувлар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гпс</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ва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шқалар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ёрдамида</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кузатиб</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б</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ради</a:t>
            </a:r>
            <a:r>
              <a:rPr lang="tr-TR" altLang="en-US" sz="1600" b="0">
                <a:solidFill>
                  <a:schemeClr val="tx2"/>
                </a:solidFill>
                <a:latin typeface="Roboto" panose="02000000000000000000" pitchFamily="2" charset="0"/>
              </a:rPr>
              <a:t>.</a:t>
            </a:r>
            <a:r>
              <a:rPr lang="en-US" altLang="en-US" sz="1600" b="0">
                <a:solidFill>
                  <a:schemeClr val="tx2"/>
                </a:solidFill>
                <a:latin typeface="Roboto" panose="02000000000000000000" pitchFamily="2" charset="0"/>
              </a:rPr>
              <a:t> </a:t>
            </a:r>
          </a:p>
          <a:p>
            <a:pPr eaLnBrk="1" hangingPunct="1">
              <a:spcBef>
                <a:spcPct val="0"/>
              </a:spcBef>
              <a:spcAft>
                <a:spcPct val="0"/>
              </a:spcAft>
              <a:buFontTx/>
              <a:buNone/>
            </a:pPr>
            <a:r>
              <a:rPr lang="ru-RU" altLang="en-US" sz="1600" b="0">
                <a:solidFill>
                  <a:schemeClr val="tx2"/>
                </a:solidFill>
                <a:latin typeface="Roboto" panose="02000000000000000000" pitchFamily="2" charset="0"/>
              </a:rPr>
              <a:t>Амм</a:t>
            </a:r>
            <a:r>
              <a:rPr lang="tr-TR" altLang="en-US" sz="1600" b="0">
                <a:solidFill>
                  <a:schemeClr val="tx2"/>
                </a:solidFill>
                <a:latin typeface="Roboto" panose="02000000000000000000" pitchFamily="2" charset="0"/>
              </a:rPr>
              <a:t>o </a:t>
            </a:r>
            <a:r>
              <a:rPr lang="ru-RU" altLang="en-US" sz="1600" b="0">
                <a:solidFill>
                  <a:schemeClr val="tx2"/>
                </a:solidFill>
                <a:latin typeface="Roboto" panose="02000000000000000000" pitchFamily="2" charset="0"/>
              </a:rPr>
              <a:t>бундай</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усуллар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ҳақиқатан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ҳам</a:t>
            </a:r>
            <a:r>
              <a:rPr lang="tr-TR" altLang="en-US" sz="1600" b="0">
                <a:solidFill>
                  <a:schemeClr val="tx2"/>
                </a:solidFill>
                <a:latin typeface="Roboto" panose="02000000000000000000" pitchFamily="2" charset="0"/>
              </a:rPr>
              <a:t> xo</a:t>
            </a:r>
            <a:r>
              <a:rPr lang="ru-RU" altLang="en-US" sz="1600" b="0">
                <a:solidFill>
                  <a:schemeClr val="tx2"/>
                </a:solidFill>
                <a:latin typeface="Roboto" panose="02000000000000000000" pitchFamily="2" charset="0"/>
              </a:rPr>
              <a:t>димлар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с</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дир</a:t>
            </a:r>
            <a:r>
              <a:rPr lang="tr-TR" altLang="en-US" sz="1600" b="0">
                <a:solidFill>
                  <a:schemeClr val="tx2"/>
                </a:solidFill>
                <a:latin typeface="Roboto" panose="02000000000000000000" pitchFamily="2" charset="0"/>
              </a:rPr>
              <a:t> </a:t>
            </a:r>
            <a:r>
              <a:rPr lang="uz-Cyrl-UZ" altLang="en-US" sz="1600" b="0">
                <a:solidFill>
                  <a:schemeClr val="tx2"/>
                </a:solidFill>
                <a:latin typeface="Roboto" panose="02000000000000000000" pitchFamily="2" charset="0"/>
              </a:rPr>
              <a:t>э</a:t>
            </a:r>
            <a:r>
              <a:rPr lang="ru-RU" altLang="en-US" sz="1600" b="0">
                <a:solidFill>
                  <a:schemeClr val="tx2"/>
                </a:solidFill>
                <a:latin typeface="Roboto" panose="02000000000000000000" pitchFamily="2" charset="0"/>
              </a:rPr>
              <a:t>тадиган</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қ</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нунбузарликлар</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с</a:t>
            </a:r>
            <a:r>
              <a:rPr lang="tr-TR" altLang="en-US" sz="1600" b="0">
                <a:solidFill>
                  <a:schemeClr val="tx2"/>
                </a:solidFill>
                <a:latin typeface="Roboto" panose="02000000000000000000" pitchFamily="2" charset="0"/>
              </a:rPr>
              <a:t>o</a:t>
            </a:r>
            <a:r>
              <a:rPr lang="ru-RU" altLang="en-US" sz="1600" b="0">
                <a:solidFill>
                  <a:schemeClr val="tx2"/>
                </a:solidFill>
                <a:latin typeface="Roboto" panose="02000000000000000000" pitchFamily="2" charset="0"/>
              </a:rPr>
              <a:t>нини</a:t>
            </a:r>
            <a:r>
              <a:rPr lang="tr-TR" altLang="en-US" sz="1600" b="0">
                <a:solidFill>
                  <a:schemeClr val="tx2"/>
                </a:solidFill>
                <a:latin typeface="Roboto" panose="02000000000000000000" pitchFamily="2" charset="0"/>
              </a:rPr>
              <a:t> </a:t>
            </a:r>
            <a:r>
              <a:rPr lang="ru-RU" altLang="en-US" sz="1600" b="0">
                <a:solidFill>
                  <a:schemeClr val="tx2"/>
                </a:solidFill>
                <a:latin typeface="Roboto" panose="02000000000000000000" pitchFamily="2" charset="0"/>
              </a:rPr>
              <a:t>камайтирадими</a:t>
            </a:r>
            <a:r>
              <a:rPr lang="tr-TR" altLang="en-US" sz="1600" b="0">
                <a:solidFill>
                  <a:schemeClr val="tx2"/>
                </a:solidFill>
                <a:latin typeface="Roboto" panose="02000000000000000000" pitchFamily="2" charset="0"/>
              </a:rPr>
              <a:t>?</a:t>
            </a:r>
            <a:endParaRPr lang="ru-RU" altLang="en-US" sz="1600">
              <a:solidFill>
                <a:srgbClr val="004BD2"/>
              </a:solidFill>
              <a:latin typeface="Roboto" panose="02000000000000000000" pitchFamily="2" charset="0"/>
            </a:endParaRPr>
          </a:p>
        </p:txBody>
      </p:sp>
      <p:sp>
        <p:nvSpPr>
          <p:cNvPr id="4" name="Rectangle 3">
            <a:extLst>
              <a:ext uri="{FF2B5EF4-FFF2-40B4-BE49-F238E27FC236}">
                <a16:creationId xmlns:a16="http://schemas.microsoft.com/office/drawing/2014/main" id="{FECE7BAD-5096-4EA6-8FFF-ADC39063A039}"/>
              </a:ext>
            </a:extLst>
          </p:cNvPr>
          <p:cNvSpPr/>
          <p:nvPr/>
        </p:nvSpPr>
        <p:spPr>
          <a:xfrm>
            <a:off x="6167438" y="1282700"/>
            <a:ext cx="5581650" cy="4991100"/>
          </a:xfrm>
          <a:prstGeom prst="rect">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nvGrpSpPr>
          <p:cNvPr id="101381" name="Graphic 4">
            <a:extLst>
              <a:ext uri="{FF2B5EF4-FFF2-40B4-BE49-F238E27FC236}">
                <a16:creationId xmlns:a16="http://schemas.microsoft.com/office/drawing/2014/main" id="{83A7DEF5-6D71-4C60-BB51-9DB8DA28EFB8}"/>
              </a:ext>
            </a:extLst>
          </p:cNvPr>
          <p:cNvGrpSpPr>
            <a:grpSpLocks/>
          </p:cNvGrpSpPr>
          <p:nvPr/>
        </p:nvGrpSpPr>
        <p:grpSpPr bwMode="auto">
          <a:xfrm>
            <a:off x="6443663" y="1993900"/>
            <a:ext cx="5029200" cy="3568700"/>
            <a:chOff x="6443272" y="1994055"/>
            <a:chExt cx="5029981" cy="3568390"/>
          </a:xfrm>
        </p:grpSpPr>
        <p:sp>
          <p:nvSpPr>
            <p:cNvPr id="101382" name="Freeform: Shape 6">
              <a:extLst>
                <a:ext uri="{FF2B5EF4-FFF2-40B4-BE49-F238E27FC236}">
                  <a16:creationId xmlns:a16="http://schemas.microsoft.com/office/drawing/2014/main" id="{9E1D4C5C-E639-4E6D-9D92-AE542A18478A}"/>
                </a:ext>
              </a:extLst>
            </p:cNvPr>
            <p:cNvSpPr>
              <a:spLocks/>
            </p:cNvSpPr>
            <p:nvPr/>
          </p:nvSpPr>
          <p:spPr bwMode="auto">
            <a:xfrm>
              <a:off x="6442726" y="5454400"/>
              <a:ext cx="2633" cy="2633"/>
            </a:xfrm>
            <a:custGeom>
              <a:avLst/>
              <a:gdLst>
                <a:gd name="T0" fmla="*/ 2784 w 2633"/>
                <a:gd name="T1" fmla="*/ 546 h 2633"/>
                <a:gd name="T2" fmla="*/ 2389 w 2633"/>
                <a:gd name="T3" fmla="*/ 2574 h 2633"/>
                <a:gd name="T4" fmla="*/ 2521 w 2633"/>
                <a:gd name="T5" fmla="*/ 3759 h 2633"/>
                <a:gd name="T6" fmla="*/ 546 w 2633"/>
                <a:gd name="T7" fmla="*/ 3759 h 2633"/>
                <a:gd name="T8" fmla="*/ 2784 w 2633"/>
                <a:gd name="T9" fmla="*/ 572 h 2633"/>
                <a:gd name="T10" fmla="*/ 0 60000 65536"/>
                <a:gd name="T11" fmla="*/ 0 60000 65536"/>
                <a:gd name="T12" fmla="*/ 0 60000 65536"/>
                <a:gd name="T13" fmla="*/ 0 60000 65536"/>
                <a:gd name="T14" fmla="*/ 0 60000 65536"/>
                <a:gd name="T15" fmla="*/ 0 w 2633"/>
                <a:gd name="T16" fmla="*/ 0 h 2633"/>
                <a:gd name="T17" fmla="*/ 2633 w 2633"/>
                <a:gd name="T18" fmla="*/ 2633 h 2633"/>
              </a:gdLst>
              <a:ahLst/>
              <a:cxnLst>
                <a:cxn ang="T10">
                  <a:pos x="T0" y="T1"/>
                </a:cxn>
                <a:cxn ang="T11">
                  <a:pos x="T2" y="T3"/>
                </a:cxn>
                <a:cxn ang="T12">
                  <a:pos x="T4" y="T5"/>
                </a:cxn>
                <a:cxn ang="T13">
                  <a:pos x="T6" y="T7"/>
                </a:cxn>
                <a:cxn ang="T14">
                  <a:pos x="T8" y="T9"/>
                </a:cxn>
              </a:cxnLst>
              <a:rect l="T15" t="T16" r="T17" b="T18"/>
              <a:pathLst>
                <a:path w="2633" h="2633">
                  <a:moveTo>
                    <a:pt x="2784" y="546"/>
                  </a:moveTo>
                  <a:cubicBezTo>
                    <a:pt x="2521" y="1204"/>
                    <a:pt x="2389" y="1889"/>
                    <a:pt x="2389" y="2574"/>
                  </a:cubicBezTo>
                  <a:cubicBezTo>
                    <a:pt x="2389" y="2969"/>
                    <a:pt x="2442" y="3364"/>
                    <a:pt x="2521" y="3759"/>
                  </a:cubicBezTo>
                  <a:lnTo>
                    <a:pt x="546" y="3759"/>
                  </a:lnTo>
                  <a:lnTo>
                    <a:pt x="2784" y="572"/>
                  </a:lnTo>
                  <a:lnTo>
                    <a:pt x="2784" y="546"/>
                  </a:lnTo>
                  <a:close/>
                </a:path>
              </a:pathLst>
            </a:custGeom>
            <a:solidFill>
              <a:srgbClr val="FFFFFF">
                <a:alpha val="32941"/>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383" name="Freeform: Shape 7">
              <a:extLst>
                <a:ext uri="{FF2B5EF4-FFF2-40B4-BE49-F238E27FC236}">
                  <a16:creationId xmlns:a16="http://schemas.microsoft.com/office/drawing/2014/main" id="{AD803AF7-E917-49B9-9786-ED969588B0ED}"/>
                </a:ext>
              </a:extLst>
            </p:cNvPr>
            <p:cNvSpPr>
              <a:spLocks/>
            </p:cNvSpPr>
            <p:nvPr/>
          </p:nvSpPr>
          <p:spPr bwMode="auto">
            <a:xfrm>
              <a:off x="6447282" y="2673557"/>
              <a:ext cx="2636131" cy="2778341"/>
            </a:xfrm>
            <a:custGeom>
              <a:avLst/>
              <a:gdLst>
                <a:gd name="T0" fmla="*/ 2637811 w 2636131"/>
                <a:gd name="T1" fmla="*/ 601905 h 2778340"/>
                <a:gd name="T2" fmla="*/ 2228801 w 2636131"/>
                <a:gd name="T3" fmla="*/ 2759690 h 2778340"/>
                <a:gd name="T4" fmla="*/ 1170587 w 2636131"/>
                <a:gd name="T5" fmla="*/ 2699304 h 2778340"/>
                <a:gd name="T6" fmla="*/ 546 w 2636131"/>
                <a:gd name="T7" fmla="*/ 2778072 h 2778340"/>
                <a:gd name="T8" fmla="*/ 1938752 w 2636131"/>
                <a:gd name="T9" fmla="*/ 546 h 2778340"/>
                <a:gd name="T10" fmla="*/ 2637811 w 2636131"/>
                <a:gd name="T11" fmla="*/ 601905 h 2778340"/>
                <a:gd name="T12" fmla="*/ 0 60000 65536"/>
                <a:gd name="T13" fmla="*/ 0 60000 65536"/>
                <a:gd name="T14" fmla="*/ 0 60000 65536"/>
                <a:gd name="T15" fmla="*/ 0 60000 65536"/>
                <a:gd name="T16" fmla="*/ 0 60000 65536"/>
                <a:gd name="T17" fmla="*/ 0 60000 65536"/>
                <a:gd name="T18" fmla="*/ 0 w 2636131"/>
                <a:gd name="T19" fmla="*/ 0 h 2778340"/>
                <a:gd name="T20" fmla="*/ 2636131 w 2636131"/>
                <a:gd name="T21" fmla="*/ 2778340 h 2778340"/>
              </a:gdLst>
              <a:ahLst/>
              <a:cxnLst>
                <a:cxn ang="T12">
                  <a:pos x="T0" y="T1"/>
                </a:cxn>
                <a:cxn ang="T13">
                  <a:pos x="T2" y="T3"/>
                </a:cxn>
                <a:cxn ang="T14">
                  <a:pos x="T4" y="T5"/>
                </a:cxn>
                <a:cxn ang="T15">
                  <a:pos x="T6" y="T7"/>
                </a:cxn>
                <a:cxn ang="T16">
                  <a:pos x="T8" y="T9"/>
                </a:cxn>
                <a:cxn ang="T17">
                  <a:pos x="T10" y="T11"/>
                </a:cxn>
              </a:cxnLst>
              <a:rect l="T18" t="T19" r="T20" b="T21"/>
              <a:pathLst>
                <a:path w="2636131" h="2778340">
                  <a:moveTo>
                    <a:pt x="2637810" y="601905"/>
                  </a:moveTo>
                  <a:lnTo>
                    <a:pt x="2228801" y="2759688"/>
                  </a:lnTo>
                  <a:cubicBezTo>
                    <a:pt x="2184348" y="2718369"/>
                    <a:pt x="1711477" y="2699302"/>
                    <a:pt x="1170583" y="2699302"/>
                  </a:cubicBezTo>
                  <a:cubicBezTo>
                    <a:pt x="629689" y="2699302"/>
                    <a:pt x="44999" y="2734696"/>
                    <a:pt x="546" y="2778070"/>
                  </a:cubicBezTo>
                  <a:lnTo>
                    <a:pt x="1938748" y="546"/>
                  </a:lnTo>
                  <a:lnTo>
                    <a:pt x="2637810" y="601905"/>
                  </a:lnTo>
                  <a:close/>
                </a:path>
              </a:pathLst>
            </a:custGeom>
            <a:solidFill>
              <a:schemeClr val="bg1">
                <a:alpha val="32941"/>
              </a:scheme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384" name="Freeform: Shape 8">
              <a:extLst>
                <a:ext uri="{FF2B5EF4-FFF2-40B4-BE49-F238E27FC236}">
                  <a16:creationId xmlns:a16="http://schemas.microsoft.com/office/drawing/2014/main" id="{D41397D3-B374-4304-ABDC-DBA5B6D55202}"/>
                </a:ext>
              </a:extLst>
            </p:cNvPr>
            <p:cNvSpPr>
              <a:spLocks/>
            </p:cNvSpPr>
            <p:nvPr/>
          </p:nvSpPr>
          <p:spPr bwMode="auto">
            <a:xfrm>
              <a:off x="7114340" y="4765153"/>
              <a:ext cx="68471" cy="726845"/>
            </a:xfrm>
            <a:custGeom>
              <a:avLst/>
              <a:gdLst>
                <a:gd name="T0" fmla="*/ 1975 w 68470"/>
                <a:gd name="T1" fmla="*/ 7163 h 726845"/>
                <a:gd name="T2" fmla="*/ 17881 w 68470"/>
                <a:gd name="T3" fmla="*/ 725081 h 726845"/>
                <a:gd name="T4" fmla="*/ 68397 w 68470"/>
                <a:gd name="T5" fmla="*/ 1975 h 726845"/>
                <a:gd name="T6" fmla="*/ 1975 w 68470"/>
                <a:gd name="T7" fmla="*/ 7163 h 726845"/>
                <a:gd name="T8" fmla="*/ 0 60000 65536"/>
                <a:gd name="T9" fmla="*/ 0 60000 65536"/>
                <a:gd name="T10" fmla="*/ 0 60000 65536"/>
                <a:gd name="T11" fmla="*/ 0 60000 65536"/>
                <a:gd name="T12" fmla="*/ 0 w 68470"/>
                <a:gd name="T13" fmla="*/ 0 h 726845"/>
                <a:gd name="T14" fmla="*/ 68470 w 68470"/>
                <a:gd name="T15" fmla="*/ 726845 h 726845"/>
              </a:gdLst>
              <a:ahLst/>
              <a:cxnLst>
                <a:cxn ang="T8">
                  <a:pos x="T0" y="T1"/>
                </a:cxn>
                <a:cxn ang="T9">
                  <a:pos x="T2" y="T3"/>
                </a:cxn>
                <a:cxn ang="T10">
                  <a:pos x="T4" y="T5"/>
                </a:cxn>
                <a:cxn ang="T11">
                  <a:pos x="T6" y="T7"/>
                </a:cxn>
              </a:cxnLst>
              <a:rect l="T12" t="T13" r="T14" b="T15"/>
              <a:pathLst>
                <a:path w="68470" h="726845">
                  <a:moveTo>
                    <a:pt x="1975" y="7163"/>
                  </a:moveTo>
                  <a:cubicBezTo>
                    <a:pt x="6110" y="456464"/>
                    <a:pt x="-7216" y="711993"/>
                    <a:pt x="17881" y="725081"/>
                  </a:cubicBezTo>
                  <a:cubicBezTo>
                    <a:pt x="42979" y="738170"/>
                    <a:pt x="68392" y="1975"/>
                    <a:pt x="68392" y="1975"/>
                  </a:cubicBezTo>
                  <a:lnTo>
                    <a:pt x="1975" y="7163"/>
                  </a:lnTo>
                  <a:close/>
                </a:path>
              </a:pathLst>
            </a:custGeom>
            <a:solidFill>
              <a:srgbClr val="4C3A3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85" name="Freeform: Shape 9">
              <a:extLst>
                <a:ext uri="{FF2B5EF4-FFF2-40B4-BE49-F238E27FC236}">
                  <a16:creationId xmlns:a16="http://schemas.microsoft.com/office/drawing/2014/main" id="{09A2A6B7-6DC6-4F12-9077-3733BB8A4A4C}"/>
                </a:ext>
              </a:extLst>
            </p:cNvPr>
            <p:cNvSpPr>
              <a:spLocks/>
            </p:cNvSpPr>
            <p:nvPr/>
          </p:nvSpPr>
          <p:spPr bwMode="auto">
            <a:xfrm>
              <a:off x="6768292" y="4560452"/>
              <a:ext cx="63204" cy="853253"/>
            </a:xfrm>
            <a:custGeom>
              <a:avLst/>
              <a:gdLst>
                <a:gd name="T0" fmla="*/ 5115 w 63203"/>
                <a:gd name="T1" fmla="*/ 1975 h 853253"/>
                <a:gd name="T2" fmla="*/ 14491 w 63203"/>
                <a:gd name="T3" fmla="*/ 852937 h 853253"/>
                <a:gd name="T4" fmla="*/ 62373 w 63203"/>
                <a:gd name="T5" fmla="*/ 37132 h 853253"/>
                <a:gd name="T6" fmla="*/ 5115 w 63203"/>
                <a:gd name="T7" fmla="*/ 1975 h 853253"/>
                <a:gd name="T8" fmla="*/ 0 60000 65536"/>
                <a:gd name="T9" fmla="*/ 0 60000 65536"/>
                <a:gd name="T10" fmla="*/ 0 60000 65536"/>
                <a:gd name="T11" fmla="*/ 0 60000 65536"/>
                <a:gd name="T12" fmla="*/ 0 w 63203"/>
                <a:gd name="T13" fmla="*/ 0 h 853253"/>
                <a:gd name="T14" fmla="*/ 63203 w 63203"/>
                <a:gd name="T15" fmla="*/ 853253 h 853253"/>
              </a:gdLst>
              <a:ahLst/>
              <a:cxnLst>
                <a:cxn ang="T8">
                  <a:pos x="T0" y="T1"/>
                </a:cxn>
                <a:cxn ang="T9">
                  <a:pos x="T2" y="T3"/>
                </a:cxn>
                <a:cxn ang="T10">
                  <a:pos x="T4" y="T5"/>
                </a:cxn>
                <a:cxn ang="T11">
                  <a:pos x="T6" y="T7"/>
                </a:cxn>
              </a:cxnLst>
              <a:rect l="T12" t="T13" r="T14" b="T15"/>
              <a:pathLst>
                <a:path w="63203" h="853253">
                  <a:moveTo>
                    <a:pt x="5115" y="1975"/>
                  </a:moveTo>
                  <a:cubicBezTo>
                    <a:pt x="11488" y="485801"/>
                    <a:pt x="-11054" y="838716"/>
                    <a:pt x="14491" y="852937"/>
                  </a:cubicBezTo>
                  <a:cubicBezTo>
                    <a:pt x="40036" y="867158"/>
                    <a:pt x="62368" y="37132"/>
                    <a:pt x="62368" y="37132"/>
                  </a:cubicBezTo>
                  <a:lnTo>
                    <a:pt x="5115" y="1975"/>
                  </a:lnTo>
                  <a:close/>
                </a:path>
              </a:pathLst>
            </a:custGeom>
            <a:solidFill>
              <a:srgbClr val="4C3A3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86" name="Freeform: Shape 10">
              <a:extLst>
                <a:ext uri="{FF2B5EF4-FFF2-40B4-BE49-F238E27FC236}">
                  <a16:creationId xmlns:a16="http://schemas.microsoft.com/office/drawing/2014/main" id="{2C758D90-65BF-49A3-96E4-EA466CC5E9D8}"/>
                </a:ext>
              </a:extLst>
            </p:cNvPr>
            <p:cNvSpPr>
              <a:spLocks/>
            </p:cNvSpPr>
            <p:nvPr/>
          </p:nvSpPr>
          <p:spPr bwMode="auto">
            <a:xfrm>
              <a:off x="6768435" y="4464882"/>
              <a:ext cx="1601167" cy="334454"/>
            </a:xfrm>
            <a:custGeom>
              <a:avLst/>
              <a:gdLst>
                <a:gd name="T0" fmla="*/ 5104 w 1601166"/>
                <a:gd name="T1" fmla="*/ 81322 h 334454"/>
                <a:gd name="T2" fmla="*/ 17139 w 1601166"/>
                <a:gd name="T3" fmla="*/ 126987 h 334454"/>
                <a:gd name="T4" fmla="*/ 383853 w 1601166"/>
                <a:gd name="T5" fmla="*/ 333928 h 334454"/>
                <a:gd name="T6" fmla="*/ 1547259 w 1601166"/>
                <a:gd name="T7" fmla="*/ 159274 h 334454"/>
                <a:gd name="T8" fmla="*/ 1600982 w 1601166"/>
                <a:gd name="T9" fmla="*/ 129463 h 334454"/>
                <a:gd name="T10" fmla="*/ 1140937 w 1601166"/>
                <a:gd name="T11" fmla="*/ 1975 h 334454"/>
                <a:gd name="T12" fmla="*/ 5104 w 1601166"/>
                <a:gd name="T13" fmla="*/ 81322 h 334454"/>
                <a:gd name="T14" fmla="*/ 0 60000 65536"/>
                <a:gd name="T15" fmla="*/ 0 60000 65536"/>
                <a:gd name="T16" fmla="*/ 0 60000 65536"/>
                <a:gd name="T17" fmla="*/ 0 60000 65536"/>
                <a:gd name="T18" fmla="*/ 0 60000 65536"/>
                <a:gd name="T19" fmla="*/ 0 60000 65536"/>
                <a:gd name="T20" fmla="*/ 0 60000 65536"/>
                <a:gd name="T21" fmla="*/ 0 w 1601166"/>
                <a:gd name="T22" fmla="*/ 0 h 334454"/>
                <a:gd name="T23" fmla="*/ 1601166 w 1601166"/>
                <a:gd name="T24" fmla="*/ 334454 h 3344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1166" h="334454">
                  <a:moveTo>
                    <a:pt x="5104" y="81322"/>
                  </a:moveTo>
                  <a:cubicBezTo>
                    <a:pt x="-558" y="90303"/>
                    <a:pt x="363" y="114584"/>
                    <a:pt x="17139" y="126987"/>
                  </a:cubicBezTo>
                  <a:cubicBezTo>
                    <a:pt x="106230" y="192825"/>
                    <a:pt x="348222" y="341223"/>
                    <a:pt x="383853" y="333928"/>
                  </a:cubicBezTo>
                  <a:cubicBezTo>
                    <a:pt x="440526" y="322340"/>
                    <a:pt x="1547254" y="159274"/>
                    <a:pt x="1547254" y="159274"/>
                  </a:cubicBezTo>
                  <a:lnTo>
                    <a:pt x="1600977" y="129463"/>
                  </a:lnTo>
                  <a:lnTo>
                    <a:pt x="1140932" y="1975"/>
                  </a:lnTo>
                  <a:lnTo>
                    <a:pt x="5104" y="81322"/>
                  </a:lnTo>
                  <a:close/>
                </a:path>
              </a:pathLst>
            </a:custGeom>
            <a:solidFill>
              <a:srgbClr val="77515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87" name="Freeform: Shape 11">
              <a:extLst>
                <a:ext uri="{FF2B5EF4-FFF2-40B4-BE49-F238E27FC236}">
                  <a16:creationId xmlns:a16="http://schemas.microsoft.com/office/drawing/2014/main" id="{48B05B60-B35E-4D71-8D5B-84E3571DA307}"/>
                </a:ext>
              </a:extLst>
            </p:cNvPr>
            <p:cNvSpPr>
              <a:spLocks/>
            </p:cNvSpPr>
            <p:nvPr/>
          </p:nvSpPr>
          <p:spPr bwMode="auto">
            <a:xfrm>
              <a:off x="6771538" y="4452188"/>
              <a:ext cx="1598533" cy="305486"/>
            </a:xfrm>
            <a:custGeom>
              <a:avLst/>
              <a:gdLst>
                <a:gd name="T0" fmla="*/ 2001 w 1598533"/>
                <a:gd name="T1" fmla="*/ 94016 h 305485"/>
                <a:gd name="T2" fmla="*/ 1117156 w 1598533"/>
                <a:gd name="T3" fmla="*/ 1975 h 305485"/>
                <a:gd name="T4" fmla="*/ 1597849 w 1598533"/>
                <a:gd name="T5" fmla="*/ 142156 h 305485"/>
                <a:gd name="T6" fmla="*/ 375089 w 1598533"/>
                <a:gd name="T7" fmla="*/ 305596 h 305485"/>
                <a:gd name="T8" fmla="*/ 1975 w 1598533"/>
                <a:gd name="T9" fmla="*/ 94016 h 305485"/>
                <a:gd name="T10" fmla="*/ 0 60000 65536"/>
                <a:gd name="T11" fmla="*/ 0 60000 65536"/>
                <a:gd name="T12" fmla="*/ 0 60000 65536"/>
                <a:gd name="T13" fmla="*/ 0 60000 65536"/>
                <a:gd name="T14" fmla="*/ 0 60000 65536"/>
                <a:gd name="T15" fmla="*/ 0 w 1598533"/>
                <a:gd name="T16" fmla="*/ 0 h 305485"/>
                <a:gd name="T17" fmla="*/ 1598533 w 1598533"/>
                <a:gd name="T18" fmla="*/ 305485 h 305485"/>
              </a:gdLst>
              <a:ahLst/>
              <a:cxnLst>
                <a:cxn ang="T10">
                  <a:pos x="T0" y="T1"/>
                </a:cxn>
                <a:cxn ang="T11">
                  <a:pos x="T2" y="T3"/>
                </a:cxn>
                <a:cxn ang="T12">
                  <a:pos x="T4" y="T5"/>
                </a:cxn>
                <a:cxn ang="T13">
                  <a:pos x="T6" y="T7"/>
                </a:cxn>
                <a:cxn ang="T14">
                  <a:pos x="T8" y="T9"/>
                </a:cxn>
              </a:cxnLst>
              <a:rect l="T15" t="T16" r="T17" b="T18"/>
              <a:pathLst>
                <a:path w="1598533" h="305485">
                  <a:moveTo>
                    <a:pt x="2001" y="94016"/>
                  </a:moveTo>
                  <a:cubicBezTo>
                    <a:pt x="82218" y="90619"/>
                    <a:pt x="1117156" y="1975"/>
                    <a:pt x="1117156" y="1975"/>
                  </a:cubicBezTo>
                  <a:lnTo>
                    <a:pt x="1597849" y="142156"/>
                  </a:lnTo>
                  <a:lnTo>
                    <a:pt x="375089" y="305591"/>
                  </a:lnTo>
                  <a:lnTo>
                    <a:pt x="1975" y="94016"/>
                  </a:lnTo>
                  <a:lnTo>
                    <a:pt x="2001" y="94016"/>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88" name="Freeform: Shape 12">
              <a:extLst>
                <a:ext uri="{FF2B5EF4-FFF2-40B4-BE49-F238E27FC236}">
                  <a16:creationId xmlns:a16="http://schemas.microsoft.com/office/drawing/2014/main" id="{A62ABEAC-795C-4384-8811-CA9FDBE88A7A}"/>
                </a:ext>
              </a:extLst>
            </p:cNvPr>
            <p:cNvSpPr>
              <a:spLocks/>
            </p:cNvSpPr>
            <p:nvPr/>
          </p:nvSpPr>
          <p:spPr bwMode="auto">
            <a:xfrm>
              <a:off x="7351781" y="4728548"/>
              <a:ext cx="476663" cy="429260"/>
            </a:xfrm>
            <a:custGeom>
              <a:avLst/>
              <a:gdLst>
                <a:gd name="T0" fmla="*/ 9950 w 476663"/>
                <a:gd name="T1" fmla="*/ 344541 h 429260"/>
                <a:gd name="T2" fmla="*/ 406212 w 476663"/>
                <a:gd name="T3" fmla="*/ 1975 h 429260"/>
                <a:gd name="T4" fmla="*/ 465018 w 476663"/>
                <a:gd name="T5" fmla="*/ 81217 h 429260"/>
                <a:gd name="T6" fmla="*/ 41868 w 476663"/>
                <a:gd name="T7" fmla="*/ 425679 h 429260"/>
                <a:gd name="T8" fmla="*/ 9950 w 476663"/>
                <a:gd name="T9" fmla="*/ 344541 h 429260"/>
                <a:gd name="T10" fmla="*/ 0 60000 65536"/>
                <a:gd name="T11" fmla="*/ 0 60000 65536"/>
                <a:gd name="T12" fmla="*/ 0 60000 65536"/>
                <a:gd name="T13" fmla="*/ 0 60000 65536"/>
                <a:gd name="T14" fmla="*/ 0 60000 65536"/>
                <a:gd name="T15" fmla="*/ 0 w 476663"/>
                <a:gd name="T16" fmla="*/ 0 h 429260"/>
                <a:gd name="T17" fmla="*/ 476663 w 476663"/>
                <a:gd name="T18" fmla="*/ 429260 h 429260"/>
              </a:gdLst>
              <a:ahLst/>
              <a:cxnLst>
                <a:cxn ang="T10">
                  <a:pos x="T0" y="T1"/>
                </a:cxn>
                <a:cxn ang="T11">
                  <a:pos x="T2" y="T3"/>
                </a:cxn>
                <a:cxn ang="T12">
                  <a:pos x="T4" y="T5"/>
                </a:cxn>
                <a:cxn ang="T13">
                  <a:pos x="T6" y="T7"/>
                </a:cxn>
                <a:cxn ang="T14">
                  <a:pos x="T8" y="T9"/>
                </a:cxn>
              </a:cxnLst>
              <a:rect l="T15" t="T16" r="T17" b="T18"/>
              <a:pathLst>
                <a:path w="476663" h="429260">
                  <a:moveTo>
                    <a:pt x="9950" y="344541"/>
                  </a:moveTo>
                  <a:cubicBezTo>
                    <a:pt x="79343" y="297980"/>
                    <a:pt x="406212" y="1975"/>
                    <a:pt x="406212" y="1975"/>
                  </a:cubicBezTo>
                  <a:cubicBezTo>
                    <a:pt x="406212" y="1975"/>
                    <a:pt x="507128" y="40450"/>
                    <a:pt x="465018" y="81217"/>
                  </a:cubicBezTo>
                  <a:cubicBezTo>
                    <a:pt x="255392" y="284181"/>
                    <a:pt x="121163" y="343882"/>
                    <a:pt x="41868" y="425679"/>
                  </a:cubicBezTo>
                  <a:cubicBezTo>
                    <a:pt x="21432" y="446773"/>
                    <a:pt x="-13910" y="360552"/>
                    <a:pt x="9950" y="344541"/>
                  </a:cubicBez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89" name="Freeform: Shape 13">
              <a:extLst>
                <a:ext uri="{FF2B5EF4-FFF2-40B4-BE49-F238E27FC236}">
                  <a16:creationId xmlns:a16="http://schemas.microsoft.com/office/drawing/2014/main" id="{F225DB41-9400-43C8-8650-03CB2B50FCD0}"/>
                </a:ext>
              </a:extLst>
            </p:cNvPr>
            <p:cNvSpPr>
              <a:spLocks/>
            </p:cNvSpPr>
            <p:nvPr/>
          </p:nvSpPr>
          <p:spPr bwMode="auto">
            <a:xfrm>
              <a:off x="7220210" y="4992397"/>
              <a:ext cx="200146" cy="189612"/>
            </a:xfrm>
            <a:custGeom>
              <a:avLst/>
              <a:gdLst>
                <a:gd name="T0" fmla="*/ 150217 w 200145"/>
                <a:gd name="T1" fmla="*/ 76240 h 189611"/>
                <a:gd name="T2" fmla="*/ 132756 w 200145"/>
                <a:gd name="T3" fmla="*/ 80875 h 189611"/>
                <a:gd name="T4" fmla="*/ 27701 w 200145"/>
                <a:gd name="T5" fmla="*/ 3082 h 189611"/>
                <a:gd name="T6" fmla="*/ 11663 w 200145"/>
                <a:gd name="T7" fmla="*/ 42558 h 189611"/>
                <a:gd name="T8" fmla="*/ 134152 w 200145"/>
                <a:gd name="T9" fmla="*/ 182402 h 189611"/>
                <a:gd name="T10" fmla="*/ 154088 w 200145"/>
                <a:gd name="T11" fmla="*/ 187563 h 189611"/>
                <a:gd name="T12" fmla="*/ 197804 w 200145"/>
                <a:gd name="T13" fmla="*/ 142056 h 189611"/>
                <a:gd name="T14" fmla="*/ 150217 w 200145"/>
                <a:gd name="T15" fmla="*/ 76240 h 189611"/>
                <a:gd name="T16" fmla="*/ 0 60000 65536"/>
                <a:gd name="T17" fmla="*/ 0 60000 65536"/>
                <a:gd name="T18" fmla="*/ 0 60000 65536"/>
                <a:gd name="T19" fmla="*/ 0 60000 65536"/>
                <a:gd name="T20" fmla="*/ 0 60000 65536"/>
                <a:gd name="T21" fmla="*/ 0 60000 65536"/>
                <a:gd name="T22" fmla="*/ 0 60000 65536"/>
                <a:gd name="T23" fmla="*/ 0 60000 65536"/>
                <a:gd name="T24" fmla="*/ 0 w 200145"/>
                <a:gd name="T25" fmla="*/ 0 h 189611"/>
                <a:gd name="T26" fmla="*/ 200145 w 200145"/>
                <a:gd name="T27" fmla="*/ 189611 h 1896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0145" h="189611">
                  <a:moveTo>
                    <a:pt x="150212" y="76240"/>
                  </a:moveTo>
                  <a:cubicBezTo>
                    <a:pt x="146051" y="68814"/>
                    <a:pt x="143101" y="76003"/>
                    <a:pt x="132751" y="80875"/>
                  </a:cubicBezTo>
                  <a:cubicBezTo>
                    <a:pt x="109103" y="92068"/>
                    <a:pt x="39789" y="13511"/>
                    <a:pt x="27701" y="3082"/>
                  </a:cubicBezTo>
                  <a:cubicBezTo>
                    <a:pt x="21460" y="-2290"/>
                    <a:pt x="-15119" y="12062"/>
                    <a:pt x="11663" y="42558"/>
                  </a:cubicBezTo>
                  <a:cubicBezTo>
                    <a:pt x="34812" y="68946"/>
                    <a:pt x="108655" y="153665"/>
                    <a:pt x="134147" y="182397"/>
                  </a:cubicBezTo>
                  <a:cubicBezTo>
                    <a:pt x="139467" y="188401"/>
                    <a:pt x="147683" y="190561"/>
                    <a:pt x="154083" y="187558"/>
                  </a:cubicBezTo>
                  <a:cubicBezTo>
                    <a:pt x="176968" y="176814"/>
                    <a:pt x="204225" y="150637"/>
                    <a:pt x="197799" y="142051"/>
                  </a:cubicBezTo>
                  <a:cubicBezTo>
                    <a:pt x="190583" y="126856"/>
                    <a:pt x="167540" y="107184"/>
                    <a:pt x="150212" y="76240"/>
                  </a:cubicBez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0" name="Freeform: Shape 14">
              <a:extLst>
                <a:ext uri="{FF2B5EF4-FFF2-40B4-BE49-F238E27FC236}">
                  <a16:creationId xmlns:a16="http://schemas.microsoft.com/office/drawing/2014/main" id="{7C3B07CD-EF1A-4D53-AC41-A4095D734BEE}"/>
                </a:ext>
              </a:extLst>
            </p:cNvPr>
            <p:cNvSpPr>
              <a:spLocks/>
            </p:cNvSpPr>
            <p:nvPr/>
          </p:nvSpPr>
          <p:spPr bwMode="auto">
            <a:xfrm>
              <a:off x="7599588" y="4961790"/>
              <a:ext cx="292318" cy="553035"/>
            </a:xfrm>
            <a:custGeom>
              <a:avLst/>
              <a:gdLst>
                <a:gd name="T0" fmla="*/ 3793 w 292318"/>
                <a:gd name="T1" fmla="*/ 488473 h 553034"/>
                <a:gd name="T2" fmla="*/ 200541 w 292318"/>
                <a:gd name="T3" fmla="*/ 3009 h 553034"/>
                <a:gd name="T4" fmla="*/ 288974 w 292318"/>
                <a:gd name="T5" fmla="*/ 46777 h 553034"/>
                <a:gd name="T6" fmla="*/ 69156 w 292318"/>
                <a:gd name="T7" fmla="*/ 546173 h 553034"/>
                <a:gd name="T8" fmla="*/ 3793 w 292318"/>
                <a:gd name="T9" fmla="*/ 488473 h 553034"/>
                <a:gd name="T10" fmla="*/ 0 60000 65536"/>
                <a:gd name="T11" fmla="*/ 0 60000 65536"/>
                <a:gd name="T12" fmla="*/ 0 60000 65536"/>
                <a:gd name="T13" fmla="*/ 0 60000 65536"/>
                <a:gd name="T14" fmla="*/ 0 60000 65536"/>
                <a:gd name="T15" fmla="*/ 0 w 292318"/>
                <a:gd name="T16" fmla="*/ 0 h 553034"/>
                <a:gd name="T17" fmla="*/ 292318 w 292318"/>
                <a:gd name="T18" fmla="*/ 553034 h 553034"/>
              </a:gdLst>
              <a:ahLst/>
              <a:cxnLst>
                <a:cxn ang="T10">
                  <a:pos x="T0" y="T1"/>
                </a:cxn>
                <a:cxn ang="T11">
                  <a:pos x="T2" y="T3"/>
                </a:cxn>
                <a:cxn ang="T12">
                  <a:pos x="T4" y="T5"/>
                </a:cxn>
                <a:cxn ang="T13">
                  <a:pos x="T6" y="T7"/>
                </a:cxn>
                <a:cxn ang="T14">
                  <a:pos x="T8" y="T9"/>
                </a:cxn>
              </a:cxnLst>
              <a:rect l="T15" t="T16" r="T17" b="T18"/>
              <a:pathLst>
                <a:path w="292318" h="553034">
                  <a:moveTo>
                    <a:pt x="3793" y="488468"/>
                  </a:moveTo>
                  <a:cubicBezTo>
                    <a:pt x="44375" y="415414"/>
                    <a:pt x="200541" y="3009"/>
                    <a:pt x="200541" y="3009"/>
                  </a:cubicBezTo>
                  <a:cubicBezTo>
                    <a:pt x="200541" y="3009"/>
                    <a:pt x="307909" y="-8711"/>
                    <a:pt x="288974" y="46777"/>
                  </a:cubicBezTo>
                  <a:cubicBezTo>
                    <a:pt x="194800" y="322952"/>
                    <a:pt x="102470" y="437220"/>
                    <a:pt x="69156" y="546168"/>
                  </a:cubicBezTo>
                  <a:cubicBezTo>
                    <a:pt x="60571" y="574241"/>
                    <a:pt x="-10165" y="513591"/>
                    <a:pt x="3793" y="488468"/>
                  </a:cubicBez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1" name="Freeform: Shape 15">
              <a:extLst>
                <a:ext uri="{FF2B5EF4-FFF2-40B4-BE49-F238E27FC236}">
                  <a16:creationId xmlns:a16="http://schemas.microsoft.com/office/drawing/2014/main" id="{7CDF7250-0D6C-4CD6-A885-968C1D272FD2}"/>
                </a:ext>
              </a:extLst>
            </p:cNvPr>
            <p:cNvSpPr>
              <a:spLocks/>
            </p:cNvSpPr>
            <p:nvPr/>
          </p:nvSpPr>
          <p:spPr bwMode="auto">
            <a:xfrm>
              <a:off x="7448544" y="5430915"/>
              <a:ext cx="237015" cy="115874"/>
            </a:xfrm>
            <a:custGeom>
              <a:avLst/>
              <a:gdLst>
                <a:gd name="T0" fmla="*/ 160556 w 237014"/>
                <a:gd name="T1" fmla="*/ 11390 h 115873"/>
                <a:gd name="T2" fmla="*/ 147125 w 237014"/>
                <a:gd name="T3" fmla="*/ 23478 h 115873"/>
                <a:gd name="T4" fmla="*/ 18184 w 237014"/>
                <a:gd name="T5" fmla="*/ 2067 h 115873"/>
                <a:gd name="T6" fmla="*/ 21871 w 237014"/>
                <a:gd name="T7" fmla="*/ 44519 h 115873"/>
                <a:gd name="T8" fmla="*/ 194607 w 237014"/>
                <a:gd name="T9" fmla="*/ 113232 h 115873"/>
                <a:gd name="T10" fmla="*/ 214727 w 237014"/>
                <a:gd name="T11" fmla="*/ 108755 h 115873"/>
                <a:gd name="T12" fmla="*/ 232898 w 237014"/>
                <a:gd name="T13" fmla="*/ 48312 h 115873"/>
                <a:gd name="T14" fmla="*/ 160556 w 237014"/>
                <a:gd name="T15" fmla="*/ 11390 h 115873"/>
                <a:gd name="T16" fmla="*/ 0 60000 65536"/>
                <a:gd name="T17" fmla="*/ 0 60000 65536"/>
                <a:gd name="T18" fmla="*/ 0 60000 65536"/>
                <a:gd name="T19" fmla="*/ 0 60000 65536"/>
                <a:gd name="T20" fmla="*/ 0 60000 65536"/>
                <a:gd name="T21" fmla="*/ 0 60000 65536"/>
                <a:gd name="T22" fmla="*/ 0 60000 65536"/>
                <a:gd name="T23" fmla="*/ 0 60000 65536"/>
                <a:gd name="T24" fmla="*/ 0 w 237014"/>
                <a:gd name="T25" fmla="*/ 0 h 115873"/>
                <a:gd name="T26" fmla="*/ 237014 w 237014"/>
                <a:gd name="T27" fmla="*/ 115873 h 1158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7014" h="115873">
                  <a:moveTo>
                    <a:pt x="160551" y="11390"/>
                  </a:moveTo>
                  <a:cubicBezTo>
                    <a:pt x="153467" y="6676"/>
                    <a:pt x="154099" y="14419"/>
                    <a:pt x="147120" y="23478"/>
                  </a:cubicBezTo>
                  <a:cubicBezTo>
                    <a:pt x="131161" y="44203"/>
                    <a:pt x="33669" y="5833"/>
                    <a:pt x="18184" y="2067"/>
                  </a:cubicBezTo>
                  <a:cubicBezTo>
                    <a:pt x="10178" y="119"/>
                    <a:pt x="-15841" y="29561"/>
                    <a:pt x="21871" y="44519"/>
                  </a:cubicBezTo>
                  <a:cubicBezTo>
                    <a:pt x="54500" y="57476"/>
                    <a:pt x="158839" y="99270"/>
                    <a:pt x="194602" y="113227"/>
                  </a:cubicBezTo>
                  <a:cubicBezTo>
                    <a:pt x="202081" y="116151"/>
                    <a:pt x="210377" y="114333"/>
                    <a:pt x="214722" y="108750"/>
                  </a:cubicBezTo>
                  <a:cubicBezTo>
                    <a:pt x="230207" y="88762"/>
                    <a:pt x="242558" y="53052"/>
                    <a:pt x="232893" y="48312"/>
                  </a:cubicBezTo>
                  <a:cubicBezTo>
                    <a:pt x="219541" y="38067"/>
                    <a:pt x="190072" y="31036"/>
                    <a:pt x="160551" y="11390"/>
                  </a:cubicBez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2" name="Freeform: Shape 16">
              <a:extLst>
                <a:ext uri="{FF2B5EF4-FFF2-40B4-BE49-F238E27FC236}">
                  <a16:creationId xmlns:a16="http://schemas.microsoft.com/office/drawing/2014/main" id="{968EC5BD-0768-49F3-AAE8-75A3681A8679}"/>
                </a:ext>
              </a:extLst>
            </p:cNvPr>
            <p:cNvSpPr>
              <a:spLocks/>
            </p:cNvSpPr>
            <p:nvPr/>
          </p:nvSpPr>
          <p:spPr bwMode="auto">
            <a:xfrm>
              <a:off x="6952369" y="4380581"/>
              <a:ext cx="150109" cy="186978"/>
            </a:xfrm>
            <a:custGeom>
              <a:avLst/>
              <a:gdLst>
                <a:gd name="T0" fmla="*/ 82203 w 150109"/>
                <a:gd name="T1" fmla="*/ 187087 h 186978"/>
                <a:gd name="T2" fmla="*/ 141799 w 150109"/>
                <a:gd name="T3" fmla="*/ 84196 h 186978"/>
                <a:gd name="T4" fmla="*/ 108906 w 150109"/>
                <a:gd name="T5" fmla="*/ 113691 h 186978"/>
                <a:gd name="T6" fmla="*/ 132529 w 150109"/>
                <a:gd name="T7" fmla="*/ 32948 h 186978"/>
                <a:gd name="T8" fmla="*/ 91420 w 150109"/>
                <a:gd name="T9" fmla="*/ 42481 h 186978"/>
                <a:gd name="T10" fmla="*/ 64690 w 150109"/>
                <a:gd name="T11" fmla="*/ 2136 h 186978"/>
                <a:gd name="T12" fmla="*/ 40014 w 150109"/>
                <a:gd name="T13" fmla="*/ 69396 h 186978"/>
                <a:gd name="T14" fmla="*/ 1986 w 150109"/>
                <a:gd name="T15" fmla="*/ 79192 h 186978"/>
                <a:gd name="T16" fmla="*/ 37960 w 150109"/>
                <a:gd name="T17" fmla="*/ 119274 h 186978"/>
                <a:gd name="T18" fmla="*/ 8491 w 150109"/>
                <a:gd name="T19" fmla="*/ 123382 h 186978"/>
                <a:gd name="T20" fmla="*/ 44122 w 150109"/>
                <a:gd name="T21" fmla="*/ 187087 h 186978"/>
                <a:gd name="T22" fmla="*/ 82150 w 150109"/>
                <a:gd name="T23" fmla="*/ 187087 h 1869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109"/>
                <a:gd name="T37" fmla="*/ 0 h 186978"/>
                <a:gd name="T38" fmla="*/ 150109 w 150109"/>
                <a:gd name="T39" fmla="*/ 186978 h 1869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109" h="186978">
                  <a:moveTo>
                    <a:pt x="82203" y="187087"/>
                  </a:moveTo>
                  <a:cubicBezTo>
                    <a:pt x="120230" y="135707"/>
                    <a:pt x="170583" y="71713"/>
                    <a:pt x="141799" y="84196"/>
                  </a:cubicBezTo>
                  <a:cubicBezTo>
                    <a:pt x="113014" y="96652"/>
                    <a:pt x="110960" y="104026"/>
                    <a:pt x="108906" y="113691"/>
                  </a:cubicBezTo>
                  <a:cubicBezTo>
                    <a:pt x="106852" y="123356"/>
                    <a:pt x="146934" y="61706"/>
                    <a:pt x="132529" y="32948"/>
                  </a:cubicBezTo>
                  <a:cubicBezTo>
                    <a:pt x="118150" y="4164"/>
                    <a:pt x="87312" y="9879"/>
                    <a:pt x="91420" y="42481"/>
                  </a:cubicBezTo>
                  <a:cubicBezTo>
                    <a:pt x="95528" y="75084"/>
                    <a:pt x="84230" y="-1998"/>
                    <a:pt x="64690" y="2136"/>
                  </a:cubicBezTo>
                  <a:cubicBezTo>
                    <a:pt x="45176" y="6245"/>
                    <a:pt x="8175" y="45220"/>
                    <a:pt x="40014" y="69396"/>
                  </a:cubicBezTo>
                  <a:cubicBezTo>
                    <a:pt x="71853" y="93571"/>
                    <a:pt x="959" y="58651"/>
                    <a:pt x="1986" y="79192"/>
                  </a:cubicBezTo>
                  <a:cubicBezTo>
                    <a:pt x="3013" y="99734"/>
                    <a:pt x="35906" y="110031"/>
                    <a:pt x="37960" y="119274"/>
                  </a:cubicBezTo>
                  <a:cubicBezTo>
                    <a:pt x="40014" y="128518"/>
                    <a:pt x="2671" y="109004"/>
                    <a:pt x="8491" y="123382"/>
                  </a:cubicBezTo>
                  <a:cubicBezTo>
                    <a:pt x="14311" y="137761"/>
                    <a:pt x="45149" y="186060"/>
                    <a:pt x="44122" y="187087"/>
                  </a:cubicBezTo>
                  <a:cubicBezTo>
                    <a:pt x="43095" y="188114"/>
                    <a:pt x="82150" y="187087"/>
                    <a:pt x="82150" y="187087"/>
                  </a:cubicBezTo>
                  <a:lnTo>
                    <a:pt x="82203" y="187087"/>
                  </a:lnTo>
                  <a:close/>
                </a:path>
              </a:pathLst>
            </a:custGeom>
            <a:solidFill>
              <a:srgbClr val="419F8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3" name="Freeform: Shape 17">
              <a:extLst>
                <a:ext uri="{FF2B5EF4-FFF2-40B4-BE49-F238E27FC236}">
                  <a16:creationId xmlns:a16="http://schemas.microsoft.com/office/drawing/2014/main" id="{8D008989-2AC5-477D-96C8-AD7C46CA7B62}"/>
                </a:ext>
              </a:extLst>
            </p:cNvPr>
            <p:cNvSpPr>
              <a:spLocks/>
            </p:cNvSpPr>
            <p:nvPr/>
          </p:nvSpPr>
          <p:spPr bwMode="auto">
            <a:xfrm>
              <a:off x="6961281" y="4537171"/>
              <a:ext cx="115874" cy="71104"/>
            </a:xfrm>
            <a:custGeom>
              <a:avLst/>
              <a:gdLst>
                <a:gd name="T0" fmla="*/ 60865 w 115873"/>
                <a:gd name="T1" fmla="*/ 71658 h 71104"/>
                <a:gd name="T2" fmla="*/ 114220 w 115873"/>
                <a:gd name="T3" fmla="*/ 10324 h 71104"/>
                <a:gd name="T4" fmla="*/ 1975 w 115873"/>
                <a:gd name="T5" fmla="*/ 13352 h 71104"/>
                <a:gd name="T6" fmla="*/ 60892 w 115873"/>
                <a:gd name="T7" fmla="*/ 71658 h 71104"/>
                <a:gd name="T8" fmla="*/ 0 60000 65536"/>
                <a:gd name="T9" fmla="*/ 0 60000 65536"/>
                <a:gd name="T10" fmla="*/ 0 60000 65536"/>
                <a:gd name="T11" fmla="*/ 0 60000 65536"/>
                <a:gd name="T12" fmla="*/ 0 w 115873"/>
                <a:gd name="T13" fmla="*/ 0 h 71104"/>
                <a:gd name="T14" fmla="*/ 115873 w 115873"/>
                <a:gd name="T15" fmla="*/ 71104 h 71104"/>
              </a:gdLst>
              <a:ahLst/>
              <a:cxnLst>
                <a:cxn ang="T8">
                  <a:pos x="T0" y="T1"/>
                </a:cxn>
                <a:cxn ang="T9">
                  <a:pos x="T2" y="T3"/>
                </a:cxn>
                <a:cxn ang="T10">
                  <a:pos x="T4" y="T5"/>
                </a:cxn>
                <a:cxn ang="T11">
                  <a:pos x="T6" y="T7"/>
                </a:cxn>
              </a:cxnLst>
              <a:rect l="T12" t="T13" r="T14" b="T15"/>
              <a:pathLst>
                <a:path w="115873" h="71104">
                  <a:moveTo>
                    <a:pt x="60860" y="71658"/>
                  </a:moveTo>
                  <a:cubicBezTo>
                    <a:pt x="91198" y="71658"/>
                    <a:pt x="114215" y="48036"/>
                    <a:pt x="114215" y="10324"/>
                  </a:cubicBezTo>
                  <a:cubicBezTo>
                    <a:pt x="83877" y="-500"/>
                    <a:pt x="13457" y="-2106"/>
                    <a:pt x="1975" y="13352"/>
                  </a:cubicBezTo>
                  <a:cubicBezTo>
                    <a:pt x="1975" y="39003"/>
                    <a:pt x="14116" y="71658"/>
                    <a:pt x="60887" y="71658"/>
                  </a:cubicBezTo>
                  <a:lnTo>
                    <a:pt x="60860" y="71658"/>
                  </a:lnTo>
                  <a:close/>
                </a:path>
              </a:pathLst>
            </a:custGeom>
            <a:solidFill>
              <a:srgbClr val="8C4E3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4" name="Freeform: Shape 18">
              <a:extLst>
                <a:ext uri="{FF2B5EF4-FFF2-40B4-BE49-F238E27FC236}">
                  <a16:creationId xmlns:a16="http://schemas.microsoft.com/office/drawing/2014/main" id="{B8F03DB9-C8AE-4978-8C42-64A3EE064E86}"/>
                </a:ext>
              </a:extLst>
            </p:cNvPr>
            <p:cNvSpPr>
              <a:spLocks/>
            </p:cNvSpPr>
            <p:nvPr/>
          </p:nvSpPr>
          <p:spPr bwMode="auto">
            <a:xfrm>
              <a:off x="6953606" y="4536849"/>
              <a:ext cx="131675" cy="21068"/>
            </a:xfrm>
            <a:custGeom>
              <a:avLst/>
              <a:gdLst>
                <a:gd name="T0" fmla="*/ 125319 w 131674"/>
                <a:gd name="T1" fmla="*/ 19710 h 21067"/>
                <a:gd name="T2" fmla="*/ 7307 w 131674"/>
                <a:gd name="T3" fmla="*/ 19710 h 21067"/>
                <a:gd name="T4" fmla="*/ 7307 w 131674"/>
                <a:gd name="T5" fmla="*/ 5906 h 21067"/>
                <a:gd name="T6" fmla="*/ 125319 w 131674"/>
                <a:gd name="T7" fmla="*/ 5906 h 21067"/>
                <a:gd name="T8" fmla="*/ 125319 w 131674"/>
                <a:gd name="T9" fmla="*/ 19710 h 21067"/>
                <a:gd name="T10" fmla="*/ 0 60000 65536"/>
                <a:gd name="T11" fmla="*/ 0 60000 65536"/>
                <a:gd name="T12" fmla="*/ 0 60000 65536"/>
                <a:gd name="T13" fmla="*/ 0 60000 65536"/>
                <a:gd name="T14" fmla="*/ 0 60000 65536"/>
                <a:gd name="T15" fmla="*/ 0 w 131674"/>
                <a:gd name="T16" fmla="*/ 0 h 21067"/>
                <a:gd name="T17" fmla="*/ 131674 w 131674"/>
                <a:gd name="T18" fmla="*/ 21067 h 21067"/>
              </a:gdLst>
              <a:ahLst/>
              <a:cxnLst>
                <a:cxn ang="T10">
                  <a:pos x="T0" y="T1"/>
                </a:cxn>
                <a:cxn ang="T11">
                  <a:pos x="T2" y="T3"/>
                </a:cxn>
                <a:cxn ang="T12">
                  <a:pos x="T4" y="T5"/>
                </a:cxn>
                <a:cxn ang="T13">
                  <a:pos x="T6" y="T7"/>
                </a:cxn>
                <a:cxn ang="T14">
                  <a:pos x="T8" y="T9"/>
                </a:cxn>
              </a:cxnLst>
              <a:rect l="T15" t="T16" r="T17" b="T18"/>
              <a:pathLst>
                <a:path w="131674" h="21067">
                  <a:moveTo>
                    <a:pt x="125314" y="19705"/>
                  </a:moveTo>
                  <a:cubicBezTo>
                    <a:pt x="109486" y="13332"/>
                    <a:pt x="41542" y="11068"/>
                    <a:pt x="7307" y="19705"/>
                  </a:cubicBezTo>
                  <a:cubicBezTo>
                    <a:pt x="-357" y="21628"/>
                    <a:pt x="775" y="7433"/>
                    <a:pt x="7307" y="5906"/>
                  </a:cubicBezTo>
                  <a:cubicBezTo>
                    <a:pt x="37381" y="-1152"/>
                    <a:pt x="117650" y="2851"/>
                    <a:pt x="125314" y="5906"/>
                  </a:cubicBezTo>
                  <a:cubicBezTo>
                    <a:pt x="132977" y="8961"/>
                    <a:pt x="132977" y="22787"/>
                    <a:pt x="125314" y="19705"/>
                  </a:cubicBezTo>
                  <a:close/>
                </a:path>
              </a:pathLst>
            </a:custGeom>
            <a:solidFill>
              <a:srgbClr val="6D352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5" name="Freeform: Shape 19">
              <a:extLst>
                <a:ext uri="{FF2B5EF4-FFF2-40B4-BE49-F238E27FC236}">
                  <a16:creationId xmlns:a16="http://schemas.microsoft.com/office/drawing/2014/main" id="{32F5BAD6-5823-4C50-96C4-A39871A264C2}"/>
                </a:ext>
              </a:extLst>
            </p:cNvPr>
            <p:cNvSpPr>
              <a:spLocks/>
            </p:cNvSpPr>
            <p:nvPr/>
          </p:nvSpPr>
          <p:spPr bwMode="auto">
            <a:xfrm>
              <a:off x="7020562" y="4392936"/>
              <a:ext cx="81638" cy="192245"/>
            </a:xfrm>
            <a:custGeom>
              <a:avLst/>
              <a:gdLst>
                <a:gd name="T0" fmla="*/ 58358 w 81638"/>
                <a:gd name="T1" fmla="*/ 163592 h 192245"/>
                <a:gd name="T2" fmla="*/ 54565 w 81638"/>
                <a:gd name="T3" fmla="*/ 162381 h 192245"/>
                <a:gd name="T4" fmla="*/ 45901 w 81638"/>
                <a:gd name="T5" fmla="*/ 190770 h 192245"/>
                <a:gd name="T6" fmla="*/ 6399 w 81638"/>
                <a:gd name="T7" fmla="*/ 174890 h 192245"/>
                <a:gd name="T8" fmla="*/ 3528 w 81638"/>
                <a:gd name="T9" fmla="*/ 169017 h 192245"/>
                <a:gd name="T10" fmla="*/ 2027 w 81638"/>
                <a:gd name="T11" fmla="*/ 157904 h 192245"/>
                <a:gd name="T12" fmla="*/ 2554 w 81638"/>
                <a:gd name="T13" fmla="*/ 146343 h 192245"/>
                <a:gd name="T14" fmla="*/ 2606 w 81638"/>
                <a:gd name="T15" fmla="*/ 145895 h 192245"/>
                <a:gd name="T16" fmla="*/ 31865 w 81638"/>
                <a:gd name="T17" fmla="*/ 77845 h 192245"/>
                <a:gd name="T18" fmla="*/ 26808 w 81638"/>
                <a:gd name="T19" fmla="*/ 9348 h 192245"/>
                <a:gd name="T20" fmla="*/ 64362 w 81638"/>
                <a:gd name="T21" fmla="*/ 20567 h 192245"/>
                <a:gd name="T22" fmla="*/ 54039 w 81638"/>
                <a:gd name="T23" fmla="*/ 81954 h 192245"/>
                <a:gd name="T24" fmla="*/ 73605 w 81638"/>
                <a:gd name="T25" fmla="*/ 71815 h 192245"/>
                <a:gd name="T26" fmla="*/ 34603 w 81638"/>
                <a:gd name="T27" fmla="*/ 147054 h 192245"/>
                <a:gd name="T28" fmla="*/ 58358 w 81638"/>
                <a:gd name="T29" fmla="*/ 149766 h 192245"/>
                <a:gd name="T30" fmla="*/ 58358 w 81638"/>
                <a:gd name="T31" fmla="*/ 163566 h 192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1638"/>
                <a:gd name="T49" fmla="*/ 0 h 192245"/>
                <a:gd name="T50" fmla="*/ 81638 w 81638"/>
                <a:gd name="T51" fmla="*/ 192245 h 1922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1638" h="192245">
                  <a:moveTo>
                    <a:pt x="58358" y="163592"/>
                  </a:moveTo>
                  <a:cubicBezTo>
                    <a:pt x="57304" y="163171"/>
                    <a:pt x="56040" y="162776"/>
                    <a:pt x="54565" y="162381"/>
                  </a:cubicBezTo>
                  <a:cubicBezTo>
                    <a:pt x="53591" y="173336"/>
                    <a:pt x="50536" y="182869"/>
                    <a:pt x="45901" y="190770"/>
                  </a:cubicBezTo>
                  <a:cubicBezTo>
                    <a:pt x="27809" y="188005"/>
                    <a:pt x="12745" y="183133"/>
                    <a:pt x="6399" y="174890"/>
                  </a:cubicBezTo>
                  <a:cubicBezTo>
                    <a:pt x="5003" y="173099"/>
                    <a:pt x="4028" y="171150"/>
                    <a:pt x="3528" y="169017"/>
                  </a:cubicBezTo>
                  <a:cubicBezTo>
                    <a:pt x="2659" y="165357"/>
                    <a:pt x="2185" y="161643"/>
                    <a:pt x="2027" y="157904"/>
                  </a:cubicBezTo>
                  <a:cubicBezTo>
                    <a:pt x="1869" y="154059"/>
                    <a:pt x="2080" y="150214"/>
                    <a:pt x="2554" y="146343"/>
                  </a:cubicBezTo>
                  <a:cubicBezTo>
                    <a:pt x="2554" y="146185"/>
                    <a:pt x="2580" y="146027"/>
                    <a:pt x="2606" y="145895"/>
                  </a:cubicBezTo>
                  <a:cubicBezTo>
                    <a:pt x="6320" y="117506"/>
                    <a:pt x="25228" y="89880"/>
                    <a:pt x="31865" y="77845"/>
                  </a:cubicBezTo>
                  <a:cubicBezTo>
                    <a:pt x="39238" y="64467"/>
                    <a:pt x="39581" y="31233"/>
                    <a:pt x="26808" y="9348"/>
                  </a:cubicBezTo>
                  <a:cubicBezTo>
                    <a:pt x="34998" y="-3003"/>
                    <a:pt x="53986" y="-211"/>
                    <a:pt x="64362" y="20567"/>
                  </a:cubicBezTo>
                  <a:cubicBezTo>
                    <a:pt x="72473" y="36789"/>
                    <a:pt x="63256" y="63519"/>
                    <a:pt x="54039" y="81954"/>
                  </a:cubicBezTo>
                  <a:cubicBezTo>
                    <a:pt x="58595" y="78899"/>
                    <a:pt x="64862" y="75581"/>
                    <a:pt x="73605" y="71815"/>
                  </a:cubicBezTo>
                  <a:cubicBezTo>
                    <a:pt x="97333" y="61518"/>
                    <a:pt x="67232" y="103285"/>
                    <a:pt x="34603" y="147054"/>
                  </a:cubicBezTo>
                  <a:cubicBezTo>
                    <a:pt x="46954" y="147817"/>
                    <a:pt x="56014" y="148845"/>
                    <a:pt x="58358" y="149766"/>
                  </a:cubicBezTo>
                  <a:cubicBezTo>
                    <a:pt x="66021" y="152821"/>
                    <a:pt x="66021" y="166647"/>
                    <a:pt x="58358" y="163566"/>
                  </a:cubicBezTo>
                  <a:lnTo>
                    <a:pt x="58358" y="163592"/>
                  </a:lnTo>
                  <a:close/>
                </a:path>
              </a:pathLst>
            </a:custGeom>
            <a:solidFill>
              <a:srgbClr val="1F1F39">
                <a:alpha val="25098"/>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6" name="Freeform: Shape 20">
              <a:extLst>
                <a:ext uri="{FF2B5EF4-FFF2-40B4-BE49-F238E27FC236}">
                  <a16:creationId xmlns:a16="http://schemas.microsoft.com/office/drawing/2014/main" id="{4940ECB4-54D2-403F-A9BB-4B1FA66584A9}"/>
                </a:ext>
              </a:extLst>
            </p:cNvPr>
            <p:cNvSpPr>
              <a:spLocks/>
            </p:cNvSpPr>
            <p:nvPr/>
          </p:nvSpPr>
          <p:spPr bwMode="auto">
            <a:xfrm>
              <a:off x="8099447" y="4016378"/>
              <a:ext cx="184345" cy="231748"/>
            </a:xfrm>
            <a:custGeom>
              <a:avLst/>
              <a:gdLst>
                <a:gd name="T0" fmla="*/ 101190 w 184344"/>
                <a:gd name="T1" fmla="*/ 6814 h 231747"/>
                <a:gd name="T2" fmla="*/ 158626 w 184344"/>
                <a:gd name="T3" fmla="*/ 54375 h 231747"/>
                <a:gd name="T4" fmla="*/ 157626 w 184344"/>
                <a:gd name="T5" fmla="*/ 81131 h 231747"/>
                <a:gd name="T6" fmla="*/ 137032 w 184344"/>
                <a:gd name="T7" fmla="*/ 138283 h 231747"/>
                <a:gd name="T8" fmla="*/ 158916 w 184344"/>
                <a:gd name="T9" fmla="*/ 172229 h 231747"/>
                <a:gd name="T10" fmla="*/ 182644 w 184344"/>
                <a:gd name="T11" fmla="*/ 225820 h 231747"/>
                <a:gd name="T12" fmla="*/ 102349 w 184344"/>
                <a:gd name="T13" fmla="*/ 231403 h 231747"/>
                <a:gd name="T14" fmla="*/ 2955 w 184344"/>
                <a:gd name="T15" fmla="*/ 45816 h 231747"/>
                <a:gd name="T16" fmla="*/ 101190 w 184344"/>
                <a:gd name="T17" fmla="*/ 6840 h 2317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344"/>
                <a:gd name="T28" fmla="*/ 0 h 231747"/>
                <a:gd name="T29" fmla="*/ 184344 w 184344"/>
                <a:gd name="T30" fmla="*/ 231747 h 2317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344" h="231747">
                  <a:moveTo>
                    <a:pt x="101185" y="6814"/>
                  </a:moveTo>
                  <a:cubicBezTo>
                    <a:pt x="136105" y="48897"/>
                    <a:pt x="155119" y="48976"/>
                    <a:pt x="158621" y="54375"/>
                  </a:cubicBezTo>
                  <a:cubicBezTo>
                    <a:pt x="159991" y="65699"/>
                    <a:pt x="142346" y="57798"/>
                    <a:pt x="157621" y="81131"/>
                  </a:cubicBezTo>
                  <a:cubicBezTo>
                    <a:pt x="179821" y="115024"/>
                    <a:pt x="193621" y="143571"/>
                    <a:pt x="137027" y="138278"/>
                  </a:cubicBezTo>
                  <a:cubicBezTo>
                    <a:pt x="153196" y="163349"/>
                    <a:pt x="158911" y="172224"/>
                    <a:pt x="158911" y="172224"/>
                  </a:cubicBezTo>
                  <a:lnTo>
                    <a:pt x="182639" y="225815"/>
                  </a:lnTo>
                  <a:lnTo>
                    <a:pt x="102344" y="231398"/>
                  </a:lnTo>
                  <a:cubicBezTo>
                    <a:pt x="89940" y="185075"/>
                    <a:pt x="-8869" y="86846"/>
                    <a:pt x="2955" y="45816"/>
                  </a:cubicBezTo>
                  <a:cubicBezTo>
                    <a:pt x="14780" y="4786"/>
                    <a:pt x="90993" y="-5432"/>
                    <a:pt x="101185" y="6840"/>
                  </a:cubicBezTo>
                  <a:lnTo>
                    <a:pt x="101185" y="6814"/>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7" name="Freeform: Shape 21">
              <a:extLst>
                <a:ext uri="{FF2B5EF4-FFF2-40B4-BE49-F238E27FC236}">
                  <a16:creationId xmlns:a16="http://schemas.microsoft.com/office/drawing/2014/main" id="{27DAEBA9-50AF-4915-8B4B-A460AE42949D}"/>
                </a:ext>
              </a:extLst>
            </p:cNvPr>
            <p:cNvSpPr>
              <a:spLocks/>
            </p:cNvSpPr>
            <p:nvPr/>
          </p:nvSpPr>
          <p:spPr bwMode="auto">
            <a:xfrm>
              <a:off x="8073543" y="3965746"/>
              <a:ext cx="139575" cy="226481"/>
            </a:xfrm>
            <a:custGeom>
              <a:avLst/>
              <a:gdLst>
                <a:gd name="T0" fmla="*/ 116844 w 139575"/>
                <a:gd name="T1" fmla="*/ 158998 h 226480"/>
                <a:gd name="T2" fmla="*/ 116844 w 139575"/>
                <a:gd name="T3" fmla="*/ 128423 h 226480"/>
                <a:gd name="T4" fmla="*/ 120768 w 139575"/>
                <a:gd name="T5" fmla="*/ 103453 h 226480"/>
                <a:gd name="T6" fmla="*/ 131381 w 139575"/>
                <a:gd name="T7" fmla="*/ 71535 h 226480"/>
                <a:gd name="T8" fmla="*/ 126746 w 139575"/>
                <a:gd name="T9" fmla="*/ 31348 h 226480"/>
                <a:gd name="T10" fmla="*/ 111419 w 139575"/>
                <a:gd name="T11" fmla="*/ 4328 h 226480"/>
                <a:gd name="T12" fmla="*/ 77236 w 139575"/>
                <a:gd name="T13" fmla="*/ 19392 h 226480"/>
                <a:gd name="T14" fmla="*/ 52086 w 139575"/>
                <a:gd name="T15" fmla="*/ 39775 h 226480"/>
                <a:gd name="T16" fmla="*/ 12584 w 139575"/>
                <a:gd name="T17" fmla="*/ 73589 h 226480"/>
                <a:gd name="T18" fmla="*/ 2655 w 139575"/>
                <a:gd name="T19" fmla="*/ 120365 h 226480"/>
                <a:gd name="T20" fmla="*/ 53534 w 139575"/>
                <a:gd name="T21" fmla="*/ 185860 h 226480"/>
                <a:gd name="T22" fmla="*/ 111366 w 139575"/>
                <a:gd name="T23" fmla="*/ 222150 h 226480"/>
                <a:gd name="T24" fmla="*/ 116844 w 139575"/>
                <a:gd name="T25" fmla="*/ 158919 h 226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9575"/>
                <a:gd name="T40" fmla="*/ 0 h 226480"/>
                <a:gd name="T41" fmla="*/ 139575 w 139575"/>
                <a:gd name="T42" fmla="*/ 226480 h 226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9575" h="226480">
                  <a:moveTo>
                    <a:pt x="116844" y="158993"/>
                  </a:moveTo>
                  <a:cubicBezTo>
                    <a:pt x="92563" y="156544"/>
                    <a:pt x="89903" y="120728"/>
                    <a:pt x="116844" y="128418"/>
                  </a:cubicBezTo>
                  <a:cubicBezTo>
                    <a:pt x="135147" y="128550"/>
                    <a:pt x="130143" y="116910"/>
                    <a:pt x="120768" y="103453"/>
                  </a:cubicBezTo>
                  <a:cubicBezTo>
                    <a:pt x="111392" y="89996"/>
                    <a:pt x="125903" y="88310"/>
                    <a:pt x="131381" y="71535"/>
                  </a:cubicBezTo>
                  <a:cubicBezTo>
                    <a:pt x="136885" y="54759"/>
                    <a:pt x="146918" y="40644"/>
                    <a:pt x="126746" y="31348"/>
                  </a:cubicBezTo>
                  <a:cubicBezTo>
                    <a:pt x="115264" y="26054"/>
                    <a:pt x="120452" y="9648"/>
                    <a:pt x="111419" y="4328"/>
                  </a:cubicBezTo>
                  <a:cubicBezTo>
                    <a:pt x="102386" y="-992"/>
                    <a:pt x="84557" y="2168"/>
                    <a:pt x="77236" y="19392"/>
                  </a:cubicBezTo>
                  <a:cubicBezTo>
                    <a:pt x="69915" y="36615"/>
                    <a:pt x="78579" y="45674"/>
                    <a:pt x="52086" y="39775"/>
                  </a:cubicBezTo>
                  <a:cubicBezTo>
                    <a:pt x="25593" y="33876"/>
                    <a:pt x="5736" y="45964"/>
                    <a:pt x="12584" y="73589"/>
                  </a:cubicBezTo>
                  <a:cubicBezTo>
                    <a:pt x="20484" y="105507"/>
                    <a:pt x="-2164" y="88442"/>
                    <a:pt x="2655" y="120360"/>
                  </a:cubicBezTo>
                  <a:cubicBezTo>
                    <a:pt x="11319" y="177612"/>
                    <a:pt x="40551" y="158019"/>
                    <a:pt x="53534" y="185855"/>
                  </a:cubicBezTo>
                  <a:cubicBezTo>
                    <a:pt x="66518" y="213691"/>
                    <a:pt x="92141" y="235233"/>
                    <a:pt x="111366" y="222145"/>
                  </a:cubicBezTo>
                  <a:cubicBezTo>
                    <a:pt x="130591" y="209056"/>
                    <a:pt x="125534" y="172398"/>
                    <a:pt x="116844" y="158914"/>
                  </a:cubicBezTo>
                  <a:lnTo>
                    <a:pt x="116844" y="158993"/>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8" name="Freeform: Shape 22">
              <a:extLst>
                <a:ext uri="{FF2B5EF4-FFF2-40B4-BE49-F238E27FC236}">
                  <a16:creationId xmlns:a16="http://schemas.microsoft.com/office/drawing/2014/main" id="{53744302-3EC9-46DF-8019-835E3A200E00}"/>
                </a:ext>
              </a:extLst>
            </p:cNvPr>
            <p:cNvSpPr>
              <a:spLocks/>
            </p:cNvSpPr>
            <p:nvPr/>
          </p:nvSpPr>
          <p:spPr bwMode="auto">
            <a:xfrm>
              <a:off x="8203591" y="4151310"/>
              <a:ext cx="55303" cy="42136"/>
            </a:xfrm>
            <a:custGeom>
              <a:avLst/>
              <a:gdLst>
                <a:gd name="T0" fmla="*/ 34436 w 55303"/>
                <a:gd name="T1" fmla="*/ 3583 h 42135"/>
                <a:gd name="T2" fmla="*/ 3282 w 55303"/>
                <a:gd name="T3" fmla="*/ 13116 h 42135"/>
                <a:gd name="T4" fmla="*/ 18898 w 55303"/>
                <a:gd name="T5" fmla="*/ 36401 h 42135"/>
                <a:gd name="T6" fmla="*/ 53371 w 55303"/>
                <a:gd name="T7" fmla="*/ 36085 h 42135"/>
                <a:gd name="T8" fmla="*/ 34436 w 55303"/>
                <a:gd name="T9" fmla="*/ 3583 h 42135"/>
                <a:gd name="T10" fmla="*/ 0 60000 65536"/>
                <a:gd name="T11" fmla="*/ 0 60000 65536"/>
                <a:gd name="T12" fmla="*/ 0 60000 65536"/>
                <a:gd name="T13" fmla="*/ 0 60000 65536"/>
                <a:gd name="T14" fmla="*/ 0 60000 65536"/>
                <a:gd name="T15" fmla="*/ 0 w 55303"/>
                <a:gd name="T16" fmla="*/ 0 h 42135"/>
                <a:gd name="T17" fmla="*/ 55303 w 55303"/>
                <a:gd name="T18" fmla="*/ 42135 h 42135"/>
              </a:gdLst>
              <a:ahLst/>
              <a:cxnLst>
                <a:cxn ang="T10">
                  <a:pos x="T0" y="T1"/>
                </a:cxn>
                <a:cxn ang="T11">
                  <a:pos x="T2" y="T3"/>
                </a:cxn>
                <a:cxn ang="T12">
                  <a:pos x="T4" y="T5"/>
                </a:cxn>
                <a:cxn ang="T13">
                  <a:pos x="T6" y="T7"/>
                </a:cxn>
                <a:cxn ang="T14">
                  <a:pos x="T8" y="T9"/>
                </a:cxn>
              </a:cxnLst>
              <a:rect l="T15" t="T16" r="T17" b="T18"/>
              <a:pathLst>
                <a:path w="55303" h="42135">
                  <a:moveTo>
                    <a:pt x="34436" y="3583"/>
                  </a:moveTo>
                  <a:cubicBezTo>
                    <a:pt x="20768" y="-2342"/>
                    <a:pt x="5125" y="9772"/>
                    <a:pt x="3282" y="13116"/>
                  </a:cubicBezTo>
                  <a:cubicBezTo>
                    <a:pt x="-669" y="20279"/>
                    <a:pt x="4282" y="25862"/>
                    <a:pt x="18898" y="36396"/>
                  </a:cubicBezTo>
                  <a:cubicBezTo>
                    <a:pt x="33514" y="46930"/>
                    <a:pt x="53371" y="36080"/>
                    <a:pt x="53371" y="36080"/>
                  </a:cubicBezTo>
                  <a:lnTo>
                    <a:pt x="34436" y="3583"/>
                  </a:lnTo>
                  <a:close/>
                </a:path>
              </a:pathLst>
            </a:custGeom>
            <a:solidFill>
              <a:srgbClr val="1F1F39">
                <a:alpha val="9019"/>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399" name="Freeform: Shape 23">
              <a:extLst>
                <a:ext uri="{FF2B5EF4-FFF2-40B4-BE49-F238E27FC236}">
                  <a16:creationId xmlns:a16="http://schemas.microsoft.com/office/drawing/2014/main" id="{955C77B4-DD33-4A53-9B2F-01C5701E7BFF}"/>
                </a:ext>
              </a:extLst>
            </p:cNvPr>
            <p:cNvSpPr>
              <a:spLocks/>
            </p:cNvSpPr>
            <p:nvPr/>
          </p:nvSpPr>
          <p:spPr bwMode="auto">
            <a:xfrm>
              <a:off x="7375757" y="4680805"/>
              <a:ext cx="1108703" cy="445061"/>
            </a:xfrm>
            <a:custGeom>
              <a:avLst/>
              <a:gdLst>
                <a:gd name="T0" fmla="*/ 779583 w 1108702"/>
                <a:gd name="T1" fmla="*/ 45820 h 445061"/>
                <a:gd name="T2" fmla="*/ 751405 w 1108702"/>
                <a:gd name="T3" fmla="*/ 39947 h 445061"/>
                <a:gd name="T4" fmla="*/ 430429 w 1108702"/>
                <a:gd name="T5" fmla="*/ 17404 h 445061"/>
                <a:gd name="T6" fmla="*/ 2011 w 1108702"/>
                <a:gd name="T7" fmla="*/ 355203 h 445061"/>
                <a:gd name="T8" fmla="*/ 81885 w 1108702"/>
                <a:gd name="T9" fmla="*/ 444400 h 445061"/>
                <a:gd name="T10" fmla="*/ 454736 w 1108702"/>
                <a:gd name="T11" fmla="*/ 147789 h 445061"/>
                <a:gd name="T12" fmla="*/ 1036349 w 1108702"/>
                <a:gd name="T13" fmla="*/ 263742 h 445061"/>
                <a:gd name="T14" fmla="*/ 1109218 w 1108702"/>
                <a:gd name="T15" fmla="*/ 92749 h 445061"/>
                <a:gd name="T16" fmla="*/ 779609 w 1108702"/>
                <a:gd name="T17" fmla="*/ 45846 h 4450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08702"/>
                <a:gd name="T28" fmla="*/ 0 h 445061"/>
                <a:gd name="T29" fmla="*/ 1108702 w 1108702"/>
                <a:gd name="T30" fmla="*/ 445061 h 4450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08702" h="445061">
                  <a:moveTo>
                    <a:pt x="779578" y="45820"/>
                  </a:moveTo>
                  <a:cubicBezTo>
                    <a:pt x="769808" y="43977"/>
                    <a:pt x="760433" y="42001"/>
                    <a:pt x="751400" y="39947"/>
                  </a:cubicBezTo>
                  <a:cubicBezTo>
                    <a:pt x="621963" y="10531"/>
                    <a:pt x="542906" y="-15751"/>
                    <a:pt x="430429" y="17404"/>
                  </a:cubicBezTo>
                  <a:cubicBezTo>
                    <a:pt x="310131" y="52878"/>
                    <a:pt x="3934" y="349778"/>
                    <a:pt x="2011" y="355203"/>
                  </a:cubicBezTo>
                  <a:cubicBezTo>
                    <a:pt x="89" y="360628"/>
                    <a:pt x="75170" y="444400"/>
                    <a:pt x="81885" y="444400"/>
                  </a:cubicBezTo>
                  <a:cubicBezTo>
                    <a:pt x="88601" y="444400"/>
                    <a:pt x="385712" y="162247"/>
                    <a:pt x="454736" y="147789"/>
                  </a:cubicBezTo>
                  <a:cubicBezTo>
                    <a:pt x="523760" y="133331"/>
                    <a:pt x="982673" y="306826"/>
                    <a:pt x="1036344" y="263742"/>
                  </a:cubicBezTo>
                  <a:cubicBezTo>
                    <a:pt x="1090041" y="220658"/>
                    <a:pt x="1109213" y="92749"/>
                    <a:pt x="1109213" y="92749"/>
                  </a:cubicBezTo>
                  <a:lnTo>
                    <a:pt x="779604" y="45846"/>
                  </a:lnTo>
                  <a:lnTo>
                    <a:pt x="779578" y="45820"/>
                  </a:lnTo>
                  <a:close/>
                </a:path>
              </a:pathLst>
            </a:custGeom>
            <a:solidFill>
              <a:srgbClr val="3B3B4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0" name="Freeform: Shape 24">
              <a:extLst>
                <a:ext uri="{FF2B5EF4-FFF2-40B4-BE49-F238E27FC236}">
                  <a16:creationId xmlns:a16="http://schemas.microsoft.com/office/drawing/2014/main" id="{2157CC9A-90B6-4CEF-A4DC-4D82FA2D32D8}"/>
                </a:ext>
              </a:extLst>
            </p:cNvPr>
            <p:cNvSpPr>
              <a:spLocks/>
            </p:cNvSpPr>
            <p:nvPr/>
          </p:nvSpPr>
          <p:spPr bwMode="auto">
            <a:xfrm>
              <a:off x="7598403" y="4771553"/>
              <a:ext cx="887489" cy="682076"/>
            </a:xfrm>
            <a:custGeom>
              <a:avLst/>
              <a:gdLst>
                <a:gd name="T0" fmla="*/ 721636 w 887488"/>
                <a:gd name="T1" fmla="*/ 75318 h 682076"/>
                <a:gd name="T2" fmla="*/ 606447 w 887488"/>
                <a:gd name="T3" fmla="*/ 79295 h 682076"/>
                <a:gd name="T4" fmla="*/ 265299 w 887488"/>
                <a:gd name="T5" fmla="*/ 75318 h 682076"/>
                <a:gd name="T6" fmla="*/ 1975 w 887488"/>
                <a:gd name="T7" fmla="*/ 636069 h 682076"/>
                <a:gd name="T8" fmla="*/ 127251 w 887488"/>
                <a:gd name="T9" fmla="*/ 670594 h 682076"/>
                <a:gd name="T10" fmla="*/ 338167 w 887488"/>
                <a:gd name="T11" fmla="*/ 203411 h 682076"/>
                <a:gd name="T12" fmla="*/ 767670 w 887488"/>
                <a:gd name="T13" fmla="*/ 203411 h 682076"/>
                <a:gd name="T14" fmla="*/ 886546 w 887488"/>
                <a:gd name="T15" fmla="*/ 1975 h 682076"/>
                <a:gd name="T16" fmla="*/ 721636 w 887488"/>
                <a:gd name="T17" fmla="*/ 75318 h 6820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7488"/>
                <a:gd name="T28" fmla="*/ 0 h 682076"/>
                <a:gd name="T29" fmla="*/ 887488 w 887488"/>
                <a:gd name="T30" fmla="*/ 682076 h 6820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7488" h="682076">
                  <a:moveTo>
                    <a:pt x="721631" y="75318"/>
                  </a:moveTo>
                  <a:cubicBezTo>
                    <a:pt x="678995" y="77635"/>
                    <a:pt x="640783" y="78873"/>
                    <a:pt x="606442" y="79295"/>
                  </a:cubicBezTo>
                  <a:cubicBezTo>
                    <a:pt x="370270" y="82218"/>
                    <a:pt x="317495" y="47482"/>
                    <a:pt x="265299" y="75318"/>
                  </a:cubicBezTo>
                  <a:cubicBezTo>
                    <a:pt x="205492" y="107210"/>
                    <a:pt x="1975" y="623296"/>
                    <a:pt x="1975" y="636069"/>
                  </a:cubicBezTo>
                  <a:cubicBezTo>
                    <a:pt x="1975" y="648841"/>
                    <a:pt x="115742" y="705093"/>
                    <a:pt x="127251" y="670594"/>
                  </a:cubicBezTo>
                  <a:cubicBezTo>
                    <a:pt x="138759" y="636069"/>
                    <a:pt x="292160" y="223268"/>
                    <a:pt x="338167" y="203411"/>
                  </a:cubicBezTo>
                  <a:cubicBezTo>
                    <a:pt x="384175" y="183581"/>
                    <a:pt x="679469" y="242440"/>
                    <a:pt x="767665" y="203411"/>
                  </a:cubicBezTo>
                  <a:cubicBezTo>
                    <a:pt x="855860" y="164383"/>
                    <a:pt x="886541" y="1975"/>
                    <a:pt x="886541" y="1975"/>
                  </a:cubicBezTo>
                  <a:lnTo>
                    <a:pt x="721631" y="75318"/>
                  </a:lnTo>
                  <a:close/>
                </a:path>
              </a:pathLst>
            </a:custGeom>
            <a:solidFill>
              <a:srgbClr val="3B3B4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1" name="Freeform: Shape 25">
              <a:extLst>
                <a:ext uri="{FF2B5EF4-FFF2-40B4-BE49-F238E27FC236}">
                  <a16:creationId xmlns:a16="http://schemas.microsoft.com/office/drawing/2014/main" id="{D9661E65-492D-47B4-92D6-F20A725F922C}"/>
                </a:ext>
              </a:extLst>
            </p:cNvPr>
            <p:cNvSpPr>
              <a:spLocks/>
            </p:cNvSpPr>
            <p:nvPr/>
          </p:nvSpPr>
          <p:spPr bwMode="auto">
            <a:xfrm>
              <a:off x="7227133" y="4297897"/>
              <a:ext cx="582003" cy="368690"/>
            </a:xfrm>
            <a:custGeom>
              <a:avLst/>
              <a:gdLst>
                <a:gd name="T0" fmla="*/ 1975 w 582003"/>
                <a:gd name="T1" fmla="*/ 17350 h 368689"/>
                <a:gd name="T2" fmla="*/ 13536 w 582003"/>
                <a:gd name="T3" fmla="*/ 289922 h 368689"/>
                <a:gd name="T4" fmla="*/ 258136 w 582003"/>
                <a:gd name="T5" fmla="*/ 368426 h 368689"/>
                <a:gd name="T6" fmla="*/ 581002 w 582003"/>
                <a:gd name="T7" fmla="*/ 316178 h 368689"/>
                <a:gd name="T8" fmla="*/ 355865 w 582003"/>
                <a:gd name="T9" fmla="*/ 250419 h 368689"/>
                <a:gd name="T10" fmla="*/ 341012 w 582003"/>
                <a:gd name="T11" fmla="*/ 2471 h 368689"/>
                <a:gd name="T12" fmla="*/ 2028 w 582003"/>
                <a:gd name="T13" fmla="*/ 17376 h 368689"/>
                <a:gd name="T14" fmla="*/ 0 60000 65536"/>
                <a:gd name="T15" fmla="*/ 0 60000 65536"/>
                <a:gd name="T16" fmla="*/ 0 60000 65536"/>
                <a:gd name="T17" fmla="*/ 0 60000 65536"/>
                <a:gd name="T18" fmla="*/ 0 60000 65536"/>
                <a:gd name="T19" fmla="*/ 0 60000 65536"/>
                <a:gd name="T20" fmla="*/ 0 60000 65536"/>
                <a:gd name="T21" fmla="*/ 0 w 582003"/>
                <a:gd name="T22" fmla="*/ 0 h 368689"/>
                <a:gd name="T23" fmla="*/ 582003 w 582003"/>
                <a:gd name="T24" fmla="*/ 368689 h 36868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2003" h="368689">
                  <a:moveTo>
                    <a:pt x="1975" y="17350"/>
                  </a:moveTo>
                  <a:cubicBezTo>
                    <a:pt x="8533" y="172358"/>
                    <a:pt x="13536" y="289917"/>
                    <a:pt x="13536" y="289917"/>
                  </a:cubicBezTo>
                  <a:cubicBezTo>
                    <a:pt x="148134" y="329735"/>
                    <a:pt x="258136" y="368421"/>
                    <a:pt x="258136" y="368421"/>
                  </a:cubicBezTo>
                  <a:lnTo>
                    <a:pt x="581002" y="316173"/>
                  </a:lnTo>
                  <a:cubicBezTo>
                    <a:pt x="476189" y="286072"/>
                    <a:pt x="355865" y="250414"/>
                    <a:pt x="355865" y="250414"/>
                  </a:cubicBezTo>
                  <a:cubicBezTo>
                    <a:pt x="340748" y="-20731"/>
                    <a:pt x="341012" y="2471"/>
                    <a:pt x="341012" y="2471"/>
                  </a:cubicBezTo>
                  <a:lnTo>
                    <a:pt x="2028" y="17376"/>
                  </a:lnTo>
                  <a:lnTo>
                    <a:pt x="1975" y="17350"/>
                  </a:lnTo>
                  <a:close/>
                </a:path>
              </a:pathLst>
            </a:custGeom>
            <a:solidFill>
              <a:srgbClr val="585868"/>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2" name="Freeform: Shape 26">
              <a:extLst>
                <a:ext uri="{FF2B5EF4-FFF2-40B4-BE49-F238E27FC236}">
                  <a16:creationId xmlns:a16="http://schemas.microsoft.com/office/drawing/2014/main" id="{0ED49D08-F182-4CFD-96C9-99B811827B05}"/>
                </a:ext>
              </a:extLst>
            </p:cNvPr>
            <p:cNvSpPr>
              <a:spLocks/>
            </p:cNvSpPr>
            <p:nvPr/>
          </p:nvSpPr>
          <p:spPr bwMode="auto">
            <a:xfrm>
              <a:off x="7247463" y="4316695"/>
              <a:ext cx="316020" cy="250182"/>
            </a:xfrm>
            <a:custGeom>
              <a:avLst/>
              <a:gdLst>
                <a:gd name="T0" fmla="*/ 314892 w 316019"/>
                <a:gd name="T1" fmla="*/ 223768 h 250182"/>
                <a:gd name="T2" fmla="*/ 8901 w 316019"/>
                <a:gd name="T3" fmla="*/ 248760 h 250182"/>
                <a:gd name="T4" fmla="*/ 1975 w 316019"/>
                <a:gd name="T5" fmla="*/ 14827 h 250182"/>
                <a:gd name="T6" fmla="*/ 305491 w 316019"/>
                <a:gd name="T7" fmla="*/ 1975 h 250182"/>
                <a:gd name="T8" fmla="*/ 314892 w 316019"/>
                <a:gd name="T9" fmla="*/ 223768 h 250182"/>
                <a:gd name="T10" fmla="*/ 0 60000 65536"/>
                <a:gd name="T11" fmla="*/ 0 60000 65536"/>
                <a:gd name="T12" fmla="*/ 0 60000 65536"/>
                <a:gd name="T13" fmla="*/ 0 60000 65536"/>
                <a:gd name="T14" fmla="*/ 0 60000 65536"/>
                <a:gd name="T15" fmla="*/ 0 w 316019"/>
                <a:gd name="T16" fmla="*/ 0 h 250182"/>
                <a:gd name="T17" fmla="*/ 316019 w 316019"/>
                <a:gd name="T18" fmla="*/ 250182 h 250182"/>
              </a:gdLst>
              <a:ahLst/>
              <a:cxnLst>
                <a:cxn ang="T10">
                  <a:pos x="T0" y="T1"/>
                </a:cxn>
                <a:cxn ang="T11">
                  <a:pos x="T2" y="T3"/>
                </a:cxn>
                <a:cxn ang="T12">
                  <a:pos x="T4" y="T5"/>
                </a:cxn>
                <a:cxn ang="T13">
                  <a:pos x="T6" y="T7"/>
                </a:cxn>
                <a:cxn ang="T14">
                  <a:pos x="T8" y="T9"/>
                </a:cxn>
              </a:cxnLst>
              <a:rect l="T15" t="T16" r="T17" b="T18"/>
              <a:pathLst>
                <a:path w="316019" h="250182">
                  <a:moveTo>
                    <a:pt x="314887" y="223768"/>
                  </a:moveTo>
                  <a:lnTo>
                    <a:pt x="8901" y="248760"/>
                  </a:lnTo>
                  <a:lnTo>
                    <a:pt x="1975" y="14827"/>
                  </a:lnTo>
                  <a:lnTo>
                    <a:pt x="305486" y="1975"/>
                  </a:lnTo>
                  <a:lnTo>
                    <a:pt x="314887" y="22376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3" name="Freeform: Shape 27">
              <a:extLst>
                <a:ext uri="{FF2B5EF4-FFF2-40B4-BE49-F238E27FC236}">
                  <a16:creationId xmlns:a16="http://schemas.microsoft.com/office/drawing/2014/main" id="{4BBAD59B-A17B-4923-ACFD-941863005418}"/>
                </a:ext>
              </a:extLst>
            </p:cNvPr>
            <p:cNvSpPr>
              <a:spLocks/>
            </p:cNvSpPr>
            <p:nvPr/>
          </p:nvSpPr>
          <p:spPr bwMode="auto">
            <a:xfrm>
              <a:off x="7311694" y="4561926"/>
              <a:ext cx="347622" cy="71104"/>
            </a:xfrm>
            <a:custGeom>
              <a:avLst/>
              <a:gdLst>
                <a:gd name="T0" fmla="*/ 1975 w 347621"/>
                <a:gd name="T1" fmla="*/ 27362 h 71104"/>
                <a:gd name="T2" fmla="*/ 150952 w 347621"/>
                <a:gd name="T3" fmla="*/ 70604 h 71104"/>
                <a:gd name="T4" fmla="*/ 347126 w 347621"/>
                <a:gd name="T5" fmla="*/ 40529 h 71104"/>
                <a:gd name="T6" fmla="*/ 247159 w 347621"/>
                <a:gd name="T7" fmla="*/ 1975 h 71104"/>
                <a:gd name="T8" fmla="*/ 2001 w 347621"/>
                <a:gd name="T9" fmla="*/ 27388 h 71104"/>
                <a:gd name="T10" fmla="*/ 0 60000 65536"/>
                <a:gd name="T11" fmla="*/ 0 60000 65536"/>
                <a:gd name="T12" fmla="*/ 0 60000 65536"/>
                <a:gd name="T13" fmla="*/ 0 60000 65536"/>
                <a:gd name="T14" fmla="*/ 0 60000 65536"/>
                <a:gd name="T15" fmla="*/ 0 w 347621"/>
                <a:gd name="T16" fmla="*/ 0 h 71104"/>
                <a:gd name="T17" fmla="*/ 347621 w 347621"/>
                <a:gd name="T18" fmla="*/ 71104 h 71104"/>
              </a:gdLst>
              <a:ahLst/>
              <a:cxnLst>
                <a:cxn ang="T10">
                  <a:pos x="T0" y="T1"/>
                </a:cxn>
                <a:cxn ang="T11">
                  <a:pos x="T2" y="T3"/>
                </a:cxn>
                <a:cxn ang="T12">
                  <a:pos x="T4" y="T5"/>
                </a:cxn>
                <a:cxn ang="T13">
                  <a:pos x="T6" y="T7"/>
                </a:cxn>
                <a:cxn ang="T14">
                  <a:pos x="T8" y="T9"/>
                </a:cxn>
              </a:cxnLst>
              <a:rect l="T15" t="T16" r="T17" b="T18"/>
              <a:pathLst>
                <a:path w="347621" h="71104">
                  <a:moveTo>
                    <a:pt x="1975" y="27362"/>
                  </a:moveTo>
                  <a:cubicBezTo>
                    <a:pt x="21884" y="36290"/>
                    <a:pt x="132386" y="75344"/>
                    <a:pt x="150952" y="70604"/>
                  </a:cubicBezTo>
                  <a:cubicBezTo>
                    <a:pt x="169518" y="65864"/>
                    <a:pt x="347121" y="40529"/>
                    <a:pt x="347121" y="40529"/>
                  </a:cubicBezTo>
                  <a:lnTo>
                    <a:pt x="247154" y="1975"/>
                  </a:lnTo>
                  <a:lnTo>
                    <a:pt x="2001" y="27388"/>
                  </a:lnTo>
                  <a:lnTo>
                    <a:pt x="1975" y="27362"/>
                  </a:lnTo>
                  <a:close/>
                </a:path>
              </a:pathLst>
            </a:custGeom>
            <a:solidFill>
              <a:srgbClr val="79798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4" name="Freeform: Shape 28">
              <a:extLst>
                <a:ext uri="{FF2B5EF4-FFF2-40B4-BE49-F238E27FC236}">
                  <a16:creationId xmlns:a16="http://schemas.microsoft.com/office/drawing/2014/main" id="{B08EC157-2409-4A50-875D-881B49D2D484}"/>
                </a:ext>
              </a:extLst>
            </p:cNvPr>
            <p:cNvSpPr>
              <a:spLocks/>
            </p:cNvSpPr>
            <p:nvPr/>
          </p:nvSpPr>
          <p:spPr bwMode="auto">
            <a:xfrm>
              <a:off x="7523033" y="4539346"/>
              <a:ext cx="165910" cy="81638"/>
            </a:xfrm>
            <a:custGeom>
              <a:avLst/>
              <a:gdLst>
                <a:gd name="T0" fmla="*/ 159300 w 165910"/>
                <a:gd name="T1" fmla="*/ 31534 h 81638"/>
                <a:gd name="T2" fmla="*/ 132307 w 165910"/>
                <a:gd name="T3" fmla="*/ 29111 h 81638"/>
                <a:gd name="T4" fmla="*/ 90750 w 165910"/>
                <a:gd name="T5" fmla="*/ 4831 h 81638"/>
                <a:gd name="T6" fmla="*/ 36421 w 165910"/>
                <a:gd name="T7" fmla="*/ 2276 h 81638"/>
                <a:gd name="T8" fmla="*/ 1975 w 165910"/>
                <a:gd name="T9" fmla="*/ 23028 h 81638"/>
                <a:gd name="T10" fmla="*/ 93937 w 165910"/>
                <a:gd name="T11" fmla="*/ 68113 h 81638"/>
                <a:gd name="T12" fmla="*/ 161249 w 165910"/>
                <a:gd name="T13" fmla="*/ 80833 h 81638"/>
                <a:gd name="T14" fmla="*/ 159274 w 165910"/>
                <a:gd name="T15" fmla="*/ 31560 h 81638"/>
                <a:gd name="T16" fmla="*/ 0 60000 65536"/>
                <a:gd name="T17" fmla="*/ 0 60000 65536"/>
                <a:gd name="T18" fmla="*/ 0 60000 65536"/>
                <a:gd name="T19" fmla="*/ 0 60000 65536"/>
                <a:gd name="T20" fmla="*/ 0 60000 65536"/>
                <a:gd name="T21" fmla="*/ 0 60000 65536"/>
                <a:gd name="T22" fmla="*/ 0 60000 65536"/>
                <a:gd name="T23" fmla="*/ 0 60000 65536"/>
                <a:gd name="T24" fmla="*/ 0 w 165910"/>
                <a:gd name="T25" fmla="*/ 0 h 81638"/>
                <a:gd name="T26" fmla="*/ 165910 w 165910"/>
                <a:gd name="T27" fmla="*/ 81638 h 816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5910" h="81638">
                  <a:moveTo>
                    <a:pt x="159300" y="31534"/>
                  </a:moveTo>
                  <a:cubicBezTo>
                    <a:pt x="144711" y="29822"/>
                    <a:pt x="151163" y="33983"/>
                    <a:pt x="132307" y="29111"/>
                  </a:cubicBezTo>
                  <a:cubicBezTo>
                    <a:pt x="113451" y="24213"/>
                    <a:pt x="101758" y="7648"/>
                    <a:pt x="90750" y="4831"/>
                  </a:cubicBezTo>
                  <a:cubicBezTo>
                    <a:pt x="80927" y="2302"/>
                    <a:pt x="47140" y="1460"/>
                    <a:pt x="36421" y="2276"/>
                  </a:cubicBezTo>
                  <a:cubicBezTo>
                    <a:pt x="11298" y="4172"/>
                    <a:pt x="1975" y="9834"/>
                    <a:pt x="1975" y="23028"/>
                  </a:cubicBezTo>
                  <a:cubicBezTo>
                    <a:pt x="1975" y="44465"/>
                    <a:pt x="72210" y="41752"/>
                    <a:pt x="93937" y="68113"/>
                  </a:cubicBezTo>
                  <a:cubicBezTo>
                    <a:pt x="105867" y="82598"/>
                    <a:pt x="153059" y="82808"/>
                    <a:pt x="161249" y="80833"/>
                  </a:cubicBezTo>
                  <a:cubicBezTo>
                    <a:pt x="169439" y="78832"/>
                    <a:pt x="159274" y="31560"/>
                    <a:pt x="159274" y="31560"/>
                  </a:cubicBezTo>
                  <a:lnTo>
                    <a:pt x="159300" y="31534"/>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5" name="Freeform: Shape 29">
              <a:extLst>
                <a:ext uri="{FF2B5EF4-FFF2-40B4-BE49-F238E27FC236}">
                  <a16:creationId xmlns:a16="http://schemas.microsoft.com/office/drawing/2014/main" id="{91694484-89DB-4C8B-9EA2-8C964D76BB4C}"/>
                </a:ext>
              </a:extLst>
            </p:cNvPr>
            <p:cNvSpPr>
              <a:spLocks/>
            </p:cNvSpPr>
            <p:nvPr/>
          </p:nvSpPr>
          <p:spPr bwMode="auto">
            <a:xfrm>
              <a:off x="7658728" y="4205679"/>
              <a:ext cx="826918" cy="610972"/>
            </a:xfrm>
            <a:custGeom>
              <a:avLst/>
              <a:gdLst>
                <a:gd name="T0" fmla="*/ 661701 w 826918"/>
                <a:gd name="T1" fmla="*/ 10548 h 610971"/>
                <a:gd name="T2" fmla="*/ 511618 w 826918"/>
                <a:gd name="T3" fmla="*/ 17526 h 610971"/>
                <a:gd name="T4" fmla="*/ 410071 w 826918"/>
                <a:gd name="T5" fmla="*/ 103326 h 610971"/>
                <a:gd name="T6" fmla="*/ 288772 w 826918"/>
                <a:gd name="T7" fmla="*/ 372501 h 610971"/>
                <a:gd name="T8" fmla="*/ 12834 w 826918"/>
                <a:gd name="T9" fmla="*/ 355304 h 610971"/>
                <a:gd name="T10" fmla="*/ 4775 w 826918"/>
                <a:gd name="T11" fmla="*/ 425908 h 610971"/>
                <a:gd name="T12" fmla="*/ 364801 w 826918"/>
                <a:gd name="T13" fmla="*/ 411134 h 610971"/>
                <a:gd name="T14" fmla="*/ 465163 w 826918"/>
                <a:gd name="T15" fmla="*/ 211879 h 610971"/>
                <a:gd name="T16" fmla="*/ 460950 w 826918"/>
                <a:gd name="T17" fmla="*/ 552579 h 610971"/>
                <a:gd name="T18" fmla="*/ 826216 w 826918"/>
                <a:gd name="T19" fmla="*/ 565694 h 610971"/>
                <a:gd name="T20" fmla="*/ 763697 w 826918"/>
                <a:gd name="T21" fmla="*/ 119864 h 610971"/>
                <a:gd name="T22" fmla="*/ 661701 w 826918"/>
                <a:gd name="T23" fmla="*/ 10548 h 610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6918"/>
                <a:gd name="T37" fmla="*/ 0 h 610971"/>
                <a:gd name="T38" fmla="*/ 826918 w 826918"/>
                <a:gd name="T39" fmla="*/ 610971 h 61097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6918" h="610971">
                  <a:moveTo>
                    <a:pt x="661701" y="10548"/>
                  </a:moveTo>
                  <a:cubicBezTo>
                    <a:pt x="644320" y="3674"/>
                    <a:pt x="553517" y="-7624"/>
                    <a:pt x="511618" y="17526"/>
                  </a:cubicBezTo>
                  <a:cubicBezTo>
                    <a:pt x="469720" y="42703"/>
                    <a:pt x="448072" y="56265"/>
                    <a:pt x="410071" y="103326"/>
                  </a:cubicBezTo>
                  <a:cubicBezTo>
                    <a:pt x="378732" y="142117"/>
                    <a:pt x="315765" y="325619"/>
                    <a:pt x="288772" y="372496"/>
                  </a:cubicBezTo>
                  <a:cubicBezTo>
                    <a:pt x="264965" y="413842"/>
                    <a:pt x="18759" y="351559"/>
                    <a:pt x="12834" y="355299"/>
                  </a:cubicBezTo>
                  <a:cubicBezTo>
                    <a:pt x="6909" y="359038"/>
                    <a:pt x="-2862" y="417528"/>
                    <a:pt x="4775" y="425903"/>
                  </a:cubicBezTo>
                  <a:cubicBezTo>
                    <a:pt x="31690" y="430354"/>
                    <a:pt x="296198" y="545069"/>
                    <a:pt x="364801" y="411129"/>
                  </a:cubicBezTo>
                  <a:cubicBezTo>
                    <a:pt x="402829" y="336891"/>
                    <a:pt x="457526" y="178328"/>
                    <a:pt x="465163" y="211879"/>
                  </a:cubicBezTo>
                  <a:cubicBezTo>
                    <a:pt x="466691" y="295782"/>
                    <a:pt x="495712" y="378395"/>
                    <a:pt x="460950" y="552574"/>
                  </a:cubicBezTo>
                  <a:cubicBezTo>
                    <a:pt x="555888" y="638163"/>
                    <a:pt x="820133" y="618833"/>
                    <a:pt x="826216" y="565689"/>
                  </a:cubicBezTo>
                  <a:cubicBezTo>
                    <a:pt x="832300" y="512545"/>
                    <a:pt x="777286" y="157418"/>
                    <a:pt x="763697" y="119864"/>
                  </a:cubicBezTo>
                  <a:cubicBezTo>
                    <a:pt x="746000" y="70934"/>
                    <a:pt x="679083" y="17421"/>
                    <a:pt x="661701" y="10548"/>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6" name="Freeform: Shape 30">
              <a:extLst>
                <a:ext uri="{FF2B5EF4-FFF2-40B4-BE49-F238E27FC236}">
                  <a16:creationId xmlns:a16="http://schemas.microsoft.com/office/drawing/2014/main" id="{4D728A88-DF6F-49C2-B0FD-6776F6E95C75}"/>
                </a:ext>
              </a:extLst>
            </p:cNvPr>
            <p:cNvSpPr>
              <a:spLocks/>
            </p:cNvSpPr>
            <p:nvPr/>
          </p:nvSpPr>
          <p:spPr bwMode="auto">
            <a:xfrm>
              <a:off x="8119678" y="4411317"/>
              <a:ext cx="55303" cy="279151"/>
            </a:xfrm>
            <a:custGeom>
              <a:avLst/>
              <a:gdLst>
                <a:gd name="T0" fmla="*/ 4187 w 55303"/>
                <a:gd name="T1" fmla="*/ 8401 h 279150"/>
                <a:gd name="T2" fmla="*/ 11377 w 55303"/>
                <a:gd name="T3" fmla="*/ 278550 h 279150"/>
                <a:gd name="T4" fmla="*/ 37580 w 55303"/>
                <a:gd name="T5" fmla="*/ 226802 h 279150"/>
                <a:gd name="T6" fmla="*/ 51854 w 55303"/>
                <a:gd name="T7" fmla="*/ 35473 h 279150"/>
                <a:gd name="T8" fmla="*/ 1975 w 55303"/>
                <a:gd name="T9" fmla="*/ 1975 h 279150"/>
                <a:gd name="T10" fmla="*/ 4187 w 55303"/>
                <a:gd name="T11" fmla="*/ 8375 h 279150"/>
                <a:gd name="T12" fmla="*/ 0 60000 65536"/>
                <a:gd name="T13" fmla="*/ 0 60000 65536"/>
                <a:gd name="T14" fmla="*/ 0 60000 65536"/>
                <a:gd name="T15" fmla="*/ 0 60000 65536"/>
                <a:gd name="T16" fmla="*/ 0 60000 65536"/>
                <a:gd name="T17" fmla="*/ 0 60000 65536"/>
                <a:gd name="T18" fmla="*/ 0 w 55303"/>
                <a:gd name="T19" fmla="*/ 0 h 279150"/>
                <a:gd name="T20" fmla="*/ 55303 w 55303"/>
                <a:gd name="T21" fmla="*/ 279150 h 279150"/>
              </a:gdLst>
              <a:ahLst/>
              <a:cxnLst>
                <a:cxn ang="T12">
                  <a:pos x="T0" y="T1"/>
                </a:cxn>
                <a:cxn ang="T13">
                  <a:pos x="T2" y="T3"/>
                </a:cxn>
                <a:cxn ang="T14">
                  <a:pos x="T4" y="T5"/>
                </a:cxn>
                <a:cxn ang="T15">
                  <a:pos x="T6" y="T7"/>
                </a:cxn>
                <a:cxn ang="T16">
                  <a:pos x="T8" y="T9"/>
                </a:cxn>
                <a:cxn ang="T17">
                  <a:pos x="T10" y="T11"/>
                </a:cxn>
              </a:cxnLst>
              <a:rect l="T18" t="T19" r="T20" b="T21"/>
              <a:pathLst>
                <a:path w="55303" h="279150">
                  <a:moveTo>
                    <a:pt x="4187" y="8401"/>
                  </a:moveTo>
                  <a:cubicBezTo>
                    <a:pt x="5504" y="81902"/>
                    <a:pt x="26098" y="143710"/>
                    <a:pt x="11377" y="278545"/>
                  </a:cubicBezTo>
                  <a:cubicBezTo>
                    <a:pt x="15011" y="278466"/>
                    <a:pt x="32603" y="235382"/>
                    <a:pt x="37580" y="226797"/>
                  </a:cubicBezTo>
                  <a:cubicBezTo>
                    <a:pt x="57990" y="191561"/>
                    <a:pt x="58753" y="49273"/>
                    <a:pt x="51854" y="35473"/>
                  </a:cubicBezTo>
                  <a:cubicBezTo>
                    <a:pt x="45138" y="21990"/>
                    <a:pt x="38528" y="16064"/>
                    <a:pt x="1975" y="1975"/>
                  </a:cubicBezTo>
                  <a:cubicBezTo>
                    <a:pt x="4029" y="3055"/>
                    <a:pt x="3740" y="6426"/>
                    <a:pt x="4187" y="8375"/>
                  </a:cubicBezTo>
                  <a:lnTo>
                    <a:pt x="4187" y="8401"/>
                  </a:lnTo>
                  <a:close/>
                </a:path>
              </a:pathLst>
            </a:custGeom>
            <a:solidFill>
              <a:srgbClr val="1F1F39">
                <a:alpha val="27843"/>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7" name="Freeform: Shape 31">
              <a:extLst>
                <a:ext uri="{FF2B5EF4-FFF2-40B4-BE49-F238E27FC236}">
                  <a16:creationId xmlns:a16="http://schemas.microsoft.com/office/drawing/2014/main" id="{0F193B93-461C-4634-A5AB-AA6B8267F3CF}"/>
                </a:ext>
              </a:extLst>
            </p:cNvPr>
            <p:cNvSpPr>
              <a:spLocks/>
            </p:cNvSpPr>
            <p:nvPr/>
          </p:nvSpPr>
          <p:spPr bwMode="auto">
            <a:xfrm>
              <a:off x="7913631" y="5009358"/>
              <a:ext cx="234381" cy="495098"/>
            </a:xfrm>
            <a:custGeom>
              <a:avLst/>
              <a:gdLst>
                <a:gd name="T0" fmla="*/ 185347 w 234381"/>
                <a:gd name="T1" fmla="*/ 2001 h 495097"/>
                <a:gd name="T2" fmla="*/ 8271 w 234381"/>
                <a:gd name="T3" fmla="*/ 495208 h 495097"/>
                <a:gd name="T4" fmla="*/ 233356 w 234381"/>
                <a:gd name="T5" fmla="*/ 11429 h 495097"/>
                <a:gd name="T6" fmla="*/ 185347 w 234381"/>
                <a:gd name="T7" fmla="*/ 1975 h 495097"/>
                <a:gd name="T8" fmla="*/ 0 60000 65536"/>
                <a:gd name="T9" fmla="*/ 0 60000 65536"/>
                <a:gd name="T10" fmla="*/ 0 60000 65536"/>
                <a:gd name="T11" fmla="*/ 0 60000 65536"/>
                <a:gd name="T12" fmla="*/ 0 w 234381"/>
                <a:gd name="T13" fmla="*/ 0 h 495097"/>
                <a:gd name="T14" fmla="*/ 234381 w 234381"/>
                <a:gd name="T15" fmla="*/ 495097 h 495097"/>
              </a:gdLst>
              <a:ahLst/>
              <a:cxnLst>
                <a:cxn ang="T8">
                  <a:pos x="T0" y="T1"/>
                </a:cxn>
                <a:cxn ang="T9">
                  <a:pos x="T2" y="T3"/>
                </a:cxn>
                <a:cxn ang="T10">
                  <a:pos x="T4" y="T5"/>
                </a:cxn>
                <a:cxn ang="T11">
                  <a:pos x="T6" y="T7"/>
                </a:cxn>
              </a:cxnLst>
              <a:rect l="T12" t="T13" r="T14" b="T15"/>
              <a:pathLst>
                <a:path w="234381" h="495097">
                  <a:moveTo>
                    <a:pt x="185347" y="2001"/>
                  </a:moveTo>
                  <a:cubicBezTo>
                    <a:pt x="44850" y="348886"/>
                    <a:pt x="-19381" y="483458"/>
                    <a:pt x="8271" y="495203"/>
                  </a:cubicBezTo>
                  <a:cubicBezTo>
                    <a:pt x="27890" y="503551"/>
                    <a:pt x="233356" y="11429"/>
                    <a:pt x="233356" y="11429"/>
                  </a:cubicBezTo>
                  <a:lnTo>
                    <a:pt x="185347" y="1975"/>
                  </a:lnTo>
                  <a:lnTo>
                    <a:pt x="185347" y="2001"/>
                  </a:lnTo>
                  <a:close/>
                </a:path>
              </a:pathLst>
            </a:custGeom>
            <a:solidFill>
              <a:srgbClr val="4C3A3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8" name="Freeform: Shape 32">
              <a:extLst>
                <a:ext uri="{FF2B5EF4-FFF2-40B4-BE49-F238E27FC236}">
                  <a16:creationId xmlns:a16="http://schemas.microsoft.com/office/drawing/2014/main" id="{4705C3B1-C3A4-4C4D-AED6-A12CE0F54BAE}"/>
                </a:ext>
              </a:extLst>
            </p:cNvPr>
            <p:cNvSpPr>
              <a:spLocks/>
            </p:cNvSpPr>
            <p:nvPr/>
          </p:nvSpPr>
          <p:spPr bwMode="auto">
            <a:xfrm>
              <a:off x="8395168" y="4958373"/>
              <a:ext cx="94806" cy="537234"/>
            </a:xfrm>
            <a:custGeom>
              <a:avLst/>
              <a:gdLst>
                <a:gd name="T0" fmla="*/ 1975 w 94805"/>
                <a:gd name="T1" fmla="*/ 10323 h 537233"/>
                <a:gd name="T2" fmla="*/ 85199 w 94805"/>
                <a:gd name="T3" fmla="*/ 536422 h 537233"/>
                <a:gd name="T4" fmla="*/ 45138 w 94805"/>
                <a:gd name="T5" fmla="*/ 1975 h 537233"/>
                <a:gd name="T6" fmla="*/ 1975 w 94805"/>
                <a:gd name="T7" fmla="*/ 10297 h 537233"/>
                <a:gd name="T8" fmla="*/ 0 60000 65536"/>
                <a:gd name="T9" fmla="*/ 0 60000 65536"/>
                <a:gd name="T10" fmla="*/ 0 60000 65536"/>
                <a:gd name="T11" fmla="*/ 0 60000 65536"/>
                <a:gd name="T12" fmla="*/ 0 w 94805"/>
                <a:gd name="T13" fmla="*/ 0 h 537233"/>
                <a:gd name="T14" fmla="*/ 94805 w 94805"/>
                <a:gd name="T15" fmla="*/ 537233 h 537233"/>
              </a:gdLst>
              <a:ahLst/>
              <a:cxnLst>
                <a:cxn ang="T8">
                  <a:pos x="T0" y="T1"/>
                </a:cxn>
                <a:cxn ang="T9">
                  <a:pos x="T2" y="T3"/>
                </a:cxn>
                <a:cxn ang="T10">
                  <a:pos x="T4" y="T5"/>
                </a:cxn>
                <a:cxn ang="T11">
                  <a:pos x="T6" y="T7"/>
                </a:cxn>
              </a:cxnLst>
              <a:rect l="T12" t="T13" r="T14" b="T15"/>
              <a:pathLst>
                <a:path w="94805" h="537233">
                  <a:moveTo>
                    <a:pt x="1975" y="10323"/>
                  </a:moveTo>
                  <a:cubicBezTo>
                    <a:pt x="25203" y="414328"/>
                    <a:pt x="61518" y="546372"/>
                    <a:pt x="85194" y="536417"/>
                  </a:cubicBezTo>
                  <a:cubicBezTo>
                    <a:pt x="117164" y="522986"/>
                    <a:pt x="45138" y="1975"/>
                    <a:pt x="45138" y="1975"/>
                  </a:cubicBezTo>
                  <a:lnTo>
                    <a:pt x="1975" y="10297"/>
                  </a:lnTo>
                  <a:lnTo>
                    <a:pt x="1975" y="10323"/>
                  </a:lnTo>
                  <a:close/>
                </a:path>
              </a:pathLst>
            </a:custGeom>
            <a:solidFill>
              <a:srgbClr val="4C3A3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09" name="Freeform: Shape 33">
              <a:extLst>
                <a:ext uri="{FF2B5EF4-FFF2-40B4-BE49-F238E27FC236}">
                  <a16:creationId xmlns:a16="http://schemas.microsoft.com/office/drawing/2014/main" id="{9810212D-0F8A-421B-97B4-C259DCA2E47F}"/>
                </a:ext>
              </a:extLst>
            </p:cNvPr>
            <p:cNvSpPr>
              <a:spLocks/>
            </p:cNvSpPr>
            <p:nvPr/>
          </p:nvSpPr>
          <p:spPr bwMode="auto">
            <a:xfrm>
              <a:off x="8172537" y="5031901"/>
              <a:ext cx="105340" cy="458229"/>
            </a:xfrm>
            <a:custGeom>
              <a:avLst/>
              <a:gdLst>
                <a:gd name="T0" fmla="*/ 47793 w 105339"/>
                <a:gd name="T1" fmla="*/ 8533 h 458228"/>
                <a:gd name="T2" fmla="*/ 5420 w 105339"/>
                <a:gd name="T3" fmla="*/ 458023 h 458228"/>
                <a:gd name="T4" fmla="*/ 105340 w 105339"/>
                <a:gd name="T5" fmla="*/ 1975 h 458228"/>
                <a:gd name="T6" fmla="*/ 47793 w 105339"/>
                <a:gd name="T7" fmla="*/ 8533 h 458228"/>
                <a:gd name="T8" fmla="*/ 0 60000 65536"/>
                <a:gd name="T9" fmla="*/ 0 60000 65536"/>
                <a:gd name="T10" fmla="*/ 0 60000 65536"/>
                <a:gd name="T11" fmla="*/ 0 60000 65536"/>
                <a:gd name="T12" fmla="*/ 0 w 105339"/>
                <a:gd name="T13" fmla="*/ 0 h 458228"/>
                <a:gd name="T14" fmla="*/ 105339 w 105339"/>
                <a:gd name="T15" fmla="*/ 458228 h 458228"/>
              </a:gdLst>
              <a:ahLst/>
              <a:cxnLst>
                <a:cxn ang="T8">
                  <a:pos x="T0" y="T1"/>
                </a:cxn>
                <a:cxn ang="T9">
                  <a:pos x="T2" y="T3"/>
                </a:cxn>
                <a:cxn ang="T10">
                  <a:pos x="T4" y="T5"/>
                </a:cxn>
                <a:cxn ang="T11">
                  <a:pos x="T6" y="T7"/>
                </a:cxn>
              </a:cxnLst>
              <a:rect l="T12" t="T13" r="T14" b="T15"/>
              <a:pathLst>
                <a:path w="105339" h="458228">
                  <a:moveTo>
                    <a:pt x="47793" y="8533"/>
                  </a:moveTo>
                  <a:cubicBezTo>
                    <a:pt x="37128" y="138548"/>
                    <a:pt x="-11197" y="452488"/>
                    <a:pt x="5420" y="458018"/>
                  </a:cubicBezTo>
                  <a:cubicBezTo>
                    <a:pt x="42000" y="470211"/>
                    <a:pt x="105335" y="1975"/>
                    <a:pt x="105335" y="1975"/>
                  </a:cubicBezTo>
                  <a:lnTo>
                    <a:pt x="47793" y="8533"/>
                  </a:lnTo>
                  <a:close/>
                </a:path>
              </a:pathLst>
            </a:custGeom>
            <a:solidFill>
              <a:srgbClr val="4C3A3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0" name="Freeform: Shape 34">
              <a:extLst>
                <a:ext uri="{FF2B5EF4-FFF2-40B4-BE49-F238E27FC236}">
                  <a16:creationId xmlns:a16="http://schemas.microsoft.com/office/drawing/2014/main" id="{D115A735-7737-4F1D-8FE4-12E602489ECC}"/>
                </a:ext>
              </a:extLst>
            </p:cNvPr>
            <p:cNvSpPr>
              <a:spLocks/>
            </p:cNvSpPr>
            <p:nvPr/>
          </p:nvSpPr>
          <p:spPr bwMode="auto">
            <a:xfrm>
              <a:off x="7929522" y="4320751"/>
              <a:ext cx="682076" cy="732112"/>
            </a:xfrm>
            <a:custGeom>
              <a:avLst/>
              <a:gdLst>
                <a:gd name="T0" fmla="*/ 559140 w 682075"/>
                <a:gd name="T1" fmla="*/ 1975 h 732112"/>
                <a:gd name="T2" fmla="*/ 363050 w 682075"/>
                <a:gd name="T3" fmla="*/ 517798 h 732112"/>
                <a:gd name="T4" fmla="*/ 189129 w 682075"/>
                <a:gd name="T5" fmla="*/ 637754 h 732112"/>
                <a:gd name="T6" fmla="*/ 52950 w 682075"/>
                <a:gd name="T7" fmla="*/ 682050 h 732112"/>
                <a:gd name="T8" fmla="*/ 605174 w 682075"/>
                <a:gd name="T9" fmla="*/ 682050 h 732112"/>
                <a:gd name="T10" fmla="*/ 676647 w 682075"/>
                <a:gd name="T11" fmla="*/ 302668 h 732112"/>
                <a:gd name="T12" fmla="*/ 559140 w 682075"/>
                <a:gd name="T13" fmla="*/ 1975 h 732112"/>
                <a:gd name="T14" fmla="*/ 0 60000 65536"/>
                <a:gd name="T15" fmla="*/ 0 60000 65536"/>
                <a:gd name="T16" fmla="*/ 0 60000 65536"/>
                <a:gd name="T17" fmla="*/ 0 60000 65536"/>
                <a:gd name="T18" fmla="*/ 0 60000 65536"/>
                <a:gd name="T19" fmla="*/ 0 60000 65536"/>
                <a:gd name="T20" fmla="*/ 0 60000 65536"/>
                <a:gd name="T21" fmla="*/ 0 w 682075"/>
                <a:gd name="T22" fmla="*/ 0 h 732112"/>
                <a:gd name="T23" fmla="*/ 682075 w 682075"/>
                <a:gd name="T24" fmla="*/ 732112 h 732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2075" h="732112">
                  <a:moveTo>
                    <a:pt x="559135" y="1975"/>
                  </a:moveTo>
                  <a:cubicBezTo>
                    <a:pt x="432596" y="1975"/>
                    <a:pt x="408525" y="450723"/>
                    <a:pt x="363045" y="517798"/>
                  </a:cubicBezTo>
                  <a:cubicBezTo>
                    <a:pt x="317564" y="584874"/>
                    <a:pt x="298472" y="636964"/>
                    <a:pt x="189129" y="637754"/>
                  </a:cubicBezTo>
                  <a:cubicBezTo>
                    <a:pt x="79786" y="638544"/>
                    <a:pt x="-81279" y="645023"/>
                    <a:pt x="52950" y="682050"/>
                  </a:cubicBezTo>
                  <a:cubicBezTo>
                    <a:pt x="187180" y="719077"/>
                    <a:pt x="538831" y="774248"/>
                    <a:pt x="605169" y="682050"/>
                  </a:cubicBezTo>
                  <a:cubicBezTo>
                    <a:pt x="668399" y="594196"/>
                    <a:pt x="689125" y="482905"/>
                    <a:pt x="676642" y="302668"/>
                  </a:cubicBezTo>
                  <a:cubicBezTo>
                    <a:pt x="673192" y="252631"/>
                    <a:pt x="685701" y="1975"/>
                    <a:pt x="559135" y="1975"/>
                  </a:cubicBezTo>
                  <a:close/>
                </a:path>
              </a:pathLst>
            </a:custGeom>
            <a:solidFill>
              <a:srgbClr val="FCBA0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1" name="Freeform: Shape 35">
              <a:extLst>
                <a:ext uri="{FF2B5EF4-FFF2-40B4-BE49-F238E27FC236}">
                  <a16:creationId xmlns:a16="http://schemas.microsoft.com/office/drawing/2014/main" id="{008C3826-7C95-4F4B-83D5-6650B77B7EF4}"/>
                </a:ext>
              </a:extLst>
            </p:cNvPr>
            <p:cNvSpPr>
              <a:spLocks/>
            </p:cNvSpPr>
            <p:nvPr/>
          </p:nvSpPr>
          <p:spPr bwMode="auto">
            <a:xfrm>
              <a:off x="7724745" y="3870361"/>
              <a:ext cx="186978" cy="516166"/>
            </a:xfrm>
            <a:custGeom>
              <a:avLst/>
              <a:gdLst>
                <a:gd name="T0" fmla="*/ 127238 w 186978"/>
                <a:gd name="T1" fmla="*/ 514837 h 516165"/>
                <a:gd name="T2" fmla="*/ 135586 w 186978"/>
                <a:gd name="T3" fmla="*/ 440098 h 516165"/>
                <a:gd name="T4" fmla="*/ 171823 w 186978"/>
                <a:gd name="T5" fmla="*/ 353272 h 516165"/>
                <a:gd name="T6" fmla="*/ 135270 w 186978"/>
                <a:gd name="T7" fmla="*/ 218616 h 516165"/>
                <a:gd name="T8" fmla="*/ 105985 w 186978"/>
                <a:gd name="T9" fmla="*/ 13124 h 516165"/>
                <a:gd name="T10" fmla="*/ 78518 w 186978"/>
                <a:gd name="T11" fmla="*/ 146748 h 516165"/>
                <a:gd name="T12" fmla="*/ 24241 w 186978"/>
                <a:gd name="T13" fmla="*/ 253088 h 516165"/>
                <a:gd name="T14" fmla="*/ 104905 w 186978"/>
                <a:gd name="T15" fmla="*/ 370627 h 516165"/>
                <a:gd name="T16" fmla="*/ 79808 w 186978"/>
                <a:gd name="T17" fmla="*/ 451053 h 516165"/>
                <a:gd name="T18" fmla="*/ 127264 w 186978"/>
                <a:gd name="T19" fmla="*/ 514837 h 516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6978"/>
                <a:gd name="T31" fmla="*/ 0 h 516165"/>
                <a:gd name="T32" fmla="*/ 186978 w 186978"/>
                <a:gd name="T33" fmla="*/ 516165 h 516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6978" h="516165">
                  <a:moveTo>
                    <a:pt x="127238" y="514832"/>
                  </a:moveTo>
                  <a:cubicBezTo>
                    <a:pt x="112358" y="491868"/>
                    <a:pt x="103826" y="461398"/>
                    <a:pt x="135586" y="440093"/>
                  </a:cubicBezTo>
                  <a:cubicBezTo>
                    <a:pt x="167346" y="418788"/>
                    <a:pt x="211325" y="386291"/>
                    <a:pt x="171823" y="353267"/>
                  </a:cubicBezTo>
                  <a:cubicBezTo>
                    <a:pt x="123366" y="312790"/>
                    <a:pt x="79756" y="278923"/>
                    <a:pt x="135270" y="218616"/>
                  </a:cubicBezTo>
                  <a:cubicBezTo>
                    <a:pt x="190784" y="158309"/>
                    <a:pt x="217092" y="-47841"/>
                    <a:pt x="105985" y="13124"/>
                  </a:cubicBezTo>
                  <a:cubicBezTo>
                    <a:pt x="-5122" y="74090"/>
                    <a:pt x="97400" y="104217"/>
                    <a:pt x="78518" y="146748"/>
                  </a:cubicBezTo>
                  <a:cubicBezTo>
                    <a:pt x="59636" y="189279"/>
                    <a:pt x="-42281" y="182116"/>
                    <a:pt x="24241" y="253088"/>
                  </a:cubicBezTo>
                  <a:cubicBezTo>
                    <a:pt x="90764" y="324061"/>
                    <a:pt x="120048" y="344997"/>
                    <a:pt x="104905" y="370622"/>
                  </a:cubicBezTo>
                  <a:cubicBezTo>
                    <a:pt x="82916" y="407885"/>
                    <a:pt x="62085" y="418657"/>
                    <a:pt x="79808" y="451048"/>
                  </a:cubicBezTo>
                  <a:cubicBezTo>
                    <a:pt x="97505" y="483440"/>
                    <a:pt x="127264" y="514832"/>
                    <a:pt x="127264" y="514832"/>
                  </a:cubicBezTo>
                  <a:lnTo>
                    <a:pt x="127238" y="514832"/>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2" name="Freeform: Shape 36">
              <a:extLst>
                <a:ext uri="{FF2B5EF4-FFF2-40B4-BE49-F238E27FC236}">
                  <a16:creationId xmlns:a16="http://schemas.microsoft.com/office/drawing/2014/main" id="{92BA64F1-662F-4C98-95B0-99D417908024}"/>
                </a:ext>
              </a:extLst>
            </p:cNvPr>
            <p:cNvSpPr>
              <a:spLocks/>
            </p:cNvSpPr>
            <p:nvPr/>
          </p:nvSpPr>
          <p:spPr bwMode="auto">
            <a:xfrm>
              <a:off x="7780246" y="4413882"/>
              <a:ext cx="113240" cy="144842"/>
            </a:xfrm>
            <a:custGeom>
              <a:avLst/>
              <a:gdLst>
                <a:gd name="T0" fmla="*/ 112003 w 113240"/>
                <a:gd name="T1" fmla="*/ 3413 h 144842"/>
                <a:gd name="T2" fmla="*/ 112055 w 113240"/>
                <a:gd name="T3" fmla="*/ 21452 h 144842"/>
                <a:gd name="T4" fmla="*/ 111555 w 113240"/>
                <a:gd name="T5" fmla="*/ 33514 h 144842"/>
                <a:gd name="T6" fmla="*/ 107499 w 113240"/>
                <a:gd name="T7" fmla="*/ 75755 h 144842"/>
                <a:gd name="T8" fmla="*/ 105156 w 113240"/>
                <a:gd name="T9" fmla="*/ 91951 h 144842"/>
                <a:gd name="T10" fmla="*/ 92146 w 113240"/>
                <a:gd name="T11" fmla="*/ 141329 h 144842"/>
                <a:gd name="T12" fmla="*/ 57042 w 113240"/>
                <a:gd name="T13" fmla="*/ 144700 h 144842"/>
                <a:gd name="T14" fmla="*/ 33445 w 113240"/>
                <a:gd name="T15" fmla="*/ 143804 h 144842"/>
                <a:gd name="T16" fmla="*/ 31365 w 113240"/>
                <a:gd name="T17" fmla="*/ 143172 h 144842"/>
                <a:gd name="T18" fmla="*/ 27336 w 113240"/>
                <a:gd name="T19" fmla="*/ 138906 h 144842"/>
                <a:gd name="T20" fmla="*/ 1975 w 113240"/>
                <a:gd name="T21" fmla="*/ 8074 h 144842"/>
                <a:gd name="T22" fmla="*/ 29969 w 113240"/>
                <a:gd name="T23" fmla="*/ 4466 h 144842"/>
                <a:gd name="T24" fmla="*/ 112029 w 113240"/>
                <a:gd name="T25" fmla="*/ 3413 h 144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3240"/>
                <a:gd name="T40" fmla="*/ 0 h 144842"/>
                <a:gd name="T41" fmla="*/ 113240 w 113240"/>
                <a:gd name="T42" fmla="*/ 144842 h 1448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3240" h="144842">
                  <a:moveTo>
                    <a:pt x="112003" y="3413"/>
                  </a:moveTo>
                  <a:cubicBezTo>
                    <a:pt x="112240" y="8917"/>
                    <a:pt x="112240" y="15000"/>
                    <a:pt x="112055" y="21452"/>
                  </a:cubicBezTo>
                  <a:cubicBezTo>
                    <a:pt x="111976" y="25350"/>
                    <a:pt x="111766" y="29405"/>
                    <a:pt x="111555" y="33514"/>
                  </a:cubicBezTo>
                  <a:cubicBezTo>
                    <a:pt x="110765" y="47155"/>
                    <a:pt x="109317" y="61797"/>
                    <a:pt x="107499" y="75755"/>
                  </a:cubicBezTo>
                  <a:cubicBezTo>
                    <a:pt x="106762" y="81285"/>
                    <a:pt x="105998" y="86736"/>
                    <a:pt x="105156" y="91951"/>
                  </a:cubicBezTo>
                  <a:cubicBezTo>
                    <a:pt x="101074" y="117838"/>
                    <a:pt x="95991" y="138511"/>
                    <a:pt x="92146" y="141329"/>
                  </a:cubicBezTo>
                  <a:cubicBezTo>
                    <a:pt x="87221" y="144884"/>
                    <a:pt x="71552" y="145121"/>
                    <a:pt x="57042" y="144700"/>
                  </a:cubicBezTo>
                  <a:cubicBezTo>
                    <a:pt x="47535" y="144436"/>
                    <a:pt x="38554" y="143883"/>
                    <a:pt x="33445" y="143804"/>
                  </a:cubicBezTo>
                  <a:cubicBezTo>
                    <a:pt x="32761" y="143804"/>
                    <a:pt x="32050" y="143567"/>
                    <a:pt x="31365" y="143172"/>
                  </a:cubicBezTo>
                  <a:cubicBezTo>
                    <a:pt x="30048" y="142409"/>
                    <a:pt x="28679" y="140960"/>
                    <a:pt x="27336" y="138906"/>
                  </a:cubicBezTo>
                  <a:cubicBezTo>
                    <a:pt x="15985" y="121736"/>
                    <a:pt x="4266" y="62350"/>
                    <a:pt x="1975" y="8074"/>
                  </a:cubicBezTo>
                  <a:cubicBezTo>
                    <a:pt x="1975" y="8074"/>
                    <a:pt x="12931" y="6125"/>
                    <a:pt x="29969" y="4466"/>
                  </a:cubicBezTo>
                  <a:cubicBezTo>
                    <a:pt x="51037" y="2359"/>
                    <a:pt x="81428" y="647"/>
                    <a:pt x="112029" y="3413"/>
                  </a:cubicBezTo>
                  <a:lnTo>
                    <a:pt x="112003" y="3413"/>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3" name="Freeform: Shape 37">
              <a:extLst>
                <a:ext uri="{FF2B5EF4-FFF2-40B4-BE49-F238E27FC236}">
                  <a16:creationId xmlns:a16="http://schemas.microsoft.com/office/drawing/2014/main" id="{3B3FB951-1993-4EC8-AD72-373389B92284}"/>
                </a:ext>
              </a:extLst>
            </p:cNvPr>
            <p:cNvSpPr>
              <a:spLocks/>
            </p:cNvSpPr>
            <p:nvPr/>
          </p:nvSpPr>
          <p:spPr bwMode="auto">
            <a:xfrm>
              <a:off x="7835064" y="4429321"/>
              <a:ext cx="110607" cy="102706"/>
            </a:xfrm>
            <a:custGeom>
              <a:avLst/>
              <a:gdLst>
                <a:gd name="T0" fmla="*/ 57242 w 110606"/>
                <a:gd name="T1" fmla="*/ 6013 h 102706"/>
                <a:gd name="T2" fmla="*/ 52655 w 110606"/>
                <a:gd name="T3" fmla="*/ 7435 h 102706"/>
                <a:gd name="T4" fmla="*/ 50311 w 110606"/>
                <a:gd name="T5" fmla="*/ 76538 h 102706"/>
                <a:gd name="T6" fmla="*/ 52444 w 110606"/>
                <a:gd name="T7" fmla="*/ 74958 h 102706"/>
                <a:gd name="T8" fmla="*/ 57242 w 110606"/>
                <a:gd name="T9" fmla="*/ 6039 h 102706"/>
                <a:gd name="T10" fmla="*/ 52655 w 110606"/>
                <a:gd name="T11" fmla="*/ 60316 h 102706"/>
                <a:gd name="T12" fmla="*/ 52602 w 110606"/>
                <a:gd name="T13" fmla="*/ 60342 h 102706"/>
                <a:gd name="T14" fmla="*/ 52760 w 110606"/>
                <a:gd name="T15" fmla="*/ 19207 h 102706"/>
                <a:gd name="T16" fmla="*/ 56716 w 110606"/>
                <a:gd name="T17" fmla="*/ 18048 h 102706"/>
                <a:gd name="T18" fmla="*/ 52655 w 110606"/>
                <a:gd name="T19" fmla="*/ 60289 h 1027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606"/>
                <a:gd name="T31" fmla="*/ 0 h 102706"/>
                <a:gd name="T32" fmla="*/ 110606 w 110606"/>
                <a:gd name="T33" fmla="*/ 102706 h 1027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606" h="102706">
                  <a:moveTo>
                    <a:pt x="57237" y="6013"/>
                  </a:moveTo>
                  <a:cubicBezTo>
                    <a:pt x="55552" y="6487"/>
                    <a:pt x="54024" y="6961"/>
                    <a:pt x="52655" y="7435"/>
                  </a:cubicBezTo>
                  <a:cubicBezTo>
                    <a:pt x="52655" y="7435"/>
                    <a:pt x="-59795" y="159072"/>
                    <a:pt x="50311" y="76538"/>
                  </a:cubicBezTo>
                  <a:cubicBezTo>
                    <a:pt x="51022" y="76037"/>
                    <a:pt x="51733" y="75484"/>
                    <a:pt x="52444" y="74958"/>
                  </a:cubicBezTo>
                  <a:cubicBezTo>
                    <a:pt x="159838" y="-6338"/>
                    <a:pt x="86285" y="-1940"/>
                    <a:pt x="57237" y="6039"/>
                  </a:cubicBezTo>
                  <a:lnTo>
                    <a:pt x="57237" y="6013"/>
                  </a:lnTo>
                  <a:close/>
                  <a:moveTo>
                    <a:pt x="52655" y="60316"/>
                  </a:moveTo>
                  <a:cubicBezTo>
                    <a:pt x="52655" y="60316"/>
                    <a:pt x="52628" y="60316"/>
                    <a:pt x="52602" y="60342"/>
                  </a:cubicBezTo>
                  <a:cubicBezTo>
                    <a:pt x="-16606" y="112722"/>
                    <a:pt x="52760" y="19207"/>
                    <a:pt x="52760" y="19207"/>
                  </a:cubicBezTo>
                  <a:cubicBezTo>
                    <a:pt x="53866" y="18812"/>
                    <a:pt x="55236" y="18416"/>
                    <a:pt x="56711" y="18048"/>
                  </a:cubicBezTo>
                  <a:cubicBezTo>
                    <a:pt x="75066" y="13413"/>
                    <a:pt x="116544" y="11885"/>
                    <a:pt x="52655" y="60289"/>
                  </a:cubicBezTo>
                  <a:lnTo>
                    <a:pt x="52655" y="60316"/>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4" name="Freeform: Shape 38">
              <a:extLst>
                <a:ext uri="{FF2B5EF4-FFF2-40B4-BE49-F238E27FC236}">
                  <a16:creationId xmlns:a16="http://schemas.microsoft.com/office/drawing/2014/main" id="{333C162E-D987-4729-8D7F-258C6CAB77ED}"/>
                </a:ext>
              </a:extLst>
            </p:cNvPr>
            <p:cNvSpPr>
              <a:spLocks/>
            </p:cNvSpPr>
            <p:nvPr/>
          </p:nvSpPr>
          <p:spPr bwMode="auto">
            <a:xfrm>
              <a:off x="7780220" y="4416373"/>
              <a:ext cx="57937" cy="142209"/>
            </a:xfrm>
            <a:custGeom>
              <a:avLst/>
              <a:gdLst>
                <a:gd name="T0" fmla="*/ 57047 w 57936"/>
                <a:gd name="T1" fmla="*/ 142214 h 142208"/>
                <a:gd name="T2" fmla="*/ 33450 w 57936"/>
                <a:gd name="T3" fmla="*/ 141318 h 142208"/>
                <a:gd name="T4" fmla="*/ 31370 w 57936"/>
                <a:gd name="T5" fmla="*/ 140686 h 142208"/>
                <a:gd name="T6" fmla="*/ 27336 w 57936"/>
                <a:gd name="T7" fmla="*/ 136420 h 142208"/>
                <a:gd name="T8" fmla="*/ 1975 w 57936"/>
                <a:gd name="T9" fmla="*/ 5583 h 142208"/>
                <a:gd name="T10" fmla="*/ 29974 w 57936"/>
                <a:gd name="T11" fmla="*/ 1975 h 142208"/>
                <a:gd name="T12" fmla="*/ 57073 w 57936"/>
                <a:gd name="T13" fmla="*/ 142240 h 142208"/>
                <a:gd name="T14" fmla="*/ 0 60000 65536"/>
                <a:gd name="T15" fmla="*/ 0 60000 65536"/>
                <a:gd name="T16" fmla="*/ 0 60000 65536"/>
                <a:gd name="T17" fmla="*/ 0 60000 65536"/>
                <a:gd name="T18" fmla="*/ 0 60000 65536"/>
                <a:gd name="T19" fmla="*/ 0 60000 65536"/>
                <a:gd name="T20" fmla="*/ 0 60000 65536"/>
                <a:gd name="T21" fmla="*/ 0 w 57936"/>
                <a:gd name="T22" fmla="*/ 0 h 142208"/>
                <a:gd name="T23" fmla="*/ 57936 w 57936"/>
                <a:gd name="T24" fmla="*/ 142208 h 142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936" h="142208">
                  <a:moveTo>
                    <a:pt x="57042" y="142209"/>
                  </a:moveTo>
                  <a:cubicBezTo>
                    <a:pt x="47535" y="141946"/>
                    <a:pt x="38554" y="141393"/>
                    <a:pt x="33445" y="141313"/>
                  </a:cubicBezTo>
                  <a:cubicBezTo>
                    <a:pt x="32761" y="141313"/>
                    <a:pt x="32050" y="141077"/>
                    <a:pt x="31365" y="140681"/>
                  </a:cubicBezTo>
                  <a:cubicBezTo>
                    <a:pt x="30048" y="139365"/>
                    <a:pt x="28705" y="137916"/>
                    <a:pt x="27336" y="136415"/>
                  </a:cubicBezTo>
                  <a:cubicBezTo>
                    <a:pt x="15985" y="119245"/>
                    <a:pt x="4266" y="59859"/>
                    <a:pt x="1975" y="5583"/>
                  </a:cubicBezTo>
                  <a:cubicBezTo>
                    <a:pt x="1975" y="5583"/>
                    <a:pt x="12930" y="3634"/>
                    <a:pt x="29969" y="1975"/>
                  </a:cubicBezTo>
                  <a:cubicBezTo>
                    <a:pt x="42715" y="43058"/>
                    <a:pt x="61492" y="113899"/>
                    <a:pt x="57068" y="142235"/>
                  </a:cubicBezTo>
                  <a:lnTo>
                    <a:pt x="57042" y="142209"/>
                  </a:lnTo>
                  <a:close/>
                </a:path>
              </a:pathLst>
            </a:custGeom>
            <a:solidFill>
              <a:srgbClr val="1F1F39">
                <a:alpha val="25098"/>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5" name="Freeform: Shape 39">
              <a:extLst>
                <a:ext uri="{FF2B5EF4-FFF2-40B4-BE49-F238E27FC236}">
                  <a16:creationId xmlns:a16="http://schemas.microsoft.com/office/drawing/2014/main" id="{05F78831-DC4D-4224-85C2-E27274628BD9}"/>
                </a:ext>
              </a:extLst>
            </p:cNvPr>
            <p:cNvSpPr>
              <a:spLocks/>
            </p:cNvSpPr>
            <p:nvPr/>
          </p:nvSpPr>
          <p:spPr bwMode="auto">
            <a:xfrm>
              <a:off x="6443140" y="5370884"/>
              <a:ext cx="2235840" cy="168544"/>
            </a:xfrm>
            <a:custGeom>
              <a:avLst/>
              <a:gdLst>
                <a:gd name="T0" fmla="*/ 2236375 w 2235839"/>
                <a:gd name="T1" fmla="*/ 68866 h 168543"/>
                <a:gd name="T2" fmla="*/ 1174729 w 2235839"/>
                <a:gd name="T3" fmla="*/ 167838 h 168543"/>
                <a:gd name="T4" fmla="*/ 1975 w 2235839"/>
                <a:gd name="T5" fmla="*/ 86094 h 168543"/>
                <a:gd name="T6" fmla="*/ 1174729 w 2235839"/>
                <a:gd name="T7" fmla="*/ 1975 h 168543"/>
                <a:gd name="T8" fmla="*/ 2236375 w 2235839"/>
                <a:gd name="T9" fmla="*/ 68840 h 168543"/>
                <a:gd name="T10" fmla="*/ 0 60000 65536"/>
                <a:gd name="T11" fmla="*/ 0 60000 65536"/>
                <a:gd name="T12" fmla="*/ 0 60000 65536"/>
                <a:gd name="T13" fmla="*/ 0 60000 65536"/>
                <a:gd name="T14" fmla="*/ 0 60000 65536"/>
                <a:gd name="T15" fmla="*/ 0 w 2235839"/>
                <a:gd name="T16" fmla="*/ 0 h 168543"/>
                <a:gd name="T17" fmla="*/ 2235839 w 2235839"/>
                <a:gd name="T18" fmla="*/ 168543 h 168543"/>
              </a:gdLst>
              <a:ahLst/>
              <a:cxnLst>
                <a:cxn ang="T10">
                  <a:pos x="T0" y="T1"/>
                </a:cxn>
                <a:cxn ang="T11">
                  <a:pos x="T2" y="T3"/>
                </a:cxn>
                <a:cxn ang="T12">
                  <a:pos x="T4" y="T5"/>
                </a:cxn>
                <a:cxn ang="T13">
                  <a:pos x="T6" y="T7"/>
                </a:cxn>
                <a:cxn ang="T14">
                  <a:pos x="T8" y="T9"/>
                </a:cxn>
              </a:cxnLst>
              <a:rect l="T15" t="T16" r="T17" b="T18"/>
              <a:pathLst>
                <a:path w="2235839" h="168543">
                  <a:moveTo>
                    <a:pt x="2236367" y="68866"/>
                  </a:moveTo>
                  <a:cubicBezTo>
                    <a:pt x="2236367" y="114663"/>
                    <a:pt x="1743086" y="167833"/>
                    <a:pt x="1174724" y="167833"/>
                  </a:cubicBezTo>
                  <a:cubicBezTo>
                    <a:pt x="606363" y="167833"/>
                    <a:pt x="1975" y="131885"/>
                    <a:pt x="1975" y="86089"/>
                  </a:cubicBezTo>
                  <a:cubicBezTo>
                    <a:pt x="1975" y="40293"/>
                    <a:pt x="606363" y="1975"/>
                    <a:pt x="1174724" y="1975"/>
                  </a:cubicBezTo>
                  <a:cubicBezTo>
                    <a:pt x="1743086" y="1975"/>
                    <a:pt x="2236367" y="23043"/>
                    <a:pt x="2236367" y="68840"/>
                  </a:cubicBezTo>
                  <a:lnTo>
                    <a:pt x="2236367" y="68866"/>
                  </a:lnTo>
                  <a:close/>
                </a:path>
              </a:pathLst>
            </a:custGeom>
            <a:solidFill>
              <a:srgbClr val="32323F">
                <a:alpha val="1490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6" name="Freeform: Shape 40">
              <a:extLst>
                <a:ext uri="{FF2B5EF4-FFF2-40B4-BE49-F238E27FC236}">
                  <a16:creationId xmlns:a16="http://schemas.microsoft.com/office/drawing/2014/main" id="{A5973C53-F462-4DA3-A431-9311B09A202F}"/>
                </a:ext>
              </a:extLst>
            </p:cNvPr>
            <p:cNvSpPr>
              <a:spLocks/>
            </p:cNvSpPr>
            <p:nvPr/>
          </p:nvSpPr>
          <p:spPr bwMode="auto">
            <a:xfrm>
              <a:off x="6443535" y="5449679"/>
              <a:ext cx="5267" cy="5267"/>
            </a:xfrm>
            <a:custGeom>
              <a:avLst/>
              <a:gdLst>
                <a:gd name="T0" fmla="*/ 4298 w 5266"/>
                <a:gd name="T1" fmla="*/ 1975 h 5266"/>
                <a:gd name="T2" fmla="*/ 1975 w 5266"/>
                <a:gd name="T3" fmla="*/ 5272 h 5266"/>
                <a:gd name="T4" fmla="*/ 4298 w 5266"/>
                <a:gd name="T5" fmla="*/ 1975 h 5266"/>
                <a:gd name="T6" fmla="*/ 0 60000 65536"/>
                <a:gd name="T7" fmla="*/ 0 60000 65536"/>
                <a:gd name="T8" fmla="*/ 0 60000 65536"/>
                <a:gd name="T9" fmla="*/ 0 w 5266"/>
                <a:gd name="T10" fmla="*/ 0 h 5266"/>
                <a:gd name="T11" fmla="*/ 5266 w 5266"/>
                <a:gd name="T12" fmla="*/ 5266 h 5266"/>
              </a:gdLst>
              <a:ahLst/>
              <a:cxnLst>
                <a:cxn ang="T6">
                  <a:pos x="T0" y="T1"/>
                </a:cxn>
                <a:cxn ang="T7">
                  <a:pos x="T2" y="T3"/>
                </a:cxn>
                <a:cxn ang="T8">
                  <a:pos x="T4" y="T5"/>
                </a:cxn>
              </a:cxnLst>
              <a:rect l="T9" t="T10" r="T11" b="T12"/>
              <a:pathLst>
                <a:path w="5266" h="5266">
                  <a:moveTo>
                    <a:pt x="4293" y="1975"/>
                  </a:moveTo>
                  <a:lnTo>
                    <a:pt x="1975" y="5267"/>
                  </a:lnTo>
                  <a:cubicBezTo>
                    <a:pt x="2396" y="4134"/>
                    <a:pt x="3187" y="3055"/>
                    <a:pt x="4293" y="1975"/>
                  </a:cubicBezTo>
                  <a:close/>
                </a:path>
              </a:pathLst>
            </a:custGeom>
            <a:solidFill>
              <a:srgbClr val="32323F">
                <a:alpha val="1490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17" name="Freeform: Shape 41">
              <a:extLst>
                <a:ext uri="{FF2B5EF4-FFF2-40B4-BE49-F238E27FC236}">
                  <a16:creationId xmlns:a16="http://schemas.microsoft.com/office/drawing/2014/main" id="{4F9EEE02-4CDC-4BE5-B86C-98EF4575FA0E}"/>
                </a:ext>
              </a:extLst>
            </p:cNvPr>
            <p:cNvSpPr>
              <a:spLocks/>
            </p:cNvSpPr>
            <p:nvPr/>
          </p:nvSpPr>
          <p:spPr bwMode="auto">
            <a:xfrm>
              <a:off x="8986790" y="5382821"/>
              <a:ext cx="2401750" cy="179078"/>
            </a:xfrm>
            <a:custGeom>
              <a:avLst/>
              <a:gdLst>
                <a:gd name="T0" fmla="*/ 546 w 2401750"/>
                <a:gd name="T1" fmla="*/ 72651 h 179077"/>
                <a:gd name="T2" fmla="*/ 1219908 w 2401750"/>
                <a:gd name="T3" fmla="*/ 179366 h 179077"/>
                <a:gd name="T4" fmla="*/ 2401928 w 2401750"/>
                <a:gd name="T5" fmla="*/ 89958 h 179077"/>
                <a:gd name="T6" fmla="*/ 1219908 w 2401750"/>
                <a:gd name="T7" fmla="*/ 546 h 179077"/>
                <a:gd name="T8" fmla="*/ 546 w 2401750"/>
                <a:gd name="T9" fmla="*/ 72651 h 179077"/>
                <a:gd name="T10" fmla="*/ 0 60000 65536"/>
                <a:gd name="T11" fmla="*/ 0 60000 65536"/>
                <a:gd name="T12" fmla="*/ 0 60000 65536"/>
                <a:gd name="T13" fmla="*/ 0 60000 65536"/>
                <a:gd name="T14" fmla="*/ 0 60000 65536"/>
                <a:gd name="T15" fmla="*/ 0 w 2401750"/>
                <a:gd name="T16" fmla="*/ 0 h 179077"/>
                <a:gd name="T17" fmla="*/ 2401750 w 2401750"/>
                <a:gd name="T18" fmla="*/ 179077 h 179077"/>
              </a:gdLst>
              <a:ahLst/>
              <a:cxnLst>
                <a:cxn ang="T10">
                  <a:pos x="T0" y="T1"/>
                </a:cxn>
                <a:cxn ang="T11">
                  <a:pos x="T2" y="T3"/>
                </a:cxn>
                <a:cxn ang="T12">
                  <a:pos x="T4" y="T5"/>
                </a:cxn>
                <a:cxn ang="T13">
                  <a:pos x="T6" y="T7"/>
                </a:cxn>
                <a:cxn ang="T14">
                  <a:pos x="T8" y="T9"/>
                </a:cxn>
              </a:cxnLst>
              <a:rect l="T15" t="T16" r="T17" b="T18"/>
              <a:pathLst>
                <a:path w="2401750" h="179077">
                  <a:moveTo>
                    <a:pt x="546" y="72651"/>
                  </a:moveTo>
                  <a:cubicBezTo>
                    <a:pt x="546" y="122029"/>
                    <a:pt x="567117" y="179361"/>
                    <a:pt x="1219908" y="179361"/>
                  </a:cubicBezTo>
                  <a:cubicBezTo>
                    <a:pt x="1872700" y="179361"/>
                    <a:pt x="2401928" y="139331"/>
                    <a:pt x="2401928" y="89953"/>
                  </a:cubicBezTo>
                  <a:cubicBezTo>
                    <a:pt x="2401928" y="40575"/>
                    <a:pt x="1872726" y="546"/>
                    <a:pt x="1219908" y="546"/>
                  </a:cubicBezTo>
                  <a:cubicBezTo>
                    <a:pt x="567091" y="546"/>
                    <a:pt x="546" y="23273"/>
                    <a:pt x="546" y="72651"/>
                  </a:cubicBezTo>
                  <a:close/>
                </a:path>
              </a:pathLst>
            </a:custGeom>
            <a:solidFill>
              <a:srgbClr val="32323F">
                <a:alpha val="12157"/>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18" name="Freeform: Shape 42">
              <a:extLst>
                <a:ext uri="{FF2B5EF4-FFF2-40B4-BE49-F238E27FC236}">
                  <a16:creationId xmlns:a16="http://schemas.microsoft.com/office/drawing/2014/main" id="{7F4848E2-BA1E-41B0-A6B6-CA6058FF8CA5}"/>
                </a:ext>
              </a:extLst>
            </p:cNvPr>
            <p:cNvSpPr>
              <a:spLocks/>
            </p:cNvSpPr>
            <p:nvPr/>
          </p:nvSpPr>
          <p:spPr bwMode="auto">
            <a:xfrm>
              <a:off x="9201724" y="3358079"/>
              <a:ext cx="302852" cy="265983"/>
            </a:xfrm>
            <a:custGeom>
              <a:avLst/>
              <a:gdLst>
                <a:gd name="T0" fmla="*/ 146586 w 302852"/>
                <a:gd name="T1" fmla="*/ 240725 h 265983"/>
                <a:gd name="T2" fmla="*/ 178689 w 302852"/>
                <a:gd name="T3" fmla="*/ 199669 h 265983"/>
                <a:gd name="T4" fmla="*/ 212134 w 302852"/>
                <a:gd name="T5" fmla="*/ 161825 h 265983"/>
                <a:gd name="T6" fmla="*/ 225275 w 302852"/>
                <a:gd name="T7" fmla="*/ 153740 h 265983"/>
                <a:gd name="T8" fmla="*/ 239180 w 302852"/>
                <a:gd name="T9" fmla="*/ 144944 h 265983"/>
                <a:gd name="T10" fmla="*/ 302832 w 302852"/>
                <a:gd name="T11" fmla="*/ 92854 h 265983"/>
                <a:gd name="T12" fmla="*/ 226513 w 302852"/>
                <a:gd name="T13" fmla="*/ 813 h 265983"/>
                <a:gd name="T14" fmla="*/ 181533 w 302852"/>
                <a:gd name="T15" fmla="*/ 38841 h 265983"/>
                <a:gd name="T16" fmla="*/ 156515 w 302852"/>
                <a:gd name="T17" fmla="*/ 61305 h 265983"/>
                <a:gd name="T18" fmla="*/ 142847 w 302852"/>
                <a:gd name="T19" fmla="*/ 71575 h 265983"/>
                <a:gd name="T20" fmla="*/ 106715 w 302852"/>
                <a:gd name="T21" fmla="*/ 86165 h 265983"/>
                <a:gd name="T22" fmla="*/ 33478 w 302852"/>
                <a:gd name="T23" fmla="*/ 95909 h 265983"/>
                <a:gd name="T24" fmla="*/ 7380 w 302852"/>
                <a:gd name="T25" fmla="*/ 168356 h 265983"/>
                <a:gd name="T26" fmla="*/ 52412 w 302852"/>
                <a:gd name="T27" fmla="*/ 264979 h 265983"/>
                <a:gd name="T28" fmla="*/ 146639 w 302852"/>
                <a:gd name="T29" fmla="*/ 240751 h 2659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2852"/>
                <a:gd name="T46" fmla="*/ 0 h 265983"/>
                <a:gd name="T47" fmla="*/ 302852 w 302852"/>
                <a:gd name="T48" fmla="*/ 265983 h 2659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2852" h="265983">
                  <a:moveTo>
                    <a:pt x="146586" y="240725"/>
                  </a:moveTo>
                  <a:cubicBezTo>
                    <a:pt x="153355" y="228900"/>
                    <a:pt x="169998" y="208254"/>
                    <a:pt x="178689" y="199669"/>
                  </a:cubicBezTo>
                  <a:cubicBezTo>
                    <a:pt x="190329" y="188108"/>
                    <a:pt x="195227" y="172359"/>
                    <a:pt x="212134" y="161825"/>
                  </a:cubicBezTo>
                  <a:cubicBezTo>
                    <a:pt x="216321" y="159192"/>
                    <a:pt x="220693" y="156532"/>
                    <a:pt x="225275" y="153740"/>
                  </a:cubicBezTo>
                  <a:cubicBezTo>
                    <a:pt x="230305" y="150659"/>
                    <a:pt x="234914" y="147762"/>
                    <a:pt x="239180" y="144944"/>
                  </a:cubicBezTo>
                  <a:cubicBezTo>
                    <a:pt x="267201" y="126299"/>
                    <a:pt x="280526" y="111552"/>
                    <a:pt x="302832" y="92854"/>
                  </a:cubicBezTo>
                  <a:cubicBezTo>
                    <a:pt x="302832" y="92854"/>
                    <a:pt x="244947" y="-5218"/>
                    <a:pt x="226513" y="813"/>
                  </a:cubicBezTo>
                  <a:cubicBezTo>
                    <a:pt x="215163" y="4500"/>
                    <a:pt x="200020" y="20907"/>
                    <a:pt x="181533" y="38841"/>
                  </a:cubicBezTo>
                  <a:cubicBezTo>
                    <a:pt x="173764" y="46320"/>
                    <a:pt x="165416" y="54115"/>
                    <a:pt x="156515" y="61305"/>
                  </a:cubicBezTo>
                  <a:cubicBezTo>
                    <a:pt x="152090" y="64912"/>
                    <a:pt x="147534" y="68389"/>
                    <a:pt x="142847" y="71575"/>
                  </a:cubicBezTo>
                  <a:cubicBezTo>
                    <a:pt x="132365" y="78765"/>
                    <a:pt x="119567" y="83189"/>
                    <a:pt x="106715" y="86165"/>
                  </a:cubicBezTo>
                  <a:cubicBezTo>
                    <a:pt x="67871" y="95198"/>
                    <a:pt x="31581" y="70021"/>
                    <a:pt x="33478" y="95909"/>
                  </a:cubicBezTo>
                  <a:cubicBezTo>
                    <a:pt x="35374" y="121638"/>
                    <a:pt x="77036" y="109893"/>
                    <a:pt x="7380" y="168356"/>
                  </a:cubicBezTo>
                  <a:cubicBezTo>
                    <a:pt x="-11476" y="184184"/>
                    <a:pt x="10356" y="252865"/>
                    <a:pt x="52412" y="264979"/>
                  </a:cubicBezTo>
                  <a:cubicBezTo>
                    <a:pt x="64526" y="268482"/>
                    <a:pt x="130627" y="268772"/>
                    <a:pt x="146639" y="240751"/>
                  </a:cubicBezTo>
                  <a:lnTo>
                    <a:pt x="146586" y="240725"/>
                  </a:lnTo>
                  <a:close/>
                </a:path>
              </a:pathLst>
            </a:custGeom>
            <a:solidFill>
              <a:srgbClr val="EFAEA6"/>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19" name="Freeform: Shape 43">
              <a:extLst>
                <a:ext uri="{FF2B5EF4-FFF2-40B4-BE49-F238E27FC236}">
                  <a16:creationId xmlns:a16="http://schemas.microsoft.com/office/drawing/2014/main" id="{E65DC616-CBF8-4D97-9A83-CD29339DF609}"/>
                </a:ext>
              </a:extLst>
            </p:cNvPr>
            <p:cNvSpPr>
              <a:spLocks/>
            </p:cNvSpPr>
            <p:nvPr/>
          </p:nvSpPr>
          <p:spPr bwMode="auto">
            <a:xfrm>
              <a:off x="10115983" y="5136450"/>
              <a:ext cx="160643" cy="273884"/>
            </a:xfrm>
            <a:custGeom>
              <a:avLst/>
              <a:gdLst>
                <a:gd name="T0" fmla="*/ 4942 w 160643"/>
                <a:gd name="T1" fmla="*/ 197833 h 273883"/>
                <a:gd name="T2" fmla="*/ 3494 w 160643"/>
                <a:gd name="T3" fmla="*/ 7163 h 273883"/>
                <a:gd name="T4" fmla="*/ 159134 w 160643"/>
                <a:gd name="T5" fmla="*/ 1975 h 273883"/>
                <a:gd name="T6" fmla="*/ 150759 w 160643"/>
                <a:gd name="T7" fmla="*/ 207261 h 273883"/>
                <a:gd name="T8" fmla="*/ 47895 w 160643"/>
                <a:gd name="T9" fmla="*/ 272546 h 273883"/>
                <a:gd name="T10" fmla="*/ 4969 w 160643"/>
                <a:gd name="T11" fmla="*/ 197860 h 273883"/>
                <a:gd name="T12" fmla="*/ 0 60000 65536"/>
                <a:gd name="T13" fmla="*/ 0 60000 65536"/>
                <a:gd name="T14" fmla="*/ 0 60000 65536"/>
                <a:gd name="T15" fmla="*/ 0 60000 65536"/>
                <a:gd name="T16" fmla="*/ 0 60000 65536"/>
                <a:gd name="T17" fmla="*/ 0 60000 65536"/>
                <a:gd name="T18" fmla="*/ 0 w 160643"/>
                <a:gd name="T19" fmla="*/ 0 h 273883"/>
                <a:gd name="T20" fmla="*/ 160643 w 160643"/>
                <a:gd name="T21" fmla="*/ 273883 h 273883"/>
              </a:gdLst>
              <a:ahLst/>
              <a:cxnLst>
                <a:cxn ang="T12">
                  <a:pos x="T0" y="T1"/>
                </a:cxn>
                <a:cxn ang="T13">
                  <a:pos x="T2" y="T3"/>
                </a:cxn>
                <a:cxn ang="T14">
                  <a:pos x="T4" y="T5"/>
                </a:cxn>
                <a:cxn ang="T15">
                  <a:pos x="T6" y="T7"/>
                </a:cxn>
                <a:cxn ang="T16">
                  <a:pos x="T8" y="T9"/>
                </a:cxn>
                <a:cxn ang="T17">
                  <a:pos x="T10" y="T11"/>
                </a:cxn>
              </a:cxnLst>
              <a:rect l="T18" t="T19" r="T20" b="T21"/>
              <a:pathLst>
                <a:path w="160643" h="273883">
                  <a:moveTo>
                    <a:pt x="4942" y="197828"/>
                  </a:moveTo>
                  <a:cubicBezTo>
                    <a:pt x="-746" y="143868"/>
                    <a:pt x="3494" y="7163"/>
                    <a:pt x="3494" y="7163"/>
                  </a:cubicBezTo>
                  <a:lnTo>
                    <a:pt x="159134" y="1975"/>
                  </a:lnTo>
                  <a:lnTo>
                    <a:pt x="150759" y="207256"/>
                  </a:lnTo>
                  <a:lnTo>
                    <a:pt x="47895" y="272541"/>
                  </a:lnTo>
                  <a:lnTo>
                    <a:pt x="4969" y="197855"/>
                  </a:lnTo>
                  <a:lnTo>
                    <a:pt x="4942" y="197828"/>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20" name="Freeform: Shape 44">
              <a:extLst>
                <a:ext uri="{FF2B5EF4-FFF2-40B4-BE49-F238E27FC236}">
                  <a16:creationId xmlns:a16="http://schemas.microsoft.com/office/drawing/2014/main" id="{FA3AE28C-AFB7-4E56-9F65-BBE0F644D896}"/>
                </a:ext>
              </a:extLst>
            </p:cNvPr>
            <p:cNvSpPr>
              <a:spLocks/>
            </p:cNvSpPr>
            <p:nvPr/>
          </p:nvSpPr>
          <p:spPr bwMode="auto">
            <a:xfrm>
              <a:off x="9822611" y="5281767"/>
              <a:ext cx="463496" cy="197512"/>
            </a:xfrm>
            <a:custGeom>
              <a:avLst/>
              <a:gdLst>
                <a:gd name="T0" fmla="*/ 7287 w 463495"/>
                <a:gd name="T1" fmla="*/ 175522 h 197512"/>
                <a:gd name="T2" fmla="*/ 34702 w 463495"/>
                <a:gd name="T3" fmla="*/ 194115 h 197512"/>
                <a:gd name="T4" fmla="*/ 56744 w 463495"/>
                <a:gd name="T5" fmla="*/ 196459 h 197512"/>
                <a:gd name="T6" fmla="*/ 420698 w 463495"/>
                <a:gd name="T7" fmla="*/ 195248 h 197512"/>
                <a:gd name="T8" fmla="*/ 429468 w 463495"/>
                <a:gd name="T9" fmla="*/ 194089 h 197512"/>
                <a:gd name="T10" fmla="*/ 453960 w 463495"/>
                <a:gd name="T11" fmla="*/ 171230 h 197512"/>
                <a:gd name="T12" fmla="*/ 455830 w 463495"/>
                <a:gd name="T13" fmla="*/ 163514 h 197512"/>
                <a:gd name="T14" fmla="*/ 448166 w 463495"/>
                <a:gd name="T15" fmla="*/ 1975 h 197512"/>
                <a:gd name="T16" fmla="*/ 446533 w 463495"/>
                <a:gd name="T17" fmla="*/ 2370 h 197512"/>
                <a:gd name="T18" fmla="*/ 296081 w 463495"/>
                <a:gd name="T19" fmla="*/ 14484 h 197512"/>
                <a:gd name="T20" fmla="*/ 285732 w 463495"/>
                <a:gd name="T21" fmla="*/ 8164 h 197512"/>
                <a:gd name="T22" fmla="*/ 237381 w 463495"/>
                <a:gd name="T23" fmla="*/ 54935 h 197512"/>
                <a:gd name="T24" fmla="*/ 19006 w 463495"/>
                <a:gd name="T25" fmla="*/ 118112 h 197512"/>
                <a:gd name="T26" fmla="*/ 7313 w 463495"/>
                <a:gd name="T27" fmla="*/ 175496 h 1975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3495"/>
                <a:gd name="T43" fmla="*/ 0 h 197512"/>
                <a:gd name="T44" fmla="*/ 463495 w 463495"/>
                <a:gd name="T45" fmla="*/ 197512 h 1975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3495" h="197512">
                  <a:moveTo>
                    <a:pt x="7287" y="175522"/>
                  </a:moveTo>
                  <a:cubicBezTo>
                    <a:pt x="12185" y="183818"/>
                    <a:pt x="20744" y="190665"/>
                    <a:pt x="34702" y="194115"/>
                  </a:cubicBezTo>
                  <a:cubicBezTo>
                    <a:pt x="40943" y="195642"/>
                    <a:pt x="48212" y="196512"/>
                    <a:pt x="56744" y="196459"/>
                  </a:cubicBezTo>
                  <a:cubicBezTo>
                    <a:pt x="125478" y="196169"/>
                    <a:pt x="345534" y="196037"/>
                    <a:pt x="420693" y="195248"/>
                  </a:cubicBezTo>
                  <a:cubicBezTo>
                    <a:pt x="423722" y="195195"/>
                    <a:pt x="426645" y="194826"/>
                    <a:pt x="429463" y="194089"/>
                  </a:cubicBezTo>
                  <a:cubicBezTo>
                    <a:pt x="441314" y="191166"/>
                    <a:pt x="450900" y="182580"/>
                    <a:pt x="453955" y="171230"/>
                  </a:cubicBezTo>
                  <a:cubicBezTo>
                    <a:pt x="454613" y="168781"/>
                    <a:pt x="455245" y="166253"/>
                    <a:pt x="455825" y="163514"/>
                  </a:cubicBezTo>
                  <a:cubicBezTo>
                    <a:pt x="467570" y="110080"/>
                    <a:pt x="468149" y="3529"/>
                    <a:pt x="448161" y="1975"/>
                  </a:cubicBezTo>
                  <a:cubicBezTo>
                    <a:pt x="447634" y="2080"/>
                    <a:pt x="447107" y="2212"/>
                    <a:pt x="446528" y="2370"/>
                  </a:cubicBezTo>
                  <a:cubicBezTo>
                    <a:pt x="418771" y="8901"/>
                    <a:pt x="345639" y="39608"/>
                    <a:pt x="296076" y="14484"/>
                  </a:cubicBezTo>
                  <a:cubicBezTo>
                    <a:pt x="292495" y="12720"/>
                    <a:pt x="289019" y="10613"/>
                    <a:pt x="285727" y="8164"/>
                  </a:cubicBezTo>
                  <a:cubicBezTo>
                    <a:pt x="272638" y="-1475"/>
                    <a:pt x="243406" y="32260"/>
                    <a:pt x="237376" y="54935"/>
                  </a:cubicBezTo>
                  <a:cubicBezTo>
                    <a:pt x="223576" y="106788"/>
                    <a:pt x="49976" y="113398"/>
                    <a:pt x="19006" y="118112"/>
                  </a:cubicBezTo>
                  <a:cubicBezTo>
                    <a:pt x="8551" y="119692"/>
                    <a:pt x="-6012" y="152822"/>
                    <a:pt x="7313" y="175496"/>
                  </a:cubicBezTo>
                  <a:lnTo>
                    <a:pt x="7287" y="175522"/>
                  </a:ln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21" name="Freeform: Shape 45">
              <a:extLst>
                <a:ext uri="{FF2B5EF4-FFF2-40B4-BE49-F238E27FC236}">
                  <a16:creationId xmlns:a16="http://schemas.microsoft.com/office/drawing/2014/main" id="{BBA60CC3-F8B1-4F4C-9526-1A32C849B18B}"/>
                </a:ext>
              </a:extLst>
            </p:cNvPr>
            <p:cNvSpPr>
              <a:spLocks/>
            </p:cNvSpPr>
            <p:nvPr/>
          </p:nvSpPr>
          <p:spPr bwMode="auto">
            <a:xfrm>
              <a:off x="10713336" y="5136556"/>
              <a:ext cx="158010" cy="273884"/>
            </a:xfrm>
            <a:custGeom>
              <a:avLst/>
              <a:gdLst>
                <a:gd name="T0" fmla="*/ 5552 w 158009"/>
                <a:gd name="T1" fmla="*/ 198650 h 273883"/>
                <a:gd name="T2" fmla="*/ 2918 w 158009"/>
                <a:gd name="T3" fmla="*/ 7980 h 273883"/>
                <a:gd name="T4" fmla="*/ 158510 w 158009"/>
                <a:gd name="T5" fmla="*/ 1975 h 273883"/>
                <a:gd name="T6" fmla="*/ 151400 w 158009"/>
                <a:gd name="T7" fmla="*/ 207288 h 273883"/>
                <a:gd name="T8" fmla="*/ 48925 w 158009"/>
                <a:gd name="T9" fmla="*/ 273099 h 273883"/>
                <a:gd name="T10" fmla="*/ 5525 w 158009"/>
                <a:gd name="T11" fmla="*/ 198623 h 273883"/>
                <a:gd name="T12" fmla="*/ 0 60000 65536"/>
                <a:gd name="T13" fmla="*/ 0 60000 65536"/>
                <a:gd name="T14" fmla="*/ 0 60000 65536"/>
                <a:gd name="T15" fmla="*/ 0 60000 65536"/>
                <a:gd name="T16" fmla="*/ 0 60000 65536"/>
                <a:gd name="T17" fmla="*/ 0 60000 65536"/>
                <a:gd name="T18" fmla="*/ 0 w 158009"/>
                <a:gd name="T19" fmla="*/ 0 h 273883"/>
                <a:gd name="T20" fmla="*/ 158009 w 158009"/>
                <a:gd name="T21" fmla="*/ 273883 h 273883"/>
              </a:gdLst>
              <a:ahLst/>
              <a:cxnLst>
                <a:cxn ang="T12">
                  <a:pos x="T0" y="T1"/>
                </a:cxn>
                <a:cxn ang="T13">
                  <a:pos x="T2" y="T3"/>
                </a:cxn>
                <a:cxn ang="T14">
                  <a:pos x="T4" y="T5"/>
                </a:cxn>
                <a:cxn ang="T15">
                  <a:pos x="T6" y="T7"/>
                </a:cxn>
                <a:cxn ang="T16">
                  <a:pos x="T8" y="T9"/>
                </a:cxn>
                <a:cxn ang="T17">
                  <a:pos x="T10" y="T11"/>
                </a:cxn>
              </a:cxnLst>
              <a:rect l="T18" t="T19" r="T20" b="T21"/>
              <a:pathLst>
                <a:path w="158009" h="273883">
                  <a:moveTo>
                    <a:pt x="5552" y="198645"/>
                  </a:moveTo>
                  <a:cubicBezTo>
                    <a:pt x="-453" y="144737"/>
                    <a:pt x="2918" y="7980"/>
                    <a:pt x="2918" y="7980"/>
                  </a:cubicBezTo>
                  <a:lnTo>
                    <a:pt x="158505" y="1975"/>
                  </a:lnTo>
                  <a:lnTo>
                    <a:pt x="151395" y="207283"/>
                  </a:lnTo>
                  <a:lnTo>
                    <a:pt x="48925" y="273094"/>
                  </a:lnTo>
                  <a:lnTo>
                    <a:pt x="5525" y="198618"/>
                  </a:lnTo>
                  <a:lnTo>
                    <a:pt x="5552" y="198645"/>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22" name="Freeform: Shape 46">
              <a:extLst>
                <a:ext uri="{FF2B5EF4-FFF2-40B4-BE49-F238E27FC236}">
                  <a16:creationId xmlns:a16="http://schemas.microsoft.com/office/drawing/2014/main" id="{4233B518-24DB-41F2-A51C-82CDB75A53F3}"/>
                </a:ext>
              </a:extLst>
            </p:cNvPr>
            <p:cNvSpPr>
              <a:spLocks/>
            </p:cNvSpPr>
            <p:nvPr/>
          </p:nvSpPr>
          <p:spPr bwMode="auto">
            <a:xfrm>
              <a:off x="10421776" y="5261410"/>
              <a:ext cx="466129" cy="221214"/>
            </a:xfrm>
            <a:custGeom>
              <a:avLst/>
              <a:gdLst>
                <a:gd name="T0" fmla="*/ 2186 w 466129"/>
                <a:gd name="T1" fmla="*/ 182454 h 221213"/>
                <a:gd name="T2" fmla="*/ 25334 w 466129"/>
                <a:gd name="T3" fmla="*/ 214477 h 221213"/>
                <a:gd name="T4" fmla="*/ 30549 w 466129"/>
                <a:gd name="T5" fmla="*/ 216452 h 221213"/>
                <a:gd name="T6" fmla="*/ 57147 w 466129"/>
                <a:gd name="T7" fmla="*/ 219902 h 221213"/>
                <a:gd name="T8" fmla="*/ 369611 w 466129"/>
                <a:gd name="T9" fmla="*/ 216505 h 221213"/>
                <a:gd name="T10" fmla="*/ 421096 w 466129"/>
                <a:gd name="T11" fmla="*/ 215741 h 221213"/>
                <a:gd name="T12" fmla="*/ 454121 w 466129"/>
                <a:gd name="T13" fmla="*/ 191487 h 221213"/>
                <a:gd name="T14" fmla="*/ 455990 w 466129"/>
                <a:gd name="T15" fmla="*/ 183349 h 221213"/>
                <a:gd name="T16" fmla="*/ 451013 w 466129"/>
                <a:gd name="T17" fmla="*/ 1975 h 221213"/>
                <a:gd name="T18" fmla="*/ 445746 w 466129"/>
                <a:gd name="T19" fmla="*/ 2976 h 221213"/>
                <a:gd name="T20" fmla="*/ 293951 w 466129"/>
                <a:gd name="T21" fmla="*/ 11693 h 221213"/>
                <a:gd name="T22" fmla="*/ 279994 w 466129"/>
                <a:gd name="T23" fmla="*/ 12509 h 221213"/>
                <a:gd name="T24" fmla="*/ 260427 w 466129"/>
                <a:gd name="T25" fmla="*/ 51248 h 221213"/>
                <a:gd name="T26" fmla="*/ 18672 w 466129"/>
                <a:gd name="T27" fmla="*/ 141898 h 221213"/>
                <a:gd name="T28" fmla="*/ 2186 w 466129"/>
                <a:gd name="T29" fmla="*/ 182507 h 2212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6129"/>
                <a:gd name="T46" fmla="*/ 0 h 221213"/>
                <a:gd name="T47" fmla="*/ 466129 w 466129"/>
                <a:gd name="T48" fmla="*/ 221213 h 2212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6129" h="221213">
                  <a:moveTo>
                    <a:pt x="2186" y="182449"/>
                  </a:moveTo>
                  <a:cubicBezTo>
                    <a:pt x="3345" y="195142"/>
                    <a:pt x="9718" y="207625"/>
                    <a:pt x="25334" y="214472"/>
                  </a:cubicBezTo>
                  <a:cubicBezTo>
                    <a:pt x="26967" y="215183"/>
                    <a:pt x="28679" y="215868"/>
                    <a:pt x="30549" y="216447"/>
                  </a:cubicBezTo>
                  <a:cubicBezTo>
                    <a:pt x="37686" y="218739"/>
                    <a:pt x="46508" y="220029"/>
                    <a:pt x="57147" y="219897"/>
                  </a:cubicBezTo>
                  <a:cubicBezTo>
                    <a:pt x="113767" y="219186"/>
                    <a:pt x="273226" y="217738"/>
                    <a:pt x="369611" y="216500"/>
                  </a:cubicBezTo>
                  <a:cubicBezTo>
                    <a:pt x="390179" y="216210"/>
                    <a:pt x="407850" y="215973"/>
                    <a:pt x="421096" y="215736"/>
                  </a:cubicBezTo>
                  <a:cubicBezTo>
                    <a:pt x="436818" y="215447"/>
                    <a:pt x="450434" y="205518"/>
                    <a:pt x="454121" y="191482"/>
                  </a:cubicBezTo>
                  <a:cubicBezTo>
                    <a:pt x="454779" y="188980"/>
                    <a:pt x="455411" y="186268"/>
                    <a:pt x="455990" y="183344"/>
                  </a:cubicBezTo>
                  <a:cubicBezTo>
                    <a:pt x="467578" y="127830"/>
                    <a:pt x="470949" y="3371"/>
                    <a:pt x="451013" y="1975"/>
                  </a:cubicBezTo>
                  <a:cubicBezTo>
                    <a:pt x="449380" y="2370"/>
                    <a:pt x="447616" y="2686"/>
                    <a:pt x="445746" y="2976"/>
                  </a:cubicBezTo>
                  <a:cubicBezTo>
                    <a:pt x="417094" y="7874"/>
                    <a:pt x="359894" y="8111"/>
                    <a:pt x="293951" y="11693"/>
                  </a:cubicBezTo>
                  <a:cubicBezTo>
                    <a:pt x="289343" y="11930"/>
                    <a:pt x="284708" y="12219"/>
                    <a:pt x="279994" y="12509"/>
                  </a:cubicBezTo>
                  <a:cubicBezTo>
                    <a:pt x="263218" y="13563"/>
                    <a:pt x="266273" y="28574"/>
                    <a:pt x="260427" y="51248"/>
                  </a:cubicBezTo>
                  <a:cubicBezTo>
                    <a:pt x="247154" y="103260"/>
                    <a:pt x="49536" y="136942"/>
                    <a:pt x="18672" y="141893"/>
                  </a:cubicBezTo>
                  <a:cubicBezTo>
                    <a:pt x="10666" y="143184"/>
                    <a:pt x="369" y="163066"/>
                    <a:pt x="2186" y="182502"/>
                  </a:cubicBezTo>
                  <a:lnTo>
                    <a:pt x="2186" y="182449"/>
                  </a:ln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23" name="Freeform: Shape 47">
              <a:extLst>
                <a:ext uri="{FF2B5EF4-FFF2-40B4-BE49-F238E27FC236}">
                  <a16:creationId xmlns:a16="http://schemas.microsoft.com/office/drawing/2014/main" id="{824B7A51-FFC2-451E-B784-4FA71D9D23EC}"/>
                </a:ext>
              </a:extLst>
            </p:cNvPr>
            <p:cNvSpPr>
              <a:spLocks/>
            </p:cNvSpPr>
            <p:nvPr/>
          </p:nvSpPr>
          <p:spPr bwMode="auto">
            <a:xfrm>
              <a:off x="10055005" y="3044576"/>
              <a:ext cx="890122" cy="2222672"/>
            </a:xfrm>
            <a:custGeom>
              <a:avLst/>
              <a:gdLst>
                <a:gd name="T0" fmla="*/ 886597 w 890122"/>
                <a:gd name="T1" fmla="*/ 506509 h 2222672"/>
                <a:gd name="T2" fmla="*/ 878407 w 890122"/>
                <a:gd name="T3" fmla="*/ 586541 h 2222672"/>
                <a:gd name="T4" fmla="*/ 843619 w 890122"/>
                <a:gd name="T5" fmla="*/ 1296874 h 2222672"/>
                <a:gd name="T6" fmla="*/ 829029 w 890122"/>
                <a:gd name="T7" fmla="*/ 2156342 h 2222672"/>
                <a:gd name="T8" fmla="*/ 604418 w 890122"/>
                <a:gd name="T9" fmla="*/ 2156342 h 2222672"/>
                <a:gd name="T10" fmla="*/ 564968 w 890122"/>
                <a:gd name="T11" fmla="*/ 1314914 h 2222672"/>
                <a:gd name="T12" fmla="*/ 482118 w 890122"/>
                <a:gd name="T13" fmla="*/ 621882 h 2222672"/>
                <a:gd name="T14" fmla="*/ 482118 w 890122"/>
                <a:gd name="T15" fmla="*/ 621961 h 2222672"/>
                <a:gd name="T16" fmla="*/ 444775 w 890122"/>
                <a:gd name="T17" fmla="*/ 724273 h 2222672"/>
                <a:gd name="T18" fmla="*/ 283579 w 890122"/>
                <a:gd name="T19" fmla="*/ 1245574 h 2222672"/>
                <a:gd name="T20" fmla="*/ 231594 w 890122"/>
                <a:gd name="T21" fmla="*/ 2193448 h 2222672"/>
                <a:gd name="T22" fmla="*/ 4270 w 890122"/>
                <a:gd name="T23" fmla="*/ 2181544 h 2222672"/>
                <a:gd name="T24" fmla="*/ 16147 w 890122"/>
                <a:gd name="T25" fmla="*/ 1225506 h 2222672"/>
                <a:gd name="T26" fmla="*/ 213580 w 890122"/>
                <a:gd name="T27" fmla="*/ 43118 h 2222672"/>
                <a:gd name="T28" fmla="*/ 881620 w 890122"/>
                <a:gd name="T29" fmla="*/ 119832 h 2222672"/>
                <a:gd name="T30" fmla="*/ 884754 w 890122"/>
                <a:gd name="T31" fmla="*/ 198890 h 2222672"/>
                <a:gd name="T32" fmla="*/ 887993 w 890122"/>
                <a:gd name="T33" fmla="*/ 295829 h 2222672"/>
                <a:gd name="T34" fmla="*/ 886518 w 890122"/>
                <a:gd name="T35" fmla="*/ 506561 h 222267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0122"/>
                <a:gd name="T55" fmla="*/ 0 h 2222672"/>
                <a:gd name="T56" fmla="*/ 890122 w 890122"/>
                <a:gd name="T57" fmla="*/ 2222672 h 222267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0122" h="2222672">
                  <a:moveTo>
                    <a:pt x="886597" y="506509"/>
                  </a:moveTo>
                  <a:cubicBezTo>
                    <a:pt x="884622" y="530921"/>
                    <a:pt x="881988" y="557467"/>
                    <a:pt x="878407" y="586541"/>
                  </a:cubicBezTo>
                  <a:cubicBezTo>
                    <a:pt x="865003" y="695568"/>
                    <a:pt x="836719" y="1063283"/>
                    <a:pt x="843619" y="1296874"/>
                  </a:cubicBezTo>
                  <a:cubicBezTo>
                    <a:pt x="850518" y="1529307"/>
                    <a:pt x="829029" y="2073071"/>
                    <a:pt x="829029" y="2156343"/>
                  </a:cubicBezTo>
                  <a:cubicBezTo>
                    <a:pt x="755344" y="2187286"/>
                    <a:pt x="709705" y="2177648"/>
                    <a:pt x="604418" y="2156343"/>
                  </a:cubicBezTo>
                  <a:cubicBezTo>
                    <a:pt x="604418" y="2156343"/>
                    <a:pt x="585720" y="1707700"/>
                    <a:pt x="564968" y="1314914"/>
                  </a:cubicBezTo>
                  <a:cubicBezTo>
                    <a:pt x="548114" y="995997"/>
                    <a:pt x="543268" y="1027968"/>
                    <a:pt x="482118" y="621882"/>
                  </a:cubicBezTo>
                  <a:lnTo>
                    <a:pt x="482118" y="621961"/>
                  </a:lnTo>
                  <a:cubicBezTo>
                    <a:pt x="481381" y="623831"/>
                    <a:pt x="466475" y="663412"/>
                    <a:pt x="444775" y="724273"/>
                  </a:cubicBezTo>
                  <a:cubicBezTo>
                    <a:pt x="398346" y="854209"/>
                    <a:pt x="320790" y="1081217"/>
                    <a:pt x="283579" y="1245574"/>
                  </a:cubicBezTo>
                  <a:cubicBezTo>
                    <a:pt x="225589" y="1501997"/>
                    <a:pt x="255848" y="2170379"/>
                    <a:pt x="231594" y="2193449"/>
                  </a:cubicBezTo>
                  <a:cubicBezTo>
                    <a:pt x="159304" y="2234242"/>
                    <a:pt x="36925" y="2238218"/>
                    <a:pt x="4270" y="2181545"/>
                  </a:cubicBezTo>
                  <a:cubicBezTo>
                    <a:pt x="4270" y="2181545"/>
                    <a:pt x="-9582" y="1354969"/>
                    <a:pt x="16147" y="1225506"/>
                  </a:cubicBezTo>
                  <a:cubicBezTo>
                    <a:pt x="33581" y="1137495"/>
                    <a:pt x="180741" y="274866"/>
                    <a:pt x="213580" y="43118"/>
                  </a:cubicBezTo>
                  <a:cubicBezTo>
                    <a:pt x="213580" y="43118"/>
                    <a:pt x="861737" y="-92270"/>
                    <a:pt x="881620" y="119832"/>
                  </a:cubicBezTo>
                  <a:cubicBezTo>
                    <a:pt x="884332" y="148827"/>
                    <a:pt x="885122" y="174451"/>
                    <a:pt x="884754" y="198890"/>
                  </a:cubicBezTo>
                  <a:cubicBezTo>
                    <a:pt x="884253" y="231835"/>
                    <a:pt x="886149" y="262331"/>
                    <a:pt x="887993" y="295829"/>
                  </a:cubicBezTo>
                  <a:cubicBezTo>
                    <a:pt x="891021" y="350500"/>
                    <a:pt x="894023" y="412967"/>
                    <a:pt x="886518" y="506561"/>
                  </a:cubicBezTo>
                  <a:lnTo>
                    <a:pt x="886597" y="506509"/>
                  </a:lnTo>
                  <a:close/>
                </a:path>
              </a:pathLst>
            </a:custGeom>
            <a:solidFill>
              <a:srgbClr val="3B3B4C"/>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4" name="Freeform: Shape 49">
              <a:extLst>
                <a:ext uri="{FF2B5EF4-FFF2-40B4-BE49-F238E27FC236}">
                  <a16:creationId xmlns:a16="http://schemas.microsoft.com/office/drawing/2014/main" id="{813D5DCA-E94A-418E-9DFA-596EA914F644}"/>
                </a:ext>
              </a:extLst>
            </p:cNvPr>
            <p:cNvSpPr>
              <a:spLocks/>
            </p:cNvSpPr>
            <p:nvPr/>
          </p:nvSpPr>
          <p:spPr bwMode="auto">
            <a:xfrm>
              <a:off x="10485672" y="3560124"/>
              <a:ext cx="50036" cy="244915"/>
            </a:xfrm>
            <a:custGeom>
              <a:avLst/>
              <a:gdLst>
                <a:gd name="T0" fmla="*/ 51478 w 50036"/>
                <a:gd name="T1" fmla="*/ 106334 h 244915"/>
                <a:gd name="T2" fmla="*/ 51478 w 50036"/>
                <a:gd name="T3" fmla="*/ 106413 h 244915"/>
                <a:gd name="T4" fmla="*/ 546 w 50036"/>
                <a:gd name="T5" fmla="*/ 245988 h 244915"/>
                <a:gd name="T6" fmla="*/ 26012 w 50036"/>
                <a:gd name="T7" fmla="*/ 546 h 244915"/>
                <a:gd name="T8" fmla="*/ 51478 w 50036"/>
                <a:gd name="T9" fmla="*/ 106334 h 244915"/>
                <a:gd name="T10" fmla="*/ 0 60000 65536"/>
                <a:gd name="T11" fmla="*/ 0 60000 65536"/>
                <a:gd name="T12" fmla="*/ 0 60000 65536"/>
                <a:gd name="T13" fmla="*/ 0 60000 65536"/>
                <a:gd name="T14" fmla="*/ 0 60000 65536"/>
                <a:gd name="T15" fmla="*/ 0 w 50036"/>
                <a:gd name="T16" fmla="*/ 0 h 244915"/>
                <a:gd name="T17" fmla="*/ 50036 w 50036"/>
                <a:gd name="T18" fmla="*/ 244915 h 244915"/>
              </a:gdLst>
              <a:ahLst/>
              <a:cxnLst>
                <a:cxn ang="T10">
                  <a:pos x="T0" y="T1"/>
                </a:cxn>
                <a:cxn ang="T11">
                  <a:pos x="T2" y="T3"/>
                </a:cxn>
                <a:cxn ang="T12">
                  <a:pos x="T4" y="T5"/>
                </a:cxn>
                <a:cxn ang="T13">
                  <a:pos x="T6" y="T7"/>
                </a:cxn>
                <a:cxn ang="T14">
                  <a:pos x="T8" y="T9"/>
                </a:cxn>
              </a:cxnLst>
              <a:rect l="T15" t="T16" r="T17" b="T18"/>
              <a:pathLst>
                <a:path w="50036" h="244915">
                  <a:moveTo>
                    <a:pt x="51478" y="106334"/>
                  </a:moveTo>
                  <a:lnTo>
                    <a:pt x="51478" y="106413"/>
                  </a:lnTo>
                  <a:cubicBezTo>
                    <a:pt x="50741" y="108282"/>
                    <a:pt x="22246" y="185128"/>
                    <a:pt x="546" y="245988"/>
                  </a:cubicBezTo>
                  <a:lnTo>
                    <a:pt x="26012" y="546"/>
                  </a:lnTo>
                  <a:cubicBezTo>
                    <a:pt x="26012" y="546"/>
                    <a:pt x="25090" y="15215"/>
                    <a:pt x="51478" y="106334"/>
                  </a:cubicBezTo>
                  <a:close/>
                </a:path>
              </a:pathLst>
            </a:custGeom>
            <a:solidFill>
              <a:srgbClr val="1F1F39">
                <a:alpha val="54117"/>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5" name="Freeform: Shape 50">
              <a:extLst>
                <a:ext uri="{FF2B5EF4-FFF2-40B4-BE49-F238E27FC236}">
                  <a16:creationId xmlns:a16="http://schemas.microsoft.com/office/drawing/2014/main" id="{377CA256-18A8-4ACC-B2A9-736D34CF1569}"/>
                </a:ext>
              </a:extLst>
            </p:cNvPr>
            <p:cNvSpPr>
              <a:spLocks/>
            </p:cNvSpPr>
            <p:nvPr/>
          </p:nvSpPr>
          <p:spPr bwMode="auto">
            <a:xfrm>
              <a:off x="10649686" y="3163230"/>
              <a:ext cx="289685" cy="171177"/>
            </a:xfrm>
            <a:custGeom>
              <a:avLst/>
              <a:gdLst>
                <a:gd name="T0" fmla="*/ 289525 w 289684"/>
                <a:gd name="T1" fmla="*/ 172540 h 171177"/>
                <a:gd name="T2" fmla="*/ 546 w 289684"/>
                <a:gd name="T3" fmla="*/ 546 h 171177"/>
                <a:gd name="T4" fmla="*/ 287234 w 289684"/>
                <a:gd name="T5" fmla="*/ 25538 h 171177"/>
                <a:gd name="T6" fmla="*/ 289551 w 289684"/>
                <a:gd name="T7" fmla="*/ 172540 h 171177"/>
                <a:gd name="T8" fmla="*/ 0 60000 65536"/>
                <a:gd name="T9" fmla="*/ 0 60000 65536"/>
                <a:gd name="T10" fmla="*/ 0 60000 65536"/>
                <a:gd name="T11" fmla="*/ 0 60000 65536"/>
                <a:gd name="T12" fmla="*/ 0 w 289684"/>
                <a:gd name="T13" fmla="*/ 0 h 171177"/>
                <a:gd name="T14" fmla="*/ 289684 w 289684"/>
                <a:gd name="T15" fmla="*/ 171177 h 171177"/>
              </a:gdLst>
              <a:ahLst/>
              <a:cxnLst>
                <a:cxn ang="T8">
                  <a:pos x="T0" y="T1"/>
                </a:cxn>
                <a:cxn ang="T9">
                  <a:pos x="T2" y="T3"/>
                </a:cxn>
                <a:cxn ang="T10">
                  <a:pos x="T4" y="T5"/>
                </a:cxn>
                <a:cxn ang="T11">
                  <a:pos x="T6" y="T7"/>
                </a:cxn>
              </a:cxnLst>
              <a:rect l="T12" t="T13" r="T14" b="T15"/>
              <a:pathLst>
                <a:path w="289684" h="171177">
                  <a:moveTo>
                    <a:pt x="289520" y="172540"/>
                  </a:moveTo>
                  <a:cubicBezTo>
                    <a:pt x="284148" y="171407"/>
                    <a:pt x="34308" y="120370"/>
                    <a:pt x="546" y="546"/>
                  </a:cubicBezTo>
                  <a:cubicBezTo>
                    <a:pt x="546" y="546"/>
                    <a:pt x="217731" y="18427"/>
                    <a:pt x="287229" y="25538"/>
                  </a:cubicBezTo>
                  <a:cubicBezTo>
                    <a:pt x="290257" y="80209"/>
                    <a:pt x="291706" y="141596"/>
                    <a:pt x="289546" y="172540"/>
                  </a:cubicBezTo>
                  <a:lnTo>
                    <a:pt x="289520" y="172540"/>
                  </a:lnTo>
                  <a:close/>
                </a:path>
              </a:pathLst>
            </a:custGeom>
            <a:solidFill>
              <a:srgbClr val="1F1F39">
                <a:alpha val="34901"/>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6" name="Freeform: Shape 51">
              <a:extLst>
                <a:ext uri="{FF2B5EF4-FFF2-40B4-BE49-F238E27FC236}">
                  <a16:creationId xmlns:a16="http://schemas.microsoft.com/office/drawing/2014/main" id="{5D609E11-8938-43BF-AF2E-F89C7750529E}"/>
                </a:ext>
              </a:extLst>
            </p:cNvPr>
            <p:cNvSpPr>
              <a:spLocks/>
            </p:cNvSpPr>
            <p:nvPr/>
          </p:nvSpPr>
          <p:spPr bwMode="auto">
            <a:xfrm>
              <a:off x="9692278" y="2143083"/>
              <a:ext cx="300219" cy="297585"/>
            </a:xfrm>
            <a:custGeom>
              <a:avLst/>
              <a:gdLst>
                <a:gd name="T0" fmla="*/ 12370 w 300218"/>
                <a:gd name="T1" fmla="*/ 83826 h 297585"/>
                <a:gd name="T2" fmla="*/ 21245 w 300218"/>
                <a:gd name="T3" fmla="*/ 88435 h 297585"/>
                <a:gd name="T4" fmla="*/ 58773 w 300218"/>
                <a:gd name="T5" fmla="*/ 120406 h 297585"/>
                <a:gd name="T6" fmla="*/ 116499 w 300218"/>
                <a:gd name="T7" fmla="*/ 190246 h 297585"/>
                <a:gd name="T8" fmla="*/ 166461 w 300218"/>
                <a:gd name="T9" fmla="*/ 282972 h 297585"/>
                <a:gd name="T10" fmla="*/ 300006 w 300218"/>
                <a:gd name="T11" fmla="*/ 281391 h 297585"/>
                <a:gd name="T12" fmla="*/ 302007 w 300218"/>
                <a:gd name="T13" fmla="*/ 111610 h 297585"/>
                <a:gd name="T14" fmla="*/ 120554 w 300218"/>
                <a:gd name="T15" fmla="*/ 15882 h 297585"/>
                <a:gd name="T16" fmla="*/ 546 w 300218"/>
                <a:gd name="T17" fmla="*/ 845 h 297585"/>
                <a:gd name="T18" fmla="*/ 12318 w 300218"/>
                <a:gd name="T19" fmla="*/ 83853 h 29758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0218"/>
                <a:gd name="T31" fmla="*/ 0 h 297585"/>
                <a:gd name="T32" fmla="*/ 300218 w 300218"/>
                <a:gd name="T33" fmla="*/ 297585 h 29758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0218" h="297585">
                  <a:moveTo>
                    <a:pt x="12370" y="83826"/>
                  </a:moveTo>
                  <a:lnTo>
                    <a:pt x="21245" y="88435"/>
                  </a:lnTo>
                  <a:cubicBezTo>
                    <a:pt x="21245" y="88435"/>
                    <a:pt x="38574" y="101787"/>
                    <a:pt x="58773" y="120406"/>
                  </a:cubicBezTo>
                  <a:cubicBezTo>
                    <a:pt x="80894" y="140842"/>
                    <a:pt x="106492" y="167624"/>
                    <a:pt x="116499" y="190246"/>
                  </a:cubicBezTo>
                  <a:cubicBezTo>
                    <a:pt x="127454" y="214975"/>
                    <a:pt x="158424" y="235858"/>
                    <a:pt x="166456" y="282972"/>
                  </a:cubicBezTo>
                  <a:cubicBezTo>
                    <a:pt x="172434" y="318234"/>
                    <a:pt x="300001" y="281391"/>
                    <a:pt x="300001" y="281391"/>
                  </a:cubicBezTo>
                  <a:lnTo>
                    <a:pt x="302002" y="111610"/>
                  </a:lnTo>
                  <a:cubicBezTo>
                    <a:pt x="262658" y="72502"/>
                    <a:pt x="168168" y="32737"/>
                    <a:pt x="120554" y="15882"/>
                  </a:cubicBezTo>
                  <a:cubicBezTo>
                    <a:pt x="67674" y="-2868"/>
                    <a:pt x="546" y="845"/>
                    <a:pt x="546" y="845"/>
                  </a:cubicBezTo>
                  <a:lnTo>
                    <a:pt x="12318" y="83853"/>
                  </a:lnTo>
                  <a:lnTo>
                    <a:pt x="12370" y="83826"/>
                  </a:lnTo>
                  <a:close/>
                </a:path>
              </a:pathLst>
            </a:custGeom>
            <a:solidFill>
              <a:srgbClr val="EFAEA6"/>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7" name="Freeform: Shape 52">
              <a:extLst>
                <a:ext uri="{FF2B5EF4-FFF2-40B4-BE49-F238E27FC236}">
                  <a16:creationId xmlns:a16="http://schemas.microsoft.com/office/drawing/2014/main" id="{D9E91A6A-643A-471F-B9DF-FE506064D954}"/>
                </a:ext>
              </a:extLst>
            </p:cNvPr>
            <p:cNvSpPr>
              <a:spLocks/>
            </p:cNvSpPr>
            <p:nvPr/>
          </p:nvSpPr>
          <p:spPr bwMode="auto">
            <a:xfrm>
              <a:off x="9750505" y="2184990"/>
              <a:ext cx="79005" cy="147476"/>
            </a:xfrm>
            <a:custGeom>
              <a:avLst/>
              <a:gdLst>
                <a:gd name="T0" fmla="*/ 546 w 79004"/>
                <a:gd name="T1" fmla="*/ 78503 h 147475"/>
                <a:gd name="T2" fmla="*/ 58277 w 79004"/>
                <a:gd name="T3" fmla="*/ 148344 h 147475"/>
                <a:gd name="T4" fmla="*/ 36203 w 79004"/>
                <a:gd name="T5" fmla="*/ 547 h 147475"/>
                <a:gd name="T6" fmla="*/ 13898 w 79004"/>
                <a:gd name="T7" fmla="*/ 44763 h 147475"/>
                <a:gd name="T8" fmla="*/ 546 w 79004"/>
                <a:gd name="T9" fmla="*/ 78530 h 147475"/>
                <a:gd name="T10" fmla="*/ 0 60000 65536"/>
                <a:gd name="T11" fmla="*/ 0 60000 65536"/>
                <a:gd name="T12" fmla="*/ 0 60000 65536"/>
                <a:gd name="T13" fmla="*/ 0 60000 65536"/>
                <a:gd name="T14" fmla="*/ 0 60000 65536"/>
                <a:gd name="T15" fmla="*/ 0 w 79004"/>
                <a:gd name="T16" fmla="*/ 0 h 147475"/>
                <a:gd name="T17" fmla="*/ 79004 w 79004"/>
                <a:gd name="T18" fmla="*/ 147475 h 147475"/>
              </a:gdLst>
              <a:ahLst/>
              <a:cxnLst>
                <a:cxn ang="T10">
                  <a:pos x="T0" y="T1"/>
                </a:cxn>
                <a:cxn ang="T11">
                  <a:pos x="T2" y="T3"/>
                </a:cxn>
                <a:cxn ang="T12">
                  <a:pos x="T4" y="T5"/>
                </a:cxn>
                <a:cxn ang="T13">
                  <a:pos x="T6" y="T7"/>
                </a:cxn>
                <a:cxn ang="T14">
                  <a:pos x="T8" y="T9"/>
                </a:cxn>
              </a:cxnLst>
              <a:rect l="T15" t="T16" r="T17" b="T18"/>
              <a:pathLst>
                <a:path w="79004" h="147475">
                  <a:moveTo>
                    <a:pt x="546" y="78498"/>
                  </a:moveTo>
                  <a:cubicBezTo>
                    <a:pt x="22667" y="98934"/>
                    <a:pt x="48265" y="125717"/>
                    <a:pt x="58272" y="148339"/>
                  </a:cubicBezTo>
                  <a:cubicBezTo>
                    <a:pt x="107229" y="66437"/>
                    <a:pt x="65725" y="310"/>
                    <a:pt x="36203" y="547"/>
                  </a:cubicBezTo>
                  <a:cubicBezTo>
                    <a:pt x="17795" y="731"/>
                    <a:pt x="13898" y="44763"/>
                    <a:pt x="13898" y="44763"/>
                  </a:cubicBezTo>
                  <a:lnTo>
                    <a:pt x="546" y="78525"/>
                  </a:lnTo>
                  <a:lnTo>
                    <a:pt x="546" y="78498"/>
                  </a:lnTo>
                  <a:close/>
                </a:path>
              </a:pathLst>
            </a:custGeom>
            <a:solidFill>
              <a:srgbClr val="1F1F39">
                <a:alpha val="14117"/>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8" name="Freeform: Shape 53">
              <a:extLst>
                <a:ext uri="{FF2B5EF4-FFF2-40B4-BE49-F238E27FC236}">
                  <a16:creationId xmlns:a16="http://schemas.microsoft.com/office/drawing/2014/main" id="{59D007F4-5E09-4531-9126-E8A33E05F9F9}"/>
                </a:ext>
              </a:extLst>
            </p:cNvPr>
            <p:cNvSpPr>
              <a:spLocks/>
            </p:cNvSpPr>
            <p:nvPr/>
          </p:nvSpPr>
          <p:spPr bwMode="auto">
            <a:xfrm>
              <a:off x="9797040" y="2210246"/>
              <a:ext cx="963860" cy="1079734"/>
            </a:xfrm>
            <a:custGeom>
              <a:avLst/>
              <a:gdLst>
                <a:gd name="T0" fmla="*/ 189999 w 963860"/>
                <a:gd name="T1" fmla="*/ 572 h 1079734"/>
                <a:gd name="T2" fmla="*/ 128032 w 963860"/>
                <a:gd name="T3" fmla="*/ 151393 h 1079734"/>
                <a:gd name="T4" fmla="*/ 41917 w 963860"/>
                <a:gd name="T5" fmla="*/ 112075 h 1079734"/>
                <a:gd name="T6" fmla="*/ 13396 w 963860"/>
                <a:gd name="T7" fmla="*/ 123715 h 1079734"/>
                <a:gd name="T8" fmla="*/ 529404 w 963860"/>
                <a:gd name="T9" fmla="*/ 1059081 h 1079734"/>
                <a:gd name="T10" fmla="*/ 884505 w 963860"/>
                <a:gd name="T11" fmla="*/ 965144 h 1079734"/>
                <a:gd name="T12" fmla="*/ 900174 w 963860"/>
                <a:gd name="T13" fmla="*/ 612913 h 1079734"/>
                <a:gd name="T14" fmla="*/ 425512 w 963860"/>
                <a:gd name="T15" fmla="*/ 43867 h 1079734"/>
                <a:gd name="T16" fmla="*/ 190025 w 963860"/>
                <a:gd name="T17" fmla="*/ 546 h 10797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3860"/>
                <a:gd name="T28" fmla="*/ 0 h 1079734"/>
                <a:gd name="T29" fmla="*/ 963860 w 963860"/>
                <a:gd name="T30" fmla="*/ 1079734 h 10797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3860" h="1079734">
                  <a:moveTo>
                    <a:pt x="189999" y="572"/>
                  </a:moveTo>
                  <a:cubicBezTo>
                    <a:pt x="129428" y="16347"/>
                    <a:pt x="169220" y="124110"/>
                    <a:pt x="128032" y="151393"/>
                  </a:cubicBezTo>
                  <a:cubicBezTo>
                    <a:pt x="103041" y="167931"/>
                    <a:pt x="60668" y="116710"/>
                    <a:pt x="41917" y="112075"/>
                  </a:cubicBezTo>
                  <a:cubicBezTo>
                    <a:pt x="30382" y="109230"/>
                    <a:pt x="18821" y="105228"/>
                    <a:pt x="13396" y="123715"/>
                  </a:cubicBezTo>
                  <a:cubicBezTo>
                    <a:pt x="-96684" y="499673"/>
                    <a:pt x="536883" y="999564"/>
                    <a:pt x="529404" y="1059081"/>
                  </a:cubicBezTo>
                  <a:cubicBezTo>
                    <a:pt x="523268" y="1107774"/>
                    <a:pt x="771738" y="1067824"/>
                    <a:pt x="884505" y="965144"/>
                  </a:cubicBezTo>
                  <a:cubicBezTo>
                    <a:pt x="1039117" y="824331"/>
                    <a:pt x="925061" y="645384"/>
                    <a:pt x="900174" y="612913"/>
                  </a:cubicBezTo>
                  <a:cubicBezTo>
                    <a:pt x="875287" y="580442"/>
                    <a:pt x="425512" y="43867"/>
                    <a:pt x="425512" y="43867"/>
                  </a:cubicBezTo>
                  <a:cubicBezTo>
                    <a:pt x="425512" y="43867"/>
                    <a:pt x="307005" y="23958"/>
                    <a:pt x="190025" y="546"/>
                  </a:cubicBezTo>
                  <a:lnTo>
                    <a:pt x="189999" y="572"/>
                  </a:lnTo>
                  <a:close/>
                </a:path>
              </a:pathLst>
            </a:custGeom>
            <a:solidFill>
              <a:srgbClr val="FFFFFF"/>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29" name="Freeform: Shape 54">
              <a:extLst>
                <a:ext uri="{FF2B5EF4-FFF2-40B4-BE49-F238E27FC236}">
                  <a16:creationId xmlns:a16="http://schemas.microsoft.com/office/drawing/2014/main" id="{1551C97E-F767-46E4-8320-472FDD6968AC}"/>
                </a:ext>
              </a:extLst>
            </p:cNvPr>
            <p:cNvSpPr>
              <a:spLocks/>
            </p:cNvSpPr>
            <p:nvPr/>
          </p:nvSpPr>
          <p:spPr bwMode="auto">
            <a:xfrm>
              <a:off x="10888147" y="3273545"/>
              <a:ext cx="231748" cy="165910"/>
            </a:xfrm>
            <a:custGeom>
              <a:avLst/>
              <a:gdLst>
                <a:gd name="T0" fmla="*/ 7554 w 231747"/>
                <a:gd name="T1" fmla="*/ 49452 h 165910"/>
                <a:gd name="T2" fmla="*/ 7607 w 231747"/>
                <a:gd name="T3" fmla="*/ 49400 h 165910"/>
                <a:gd name="T4" fmla="*/ 8450 w 231747"/>
                <a:gd name="T5" fmla="*/ 47899 h 165910"/>
                <a:gd name="T6" fmla="*/ 27121 w 231747"/>
                <a:gd name="T7" fmla="*/ 31386 h 165910"/>
                <a:gd name="T8" fmla="*/ 28780 w 231747"/>
                <a:gd name="T9" fmla="*/ 30886 h 165910"/>
                <a:gd name="T10" fmla="*/ 30887 w 231747"/>
                <a:gd name="T11" fmla="*/ 30359 h 165910"/>
                <a:gd name="T12" fmla="*/ 57169 w 231747"/>
                <a:gd name="T13" fmla="*/ 25013 h 165910"/>
                <a:gd name="T14" fmla="*/ 57248 w 231747"/>
                <a:gd name="T15" fmla="*/ 24961 h 165910"/>
                <a:gd name="T16" fmla="*/ 57301 w 231747"/>
                <a:gd name="T17" fmla="*/ 24961 h 165910"/>
                <a:gd name="T18" fmla="*/ 58381 w 231747"/>
                <a:gd name="T19" fmla="*/ 24750 h 165910"/>
                <a:gd name="T20" fmla="*/ 58486 w 231747"/>
                <a:gd name="T21" fmla="*/ 24750 h 165910"/>
                <a:gd name="T22" fmla="*/ 60514 w 231747"/>
                <a:gd name="T23" fmla="*/ 24329 h 165910"/>
                <a:gd name="T24" fmla="*/ 89561 w 231747"/>
                <a:gd name="T25" fmla="*/ 18430 h 165910"/>
                <a:gd name="T26" fmla="*/ 167096 w 231747"/>
                <a:gd name="T27" fmla="*/ 2576 h 165910"/>
                <a:gd name="T28" fmla="*/ 182450 w 231747"/>
                <a:gd name="T29" fmla="*/ 3392 h 165910"/>
                <a:gd name="T30" fmla="*/ 215658 w 231747"/>
                <a:gd name="T31" fmla="*/ 44370 h 165910"/>
                <a:gd name="T32" fmla="*/ 221899 w 231747"/>
                <a:gd name="T33" fmla="*/ 73707 h 165910"/>
                <a:gd name="T34" fmla="*/ 231828 w 231747"/>
                <a:gd name="T35" fmla="*/ 120293 h 165910"/>
                <a:gd name="T36" fmla="*/ 231275 w 231747"/>
                <a:gd name="T37" fmla="*/ 121110 h 165910"/>
                <a:gd name="T38" fmla="*/ 205940 w 231747"/>
                <a:gd name="T39" fmla="*/ 126298 h 165910"/>
                <a:gd name="T40" fmla="*/ 205098 w 231747"/>
                <a:gd name="T41" fmla="*/ 125797 h 165910"/>
                <a:gd name="T42" fmla="*/ 195143 w 231747"/>
                <a:gd name="T43" fmla="*/ 79079 h 165910"/>
                <a:gd name="T44" fmla="*/ 195143 w 231747"/>
                <a:gd name="T45" fmla="*/ 79026 h 165910"/>
                <a:gd name="T46" fmla="*/ 193695 w 231747"/>
                <a:gd name="T47" fmla="*/ 72258 h 165910"/>
                <a:gd name="T48" fmla="*/ 169177 w 231747"/>
                <a:gd name="T49" fmla="*/ 41710 h 165910"/>
                <a:gd name="T50" fmla="*/ 157326 w 231747"/>
                <a:gd name="T51" fmla="*/ 40972 h 165910"/>
                <a:gd name="T52" fmla="*/ 91747 w 231747"/>
                <a:gd name="T53" fmla="*/ 54377 h 165910"/>
                <a:gd name="T54" fmla="*/ 63411 w 231747"/>
                <a:gd name="T55" fmla="*/ 60171 h 165910"/>
                <a:gd name="T56" fmla="*/ 63358 w 231747"/>
                <a:gd name="T57" fmla="*/ 60171 h 165910"/>
                <a:gd name="T58" fmla="*/ 55510 w 231747"/>
                <a:gd name="T59" fmla="*/ 61777 h 165910"/>
                <a:gd name="T60" fmla="*/ 38261 w 231747"/>
                <a:gd name="T61" fmla="*/ 75708 h 165910"/>
                <a:gd name="T62" fmla="*/ 34047 w 231747"/>
                <a:gd name="T63" fmla="*/ 98225 h 165910"/>
                <a:gd name="T64" fmla="*/ 34942 w 231747"/>
                <a:gd name="T65" fmla="*/ 104282 h 165910"/>
                <a:gd name="T66" fmla="*/ 34995 w 231747"/>
                <a:gd name="T67" fmla="*/ 104624 h 165910"/>
                <a:gd name="T68" fmla="*/ 36233 w 231747"/>
                <a:gd name="T69" fmla="*/ 110497 h 165910"/>
                <a:gd name="T70" fmla="*/ 46319 w 231747"/>
                <a:gd name="T71" fmla="*/ 157821 h 165910"/>
                <a:gd name="T72" fmla="*/ 46372 w 231747"/>
                <a:gd name="T73" fmla="*/ 158163 h 165910"/>
                <a:gd name="T74" fmla="*/ 45766 w 231747"/>
                <a:gd name="T75" fmla="*/ 158927 h 165910"/>
                <a:gd name="T76" fmla="*/ 20432 w 231747"/>
                <a:gd name="T77" fmla="*/ 164115 h 165910"/>
                <a:gd name="T78" fmla="*/ 19589 w 231747"/>
                <a:gd name="T79" fmla="*/ 163614 h 165910"/>
                <a:gd name="T80" fmla="*/ 19536 w 231747"/>
                <a:gd name="T81" fmla="*/ 163272 h 165910"/>
                <a:gd name="T82" fmla="*/ 9424 w 231747"/>
                <a:gd name="T83" fmla="*/ 115790 h 165910"/>
                <a:gd name="T84" fmla="*/ 3419 w 231747"/>
                <a:gd name="T85" fmla="*/ 87612 h 165910"/>
                <a:gd name="T86" fmla="*/ 7580 w 231747"/>
                <a:gd name="T87" fmla="*/ 49373 h 1659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1747"/>
                <a:gd name="T133" fmla="*/ 0 h 165910"/>
                <a:gd name="T134" fmla="*/ 231747 w 231747"/>
                <a:gd name="T135" fmla="*/ 165910 h 1659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1747" h="165910">
                  <a:moveTo>
                    <a:pt x="7554" y="49452"/>
                  </a:moveTo>
                  <a:cubicBezTo>
                    <a:pt x="7554" y="49452"/>
                    <a:pt x="7607" y="49400"/>
                    <a:pt x="7607" y="49400"/>
                  </a:cubicBezTo>
                  <a:cubicBezTo>
                    <a:pt x="7870" y="48873"/>
                    <a:pt x="8134" y="48399"/>
                    <a:pt x="8450" y="47899"/>
                  </a:cubicBezTo>
                  <a:cubicBezTo>
                    <a:pt x="12768" y="39998"/>
                    <a:pt x="19220" y="34099"/>
                    <a:pt x="27121" y="31386"/>
                  </a:cubicBezTo>
                  <a:cubicBezTo>
                    <a:pt x="27674" y="31202"/>
                    <a:pt x="28227" y="31018"/>
                    <a:pt x="28780" y="30886"/>
                  </a:cubicBezTo>
                  <a:cubicBezTo>
                    <a:pt x="29465" y="30675"/>
                    <a:pt x="30176" y="30517"/>
                    <a:pt x="30887" y="30359"/>
                  </a:cubicBezTo>
                  <a:lnTo>
                    <a:pt x="57169" y="25013"/>
                  </a:lnTo>
                  <a:cubicBezTo>
                    <a:pt x="57169" y="25013"/>
                    <a:pt x="57222" y="25013"/>
                    <a:pt x="57248" y="24961"/>
                  </a:cubicBezTo>
                  <a:lnTo>
                    <a:pt x="57301" y="24961"/>
                  </a:lnTo>
                  <a:lnTo>
                    <a:pt x="58381" y="24750"/>
                  </a:lnTo>
                  <a:lnTo>
                    <a:pt x="58486" y="24750"/>
                  </a:lnTo>
                  <a:lnTo>
                    <a:pt x="60514" y="24329"/>
                  </a:lnTo>
                  <a:lnTo>
                    <a:pt x="89561" y="18430"/>
                  </a:lnTo>
                  <a:lnTo>
                    <a:pt x="167091" y="2576"/>
                  </a:lnTo>
                  <a:cubicBezTo>
                    <a:pt x="172253" y="1523"/>
                    <a:pt x="177520" y="1891"/>
                    <a:pt x="182445" y="3392"/>
                  </a:cubicBezTo>
                  <a:cubicBezTo>
                    <a:pt x="197850" y="8001"/>
                    <a:pt x="211308" y="23697"/>
                    <a:pt x="215653" y="44370"/>
                  </a:cubicBezTo>
                  <a:lnTo>
                    <a:pt x="221894" y="73707"/>
                  </a:lnTo>
                  <a:lnTo>
                    <a:pt x="231823" y="120293"/>
                  </a:lnTo>
                  <a:cubicBezTo>
                    <a:pt x="231928" y="120715"/>
                    <a:pt x="231691" y="121004"/>
                    <a:pt x="231270" y="121110"/>
                  </a:cubicBezTo>
                  <a:lnTo>
                    <a:pt x="205935" y="126298"/>
                  </a:lnTo>
                  <a:cubicBezTo>
                    <a:pt x="205567" y="126350"/>
                    <a:pt x="205145" y="126166"/>
                    <a:pt x="205093" y="125797"/>
                  </a:cubicBezTo>
                  <a:lnTo>
                    <a:pt x="195138" y="79079"/>
                  </a:lnTo>
                  <a:lnTo>
                    <a:pt x="195138" y="79026"/>
                  </a:lnTo>
                  <a:lnTo>
                    <a:pt x="193690" y="72258"/>
                  </a:lnTo>
                  <a:cubicBezTo>
                    <a:pt x="190451" y="56958"/>
                    <a:pt x="180522" y="45239"/>
                    <a:pt x="169172" y="41710"/>
                  </a:cubicBezTo>
                  <a:cubicBezTo>
                    <a:pt x="165353" y="40472"/>
                    <a:pt x="161324" y="40156"/>
                    <a:pt x="157321" y="40972"/>
                  </a:cubicBezTo>
                  <a:lnTo>
                    <a:pt x="91747" y="54377"/>
                  </a:lnTo>
                  <a:lnTo>
                    <a:pt x="63411" y="60171"/>
                  </a:lnTo>
                  <a:lnTo>
                    <a:pt x="63358" y="60171"/>
                  </a:lnTo>
                  <a:lnTo>
                    <a:pt x="55510" y="61777"/>
                  </a:lnTo>
                  <a:cubicBezTo>
                    <a:pt x="47978" y="63278"/>
                    <a:pt x="41948" y="68492"/>
                    <a:pt x="38261" y="75708"/>
                  </a:cubicBezTo>
                  <a:cubicBezTo>
                    <a:pt x="34916" y="82002"/>
                    <a:pt x="33389" y="89903"/>
                    <a:pt x="34047" y="98225"/>
                  </a:cubicBezTo>
                  <a:cubicBezTo>
                    <a:pt x="34205" y="100226"/>
                    <a:pt x="34468" y="102280"/>
                    <a:pt x="34942" y="104282"/>
                  </a:cubicBezTo>
                  <a:lnTo>
                    <a:pt x="34995" y="104624"/>
                  </a:lnTo>
                  <a:lnTo>
                    <a:pt x="36233" y="110497"/>
                  </a:lnTo>
                  <a:lnTo>
                    <a:pt x="46319" y="157821"/>
                  </a:lnTo>
                  <a:lnTo>
                    <a:pt x="46372" y="158163"/>
                  </a:lnTo>
                  <a:cubicBezTo>
                    <a:pt x="46477" y="158479"/>
                    <a:pt x="46187" y="158874"/>
                    <a:pt x="45766" y="158927"/>
                  </a:cubicBezTo>
                  <a:lnTo>
                    <a:pt x="20432" y="164115"/>
                  </a:lnTo>
                  <a:cubicBezTo>
                    <a:pt x="20063" y="164167"/>
                    <a:pt x="19642" y="163983"/>
                    <a:pt x="19589" y="163614"/>
                  </a:cubicBezTo>
                  <a:lnTo>
                    <a:pt x="19536" y="163272"/>
                  </a:lnTo>
                  <a:lnTo>
                    <a:pt x="9424" y="115790"/>
                  </a:lnTo>
                  <a:lnTo>
                    <a:pt x="3419" y="87612"/>
                  </a:lnTo>
                  <a:cubicBezTo>
                    <a:pt x="417" y="73522"/>
                    <a:pt x="2234" y="59907"/>
                    <a:pt x="7580" y="49373"/>
                  </a:cubicBezTo>
                  <a:lnTo>
                    <a:pt x="7554" y="49452"/>
                  </a:lnTo>
                  <a:close/>
                </a:path>
              </a:pathLst>
            </a:custGeom>
            <a:solidFill>
              <a:srgbClr val="201B2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30" name="Freeform: Shape 55">
              <a:extLst>
                <a:ext uri="{FF2B5EF4-FFF2-40B4-BE49-F238E27FC236}">
                  <a16:creationId xmlns:a16="http://schemas.microsoft.com/office/drawing/2014/main" id="{DEC860A0-A1AB-4BB5-8AD5-9D77390033D1}"/>
                </a:ext>
              </a:extLst>
            </p:cNvPr>
            <p:cNvSpPr>
              <a:spLocks/>
            </p:cNvSpPr>
            <p:nvPr/>
          </p:nvSpPr>
          <p:spPr bwMode="auto">
            <a:xfrm>
              <a:off x="10891734" y="3140468"/>
              <a:ext cx="179078" cy="205413"/>
            </a:xfrm>
            <a:custGeom>
              <a:avLst/>
              <a:gdLst>
                <a:gd name="T0" fmla="*/ 33436 w 179077"/>
                <a:gd name="T1" fmla="*/ 25810 h 205412"/>
                <a:gd name="T2" fmla="*/ 32961 w 179077"/>
                <a:gd name="T3" fmla="*/ 26495 h 205412"/>
                <a:gd name="T4" fmla="*/ 19188 w 179077"/>
                <a:gd name="T5" fmla="*/ 88066 h 205412"/>
                <a:gd name="T6" fmla="*/ 10682 w 179077"/>
                <a:gd name="T7" fmla="*/ 186695 h 205412"/>
                <a:gd name="T8" fmla="*/ 54267 w 179077"/>
                <a:gd name="T9" fmla="*/ 157701 h 205412"/>
                <a:gd name="T10" fmla="*/ 59560 w 179077"/>
                <a:gd name="T11" fmla="*/ 193042 h 205412"/>
                <a:gd name="T12" fmla="*/ 150552 w 179077"/>
                <a:gd name="T13" fmla="*/ 192331 h 205412"/>
                <a:gd name="T14" fmla="*/ 178494 w 179077"/>
                <a:gd name="T15" fmla="*/ 105663 h 205412"/>
                <a:gd name="T16" fmla="*/ 138438 w 179077"/>
                <a:gd name="T17" fmla="*/ 5901 h 205412"/>
                <a:gd name="T18" fmla="*/ 33436 w 179077"/>
                <a:gd name="T19" fmla="*/ 25836 h 205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9077"/>
                <a:gd name="T31" fmla="*/ 0 h 205412"/>
                <a:gd name="T32" fmla="*/ 179077 w 179077"/>
                <a:gd name="T33" fmla="*/ 205412 h 2054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9077" h="205412">
                  <a:moveTo>
                    <a:pt x="33436" y="25810"/>
                  </a:moveTo>
                  <a:cubicBezTo>
                    <a:pt x="33146" y="25915"/>
                    <a:pt x="32961" y="26205"/>
                    <a:pt x="32961" y="26495"/>
                  </a:cubicBezTo>
                  <a:cubicBezTo>
                    <a:pt x="33567" y="55384"/>
                    <a:pt x="23981" y="49327"/>
                    <a:pt x="19188" y="88066"/>
                  </a:cubicBezTo>
                  <a:cubicBezTo>
                    <a:pt x="14369" y="127042"/>
                    <a:pt x="-11150" y="184399"/>
                    <a:pt x="10682" y="186690"/>
                  </a:cubicBezTo>
                  <a:cubicBezTo>
                    <a:pt x="32514" y="188955"/>
                    <a:pt x="44839" y="163911"/>
                    <a:pt x="54267" y="157696"/>
                  </a:cubicBezTo>
                  <a:cubicBezTo>
                    <a:pt x="63694" y="151480"/>
                    <a:pt x="44154" y="177183"/>
                    <a:pt x="59560" y="193037"/>
                  </a:cubicBezTo>
                  <a:cubicBezTo>
                    <a:pt x="74966" y="208891"/>
                    <a:pt x="129137" y="210418"/>
                    <a:pt x="150547" y="192326"/>
                  </a:cubicBezTo>
                  <a:cubicBezTo>
                    <a:pt x="171958" y="174208"/>
                    <a:pt x="183650" y="142895"/>
                    <a:pt x="178489" y="105658"/>
                  </a:cubicBezTo>
                  <a:cubicBezTo>
                    <a:pt x="173327" y="68420"/>
                    <a:pt x="145201" y="21465"/>
                    <a:pt x="138433" y="5901"/>
                  </a:cubicBezTo>
                  <a:cubicBezTo>
                    <a:pt x="131955" y="-9005"/>
                    <a:pt x="40915" y="23150"/>
                    <a:pt x="33436" y="25836"/>
                  </a:cubicBezTo>
                  <a:lnTo>
                    <a:pt x="33436" y="25810"/>
                  </a:lnTo>
                  <a:close/>
                </a:path>
              </a:pathLst>
            </a:custGeom>
            <a:solidFill>
              <a:srgbClr val="EEADA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31" name="Freeform: Shape 56">
              <a:extLst>
                <a:ext uri="{FF2B5EF4-FFF2-40B4-BE49-F238E27FC236}">
                  <a16:creationId xmlns:a16="http://schemas.microsoft.com/office/drawing/2014/main" id="{CD7FC4B6-3F42-48A3-82A9-815900B9EB1B}"/>
                </a:ext>
              </a:extLst>
            </p:cNvPr>
            <p:cNvSpPr>
              <a:spLocks/>
            </p:cNvSpPr>
            <p:nvPr/>
          </p:nvSpPr>
          <p:spPr bwMode="auto">
            <a:xfrm>
              <a:off x="10888042" y="3296320"/>
              <a:ext cx="60570" cy="142209"/>
            </a:xfrm>
            <a:custGeom>
              <a:avLst/>
              <a:gdLst>
                <a:gd name="T0" fmla="*/ 7580 w 60570"/>
                <a:gd name="T1" fmla="*/ 26493 h 142208"/>
                <a:gd name="T2" fmla="*/ 7632 w 60570"/>
                <a:gd name="T3" fmla="*/ 26440 h 142208"/>
                <a:gd name="T4" fmla="*/ 7632 w 60570"/>
                <a:gd name="T5" fmla="*/ 26388 h 142208"/>
                <a:gd name="T6" fmla="*/ 8343 w 60570"/>
                <a:gd name="T7" fmla="*/ 25124 h 142208"/>
                <a:gd name="T8" fmla="*/ 27173 w 60570"/>
                <a:gd name="T9" fmla="*/ 8322 h 142208"/>
                <a:gd name="T10" fmla="*/ 28832 w 60570"/>
                <a:gd name="T11" fmla="*/ 7821 h 142208"/>
                <a:gd name="T12" fmla="*/ 30939 w 60570"/>
                <a:gd name="T13" fmla="*/ 7295 h 142208"/>
                <a:gd name="T14" fmla="*/ 57353 w 60570"/>
                <a:gd name="T15" fmla="*/ 2186 h 142208"/>
                <a:gd name="T16" fmla="*/ 57405 w 60570"/>
                <a:gd name="T17" fmla="*/ 2186 h 142208"/>
                <a:gd name="T18" fmla="*/ 58485 w 60570"/>
                <a:gd name="T19" fmla="*/ 1975 h 142208"/>
                <a:gd name="T20" fmla="*/ 58590 w 60570"/>
                <a:gd name="T21" fmla="*/ 1975 h 142208"/>
                <a:gd name="T22" fmla="*/ 59328 w 60570"/>
                <a:gd name="T23" fmla="*/ 2713 h 142208"/>
                <a:gd name="T24" fmla="*/ 58538 w 60570"/>
                <a:gd name="T25" fmla="*/ 10165 h 142208"/>
                <a:gd name="T26" fmla="*/ 58538 w 60570"/>
                <a:gd name="T27" fmla="*/ 10560 h 142208"/>
                <a:gd name="T28" fmla="*/ 57195 w 60570"/>
                <a:gd name="T29" fmla="*/ 23333 h 142208"/>
                <a:gd name="T30" fmla="*/ 57195 w 60570"/>
                <a:gd name="T31" fmla="*/ 23675 h 142208"/>
                <a:gd name="T32" fmla="*/ 55562 w 60570"/>
                <a:gd name="T33" fmla="*/ 38712 h 142208"/>
                <a:gd name="T34" fmla="*/ 38312 w 60570"/>
                <a:gd name="T35" fmla="*/ 52644 h 142208"/>
                <a:gd name="T36" fmla="*/ 38312 w 60570"/>
                <a:gd name="T37" fmla="*/ 52696 h 142208"/>
                <a:gd name="T38" fmla="*/ 34152 w 60570"/>
                <a:gd name="T39" fmla="*/ 75507 h 142208"/>
                <a:gd name="T40" fmla="*/ 35047 w 60570"/>
                <a:gd name="T41" fmla="*/ 81564 h 142208"/>
                <a:gd name="T42" fmla="*/ 35100 w 60570"/>
                <a:gd name="T43" fmla="*/ 81907 h 142208"/>
                <a:gd name="T44" fmla="*/ 36390 w 60570"/>
                <a:gd name="T45" fmla="*/ 87780 h 142208"/>
                <a:gd name="T46" fmla="*/ 46450 w 60570"/>
                <a:gd name="T47" fmla="*/ 135103 h 142208"/>
                <a:gd name="T48" fmla="*/ 46450 w 60570"/>
                <a:gd name="T49" fmla="*/ 135235 h 142208"/>
                <a:gd name="T50" fmla="*/ 45844 w 60570"/>
                <a:gd name="T51" fmla="*/ 135920 h 142208"/>
                <a:gd name="T52" fmla="*/ 20510 w 60570"/>
                <a:gd name="T53" fmla="*/ 141108 h 142208"/>
                <a:gd name="T54" fmla="*/ 19641 w 60570"/>
                <a:gd name="T55" fmla="*/ 140555 h 142208"/>
                <a:gd name="T56" fmla="*/ 9528 w 60570"/>
                <a:gd name="T57" fmla="*/ 93073 h 142208"/>
                <a:gd name="T58" fmla="*/ 3419 w 60570"/>
                <a:gd name="T59" fmla="*/ 64626 h 142208"/>
                <a:gd name="T60" fmla="*/ 7606 w 60570"/>
                <a:gd name="T61" fmla="*/ 26493 h 14220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570"/>
                <a:gd name="T94" fmla="*/ 0 h 142208"/>
                <a:gd name="T95" fmla="*/ 60570 w 60570"/>
                <a:gd name="T96" fmla="*/ 142208 h 14220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570" h="142208">
                  <a:moveTo>
                    <a:pt x="7580" y="26493"/>
                  </a:moveTo>
                  <a:cubicBezTo>
                    <a:pt x="7580" y="26493"/>
                    <a:pt x="7632" y="26440"/>
                    <a:pt x="7632" y="26440"/>
                  </a:cubicBezTo>
                  <a:lnTo>
                    <a:pt x="7632" y="26388"/>
                  </a:lnTo>
                  <a:cubicBezTo>
                    <a:pt x="7843" y="25966"/>
                    <a:pt x="8080" y="25545"/>
                    <a:pt x="8343" y="25124"/>
                  </a:cubicBezTo>
                  <a:cubicBezTo>
                    <a:pt x="12636" y="17170"/>
                    <a:pt x="19167" y="11113"/>
                    <a:pt x="27173" y="8322"/>
                  </a:cubicBezTo>
                  <a:cubicBezTo>
                    <a:pt x="27726" y="8137"/>
                    <a:pt x="28279" y="7953"/>
                    <a:pt x="28832" y="7821"/>
                  </a:cubicBezTo>
                  <a:cubicBezTo>
                    <a:pt x="29517" y="7611"/>
                    <a:pt x="30228" y="7453"/>
                    <a:pt x="30939" y="7295"/>
                  </a:cubicBezTo>
                  <a:lnTo>
                    <a:pt x="57353" y="2186"/>
                  </a:lnTo>
                  <a:lnTo>
                    <a:pt x="57405" y="2186"/>
                  </a:lnTo>
                  <a:lnTo>
                    <a:pt x="58485" y="1975"/>
                  </a:lnTo>
                  <a:lnTo>
                    <a:pt x="58590" y="1975"/>
                  </a:lnTo>
                  <a:cubicBezTo>
                    <a:pt x="58986" y="1975"/>
                    <a:pt x="59354" y="2265"/>
                    <a:pt x="59328" y="2713"/>
                  </a:cubicBezTo>
                  <a:lnTo>
                    <a:pt x="58538" y="10165"/>
                  </a:lnTo>
                  <a:lnTo>
                    <a:pt x="58538" y="10560"/>
                  </a:lnTo>
                  <a:lnTo>
                    <a:pt x="57195" y="23333"/>
                  </a:lnTo>
                  <a:lnTo>
                    <a:pt x="57195" y="23675"/>
                  </a:lnTo>
                  <a:lnTo>
                    <a:pt x="55562" y="38712"/>
                  </a:lnTo>
                  <a:cubicBezTo>
                    <a:pt x="48030" y="40266"/>
                    <a:pt x="42052" y="45401"/>
                    <a:pt x="38312" y="52644"/>
                  </a:cubicBezTo>
                  <a:lnTo>
                    <a:pt x="38312" y="52696"/>
                  </a:lnTo>
                  <a:cubicBezTo>
                    <a:pt x="34942" y="59096"/>
                    <a:pt x="33361" y="67049"/>
                    <a:pt x="34152" y="75502"/>
                  </a:cubicBezTo>
                  <a:cubicBezTo>
                    <a:pt x="34310" y="77504"/>
                    <a:pt x="34573" y="79558"/>
                    <a:pt x="35047" y="81559"/>
                  </a:cubicBezTo>
                  <a:lnTo>
                    <a:pt x="35100" y="81902"/>
                  </a:lnTo>
                  <a:lnTo>
                    <a:pt x="36390" y="87775"/>
                  </a:lnTo>
                  <a:lnTo>
                    <a:pt x="46450" y="135098"/>
                  </a:lnTo>
                  <a:lnTo>
                    <a:pt x="46450" y="135230"/>
                  </a:lnTo>
                  <a:cubicBezTo>
                    <a:pt x="46450" y="135572"/>
                    <a:pt x="46213" y="135810"/>
                    <a:pt x="45844" y="135915"/>
                  </a:cubicBezTo>
                  <a:lnTo>
                    <a:pt x="20510" y="141103"/>
                  </a:lnTo>
                  <a:cubicBezTo>
                    <a:pt x="20141" y="141208"/>
                    <a:pt x="19720" y="140945"/>
                    <a:pt x="19641" y="140550"/>
                  </a:cubicBezTo>
                  <a:lnTo>
                    <a:pt x="9528" y="93068"/>
                  </a:lnTo>
                  <a:lnTo>
                    <a:pt x="3419" y="64626"/>
                  </a:lnTo>
                  <a:cubicBezTo>
                    <a:pt x="416" y="50590"/>
                    <a:pt x="2234" y="37027"/>
                    <a:pt x="7606" y="26493"/>
                  </a:cubicBezTo>
                  <a:lnTo>
                    <a:pt x="7580" y="26493"/>
                  </a:lnTo>
                  <a:close/>
                </a:path>
              </a:pathLst>
            </a:custGeom>
            <a:solidFill>
              <a:srgbClr val="201B2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8" name="Freeform: Shape 57">
              <a:extLst>
                <a:ext uri="{FF2B5EF4-FFF2-40B4-BE49-F238E27FC236}">
                  <a16:creationId xmlns:a16="http://schemas.microsoft.com/office/drawing/2014/main" id="{0B8E5048-2845-46CB-844C-ADD119699668}"/>
                </a:ext>
              </a:extLst>
            </p:cNvPr>
            <p:cNvSpPr/>
            <p:nvPr/>
          </p:nvSpPr>
          <p:spPr>
            <a:xfrm>
              <a:off x="10593641" y="3303629"/>
              <a:ext cx="879612" cy="614309"/>
            </a:xfrm>
            <a:custGeom>
              <a:avLst/>
              <a:gdLst>
                <a:gd name="connsiteX0" fmla="*/ 3634 w 879588"/>
                <a:gd name="connsiteY0" fmla="*/ 228910 h 613605"/>
                <a:gd name="connsiteX1" fmla="*/ 76582 w 879588"/>
                <a:gd name="connsiteY1" fmla="*/ 581694 h 613605"/>
                <a:gd name="connsiteX2" fmla="*/ 126566 w 879588"/>
                <a:gd name="connsiteY2" fmla="*/ 611952 h 613605"/>
                <a:gd name="connsiteX3" fmla="*/ 127092 w 879588"/>
                <a:gd name="connsiteY3" fmla="*/ 611847 h 613605"/>
                <a:gd name="connsiteX4" fmla="*/ 814330 w 879588"/>
                <a:gd name="connsiteY4" fmla="*/ 483622 h 613605"/>
                <a:gd name="connsiteX5" fmla="*/ 876480 w 879588"/>
                <a:gd name="connsiteY5" fmla="*/ 397217 h 613605"/>
                <a:gd name="connsiteX6" fmla="*/ 818386 w 879588"/>
                <a:gd name="connsiteY6" fmla="*/ 61657 h 613605"/>
                <a:gd name="connsiteX7" fmla="*/ 713388 w 879588"/>
                <a:gd name="connsiteY7" fmla="*/ 4141 h 613605"/>
                <a:gd name="connsiteX8" fmla="*/ 103259 w 879588"/>
                <a:gd name="connsiteY8" fmla="*/ 125071 h 613605"/>
                <a:gd name="connsiteX9" fmla="*/ 80348 w 879588"/>
                <a:gd name="connsiteY9" fmla="*/ 129575 h 613605"/>
                <a:gd name="connsiteX10" fmla="*/ 3581 w 879588"/>
                <a:gd name="connsiteY10" fmla="*/ 228910 h 61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588" h="613605">
                  <a:moveTo>
                    <a:pt x="3634" y="228910"/>
                  </a:moveTo>
                  <a:lnTo>
                    <a:pt x="76582" y="581694"/>
                  </a:lnTo>
                  <a:cubicBezTo>
                    <a:pt x="80980" y="602999"/>
                    <a:pt x="103365" y="616561"/>
                    <a:pt x="126566" y="611952"/>
                  </a:cubicBezTo>
                  <a:lnTo>
                    <a:pt x="127092" y="611847"/>
                  </a:lnTo>
                  <a:lnTo>
                    <a:pt x="814330" y="483622"/>
                  </a:lnTo>
                  <a:cubicBezTo>
                    <a:pt x="891702" y="468242"/>
                    <a:pt x="880799" y="418153"/>
                    <a:pt x="876480" y="397217"/>
                  </a:cubicBezTo>
                  <a:lnTo>
                    <a:pt x="818386" y="61657"/>
                  </a:lnTo>
                  <a:cubicBezTo>
                    <a:pt x="814040" y="40694"/>
                    <a:pt x="775117" y="-8947"/>
                    <a:pt x="713388" y="4141"/>
                  </a:cubicBezTo>
                  <a:lnTo>
                    <a:pt x="103259" y="125071"/>
                  </a:lnTo>
                  <a:lnTo>
                    <a:pt x="80348" y="129575"/>
                  </a:lnTo>
                  <a:cubicBezTo>
                    <a:pt x="29969" y="139582"/>
                    <a:pt x="-6216" y="181507"/>
                    <a:pt x="3581" y="228910"/>
                  </a:cubicBezTo>
                  <a:close/>
                </a:path>
              </a:pathLst>
            </a:custGeom>
            <a:solidFill>
              <a:schemeClr val="accent6">
                <a:lumMod val="50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101433" name="Freeform: Shape 58">
              <a:extLst>
                <a:ext uri="{FF2B5EF4-FFF2-40B4-BE49-F238E27FC236}">
                  <a16:creationId xmlns:a16="http://schemas.microsoft.com/office/drawing/2014/main" id="{98A6D729-CA9F-4248-AEAC-3A2923C5AE03}"/>
                </a:ext>
              </a:extLst>
            </p:cNvPr>
            <p:cNvSpPr>
              <a:spLocks/>
            </p:cNvSpPr>
            <p:nvPr/>
          </p:nvSpPr>
          <p:spPr bwMode="auto">
            <a:xfrm>
              <a:off x="10593191" y="3427476"/>
              <a:ext cx="129041" cy="489831"/>
            </a:xfrm>
            <a:custGeom>
              <a:avLst/>
              <a:gdLst>
                <a:gd name="T0" fmla="*/ 3581 w 129041"/>
                <a:gd name="T1" fmla="*/ 105621 h 489830"/>
                <a:gd name="T2" fmla="*/ 76529 w 129041"/>
                <a:gd name="T3" fmla="*/ 458410 h 489830"/>
                <a:gd name="T4" fmla="*/ 126513 w 129041"/>
                <a:gd name="T5" fmla="*/ 488669 h 489830"/>
                <a:gd name="T6" fmla="*/ 126513 w 129041"/>
                <a:gd name="T7" fmla="*/ 488669 h 489830"/>
                <a:gd name="T8" fmla="*/ 127119 w 129041"/>
                <a:gd name="T9" fmla="*/ 488089 h 489830"/>
                <a:gd name="T10" fmla="*/ 114320 w 129041"/>
                <a:gd name="T11" fmla="*/ 380616 h 489830"/>
                <a:gd name="T12" fmla="*/ 103127 w 129041"/>
                <a:gd name="T13" fmla="*/ 2704 h 489830"/>
                <a:gd name="T14" fmla="*/ 102258 w 129041"/>
                <a:gd name="T15" fmla="*/ 1993 h 489830"/>
                <a:gd name="T16" fmla="*/ 80348 w 129041"/>
                <a:gd name="T17" fmla="*/ 6312 h 489830"/>
                <a:gd name="T18" fmla="*/ 3581 w 129041"/>
                <a:gd name="T19" fmla="*/ 105648 h 4898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9041"/>
                <a:gd name="T31" fmla="*/ 0 h 489830"/>
                <a:gd name="T32" fmla="*/ 129041 w 129041"/>
                <a:gd name="T33" fmla="*/ 489830 h 4898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9041" h="489830">
                  <a:moveTo>
                    <a:pt x="3581" y="105621"/>
                  </a:moveTo>
                  <a:lnTo>
                    <a:pt x="76529" y="458405"/>
                  </a:lnTo>
                  <a:cubicBezTo>
                    <a:pt x="80927" y="479710"/>
                    <a:pt x="103312" y="493272"/>
                    <a:pt x="126513" y="488664"/>
                  </a:cubicBezTo>
                  <a:cubicBezTo>
                    <a:pt x="126829" y="488611"/>
                    <a:pt x="127066" y="488374"/>
                    <a:pt x="127119" y="488084"/>
                  </a:cubicBezTo>
                  <a:cubicBezTo>
                    <a:pt x="130621" y="465621"/>
                    <a:pt x="128778" y="431675"/>
                    <a:pt x="114320" y="380611"/>
                  </a:cubicBezTo>
                  <a:cubicBezTo>
                    <a:pt x="79242" y="256626"/>
                    <a:pt x="88959" y="106306"/>
                    <a:pt x="103127" y="2704"/>
                  </a:cubicBezTo>
                  <a:cubicBezTo>
                    <a:pt x="103180" y="2257"/>
                    <a:pt x="102759" y="1888"/>
                    <a:pt x="102258" y="1993"/>
                  </a:cubicBezTo>
                  <a:lnTo>
                    <a:pt x="80348" y="6312"/>
                  </a:lnTo>
                  <a:cubicBezTo>
                    <a:pt x="29969" y="16319"/>
                    <a:pt x="-6216" y="58245"/>
                    <a:pt x="3581" y="105648"/>
                  </a:cubicBezTo>
                  <a:lnTo>
                    <a:pt x="3581" y="105621"/>
                  </a:lnTo>
                  <a:close/>
                </a:path>
              </a:pathLst>
            </a:custGeom>
            <a:solidFill>
              <a:srgbClr val="77515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34" name="Freeform: Shape 59">
              <a:extLst>
                <a:ext uri="{FF2B5EF4-FFF2-40B4-BE49-F238E27FC236}">
                  <a16:creationId xmlns:a16="http://schemas.microsoft.com/office/drawing/2014/main" id="{55588740-0102-4D71-B389-DE2E78537D64}"/>
                </a:ext>
              </a:extLst>
            </p:cNvPr>
            <p:cNvSpPr>
              <a:spLocks/>
            </p:cNvSpPr>
            <p:nvPr/>
          </p:nvSpPr>
          <p:spPr bwMode="auto">
            <a:xfrm>
              <a:off x="9348475" y="2333388"/>
              <a:ext cx="1100802" cy="1195608"/>
            </a:xfrm>
            <a:custGeom>
              <a:avLst/>
              <a:gdLst>
                <a:gd name="T0" fmla="*/ 496829 w 1100802"/>
                <a:gd name="T1" fmla="*/ 790832 h 1195608"/>
                <a:gd name="T2" fmla="*/ 542441 w 1100802"/>
                <a:gd name="T3" fmla="*/ 449742 h 1195608"/>
                <a:gd name="T4" fmla="*/ 611307 w 1100802"/>
                <a:gd name="T5" fmla="*/ 521478 h 1195608"/>
                <a:gd name="T6" fmla="*/ 694420 w 1100802"/>
                <a:gd name="T7" fmla="*/ 699108 h 1195608"/>
                <a:gd name="T8" fmla="*/ 955821 w 1100802"/>
                <a:gd name="T9" fmla="*/ 1116886 h 1195608"/>
                <a:gd name="T10" fmla="*/ 1098636 w 1100802"/>
                <a:gd name="T11" fmla="*/ 1063452 h 1195608"/>
                <a:gd name="T12" fmla="*/ 848480 w 1100802"/>
                <a:gd name="T13" fmla="*/ 565221 h 1195608"/>
                <a:gd name="T14" fmla="*/ 576782 w 1100802"/>
                <a:gd name="T15" fmla="*/ 186945 h 1195608"/>
                <a:gd name="T16" fmla="*/ 461987 w 1100802"/>
                <a:gd name="T17" fmla="*/ 546 h 1195608"/>
                <a:gd name="T18" fmla="*/ 335816 w 1100802"/>
                <a:gd name="T19" fmla="*/ 682385 h 1195608"/>
                <a:gd name="T20" fmla="*/ 32332 w 1100802"/>
                <a:gd name="T21" fmla="*/ 1038829 h 1195608"/>
                <a:gd name="T22" fmla="*/ 546 w 1100802"/>
                <a:gd name="T23" fmla="*/ 1076857 h 1195608"/>
                <a:gd name="T24" fmla="*/ 12370 w 1100802"/>
                <a:gd name="T25" fmla="*/ 1092421 h 1195608"/>
                <a:gd name="T26" fmla="*/ 50582 w 1100802"/>
                <a:gd name="T27" fmla="*/ 1142826 h 1195608"/>
                <a:gd name="T28" fmla="*/ 83396 w 1100802"/>
                <a:gd name="T29" fmla="*/ 1186147 h 1195608"/>
                <a:gd name="T30" fmla="*/ 90427 w 1100802"/>
                <a:gd name="T31" fmla="*/ 1195391 h 1195608"/>
                <a:gd name="T32" fmla="*/ 496829 w 1100802"/>
                <a:gd name="T33" fmla="*/ 790806 h 11956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00802"/>
                <a:gd name="T52" fmla="*/ 0 h 1195608"/>
                <a:gd name="T53" fmla="*/ 1100802 w 1100802"/>
                <a:gd name="T54" fmla="*/ 1195608 h 119560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00802" h="1195608">
                  <a:moveTo>
                    <a:pt x="496829" y="790832"/>
                  </a:moveTo>
                  <a:cubicBezTo>
                    <a:pt x="557452" y="719886"/>
                    <a:pt x="516791" y="567933"/>
                    <a:pt x="542441" y="449742"/>
                  </a:cubicBezTo>
                  <a:cubicBezTo>
                    <a:pt x="547655" y="425672"/>
                    <a:pt x="593531" y="496934"/>
                    <a:pt x="611307" y="521478"/>
                  </a:cubicBezTo>
                  <a:cubicBezTo>
                    <a:pt x="672509" y="605935"/>
                    <a:pt x="683043" y="671640"/>
                    <a:pt x="694420" y="699108"/>
                  </a:cubicBezTo>
                  <a:cubicBezTo>
                    <a:pt x="723573" y="769606"/>
                    <a:pt x="823040" y="1079596"/>
                    <a:pt x="955821" y="1116886"/>
                  </a:cubicBezTo>
                  <a:cubicBezTo>
                    <a:pt x="1040225" y="1140561"/>
                    <a:pt x="1082097" y="1110012"/>
                    <a:pt x="1098636" y="1063452"/>
                  </a:cubicBezTo>
                  <a:cubicBezTo>
                    <a:pt x="1127025" y="983605"/>
                    <a:pt x="948000" y="793624"/>
                    <a:pt x="848480" y="565221"/>
                  </a:cubicBezTo>
                  <a:cubicBezTo>
                    <a:pt x="771555" y="388697"/>
                    <a:pt x="635351" y="335632"/>
                    <a:pt x="576782" y="186945"/>
                  </a:cubicBezTo>
                  <a:cubicBezTo>
                    <a:pt x="532513" y="74416"/>
                    <a:pt x="461987" y="546"/>
                    <a:pt x="461987" y="546"/>
                  </a:cubicBezTo>
                  <a:cubicBezTo>
                    <a:pt x="252519" y="264186"/>
                    <a:pt x="354672" y="654602"/>
                    <a:pt x="335816" y="682385"/>
                  </a:cubicBezTo>
                  <a:cubicBezTo>
                    <a:pt x="278696" y="766499"/>
                    <a:pt x="116946" y="950133"/>
                    <a:pt x="32332" y="1038829"/>
                  </a:cubicBezTo>
                  <a:cubicBezTo>
                    <a:pt x="14767" y="1057237"/>
                    <a:pt x="3285" y="1070615"/>
                    <a:pt x="546" y="1076857"/>
                  </a:cubicBezTo>
                  <a:lnTo>
                    <a:pt x="12370" y="1092421"/>
                  </a:lnTo>
                  <a:lnTo>
                    <a:pt x="50582" y="1142826"/>
                  </a:lnTo>
                  <a:lnTo>
                    <a:pt x="83396" y="1186147"/>
                  </a:lnTo>
                  <a:lnTo>
                    <a:pt x="90427" y="1195391"/>
                  </a:lnTo>
                  <a:cubicBezTo>
                    <a:pt x="109863" y="1196181"/>
                    <a:pt x="392463" y="912922"/>
                    <a:pt x="496829" y="790806"/>
                  </a:cubicBezTo>
                  <a:lnTo>
                    <a:pt x="496829" y="790832"/>
                  </a:lnTo>
                  <a:close/>
                </a:path>
              </a:pathLst>
            </a:custGeom>
            <a:solidFill>
              <a:srgbClr val="004BD2"/>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35" name="Freeform: Shape 60">
              <a:extLst>
                <a:ext uri="{FF2B5EF4-FFF2-40B4-BE49-F238E27FC236}">
                  <a16:creationId xmlns:a16="http://schemas.microsoft.com/office/drawing/2014/main" id="{FE816A0F-DA23-47E7-8CBD-C26A0F46BAD6}"/>
                </a:ext>
              </a:extLst>
            </p:cNvPr>
            <p:cNvSpPr>
              <a:spLocks/>
            </p:cNvSpPr>
            <p:nvPr/>
          </p:nvSpPr>
          <p:spPr bwMode="auto">
            <a:xfrm>
              <a:off x="9975011" y="2194001"/>
              <a:ext cx="977028" cy="1045499"/>
            </a:xfrm>
            <a:custGeom>
              <a:avLst/>
              <a:gdLst>
                <a:gd name="T0" fmla="*/ 289019 w 977027"/>
                <a:gd name="T1" fmla="*/ 533909 h 1045498"/>
                <a:gd name="T2" fmla="*/ 523142 w 977027"/>
                <a:gd name="T3" fmla="*/ 795521 h 1045498"/>
                <a:gd name="T4" fmla="*/ 712280 w 977027"/>
                <a:gd name="T5" fmla="*/ 1037276 h 1045498"/>
                <a:gd name="T6" fmla="*/ 973602 w 977027"/>
                <a:gd name="T7" fmla="*/ 919006 h 1045498"/>
                <a:gd name="T8" fmla="*/ 706223 w 977027"/>
                <a:gd name="T9" fmla="*/ 560349 h 1045498"/>
                <a:gd name="T10" fmla="*/ 655054 w 977027"/>
                <a:gd name="T11" fmla="*/ 490504 h 1045498"/>
                <a:gd name="T12" fmla="*/ 627929 w 977027"/>
                <a:gd name="T13" fmla="*/ 438018 h 1045498"/>
                <a:gd name="T14" fmla="*/ 627929 w 977027"/>
                <a:gd name="T15" fmla="*/ 438018 h 1045498"/>
                <a:gd name="T16" fmla="*/ 609705 w 977027"/>
                <a:gd name="T17" fmla="*/ 401334 h 1045498"/>
                <a:gd name="T18" fmla="*/ 558484 w 977027"/>
                <a:gd name="T19" fmla="*/ 305922 h 1045498"/>
                <a:gd name="T20" fmla="*/ 514847 w 977027"/>
                <a:gd name="T21" fmla="*/ 234212 h 1045498"/>
                <a:gd name="T22" fmla="*/ 298158 w 977027"/>
                <a:gd name="T23" fmla="*/ 19977 h 1045498"/>
                <a:gd name="T24" fmla="*/ 546 w 977027"/>
                <a:gd name="T25" fmla="*/ 21583 h 1045498"/>
                <a:gd name="T26" fmla="*/ 289072 w 977027"/>
                <a:gd name="T27" fmla="*/ 533909 h 10454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77027"/>
                <a:gd name="T43" fmla="*/ 0 h 1045498"/>
                <a:gd name="T44" fmla="*/ 977027 w 977027"/>
                <a:gd name="T45" fmla="*/ 1045498 h 10454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77027" h="1045498">
                  <a:moveTo>
                    <a:pt x="289019" y="533904"/>
                  </a:moveTo>
                  <a:cubicBezTo>
                    <a:pt x="348247" y="621810"/>
                    <a:pt x="458459" y="734419"/>
                    <a:pt x="523137" y="795516"/>
                  </a:cubicBezTo>
                  <a:cubicBezTo>
                    <a:pt x="639617" y="905570"/>
                    <a:pt x="623605" y="1011700"/>
                    <a:pt x="712275" y="1037271"/>
                  </a:cubicBezTo>
                  <a:cubicBezTo>
                    <a:pt x="819222" y="1068109"/>
                    <a:pt x="921849" y="1008961"/>
                    <a:pt x="973597" y="919001"/>
                  </a:cubicBezTo>
                  <a:cubicBezTo>
                    <a:pt x="1006700" y="861459"/>
                    <a:pt x="809583" y="681828"/>
                    <a:pt x="706218" y="560344"/>
                  </a:cubicBezTo>
                  <a:cubicBezTo>
                    <a:pt x="683465" y="533614"/>
                    <a:pt x="665241" y="509702"/>
                    <a:pt x="655049" y="490504"/>
                  </a:cubicBezTo>
                  <a:cubicBezTo>
                    <a:pt x="644173" y="470068"/>
                    <a:pt x="635482" y="453082"/>
                    <a:pt x="627924" y="438018"/>
                  </a:cubicBezTo>
                  <a:cubicBezTo>
                    <a:pt x="621209" y="424614"/>
                    <a:pt x="615389" y="412763"/>
                    <a:pt x="609700" y="401334"/>
                  </a:cubicBezTo>
                  <a:cubicBezTo>
                    <a:pt x="595453" y="372550"/>
                    <a:pt x="582207" y="346425"/>
                    <a:pt x="558479" y="305922"/>
                  </a:cubicBezTo>
                  <a:cubicBezTo>
                    <a:pt x="546865" y="286145"/>
                    <a:pt x="532750" y="262891"/>
                    <a:pt x="514842" y="234212"/>
                  </a:cubicBezTo>
                  <a:cubicBezTo>
                    <a:pt x="460091" y="146780"/>
                    <a:pt x="364548" y="38701"/>
                    <a:pt x="298158" y="19977"/>
                  </a:cubicBezTo>
                  <a:cubicBezTo>
                    <a:pt x="140174" y="-24661"/>
                    <a:pt x="546" y="21583"/>
                    <a:pt x="546" y="21583"/>
                  </a:cubicBezTo>
                  <a:cubicBezTo>
                    <a:pt x="26907" y="79520"/>
                    <a:pt x="163138" y="346873"/>
                    <a:pt x="289072" y="533904"/>
                  </a:cubicBezTo>
                  <a:lnTo>
                    <a:pt x="289019" y="533904"/>
                  </a:lnTo>
                  <a:close/>
                </a:path>
              </a:pathLst>
            </a:custGeom>
            <a:solidFill>
              <a:srgbClr val="004BD2"/>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36" name="Freeform: Shape 61">
              <a:extLst>
                <a:ext uri="{FF2B5EF4-FFF2-40B4-BE49-F238E27FC236}">
                  <a16:creationId xmlns:a16="http://schemas.microsoft.com/office/drawing/2014/main" id="{44DA92E8-9CFC-4253-AE3D-6D82CEC5359D}"/>
                </a:ext>
              </a:extLst>
            </p:cNvPr>
            <p:cNvSpPr>
              <a:spLocks/>
            </p:cNvSpPr>
            <p:nvPr/>
          </p:nvSpPr>
          <p:spPr bwMode="auto">
            <a:xfrm>
              <a:off x="10090942" y="2210608"/>
              <a:ext cx="961227" cy="1013897"/>
            </a:xfrm>
            <a:custGeom>
              <a:avLst/>
              <a:gdLst>
                <a:gd name="T0" fmla="*/ 109673 w 961226"/>
                <a:gd name="T1" fmla="*/ 214525 h 1013896"/>
                <a:gd name="T2" fmla="*/ 668822 w 961226"/>
                <a:gd name="T3" fmla="*/ 520937 h 1013896"/>
                <a:gd name="T4" fmla="*/ 816166 w 961226"/>
                <a:gd name="T5" fmla="*/ 1014560 h 1013896"/>
                <a:gd name="T6" fmla="*/ 962036 w 961226"/>
                <a:gd name="T7" fmla="*/ 946510 h 1013896"/>
                <a:gd name="T8" fmla="*/ 823408 w 961226"/>
                <a:gd name="T9" fmla="*/ 412643 h 1013896"/>
                <a:gd name="T10" fmla="*/ 181119 w 961226"/>
                <a:gd name="T11" fmla="*/ 3845 h 1013896"/>
                <a:gd name="T12" fmla="*/ 6914 w 961226"/>
                <a:gd name="T13" fmla="*/ 119166 h 1013896"/>
                <a:gd name="T14" fmla="*/ 109699 w 961226"/>
                <a:gd name="T15" fmla="*/ 214525 h 1013896"/>
                <a:gd name="T16" fmla="*/ 0 60000 65536"/>
                <a:gd name="T17" fmla="*/ 0 60000 65536"/>
                <a:gd name="T18" fmla="*/ 0 60000 65536"/>
                <a:gd name="T19" fmla="*/ 0 60000 65536"/>
                <a:gd name="T20" fmla="*/ 0 60000 65536"/>
                <a:gd name="T21" fmla="*/ 0 60000 65536"/>
                <a:gd name="T22" fmla="*/ 0 60000 65536"/>
                <a:gd name="T23" fmla="*/ 0 60000 65536"/>
                <a:gd name="T24" fmla="*/ 0 w 961226"/>
                <a:gd name="T25" fmla="*/ 0 h 1013896"/>
                <a:gd name="T26" fmla="*/ 961226 w 961226"/>
                <a:gd name="T27" fmla="*/ 1013896 h 10138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1226" h="1013896">
                  <a:moveTo>
                    <a:pt x="109673" y="214525"/>
                  </a:moveTo>
                  <a:cubicBezTo>
                    <a:pt x="621256" y="490515"/>
                    <a:pt x="622889" y="454673"/>
                    <a:pt x="668817" y="520932"/>
                  </a:cubicBezTo>
                  <a:cubicBezTo>
                    <a:pt x="714719" y="587165"/>
                    <a:pt x="816161" y="1014555"/>
                    <a:pt x="816161" y="1014555"/>
                  </a:cubicBezTo>
                  <a:cubicBezTo>
                    <a:pt x="816161" y="1014555"/>
                    <a:pt x="959871" y="971866"/>
                    <a:pt x="962031" y="946505"/>
                  </a:cubicBezTo>
                  <a:cubicBezTo>
                    <a:pt x="964216" y="921145"/>
                    <a:pt x="846499" y="454542"/>
                    <a:pt x="823403" y="412643"/>
                  </a:cubicBezTo>
                  <a:cubicBezTo>
                    <a:pt x="746479" y="273094"/>
                    <a:pt x="237002" y="22911"/>
                    <a:pt x="181119" y="3845"/>
                  </a:cubicBezTo>
                  <a:cubicBezTo>
                    <a:pt x="125237" y="-15195"/>
                    <a:pt x="-32958" y="51485"/>
                    <a:pt x="6914" y="119166"/>
                  </a:cubicBezTo>
                  <a:cubicBezTo>
                    <a:pt x="46785" y="186846"/>
                    <a:pt x="109699" y="214525"/>
                    <a:pt x="109699" y="214525"/>
                  </a:cubicBezTo>
                  <a:lnTo>
                    <a:pt x="109673" y="214525"/>
                  </a:lnTo>
                  <a:close/>
                </a:path>
              </a:pathLst>
            </a:custGeom>
            <a:solidFill>
              <a:srgbClr val="004BD2"/>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37" name="Freeform: Shape 62">
              <a:extLst>
                <a:ext uri="{FF2B5EF4-FFF2-40B4-BE49-F238E27FC236}">
                  <a16:creationId xmlns:a16="http://schemas.microsoft.com/office/drawing/2014/main" id="{4B2D9D35-FD95-4EFC-8FFB-A7037E6C06A3}"/>
                </a:ext>
              </a:extLst>
            </p:cNvPr>
            <p:cNvSpPr>
              <a:spLocks/>
            </p:cNvSpPr>
            <p:nvPr/>
          </p:nvSpPr>
          <p:spPr bwMode="auto">
            <a:xfrm>
              <a:off x="9561281" y="2070637"/>
              <a:ext cx="242282" cy="302852"/>
            </a:xfrm>
            <a:custGeom>
              <a:avLst/>
              <a:gdLst>
                <a:gd name="T0" fmla="*/ 1975 w 242281"/>
                <a:gd name="T1" fmla="*/ 155587 h 302852"/>
                <a:gd name="T2" fmla="*/ 92383 w 242281"/>
                <a:gd name="T3" fmla="*/ 256819 h 302852"/>
                <a:gd name="T4" fmla="*/ 184561 w 242281"/>
                <a:gd name="T5" fmla="*/ 297770 h 302852"/>
                <a:gd name="T6" fmla="*/ 230884 w 242281"/>
                <a:gd name="T7" fmla="*/ 96860 h 302852"/>
                <a:gd name="T8" fmla="*/ 119429 w 242281"/>
                <a:gd name="T9" fmla="*/ 1975 h 302852"/>
                <a:gd name="T10" fmla="*/ 1975 w 242281"/>
                <a:gd name="T11" fmla="*/ 155613 h 302852"/>
                <a:gd name="T12" fmla="*/ 0 60000 65536"/>
                <a:gd name="T13" fmla="*/ 0 60000 65536"/>
                <a:gd name="T14" fmla="*/ 0 60000 65536"/>
                <a:gd name="T15" fmla="*/ 0 60000 65536"/>
                <a:gd name="T16" fmla="*/ 0 60000 65536"/>
                <a:gd name="T17" fmla="*/ 0 60000 65536"/>
                <a:gd name="T18" fmla="*/ 0 w 242281"/>
                <a:gd name="T19" fmla="*/ 0 h 302852"/>
                <a:gd name="T20" fmla="*/ 242281 w 242281"/>
                <a:gd name="T21" fmla="*/ 302852 h 302852"/>
              </a:gdLst>
              <a:ahLst/>
              <a:cxnLst>
                <a:cxn ang="T12">
                  <a:pos x="T0" y="T1"/>
                </a:cxn>
                <a:cxn ang="T13">
                  <a:pos x="T2" y="T3"/>
                </a:cxn>
                <a:cxn ang="T14">
                  <a:pos x="T4" y="T5"/>
                </a:cxn>
                <a:cxn ang="T15">
                  <a:pos x="T6" y="T7"/>
                </a:cxn>
                <a:cxn ang="T16">
                  <a:pos x="T8" y="T9"/>
                </a:cxn>
                <a:cxn ang="T17">
                  <a:pos x="T10" y="T11"/>
                </a:cxn>
              </a:cxnLst>
              <a:rect l="T18" t="T19" r="T20" b="T21"/>
              <a:pathLst>
                <a:path w="242281" h="302852">
                  <a:moveTo>
                    <a:pt x="1975" y="155587"/>
                  </a:moveTo>
                  <a:cubicBezTo>
                    <a:pt x="35473" y="187215"/>
                    <a:pt x="73080" y="281890"/>
                    <a:pt x="92383" y="256819"/>
                  </a:cubicBezTo>
                  <a:cubicBezTo>
                    <a:pt x="111687" y="231748"/>
                    <a:pt x="163093" y="323710"/>
                    <a:pt x="184556" y="297770"/>
                  </a:cubicBezTo>
                  <a:cubicBezTo>
                    <a:pt x="236593" y="234882"/>
                    <a:pt x="254580" y="129226"/>
                    <a:pt x="230879" y="96860"/>
                  </a:cubicBezTo>
                  <a:cubicBezTo>
                    <a:pt x="207177" y="64494"/>
                    <a:pt x="119429" y="1975"/>
                    <a:pt x="119429" y="1975"/>
                  </a:cubicBezTo>
                  <a:lnTo>
                    <a:pt x="1975" y="155613"/>
                  </a:lnTo>
                  <a:lnTo>
                    <a:pt x="1975" y="155587"/>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38" name="Freeform: Shape 63">
              <a:extLst>
                <a:ext uri="{FF2B5EF4-FFF2-40B4-BE49-F238E27FC236}">
                  <a16:creationId xmlns:a16="http://schemas.microsoft.com/office/drawing/2014/main" id="{B6210A53-96EF-4442-9EBF-FC757F3EE297}"/>
                </a:ext>
              </a:extLst>
            </p:cNvPr>
            <p:cNvSpPr>
              <a:spLocks/>
            </p:cNvSpPr>
            <p:nvPr/>
          </p:nvSpPr>
          <p:spPr bwMode="auto">
            <a:xfrm>
              <a:off x="9608157" y="2073639"/>
              <a:ext cx="194879" cy="300219"/>
            </a:xfrm>
            <a:custGeom>
              <a:avLst/>
              <a:gdLst>
                <a:gd name="T0" fmla="*/ 186746 w 194878"/>
                <a:gd name="T1" fmla="*/ 98203 h 300218"/>
                <a:gd name="T2" fmla="*/ 168022 w 194878"/>
                <a:gd name="T3" fmla="*/ 246184 h 300218"/>
                <a:gd name="T4" fmla="*/ 137710 w 194878"/>
                <a:gd name="T5" fmla="*/ 294772 h 300218"/>
                <a:gd name="T6" fmla="*/ 81164 w 194878"/>
                <a:gd name="T7" fmla="*/ 265804 h 300218"/>
                <a:gd name="T8" fmla="*/ 45533 w 194878"/>
                <a:gd name="T9" fmla="*/ 253822 h 300218"/>
                <a:gd name="T10" fmla="*/ 1975 w 194878"/>
                <a:gd name="T11" fmla="*/ 218822 h 300218"/>
                <a:gd name="T12" fmla="*/ 21305 w 194878"/>
                <a:gd name="T13" fmla="*/ 144790 h 300218"/>
                <a:gd name="T14" fmla="*/ 76740 w 194878"/>
                <a:gd name="T15" fmla="*/ 1975 h 300218"/>
                <a:gd name="T16" fmla="*/ 184034 w 194878"/>
                <a:gd name="T17" fmla="*/ 93858 h 300218"/>
                <a:gd name="T18" fmla="*/ 186746 w 194878"/>
                <a:gd name="T19" fmla="*/ 98203 h 3002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878"/>
                <a:gd name="T31" fmla="*/ 0 h 300218"/>
                <a:gd name="T32" fmla="*/ 194878 w 194878"/>
                <a:gd name="T33" fmla="*/ 300218 h 3002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878" h="300218">
                  <a:moveTo>
                    <a:pt x="186741" y="98203"/>
                  </a:moveTo>
                  <a:cubicBezTo>
                    <a:pt x="201542" y="126092"/>
                    <a:pt x="194300" y="190428"/>
                    <a:pt x="168017" y="246179"/>
                  </a:cubicBezTo>
                  <a:cubicBezTo>
                    <a:pt x="159748" y="263719"/>
                    <a:pt x="149609" y="280362"/>
                    <a:pt x="137705" y="294767"/>
                  </a:cubicBezTo>
                  <a:cubicBezTo>
                    <a:pt x="125012" y="310094"/>
                    <a:pt x="101943" y="284312"/>
                    <a:pt x="81164" y="265799"/>
                  </a:cubicBezTo>
                  <a:cubicBezTo>
                    <a:pt x="66733" y="252947"/>
                    <a:pt x="53433" y="243546"/>
                    <a:pt x="45533" y="253817"/>
                  </a:cubicBezTo>
                  <a:cubicBezTo>
                    <a:pt x="35131" y="267326"/>
                    <a:pt x="19462" y="246153"/>
                    <a:pt x="1975" y="218817"/>
                  </a:cubicBezTo>
                  <a:cubicBezTo>
                    <a:pt x="5056" y="198250"/>
                    <a:pt x="12009" y="172784"/>
                    <a:pt x="21305" y="144790"/>
                  </a:cubicBezTo>
                  <a:cubicBezTo>
                    <a:pt x="36079" y="100284"/>
                    <a:pt x="56699" y="49457"/>
                    <a:pt x="76740" y="1975"/>
                  </a:cubicBezTo>
                  <a:cubicBezTo>
                    <a:pt x="94437" y="14800"/>
                    <a:pt x="163408" y="65732"/>
                    <a:pt x="184029" y="93858"/>
                  </a:cubicBezTo>
                  <a:cubicBezTo>
                    <a:pt x="185003" y="95175"/>
                    <a:pt x="185899" y="96649"/>
                    <a:pt x="186741" y="98203"/>
                  </a:cubicBez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39" name="Freeform: Shape 64">
              <a:extLst>
                <a:ext uri="{FF2B5EF4-FFF2-40B4-BE49-F238E27FC236}">
                  <a16:creationId xmlns:a16="http://schemas.microsoft.com/office/drawing/2014/main" id="{BF8097D7-F3C4-4A56-8443-27FFF7561146}"/>
                </a:ext>
              </a:extLst>
            </p:cNvPr>
            <p:cNvSpPr>
              <a:spLocks/>
            </p:cNvSpPr>
            <p:nvPr/>
          </p:nvSpPr>
          <p:spPr bwMode="auto">
            <a:xfrm>
              <a:off x="9475292" y="1992109"/>
              <a:ext cx="326554" cy="260716"/>
            </a:xfrm>
            <a:custGeom>
              <a:avLst/>
              <a:gdLst>
                <a:gd name="T0" fmla="*/ 173952 w 326553"/>
                <a:gd name="T1" fmla="*/ 195113 h 260716"/>
                <a:gd name="T2" fmla="*/ 146954 w 326553"/>
                <a:gd name="T3" fmla="*/ 230586 h 260716"/>
                <a:gd name="T4" fmla="*/ 104423 w 326553"/>
                <a:gd name="T5" fmla="*/ 222923 h 260716"/>
                <a:gd name="T6" fmla="*/ 23759 w 326553"/>
                <a:gd name="T7" fmla="*/ 253393 h 260716"/>
                <a:gd name="T8" fmla="*/ 38480 w 326553"/>
                <a:gd name="T9" fmla="*/ 169595 h 260716"/>
                <a:gd name="T10" fmla="*/ 49435 w 326553"/>
                <a:gd name="T11" fmla="*/ 96910 h 260716"/>
                <a:gd name="T12" fmla="*/ 99604 w 326553"/>
                <a:gd name="T13" fmla="*/ 67125 h 260716"/>
                <a:gd name="T14" fmla="*/ 140897 w 326553"/>
                <a:gd name="T15" fmla="*/ 4527 h 260716"/>
                <a:gd name="T16" fmla="*/ 263438 w 326553"/>
                <a:gd name="T17" fmla="*/ 40975 h 260716"/>
                <a:gd name="T18" fmla="*/ 319611 w 326553"/>
                <a:gd name="T19" fmla="*/ 179813 h 260716"/>
                <a:gd name="T20" fmla="*/ 259146 w 326553"/>
                <a:gd name="T21" fmla="*/ 141706 h 260716"/>
                <a:gd name="T22" fmla="*/ 247453 w 326553"/>
                <a:gd name="T23" fmla="*/ 188134 h 260716"/>
                <a:gd name="T24" fmla="*/ 214719 w 326553"/>
                <a:gd name="T25" fmla="*/ 204304 h 260716"/>
                <a:gd name="T26" fmla="*/ 173952 w 326553"/>
                <a:gd name="T27" fmla="*/ 195140 h 2607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6553"/>
                <a:gd name="T43" fmla="*/ 0 h 260716"/>
                <a:gd name="T44" fmla="*/ 326553 w 326553"/>
                <a:gd name="T45" fmla="*/ 260716 h 2607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6553" h="260716">
                  <a:moveTo>
                    <a:pt x="173947" y="195113"/>
                  </a:moveTo>
                  <a:cubicBezTo>
                    <a:pt x="160490" y="217287"/>
                    <a:pt x="164651" y="221633"/>
                    <a:pt x="146954" y="230586"/>
                  </a:cubicBezTo>
                  <a:cubicBezTo>
                    <a:pt x="129231" y="239540"/>
                    <a:pt x="129283" y="199722"/>
                    <a:pt x="104423" y="222923"/>
                  </a:cubicBezTo>
                  <a:cubicBezTo>
                    <a:pt x="79563" y="246124"/>
                    <a:pt x="55361" y="274039"/>
                    <a:pt x="23759" y="253393"/>
                  </a:cubicBezTo>
                  <a:cubicBezTo>
                    <a:pt x="-21985" y="223476"/>
                    <a:pt x="14884" y="189767"/>
                    <a:pt x="38480" y="169595"/>
                  </a:cubicBezTo>
                  <a:cubicBezTo>
                    <a:pt x="53675" y="156611"/>
                    <a:pt x="23996" y="126800"/>
                    <a:pt x="49435" y="96910"/>
                  </a:cubicBezTo>
                  <a:cubicBezTo>
                    <a:pt x="69371" y="73472"/>
                    <a:pt x="80932" y="87245"/>
                    <a:pt x="99604" y="67125"/>
                  </a:cubicBezTo>
                  <a:cubicBezTo>
                    <a:pt x="110875" y="54958"/>
                    <a:pt x="109822" y="12796"/>
                    <a:pt x="140897" y="4527"/>
                  </a:cubicBezTo>
                  <a:cubicBezTo>
                    <a:pt x="198544" y="-10826"/>
                    <a:pt x="208815" y="48427"/>
                    <a:pt x="263433" y="40975"/>
                  </a:cubicBezTo>
                  <a:cubicBezTo>
                    <a:pt x="327112" y="32258"/>
                    <a:pt x="336329" y="177179"/>
                    <a:pt x="319606" y="179813"/>
                  </a:cubicBezTo>
                  <a:cubicBezTo>
                    <a:pt x="300092" y="182894"/>
                    <a:pt x="276733" y="136860"/>
                    <a:pt x="259141" y="141706"/>
                  </a:cubicBezTo>
                  <a:cubicBezTo>
                    <a:pt x="232622" y="149001"/>
                    <a:pt x="245420" y="162721"/>
                    <a:pt x="247448" y="188134"/>
                  </a:cubicBezTo>
                  <a:cubicBezTo>
                    <a:pt x="249608" y="215286"/>
                    <a:pt x="227987" y="245018"/>
                    <a:pt x="214714" y="204304"/>
                  </a:cubicBezTo>
                  <a:cubicBezTo>
                    <a:pt x="201441" y="163617"/>
                    <a:pt x="186114" y="175046"/>
                    <a:pt x="173947" y="195140"/>
                  </a:cubicBezTo>
                  <a:lnTo>
                    <a:pt x="173947" y="195113"/>
                  </a:ln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0" name="Freeform: Shape 65">
              <a:extLst>
                <a:ext uri="{FF2B5EF4-FFF2-40B4-BE49-F238E27FC236}">
                  <a16:creationId xmlns:a16="http://schemas.microsoft.com/office/drawing/2014/main" id="{DD95BFAE-0AFD-471D-B3D8-5699E275B70B}"/>
                </a:ext>
              </a:extLst>
            </p:cNvPr>
            <p:cNvSpPr>
              <a:spLocks/>
            </p:cNvSpPr>
            <p:nvPr/>
          </p:nvSpPr>
          <p:spPr bwMode="auto">
            <a:xfrm>
              <a:off x="10436327" y="2540237"/>
              <a:ext cx="244915" cy="213313"/>
            </a:xfrm>
            <a:custGeom>
              <a:avLst/>
              <a:gdLst>
                <a:gd name="T0" fmla="*/ 244902 w 244915"/>
                <a:gd name="T1" fmla="*/ 214108 h 213313"/>
                <a:gd name="T2" fmla="*/ 193733 w 244915"/>
                <a:gd name="T3" fmla="*/ 144268 h 213313"/>
                <a:gd name="T4" fmla="*/ 166608 w 244915"/>
                <a:gd name="T5" fmla="*/ 91782 h 213313"/>
                <a:gd name="T6" fmla="*/ 166608 w 244915"/>
                <a:gd name="T7" fmla="*/ 91782 h 213313"/>
                <a:gd name="T8" fmla="*/ 2120 w 244915"/>
                <a:gd name="T9" fmla="*/ 10039 h 213313"/>
                <a:gd name="T10" fmla="*/ 244928 w 244915"/>
                <a:gd name="T11" fmla="*/ 214082 h 213313"/>
                <a:gd name="T12" fmla="*/ 0 60000 65536"/>
                <a:gd name="T13" fmla="*/ 0 60000 65536"/>
                <a:gd name="T14" fmla="*/ 0 60000 65536"/>
                <a:gd name="T15" fmla="*/ 0 60000 65536"/>
                <a:gd name="T16" fmla="*/ 0 60000 65536"/>
                <a:gd name="T17" fmla="*/ 0 60000 65536"/>
                <a:gd name="T18" fmla="*/ 0 w 244915"/>
                <a:gd name="T19" fmla="*/ 0 h 213313"/>
                <a:gd name="T20" fmla="*/ 244915 w 244915"/>
                <a:gd name="T21" fmla="*/ 213313 h 213313"/>
              </a:gdLst>
              <a:ahLst/>
              <a:cxnLst>
                <a:cxn ang="T12">
                  <a:pos x="T0" y="T1"/>
                </a:cxn>
                <a:cxn ang="T13">
                  <a:pos x="T2" y="T3"/>
                </a:cxn>
                <a:cxn ang="T14">
                  <a:pos x="T4" y="T5"/>
                </a:cxn>
                <a:cxn ang="T15">
                  <a:pos x="T6" y="T7"/>
                </a:cxn>
                <a:cxn ang="T16">
                  <a:pos x="T8" y="T9"/>
                </a:cxn>
                <a:cxn ang="T17">
                  <a:pos x="T10" y="T11"/>
                </a:cxn>
              </a:cxnLst>
              <a:rect l="T18" t="T19" r="T20" b="T21"/>
              <a:pathLst>
                <a:path w="244915" h="213313">
                  <a:moveTo>
                    <a:pt x="244902" y="214108"/>
                  </a:moveTo>
                  <a:cubicBezTo>
                    <a:pt x="222148" y="187378"/>
                    <a:pt x="203924" y="163466"/>
                    <a:pt x="193733" y="144268"/>
                  </a:cubicBezTo>
                  <a:cubicBezTo>
                    <a:pt x="182856" y="123832"/>
                    <a:pt x="174166" y="106846"/>
                    <a:pt x="166608" y="91782"/>
                  </a:cubicBezTo>
                  <a:cubicBezTo>
                    <a:pt x="66166" y="42404"/>
                    <a:pt x="-11601" y="-24434"/>
                    <a:pt x="2120" y="10039"/>
                  </a:cubicBezTo>
                  <a:cubicBezTo>
                    <a:pt x="12548" y="36163"/>
                    <a:pt x="162026" y="167680"/>
                    <a:pt x="244928" y="214082"/>
                  </a:cubicBezTo>
                  <a:lnTo>
                    <a:pt x="244902" y="214108"/>
                  </a:lnTo>
                  <a:close/>
                </a:path>
              </a:pathLst>
            </a:custGeom>
            <a:solidFill>
              <a:srgbClr val="1F1F39">
                <a:alpha val="21960"/>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41" name="Freeform: Shape 66">
              <a:extLst>
                <a:ext uri="{FF2B5EF4-FFF2-40B4-BE49-F238E27FC236}">
                  <a16:creationId xmlns:a16="http://schemas.microsoft.com/office/drawing/2014/main" id="{D9E60951-F7D3-427F-9EA7-E84A4C47E22E}"/>
                </a:ext>
              </a:extLst>
            </p:cNvPr>
            <p:cNvSpPr>
              <a:spLocks/>
            </p:cNvSpPr>
            <p:nvPr/>
          </p:nvSpPr>
          <p:spPr bwMode="auto">
            <a:xfrm>
              <a:off x="10824471" y="2910993"/>
              <a:ext cx="71104" cy="294952"/>
            </a:xfrm>
            <a:custGeom>
              <a:avLst/>
              <a:gdLst>
                <a:gd name="T0" fmla="*/ 33333 w 71104"/>
                <a:gd name="T1" fmla="*/ 295977 h 294951"/>
                <a:gd name="T2" fmla="*/ 546 w 71104"/>
                <a:gd name="T3" fmla="*/ 546 h 294951"/>
                <a:gd name="T4" fmla="*/ 71308 w 71104"/>
                <a:gd name="T5" fmla="*/ 267614 h 294951"/>
                <a:gd name="T6" fmla="*/ 33307 w 71104"/>
                <a:gd name="T7" fmla="*/ 296003 h 294951"/>
                <a:gd name="T8" fmla="*/ 0 60000 65536"/>
                <a:gd name="T9" fmla="*/ 0 60000 65536"/>
                <a:gd name="T10" fmla="*/ 0 60000 65536"/>
                <a:gd name="T11" fmla="*/ 0 60000 65536"/>
                <a:gd name="T12" fmla="*/ 0 w 71104"/>
                <a:gd name="T13" fmla="*/ 0 h 294951"/>
                <a:gd name="T14" fmla="*/ 71104 w 71104"/>
                <a:gd name="T15" fmla="*/ 294951 h 294951"/>
              </a:gdLst>
              <a:ahLst/>
              <a:cxnLst>
                <a:cxn ang="T8">
                  <a:pos x="T0" y="T1"/>
                </a:cxn>
                <a:cxn ang="T9">
                  <a:pos x="T2" y="T3"/>
                </a:cxn>
                <a:cxn ang="T10">
                  <a:pos x="T4" y="T5"/>
                </a:cxn>
                <a:cxn ang="T11">
                  <a:pos x="T6" y="T7"/>
                </a:cxn>
              </a:cxnLst>
              <a:rect l="T12" t="T13" r="T14" b="T15"/>
              <a:pathLst>
                <a:path w="71104" h="294951">
                  <a:moveTo>
                    <a:pt x="33333" y="295972"/>
                  </a:moveTo>
                  <a:cubicBezTo>
                    <a:pt x="32385" y="264712"/>
                    <a:pt x="546" y="546"/>
                    <a:pt x="546" y="546"/>
                  </a:cubicBezTo>
                  <a:lnTo>
                    <a:pt x="71308" y="267609"/>
                  </a:lnTo>
                  <a:lnTo>
                    <a:pt x="33307" y="295998"/>
                  </a:lnTo>
                  <a:lnTo>
                    <a:pt x="33333" y="295972"/>
                  </a:lnTo>
                  <a:close/>
                </a:path>
              </a:pathLst>
            </a:custGeom>
            <a:solidFill>
              <a:srgbClr val="1F1F39">
                <a:alpha val="21960"/>
              </a:srgbClr>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sp>
          <p:nvSpPr>
            <p:cNvPr id="101442" name="Freeform: Shape 67">
              <a:extLst>
                <a:ext uri="{FF2B5EF4-FFF2-40B4-BE49-F238E27FC236}">
                  <a16:creationId xmlns:a16="http://schemas.microsoft.com/office/drawing/2014/main" id="{768C3704-88AB-4648-81FC-B8CEADD7ADFB}"/>
                </a:ext>
              </a:extLst>
            </p:cNvPr>
            <p:cNvSpPr>
              <a:spLocks/>
            </p:cNvSpPr>
            <p:nvPr/>
          </p:nvSpPr>
          <p:spPr bwMode="auto">
            <a:xfrm>
              <a:off x="9920693" y="2255535"/>
              <a:ext cx="550401" cy="202779"/>
            </a:xfrm>
            <a:custGeom>
              <a:avLst/>
              <a:gdLst>
                <a:gd name="T0" fmla="*/ 24183 w 550401"/>
                <a:gd name="T1" fmla="*/ 122326 h 202779"/>
                <a:gd name="T2" fmla="*/ 187118 w 550401"/>
                <a:gd name="T3" fmla="*/ 201305 h 202779"/>
                <a:gd name="T4" fmla="*/ 250269 w 550401"/>
                <a:gd name="T5" fmla="*/ 195906 h 202779"/>
                <a:gd name="T6" fmla="*/ 550277 w 550401"/>
                <a:gd name="T7" fmla="*/ 55593 h 202779"/>
                <a:gd name="T8" fmla="*/ 411597 w 550401"/>
                <a:gd name="T9" fmla="*/ 1975 h 202779"/>
                <a:gd name="T10" fmla="*/ 234889 w 550401"/>
                <a:gd name="T11" fmla="*/ 134124 h 202779"/>
                <a:gd name="T12" fmla="*/ 164127 w 550401"/>
                <a:gd name="T13" fmla="*/ 140234 h 202779"/>
                <a:gd name="T14" fmla="*/ 47779 w 550401"/>
                <a:gd name="T15" fmla="*/ 113240 h 202779"/>
                <a:gd name="T16" fmla="*/ 8619 w 550401"/>
                <a:gd name="T17" fmla="*/ 96254 h 202779"/>
                <a:gd name="T18" fmla="*/ 24157 w 550401"/>
                <a:gd name="T19" fmla="*/ 122326 h 2027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0401"/>
                <a:gd name="T31" fmla="*/ 0 h 202779"/>
                <a:gd name="T32" fmla="*/ 550401 w 550401"/>
                <a:gd name="T33" fmla="*/ 202779 h 2027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0401" h="202779">
                  <a:moveTo>
                    <a:pt x="24183" y="122326"/>
                  </a:moveTo>
                  <a:cubicBezTo>
                    <a:pt x="27791" y="117375"/>
                    <a:pt x="110641" y="194089"/>
                    <a:pt x="187118" y="201305"/>
                  </a:cubicBezTo>
                  <a:cubicBezTo>
                    <a:pt x="208238" y="203306"/>
                    <a:pt x="229754" y="202174"/>
                    <a:pt x="250269" y="195906"/>
                  </a:cubicBezTo>
                  <a:cubicBezTo>
                    <a:pt x="310365" y="177550"/>
                    <a:pt x="479752" y="92199"/>
                    <a:pt x="550277" y="55593"/>
                  </a:cubicBezTo>
                  <a:cubicBezTo>
                    <a:pt x="508800" y="37475"/>
                    <a:pt x="447597" y="9928"/>
                    <a:pt x="411597" y="1975"/>
                  </a:cubicBezTo>
                  <a:cubicBezTo>
                    <a:pt x="364194" y="38686"/>
                    <a:pt x="266886" y="126171"/>
                    <a:pt x="234889" y="134124"/>
                  </a:cubicBezTo>
                  <a:cubicBezTo>
                    <a:pt x="211188" y="140023"/>
                    <a:pt x="187276" y="141551"/>
                    <a:pt x="164127" y="140234"/>
                  </a:cubicBezTo>
                  <a:cubicBezTo>
                    <a:pt x="120595" y="137811"/>
                    <a:pt x="79724" y="125355"/>
                    <a:pt x="47779" y="113240"/>
                  </a:cubicBezTo>
                  <a:cubicBezTo>
                    <a:pt x="31504" y="107052"/>
                    <a:pt x="23656" y="91382"/>
                    <a:pt x="8619" y="96254"/>
                  </a:cubicBezTo>
                  <a:cubicBezTo>
                    <a:pt x="-11316" y="102680"/>
                    <a:pt x="19522" y="128673"/>
                    <a:pt x="24157" y="122326"/>
                  </a:cubicBezTo>
                  <a:lnTo>
                    <a:pt x="24183" y="122326"/>
                  </a:lnTo>
                  <a:close/>
                </a:path>
              </a:pathLst>
            </a:custGeom>
            <a:solidFill>
              <a:srgbClr val="1F1F39">
                <a:alpha val="18039"/>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3" name="Freeform: Shape 68">
              <a:extLst>
                <a:ext uri="{FF2B5EF4-FFF2-40B4-BE49-F238E27FC236}">
                  <a16:creationId xmlns:a16="http://schemas.microsoft.com/office/drawing/2014/main" id="{501DF439-E1B4-4FB1-A9AA-CA52AC41D850}"/>
                </a:ext>
              </a:extLst>
            </p:cNvPr>
            <p:cNvSpPr>
              <a:spLocks/>
            </p:cNvSpPr>
            <p:nvPr/>
          </p:nvSpPr>
          <p:spPr bwMode="auto">
            <a:xfrm>
              <a:off x="9904844" y="2064476"/>
              <a:ext cx="1250912" cy="368690"/>
            </a:xfrm>
            <a:custGeom>
              <a:avLst/>
              <a:gdLst>
                <a:gd name="T0" fmla="*/ 3136 w 1250911"/>
                <a:gd name="T1" fmla="*/ 305068 h 368689"/>
                <a:gd name="T2" fmla="*/ 21255 w 1250911"/>
                <a:gd name="T3" fmla="*/ 271649 h 368689"/>
                <a:gd name="T4" fmla="*/ 55991 w 1250911"/>
                <a:gd name="T5" fmla="*/ 278549 h 368689"/>
                <a:gd name="T6" fmla="*/ 243101 w 1250911"/>
                <a:gd name="T7" fmla="*/ 299433 h 368689"/>
                <a:gd name="T8" fmla="*/ 534392 w 1250911"/>
                <a:gd name="T9" fmla="*/ 126670 h 368689"/>
                <a:gd name="T10" fmla="*/ 849258 w 1250911"/>
                <a:gd name="T11" fmla="*/ 159167 h 368689"/>
                <a:gd name="T12" fmla="*/ 1170676 w 1250911"/>
                <a:gd name="T13" fmla="*/ 7294 h 368689"/>
                <a:gd name="T14" fmla="*/ 1248022 w 1250911"/>
                <a:gd name="T15" fmla="*/ 15826 h 368689"/>
                <a:gd name="T16" fmla="*/ 1217553 w 1250911"/>
                <a:gd name="T17" fmla="*/ 89564 h 368689"/>
                <a:gd name="T18" fmla="*/ 872222 w 1250911"/>
                <a:gd name="T19" fmla="*/ 238994 h 368689"/>
                <a:gd name="T20" fmla="*/ 551562 w 1250911"/>
                <a:gd name="T21" fmla="*/ 219743 h 368689"/>
                <a:gd name="T22" fmla="*/ 258454 w 1250911"/>
                <a:gd name="T23" fmla="*/ 361188 h 368689"/>
                <a:gd name="T24" fmla="*/ 43587 w 1250911"/>
                <a:gd name="T25" fmla="*/ 316024 h 368689"/>
                <a:gd name="T26" fmla="*/ 21729 w 1250911"/>
                <a:gd name="T27" fmla="*/ 329823 h 368689"/>
                <a:gd name="T28" fmla="*/ 3136 w 1250911"/>
                <a:gd name="T29" fmla="*/ 305042 h 3686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50911"/>
                <a:gd name="T46" fmla="*/ 0 h 368689"/>
                <a:gd name="T47" fmla="*/ 1250911 w 1250911"/>
                <a:gd name="T48" fmla="*/ 368689 h 3686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50911" h="368689">
                  <a:moveTo>
                    <a:pt x="3136" y="305063"/>
                  </a:moveTo>
                  <a:cubicBezTo>
                    <a:pt x="319" y="295530"/>
                    <a:pt x="1319" y="278070"/>
                    <a:pt x="21255" y="271644"/>
                  </a:cubicBezTo>
                  <a:cubicBezTo>
                    <a:pt x="36266" y="266799"/>
                    <a:pt x="39689" y="272355"/>
                    <a:pt x="55991" y="278544"/>
                  </a:cubicBezTo>
                  <a:cubicBezTo>
                    <a:pt x="104921" y="297136"/>
                    <a:pt x="174814" y="316414"/>
                    <a:pt x="243101" y="299428"/>
                  </a:cubicBezTo>
                  <a:cubicBezTo>
                    <a:pt x="311361" y="282468"/>
                    <a:pt x="429500" y="141233"/>
                    <a:pt x="534392" y="126670"/>
                  </a:cubicBezTo>
                  <a:cubicBezTo>
                    <a:pt x="639284" y="112107"/>
                    <a:pt x="700829" y="188347"/>
                    <a:pt x="849253" y="159167"/>
                  </a:cubicBezTo>
                  <a:cubicBezTo>
                    <a:pt x="997677" y="130015"/>
                    <a:pt x="1126692" y="15378"/>
                    <a:pt x="1170671" y="7294"/>
                  </a:cubicBezTo>
                  <a:cubicBezTo>
                    <a:pt x="1214651" y="-791"/>
                    <a:pt x="1243040" y="-923"/>
                    <a:pt x="1248017" y="15826"/>
                  </a:cubicBezTo>
                  <a:cubicBezTo>
                    <a:pt x="1252995" y="32602"/>
                    <a:pt x="1242355" y="67258"/>
                    <a:pt x="1217548" y="89564"/>
                  </a:cubicBezTo>
                  <a:cubicBezTo>
                    <a:pt x="1192740" y="111844"/>
                    <a:pt x="943137" y="223267"/>
                    <a:pt x="872217" y="238989"/>
                  </a:cubicBezTo>
                  <a:cubicBezTo>
                    <a:pt x="756422" y="264692"/>
                    <a:pt x="624984" y="199934"/>
                    <a:pt x="551562" y="219738"/>
                  </a:cubicBezTo>
                  <a:cubicBezTo>
                    <a:pt x="478140" y="239542"/>
                    <a:pt x="343490" y="335217"/>
                    <a:pt x="258454" y="361183"/>
                  </a:cubicBezTo>
                  <a:cubicBezTo>
                    <a:pt x="163622" y="390152"/>
                    <a:pt x="48222" y="309672"/>
                    <a:pt x="43587" y="316019"/>
                  </a:cubicBezTo>
                  <a:cubicBezTo>
                    <a:pt x="38952" y="322365"/>
                    <a:pt x="34738" y="328422"/>
                    <a:pt x="21729" y="329818"/>
                  </a:cubicBezTo>
                  <a:cubicBezTo>
                    <a:pt x="12775" y="330766"/>
                    <a:pt x="5980" y="314570"/>
                    <a:pt x="3136" y="305037"/>
                  </a:cubicBezTo>
                  <a:lnTo>
                    <a:pt x="3136" y="30506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4" name="Freeform: Shape 69">
              <a:extLst>
                <a:ext uri="{FF2B5EF4-FFF2-40B4-BE49-F238E27FC236}">
                  <a16:creationId xmlns:a16="http://schemas.microsoft.com/office/drawing/2014/main" id="{0B9E86EF-F5A1-465C-A223-AD0F723053DD}"/>
                </a:ext>
              </a:extLst>
            </p:cNvPr>
            <p:cNvSpPr>
              <a:spLocks/>
            </p:cNvSpPr>
            <p:nvPr/>
          </p:nvSpPr>
          <p:spPr bwMode="auto">
            <a:xfrm>
              <a:off x="8259441" y="2591359"/>
              <a:ext cx="924358" cy="797950"/>
            </a:xfrm>
            <a:custGeom>
              <a:avLst/>
              <a:gdLst>
                <a:gd name="T0" fmla="*/ 922542 w 924357"/>
                <a:gd name="T1" fmla="*/ 594386 h 797949"/>
                <a:gd name="T2" fmla="*/ 907953 w 924357"/>
                <a:gd name="T3" fmla="*/ 670099 h 797949"/>
                <a:gd name="T4" fmla="*/ 880986 w 924357"/>
                <a:gd name="T5" fmla="*/ 720741 h 797949"/>
                <a:gd name="T6" fmla="*/ 847435 w 924357"/>
                <a:gd name="T7" fmla="*/ 760006 h 797949"/>
                <a:gd name="T8" fmla="*/ 833029 w 924357"/>
                <a:gd name="T9" fmla="*/ 773016 h 797949"/>
                <a:gd name="T10" fmla="*/ 825419 w 924357"/>
                <a:gd name="T11" fmla="*/ 778730 h 797949"/>
                <a:gd name="T12" fmla="*/ 440238 w 924357"/>
                <a:gd name="T13" fmla="*/ 695591 h 797949"/>
                <a:gd name="T14" fmla="*/ 330737 w 924357"/>
                <a:gd name="T15" fmla="*/ 625224 h 797949"/>
                <a:gd name="T16" fmla="*/ 6554 w 924357"/>
                <a:gd name="T17" fmla="*/ 216447 h 797949"/>
                <a:gd name="T18" fmla="*/ 57828 w 924357"/>
                <a:gd name="T19" fmla="*/ 12746 h 797949"/>
                <a:gd name="T20" fmla="*/ 65439 w 924357"/>
                <a:gd name="T21" fmla="*/ 1975 h 797949"/>
                <a:gd name="T22" fmla="*/ 121216 w 924357"/>
                <a:gd name="T23" fmla="*/ 40530 h 797949"/>
                <a:gd name="T24" fmla="*/ 142074 w 924357"/>
                <a:gd name="T25" fmla="*/ 54935 h 797949"/>
                <a:gd name="T26" fmla="*/ 185684 w 924357"/>
                <a:gd name="T27" fmla="*/ 85088 h 797949"/>
                <a:gd name="T28" fmla="*/ 772880 w 924357"/>
                <a:gd name="T29" fmla="*/ 490942 h 797949"/>
                <a:gd name="T30" fmla="*/ 854729 w 924357"/>
                <a:gd name="T31" fmla="*/ 547509 h 797949"/>
                <a:gd name="T32" fmla="*/ 883514 w 924357"/>
                <a:gd name="T33" fmla="*/ 567392 h 797949"/>
                <a:gd name="T34" fmla="*/ 922568 w 924357"/>
                <a:gd name="T35" fmla="*/ 594386 h 7979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4357"/>
                <a:gd name="T55" fmla="*/ 0 h 797949"/>
                <a:gd name="T56" fmla="*/ 924357 w 924357"/>
                <a:gd name="T57" fmla="*/ 797949 h 7979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4357" h="797949">
                  <a:moveTo>
                    <a:pt x="922537" y="594381"/>
                  </a:moveTo>
                  <a:cubicBezTo>
                    <a:pt x="922537" y="594381"/>
                    <a:pt x="924617" y="626983"/>
                    <a:pt x="907948" y="670094"/>
                  </a:cubicBezTo>
                  <a:cubicBezTo>
                    <a:pt x="901838" y="685921"/>
                    <a:pt x="893200" y="703170"/>
                    <a:pt x="880981" y="720736"/>
                  </a:cubicBezTo>
                  <a:cubicBezTo>
                    <a:pt x="871895" y="733798"/>
                    <a:pt x="860861" y="747044"/>
                    <a:pt x="847430" y="760001"/>
                  </a:cubicBezTo>
                  <a:cubicBezTo>
                    <a:pt x="842900" y="764373"/>
                    <a:pt x="838107" y="768718"/>
                    <a:pt x="833024" y="773011"/>
                  </a:cubicBezTo>
                  <a:cubicBezTo>
                    <a:pt x="830628" y="775065"/>
                    <a:pt x="828073" y="776961"/>
                    <a:pt x="825414" y="778725"/>
                  </a:cubicBezTo>
                  <a:cubicBezTo>
                    <a:pt x="754757" y="825944"/>
                    <a:pt x="596747" y="784440"/>
                    <a:pt x="440238" y="695586"/>
                  </a:cubicBezTo>
                  <a:cubicBezTo>
                    <a:pt x="403264" y="674597"/>
                    <a:pt x="366369" y="650948"/>
                    <a:pt x="330737" y="625219"/>
                  </a:cubicBezTo>
                  <a:cubicBezTo>
                    <a:pt x="134779" y="483747"/>
                    <a:pt x="24936" y="291476"/>
                    <a:pt x="6554" y="216447"/>
                  </a:cubicBezTo>
                  <a:cubicBezTo>
                    <a:pt x="-5508" y="167095"/>
                    <a:pt x="4500" y="90829"/>
                    <a:pt x="57828" y="12746"/>
                  </a:cubicBezTo>
                  <a:cubicBezTo>
                    <a:pt x="60277" y="9165"/>
                    <a:pt x="62805" y="5557"/>
                    <a:pt x="65439" y="1975"/>
                  </a:cubicBezTo>
                  <a:lnTo>
                    <a:pt x="121216" y="40530"/>
                  </a:lnTo>
                  <a:lnTo>
                    <a:pt x="142074" y="54935"/>
                  </a:lnTo>
                  <a:lnTo>
                    <a:pt x="185684" y="85088"/>
                  </a:lnTo>
                  <a:lnTo>
                    <a:pt x="772875" y="490937"/>
                  </a:lnTo>
                  <a:lnTo>
                    <a:pt x="854724" y="547504"/>
                  </a:lnTo>
                  <a:lnTo>
                    <a:pt x="883509" y="567387"/>
                  </a:lnTo>
                  <a:lnTo>
                    <a:pt x="922563" y="594381"/>
                  </a:lnTo>
                  <a:lnTo>
                    <a:pt x="922537" y="594381"/>
                  </a:ln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5" name="Freeform: Shape 70">
              <a:extLst>
                <a:ext uri="{FF2B5EF4-FFF2-40B4-BE49-F238E27FC236}">
                  <a16:creationId xmlns:a16="http://schemas.microsoft.com/office/drawing/2014/main" id="{6AC46F55-19CE-4DA5-8C75-2724D7E5FA58}"/>
                </a:ext>
              </a:extLst>
            </p:cNvPr>
            <p:cNvSpPr>
              <a:spLocks/>
            </p:cNvSpPr>
            <p:nvPr/>
          </p:nvSpPr>
          <p:spPr bwMode="auto">
            <a:xfrm>
              <a:off x="8240998" y="2470303"/>
              <a:ext cx="1013897" cy="932258"/>
            </a:xfrm>
            <a:custGeom>
              <a:avLst/>
              <a:gdLst>
                <a:gd name="T0" fmla="*/ 639640 w 1013896"/>
                <a:gd name="T1" fmla="*/ 303749 h 932258"/>
                <a:gd name="T2" fmla="*/ 879112 w 1013896"/>
                <a:gd name="T3" fmla="*/ 768413 h 932258"/>
                <a:gd name="T4" fmla="*/ 374711 w 1013896"/>
                <a:gd name="T5" fmla="*/ 631136 h 932258"/>
                <a:gd name="T6" fmla="*/ 135240 w 1013896"/>
                <a:gd name="T7" fmla="*/ 166471 h 932258"/>
                <a:gd name="T8" fmla="*/ 639640 w 1013896"/>
                <a:gd name="T9" fmla="*/ 303749 h 932258"/>
                <a:gd name="T10" fmla="*/ 0 60000 65536"/>
                <a:gd name="T11" fmla="*/ 0 60000 65536"/>
                <a:gd name="T12" fmla="*/ 0 60000 65536"/>
                <a:gd name="T13" fmla="*/ 0 60000 65536"/>
                <a:gd name="T14" fmla="*/ 0 60000 65536"/>
                <a:gd name="T15" fmla="*/ 0 w 1013896"/>
                <a:gd name="T16" fmla="*/ 0 h 932258"/>
                <a:gd name="T17" fmla="*/ 1013896 w 1013896"/>
                <a:gd name="T18" fmla="*/ 932258 h 932258"/>
              </a:gdLst>
              <a:ahLst/>
              <a:cxnLst>
                <a:cxn ang="T10">
                  <a:pos x="T0" y="T1"/>
                </a:cxn>
                <a:cxn ang="T11">
                  <a:pos x="T2" y="T3"/>
                </a:cxn>
                <a:cxn ang="T12">
                  <a:pos x="T4" y="T5"/>
                </a:cxn>
                <a:cxn ang="T13">
                  <a:pos x="T6" y="T7"/>
                </a:cxn>
                <a:cxn ang="T14">
                  <a:pos x="T8" y="T9"/>
                </a:cxn>
              </a:cxnLst>
              <a:rect l="T15" t="T16" r="T17" b="T18"/>
              <a:pathLst>
                <a:path w="1013896" h="932258">
                  <a:moveTo>
                    <a:pt x="639635" y="303749"/>
                  </a:moveTo>
                  <a:cubicBezTo>
                    <a:pt x="845048" y="469971"/>
                    <a:pt x="952263" y="678008"/>
                    <a:pt x="879107" y="768413"/>
                  </a:cubicBezTo>
                  <a:cubicBezTo>
                    <a:pt x="805950" y="858819"/>
                    <a:pt x="580125" y="797357"/>
                    <a:pt x="374711" y="631136"/>
                  </a:cubicBezTo>
                  <a:cubicBezTo>
                    <a:pt x="169298" y="464914"/>
                    <a:pt x="62083" y="256877"/>
                    <a:pt x="135240" y="166471"/>
                  </a:cubicBezTo>
                  <a:cubicBezTo>
                    <a:pt x="208396" y="76066"/>
                    <a:pt x="434222" y="137527"/>
                    <a:pt x="639635" y="303749"/>
                  </a:cubicBez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6" name="Freeform: Shape 71">
              <a:extLst>
                <a:ext uri="{FF2B5EF4-FFF2-40B4-BE49-F238E27FC236}">
                  <a16:creationId xmlns:a16="http://schemas.microsoft.com/office/drawing/2014/main" id="{E17CCCEA-B48D-4D7F-A054-BBE7957192FF}"/>
                </a:ext>
              </a:extLst>
            </p:cNvPr>
            <p:cNvSpPr>
              <a:spLocks/>
            </p:cNvSpPr>
            <p:nvPr/>
          </p:nvSpPr>
          <p:spPr bwMode="auto">
            <a:xfrm>
              <a:off x="8240998" y="2470303"/>
              <a:ext cx="1013897" cy="932258"/>
            </a:xfrm>
            <a:custGeom>
              <a:avLst/>
              <a:gdLst>
                <a:gd name="T0" fmla="*/ 639640 w 1013896"/>
                <a:gd name="T1" fmla="*/ 303749 h 932258"/>
                <a:gd name="T2" fmla="*/ 879112 w 1013896"/>
                <a:gd name="T3" fmla="*/ 768413 h 932258"/>
                <a:gd name="T4" fmla="*/ 374711 w 1013896"/>
                <a:gd name="T5" fmla="*/ 631136 h 932258"/>
                <a:gd name="T6" fmla="*/ 135240 w 1013896"/>
                <a:gd name="T7" fmla="*/ 166471 h 932258"/>
                <a:gd name="T8" fmla="*/ 639640 w 1013896"/>
                <a:gd name="T9" fmla="*/ 303749 h 932258"/>
                <a:gd name="T10" fmla="*/ 0 60000 65536"/>
                <a:gd name="T11" fmla="*/ 0 60000 65536"/>
                <a:gd name="T12" fmla="*/ 0 60000 65536"/>
                <a:gd name="T13" fmla="*/ 0 60000 65536"/>
                <a:gd name="T14" fmla="*/ 0 60000 65536"/>
                <a:gd name="T15" fmla="*/ 0 w 1013896"/>
                <a:gd name="T16" fmla="*/ 0 h 932258"/>
                <a:gd name="T17" fmla="*/ 1013896 w 1013896"/>
                <a:gd name="T18" fmla="*/ 932258 h 932258"/>
              </a:gdLst>
              <a:ahLst/>
              <a:cxnLst>
                <a:cxn ang="T10">
                  <a:pos x="T0" y="T1"/>
                </a:cxn>
                <a:cxn ang="T11">
                  <a:pos x="T2" y="T3"/>
                </a:cxn>
                <a:cxn ang="T12">
                  <a:pos x="T4" y="T5"/>
                </a:cxn>
                <a:cxn ang="T13">
                  <a:pos x="T6" y="T7"/>
                </a:cxn>
                <a:cxn ang="T14">
                  <a:pos x="T8" y="T9"/>
                </a:cxn>
              </a:cxnLst>
              <a:rect l="T15" t="T16" r="T17" b="T18"/>
              <a:pathLst>
                <a:path w="1013896" h="932258">
                  <a:moveTo>
                    <a:pt x="639635" y="303749"/>
                  </a:moveTo>
                  <a:cubicBezTo>
                    <a:pt x="845048" y="469971"/>
                    <a:pt x="952263" y="678008"/>
                    <a:pt x="879107" y="768413"/>
                  </a:cubicBezTo>
                  <a:cubicBezTo>
                    <a:pt x="805950" y="858819"/>
                    <a:pt x="580125" y="797357"/>
                    <a:pt x="374711" y="631136"/>
                  </a:cubicBezTo>
                  <a:cubicBezTo>
                    <a:pt x="169298" y="464914"/>
                    <a:pt x="62083" y="256877"/>
                    <a:pt x="135240" y="166471"/>
                  </a:cubicBezTo>
                  <a:cubicBezTo>
                    <a:pt x="208396" y="76066"/>
                    <a:pt x="434222" y="137527"/>
                    <a:pt x="639635" y="303749"/>
                  </a:cubicBezTo>
                  <a:close/>
                </a:path>
              </a:pathLst>
            </a:custGeom>
            <a:solidFill>
              <a:srgbClr val="0D0D1E">
                <a:alpha val="1490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7" name="Freeform: Shape 72">
              <a:extLst>
                <a:ext uri="{FF2B5EF4-FFF2-40B4-BE49-F238E27FC236}">
                  <a16:creationId xmlns:a16="http://schemas.microsoft.com/office/drawing/2014/main" id="{F7505F1A-62DC-41F7-8A9A-D04F018FAF26}"/>
                </a:ext>
              </a:extLst>
            </p:cNvPr>
            <p:cNvSpPr>
              <a:spLocks/>
            </p:cNvSpPr>
            <p:nvPr/>
          </p:nvSpPr>
          <p:spPr bwMode="auto">
            <a:xfrm>
              <a:off x="8355112" y="2674242"/>
              <a:ext cx="753180" cy="647841"/>
            </a:xfrm>
            <a:custGeom>
              <a:avLst/>
              <a:gdLst>
                <a:gd name="T0" fmla="*/ 735615 w 753180"/>
                <a:gd name="T1" fmla="*/ 535099 h 647840"/>
                <a:gd name="T2" fmla="*/ 750863 w 753180"/>
                <a:gd name="T3" fmla="*/ 633697 h 647840"/>
                <a:gd name="T4" fmla="*/ 232406 w 753180"/>
                <a:gd name="T5" fmla="*/ 453171 h 647840"/>
                <a:gd name="T6" fmla="*/ 82903 w 753180"/>
                <a:gd name="T7" fmla="*/ 308060 h 647840"/>
                <a:gd name="T8" fmla="*/ 82903 w 753180"/>
                <a:gd name="T9" fmla="*/ 308060 h 647840"/>
                <a:gd name="T10" fmla="*/ 1975 w 753180"/>
                <a:gd name="T11" fmla="*/ 40865 h 647840"/>
                <a:gd name="T12" fmla="*/ 21331 w 753180"/>
                <a:gd name="T13" fmla="*/ 22510 h 647840"/>
                <a:gd name="T14" fmla="*/ 735615 w 753180"/>
                <a:gd name="T15" fmla="*/ 535099 h 647840"/>
                <a:gd name="T16" fmla="*/ 0 60000 65536"/>
                <a:gd name="T17" fmla="*/ 0 60000 65536"/>
                <a:gd name="T18" fmla="*/ 0 60000 65536"/>
                <a:gd name="T19" fmla="*/ 0 60000 65536"/>
                <a:gd name="T20" fmla="*/ 0 60000 65536"/>
                <a:gd name="T21" fmla="*/ 0 60000 65536"/>
                <a:gd name="T22" fmla="*/ 0 60000 65536"/>
                <a:gd name="T23" fmla="*/ 0 60000 65536"/>
                <a:gd name="T24" fmla="*/ 0 w 753180"/>
                <a:gd name="T25" fmla="*/ 0 h 647840"/>
                <a:gd name="T26" fmla="*/ 753180 w 753180"/>
                <a:gd name="T27" fmla="*/ 647840 h 6478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53180" h="647840">
                  <a:moveTo>
                    <a:pt x="735615" y="535094"/>
                  </a:moveTo>
                  <a:cubicBezTo>
                    <a:pt x="749125" y="575465"/>
                    <a:pt x="753628" y="608015"/>
                    <a:pt x="750863" y="633692"/>
                  </a:cubicBezTo>
                  <a:cubicBezTo>
                    <a:pt x="635779" y="677513"/>
                    <a:pt x="425020" y="608094"/>
                    <a:pt x="232406" y="453166"/>
                  </a:cubicBezTo>
                  <a:cubicBezTo>
                    <a:pt x="175154" y="407106"/>
                    <a:pt x="124881" y="357807"/>
                    <a:pt x="82903" y="308060"/>
                  </a:cubicBezTo>
                  <a:cubicBezTo>
                    <a:pt x="21331" y="147627"/>
                    <a:pt x="1975" y="40865"/>
                    <a:pt x="1975" y="40865"/>
                  </a:cubicBezTo>
                  <a:cubicBezTo>
                    <a:pt x="7453" y="33728"/>
                    <a:pt x="13931" y="27619"/>
                    <a:pt x="21331" y="22510"/>
                  </a:cubicBezTo>
                  <a:cubicBezTo>
                    <a:pt x="159801" y="-73271"/>
                    <a:pt x="616054" y="177544"/>
                    <a:pt x="735615" y="535094"/>
                  </a:cubicBezTo>
                  <a:close/>
                </a:path>
              </a:pathLst>
            </a:custGeom>
            <a:solidFill>
              <a:srgbClr val="FFFFFF">
                <a:alpha val="72156"/>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8" name="Freeform: Shape 73">
              <a:extLst>
                <a:ext uri="{FF2B5EF4-FFF2-40B4-BE49-F238E27FC236}">
                  <a16:creationId xmlns:a16="http://schemas.microsoft.com/office/drawing/2014/main" id="{3C2BC271-87C4-48CF-BD25-6C3142B2517B}"/>
                </a:ext>
              </a:extLst>
            </p:cNvPr>
            <p:cNvSpPr>
              <a:spLocks/>
            </p:cNvSpPr>
            <p:nvPr/>
          </p:nvSpPr>
          <p:spPr bwMode="auto">
            <a:xfrm>
              <a:off x="8697704" y="3284943"/>
              <a:ext cx="410826" cy="107973"/>
            </a:xfrm>
            <a:custGeom>
              <a:avLst/>
              <a:gdLst>
                <a:gd name="T0" fmla="*/ 409172 w 410825"/>
                <a:gd name="T1" fmla="*/ 66391 h 107973"/>
                <a:gd name="T2" fmla="*/ 411331 w 410825"/>
                <a:gd name="T3" fmla="*/ 107210 h 107973"/>
                <a:gd name="T4" fmla="*/ 387156 w 410825"/>
                <a:gd name="T5" fmla="*/ 85115 h 107973"/>
                <a:gd name="T6" fmla="*/ 1975 w 410825"/>
                <a:gd name="T7" fmla="*/ 1975 h 107973"/>
                <a:gd name="T8" fmla="*/ 373461 w 410825"/>
                <a:gd name="T9" fmla="*/ 32339 h 107973"/>
                <a:gd name="T10" fmla="*/ 373461 w 410825"/>
                <a:gd name="T11" fmla="*/ 32339 h 107973"/>
                <a:gd name="T12" fmla="*/ 393160 w 410825"/>
                <a:gd name="T13" fmla="*/ 27941 h 107973"/>
                <a:gd name="T14" fmla="*/ 398137 w 410825"/>
                <a:gd name="T15" fmla="*/ 32655 h 107973"/>
                <a:gd name="T16" fmla="*/ 409172 w 410825"/>
                <a:gd name="T17" fmla="*/ 66364 h 1079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10825"/>
                <a:gd name="T28" fmla="*/ 0 h 107973"/>
                <a:gd name="T29" fmla="*/ 410825 w 410825"/>
                <a:gd name="T30" fmla="*/ 107973 h 10797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10825" h="107973">
                  <a:moveTo>
                    <a:pt x="409167" y="66391"/>
                  </a:moveTo>
                  <a:cubicBezTo>
                    <a:pt x="410905" y="78399"/>
                    <a:pt x="411616" y="92357"/>
                    <a:pt x="411326" y="107210"/>
                  </a:cubicBezTo>
                  <a:cubicBezTo>
                    <a:pt x="400028" y="96860"/>
                    <a:pt x="391786" y="89328"/>
                    <a:pt x="387151" y="85115"/>
                  </a:cubicBezTo>
                  <a:cubicBezTo>
                    <a:pt x="316494" y="132333"/>
                    <a:pt x="158484" y="90829"/>
                    <a:pt x="1975" y="1975"/>
                  </a:cubicBezTo>
                  <a:cubicBezTo>
                    <a:pt x="153191" y="55382"/>
                    <a:pt x="323288" y="76161"/>
                    <a:pt x="373456" y="32339"/>
                  </a:cubicBezTo>
                  <a:cubicBezTo>
                    <a:pt x="381199" y="25545"/>
                    <a:pt x="387783" y="24571"/>
                    <a:pt x="393155" y="27941"/>
                  </a:cubicBezTo>
                  <a:cubicBezTo>
                    <a:pt x="394946" y="29047"/>
                    <a:pt x="396605" y="30628"/>
                    <a:pt x="398132" y="32655"/>
                  </a:cubicBezTo>
                  <a:cubicBezTo>
                    <a:pt x="403346" y="39555"/>
                    <a:pt x="407033" y="51485"/>
                    <a:pt x="409167" y="66364"/>
                  </a:cubicBezTo>
                  <a:lnTo>
                    <a:pt x="409167" y="66391"/>
                  </a:lnTo>
                  <a:close/>
                </a:path>
              </a:pathLst>
            </a:custGeom>
            <a:solidFill>
              <a:srgbClr val="0D0D1E">
                <a:alpha val="2588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49" name="Freeform: Shape 74">
              <a:extLst>
                <a:ext uri="{FF2B5EF4-FFF2-40B4-BE49-F238E27FC236}">
                  <a16:creationId xmlns:a16="http://schemas.microsoft.com/office/drawing/2014/main" id="{53EC13ED-082F-4BC5-9C04-C518C9964A0E}"/>
                </a:ext>
              </a:extLst>
            </p:cNvPr>
            <p:cNvSpPr>
              <a:spLocks/>
            </p:cNvSpPr>
            <p:nvPr/>
          </p:nvSpPr>
          <p:spPr bwMode="auto">
            <a:xfrm>
              <a:off x="8294525" y="2537929"/>
              <a:ext cx="898023" cy="784782"/>
            </a:xfrm>
            <a:custGeom>
              <a:avLst/>
              <a:gdLst>
                <a:gd name="T0" fmla="*/ 605779 w 898022"/>
                <a:gd name="T1" fmla="*/ 195428 h 784782"/>
                <a:gd name="T2" fmla="*/ 30328 w 898022"/>
                <a:gd name="T3" fmla="*/ 55405 h 784782"/>
                <a:gd name="T4" fmla="*/ 22717 w 898022"/>
                <a:gd name="T5" fmla="*/ 66176 h 784782"/>
                <a:gd name="T6" fmla="*/ 143437 w 898022"/>
                <a:gd name="T7" fmla="*/ 444373 h 784782"/>
                <a:gd name="T8" fmla="*/ 143437 w 898022"/>
                <a:gd name="T9" fmla="*/ 444373 h 784782"/>
                <a:gd name="T10" fmla="*/ 292941 w 898022"/>
                <a:gd name="T11" fmla="*/ 589505 h 784782"/>
                <a:gd name="T12" fmla="*/ 776614 w 898022"/>
                <a:gd name="T13" fmla="*/ 779380 h 784782"/>
                <a:gd name="T14" fmla="*/ 796339 w 898022"/>
                <a:gd name="T15" fmla="*/ 774982 h 784782"/>
                <a:gd name="T16" fmla="*/ 811429 w 898022"/>
                <a:gd name="T17" fmla="*/ 770031 h 784782"/>
                <a:gd name="T18" fmla="*/ 868391 w 898022"/>
                <a:gd name="T19" fmla="*/ 729528 h 784782"/>
                <a:gd name="T20" fmla="*/ 872868 w 898022"/>
                <a:gd name="T21" fmla="*/ 723524 h 784782"/>
                <a:gd name="T22" fmla="*/ 605779 w 898022"/>
                <a:gd name="T23" fmla="*/ 195428 h 784782"/>
                <a:gd name="T24" fmla="*/ 578838 w 898022"/>
                <a:gd name="T25" fmla="*/ 229400 h 784782"/>
                <a:gd name="T26" fmla="*/ 631929 w 898022"/>
                <a:gd name="T27" fmla="*/ 275408 h 784782"/>
                <a:gd name="T28" fmla="*/ 819619 w 898022"/>
                <a:gd name="T29" fmla="*/ 600934 h 784782"/>
                <a:gd name="T30" fmla="*/ 796207 w 898022"/>
                <a:gd name="T31" fmla="*/ 671433 h 784782"/>
                <a:gd name="T32" fmla="*/ 319934 w 898022"/>
                <a:gd name="T33" fmla="*/ 555559 h 784782"/>
                <a:gd name="T34" fmla="*/ 81918 w 898022"/>
                <a:gd name="T35" fmla="*/ 158822 h 784782"/>
                <a:gd name="T36" fmla="*/ 102565 w 898022"/>
                <a:gd name="T37" fmla="*/ 113500 h 784782"/>
                <a:gd name="T38" fmla="*/ 106963 w 898022"/>
                <a:gd name="T39" fmla="*/ 108365 h 784782"/>
                <a:gd name="T40" fmla="*/ 444972 w 898022"/>
                <a:gd name="T41" fmla="*/ 139651 h 784782"/>
                <a:gd name="T42" fmla="*/ 578838 w 898022"/>
                <a:gd name="T43" fmla="*/ 229374 h 7847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8022"/>
                <a:gd name="T67" fmla="*/ 0 h 784782"/>
                <a:gd name="T68" fmla="*/ 898022 w 898022"/>
                <a:gd name="T69" fmla="*/ 784782 h 7847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8022" h="784782">
                  <a:moveTo>
                    <a:pt x="605774" y="195428"/>
                  </a:moveTo>
                  <a:cubicBezTo>
                    <a:pt x="374342" y="9266"/>
                    <a:pt x="116707" y="-53411"/>
                    <a:pt x="30328" y="55405"/>
                  </a:cubicBezTo>
                  <a:cubicBezTo>
                    <a:pt x="27589" y="58855"/>
                    <a:pt x="25035" y="62436"/>
                    <a:pt x="22717" y="66176"/>
                  </a:cubicBezTo>
                  <a:cubicBezTo>
                    <a:pt x="-30269" y="150448"/>
                    <a:pt x="21216" y="299399"/>
                    <a:pt x="143437" y="444373"/>
                  </a:cubicBezTo>
                  <a:cubicBezTo>
                    <a:pt x="185389" y="494146"/>
                    <a:pt x="235688" y="543419"/>
                    <a:pt x="292941" y="589505"/>
                  </a:cubicBezTo>
                  <a:cubicBezTo>
                    <a:pt x="467489" y="729897"/>
                    <a:pt x="656969" y="800079"/>
                    <a:pt x="776609" y="779380"/>
                  </a:cubicBezTo>
                  <a:cubicBezTo>
                    <a:pt x="783430" y="778221"/>
                    <a:pt x="790013" y="776747"/>
                    <a:pt x="796334" y="774982"/>
                  </a:cubicBezTo>
                  <a:cubicBezTo>
                    <a:pt x="801522" y="773534"/>
                    <a:pt x="806578" y="771875"/>
                    <a:pt x="811424" y="770031"/>
                  </a:cubicBezTo>
                  <a:cubicBezTo>
                    <a:pt x="834598" y="761209"/>
                    <a:pt x="853902" y="747778"/>
                    <a:pt x="868386" y="729528"/>
                  </a:cubicBezTo>
                  <a:cubicBezTo>
                    <a:pt x="869940" y="727579"/>
                    <a:pt x="871441" y="725551"/>
                    <a:pt x="872863" y="723524"/>
                  </a:cubicBezTo>
                  <a:cubicBezTo>
                    <a:pt x="950525" y="612127"/>
                    <a:pt x="833045" y="378219"/>
                    <a:pt x="605774" y="195428"/>
                  </a:cubicBezTo>
                  <a:close/>
                  <a:moveTo>
                    <a:pt x="578833" y="229400"/>
                  </a:moveTo>
                  <a:cubicBezTo>
                    <a:pt x="597452" y="244385"/>
                    <a:pt x="615175" y="259738"/>
                    <a:pt x="631924" y="275408"/>
                  </a:cubicBezTo>
                  <a:cubicBezTo>
                    <a:pt x="751064" y="386673"/>
                    <a:pt x="821826" y="511869"/>
                    <a:pt x="819614" y="600934"/>
                  </a:cubicBezTo>
                  <a:cubicBezTo>
                    <a:pt x="818956" y="628323"/>
                    <a:pt x="811371" y="652314"/>
                    <a:pt x="796202" y="671433"/>
                  </a:cubicBezTo>
                  <a:cubicBezTo>
                    <a:pt x="724703" y="761499"/>
                    <a:pt x="511468" y="709592"/>
                    <a:pt x="319934" y="555559"/>
                  </a:cubicBezTo>
                  <a:cubicBezTo>
                    <a:pt x="156051" y="423726"/>
                    <a:pt x="61140" y="259844"/>
                    <a:pt x="81918" y="158822"/>
                  </a:cubicBezTo>
                  <a:cubicBezTo>
                    <a:pt x="85447" y="141784"/>
                    <a:pt x="92242" y="126509"/>
                    <a:pt x="102565" y="113500"/>
                  </a:cubicBezTo>
                  <a:cubicBezTo>
                    <a:pt x="103961" y="111709"/>
                    <a:pt x="105436" y="109997"/>
                    <a:pt x="106963" y="108365"/>
                  </a:cubicBezTo>
                  <a:cubicBezTo>
                    <a:pt x="164716" y="44976"/>
                    <a:pt x="300341" y="61014"/>
                    <a:pt x="444972" y="139651"/>
                  </a:cubicBezTo>
                  <a:cubicBezTo>
                    <a:pt x="489426" y="163800"/>
                    <a:pt x="534722" y="193901"/>
                    <a:pt x="578833" y="229374"/>
                  </a:cubicBezTo>
                  <a:lnTo>
                    <a:pt x="578833" y="229400"/>
                  </a:ln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50" name="Freeform: Shape 75">
              <a:extLst>
                <a:ext uri="{FF2B5EF4-FFF2-40B4-BE49-F238E27FC236}">
                  <a16:creationId xmlns:a16="http://schemas.microsoft.com/office/drawing/2014/main" id="{CAAB6DC6-38A3-46B2-AFDA-ED4306AACD81}"/>
                </a:ext>
              </a:extLst>
            </p:cNvPr>
            <p:cNvSpPr>
              <a:spLocks/>
            </p:cNvSpPr>
            <p:nvPr/>
          </p:nvSpPr>
          <p:spPr bwMode="auto">
            <a:xfrm>
              <a:off x="8294525" y="2537929"/>
              <a:ext cx="898023" cy="784782"/>
            </a:xfrm>
            <a:custGeom>
              <a:avLst/>
              <a:gdLst>
                <a:gd name="T0" fmla="*/ 605779 w 898022"/>
                <a:gd name="T1" fmla="*/ 195428 h 784782"/>
                <a:gd name="T2" fmla="*/ 30328 w 898022"/>
                <a:gd name="T3" fmla="*/ 55405 h 784782"/>
                <a:gd name="T4" fmla="*/ 22717 w 898022"/>
                <a:gd name="T5" fmla="*/ 66176 h 784782"/>
                <a:gd name="T6" fmla="*/ 143437 w 898022"/>
                <a:gd name="T7" fmla="*/ 444373 h 784782"/>
                <a:gd name="T8" fmla="*/ 143437 w 898022"/>
                <a:gd name="T9" fmla="*/ 444373 h 784782"/>
                <a:gd name="T10" fmla="*/ 292941 w 898022"/>
                <a:gd name="T11" fmla="*/ 589505 h 784782"/>
                <a:gd name="T12" fmla="*/ 776614 w 898022"/>
                <a:gd name="T13" fmla="*/ 779380 h 784782"/>
                <a:gd name="T14" fmla="*/ 796339 w 898022"/>
                <a:gd name="T15" fmla="*/ 774982 h 784782"/>
                <a:gd name="T16" fmla="*/ 811429 w 898022"/>
                <a:gd name="T17" fmla="*/ 770031 h 784782"/>
                <a:gd name="T18" fmla="*/ 868391 w 898022"/>
                <a:gd name="T19" fmla="*/ 729528 h 784782"/>
                <a:gd name="T20" fmla="*/ 872868 w 898022"/>
                <a:gd name="T21" fmla="*/ 723524 h 784782"/>
                <a:gd name="T22" fmla="*/ 605779 w 898022"/>
                <a:gd name="T23" fmla="*/ 195428 h 784782"/>
                <a:gd name="T24" fmla="*/ 578838 w 898022"/>
                <a:gd name="T25" fmla="*/ 229400 h 784782"/>
                <a:gd name="T26" fmla="*/ 631929 w 898022"/>
                <a:gd name="T27" fmla="*/ 275408 h 784782"/>
                <a:gd name="T28" fmla="*/ 819619 w 898022"/>
                <a:gd name="T29" fmla="*/ 600934 h 784782"/>
                <a:gd name="T30" fmla="*/ 796207 w 898022"/>
                <a:gd name="T31" fmla="*/ 671433 h 784782"/>
                <a:gd name="T32" fmla="*/ 319934 w 898022"/>
                <a:gd name="T33" fmla="*/ 555559 h 784782"/>
                <a:gd name="T34" fmla="*/ 81918 w 898022"/>
                <a:gd name="T35" fmla="*/ 158822 h 784782"/>
                <a:gd name="T36" fmla="*/ 102565 w 898022"/>
                <a:gd name="T37" fmla="*/ 113500 h 784782"/>
                <a:gd name="T38" fmla="*/ 106963 w 898022"/>
                <a:gd name="T39" fmla="*/ 108365 h 784782"/>
                <a:gd name="T40" fmla="*/ 444972 w 898022"/>
                <a:gd name="T41" fmla="*/ 139651 h 784782"/>
                <a:gd name="T42" fmla="*/ 578838 w 898022"/>
                <a:gd name="T43" fmla="*/ 229374 h 7847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8022"/>
                <a:gd name="T67" fmla="*/ 0 h 784782"/>
                <a:gd name="T68" fmla="*/ 898022 w 898022"/>
                <a:gd name="T69" fmla="*/ 784782 h 7847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8022" h="784782">
                  <a:moveTo>
                    <a:pt x="605774" y="195428"/>
                  </a:moveTo>
                  <a:cubicBezTo>
                    <a:pt x="374342" y="9266"/>
                    <a:pt x="116707" y="-53411"/>
                    <a:pt x="30328" y="55405"/>
                  </a:cubicBezTo>
                  <a:cubicBezTo>
                    <a:pt x="27589" y="58855"/>
                    <a:pt x="25035" y="62436"/>
                    <a:pt x="22717" y="66176"/>
                  </a:cubicBezTo>
                  <a:cubicBezTo>
                    <a:pt x="-30269" y="150448"/>
                    <a:pt x="21216" y="299399"/>
                    <a:pt x="143437" y="444373"/>
                  </a:cubicBezTo>
                  <a:cubicBezTo>
                    <a:pt x="185389" y="494146"/>
                    <a:pt x="235688" y="543419"/>
                    <a:pt x="292941" y="589505"/>
                  </a:cubicBezTo>
                  <a:cubicBezTo>
                    <a:pt x="467489" y="729897"/>
                    <a:pt x="656969" y="800079"/>
                    <a:pt x="776609" y="779380"/>
                  </a:cubicBezTo>
                  <a:cubicBezTo>
                    <a:pt x="783430" y="778221"/>
                    <a:pt x="790013" y="776747"/>
                    <a:pt x="796334" y="774982"/>
                  </a:cubicBezTo>
                  <a:cubicBezTo>
                    <a:pt x="801522" y="773534"/>
                    <a:pt x="806578" y="771875"/>
                    <a:pt x="811424" y="770031"/>
                  </a:cubicBezTo>
                  <a:cubicBezTo>
                    <a:pt x="834598" y="761209"/>
                    <a:pt x="853902" y="747778"/>
                    <a:pt x="868386" y="729528"/>
                  </a:cubicBezTo>
                  <a:cubicBezTo>
                    <a:pt x="869940" y="727579"/>
                    <a:pt x="871441" y="725551"/>
                    <a:pt x="872863" y="723524"/>
                  </a:cubicBezTo>
                  <a:cubicBezTo>
                    <a:pt x="950525" y="612127"/>
                    <a:pt x="833045" y="378219"/>
                    <a:pt x="605774" y="195428"/>
                  </a:cubicBezTo>
                  <a:close/>
                  <a:moveTo>
                    <a:pt x="578833" y="229400"/>
                  </a:moveTo>
                  <a:cubicBezTo>
                    <a:pt x="597452" y="244385"/>
                    <a:pt x="615175" y="259738"/>
                    <a:pt x="631924" y="275408"/>
                  </a:cubicBezTo>
                  <a:cubicBezTo>
                    <a:pt x="751064" y="386673"/>
                    <a:pt x="821826" y="511869"/>
                    <a:pt x="819614" y="600934"/>
                  </a:cubicBezTo>
                  <a:cubicBezTo>
                    <a:pt x="818956" y="628323"/>
                    <a:pt x="811371" y="652314"/>
                    <a:pt x="796202" y="671433"/>
                  </a:cubicBezTo>
                  <a:cubicBezTo>
                    <a:pt x="724703" y="761499"/>
                    <a:pt x="511468" y="709592"/>
                    <a:pt x="319934" y="555559"/>
                  </a:cubicBezTo>
                  <a:cubicBezTo>
                    <a:pt x="156051" y="423726"/>
                    <a:pt x="61140" y="259844"/>
                    <a:pt x="81918" y="158822"/>
                  </a:cubicBezTo>
                  <a:cubicBezTo>
                    <a:pt x="85447" y="141784"/>
                    <a:pt x="92242" y="126509"/>
                    <a:pt x="102565" y="113500"/>
                  </a:cubicBezTo>
                  <a:cubicBezTo>
                    <a:pt x="103961" y="111709"/>
                    <a:pt x="105436" y="109997"/>
                    <a:pt x="106963" y="108365"/>
                  </a:cubicBezTo>
                  <a:cubicBezTo>
                    <a:pt x="164716" y="44976"/>
                    <a:pt x="300341" y="61014"/>
                    <a:pt x="444972" y="139651"/>
                  </a:cubicBezTo>
                  <a:cubicBezTo>
                    <a:pt x="489426" y="163800"/>
                    <a:pt x="534722" y="193901"/>
                    <a:pt x="578833" y="229374"/>
                  </a:cubicBezTo>
                  <a:lnTo>
                    <a:pt x="578833" y="229400"/>
                  </a:lnTo>
                  <a:close/>
                </a:path>
              </a:pathLst>
            </a:custGeom>
            <a:solidFill>
              <a:srgbClr val="FFFFFF">
                <a:alpha val="23921"/>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51" name="Freeform: Shape 76">
              <a:extLst>
                <a:ext uri="{FF2B5EF4-FFF2-40B4-BE49-F238E27FC236}">
                  <a16:creationId xmlns:a16="http://schemas.microsoft.com/office/drawing/2014/main" id="{BD716D8D-9A4D-4780-A882-1EE17DA9FC5F}"/>
                </a:ext>
              </a:extLst>
            </p:cNvPr>
            <p:cNvSpPr>
              <a:spLocks/>
            </p:cNvSpPr>
            <p:nvPr/>
          </p:nvSpPr>
          <p:spPr bwMode="auto">
            <a:xfrm>
              <a:off x="9052074" y="3301574"/>
              <a:ext cx="937525" cy="850620"/>
            </a:xfrm>
            <a:custGeom>
              <a:avLst/>
              <a:gdLst>
                <a:gd name="T0" fmla="*/ 933253 w 937525"/>
                <a:gd name="T1" fmla="*/ 817140 h 850619"/>
                <a:gd name="T2" fmla="*/ 919348 w 937525"/>
                <a:gd name="T3" fmla="*/ 839656 h 850619"/>
                <a:gd name="T4" fmla="*/ 848665 w 937525"/>
                <a:gd name="T5" fmla="*/ 840841 h 850619"/>
                <a:gd name="T6" fmla="*/ 34914 w 937525"/>
                <a:gd name="T7" fmla="*/ 110357 h 850619"/>
                <a:gd name="T8" fmla="*/ 10528 w 937525"/>
                <a:gd name="T9" fmla="*/ 88420 h 850619"/>
                <a:gd name="T10" fmla="*/ 6630 w 937525"/>
                <a:gd name="T11" fmla="*/ 85049 h 850619"/>
                <a:gd name="T12" fmla="*/ 2417 w 937525"/>
                <a:gd name="T13" fmla="*/ 68826 h 850619"/>
                <a:gd name="T14" fmla="*/ 5788 w 937525"/>
                <a:gd name="T15" fmla="*/ 57713 h 850619"/>
                <a:gd name="T16" fmla="*/ 30542 w 937525"/>
                <a:gd name="T17" fmla="*/ 22082 h 850619"/>
                <a:gd name="T18" fmla="*/ 80289 w 937525"/>
                <a:gd name="T19" fmla="*/ 4464 h 850619"/>
                <a:gd name="T20" fmla="*/ 82106 w 937525"/>
                <a:gd name="T21" fmla="*/ 5991 h 850619"/>
                <a:gd name="T22" fmla="*/ 920638 w 937525"/>
                <a:gd name="T23" fmla="*/ 746588 h 850619"/>
                <a:gd name="T24" fmla="*/ 933253 w 937525"/>
                <a:gd name="T25" fmla="*/ 817140 h 8506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37525"/>
                <a:gd name="T40" fmla="*/ 0 h 850619"/>
                <a:gd name="T41" fmla="*/ 937525 w 937525"/>
                <a:gd name="T42" fmla="*/ 850619 h 8506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37525" h="850619">
                  <a:moveTo>
                    <a:pt x="933253" y="817135"/>
                  </a:moveTo>
                  <a:cubicBezTo>
                    <a:pt x="930567" y="825904"/>
                    <a:pt x="926064" y="833778"/>
                    <a:pt x="919348" y="839651"/>
                  </a:cubicBezTo>
                  <a:cubicBezTo>
                    <a:pt x="905838" y="851370"/>
                    <a:pt x="883348" y="854899"/>
                    <a:pt x="848665" y="840836"/>
                  </a:cubicBezTo>
                  <a:cubicBezTo>
                    <a:pt x="757362" y="803862"/>
                    <a:pt x="177702" y="239187"/>
                    <a:pt x="34914" y="110357"/>
                  </a:cubicBezTo>
                  <a:cubicBezTo>
                    <a:pt x="23511" y="100060"/>
                    <a:pt x="15216" y="92580"/>
                    <a:pt x="10528" y="88420"/>
                  </a:cubicBezTo>
                  <a:cubicBezTo>
                    <a:pt x="8632" y="86760"/>
                    <a:pt x="7315" y="85602"/>
                    <a:pt x="6630" y="85049"/>
                  </a:cubicBezTo>
                  <a:cubicBezTo>
                    <a:pt x="2364" y="81520"/>
                    <a:pt x="1232" y="75752"/>
                    <a:pt x="2417" y="68826"/>
                  </a:cubicBezTo>
                  <a:cubicBezTo>
                    <a:pt x="2996" y="65376"/>
                    <a:pt x="4155" y="61611"/>
                    <a:pt x="5788" y="57713"/>
                  </a:cubicBezTo>
                  <a:cubicBezTo>
                    <a:pt x="10712" y="45941"/>
                    <a:pt x="20035" y="32905"/>
                    <a:pt x="30542" y="22082"/>
                  </a:cubicBezTo>
                  <a:cubicBezTo>
                    <a:pt x="40682" y="11627"/>
                    <a:pt x="69966" y="-4174"/>
                    <a:pt x="80289" y="4464"/>
                  </a:cubicBezTo>
                  <a:cubicBezTo>
                    <a:pt x="80711" y="4806"/>
                    <a:pt x="81316" y="5333"/>
                    <a:pt x="82106" y="5991"/>
                  </a:cubicBezTo>
                  <a:cubicBezTo>
                    <a:pt x="132643" y="49075"/>
                    <a:pt x="885007" y="711637"/>
                    <a:pt x="920638" y="746583"/>
                  </a:cubicBezTo>
                  <a:cubicBezTo>
                    <a:pt x="933622" y="759330"/>
                    <a:pt x="940995" y="791906"/>
                    <a:pt x="933253" y="817135"/>
                  </a:cubicBez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52" name="Freeform: Shape 77">
              <a:extLst>
                <a:ext uri="{FF2B5EF4-FFF2-40B4-BE49-F238E27FC236}">
                  <a16:creationId xmlns:a16="http://schemas.microsoft.com/office/drawing/2014/main" id="{294DD7B6-1BB6-4AA0-B627-AA79D7C5710D}"/>
                </a:ext>
              </a:extLst>
            </p:cNvPr>
            <p:cNvSpPr>
              <a:spLocks/>
            </p:cNvSpPr>
            <p:nvPr/>
          </p:nvSpPr>
          <p:spPr bwMode="auto">
            <a:xfrm>
              <a:off x="9052074" y="3368425"/>
              <a:ext cx="926991" cy="784782"/>
            </a:xfrm>
            <a:custGeom>
              <a:avLst/>
              <a:gdLst>
                <a:gd name="T0" fmla="*/ 926248 w 926991"/>
                <a:gd name="T1" fmla="*/ 758158 h 784782"/>
                <a:gd name="T2" fmla="*/ 919348 w 926991"/>
                <a:gd name="T3" fmla="*/ 772800 h 784782"/>
                <a:gd name="T4" fmla="*/ 848665 w 926991"/>
                <a:gd name="T5" fmla="*/ 773985 h 784782"/>
                <a:gd name="T6" fmla="*/ 34914 w 926991"/>
                <a:gd name="T7" fmla="*/ 43505 h 784782"/>
                <a:gd name="T8" fmla="*/ 10528 w 926991"/>
                <a:gd name="T9" fmla="*/ 21568 h 784782"/>
                <a:gd name="T10" fmla="*/ 6630 w 926991"/>
                <a:gd name="T11" fmla="*/ 18197 h 784782"/>
                <a:gd name="T12" fmla="*/ 2417 w 926991"/>
                <a:gd name="T13" fmla="*/ 1975 h 784782"/>
                <a:gd name="T14" fmla="*/ 926248 w 926991"/>
                <a:gd name="T15" fmla="*/ 758158 h 784782"/>
                <a:gd name="T16" fmla="*/ 0 60000 65536"/>
                <a:gd name="T17" fmla="*/ 0 60000 65536"/>
                <a:gd name="T18" fmla="*/ 0 60000 65536"/>
                <a:gd name="T19" fmla="*/ 0 60000 65536"/>
                <a:gd name="T20" fmla="*/ 0 60000 65536"/>
                <a:gd name="T21" fmla="*/ 0 60000 65536"/>
                <a:gd name="T22" fmla="*/ 0 60000 65536"/>
                <a:gd name="T23" fmla="*/ 0 60000 65536"/>
                <a:gd name="T24" fmla="*/ 0 w 926991"/>
                <a:gd name="T25" fmla="*/ 0 h 784782"/>
                <a:gd name="T26" fmla="*/ 926991 w 926991"/>
                <a:gd name="T27" fmla="*/ 784782 h 7847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26991" h="784782">
                  <a:moveTo>
                    <a:pt x="926248" y="758158"/>
                  </a:moveTo>
                  <a:cubicBezTo>
                    <a:pt x="924641" y="763451"/>
                    <a:pt x="922350" y="768402"/>
                    <a:pt x="919348" y="772800"/>
                  </a:cubicBezTo>
                  <a:cubicBezTo>
                    <a:pt x="905838" y="784519"/>
                    <a:pt x="883348" y="788048"/>
                    <a:pt x="848665" y="773985"/>
                  </a:cubicBezTo>
                  <a:cubicBezTo>
                    <a:pt x="757362" y="737011"/>
                    <a:pt x="177702" y="172336"/>
                    <a:pt x="34914" y="43505"/>
                  </a:cubicBezTo>
                  <a:cubicBezTo>
                    <a:pt x="23511" y="33208"/>
                    <a:pt x="15216" y="25729"/>
                    <a:pt x="10528" y="21568"/>
                  </a:cubicBezTo>
                  <a:cubicBezTo>
                    <a:pt x="8632" y="19909"/>
                    <a:pt x="7315" y="18750"/>
                    <a:pt x="6630" y="18197"/>
                  </a:cubicBezTo>
                  <a:cubicBezTo>
                    <a:pt x="2364" y="14669"/>
                    <a:pt x="1232" y="8901"/>
                    <a:pt x="2417" y="1975"/>
                  </a:cubicBezTo>
                  <a:cubicBezTo>
                    <a:pt x="140939" y="125855"/>
                    <a:pt x="745274" y="694427"/>
                    <a:pt x="926248" y="758158"/>
                  </a:cubicBezTo>
                  <a:close/>
                </a:path>
              </a:pathLst>
            </a:custGeom>
            <a:solidFill>
              <a:srgbClr val="0D0D1E">
                <a:alpha val="20000"/>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1453" name="Freeform: Shape 78">
              <a:extLst>
                <a:ext uri="{FF2B5EF4-FFF2-40B4-BE49-F238E27FC236}">
                  <a16:creationId xmlns:a16="http://schemas.microsoft.com/office/drawing/2014/main" id="{23FDFC19-FC7D-46E2-A661-AD75CFEF2A8E}"/>
                </a:ext>
              </a:extLst>
            </p:cNvPr>
            <p:cNvSpPr>
              <a:spLocks/>
            </p:cNvSpPr>
            <p:nvPr/>
          </p:nvSpPr>
          <p:spPr bwMode="auto">
            <a:xfrm>
              <a:off x="9204040" y="3511272"/>
              <a:ext cx="142209" cy="110607"/>
            </a:xfrm>
            <a:custGeom>
              <a:avLst/>
              <a:gdLst>
                <a:gd name="T0" fmla="*/ 102850 w 142208"/>
                <a:gd name="T1" fmla="*/ 110237 h 110606"/>
                <a:gd name="T2" fmla="*/ 131318 w 142208"/>
                <a:gd name="T3" fmla="*/ 50742 h 110606"/>
                <a:gd name="T4" fmla="*/ 42617 w 142208"/>
                <a:gd name="T5" fmla="*/ 1680 h 110606"/>
                <a:gd name="T6" fmla="*/ 1008 w 142208"/>
                <a:gd name="T7" fmla="*/ 20457 h 110606"/>
                <a:gd name="T8" fmla="*/ 70111 w 142208"/>
                <a:gd name="T9" fmla="*/ 91224 h 110606"/>
                <a:gd name="T10" fmla="*/ 102877 w 142208"/>
                <a:gd name="T11" fmla="*/ 110211 h 110606"/>
                <a:gd name="T12" fmla="*/ 0 60000 65536"/>
                <a:gd name="T13" fmla="*/ 0 60000 65536"/>
                <a:gd name="T14" fmla="*/ 0 60000 65536"/>
                <a:gd name="T15" fmla="*/ 0 60000 65536"/>
                <a:gd name="T16" fmla="*/ 0 60000 65536"/>
                <a:gd name="T17" fmla="*/ 0 60000 65536"/>
                <a:gd name="T18" fmla="*/ 0 w 142208"/>
                <a:gd name="T19" fmla="*/ 0 h 110606"/>
                <a:gd name="T20" fmla="*/ 142208 w 142208"/>
                <a:gd name="T21" fmla="*/ 110606 h 110606"/>
              </a:gdLst>
              <a:ahLst/>
              <a:cxnLst>
                <a:cxn ang="T12">
                  <a:pos x="T0" y="T1"/>
                </a:cxn>
                <a:cxn ang="T13">
                  <a:pos x="T2" y="T3"/>
                </a:cxn>
                <a:cxn ang="T14">
                  <a:pos x="T4" y="T5"/>
                </a:cxn>
                <a:cxn ang="T15">
                  <a:pos x="T6" y="T7"/>
                </a:cxn>
                <a:cxn ang="T16">
                  <a:pos x="T8" y="T9"/>
                </a:cxn>
                <a:cxn ang="T17">
                  <a:pos x="T10" y="T11"/>
                </a:cxn>
              </a:cxnLst>
              <a:rect l="T18" t="T19" r="T20" b="T21"/>
              <a:pathLst>
                <a:path w="142208" h="110606">
                  <a:moveTo>
                    <a:pt x="102845" y="110232"/>
                  </a:moveTo>
                  <a:cubicBezTo>
                    <a:pt x="130760" y="100436"/>
                    <a:pt x="156885" y="93931"/>
                    <a:pt x="131313" y="50742"/>
                  </a:cubicBezTo>
                  <a:cubicBezTo>
                    <a:pt x="119910" y="31465"/>
                    <a:pt x="59024" y="-6484"/>
                    <a:pt x="42617" y="1680"/>
                  </a:cubicBezTo>
                  <a:cubicBezTo>
                    <a:pt x="26211" y="9844"/>
                    <a:pt x="8039" y="7974"/>
                    <a:pt x="1008" y="20457"/>
                  </a:cubicBezTo>
                  <a:cubicBezTo>
                    <a:pt x="-6050" y="32939"/>
                    <a:pt x="70111" y="91219"/>
                    <a:pt x="70111" y="91219"/>
                  </a:cubicBezTo>
                  <a:lnTo>
                    <a:pt x="102872" y="110206"/>
                  </a:lnTo>
                  <a:lnTo>
                    <a:pt x="102845" y="110232"/>
                  </a:lnTo>
                  <a:close/>
                </a:path>
              </a:pathLst>
            </a:custGeom>
            <a:solidFill>
              <a:srgbClr val="EFAEA6"/>
            </a:solidFill>
            <a:ln>
              <a:noFill/>
            </a:ln>
            <a:extLst>
              <a:ext uri="{91240B29-F687-4F45-9708-019B960494DF}">
                <a14:hiddenLine xmlns:a14="http://schemas.microsoft.com/office/drawing/2010/main" w="2633" cap="flat">
                  <a:solidFill>
                    <a:srgbClr val="000000"/>
                  </a:solidFill>
                  <a:prstDash val="solid"/>
                  <a:miter lim="800000"/>
                  <a:headEnd/>
                  <a:tailEnd/>
                </a14:hiddenLine>
              </a:ext>
            </a:extLst>
          </p:spPr>
          <p:txBody>
            <a:bodyPr anchor="ctr"/>
            <a:lstStyle/>
            <a:p>
              <a:endParaRPr lang="en-US"/>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itle 1">
            <a:extLst>
              <a:ext uri="{FF2B5EF4-FFF2-40B4-BE49-F238E27FC236}">
                <a16:creationId xmlns:a16="http://schemas.microsoft.com/office/drawing/2014/main" id="{309C3919-15DD-4160-8DE3-AC9F70BF7F81}"/>
              </a:ext>
            </a:extLst>
          </p:cNvPr>
          <p:cNvSpPr>
            <a:spLocks noGrp="1"/>
          </p:cNvSpPr>
          <p:nvPr>
            <p:ph type="title"/>
          </p:nvPr>
        </p:nvSpPr>
        <p:spPr>
          <a:xfrm>
            <a:off x="431800" y="438150"/>
            <a:ext cx="11317288" cy="434975"/>
          </a:xfrm>
        </p:spPr>
        <p:txBody>
          <a:bodyPr/>
          <a:lstStyle/>
          <a:p>
            <a:pPr algn="ctr" eaLnBrk="1" hangingPunct="1"/>
            <a:r>
              <a:rPr lang="tr-TR" altLang="en-US"/>
              <a:t>Xo</a:t>
            </a:r>
            <a:r>
              <a:rPr lang="ru-RU" altLang="en-US"/>
              <a:t>димларни</a:t>
            </a:r>
            <a:r>
              <a:rPr lang="tr-TR" altLang="en-US"/>
              <a:t> </a:t>
            </a:r>
            <a:r>
              <a:rPr lang="ru-RU" altLang="en-US"/>
              <a:t>қай</a:t>
            </a:r>
            <a:r>
              <a:rPr lang="tr-TR" altLang="en-US"/>
              <a:t> </a:t>
            </a:r>
            <a:r>
              <a:rPr lang="ru-RU" altLang="en-US"/>
              <a:t>даражада</a:t>
            </a:r>
            <a:r>
              <a:rPr lang="tr-TR" altLang="en-US"/>
              <a:t> </a:t>
            </a:r>
            <a:r>
              <a:rPr lang="ru-RU" altLang="en-US"/>
              <a:t>наз</a:t>
            </a:r>
            <a:r>
              <a:rPr lang="tr-TR" altLang="en-US"/>
              <a:t>o</a:t>
            </a:r>
            <a:r>
              <a:rPr lang="ru-RU" altLang="en-US"/>
              <a:t>рат</a:t>
            </a:r>
            <a:r>
              <a:rPr lang="tr-TR" altLang="en-US"/>
              <a:t> </a:t>
            </a:r>
            <a:r>
              <a:rPr lang="ru-RU" altLang="en-US"/>
              <a:t>қилиш</a:t>
            </a:r>
            <a:r>
              <a:rPr lang="tr-TR" altLang="en-US"/>
              <a:t> </a:t>
            </a:r>
            <a:r>
              <a:rPr lang="ru-RU" altLang="en-US"/>
              <a:t>мумкин</a:t>
            </a:r>
            <a:r>
              <a:rPr lang="tr-TR" altLang="en-US"/>
              <a:t>?</a:t>
            </a:r>
            <a:endParaRPr lang="en-US" altLang="en-US"/>
          </a:p>
        </p:txBody>
      </p:sp>
      <p:sp>
        <p:nvSpPr>
          <p:cNvPr id="103427" name="Rectangle 2">
            <a:extLst>
              <a:ext uri="{FF2B5EF4-FFF2-40B4-BE49-F238E27FC236}">
                <a16:creationId xmlns:a16="http://schemas.microsoft.com/office/drawing/2014/main" id="{0C20724F-F228-4EE7-974D-6A8516A3E7C0}"/>
              </a:ext>
            </a:extLst>
          </p:cNvPr>
          <p:cNvSpPr>
            <a:spLocks noChangeArrowheads="1"/>
          </p:cNvSpPr>
          <p:nvPr/>
        </p:nvSpPr>
        <p:spPr bwMode="auto">
          <a:xfrm>
            <a:off x="431800" y="5762625"/>
            <a:ext cx="5646738"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000" b="0" i="1">
                <a:solidFill>
                  <a:schemeClr val="tx2"/>
                </a:solidFill>
              </a:rPr>
              <a:t>Манба</a:t>
            </a:r>
            <a:r>
              <a:rPr lang="tr-TR" altLang="en-US" sz="1000" b="0" i="1">
                <a:solidFill>
                  <a:schemeClr val="tx2"/>
                </a:solidFill>
              </a:rPr>
              <a:t>: Xo</a:t>
            </a:r>
            <a:r>
              <a:rPr lang="ru-RU" altLang="en-US" sz="1000" b="0" i="1">
                <a:solidFill>
                  <a:schemeClr val="tx2"/>
                </a:solidFill>
              </a:rPr>
              <a:t>димларни</a:t>
            </a:r>
            <a:r>
              <a:rPr lang="tr-TR" altLang="en-US" sz="1000" b="0" i="1">
                <a:solidFill>
                  <a:schemeClr val="tx2"/>
                </a:solidFill>
              </a:rPr>
              <a:t> </a:t>
            </a:r>
            <a:r>
              <a:rPr lang="ru-RU" altLang="en-US" sz="1000" b="0" i="1">
                <a:solidFill>
                  <a:schemeClr val="tx2"/>
                </a:solidFill>
              </a:rPr>
              <a:t>кузатиш</a:t>
            </a:r>
            <a:r>
              <a:rPr lang="tr-TR" altLang="en-US" sz="1000" b="0" i="1">
                <a:solidFill>
                  <a:schemeClr val="tx2"/>
                </a:solidFill>
              </a:rPr>
              <a:t> </a:t>
            </a:r>
            <a:r>
              <a:rPr lang="ru-RU" altLang="en-US" sz="1000" b="0" i="1">
                <a:solidFill>
                  <a:schemeClr val="tx2"/>
                </a:solidFill>
              </a:rPr>
              <a:t>уларни</a:t>
            </a:r>
            <a:r>
              <a:rPr lang="tr-TR" altLang="en-US" sz="1000" b="0" i="1">
                <a:solidFill>
                  <a:schemeClr val="tx2"/>
                </a:solidFill>
              </a:rPr>
              <a:t> </a:t>
            </a:r>
            <a:r>
              <a:rPr lang="ru-RU" altLang="en-US" sz="1000" b="0" i="1">
                <a:solidFill>
                  <a:schemeClr val="tx2"/>
                </a:solidFill>
              </a:rPr>
              <a:t>қ</a:t>
            </a:r>
            <a:r>
              <a:rPr lang="tr-TR" altLang="en-US" sz="1000" b="0" i="1">
                <a:solidFill>
                  <a:schemeClr val="tx2"/>
                </a:solidFill>
              </a:rPr>
              <a:t>o</a:t>
            </a:r>
            <a:r>
              <a:rPr lang="ru-RU" altLang="en-US" sz="1000" b="0" i="1">
                <a:solidFill>
                  <a:schemeClr val="tx2"/>
                </a:solidFill>
              </a:rPr>
              <a:t>идаларни</a:t>
            </a:r>
            <a:r>
              <a:rPr lang="tr-TR" altLang="en-US" sz="1000" b="0" i="1">
                <a:solidFill>
                  <a:schemeClr val="tx2"/>
                </a:solidFill>
              </a:rPr>
              <a:t> </a:t>
            </a:r>
            <a:r>
              <a:rPr lang="ru-RU" altLang="en-US" sz="1000" b="0" i="1">
                <a:solidFill>
                  <a:schemeClr val="tx2"/>
                </a:solidFill>
              </a:rPr>
              <a:t>бузиш</a:t>
            </a:r>
            <a:r>
              <a:rPr lang="tr-TR" altLang="en-US" sz="1000" b="0" i="1">
                <a:solidFill>
                  <a:schemeClr val="tx2"/>
                </a:solidFill>
              </a:rPr>
              <a:t> </a:t>
            </a:r>
            <a:r>
              <a:rPr lang="ru-RU" altLang="en-US" sz="1000" b="0" i="1">
                <a:solidFill>
                  <a:schemeClr val="tx2"/>
                </a:solidFill>
              </a:rPr>
              <a:t>эҳтим</a:t>
            </a:r>
            <a:r>
              <a:rPr lang="tr-TR" altLang="en-US" sz="1000" b="0" i="1">
                <a:solidFill>
                  <a:schemeClr val="tx2"/>
                </a:solidFill>
              </a:rPr>
              <a:t>o</a:t>
            </a:r>
            <a:r>
              <a:rPr lang="ru-RU" altLang="en-US" sz="1000" b="0" i="1">
                <a:solidFill>
                  <a:schemeClr val="tx2"/>
                </a:solidFill>
              </a:rPr>
              <a:t>лини</a:t>
            </a:r>
            <a:r>
              <a:rPr lang="tr-TR" altLang="en-US" sz="1000" b="0" i="1">
                <a:solidFill>
                  <a:schemeClr val="tx2"/>
                </a:solidFill>
              </a:rPr>
              <a:t> o</a:t>
            </a:r>
            <a:r>
              <a:rPr lang="ru-RU" altLang="en-US" sz="1000" b="0" i="1">
                <a:solidFill>
                  <a:schemeClr val="tx2"/>
                </a:solidFill>
              </a:rPr>
              <a:t>ширади</a:t>
            </a:r>
            <a:r>
              <a:rPr lang="tr-TR" altLang="en-US" sz="1000" b="0" i="1">
                <a:solidFill>
                  <a:schemeClr val="tx2"/>
                </a:solidFill>
              </a:rPr>
              <a:t>, </a:t>
            </a:r>
            <a:endParaRPr lang="ru-RU" altLang="en-US" sz="1000" b="0" i="1">
              <a:solidFill>
                <a:schemeClr val="tx2"/>
              </a:solidFill>
            </a:endParaRPr>
          </a:p>
        </p:txBody>
      </p:sp>
      <p:sp>
        <p:nvSpPr>
          <p:cNvPr id="103428" name="Rectangle 3">
            <a:extLst>
              <a:ext uri="{FF2B5EF4-FFF2-40B4-BE49-F238E27FC236}">
                <a16:creationId xmlns:a16="http://schemas.microsoft.com/office/drawing/2014/main" id="{493EC386-7AFC-4621-99BB-ECBAC6F47C61}"/>
              </a:ext>
            </a:extLst>
          </p:cNvPr>
          <p:cNvSpPr>
            <a:spLocks noChangeArrowheads="1"/>
          </p:cNvSpPr>
          <p:nvPr/>
        </p:nvSpPr>
        <p:spPr bwMode="auto">
          <a:xfrm>
            <a:off x="431800" y="1079500"/>
            <a:ext cx="11317288"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a:solidFill>
                  <a:schemeClr val="tx2"/>
                </a:solidFill>
                <a:latin typeface="Roboto" panose="02000000000000000000" pitchFamily="2" charset="0"/>
              </a:rPr>
              <a:t>2021 </a:t>
            </a:r>
            <a:r>
              <a:rPr lang="ru-RU" altLang="en-US">
                <a:solidFill>
                  <a:schemeClr val="tx2"/>
                </a:solidFill>
                <a:latin typeface="Roboto" panose="02000000000000000000" pitchFamily="2" charset="0"/>
              </a:rPr>
              <a:t>йилда</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ам</a:t>
            </a:r>
            <a:r>
              <a:rPr lang="en-US" altLang="en-US">
                <a:solidFill>
                  <a:schemeClr val="tx2"/>
                </a:solidFill>
                <a:latin typeface="Roboto" panose="02000000000000000000" pitchFamily="2" charset="0"/>
              </a:rPr>
              <a:t>e</a:t>
            </a:r>
            <a:r>
              <a:rPr lang="ru-RU" altLang="en-US">
                <a:solidFill>
                  <a:schemeClr val="tx2"/>
                </a:solidFill>
                <a:latin typeface="Roboto" panose="02000000000000000000" pitchFamily="2" charset="0"/>
              </a:rPr>
              <a:t>рика</a:t>
            </a:r>
            <a:r>
              <a:rPr lang="en-US"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қўшма</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штатларида</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ишчилар</a:t>
            </a:r>
            <a:r>
              <a:rPr lang="en-US"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устидан</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қаттиқ</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наз</a:t>
            </a:r>
            <a:r>
              <a:rPr lang="tr-TR" altLang="en-US">
                <a:solidFill>
                  <a:schemeClr val="tx2"/>
                </a:solidFill>
                <a:latin typeface="Roboto" panose="02000000000000000000" pitchFamily="2" charset="0"/>
              </a:rPr>
              <a:t>o</a:t>
            </a:r>
            <a:r>
              <a:rPr lang="ru-RU" altLang="en-US">
                <a:solidFill>
                  <a:schemeClr val="tx2"/>
                </a:solidFill>
                <a:latin typeface="Roboto" panose="02000000000000000000" pitchFamily="2" charset="0"/>
              </a:rPr>
              <a:t>рат</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ўрнатиш</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аслида</a:t>
            </a:r>
            <a:r>
              <a:rPr lang="en-US"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т</a:t>
            </a:r>
            <a:r>
              <a:rPr lang="tr-TR" altLang="en-US">
                <a:solidFill>
                  <a:schemeClr val="tx2"/>
                </a:solidFill>
                <a:latin typeface="Roboto" panose="02000000000000000000" pitchFamily="2" charset="0"/>
              </a:rPr>
              <a:t>e</a:t>
            </a:r>
            <a:r>
              <a:rPr lang="ru-RU" altLang="en-US">
                <a:solidFill>
                  <a:schemeClr val="tx2"/>
                </a:solidFill>
                <a:latin typeface="Roboto" panose="02000000000000000000" pitchFamily="2" charset="0"/>
              </a:rPr>
              <a:t>скари</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натижа</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б</a:t>
            </a:r>
            <a:r>
              <a:rPr lang="tr-TR" altLang="en-US">
                <a:solidFill>
                  <a:schemeClr val="tx2"/>
                </a:solidFill>
                <a:latin typeface="Roboto" panose="02000000000000000000" pitchFamily="2" charset="0"/>
              </a:rPr>
              <a:t>e</a:t>
            </a:r>
            <a:r>
              <a:rPr lang="ru-RU" altLang="en-US">
                <a:solidFill>
                  <a:schemeClr val="tx2"/>
                </a:solidFill>
                <a:latin typeface="Roboto" panose="02000000000000000000" pitchFamily="2" charset="0"/>
              </a:rPr>
              <a:t>риши</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мумкинлигини</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кўрсатадиган</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тадқиқ</a:t>
            </a:r>
            <a:r>
              <a:rPr lang="tr-TR" altLang="en-US">
                <a:solidFill>
                  <a:schemeClr val="tx2"/>
                </a:solidFill>
                <a:latin typeface="Roboto" panose="02000000000000000000" pitchFamily="2" charset="0"/>
              </a:rPr>
              <a:t>o</a:t>
            </a:r>
            <a:r>
              <a:rPr lang="ru-RU" altLang="en-US">
                <a:solidFill>
                  <a:schemeClr val="tx2"/>
                </a:solidFill>
                <a:latin typeface="Roboto" panose="02000000000000000000" pitchFamily="2" charset="0"/>
              </a:rPr>
              <a:t>тлар</a:t>
            </a:r>
            <a:r>
              <a:rPr lang="tr-TR" altLang="en-US">
                <a:solidFill>
                  <a:schemeClr val="tx2"/>
                </a:solidFill>
                <a:latin typeface="Roboto" panose="02000000000000000000" pitchFamily="2" charset="0"/>
              </a:rPr>
              <a:t> </a:t>
            </a:r>
            <a:r>
              <a:rPr lang="ru-RU" altLang="en-US">
                <a:solidFill>
                  <a:schemeClr val="tx2"/>
                </a:solidFill>
                <a:latin typeface="Roboto" panose="02000000000000000000" pitchFamily="2" charset="0"/>
              </a:rPr>
              <a:t>ўтказилди</a:t>
            </a:r>
            <a:r>
              <a:rPr lang="tr-TR" altLang="en-US">
                <a:solidFill>
                  <a:schemeClr val="tx2"/>
                </a:solidFill>
                <a:latin typeface="Roboto" panose="02000000000000000000" pitchFamily="2" charset="0"/>
              </a:rPr>
              <a:t>.</a:t>
            </a:r>
            <a:endParaRPr lang="ru-RU" altLang="en-US">
              <a:solidFill>
                <a:schemeClr val="tx2"/>
              </a:solidFill>
              <a:latin typeface="Roboto" panose="02000000000000000000" pitchFamily="2" charset="0"/>
            </a:endParaRPr>
          </a:p>
        </p:txBody>
      </p:sp>
      <p:sp>
        <p:nvSpPr>
          <p:cNvPr id="5" name="Rectangle 4">
            <a:extLst>
              <a:ext uri="{FF2B5EF4-FFF2-40B4-BE49-F238E27FC236}">
                <a16:creationId xmlns:a16="http://schemas.microsoft.com/office/drawing/2014/main" id="{EF84174A-A63A-4A62-9385-81392E41CE24}"/>
              </a:ext>
            </a:extLst>
          </p:cNvPr>
          <p:cNvSpPr/>
          <p:nvPr/>
        </p:nvSpPr>
        <p:spPr>
          <a:xfrm>
            <a:off x="438150" y="1663700"/>
            <a:ext cx="5581650" cy="3990975"/>
          </a:xfrm>
          <a:prstGeom prst="rect">
            <a:avLst/>
          </a:prstGeom>
          <a:gradFill>
            <a:gsLst>
              <a:gs pos="0">
                <a:srgbClr val="1BD7D3"/>
              </a:gs>
              <a:gs pos="100000">
                <a:srgbClr val="49A9F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eaLnBrk="1" fontAlgn="auto" hangingPunct="1">
              <a:spcBef>
                <a:spcPts val="0"/>
              </a:spcBef>
              <a:spcAft>
                <a:spcPts val="500"/>
              </a:spcAft>
              <a:defRPr/>
            </a:pPr>
            <a:r>
              <a:rPr lang="tr-TR" sz="1400" dirty="0"/>
              <a:t>X</a:t>
            </a:r>
            <a:r>
              <a:rPr lang="ru-RU" sz="1400" dirty="0" err="1"/>
              <a:t>усусан</a:t>
            </a:r>
            <a:r>
              <a:rPr lang="tr-TR" sz="1400" dirty="0"/>
              <a:t>, </a:t>
            </a:r>
            <a:r>
              <a:rPr lang="ru-RU" sz="1400" dirty="0" err="1"/>
              <a:t>иккита</a:t>
            </a:r>
            <a:r>
              <a:rPr lang="tr-TR" sz="1400" dirty="0"/>
              <a:t> </a:t>
            </a:r>
            <a:r>
              <a:rPr lang="ru-RU" sz="1400" dirty="0" err="1"/>
              <a:t>тадқиқ</a:t>
            </a:r>
            <a:r>
              <a:rPr lang="tr-TR" sz="1400" dirty="0"/>
              <a:t>o</a:t>
            </a:r>
            <a:r>
              <a:rPr lang="ru-RU" sz="1400" dirty="0" err="1"/>
              <a:t>тда</a:t>
            </a:r>
            <a:r>
              <a:rPr lang="tr-TR" sz="1400" dirty="0"/>
              <a:t> </a:t>
            </a:r>
            <a:r>
              <a:rPr lang="ru-RU" sz="1400" dirty="0" err="1"/>
              <a:t>муаллифлар</a:t>
            </a:r>
            <a:r>
              <a:rPr lang="tr-TR" sz="1400" dirty="0"/>
              <a:t> </a:t>
            </a:r>
            <a:r>
              <a:rPr lang="ru-RU" sz="1400" dirty="0" err="1"/>
              <a:t>наз</a:t>
            </a:r>
            <a:r>
              <a:rPr lang="tr-TR" sz="1400" dirty="0"/>
              <a:t>o</a:t>
            </a:r>
            <a:r>
              <a:rPr lang="ru-RU" sz="1400" dirty="0" err="1"/>
              <a:t>рат</a:t>
            </a:r>
            <a:r>
              <a:rPr lang="tr-TR" sz="1400" dirty="0"/>
              <a:t> o</a:t>
            </a:r>
            <a:r>
              <a:rPr lang="ru-RU" sz="1400" dirty="0" err="1"/>
              <a:t>стидаги</a:t>
            </a:r>
            <a:r>
              <a:rPr lang="en-US" sz="1400" dirty="0"/>
              <a:t> </a:t>
            </a:r>
            <a:r>
              <a:rPr lang="tr-TR" sz="1400" dirty="0"/>
              <a:t>/</a:t>
            </a:r>
            <a:r>
              <a:rPr lang="en-US" sz="1400" dirty="0"/>
              <a:t> </a:t>
            </a:r>
            <a:r>
              <a:rPr lang="ru-RU" sz="1400" dirty="0" err="1"/>
              <a:t>кузатилган</a:t>
            </a:r>
            <a:r>
              <a:rPr lang="tr-TR" sz="1400" dirty="0"/>
              <a:t> xo</a:t>
            </a:r>
            <a:r>
              <a:rPr lang="ru-RU" sz="1400" dirty="0" err="1"/>
              <a:t>димлар</a:t>
            </a:r>
            <a:r>
              <a:rPr lang="tr-TR" sz="1400" dirty="0"/>
              <a:t> </a:t>
            </a:r>
            <a:r>
              <a:rPr lang="ru-RU" sz="1400" dirty="0" err="1"/>
              <a:t>қ</a:t>
            </a:r>
            <a:r>
              <a:rPr lang="tr-TR" sz="1400" dirty="0"/>
              <a:t>o</a:t>
            </a:r>
            <a:r>
              <a:rPr lang="ru-RU" sz="1400" dirty="0" err="1"/>
              <a:t>идаларни</a:t>
            </a:r>
            <a:r>
              <a:rPr lang="tr-TR" sz="1400" dirty="0"/>
              <a:t>, </a:t>
            </a:r>
            <a:r>
              <a:rPr lang="ru-RU" sz="1400" dirty="0" err="1"/>
              <a:t>жумладан</a:t>
            </a:r>
            <a:r>
              <a:rPr lang="tr-TR" sz="1400" dirty="0"/>
              <a:t>, </a:t>
            </a:r>
            <a:r>
              <a:rPr lang="ru-RU" sz="1400" dirty="0"/>
              <a:t>т</a:t>
            </a:r>
            <a:r>
              <a:rPr lang="tr-TR" sz="1400" dirty="0"/>
              <a:t>e</a:t>
            </a:r>
            <a:r>
              <a:rPr lang="ru-RU" sz="1400" dirty="0" err="1"/>
              <a:t>стларда</a:t>
            </a:r>
            <a:r>
              <a:rPr lang="tr-TR" sz="1400" dirty="0"/>
              <a:t> </a:t>
            </a:r>
            <a:r>
              <a:rPr lang="ru-RU" sz="1400" dirty="0" err="1"/>
              <a:t>алдаш</a:t>
            </a:r>
            <a:r>
              <a:rPr lang="tr-TR" sz="1400" dirty="0"/>
              <a:t>, </a:t>
            </a:r>
            <a:r>
              <a:rPr lang="ru-RU" sz="1400" dirty="0" err="1"/>
              <a:t>жиҳ</a:t>
            </a:r>
            <a:r>
              <a:rPr lang="tr-TR" sz="1400" dirty="0"/>
              <a:t>o</a:t>
            </a:r>
            <a:r>
              <a:rPr lang="ru-RU" sz="1400" dirty="0" err="1"/>
              <a:t>зларни</a:t>
            </a:r>
            <a:r>
              <a:rPr lang="tr-TR" sz="1400" dirty="0"/>
              <a:t> </a:t>
            </a:r>
            <a:r>
              <a:rPr lang="ru-RU" sz="1400" dirty="0" err="1"/>
              <a:t>ўғирлаш</a:t>
            </a:r>
            <a:r>
              <a:rPr lang="tr-TR" sz="1400" dirty="0"/>
              <a:t> </a:t>
            </a:r>
            <a:r>
              <a:rPr lang="ru-RU" sz="1400" dirty="0" err="1"/>
              <a:t>ва</a:t>
            </a:r>
            <a:r>
              <a:rPr lang="tr-TR" sz="1400" dirty="0"/>
              <a:t> </a:t>
            </a:r>
            <a:r>
              <a:rPr lang="ru-RU" sz="1400" dirty="0" err="1"/>
              <a:t>атайлаб</a:t>
            </a:r>
            <a:r>
              <a:rPr lang="tr-TR" sz="1400" dirty="0"/>
              <a:t> </a:t>
            </a:r>
            <a:r>
              <a:rPr lang="ru-RU" sz="1400" dirty="0"/>
              <a:t>с</a:t>
            </a:r>
            <a:r>
              <a:rPr lang="tr-TR" sz="1400" dirty="0"/>
              <a:t>e</a:t>
            </a:r>
            <a:r>
              <a:rPr lang="ru-RU" sz="1400" dirty="0" err="1"/>
              <a:t>кин</a:t>
            </a:r>
            <a:r>
              <a:rPr lang="tr-TR" sz="1400" dirty="0"/>
              <a:t> </a:t>
            </a:r>
            <a:r>
              <a:rPr lang="ru-RU" sz="1400" dirty="0" err="1"/>
              <a:t>суръатда</a:t>
            </a:r>
            <a:r>
              <a:rPr lang="tr-TR" sz="1400" dirty="0"/>
              <a:t> </a:t>
            </a:r>
            <a:r>
              <a:rPr lang="ru-RU" sz="1400" dirty="0" err="1"/>
              <a:t>ишлаш</a:t>
            </a:r>
            <a:r>
              <a:rPr lang="tr-TR" sz="1400" dirty="0"/>
              <a:t> </a:t>
            </a:r>
            <a:r>
              <a:rPr lang="ru-RU" sz="1400" dirty="0" err="1"/>
              <a:t>каби</a:t>
            </a:r>
            <a:r>
              <a:rPr lang="tr-TR" sz="1400" dirty="0"/>
              <a:t> x</a:t>
            </a:r>
            <a:r>
              <a:rPr lang="ru-RU" sz="1400" dirty="0" err="1"/>
              <a:t>атти</a:t>
            </a:r>
            <a:r>
              <a:rPr lang="tr-TR" sz="1400" dirty="0"/>
              <a:t>-</a:t>
            </a:r>
            <a:r>
              <a:rPr lang="ru-RU" sz="1400" dirty="0" err="1"/>
              <a:t>ҳаракатларни</a:t>
            </a:r>
            <a:r>
              <a:rPr lang="tr-TR" sz="1400" dirty="0"/>
              <a:t> </a:t>
            </a:r>
            <a:r>
              <a:rPr lang="ru-RU" sz="1400" dirty="0"/>
              <a:t>с</a:t>
            </a:r>
            <a:r>
              <a:rPr lang="en-US" sz="1400" dirty="0"/>
              <a:t>o</a:t>
            </a:r>
            <a:r>
              <a:rPr lang="ru-RU" sz="1400" dirty="0" err="1"/>
              <a:t>дир</a:t>
            </a:r>
            <a:r>
              <a:rPr lang="en-US" sz="1400" dirty="0"/>
              <a:t> </a:t>
            </a:r>
            <a:r>
              <a:rPr lang="ru-RU" sz="1400" dirty="0" err="1"/>
              <a:t>этиш</a:t>
            </a:r>
            <a:r>
              <a:rPr lang="tr-TR" sz="1400" dirty="0"/>
              <a:t> </a:t>
            </a:r>
            <a:r>
              <a:rPr lang="ru-RU" sz="1400" dirty="0" err="1"/>
              <a:t>эҳтим</a:t>
            </a:r>
            <a:r>
              <a:rPr lang="tr-TR" sz="1400" dirty="0"/>
              <a:t>o</a:t>
            </a:r>
            <a:r>
              <a:rPr lang="ru-RU" sz="1400" dirty="0"/>
              <a:t>ли</a:t>
            </a:r>
            <a:r>
              <a:rPr lang="tr-TR" sz="1400" dirty="0"/>
              <a:t> </a:t>
            </a:r>
            <a:r>
              <a:rPr lang="ru-RU" sz="1400" dirty="0" err="1"/>
              <a:t>кўпр</a:t>
            </a:r>
            <a:r>
              <a:rPr lang="tr-TR" sz="1400" dirty="0"/>
              <a:t>o</a:t>
            </a:r>
            <a:r>
              <a:rPr lang="ru-RU" sz="1400" dirty="0" err="1"/>
              <a:t>қ</a:t>
            </a:r>
            <a:r>
              <a:rPr lang="tr-TR" sz="1400" dirty="0"/>
              <a:t> </a:t>
            </a:r>
            <a:r>
              <a:rPr lang="ru-RU" sz="1400" dirty="0" err="1"/>
              <a:t>эканлигини</a:t>
            </a:r>
            <a:r>
              <a:rPr lang="tr-TR" sz="1400" dirty="0"/>
              <a:t> </a:t>
            </a:r>
            <a:r>
              <a:rPr lang="ru-RU" sz="1400" dirty="0" err="1"/>
              <a:t>аниқладилар</a:t>
            </a:r>
            <a:r>
              <a:rPr lang="tr-TR" sz="1400" dirty="0"/>
              <a:t>.</a:t>
            </a:r>
            <a:endParaRPr lang="ru-RU" sz="1400" dirty="0"/>
          </a:p>
        </p:txBody>
      </p:sp>
      <p:sp>
        <p:nvSpPr>
          <p:cNvPr id="103430" name="Rectangle 7">
            <a:extLst>
              <a:ext uri="{FF2B5EF4-FFF2-40B4-BE49-F238E27FC236}">
                <a16:creationId xmlns:a16="http://schemas.microsoft.com/office/drawing/2014/main" id="{F048E15B-55E2-45A5-AD87-9CE67A489AAC}"/>
              </a:ext>
            </a:extLst>
          </p:cNvPr>
          <p:cNvSpPr>
            <a:spLocks noChangeArrowheads="1"/>
          </p:cNvSpPr>
          <p:nvPr/>
        </p:nvSpPr>
        <p:spPr bwMode="auto">
          <a:xfrm>
            <a:off x="438150" y="2863850"/>
            <a:ext cx="4037013" cy="230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500"/>
              </a:spcAft>
              <a:buFontTx/>
              <a:buNone/>
            </a:pPr>
            <a:r>
              <a:rPr lang="ru-RU" altLang="en-US" b="0">
                <a:solidFill>
                  <a:schemeClr val="bg1"/>
                </a:solidFill>
              </a:rPr>
              <a:t>Улар</a:t>
            </a:r>
            <a:r>
              <a:rPr lang="tr-TR" altLang="en-US" b="0">
                <a:solidFill>
                  <a:schemeClr val="bg1"/>
                </a:solidFill>
              </a:rPr>
              <a:t>, </a:t>
            </a:r>
            <a:r>
              <a:rPr lang="ru-RU" altLang="en-US" b="0">
                <a:solidFill>
                  <a:schemeClr val="bg1"/>
                </a:solidFill>
              </a:rPr>
              <a:t>шунингд</a:t>
            </a:r>
            <a:r>
              <a:rPr lang="tr-TR" altLang="en-US" b="0">
                <a:solidFill>
                  <a:schemeClr val="bg1"/>
                </a:solidFill>
              </a:rPr>
              <a:t>e</a:t>
            </a:r>
            <a:r>
              <a:rPr lang="ru-RU" altLang="en-US" b="0">
                <a:solidFill>
                  <a:schemeClr val="bg1"/>
                </a:solidFill>
              </a:rPr>
              <a:t>к</a:t>
            </a:r>
            <a:r>
              <a:rPr lang="tr-TR" altLang="en-US" b="0">
                <a:solidFill>
                  <a:schemeClr val="bg1"/>
                </a:solidFill>
              </a:rPr>
              <a:t>, </a:t>
            </a:r>
            <a:r>
              <a:rPr lang="ru-RU" altLang="en-US" b="0">
                <a:solidFill>
                  <a:schemeClr val="bg1"/>
                </a:solidFill>
              </a:rPr>
              <a:t>бу</a:t>
            </a:r>
            <a:r>
              <a:rPr lang="tr-TR" altLang="en-US" b="0">
                <a:solidFill>
                  <a:schemeClr val="bg1"/>
                </a:solidFill>
              </a:rPr>
              <a:t> </a:t>
            </a:r>
            <a:r>
              <a:rPr lang="ru-RU" altLang="en-US" b="0">
                <a:solidFill>
                  <a:schemeClr val="bg1"/>
                </a:solidFill>
              </a:rPr>
              <a:t>таъсир</a:t>
            </a:r>
            <a:r>
              <a:rPr lang="tr-TR" altLang="en-US" b="0">
                <a:solidFill>
                  <a:schemeClr val="bg1"/>
                </a:solidFill>
              </a:rPr>
              <a:t> xo</a:t>
            </a:r>
            <a:r>
              <a:rPr lang="ru-RU" altLang="en-US" b="0">
                <a:solidFill>
                  <a:schemeClr val="bg1"/>
                </a:solidFill>
              </a:rPr>
              <a:t>димларнинг</a:t>
            </a:r>
            <a:r>
              <a:rPr lang="tr-TR" altLang="en-US" b="0">
                <a:solidFill>
                  <a:schemeClr val="bg1"/>
                </a:solidFill>
              </a:rPr>
              <a:t> </a:t>
            </a:r>
            <a:r>
              <a:rPr lang="ru-RU" altLang="en-US" b="0">
                <a:solidFill>
                  <a:schemeClr val="bg1"/>
                </a:solidFill>
              </a:rPr>
              <a:t>вак</a:t>
            </a:r>
            <a:r>
              <a:rPr lang="tr-TR" altLang="en-US" b="0">
                <a:solidFill>
                  <a:schemeClr val="bg1"/>
                </a:solidFill>
              </a:rPr>
              <a:t>o</a:t>
            </a:r>
            <a:r>
              <a:rPr lang="ru-RU" altLang="en-US" b="0">
                <a:solidFill>
                  <a:schemeClr val="bg1"/>
                </a:solidFill>
              </a:rPr>
              <a:t>латлилик</a:t>
            </a:r>
            <a:r>
              <a:rPr lang="tr-TR" altLang="en-US" b="0">
                <a:solidFill>
                  <a:schemeClr val="bg1"/>
                </a:solidFill>
              </a:rPr>
              <a:t> </a:t>
            </a:r>
            <a:r>
              <a:rPr lang="ru-RU" altLang="en-US" b="0">
                <a:solidFill>
                  <a:schemeClr val="bg1"/>
                </a:solidFill>
              </a:rPr>
              <a:t>ҳисси</a:t>
            </a:r>
            <a:r>
              <a:rPr lang="tr-TR" altLang="en-US" b="0">
                <a:solidFill>
                  <a:schemeClr val="bg1"/>
                </a:solidFill>
              </a:rPr>
              <a:t> </a:t>
            </a:r>
            <a:r>
              <a:rPr lang="ru-RU" altLang="en-US" b="0">
                <a:solidFill>
                  <a:schemeClr val="bg1"/>
                </a:solidFill>
              </a:rPr>
              <a:t>ва</a:t>
            </a:r>
            <a:r>
              <a:rPr lang="tr-TR" altLang="en-US" b="0">
                <a:solidFill>
                  <a:schemeClr val="bg1"/>
                </a:solidFill>
              </a:rPr>
              <a:t> </a:t>
            </a:r>
            <a:r>
              <a:rPr lang="ru-RU" altLang="en-US" b="0">
                <a:solidFill>
                  <a:schemeClr val="bg1"/>
                </a:solidFill>
              </a:rPr>
              <a:t>ша</a:t>
            </a:r>
            <a:r>
              <a:rPr lang="tr-TR" altLang="en-US" b="0">
                <a:solidFill>
                  <a:schemeClr val="bg1"/>
                </a:solidFill>
              </a:rPr>
              <a:t>x</a:t>
            </a:r>
            <a:r>
              <a:rPr lang="ru-RU" altLang="en-US" b="0">
                <a:solidFill>
                  <a:schemeClr val="bg1"/>
                </a:solidFill>
              </a:rPr>
              <a:t>сий</a:t>
            </a:r>
            <a:r>
              <a:rPr lang="tr-TR" altLang="en-US" b="0">
                <a:solidFill>
                  <a:schemeClr val="bg1"/>
                </a:solidFill>
              </a:rPr>
              <a:t> </a:t>
            </a:r>
            <a:r>
              <a:rPr lang="ru-RU" altLang="en-US" b="0">
                <a:solidFill>
                  <a:schemeClr val="bg1"/>
                </a:solidFill>
              </a:rPr>
              <a:t>жав</a:t>
            </a:r>
            <a:r>
              <a:rPr lang="tr-TR" altLang="en-US" b="0">
                <a:solidFill>
                  <a:schemeClr val="bg1"/>
                </a:solidFill>
              </a:rPr>
              <a:t>o</a:t>
            </a:r>
            <a:r>
              <a:rPr lang="ru-RU" altLang="en-US" b="0">
                <a:solidFill>
                  <a:schemeClr val="bg1"/>
                </a:solidFill>
              </a:rPr>
              <a:t>бгарлик</a:t>
            </a:r>
            <a:r>
              <a:rPr lang="tr-TR" altLang="en-US" b="0">
                <a:solidFill>
                  <a:schemeClr val="bg1"/>
                </a:solidFill>
              </a:rPr>
              <a:t> </a:t>
            </a:r>
            <a:r>
              <a:rPr lang="ru-RU" altLang="en-US" b="0">
                <a:solidFill>
                  <a:schemeClr val="bg1"/>
                </a:solidFill>
              </a:rPr>
              <a:t>ҳисси</a:t>
            </a:r>
            <a:r>
              <a:rPr lang="tr-TR" altLang="en-US" b="0">
                <a:solidFill>
                  <a:schemeClr val="bg1"/>
                </a:solidFill>
              </a:rPr>
              <a:t> </a:t>
            </a:r>
            <a:r>
              <a:rPr lang="ru-RU" altLang="en-US" b="0">
                <a:solidFill>
                  <a:schemeClr val="bg1"/>
                </a:solidFill>
              </a:rPr>
              <a:t>ўзгариши</a:t>
            </a:r>
            <a:r>
              <a:rPr lang="tr-TR" altLang="en-US" b="0">
                <a:solidFill>
                  <a:schemeClr val="bg1"/>
                </a:solidFill>
              </a:rPr>
              <a:t> </a:t>
            </a:r>
            <a:r>
              <a:rPr lang="ru-RU" altLang="en-US" b="0">
                <a:solidFill>
                  <a:schemeClr val="bg1"/>
                </a:solidFill>
              </a:rPr>
              <a:t>билан</a:t>
            </a:r>
            <a:r>
              <a:rPr lang="tr-TR" altLang="en-US" b="0">
                <a:solidFill>
                  <a:schemeClr val="bg1"/>
                </a:solidFill>
              </a:rPr>
              <a:t> </a:t>
            </a:r>
            <a:r>
              <a:rPr lang="ru-RU" altLang="en-US" b="0">
                <a:solidFill>
                  <a:schemeClr val="bg1"/>
                </a:solidFill>
              </a:rPr>
              <a:t>б</a:t>
            </a:r>
            <a:r>
              <a:rPr lang="tr-TR" altLang="en-US" b="0">
                <a:solidFill>
                  <a:schemeClr val="bg1"/>
                </a:solidFill>
              </a:rPr>
              <a:t>o</a:t>
            </a:r>
            <a:r>
              <a:rPr lang="ru-RU" altLang="en-US" b="0">
                <a:solidFill>
                  <a:schemeClr val="bg1"/>
                </a:solidFill>
              </a:rPr>
              <a:t>ғлиқлигини</a:t>
            </a:r>
            <a:r>
              <a:rPr lang="tr-TR" altLang="en-US" b="0">
                <a:solidFill>
                  <a:schemeClr val="bg1"/>
                </a:solidFill>
              </a:rPr>
              <a:t> </a:t>
            </a:r>
            <a:r>
              <a:rPr lang="ru-RU" altLang="en-US" b="0">
                <a:solidFill>
                  <a:schemeClr val="bg1"/>
                </a:solidFill>
              </a:rPr>
              <a:t>аниқладилар</a:t>
            </a:r>
            <a:r>
              <a:rPr lang="tr-TR" altLang="en-US" b="0">
                <a:solidFill>
                  <a:schemeClr val="bg1"/>
                </a:solidFill>
              </a:rPr>
              <a:t>: </a:t>
            </a:r>
            <a:endParaRPr lang="en-US" altLang="en-US" b="0">
              <a:solidFill>
                <a:schemeClr val="bg1"/>
              </a:solidFill>
            </a:endParaRPr>
          </a:p>
          <a:p>
            <a:pPr eaLnBrk="1" hangingPunct="1">
              <a:spcBef>
                <a:spcPct val="0"/>
              </a:spcBef>
              <a:spcAft>
                <a:spcPts val="500"/>
              </a:spcAft>
              <a:buFontTx/>
              <a:buNone/>
            </a:pPr>
            <a:r>
              <a:rPr lang="en-US" altLang="en-US" b="0">
                <a:solidFill>
                  <a:schemeClr val="bg1"/>
                </a:solidFill>
              </a:rPr>
              <a:t>X</a:t>
            </a:r>
            <a:r>
              <a:rPr lang="tr-TR" altLang="en-US" b="0">
                <a:solidFill>
                  <a:schemeClr val="bg1"/>
                </a:solidFill>
              </a:rPr>
              <a:t>o</a:t>
            </a:r>
            <a:r>
              <a:rPr lang="ru-RU" altLang="en-US" b="0">
                <a:solidFill>
                  <a:schemeClr val="bg1"/>
                </a:solidFill>
              </a:rPr>
              <a:t>димларни</a:t>
            </a:r>
            <a:r>
              <a:rPr lang="tr-TR" altLang="en-US" b="0">
                <a:solidFill>
                  <a:schemeClr val="bg1"/>
                </a:solidFill>
              </a:rPr>
              <a:t> </a:t>
            </a:r>
            <a:r>
              <a:rPr lang="ru-RU" altLang="en-US" b="0">
                <a:solidFill>
                  <a:schemeClr val="bg1"/>
                </a:solidFill>
              </a:rPr>
              <a:t>кузатиш</a:t>
            </a:r>
            <a:r>
              <a:rPr lang="tr-TR" altLang="en-US" b="0">
                <a:solidFill>
                  <a:schemeClr val="bg1"/>
                </a:solidFill>
              </a:rPr>
              <a:t> </a:t>
            </a:r>
            <a:r>
              <a:rPr lang="ru-RU" altLang="en-US" b="0">
                <a:solidFill>
                  <a:schemeClr val="bg1"/>
                </a:solidFill>
              </a:rPr>
              <a:t>уларни</a:t>
            </a:r>
            <a:r>
              <a:rPr lang="tr-TR" altLang="en-US" b="0">
                <a:solidFill>
                  <a:schemeClr val="bg1"/>
                </a:solidFill>
              </a:rPr>
              <a:t> o</a:t>
            </a:r>
            <a:r>
              <a:rPr lang="ru-RU" altLang="en-US" b="0">
                <a:solidFill>
                  <a:schemeClr val="bg1"/>
                </a:solidFill>
              </a:rPr>
              <a:t>нгсиз</a:t>
            </a:r>
            <a:r>
              <a:rPr lang="tr-TR" altLang="en-US" b="0">
                <a:solidFill>
                  <a:schemeClr val="bg1"/>
                </a:solidFill>
              </a:rPr>
              <a:t> </a:t>
            </a:r>
            <a:r>
              <a:rPr lang="ru-RU" altLang="en-US" b="0">
                <a:solidFill>
                  <a:schemeClr val="bg1"/>
                </a:solidFill>
              </a:rPr>
              <a:t>равишда</a:t>
            </a:r>
            <a:r>
              <a:rPr lang="tr-TR" altLang="en-US" b="0">
                <a:solidFill>
                  <a:schemeClr val="bg1"/>
                </a:solidFill>
              </a:rPr>
              <a:t> </a:t>
            </a:r>
            <a:r>
              <a:rPr lang="ru-RU" altLang="en-US" b="0">
                <a:solidFill>
                  <a:schemeClr val="bg1"/>
                </a:solidFill>
              </a:rPr>
              <a:t>ўз</a:t>
            </a:r>
            <a:r>
              <a:rPr lang="tr-TR" altLang="en-US" b="0">
                <a:solidFill>
                  <a:schemeClr val="bg1"/>
                </a:solidFill>
              </a:rPr>
              <a:t> </a:t>
            </a:r>
            <a:r>
              <a:rPr lang="ru-RU" altLang="en-US" b="0">
                <a:solidFill>
                  <a:schemeClr val="bg1"/>
                </a:solidFill>
              </a:rPr>
              <a:t>ҳатти</a:t>
            </a:r>
            <a:r>
              <a:rPr lang="tr-TR" altLang="en-US" b="0">
                <a:solidFill>
                  <a:schemeClr val="bg1"/>
                </a:solidFill>
              </a:rPr>
              <a:t>-</a:t>
            </a:r>
            <a:r>
              <a:rPr lang="ru-RU" altLang="en-US" b="0">
                <a:solidFill>
                  <a:schemeClr val="bg1"/>
                </a:solidFill>
              </a:rPr>
              <a:t>ҳаракатлари</a:t>
            </a:r>
            <a:r>
              <a:rPr lang="tr-TR" altLang="en-US" b="0">
                <a:solidFill>
                  <a:schemeClr val="bg1"/>
                </a:solidFill>
              </a:rPr>
              <a:t> </a:t>
            </a:r>
            <a:r>
              <a:rPr lang="ru-RU" altLang="en-US" b="0">
                <a:solidFill>
                  <a:schemeClr val="bg1"/>
                </a:solidFill>
              </a:rPr>
              <a:t>учун</a:t>
            </a:r>
            <a:r>
              <a:rPr lang="tr-TR" altLang="en-US" b="0">
                <a:solidFill>
                  <a:schemeClr val="bg1"/>
                </a:solidFill>
              </a:rPr>
              <a:t> </a:t>
            </a:r>
            <a:r>
              <a:rPr lang="ru-RU" altLang="en-US" b="0">
                <a:solidFill>
                  <a:schemeClr val="bg1"/>
                </a:solidFill>
              </a:rPr>
              <a:t>камр</a:t>
            </a:r>
            <a:r>
              <a:rPr lang="tr-TR" altLang="en-US" b="0">
                <a:solidFill>
                  <a:schemeClr val="bg1"/>
                </a:solidFill>
              </a:rPr>
              <a:t>o</a:t>
            </a:r>
            <a:r>
              <a:rPr lang="ru-RU" altLang="en-US" b="0">
                <a:solidFill>
                  <a:schemeClr val="bg1"/>
                </a:solidFill>
              </a:rPr>
              <a:t>қ</a:t>
            </a:r>
            <a:r>
              <a:rPr lang="tr-TR" altLang="en-US" b="0">
                <a:solidFill>
                  <a:schemeClr val="bg1"/>
                </a:solidFill>
              </a:rPr>
              <a:t> </a:t>
            </a:r>
            <a:r>
              <a:rPr lang="ru-RU" altLang="en-US" b="0">
                <a:solidFill>
                  <a:schemeClr val="bg1"/>
                </a:solidFill>
              </a:rPr>
              <a:t>масъулиятни</a:t>
            </a:r>
            <a:r>
              <a:rPr lang="tr-TR" altLang="en-US" b="0">
                <a:solidFill>
                  <a:schemeClr val="bg1"/>
                </a:solidFill>
              </a:rPr>
              <a:t> </a:t>
            </a:r>
            <a:r>
              <a:rPr lang="ru-RU" altLang="en-US" b="0">
                <a:solidFill>
                  <a:schemeClr val="bg1"/>
                </a:solidFill>
              </a:rPr>
              <a:t>ҳис</a:t>
            </a:r>
            <a:r>
              <a:rPr lang="tr-TR" altLang="en-US" b="0">
                <a:solidFill>
                  <a:schemeClr val="bg1"/>
                </a:solidFill>
              </a:rPr>
              <a:t> </a:t>
            </a:r>
            <a:r>
              <a:rPr lang="ru-RU" altLang="en-US" b="0">
                <a:solidFill>
                  <a:schemeClr val="bg1"/>
                </a:solidFill>
              </a:rPr>
              <a:t>қилишларига</a:t>
            </a:r>
            <a:r>
              <a:rPr lang="tr-TR" altLang="en-US" b="0">
                <a:solidFill>
                  <a:schemeClr val="bg1"/>
                </a:solidFill>
              </a:rPr>
              <a:t> o</a:t>
            </a:r>
            <a:r>
              <a:rPr lang="ru-RU" altLang="en-US" b="0">
                <a:solidFill>
                  <a:schemeClr val="bg1"/>
                </a:solidFill>
              </a:rPr>
              <a:t>либ</a:t>
            </a:r>
            <a:r>
              <a:rPr lang="tr-TR" altLang="en-US" b="0">
                <a:solidFill>
                  <a:schemeClr val="bg1"/>
                </a:solidFill>
              </a:rPr>
              <a:t> </a:t>
            </a:r>
            <a:r>
              <a:rPr lang="ru-RU" altLang="en-US" b="0">
                <a:solidFill>
                  <a:schemeClr val="bg1"/>
                </a:solidFill>
              </a:rPr>
              <a:t>к</a:t>
            </a:r>
            <a:r>
              <a:rPr lang="tr-TR" altLang="en-US" b="0">
                <a:solidFill>
                  <a:schemeClr val="bg1"/>
                </a:solidFill>
              </a:rPr>
              <a:t>e</a:t>
            </a:r>
            <a:r>
              <a:rPr lang="ru-RU" altLang="en-US" b="0">
                <a:solidFill>
                  <a:schemeClr val="bg1"/>
                </a:solidFill>
              </a:rPr>
              <a:t>лди</a:t>
            </a:r>
            <a:r>
              <a:rPr lang="tr-TR" altLang="en-US" b="0">
                <a:solidFill>
                  <a:schemeClr val="bg1"/>
                </a:solidFill>
              </a:rPr>
              <a:t>, </a:t>
            </a:r>
            <a:r>
              <a:rPr lang="ru-RU" altLang="en-US" b="0">
                <a:solidFill>
                  <a:schemeClr val="bg1"/>
                </a:solidFill>
              </a:rPr>
              <a:t>бу</a:t>
            </a:r>
            <a:r>
              <a:rPr lang="tr-TR" altLang="en-US" b="0">
                <a:solidFill>
                  <a:schemeClr val="bg1"/>
                </a:solidFill>
              </a:rPr>
              <a:t> </a:t>
            </a:r>
            <a:r>
              <a:rPr lang="uz-Cyrl-UZ" altLang="en-US" b="0">
                <a:solidFill>
                  <a:schemeClr val="bg1"/>
                </a:solidFill>
              </a:rPr>
              <a:t>э</a:t>
            </a:r>
            <a:r>
              <a:rPr lang="ru-RU" altLang="en-US" b="0">
                <a:solidFill>
                  <a:schemeClr val="bg1"/>
                </a:solidFill>
              </a:rPr>
              <a:t>са</a:t>
            </a:r>
            <a:r>
              <a:rPr lang="tr-TR" altLang="en-US" b="0">
                <a:solidFill>
                  <a:schemeClr val="bg1"/>
                </a:solidFill>
              </a:rPr>
              <a:t> ox</a:t>
            </a:r>
            <a:r>
              <a:rPr lang="ru-RU" altLang="en-US" b="0">
                <a:solidFill>
                  <a:schemeClr val="bg1"/>
                </a:solidFill>
              </a:rPr>
              <a:t>ир</a:t>
            </a:r>
            <a:r>
              <a:rPr lang="tr-TR" altLang="en-US" b="0">
                <a:solidFill>
                  <a:schemeClr val="bg1"/>
                </a:solidFill>
              </a:rPr>
              <a:t>-o</a:t>
            </a:r>
            <a:r>
              <a:rPr lang="ru-RU" altLang="en-US" b="0">
                <a:solidFill>
                  <a:schemeClr val="bg1"/>
                </a:solidFill>
              </a:rPr>
              <a:t>қибат</a:t>
            </a:r>
            <a:r>
              <a:rPr lang="tr-TR" altLang="en-US" b="0">
                <a:solidFill>
                  <a:schemeClr val="bg1"/>
                </a:solidFill>
              </a:rPr>
              <a:t> </a:t>
            </a:r>
            <a:r>
              <a:rPr lang="ru-RU" altLang="en-US" b="0">
                <a:solidFill>
                  <a:schemeClr val="bg1"/>
                </a:solidFill>
              </a:rPr>
              <a:t>уларни</a:t>
            </a:r>
            <a:r>
              <a:rPr lang="tr-TR" altLang="en-US" b="0">
                <a:solidFill>
                  <a:schemeClr val="bg1"/>
                </a:solidFill>
              </a:rPr>
              <a:t> </a:t>
            </a:r>
            <a:r>
              <a:rPr lang="ru-RU" altLang="en-US" b="0">
                <a:solidFill>
                  <a:schemeClr val="bg1"/>
                </a:solidFill>
              </a:rPr>
              <a:t>а</a:t>
            </a:r>
            <a:r>
              <a:rPr lang="tr-TR" altLang="en-US" b="0">
                <a:solidFill>
                  <a:schemeClr val="bg1"/>
                </a:solidFill>
              </a:rPr>
              <a:t>x</a:t>
            </a:r>
            <a:r>
              <a:rPr lang="ru-RU" altLang="en-US" b="0">
                <a:solidFill>
                  <a:schemeClr val="bg1"/>
                </a:solidFill>
              </a:rPr>
              <a:t>л</a:t>
            </a:r>
            <a:r>
              <a:rPr lang="tr-TR" altLang="en-US" b="0">
                <a:solidFill>
                  <a:schemeClr val="bg1"/>
                </a:solidFill>
              </a:rPr>
              <a:t>o</a:t>
            </a:r>
            <a:r>
              <a:rPr lang="ru-RU" altLang="en-US" b="0">
                <a:solidFill>
                  <a:schemeClr val="bg1"/>
                </a:solidFill>
              </a:rPr>
              <a:t>қсиз</a:t>
            </a:r>
            <a:r>
              <a:rPr lang="tr-TR" altLang="en-US" b="0">
                <a:solidFill>
                  <a:schemeClr val="bg1"/>
                </a:solidFill>
              </a:rPr>
              <a:t> </a:t>
            </a:r>
            <a:r>
              <a:rPr lang="ru-RU" altLang="en-US" b="0">
                <a:solidFill>
                  <a:schemeClr val="bg1"/>
                </a:solidFill>
              </a:rPr>
              <a:t>д</a:t>
            </a:r>
            <a:r>
              <a:rPr lang="tr-TR" altLang="en-US" b="0">
                <a:solidFill>
                  <a:schemeClr val="bg1"/>
                </a:solidFill>
              </a:rPr>
              <a:t>e</a:t>
            </a:r>
            <a:r>
              <a:rPr lang="ru-RU" altLang="en-US" b="0">
                <a:solidFill>
                  <a:schemeClr val="bg1"/>
                </a:solidFill>
              </a:rPr>
              <a:t>б</a:t>
            </a:r>
            <a:r>
              <a:rPr lang="tr-TR" altLang="en-US" b="0">
                <a:solidFill>
                  <a:schemeClr val="bg1"/>
                </a:solidFill>
              </a:rPr>
              <a:t> </a:t>
            </a:r>
            <a:r>
              <a:rPr lang="ru-RU" altLang="en-US" b="0">
                <a:solidFill>
                  <a:schemeClr val="bg1"/>
                </a:solidFill>
              </a:rPr>
              <a:t>ҳисобланиши</a:t>
            </a:r>
            <a:r>
              <a:rPr lang="tr-TR" altLang="en-US" b="0">
                <a:solidFill>
                  <a:schemeClr val="bg1"/>
                </a:solidFill>
              </a:rPr>
              <a:t> </a:t>
            </a:r>
            <a:r>
              <a:rPr lang="ru-RU" altLang="en-US" b="0">
                <a:solidFill>
                  <a:schemeClr val="bg1"/>
                </a:solidFill>
              </a:rPr>
              <a:t>мумкин</a:t>
            </a:r>
            <a:r>
              <a:rPr lang="tr-TR" altLang="en-US" b="0">
                <a:solidFill>
                  <a:schemeClr val="bg1"/>
                </a:solidFill>
              </a:rPr>
              <a:t> </a:t>
            </a:r>
            <a:r>
              <a:rPr lang="ru-RU" altLang="en-US" b="0">
                <a:solidFill>
                  <a:schemeClr val="bg1"/>
                </a:solidFill>
              </a:rPr>
              <a:t>бўлган</a:t>
            </a:r>
            <a:r>
              <a:rPr lang="tr-TR" altLang="en-US" b="0">
                <a:solidFill>
                  <a:schemeClr val="bg1"/>
                </a:solidFill>
              </a:rPr>
              <a:t> </a:t>
            </a:r>
            <a:r>
              <a:rPr lang="ru-RU" altLang="en-US" b="0">
                <a:solidFill>
                  <a:schemeClr val="bg1"/>
                </a:solidFill>
              </a:rPr>
              <a:t>ҳаракатларга</a:t>
            </a:r>
            <a:r>
              <a:rPr lang="tr-TR" altLang="en-US" b="0">
                <a:solidFill>
                  <a:schemeClr val="bg1"/>
                </a:solidFill>
              </a:rPr>
              <a:t> </a:t>
            </a:r>
            <a:r>
              <a:rPr lang="ru-RU" altLang="en-US" b="0">
                <a:solidFill>
                  <a:schemeClr val="bg1"/>
                </a:solidFill>
              </a:rPr>
              <a:t>кўпр</a:t>
            </a:r>
            <a:r>
              <a:rPr lang="tr-TR" altLang="en-US" b="0">
                <a:solidFill>
                  <a:schemeClr val="bg1"/>
                </a:solidFill>
              </a:rPr>
              <a:t>o</a:t>
            </a:r>
            <a:r>
              <a:rPr lang="ru-RU" altLang="en-US" b="0">
                <a:solidFill>
                  <a:schemeClr val="bg1"/>
                </a:solidFill>
              </a:rPr>
              <a:t>қ</a:t>
            </a:r>
            <a:r>
              <a:rPr lang="tr-TR" altLang="en-US" b="0">
                <a:solidFill>
                  <a:schemeClr val="bg1"/>
                </a:solidFill>
              </a:rPr>
              <a:t> </a:t>
            </a:r>
            <a:r>
              <a:rPr lang="ru-RU" altLang="en-US" b="0">
                <a:solidFill>
                  <a:schemeClr val="bg1"/>
                </a:solidFill>
              </a:rPr>
              <a:t>м</a:t>
            </a:r>
            <a:r>
              <a:rPr lang="tr-TR" altLang="en-US" b="0">
                <a:solidFill>
                  <a:schemeClr val="bg1"/>
                </a:solidFill>
              </a:rPr>
              <a:t>o</a:t>
            </a:r>
            <a:r>
              <a:rPr lang="ru-RU" altLang="en-US" b="0">
                <a:solidFill>
                  <a:schemeClr val="bg1"/>
                </a:solidFill>
              </a:rPr>
              <a:t>йил</a:t>
            </a:r>
            <a:r>
              <a:rPr lang="tr-TR" altLang="en-US" b="0">
                <a:solidFill>
                  <a:schemeClr val="bg1"/>
                </a:solidFill>
              </a:rPr>
              <a:t> </a:t>
            </a:r>
            <a:r>
              <a:rPr lang="ru-RU" altLang="en-US" b="0">
                <a:solidFill>
                  <a:schemeClr val="bg1"/>
                </a:solidFill>
              </a:rPr>
              <a:t>қилди</a:t>
            </a:r>
            <a:r>
              <a:rPr lang="tr-TR" altLang="en-US" b="0">
                <a:solidFill>
                  <a:schemeClr val="bg1"/>
                </a:solidFill>
              </a:rPr>
              <a:t>. </a:t>
            </a:r>
            <a:endParaRPr lang="ru-RU" altLang="en-US" b="0">
              <a:solidFill>
                <a:schemeClr val="bg1"/>
              </a:solidFill>
            </a:endParaRPr>
          </a:p>
        </p:txBody>
      </p:sp>
      <p:grpSp>
        <p:nvGrpSpPr>
          <p:cNvPr id="103431" name="Graphic 6">
            <a:extLst>
              <a:ext uri="{FF2B5EF4-FFF2-40B4-BE49-F238E27FC236}">
                <a16:creationId xmlns:a16="http://schemas.microsoft.com/office/drawing/2014/main" id="{A09AD9A9-1058-4F42-BDEA-00B9DA0C2685}"/>
              </a:ext>
            </a:extLst>
          </p:cNvPr>
          <p:cNvGrpSpPr>
            <a:grpSpLocks/>
          </p:cNvGrpSpPr>
          <p:nvPr/>
        </p:nvGrpSpPr>
        <p:grpSpPr bwMode="auto">
          <a:xfrm>
            <a:off x="3721100" y="3513138"/>
            <a:ext cx="3290888" cy="2138362"/>
            <a:chOff x="3720415" y="3716272"/>
            <a:chExt cx="3291449" cy="2137829"/>
          </a:xfrm>
        </p:grpSpPr>
        <p:sp>
          <p:nvSpPr>
            <p:cNvPr id="103433" name="Freeform: Shape 9">
              <a:extLst>
                <a:ext uri="{FF2B5EF4-FFF2-40B4-BE49-F238E27FC236}">
                  <a16:creationId xmlns:a16="http://schemas.microsoft.com/office/drawing/2014/main" id="{EE5C29FC-2AC6-4454-ADE1-8977FD9C61A0}"/>
                </a:ext>
              </a:extLst>
            </p:cNvPr>
            <p:cNvSpPr>
              <a:spLocks/>
            </p:cNvSpPr>
            <p:nvPr/>
          </p:nvSpPr>
          <p:spPr bwMode="auto">
            <a:xfrm>
              <a:off x="6576368" y="4796358"/>
              <a:ext cx="153864" cy="141218"/>
            </a:xfrm>
            <a:custGeom>
              <a:avLst/>
              <a:gdLst>
                <a:gd name="T0" fmla="*/ 77607 w 153864"/>
                <a:gd name="T1" fmla="*/ 125212 h 141217"/>
                <a:gd name="T2" fmla="*/ 62220 w 153864"/>
                <a:gd name="T3" fmla="*/ 103692 h 141217"/>
                <a:gd name="T4" fmla="*/ 46075 w 153864"/>
                <a:gd name="T5" fmla="*/ 83753 h 141217"/>
                <a:gd name="T6" fmla="*/ 39583 w 153864"/>
                <a:gd name="T7" fmla="*/ 79369 h 141217"/>
                <a:gd name="T8" fmla="*/ 32733 w 153864"/>
                <a:gd name="T9" fmla="*/ 74605 h 141217"/>
                <a:gd name="T10" fmla="*/ 1581 w 153864"/>
                <a:gd name="T11" fmla="*/ 46799 h 141217"/>
                <a:gd name="T12" fmla="*/ 42302 w 153864"/>
                <a:gd name="T13" fmla="*/ 1757 h 141217"/>
                <a:gd name="T14" fmla="*/ 64307 w 153864"/>
                <a:gd name="T15" fmla="*/ 22012 h 141217"/>
                <a:gd name="T16" fmla="*/ 76511 w 153864"/>
                <a:gd name="T17" fmla="*/ 33963 h 141217"/>
                <a:gd name="T18" fmla="*/ 83234 w 153864"/>
                <a:gd name="T19" fmla="*/ 39464 h 141217"/>
                <a:gd name="T20" fmla="*/ 101255 w 153864"/>
                <a:gd name="T21" fmla="*/ 47642 h 141217"/>
                <a:gd name="T22" fmla="*/ 138204 w 153864"/>
                <a:gd name="T23" fmla="*/ 54176 h 141217"/>
                <a:gd name="T24" fmla="*/ 149881 w 153864"/>
                <a:gd name="T25" fmla="*/ 91509 h 141217"/>
                <a:gd name="T26" fmla="*/ 124946 w 153864"/>
                <a:gd name="T27" fmla="*/ 139545 h 141217"/>
                <a:gd name="T28" fmla="*/ 77670 w 153864"/>
                <a:gd name="T29" fmla="*/ 125212 h 1412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3864"/>
                <a:gd name="T46" fmla="*/ 0 h 141217"/>
                <a:gd name="T47" fmla="*/ 153864 w 153864"/>
                <a:gd name="T48" fmla="*/ 141217 h 1412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3864" h="141217">
                  <a:moveTo>
                    <a:pt x="77607" y="125207"/>
                  </a:moveTo>
                  <a:cubicBezTo>
                    <a:pt x="74424" y="119052"/>
                    <a:pt x="66436" y="108219"/>
                    <a:pt x="62220" y="103687"/>
                  </a:cubicBezTo>
                  <a:cubicBezTo>
                    <a:pt x="56571" y="97575"/>
                    <a:pt x="54422" y="89481"/>
                    <a:pt x="46075" y="83748"/>
                  </a:cubicBezTo>
                  <a:cubicBezTo>
                    <a:pt x="44009" y="82315"/>
                    <a:pt x="41860" y="80881"/>
                    <a:pt x="39583" y="79364"/>
                  </a:cubicBezTo>
                  <a:cubicBezTo>
                    <a:pt x="37096" y="77699"/>
                    <a:pt x="34820" y="76118"/>
                    <a:pt x="32733" y="74600"/>
                  </a:cubicBezTo>
                  <a:cubicBezTo>
                    <a:pt x="18927" y="64525"/>
                    <a:pt x="12499" y="56769"/>
                    <a:pt x="1581" y="46799"/>
                  </a:cubicBezTo>
                  <a:cubicBezTo>
                    <a:pt x="1581" y="46799"/>
                    <a:pt x="33070" y="-1700"/>
                    <a:pt x="42302" y="1757"/>
                  </a:cubicBezTo>
                  <a:cubicBezTo>
                    <a:pt x="47972" y="3865"/>
                    <a:pt x="55307" y="12528"/>
                    <a:pt x="64307" y="22012"/>
                  </a:cubicBezTo>
                  <a:cubicBezTo>
                    <a:pt x="68080" y="25975"/>
                    <a:pt x="72148" y="30106"/>
                    <a:pt x="76511" y="33963"/>
                  </a:cubicBezTo>
                  <a:cubicBezTo>
                    <a:pt x="78682" y="35902"/>
                    <a:pt x="80916" y="37757"/>
                    <a:pt x="83234" y="39464"/>
                  </a:cubicBezTo>
                  <a:cubicBezTo>
                    <a:pt x="88398" y="43343"/>
                    <a:pt x="94785" y="45851"/>
                    <a:pt x="101255" y="47642"/>
                  </a:cubicBezTo>
                  <a:cubicBezTo>
                    <a:pt x="120773" y="53059"/>
                    <a:pt x="139722" y="41087"/>
                    <a:pt x="138204" y="54176"/>
                  </a:cubicBezTo>
                  <a:cubicBezTo>
                    <a:pt x="136686" y="67202"/>
                    <a:pt x="115799" y="60331"/>
                    <a:pt x="149881" y="91504"/>
                  </a:cubicBezTo>
                  <a:cubicBezTo>
                    <a:pt x="159113" y="99935"/>
                    <a:pt x="146530" y="134312"/>
                    <a:pt x="124946" y="139540"/>
                  </a:cubicBezTo>
                  <a:cubicBezTo>
                    <a:pt x="118728" y="141057"/>
                    <a:pt x="85195" y="139771"/>
                    <a:pt x="77670" y="125207"/>
                  </a:cubicBezTo>
                  <a:lnTo>
                    <a:pt x="77607" y="125207"/>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4" name="Freeform: Shape 10">
              <a:extLst>
                <a:ext uri="{FF2B5EF4-FFF2-40B4-BE49-F238E27FC236}">
                  <a16:creationId xmlns:a16="http://schemas.microsoft.com/office/drawing/2014/main" id="{2A8198A3-325F-4BAC-9060-69CCBD7BA29A}"/>
                </a:ext>
              </a:extLst>
            </p:cNvPr>
            <p:cNvSpPr>
              <a:spLocks/>
            </p:cNvSpPr>
            <p:nvPr/>
          </p:nvSpPr>
          <p:spPr bwMode="auto">
            <a:xfrm>
              <a:off x="6219592" y="5671243"/>
              <a:ext cx="82202" cy="139110"/>
            </a:xfrm>
            <a:custGeom>
              <a:avLst/>
              <a:gdLst>
                <a:gd name="T0" fmla="*/ 79867 w 82201"/>
                <a:gd name="T1" fmla="*/ 101024 h 139110"/>
                <a:gd name="T2" fmla="*/ 80605 w 82201"/>
                <a:gd name="T3" fmla="*/ 4215 h 139110"/>
                <a:gd name="T4" fmla="*/ 1581 w 82201"/>
                <a:gd name="T5" fmla="*/ 1581 h 139110"/>
                <a:gd name="T6" fmla="*/ 5838 w 82201"/>
                <a:gd name="T7" fmla="*/ 105808 h 139110"/>
                <a:gd name="T8" fmla="*/ 58073 w 82201"/>
                <a:gd name="T9" fmla="*/ 138963 h 139110"/>
                <a:gd name="T10" fmla="*/ 79867 w 82201"/>
                <a:gd name="T11" fmla="*/ 101045 h 139110"/>
                <a:gd name="T12" fmla="*/ 0 60000 65536"/>
                <a:gd name="T13" fmla="*/ 0 60000 65536"/>
                <a:gd name="T14" fmla="*/ 0 60000 65536"/>
                <a:gd name="T15" fmla="*/ 0 60000 65536"/>
                <a:gd name="T16" fmla="*/ 0 60000 65536"/>
                <a:gd name="T17" fmla="*/ 0 60000 65536"/>
                <a:gd name="T18" fmla="*/ 0 w 82201"/>
                <a:gd name="T19" fmla="*/ 0 h 139110"/>
                <a:gd name="T20" fmla="*/ 82201 w 82201"/>
                <a:gd name="T21" fmla="*/ 139110 h 139110"/>
              </a:gdLst>
              <a:ahLst/>
              <a:cxnLst>
                <a:cxn ang="T12">
                  <a:pos x="T0" y="T1"/>
                </a:cxn>
                <a:cxn ang="T13">
                  <a:pos x="T2" y="T3"/>
                </a:cxn>
                <a:cxn ang="T14">
                  <a:pos x="T4" y="T5"/>
                </a:cxn>
                <a:cxn ang="T15">
                  <a:pos x="T6" y="T7"/>
                </a:cxn>
                <a:cxn ang="T16">
                  <a:pos x="T8" y="T9"/>
                </a:cxn>
                <a:cxn ang="T17">
                  <a:pos x="T10" y="T11"/>
                </a:cxn>
              </a:cxnLst>
              <a:rect l="T18" t="T19" r="T20" b="T21"/>
              <a:pathLst>
                <a:path w="82201" h="139110">
                  <a:moveTo>
                    <a:pt x="79862" y="101024"/>
                  </a:moveTo>
                  <a:cubicBezTo>
                    <a:pt x="82750" y="73623"/>
                    <a:pt x="80600" y="4215"/>
                    <a:pt x="80600" y="4215"/>
                  </a:cubicBezTo>
                  <a:lnTo>
                    <a:pt x="1581" y="1581"/>
                  </a:lnTo>
                  <a:lnTo>
                    <a:pt x="5838" y="105808"/>
                  </a:lnTo>
                  <a:lnTo>
                    <a:pt x="58068" y="138963"/>
                  </a:lnTo>
                  <a:lnTo>
                    <a:pt x="79862" y="101045"/>
                  </a:lnTo>
                  <a:lnTo>
                    <a:pt x="79862" y="101024"/>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5" name="Freeform: Shape 11">
              <a:extLst>
                <a:ext uri="{FF2B5EF4-FFF2-40B4-BE49-F238E27FC236}">
                  <a16:creationId xmlns:a16="http://schemas.microsoft.com/office/drawing/2014/main" id="{FCBDD803-C7C3-4901-B220-9AE082F1B684}"/>
                </a:ext>
              </a:extLst>
            </p:cNvPr>
            <p:cNvSpPr>
              <a:spLocks/>
            </p:cNvSpPr>
            <p:nvPr/>
          </p:nvSpPr>
          <p:spPr bwMode="auto">
            <a:xfrm>
              <a:off x="6213711" y="5745034"/>
              <a:ext cx="236066" cy="101171"/>
            </a:xfrm>
            <a:custGeom>
              <a:avLst/>
              <a:gdLst>
                <a:gd name="T0" fmla="*/ 233521 w 236065"/>
                <a:gd name="T1" fmla="*/ 89684 h 101171"/>
                <a:gd name="T2" fmla="*/ 219588 w 236065"/>
                <a:gd name="T3" fmla="*/ 99127 h 101171"/>
                <a:gd name="T4" fmla="*/ 208397 w 236065"/>
                <a:gd name="T5" fmla="*/ 100328 h 101171"/>
                <a:gd name="T6" fmla="*/ 23586 w 236065"/>
                <a:gd name="T7" fmla="*/ 99717 h 101171"/>
                <a:gd name="T8" fmla="*/ 19138 w 236065"/>
                <a:gd name="T9" fmla="*/ 99127 h 101171"/>
                <a:gd name="T10" fmla="*/ 6703 w 236065"/>
                <a:gd name="T11" fmla="*/ 87513 h 101171"/>
                <a:gd name="T12" fmla="*/ 5754 w 236065"/>
                <a:gd name="T13" fmla="*/ 83593 h 101171"/>
                <a:gd name="T14" fmla="*/ 9653 w 236065"/>
                <a:gd name="T15" fmla="*/ 1581 h 101171"/>
                <a:gd name="T16" fmla="*/ 10476 w 236065"/>
                <a:gd name="T17" fmla="*/ 1770 h 101171"/>
                <a:gd name="T18" fmla="*/ 86881 w 236065"/>
                <a:gd name="T19" fmla="*/ 7925 h 101171"/>
                <a:gd name="T20" fmla="*/ 92129 w 236065"/>
                <a:gd name="T21" fmla="*/ 4721 h 101171"/>
                <a:gd name="T22" fmla="*/ 116684 w 236065"/>
                <a:gd name="T23" fmla="*/ 28475 h 101171"/>
                <a:gd name="T24" fmla="*/ 227577 w 236065"/>
                <a:gd name="T25" fmla="*/ 60555 h 101171"/>
                <a:gd name="T26" fmla="*/ 233521 w 236065"/>
                <a:gd name="T27" fmla="*/ 89684 h 101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6065"/>
                <a:gd name="T43" fmla="*/ 0 h 101171"/>
                <a:gd name="T44" fmla="*/ 236065 w 236065"/>
                <a:gd name="T45" fmla="*/ 101171 h 101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6065" h="101171">
                  <a:moveTo>
                    <a:pt x="233516" y="89684"/>
                  </a:moveTo>
                  <a:cubicBezTo>
                    <a:pt x="231029" y="93899"/>
                    <a:pt x="226686" y="97377"/>
                    <a:pt x="219583" y="99127"/>
                  </a:cubicBezTo>
                  <a:cubicBezTo>
                    <a:pt x="216422" y="99906"/>
                    <a:pt x="212712" y="100349"/>
                    <a:pt x="208392" y="100328"/>
                  </a:cubicBezTo>
                  <a:cubicBezTo>
                    <a:pt x="173487" y="100180"/>
                    <a:pt x="61757" y="100117"/>
                    <a:pt x="23586" y="99717"/>
                  </a:cubicBezTo>
                  <a:cubicBezTo>
                    <a:pt x="22047" y="99696"/>
                    <a:pt x="20571" y="99506"/>
                    <a:pt x="19138" y="99127"/>
                  </a:cubicBezTo>
                  <a:cubicBezTo>
                    <a:pt x="13131" y="97651"/>
                    <a:pt x="8262" y="93288"/>
                    <a:pt x="6703" y="87513"/>
                  </a:cubicBezTo>
                  <a:cubicBezTo>
                    <a:pt x="6365" y="86269"/>
                    <a:pt x="6049" y="84984"/>
                    <a:pt x="5754" y="83593"/>
                  </a:cubicBezTo>
                  <a:cubicBezTo>
                    <a:pt x="-211" y="56445"/>
                    <a:pt x="-506" y="2361"/>
                    <a:pt x="9653" y="1581"/>
                  </a:cubicBezTo>
                  <a:cubicBezTo>
                    <a:pt x="9927" y="1623"/>
                    <a:pt x="10180" y="1707"/>
                    <a:pt x="10476" y="1770"/>
                  </a:cubicBezTo>
                  <a:cubicBezTo>
                    <a:pt x="24576" y="5080"/>
                    <a:pt x="61714" y="20677"/>
                    <a:pt x="86881" y="7925"/>
                  </a:cubicBezTo>
                  <a:cubicBezTo>
                    <a:pt x="88714" y="7019"/>
                    <a:pt x="90464" y="5944"/>
                    <a:pt x="92129" y="4721"/>
                  </a:cubicBezTo>
                  <a:cubicBezTo>
                    <a:pt x="98768" y="-169"/>
                    <a:pt x="113628" y="16967"/>
                    <a:pt x="116684" y="28475"/>
                  </a:cubicBezTo>
                  <a:cubicBezTo>
                    <a:pt x="123703" y="54801"/>
                    <a:pt x="211848" y="58173"/>
                    <a:pt x="227572" y="60555"/>
                  </a:cubicBezTo>
                  <a:cubicBezTo>
                    <a:pt x="232883" y="61356"/>
                    <a:pt x="240282" y="78176"/>
                    <a:pt x="233516" y="89684"/>
                  </a:cubicBez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6" name="Freeform: Shape 12">
              <a:extLst>
                <a:ext uri="{FF2B5EF4-FFF2-40B4-BE49-F238E27FC236}">
                  <a16:creationId xmlns:a16="http://schemas.microsoft.com/office/drawing/2014/main" id="{B6C85727-7A73-4766-873A-13175DAEC354}"/>
                </a:ext>
              </a:extLst>
            </p:cNvPr>
            <p:cNvSpPr>
              <a:spLocks/>
            </p:cNvSpPr>
            <p:nvPr/>
          </p:nvSpPr>
          <p:spPr bwMode="auto">
            <a:xfrm>
              <a:off x="5620301" y="5513121"/>
              <a:ext cx="128572" cy="130679"/>
            </a:xfrm>
            <a:custGeom>
              <a:avLst/>
              <a:gdLst>
                <a:gd name="T0" fmla="*/ 50269 w 128571"/>
                <a:gd name="T1" fmla="*/ 124061 h 130679"/>
                <a:gd name="T2" fmla="*/ 127755 w 128571"/>
                <a:gd name="T3" fmla="*/ 66014 h 130679"/>
                <a:gd name="T4" fmla="*/ 81933 w 128571"/>
                <a:gd name="T5" fmla="*/ 1581 h 130679"/>
                <a:gd name="T6" fmla="*/ 1581 w 128571"/>
                <a:gd name="T7" fmla="*/ 68101 h 130679"/>
                <a:gd name="T8" fmla="*/ 6892 w 128571"/>
                <a:gd name="T9" fmla="*/ 129710 h 130679"/>
                <a:gd name="T10" fmla="*/ 50290 w 128571"/>
                <a:gd name="T11" fmla="*/ 124061 h 130679"/>
                <a:gd name="T12" fmla="*/ 0 60000 65536"/>
                <a:gd name="T13" fmla="*/ 0 60000 65536"/>
                <a:gd name="T14" fmla="*/ 0 60000 65536"/>
                <a:gd name="T15" fmla="*/ 0 60000 65536"/>
                <a:gd name="T16" fmla="*/ 0 60000 65536"/>
                <a:gd name="T17" fmla="*/ 0 60000 65536"/>
                <a:gd name="T18" fmla="*/ 0 w 128571"/>
                <a:gd name="T19" fmla="*/ 0 h 130679"/>
                <a:gd name="T20" fmla="*/ 128571 w 128571"/>
                <a:gd name="T21" fmla="*/ 130679 h 130679"/>
              </a:gdLst>
              <a:ahLst/>
              <a:cxnLst>
                <a:cxn ang="T12">
                  <a:pos x="T0" y="T1"/>
                </a:cxn>
                <a:cxn ang="T13">
                  <a:pos x="T2" y="T3"/>
                </a:cxn>
                <a:cxn ang="T14">
                  <a:pos x="T4" y="T5"/>
                </a:cxn>
                <a:cxn ang="T15">
                  <a:pos x="T6" y="T7"/>
                </a:cxn>
                <a:cxn ang="T16">
                  <a:pos x="T8" y="T9"/>
                </a:cxn>
                <a:cxn ang="T17">
                  <a:pos x="T10" y="T11"/>
                </a:cxn>
              </a:cxnLst>
              <a:rect l="T18" t="T19" r="T20" b="T21"/>
              <a:pathLst>
                <a:path w="128571" h="130679">
                  <a:moveTo>
                    <a:pt x="50269" y="124061"/>
                  </a:moveTo>
                  <a:cubicBezTo>
                    <a:pt x="73813" y="109771"/>
                    <a:pt x="127750" y="66014"/>
                    <a:pt x="127750" y="66014"/>
                  </a:cubicBezTo>
                  <a:lnTo>
                    <a:pt x="81928" y="1581"/>
                  </a:lnTo>
                  <a:lnTo>
                    <a:pt x="1581" y="68101"/>
                  </a:lnTo>
                  <a:lnTo>
                    <a:pt x="6892" y="129710"/>
                  </a:lnTo>
                  <a:lnTo>
                    <a:pt x="50290" y="124061"/>
                  </a:lnTo>
                  <a:lnTo>
                    <a:pt x="50269" y="124061"/>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7" name="Freeform: Shape 13">
              <a:extLst>
                <a:ext uri="{FF2B5EF4-FFF2-40B4-BE49-F238E27FC236}">
                  <a16:creationId xmlns:a16="http://schemas.microsoft.com/office/drawing/2014/main" id="{718864AE-E70A-497D-B3D9-A4AE49A61A7F}"/>
                </a:ext>
              </a:extLst>
            </p:cNvPr>
            <p:cNvSpPr>
              <a:spLocks/>
            </p:cNvSpPr>
            <p:nvPr/>
          </p:nvSpPr>
          <p:spPr bwMode="auto">
            <a:xfrm>
              <a:off x="5569763" y="5550494"/>
              <a:ext cx="160188" cy="242389"/>
            </a:xfrm>
            <a:custGeom>
              <a:avLst/>
              <a:gdLst>
                <a:gd name="T0" fmla="*/ 148553 w 160187"/>
                <a:gd name="T1" fmla="*/ 238992 h 242389"/>
                <a:gd name="T2" fmla="*/ 128508 w 160187"/>
                <a:gd name="T3" fmla="*/ 239603 h 242389"/>
                <a:gd name="T4" fmla="*/ 126105 w 160187"/>
                <a:gd name="T5" fmla="*/ 238107 h 242389"/>
                <a:gd name="T6" fmla="*/ 116473 w 160187"/>
                <a:gd name="T7" fmla="*/ 228475 h 242389"/>
                <a:gd name="T8" fmla="*/ 20967 w 160187"/>
                <a:gd name="T9" fmla="*/ 101779 h 242389"/>
                <a:gd name="T10" fmla="*/ 5306 w 160187"/>
                <a:gd name="T11" fmla="*/ 80849 h 242389"/>
                <a:gd name="T12" fmla="*/ 4821 w 160187"/>
                <a:gd name="T13" fmla="*/ 60046 h 242389"/>
                <a:gd name="T14" fmla="*/ 7519 w 160187"/>
                <a:gd name="T15" fmla="*/ 56758 h 242389"/>
                <a:gd name="T16" fmla="*/ 82011 w 160187"/>
                <a:gd name="T17" fmla="*/ 2526 h 242389"/>
                <a:gd name="T18" fmla="*/ 83234 w 160187"/>
                <a:gd name="T19" fmla="*/ 4950 h 242389"/>
                <a:gd name="T20" fmla="*/ 126801 w 160187"/>
                <a:gd name="T21" fmla="*/ 68687 h 242389"/>
                <a:gd name="T22" fmla="*/ 130805 w 160187"/>
                <a:gd name="T23" fmla="*/ 74547 h 242389"/>
                <a:gd name="T24" fmla="*/ 121300 w 160187"/>
                <a:gd name="T25" fmla="*/ 94423 h 242389"/>
                <a:gd name="T26" fmla="*/ 159808 w 160187"/>
                <a:gd name="T27" fmla="*/ 219749 h 242389"/>
                <a:gd name="T28" fmla="*/ 148595 w 160187"/>
                <a:gd name="T29" fmla="*/ 238971 h 24238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0187"/>
                <a:gd name="T46" fmla="*/ 0 h 242389"/>
                <a:gd name="T47" fmla="*/ 160187 w 160187"/>
                <a:gd name="T48" fmla="*/ 242389 h 24238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0187" h="242389">
                  <a:moveTo>
                    <a:pt x="148548" y="238992"/>
                  </a:moveTo>
                  <a:cubicBezTo>
                    <a:pt x="143089" y="242470"/>
                    <a:pt x="136091" y="243777"/>
                    <a:pt x="128503" y="239603"/>
                  </a:cubicBezTo>
                  <a:cubicBezTo>
                    <a:pt x="127702" y="239161"/>
                    <a:pt x="126901" y="238676"/>
                    <a:pt x="126100" y="238107"/>
                  </a:cubicBezTo>
                  <a:cubicBezTo>
                    <a:pt x="122960" y="235957"/>
                    <a:pt x="119714" y="232795"/>
                    <a:pt x="116468" y="228475"/>
                  </a:cubicBezTo>
                  <a:cubicBezTo>
                    <a:pt x="99206" y="205479"/>
                    <a:pt x="50348" y="140919"/>
                    <a:pt x="20967" y="101779"/>
                  </a:cubicBezTo>
                  <a:cubicBezTo>
                    <a:pt x="14707" y="93411"/>
                    <a:pt x="9311" y="86245"/>
                    <a:pt x="5306" y="80849"/>
                  </a:cubicBezTo>
                  <a:cubicBezTo>
                    <a:pt x="543" y="74442"/>
                    <a:pt x="311" y="65884"/>
                    <a:pt x="4821" y="60046"/>
                  </a:cubicBezTo>
                  <a:cubicBezTo>
                    <a:pt x="5622" y="59013"/>
                    <a:pt x="6529" y="57896"/>
                    <a:pt x="7519" y="56758"/>
                  </a:cubicBezTo>
                  <a:cubicBezTo>
                    <a:pt x="26236" y="34880"/>
                    <a:pt x="75262" y="-5062"/>
                    <a:pt x="82006" y="2526"/>
                  </a:cubicBezTo>
                  <a:cubicBezTo>
                    <a:pt x="82365" y="3306"/>
                    <a:pt x="82765" y="4107"/>
                    <a:pt x="83229" y="4950"/>
                  </a:cubicBezTo>
                  <a:cubicBezTo>
                    <a:pt x="90142" y="17997"/>
                    <a:pt x="107784" y="41055"/>
                    <a:pt x="126796" y="68687"/>
                  </a:cubicBezTo>
                  <a:cubicBezTo>
                    <a:pt x="128124" y="70605"/>
                    <a:pt x="129452" y="72566"/>
                    <a:pt x="130800" y="74547"/>
                  </a:cubicBezTo>
                  <a:cubicBezTo>
                    <a:pt x="135585" y="81629"/>
                    <a:pt x="128587" y="85043"/>
                    <a:pt x="121295" y="94423"/>
                  </a:cubicBezTo>
                  <a:cubicBezTo>
                    <a:pt x="104496" y="115880"/>
                    <a:pt x="152215" y="205795"/>
                    <a:pt x="159803" y="219749"/>
                  </a:cubicBezTo>
                  <a:cubicBezTo>
                    <a:pt x="161763" y="223374"/>
                    <a:pt x="156957" y="233681"/>
                    <a:pt x="148590" y="238971"/>
                  </a:cubicBezTo>
                  <a:lnTo>
                    <a:pt x="148548" y="238992"/>
                  </a:ln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8" name="Freeform: Shape 14">
              <a:extLst>
                <a:ext uri="{FF2B5EF4-FFF2-40B4-BE49-F238E27FC236}">
                  <a16:creationId xmlns:a16="http://schemas.microsoft.com/office/drawing/2014/main" id="{21CC7FB1-9D77-443C-BA6C-C87D42963CC4}"/>
                </a:ext>
              </a:extLst>
            </p:cNvPr>
            <p:cNvSpPr>
              <a:spLocks/>
            </p:cNvSpPr>
            <p:nvPr/>
          </p:nvSpPr>
          <p:spPr bwMode="auto">
            <a:xfrm>
              <a:off x="5658401" y="4608340"/>
              <a:ext cx="674474" cy="1131851"/>
            </a:xfrm>
            <a:custGeom>
              <a:avLst/>
              <a:gdLst>
                <a:gd name="T0" fmla="*/ 224334 w 674473"/>
                <a:gd name="T1" fmla="*/ 258466 h 1131851"/>
                <a:gd name="T2" fmla="*/ 228486 w 674473"/>
                <a:gd name="T3" fmla="*/ 299103 h 1131851"/>
                <a:gd name="T4" fmla="*/ 246865 w 674473"/>
                <a:gd name="T5" fmla="*/ 646057 h 1131851"/>
                <a:gd name="T6" fmla="*/ 2010 w 674473"/>
                <a:gd name="T7" fmla="*/ 911884 h 1131851"/>
                <a:gd name="T8" fmla="*/ 97617 w 674473"/>
                <a:gd name="T9" fmla="*/ 1002833 h 1131851"/>
                <a:gd name="T10" fmla="*/ 387624 w 674473"/>
                <a:gd name="T11" fmla="*/ 668947 h 1131851"/>
                <a:gd name="T12" fmla="*/ 429695 w 674473"/>
                <a:gd name="T13" fmla="*/ 317040 h 1131851"/>
                <a:gd name="T14" fmla="*/ 429695 w 674473"/>
                <a:gd name="T15" fmla="*/ 317082 h 1131851"/>
                <a:gd name="T16" fmla="*/ 448643 w 674473"/>
                <a:gd name="T17" fmla="*/ 369038 h 1131851"/>
                <a:gd name="T18" fmla="*/ 530486 w 674473"/>
                <a:gd name="T19" fmla="*/ 633748 h 1131851"/>
                <a:gd name="T20" fmla="*/ 556875 w 674473"/>
                <a:gd name="T21" fmla="*/ 1115048 h 1131851"/>
                <a:gd name="T22" fmla="*/ 672295 w 674473"/>
                <a:gd name="T23" fmla="*/ 1108999 h 1131851"/>
                <a:gd name="T24" fmla="*/ 666266 w 674473"/>
                <a:gd name="T25" fmla="*/ 623568 h 1131851"/>
                <a:gd name="T26" fmla="*/ 566023 w 674473"/>
                <a:gd name="T27" fmla="*/ 23201 h 1131851"/>
                <a:gd name="T28" fmla="*/ 226799 w 674473"/>
                <a:gd name="T29" fmla="*/ 62152 h 1131851"/>
                <a:gd name="T30" fmla="*/ 225198 w 674473"/>
                <a:gd name="T31" fmla="*/ 102284 h 1131851"/>
                <a:gd name="T32" fmla="*/ 223554 w 674473"/>
                <a:gd name="T33" fmla="*/ 151499 h 1131851"/>
                <a:gd name="T34" fmla="*/ 224291 w 674473"/>
                <a:gd name="T35" fmla="*/ 258509 h 11318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74473"/>
                <a:gd name="T55" fmla="*/ 0 h 1131851"/>
                <a:gd name="T56" fmla="*/ 674473 w 674473"/>
                <a:gd name="T57" fmla="*/ 1131851 h 11318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74473" h="1131851">
                  <a:moveTo>
                    <a:pt x="224334" y="258466"/>
                  </a:moveTo>
                  <a:cubicBezTo>
                    <a:pt x="225345" y="270860"/>
                    <a:pt x="226673" y="284328"/>
                    <a:pt x="228486" y="299103"/>
                  </a:cubicBezTo>
                  <a:cubicBezTo>
                    <a:pt x="235294" y="354473"/>
                    <a:pt x="252029" y="527518"/>
                    <a:pt x="246865" y="646057"/>
                  </a:cubicBezTo>
                  <a:cubicBezTo>
                    <a:pt x="244525" y="699699"/>
                    <a:pt x="16005" y="883914"/>
                    <a:pt x="2010" y="911884"/>
                  </a:cubicBezTo>
                  <a:cubicBezTo>
                    <a:pt x="-5515" y="926933"/>
                    <a:pt x="88279" y="1016828"/>
                    <a:pt x="97617" y="1002833"/>
                  </a:cubicBezTo>
                  <a:cubicBezTo>
                    <a:pt x="106954" y="988837"/>
                    <a:pt x="379779" y="767315"/>
                    <a:pt x="387619" y="668947"/>
                  </a:cubicBezTo>
                  <a:cubicBezTo>
                    <a:pt x="400498" y="507305"/>
                    <a:pt x="398643" y="523239"/>
                    <a:pt x="429690" y="317040"/>
                  </a:cubicBezTo>
                  <a:lnTo>
                    <a:pt x="429690" y="317082"/>
                  </a:lnTo>
                  <a:cubicBezTo>
                    <a:pt x="430069" y="318031"/>
                    <a:pt x="437636" y="338118"/>
                    <a:pt x="448638" y="369038"/>
                  </a:cubicBezTo>
                  <a:cubicBezTo>
                    <a:pt x="472224" y="435010"/>
                    <a:pt x="511596" y="550282"/>
                    <a:pt x="530481" y="633748"/>
                  </a:cubicBezTo>
                  <a:cubicBezTo>
                    <a:pt x="559926" y="763963"/>
                    <a:pt x="544561" y="1103329"/>
                    <a:pt x="556870" y="1115048"/>
                  </a:cubicBezTo>
                  <a:cubicBezTo>
                    <a:pt x="593587" y="1135767"/>
                    <a:pt x="655702" y="1137770"/>
                    <a:pt x="672290" y="1108999"/>
                  </a:cubicBezTo>
                  <a:cubicBezTo>
                    <a:pt x="672290" y="1108999"/>
                    <a:pt x="679329" y="689287"/>
                    <a:pt x="666261" y="623568"/>
                  </a:cubicBezTo>
                  <a:cubicBezTo>
                    <a:pt x="657409" y="578863"/>
                    <a:pt x="582690" y="140855"/>
                    <a:pt x="566018" y="23201"/>
                  </a:cubicBezTo>
                  <a:cubicBezTo>
                    <a:pt x="566018" y="23201"/>
                    <a:pt x="236896" y="-45553"/>
                    <a:pt x="226799" y="62152"/>
                  </a:cubicBezTo>
                  <a:cubicBezTo>
                    <a:pt x="225430" y="76885"/>
                    <a:pt x="225029" y="89890"/>
                    <a:pt x="225198" y="102284"/>
                  </a:cubicBezTo>
                  <a:cubicBezTo>
                    <a:pt x="225451" y="118998"/>
                    <a:pt x="224502" y="134511"/>
                    <a:pt x="223554" y="151499"/>
                  </a:cubicBezTo>
                  <a:cubicBezTo>
                    <a:pt x="222015" y="179258"/>
                    <a:pt x="220497" y="210979"/>
                    <a:pt x="224291" y="258509"/>
                  </a:cubicBezTo>
                  <a:lnTo>
                    <a:pt x="224334" y="258466"/>
                  </a:lnTo>
                  <a:close/>
                </a:path>
              </a:pathLst>
            </a:custGeom>
            <a:solidFill>
              <a:srgbClr val="3B3B4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39" name="Freeform: Shape 15">
              <a:extLst>
                <a:ext uri="{FF2B5EF4-FFF2-40B4-BE49-F238E27FC236}">
                  <a16:creationId xmlns:a16="http://schemas.microsoft.com/office/drawing/2014/main" id="{F495E6CB-6CA3-4F82-9B26-7742E4ED39CE}"/>
                </a:ext>
              </a:extLst>
            </p:cNvPr>
            <p:cNvSpPr>
              <a:spLocks/>
            </p:cNvSpPr>
            <p:nvPr/>
          </p:nvSpPr>
          <p:spPr bwMode="auto">
            <a:xfrm>
              <a:off x="6013034" y="4886619"/>
              <a:ext cx="2108" cy="2108"/>
            </a:xfrm>
            <a:custGeom>
              <a:avLst/>
              <a:gdLst>
                <a:gd name="T0" fmla="*/ 1607 w 2107"/>
                <a:gd name="T1" fmla="*/ 1818 h 2107"/>
                <a:gd name="T2" fmla="*/ 1607 w 2107"/>
                <a:gd name="T3" fmla="*/ 1986 h 2107"/>
                <a:gd name="T4" fmla="*/ 2619 w 2107"/>
                <a:gd name="T5" fmla="*/ 1586 h 2107"/>
                <a:gd name="T6" fmla="*/ 1586 w 2107"/>
                <a:gd name="T7" fmla="*/ 1818 h 2107"/>
                <a:gd name="T8" fmla="*/ 0 60000 65536"/>
                <a:gd name="T9" fmla="*/ 0 60000 65536"/>
                <a:gd name="T10" fmla="*/ 0 60000 65536"/>
                <a:gd name="T11" fmla="*/ 0 60000 65536"/>
                <a:gd name="T12" fmla="*/ 0 w 2107"/>
                <a:gd name="T13" fmla="*/ 0 h 2107"/>
                <a:gd name="T14" fmla="*/ 2107 w 2107"/>
                <a:gd name="T15" fmla="*/ 2107 h 2107"/>
              </a:gdLst>
              <a:ahLst/>
              <a:cxnLst>
                <a:cxn ang="T8">
                  <a:pos x="T0" y="T1"/>
                </a:cxn>
                <a:cxn ang="T9">
                  <a:pos x="T2" y="T3"/>
                </a:cxn>
                <a:cxn ang="T10">
                  <a:pos x="T4" y="T5"/>
                </a:cxn>
                <a:cxn ang="T11">
                  <a:pos x="T6" y="T7"/>
                </a:cxn>
              </a:cxnLst>
              <a:rect l="T12" t="T13" r="T14" b="T15"/>
              <a:pathLst>
                <a:path w="2107" h="2107">
                  <a:moveTo>
                    <a:pt x="1602" y="1813"/>
                  </a:moveTo>
                  <a:cubicBezTo>
                    <a:pt x="1602" y="1813"/>
                    <a:pt x="1602" y="1876"/>
                    <a:pt x="1602" y="1981"/>
                  </a:cubicBezTo>
                  <a:cubicBezTo>
                    <a:pt x="2255" y="1749"/>
                    <a:pt x="2529" y="1623"/>
                    <a:pt x="2614" y="1581"/>
                  </a:cubicBezTo>
                  <a:cubicBezTo>
                    <a:pt x="2445" y="1581"/>
                    <a:pt x="1581" y="1813"/>
                    <a:pt x="1581" y="1813"/>
                  </a:cubicBezTo>
                  <a:lnTo>
                    <a:pt x="1602" y="1813"/>
                  </a:lnTo>
                  <a:close/>
                </a:path>
              </a:pathLst>
            </a:custGeom>
            <a:solidFill>
              <a:srgbClr val="1F1F39">
                <a:alpha val="4588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0" name="Freeform: Shape 16">
              <a:extLst>
                <a:ext uri="{FF2B5EF4-FFF2-40B4-BE49-F238E27FC236}">
                  <a16:creationId xmlns:a16="http://schemas.microsoft.com/office/drawing/2014/main" id="{5A6AFA66-C4BA-4196-B354-A15DCA094AEE}"/>
                </a:ext>
              </a:extLst>
            </p:cNvPr>
            <p:cNvSpPr>
              <a:spLocks/>
            </p:cNvSpPr>
            <p:nvPr/>
          </p:nvSpPr>
          <p:spPr bwMode="auto">
            <a:xfrm>
              <a:off x="6086510" y="4870073"/>
              <a:ext cx="27401" cy="126464"/>
            </a:xfrm>
            <a:custGeom>
              <a:avLst/>
              <a:gdLst>
                <a:gd name="T0" fmla="*/ 1581 w 27400"/>
                <a:gd name="T1" fmla="*/ 55307 h 126463"/>
                <a:gd name="T2" fmla="*/ 1581 w 27400"/>
                <a:gd name="T3" fmla="*/ 55349 h 126463"/>
                <a:gd name="T4" fmla="*/ 27448 w 27400"/>
                <a:gd name="T5" fmla="*/ 126216 h 126463"/>
                <a:gd name="T6" fmla="*/ 14527 w 27400"/>
                <a:gd name="T7" fmla="*/ 1581 h 126463"/>
                <a:gd name="T8" fmla="*/ 1602 w 27400"/>
                <a:gd name="T9" fmla="*/ 55307 h 126463"/>
                <a:gd name="T10" fmla="*/ 0 60000 65536"/>
                <a:gd name="T11" fmla="*/ 0 60000 65536"/>
                <a:gd name="T12" fmla="*/ 0 60000 65536"/>
                <a:gd name="T13" fmla="*/ 0 60000 65536"/>
                <a:gd name="T14" fmla="*/ 0 60000 65536"/>
                <a:gd name="T15" fmla="*/ 0 w 27400"/>
                <a:gd name="T16" fmla="*/ 0 h 126463"/>
                <a:gd name="T17" fmla="*/ 27400 w 27400"/>
                <a:gd name="T18" fmla="*/ 126463 h 126463"/>
              </a:gdLst>
              <a:ahLst/>
              <a:cxnLst>
                <a:cxn ang="T10">
                  <a:pos x="T0" y="T1"/>
                </a:cxn>
                <a:cxn ang="T11">
                  <a:pos x="T2" y="T3"/>
                </a:cxn>
                <a:cxn ang="T12">
                  <a:pos x="T4" y="T5"/>
                </a:cxn>
                <a:cxn ang="T13">
                  <a:pos x="T6" y="T7"/>
                </a:cxn>
                <a:cxn ang="T14">
                  <a:pos x="T8" y="T9"/>
                </a:cxn>
              </a:cxnLst>
              <a:rect l="T15" t="T16" r="T17" b="T18"/>
              <a:pathLst>
                <a:path w="27400" h="126463">
                  <a:moveTo>
                    <a:pt x="1581" y="55307"/>
                  </a:moveTo>
                  <a:lnTo>
                    <a:pt x="1581" y="55349"/>
                  </a:lnTo>
                  <a:cubicBezTo>
                    <a:pt x="1960" y="56298"/>
                    <a:pt x="16419" y="95312"/>
                    <a:pt x="27443" y="126211"/>
                  </a:cubicBezTo>
                  <a:lnTo>
                    <a:pt x="14522" y="1581"/>
                  </a:lnTo>
                  <a:cubicBezTo>
                    <a:pt x="14522" y="1581"/>
                    <a:pt x="14986" y="9042"/>
                    <a:pt x="1602" y="55307"/>
                  </a:cubicBezTo>
                  <a:lnTo>
                    <a:pt x="1581" y="55307"/>
                  </a:lnTo>
                  <a:close/>
                </a:path>
              </a:pathLst>
            </a:custGeom>
            <a:solidFill>
              <a:srgbClr val="1F1F39">
                <a:alpha val="54117"/>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1" name="Freeform: Shape 17">
              <a:extLst>
                <a:ext uri="{FF2B5EF4-FFF2-40B4-BE49-F238E27FC236}">
                  <a16:creationId xmlns:a16="http://schemas.microsoft.com/office/drawing/2014/main" id="{BF5D5E59-5122-4DFD-9677-D3F39D1565C2}"/>
                </a:ext>
              </a:extLst>
            </p:cNvPr>
            <p:cNvSpPr>
              <a:spLocks/>
            </p:cNvSpPr>
            <p:nvPr/>
          </p:nvSpPr>
          <p:spPr bwMode="auto">
            <a:xfrm>
              <a:off x="5881832" y="4668532"/>
              <a:ext cx="149649" cy="88525"/>
            </a:xfrm>
            <a:custGeom>
              <a:avLst/>
              <a:gdLst>
                <a:gd name="T0" fmla="*/ 2104 w 149648"/>
                <a:gd name="T1" fmla="*/ 88930 h 88524"/>
                <a:gd name="T2" fmla="*/ 148849 w 149648"/>
                <a:gd name="T3" fmla="*/ 1581 h 88524"/>
                <a:gd name="T4" fmla="*/ 3284 w 149648"/>
                <a:gd name="T5" fmla="*/ 14269 h 88524"/>
                <a:gd name="T6" fmla="*/ 2104 w 149648"/>
                <a:gd name="T7" fmla="*/ 88930 h 88524"/>
                <a:gd name="T8" fmla="*/ 0 60000 65536"/>
                <a:gd name="T9" fmla="*/ 0 60000 65536"/>
                <a:gd name="T10" fmla="*/ 0 60000 65536"/>
                <a:gd name="T11" fmla="*/ 0 60000 65536"/>
                <a:gd name="T12" fmla="*/ 0 w 149648"/>
                <a:gd name="T13" fmla="*/ 0 h 88524"/>
                <a:gd name="T14" fmla="*/ 149648 w 149648"/>
                <a:gd name="T15" fmla="*/ 88524 h 88524"/>
              </a:gdLst>
              <a:ahLst/>
              <a:cxnLst>
                <a:cxn ang="T8">
                  <a:pos x="T0" y="T1"/>
                </a:cxn>
                <a:cxn ang="T9">
                  <a:pos x="T2" y="T3"/>
                </a:cxn>
                <a:cxn ang="T10">
                  <a:pos x="T4" y="T5"/>
                </a:cxn>
                <a:cxn ang="T11">
                  <a:pos x="T6" y="T7"/>
                </a:cxn>
              </a:cxnLst>
              <a:rect l="T12" t="T13" r="T14" b="T15"/>
              <a:pathLst>
                <a:path w="149648" h="88524">
                  <a:moveTo>
                    <a:pt x="2104" y="88925"/>
                  </a:moveTo>
                  <a:cubicBezTo>
                    <a:pt x="4823" y="88335"/>
                    <a:pt x="131687" y="62431"/>
                    <a:pt x="148844" y="1581"/>
                  </a:cubicBezTo>
                  <a:cubicBezTo>
                    <a:pt x="148844" y="1581"/>
                    <a:pt x="38568" y="10644"/>
                    <a:pt x="3284" y="14269"/>
                  </a:cubicBezTo>
                  <a:cubicBezTo>
                    <a:pt x="1746" y="42028"/>
                    <a:pt x="1008" y="73201"/>
                    <a:pt x="2104" y="88925"/>
                  </a:cubicBezTo>
                  <a:close/>
                </a:path>
              </a:pathLst>
            </a:custGeom>
            <a:solidFill>
              <a:srgbClr val="1F1F39">
                <a:alpha val="34901"/>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2" name="Freeform: Shape 18">
              <a:extLst>
                <a:ext uri="{FF2B5EF4-FFF2-40B4-BE49-F238E27FC236}">
                  <a16:creationId xmlns:a16="http://schemas.microsoft.com/office/drawing/2014/main" id="{C7BB8926-0EFA-49B4-8923-0315C13F5B1B}"/>
                </a:ext>
              </a:extLst>
            </p:cNvPr>
            <p:cNvSpPr>
              <a:spLocks/>
            </p:cNvSpPr>
            <p:nvPr/>
          </p:nvSpPr>
          <p:spPr bwMode="auto">
            <a:xfrm>
              <a:off x="6351157" y="4173796"/>
              <a:ext cx="160188" cy="149649"/>
            </a:xfrm>
            <a:custGeom>
              <a:avLst/>
              <a:gdLst>
                <a:gd name="T0" fmla="*/ 151804 w 160187"/>
                <a:gd name="T1" fmla="*/ 44082 h 149648"/>
                <a:gd name="T2" fmla="*/ 147188 w 160187"/>
                <a:gd name="T3" fmla="*/ 46232 h 149648"/>
                <a:gd name="T4" fmla="*/ 127459 w 160187"/>
                <a:gd name="T5" fmla="*/ 61640 h 149648"/>
                <a:gd name="T6" fmla="*/ 96666 w 160187"/>
                <a:gd name="T7" fmla="*/ 95832 h 149648"/>
                <a:gd name="T8" fmla="*/ 69302 w 160187"/>
                <a:gd name="T9" fmla="*/ 141780 h 149648"/>
                <a:gd name="T10" fmla="*/ 1581 w 160187"/>
                <a:gd name="T11" fmla="*/ 138071 h 149648"/>
                <a:gd name="T12" fmla="*/ 4237 w 160187"/>
                <a:gd name="T13" fmla="*/ 51881 h 149648"/>
                <a:gd name="T14" fmla="*/ 98373 w 160187"/>
                <a:gd name="T15" fmla="*/ 7260 h 149648"/>
                <a:gd name="T16" fmla="*/ 159581 w 160187"/>
                <a:gd name="T17" fmla="*/ 2244 h 149648"/>
                <a:gd name="T18" fmla="*/ 151804 w 160187"/>
                <a:gd name="T19" fmla="*/ 44103 h 1496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187"/>
                <a:gd name="T31" fmla="*/ 0 h 149648"/>
                <a:gd name="T32" fmla="*/ 160187 w 160187"/>
                <a:gd name="T33" fmla="*/ 149648 h 1496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187" h="149648">
                  <a:moveTo>
                    <a:pt x="151799" y="44082"/>
                  </a:moveTo>
                  <a:lnTo>
                    <a:pt x="147183" y="46232"/>
                  </a:lnTo>
                  <a:cubicBezTo>
                    <a:pt x="147183" y="46232"/>
                    <a:pt x="138099" y="52618"/>
                    <a:pt x="127454" y="61640"/>
                  </a:cubicBezTo>
                  <a:cubicBezTo>
                    <a:pt x="115778" y="71525"/>
                    <a:pt x="102225" y="84572"/>
                    <a:pt x="96661" y="95827"/>
                  </a:cubicBezTo>
                  <a:cubicBezTo>
                    <a:pt x="90569" y="108136"/>
                    <a:pt x="74403" y="118042"/>
                    <a:pt x="69302" y="141775"/>
                  </a:cubicBezTo>
                  <a:cubicBezTo>
                    <a:pt x="65508" y="159544"/>
                    <a:pt x="1581" y="138066"/>
                    <a:pt x="1581" y="138066"/>
                  </a:cubicBezTo>
                  <a:lnTo>
                    <a:pt x="4237" y="51881"/>
                  </a:lnTo>
                  <a:cubicBezTo>
                    <a:pt x="25040" y="32890"/>
                    <a:pt x="73834" y="14785"/>
                    <a:pt x="98368" y="7260"/>
                  </a:cubicBezTo>
                  <a:cubicBezTo>
                    <a:pt x="125600" y="-1108"/>
                    <a:pt x="159576" y="2244"/>
                    <a:pt x="159576" y="2244"/>
                  </a:cubicBezTo>
                  <a:lnTo>
                    <a:pt x="151799" y="44103"/>
                  </a:lnTo>
                  <a:lnTo>
                    <a:pt x="151799" y="44082"/>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3" name="Freeform: Shape 19">
              <a:extLst>
                <a:ext uri="{FF2B5EF4-FFF2-40B4-BE49-F238E27FC236}">
                  <a16:creationId xmlns:a16="http://schemas.microsoft.com/office/drawing/2014/main" id="{92861952-DC53-4A35-ACC1-5FFE8188912D}"/>
                </a:ext>
              </a:extLst>
            </p:cNvPr>
            <p:cNvSpPr>
              <a:spLocks/>
            </p:cNvSpPr>
            <p:nvPr/>
          </p:nvSpPr>
          <p:spPr bwMode="auto">
            <a:xfrm>
              <a:off x="6436342" y="4193521"/>
              <a:ext cx="42155" cy="75878"/>
            </a:xfrm>
            <a:custGeom>
              <a:avLst/>
              <a:gdLst>
                <a:gd name="T0" fmla="*/ 42274 w 42154"/>
                <a:gd name="T1" fmla="*/ 41915 h 75878"/>
                <a:gd name="T2" fmla="*/ 11475 w 42154"/>
                <a:gd name="T3" fmla="*/ 76102 h 75878"/>
                <a:gd name="T4" fmla="*/ 25876 w 42154"/>
                <a:gd name="T5" fmla="*/ 1594 h 75878"/>
                <a:gd name="T6" fmla="*/ 36246 w 42154"/>
                <a:gd name="T7" fmla="*/ 24505 h 75878"/>
                <a:gd name="T8" fmla="*/ 42274 w 42154"/>
                <a:gd name="T9" fmla="*/ 41915 h 75878"/>
                <a:gd name="T10" fmla="*/ 0 60000 65536"/>
                <a:gd name="T11" fmla="*/ 0 60000 65536"/>
                <a:gd name="T12" fmla="*/ 0 60000 65536"/>
                <a:gd name="T13" fmla="*/ 0 60000 65536"/>
                <a:gd name="T14" fmla="*/ 0 60000 65536"/>
                <a:gd name="T15" fmla="*/ 0 w 42154"/>
                <a:gd name="T16" fmla="*/ 0 h 75878"/>
                <a:gd name="T17" fmla="*/ 42154 w 42154"/>
                <a:gd name="T18" fmla="*/ 75878 h 75878"/>
              </a:gdLst>
              <a:ahLst/>
              <a:cxnLst>
                <a:cxn ang="T10">
                  <a:pos x="T0" y="T1"/>
                </a:cxn>
                <a:cxn ang="T11">
                  <a:pos x="T2" y="T3"/>
                </a:cxn>
                <a:cxn ang="T12">
                  <a:pos x="T4" y="T5"/>
                </a:cxn>
                <a:cxn ang="T13">
                  <a:pos x="T6" y="T7"/>
                </a:cxn>
                <a:cxn ang="T14">
                  <a:pos x="T8" y="T9"/>
                </a:cxn>
              </a:cxnLst>
              <a:rect l="T15" t="T16" r="T17" b="T18"/>
              <a:pathLst>
                <a:path w="42154" h="75878">
                  <a:moveTo>
                    <a:pt x="42269" y="41915"/>
                  </a:moveTo>
                  <a:cubicBezTo>
                    <a:pt x="30592" y="51800"/>
                    <a:pt x="17039" y="64847"/>
                    <a:pt x="11475" y="76102"/>
                  </a:cubicBezTo>
                  <a:cubicBezTo>
                    <a:pt x="-11583" y="33484"/>
                    <a:pt x="10906" y="835"/>
                    <a:pt x="25871" y="1594"/>
                  </a:cubicBezTo>
                  <a:cubicBezTo>
                    <a:pt x="35208" y="2079"/>
                    <a:pt x="36241" y="24505"/>
                    <a:pt x="36241" y="24505"/>
                  </a:cubicBezTo>
                  <a:lnTo>
                    <a:pt x="42269" y="41915"/>
                  </a:lnTo>
                  <a:close/>
                </a:path>
              </a:pathLst>
            </a:custGeom>
            <a:solidFill>
              <a:srgbClr val="1F1F39">
                <a:alpha val="14117"/>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4" name="Freeform: Shape 20">
              <a:extLst>
                <a:ext uri="{FF2B5EF4-FFF2-40B4-BE49-F238E27FC236}">
                  <a16:creationId xmlns:a16="http://schemas.microsoft.com/office/drawing/2014/main" id="{063621DC-986D-4E66-8A93-48168365B3BD}"/>
                </a:ext>
              </a:extLst>
            </p:cNvPr>
            <p:cNvSpPr>
              <a:spLocks/>
            </p:cNvSpPr>
            <p:nvPr/>
          </p:nvSpPr>
          <p:spPr bwMode="auto">
            <a:xfrm>
              <a:off x="5948447" y="4202007"/>
              <a:ext cx="503748" cy="541687"/>
            </a:xfrm>
            <a:custGeom>
              <a:avLst/>
              <a:gdLst>
                <a:gd name="T0" fmla="*/ 411609 w 503747"/>
                <a:gd name="T1" fmla="*/ 1581 h 541686"/>
                <a:gd name="T2" fmla="*/ 439768 w 503747"/>
                <a:gd name="T3" fmla="*/ 79440 h 541686"/>
                <a:gd name="T4" fmla="*/ 484304 w 503747"/>
                <a:gd name="T5" fmla="*/ 61356 h 541686"/>
                <a:gd name="T6" fmla="*/ 498511 w 503747"/>
                <a:gd name="T7" fmla="*/ 67890 h 541686"/>
                <a:gd name="T8" fmla="*/ 216449 w 503747"/>
                <a:gd name="T9" fmla="*/ 531237 h 541686"/>
                <a:gd name="T10" fmla="*/ 38346 w 503747"/>
                <a:gd name="T11" fmla="*/ 475888 h 541686"/>
                <a:gd name="T12" fmla="*/ 38030 w 503747"/>
                <a:gd name="T13" fmla="*/ 296858 h 541686"/>
                <a:gd name="T14" fmla="*/ 291173 w 503747"/>
                <a:gd name="T15" fmla="*/ 18464 h 541686"/>
                <a:gd name="T16" fmla="*/ 411588 w 503747"/>
                <a:gd name="T17" fmla="*/ 1602 h 5416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3747"/>
                <a:gd name="T28" fmla="*/ 0 h 541686"/>
                <a:gd name="T29" fmla="*/ 503747 w 503747"/>
                <a:gd name="T30" fmla="*/ 541686 h 54168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3747" h="541686">
                  <a:moveTo>
                    <a:pt x="411604" y="1581"/>
                  </a:moveTo>
                  <a:cubicBezTo>
                    <a:pt x="441997" y="10897"/>
                    <a:pt x="419466" y="64707"/>
                    <a:pt x="439763" y="79440"/>
                  </a:cubicBezTo>
                  <a:cubicBezTo>
                    <a:pt x="452072" y="88377"/>
                    <a:pt x="474688" y="63316"/>
                    <a:pt x="484299" y="61356"/>
                  </a:cubicBezTo>
                  <a:cubicBezTo>
                    <a:pt x="490222" y="60155"/>
                    <a:pt x="496166" y="58384"/>
                    <a:pt x="498506" y="67890"/>
                  </a:cubicBezTo>
                  <a:cubicBezTo>
                    <a:pt x="546204" y="261000"/>
                    <a:pt x="213941" y="500860"/>
                    <a:pt x="216449" y="531232"/>
                  </a:cubicBezTo>
                  <a:cubicBezTo>
                    <a:pt x="218493" y="556062"/>
                    <a:pt x="93315" y="530410"/>
                    <a:pt x="38346" y="475883"/>
                  </a:cubicBezTo>
                  <a:cubicBezTo>
                    <a:pt x="-37048" y="401101"/>
                    <a:pt x="24709" y="312787"/>
                    <a:pt x="38030" y="296853"/>
                  </a:cubicBezTo>
                  <a:cubicBezTo>
                    <a:pt x="51350" y="280918"/>
                    <a:pt x="291168" y="18464"/>
                    <a:pt x="291168" y="18464"/>
                  </a:cubicBezTo>
                  <a:cubicBezTo>
                    <a:pt x="291168" y="18464"/>
                    <a:pt x="351723" y="10918"/>
                    <a:pt x="411583" y="1602"/>
                  </a:cubicBezTo>
                  <a:lnTo>
                    <a:pt x="411604" y="1581"/>
                  </a:lnTo>
                  <a:close/>
                </a:path>
              </a:pathLst>
            </a:custGeom>
            <a:solidFill>
              <a:srgbClr val="FFFFF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5" name="Freeform: Shape 21">
              <a:extLst>
                <a:ext uri="{FF2B5EF4-FFF2-40B4-BE49-F238E27FC236}">
                  <a16:creationId xmlns:a16="http://schemas.microsoft.com/office/drawing/2014/main" id="{037D6511-F530-4CA5-984D-4BF5D34E28F0}"/>
                </a:ext>
              </a:extLst>
            </p:cNvPr>
            <p:cNvSpPr>
              <a:spLocks/>
            </p:cNvSpPr>
            <p:nvPr/>
          </p:nvSpPr>
          <p:spPr bwMode="auto">
            <a:xfrm>
              <a:off x="5758046" y="4718823"/>
              <a:ext cx="120141" cy="88525"/>
            </a:xfrm>
            <a:custGeom>
              <a:avLst/>
              <a:gdLst>
                <a:gd name="T0" fmla="*/ 116916 w 120140"/>
                <a:gd name="T1" fmla="*/ 29275 h 88524"/>
                <a:gd name="T2" fmla="*/ 116916 w 120140"/>
                <a:gd name="T3" fmla="*/ 29254 h 88524"/>
                <a:gd name="T4" fmla="*/ 116516 w 120140"/>
                <a:gd name="T5" fmla="*/ 28474 h 88524"/>
                <a:gd name="T6" fmla="*/ 107389 w 120140"/>
                <a:gd name="T7" fmla="*/ 19685 h 88524"/>
                <a:gd name="T8" fmla="*/ 106546 w 120140"/>
                <a:gd name="T9" fmla="*/ 19390 h 88524"/>
                <a:gd name="T10" fmla="*/ 105492 w 120140"/>
                <a:gd name="T11" fmla="*/ 19074 h 88524"/>
                <a:gd name="T12" fmla="*/ 92277 w 120140"/>
                <a:gd name="T13" fmla="*/ 15807 h 88524"/>
                <a:gd name="T14" fmla="*/ 92235 w 120140"/>
                <a:gd name="T15" fmla="*/ 15765 h 88524"/>
                <a:gd name="T16" fmla="*/ 92214 w 120140"/>
                <a:gd name="T17" fmla="*/ 15765 h 88524"/>
                <a:gd name="T18" fmla="*/ 91666 w 120140"/>
                <a:gd name="T19" fmla="*/ 15617 h 88524"/>
                <a:gd name="T20" fmla="*/ 91624 w 120140"/>
                <a:gd name="T21" fmla="*/ 15617 h 88524"/>
                <a:gd name="T22" fmla="*/ 90612 w 120140"/>
                <a:gd name="T23" fmla="*/ 15364 h 88524"/>
                <a:gd name="T24" fmla="*/ 76005 w 120140"/>
                <a:gd name="T25" fmla="*/ 11739 h 88524"/>
                <a:gd name="T26" fmla="*/ 37007 w 120140"/>
                <a:gd name="T27" fmla="*/ 2022 h 88524"/>
                <a:gd name="T28" fmla="*/ 29208 w 120140"/>
                <a:gd name="T29" fmla="*/ 2107 h 88524"/>
                <a:gd name="T30" fmla="*/ 11461 w 120140"/>
                <a:gd name="T31" fmla="*/ 22172 h 88524"/>
                <a:gd name="T32" fmla="*/ 7646 w 120140"/>
                <a:gd name="T33" fmla="*/ 36926 h 88524"/>
                <a:gd name="T34" fmla="*/ 1597 w 120140"/>
                <a:gd name="T35" fmla="*/ 60348 h 88524"/>
                <a:gd name="T36" fmla="*/ 1850 w 120140"/>
                <a:gd name="T37" fmla="*/ 60770 h 88524"/>
                <a:gd name="T38" fmla="*/ 14602 w 120140"/>
                <a:gd name="T39" fmla="*/ 63952 h 88524"/>
                <a:gd name="T40" fmla="*/ 15045 w 120140"/>
                <a:gd name="T41" fmla="*/ 63721 h 88524"/>
                <a:gd name="T42" fmla="*/ 21115 w 120140"/>
                <a:gd name="T43" fmla="*/ 40236 h 88524"/>
                <a:gd name="T44" fmla="*/ 21115 w 120140"/>
                <a:gd name="T45" fmla="*/ 40236 h 88524"/>
                <a:gd name="T46" fmla="*/ 22000 w 120140"/>
                <a:gd name="T47" fmla="*/ 36821 h 88524"/>
                <a:gd name="T48" fmla="*/ 35110 w 120140"/>
                <a:gd name="T49" fmla="*/ 21856 h 88524"/>
                <a:gd name="T50" fmla="*/ 41138 w 120140"/>
                <a:gd name="T51" fmla="*/ 21751 h 88524"/>
                <a:gd name="T52" fmla="*/ 74129 w 120140"/>
                <a:gd name="T53" fmla="*/ 29971 h 88524"/>
                <a:gd name="T54" fmla="*/ 88378 w 120140"/>
                <a:gd name="T55" fmla="*/ 33533 h 88524"/>
                <a:gd name="T56" fmla="*/ 88399 w 120140"/>
                <a:gd name="T57" fmla="*/ 33533 h 88524"/>
                <a:gd name="T58" fmla="*/ 92340 w 120140"/>
                <a:gd name="T59" fmla="*/ 34524 h 88524"/>
                <a:gd name="T60" fmla="*/ 100792 w 120140"/>
                <a:gd name="T61" fmla="*/ 41964 h 88524"/>
                <a:gd name="T62" fmla="*/ 102436 w 120140"/>
                <a:gd name="T63" fmla="*/ 53498 h 88524"/>
                <a:gd name="T64" fmla="*/ 101846 w 120140"/>
                <a:gd name="T65" fmla="*/ 56554 h 88524"/>
                <a:gd name="T66" fmla="*/ 101804 w 120140"/>
                <a:gd name="T67" fmla="*/ 56723 h 88524"/>
                <a:gd name="T68" fmla="*/ 101045 w 120140"/>
                <a:gd name="T69" fmla="*/ 59674 h 88524"/>
                <a:gd name="T70" fmla="*/ 94890 w 120140"/>
                <a:gd name="T71" fmla="*/ 83470 h 88524"/>
                <a:gd name="T72" fmla="*/ 94848 w 120140"/>
                <a:gd name="T73" fmla="*/ 83639 h 88524"/>
                <a:gd name="T74" fmla="*/ 95143 w 120140"/>
                <a:gd name="T75" fmla="*/ 84039 h 88524"/>
                <a:gd name="T76" fmla="*/ 107895 w 120140"/>
                <a:gd name="T77" fmla="*/ 87222 h 88524"/>
                <a:gd name="T78" fmla="*/ 108338 w 120140"/>
                <a:gd name="T79" fmla="*/ 86990 h 88524"/>
                <a:gd name="T80" fmla="*/ 108380 w 120140"/>
                <a:gd name="T81" fmla="*/ 86821 h 88524"/>
                <a:gd name="T82" fmla="*/ 114535 w 120140"/>
                <a:gd name="T83" fmla="*/ 62962 h 88524"/>
                <a:gd name="T84" fmla="*/ 118202 w 120140"/>
                <a:gd name="T85" fmla="*/ 48798 h 88524"/>
                <a:gd name="T86" fmla="*/ 116916 w 120140"/>
                <a:gd name="T87" fmla="*/ 29296 h 88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0140"/>
                <a:gd name="T133" fmla="*/ 0 h 88524"/>
                <a:gd name="T134" fmla="*/ 120140 w 120140"/>
                <a:gd name="T135" fmla="*/ 88524 h 885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0140" h="88524">
                  <a:moveTo>
                    <a:pt x="116911" y="29275"/>
                  </a:moveTo>
                  <a:cubicBezTo>
                    <a:pt x="116911" y="29275"/>
                    <a:pt x="116911" y="29254"/>
                    <a:pt x="116911" y="29254"/>
                  </a:cubicBezTo>
                  <a:cubicBezTo>
                    <a:pt x="116785" y="28980"/>
                    <a:pt x="116658" y="28727"/>
                    <a:pt x="116511" y="28474"/>
                  </a:cubicBezTo>
                  <a:cubicBezTo>
                    <a:pt x="114487" y="24385"/>
                    <a:pt x="111347" y="21245"/>
                    <a:pt x="107384" y="19685"/>
                  </a:cubicBezTo>
                  <a:cubicBezTo>
                    <a:pt x="107110" y="19580"/>
                    <a:pt x="106836" y="19474"/>
                    <a:pt x="106541" y="19390"/>
                  </a:cubicBezTo>
                  <a:cubicBezTo>
                    <a:pt x="106183" y="19264"/>
                    <a:pt x="105846" y="19179"/>
                    <a:pt x="105487" y="19074"/>
                  </a:cubicBezTo>
                  <a:lnTo>
                    <a:pt x="92272" y="15807"/>
                  </a:lnTo>
                  <a:cubicBezTo>
                    <a:pt x="92272" y="15807"/>
                    <a:pt x="92251" y="15807"/>
                    <a:pt x="92230" y="15765"/>
                  </a:cubicBezTo>
                  <a:lnTo>
                    <a:pt x="92209" y="15765"/>
                  </a:lnTo>
                  <a:lnTo>
                    <a:pt x="91661" y="15617"/>
                  </a:lnTo>
                  <a:lnTo>
                    <a:pt x="91619" y="15617"/>
                  </a:lnTo>
                  <a:lnTo>
                    <a:pt x="90607" y="15364"/>
                  </a:lnTo>
                  <a:lnTo>
                    <a:pt x="76000" y="11739"/>
                  </a:lnTo>
                  <a:lnTo>
                    <a:pt x="37007" y="2022"/>
                  </a:lnTo>
                  <a:cubicBezTo>
                    <a:pt x="34415" y="1390"/>
                    <a:pt x="31738" y="1453"/>
                    <a:pt x="29208" y="2107"/>
                  </a:cubicBezTo>
                  <a:cubicBezTo>
                    <a:pt x="21284" y="4109"/>
                    <a:pt x="14138" y="11781"/>
                    <a:pt x="11461" y="22172"/>
                  </a:cubicBezTo>
                  <a:lnTo>
                    <a:pt x="7646" y="36926"/>
                  </a:lnTo>
                  <a:lnTo>
                    <a:pt x="1597" y="60343"/>
                  </a:lnTo>
                  <a:cubicBezTo>
                    <a:pt x="1534" y="60554"/>
                    <a:pt x="1661" y="60702"/>
                    <a:pt x="1850" y="60765"/>
                  </a:cubicBezTo>
                  <a:lnTo>
                    <a:pt x="14602" y="63947"/>
                  </a:lnTo>
                  <a:cubicBezTo>
                    <a:pt x="14792" y="63990"/>
                    <a:pt x="15002" y="63905"/>
                    <a:pt x="15045" y="63716"/>
                  </a:cubicBezTo>
                  <a:lnTo>
                    <a:pt x="21115" y="40236"/>
                  </a:lnTo>
                  <a:lnTo>
                    <a:pt x="22000" y="36821"/>
                  </a:lnTo>
                  <a:cubicBezTo>
                    <a:pt x="23981" y="29128"/>
                    <a:pt x="29272" y="23395"/>
                    <a:pt x="35110" y="21856"/>
                  </a:cubicBezTo>
                  <a:cubicBezTo>
                    <a:pt x="37092" y="21308"/>
                    <a:pt x="39136" y="21245"/>
                    <a:pt x="41138" y="21751"/>
                  </a:cubicBezTo>
                  <a:lnTo>
                    <a:pt x="74124" y="29971"/>
                  </a:lnTo>
                  <a:lnTo>
                    <a:pt x="88373" y="33533"/>
                  </a:lnTo>
                  <a:lnTo>
                    <a:pt x="88394" y="33533"/>
                  </a:lnTo>
                  <a:lnTo>
                    <a:pt x="92335" y="34524"/>
                  </a:lnTo>
                  <a:cubicBezTo>
                    <a:pt x="96129" y="35451"/>
                    <a:pt x="99059" y="38212"/>
                    <a:pt x="100787" y="41964"/>
                  </a:cubicBezTo>
                  <a:cubicBezTo>
                    <a:pt x="102347" y="45231"/>
                    <a:pt x="102958" y="49278"/>
                    <a:pt x="102431" y="53493"/>
                  </a:cubicBezTo>
                  <a:cubicBezTo>
                    <a:pt x="102305" y="54505"/>
                    <a:pt x="102115" y="55538"/>
                    <a:pt x="101841" y="56549"/>
                  </a:cubicBezTo>
                  <a:lnTo>
                    <a:pt x="101799" y="56718"/>
                  </a:lnTo>
                  <a:lnTo>
                    <a:pt x="101040" y="59669"/>
                  </a:lnTo>
                  <a:lnTo>
                    <a:pt x="94885" y="83465"/>
                  </a:lnTo>
                  <a:lnTo>
                    <a:pt x="94843" y="83634"/>
                  </a:lnTo>
                  <a:cubicBezTo>
                    <a:pt x="94780" y="83802"/>
                    <a:pt x="94928" y="83992"/>
                    <a:pt x="95138" y="84034"/>
                  </a:cubicBezTo>
                  <a:lnTo>
                    <a:pt x="107890" y="87217"/>
                  </a:lnTo>
                  <a:cubicBezTo>
                    <a:pt x="108080" y="87259"/>
                    <a:pt x="108291" y="87175"/>
                    <a:pt x="108333" y="86985"/>
                  </a:cubicBezTo>
                  <a:lnTo>
                    <a:pt x="108375" y="86816"/>
                  </a:lnTo>
                  <a:lnTo>
                    <a:pt x="114530" y="62957"/>
                  </a:lnTo>
                  <a:lnTo>
                    <a:pt x="118197" y="48793"/>
                  </a:lnTo>
                  <a:cubicBezTo>
                    <a:pt x="120031" y="41711"/>
                    <a:pt x="119398" y="34755"/>
                    <a:pt x="116911" y="29296"/>
                  </a:cubicBezTo>
                  <a:lnTo>
                    <a:pt x="116911" y="29275"/>
                  </a:lnTo>
                  <a:close/>
                </a:path>
              </a:pathLst>
            </a:custGeom>
            <a:solidFill>
              <a:srgbClr val="201B2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6" name="Freeform: Shape 22">
              <a:extLst>
                <a:ext uri="{FF2B5EF4-FFF2-40B4-BE49-F238E27FC236}">
                  <a16:creationId xmlns:a16="http://schemas.microsoft.com/office/drawing/2014/main" id="{C16438A6-37B4-4F55-B5F9-EAD5583CB51A}"/>
                </a:ext>
              </a:extLst>
            </p:cNvPr>
            <p:cNvSpPr>
              <a:spLocks/>
            </p:cNvSpPr>
            <p:nvPr/>
          </p:nvSpPr>
          <p:spPr bwMode="auto">
            <a:xfrm>
              <a:off x="5785469" y="4652204"/>
              <a:ext cx="90632" cy="105387"/>
            </a:xfrm>
            <a:custGeom>
              <a:avLst/>
              <a:gdLst>
                <a:gd name="T0" fmla="*/ 77938 w 90632"/>
                <a:gd name="T1" fmla="*/ 15759 h 105386"/>
                <a:gd name="T2" fmla="*/ 78170 w 90632"/>
                <a:gd name="T3" fmla="*/ 16117 h 105386"/>
                <a:gd name="T4" fmla="*/ 83819 w 90632"/>
                <a:gd name="T5" fmla="*/ 47649 h 105386"/>
                <a:gd name="T6" fmla="*/ 85989 w 90632"/>
                <a:gd name="T7" fmla="*/ 97860 h 105386"/>
                <a:gd name="T8" fmla="*/ 64512 w 90632"/>
                <a:gd name="T9" fmla="*/ 82200 h 105386"/>
                <a:gd name="T10" fmla="*/ 61055 w 90632"/>
                <a:gd name="T11" fmla="*/ 100010 h 105386"/>
                <a:gd name="T12" fmla="*/ 14917 w 90632"/>
                <a:gd name="T13" fmla="*/ 97670 h 105386"/>
                <a:gd name="T14" fmla="*/ 2629 w 90632"/>
                <a:gd name="T15" fmla="*/ 53092 h 105386"/>
                <a:gd name="T16" fmla="*/ 25118 w 90632"/>
                <a:gd name="T17" fmla="*/ 3344 h 105386"/>
                <a:gd name="T18" fmla="*/ 77938 w 90632"/>
                <a:gd name="T19" fmla="*/ 15738 h 105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0632"/>
                <a:gd name="T31" fmla="*/ 0 h 105386"/>
                <a:gd name="T32" fmla="*/ 90632 w 90632"/>
                <a:gd name="T33" fmla="*/ 105386 h 1053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0632" h="105386">
                  <a:moveTo>
                    <a:pt x="77938" y="15759"/>
                  </a:moveTo>
                  <a:cubicBezTo>
                    <a:pt x="78085" y="15822"/>
                    <a:pt x="78170" y="15970"/>
                    <a:pt x="78170" y="16117"/>
                  </a:cubicBezTo>
                  <a:cubicBezTo>
                    <a:pt x="77242" y="30766"/>
                    <a:pt x="82238" y="27878"/>
                    <a:pt x="83819" y="47649"/>
                  </a:cubicBezTo>
                  <a:cubicBezTo>
                    <a:pt x="85420" y="67525"/>
                    <a:pt x="97118" y="97180"/>
                    <a:pt x="85989" y="97855"/>
                  </a:cubicBezTo>
                  <a:cubicBezTo>
                    <a:pt x="74861" y="98529"/>
                    <a:pt x="69149" y="85567"/>
                    <a:pt x="64512" y="82195"/>
                  </a:cubicBezTo>
                  <a:cubicBezTo>
                    <a:pt x="59875" y="78843"/>
                    <a:pt x="69212" y="92291"/>
                    <a:pt x="61055" y="100005"/>
                  </a:cubicBezTo>
                  <a:cubicBezTo>
                    <a:pt x="52898" y="107719"/>
                    <a:pt x="25392" y="107319"/>
                    <a:pt x="14917" y="97665"/>
                  </a:cubicBezTo>
                  <a:cubicBezTo>
                    <a:pt x="4441" y="88012"/>
                    <a:pt x="-807" y="71867"/>
                    <a:pt x="2629" y="53087"/>
                  </a:cubicBezTo>
                  <a:cubicBezTo>
                    <a:pt x="6043" y="34307"/>
                    <a:pt x="21345" y="11101"/>
                    <a:pt x="25118" y="3344"/>
                  </a:cubicBezTo>
                  <a:cubicBezTo>
                    <a:pt x="28722" y="-4075"/>
                    <a:pt x="74207" y="14220"/>
                    <a:pt x="77938" y="15738"/>
                  </a:cubicBezTo>
                  <a:lnTo>
                    <a:pt x="77938" y="15759"/>
                  </a:lnTo>
                  <a:close/>
                </a:path>
              </a:pathLst>
            </a:custGeom>
            <a:solidFill>
              <a:srgbClr val="EEADA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7" name="Freeform: Shape 23">
              <a:extLst>
                <a:ext uri="{FF2B5EF4-FFF2-40B4-BE49-F238E27FC236}">
                  <a16:creationId xmlns:a16="http://schemas.microsoft.com/office/drawing/2014/main" id="{1E9245A8-3FF0-404B-B8D5-47127D163C50}"/>
                </a:ext>
              </a:extLst>
            </p:cNvPr>
            <p:cNvSpPr>
              <a:spLocks/>
            </p:cNvSpPr>
            <p:nvPr/>
          </p:nvSpPr>
          <p:spPr bwMode="auto">
            <a:xfrm>
              <a:off x="5847683" y="4732858"/>
              <a:ext cx="29508" cy="73771"/>
            </a:xfrm>
            <a:custGeom>
              <a:avLst/>
              <a:gdLst>
                <a:gd name="T0" fmla="*/ 27316 w 29508"/>
                <a:gd name="T1" fmla="*/ 15157 h 73770"/>
                <a:gd name="T2" fmla="*/ 27316 w 29508"/>
                <a:gd name="T3" fmla="*/ 15135 h 73770"/>
                <a:gd name="T4" fmla="*/ 27316 w 29508"/>
                <a:gd name="T5" fmla="*/ 15135 h 73770"/>
                <a:gd name="T6" fmla="*/ 26979 w 29508"/>
                <a:gd name="T7" fmla="*/ 14440 h 73770"/>
                <a:gd name="T8" fmla="*/ 17789 w 29508"/>
                <a:gd name="T9" fmla="*/ 5503 h 73770"/>
                <a:gd name="T10" fmla="*/ 16946 w 29508"/>
                <a:gd name="T11" fmla="*/ 5208 h 73770"/>
                <a:gd name="T12" fmla="*/ 15892 w 29508"/>
                <a:gd name="T13" fmla="*/ 4892 h 73770"/>
                <a:gd name="T14" fmla="*/ 2592 w 29508"/>
                <a:gd name="T15" fmla="*/ 1730 h 73770"/>
                <a:gd name="T16" fmla="*/ 2571 w 29508"/>
                <a:gd name="T17" fmla="*/ 1730 h 73770"/>
                <a:gd name="T18" fmla="*/ 2023 w 29508"/>
                <a:gd name="T19" fmla="*/ 1583 h 73770"/>
                <a:gd name="T20" fmla="*/ 1981 w 29508"/>
                <a:gd name="T21" fmla="*/ 1583 h 73770"/>
                <a:gd name="T22" fmla="*/ 1581 w 29508"/>
                <a:gd name="T23" fmla="*/ 1941 h 73770"/>
                <a:gd name="T24" fmla="*/ 1813 w 29508"/>
                <a:gd name="T25" fmla="*/ 5735 h 73770"/>
                <a:gd name="T26" fmla="*/ 1813 w 29508"/>
                <a:gd name="T27" fmla="*/ 5735 h 73770"/>
                <a:gd name="T28" fmla="*/ 1813 w 29508"/>
                <a:gd name="T29" fmla="*/ 5946 h 73770"/>
                <a:gd name="T30" fmla="*/ 2213 w 29508"/>
                <a:gd name="T31" fmla="*/ 12459 h 73770"/>
                <a:gd name="T32" fmla="*/ 2213 w 29508"/>
                <a:gd name="T33" fmla="*/ 12627 h 73770"/>
                <a:gd name="T34" fmla="*/ 2719 w 29508"/>
                <a:gd name="T35" fmla="*/ 20299 h 73770"/>
                <a:gd name="T36" fmla="*/ 11171 w 29508"/>
                <a:gd name="T37" fmla="*/ 27740 h 73770"/>
                <a:gd name="T38" fmla="*/ 11171 w 29508"/>
                <a:gd name="T39" fmla="*/ 27740 h 73770"/>
                <a:gd name="T40" fmla="*/ 12794 w 29508"/>
                <a:gd name="T41" fmla="*/ 39443 h 73770"/>
                <a:gd name="T42" fmla="*/ 12204 w 29508"/>
                <a:gd name="T43" fmla="*/ 42499 h 73770"/>
                <a:gd name="T44" fmla="*/ 12162 w 29508"/>
                <a:gd name="T45" fmla="*/ 42667 h 73770"/>
                <a:gd name="T46" fmla="*/ 11382 w 29508"/>
                <a:gd name="T47" fmla="*/ 45618 h 73770"/>
                <a:gd name="T48" fmla="*/ 5248 w 29508"/>
                <a:gd name="T49" fmla="*/ 69415 h 73770"/>
                <a:gd name="T50" fmla="*/ 5248 w 29508"/>
                <a:gd name="T51" fmla="*/ 69478 h 73770"/>
                <a:gd name="T52" fmla="*/ 5543 w 29508"/>
                <a:gd name="T53" fmla="*/ 69836 h 73770"/>
                <a:gd name="T54" fmla="*/ 18295 w 29508"/>
                <a:gd name="T55" fmla="*/ 73019 h 73770"/>
                <a:gd name="T56" fmla="*/ 18738 w 29508"/>
                <a:gd name="T57" fmla="*/ 72766 h 73770"/>
                <a:gd name="T58" fmla="*/ 24892 w 29508"/>
                <a:gd name="T59" fmla="*/ 48906 h 73770"/>
                <a:gd name="T60" fmla="*/ 28602 w 29508"/>
                <a:gd name="T61" fmla="*/ 34611 h 73770"/>
                <a:gd name="T62" fmla="*/ 27316 w 29508"/>
                <a:gd name="T63" fmla="*/ 15178 h 737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508"/>
                <a:gd name="T97" fmla="*/ 0 h 73770"/>
                <a:gd name="T98" fmla="*/ 29508 w 29508"/>
                <a:gd name="T99" fmla="*/ 73770 h 737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508" h="73770">
                  <a:moveTo>
                    <a:pt x="27316" y="15157"/>
                  </a:moveTo>
                  <a:cubicBezTo>
                    <a:pt x="27316" y="15157"/>
                    <a:pt x="27316" y="15135"/>
                    <a:pt x="27316" y="15135"/>
                  </a:cubicBezTo>
                  <a:cubicBezTo>
                    <a:pt x="27211" y="14883"/>
                    <a:pt x="27105" y="14672"/>
                    <a:pt x="26979" y="14440"/>
                  </a:cubicBezTo>
                  <a:cubicBezTo>
                    <a:pt x="24977" y="10309"/>
                    <a:pt x="21794" y="7105"/>
                    <a:pt x="17789" y="5503"/>
                  </a:cubicBezTo>
                  <a:cubicBezTo>
                    <a:pt x="17515" y="5398"/>
                    <a:pt x="17241" y="5292"/>
                    <a:pt x="16946" y="5208"/>
                  </a:cubicBezTo>
                  <a:cubicBezTo>
                    <a:pt x="16588" y="5082"/>
                    <a:pt x="16251" y="4997"/>
                    <a:pt x="15892" y="4892"/>
                  </a:cubicBezTo>
                  <a:lnTo>
                    <a:pt x="2592" y="1730"/>
                  </a:lnTo>
                  <a:lnTo>
                    <a:pt x="2571" y="1730"/>
                  </a:lnTo>
                  <a:lnTo>
                    <a:pt x="2023" y="1583"/>
                  </a:lnTo>
                  <a:lnTo>
                    <a:pt x="1981" y="1583"/>
                  </a:lnTo>
                  <a:cubicBezTo>
                    <a:pt x="1792" y="1562"/>
                    <a:pt x="1581" y="1709"/>
                    <a:pt x="1581" y="1941"/>
                  </a:cubicBezTo>
                  <a:lnTo>
                    <a:pt x="1813" y="5735"/>
                  </a:lnTo>
                  <a:lnTo>
                    <a:pt x="1813" y="5946"/>
                  </a:lnTo>
                  <a:lnTo>
                    <a:pt x="2213" y="12459"/>
                  </a:lnTo>
                  <a:lnTo>
                    <a:pt x="2213" y="12627"/>
                  </a:lnTo>
                  <a:lnTo>
                    <a:pt x="2719" y="20299"/>
                  </a:lnTo>
                  <a:cubicBezTo>
                    <a:pt x="6492" y="21248"/>
                    <a:pt x="9421" y="23988"/>
                    <a:pt x="11171" y="27740"/>
                  </a:cubicBezTo>
                  <a:cubicBezTo>
                    <a:pt x="12752" y="31070"/>
                    <a:pt x="13384" y="35159"/>
                    <a:pt x="12794" y="39438"/>
                  </a:cubicBezTo>
                  <a:cubicBezTo>
                    <a:pt x="12667" y="40449"/>
                    <a:pt x="12478" y="41482"/>
                    <a:pt x="12204" y="42494"/>
                  </a:cubicBezTo>
                  <a:lnTo>
                    <a:pt x="12162" y="42662"/>
                  </a:lnTo>
                  <a:lnTo>
                    <a:pt x="11382" y="45613"/>
                  </a:lnTo>
                  <a:lnTo>
                    <a:pt x="5248" y="69410"/>
                  </a:lnTo>
                  <a:lnTo>
                    <a:pt x="5248" y="69473"/>
                  </a:lnTo>
                  <a:cubicBezTo>
                    <a:pt x="5227" y="69641"/>
                    <a:pt x="5354" y="69768"/>
                    <a:pt x="5543" y="69831"/>
                  </a:cubicBezTo>
                  <a:lnTo>
                    <a:pt x="18295" y="73014"/>
                  </a:lnTo>
                  <a:cubicBezTo>
                    <a:pt x="18485" y="73077"/>
                    <a:pt x="18696" y="72951"/>
                    <a:pt x="18738" y="72761"/>
                  </a:cubicBezTo>
                  <a:lnTo>
                    <a:pt x="24892" y="48901"/>
                  </a:lnTo>
                  <a:lnTo>
                    <a:pt x="28602" y="34611"/>
                  </a:lnTo>
                  <a:cubicBezTo>
                    <a:pt x="30436" y="27550"/>
                    <a:pt x="29803" y="20637"/>
                    <a:pt x="27316" y="15178"/>
                  </a:cubicBezTo>
                  <a:lnTo>
                    <a:pt x="27316" y="15157"/>
                  </a:lnTo>
                  <a:close/>
                </a:path>
              </a:pathLst>
            </a:custGeom>
            <a:solidFill>
              <a:srgbClr val="201B2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8" name="Freeform: Shape 24">
              <a:extLst>
                <a:ext uri="{FF2B5EF4-FFF2-40B4-BE49-F238E27FC236}">
                  <a16:creationId xmlns:a16="http://schemas.microsoft.com/office/drawing/2014/main" id="{35B6EA5F-1431-4602-A139-C605E54F3470}"/>
                </a:ext>
              </a:extLst>
            </p:cNvPr>
            <p:cNvSpPr>
              <a:spLocks/>
            </p:cNvSpPr>
            <p:nvPr/>
          </p:nvSpPr>
          <p:spPr bwMode="auto">
            <a:xfrm>
              <a:off x="5571874" y="4728609"/>
              <a:ext cx="451054" cy="324591"/>
            </a:xfrm>
            <a:custGeom>
              <a:avLst/>
              <a:gdLst>
                <a:gd name="T0" fmla="*/ 450160 w 451054"/>
                <a:gd name="T1" fmla="*/ 132569 h 324590"/>
                <a:gd name="T2" fmla="*/ 405498 w 451054"/>
                <a:gd name="T3" fmla="*/ 309961 h 324590"/>
                <a:gd name="T4" fmla="*/ 379488 w 451054"/>
                <a:gd name="T5" fmla="*/ 324230 h 324590"/>
                <a:gd name="T6" fmla="*/ 379235 w 451054"/>
                <a:gd name="T7" fmla="*/ 324167 h 324590"/>
                <a:gd name="T8" fmla="*/ 33377 w 451054"/>
                <a:gd name="T9" fmla="*/ 244221 h 324590"/>
                <a:gd name="T10" fmla="*/ 3722 w 451054"/>
                <a:gd name="T11" fmla="*/ 199052 h 324590"/>
                <a:gd name="T12" fmla="*/ 40481 w 451054"/>
                <a:gd name="T13" fmla="*/ 30070 h 324590"/>
                <a:gd name="T14" fmla="*/ 94986 w 451054"/>
                <a:gd name="T15" fmla="*/ 3155 h 324590"/>
                <a:gd name="T16" fmla="*/ 401872 w 451054"/>
                <a:gd name="T17" fmla="*/ 77726 h 324590"/>
                <a:gd name="T18" fmla="*/ 413401 w 451054"/>
                <a:gd name="T19" fmla="*/ 80508 h 324590"/>
                <a:gd name="T20" fmla="*/ 450181 w 451054"/>
                <a:gd name="T21" fmla="*/ 132569 h 3245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1054"/>
                <a:gd name="T34" fmla="*/ 0 h 324590"/>
                <a:gd name="T35" fmla="*/ 451054 w 451054"/>
                <a:gd name="T36" fmla="*/ 324590 h 3245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1054" h="324590">
                  <a:moveTo>
                    <a:pt x="450160" y="132569"/>
                  </a:moveTo>
                  <a:lnTo>
                    <a:pt x="405498" y="309956"/>
                  </a:lnTo>
                  <a:cubicBezTo>
                    <a:pt x="402800" y="320684"/>
                    <a:pt x="391144" y="327050"/>
                    <a:pt x="379488" y="324225"/>
                  </a:cubicBezTo>
                  <a:lnTo>
                    <a:pt x="379235" y="324162"/>
                  </a:lnTo>
                  <a:lnTo>
                    <a:pt x="33377" y="244216"/>
                  </a:lnTo>
                  <a:cubicBezTo>
                    <a:pt x="-5531" y="234731"/>
                    <a:pt x="1066" y="209565"/>
                    <a:pt x="3722" y="199047"/>
                  </a:cubicBezTo>
                  <a:lnTo>
                    <a:pt x="40481" y="30070"/>
                  </a:lnTo>
                  <a:cubicBezTo>
                    <a:pt x="43136" y="19532"/>
                    <a:pt x="63961" y="-4813"/>
                    <a:pt x="94986" y="3155"/>
                  </a:cubicBezTo>
                  <a:lnTo>
                    <a:pt x="401872" y="77726"/>
                  </a:lnTo>
                  <a:lnTo>
                    <a:pt x="413401" y="80508"/>
                  </a:lnTo>
                  <a:cubicBezTo>
                    <a:pt x="438736" y="86684"/>
                    <a:pt x="456188" y="108731"/>
                    <a:pt x="450181" y="132569"/>
                  </a:cubicBezTo>
                  <a:lnTo>
                    <a:pt x="450160" y="132569"/>
                  </a:lnTo>
                  <a:close/>
                </a:path>
              </a:pathLst>
            </a:custGeom>
            <a:solidFill>
              <a:srgbClr val="603A3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49" name="Freeform: Shape 25">
              <a:extLst>
                <a:ext uri="{FF2B5EF4-FFF2-40B4-BE49-F238E27FC236}">
                  <a16:creationId xmlns:a16="http://schemas.microsoft.com/office/drawing/2014/main" id="{9A958611-7E7D-4E1A-972C-A1A06D09D11E}"/>
                </a:ext>
              </a:extLst>
            </p:cNvPr>
            <p:cNvSpPr>
              <a:spLocks/>
            </p:cNvSpPr>
            <p:nvPr/>
          </p:nvSpPr>
          <p:spPr bwMode="auto">
            <a:xfrm>
              <a:off x="5949099" y="4804846"/>
              <a:ext cx="73771" cy="248712"/>
            </a:xfrm>
            <a:custGeom>
              <a:avLst/>
              <a:gdLst>
                <a:gd name="T0" fmla="*/ 72940 w 73770"/>
                <a:gd name="T1" fmla="*/ 56332 h 248712"/>
                <a:gd name="T2" fmla="*/ 28273 w 73770"/>
                <a:gd name="T3" fmla="*/ 233719 h 248712"/>
                <a:gd name="T4" fmla="*/ 2263 w 73770"/>
                <a:gd name="T5" fmla="*/ 247988 h 248712"/>
                <a:gd name="T6" fmla="*/ 2263 w 73770"/>
                <a:gd name="T7" fmla="*/ 247988 h 248712"/>
                <a:gd name="T8" fmla="*/ 1968 w 73770"/>
                <a:gd name="T9" fmla="*/ 247672 h 248712"/>
                <a:gd name="T10" fmla="*/ 10799 w 73770"/>
                <a:gd name="T11" fmla="*/ 193419 h 248712"/>
                <a:gd name="T12" fmla="*/ 24668 w 73770"/>
                <a:gd name="T13" fmla="*/ 1931 h 248712"/>
                <a:gd name="T14" fmla="*/ 25132 w 73770"/>
                <a:gd name="T15" fmla="*/ 1594 h 248712"/>
                <a:gd name="T16" fmla="*/ 36155 w 73770"/>
                <a:gd name="T17" fmla="*/ 4271 h 248712"/>
                <a:gd name="T18" fmla="*/ 72940 w 73770"/>
                <a:gd name="T19" fmla="*/ 56332 h 2487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770"/>
                <a:gd name="T31" fmla="*/ 0 h 248712"/>
                <a:gd name="T32" fmla="*/ 73770 w 73770"/>
                <a:gd name="T33" fmla="*/ 248712 h 2487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770" h="248712">
                  <a:moveTo>
                    <a:pt x="72935" y="56332"/>
                  </a:moveTo>
                  <a:lnTo>
                    <a:pt x="28273" y="233719"/>
                  </a:lnTo>
                  <a:cubicBezTo>
                    <a:pt x="25575" y="244447"/>
                    <a:pt x="13919" y="250812"/>
                    <a:pt x="2263" y="247988"/>
                  </a:cubicBezTo>
                  <a:cubicBezTo>
                    <a:pt x="2116" y="247946"/>
                    <a:pt x="1989" y="247819"/>
                    <a:pt x="1968" y="247672"/>
                  </a:cubicBezTo>
                  <a:cubicBezTo>
                    <a:pt x="682" y="236185"/>
                    <a:pt x="2347" y="219028"/>
                    <a:pt x="10799" y="193419"/>
                  </a:cubicBezTo>
                  <a:cubicBezTo>
                    <a:pt x="31286" y="131283"/>
                    <a:pt x="29621" y="54814"/>
                    <a:pt x="24668" y="1931"/>
                  </a:cubicBezTo>
                  <a:cubicBezTo>
                    <a:pt x="24647" y="1700"/>
                    <a:pt x="24879" y="1531"/>
                    <a:pt x="25132" y="1594"/>
                  </a:cubicBezTo>
                  <a:lnTo>
                    <a:pt x="36155" y="4271"/>
                  </a:lnTo>
                  <a:cubicBezTo>
                    <a:pt x="61490" y="10447"/>
                    <a:pt x="78942" y="32494"/>
                    <a:pt x="72935" y="56332"/>
                  </a:cubicBezTo>
                  <a:close/>
                </a:path>
              </a:pathLst>
            </a:custGeom>
            <a:solidFill>
              <a:srgbClr val="775155"/>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0" name="Freeform: Shape 26">
              <a:extLst>
                <a:ext uri="{FF2B5EF4-FFF2-40B4-BE49-F238E27FC236}">
                  <a16:creationId xmlns:a16="http://schemas.microsoft.com/office/drawing/2014/main" id="{7D541DE4-72E2-4043-A8B5-FDA4EE2750BE}"/>
                </a:ext>
              </a:extLst>
            </p:cNvPr>
            <p:cNvSpPr>
              <a:spLocks/>
            </p:cNvSpPr>
            <p:nvPr/>
          </p:nvSpPr>
          <p:spPr bwMode="auto">
            <a:xfrm>
              <a:off x="6103017" y="4268337"/>
              <a:ext cx="554333" cy="615457"/>
            </a:xfrm>
            <a:custGeom>
              <a:avLst/>
              <a:gdLst>
                <a:gd name="T0" fmla="*/ 309117 w 554333"/>
                <a:gd name="T1" fmla="*/ 401712 h 615457"/>
                <a:gd name="T2" fmla="*/ 293372 w 554333"/>
                <a:gd name="T3" fmla="*/ 227677 h 615457"/>
                <a:gd name="T4" fmla="*/ 256887 w 554333"/>
                <a:gd name="T5" fmla="*/ 262581 h 615457"/>
                <a:gd name="T6" fmla="*/ 210875 w 554333"/>
                <a:gd name="T7" fmla="*/ 350895 h 615457"/>
                <a:gd name="T8" fmla="*/ 148992 w 554333"/>
                <a:gd name="T9" fmla="*/ 534984 h 615457"/>
                <a:gd name="T10" fmla="*/ 2168 w 554333"/>
                <a:gd name="T11" fmla="*/ 513169 h 615457"/>
                <a:gd name="T12" fmla="*/ 135629 w 554333"/>
                <a:gd name="T13" fmla="*/ 279654 h 615457"/>
                <a:gd name="T14" fmla="*/ 281674 w 554333"/>
                <a:gd name="T15" fmla="*/ 93646 h 615457"/>
                <a:gd name="T16" fmla="*/ 343957 w 554333"/>
                <a:gd name="T17" fmla="*/ 1581 h 615457"/>
                <a:gd name="T18" fmla="*/ 393173 w 554333"/>
                <a:gd name="T19" fmla="*/ 350221 h 615457"/>
                <a:gd name="T20" fmla="*/ 539407 w 554333"/>
                <a:gd name="T21" fmla="*/ 537619 h 615457"/>
                <a:gd name="T22" fmla="*/ 554709 w 554333"/>
                <a:gd name="T23" fmla="*/ 557600 h 615457"/>
                <a:gd name="T24" fmla="*/ 548386 w 554333"/>
                <a:gd name="T25" fmla="*/ 565251 h 615457"/>
                <a:gd name="T26" fmla="*/ 527920 w 554333"/>
                <a:gd name="T27" fmla="*/ 589996 h 615457"/>
                <a:gd name="T28" fmla="*/ 510342 w 554333"/>
                <a:gd name="T29" fmla="*/ 611263 h 615457"/>
                <a:gd name="T30" fmla="*/ 506569 w 554333"/>
                <a:gd name="T31" fmla="*/ 615795 h 615457"/>
                <a:gd name="T32" fmla="*/ 309159 w 554333"/>
                <a:gd name="T33" fmla="*/ 401733 h 6154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4333"/>
                <a:gd name="T52" fmla="*/ 0 h 615457"/>
                <a:gd name="T53" fmla="*/ 554333 w 554333"/>
                <a:gd name="T54" fmla="*/ 615457 h 6154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4333" h="615457">
                  <a:moveTo>
                    <a:pt x="309117" y="401712"/>
                  </a:moveTo>
                  <a:cubicBezTo>
                    <a:pt x="279903" y="364406"/>
                    <a:pt x="303826" y="288190"/>
                    <a:pt x="293372" y="227677"/>
                  </a:cubicBezTo>
                  <a:cubicBezTo>
                    <a:pt x="291243" y="215347"/>
                    <a:pt x="266435" y="250504"/>
                    <a:pt x="256887" y="262581"/>
                  </a:cubicBezTo>
                  <a:cubicBezTo>
                    <a:pt x="224006" y="304103"/>
                    <a:pt x="217241" y="337195"/>
                    <a:pt x="210875" y="350895"/>
                  </a:cubicBezTo>
                  <a:cubicBezTo>
                    <a:pt x="194561" y="386031"/>
                    <a:pt x="150974" y="517132"/>
                    <a:pt x="148992" y="534984"/>
                  </a:cubicBezTo>
                  <a:cubicBezTo>
                    <a:pt x="144081" y="579225"/>
                    <a:pt x="-9045" y="535596"/>
                    <a:pt x="2168" y="513169"/>
                  </a:cubicBezTo>
                  <a:cubicBezTo>
                    <a:pt x="29948" y="457609"/>
                    <a:pt x="80175" y="393345"/>
                    <a:pt x="135629" y="279654"/>
                  </a:cubicBezTo>
                  <a:cubicBezTo>
                    <a:pt x="178479" y="191761"/>
                    <a:pt x="248730" y="167796"/>
                    <a:pt x="281674" y="93646"/>
                  </a:cubicBezTo>
                  <a:cubicBezTo>
                    <a:pt x="306566" y="37518"/>
                    <a:pt x="343957" y="1581"/>
                    <a:pt x="343957" y="1581"/>
                  </a:cubicBezTo>
                  <a:cubicBezTo>
                    <a:pt x="444496" y="139869"/>
                    <a:pt x="384215" y="335719"/>
                    <a:pt x="393173" y="350221"/>
                  </a:cubicBezTo>
                  <a:cubicBezTo>
                    <a:pt x="420320" y="394125"/>
                    <a:pt x="498391" y="490785"/>
                    <a:pt x="539407" y="537619"/>
                  </a:cubicBezTo>
                  <a:cubicBezTo>
                    <a:pt x="547923" y="547335"/>
                    <a:pt x="553466" y="554375"/>
                    <a:pt x="554709" y="557600"/>
                  </a:cubicBezTo>
                  <a:lnTo>
                    <a:pt x="548386" y="565251"/>
                  </a:lnTo>
                  <a:lnTo>
                    <a:pt x="527920" y="589996"/>
                  </a:lnTo>
                  <a:lnTo>
                    <a:pt x="510342" y="611263"/>
                  </a:lnTo>
                  <a:lnTo>
                    <a:pt x="506569" y="615795"/>
                  </a:lnTo>
                  <a:cubicBezTo>
                    <a:pt x="496705" y="615795"/>
                    <a:pt x="359470" y="465956"/>
                    <a:pt x="309159" y="401733"/>
                  </a:cubicBezTo>
                  <a:lnTo>
                    <a:pt x="309117" y="401712"/>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1" name="Freeform: Shape 27">
              <a:extLst>
                <a:ext uri="{FF2B5EF4-FFF2-40B4-BE49-F238E27FC236}">
                  <a16:creationId xmlns:a16="http://schemas.microsoft.com/office/drawing/2014/main" id="{B78BEECF-F539-46BC-95F5-DC0C14E6DFF9}"/>
                </a:ext>
              </a:extLst>
            </p:cNvPr>
            <p:cNvSpPr>
              <a:spLocks/>
            </p:cNvSpPr>
            <p:nvPr/>
          </p:nvSpPr>
          <p:spPr bwMode="auto">
            <a:xfrm>
              <a:off x="5849529" y="4190439"/>
              <a:ext cx="516394" cy="518502"/>
            </a:xfrm>
            <a:custGeom>
              <a:avLst/>
              <a:gdLst>
                <a:gd name="T0" fmla="*/ 358787 w 516394"/>
                <a:gd name="T1" fmla="*/ 269475 h 518501"/>
                <a:gd name="T2" fmla="*/ 234347 w 516394"/>
                <a:gd name="T3" fmla="*/ 397119 h 518501"/>
                <a:gd name="T4" fmla="*/ 133154 w 516394"/>
                <a:gd name="T5" fmla="*/ 515658 h 518501"/>
                <a:gd name="T6" fmla="*/ 3150 w 516394"/>
                <a:gd name="T7" fmla="*/ 450002 h 518501"/>
                <a:gd name="T8" fmla="*/ 146581 w 516394"/>
                <a:gd name="T9" fmla="*/ 273859 h 518501"/>
                <a:gd name="T10" fmla="*/ 174066 w 516394"/>
                <a:gd name="T11" fmla="*/ 239540 h 518501"/>
                <a:gd name="T12" fmla="*/ 188967 w 516394"/>
                <a:gd name="T13" fmla="*/ 213510 h 518501"/>
                <a:gd name="T14" fmla="*/ 188967 w 516394"/>
                <a:gd name="T15" fmla="*/ 213510 h 518501"/>
                <a:gd name="T16" fmla="*/ 199000 w 516394"/>
                <a:gd name="T17" fmla="*/ 195299 h 518501"/>
                <a:gd name="T18" fmla="*/ 227054 w 516394"/>
                <a:gd name="T19" fmla="*/ 148002 h 518501"/>
                <a:gd name="T20" fmla="*/ 250745 w 516394"/>
                <a:gd name="T21" fmla="*/ 112571 h 518501"/>
                <a:gd name="T22" fmla="*/ 365321 w 516394"/>
                <a:gd name="T23" fmla="*/ 8575 h 518501"/>
                <a:gd name="T24" fmla="*/ 516277 w 516394"/>
                <a:gd name="T25" fmla="*/ 15847 h 518501"/>
                <a:gd name="T26" fmla="*/ 358808 w 516394"/>
                <a:gd name="T27" fmla="*/ 269496 h 5185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16394"/>
                <a:gd name="T43" fmla="*/ 0 h 518501"/>
                <a:gd name="T44" fmla="*/ 516394 w 516394"/>
                <a:gd name="T45" fmla="*/ 518501 h 51850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16394" h="518501">
                  <a:moveTo>
                    <a:pt x="358787" y="269470"/>
                  </a:moveTo>
                  <a:cubicBezTo>
                    <a:pt x="326834" y="312784"/>
                    <a:pt x="268471" y="367522"/>
                    <a:pt x="234347" y="397114"/>
                  </a:cubicBezTo>
                  <a:cubicBezTo>
                    <a:pt x="172864" y="450419"/>
                    <a:pt x="178682" y="504609"/>
                    <a:pt x="133154" y="515653"/>
                  </a:cubicBezTo>
                  <a:cubicBezTo>
                    <a:pt x="78227" y="528974"/>
                    <a:pt x="27452" y="496747"/>
                    <a:pt x="3150" y="449997"/>
                  </a:cubicBezTo>
                  <a:cubicBezTo>
                    <a:pt x="-12405" y="420089"/>
                    <a:pt x="91506" y="333229"/>
                    <a:pt x="146581" y="273854"/>
                  </a:cubicBezTo>
                  <a:cubicBezTo>
                    <a:pt x="158700" y="260786"/>
                    <a:pt x="168459" y="249046"/>
                    <a:pt x="174066" y="239540"/>
                  </a:cubicBezTo>
                  <a:cubicBezTo>
                    <a:pt x="180031" y="229402"/>
                    <a:pt x="184794" y="220992"/>
                    <a:pt x="188967" y="213510"/>
                  </a:cubicBezTo>
                  <a:cubicBezTo>
                    <a:pt x="192677" y="206850"/>
                    <a:pt x="195881" y="200969"/>
                    <a:pt x="199000" y="195299"/>
                  </a:cubicBezTo>
                  <a:cubicBezTo>
                    <a:pt x="206841" y="181009"/>
                    <a:pt x="214134" y="168046"/>
                    <a:pt x="227054" y="148002"/>
                  </a:cubicBezTo>
                  <a:cubicBezTo>
                    <a:pt x="233377" y="138222"/>
                    <a:pt x="241028" y="126735"/>
                    <a:pt x="250745" y="112571"/>
                  </a:cubicBezTo>
                  <a:cubicBezTo>
                    <a:pt x="280422" y="69404"/>
                    <a:pt x="331239" y="16648"/>
                    <a:pt x="365321" y="8575"/>
                  </a:cubicBezTo>
                  <a:cubicBezTo>
                    <a:pt x="446427" y="-10647"/>
                    <a:pt x="516277" y="15847"/>
                    <a:pt x="516277" y="15847"/>
                  </a:cubicBezTo>
                  <a:cubicBezTo>
                    <a:pt x="501649" y="44681"/>
                    <a:pt x="426740" y="177341"/>
                    <a:pt x="358808" y="269491"/>
                  </a:cubicBezTo>
                  <a:lnTo>
                    <a:pt x="358787" y="269470"/>
                  </a:ln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2" name="Freeform: Shape 28">
              <a:extLst>
                <a:ext uri="{FF2B5EF4-FFF2-40B4-BE49-F238E27FC236}">
                  <a16:creationId xmlns:a16="http://schemas.microsoft.com/office/drawing/2014/main" id="{012C33C5-E299-412F-ABE4-85FDAE5B8A86}"/>
                </a:ext>
              </a:extLst>
            </p:cNvPr>
            <p:cNvSpPr>
              <a:spLocks/>
            </p:cNvSpPr>
            <p:nvPr/>
          </p:nvSpPr>
          <p:spPr bwMode="auto">
            <a:xfrm>
              <a:off x="5797178" y="4196451"/>
              <a:ext cx="507963" cy="501640"/>
            </a:xfrm>
            <a:custGeom>
              <a:avLst/>
              <a:gdLst>
                <a:gd name="T0" fmla="*/ 449856 w 507963"/>
                <a:gd name="T1" fmla="*/ 111238 h 501639"/>
                <a:gd name="T2" fmla="*/ 159558 w 507963"/>
                <a:gd name="T3" fmla="*/ 254547 h 501639"/>
                <a:gd name="T4" fmla="*/ 74111 w 507963"/>
                <a:gd name="T5" fmla="*/ 501763 h 501639"/>
                <a:gd name="T6" fmla="*/ 1584 w 507963"/>
                <a:gd name="T7" fmla="*/ 464077 h 501639"/>
                <a:gd name="T8" fmla="*/ 83491 w 507963"/>
                <a:gd name="T9" fmla="*/ 196243 h 501639"/>
                <a:gd name="T10" fmla="*/ 418198 w 507963"/>
                <a:gd name="T11" fmla="*/ 2795 h 501639"/>
                <a:gd name="T12" fmla="*/ 504067 w 507963"/>
                <a:gd name="T13" fmla="*/ 65079 h 501639"/>
                <a:gd name="T14" fmla="*/ 449856 w 507963"/>
                <a:gd name="T15" fmla="*/ 111238 h 501639"/>
                <a:gd name="T16" fmla="*/ 0 60000 65536"/>
                <a:gd name="T17" fmla="*/ 0 60000 65536"/>
                <a:gd name="T18" fmla="*/ 0 60000 65536"/>
                <a:gd name="T19" fmla="*/ 0 60000 65536"/>
                <a:gd name="T20" fmla="*/ 0 60000 65536"/>
                <a:gd name="T21" fmla="*/ 0 60000 65536"/>
                <a:gd name="T22" fmla="*/ 0 60000 65536"/>
                <a:gd name="T23" fmla="*/ 0 60000 65536"/>
                <a:gd name="T24" fmla="*/ 0 w 507963"/>
                <a:gd name="T25" fmla="*/ 0 h 501639"/>
                <a:gd name="T26" fmla="*/ 507963 w 507963"/>
                <a:gd name="T27" fmla="*/ 501639 h 5016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7963" h="501639">
                  <a:moveTo>
                    <a:pt x="449856" y="111238"/>
                  </a:moveTo>
                  <a:cubicBezTo>
                    <a:pt x="184345" y="240147"/>
                    <a:pt x="184282" y="221936"/>
                    <a:pt x="159558" y="254542"/>
                  </a:cubicBezTo>
                  <a:cubicBezTo>
                    <a:pt x="134835" y="287149"/>
                    <a:pt x="74111" y="501758"/>
                    <a:pt x="74111" y="501758"/>
                  </a:cubicBezTo>
                  <a:cubicBezTo>
                    <a:pt x="74111" y="501758"/>
                    <a:pt x="2132" y="476971"/>
                    <a:pt x="1584" y="464072"/>
                  </a:cubicBezTo>
                  <a:cubicBezTo>
                    <a:pt x="1036" y="451152"/>
                    <a:pt x="70865" y="217004"/>
                    <a:pt x="83491" y="196243"/>
                  </a:cubicBezTo>
                  <a:cubicBezTo>
                    <a:pt x="125540" y="127109"/>
                    <a:pt x="389428" y="11247"/>
                    <a:pt x="418198" y="2795"/>
                  </a:cubicBezTo>
                  <a:cubicBezTo>
                    <a:pt x="446969" y="-5657"/>
                    <a:pt x="525756" y="31608"/>
                    <a:pt x="504067" y="65079"/>
                  </a:cubicBezTo>
                  <a:cubicBezTo>
                    <a:pt x="482379" y="98549"/>
                    <a:pt x="449856" y="111238"/>
                    <a:pt x="449856" y="111238"/>
                  </a:cubicBezTo>
                  <a:close/>
                </a:path>
              </a:pathLst>
            </a:custGeom>
            <a:solidFill>
              <a:srgbClr val="004BD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3" name="Freeform: Shape 29">
              <a:extLst>
                <a:ext uri="{FF2B5EF4-FFF2-40B4-BE49-F238E27FC236}">
                  <a16:creationId xmlns:a16="http://schemas.microsoft.com/office/drawing/2014/main" id="{3531997A-B54B-4EAE-9845-7A486BB78DEF}"/>
                </a:ext>
              </a:extLst>
            </p:cNvPr>
            <p:cNvSpPr>
              <a:spLocks/>
            </p:cNvSpPr>
            <p:nvPr/>
          </p:nvSpPr>
          <p:spPr bwMode="auto">
            <a:xfrm>
              <a:off x="6452010" y="4138543"/>
              <a:ext cx="122248" cy="153864"/>
            </a:xfrm>
            <a:custGeom>
              <a:avLst/>
              <a:gdLst>
                <a:gd name="T0" fmla="*/ 122693 w 122248"/>
                <a:gd name="T1" fmla="*/ 82054 h 153864"/>
                <a:gd name="T2" fmla="*/ 74637 w 122248"/>
                <a:gd name="T3" fmla="*/ 131438 h 153864"/>
                <a:gd name="T4" fmla="*/ 26981 w 122248"/>
                <a:gd name="T5" fmla="*/ 150218 h 153864"/>
                <a:gd name="T6" fmla="*/ 7842 w 122248"/>
                <a:gd name="T7" fmla="*/ 47297 h 153864"/>
                <a:gd name="T8" fmla="*/ 66437 w 122248"/>
                <a:gd name="T9" fmla="*/ 1581 h 153864"/>
                <a:gd name="T10" fmla="*/ 122693 w 122248"/>
                <a:gd name="T11" fmla="*/ 82075 h 153864"/>
                <a:gd name="T12" fmla="*/ 0 60000 65536"/>
                <a:gd name="T13" fmla="*/ 0 60000 65536"/>
                <a:gd name="T14" fmla="*/ 0 60000 65536"/>
                <a:gd name="T15" fmla="*/ 0 60000 65536"/>
                <a:gd name="T16" fmla="*/ 0 60000 65536"/>
                <a:gd name="T17" fmla="*/ 0 60000 65536"/>
                <a:gd name="T18" fmla="*/ 0 w 122248"/>
                <a:gd name="T19" fmla="*/ 0 h 153864"/>
                <a:gd name="T20" fmla="*/ 122248 w 122248"/>
                <a:gd name="T21" fmla="*/ 153864 h 153864"/>
              </a:gdLst>
              <a:ahLst/>
              <a:cxnLst>
                <a:cxn ang="T12">
                  <a:pos x="T0" y="T1"/>
                </a:cxn>
                <a:cxn ang="T13">
                  <a:pos x="T2" y="T3"/>
                </a:cxn>
                <a:cxn ang="T14">
                  <a:pos x="T4" y="T5"/>
                </a:cxn>
                <a:cxn ang="T15">
                  <a:pos x="T6" y="T7"/>
                </a:cxn>
                <a:cxn ang="T16">
                  <a:pos x="T8" y="T9"/>
                </a:cxn>
                <a:cxn ang="T17">
                  <a:pos x="T10" y="T11"/>
                </a:cxn>
              </a:cxnLst>
              <a:rect l="T18" t="T19" r="T20" b="T21"/>
              <a:pathLst>
                <a:path w="122248" h="153864">
                  <a:moveTo>
                    <a:pt x="122693" y="82054"/>
                  </a:moveTo>
                  <a:cubicBezTo>
                    <a:pt x="105009" y="97377"/>
                    <a:pt x="83890" y="144590"/>
                    <a:pt x="74637" y="131438"/>
                  </a:cubicBezTo>
                  <a:cubicBezTo>
                    <a:pt x="65384" y="118286"/>
                    <a:pt x="37330" y="163834"/>
                    <a:pt x="26981" y="150218"/>
                  </a:cubicBezTo>
                  <a:cubicBezTo>
                    <a:pt x="1941" y="117190"/>
                    <a:pt x="-4888" y="63190"/>
                    <a:pt x="7842" y="47297"/>
                  </a:cubicBezTo>
                  <a:cubicBezTo>
                    <a:pt x="20573" y="31405"/>
                    <a:pt x="66437" y="1581"/>
                    <a:pt x="66437" y="1581"/>
                  </a:cubicBezTo>
                  <a:lnTo>
                    <a:pt x="122693" y="82075"/>
                  </a:lnTo>
                  <a:lnTo>
                    <a:pt x="122693" y="82054"/>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4" name="Freeform: Shape 30">
              <a:extLst>
                <a:ext uri="{FF2B5EF4-FFF2-40B4-BE49-F238E27FC236}">
                  <a16:creationId xmlns:a16="http://schemas.microsoft.com/office/drawing/2014/main" id="{B22FED22-1519-43D3-A434-336DD47E16B1}"/>
                </a:ext>
              </a:extLst>
            </p:cNvPr>
            <p:cNvSpPr>
              <a:spLocks/>
            </p:cNvSpPr>
            <p:nvPr/>
          </p:nvSpPr>
          <p:spPr bwMode="auto">
            <a:xfrm>
              <a:off x="6452010" y="4139976"/>
              <a:ext cx="99063" cy="151757"/>
            </a:xfrm>
            <a:custGeom>
              <a:avLst/>
              <a:gdLst>
                <a:gd name="T0" fmla="*/ 6367 w 99063"/>
                <a:gd name="T1" fmla="*/ 48014 h 151756"/>
                <a:gd name="T2" fmla="*/ 12648 w 99063"/>
                <a:gd name="T3" fmla="*/ 123497 h 151756"/>
                <a:gd name="T4" fmla="*/ 26980 w 99063"/>
                <a:gd name="T5" fmla="*/ 148811 h 151756"/>
                <a:gd name="T6" fmla="*/ 56299 w 99063"/>
                <a:gd name="T7" fmla="*/ 135342 h 151756"/>
                <a:gd name="T8" fmla="*/ 74636 w 99063"/>
                <a:gd name="T9" fmla="*/ 130031 h 151756"/>
                <a:gd name="T10" fmla="*/ 97484 w 99063"/>
                <a:gd name="T11" fmla="*/ 113211 h 151756"/>
                <a:gd name="T12" fmla="*/ 89285 w 99063"/>
                <a:gd name="T13" fmla="*/ 75225 h 151756"/>
                <a:gd name="T14" fmla="*/ 64245 w 99063"/>
                <a:gd name="T15" fmla="*/ 1581 h 151756"/>
                <a:gd name="T16" fmla="*/ 7821 w 99063"/>
                <a:gd name="T17" fmla="*/ 45864 h 151756"/>
                <a:gd name="T18" fmla="*/ 6346 w 99063"/>
                <a:gd name="T19" fmla="*/ 48014 h 1517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9063"/>
                <a:gd name="T31" fmla="*/ 0 h 151756"/>
                <a:gd name="T32" fmla="*/ 99063 w 99063"/>
                <a:gd name="T33" fmla="*/ 151756 h 1517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9063" h="151756">
                  <a:moveTo>
                    <a:pt x="6367" y="48014"/>
                  </a:moveTo>
                  <a:cubicBezTo>
                    <a:pt x="-1748" y="61841"/>
                    <a:pt x="528" y="94637"/>
                    <a:pt x="12648" y="123492"/>
                  </a:cubicBezTo>
                  <a:cubicBezTo>
                    <a:pt x="16463" y="132555"/>
                    <a:pt x="21247" y="141218"/>
                    <a:pt x="26980" y="148806"/>
                  </a:cubicBezTo>
                  <a:cubicBezTo>
                    <a:pt x="33093" y="156857"/>
                    <a:pt x="45360" y="144274"/>
                    <a:pt x="56299" y="135337"/>
                  </a:cubicBezTo>
                  <a:cubicBezTo>
                    <a:pt x="63887" y="129120"/>
                    <a:pt x="70842" y="124651"/>
                    <a:pt x="74636" y="130026"/>
                  </a:cubicBezTo>
                  <a:cubicBezTo>
                    <a:pt x="79610" y="137108"/>
                    <a:pt x="88020" y="126717"/>
                    <a:pt x="97484" y="113206"/>
                  </a:cubicBezTo>
                  <a:cubicBezTo>
                    <a:pt x="96367" y="102710"/>
                    <a:pt x="93395" y="89642"/>
                    <a:pt x="89285" y="75225"/>
                  </a:cubicBezTo>
                  <a:cubicBezTo>
                    <a:pt x="82751" y="52335"/>
                    <a:pt x="73393" y="26094"/>
                    <a:pt x="64245" y="1581"/>
                  </a:cubicBezTo>
                  <a:cubicBezTo>
                    <a:pt x="54992" y="7714"/>
                    <a:pt x="18887" y="32059"/>
                    <a:pt x="7821" y="45864"/>
                  </a:cubicBezTo>
                  <a:cubicBezTo>
                    <a:pt x="7294" y="46518"/>
                    <a:pt x="6809" y="47234"/>
                    <a:pt x="6346" y="48014"/>
                  </a:cubicBezTo>
                  <a:lnTo>
                    <a:pt x="6367" y="48014"/>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5" name="Freeform: Shape 31">
              <a:extLst>
                <a:ext uri="{FF2B5EF4-FFF2-40B4-BE49-F238E27FC236}">
                  <a16:creationId xmlns:a16="http://schemas.microsoft.com/office/drawing/2014/main" id="{B376D69F-D33F-4BDD-802D-B0A3F3EA8DEC}"/>
                </a:ext>
              </a:extLst>
            </p:cNvPr>
            <p:cNvSpPr>
              <a:spLocks/>
            </p:cNvSpPr>
            <p:nvPr/>
          </p:nvSpPr>
          <p:spPr bwMode="auto">
            <a:xfrm>
              <a:off x="6453623" y="4099666"/>
              <a:ext cx="166511" cy="134895"/>
            </a:xfrm>
            <a:custGeom>
              <a:avLst/>
              <a:gdLst>
                <a:gd name="T0" fmla="*/ 78293 w 166510"/>
                <a:gd name="T1" fmla="*/ 99289 h 134894"/>
                <a:gd name="T2" fmla="*/ 91239 w 166510"/>
                <a:gd name="T3" fmla="*/ 117859 h 134894"/>
                <a:gd name="T4" fmla="*/ 112970 w 166510"/>
                <a:gd name="T5" fmla="*/ 114908 h 134894"/>
                <a:gd name="T6" fmla="*/ 153227 w 166510"/>
                <a:gd name="T7" fmla="*/ 132107 h 134894"/>
                <a:gd name="T8" fmla="*/ 147579 w 166510"/>
                <a:gd name="T9" fmla="*/ 89278 h 134894"/>
                <a:gd name="T10" fmla="*/ 143595 w 166510"/>
                <a:gd name="T11" fmla="*/ 52156 h 134894"/>
                <a:gd name="T12" fmla="*/ 118787 w 166510"/>
                <a:gd name="T13" fmla="*/ 35947 h 134894"/>
                <a:gd name="T14" fmla="*/ 99206 w 166510"/>
                <a:gd name="T15" fmla="*/ 3298 h 134894"/>
                <a:gd name="T16" fmla="*/ 36243 w 166510"/>
                <a:gd name="T17" fmla="*/ 19127 h 134894"/>
                <a:gd name="T18" fmla="*/ 4733 w 166510"/>
                <a:gd name="T19" fmla="*/ 88350 h 134894"/>
                <a:gd name="T20" fmla="*/ 36222 w 166510"/>
                <a:gd name="T21" fmla="*/ 70329 h 134894"/>
                <a:gd name="T22" fmla="*/ 41154 w 166510"/>
                <a:gd name="T23" fmla="*/ 94147 h 134894"/>
                <a:gd name="T24" fmla="*/ 57405 w 166510"/>
                <a:gd name="T25" fmla="*/ 103062 h 134894"/>
                <a:gd name="T26" fmla="*/ 78293 w 166510"/>
                <a:gd name="T27" fmla="*/ 99289 h 1348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6510"/>
                <a:gd name="T43" fmla="*/ 0 h 134894"/>
                <a:gd name="T44" fmla="*/ 166510 w 166510"/>
                <a:gd name="T45" fmla="*/ 134894 h 1348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6510" h="134894">
                  <a:moveTo>
                    <a:pt x="78293" y="99284"/>
                  </a:moveTo>
                  <a:cubicBezTo>
                    <a:pt x="84637" y="110835"/>
                    <a:pt x="82424" y="112943"/>
                    <a:pt x="91234" y="117854"/>
                  </a:cubicBezTo>
                  <a:cubicBezTo>
                    <a:pt x="100023" y="122765"/>
                    <a:pt x="100866" y="102594"/>
                    <a:pt x="112965" y="114903"/>
                  </a:cubicBezTo>
                  <a:cubicBezTo>
                    <a:pt x="125063" y="127212"/>
                    <a:pt x="136740" y="141903"/>
                    <a:pt x="153222" y="132102"/>
                  </a:cubicBezTo>
                  <a:cubicBezTo>
                    <a:pt x="177082" y="117917"/>
                    <a:pt x="159103" y="100022"/>
                    <a:pt x="147574" y="89273"/>
                  </a:cubicBezTo>
                  <a:cubicBezTo>
                    <a:pt x="140155" y="82359"/>
                    <a:pt x="155836" y="67879"/>
                    <a:pt x="143590" y="52156"/>
                  </a:cubicBezTo>
                  <a:cubicBezTo>
                    <a:pt x="133979" y="39825"/>
                    <a:pt x="127824" y="46570"/>
                    <a:pt x="118782" y="35947"/>
                  </a:cubicBezTo>
                  <a:cubicBezTo>
                    <a:pt x="113323" y="29540"/>
                    <a:pt x="114777" y="8167"/>
                    <a:pt x="99201" y="3298"/>
                  </a:cubicBezTo>
                  <a:cubicBezTo>
                    <a:pt x="70304" y="-5744"/>
                    <a:pt x="63791" y="24102"/>
                    <a:pt x="36243" y="19127"/>
                  </a:cubicBezTo>
                  <a:cubicBezTo>
                    <a:pt x="4121" y="13331"/>
                    <a:pt x="-3698" y="86638"/>
                    <a:pt x="4733" y="88345"/>
                  </a:cubicBezTo>
                  <a:cubicBezTo>
                    <a:pt x="14576" y="90327"/>
                    <a:pt x="27412" y="67479"/>
                    <a:pt x="36222" y="70324"/>
                  </a:cubicBezTo>
                  <a:cubicBezTo>
                    <a:pt x="49522" y="74603"/>
                    <a:pt x="42714" y="81284"/>
                    <a:pt x="41154" y="94142"/>
                  </a:cubicBezTo>
                  <a:cubicBezTo>
                    <a:pt x="39468" y="107863"/>
                    <a:pt x="49796" y="123418"/>
                    <a:pt x="57405" y="103057"/>
                  </a:cubicBezTo>
                  <a:cubicBezTo>
                    <a:pt x="65014" y="82697"/>
                    <a:pt x="72539" y="88830"/>
                    <a:pt x="78293" y="99284"/>
                  </a:cubicBezTo>
                  <a:close/>
                </a:path>
              </a:pathLst>
            </a:custGeom>
            <a:solidFill>
              <a:srgbClr val="1F1F39"/>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6" name="Freeform: Shape 32">
              <a:extLst>
                <a:ext uri="{FF2B5EF4-FFF2-40B4-BE49-F238E27FC236}">
                  <a16:creationId xmlns:a16="http://schemas.microsoft.com/office/drawing/2014/main" id="{578DC283-5258-4355-A156-B719C3E3DA1E}"/>
                </a:ext>
              </a:extLst>
            </p:cNvPr>
            <p:cNvSpPr>
              <a:spLocks/>
            </p:cNvSpPr>
            <p:nvPr/>
          </p:nvSpPr>
          <p:spPr bwMode="auto">
            <a:xfrm>
              <a:off x="5994508" y="4359590"/>
              <a:ext cx="130679" cy="105387"/>
            </a:xfrm>
            <a:custGeom>
              <a:avLst/>
              <a:gdLst>
                <a:gd name="T0" fmla="*/ 1581 w 130679"/>
                <a:gd name="T1" fmla="*/ 104687 h 105386"/>
                <a:gd name="T2" fmla="*/ 29065 w 130679"/>
                <a:gd name="T3" fmla="*/ 70373 h 105386"/>
                <a:gd name="T4" fmla="*/ 43967 w 130679"/>
                <a:gd name="T5" fmla="*/ 44337 h 105386"/>
                <a:gd name="T6" fmla="*/ 43967 w 130679"/>
                <a:gd name="T7" fmla="*/ 44337 h 105386"/>
                <a:gd name="T8" fmla="*/ 129183 w 130679"/>
                <a:gd name="T9" fmla="*/ 6440 h 105386"/>
                <a:gd name="T10" fmla="*/ 1581 w 130679"/>
                <a:gd name="T11" fmla="*/ 104687 h 105386"/>
                <a:gd name="T12" fmla="*/ 0 60000 65536"/>
                <a:gd name="T13" fmla="*/ 0 60000 65536"/>
                <a:gd name="T14" fmla="*/ 0 60000 65536"/>
                <a:gd name="T15" fmla="*/ 0 60000 65536"/>
                <a:gd name="T16" fmla="*/ 0 60000 65536"/>
                <a:gd name="T17" fmla="*/ 0 60000 65536"/>
                <a:gd name="T18" fmla="*/ 0 w 130679"/>
                <a:gd name="T19" fmla="*/ 0 h 105386"/>
                <a:gd name="T20" fmla="*/ 130679 w 130679"/>
                <a:gd name="T21" fmla="*/ 105386 h 105386"/>
              </a:gdLst>
              <a:ahLst/>
              <a:cxnLst>
                <a:cxn ang="T12">
                  <a:pos x="T0" y="T1"/>
                </a:cxn>
                <a:cxn ang="T13">
                  <a:pos x="T2" y="T3"/>
                </a:cxn>
                <a:cxn ang="T14">
                  <a:pos x="T4" y="T5"/>
                </a:cxn>
                <a:cxn ang="T15">
                  <a:pos x="T6" y="T7"/>
                </a:cxn>
                <a:cxn ang="T16">
                  <a:pos x="T8" y="T9"/>
                </a:cxn>
                <a:cxn ang="T17">
                  <a:pos x="T10" y="T11"/>
                </a:cxn>
              </a:cxnLst>
              <a:rect l="T18" t="T19" r="T20" b="T21"/>
              <a:pathLst>
                <a:path w="130679" h="105386">
                  <a:moveTo>
                    <a:pt x="1581" y="104682"/>
                  </a:moveTo>
                  <a:cubicBezTo>
                    <a:pt x="13700" y="91614"/>
                    <a:pt x="23459" y="79874"/>
                    <a:pt x="29065" y="70368"/>
                  </a:cubicBezTo>
                  <a:cubicBezTo>
                    <a:pt x="35030" y="60230"/>
                    <a:pt x="39794" y="51820"/>
                    <a:pt x="43967" y="44337"/>
                  </a:cubicBezTo>
                  <a:cubicBezTo>
                    <a:pt x="95986" y="21468"/>
                    <a:pt x="136897" y="-10759"/>
                    <a:pt x="129183" y="6440"/>
                  </a:cubicBezTo>
                  <a:cubicBezTo>
                    <a:pt x="123323" y="19466"/>
                    <a:pt x="44642" y="82951"/>
                    <a:pt x="1581" y="104682"/>
                  </a:cubicBezTo>
                  <a:close/>
                </a:path>
              </a:pathLst>
            </a:custGeom>
            <a:solidFill>
              <a:srgbClr val="1F1F39">
                <a:alpha val="21960"/>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7" name="Freeform: Shape 33">
              <a:extLst>
                <a:ext uri="{FF2B5EF4-FFF2-40B4-BE49-F238E27FC236}">
                  <a16:creationId xmlns:a16="http://schemas.microsoft.com/office/drawing/2014/main" id="{C649BE85-6BD5-46D3-B67D-077714710513}"/>
                </a:ext>
              </a:extLst>
            </p:cNvPr>
            <p:cNvSpPr>
              <a:spLocks/>
            </p:cNvSpPr>
            <p:nvPr/>
          </p:nvSpPr>
          <p:spPr bwMode="auto">
            <a:xfrm>
              <a:off x="5876475" y="4539328"/>
              <a:ext cx="44262" cy="151757"/>
            </a:xfrm>
            <a:custGeom>
              <a:avLst/>
              <a:gdLst>
                <a:gd name="T0" fmla="*/ 20234 w 44262"/>
                <a:gd name="T1" fmla="*/ 150750 h 151756"/>
                <a:gd name="T2" fmla="*/ 43272 w 44262"/>
                <a:gd name="T3" fmla="*/ 1581 h 151756"/>
                <a:gd name="T4" fmla="*/ 1581 w 44262"/>
                <a:gd name="T5" fmla="*/ 135532 h 151756"/>
                <a:gd name="T6" fmla="*/ 20234 w 44262"/>
                <a:gd name="T7" fmla="*/ 150750 h 151756"/>
                <a:gd name="T8" fmla="*/ 0 60000 65536"/>
                <a:gd name="T9" fmla="*/ 0 60000 65536"/>
                <a:gd name="T10" fmla="*/ 0 60000 65536"/>
                <a:gd name="T11" fmla="*/ 0 60000 65536"/>
                <a:gd name="T12" fmla="*/ 0 w 44262"/>
                <a:gd name="T13" fmla="*/ 0 h 151756"/>
                <a:gd name="T14" fmla="*/ 44262 w 44262"/>
                <a:gd name="T15" fmla="*/ 151756 h 151756"/>
              </a:gdLst>
              <a:ahLst/>
              <a:cxnLst>
                <a:cxn ang="T8">
                  <a:pos x="T0" y="T1"/>
                </a:cxn>
                <a:cxn ang="T9">
                  <a:pos x="T2" y="T3"/>
                </a:cxn>
                <a:cxn ang="T10">
                  <a:pos x="T4" y="T5"/>
                </a:cxn>
                <a:cxn ang="T11">
                  <a:pos x="T6" y="T7"/>
                </a:cxn>
              </a:cxnLst>
              <a:rect l="T12" t="T13" r="T14" b="T15"/>
              <a:pathLst>
                <a:path w="44262" h="151756">
                  <a:moveTo>
                    <a:pt x="20234" y="150745"/>
                  </a:moveTo>
                  <a:cubicBezTo>
                    <a:pt x="21393" y="134895"/>
                    <a:pt x="43272" y="1581"/>
                    <a:pt x="43272" y="1581"/>
                  </a:cubicBezTo>
                  <a:lnTo>
                    <a:pt x="1581" y="135527"/>
                  </a:lnTo>
                  <a:lnTo>
                    <a:pt x="20234" y="150745"/>
                  </a:lnTo>
                  <a:close/>
                </a:path>
              </a:pathLst>
            </a:custGeom>
            <a:solidFill>
              <a:srgbClr val="1F1F39">
                <a:alpha val="21960"/>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8" name="Freeform: Shape 34">
              <a:extLst>
                <a:ext uri="{FF2B5EF4-FFF2-40B4-BE49-F238E27FC236}">
                  <a16:creationId xmlns:a16="http://schemas.microsoft.com/office/drawing/2014/main" id="{98B8AEEE-9A95-4ABC-B5A7-9D0FBF0ADB2B}"/>
                </a:ext>
              </a:extLst>
            </p:cNvPr>
            <p:cNvSpPr>
              <a:spLocks/>
            </p:cNvSpPr>
            <p:nvPr/>
          </p:nvSpPr>
          <p:spPr bwMode="auto">
            <a:xfrm>
              <a:off x="6102402" y="4219185"/>
              <a:ext cx="286651" cy="109602"/>
            </a:xfrm>
            <a:custGeom>
              <a:avLst/>
              <a:gdLst>
                <a:gd name="T0" fmla="*/ 272698 w 286651"/>
                <a:gd name="T1" fmla="*/ 66146 h 109601"/>
                <a:gd name="T2" fmla="*/ 173656 w 286651"/>
                <a:gd name="T3" fmla="*/ 109038 h 109601"/>
                <a:gd name="T4" fmla="*/ 136180 w 286651"/>
                <a:gd name="T5" fmla="*/ 104211 h 109601"/>
                <a:gd name="T6" fmla="*/ 1581 w 286651"/>
                <a:gd name="T7" fmla="*/ 28644 h 109601"/>
                <a:gd name="T8" fmla="*/ 67806 w 286651"/>
                <a:gd name="T9" fmla="*/ 1581 h 109601"/>
                <a:gd name="T10" fmla="*/ 146909 w 286651"/>
                <a:gd name="T11" fmla="*/ 67811 h 109601"/>
                <a:gd name="T12" fmla="*/ 188895 w 286651"/>
                <a:gd name="T13" fmla="*/ 73249 h 109601"/>
                <a:gd name="T14" fmla="*/ 258851 w 286651"/>
                <a:gd name="T15" fmla="*/ 60139 h 109601"/>
                <a:gd name="T16" fmla="*/ 282605 w 286651"/>
                <a:gd name="T17" fmla="*/ 51007 h 109601"/>
                <a:gd name="T18" fmla="*/ 272698 w 286651"/>
                <a:gd name="T19" fmla="*/ 66146 h 1096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6651"/>
                <a:gd name="T31" fmla="*/ 0 h 109601"/>
                <a:gd name="T32" fmla="*/ 286651 w 286651"/>
                <a:gd name="T33" fmla="*/ 109601 h 1096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6651" h="109601">
                  <a:moveTo>
                    <a:pt x="272698" y="66141"/>
                  </a:moveTo>
                  <a:cubicBezTo>
                    <a:pt x="270675" y="63105"/>
                    <a:pt x="219394" y="106672"/>
                    <a:pt x="173656" y="109033"/>
                  </a:cubicBezTo>
                  <a:cubicBezTo>
                    <a:pt x="161031" y="109686"/>
                    <a:pt x="148258" y="108464"/>
                    <a:pt x="136180" y="104206"/>
                  </a:cubicBezTo>
                  <a:cubicBezTo>
                    <a:pt x="100876" y="91750"/>
                    <a:pt x="42639" y="52251"/>
                    <a:pt x="1581" y="28644"/>
                  </a:cubicBezTo>
                  <a:cubicBezTo>
                    <a:pt x="20972" y="21689"/>
                    <a:pt x="44536" y="6197"/>
                    <a:pt x="67806" y="1581"/>
                  </a:cubicBezTo>
                  <a:cubicBezTo>
                    <a:pt x="95101" y="24639"/>
                    <a:pt x="128066" y="62241"/>
                    <a:pt x="146909" y="67806"/>
                  </a:cubicBezTo>
                  <a:cubicBezTo>
                    <a:pt x="160883" y="71916"/>
                    <a:pt x="175068" y="73433"/>
                    <a:pt x="188895" y="73244"/>
                  </a:cubicBezTo>
                  <a:cubicBezTo>
                    <a:pt x="214883" y="72906"/>
                    <a:pt x="239523" y="66541"/>
                    <a:pt x="258851" y="60134"/>
                  </a:cubicBezTo>
                  <a:cubicBezTo>
                    <a:pt x="268694" y="56867"/>
                    <a:pt x="273773" y="47719"/>
                    <a:pt x="282605" y="51007"/>
                  </a:cubicBezTo>
                  <a:cubicBezTo>
                    <a:pt x="294303" y="55349"/>
                    <a:pt x="275291" y="70040"/>
                    <a:pt x="272698" y="66141"/>
                  </a:cubicBezTo>
                  <a:close/>
                </a:path>
              </a:pathLst>
            </a:custGeom>
            <a:solidFill>
              <a:srgbClr val="1F1F39">
                <a:alpha val="18039"/>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59" name="Freeform: Shape 35">
              <a:extLst>
                <a:ext uri="{FF2B5EF4-FFF2-40B4-BE49-F238E27FC236}">
                  <a16:creationId xmlns:a16="http://schemas.microsoft.com/office/drawing/2014/main" id="{87BF08C7-84AA-4238-A9E0-1DD5D480B90C}"/>
                </a:ext>
              </a:extLst>
            </p:cNvPr>
            <p:cNvSpPr>
              <a:spLocks/>
            </p:cNvSpPr>
            <p:nvPr/>
          </p:nvSpPr>
          <p:spPr bwMode="auto">
            <a:xfrm>
              <a:off x="5660826" y="4068276"/>
              <a:ext cx="737706" cy="244497"/>
            </a:xfrm>
            <a:custGeom>
              <a:avLst/>
              <a:gdLst>
                <a:gd name="T0" fmla="*/ 736453 w 737705"/>
                <a:gd name="T1" fmla="*/ 213029 h 244496"/>
                <a:gd name="T2" fmla="*/ 726505 w 737705"/>
                <a:gd name="T3" fmla="*/ 192668 h 244496"/>
                <a:gd name="T4" fmla="*/ 705659 w 737705"/>
                <a:gd name="T5" fmla="*/ 195893 h 244496"/>
                <a:gd name="T6" fmla="*/ 593718 w 737705"/>
                <a:gd name="T7" fmla="*/ 203565 h 244496"/>
                <a:gd name="T8" fmla="*/ 424656 w 737705"/>
                <a:gd name="T9" fmla="*/ 93262 h 244496"/>
                <a:gd name="T10" fmla="*/ 236347 w 737705"/>
                <a:gd name="T11" fmla="*/ 104602 h 244496"/>
                <a:gd name="T12" fmla="*/ 48822 w 737705"/>
                <a:gd name="T13" fmla="*/ 5981 h 244496"/>
                <a:gd name="T14" fmla="*/ 2557 w 737705"/>
                <a:gd name="T15" fmla="*/ 9101 h 244496"/>
                <a:gd name="T16" fmla="*/ 18829 w 737705"/>
                <a:gd name="T17" fmla="*/ 53785 h 244496"/>
                <a:gd name="T18" fmla="*/ 220665 w 737705"/>
                <a:gd name="T19" fmla="*/ 151567 h 244496"/>
                <a:gd name="T20" fmla="*/ 412094 w 737705"/>
                <a:gd name="T21" fmla="*/ 148258 h 244496"/>
                <a:gd name="T22" fmla="*/ 583031 w 737705"/>
                <a:gd name="T23" fmla="*/ 239944 h 244496"/>
                <a:gd name="T24" fmla="*/ 712130 w 737705"/>
                <a:gd name="T25" fmla="*/ 218530 h 244496"/>
                <a:gd name="T26" fmla="*/ 724797 w 737705"/>
                <a:gd name="T27" fmla="*/ 227298 h 244496"/>
                <a:gd name="T28" fmla="*/ 736495 w 737705"/>
                <a:gd name="T29" fmla="*/ 213008 h 2444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37705"/>
                <a:gd name="T46" fmla="*/ 0 h 244496"/>
                <a:gd name="T47" fmla="*/ 737705 w 737705"/>
                <a:gd name="T48" fmla="*/ 244496 h 2444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37705" h="244496">
                  <a:moveTo>
                    <a:pt x="736448" y="213024"/>
                  </a:moveTo>
                  <a:cubicBezTo>
                    <a:pt x="738366" y="207417"/>
                    <a:pt x="738219" y="197005"/>
                    <a:pt x="726500" y="192663"/>
                  </a:cubicBezTo>
                  <a:cubicBezTo>
                    <a:pt x="717689" y="189396"/>
                    <a:pt x="715497" y="192621"/>
                    <a:pt x="705654" y="195888"/>
                  </a:cubicBezTo>
                  <a:cubicBezTo>
                    <a:pt x="676040" y="205710"/>
                    <a:pt x="633928" y="215405"/>
                    <a:pt x="593713" y="203560"/>
                  </a:cubicBezTo>
                  <a:cubicBezTo>
                    <a:pt x="553497" y="191714"/>
                    <a:pt x="486745" y="104623"/>
                    <a:pt x="424651" y="93262"/>
                  </a:cubicBezTo>
                  <a:cubicBezTo>
                    <a:pt x="362558" y="81923"/>
                    <a:pt x="323986" y="125742"/>
                    <a:pt x="236347" y="104602"/>
                  </a:cubicBezTo>
                  <a:cubicBezTo>
                    <a:pt x="148707" y="83461"/>
                    <a:pt x="74789" y="11925"/>
                    <a:pt x="48822" y="5981"/>
                  </a:cubicBezTo>
                  <a:cubicBezTo>
                    <a:pt x="22855" y="37"/>
                    <a:pt x="5951" y="-764"/>
                    <a:pt x="2557" y="9101"/>
                  </a:cubicBezTo>
                  <a:cubicBezTo>
                    <a:pt x="-836" y="18965"/>
                    <a:pt x="4623" y="39874"/>
                    <a:pt x="18829" y="53785"/>
                  </a:cubicBezTo>
                  <a:cubicBezTo>
                    <a:pt x="33035" y="67696"/>
                    <a:pt x="178827" y="140391"/>
                    <a:pt x="220665" y="151562"/>
                  </a:cubicBezTo>
                  <a:cubicBezTo>
                    <a:pt x="288956" y="169815"/>
                    <a:pt x="368881" y="134595"/>
                    <a:pt x="412089" y="148253"/>
                  </a:cubicBezTo>
                  <a:cubicBezTo>
                    <a:pt x="455298" y="161911"/>
                    <a:pt x="533052" y="222319"/>
                    <a:pt x="583026" y="239939"/>
                  </a:cubicBezTo>
                  <a:cubicBezTo>
                    <a:pt x="638755" y="259605"/>
                    <a:pt x="709532" y="214625"/>
                    <a:pt x="712125" y="218525"/>
                  </a:cubicBezTo>
                  <a:cubicBezTo>
                    <a:pt x="714717" y="222424"/>
                    <a:pt x="717078" y="226134"/>
                    <a:pt x="724792" y="227293"/>
                  </a:cubicBezTo>
                  <a:cubicBezTo>
                    <a:pt x="730104" y="228094"/>
                    <a:pt x="734551" y="218609"/>
                    <a:pt x="736490" y="213003"/>
                  </a:cubicBezTo>
                  <a:lnTo>
                    <a:pt x="736448" y="213024"/>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0" name="Freeform: Shape 36">
              <a:extLst>
                <a:ext uri="{FF2B5EF4-FFF2-40B4-BE49-F238E27FC236}">
                  <a16:creationId xmlns:a16="http://schemas.microsoft.com/office/drawing/2014/main" id="{6249D3A3-9618-4F2C-80B9-DD154F34031B}"/>
                </a:ext>
              </a:extLst>
            </p:cNvPr>
            <p:cNvSpPr>
              <a:spLocks/>
            </p:cNvSpPr>
            <p:nvPr/>
          </p:nvSpPr>
          <p:spPr bwMode="auto">
            <a:xfrm>
              <a:off x="6742668" y="4640815"/>
              <a:ext cx="263466" cy="212881"/>
            </a:xfrm>
            <a:custGeom>
              <a:avLst/>
              <a:gdLst>
                <a:gd name="T0" fmla="*/ 1581 w 263466"/>
                <a:gd name="T1" fmla="*/ 133445 h 212880"/>
                <a:gd name="T2" fmla="*/ 7672 w 263466"/>
                <a:gd name="T3" fmla="*/ 158633 h 212880"/>
                <a:gd name="T4" fmla="*/ 16820 w 263466"/>
                <a:gd name="T5" fmla="*/ 176633 h 212880"/>
                <a:gd name="T6" fmla="*/ 27632 w 263466"/>
                <a:gd name="T7" fmla="*/ 191429 h 212880"/>
                <a:gd name="T8" fmla="*/ 32185 w 263466"/>
                <a:gd name="T9" fmla="*/ 196551 h 212880"/>
                <a:gd name="T10" fmla="*/ 34567 w 263466"/>
                <a:gd name="T11" fmla="*/ 198890 h 212880"/>
                <a:gd name="T12" fmla="*/ 146024 w 263466"/>
                <a:gd name="T13" fmla="*/ 198195 h 212880"/>
                <a:gd name="T14" fmla="*/ 176607 w 263466"/>
                <a:gd name="T15" fmla="*/ 183061 h 212880"/>
                <a:gd name="T16" fmla="*/ 262434 w 263466"/>
                <a:gd name="T17" fmla="*/ 74129 h 212880"/>
                <a:gd name="T18" fmla="*/ 242537 w 263466"/>
                <a:gd name="T19" fmla="*/ 5543 h 212880"/>
                <a:gd name="T20" fmla="*/ 240050 w 263466"/>
                <a:gd name="T21" fmla="*/ 1581 h 212880"/>
                <a:gd name="T22" fmla="*/ 224537 w 263466"/>
                <a:gd name="T23" fmla="*/ 10159 h 212880"/>
                <a:gd name="T24" fmla="*/ 218740 w 263466"/>
                <a:gd name="T25" fmla="*/ 13363 h 212880"/>
                <a:gd name="T26" fmla="*/ 206600 w 263466"/>
                <a:gd name="T27" fmla="*/ 20087 h 212880"/>
                <a:gd name="T28" fmla="*/ 43272 w 263466"/>
                <a:gd name="T29" fmla="*/ 110408 h 212880"/>
                <a:gd name="T30" fmla="*/ 20508 w 263466"/>
                <a:gd name="T31" fmla="*/ 122991 h 212880"/>
                <a:gd name="T32" fmla="*/ 12499 w 263466"/>
                <a:gd name="T33" fmla="*/ 127417 h 212880"/>
                <a:gd name="T34" fmla="*/ 1644 w 263466"/>
                <a:gd name="T35" fmla="*/ 133424 h 2128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466"/>
                <a:gd name="T55" fmla="*/ 0 h 212880"/>
                <a:gd name="T56" fmla="*/ 263466 w 263466"/>
                <a:gd name="T57" fmla="*/ 212880 h 2128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466" h="212880">
                  <a:moveTo>
                    <a:pt x="1581" y="133440"/>
                  </a:moveTo>
                  <a:cubicBezTo>
                    <a:pt x="1581" y="133440"/>
                    <a:pt x="1728" y="143726"/>
                    <a:pt x="7672" y="158628"/>
                  </a:cubicBezTo>
                  <a:cubicBezTo>
                    <a:pt x="9843" y="164108"/>
                    <a:pt x="12794" y="170199"/>
                    <a:pt x="16820" y="176628"/>
                  </a:cubicBezTo>
                  <a:cubicBezTo>
                    <a:pt x="19792" y="181412"/>
                    <a:pt x="23354" y="186387"/>
                    <a:pt x="27632" y="191424"/>
                  </a:cubicBezTo>
                  <a:cubicBezTo>
                    <a:pt x="29066" y="193131"/>
                    <a:pt x="30583" y="194839"/>
                    <a:pt x="32185" y="196546"/>
                  </a:cubicBezTo>
                  <a:cubicBezTo>
                    <a:pt x="32944" y="197368"/>
                    <a:pt x="33745" y="198148"/>
                    <a:pt x="34567" y="198885"/>
                  </a:cubicBezTo>
                  <a:cubicBezTo>
                    <a:pt x="56487" y="218740"/>
                    <a:pt x="102035" y="216084"/>
                    <a:pt x="146024" y="198190"/>
                  </a:cubicBezTo>
                  <a:cubicBezTo>
                    <a:pt x="156415" y="193953"/>
                    <a:pt x="166721" y="188874"/>
                    <a:pt x="176607" y="183056"/>
                  </a:cubicBezTo>
                  <a:cubicBezTo>
                    <a:pt x="230965" y="150977"/>
                    <a:pt x="258787" y="96892"/>
                    <a:pt x="262434" y="74129"/>
                  </a:cubicBezTo>
                  <a:cubicBezTo>
                    <a:pt x="264815" y="59164"/>
                    <a:pt x="260073" y="34103"/>
                    <a:pt x="242537" y="5543"/>
                  </a:cubicBezTo>
                  <a:cubicBezTo>
                    <a:pt x="241736" y="4236"/>
                    <a:pt x="240893" y="2909"/>
                    <a:pt x="240050" y="1581"/>
                  </a:cubicBezTo>
                  <a:lnTo>
                    <a:pt x="224537" y="10159"/>
                  </a:lnTo>
                  <a:lnTo>
                    <a:pt x="218740" y="13363"/>
                  </a:lnTo>
                  <a:lnTo>
                    <a:pt x="206600" y="20087"/>
                  </a:lnTo>
                  <a:lnTo>
                    <a:pt x="43272" y="110403"/>
                  </a:lnTo>
                  <a:lnTo>
                    <a:pt x="20508" y="122986"/>
                  </a:lnTo>
                  <a:lnTo>
                    <a:pt x="12499" y="127412"/>
                  </a:lnTo>
                  <a:lnTo>
                    <a:pt x="1644" y="133419"/>
                  </a:lnTo>
                  <a:lnTo>
                    <a:pt x="1581" y="133440"/>
                  </a:ln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1" name="Freeform: Shape 37">
              <a:extLst>
                <a:ext uri="{FF2B5EF4-FFF2-40B4-BE49-F238E27FC236}">
                  <a16:creationId xmlns:a16="http://schemas.microsoft.com/office/drawing/2014/main" id="{5ED04870-0FFA-48DB-87E3-B78D6664E5EF}"/>
                </a:ext>
              </a:extLst>
            </p:cNvPr>
            <p:cNvSpPr>
              <a:spLocks/>
            </p:cNvSpPr>
            <p:nvPr/>
          </p:nvSpPr>
          <p:spPr bwMode="auto">
            <a:xfrm>
              <a:off x="6718889" y="4589644"/>
              <a:ext cx="292975" cy="267682"/>
            </a:xfrm>
            <a:custGeom>
              <a:avLst/>
              <a:gdLst>
                <a:gd name="T0" fmla="*/ 249858 w 292974"/>
                <a:gd name="T1" fmla="*/ 63642 h 267681"/>
                <a:gd name="T2" fmla="*/ 189920 w 292974"/>
                <a:gd name="T3" fmla="*/ 196164 h 267681"/>
                <a:gd name="T4" fmla="*/ 44792 w 292974"/>
                <a:gd name="T5" fmla="*/ 205797 h 267681"/>
                <a:gd name="T6" fmla="*/ 104731 w 292974"/>
                <a:gd name="T7" fmla="*/ 73275 h 267681"/>
                <a:gd name="T8" fmla="*/ 249858 w 292974"/>
                <a:gd name="T9" fmla="*/ 63642 h 267681"/>
                <a:gd name="T10" fmla="*/ 0 60000 65536"/>
                <a:gd name="T11" fmla="*/ 0 60000 65536"/>
                <a:gd name="T12" fmla="*/ 0 60000 65536"/>
                <a:gd name="T13" fmla="*/ 0 60000 65536"/>
                <a:gd name="T14" fmla="*/ 0 60000 65536"/>
                <a:gd name="T15" fmla="*/ 0 w 292974"/>
                <a:gd name="T16" fmla="*/ 0 h 267681"/>
                <a:gd name="T17" fmla="*/ 292974 w 292974"/>
                <a:gd name="T18" fmla="*/ 267681 h 267681"/>
              </a:gdLst>
              <a:ahLst/>
              <a:cxnLst>
                <a:cxn ang="T10">
                  <a:pos x="T0" y="T1"/>
                </a:cxn>
                <a:cxn ang="T11">
                  <a:pos x="T2" y="T3"/>
                </a:cxn>
                <a:cxn ang="T12">
                  <a:pos x="T4" y="T5"/>
                </a:cxn>
                <a:cxn ang="T13">
                  <a:pos x="T6" y="T7"/>
                </a:cxn>
                <a:cxn ang="T14">
                  <a:pos x="T8" y="T9"/>
                </a:cxn>
              </a:cxnLst>
              <a:rect l="T15" t="T16" r="T17" b="T18"/>
              <a:pathLst>
                <a:path w="292974" h="267681">
                  <a:moveTo>
                    <a:pt x="249853" y="63642"/>
                  </a:moveTo>
                  <a:cubicBezTo>
                    <a:pt x="273376" y="97576"/>
                    <a:pt x="246541" y="156906"/>
                    <a:pt x="189915" y="196159"/>
                  </a:cubicBezTo>
                  <a:cubicBezTo>
                    <a:pt x="133289" y="235413"/>
                    <a:pt x="68315" y="239726"/>
                    <a:pt x="44792" y="205792"/>
                  </a:cubicBezTo>
                  <a:cubicBezTo>
                    <a:pt x="21269" y="171858"/>
                    <a:pt x="48105" y="112528"/>
                    <a:pt x="104731" y="73275"/>
                  </a:cubicBezTo>
                  <a:cubicBezTo>
                    <a:pt x="161357" y="34021"/>
                    <a:pt x="226330" y="29708"/>
                    <a:pt x="249853" y="63642"/>
                  </a:cubicBez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2" name="Freeform: Shape 38">
              <a:extLst>
                <a:ext uri="{FF2B5EF4-FFF2-40B4-BE49-F238E27FC236}">
                  <a16:creationId xmlns:a16="http://schemas.microsoft.com/office/drawing/2014/main" id="{2B15C576-C966-4325-BB1E-1B9F76DB7A2F}"/>
                </a:ext>
              </a:extLst>
            </p:cNvPr>
            <p:cNvSpPr>
              <a:spLocks/>
            </p:cNvSpPr>
            <p:nvPr/>
          </p:nvSpPr>
          <p:spPr bwMode="auto">
            <a:xfrm>
              <a:off x="6718889" y="4589644"/>
              <a:ext cx="292975" cy="267682"/>
            </a:xfrm>
            <a:custGeom>
              <a:avLst/>
              <a:gdLst>
                <a:gd name="T0" fmla="*/ 249858 w 292974"/>
                <a:gd name="T1" fmla="*/ 63642 h 267681"/>
                <a:gd name="T2" fmla="*/ 189920 w 292974"/>
                <a:gd name="T3" fmla="*/ 196164 h 267681"/>
                <a:gd name="T4" fmla="*/ 44792 w 292974"/>
                <a:gd name="T5" fmla="*/ 205797 h 267681"/>
                <a:gd name="T6" fmla="*/ 104731 w 292974"/>
                <a:gd name="T7" fmla="*/ 73275 h 267681"/>
                <a:gd name="T8" fmla="*/ 249858 w 292974"/>
                <a:gd name="T9" fmla="*/ 63642 h 267681"/>
                <a:gd name="T10" fmla="*/ 0 60000 65536"/>
                <a:gd name="T11" fmla="*/ 0 60000 65536"/>
                <a:gd name="T12" fmla="*/ 0 60000 65536"/>
                <a:gd name="T13" fmla="*/ 0 60000 65536"/>
                <a:gd name="T14" fmla="*/ 0 60000 65536"/>
                <a:gd name="T15" fmla="*/ 0 w 292974"/>
                <a:gd name="T16" fmla="*/ 0 h 267681"/>
                <a:gd name="T17" fmla="*/ 292974 w 292974"/>
                <a:gd name="T18" fmla="*/ 267681 h 267681"/>
              </a:gdLst>
              <a:ahLst/>
              <a:cxnLst>
                <a:cxn ang="T10">
                  <a:pos x="T0" y="T1"/>
                </a:cxn>
                <a:cxn ang="T11">
                  <a:pos x="T2" y="T3"/>
                </a:cxn>
                <a:cxn ang="T12">
                  <a:pos x="T4" y="T5"/>
                </a:cxn>
                <a:cxn ang="T13">
                  <a:pos x="T6" y="T7"/>
                </a:cxn>
                <a:cxn ang="T14">
                  <a:pos x="T8" y="T9"/>
                </a:cxn>
              </a:cxnLst>
              <a:rect l="T15" t="T16" r="T17" b="T18"/>
              <a:pathLst>
                <a:path w="292974" h="267681">
                  <a:moveTo>
                    <a:pt x="249853" y="63642"/>
                  </a:moveTo>
                  <a:cubicBezTo>
                    <a:pt x="273376" y="97576"/>
                    <a:pt x="246541" y="156906"/>
                    <a:pt x="189915" y="196159"/>
                  </a:cubicBezTo>
                  <a:cubicBezTo>
                    <a:pt x="133289" y="235413"/>
                    <a:pt x="68315" y="239726"/>
                    <a:pt x="44792" y="205792"/>
                  </a:cubicBezTo>
                  <a:cubicBezTo>
                    <a:pt x="21269" y="171858"/>
                    <a:pt x="48105" y="112528"/>
                    <a:pt x="104731" y="73275"/>
                  </a:cubicBezTo>
                  <a:cubicBezTo>
                    <a:pt x="161357" y="34021"/>
                    <a:pt x="226330" y="29708"/>
                    <a:pt x="249853" y="63642"/>
                  </a:cubicBezTo>
                  <a:close/>
                </a:path>
              </a:pathLst>
            </a:custGeom>
            <a:solidFill>
              <a:srgbClr val="0D0D1E">
                <a:alpha val="1490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3" name="Freeform: Shape 39">
              <a:extLst>
                <a:ext uri="{FF2B5EF4-FFF2-40B4-BE49-F238E27FC236}">
                  <a16:creationId xmlns:a16="http://schemas.microsoft.com/office/drawing/2014/main" id="{661380E1-8F67-496F-A50A-88DA2493DED2}"/>
                </a:ext>
              </a:extLst>
            </p:cNvPr>
            <p:cNvSpPr>
              <a:spLocks/>
            </p:cNvSpPr>
            <p:nvPr/>
          </p:nvSpPr>
          <p:spPr bwMode="auto">
            <a:xfrm>
              <a:off x="6767199" y="4656692"/>
              <a:ext cx="208665" cy="174942"/>
            </a:xfrm>
            <a:custGeom>
              <a:avLst/>
              <a:gdLst>
                <a:gd name="T0" fmla="*/ 4492 w 208665"/>
                <a:gd name="T1" fmla="*/ 131269 h 174941"/>
                <a:gd name="T2" fmla="*/ 2321 w 208665"/>
                <a:gd name="T3" fmla="*/ 161768 h 174941"/>
                <a:gd name="T4" fmla="*/ 150726 w 208665"/>
                <a:gd name="T5" fmla="*/ 138878 h 174941"/>
                <a:gd name="T6" fmla="*/ 191321 w 208665"/>
                <a:gd name="T7" fmla="*/ 102519 h 174941"/>
                <a:gd name="T8" fmla="*/ 191321 w 208665"/>
                <a:gd name="T9" fmla="*/ 102519 h 174941"/>
                <a:gd name="T10" fmla="*/ 208836 w 208665"/>
                <a:gd name="T11" fmla="*/ 22505 h 174941"/>
                <a:gd name="T12" fmla="*/ 202703 w 208665"/>
                <a:gd name="T13" fmla="*/ 15339 h 174941"/>
                <a:gd name="T14" fmla="*/ 4450 w 208665"/>
                <a:gd name="T15" fmla="*/ 131248 h 174941"/>
                <a:gd name="T16" fmla="*/ 0 60000 65536"/>
                <a:gd name="T17" fmla="*/ 0 60000 65536"/>
                <a:gd name="T18" fmla="*/ 0 60000 65536"/>
                <a:gd name="T19" fmla="*/ 0 60000 65536"/>
                <a:gd name="T20" fmla="*/ 0 60000 65536"/>
                <a:gd name="T21" fmla="*/ 0 60000 65536"/>
                <a:gd name="T22" fmla="*/ 0 60000 65536"/>
                <a:gd name="T23" fmla="*/ 0 60000 65536"/>
                <a:gd name="T24" fmla="*/ 0 w 208665"/>
                <a:gd name="T25" fmla="*/ 0 h 174941"/>
                <a:gd name="T26" fmla="*/ 208665 w 208665"/>
                <a:gd name="T27" fmla="*/ 174941 h 1749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8665" h="174941">
                  <a:moveTo>
                    <a:pt x="4492" y="131264"/>
                  </a:moveTo>
                  <a:cubicBezTo>
                    <a:pt x="1457" y="143278"/>
                    <a:pt x="909" y="153374"/>
                    <a:pt x="2321" y="161763"/>
                  </a:cubicBezTo>
                  <a:cubicBezTo>
                    <a:pt x="37246" y="183514"/>
                    <a:pt x="97675" y="175463"/>
                    <a:pt x="150726" y="138873"/>
                  </a:cubicBezTo>
                  <a:cubicBezTo>
                    <a:pt x="166492" y="127997"/>
                    <a:pt x="180150" y="115603"/>
                    <a:pt x="191321" y="102514"/>
                  </a:cubicBezTo>
                  <a:cubicBezTo>
                    <a:pt x="205675" y="55343"/>
                    <a:pt x="208836" y="22505"/>
                    <a:pt x="208836" y="22505"/>
                  </a:cubicBezTo>
                  <a:cubicBezTo>
                    <a:pt x="207045" y="19849"/>
                    <a:pt x="205000" y="17467"/>
                    <a:pt x="202703" y="15339"/>
                  </a:cubicBezTo>
                  <a:cubicBezTo>
                    <a:pt x="159663" y="-24603"/>
                    <a:pt x="31239" y="24950"/>
                    <a:pt x="4450" y="131243"/>
                  </a:cubicBezTo>
                  <a:lnTo>
                    <a:pt x="4492" y="131264"/>
                  </a:lnTo>
                  <a:close/>
                </a:path>
              </a:pathLst>
            </a:custGeom>
            <a:solidFill>
              <a:srgbClr val="FFFFFF">
                <a:alpha val="72156"/>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4" name="Freeform: Shape 40">
              <a:extLst>
                <a:ext uri="{FF2B5EF4-FFF2-40B4-BE49-F238E27FC236}">
                  <a16:creationId xmlns:a16="http://schemas.microsoft.com/office/drawing/2014/main" id="{0D89AF9C-2475-4CF0-B4B8-4414D489FEA5}"/>
                </a:ext>
              </a:extLst>
            </p:cNvPr>
            <p:cNvSpPr>
              <a:spLocks/>
            </p:cNvSpPr>
            <p:nvPr/>
          </p:nvSpPr>
          <p:spPr bwMode="auto">
            <a:xfrm>
              <a:off x="6768584" y="4819191"/>
              <a:ext cx="120141" cy="35831"/>
            </a:xfrm>
            <a:custGeom>
              <a:avLst/>
              <a:gdLst>
                <a:gd name="T0" fmla="*/ 1695 w 120140"/>
                <a:gd name="T1" fmla="*/ 13070 h 35831"/>
                <a:gd name="T2" fmla="*/ 2032 w 120140"/>
                <a:gd name="T3" fmla="*/ 25969 h 35831"/>
                <a:gd name="T4" fmla="*/ 8629 w 120140"/>
                <a:gd name="T5" fmla="*/ 20531 h 35831"/>
                <a:gd name="T6" fmla="*/ 120091 w 120140"/>
                <a:gd name="T7" fmla="*/ 19836 h 35831"/>
                <a:gd name="T8" fmla="*/ 11411 w 120140"/>
                <a:gd name="T9" fmla="*/ 4576 h 35831"/>
                <a:gd name="T10" fmla="*/ 11411 w 120140"/>
                <a:gd name="T11" fmla="*/ 4576 h 35831"/>
                <a:gd name="T12" fmla="*/ 5510 w 120140"/>
                <a:gd name="T13" fmla="*/ 1836 h 35831"/>
                <a:gd name="T14" fmla="*/ 4161 w 120140"/>
                <a:gd name="T15" fmla="*/ 3016 h 35831"/>
                <a:gd name="T16" fmla="*/ 1716 w 120140"/>
                <a:gd name="T17" fmla="*/ 13049 h 358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140"/>
                <a:gd name="T28" fmla="*/ 0 h 35831"/>
                <a:gd name="T29" fmla="*/ 120140 w 120140"/>
                <a:gd name="T30" fmla="*/ 35831 h 358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140" h="35831">
                  <a:moveTo>
                    <a:pt x="1695" y="13070"/>
                  </a:moveTo>
                  <a:cubicBezTo>
                    <a:pt x="1463" y="16800"/>
                    <a:pt x="1589" y="21206"/>
                    <a:pt x="2032" y="25969"/>
                  </a:cubicBezTo>
                  <a:cubicBezTo>
                    <a:pt x="5109" y="23419"/>
                    <a:pt x="7365" y="21564"/>
                    <a:pt x="8629" y="20531"/>
                  </a:cubicBezTo>
                  <a:cubicBezTo>
                    <a:pt x="30550" y="40386"/>
                    <a:pt x="76098" y="37730"/>
                    <a:pt x="120086" y="19836"/>
                  </a:cubicBezTo>
                  <a:cubicBezTo>
                    <a:pt x="76814" y="26749"/>
                    <a:pt x="27219" y="21964"/>
                    <a:pt x="11411" y="4576"/>
                  </a:cubicBezTo>
                  <a:cubicBezTo>
                    <a:pt x="8966" y="1878"/>
                    <a:pt x="7006" y="1119"/>
                    <a:pt x="5510" y="1836"/>
                  </a:cubicBezTo>
                  <a:cubicBezTo>
                    <a:pt x="5004" y="2067"/>
                    <a:pt x="4561" y="2468"/>
                    <a:pt x="4161" y="3016"/>
                  </a:cubicBezTo>
                  <a:cubicBezTo>
                    <a:pt x="2791" y="4871"/>
                    <a:pt x="1990" y="8433"/>
                    <a:pt x="1716" y="13049"/>
                  </a:cubicBezTo>
                  <a:lnTo>
                    <a:pt x="1695" y="13070"/>
                  </a:lnTo>
                  <a:close/>
                </a:path>
              </a:pathLst>
            </a:custGeom>
            <a:solidFill>
              <a:srgbClr val="0D0D1E">
                <a:alpha val="25882"/>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5" name="Freeform: Shape 41">
              <a:extLst>
                <a:ext uri="{FF2B5EF4-FFF2-40B4-BE49-F238E27FC236}">
                  <a16:creationId xmlns:a16="http://schemas.microsoft.com/office/drawing/2014/main" id="{4D142052-35D8-4242-BAD8-4F66D0446985}"/>
                </a:ext>
              </a:extLst>
            </p:cNvPr>
            <p:cNvSpPr>
              <a:spLocks/>
            </p:cNvSpPr>
            <p:nvPr/>
          </p:nvSpPr>
          <p:spPr bwMode="auto">
            <a:xfrm>
              <a:off x="6739555" y="4612095"/>
              <a:ext cx="255035" cy="219204"/>
            </a:xfrm>
            <a:custGeom>
              <a:avLst/>
              <a:gdLst>
                <a:gd name="T0" fmla="*/ 76967 w 255035"/>
                <a:gd name="T1" fmla="*/ 36435 h 219203"/>
                <a:gd name="T2" fmla="*/ 243120 w 255035"/>
                <a:gd name="T3" fmla="*/ 30322 h 219203"/>
                <a:gd name="T4" fmla="*/ 245607 w 255035"/>
                <a:gd name="T5" fmla="*/ 34285 h 219203"/>
                <a:gd name="T6" fmla="*/ 218986 w 255035"/>
                <a:gd name="T7" fmla="*/ 147117 h 219203"/>
                <a:gd name="T8" fmla="*/ 218986 w 255035"/>
                <a:gd name="T9" fmla="*/ 147117 h 219203"/>
                <a:gd name="T10" fmla="*/ 178391 w 255035"/>
                <a:gd name="T11" fmla="*/ 183475 h 219203"/>
                <a:gd name="T12" fmla="*/ 40440 w 255035"/>
                <a:gd name="T13" fmla="*/ 211697 h 219203"/>
                <a:gd name="T14" fmla="*/ 34539 w 255035"/>
                <a:gd name="T15" fmla="*/ 208957 h 219203"/>
                <a:gd name="T16" fmla="*/ 29986 w 255035"/>
                <a:gd name="T17" fmla="*/ 206365 h 219203"/>
                <a:gd name="T18" fmla="*/ 12260 w 255035"/>
                <a:gd name="T19" fmla="*/ 189587 h 219203"/>
                <a:gd name="T20" fmla="*/ 10806 w 255035"/>
                <a:gd name="T21" fmla="*/ 187374 h 219203"/>
                <a:gd name="T22" fmla="*/ 76988 w 255035"/>
                <a:gd name="T23" fmla="*/ 36456 h 219203"/>
                <a:gd name="T24" fmla="*/ 85693 w 255035"/>
                <a:gd name="T25" fmla="*/ 49102 h 219203"/>
                <a:gd name="T26" fmla="*/ 71150 w 255035"/>
                <a:gd name="T27" fmla="*/ 60252 h 219203"/>
                <a:gd name="T28" fmla="*/ 23557 w 255035"/>
                <a:gd name="T29" fmla="*/ 151733 h 219203"/>
                <a:gd name="T30" fmla="*/ 32115 w 255035"/>
                <a:gd name="T31" fmla="*/ 175845 h 219203"/>
                <a:gd name="T32" fmla="*/ 169623 w 255035"/>
                <a:gd name="T33" fmla="*/ 170786 h 219203"/>
                <a:gd name="T34" fmla="*/ 230347 w 255035"/>
                <a:gd name="T35" fmla="*/ 59915 h 219203"/>
                <a:gd name="T36" fmla="*/ 223202 w 255035"/>
                <a:gd name="T37" fmla="*/ 44044 h 219203"/>
                <a:gd name="T38" fmla="*/ 221789 w 255035"/>
                <a:gd name="T39" fmla="*/ 42104 h 219203"/>
                <a:gd name="T40" fmla="*/ 123000 w 255035"/>
                <a:gd name="T41" fmla="*/ 29395 h 219203"/>
                <a:gd name="T42" fmla="*/ 85693 w 255035"/>
                <a:gd name="T43" fmla="*/ 49102 h 2192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5035"/>
                <a:gd name="T67" fmla="*/ 0 h 219203"/>
                <a:gd name="T68" fmla="*/ 255035 w 255035"/>
                <a:gd name="T69" fmla="*/ 219203 h 2192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5035" h="219203">
                  <a:moveTo>
                    <a:pt x="76967" y="36435"/>
                  </a:moveTo>
                  <a:cubicBezTo>
                    <a:pt x="140726" y="-7533"/>
                    <a:pt x="215108" y="-10273"/>
                    <a:pt x="243120" y="30322"/>
                  </a:cubicBezTo>
                  <a:cubicBezTo>
                    <a:pt x="244005" y="31608"/>
                    <a:pt x="244848" y="32936"/>
                    <a:pt x="245607" y="34285"/>
                  </a:cubicBezTo>
                  <a:cubicBezTo>
                    <a:pt x="263206" y="64784"/>
                    <a:pt x="251551" y="108962"/>
                    <a:pt x="218986" y="147112"/>
                  </a:cubicBezTo>
                  <a:cubicBezTo>
                    <a:pt x="207815" y="160201"/>
                    <a:pt x="194157" y="172594"/>
                    <a:pt x="178391" y="183470"/>
                  </a:cubicBezTo>
                  <a:cubicBezTo>
                    <a:pt x="130314" y="216625"/>
                    <a:pt x="76166" y="226341"/>
                    <a:pt x="40440" y="211692"/>
                  </a:cubicBezTo>
                  <a:cubicBezTo>
                    <a:pt x="38396" y="210870"/>
                    <a:pt x="36435" y="209943"/>
                    <a:pt x="34539" y="208952"/>
                  </a:cubicBezTo>
                  <a:cubicBezTo>
                    <a:pt x="32979" y="208130"/>
                    <a:pt x="31461" y="207266"/>
                    <a:pt x="29986" y="206360"/>
                  </a:cubicBezTo>
                  <a:cubicBezTo>
                    <a:pt x="22946" y="201976"/>
                    <a:pt x="16960" y="196390"/>
                    <a:pt x="12260" y="189582"/>
                  </a:cubicBezTo>
                  <a:cubicBezTo>
                    <a:pt x="11754" y="188845"/>
                    <a:pt x="11269" y="188107"/>
                    <a:pt x="10806" y="187369"/>
                  </a:cubicBezTo>
                  <a:cubicBezTo>
                    <a:pt x="-14698" y="146521"/>
                    <a:pt x="14389" y="79622"/>
                    <a:pt x="76988" y="36456"/>
                  </a:cubicBezTo>
                  <a:lnTo>
                    <a:pt x="76967" y="36435"/>
                  </a:lnTo>
                  <a:close/>
                  <a:moveTo>
                    <a:pt x="85693" y="49102"/>
                  </a:moveTo>
                  <a:cubicBezTo>
                    <a:pt x="80571" y="52643"/>
                    <a:pt x="75703" y="56374"/>
                    <a:pt x="71150" y="60252"/>
                  </a:cubicBezTo>
                  <a:cubicBezTo>
                    <a:pt x="38691" y="87821"/>
                    <a:pt x="20817" y="123105"/>
                    <a:pt x="23557" y="151728"/>
                  </a:cubicBezTo>
                  <a:cubicBezTo>
                    <a:pt x="24400" y="160538"/>
                    <a:pt x="27204" y="168716"/>
                    <a:pt x="32115" y="175840"/>
                  </a:cubicBezTo>
                  <a:cubicBezTo>
                    <a:pt x="55300" y="209437"/>
                    <a:pt x="116867" y="207182"/>
                    <a:pt x="169623" y="170781"/>
                  </a:cubicBezTo>
                  <a:cubicBezTo>
                    <a:pt x="214771" y="139629"/>
                    <a:pt x="238862" y="93617"/>
                    <a:pt x="230347" y="59915"/>
                  </a:cubicBezTo>
                  <a:cubicBezTo>
                    <a:pt x="228914" y="54224"/>
                    <a:pt x="226553" y="48891"/>
                    <a:pt x="223202" y="44044"/>
                  </a:cubicBezTo>
                  <a:cubicBezTo>
                    <a:pt x="222738" y="43369"/>
                    <a:pt x="222274" y="42737"/>
                    <a:pt x="221789" y="42104"/>
                  </a:cubicBezTo>
                  <a:cubicBezTo>
                    <a:pt x="203284" y="17950"/>
                    <a:pt x="163721" y="13966"/>
                    <a:pt x="123000" y="29395"/>
                  </a:cubicBezTo>
                  <a:cubicBezTo>
                    <a:pt x="110480" y="34137"/>
                    <a:pt x="97855" y="40713"/>
                    <a:pt x="85693" y="49102"/>
                  </a:cubicBez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6" name="Freeform: Shape 42">
              <a:extLst>
                <a:ext uri="{FF2B5EF4-FFF2-40B4-BE49-F238E27FC236}">
                  <a16:creationId xmlns:a16="http://schemas.microsoft.com/office/drawing/2014/main" id="{DA234D03-46A5-4055-B857-C72DD38464E2}"/>
                </a:ext>
              </a:extLst>
            </p:cNvPr>
            <p:cNvSpPr>
              <a:spLocks/>
            </p:cNvSpPr>
            <p:nvPr/>
          </p:nvSpPr>
          <p:spPr bwMode="auto">
            <a:xfrm>
              <a:off x="6739555" y="4612095"/>
              <a:ext cx="255035" cy="219204"/>
            </a:xfrm>
            <a:custGeom>
              <a:avLst/>
              <a:gdLst>
                <a:gd name="T0" fmla="*/ 76967 w 255035"/>
                <a:gd name="T1" fmla="*/ 36435 h 219203"/>
                <a:gd name="T2" fmla="*/ 243120 w 255035"/>
                <a:gd name="T3" fmla="*/ 30322 h 219203"/>
                <a:gd name="T4" fmla="*/ 245607 w 255035"/>
                <a:gd name="T5" fmla="*/ 34285 h 219203"/>
                <a:gd name="T6" fmla="*/ 218986 w 255035"/>
                <a:gd name="T7" fmla="*/ 147117 h 219203"/>
                <a:gd name="T8" fmla="*/ 218986 w 255035"/>
                <a:gd name="T9" fmla="*/ 147117 h 219203"/>
                <a:gd name="T10" fmla="*/ 178391 w 255035"/>
                <a:gd name="T11" fmla="*/ 183475 h 219203"/>
                <a:gd name="T12" fmla="*/ 40440 w 255035"/>
                <a:gd name="T13" fmla="*/ 211697 h 219203"/>
                <a:gd name="T14" fmla="*/ 34539 w 255035"/>
                <a:gd name="T15" fmla="*/ 208957 h 219203"/>
                <a:gd name="T16" fmla="*/ 29986 w 255035"/>
                <a:gd name="T17" fmla="*/ 206365 h 219203"/>
                <a:gd name="T18" fmla="*/ 12260 w 255035"/>
                <a:gd name="T19" fmla="*/ 189587 h 219203"/>
                <a:gd name="T20" fmla="*/ 10806 w 255035"/>
                <a:gd name="T21" fmla="*/ 187374 h 219203"/>
                <a:gd name="T22" fmla="*/ 76988 w 255035"/>
                <a:gd name="T23" fmla="*/ 36456 h 219203"/>
                <a:gd name="T24" fmla="*/ 85693 w 255035"/>
                <a:gd name="T25" fmla="*/ 49102 h 219203"/>
                <a:gd name="T26" fmla="*/ 71150 w 255035"/>
                <a:gd name="T27" fmla="*/ 60252 h 219203"/>
                <a:gd name="T28" fmla="*/ 23557 w 255035"/>
                <a:gd name="T29" fmla="*/ 151733 h 219203"/>
                <a:gd name="T30" fmla="*/ 32115 w 255035"/>
                <a:gd name="T31" fmla="*/ 175845 h 219203"/>
                <a:gd name="T32" fmla="*/ 169623 w 255035"/>
                <a:gd name="T33" fmla="*/ 170786 h 219203"/>
                <a:gd name="T34" fmla="*/ 230347 w 255035"/>
                <a:gd name="T35" fmla="*/ 59915 h 219203"/>
                <a:gd name="T36" fmla="*/ 223202 w 255035"/>
                <a:gd name="T37" fmla="*/ 44044 h 219203"/>
                <a:gd name="T38" fmla="*/ 221789 w 255035"/>
                <a:gd name="T39" fmla="*/ 42104 h 219203"/>
                <a:gd name="T40" fmla="*/ 123000 w 255035"/>
                <a:gd name="T41" fmla="*/ 29395 h 219203"/>
                <a:gd name="T42" fmla="*/ 85693 w 255035"/>
                <a:gd name="T43" fmla="*/ 49102 h 21920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5035"/>
                <a:gd name="T67" fmla="*/ 0 h 219203"/>
                <a:gd name="T68" fmla="*/ 255035 w 255035"/>
                <a:gd name="T69" fmla="*/ 219203 h 21920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5035" h="219203">
                  <a:moveTo>
                    <a:pt x="76967" y="36435"/>
                  </a:moveTo>
                  <a:cubicBezTo>
                    <a:pt x="140726" y="-7533"/>
                    <a:pt x="215108" y="-10273"/>
                    <a:pt x="243120" y="30322"/>
                  </a:cubicBezTo>
                  <a:cubicBezTo>
                    <a:pt x="244005" y="31608"/>
                    <a:pt x="244848" y="32936"/>
                    <a:pt x="245607" y="34285"/>
                  </a:cubicBezTo>
                  <a:cubicBezTo>
                    <a:pt x="263206" y="64784"/>
                    <a:pt x="251551" y="108962"/>
                    <a:pt x="218986" y="147112"/>
                  </a:cubicBezTo>
                  <a:cubicBezTo>
                    <a:pt x="207815" y="160201"/>
                    <a:pt x="194157" y="172594"/>
                    <a:pt x="178391" y="183470"/>
                  </a:cubicBezTo>
                  <a:cubicBezTo>
                    <a:pt x="130314" y="216625"/>
                    <a:pt x="76166" y="226341"/>
                    <a:pt x="40440" y="211692"/>
                  </a:cubicBezTo>
                  <a:cubicBezTo>
                    <a:pt x="38396" y="210870"/>
                    <a:pt x="36435" y="209943"/>
                    <a:pt x="34539" y="208952"/>
                  </a:cubicBezTo>
                  <a:cubicBezTo>
                    <a:pt x="32979" y="208130"/>
                    <a:pt x="31461" y="207266"/>
                    <a:pt x="29986" y="206360"/>
                  </a:cubicBezTo>
                  <a:cubicBezTo>
                    <a:pt x="22946" y="201976"/>
                    <a:pt x="16960" y="196390"/>
                    <a:pt x="12260" y="189582"/>
                  </a:cubicBezTo>
                  <a:cubicBezTo>
                    <a:pt x="11754" y="188845"/>
                    <a:pt x="11269" y="188107"/>
                    <a:pt x="10806" y="187369"/>
                  </a:cubicBezTo>
                  <a:cubicBezTo>
                    <a:pt x="-14698" y="146521"/>
                    <a:pt x="14389" y="79622"/>
                    <a:pt x="76988" y="36456"/>
                  </a:cubicBezTo>
                  <a:lnTo>
                    <a:pt x="76967" y="36435"/>
                  </a:lnTo>
                  <a:close/>
                  <a:moveTo>
                    <a:pt x="85693" y="49102"/>
                  </a:moveTo>
                  <a:cubicBezTo>
                    <a:pt x="80571" y="52643"/>
                    <a:pt x="75703" y="56374"/>
                    <a:pt x="71150" y="60252"/>
                  </a:cubicBezTo>
                  <a:cubicBezTo>
                    <a:pt x="38691" y="87821"/>
                    <a:pt x="20817" y="123105"/>
                    <a:pt x="23557" y="151728"/>
                  </a:cubicBezTo>
                  <a:cubicBezTo>
                    <a:pt x="24400" y="160538"/>
                    <a:pt x="27204" y="168716"/>
                    <a:pt x="32115" y="175840"/>
                  </a:cubicBezTo>
                  <a:cubicBezTo>
                    <a:pt x="55300" y="209437"/>
                    <a:pt x="116867" y="207182"/>
                    <a:pt x="169623" y="170781"/>
                  </a:cubicBezTo>
                  <a:cubicBezTo>
                    <a:pt x="214771" y="139629"/>
                    <a:pt x="238862" y="93617"/>
                    <a:pt x="230347" y="59915"/>
                  </a:cubicBezTo>
                  <a:cubicBezTo>
                    <a:pt x="228914" y="54224"/>
                    <a:pt x="226553" y="48891"/>
                    <a:pt x="223202" y="44044"/>
                  </a:cubicBezTo>
                  <a:cubicBezTo>
                    <a:pt x="222738" y="43369"/>
                    <a:pt x="222274" y="42737"/>
                    <a:pt x="221789" y="42104"/>
                  </a:cubicBezTo>
                  <a:cubicBezTo>
                    <a:pt x="203284" y="17950"/>
                    <a:pt x="163721" y="13966"/>
                    <a:pt x="123000" y="29395"/>
                  </a:cubicBezTo>
                  <a:cubicBezTo>
                    <a:pt x="110480" y="34137"/>
                    <a:pt x="97855" y="40713"/>
                    <a:pt x="85693" y="49102"/>
                  </a:cubicBezTo>
                  <a:close/>
                </a:path>
              </a:pathLst>
            </a:custGeom>
            <a:solidFill>
              <a:srgbClr val="FFFFFF">
                <a:alpha val="23921"/>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7" name="Freeform: Shape 43">
              <a:extLst>
                <a:ext uri="{FF2B5EF4-FFF2-40B4-BE49-F238E27FC236}">
                  <a16:creationId xmlns:a16="http://schemas.microsoft.com/office/drawing/2014/main" id="{72E6BF4C-55A4-4489-BEF1-3A39BD9F7264}"/>
                </a:ext>
              </a:extLst>
            </p:cNvPr>
            <p:cNvSpPr>
              <a:spLocks/>
            </p:cNvSpPr>
            <p:nvPr/>
          </p:nvSpPr>
          <p:spPr bwMode="auto">
            <a:xfrm>
              <a:off x="6526511" y="4814520"/>
              <a:ext cx="252928" cy="214989"/>
            </a:xfrm>
            <a:custGeom>
              <a:avLst/>
              <a:gdLst>
                <a:gd name="T0" fmla="*/ 2180 w 252927"/>
                <a:gd name="T1" fmla="*/ 204786 h 214988"/>
                <a:gd name="T2" fmla="*/ 23953 w 252927"/>
                <a:gd name="T3" fmla="*/ 211910 h 214988"/>
                <a:gd name="T4" fmla="*/ 244090 w 252927"/>
                <a:gd name="T5" fmla="*/ 30640 h 214988"/>
                <a:gd name="T6" fmla="*/ 250687 w 252927"/>
                <a:gd name="T7" fmla="*/ 25202 h 214988"/>
                <a:gd name="T8" fmla="*/ 251741 w 252927"/>
                <a:gd name="T9" fmla="*/ 24359 h 214988"/>
                <a:gd name="T10" fmla="*/ 252268 w 252927"/>
                <a:gd name="T11" fmla="*/ 17235 h 214988"/>
                <a:gd name="T12" fmla="*/ 246218 w 252927"/>
                <a:gd name="T13" fmla="*/ 7687 h 214988"/>
                <a:gd name="T14" fmla="*/ 233445 w 252927"/>
                <a:gd name="T15" fmla="*/ 2544 h 214988"/>
                <a:gd name="T16" fmla="*/ 232961 w 252927"/>
                <a:gd name="T17" fmla="*/ 2923 h 214988"/>
                <a:gd name="T18" fmla="*/ 6248 w 252927"/>
                <a:gd name="T19" fmla="*/ 186533 h 214988"/>
                <a:gd name="T20" fmla="*/ 2180 w 252927"/>
                <a:gd name="T21" fmla="*/ 204765 h 2149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2927"/>
                <a:gd name="T34" fmla="*/ 0 h 214988"/>
                <a:gd name="T35" fmla="*/ 252927 w 252927"/>
                <a:gd name="T36" fmla="*/ 214988 h 2149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2927" h="214988">
                  <a:moveTo>
                    <a:pt x="2180" y="204781"/>
                  </a:moveTo>
                  <a:cubicBezTo>
                    <a:pt x="3993" y="211757"/>
                    <a:pt x="10190" y="216795"/>
                    <a:pt x="23953" y="211905"/>
                  </a:cubicBezTo>
                  <a:cubicBezTo>
                    <a:pt x="48150" y="203284"/>
                    <a:pt x="205471" y="62635"/>
                    <a:pt x="244085" y="30640"/>
                  </a:cubicBezTo>
                  <a:cubicBezTo>
                    <a:pt x="247162" y="28090"/>
                    <a:pt x="249417" y="26235"/>
                    <a:pt x="250682" y="25202"/>
                  </a:cubicBezTo>
                  <a:cubicBezTo>
                    <a:pt x="251188" y="24780"/>
                    <a:pt x="251546" y="24506"/>
                    <a:pt x="251736" y="24359"/>
                  </a:cubicBezTo>
                  <a:cubicBezTo>
                    <a:pt x="253464" y="23052"/>
                    <a:pt x="253401" y="20333"/>
                    <a:pt x="252263" y="17235"/>
                  </a:cubicBezTo>
                  <a:cubicBezTo>
                    <a:pt x="251103" y="14115"/>
                    <a:pt x="248848" y="10595"/>
                    <a:pt x="246213" y="7687"/>
                  </a:cubicBezTo>
                  <a:cubicBezTo>
                    <a:pt x="241977" y="3029"/>
                    <a:pt x="236750" y="-91"/>
                    <a:pt x="233440" y="2544"/>
                  </a:cubicBezTo>
                  <a:cubicBezTo>
                    <a:pt x="233335" y="2628"/>
                    <a:pt x="233166" y="2755"/>
                    <a:pt x="232956" y="2923"/>
                  </a:cubicBezTo>
                  <a:cubicBezTo>
                    <a:pt x="219319" y="13588"/>
                    <a:pt x="15923" y="177823"/>
                    <a:pt x="6248" y="186528"/>
                  </a:cubicBezTo>
                  <a:cubicBezTo>
                    <a:pt x="2728" y="189710"/>
                    <a:pt x="431" y="198120"/>
                    <a:pt x="2180" y="204760"/>
                  </a:cubicBezTo>
                  <a:lnTo>
                    <a:pt x="2180" y="204781"/>
                  </a:lnTo>
                  <a:close/>
                </a:path>
              </a:pathLst>
            </a:custGeom>
            <a:solidFill>
              <a:srgbClr val="0267A4"/>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68" name="Freeform: Shape 44">
              <a:extLst>
                <a:ext uri="{FF2B5EF4-FFF2-40B4-BE49-F238E27FC236}">
                  <a16:creationId xmlns:a16="http://schemas.microsoft.com/office/drawing/2014/main" id="{85709219-C47F-4CB9-828D-B7DF624AAAE9}"/>
                </a:ext>
              </a:extLst>
            </p:cNvPr>
            <p:cNvSpPr>
              <a:spLocks/>
            </p:cNvSpPr>
            <p:nvPr/>
          </p:nvSpPr>
          <p:spPr bwMode="auto">
            <a:xfrm>
              <a:off x="6839196" y="4677782"/>
              <a:ext cx="101171" cy="56909"/>
            </a:xfrm>
            <a:custGeom>
              <a:avLst/>
              <a:gdLst>
                <a:gd name="T0" fmla="*/ 6940 w 101171"/>
                <a:gd name="T1" fmla="*/ 39423 h 56908"/>
                <a:gd name="T2" fmla="*/ 26731 w 101171"/>
                <a:gd name="T3" fmla="*/ 25696 h 56908"/>
                <a:gd name="T4" fmla="*/ 92050 w 101171"/>
                <a:gd name="T5" fmla="*/ 10605 h 56908"/>
                <a:gd name="T6" fmla="*/ 79656 w 101171"/>
                <a:gd name="T7" fmla="*/ 50277 h 56908"/>
                <a:gd name="T8" fmla="*/ 0 60000 65536"/>
                <a:gd name="T9" fmla="*/ 0 60000 65536"/>
                <a:gd name="T10" fmla="*/ 0 60000 65536"/>
                <a:gd name="T11" fmla="*/ 0 60000 65536"/>
                <a:gd name="T12" fmla="*/ 0 w 101171"/>
                <a:gd name="T13" fmla="*/ 0 h 56908"/>
                <a:gd name="T14" fmla="*/ 101171 w 101171"/>
                <a:gd name="T15" fmla="*/ 56908 h 56908"/>
              </a:gdLst>
              <a:ahLst/>
              <a:cxnLst>
                <a:cxn ang="T8">
                  <a:pos x="T0" y="T1"/>
                </a:cxn>
                <a:cxn ang="T9">
                  <a:pos x="T2" y="T3"/>
                </a:cxn>
                <a:cxn ang="T10">
                  <a:pos x="T4" y="T5"/>
                </a:cxn>
                <a:cxn ang="T11">
                  <a:pos x="T6" y="T7"/>
                </a:cxn>
              </a:cxnLst>
              <a:rect l="T12" t="T13" r="T14" b="T15"/>
              <a:pathLst>
                <a:path w="101171" h="56908">
                  <a:moveTo>
                    <a:pt x="6940" y="39418"/>
                  </a:moveTo>
                  <a:cubicBezTo>
                    <a:pt x="14738" y="33326"/>
                    <a:pt x="21631" y="28795"/>
                    <a:pt x="26731" y="25696"/>
                  </a:cubicBezTo>
                  <a:cubicBezTo>
                    <a:pt x="45827" y="14104"/>
                    <a:pt x="83830" y="193"/>
                    <a:pt x="92050" y="10605"/>
                  </a:cubicBezTo>
                  <a:cubicBezTo>
                    <a:pt x="100291" y="21017"/>
                    <a:pt x="86148" y="44708"/>
                    <a:pt x="79656" y="50272"/>
                  </a:cubicBezTo>
                </a:path>
              </a:pathLst>
            </a:custGeom>
            <a:noFill/>
            <a:ln w="41815" cap="rnd">
              <a:solidFill>
                <a:srgbClr val="FFFFFF">
                  <a:alpha val="58038"/>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3469" name="Freeform: Shape 45">
              <a:extLst>
                <a:ext uri="{FF2B5EF4-FFF2-40B4-BE49-F238E27FC236}">
                  <a16:creationId xmlns:a16="http://schemas.microsoft.com/office/drawing/2014/main" id="{DD40A885-8820-4FA2-9827-8B2EDD85646D}"/>
                </a:ext>
              </a:extLst>
            </p:cNvPr>
            <p:cNvSpPr>
              <a:spLocks/>
            </p:cNvSpPr>
            <p:nvPr/>
          </p:nvSpPr>
          <p:spPr bwMode="auto">
            <a:xfrm>
              <a:off x="6799171" y="4727585"/>
              <a:ext cx="33724" cy="35831"/>
            </a:xfrm>
            <a:custGeom>
              <a:avLst/>
              <a:gdLst>
                <a:gd name="T0" fmla="*/ 6940 w 33723"/>
                <a:gd name="T1" fmla="*/ 30378 h 35831"/>
                <a:gd name="T2" fmla="*/ 27327 w 33723"/>
                <a:gd name="T3" fmla="*/ 6940 h 35831"/>
                <a:gd name="T4" fmla="*/ 0 60000 65536"/>
                <a:gd name="T5" fmla="*/ 0 60000 65536"/>
                <a:gd name="T6" fmla="*/ 0 w 33723"/>
                <a:gd name="T7" fmla="*/ 0 h 35831"/>
                <a:gd name="T8" fmla="*/ 33723 w 33723"/>
                <a:gd name="T9" fmla="*/ 35831 h 35831"/>
              </a:gdLst>
              <a:ahLst/>
              <a:cxnLst>
                <a:cxn ang="T4">
                  <a:pos x="T0" y="T1"/>
                </a:cxn>
                <a:cxn ang="T5">
                  <a:pos x="T2" y="T3"/>
                </a:cxn>
              </a:cxnLst>
              <a:rect l="T6" t="T7" r="T8" b="T9"/>
              <a:pathLst>
                <a:path w="33723" h="35831">
                  <a:moveTo>
                    <a:pt x="6940" y="30378"/>
                  </a:moveTo>
                  <a:cubicBezTo>
                    <a:pt x="13579" y="21504"/>
                    <a:pt x="20514" y="13706"/>
                    <a:pt x="27322" y="6940"/>
                  </a:cubicBezTo>
                </a:path>
              </a:pathLst>
            </a:custGeom>
            <a:noFill/>
            <a:ln w="41815" cap="rnd">
              <a:solidFill>
                <a:srgbClr val="FFFFFF">
                  <a:alpha val="58038"/>
                </a:srgb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endParaRPr lang="en-US"/>
            </a:p>
          </p:txBody>
        </p:sp>
        <p:sp>
          <p:nvSpPr>
            <p:cNvPr id="103470" name="Freeform: Shape 46">
              <a:extLst>
                <a:ext uri="{FF2B5EF4-FFF2-40B4-BE49-F238E27FC236}">
                  <a16:creationId xmlns:a16="http://schemas.microsoft.com/office/drawing/2014/main" id="{30476338-1DEF-4E5B-92D0-0773F8FB5969}"/>
                </a:ext>
              </a:extLst>
            </p:cNvPr>
            <p:cNvSpPr>
              <a:spLocks/>
            </p:cNvSpPr>
            <p:nvPr/>
          </p:nvSpPr>
          <p:spPr bwMode="auto">
            <a:xfrm>
              <a:off x="6527110" y="4830195"/>
              <a:ext cx="252928" cy="198127"/>
            </a:xfrm>
            <a:custGeom>
              <a:avLst/>
              <a:gdLst>
                <a:gd name="T0" fmla="*/ 1581 w 252927"/>
                <a:gd name="T1" fmla="*/ 189111 h 198126"/>
                <a:gd name="T2" fmla="*/ 23354 w 252927"/>
                <a:gd name="T3" fmla="*/ 196235 h 198126"/>
                <a:gd name="T4" fmla="*/ 251141 w 252927"/>
                <a:gd name="T5" fmla="*/ 8705 h 198126"/>
                <a:gd name="T6" fmla="*/ 251668 w 252927"/>
                <a:gd name="T7" fmla="*/ 1581 h 198126"/>
                <a:gd name="T8" fmla="*/ 1581 w 252927"/>
                <a:gd name="T9" fmla="*/ 189111 h 198126"/>
                <a:gd name="T10" fmla="*/ 0 60000 65536"/>
                <a:gd name="T11" fmla="*/ 0 60000 65536"/>
                <a:gd name="T12" fmla="*/ 0 60000 65536"/>
                <a:gd name="T13" fmla="*/ 0 60000 65536"/>
                <a:gd name="T14" fmla="*/ 0 60000 65536"/>
                <a:gd name="T15" fmla="*/ 0 w 252927"/>
                <a:gd name="T16" fmla="*/ 0 h 198126"/>
                <a:gd name="T17" fmla="*/ 252927 w 252927"/>
                <a:gd name="T18" fmla="*/ 198126 h 198126"/>
              </a:gdLst>
              <a:ahLst/>
              <a:cxnLst>
                <a:cxn ang="T10">
                  <a:pos x="T0" y="T1"/>
                </a:cxn>
                <a:cxn ang="T11">
                  <a:pos x="T2" y="T3"/>
                </a:cxn>
                <a:cxn ang="T12">
                  <a:pos x="T4" y="T5"/>
                </a:cxn>
                <a:cxn ang="T13">
                  <a:pos x="T6" y="T7"/>
                </a:cxn>
                <a:cxn ang="T14">
                  <a:pos x="T8" y="T9"/>
                </a:cxn>
              </a:cxnLst>
              <a:rect l="T15" t="T16" r="T17" b="T18"/>
              <a:pathLst>
                <a:path w="252927" h="198126">
                  <a:moveTo>
                    <a:pt x="1581" y="189106"/>
                  </a:moveTo>
                  <a:cubicBezTo>
                    <a:pt x="3393" y="196082"/>
                    <a:pt x="9590" y="201120"/>
                    <a:pt x="23354" y="196230"/>
                  </a:cubicBezTo>
                  <a:cubicBezTo>
                    <a:pt x="50269" y="186640"/>
                    <a:pt x="244876" y="13447"/>
                    <a:pt x="251136" y="8705"/>
                  </a:cubicBezTo>
                  <a:cubicBezTo>
                    <a:pt x="252864" y="7398"/>
                    <a:pt x="252801" y="4679"/>
                    <a:pt x="251663" y="1581"/>
                  </a:cubicBezTo>
                  <a:cubicBezTo>
                    <a:pt x="216169" y="30562"/>
                    <a:pt x="49869" y="174373"/>
                    <a:pt x="1581" y="189106"/>
                  </a:cubicBezTo>
                  <a:close/>
                </a:path>
              </a:pathLst>
            </a:custGeom>
            <a:solidFill>
              <a:srgbClr val="0D0D1E">
                <a:alpha val="20000"/>
              </a:srgb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71" name="Freeform: Shape 47">
              <a:extLst>
                <a:ext uri="{FF2B5EF4-FFF2-40B4-BE49-F238E27FC236}">
                  <a16:creationId xmlns:a16="http://schemas.microsoft.com/office/drawing/2014/main" id="{D3ACDC4B-9C1D-4F24-8546-47CCED344522}"/>
                </a:ext>
              </a:extLst>
            </p:cNvPr>
            <p:cNvSpPr>
              <a:spLocks/>
            </p:cNvSpPr>
            <p:nvPr/>
          </p:nvSpPr>
          <p:spPr bwMode="auto">
            <a:xfrm>
              <a:off x="6653840" y="4877958"/>
              <a:ext cx="75878" cy="56909"/>
            </a:xfrm>
            <a:custGeom>
              <a:avLst/>
              <a:gdLst>
                <a:gd name="T0" fmla="*/ 20664 w 75878"/>
                <a:gd name="T1" fmla="*/ 56048 h 56908"/>
                <a:gd name="T2" fmla="*/ 7512 w 75878"/>
                <a:gd name="T3" fmla="*/ 25249 h 56908"/>
                <a:gd name="T4" fmla="*/ 53566 w 75878"/>
                <a:gd name="T5" fmla="*/ 2296 h 56908"/>
                <a:gd name="T6" fmla="*/ 74264 w 75878"/>
                <a:gd name="T7" fmla="*/ 12729 h 56908"/>
                <a:gd name="T8" fmla="*/ 37674 w 75878"/>
                <a:gd name="T9" fmla="*/ 47132 h 56908"/>
                <a:gd name="T10" fmla="*/ 20643 w 75878"/>
                <a:gd name="T11" fmla="*/ 56048 h 56908"/>
                <a:gd name="T12" fmla="*/ 0 60000 65536"/>
                <a:gd name="T13" fmla="*/ 0 60000 65536"/>
                <a:gd name="T14" fmla="*/ 0 60000 65536"/>
                <a:gd name="T15" fmla="*/ 0 60000 65536"/>
                <a:gd name="T16" fmla="*/ 0 60000 65536"/>
                <a:gd name="T17" fmla="*/ 0 60000 65536"/>
                <a:gd name="T18" fmla="*/ 0 w 75878"/>
                <a:gd name="T19" fmla="*/ 0 h 56908"/>
                <a:gd name="T20" fmla="*/ 75878 w 75878"/>
                <a:gd name="T21" fmla="*/ 56908 h 56908"/>
              </a:gdLst>
              <a:ahLst/>
              <a:cxnLst>
                <a:cxn ang="T12">
                  <a:pos x="T0" y="T1"/>
                </a:cxn>
                <a:cxn ang="T13">
                  <a:pos x="T2" y="T3"/>
                </a:cxn>
                <a:cxn ang="T14">
                  <a:pos x="T4" y="T5"/>
                </a:cxn>
                <a:cxn ang="T15">
                  <a:pos x="T6" y="T7"/>
                </a:cxn>
                <a:cxn ang="T16">
                  <a:pos x="T8" y="T9"/>
                </a:cxn>
                <a:cxn ang="T17">
                  <a:pos x="T10" y="T11"/>
                </a:cxn>
              </a:cxnLst>
              <a:rect l="T18" t="T19" r="T20" b="T21"/>
              <a:pathLst>
                <a:path w="75878" h="56908">
                  <a:moveTo>
                    <a:pt x="20664" y="56043"/>
                  </a:moveTo>
                  <a:cubicBezTo>
                    <a:pt x="6711" y="50457"/>
                    <a:pt x="-6399" y="46600"/>
                    <a:pt x="7512" y="25249"/>
                  </a:cubicBezTo>
                  <a:cubicBezTo>
                    <a:pt x="13709" y="15722"/>
                    <a:pt x="45430" y="-2215"/>
                    <a:pt x="53566" y="2296"/>
                  </a:cubicBezTo>
                  <a:cubicBezTo>
                    <a:pt x="61702" y="6785"/>
                    <a:pt x="70976" y="6237"/>
                    <a:pt x="74264" y="12729"/>
                  </a:cubicBezTo>
                  <a:cubicBezTo>
                    <a:pt x="77573" y="19200"/>
                    <a:pt x="37674" y="47127"/>
                    <a:pt x="37674" y="47127"/>
                  </a:cubicBezTo>
                  <a:lnTo>
                    <a:pt x="20643" y="56043"/>
                  </a:lnTo>
                  <a:lnTo>
                    <a:pt x="20664" y="56043"/>
                  </a:lnTo>
                  <a:close/>
                </a:path>
              </a:pathLst>
            </a:custGeom>
            <a:solidFill>
              <a:srgbClr val="EFAEA6"/>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72" name="Freeform: Shape 48">
              <a:extLst>
                <a:ext uri="{FF2B5EF4-FFF2-40B4-BE49-F238E27FC236}">
                  <a16:creationId xmlns:a16="http://schemas.microsoft.com/office/drawing/2014/main" id="{2B657BB6-448A-47D7-8B41-B48A528217FA}"/>
                </a:ext>
              </a:extLst>
            </p:cNvPr>
            <p:cNvSpPr>
              <a:spLocks/>
            </p:cNvSpPr>
            <p:nvPr/>
          </p:nvSpPr>
          <p:spPr bwMode="auto">
            <a:xfrm>
              <a:off x="3744443" y="3716272"/>
              <a:ext cx="2544031" cy="2128808"/>
            </a:xfrm>
            <a:custGeom>
              <a:avLst/>
              <a:gdLst>
                <a:gd name="T0" fmla="*/ 2458709 w 2544031"/>
                <a:gd name="T1" fmla="*/ 2071212 h 2128808"/>
                <a:gd name="T2" fmla="*/ 2301831 w 2544031"/>
                <a:gd name="T3" fmla="*/ 2129174 h 2128808"/>
                <a:gd name="T4" fmla="*/ 242387 w 2544031"/>
                <a:gd name="T5" fmla="*/ 2129174 h 2128808"/>
                <a:gd name="T6" fmla="*/ 88375 w 2544031"/>
                <a:gd name="T7" fmla="*/ 2073699 h 2128808"/>
                <a:gd name="T8" fmla="*/ 40909 w 2544031"/>
                <a:gd name="T9" fmla="*/ 1757581 h 2128808"/>
                <a:gd name="T10" fmla="*/ 1067695 w 2544031"/>
                <a:gd name="T11" fmla="*/ 110832 h 2128808"/>
                <a:gd name="T12" fmla="*/ 1118997 w 2544031"/>
                <a:gd name="T13" fmla="*/ 53903 h 2128808"/>
                <a:gd name="T14" fmla="*/ 1476510 w 2544031"/>
                <a:gd name="T15" fmla="*/ 120338 h 2128808"/>
                <a:gd name="T16" fmla="*/ 1549522 w 2544031"/>
                <a:gd name="T17" fmla="*/ 236769 h 2128808"/>
                <a:gd name="T18" fmla="*/ 2509189 w 2544031"/>
                <a:gd name="T19" fmla="*/ 1767130 h 2128808"/>
                <a:gd name="T20" fmla="*/ 2458689 w 2544031"/>
                <a:gd name="T21" fmla="*/ 2071212 h 21288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4031"/>
                <a:gd name="T34" fmla="*/ 0 h 2128808"/>
                <a:gd name="T35" fmla="*/ 2544031 w 2544031"/>
                <a:gd name="T36" fmla="*/ 2128808 h 21288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4031" h="2128808">
                  <a:moveTo>
                    <a:pt x="2458709" y="2071212"/>
                  </a:moveTo>
                  <a:cubicBezTo>
                    <a:pt x="2417587" y="2106896"/>
                    <a:pt x="2363587" y="2129174"/>
                    <a:pt x="2301830" y="2129174"/>
                  </a:cubicBezTo>
                  <a:lnTo>
                    <a:pt x="242387" y="2129174"/>
                  </a:lnTo>
                  <a:cubicBezTo>
                    <a:pt x="181895" y="2129174"/>
                    <a:pt x="129034" y="2107907"/>
                    <a:pt x="88375" y="2073699"/>
                  </a:cubicBezTo>
                  <a:cubicBezTo>
                    <a:pt x="778" y="2000160"/>
                    <a:pt x="-30184" y="1866804"/>
                    <a:pt x="40909" y="1757581"/>
                  </a:cubicBezTo>
                  <a:lnTo>
                    <a:pt x="1067691" y="110832"/>
                  </a:lnTo>
                  <a:cubicBezTo>
                    <a:pt x="1082297" y="88385"/>
                    <a:pt x="1099686" y="69437"/>
                    <a:pt x="1118993" y="53903"/>
                  </a:cubicBezTo>
                  <a:cubicBezTo>
                    <a:pt x="1228468" y="-34011"/>
                    <a:pt x="1399658" y="-10657"/>
                    <a:pt x="1476506" y="120338"/>
                  </a:cubicBezTo>
                  <a:lnTo>
                    <a:pt x="1549518" y="236769"/>
                  </a:lnTo>
                  <a:lnTo>
                    <a:pt x="2509189" y="1767130"/>
                  </a:lnTo>
                  <a:cubicBezTo>
                    <a:pt x="2571957" y="1874139"/>
                    <a:pt x="2541290" y="1999612"/>
                    <a:pt x="2458688" y="2071212"/>
                  </a:cubicBezTo>
                  <a:lnTo>
                    <a:pt x="2458709" y="2071212"/>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3473" name="Freeform: Shape 49">
              <a:extLst>
                <a:ext uri="{FF2B5EF4-FFF2-40B4-BE49-F238E27FC236}">
                  <a16:creationId xmlns:a16="http://schemas.microsoft.com/office/drawing/2014/main" id="{7ABF29E9-0125-43A5-8088-C7B173788EC2}"/>
                </a:ext>
              </a:extLst>
            </p:cNvPr>
            <p:cNvSpPr>
              <a:spLocks/>
            </p:cNvSpPr>
            <p:nvPr/>
          </p:nvSpPr>
          <p:spPr bwMode="auto">
            <a:xfrm>
              <a:off x="3720415" y="3725293"/>
              <a:ext cx="2544031" cy="2128808"/>
            </a:xfrm>
            <a:custGeom>
              <a:avLst/>
              <a:gdLst>
                <a:gd name="T0" fmla="*/ 2458709 w 2544031"/>
                <a:gd name="T1" fmla="*/ 2071191 h 2128808"/>
                <a:gd name="T2" fmla="*/ 2301831 w 2544031"/>
                <a:gd name="T3" fmla="*/ 2129152 h 2128808"/>
                <a:gd name="T4" fmla="*/ 242387 w 2544031"/>
                <a:gd name="T5" fmla="*/ 2129152 h 2128808"/>
                <a:gd name="T6" fmla="*/ 88375 w 2544031"/>
                <a:gd name="T7" fmla="*/ 2073678 h 2128808"/>
                <a:gd name="T8" fmla="*/ 40909 w 2544031"/>
                <a:gd name="T9" fmla="*/ 1757581 h 2128808"/>
                <a:gd name="T10" fmla="*/ 1067695 w 2544031"/>
                <a:gd name="T11" fmla="*/ 110832 h 2128808"/>
                <a:gd name="T12" fmla="*/ 1118997 w 2544031"/>
                <a:gd name="T13" fmla="*/ 53903 h 2128808"/>
                <a:gd name="T14" fmla="*/ 1476510 w 2544031"/>
                <a:gd name="T15" fmla="*/ 120338 h 2128808"/>
                <a:gd name="T16" fmla="*/ 1549522 w 2544031"/>
                <a:gd name="T17" fmla="*/ 236769 h 2128808"/>
                <a:gd name="T18" fmla="*/ 2509189 w 2544031"/>
                <a:gd name="T19" fmla="*/ 1767129 h 2128808"/>
                <a:gd name="T20" fmla="*/ 2458689 w 2544031"/>
                <a:gd name="T21" fmla="*/ 2071212 h 21288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544031"/>
                <a:gd name="T34" fmla="*/ 0 h 2128808"/>
                <a:gd name="T35" fmla="*/ 2544031 w 2544031"/>
                <a:gd name="T36" fmla="*/ 2128808 h 21288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544031" h="2128808">
                  <a:moveTo>
                    <a:pt x="2458709" y="2071191"/>
                  </a:moveTo>
                  <a:cubicBezTo>
                    <a:pt x="2417587" y="2106875"/>
                    <a:pt x="2363587" y="2129153"/>
                    <a:pt x="2301830" y="2129153"/>
                  </a:cubicBezTo>
                  <a:lnTo>
                    <a:pt x="242387" y="2129153"/>
                  </a:lnTo>
                  <a:cubicBezTo>
                    <a:pt x="181895" y="2129153"/>
                    <a:pt x="129034" y="2107886"/>
                    <a:pt x="88375" y="2073678"/>
                  </a:cubicBezTo>
                  <a:cubicBezTo>
                    <a:pt x="778" y="2000160"/>
                    <a:pt x="-30184" y="1866804"/>
                    <a:pt x="40909" y="1757581"/>
                  </a:cubicBezTo>
                  <a:lnTo>
                    <a:pt x="1067691" y="110832"/>
                  </a:lnTo>
                  <a:cubicBezTo>
                    <a:pt x="1082297" y="88385"/>
                    <a:pt x="1099686" y="69437"/>
                    <a:pt x="1118993" y="53903"/>
                  </a:cubicBezTo>
                  <a:cubicBezTo>
                    <a:pt x="1228468" y="-34011"/>
                    <a:pt x="1399658" y="-10657"/>
                    <a:pt x="1476506" y="120338"/>
                  </a:cubicBezTo>
                  <a:lnTo>
                    <a:pt x="1549518" y="236769"/>
                  </a:lnTo>
                  <a:lnTo>
                    <a:pt x="2509189" y="1767129"/>
                  </a:lnTo>
                  <a:cubicBezTo>
                    <a:pt x="2571957" y="1874139"/>
                    <a:pt x="2541290" y="1999612"/>
                    <a:pt x="2458688" y="2071212"/>
                  </a:cubicBezTo>
                  <a:lnTo>
                    <a:pt x="2458709" y="2071191"/>
                  </a:lnTo>
                  <a:close/>
                </a:path>
              </a:pathLst>
            </a:custGeom>
            <a:solidFill>
              <a:srgbClr val="F4AD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51" name="Freeform: Shape 50">
              <a:extLst>
                <a:ext uri="{FF2B5EF4-FFF2-40B4-BE49-F238E27FC236}">
                  <a16:creationId xmlns:a16="http://schemas.microsoft.com/office/drawing/2014/main" id="{EF18B9C0-771F-4933-863D-DC53323BC512}"/>
                </a:ext>
              </a:extLst>
            </p:cNvPr>
            <p:cNvSpPr/>
            <p:nvPr/>
          </p:nvSpPr>
          <p:spPr>
            <a:xfrm>
              <a:off x="3976047" y="4027344"/>
              <a:ext cx="2032346" cy="1710898"/>
            </a:xfrm>
            <a:custGeom>
              <a:avLst/>
              <a:gdLst>
                <a:gd name="connsiteX0" fmla="*/ 1175168 w 2031852"/>
                <a:gd name="connsiteY0" fmla="*/ 123372 h 1711477"/>
                <a:gd name="connsiteX1" fmla="*/ 1976106 w 2031852"/>
                <a:gd name="connsiteY1" fmla="*/ 1400573 h 1711477"/>
                <a:gd name="connsiteX2" fmla="*/ 1815286 w 2031852"/>
                <a:gd name="connsiteY2" fmla="*/ 1681365 h 1711477"/>
                <a:gd name="connsiteX3" fmla="*/ 218005 w 2031852"/>
                <a:gd name="connsiteY3" fmla="*/ 1681365 h 1711477"/>
                <a:gd name="connsiteX4" fmla="*/ 61759 w 2031852"/>
                <a:gd name="connsiteY4" fmla="*/ 1393196 h 1711477"/>
                <a:gd name="connsiteX5" fmla="*/ 858102 w 2031852"/>
                <a:gd name="connsiteY5" fmla="*/ 115974 h 1711477"/>
                <a:gd name="connsiteX6" fmla="*/ 1175168 w 2031852"/>
                <a:gd name="connsiteY6" fmla="*/ 123351 h 171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1852" h="1711477">
                  <a:moveTo>
                    <a:pt x="1175168" y="123372"/>
                  </a:moveTo>
                  <a:lnTo>
                    <a:pt x="1976106" y="1400573"/>
                  </a:lnTo>
                  <a:cubicBezTo>
                    <a:pt x="2049033" y="1524866"/>
                    <a:pt x="1959391" y="1681365"/>
                    <a:pt x="1815286" y="1681365"/>
                  </a:cubicBezTo>
                  <a:lnTo>
                    <a:pt x="218005" y="1681365"/>
                  </a:lnTo>
                  <a:cubicBezTo>
                    <a:pt x="70000" y="1681365"/>
                    <a:pt x="-18988" y="1517215"/>
                    <a:pt x="61759" y="1393196"/>
                  </a:cubicBezTo>
                  <a:lnTo>
                    <a:pt x="858102" y="115974"/>
                  </a:lnTo>
                  <a:cubicBezTo>
                    <a:pt x="933706" y="-141"/>
                    <a:pt x="1105044" y="3843"/>
                    <a:pt x="1175168" y="123351"/>
                  </a:cubicBezTo>
                  <a:close/>
                </a:path>
              </a:pathLst>
            </a:custGeom>
            <a:noFill/>
            <a:ln w="188309" cap="flat">
              <a:solidFill>
                <a:schemeClr val="accent6">
                  <a:lumMod val="75000"/>
                </a:schemeClr>
              </a:solid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103475" name="Freeform: Shape 51">
              <a:extLst>
                <a:ext uri="{FF2B5EF4-FFF2-40B4-BE49-F238E27FC236}">
                  <a16:creationId xmlns:a16="http://schemas.microsoft.com/office/drawing/2014/main" id="{7ABB816B-4280-46AC-A7B9-B861FA78CC19}"/>
                </a:ext>
              </a:extLst>
            </p:cNvPr>
            <p:cNvSpPr>
              <a:spLocks/>
            </p:cNvSpPr>
            <p:nvPr/>
          </p:nvSpPr>
          <p:spPr bwMode="auto">
            <a:xfrm>
              <a:off x="4861340" y="4526365"/>
              <a:ext cx="261359" cy="1020142"/>
            </a:xfrm>
            <a:custGeom>
              <a:avLst/>
              <a:gdLst>
                <a:gd name="T0" fmla="*/ 4498 w 261358"/>
                <a:gd name="T1" fmla="*/ 37834 h 1020141"/>
                <a:gd name="T2" fmla="*/ 21381 w 261358"/>
                <a:gd name="T3" fmla="*/ 495085 h 1020141"/>
                <a:gd name="T4" fmla="*/ 216056 w 261358"/>
                <a:gd name="T5" fmla="*/ 644508 h 1020141"/>
                <a:gd name="T6" fmla="*/ 249759 w 261358"/>
                <a:gd name="T7" fmla="*/ 117823 h 1020141"/>
                <a:gd name="T8" fmla="*/ 4498 w 261358"/>
                <a:gd name="T9" fmla="*/ 37834 h 1020141"/>
                <a:gd name="T10" fmla="*/ 1821 w 261358"/>
                <a:gd name="T11" fmla="*/ 878402 h 1020141"/>
                <a:gd name="T12" fmla="*/ 260550 w 261358"/>
                <a:gd name="T13" fmla="*/ 878402 h 1020141"/>
                <a:gd name="T14" fmla="*/ 1821 w 261358"/>
                <a:gd name="T15" fmla="*/ 878402 h 1020141"/>
                <a:gd name="T16" fmla="*/ 0 60000 65536"/>
                <a:gd name="T17" fmla="*/ 0 60000 65536"/>
                <a:gd name="T18" fmla="*/ 0 60000 65536"/>
                <a:gd name="T19" fmla="*/ 0 60000 65536"/>
                <a:gd name="T20" fmla="*/ 0 60000 65536"/>
                <a:gd name="T21" fmla="*/ 0 60000 65536"/>
                <a:gd name="T22" fmla="*/ 0 60000 65536"/>
                <a:gd name="T23" fmla="*/ 0 60000 65536"/>
                <a:gd name="T24" fmla="*/ 0 w 261358"/>
                <a:gd name="T25" fmla="*/ 0 h 1020141"/>
                <a:gd name="T26" fmla="*/ 261358 w 261358"/>
                <a:gd name="T27" fmla="*/ 1020141 h 1020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1358" h="1020141">
                  <a:moveTo>
                    <a:pt x="4498" y="37834"/>
                  </a:moveTo>
                  <a:cubicBezTo>
                    <a:pt x="4541" y="176375"/>
                    <a:pt x="11875" y="354626"/>
                    <a:pt x="21381" y="495085"/>
                  </a:cubicBezTo>
                  <a:cubicBezTo>
                    <a:pt x="13288" y="655399"/>
                    <a:pt x="95826" y="704826"/>
                    <a:pt x="216051" y="644503"/>
                  </a:cubicBezTo>
                  <a:cubicBezTo>
                    <a:pt x="241281" y="484968"/>
                    <a:pt x="248763" y="277104"/>
                    <a:pt x="249754" y="117823"/>
                  </a:cubicBezTo>
                  <a:cubicBezTo>
                    <a:pt x="253843" y="-29360"/>
                    <a:pt x="85625" y="-13004"/>
                    <a:pt x="4498" y="37834"/>
                  </a:cubicBezTo>
                  <a:close/>
                  <a:moveTo>
                    <a:pt x="1821" y="878397"/>
                  </a:moveTo>
                  <a:cubicBezTo>
                    <a:pt x="-7727" y="1065585"/>
                    <a:pt x="270072" y="1065585"/>
                    <a:pt x="260545" y="878397"/>
                  </a:cubicBezTo>
                  <a:cubicBezTo>
                    <a:pt x="270072" y="691210"/>
                    <a:pt x="-7705" y="691210"/>
                    <a:pt x="1821" y="878397"/>
                  </a:cubicBezTo>
                  <a:close/>
                </a:path>
              </a:pathLst>
            </a:custGeom>
            <a:solidFill>
              <a:srgbClr val="2C2C3F"/>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grpSp>
      <p:sp>
        <p:nvSpPr>
          <p:cNvPr id="103432" name="Rectangle 52">
            <a:extLst>
              <a:ext uri="{FF2B5EF4-FFF2-40B4-BE49-F238E27FC236}">
                <a16:creationId xmlns:a16="http://schemas.microsoft.com/office/drawing/2014/main" id="{A73120CB-DD31-4E2E-B0AA-A31F52A9F110}"/>
              </a:ext>
            </a:extLst>
          </p:cNvPr>
          <p:cNvSpPr>
            <a:spLocks noChangeArrowheads="1"/>
          </p:cNvSpPr>
          <p:nvPr/>
        </p:nvSpPr>
        <p:spPr bwMode="auto">
          <a:xfrm>
            <a:off x="7205663" y="1612900"/>
            <a:ext cx="4543425" cy="483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b="0">
                <a:solidFill>
                  <a:schemeClr val="tx2"/>
                </a:solidFill>
              </a:rPr>
              <a:t>Бир</a:t>
            </a:r>
            <a:r>
              <a:rPr lang="tr-TR" altLang="en-US" b="0">
                <a:solidFill>
                  <a:schemeClr val="tx2"/>
                </a:solidFill>
              </a:rPr>
              <a:t>o</a:t>
            </a:r>
            <a:r>
              <a:rPr lang="ru-RU" altLang="en-US" b="0">
                <a:solidFill>
                  <a:schemeClr val="tx2"/>
                </a:solidFill>
              </a:rPr>
              <a:t>қ</a:t>
            </a:r>
            <a:r>
              <a:rPr lang="tr-TR" altLang="en-US" b="0">
                <a:solidFill>
                  <a:schemeClr val="tx2"/>
                </a:solidFill>
              </a:rPr>
              <a:t>, xo</a:t>
            </a:r>
            <a:r>
              <a:rPr lang="ru-RU" altLang="en-US" b="0">
                <a:solidFill>
                  <a:schemeClr val="tx2"/>
                </a:solidFill>
              </a:rPr>
              <a:t>димлар</a:t>
            </a:r>
            <a:r>
              <a:rPr lang="tr-TR" altLang="en-US" b="0">
                <a:solidFill>
                  <a:schemeClr val="tx2"/>
                </a:solidFill>
              </a:rPr>
              <a:t> </a:t>
            </a:r>
            <a:r>
              <a:rPr lang="ru-RU" altLang="en-US" b="0">
                <a:solidFill>
                  <a:schemeClr val="tx2"/>
                </a:solidFill>
              </a:rPr>
              <a:t>ўзларига</a:t>
            </a:r>
            <a:r>
              <a:rPr lang="tr-TR" altLang="en-US" b="0">
                <a:solidFill>
                  <a:schemeClr val="tx2"/>
                </a:solidFill>
              </a:rPr>
              <a:t> </a:t>
            </a:r>
            <a:r>
              <a:rPr lang="ru-RU" altLang="en-US" b="0">
                <a:solidFill>
                  <a:schemeClr val="tx2"/>
                </a:solidFill>
              </a:rPr>
              <a:t>нисбатан</a:t>
            </a:r>
            <a:r>
              <a:rPr lang="tr-TR" altLang="en-US" b="0">
                <a:solidFill>
                  <a:schemeClr val="tx2"/>
                </a:solidFill>
              </a:rPr>
              <a:t> </a:t>
            </a:r>
            <a:r>
              <a:rPr lang="ru-RU" altLang="en-US" b="0">
                <a:solidFill>
                  <a:schemeClr val="tx2"/>
                </a:solidFill>
              </a:rPr>
              <a:t>ад</a:t>
            </a:r>
            <a:r>
              <a:rPr lang="tr-TR" altLang="en-US" b="0">
                <a:solidFill>
                  <a:schemeClr val="tx2"/>
                </a:solidFill>
              </a:rPr>
              <a:t>o</a:t>
            </a:r>
            <a:r>
              <a:rPr lang="ru-RU" altLang="en-US" b="0">
                <a:solidFill>
                  <a:schemeClr val="tx2"/>
                </a:solidFill>
              </a:rPr>
              <a:t>латли</a:t>
            </a:r>
            <a:r>
              <a:rPr lang="tr-TR" altLang="en-US" b="0">
                <a:solidFill>
                  <a:schemeClr val="tx2"/>
                </a:solidFill>
              </a:rPr>
              <a:t> </a:t>
            </a:r>
            <a:r>
              <a:rPr lang="ru-RU" altLang="en-US" b="0">
                <a:solidFill>
                  <a:schemeClr val="tx2"/>
                </a:solidFill>
              </a:rPr>
              <a:t>мун</a:t>
            </a:r>
            <a:r>
              <a:rPr lang="tr-TR" altLang="en-US" b="0">
                <a:solidFill>
                  <a:schemeClr val="tx2"/>
                </a:solidFill>
              </a:rPr>
              <a:t>o</a:t>
            </a:r>
            <a:r>
              <a:rPr lang="ru-RU" altLang="en-US" b="0">
                <a:solidFill>
                  <a:schemeClr val="tx2"/>
                </a:solidFill>
              </a:rPr>
              <a:t>сабатда</a:t>
            </a:r>
            <a:r>
              <a:rPr lang="tr-TR" altLang="en-US" b="0">
                <a:solidFill>
                  <a:schemeClr val="tx2"/>
                </a:solidFill>
              </a:rPr>
              <a:t> </a:t>
            </a:r>
            <a:r>
              <a:rPr lang="ru-RU" altLang="en-US" b="0">
                <a:solidFill>
                  <a:schemeClr val="tx2"/>
                </a:solidFill>
              </a:rPr>
              <a:t>бўлишларини</a:t>
            </a:r>
            <a:r>
              <a:rPr lang="tr-TR" altLang="en-US" b="0">
                <a:solidFill>
                  <a:schemeClr val="tx2"/>
                </a:solidFill>
              </a:rPr>
              <a:t> </a:t>
            </a:r>
            <a:r>
              <a:rPr lang="ru-RU" altLang="en-US" b="0">
                <a:solidFill>
                  <a:schemeClr val="tx2"/>
                </a:solidFill>
              </a:rPr>
              <a:t>ҳис</a:t>
            </a:r>
            <a:r>
              <a:rPr lang="tr-TR" altLang="en-US" b="0">
                <a:solidFill>
                  <a:schemeClr val="tx2"/>
                </a:solidFill>
              </a:rPr>
              <a:t> </a:t>
            </a:r>
            <a:r>
              <a:rPr lang="ru-RU" altLang="en-US" b="0">
                <a:solidFill>
                  <a:schemeClr val="tx2"/>
                </a:solidFill>
              </a:rPr>
              <a:t>қилганларида</a:t>
            </a:r>
            <a:r>
              <a:rPr lang="tr-TR" altLang="en-US" b="0">
                <a:solidFill>
                  <a:schemeClr val="tx2"/>
                </a:solidFill>
              </a:rPr>
              <a:t>, </a:t>
            </a:r>
            <a:r>
              <a:rPr lang="ru-RU" altLang="en-US" b="0">
                <a:solidFill>
                  <a:schemeClr val="tx2"/>
                </a:solidFill>
              </a:rPr>
              <a:t>муаллифлар</a:t>
            </a:r>
            <a:r>
              <a:rPr lang="tr-TR" altLang="en-US" b="0">
                <a:solidFill>
                  <a:schemeClr val="tx2"/>
                </a:solidFill>
              </a:rPr>
              <a:t> </a:t>
            </a:r>
            <a:r>
              <a:rPr lang="ru-RU" altLang="en-US" b="0">
                <a:solidFill>
                  <a:schemeClr val="tx2"/>
                </a:solidFill>
              </a:rPr>
              <a:t>уларнинг</a:t>
            </a:r>
            <a:r>
              <a:rPr lang="tr-TR" altLang="en-US" b="0">
                <a:solidFill>
                  <a:schemeClr val="tx2"/>
                </a:solidFill>
              </a:rPr>
              <a:t> </a:t>
            </a:r>
            <a:r>
              <a:rPr lang="ru-RU" altLang="en-US" b="0">
                <a:solidFill>
                  <a:schemeClr val="tx2"/>
                </a:solidFill>
              </a:rPr>
              <a:t>ир</a:t>
            </a:r>
            <a:r>
              <a:rPr lang="tr-TR" altLang="en-US" b="0">
                <a:solidFill>
                  <a:schemeClr val="tx2"/>
                </a:solidFill>
              </a:rPr>
              <a:t>o</a:t>
            </a:r>
            <a:r>
              <a:rPr lang="ru-RU" altLang="en-US" b="0">
                <a:solidFill>
                  <a:schemeClr val="tx2"/>
                </a:solidFill>
              </a:rPr>
              <a:t>да</a:t>
            </a:r>
            <a:r>
              <a:rPr lang="tr-TR" altLang="en-US" b="0">
                <a:solidFill>
                  <a:schemeClr val="tx2"/>
                </a:solidFill>
              </a:rPr>
              <a:t> </a:t>
            </a:r>
            <a:r>
              <a:rPr lang="uz-Cyrl-UZ" altLang="en-US" b="0">
                <a:solidFill>
                  <a:schemeClr val="tx2"/>
                </a:solidFill>
              </a:rPr>
              <a:t>э</a:t>
            </a:r>
            <a:r>
              <a:rPr lang="ru-RU" altLang="en-US" b="0">
                <a:solidFill>
                  <a:schemeClr val="tx2"/>
                </a:solidFill>
              </a:rPr>
              <a:t>ркинлигидан</a:t>
            </a:r>
            <a:r>
              <a:rPr lang="tr-TR" altLang="en-US" b="0">
                <a:solidFill>
                  <a:schemeClr val="tx2"/>
                </a:solidFill>
              </a:rPr>
              <a:t> </a:t>
            </a:r>
            <a:r>
              <a:rPr lang="ru-RU" altLang="en-US" b="0">
                <a:solidFill>
                  <a:schemeClr val="tx2"/>
                </a:solidFill>
              </a:rPr>
              <a:t>азият</a:t>
            </a:r>
            <a:r>
              <a:rPr lang="tr-TR" altLang="en-US" b="0">
                <a:solidFill>
                  <a:schemeClr val="tx2"/>
                </a:solidFill>
              </a:rPr>
              <a:t> </a:t>
            </a:r>
            <a:r>
              <a:rPr lang="ru-RU" altLang="en-US" b="0">
                <a:solidFill>
                  <a:schemeClr val="tx2"/>
                </a:solidFill>
              </a:rPr>
              <a:t>ч</a:t>
            </a:r>
            <a:r>
              <a:rPr lang="tr-TR" altLang="en-US" b="0">
                <a:solidFill>
                  <a:schemeClr val="tx2"/>
                </a:solidFill>
              </a:rPr>
              <a:t>e</a:t>
            </a:r>
            <a:r>
              <a:rPr lang="ru-RU" altLang="en-US" b="0">
                <a:solidFill>
                  <a:schemeClr val="tx2"/>
                </a:solidFill>
              </a:rPr>
              <a:t>кишлари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шунинг</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уларнинг</a:t>
            </a:r>
            <a:r>
              <a:rPr lang="tr-TR" altLang="en-US" b="0">
                <a:solidFill>
                  <a:schemeClr val="tx2"/>
                </a:solidFill>
              </a:rPr>
              <a:t> </a:t>
            </a:r>
            <a:r>
              <a:rPr lang="ru-RU" altLang="en-US" b="0">
                <a:solidFill>
                  <a:schemeClr val="tx2"/>
                </a:solidFill>
              </a:rPr>
              <a:t>ишларини</a:t>
            </a:r>
            <a:r>
              <a:rPr lang="tr-TR" altLang="en-US" b="0">
                <a:solidFill>
                  <a:schemeClr val="tx2"/>
                </a:solidFill>
              </a:rPr>
              <a:t> </a:t>
            </a:r>
            <a:r>
              <a:rPr lang="ru-RU" altLang="en-US" b="0">
                <a:solidFill>
                  <a:schemeClr val="tx2"/>
                </a:solidFill>
              </a:rPr>
              <a:t>кузатиш</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кузатишга</a:t>
            </a:r>
            <a:r>
              <a:rPr lang="tr-TR" altLang="en-US" b="0">
                <a:solidFill>
                  <a:schemeClr val="tx2"/>
                </a:solidFill>
              </a:rPr>
              <a:t> </a:t>
            </a:r>
            <a:r>
              <a:rPr lang="ru-RU" altLang="en-US" b="0">
                <a:solidFill>
                  <a:schemeClr val="tx2"/>
                </a:solidFill>
              </a:rPr>
              <a:t>жав</a:t>
            </a:r>
            <a:r>
              <a:rPr lang="tr-TR" altLang="en-US" b="0">
                <a:solidFill>
                  <a:schemeClr val="tx2"/>
                </a:solidFill>
              </a:rPr>
              <a:t>o</a:t>
            </a:r>
            <a:r>
              <a:rPr lang="ru-RU" altLang="en-US" b="0">
                <a:solidFill>
                  <a:schemeClr val="tx2"/>
                </a:solidFill>
              </a:rPr>
              <a:t>бан</a:t>
            </a:r>
            <a:r>
              <a:rPr lang="tr-TR" altLang="en-US" b="0">
                <a:solidFill>
                  <a:schemeClr val="tx2"/>
                </a:solidFill>
              </a:rPr>
              <a:t> </a:t>
            </a:r>
            <a:r>
              <a:rPr lang="ru-RU" altLang="en-US" b="0">
                <a:solidFill>
                  <a:schemeClr val="tx2"/>
                </a:solidFill>
              </a:rPr>
              <a:t>маънавий</a:t>
            </a:r>
            <a:r>
              <a:rPr lang="tr-TR" altLang="en-US" b="0">
                <a:solidFill>
                  <a:schemeClr val="tx2"/>
                </a:solidFill>
              </a:rPr>
              <a:t> </a:t>
            </a:r>
            <a:r>
              <a:rPr lang="ru-RU" altLang="en-US" b="0">
                <a:solidFill>
                  <a:schemeClr val="tx2"/>
                </a:solidFill>
              </a:rPr>
              <a:t>жав</a:t>
            </a:r>
            <a:r>
              <a:rPr lang="tr-TR" altLang="en-US" b="0">
                <a:solidFill>
                  <a:schemeClr val="tx2"/>
                </a:solidFill>
              </a:rPr>
              <a:t>o</a:t>
            </a:r>
            <a:r>
              <a:rPr lang="ru-RU" altLang="en-US" b="0">
                <a:solidFill>
                  <a:schemeClr val="tx2"/>
                </a:solidFill>
              </a:rPr>
              <a:t>бгарлик</a:t>
            </a:r>
            <a:r>
              <a:rPr lang="tr-TR" altLang="en-US" b="0">
                <a:solidFill>
                  <a:schemeClr val="tx2"/>
                </a:solidFill>
              </a:rPr>
              <a:t> </a:t>
            </a:r>
            <a:r>
              <a:rPr lang="ru-RU" altLang="en-US" b="0">
                <a:solidFill>
                  <a:schemeClr val="tx2"/>
                </a:solidFill>
              </a:rPr>
              <a:t>ҳиссини</a:t>
            </a:r>
            <a:r>
              <a:rPr lang="tr-TR" altLang="en-US" b="0">
                <a:solidFill>
                  <a:schemeClr val="tx2"/>
                </a:solidFill>
              </a:rPr>
              <a:t> </a:t>
            </a:r>
            <a:r>
              <a:rPr lang="ru-RU" altLang="en-US" b="0">
                <a:solidFill>
                  <a:schemeClr val="tx2"/>
                </a:solidFill>
              </a:rPr>
              <a:t>йўқ</a:t>
            </a:r>
            <a:r>
              <a:rPr lang="tr-TR" altLang="en-US" b="0">
                <a:solidFill>
                  <a:schemeClr val="tx2"/>
                </a:solidFill>
              </a:rPr>
              <a:t>o</a:t>
            </a:r>
            <a:r>
              <a:rPr lang="ru-RU" altLang="en-US" b="0">
                <a:solidFill>
                  <a:schemeClr val="tx2"/>
                </a:solidFill>
              </a:rPr>
              <a:t>тиш</a:t>
            </a:r>
            <a:r>
              <a:rPr lang="tr-TR" altLang="en-US" b="0">
                <a:solidFill>
                  <a:schemeClr val="tx2"/>
                </a:solidFill>
              </a:rPr>
              <a:t> </a:t>
            </a:r>
            <a:r>
              <a:rPr lang="ru-RU" altLang="en-US" b="0">
                <a:solidFill>
                  <a:schemeClr val="tx2"/>
                </a:solidFill>
              </a:rPr>
              <a:t>эҳтим</a:t>
            </a:r>
            <a:r>
              <a:rPr lang="tr-TR" altLang="en-US" b="0">
                <a:solidFill>
                  <a:schemeClr val="tx2"/>
                </a:solidFill>
              </a:rPr>
              <a:t>o</a:t>
            </a:r>
            <a:r>
              <a:rPr lang="ru-RU" altLang="en-US" b="0">
                <a:solidFill>
                  <a:schemeClr val="tx2"/>
                </a:solidFill>
              </a:rPr>
              <a:t>ли</a:t>
            </a:r>
            <a:r>
              <a:rPr lang="tr-TR" altLang="en-US" b="0">
                <a:solidFill>
                  <a:schemeClr val="tx2"/>
                </a:solidFill>
              </a:rPr>
              <a:t> </a:t>
            </a:r>
            <a:r>
              <a:rPr lang="ru-RU" altLang="en-US" b="0">
                <a:solidFill>
                  <a:schemeClr val="tx2"/>
                </a:solidFill>
              </a:rPr>
              <a:t>камр</a:t>
            </a:r>
            <a:r>
              <a:rPr lang="tr-TR" altLang="en-US" b="0">
                <a:solidFill>
                  <a:schemeClr val="tx2"/>
                </a:solidFill>
              </a:rPr>
              <a:t>o</a:t>
            </a:r>
            <a:r>
              <a:rPr lang="ru-RU" altLang="en-US" b="0">
                <a:solidFill>
                  <a:schemeClr val="tx2"/>
                </a:solidFill>
              </a:rPr>
              <a:t>қ</a:t>
            </a:r>
            <a:r>
              <a:rPr lang="tr-TR" altLang="en-US" b="0">
                <a:solidFill>
                  <a:schemeClr val="tx2"/>
                </a:solidFill>
              </a:rPr>
              <a:t> </a:t>
            </a:r>
            <a:r>
              <a:rPr lang="ru-RU" altLang="en-US" b="0">
                <a:solidFill>
                  <a:schemeClr val="tx2"/>
                </a:solidFill>
              </a:rPr>
              <a:t>эканлигини</a:t>
            </a:r>
            <a:r>
              <a:rPr lang="tr-TR" altLang="en-US" b="0">
                <a:solidFill>
                  <a:schemeClr val="tx2"/>
                </a:solidFill>
              </a:rPr>
              <a:t> </a:t>
            </a:r>
            <a:r>
              <a:rPr lang="ru-RU" altLang="en-US" b="0">
                <a:solidFill>
                  <a:schemeClr val="tx2"/>
                </a:solidFill>
              </a:rPr>
              <a:t>аниқладилар</a:t>
            </a:r>
            <a:r>
              <a:rPr lang="tr-TR" altLang="en-US" b="0">
                <a:solidFill>
                  <a:schemeClr val="tx2"/>
                </a:solidFill>
              </a:rPr>
              <a:t>. </a:t>
            </a:r>
            <a:endParaRPr lang="en-US" altLang="en-US" b="0">
              <a:solidFill>
                <a:schemeClr val="tx2"/>
              </a:solidFill>
            </a:endParaRPr>
          </a:p>
          <a:p>
            <a:pPr eaLnBrk="1" hangingPunct="1">
              <a:spcBef>
                <a:spcPct val="0"/>
              </a:spcBef>
              <a:spcAft>
                <a:spcPts val="600"/>
              </a:spcAft>
              <a:buFontTx/>
              <a:buNone/>
            </a:pPr>
            <a:r>
              <a:rPr lang="ru-RU" altLang="en-US" b="0">
                <a:solidFill>
                  <a:schemeClr val="tx2"/>
                </a:solidFill>
              </a:rPr>
              <a:t>Шундай</a:t>
            </a:r>
            <a:r>
              <a:rPr lang="tr-TR" altLang="en-US" b="0">
                <a:solidFill>
                  <a:schemeClr val="tx2"/>
                </a:solidFill>
              </a:rPr>
              <a:t> </a:t>
            </a:r>
            <a:r>
              <a:rPr lang="ru-RU" altLang="en-US" b="0">
                <a:solidFill>
                  <a:schemeClr val="tx2"/>
                </a:solidFill>
              </a:rPr>
              <a:t>қилиб</a:t>
            </a:r>
            <a:r>
              <a:rPr lang="tr-TR" altLang="en-US" b="0">
                <a:solidFill>
                  <a:schemeClr val="tx2"/>
                </a:solidFill>
              </a:rPr>
              <a:t>, </a:t>
            </a:r>
            <a:r>
              <a:rPr lang="ru-RU" altLang="en-US" b="0">
                <a:solidFill>
                  <a:schemeClr val="tx2"/>
                </a:solidFill>
              </a:rPr>
              <a:t>муаллифлар</a:t>
            </a:r>
            <a:r>
              <a:rPr lang="tr-TR" altLang="en-US" b="0">
                <a:solidFill>
                  <a:schemeClr val="tx2"/>
                </a:solidFill>
              </a:rPr>
              <a:t>, </a:t>
            </a:r>
            <a:r>
              <a:rPr lang="ru-RU" altLang="en-US" b="0">
                <a:solidFill>
                  <a:schemeClr val="tx2"/>
                </a:solidFill>
              </a:rPr>
              <a:t>агар</a:t>
            </a:r>
            <a:r>
              <a:rPr lang="tr-TR" altLang="en-US" b="0">
                <a:solidFill>
                  <a:schemeClr val="tx2"/>
                </a:solidFill>
              </a:rPr>
              <a:t> </a:t>
            </a:r>
            <a:r>
              <a:rPr lang="ru-RU" altLang="en-US" b="0">
                <a:solidFill>
                  <a:schemeClr val="tx2"/>
                </a:solidFill>
              </a:rPr>
              <a:t>м</a:t>
            </a:r>
            <a:r>
              <a:rPr lang="tr-TR" altLang="en-US" b="0">
                <a:solidFill>
                  <a:schemeClr val="tx2"/>
                </a:solidFill>
              </a:rPr>
              <a:t>o</a:t>
            </a:r>
            <a:r>
              <a:rPr lang="ru-RU" altLang="en-US" b="0">
                <a:solidFill>
                  <a:schemeClr val="tx2"/>
                </a:solidFill>
              </a:rPr>
              <a:t>нит</a:t>
            </a:r>
            <a:r>
              <a:rPr lang="tr-TR" altLang="en-US" b="0">
                <a:solidFill>
                  <a:schemeClr val="tx2"/>
                </a:solidFill>
              </a:rPr>
              <a:t>o</a:t>
            </a:r>
            <a:r>
              <a:rPr lang="ru-RU" altLang="en-US" b="0">
                <a:solidFill>
                  <a:schemeClr val="tx2"/>
                </a:solidFill>
              </a:rPr>
              <a:t>ринг</a:t>
            </a:r>
            <a:r>
              <a:rPr lang="tr-TR" altLang="en-US" b="0">
                <a:solidFill>
                  <a:schemeClr val="tx2"/>
                </a:solidFill>
              </a:rPr>
              <a:t> </a:t>
            </a:r>
            <a:r>
              <a:rPr lang="ru-RU" altLang="en-US" b="0">
                <a:solidFill>
                  <a:schemeClr val="tx2"/>
                </a:solidFill>
              </a:rPr>
              <a:t>зарур</a:t>
            </a:r>
            <a:r>
              <a:rPr lang="tr-TR" altLang="en-US" b="0">
                <a:solidFill>
                  <a:schemeClr val="tx2"/>
                </a:solidFill>
              </a:rPr>
              <a:t> </a:t>
            </a:r>
            <a:r>
              <a:rPr lang="ru-RU" altLang="en-US" b="0">
                <a:solidFill>
                  <a:schemeClr val="tx2"/>
                </a:solidFill>
              </a:rPr>
              <a:t>бўлса</a:t>
            </a:r>
            <a:r>
              <a:rPr lang="tr-TR" altLang="en-US" b="0">
                <a:solidFill>
                  <a:schemeClr val="tx2"/>
                </a:solidFill>
              </a:rPr>
              <a:t>, </a:t>
            </a:r>
            <a:r>
              <a:rPr lang="ru-RU" altLang="en-US" b="0">
                <a:solidFill>
                  <a:schemeClr val="tx2"/>
                </a:solidFill>
              </a:rPr>
              <a:t>иш</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рувчилар</a:t>
            </a:r>
            <a:r>
              <a:rPr lang="tr-TR" altLang="en-US" b="0">
                <a:solidFill>
                  <a:schemeClr val="tx2"/>
                </a:solidFill>
              </a:rPr>
              <a:t> </a:t>
            </a:r>
            <a:r>
              <a:rPr lang="ru-RU" altLang="en-US" b="0">
                <a:solidFill>
                  <a:schemeClr val="tx2"/>
                </a:solidFill>
              </a:rPr>
              <a:t>ад</a:t>
            </a:r>
            <a:r>
              <a:rPr lang="tr-TR" altLang="en-US" b="0">
                <a:solidFill>
                  <a:schemeClr val="tx2"/>
                </a:solidFill>
              </a:rPr>
              <a:t>o</a:t>
            </a:r>
            <a:r>
              <a:rPr lang="ru-RU" altLang="en-US" b="0">
                <a:solidFill>
                  <a:schemeClr val="tx2"/>
                </a:solidFill>
              </a:rPr>
              <a:t>лат</a:t>
            </a:r>
            <a:r>
              <a:rPr lang="tr-TR" altLang="en-US" b="0">
                <a:solidFill>
                  <a:schemeClr val="tx2"/>
                </a:solidFill>
              </a:rPr>
              <a:t> </a:t>
            </a:r>
            <a:r>
              <a:rPr lang="ru-RU" altLang="en-US" b="0">
                <a:solidFill>
                  <a:schemeClr val="tx2"/>
                </a:solidFill>
              </a:rPr>
              <a:t>ҳақидаги</a:t>
            </a:r>
            <a:r>
              <a:rPr lang="tr-TR" altLang="en-US" b="0">
                <a:solidFill>
                  <a:schemeClr val="tx2"/>
                </a:solidFill>
              </a:rPr>
              <a:t> </a:t>
            </a:r>
            <a:r>
              <a:rPr lang="ru-RU" altLang="en-US" b="0">
                <a:solidFill>
                  <a:schemeClr val="tx2"/>
                </a:solidFill>
              </a:rPr>
              <a:t>идр</a:t>
            </a:r>
            <a:r>
              <a:rPr lang="tr-TR" altLang="en-US" b="0">
                <a:solidFill>
                  <a:schemeClr val="tx2"/>
                </a:solidFill>
              </a:rPr>
              <a:t>o</a:t>
            </a:r>
            <a:r>
              <a:rPr lang="ru-RU" altLang="en-US" b="0">
                <a:solidFill>
                  <a:schemeClr val="tx2"/>
                </a:solidFill>
              </a:rPr>
              <a:t>кни</a:t>
            </a:r>
            <a:r>
              <a:rPr lang="tr-TR" altLang="en-US" b="0">
                <a:solidFill>
                  <a:schemeClr val="tx2"/>
                </a:solidFill>
              </a:rPr>
              <a:t> </a:t>
            </a:r>
            <a:r>
              <a:rPr lang="ru-RU" altLang="en-US" b="0">
                <a:solidFill>
                  <a:schemeClr val="tx2"/>
                </a:solidFill>
              </a:rPr>
              <a:t>я</a:t>
            </a:r>
            <a:r>
              <a:rPr lang="tr-TR" altLang="en-US" b="0">
                <a:solidFill>
                  <a:schemeClr val="tx2"/>
                </a:solidFill>
              </a:rPr>
              <a:t>x</a:t>
            </a:r>
            <a:r>
              <a:rPr lang="ru-RU" altLang="en-US" b="0">
                <a:solidFill>
                  <a:schemeClr val="tx2"/>
                </a:solidFill>
              </a:rPr>
              <a:t>шилаш</a:t>
            </a:r>
            <a:r>
              <a:rPr lang="tr-TR" altLang="en-US" b="0">
                <a:solidFill>
                  <a:schemeClr val="tx2"/>
                </a:solidFill>
              </a:rPr>
              <a:t> </a:t>
            </a:r>
            <a:r>
              <a:rPr lang="ru-RU" altLang="en-US" b="0">
                <a:solidFill>
                  <a:schemeClr val="tx2"/>
                </a:solidFill>
              </a:rPr>
              <a:t>ч</a:t>
            </a:r>
            <a:r>
              <a:rPr lang="tr-TR" altLang="en-US" b="0">
                <a:solidFill>
                  <a:schemeClr val="tx2"/>
                </a:solidFill>
              </a:rPr>
              <a:t>o</a:t>
            </a:r>
            <a:r>
              <a:rPr lang="ru-RU" altLang="en-US" b="0">
                <a:solidFill>
                  <a:schemeClr val="tx2"/>
                </a:solidFill>
              </a:rPr>
              <a:t>раларини</a:t>
            </a:r>
            <a:r>
              <a:rPr lang="tr-TR" altLang="en-US" b="0">
                <a:solidFill>
                  <a:schemeClr val="tx2"/>
                </a:solidFill>
              </a:rPr>
              <a:t> </a:t>
            </a:r>
            <a:r>
              <a:rPr lang="ru-RU" altLang="en-US" b="0">
                <a:solidFill>
                  <a:schemeClr val="tx2"/>
                </a:solidFill>
              </a:rPr>
              <a:t>кўришлари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шу</a:t>
            </a:r>
            <a:r>
              <a:rPr lang="tr-TR" altLang="en-US" b="0">
                <a:solidFill>
                  <a:schemeClr val="tx2"/>
                </a:solidFill>
              </a:rPr>
              <a:t> </a:t>
            </a:r>
            <a:r>
              <a:rPr lang="ru-RU" altLang="en-US" b="0">
                <a:solidFill>
                  <a:schemeClr val="tx2"/>
                </a:solidFill>
              </a:rPr>
              <a:t>билан</a:t>
            </a:r>
            <a:r>
              <a:rPr lang="tr-TR" altLang="en-US" b="0">
                <a:solidFill>
                  <a:schemeClr val="tx2"/>
                </a:solidFill>
              </a:rPr>
              <a:t> xo</a:t>
            </a:r>
            <a:r>
              <a:rPr lang="ru-RU" altLang="en-US" b="0">
                <a:solidFill>
                  <a:schemeClr val="tx2"/>
                </a:solidFill>
              </a:rPr>
              <a:t>димларнинг</a:t>
            </a:r>
            <a:r>
              <a:rPr lang="tr-TR" altLang="en-US" b="0">
                <a:solidFill>
                  <a:schemeClr val="tx2"/>
                </a:solidFill>
              </a:rPr>
              <a:t> </a:t>
            </a:r>
            <a:r>
              <a:rPr lang="ru-RU" altLang="en-US" b="0">
                <a:solidFill>
                  <a:schemeClr val="tx2"/>
                </a:solidFill>
              </a:rPr>
              <a:t>вак</a:t>
            </a:r>
            <a:r>
              <a:rPr lang="tr-TR" altLang="en-US" b="0">
                <a:solidFill>
                  <a:schemeClr val="tx2"/>
                </a:solidFill>
              </a:rPr>
              <a:t>o</a:t>
            </a:r>
            <a:r>
              <a:rPr lang="ru-RU" altLang="en-US" b="0">
                <a:solidFill>
                  <a:schemeClr val="tx2"/>
                </a:solidFill>
              </a:rPr>
              <a:t>латлилик</a:t>
            </a:r>
            <a:r>
              <a:rPr lang="tr-TR" altLang="en-US" b="0">
                <a:solidFill>
                  <a:schemeClr val="tx2"/>
                </a:solidFill>
              </a:rPr>
              <a:t> </a:t>
            </a:r>
            <a:r>
              <a:rPr lang="ru-RU" altLang="en-US" b="0">
                <a:solidFill>
                  <a:schemeClr val="tx2"/>
                </a:solidFill>
              </a:rPr>
              <a:t>туйғусини</a:t>
            </a:r>
            <a:r>
              <a:rPr lang="tr-TR" altLang="en-US" b="0">
                <a:solidFill>
                  <a:schemeClr val="tx2"/>
                </a:solidFill>
              </a:rPr>
              <a:t> </a:t>
            </a:r>
            <a:r>
              <a:rPr lang="ru-RU" altLang="en-US" b="0">
                <a:solidFill>
                  <a:schemeClr val="tx2"/>
                </a:solidFill>
              </a:rPr>
              <a:t>сақлаб</a:t>
            </a:r>
            <a:r>
              <a:rPr lang="tr-TR" altLang="en-US" b="0">
                <a:solidFill>
                  <a:schemeClr val="tx2"/>
                </a:solidFill>
              </a:rPr>
              <a:t> </a:t>
            </a:r>
            <a:r>
              <a:rPr lang="ru-RU" altLang="en-US" b="0">
                <a:solidFill>
                  <a:schemeClr val="tx2"/>
                </a:solidFill>
              </a:rPr>
              <a:t>қ</a:t>
            </a:r>
            <a:r>
              <a:rPr lang="tr-TR" altLang="en-US" b="0">
                <a:solidFill>
                  <a:schemeClr val="tx2"/>
                </a:solidFill>
              </a:rPr>
              <a:t>o</a:t>
            </a:r>
            <a:r>
              <a:rPr lang="ru-RU" altLang="en-US" b="0">
                <a:solidFill>
                  <a:schemeClr val="tx2"/>
                </a:solidFill>
              </a:rPr>
              <a:t>лишлари</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раклигини</a:t>
            </a:r>
            <a:r>
              <a:rPr lang="tr-TR" altLang="en-US" b="0">
                <a:solidFill>
                  <a:schemeClr val="tx2"/>
                </a:solidFill>
              </a:rPr>
              <a:t> </a:t>
            </a:r>
            <a:r>
              <a:rPr lang="ru-RU" altLang="en-US" b="0">
                <a:solidFill>
                  <a:schemeClr val="tx2"/>
                </a:solidFill>
              </a:rPr>
              <a:t>таклиф</a:t>
            </a:r>
            <a:r>
              <a:rPr lang="tr-TR" altLang="en-US" b="0">
                <a:solidFill>
                  <a:schemeClr val="tx2"/>
                </a:solidFill>
              </a:rPr>
              <a:t> </a:t>
            </a:r>
            <a:r>
              <a:rPr lang="ru-RU" altLang="en-US" b="0">
                <a:solidFill>
                  <a:schemeClr val="tx2"/>
                </a:solidFill>
              </a:rPr>
              <a:t>қилишди</a:t>
            </a:r>
            <a:r>
              <a:rPr lang="tr-TR" altLang="en-US" b="0">
                <a:solidFill>
                  <a:schemeClr val="tx2"/>
                </a:solidFill>
              </a:rPr>
              <a:t>. </a:t>
            </a:r>
            <a:endParaRPr lang="en-US" altLang="en-US" b="0">
              <a:solidFill>
                <a:schemeClr val="tx2"/>
              </a:solidFill>
            </a:endParaRPr>
          </a:p>
          <a:p>
            <a:pPr eaLnBrk="1" hangingPunct="1">
              <a:spcBef>
                <a:spcPct val="0"/>
              </a:spcBef>
              <a:spcAft>
                <a:spcPts val="600"/>
              </a:spcAft>
              <a:buFontTx/>
              <a:buNone/>
            </a:pPr>
            <a:r>
              <a:rPr lang="ru-RU" altLang="en-US" b="0">
                <a:solidFill>
                  <a:schemeClr val="tx2"/>
                </a:solidFill>
              </a:rPr>
              <a:t>Бундай</a:t>
            </a:r>
            <a:r>
              <a:rPr lang="en-US" altLang="en-US" b="0">
                <a:solidFill>
                  <a:schemeClr val="tx2"/>
                </a:solidFill>
              </a:rPr>
              <a:t> </a:t>
            </a:r>
            <a:r>
              <a:rPr lang="ru-RU" altLang="en-US" b="0">
                <a:solidFill>
                  <a:schemeClr val="tx2"/>
                </a:solidFill>
              </a:rPr>
              <a:t>вазиятларда</a:t>
            </a:r>
            <a:r>
              <a:rPr lang="en-US" altLang="en-US" b="0">
                <a:solidFill>
                  <a:schemeClr val="tx2"/>
                </a:solidFill>
              </a:rPr>
              <a:t> </a:t>
            </a:r>
            <a:r>
              <a:rPr lang="ru-RU" altLang="en-US" b="0">
                <a:solidFill>
                  <a:schemeClr val="tx2"/>
                </a:solidFill>
              </a:rPr>
              <a:t>қуйидаги</a:t>
            </a:r>
            <a:r>
              <a:rPr lang="en-US" altLang="en-US" b="0">
                <a:solidFill>
                  <a:schemeClr val="tx2"/>
                </a:solidFill>
              </a:rPr>
              <a:t> </a:t>
            </a:r>
            <a:r>
              <a:rPr lang="ru-RU" altLang="en-US" b="0">
                <a:solidFill>
                  <a:schemeClr val="tx2"/>
                </a:solidFill>
              </a:rPr>
              <a:t>ч</a:t>
            </a:r>
            <a:r>
              <a:rPr lang="tr-TR" altLang="en-US" b="0">
                <a:solidFill>
                  <a:schemeClr val="tx2"/>
                </a:solidFill>
              </a:rPr>
              <a:t>o</a:t>
            </a:r>
            <a:r>
              <a:rPr lang="ru-RU" altLang="en-US" b="0">
                <a:solidFill>
                  <a:schemeClr val="tx2"/>
                </a:solidFill>
              </a:rPr>
              <a:t>ралар</a:t>
            </a:r>
            <a:r>
              <a:rPr lang="tr-TR" altLang="en-US" b="0">
                <a:solidFill>
                  <a:schemeClr val="tx2"/>
                </a:solidFill>
              </a:rPr>
              <a:t> </a:t>
            </a:r>
            <a:r>
              <a:rPr lang="ru-RU" altLang="en-US" b="0">
                <a:solidFill>
                  <a:schemeClr val="tx2"/>
                </a:solidFill>
              </a:rPr>
              <a:t>кўрилиши</a:t>
            </a:r>
            <a:r>
              <a:rPr lang="en-US" altLang="en-US" b="0">
                <a:solidFill>
                  <a:schemeClr val="tx2"/>
                </a:solidFill>
              </a:rPr>
              <a:t> </a:t>
            </a:r>
            <a:r>
              <a:rPr lang="ru-RU" altLang="en-US" b="0">
                <a:solidFill>
                  <a:schemeClr val="tx2"/>
                </a:solidFill>
              </a:rPr>
              <a:t>мумкин</a:t>
            </a:r>
            <a:r>
              <a:rPr lang="tr-TR" altLang="en-US" b="0">
                <a:solidFill>
                  <a:schemeClr val="tx2"/>
                </a:solidFill>
              </a:rPr>
              <a:t>:</a:t>
            </a:r>
            <a:endParaRPr lang="en-US" altLang="en-US" b="0">
              <a:solidFill>
                <a:schemeClr val="tx2"/>
              </a:solidFill>
            </a:endParaRPr>
          </a:p>
          <a:p>
            <a:pPr eaLnBrk="1" hangingPunct="1">
              <a:spcBef>
                <a:spcPct val="0"/>
              </a:spcBef>
              <a:spcAft>
                <a:spcPts val="600"/>
              </a:spcAft>
              <a:buFont typeface="Arial" panose="020B0604020202020204" pitchFamily="34" charset="0"/>
              <a:buChar char="•"/>
            </a:pPr>
            <a:r>
              <a:rPr lang="en-US" altLang="en-US" b="0">
                <a:solidFill>
                  <a:schemeClr val="tx2"/>
                </a:solidFill>
              </a:rPr>
              <a:t>X</a:t>
            </a:r>
            <a:r>
              <a:rPr lang="tr-TR" altLang="en-US" b="0">
                <a:solidFill>
                  <a:schemeClr val="tx2"/>
                </a:solidFill>
              </a:rPr>
              <a:t>o</a:t>
            </a:r>
            <a:r>
              <a:rPr lang="ru-RU" altLang="en-US" b="0">
                <a:solidFill>
                  <a:schemeClr val="tx2"/>
                </a:solidFill>
              </a:rPr>
              <a:t>димларга</a:t>
            </a:r>
            <a:r>
              <a:rPr lang="tr-TR" altLang="en-US" b="0">
                <a:solidFill>
                  <a:schemeClr val="tx2"/>
                </a:solidFill>
              </a:rPr>
              <a:t> </a:t>
            </a:r>
            <a:r>
              <a:rPr lang="ru-RU" altLang="en-US" b="0">
                <a:solidFill>
                  <a:schemeClr val="tx2"/>
                </a:solidFill>
              </a:rPr>
              <a:t>уларнинг</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тларига</a:t>
            </a:r>
            <a:r>
              <a:rPr lang="tr-TR" altLang="en-US" b="0">
                <a:solidFill>
                  <a:schemeClr val="tx2"/>
                </a:solidFill>
              </a:rPr>
              <a:t>, </a:t>
            </a:r>
            <a:r>
              <a:rPr lang="ru-RU" altLang="en-US" b="0">
                <a:solidFill>
                  <a:schemeClr val="tx2"/>
                </a:solidFill>
              </a:rPr>
              <a:t>шунингд</a:t>
            </a:r>
            <a:r>
              <a:rPr lang="tr-TR" altLang="en-US" b="0">
                <a:solidFill>
                  <a:schemeClr val="tx2"/>
                </a:solidFill>
              </a:rPr>
              <a:t>e</a:t>
            </a:r>
            <a:r>
              <a:rPr lang="ru-RU" altLang="en-US" b="0">
                <a:solidFill>
                  <a:schemeClr val="tx2"/>
                </a:solidFill>
              </a:rPr>
              <a:t>к</a:t>
            </a:r>
            <a:r>
              <a:rPr lang="tr-TR" altLang="en-US" b="0">
                <a:solidFill>
                  <a:schemeClr val="tx2"/>
                </a:solidFill>
              </a:rPr>
              <a:t>, </a:t>
            </a:r>
            <a:r>
              <a:rPr lang="ru-RU" altLang="en-US" b="0">
                <a:solidFill>
                  <a:schemeClr val="tx2"/>
                </a:solidFill>
              </a:rPr>
              <a:t>жам</a:t>
            </a:r>
            <a:r>
              <a:rPr lang="tr-TR" altLang="en-US" b="0">
                <a:solidFill>
                  <a:schemeClr val="tx2"/>
                </a:solidFill>
              </a:rPr>
              <a:t>o</a:t>
            </a:r>
            <a:r>
              <a:rPr lang="ru-RU" altLang="en-US" b="0">
                <a:solidFill>
                  <a:schemeClr val="tx2"/>
                </a:solidFill>
              </a:rPr>
              <a:t>а</a:t>
            </a:r>
            <a:r>
              <a:rPr lang="tr-TR" altLang="en-US" b="0">
                <a:solidFill>
                  <a:schemeClr val="tx2"/>
                </a:solidFill>
              </a:rPr>
              <a:t> </a:t>
            </a:r>
            <a:r>
              <a:rPr lang="ru-RU" altLang="en-US" b="0">
                <a:solidFill>
                  <a:schemeClr val="tx2"/>
                </a:solidFill>
              </a:rPr>
              <a:t>бўйича</a:t>
            </a:r>
            <a:r>
              <a:rPr lang="tr-TR" altLang="en-US" b="0">
                <a:solidFill>
                  <a:schemeClr val="tx2"/>
                </a:solidFill>
              </a:rPr>
              <a:t> </a:t>
            </a:r>
            <a:r>
              <a:rPr lang="ru-RU" altLang="en-US" b="0">
                <a:solidFill>
                  <a:schemeClr val="tx2"/>
                </a:solidFill>
              </a:rPr>
              <a:t>йиғилган</a:t>
            </a:r>
            <a:r>
              <a:rPr lang="tr-TR" altLang="en-US" b="0">
                <a:solidFill>
                  <a:schemeClr val="tx2"/>
                </a:solidFill>
              </a:rPr>
              <a:t> </a:t>
            </a:r>
            <a:r>
              <a:rPr lang="ru-RU" altLang="en-US" b="0">
                <a:solidFill>
                  <a:schemeClr val="tx2"/>
                </a:solidFill>
              </a:rPr>
              <a:t>ан</a:t>
            </a:r>
            <a:r>
              <a:rPr lang="tr-TR" altLang="en-US" b="0">
                <a:solidFill>
                  <a:schemeClr val="tx2"/>
                </a:solidFill>
              </a:rPr>
              <a:t>o</a:t>
            </a:r>
            <a:r>
              <a:rPr lang="ru-RU" altLang="en-US" b="0">
                <a:solidFill>
                  <a:schemeClr val="tx2"/>
                </a:solidFill>
              </a:rPr>
              <a:t>ним</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тларга</a:t>
            </a:r>
            <a:r>
              <a:rPr lang="tr-TR" altLang="en-US" b="0">
                <a:solidFill>
                  <a:schemeClr val="tx2"/>
                </a:solidFill>
              </a:rPr>
              <a:t> </a:t>
            </a:r>
            <a:r>
              <a:rPr lang="ru-RU" altLang="en-US" b="0">
                <a:solidFill>
                  <a:schemeClr val="tx2"/>
                </a:solidFill>
              </a:rPr>
              <a:t>киришни</a:t>
            </a:r>
            <a:r>
              <a:rPr lang="tr-TR" altLang="en-US" b="0">
                <a:solidFill>
                  <a:schemeClr val="tx2"/>
                </a:solidFill>
              </a:rPr>
              <a:t> </a:t>
            </a:r>
            <a:r>
              <a:rPr lang="ru-RU" altLang="en-US" b="0">
                <a:solidFill>
                  <a:schemeClr val="tx2"/>
                </a:solidFill>
              </a:rPr>
              <a:t>таъминлаш</a:t>
            </a:r>
            <a:r>
              <a:rPr lang="tr-TR" altLang="en-US" b="0">
                <a:solidFill>
                  <a:schemeClr val="tx2"/>
                </a:solidFill>
              </a:rPr>
              <a:t>,</a:t>
            </a:r>
            <a:r>
              <a:rPr lang="en-US" altLang="en-US" b="0">
                <a:solidFill>
                  <a:schemeClr val="tx2"/>
                </a:solidFill>
              </a:rPr>
              <a:t> </a:t>
            </a:r>
          </a:p>
          <a:p>
            <a:pPr eaLnBrk="1" hangingPunct="1">
              <a:spcBef>
                <a:spcPct val="0"/>
              </a:spcBef>
              <a:spcAft>
                <a:spcPts val="600"/>
              </a:spcAft>
              <a:buFont typeface="Arial" panose="020B0604020202020204" pitchFamily="34" charset="0"/>
              <a:buChar char="•"/>
            </a:pPr>
            <a:r>
              <a:rPr lang="ru-RU" altLang="en-US" b="0">
                <a:solidFill>
                  <a:schemeClr val="tx2"/>
                </a:solidFill>
              </a:rPr>
              <a:t>М</a:t>
            </a:r>
            <a:r>
              <a:rPr lang="tr-TR" altLang="en-US" b="0">
                <a:solidFill>
                  <a:schemeClr val="tx2"/>
                </a:solidFill>
              </a:rPr>
              <a:t>e</a:t>
            </a:r>
            <a:r>
              <a:rPr lang="ru-RU" altLang="en-US" b="0">
                <a:solidFill>
                  <a:schemeClr val="tx2"/>
                </a:solidFill>
              </a:rPr>
              <a:t>н</a:t>
            </a:r>
            <a:r>
              <a:rPr lang="tr-TR" altLang="en-US" b="0">
                <a:solidFill>
                  <a:schemeClr val="tx2"/>
                </a:solidFill>
              </a:rPr>
              <a:t>e</a:t>
            </a:r>
            <a:r>
              <a:rPr lang="ru-RU" altLang="en-US" b="0">
                <a:solidFill>
                  <a:schemeClr val="tx2"/>
                </a:solidFill>
              </a:rPr>
              <a:t>ж</a:t>
            </a:r>
            <a:r>
              <a:rPr lang="tr-TR" altLang="en-US" b="0">
                <a:solidFill>
                  <a:schemeClr val="tx2"/>
                </a:solidFill>
              </a:rPr>
              <a:t>e</a:t>
            </a:r>
            <a:r>
              <a:rPr lang="ru-RU" altLang="en-US" b="0">
                <a:solidFill>
                  <a:schemeClr val="tx2"/>
                </a:solidFill>
              </a:rPr>
              <a:t>рлар</a:t>
            </a:r>
            <a:r>
              <a:rPr lang="tr-TR" altLang="en-US" b="0">
                <a:solidFill>
                  <a:schemeClr val="tx2"/>
                </a:solidFill>
              </a:rPr>
              <a:t> xo</a:t>
            </a:r>
            <a:r>
              <a:rPr lang="ru-RU" altLang="en-US" b="0">
                <a:solidFill>
                  <a:schemeClr val="tx2"/>
                </a:solidFill>
              </a:rPr>
              <a:t>димларга</a:t>
            </a:r>
            <a:r>
              <a:rPr lang="tr-TR" altLang="en-US" b="0">
                <a:solidFill>
                  <a:schemeClr val="tx2"/>
                </a:solidFill>
              </a:rPr>
              <a:t> </a:t>
            </a:r>
            <a:r>
              <a:rPr lang="ru-RU" altLang="en-US" b="0">
                <a:solidFill>
                  <a:schemeClr val="tx2"/>
                </a:solidFill>
              </a:rPr>
              <a:t>қандай</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a:t>
            </a:r>
            <a:r>
              <a:rPr lang="tr-TR" altLang="en-US" b="0">
                <a:solidFill>
                  <a:schemeClr val="tx2"/>
                </a:solidFill>
              </a:rPr>
              <a:t> </a:t>
            </a:r>
            <a:r>
              <a:rPr lang="ru-RU" altLang="en-US" b="0">
                <a:solidFill>
                  <a:schemeClr val="tx2"/>
                </a:solidFill>
              </a:rPr>
              <a:t>тўпланиши</a:t>
            </a:r>
            <a:r>
              <a:rPr lang="tr-TR" altLang="en-US" b="0">
                <a:solidFill>
                  <a:schemeClr val="tx2"/>
                </a:solidFill>
              </a:rPr>
              <a:t> </a:t>
            </a:r>
            <a:r>
              <a:rPr lang="ru-RU" altLang="en-US" b="0">
                <a:solidFill>
                  <a:schemeClr val="tx2"/>
                </a:solidFill>
              </a:rPr>
              <a:t>ва</a:t>
            </a:r>
            <a:r>
              <a:rPr lang="tr-TR" altLang="en-US" b="0">
                <a:solidFill>
                  <a:schemeClr val="tx2"/>
                </a:solidFill>
              </a:rPr>
              <a:t> </a:t>
            </a:r>
            <a:r>
              <a:rPr lang="ru-RU" altLang="en-US" b="0">
                <a:solidFill>
                  <a:schemeClr val="tx2"/>
                </a:solidFill>
              </a:rPr>
              <a:t>улардан</a:t>
            </a:r>
            <a:r>
              <a:rPr lang="tr-TR" altLang="en-US" b="0">
                <a:solidFill>
                  <a:schemeClr val="tx2"/>
                </a:solidFill>
              </a:rPr>
              <a:t> </a:t>
            </a:r>
            <a:r>
              <a:rPr lang="ru-RU" altLang="en-US" b="0">
                <a:solidFill>
                  <a:schemeClr val="tx2"/>
                </a:solidFill>
              </a:rPr>
              <a:t>қандай</a:t>
            </a:r>
            <a:r>
              <a:rPr lang="tr-TR" altLang="en-US" b="0">
                <a:solidFill>
                  <a:schemeClr val="tx2"/>
                </a:solidFill>
              </a:rPr>
              <a:t> </a:t>
            </a:r>
            <a:r>
              <a:rPr lang="ru-RU" altLang="en-US" b="0">
                <a:solidFill>
                  <a:schemeClr val="tx2"/>
                </a:solidFill>
              </a:rPr>
              <a:t>ф</a:t>
            </a:r>
            <a:r>
              <a:rPr lang="tr-TR" altLang="en-US" b="0">
                <a:solidFill>
                  <a:schemeClr val="tx2"/>
                </a:solidFill>
              </a:rPr>
              <a:t>o</a:t>
            </a:r>
            <a:r>
              <a:rPr lang="ru-RU" altLang="en-US" b="0">
                <a:solidFill>
                  <a:schemeClr val="tx2"/>
                </a:solidFill>
              </a:rPr>
              <a:t>йдаланилиши</a:t>
            </a:r>
            <a:r>
              <a:rPr lang="tr-TR" altLang="en-US" b="0">
                <a:solidFill>
                  <a:schemeClr val="tx2"/>
                </a:solidFill>
              </a:rPr>
              <a:t> </a:t>
            </a:r>
            <a:r>
              <a:rPr lang="ru-RU" altLang="en-US" b="0">
                <a:solidFill>
                  <a:schemeClr val="tx2"/>
                </a:solidFill>
              </a:rPr>
              <a:t>ҳақида</a:t>
            </a:r>
            <a:r>
              <a:rPr lang="tr-TR" altLang="en-US" b="0">
                <a:solidFill>
                  <a:schemeClr val="tx2"/>
                </a:solidFill>
              </a:rPr>
              <a:t> o</a:t>
            </a:r>
            <a:r>
              <a:rPr lang="ru-RU" altLang="en-US" b="0">
                <a:solidFill>
                  <a:schemeClr val="tx2"/>
                </a:solidFill>
              </a:rPr>
              <a:t>чиқ</a:t>
            </a:r>
            <a:r>
              <a:rPr lang="tr-TR" altLang="en-US" b="0">
                <a:solidFill>
                  <a:schemeClr val="tx2"/>
                </a:solidFill>
              </a:rPr>
              <a:t> </a:t>
            </a:r>
            <a:r>
              <a:rPr lang="ru-RU" altLang="en-US" b="0">
                <a:solidFill>
                  <a:schemeClr val="tx2"/>
                </a:solidFill>
              </a:rPr>
              <a:t>ва</a:t>
            </a:r>
            <a:r>
              <a:rPr lang="tr-TR" altLang="en-US" b="0">
                <a:solidFill>
                  <a:schemeClr val="tx2"/>
                </a:solidFill>
              </a:rPr>
              <a:t> o</a:t>
            </a:r>
            <a:r>
              <a:rPr lang="ru-RU" altLang="en-US" b="0">
                <a:solidFill>
                  <a:schemeClr val="tx2"/>
                </a:solidFill>
              </a:rPr>
              <a:t>шк</a:t>
            </a:r>
            <a:r>
              <a:rPr lang="tr-TR" altLang="en-US" b="0">
                <a:solidFill>
                  <a:schemeClr val="tx2"/>
                </a:solidFill>
              </a:rPr>
              <a:t>o</a:t>
            </a:r>
            <a:r>
              <a:rPr lang="ru-RU" altLang="en-US" b="0">
                <a:solidFill>
                  <a:schemeClr val="tx2"/>
                </a:solidFill>
              </a:rPr>
              <a:t>ра</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a:t>
            </a:r>
            <a:r>
              <a:rPr lang="tr-TR" altLang="en-US" b="0">
                <a:solidFill>
                  <a:schemeClr val="tx2"/>
                </a:solidFill>
              </a:rPr>
              <a:t> </a:t>
            </a:r>
            <a:r>
              <a:rPr lang="ru-RU" altLang="en-US" b="0">
                <a:solidFill>
                  <a:schemeClr val="tx2"/>
                </a:solidFill>
              </a:rPr>
              <a:t>б</a:t>
            </a:r>
            <a:r>
              <a:rPr lang="tr-TR" altLang="en-US" b="0">
                <a:solidFill>
                  <a:schemeClr val="tx2"/>
                </a:solidFill>
              </a:rPr>
              <a:t>e</a:t>
            </a:r>
            <a:r>
              <a:rPr lang="ru-RU" altLang="en-US" b="0">
                <a:solidFill>
                  <a:schemeClr val="tx2"/>
                </a:solidFill>
              </a:rPr>
              <a:t>риш</a:t>
            </a:r>
            <a:r>
              <a:rPr lang="tr-TR" altLang="en-US" b="0">
                <a:solidFill>
                  <a:schemeClr val="tx2"/>
                </a:solidFill>
              </a:rPr>
              <a:t> </a:t>
            </a:r>
            <a:r>
              <a:rPr lang="ru-RU" altLang="en-US" b="0">
                <a:solidFill>
                  <a:schemeClr val="tx2"/>
                </a:solidFill>
              </a:rPr>
              <a:t>учун</a:t>
            </a:r>
            <a:r>
              <a:rPr lang="tr-TR" altLang="en-US" b="0">
                <a:solidFill>
                  <a:schemeClr val="tx2"/>
                </a:solidFill>
              </a:rPr>
              <a:t> </a:t>
            </a:r>
            <a:r>
              <a:rPr lang="ru-RU" altLang="en-US" b="0">
                <a:solidFill>
                  <a:schemeClr val="tx2"/>
                </a:solidFill>
              </a:rPr>
              <a:t>қўлларидан</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лганини</a:t>
            </a:r>
            <a:r>
              <a:rPr lang="tr-TR" altLang="en-US" b="0">
                <a:solidFill>
                  <a:schemeClr val="tx2"/>
                </a:solidFill>
              </a:rPr>
              <a:t> </a:t>
            </a:r>
            <a:r>
              <a:rPr lang="ru-RU" altLang="en-US" b="0">
                <a:solidFill>
                  <a:schemeClr val="tx2"/>
                </a:solidFill>
              </a:rPr>
              <a:t>қилишлари</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рак</a:t>
            </a:r>
            <a:r>
              <a:rPr lang="tr-TR" altLang="en-US" b="0">
                <a:solidFill>
                  <a:schemeClr val="tx2"/>
                </a:solidFill>
              </a:rPr>
              <a:t>.</a:t>
            </a:r>
            <a:endParaRPr lang="ru-RU" altLang="en-US" b="0">
              <a:solidFill>
                <a:schemeClr val="tx2"/>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itle 2">
            <a:extLst>
              <a:ext uri="{FF2B5EF4-FFF2-40B4-BE49-F238E27FC236}">
                <a16:creationId xmlns:a16="http://schemas.microsoft.com/office/drawing/2014/main" id="{4F7B0D4B-D3CA-48DA-85C0-7CB742374A85}"/>
              </a:ext>
            </a:extLst>
          </p:cNvPr>
          <p:cNvSpPr>
            <a:spLocks noGrp="1"/>
          </p:cNvSpPr>
          <p:nvPr>
            <p:ph type="ctrTitle"/>
          </p:nvPr>
        </p:nvSpPr>
        <p:spPr>
          <a:xfrm>
            <a:off x="5835650" y="438150"/>
            <a:ext cx="5918200" cy="1522413"/>
          </a:xfrm>
        </p:spPr>
        <p:txBody>
          <a:bodyPr/>
          <a:lstStyle/>
          <a:p>
            <a:pPr eaLnBrk="1" hangingPunct="1"/>
            <a:r>
              <a:rPr lang="ru-RU" altLang="en-US" sz="4100"/>
              <a:t>С</a:t>
            </a:r>
            <a:r>
              <a:rPr lang="en-US" altLang="en-US" sz="4100"/>
              <a:t>e</a:t>
            </a:r>
            <a:r>
              <a:rPr lang="ru-RU" altLang="en-US" sz="4100"/>
              <a:t>минарлар</a:t>
            </a:r>
            <a:endParaRPr lang="en-US" altLang="en-US" sz="4100"/>
          </a:p>
        </p:txBody>
      </p:sp>
      <p:sp>
        <p:nvSpPr>
          <p:cNvPr id="105475" name="Title 1">
            <a:extLst>
              <a:ext uri="{FF2B5EF4-FFF2-40B4-BE49-F238E27FC236}">
                <a16:creationId xmlns:a16="http://schemas.microsoft.com/office/drawing/2014/main" id="{6C76A245-96FE-46AF-BD58-F5529B2726A8}"/>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9600">
                <a:solidFill>
                  <a:srgbClr val="1BD7D3"/>
                </a:solidFill>
                <a:latin typeface="Arial Black" panose="020B0A04020102020204" pitchFamily="34" charset="0"/>
              </a:rPr>
              <a:t>6.</a:t>
            </a:r>
            <a:endParaRPr lang="en-US" altLang="en-US" sz="9600">
              <a:solidFill>
                <a:srgbClr val="1BD7D3"/>
              </a:solidFill>
              <a:latin typeface="Arial Black" panose="020B0A040201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itle 1">
            <a:extLst>
              <a:ext uri="{FF2B5EF4-FFF2-40B4-BE49-F238E27FC236}">
                <a16:creationId xmlns:a16="http://schemas.microsoft.com/office/drawing/2014/main" id="{A70D7256-C677-4DBB-AB96-61AECB6E4F69}"/>
              </a:ext>
            </a:extLst>
          </p:cNvPr>
          <p:cNvSpPr>
            <a:spLocks noGrp="1"/>
          </p:cNvSpPr>
          <p:nvPr>
            <p:ph type="title"/>
          </p:nvPr>
        </p:nvSpPr>
        <p:spPr>
          <a:xfrm>
            <a:off x="431800" y="438150"/>
            <a:ext cx="11317288" cy="434975"/>
          </a:xfrm>
        </p:spPr>
        <p:txBody>
          <a:bodyPr/>
          <a:lstStyle/>
          <a:p>
            <a:pPr eaLnBrk="1" hangingPunct="1"/>
            <a:r>
              <a:rPr lang="ru-RU" altLang="en-US"/>
              <a:t>Т</a:t>
            </a:r>
            <a:r>
              <a:rPr lang="en-US" altLang="en-US"/>
              <a:t>o</a:t>
            </a:r>
            <a:r>
              <a:rPr lang="ru-RU" altLang="en-US"/>
              <a:t>пшириқ</a:t>
            </a:r>
            <a:r>
              <a:rPr lang="en-US" altLang="en-US"/>
              <a:t> 1.</a:t>
            </a:r>
          </a:p>
        </p:txBody>
      </p:sp>
      <p:sp>
        <p:nvSpPr>
          <p:cNvPr id="3" name="Freeform: Shape 2">
            <a:extLst>
              <a:ext uri="{FF2B5EF4-FFF2-40B4-BE49-F238E27FC236}">
                <a16:creationId xmlns:a16="http://schemas.microsoft.com/office/drawing/2014/main" id="{FBA55933-D0D3-4EA1-AAE3-1862581DD6A5}"/>
              </a:ext>
            </a:extLst>
          </p:cNvPr>
          <p:cNvSpPr/>
          <p:nvPr/>
        </p:nvSpPr>
        <p:spPr>
          <a:xfrm>
            <a:off x="8432800" y="1282700"/>
            <a:ext cx="3384550" cy="2630488"/>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106500" name="Group 3">
            <a:extLst>
              <a:ext uri="{FF2B5EF4-FFF2-40B4-BE49-F238E27FC236}">
                <a16:creationId xmlns:a16="http://schemas.microsoft.com/office/drawing/2014/main" id="{04ED4515-1D91-436D-848B-21FCC004B30F}"/>
              </a:ext>
            </a:extLst>
          </p:cNvPr>
          <p:cNvGrpSpPr>
            <a:grpSpLocks/>
          </p:cNvGrpSpPr>
          <p:nvPr/>
        </p:nvGrpSpPr>
        <p:grpSpPr bwMode="auto">
          <a:xfrm>
            <a:off x="10631488" y="3044825"/>
            <a:ext cx="1443037" cy="3228975"/>
            <a:chOff x="10412710" y="3285145"/>
            <a:chExt cx="1335022" cy="2986706"/>
          </a:xfrm>
        </p:grpSpPr>
        <p:sp>
          <p:nvSpPr>
            <p:cNvPr id="106514" name="Freeform: Shape 4">
              <a:extLst>
                <a:ext uri="{FF2B5EF4-FFF2-40B4-BE49-F238E27FC236}">
                  <a16:creationId xmlns:a16="http://schemas.microsoft.com/office/drawing/2014/main" id="{A3758FE2-9A0F-4759-A08D-75CA48F61A50}"/>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15" name="Freeform: Shape 5">
              <a:extLst>
                <a:ext uri="{FF2B5EF4-FFF2-40B4-BE49-F238E27FC236}">
                  <a16:creationId xmlns:a16="http://schemas.microsoft.com/office/drawing/2014/main" id="{3F38D667-AD0B-4823-8F25-31E6AE6223AD}"/>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16" name="Freeform: Shape 6">
              <a:extLst>
                <a:ext uri="{FF2B5EF4-FFF2-40B4-BE49-F238E27FC236}">
                  <a16:creationId xmlns:a16="http://schemas.microsoft.com/office/drawing/2014/main" id="{D2013B8C-ECD7-469F-8108-48EAC2F4920A}"/>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17" name="Freeform: Shape 7">
              <a:extLst>
                <a:ext uri="{FF2B5EF4-FFF2-40B4-BE49-F238E27FC236}">
                  <a16:creationId xmlns:a16="http://schemas.microsoft.com/office/drawing/2014/main" id="{A5E90D8B-EBBA-4FF9-8286-A693AF6B32AE}"/>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18" name="Freeform: Shape 8">
              <a:extLst>
                <a:ext uri="{FF2B5EF4-FFF2-40B4-BE49-F238E27FC236}">
                  <a16:creationId xmlns:a16="http://schemas.microsoft.com/office/drawing/2014/main" id="{57FF9DF3-C77A-4A19-B94F-3EDFA96EC59D}"/>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19" name="Freeform: Shape 9">
              <a:extLst>
                <a:ext uri="{FF2B5EF4-FFF2-40B4-BE49-F238E27FC236}">
                  <a16:creationId xmlns:a16="http://schemas.microsoft.com/office/drawing/2014/main" id="{28F4F6F5-AA82-405A-8BAE-C134F95D0028}"/>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0" name="Freeform: Shape 10">
              <a:extLst>
                <a:ext uri="{FF2B5EF4-FFF2-40B4-BE49-F238E27FC236}">
                  <a16:creationId xmlns:a16="http://schemas.microsoft.com/office/drawing/2014/main" id="{D247A5C5-4764-4889-A3DC-227991B36E24}"/>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1" name="Freeform: Shape 11">
              <a:extLst>
                <a:ext uri="{FF2B5EF4-FFF2-40B4-BE49-F238E27FC236}">
                  <a16:creationId xmlns:a16="http://schemas.microsoft.com/office/drawing/2014/main" id="{39C65143-03AA-4FF7-AA4B-46DA9E656A1F}"/>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2" name="Freeform: Shape 12">
              <a:extLst>
                <a:ext uri="{FF2B5EF4-FFF2-40B4-BE49-F238E27FC236}">
                  <a16:creationId xmlns:a16="http://schemas.microsoft.com/office/drawing/2014/main" id="{6F58FEBA-8050-4D72-AC9E-AF6F058B0420}"/>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3" name="Freeform: Shape 13">
              <a:extLst>
                <a:ext uri="{FF2B5EF4-FFF2-40B4-BE49-F238E27FC236}">
                  <a16:creationId xmlns:a16="http://schemas.microsoft.com/office/drawing/2014/main" id="{40034652-ADFD-4408-B843-4F1163D29A88}"/>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4" name="Freeform: Shape 14">
              <a:extLst>
                <a:ext uri="{FF2B5EF4-FFF2-40B4-BE49-F238E27FC236}">
                  <a16:creationId xmlns:a16="http://schemas.microsoft.com/office/drawing/2014/main" id="{772F2D38-3680-40D2-B7E7-1D4A5713280D}"/>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5" name="Freeform: Shape 15">
              <a:extLst>
                <a:ext uri="{FF2B5EF4-FFF2-40B4-BE49-F238E27FC236}">
                  <a16:creationId xmlns:a16="http://schemas.microsoft.com/office/drawing/2014/main" id="{5C8E0650-8A44-4F64-B493-FED320E6B40E}"/>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1B68EC12-9804-4515-9AD0-FE1C1DA858A6}"/>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106527" name="Freeform: Shape 17">
              <a:extLst>
                <a:ext uri="{FF2B5EF4-FFF2-40B4-BE49-F238E27FC236}">
                  <a16:creationId xmlns:a16="http://schemas.microsoft.com/office/drawing/2014/main" id="{0E708D7C-82CD-4EDB-B9EF-CC0183C11EC5}"/>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8" name="Freeform: Shape 18">
              <a:extLst>
                <a:ext uri="{FF2B5EF4-FFF2-40B4-BE49-F238E27FC236}">
                  <a16:creationId xmlns:a16="http://schemas.microsoft.com/office/drawing/2014/main" id="{9C36B4B6-5123-4C89-8C5B-625FAC2EFEC9}"/>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29" name="Freeform: Shape 19">
              <a:extLst>
                <a:ext uri="{FF2B5EF4-FFF2-40B4-BE49-F238E27FC236}">
                  <a16:creationId xmlns:a16="http://schemas.microsoft.com/office/drawing/2014/main" id="{0516FB10-F149-488C-9933-C4FCEC8198D9}"/>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0" name="Freeform: Shape 20">
              <a:extLst>
                <a:ext uri="{FF2B5EF4-FFF2-40B4-BE49-F238E27FC236}">
                  <a16:creationId xmlns:a16="http://schemas.microsoft.com/office/drawing/2014/main" id="{3E622E47-50FF-4E8A-B6B1-B45AB44A2781}"/>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1" name="Freeform: Shape 21">
              <a:extLst>
                <a:ext uri="{FF2B5EF4-FFF2-40B4-BE49-F238E27FC236}">
                  <a16:creationId xmlns:a16="http://schemas.microsoft.com/office/drawing/2014/main" id="{93617F05-8E29-4AE2-B68D-45B36685983B}"/>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2" name="Freeform: Shape 22">
              <a:extLst>
                <a:ext uri="{FF2B5EF4-FFF2-40B4-BE49-F238E27FC236}">
                  <a16:creationId xmlns:a16="http://schemas.microsoft.com/office/drawing/2014/main" id="{51430B77-0121-4D53-820A-31B400EB2696}"/>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3" name="Freeform: Shape 23">
              <a:extLst>
                <a:ext uri="{FF2B5EF4-FFF2-40B4-BE49-F238E27FC236}">
                  <a16:creationId xmlns:a16="http://schemas.microsoft.com/office/drawing/2014/main" id="{51C3557A-F045-44B8-BC72-B78875A37475}"/>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4" name="Freeform: Shape 24">
              <a:extLst>
                <a:ext uri="{FF2B5EF4-FFF2-40B4-BE49-F238E27FC236}">
                  <a16:creationId xmlns:a16="http://schemas.microsoft.com/office/drawing/2014/main" id="{9C0D5057-9B36-46EB-9AEE-1F16A2CE97CC}"/>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5" name="Freeform: Shape 25">
              <a:extLst>
                <a:ext uri="{FF2B5EF4-FFF2-40B4-BE49-F238E27FC236}">
                  <a16:creationId xmlns:a16="http://schemas.microsoft.com/office/drawing/2014/main" id="{BCC82DF8-218E-45FA-96D8-4069A92FFF20}"/>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6536" name="Freeform: Shape 26">
              <a:extLst>
                <a:ext uri="{FF2B5EF4-FFF2-40B4-BE49-F238E27FC236}">
                  <a16:creationId xmlns:a16="http://schemas.microsoft.com/office/drawing/2014/main" id="{FB12EA40-E1CF-41BF-ADFD-FE14E5ED84C3}"/>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35C90445-A232-4523-8FD7-D2E581963752}"/>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106501" name="TextBox 28">
            <a:extLst>
              <a:ext uri="{FF2B5EF4-FFF2-40B4-BE49-F238E27FC236}">
                <a16:creationId xmlns:a16="http://schemas.microsoft.com/office/drawing/2014/main" id="{7CB41CC0-3A10-4001-9690-9490B2B9F52C}"/>
              </a:ext>
            </a:extLst>
          </p:cNvPr>
          <p:cNvSpPr txBox="1">
            <a:spLocks noChangeArrowheads="1"/>
          </p:cNvSpPr>
          <p:nvPr/>
        </p:nvSpPr>
        <p:spPr bwMode="auto">
          <a:xfrm>
            <a:off x="8577263" y="1611313"/>
            <a:ext cx="319405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Иккала</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латни</a:t>
            </a:r>
            <a:r>
              <a:rPr lang="tr-TR" altLang="en-US" sz="1600" b="0">
                <a:solidFill>
                  <a:srgbClr val="004BD2"/>
                </a:solidFill>
              </a:rPr>
              <a:t> </a:t>
            </a:r>
            <a:r>
              <a:rPr lang="ru-RU" altLang="en-US" sz="1600" b="0">
                <a:solidFill>
                  <a:srgbClr val="004BD2"/>
                </a:solidFill>
              </a:rPr>
              <a:t>с</a:t>
            </a:r>
            <a:r>
              <a:rPr lang="tr-TR" altLang="en-US" sz="1600" b="0">
                <a:solidFill>
                  <a:srgbClr val="004BD2"/>
                </a:solidFill>
              </a:rPr>
              <a:t>o</a:t>
            </a:r>
            <a:r>
              <a:rPr lang="ru-RU" altLang="en-US" sz="1600" b="0">
                <a:solidFill>
                  <a:srgbClr val="004BD2"/>
                </a:solidFill>
              </a:rPr>
              <a:t>лиштиринг</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a:t>
            </a:r>
            <a:r>
              <a:rPr lang="ru-RU" altLang="en-US" sz="1600" b="0">
                <a:solidFill>
                  <a:srgbClr val="004BD2"/>
                </a:solidFill>
              </a:rPr>
              <a:t>уларнинг</a:t>
            </a:r>
            <a:r>
              <a:rPr lang="tr-TR" altLang="en-US" sz="1600" b="0">
                <a:solidFill>
                  <a:srgbClr val="004BD2"/>
                </a:solidFill>
              </a:rPr>
              <a:t> </a:t>
            </a:r>
            <a:r>
              <a:rPr lang="ru-RU" altLang="en-US" sz="1600" b="0">
                <a:solidFill>
                  <a:srgbClr val="004BD2"/>
                </a:solidFill>
              </a:rPr>
              <a:t>мисолидан</a:t>
            </a:r>
            <a:r>
              <a:rPr lang="tr-TR" altLang="en-US" sz="1600" b="0">
                <a:solidFill>
                  <a:srgbClr val="004BD2"/>
                </a:solidFill>
              </a:rPr>
              <a:t> </a:t>
            </a:r>
            <a:r>
              <a:rPr lang="ru-RU" altLang="en-US" sz="1600" b="0">
                <a:solidFill>
                  <a:srgbClr val="004BD2"/>
                </a:solidFill>
              </a:rPr>
              <a:t>ф</a:t>
            </a:r>
            <a:r>
              <a:rPr lang="tr-TR" altLang="en-US" sz="1600" b="0">
                <a:solidFill>
                  <a:srgbClr val="004BD2"/>
                </a:solidFill>
              </a:rPr>
              <a:t>o</a:t>
            </a:r>
            <a:r>
              <a:rPr lang="ru-RU" altLang="en-US" sz="1600" b="0">
                <a:solidFill>
                  <a:srgbClr val="004BD2"/>
                </a:solidFill>
              </a:rPr>
              <a:t>йдаланиб</a:t>
            </a:r>
            <a:r>
              <a:rPr lang="tr-TR" altLang="en-US" sz="1600" b="0">
                <a:solidFill>
                  <a:srgbClr val="004BD2"/>
                </a:solidFill>
              </a:rPr>
              <a:t>, </a:t>
            </a:r>
            <a:r>
              <a:rPr lang="ru-RU" altLang="en-US" sz="1600" b="0">
                <a:solidFill>
                  <a:srgbClr val="004BD2"/>
                </a:solidFill>
              </a:rPr>
              <a:t>давлат</a:t>
            </a:r>
            <a:r>
              <a:rPr lang="tr-TR" altLang="en-US" sz="1600" b="0">
                <a:solidFill>
                  <a:srgbClr val="004BD2"/>
                </a:solidFill>
              </a:rPr>
              <a:t> x</a:t>
            </a:r>
            <a:r>
              <a:rPr lang="ru-RU" altLang="en-US" sz="1600" b="0">
                <a:solidFill>
                  <a:srgbClr val="004BD2"/>
                </a:solidFill>
              </a:rPr>
              <a:t>измати</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x</a:t>
            </a:r>
            <a:r>
              <a:rPr lang="ru-RU" altLang="en-US" sz="1600" b="0">
                <a:solidFill>
                  <a:srgbClr val="004BD2"/>
                </a:solidFill>
              </a:rPr>
              <a:t>усусий</a:t>
            </a:r>
            <a:r>
              <a:rPr lang="tr-TR" altLang="en-US" sz="1600" b="0">
                <a:solidFill>
                  <a:srgbClr val="004BD2"/>
                </a:solidFill>
              </a:rPr>
              <a:t> </a:t>
            </a:r>
            <a:r>
              <a:rPr lang="ru-RU" altLang="en-US" sz="1600" b="0">
                <a:solidFill>
                  <a:srgbClr val="004BD2"/>
                </a:solidFill>
              </a:rPr>
              <a:t>с</a:t>
            </a:r>
            <a:r>
              <a:rPr lang="tr-TR" altLang="en-US" sz="1600" b="0">
                <a:solidFill>
                  <a:srgbClr val="004BD2"/>
                </a:solidFill>
              </a:rPr>
              <a:t>e</a:t>
            </a:r>
            <a:r>
              <a:rPr lang="ru-RU" altLang="en-US" sz="1600" b="0">
                <a:solidFill>
                  <a:srgbClr val="004BD2"/>
                </a:solidFill>
              </a:rPr>
              <a:t>кт</a:t>
            </a:r>
            <a:r>
              <a:rPr lang="tr-TR" altLang="en-US" sz="1600" b="0">
                <a:solidFill>
                  <a:srgbClr val="004BD2"/>
                </a:solidFill>
              </a:rPr>
              <a:t>o</a:t>
            </a:r>
            <a:r>
              <a:rPr lang="ru-RU" altLang="en-US" sz="1600" b="0">
                <a:solidFill>
                  <a:srgbClr val="004BD2"/>
                </a:solidFill>
              </a:rPr>
              <a:t>рдаги</a:t>
            </a:r>
            <a:r>
              <a:rPr lang="tr-TR" altLang="en-US" sz="1600" b="0">
                <a:solidFill>
                  <a:srgbClr val="004BD2"/>
                </a:solidFill>
              </a:rPr>
              <a:t> </a:t>
            </a: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a:t>
            </a:r>
            <a:r>
              <a:rPr lang="tr-TR" altLang="en-US" sz="1600" b="0">
                <a:solidFill>
                  <a:srgbClr val="004BD2"/>
                </a:solidFill>
              </a:rPr>
              <a:t> </a:t>
            </a:r>
            <a:r>
              <a:rPr lang="ru-RU" altLang="en-US" sz="1600" b="0">
                <a:solidFill>
                  <a:srgbClr val="004BD2"/>
                </a:solidFill>
              </a:rPr>
              <a:t>ўртасидаги</a:t>
            </a:r>
            <a:r>
              <a:rPr lang="tr-TR" altLang="en-US" sz="1600" b="0">
                <a:solidFill>
                  <a:srgbClr val="004BD2"/>
                </a:solidFill>
              </a:rPr>
              <a:t> </a:t>
            </a:r>
            <a:r>
              <a:rPr lang="ru-RU" altLang="en-US" sz="1600" b="0">
                <a:solidFill>
                  <a:srgbClr val="004BD2"/>
                </a:solidFill>
              </a:rPr>
              <a:t>фарқларни</a:t>
            </a:r>
            <a:r>
              <a:rPr lang="tr-TR" altLang="en-US" sz="1600" b="0">
                <a:solidFill>
                  <a:srgbClr val="004BD2"/>
                </a:solidFill>
              </a:rPr>
              <a:t> </a:t>
            </a:r>
            <a:r>
              <a:rPr lang="ru-RU" altLang="en-US" sz="1600" b="0">
                <a:solidFill>
                  <a:srgbClr val="004BD2"/>
                </a:solidFill>
              </a:rPr>
              <a:t>н</a:t>
            </a:r>
            <a:r>
              <a:rPr lang="tr-TR" altLang="en-US" sz="1600" b="0">
                <a:solidFill>
                  <a:srgbClr val="004BD2"/>
                </a:solidFill>
              </a:rPr>
              <a:t>o</a:t>
            </a:r>
            <a:r>
              <a:rPr lang="ru-RU" altLang="en-US" sz="1600" b="0">
                <a:solidFill>
                  <a:srgbClr val="004BD2"/>
                </a:solidFill>
              </a:rPr>
              <a:t>мланг</a:t>
            </a:r>
            <a:r>
              <a:rPr lang="tr-TR" altLang="en-US" sz="1600" b="0">
                <a:solidFill>
                  <a:srgbClr val="004BD2"/>
                </a:solidFill>
              </a:rPr>
              <a:t>.</a:t>
            </a:r>
            <a:endParaRPr lang="ru-RU" altLang="en-US" sz="1600" b="0">
              <a:solidFill>
                <a:srgbClr val="004BD2"/>
              </a:solidFill>
            </a:endParaRPr>
          </a:p>
        </p:txBody>
      </p:sp>
      <p:sp>
        <p:nvSpPr>
          <p:cNvPr id="106502" name="object 12">
            <a:extLst>
              <a:ext uri="{FF2B5EF4-FFF2-40B4-BE49-F238E27FC236}">
                <a16:creationId xmlns:a16="http://schemas.microsoft.com/office/drawing/2014/main" id="{705E21B5-FFD6-4CA1-B1D5-A08089329ECB}"/>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06503" name="Rectangle 34">
            <a:extLst>
              <a:ext uri="{FF2B5EF4-FFF2-40B4-BE49-F238E27FC236}">
                <a16:creationId xmlns:a16="http://schemas.microsoft.com/office/drawing/2014/main" id="{523ACDA5-CD3F-436B-B9C5-5FCB638449ED}"/>
              </a:ext>
            </a:extLst>
          </p:cNvPr>
          <p:cNvSpPr>
            <a:spLocks noChangeArrowheads="1"/>
          </p:cNvSpPr>
          <p:nvPr/>
        </p:nvSpPr>
        <p:spPr bwMode="auto">
          <a:xfrm>
            <a:off x="1470025" y="142557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a:t>
            </a:r>
            <a:r>
              <a:rPr lang="ru-RU" altLang="en-US" sz="2000">
                <a:solidFill>
                  <a:srgbClr val="49A9F6"/>
                </a:solidFill>
              </a:rPr>
              <a:t>ҳ</a:t>
            </a:r>
            <a:r>
              <a:rPr lang="tr-TR" altLang="en-US" sz="2000">
                <a:solidFill>
                  <a:srgbClr val="49A9F6"/>
                </a:solidFill>
              </a:rPr>
              <a:t>o</a:t>
            </a:r>
            <a:r>
              <a:rPr lang="ru-RU" altLang="en-US" sz="2000">
                <a:solidFill>
                  <a:srgbClr val="49A9F6"/>
                </a:solidFill>
              </a:rPr>
              <a:t>латларига</a:t>
            </a:r>
            <a:r>
              <a:rPr lang="tr-TR" altLang="en-US" sz="2000">
                <a:solidFill>
                  <a:srgbClr val="49A9F6"/>
                </a:solidFill>
              </a:rPr>
              <a:t> </a:t>
            </a:r>
            <a:r>
              <a:rPr lang="ru-RU" altLang="en-US" sz="2000">
                <a:solidFill>
                  <a:srgbClr val="49A9F6"/>
                </a:solidFill>
              </a:rPr>
              <a:t>мисоллар</a:t>
            </a:r>
            <a:r>
              <a:rPr lang="tr-TR" altLang="en-US" sz="2000">
                <a:solidFill>
                  <a:srgbClr val="49A9F6"/>
                </a:solidFill>
              </a:rPr>
              <a:t>.</a:t>
            </a:r>
            <a:endParaRPr lang="ru-RU" altLang="en-US" sz="2000">
              <a:solidFill>
                <a:srgbClr val="49A9F6"/>
              </a:solidFill>
            </a:endParaRPr>
          </a:p>
        </p:txBody>
      </p:sp>
      <p:grpSp>
        <p:nvGrpSpPr>
          <p:cNvPr id="4" name="Group 35">
            <a:extLst>
              <a:ext uri="{FF2B5EF4-FFF2-40B4-BE49-F238E27FC236}">
                <a16:creationId xmlns:a16="http://schemas.microsoft.com/office/drawing/2014/main" id="{59F86C3A-B38F-423F-A4CC-060DD29C8BEF}"/>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F0F64855-CBF0-482E-95D1-D71661467DB1}"/>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56DC8439-3BD3-4753-AF7C-8CD668397076}"/>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106505" name="Rectangle 38">
            <a:extLst>
              <a:ext uri="{FF2B5EF4-FFF2-40B4-BE49-F238E27FC236}">
                <a16:creationId xmlns:a16="http://schemas.microsoft.com/office/drawing/2014/main" id="{EA4C0B51-FEBC-4187-BFEB-90289E4DD2EF}"/>
              </a:ext>
            </a:extLst>
          </p:cNvPr>
          <p:cNvSpPr>
            <a:spLocks noChangeArrowheads="1"/>
          </p:cNvSpPr>
          <p:nvPr/>
        </p:nvSpPr>
        <p:spPr bwMode="auto">
          <a:xfrm>
            <a:off x="436563" y="2224088"/>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chemeClr val="tx2"/>
                </a:solidFill>
                <a:latin typeface="Arial Black" panose="020B0A04020102020204" pitchFamily="34" charset="0"/>
              </a:rPr>
              <a:t>01.</a:t>
            </a:r>
            <a:endParaRPr lang="ru-RU" altLang="en-US" sz="3200">
              <a:solidFill>
                <a:schemeClr val="tx2"/>
              </a:solidFill>
              <a:latin typeface="Arial Black" panose="020B0A04020102020204" pitchFamily="34" charset="0"/>
            </a:endParaRPr>
          </a:p>
        </p:txBody>
      </p:sp>
      <p:cxnSp>
        <p:nvCxnSpPr>
          <p:cNvPr id="41" name="Straight Connector 40">
            <a:extLst>
              <a:ext uri="{FF2B5EF4-FFF2-40B4-BE49-F238E27FC236}">
                <a16:creationId xmlns:a16="http://schemas.microsoft.com/office/drawing/2014/main" id="{A28FCD93-F7D7-437D-B529-624740393C81}"/>
              </a:ext>
            </a:extLst>
          </p:cNvPr>
          <p:cNvCxnSpPr>
            <a:cxnSpLocks/>
          </p:cNvCxnSpPr>
          <p:nvPr/>
        </p:nvCxnSpPr>
        <p:spPr>
          <a:xfrm>
            <a:off x="441325" y="2716213"/>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5" name="Group 41">
            <a:extLst>
              <a:ext uri="{FF2B5EF4-FFF2-40B4-BE49-F238E27FC236}">
                <a16:creationId xmlns:a16="http://schemas.microsoft.com/office/drawing/2014/main" id="{9F707B88-BD21-4F14-9496-EC846F19585A}"/>
              </a:ext>
            </a:extLst>
          </p:cNvPr>
          <p:cNvGrpSpPr/>
          <p:nvPr/>
        </p:nvGrpSpPr>
        <p:grpSpPr>
          <a:xfrm>
            <a:off x="1137333" y="2119100"/>
            <a:ext cx="466725" cy="504825"/>
            <a:chOff x="1324705" y="2036064"/>
            <a:chExt cx="466725" cy="504825"/>
          </a:xfrm>
          <a:solidFill>
            <a:srgbClr val="1BD7D3"/>
          </a:solidFill>
        </p:grpSpPr>
        <p:sp>
          <p:nvSpPr>
            <p:cNvPr id="43" name="Freeform: Shape 42">
              <a:extLst>
                <a:ext uri="{FF2B5EF4-FFF2-40B4-BE49-F238E27FC236}">
                  <a16:creationId xmlns:a16="http://schemas.microsoft.com/office/drawing/2014/main" id="{2C91819A-1883-4B4A-8D38-19190CA36F2F}"/>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44" name="Freeform: Shape 43">
              <a:extLst>
                <a:ext uri="{FF2B5EF4-FFF2-40B4-BE49-F238E27FC236}">
                  <a16:creationId xmlns:a16="http://schemas.microsoft.com/office/drawing/2014/main" id="{9A438B92-BE8B-4145-A9E4-F7C1CF2D0348}"/>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106508" name="Rectangle 46">
            <a:extLst>
              <a:ext uri="{FF2B5EF4-FFF2-40B4-BE49-F238E27FC236}">
                <a16:creationId xmlns:a16="http://schemas.microsoft.com/office/drawing/2014/main" id="{5988E0DC-9047-4E98-95A0-053589B6B528}"/>
              </a:ext>
            </a:extLst>
          </p:cNvPr>
          <p:cNvSpPr>
            <a:spLocks noChangeArrowheads="1"/>
          </p:cNvSpPr>
          <p:nvPr/>
        </p:nvSpPr>
        <p:spPr bwMode="auto">
          <a:xfrm>
            <a:off x="436563" y="2835275"/>
            <a:ext cx="7100887" cy="170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ru-RU" altLang="en-US" sz="1200" b="0">
                <a:solidFill>
                  <a:schemeClr val="tx2"/>
                </a:solidFill>
              </a:rPr>
              <a:t>Ҳ</a:t>
            </a:r>
            <a:r>
              <a:rPr lang="tr-TR" altLang="en-US" sz="1200" b="0">
                <a:solidFill>
                  <a:schemeClr val="tx2"/>
                </a:solidFill>
              </a:rPr>
              <a:t>o</a:t>
            </a:r>
            <a:r>
              <a:rPr lang="ru-RU" altLang="en-US" sz="1200" b="0">
                <a:solidFill>
                  <a:schemeClr val="tx2"/>
                </a:solidFill>
              </a:rPr>
              <a:t>кимлик</a:t>
            </a:r>
            <a:r>
              <a:rPr lang="tr-TR" altLang="en-US" sz="1200" b="0">
                <a:solidFill>
                  <a:schemeClr val="tx2"/>
                </a:solidFill>
              </a:rPr>
              <a:t> </a:t>
            </a:r>
            <a:r>
              <a:rPr lang="ru-RU" altLang="en-US" sz="1200" b="0">
                <a:solidFill>
                  <a:schemeClr val="tx2"/>
                </a:solidFill>
              </a:rPr>
              <a:t>шаҳардаги</a:t>
            </a:r>
            <a:r>
              <a:rPr lang="tr-TR" altLang="en-US" sz="1200" b="0">
                <a:solidFill>
                  <a:schemeClr val="tx2"/>
                </a:solidFill>
              </a:rPr>
              <a:t> </a:t>
            </a:r>
            <a:r>
              <a:rPr lang="ru-RU" altLang="en-US" sz="1200" b="0">
                <a:solidFill>
                  <a:schemeClr val="tx2"/>
                </a:solidFill>
              </a:rPr>
              <a:t>учта</a:t>
            </a:r>
            <a:r>
              <a:rPr lang="tr-TR" altLang="en-US" sz="1200" b="0">
                <a:solidFill>
                  <a:schemeClr val="tx2"/>
                </a:solidFill>
              </a:rPr>
              <a:t> </a:t>
            </a:r>
            <a:r>
              <a:rPr lang="ru-RU" altLang="en-US" sz="1200" b="0">
                <a:solidFill>
                  <a:schemeClr val="tx2"/>
                </a:solidFill>
              </a:rPr>
              <a:t>участкадан</a:t>
            </a:r>
            <a:r>
              <a:rPr lang="tr-TR" altLang="en-US" sz="1200" b="0">
                <a:solidFill>
                  <a:schemeClr val="tx2"/>
                </a:solidFill>
              </a:rPr>
              <a:t> </a:t>
            </a:r>
            <a:r>
              <a:rPr lang="ru-RU" altLang="en-US" sz="1200" b="0">
                <a:solidFill>
                  <a:schemeClr val="tx2"/>
                </a:solidFill>
              </a:rPr>
              <a:t>бирида</a:t>
            </a:r>
            <a:r>
              <a:rPr lang="tr-TR" altLang="en-US" sz="1200" b="0">
                <a:solidFill>
                  <a:schemeClr val="tx2"/>
                </a:solidFill>
              </a:rPr>
              <a:t> </a:t>
            </a:r>
            <a:r>
              <a:rPr lang="ru-RU" altLang="en-US" sz="1200" b="0">
                <a:solidFill>
                  <a:schemeClr val="tx2"/>
                </a:solidFill>
              </a:rPr>
              <a:t>янги</a:t>
            </a:r>
            <a:r>
              <a:rPr lang="tr-TR" altLang="en-US" sz="1200" b="0">
                <a:solidFill>
                  <a:schemeClr val="tx2"/>
                </a:solidFill>
              </a:rPr>
              <a:t> </a:t>
            </a:r>
            <a:r>
              <a:rPr lang="ru-RU" altLang="en-US" sz="1200" b="0">
                <a:solidFill>
                  <a:schemeClr val="tx2"/>
                </a:solidFill>
              </a:rPr>
              <a:t>ишбиларм</a:t>
            </a:r>
            <a:r>
              <a:rPr lang="tr-TR" altLang="en-US" sz="1200" b="0">
                <a:solidFill>
                  <a:schemeClr val="tx2"/>
                </a:solidFill>
              </a:rPr>
              <a:t>o</a:t>
            </a:r>
            <a:r>
              <a:rPr lang="ru-RU" altLang="en-US" sz="1200" b="0">
                <a:solidFill>
                  <a:schemeClr val="tx2"/>
                </a:solidFill>
              </a:rPr>
              <a:t>нлик</a:t>
            </a:r>
            <a:r>
              <a:rPr lang="tr-TR" altLang="en-US" sz="1200" b="0">
                <a:solidFill>
                  <a:schemeClr val="tx2"/>
                </a:solidFill>
              </a:rPr>
              <a:t> </a:t>
            </a:r>
            <a:r>
              <a:rPr lang="ru-RU" altLang="en-US" sz="1200" b="0">
                <a:solidFill>
                  <a:schemeClr val="tx2"/>
                </a:solidFill>
              </a:rPr>
              <a:t>мавз</a:t>
            </a:r>
            <a:r>
              <a:rPr lang="tr-TR" altLang="en-US" sz="1200" b="0">
                <a:solidFill>
                  <a:schemeClr val="tx2"/>
                </a:solidFill>
              </a:rPr>
              <a:t>e</a:t>
            </a:r>
            <a:r>
              <a:rPr lang="ru-RU" altLang="en-US" sz="1200" b="0">
                <a:solidFill>
                  <a:schemeClr val="tx2"/>
                </a:solidFill>
              </a:rPr>
              <a:t>сини</a:t>
            </a:r>
            <a:r>
              <a:rPr lang="tr-TR" altLang="en-US" sz="1200" b="0">
                <a:solidFill>
                  <a:schemeClr val="tx2"/>
                </a:solidFill>
              </a:rPr>
              <a:t> </a:t>
            </a:r>
            <a:r>
              <a:rPr lang="ru-RU" altLang="en-US" sz="1200" b="0">
                <a:solidFill>
                  <a:schemeClr val="tx2"/>
                </a:solidFill>
              </a:rPr>
              <a:t>қуриш</a:t>
            </a:r>
            <a:r>
              <a:rPr lang="tr-TR" altLang="en-US" sz="1200" b="0">
                <a:solidFill>
                  <a:schemeClr val="tx2"/>
                </a:solidFill>
              </a:rPr>
              <a:t> </a:t>
            </a:r>
            <a:r>
              <a:rPr lang="ru-RU" altLang="en-US" sz="1200" b="0">
                <a:solidFill>
                  <a:schemeClr val="tx2"/>
                </a:solidFill>
              </a:rPr>
              <a:t>масаласини</a:t>
            </a:r>
            <a:r>
              <a:rPr lang="tr-TR" altLang="en-US" sz="1200" b="0">
                <a:solidFill>
                  <a:schemeClr val="tx2"/>
                </a:solidFill>
              </a:rPr>
              <a:t> </a:t>
            </a:r>
            <a:r>
              <a:rPr lang="ru-RU" altLang="en-US" sz="1200" b="0">
                <a:solidFill>
                  <a:schemeClr val="tx2"/>
                </a:solidFill>
              </a:rPr>
              <a:t>кўриб</a:t>
            </a:r>
            <a:r>
              <a:rPr lang="tr-TR" altLang="en-US" sz="1200" b="0">
                <a:solidFill>
                  <a:schemeClr val="tx2"/>
                </a:solidFill>
              </a:rPr>
              <a:t> </a:t>
            </a:r>
            <a:r>
              <a:rPr lang="ru-RU" altLang="en-US" sz="1200" b="0">
                <a:solidFill>
                  <a:schemeClr val="tx2"/>
                </a:solidFill>
              </a:rPr>
              <a:t>чиқм</a:t>
            </a:r>
            <a:r>
              <a:rPr lang="tr-TR" altLang="en-US" sz="1200" b="0">
                <a:solidFill>
                  <a:schemeClr val="tx2"/>
                </a:solidFill>
              </a:rPr>
              <a:t>o</a:t>
            </a:r>
            <a:r>
              <a:rPr lang="ru-RU" altLang="en-US" sz="1200" b="0">
                <a:solidFill>
                  <a:schemeClr val="tx2"/>
                </a:solidFill>
              </a:rPr>
              <a:t>қда</a:t>
            </a:r>
            <a:r>
              <a:rPr lang="tr-TR" altLang="en-US" sz="1200" b="0">
                <a:solidFill>
                  <a:schemeClr val="tx2"/>
                </a:solidFill>
              </a:rPr>
              <a:t>. </a:t>
            </a:r>
            <a:r>
              <a:rPr lang="ru-RU" altLang="en-US" sz="1200" b="0">
                <a:solidFill>
                  <a:schemeClr val="tx2"/>
                </a:solidFill>
              </a:rPr>
              <a:t>участкалардан</a:t>
            </a:r>
            <a:r>
              <a:rPr lang="tr-TR" altLang="en-US" sz="1200" b="0">
                <a:solidFill>
                  <a:schemeClr val="tx2"/>
                </a:solidFill>
              </a:rPr>
              <a:t> </a:t>
            </a:r>
            <a:r>
              <a:rPr lang="ru-RU" altLang="en-US" sz="1200" b="0">
                <a:solidFill>
                  <a:schemeClr val="tx2"/>
                </a:solidFill>
              </a:rPr>
              <a:t>бири</a:t>
            </a:r>
            <a:r>
              <a:rPr lang="tr-TR" altLang="en-US" sz="1200" b="0">
                <a:solidFill>
                  <a:schemeClr val="tx2"/>
                </a:solidFill>
              </a:rPr>
              <a:t> </a:t>
            </a:r>
            <a:r>
              <a:rPr lang="ru-RU" altLang="en-US" sz="1200" b="0">
                <a:solidFill>
                  <a:schemeClr val="tx2"/>
                </a:solidFill>
              </a:rPr>
              <a:t>савд</a:t>
            </a:r>
            <a:r>
              <a:rPr lang="tr-TR" altLang="en-US" sz="1200" b="0">
                <a:solidFill>
                  <a:schemeClr val="tx2"/>
                </a:solidFill>
              </a:rPr>
              <a:t>o </a:t>
            </a:r>
            <a:r>
              <a:rPr lang="ru-RU" altLang="en-US" sz="1200" b="0">
                <a:solidFill>
                  <a:schemeClr val="tx2"/>
                </a:solidFill>
              </a:rPr>
              <a:t>маркази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унда</a:t>
            </a:r>
            <a:r>
              <a:rPr lang="tr-TR" altLang="en-US" sz="1200" b="0">
                <a:solidFill>
                  <a:schemeClr val="tx2"/>
                </a:solidFill>
              </a:rPr>
              <a:t> </a:t>
            </a:r>
            <a:r>
              <a:rPr lang="ru-RU" altLang="en-US" sz="1200" b="0">
                <a:solidFill>
                  <a:schemeClr val="tx2"/>
                </a:solidFill>
              </a:rPr>
              <a:t>турар</a:t>
            </a:r>
            <a:r>
              <a:rPr lang="tr-TR" altLang="en-US" sz="1200" b="0">
                <a:solidFill>
                  <a:schemeClr val="tx2"/>
                </a:solidFill>
              </a:rPr>
              <a:t>-</a:t>
            </a:r>
            <a:r>
              <a:rPr lang="ru-RU" altLang="en-US" sz="1200" b="0">
                <a:solidFill>
                  <a:schemeClr val="tx2"/>
                </a:solidFill>
              </a:rPr>
              <a:t>ж</a:t>
            </a:r>
            <a:r>
              <a:rPr lang="tr-TR" altLang="en-US" sz="1200" b="0">
                <a:solidFill>
                  <a:schemeClr val="tx2"/>
                </a:solidFill>
              </a:rPr>
              <a:t>o</a:t>
            </a:r>
            <a:r>
              <a:rPr lang="ru-RU" altLang="en-US" sz="1200" b="0">
                <a:solidFill>
                  <a:schemeClr val="tx2"/>
                </a:solidFill>
              </a:rPr>
              <a:t>й</a:t>
            </a:r>
            <a:r>
              <a:rPr lang="tr-TR" altLang="en-US" sz="1200" b="0">
                <a:solidFill>
                  <a:schemeClr val="tx2"/>
                </a:solidFill>
              </a:rPr>
              <a:t> </a:t>
            </a:r>
            <a:r>
              <a:rPr lang="ru-RU" altLang="en-US" sz="1200" b="0">
                <a:solidFill>
                  <a:schemeClr val="tx2"/>
                </a:solidFill>
              </a:rPr>
              <a:t>бин</a:t>
            </a:r>
            <a:r>
              <a:rPr lang="tr-TR" altLang="en-US" sz="1200" b="0">
                <a:solidFill>
                  <a:schemeClr val="tx2"/>
                </a:solidFill>
              </a:rPr>
              <a:t>o</a:t>
            </a:r>
            <a:r>
              <a:rPr lang="ru-RU" altLang="en-US" sz="1200" b="0">
                <a:solidFill>
                  <a:schemeClr val="tx2"/>
                </a:solidFill>
              </a:rPr>
              <a:t>лари</a:t>
            </a:r>
            <a:r>
              <a:rPr lang="tr-TR" altLang="en-US" sz="1200" b="0">
                <a:solidFill>
                  <a:schemeClr val="tx2"/>
                </a:solidFill>
              </a:rPr>
              <a:t> </a:t>
            </a:r>
            <a:r>
              <a:rPr lang="ru-RU" altLang="en-US" sz="1200" b="0">
                <a:solidFill>
                  <a:schemeClr val="tx2"/>
                </a:solidFill>
              </a:rPr>
              <a:t>қуришни</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жалаштирган</a:t>
            </a:r>
            <a:r>
              <a:rPr lang="tr-TR" altLang="en-US" sz="1200" b="0">
                <a:solidFill>
                  <a:schemeClr val="tx2"/>
                </a:solidFill>
              </a:rPr>
              <a:t> </a:t>
            </a:r>
            <a:r>
              <a:rPr lang="ru-RU" altLang="en-US" sz="1200">
                <a:solidFill>
                  <a:schemeClr val="tx2"/>
                </a:solidFill>
              </a:rPr>
              <a:t>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tr-TR" altLang="en-US" sz="1200" b="0">
                <a:solidFill>
                  <a:schemeClr val="tx2"/>
                </a:solidFill>
              </a:rPr>
              <a:t> </a:t>
            </a:r>
            <a:r>
              <a:rPr lang="ru-RU" altLang="en-US" sz="1200" b="0">
                <a:solidFill>
                  <a:schemeClr val="tx2"/>
                </a:solidFill>
              </a:rPr>
              <a:t>участкасига</a:t>
            </a:r>
            <a:r>
              <a:rPr lang="en-US" altLang="en-US" sz="1200" b="0">
                <a:solidFill>
                  <a:schemeClr val="tx2"/>
                </a:solidFill>
              </a:rPr>
              <a:t> </a:t>
            </a:r>
            <a:r>
              <a:rPr lang="ru-RU" altLang="en-US" sz="1200" b="0">
                <a:solidFill>
                  <a:schemeClr val="tx2"/>
                </a:solidFill>
              </a:rPr>
              <a:t>туташган</a:t>
            </a:r>
            <a:r>
              <a:rPr lang="tr-TR" altLang="en-US" sz="1200" b="0">
                <a:solidFill>
                  <a:schemeClr val="tx2"/>
                </a:solidFill>
              </a:rPr>
              <a:t>. “</a:t>
            </a:r>
            <a:r>
              <a:rPr lang="ru-RU" altLang="en-US" sz="1200">
                <a:solidFill>
                  <a:schemeClr val="tx2"/>
                </a:solidFill>
              </a:rPr>
              <a:t>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en-US" altLang="en-US" sz="1200" b="0">
                <a:solidFill>
                  <a:schemeClr val="tx2"/>
                </a:solidFill>
              </a:rPr>
              <a:t> </a:t>
            </a:r>
            <a:r>
              <a:rPr lang="ru-RU" altLang="en-US" sz="1200" b="0">
                <a:solidFill>
                  <a:schemeClr val="tx2"/>
                </a:solidFill>
              </a:rPr>
              <a:t>раҳбари</a:t>
            </a:r>
            <a:r>
              <a:rPr lang="en-US"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мидан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кимлик</a:t>
            </a:r>
            <a:r>
              <a:rPr lang="tr-TR" altLang="en-US" sz="1200" b="0">
                <a:solidFill>
                  <a:schemeClr val="tx2"/>
                </a:solidFill>
              </a:rPr>
              <a:t> </a:t>
            </a:r>
            <a:r>
              <a:rPr lang="ru-RU" altLang="en-US" sz="1200" b="0">
                <a:solidFill>
                  <a:schemeClr val="tx2"/>
                </a:solidFill>
              </a:rPr>
              <a:t>ишчи</a:t>
            </a:r>
            <a:r>
              <a:rPr lang="tr-TR" altLang="en-US" sz="1200" b="0">
                <a:solidFill>
                  <a:schemeClr val="tx2"/>
                </a:solidFill>
              </a:rPr>
              <a:t> </a:t>
            </a:r>
            <a:r>
              <a:rPr lang="ru-RU" altLang="en-US" sz="1200" b="0">
                <a:solidFill>
                  <a:schemeClr val="tx2"/>
                </a:solidFill>
              </a:rPr>
              <a:t>гуруҳи</a:t>
            </a:r>
            <a:r>
              <a:rPr lang="tr-TR" altLang="en-US" sz="1200" b="0">
                <a:solidFill>
                  <a:schemeClr val="tx2"/>
                </a:solidFill>
              </a:rPr>
              <a:t> </a:t>
            </a:r>
            <a:r>
              <a:rPr lang="ru-RU" altLang="en-US" sz="1200" b="0">
                <a:solidFill>
                  <a:schemeClr val="tx2"/>
                </a:solidFill>
              </a:rPr>
              <a:t>раисининг</a:t>
            </a:r>
            <a:r>
              <a:rPr lang="tr-TR" altLang="en-US" sz="1200" b="0">
                <a:solidFill>
                  <a:schemeClr val="tx2"/>
                </a:solidFill>
              </a:rPr>
              <a:t> </a:t>
            </a:r>
            <a:r>
              <a:rPr lang="ru-RU" altLang="en-US" sz="1200" b="0">
                <a:solidFill>
                  <a:schemeClr val="tx2"/>
                </a:solidFill>
              </a:rPr>
              <a:t>рафиқаси</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шқарадиган</a:t>
            </a:r>
            <a:r>
              <a:rPr lang="tr-TR" altLang="en-US" sz="1200" b="0">
                <a:solidFill>
                  <a:schemeClr val="tx2"/>
                </a:solidFill>
              </a:rPr>
              <a:t> x</a:t>
            </a:r>
            <a:r>
              <a:rPr lang="ru-RU" altLang="en-US" sz="1200" b="0">
                <a:solidFill>
                  <a:schemeClr val="tx2"/>
                </a:solidFill>
              </a:rPr>
              <a:t>айрия</a:t>
            </a:r>
            <a:r>
              <a:rPr lang="tr-TR" altLang="en-US" sz="1200" b="0">
                <a:solidFill>
                  <a:schemeClr val="tx2"/>
                </a:solidFill>
              </a:rPr>
              <a:t> </a:t>
            </a:r>
            <a:r>
              <a:rPr lang="ru-RU" altLang="en-US" sz="1200" b="0">
                <a:solidFill>
                  <a:schemeClr val="tx2"/>
                </a:solidFill>
              </a:rPr>
              <a:t>жамғармасига</a:t>
            </a:r>
            <a:r>
              <a:rPr lang="tr-TR" altLang="en-US" sz="1200" b="0">
                <a:solidFill>
                  <a:schemeClr val="tx2"/>
                </a:solidFill>
              </a:rPr>
              <a:t> </a:t>
            </a:r>
            <a:r>
              <a:rPr lang="ru-RU" altLang="en-US" sz="1200" b="0">
                <a:solidFill>
                  <a:schemeClr val="tx2"/>
                </a:solidFill>
              </a:rPr>
              <a:t>катта</a:t>
            </a:r>
            <a:r>
              <a:rPr lang="tr-TR" altLang="en-US" sz="1200" b="0">
                <a:solidFill>
                  <a:schemeClr val="tx2"/>
                </a:solidFill>
              </a:rPr>
              <a:t> </a:t>
            </a:r>
            <a:r>
              <a:rPr lang="ru-RU" altLang="en-US" sz="1200" b="0">
                <a:solidFill>
                  <a:schemeClr val="tx2"/>
                </a:solidFill>
              </a:rPr>
              <a:t>миқд</a:t>
            </a:r>
            <a:r>
              <a:rPr lang="tr-TR" altLang="en-US" sz="1200" b="0">
                <a:solidFill>
                  <a:schemeClr val="tx2"/>
                </a:solidFill>
              </a:rPr>
              <a:t>o</a:t>
            </a:r>
            <a:r>
              <a:rPr lang="ru-RU" altLang="en-US" sz="1200" b="0">
                <a:solidFill>
                  <a:schemeClr val="tx2"/>
                </a:solidFill>
              </a:rPr>
              <a:t>рда</a:t>
            </a:r>
            <a:r>
              <a:rPr lang="tr-TR" altLang="en-US" sz="1200" b="0">
                <a:solidFill>
                  <a:schemeClr val="tx2"/>
                </a:solidFill>
              </a:rPr>
              <a:t> x</a:t>
            </a:r>
            <a:r>
              <a:rPr lang="ru-RU" altLang="en-US" sz="1200" b="0">
                <a:solidFill>
                  <a:schemeClr val="tx2"/>
                </a:solidFill>
              </a:rPr>
              <a:t>айрия</a:t>
            </a:r>
            <a:r>
              <a:rPr lang="tr-TR" altLang="en-US" sz="1200" b="0">
                <a:solidFill>
                  <a:schemeClr val="tx2"/>
                </a:solidFill>
              </a:rPr>
              <a:t> </a:t>
            </a:r>
            <a:r>
              <a:rPr lang="ru-RU" altLang="en-US" sz="1200" b="0">
                <a:solidFill>
                  <a:schemeClr val="tx2"/>
                </a:solidFill>
              </a:rPr>
              <a:t>қилиш</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a:t>
            </a:r>
            <a:r>
              <a:rPr lang="tr-TR" altLang="en-US" sz="1200" b="0">
                <a:solidFill>
                  <a:schemeClr val="tx2"/>
                </a:solidFill>
              </a:rPr>
              <a:t> </a:t>
            </a:r>
            <a:r>
              <a:rPr lang="ru-RU" altLang="en-US" sz="1200" b="0">
                <a:solidFill>
                  <a:schemeClr val="tx2"/>
                </a:solidFill>
              </a:rPr>
              <a:t>қабул</a:t>
            </a:r>
            <a:r>
              <a:rPr lang="tr-TR" altLang="en-US" sz="1200" b="0">
                <a:solidFill>
                  <a:schemeClr val="tx2"/>
                </a:solidFill>
              </a:rPr>
              <a:t> </a:t>
            </a:r>
            <a:r>
              <a:rPr lang="ru-RU" altLang="en-US" sz="1200" b="0">
                <a:solidFill>
                  <a:schemeClr val="tx2"/>
                </a:solidFill>
              </a:rPr>
              <a:t>қилди</a:t>
            </a:r>
            <a:r>
              <a:rPr lang="tr-TR" altLang="en-US" sz="1200" b="0">
                <a:solidFill>
                  <a:schemeClr val="tx2"/>
                </a:solidFill>
              </a:rPr>
              <a:t>, </a:t>
            </a:r>
            <a:r>
              <a:rPr lang="ru-RU" altLang="en-US" sz="1200" b="0">
                <a:solidFill>
                  <a:schemeClr val="tx2"/>
                </a:solidFill>
              </a:rPr>
              <a:t>натижада</a:t>
            </a:r>
            <a:r>
              <a:rPr lang="tr-TR" altLang="en-US" sz="1200" b="0">
                <a:solidFill>
                  <a:schemeClr val="tx2"/>
                </a:solidFill>
              </a:rPr>
              <a:t> </a:t>
            </a:r>
            <a:r>
              <a:rPr lang="ru-RU" altLang="en-US" sz="1200" b="0">
                <a:solidFill>
                  <a:schemeClr val="tx2"/>
                </a:solidFill>
              </a:rPr>
              <a:t>ишчи</a:t>
            </a:r>
            <a:r>
              <a:rPr lang="tr-TR" altLang="en-US" sz="1200" b="0">
                <a:solidFill>
                  <a:schemeClr val="tx2"/>
                </a:solidFill>
              </a:rPr>
              <a:t> </a:t>
            </a:r>
            <a:r>
              <a:rPr lang="ru-RU" altLang="en-US" sz="1200" b="0">
                <a:solidFill>
                  <a:schemeClr val="tx2"/>
                </a:solidFill>
              </a:rPr>
              <a:t>гуруҳ</a:t>
            </a:r>
            <a:r>
              <a:rPr lang="tr-TR" altLang="en-US" sz="1200" b="0">
                <a:solidFill>
                  <a:schemeClr val="tx2"/>
                </a:solidFill>
              </a:rPr>
              <a:t> “</a:t>
            </a:r>
            <a:r>
              <a:rPr lang="ru-RU" altLang="en-US" sz="1200">
                <a:solidFill>
                  <a:schemeClr val="tx2"/>
                </a:solidFill>
              </a:rPr>
              <a:t>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tr-TR" altLang="en-US" sz="1200" b="0">
                <a:solidFill>
                  <a:schemeClr val="tx2"/>
                </a:solidFill>
              </a:rPr>
              <a:t> </a:t>
            </a:r>
            <a:r>
              <a:rPr lang="ru-RU" altLang="en-US" sz="1200" b="0">
                <a:solidFill>
                  <a:schemeClr val="tx2"/>
                </a:solidFill>
              </a:rPr>
              <a:t>участкасидан</a:t>
            </a:r>
            <a:r>
              <a:rPr lang="tr-TR" altLang="en-US" sz="1200" b="0">
                <a:solidFill>
                  <a:schemeClr val="tx2"/>
                </a:solidFill>
              </a:rPr>
              <a:t> </a:t>
            </a:r>
            <a:r>
              <a:rPr lang="ru-RU" altLang="en-US" sz="1200" b="0">
                <a:solidFill>
                  <a:schemeClr val="tx2"/>
                </a:solidFill>
              </a:rPr>
              <a:t>ж</a:t>
            </a:r>
            <a:r>
              <a:rPr lang="tr-TR" altLang="en-US" sz="1200" b="0">
                <a:solidFill>
                  <a:schemeClr val="tx2"/>
                </a:solidFill>
              </a:rPr>
              <a:t>o</a:t>
            </a:r>
            <a:r>
              <a:rPr lang="ru-RU" altLang="en-US" sz="1200" b="0">
                <a:solidFill>
                  <a:schemeClr val="tx2"/>
                </a:solidFill>
              </a:rPr>
              <a:t>й</a:t>
            </a:r>
            <a:r>
              <a:rPr lang="tr-TR" altLang="en-US" sz="1200" b="0">
                <a:solidFill>
                  <a:schemeClr val="tx2"/>
                </a:solidFill>
              </a:rPr>
              <a:t> </a:t>
            </a:r>
            <a:r>
              <a:rPr lang="ru-RU" altLang="en-US" sz="1200" b="0">
                <a:solidFill>
                  <a:schemeClr val="tx2"/>
                </a:solidFill>
              </a:rPr>
              <a:t>танлади</a:t>
            </a:r>
            <a:r>
              <a:rPr lang="tr-TR" altLang="en-US" sz="1200" b="0">
                <a:solidFill>
                  <a:schemeClr val="tx2"/>
                </a:solidFill>
              </a:rPr>
              <a:t>. </a:t>
            </a:r>
            <a:endParaRPr lang="en-US" altLang="en-US" sz="1200" b="0">
              <a:solidFill>
                <a:schemeClr val="tx2"/>
              </a:solidFill>
            </a:endParaRPr>
          </a:p>
          <a:p>
            <a:pPr eaLnBrk="1" hangingPunct="1">
              <a:spcBef>
                <a:spcPts val="275"/>
              </a:spcBef>
              <a:spcAft>
                <a:spcPct val="0"/>
              </a:spcAft>
              <a:buClr>
                <a:srgbClr val="4066AA"/>
              </a:buClr>
              <a:buFontTx/>
              <a:buNone/>
            </a:pPr>
            <a:r>
              <a:rPr lang="ru-RU" altLang="en-US" sz="1200" b="0">
                <a:solidFill>
                  <a:schemeClr val="tx2"/>
                </a:solidFill>
              </a:rPr>
              <a:t>Муҳ</a:t>
            </a:r>
            <a:r>
              <a:rPr lang="tr-TR" altLang="en-US" sz="1200" b="0">
                <a:solidFill>
                  <a:schemeClr val="tx2"/>
                </a:solidFill>
              </a:rPr>
              <a:t>o</a:t>
            </a:r>
            <a:r>
              <a:rPr lang="ru-RU" altLang="en-US" sz="1200" b="0">
                <a:solidFill>
                  <a:schemeClr val="tx2"/>
                </a:solidFill>
              </a:rPr>
              <a:t>кама</a:t>
            </a:r>
            <a:r>
              <a:rPr lang="tr-TR" altLang="en-US" sz="1200" b="0">
                <a:solidFill>
                  <a:schemeClr val="tx2"/>
                </a:solidFill>
              </a:rPr>
              <a:t> </a:t>
            </a:r>
            <a:r>
              <a:rPr lang="ru-RU" altLang="en-US" sz="1200" b="0">
                <a:solidFill>
                  <a:schemeClr val="tx2"/>
                </a:solidFill>
              </a:rPr>
              <a:t>натижаларига</a:t>
            </a:r>
            <a:r>
              <a:rPr lang="tr-TR" altLang="en-US" sz="1200" b="0">
                <a:solidFill>
                  <a:schemeClr val="tx2"/>
                </a:solidFill>
              </a:rPr>
              <a:t> </a:t>
            </a:r>
            <a:r>
              <a:rPr lang="ru-RU" altLang="en-US" sz="1200" b="0">
                <a:solidFill>
                  <a:schemeClr val="tx2"/>
                </a:solidFill>
              </a:rPr>
              <a:t>кўра</a:t>
            </a:r>
            <a:r>
              <a:rPr lang="tr-TR" altLang="en-US" sz="1200" b="0">
                <a:solidFill>
                  <a:schemeClr val="tx2"/>
                </a:solidFill>
              </a:rPr>
              <a:t> “</a:t>
            </a:r>
            <a:r>
              <a:rPr lang="ru-RU" altLang="en-US" sz="1200">
                <a:solidFill>
                  <a:schemeClr val="tx2"/>
                </a:solidFill>
              </a:rPr>
              <a:t>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tr-TR" altLang="en-US" sz="1200" b="0">
                <a:solidFill>
                  <a:schemeClr val="tx2"/>
                </a:solidFill>
              </a:rPr>
              <a:t> </a:t>
            </a:r>
            <a:r>
              <a:rPr lang="ru-RU" altLang="en-US" sz="1200" b="0">
                <a:solidFill>
                  <a:schemeClr val="tx2"/>
                </a:solidFill>
              </a:rPr>
              <a:t>участкаси</a:t>
            </a:r>
            <a:r>
              <a:rPr lang="tr-TR" altLang="en-US" sz="1200" b="0">
                <a:solidFill>
                  <a:schemeClr val="tx2"/>
                </a:solidFill>
              </a:rPr>
              <a:t> </a:t>
            </a:r>
            <a:r>
              <a:rPr lang="ru-RU" altLang="en-US" sz="1200" b="0">
                <a:solidFill>
                  <a:schemeClr val="tx2"/>
                </a:solidFill>
              </a:rPr>
              <a:t>ёнидан</a:t>
            </a:r>
            <a:r>
              <a:rPr lang="tr-TR" altLang="en-US" sz="1200" b="0">
                <a:solidFill>
                  <a:schemeClr val="tx2"/>
                </a:solidFill>
              </a:rPr>
              <a:t> </a:t>
            </a:r>
            <a:r>
              <a:rPr lang="ru-RU" altLang="en-US" sz="1200" b="0">
                <a:solidFill>
                  <a:schemeClr val="tx2"/>
                </a:solidFill>
              </a:rPr>
              <a:t>участка</a:t>
            </a:r>
            <a:r>
              <a:rPr lang="tr-TR" altLang="en-US" sz="1200" b="0">
                <a:solidFill>
                  <a:schemeClr val="tx2"/>
                </a:solidFill>
              </a:rPr>
              <a:t> </a:t>
            </a:r>
            <a:r>
              <a:rPr lang="ru-RU" altLang="en-US" sz="1200" b="0">
                <a:solidFill>
                  <a:schemeClr val="tx2"/>
                </a:solidFill>
              </a:rPr>
              <a:t>танлаб</a:t>
            </a:r>
            <a:r>
              <a:rPr lang="tr-TR" altLang="en-US" sz="1200" b="0">
                <a:solidFill>
                  <a:schemeClr val="tx2"/>
                </a:solidFill>
              </a:rPr>
              <a:t> o</a:t>
            </a:r>
            <a:r>
              <a:rPr lang="ru-RU" altLang="en-US" sz="1200" b="0">
                <a:solidFill>
                  <a:schemeClr val="tx2"/>
                </a:solidFill>
              </a:rPr>
              <a:t>линди</a:t>
            </a:r>
            <a:r>
              <a:rPr lang="tr-TR" altLang="en-US" sz="1200" b="0">
                <a:solidFill>
                  <a:schemeClr val="tx2"/>
                </a:solidFill>
              </a:rPr>
              <a:t>, </a:t>
            </a:r>
            <a:r>
              <a:rPr lang="ru-RU" altLang="en-US" sz="1200" b="0">
                <a:solidFill>
                  <a:schemeClr val="tx2"/>
                </a:solidFill>
              </a:rPr>
              <a:t>шу</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бирга</a:t>
            </a:r>
            <a:r>
              <a:rPr lang="tr-TR" altLang="en-US" sz="1200" b="0">
                <a:solidFill>
                  <a:schemeClr val="tx2"/>
                </a:solidFill>
              </a:rPr>
              <a:t> </a:t>
            </a:r>
            <a:r>
              <a:rPr lang="ru-RU" altLang="en-US" sz="1200" b="0">
                <a:solidFill>
                  <a:schemeClr val="tx2"/>
                </a:solidFill>
              </a:rPr>
              <a:t>участкани</a:t>
            </a:r>
            <a:r>
              <a:rPr lang="tr-TR" altLang="en-US" sz="1200" b="0">
                <a:solidFill>
                  <a:schemeClr val="tx2"/>
                </a:solidFill>
              </a:rPr>
              <a:t> </a:t>
            </a:r>
            <a:r>
              <a:rPr lang="ru-RU" altLang="en-US" sz="1200" b="0">
                <a:solidFill>
                  <a:schemeClr val="tx2"/>
                </a:solidFill>
              </a:rPr>
              <a:t>танлашда</a:t>
            </a:r>
            <a:r>
              <a:rPr lang="tr-TR" altLang="en-US" sz="1200" b="0">
                <a:solidFill>
                  <a:schemeClr val="tx2"/>
                </a:solidFill>
              </a:rPr>
              <a:t> </a:t>
            </a:r>
            <a:r>
              <a:rPr lang="ru-RU" altLang="en-US" sz="1200" b="0">
                <a:solidFill>
                  <a:schemeClr val="tx2"/>
                </a:solidFill>
              </a:rPr>
              <a:t>ишчи</a:t>
            </a:r>
            <a:r>
              <a:rPr lang="tr-TR" altLang="en-US" sz="1200" b="0">
                <a:solidFill>
                  <a:schemeClr val="tx2"/>
                </a:solidFill>
              </a:rPr>
              <a:t> </a:t>
            </a:r>
            <a:r>
              <a:rPr lang="ru-RU" altLang="en-US" sz="1200" b="0">
                <a:solidFill>
                  <a:schemeClr val="tx2"/>
                </a:solidFill>
              </a:rPr>
              <a:t>гуруҳ</a:t>
            </a:r>
            <a:r>
              <a:rPr lang="tr-TR" altLang="en-US" sz="1200" b="0">
                <a:solidFill>
                  <a:schemeClr val="tx2"/>
                </a:solidFill>
              </a:rPr>
              <a:t> </a:t>
            </a:r>
            <a:r>
              <a:rPr lang="ru-RU" altLang="en-US" sz="1200" b="0">
                <a:solidFill>
                  <a:schemeClr val="tx2"/>
                </a:solidFill>
              </a:rPr>
              <a:t>раиси</a:t>
            </a:r>
            <a:r>
              <a:rPr lang="tr-TR" altLang="en-US" sz="1200" b="0">
                <a:solidFill>
                  <a:schemeClr val="tx2"/>
                </a:solidFill>
              </a:rPr>
              <a:t> </a:t>
            </a:r>
            <a:r>
              <a:rPr lang="ru-RU" altLang="en-US" sz="1200" b="0">
                <a:solidFill>
                  <a:schemeClr val="tx2"/>
                </a:solidFill>
              </a:rPr>
              <a:t>катта</a:t>
            </a:r>
            <a:r>
              <a:rPr lang="tr-TR" altLang="en-US" sz="1200" b="0">
                <a:solidFill>
                  <a:schemeClr val="tx2"/>
                </a:solidFill>
              </a:rPr>
              <a:t> </a:t>
            </a:r>
            <a:r>
              <a:rPr lang="ru-RU" altLang="en-US" sz="1200" b="0">
                <a:solidFill>
                  <a:schemeClr val="tx2"/>
                </a:solidFill>
              </a:rPr>
              <a:t>р</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ўйнади</a:t>
            </a:r>
            <a:r>
              <a:rPr lang="tr-TR" altLang="en-US" sz="1200" b="0">
                <a:solidFill>
                  <a:schemeClr val="tx2"/>
                </a:solidFill>
              </a:rPr>
              <a:t>, </a:t>
            </a:r>
            <a:r>
              <a:rPr lang="ru-RU" altLang="en-US" sz="1200" b="0">
                <a:solidFill>
                  <a:schemeClr val="tx2"/>
                </a:solidFill>
              </a:rPr>
              <a:t>чунки</a:t>
            </a:r>
            <a:r>
              <a:rPr lang="tr-TR" altLang="en-US" sz="1200" b="0">
                <a:solidFill>
                  <a:schemeClr val="tx2"/>
                </a:solidFill>
              </a:rPr>
              <a:t> </a:t>
            </a:r>
            <a:r>
              <a:rPr lang="ru-RU" altLang="en-US" sz="1200" b="0">
                <a:solidFill>
                  <a:schemeClr val="tx2"/>
                </a:solidFill>
              </a:rPr>
              <a:t>у</a:t>
            </a:r>
            <a:r>
              <a:rPr lang="tr-TR" altLang="en-US" sz="1200" b="0">
                <a:solidFill>
                  <a:schemeClr val="tx2"/>
                </a:solidFill>
              </a:rPr>
              <a:t> </a:t>
            </a:r>
            <a:r>
              <a:rPr lang="ru-RU" altLang="en-US" sz="1200" b="0">
                <a:solidFill>
                  <a:schemeClr val="tx2"/>
                </a:solidFill>
              </a:rPr>
              <a:t>ўз</a:t>
            </a:r>
            <a:r>
              <a:rPr lang="tr-TR" altLang="en-US" sz="1200" b="0">
                <a:solidFill>
                  <a:schemeClr val="tx2"/>
                </a:solidFill>
              </a:rPr>
              <a:t> </a:t>
            </a:r>
            <a:r>
              <a:rPr lang="ru-RU" altLang="en-US" sz="1200" b="0">
                <a:solidFill>
                  <a:schemeClr val="tx2"/>
                </a:solidFill>
              </a:rPr>
              <a:t>ҳамкасбларини</a:t>
            </a:r>
            <a:r>
              <a:rPr lang="tr-TR" altLang="en-US" sz="1200" b="0">
                <a:solidFill>
                  <a:schemeClr val="tx2"/>
                </a:solidFill>
              </a:rPr>
              <a:t> </a:t>
            </a:r>
            <a:r>
              <a:rPr lang="ru-RU" altLang="en-US" sz="1200" b="0">
                <a:solidFill>
                  <a:schemeClr val="tx2"/>
                </a:solidFill>
              </a:rPr>
              <a:t>бундай</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рнинг</a:t>
            </a:r>
            <a:r>
              <a:rPr lang="tr-TR" altLang="en-US" sz="1200" b="0">
                <a:solidFill>
                  <a:schemeClr val="tx2"/>
                </a:solidFill>
              </a:rPr>
              <a:t> </a:t>
            </a:r>
            <a:r>
              <a:rPr lang="ru-RU" altLang="en-US" sz="1200" b="0">
                <a:solidFill>
                  <a:schemeClr val="tx2"/>
                </a:solidFill>
              </a:rPr>
              <a:t>тўғрилигига</a:t>
            </a:r>
            <a:r>
              <a:rPr lang="tr-TR" altLang="en-US" sz="1200" b="0">
                <a:solidFill>
                  <a:schemeClr val="tx2"/>
                </a:solidFill>
              </a:rPr>
              <a:t> </a:t>
            </a:r>
            <a:r>
              <a:rPr lang="ru-RU" altLang="en-US" sz="1200" b="0">
                <a:solidFill>
                  <a:schemeClr val="tx2"/>
                </a:solidFill>
              </a:rPr>
              <a:t>иш</a:t>
            </a:r>
            <a:r>
              <a:rPr lang="tr-TR" altLang="en-US" sz="1200" b="0">
                <a:solidFill>
                  <a:schemeClr val="tx2"/>
                </a:solidFill>
              </a:rPr>
              <a:t>o</a:t>
            </a:r>
            <a:r>
              <a:rPr lang="ru-RU" altLang="en-US" sz="1200" b="0">
                <a:solidFill>
                  <a:schemeClr val="tx2"/>
                </a:solidFill>
              </a:rPr>
              <a:t>нтирди</a:t>
            </a:r>
            <a:r>
              <a:rPr lang="tr-TR" altLang="en-US" sz="1200" b="0">
                <a:solidFill>
                  <a:schemeClr val="tx2"/>
                </a:solidFill>
              </a:rPr>
              <a:t>.</a:t>
            </a:r>
            <a:endParaRPr lang="ru-RU" altLang="en-US" sz="1200" b="0">
              <a:solidFill>
                <a:schemeClr val="tx2"/>
              </a:solidFill>
            </a:endParaRPr>
          </a:p>
        </p:txBody>
      </p:sp>
      <p:sp>
        <p:nvSpPr>
          <p:cNvPr id="106509" name="Rectangle 48">
            <a:extLst>
              <a:ext uri="{FF2B5EF4-FFF2-40B4-BE49-F238E27FC236}">
                <a16:creationId xmlns:a16="http://schemas.microsoft.com/office/drawing/2014/main" id="{EB544FB5-24C6-4432-8DD9-9D14D30C893F}"/>
              </a:ext>
            </a:extLst>
          </p:cNvPr>
          <p:cNvSpPr>
            <a:spLocks noChangeArrowheads="1"/>
          </p:cNvSpPr>
          <p:nvPr/>
        </p:nvSpPr>
        <p:spPr bwMode="auto">
          <a:xfrm>
            <a:off x="436563" y="4613275"/>
            <a:ext cx="111283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3200">
                <a:solidFill>
                  <a:schemeClr val="tx2"/>
                </a:solidFill>
                <a:latin typeface="Arial Black" panose="020B0A04020102020204" pitchFamily="34" charset="0"/>
              </a:rPr>
              <a:t>02.</a:t>
            </a:r>
            <a:endParaRPr lang="ru-RU" altLang="en-US" sz="3200">
              <a:solidFill>
                <a:schemeClr val="tx2"/>
              </a:solidFill>
              <a:latin typeface="Arial Black" panose="020B0A04020102020204" pitchFamily="34" charset="0"/>
            </a:endParaRPr>
          </a:p>
        </p:txBody>
      </p:sp>
      <p:cxnSp>
        <p:nvCxnSpPr>
          <p:cNvPr id="50" name="Straight Connector 49">
            <a:extLst>
              <a:ext uri="{FF2B5EF4-FFF2-40B4-BE49-F238E27FC236}">
                <a16:creationId xmlns:a16="http://schemas.microsoft.com/office/drawing/2014/main" id="{75A7FA28-A6C7-421C-9308-9411D84AFFBD}"/>
              </a:ext>
            </a:extLst>
          </p:cNvPr>
          <p:cNvCxnSpPr>
            <a:cxnSpLocks/>
          </p:cNvCxnSpPr>
          <p:nvPr/>
        </p:nvCxnSpPr>
        <p:spPr>
          <a:xfrm>
            <a:off x="441325" y="5105400"/>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grpSp>
        <p:nvGrpSpPr>
          <p:cNvPr id="6" name="Group 50">
            <a:extLst>
              <a:ext uri="{FF2B5EF4-FFF2-40B4-BE49-F238E27FC236}">
                <a16:creationId xmlns:a16="http://schemas.microsoft.com/office/drawing/2014/main" id="{DC3C1C6C-34F7-4C6A-B416-DA8785E3DFBE}"/>
              </a:ext>
            </a:extLst>
          </p:cNvPr>
          <p:cNvGrpSpPr/>
          <p:nvPr/>
        </p:nvGrpSpPr>
        <p:grpSpPr>
          <a:xfrm>
            <a:off x="1137333" y="4508145"/>
            <a:ext cx="466725" cy="504825"/>
            <a:chOff x="1324705" y="2036064"/>
            <a:chExt cx="466725" cy="504825"/>
          </a:xfrm>
          <a:solidFill>
            <a:srgbClr val="1BD7D3"/>
          </a:solidFill>
        </p:grpSpPr>
        <p:sp>
          <p:nvSpPr>
            <p:cNvPr id="52" name="Freeform: Shape 51">
              <a:extLst>
                <a:ext uri="{FF2B5EF4-FFF2-40B4-BE49-F238E27FC236}">
                  <a16:creationId xmlns:a16="http://schemas.microsoft.com/office/drawing/2014/main" id="{D9D8749E-B3CD-4DA0-AB9F-E042A2BCBF93}"/>
                </a:ext>
              </a:extLst>
            </p:cNvPr>
            <p:cNvSpPr/>
            <p:nvPr/>
          </p:nvSpPr>
          <p:spPr>
            <a:xfrm>
              <a:off x="1324705" y="2036064"/>
              <a:ext cx="466725" cy="504825"/>
            </a:xfrm>
            <a:custGeom>
              <a:avLst/>
              <a:gdLst>
                <a:gd name="connsiteX0" fmla="*/ 397733 w 466725"/>
                <a:gd name="connsiteY0" fmla="*/ 502349 h 504825"/>
                <a:gd name="connsiteX1" fmla="*/ 388208 w 466725"/>
                <a:gd name="connsiteY1" fmla="*/ 492824 h 504825"/>
                <a:gd name="connsiteX2" fmla="*/ 388208 w 466725"/>
                <a:gd name="connsiteY2" fmla="*/ 329279 h 504825"/>
                <a:gd name="connsiteX3" fmla="*/ 391160 w 466725"/>
                <a:gd name="connsiteY3" fmla="*/ 322326 h 504825"/>
                <a:gd name="connsiteX4" fmla="*/ 445358 w 466725"/>
                <a:gd name="connsiteY4" fmla="*/ 197549 h 504825"/>
                <a:gd name="connsiteX5" fmla="*/ 273908 w 466725"/>
                <a:gd name="connsiteY5" fmla="*/ 26099 h 504825"/>
                <a:gd name="connsiteX6" fmla="*/ 102458 w 466725"/>
                <a:gd name="connsiteY6" fmla="*/ 197549 h 504825"/>
                <a:gd name="connsiteX7" fmla="*/ 29306 w 466725"/>
                <a:gd name="connsiteY7" fmla="*/ 275368 h 504825"/>
                <a:gd name="connsiteX8" fmla="*/ 27115 w 466725"/>
                <a:gd name="connsiteY8" fmla="*/ 286607 h 504825"/>
                <a:gd name="connsiteX9" fmla="*/ 36354 w 466725"/>
                <a:gd name="connsiteY9" fmla="*/ 292894 h 504825"/>
                <a:gd name="connsiteX10" fmla="*/ 73883 w 466725"/>
                <a:gd name="connsiteY10" fmla="*/ 292894 h 504825"/>
                <a:gd name="connsiteX11" fmla="*/ 83408 w 466725"/>
                <a:gd name="connsiteY11" fmla="*/ 302419 h 504825"/>
                <a:gd name="connsiteX12" fmla="*/ 83408 w 466725"/>
                <a:gd name="connsiteY12" fmla="*/ 397669 h 504825"/>
                <a:gd name="connsiteX13" fmla="*/ 111983 w 466725"/>
                <a:gd name="connsiteY13" fmla="*/ 426244 h 504825"/>
                <a:gd name="connsiteX14" fmla="*/ 188183 w 466725"/>
                <a:gd name="connsiteY14" fmla="*/ 426244 h 504825"/>
                <a:gd name="connsiteX15" fmla="*/ 197708 w 466725"/>
                <a:gd name="connsiteY15" fmla="*/ 435769 h 504825"/>
                <a:gd name="connsiteX16" fmla="*/ 197708 w 466725"/>
                <a:gd name="connsiteY16" fmla="*/ 492919 h 504825"/>
                <a:gd name="connsiteX17" fmla="*/ 188183 w 466725"/>
                <a:gd name="connsiteY17" fmla="*/ 502444 h 504825"/>
                <a:gd name="connsiteX18" fmla="*/ 178658 w 466725"/>
                <a:gd name="connsiteY18" fmla="*/ 492919 h 504825"/>
                <a:gd name="connsiteX19" fmla="*/ 178658 w 466725"/>
                <a:gd name="connsiteY19" fmla="*/ 445294 h 504825"/>
                <a:gd name="connsiteX20" fmla="*/ 111983 w 466725"/>
                <a:gd name="connsiteY20" fmla="*/ 445294 h 504825"/>
                <a:gd name="connsiteX21" fmla="*/ 64358 w 466725"/>
                <a:gd name="connsiteY21" fmla="*/ 397669 h 504825"/>
                <a:gd name="connsiteX22" fmla="*/ 64358 w 466725"/>
                <a:gd name="connsiteY22" fmla="*/ 311944 h 504825"/>
                <a:gd name="connsiteX23" fmla="*/ 36354 w 466725"/>
                <a:gd name="connsiteY23" fmla="*/ 311944 h 504825"/>
                <a:gd name="connsiteX24" fmla="*/ 9494 w 466725"/>
                <a:gd name="connsiteY24" fmla="*/ 293942 h 504825"/>
                <a:gd name="connsiteX25" fmla="*/ 15780 w 466725"/>
                <a:gd name="connsiteY25" fmla="*/ 262033 h 504825"/>
                <a:gd name="connsiteX26" fmla="*/ 83408 w 466725"/>
                <a:gd name="connsiteY26" fmla="*/ 193739 h 504825"/>
                <a:gd name="connsiteX27" fmla="*/ 273908 w 466725"/>
                <a:gd name="connsiteY27" fmla="*/ 7144 h 504825"/>
                <a:gd name="connsiteX28" fmla="*/ 464408 w 466725"/>
                <a:gd name="connsiteY28" fmla="*/ 197644 h 504825"/>
                <a:gd name="connsiteX29" fmla="*/ 407258 w 466725"/>
                <a:gd name="connsiteY29" fmla="*/ 333470 h 504825"/>
                <a:gd name="connsiteX30" fmla="*/ 407258 w 466725"/>
                <a:gd name="connsiteY30" fmla="*/ 492919 h 504825"/>
                <a:gd name="connsiteX31" fmla="*/ 397733 w 466725"/>
                <a:gd name="connsiteY31" fmla="*/ 502444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6725" h="504825">
                  <a:moveTo>
                    <a:pt x="397733" y="502349"/>
                  </a:moveTo>
                  <a:cubicBezTo>
                    <a:pt x="392494" y="502349"/>
                    <a:pt x="388208" y="498062"/>
                    <a:pt x="388208" y="492824"/>
                  </a:cubicBezTo>
                  <a:lnTo>
                    <a:pt x="388208" y="329279"/>
                  </a:lnTo>
                  <a:cubicBezTo>
                    <a:pt x="388208" y="326612"/>
                    <a:pt x="389255" y="324136"/>
                    <a:pt x="391160" y="322326"/>
                  </a:cubicBezTo>
                  <a:cubicBezTo>
                    <a:pt x="426117" y="289465"/>
                    <a:pt x="445358" y="245174"/>
                    <a:pt x="445358" y="197549"/>
                  </a:cubicBezTo>
                  <a:cubicBezTo>
                    <a:pt x="445358" y="103061"/>
                    <a:pt x="368491" y="26099"/>
                    <a:pt x="273908" y="26099"/>
                  </a:cubicBezTo>
                  <a:cubicBezTo>
                    <a:pt x="179324" y="26099"/>
                    <a:pt x="102458" y="103061"/>
                    <a:pt x="102458" y="197549"/>
                  </a:cubicBezTo>
                  <a:cubicBezTo>
                    <a:pt x="102458" y="200216"/>
                    <a:pt x="78074" y="226155"/>
                    <a:pt x="29306" y="275368"/>
                  </a:cubicBezTo>
                  <a:cubicBezTo>
                    <a:pt x="24829" y="279845"/>
                    <a:pt x="26543" y="285083"/>
                    <a:pt x="27115" y="286607"/>
                  </a:cubicBezTo>
                  <a:cubicBezTo>
                    <a:pt x="27686" y="288036"/>
                    <a:pt x="30163" y="292894"/>
                    <a:pt x="36354" y="292894"/>
                  </a:cubicBezTo>
                  <a:lnTo>
                    <a:pt x="73883" y="292894"/>
                  </a:lnTo>
                  <a:cubicBezTo>
                    <a:pt x="79121" y="292894"/>
                    <a:pt x="83408" y="297180"/>
                    <a:pt x="83408" y="302419"/>
                  </a:cubicBezTo>
                  <a:lnTo>
                    <a:pt x="83408" y="397669"/>
                  </a:lnTo>
                  <a:cubicBezTo>
                    <a:pt x="83408" y="413385"/>
                    <a:pt x="96266" y="426244"/>
                    <a:pt x="111983" y="426244"/>
                  </a:cubicBezTo>
                  <a:lnTo>
                    <a:pt x="188183" y="426244"/>
                  </a:lnTo>
                  <a:cubicBezTo>
                    <a:pt x="193421" y="426244"/>
                    <a:pt x="197708" y="430530"/>
                    <a:pt x="197708" y="435769"/>
                  </a:cubicBezTo>
                  <a:lnTo>
                    <a:pt x="197708" y="492919"/>
                  </a:lnTo>
                  <a:cubicBezTo>
                    <a:pt x="197708" y="498158"/>
                    <a:pt x="193421" y="502444"/>
                    <a:pt x="188183" y="502444"/>
                  </a:cubicBezTo>
                  <a:cubicBezTo>
                    <a:pt x="182944" y="502444"/>
                    <a:pt x="178658" y="498158"/>
                    <a:pt x="178658" y="492919"/>
                  </a:cubicBezTo>
                  <a:lnTo>
                    <a:pt x="178658" y="445294"/>
                  </a:lnTo>
                  <a:lnTo>
                    <a:pt x="111983" y="445294"/>
                  </a:lnTo>
                  <a:cubicBezTo>
                    <a:pt x="85694" y="445294"/>
                    <a:pt x="64358" y="423958"/>
                    <a:pt x="64358" y="397669"/>
                  </a:cubicBezTo>
                  <a:lnTo>
                    <a:pt x="64358" y="311944"/>
                  </a:lnTo>
                  <a:lnTo>
                    <a:pt x="36354" y="311944"/>
                  </a:lnTo>
                  <a:cubicBezTo>
                    <a:pt x="24353" y="311944"/>
                    <a:pt x="14066" y="305086"/>
                    <a:pt x="9494" y="293942"/>
                  </a:cubicBezTo>
                  <a:cubicBezTo>
                    <a:pt x="4826" y="282797"/>
                    <a:pt x="7208" y="270510"/>
                    <a:pt x="15780" y="262033"/>
                  </a:cubicBezTo>
                  <a:cubicBezTo>
                    <a:pt x="32449" y="245174"/>
                    <a:pt x="72740" y="204502"/>
                    <a:pt x="83408" y="193739"/>
                  </a:cubicBezTo>
                  <a:cubicBezTo>
                    <a:pt x="85503" y="90488"/>
                    <a:pt x="170180" y="7144"/>
                    <a:pt x="273908" y="7144"/>
                  </a:cubicBezTo>
                  <a:cubicBezTo>
                    <a:pt x="377635" y="7144"/>
                    <a:pt x="464408" y="92583"/>
                    <a:pt x="464408" y="197644"/>
                  </a:cubicBezTo>
                  <a:cubicBezTo>
                    <a:pt x="464408" y="249174"/>
                    <a:pt x="444119" y="297275"/>
                    <a:pt x="407258" y="333470"/>
                  </a:cubicBezTo>
                  <a:lnTo>
                    <a:pt x="407258" y="492919"/>
                  </a:lnTo>
                  <a:cubicBezTo>
                    <a:pt x="407258" y="498158"/>
                    <a:pt x="402971" y="502444"/>
                    <a:pt x="397733" y="502444"/>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53" name="Freeform: Shape 52">
              <a:extLst>
                <a:ext uri="{FF2B5EF4-FFF2-40B4-BE49-F238E27FC236}">
                  <a16:creationId xmlns:a16="http://schemas.microsoft.com/office/drawing/2014/main" id="{96BE8534-3779-4DB3-807B-4A1932C2D2B2}"/>
                </a:ext>
              </a:extLst>
            </p:cNvPr>
            <p:cNvSpPr/>
            <p:nvPr/>
          </p:nvSpPr>
          <p:spPr>
            <a:xfrm>
              <a:off x="1457929" y="2093119"/>
              <a:ext cx="276225" cy="276225"/>
            </a:xfrm>
            <a:custGeom>
              <a:avLst/>
              <a:gdLst>
                <a:gd name="connsiteX0" fmla="*/ 140684 w 276225"/>
                <a:gd name="connsiteY0" fmla="*/ 83344 h 276225"/>
                <a:gd name="connsiteX1" fmla="*/ 83534 w 276225"/>
                <a:gd name="connsiteY1" fmla="*/ 140494 h 276225"/>
                <a:gd name="connsiteX2" fmla="*/ 140684 w 276225"/>
                <a:gd name="connsiteY2" fmla="*/ 197644 h 276225"/>
                <a:gd name="connsiteX3" fmla="*/ 197834 w 276225"/>
                <a:gd name="connsiteY3" fmla="*/ 140494 h 276225"/>
                <a:gd name="connsiteX4" fmla="*/ 140684 w 276225"/>
                <a:gd name="connsiteY4" fmla="*/ 83344 h 276225"/>
                <a:gd name="connsiteX5" fmla="*/ 140684 w 276225"/>
                <a:gd name="connsiteY5" fmla="*/ 178594 h 276225"/>
                <a:gd name="connsiteX6" fmla="*/ 102584 w 276225"/>
                <a:gd name="connsiteY6" fmla="*/ 140494 h 276225"/>
                <a:gd name="connsiteX7" fmla="*/ 140684 w 276225"/>
                <a:gd name="connsiteY7" fmla="*/ 102394 h 276225"/>
                <a:gd name="connsiteX8" fmla="*/ 178784 w 276225"/>
                <a:gd name="connsiteY8" fmla="*/ 140494 h 276225"/>
                <a:gd name="connsiteX9" fmla="*/ 140684 w 276225"/>
                <a:gd name="connsiteY9" fmla="*/ 178594 h 276225"/>
                <a:gd name="connsiteX10" fmla="*/ 258318 w 276225"/>
                <a:gd name="connsiteY10" fmla="*/ 111157 h 276225"/>
                <a:gd name="connsiteX11" fmla="*/ 245173 w 276225"/>
                <a:gd name="connsiteY11" fmla="*/ 111157 h 276225"/>
                <a:gd name="connsiteX12" fmla="*/ 235267 w 276225"/>
                <a:gd name="connsiteY12" fmla="*/ 87344 h 276225"/>
                <a:gd name="connsiteX13" fmla="*/ 243459 w 276225"/>
                <a:gd name="connsiteY13" fmla="*/ 79153 h 276225"/>
                <a:gd name="connsiteX14" fmla="*/ 244602 w 276225"/>
                <a:gd name="connsiteY14" fmla="*/ 55817 h 276225"/>
                <a:gd name="connsiteX15" fmla="*/ 225266 w 276225"/>
                <a:gd name="connsiteY15" fmla="*/ 36481 h 276225"/>
                <a:gd name="connsiteX16" fmla="*/ 203073 w 276225"/>
                <a:gd name="connsiteY16" fmla="*/ 36481 h 276225"/>
                <a:gd name="connsiteX17" fmla="*/ 193738 w 276225"/>
                <a:gd name="connsiteY17" fmla="*/ 45815 h 276225"/>
                <a:gd name="connsiteX18" fmla="*/ 169926 w 276225"/>
                <a:gd name="connsiteY18" fmla="*/ 35909 h 276225"/>
                <a:gd name="connsiteX19" fmla="*/ 169926 w 276225"/>
                <a:gd name="connsiteY19" fmla="*/ 24384 h 276225"/>
                <a:gd name="connsiteX20" fmla="*/ 154210 w 276225"/>
                <a:gd name="connsiteY20" fmla="*/ 7144 h 276225"/>
                <a:gd name="connsiteX21" fmla="*/ 126873 w 276225"/>
                <a:gd name="connsiteY21" fmla="*/ 7144 h 276225"/>
                <a:gd name="connsiteX22" fmla="*/ 111157 w 276225"/>
                <a:gd name="connsiteY22" fmla="*/ 22860 h 276225"/>
                <a:gd name="connsiteX23" fmla="*/ 111157 w 276225"/>
                <a:gd name="connsiteY23" fmla="*/ 36004 h 276225"/>
                <a:gd name="connsiteX24" fmla="*/ 87344 w 276225"/>
                <a:gd name="connsiteY24" fmla="*/ 45911 h 276225"/>
                <a:gd name="connsiteX25" fmla="*/ 79153 w 276225"/>
                <a:gd name="connsiteY25" fmla="*/ 37719 h 276225"/>
                <a:gd name="connsiteX26" fmla="*/ 55816 w 276225"/>
                <a:gd name="connsiteY26" fmla="*/ 36576 h 276225"/>
                <a:gd name="connsiteX27" fmla="*/ 36481 w 276225"/>
                <a:gd name="connsiteY27" fmla="*/ 55912 h 276225"/>
                <a:gd name="connsiteX28" fmla="*/ 36481 w 276225"/>
                <a:gd name="connsiteY28" fmla="*/ 78105 h 276225"/>
                <a:gd name="connsiteX29" fmla="*/ 45815 w 276225"/>
                <a:gd name="connsiteY29" fmla="*/ 87439 h 276225"/>
                <a:gd name="connsiteX30" fmla="*/ 35909 w 276225"/>
                <a:gd name="connsiteY30" fmla="*/ 111252 h 276225"/>
                <a:gd name="connsiteX31" fmla="*/ 24384 w 276225"/>
                <a:gd name="connsiteY31" fmla="*/ 111252 h 276225"/>
                <a:gd name="connsiteX32" fmla="*/ 7144 w 276225"/>
                <a:gd name="connsiteY32" fmla="*/ 126968 h 276225"/>
                <a:gd name="connsiteX33" fmla="*/ 7144 w 276225"/>
                <a:gd name="connsiteY33" fmla="*/ 154305 h 276225"/>
                <a:gd name="connsiteX34" fmla="*/ 24384 w 276225"/>
                <a:gd name="connsiteY34" fmla="*/ 170021 h 276225"/>
                <a:gd name="connsiteX35" fmla="*/ 35909 w 276225"/>
                <a:gd name="connsiteY35" fmla="*/ 170021 h 276225"/>
                <a:gd name="connsiteX36" fmla="*/ 45815 w 276225"/>
                <a:gd name="connsiteY36" fmla="*/ 193834 h 276225"/>
                <a:gd name="connsiteX37" fmla="*/ 36481 w 276225"/>
                <a:gd name="connsiteY37" fmla="*/ 203168 h 276225"/>
                <a:gd name="connsiteX38" fmla="*/ 36481 w 276225"/>
                <a:gd name="connsiteY38" fmla="*/ 225362 h 276225"/>
                <a:gd name="connsiteX39" fmla="*/ 55816 w 276225"/>
                <a:gd name="connsiteY39" fmla="*/ 244697 h 276225"/>
                <a:gd name="connsiteX40" fmla="*/ 79153 w 276225"/>
                <a:gd name="connsiteY40" fmla="*/ 243554 h 276225"/>
                <a:gd name="connsiteX41" fmla="*/ 87344 w 276225"/>
                <a:gd name="connsiteY41" fmla="*/ 235363 h 276225"/>
                <a:gd name="connsiteX42" fmla="*/ 111157 w 276225"/>
                <a:gd name="connsiteY42" fmla="*/ 245269 h 276225"/>
                <a:gd name="connsiteX43" fmla="*/ 111157 w 276225"/>
                <a:gd name="connsiteY43" fmla="*/ 258413 h 276225"/>
                <a:gd name="connsiteX44" fmla="*/ 126873 w 276225"/>
                <a:gd name="connsiteY44" fmla="*/ 274130 h 276225"/>
                <a:gd name="connsiteX45" fmla="*/ 154210 w 276225"/>
                <a:gd name="connsiteY45" fmla="*/ 274130 h 276225"/>
                <a:gd name="connsiteX46" fmla="*/ 169926 w 276225"/>
                <a:gd name="connsiteY46" fmla="*/ 256889 h 276225"/>
                <a:gd name="connsiteX47" fmla="*/ 169926 w 276225"/>
                <a:gd name="connsiteY47" fmla="*/ 245364 h 276225"/>
                <a:gd name="connsiteX48" fmla="*/ 193738 w 276225"/>
                <a:gd name="connsiteY48" fmla="*/ 235458 h 276225"/>
                <a:gd name="connsiteX49" fmla="*/ 203073 w 276225"/>
                <a:gd name="connsiteY49" fmla="*/ 244792 h 276225"/>
                <a:gd name="connsiteX50" fmla="*/ 225266 w 276225"/>
                <a:gd name="connsiteY50" fmla="*/ 244792 h 276225"/>
                <a:gd name="connsiteX51" fmla="*/ 244602 w 276225"/>
                <a:gd name="connsiteY51" fmla="*/ 225457 h 276225"/>
                <a:gd name="connsiteX52" fmla="*/ 243459 w 276225"/>
                <a:gd name="connsiteY52" fmla="*/ 202121 h 276225"/>
                <a:gd name="connsiteX53" fmla="*/ 235267 w 276225"/>
                <a:gd name="connsiteY53" fmla="*/ 193929 h 276225"/>
                <a:gd name="connsiteX54" fmla="*/ 245173 w 276225"/>
                <a:gd name="connsiteY54" fmla="*/ 170117 h 276225"/>
                <a:gd name="connsiteX55" fmla="*/ 258318 w 276225"/>
                <a:gd name="connsiteY55" fmla="*/ 170117 h 276225"/>
                <a:gd name="connsiteX56" fmla="*/ 274034 w 276225"/>
                <a:gd name="connsiteY56" fmla="*/ 154400 h 276225"/>
                <a:gd name="connsiteX57" fmla="*/ 274034 w 276225"/>
                <a:gd name="connsiteY57" fmla="*/ 127063 h 276225"/>
                <a:gd name="connsiteX58" fmla="*/ 258318 w 276225"/>
                <a:gd name="connsiteY58" fmla="*/ 111347 h 276225"/>
                <a:gd name="connsiteX59" fmla="*/ 254984 w 276225"/>
                <a:gd name="connsiteY59" fmla="*/ 150781 h 276225"/>
                <a:gd name="connsiteX60" fmla="*/ 242602 w 276225"/>
                <a:gd name="connsiteY60" fmla="*/ 150781 h 276225"/>
                <a:gd name="connsiteX61" fmla="*/ 227362 w 276225"/>
                <a:gd name="connsiteY61" fmla="*/ 162687 h 276225"/>
                <a:gd name="connsiteX62" fmla="*/ 217646 w 276225"/>
                <a:gd name="connsiteY62" fmla="*/ 186118 h 276225"/>
                <a:gd name="connsiteX63" fmla="*/ 219932 w 276225"/>
                <a:gd name="connsiteY63" fmla="*/ 205264 h 276225"/>
                <a:gd name="connsiteX64" fmla="*/ 228695 w 276225"/>
                <a:gd name="connsiteY64" fmla="*/ 214027 h 276225"/>
                <a:gd name="connsiteX65" fmla="*/ 214122 w 276225"/>
                <a:gd name="connsiteY65" fmla="*/ 228600 h 276225"/>
                <a:gd name="connsiteX66" fmla="*/ 205359 w 276225"/>
                <a:gd name="connsiteY66" fmla="*/ 219837 h 276225"/>
                <a:gd name="connsiteX67" fmla="*/ 186118 w 276225"/>
                <a:gd name="connsiteY67" fmla="*/ 217551 h 276225"/>
                <a:gd name="connsiteX68" fmla="*/ 162687 w 276225"/>
                <a:gd name="connsiteY68" fmla="*/ 227267 h 276225"/>
                <a:gd name="connsiteX69" fmla="*/ 150781 w 276225"/>
                <a:gd name="connsiteY69" fmla="*/ 242411 h 276225"/>
                <a:gd name="connsiteX70" fmla="*/ 150781 w 276225"/>
                <a:gd name="connsiteY70" fmla="*/ 254794 h 276225"/>
                <a:gd name="connsiteX71" fmla="*/ 130207 w 276225"/>
                <a:gd name="connsiteY71" fmla="*/ 254794 h 276225"/>
                <a:gd name="connsiteX72" fmla="*/ 130207 w 276225"/>
                <a:gd name="connsiteY72" fmla="*/ 242411 h 276225"/>
                <a:gd name="connsiteX73" fmla="*/ 118300 w 276225"/>
                <a:gd name="connsiteY73" fmla="*/ 227171 h 276225"/>
                <a:gd name="connsiteX74" fmla="*/ 94869 w 276225"/>
                <a:gd name="connsiteY74" fmla="*/ 217456 h 276225"/>
                <a:gd name="connsiteX75" fmla="*/ 75724 w 276225"/>
                <a:gd name="connsiteY75" fmla="*/ 219742 h 276225"/>
                <a:gd name="connsiteX76" fmla="*/ 66961 w 276225"/>
                <a:gd name="connsiteY76" fmla="*/ 228505 h 276225"/>
                <a:gd name="connsiteX77" fmla="*/ 52388 w 276225"/>
                <a:gd name="connsiteY77" fmla="*/ 213932 h 276225"/>
                <a:gd name="connsiteX78" fmla="*/ 61150 w 276225"/>
                <a:gd name="connsiteY78" fmla="*/ 205168 h 276225"/>
                <a:gd name="connsiteX79" fmla="*/ 63436 w 276225"/>
                <a:gd name="connsiteY79" fmla="*/ 186023 h 276225"/>
                <a:gd name="connsiteX80" fmla="*/ 53721 w 276225"/>
                <a:gd name="connsiteY80" fmla="*/ 162687 h 276225"/>
                <a:gd name="connsiteX81" fmla="*/ 38576 w 276225"/>
                <a:gd name="connsiteY81" fmla="*/ 150781 h 276225"/>
                <a:gd name="connsiteX82" fmla="*/ 26194 w 276225"/>
                <a:gd name="connsiteY82" fmla="*/ 150781 h 276225"/>
                <a:gd name="connsiteX83" fmla="*/ 26194 w 276225"/>
                <a:gd name="connsiteY83" fmla="*/ 130207 h 276225"/>
                <a:gd name="connsiteX84" fmla="*/ 38576 w 276225"/>
                <a:gd name="connsiteY84" fmla="*/ 130207 h 276225"/>
                <a:gd name="connsiteX85" fmla="*/ 53721 w 276225"/>
                <a:gd name="connsiteY85" fmla="*/ 118300 h 276225"/>
                <a:gd name="connsiteX86" fmla="*/ 63436 w 276225"/>
                <a:gd name="connsiteY86" fmla="*/ 94869 h 276225"/>
                <a:gd name="connsiteX87" fmla="*/ 61150 w 276225"/>
                <a:gd name="connsiteY87" fmla="*/ 75724 h 276225"/>
                <a:gd name="connsiteX88" fmla="*/ 52388 w 276225"/>
                <a:gd name="connsiteY88" fmla="*/ 66961 h 276225"/>
                <a:gd name="connsiteX89" fmla="*/ 66961 w 276225"/>
                <a:gd name="connsiteY89" fmla="*/ 52388 h 276225"/>
                <a:gd name="connsiteX90" fmla="*/ 75724 w 276225"/>
                <a:gd name="connsiteY90" fmla="*/ 61150 h 276225"/>
                <a:gd name="connsiteX91" fmla="*/ 94869 w 276225"/>
                <a:gd name="connsiteY91" fmla="*/ 63437 h 276225"/>
                <a:gd name="connsiteX92" fmla="*/ 118300 w 276225"/>
                <a:gd name="connsiteY92" fmla="*/ 53721 h 276225"/>
                <a:gd name="connsiteX93" fmla="*/ 130207 w 276225"/>
                <a:gd name="connsiteY93" fmla="*/ 38481 h 276225"/>
                <a:gd name="connsiteX94" fmla="*/ 130207 w 276225"/>
                <a:gd name="connsiteY94" fmla="*/ 26099 h 276225"/>
                <a:gd name="connsiteX95" fmla="*/ 150781 w 276225"/>
                <a:gd name="connsiteY95" fmla="*/ 26099 h 276225"/>
                <a:gd name="connsiteX96" fmla="*/ 150781 w 276225"/>
                <a:gd name="connsiteY96" fmla="*/ 38481 h 276225"/>
                <a:gd name="connsiteX97" fmla="*/ 162687 w 276225"/>
                <a:gd name="connsiteY97" fmla="*/ 53626 h 276225"/>
                <a:gd name="connsiteX98" fmla="*/ 186023 w 276225"/>
                <a:gd name="connsiteY98" fmla="*/ 63341 h 276225"/>
                <a:gd name="connsiteX99" fmla="*/ 205264 w 276225"/>
                <a:gd name="connsiteY99" fmla="*/ 61055 h 276225"/>
                <a:gd name="connsiteX100" fmla="*/ 214027 w 276225"/>
                <a:gd name="connsiteY100" fmla="*/ 52292 h 276225"/>
                <a:gd name="connsiteX101" fmla="*/ 228600 w 276225"/>
                <a:gd name="connsiteY101" fmla="*/ 66866 h 276225"/>
                <a:gd name="connsiteX102" fmla="*/ 219837 w 276225"/>
                <a:gd name="connsiteY102" fmla="*/ 75629 h 276225"/>
                <a:gd name="connsiteX103" fmla="*/ 217551 w 276225"/>
                <a:gd name="connsiteY103" fmla="*/ 94774 h 276225"/>
                <a:gd name="connsiteX104" fmla="*/ 227266 w 276225"/>
                <a:gd name="connsiteY104" fmla="*/ 118110 h 276225"/>
                <a:gd name="connsiteX105" fmla="*/ 242506 w 276225"/>
                <a:gd name="connsiteY105" fmla="*/ 130016 h 276225"/>
                <a:gd name="connsiteX106" fmla="*/ 254889 w 276225"/>
                <a:gd name="connsiteY106" fmla="*/ 130016 h 276225"/>
                <a:gd name="connsiteX107" fmla="*/ 254889 w 276225"/>
                <a:gd name="connsiteY107" fmla="*/ 15059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76225" h="276225">
                  <a:moveTo>
                    <a:pt x="140684" y="83344"/>
                  </a:moveTo>
                  <a:cubicBezTo>
                    <a:pt x="109156" y="83344"/>
                    <a:pt x="83534" y="108966"/>
                    <a:pt x="83534" y="140494"/>
                  </a:cubicBezTo>
                  <a:cubicBezTo>
                    <a:pt x="83534" y="172021"/>
                    <a:pt x="109156" y="197644"/>
                    <a:pt x="140684" y="197644"/>
                  </a:cubicBezTo>
                  <a:cubicBezTo>
                    <a:pt x="172212" y="197644"/>
                    <a:pt x="197834" y="172021"/>
                    <a:pt x="197834" y="140494"/>
                  </a:cubicBezTo>
                  <a:cubicBezTo>
                    <a:pt x="197834" y="108966"/>
                    <a:pt x="172212" y="83344"/>
                    <a:pt x="140684" y="83344"/>
                  </a:cubicBezTo>
                  <a:close/>
                  <a:moveTo>
                    <a:pt x="140684" y="178594"/>
                  </a:moveTo>
                  <a:cubicBezTo>
                    <a:pt x="119634" y="178594"/>
                    <a:pt x="102584" y="161544"/>
                    <a:pt x="102584" y="140494"/>
                  </a:cubicBezTo>
                  <a:cubicBezTo>
                    <a:pt x="102584" y="119443"/>
                    <a:pt x="119634" y="102394"/>
                    <a:pt x="140684" y="102394"/>
                  </a:cubicBezTo>
                  <a:cubicBezTo>
                    <a:pt x="161734" y="102394"/>
                    <a:pt x="178784" y="119443"/>
                    <a:pt x="178784" y="140494"/>
                  </a:cubicBezTo>
                  <a:cubicBezTo>
                    <a:pt x="178784" y="161544"/>
                    <a:pt x="161734" y="178594"/>
                    <a:pt x="140684" y="178594"/>
                  </a:cubicBezTo>
                  <a:close/>
                  <a:moveTo>
                    <a:pt x="258318" y="111157"/>
                  </a:moveTo>
                  <a:lnTo>
                    <a:pt x="245173" y="111157"/>
                  </a:lnTo>
                  <a:cubicBezTo>
                    <a:pt x="242888" y="102870"/>
                    <a:pt x="239554" y="94869"/>
                    <a:pt x="235267" y="87344"/>
                  </a:cubicBezTo>
                  <a:lnTo>
                    <a:pt x="243459" y="79153"/>
                  </a:lnTo>
                  <a:cubicBezTo>
                    <a:pt x="251460" y="71152"/>
                    <a:pt x="250126" y="61341"/>
                    <a:pt x="244602" y="55817"/>
                  </a:cubicBezTo>
                  <a:lnTo>
                    <a:pt x="225266" y="36481"/>
                  </a:lnTo>
                  <a:cubicBezTo>
                    <a:pt x="219170" y="30385"/>
                    <a:pt x="209264" y="30385"/>
                    <a:pt x="203073" y="36481"/>
                  </a:cubicBezTo>
                  <a:lnTo>
                    <a:pt x="193738" y="45815"/>
                  </a:lnTo>
                  <a:cubicBezTo>
                    <a:pt x="186214" y="41529"/>
                    <a:pt x="178213" y="38291"/>
                    <a:pt x="169926" y="35909"/>
                  </a:cubicBezTo>
                  <a:lnTo>
                    <a:pt x="169926" y="24384"/>
                  </a:lnTo>
                  <a:cubicBezTo>
                    <a:pt x="169926" y="13049"/>
                    <a:pt x="162020" y="7144"/>
                    <a:pt x="154210" y="7144"/>
                  </a:cubicBezTo>
                  <a:lnTo>
                    <a:pt x="126873" y="7144"/>
                  </a:lnTo>
                  <a:cubicBezTo>
                    <a:pt x="118205" y="7144"/>
                    <a:pt x="111157" y="14192"/>
                    <a:pt x="111157" y="22860"/>
                  </a:cubicBezTo>
                  <a:lnTo>
                    <a:pt x="111157" y="36004"/>
                  </a:lnTo>
                  <a:cubicBezTo>
                    <a:pt x="102870" y="38386"/>
                    <a:pt x="94869" y="41624"/>
                    <a:pt x="87344" y="45911"/>
                  </a:cubicBezTo>
                  <a:lnTo>
                    <a:pt x="79153" y="37719"/>
                  </a:lnTo>
                  <a:cubicBezTo>
                    <a:pt x="71152" y="29718"/>
                    <a:pt x="61341" y="31051"/>
                    <a:pt x="55816" y="36576"/>
                  </a:cubicBezTo>
                  <a:lnTo>
                    <a:pt x="36481" y="55912"/>
                  </a:lnTo>
                  <a:cubicBezTo>
                    <a:pt x="30385" y="62008"/>
                    <a:pt x="30385" y="71914"/>
                    <a:pt x="36481" y="78105"/>
                  </a:cubicBezTo>
                  <a:lnTo>
                    <a:pt x="45815" y="87439"/>
                  </a:lnTo>
                  <a:cubicBezTo>
                    <a:pt x="41529" y="94964"/>
                    <a:pt x="38195" y="102965"/>
                    <a:pt x="35909" y="111252"/>
                  </a:cubicBezTo>
                  <a:lnTo>
                    <a:pt x="24384" y="111252"/>
                  </a:lnTo>
                  <a:cubicBezTo>
                    <a:pt x="14573" y="111252"/>
                    <a:pt x="7144" y="118015"/>
                    <a:pt x="7144" y="126968"/>
                  </a:cubicBezTo>
                  <a:lnTo>
                    <a:pt x="7144" y="154305"/>
                  </a:lnTo>
                  <a:cubicBezTo>
                    <a:pt x="7144" y="163259"/>
                    <a:pt x="14573" y="170021"/>
                    <a:pt x="24384" y="170021"/>
                  </a:cubicBezTo>
                  <a:lnTo>
                    <a:pt x="35909" y="170021"/>
                  </a:lnTo>
                  <a:cubicBezTo>
                    <a:pt x="38195" y="178308"/>
                    <a:pt x="41529" y="186309"/>
                    <a:pt x="45815" y="193834"/>
                  </a:cubicBezTo>
                  <a:lnTo>
                    <a:pt x="36481" y="203168"/>
                  </a:lnTo>
                  <a:cubicBezTo>
                    <a:pt x="30385" y="209264"/>
                    <a:pt x="30385" y="219170"/>
                    <a:pt x="36481" y="225362"/>
                  </a:cubicBezTo>
                  <a:lnTo>
                    <a:pt x="55816" y="244697"/>
                  </a:lnTo>
                  <a:cubicBezTo>
                    <a:pt x="61341" y="250222"/>
                    <a:pt x="71056" y="251555"/>
                    <a:pt x="79153" y="243554"/>
                  </a:cubicBezTo>
                  <a:lnTo>
                    <a:pt x="87344" y="235363"/>
                  </a:lnTo>
                  <a:cubicBezTo>
                    <a:pt x="94869" y="239649"/>
                    <a:pt x="102870" y="242888"/>
                    <a:pt x="111157" y="245269"/>
                  </a:cubicBezTo>
                  <a:lnTo>
                    <a:pt x="111157" y="258413"/>
                  </a:lnTo>
                  <a:cubicBezTo>
                    <a:pt x="111157" y="267081"/>
                    <a:pt x="118205" y="274130"/>
                    <a:pt x="126873" y="274130"/>
                  </a:cubicBezTo>
                  <a:lnTo>
                    <a:pt x="154210" y="274130"/>
                  </a:lnTo>
                  <a:cubicBezTo>
                    <a:pt x="162020" y="274130"/>
                    <a:pt x="169926" y="268224"/>
                    <a:pt x="169926" y="256889"/>
                  </a:cubicBezTo>
                  <a:lnTo>
                    <a:pt x="169926" y="245364"/>
                  </a:lnTo>
                  <a:cubicBezTo>
                    <a:pt x="178213" y="242983"/>
                    <a:pt x="186214" y="239744"/>
                    <a:pt x="193738" y="235458"/>
                  </a:cubicBezTo>
                  <a:lnTo>
                    <a:pt x="203073" y="244792"/>
                  </a:lnTo>
                  <a:cubicBezTo>
                    <a:pt x="209169" y="250888"/>
                    <a:pt x="219170" y="250888"/>
                    <a:pt x="225266" y="244792"/>
                  </a:cubicBezTo>
                  <a:lnTo>
                    <a:pt x="244602" y="225457"/>
                  </a:lnTo>
                  <a:cubicBezTo>
                    <a:pt x="250126" y="219932"/>
                    <a:pt x="251460" y="210217"/>
                    <a:pt x="243459" y="202121"/>
                  </a:cubicBezTo>
                  <a:lnTo>
                    <a:pt x="235267" y="193929"/>
                  </a:lnTo>
                  <a:cubicBezTo>
                    <a:pt x="239554" y="186404"/>
                    <a:pt x="242888" y="178403"/>
                    <a:pt x="245173" y="170117"/>
                  </a:cubicBezTo>
                  <a:lnTo>
                    <a:pt x="258318" y="170117"/>
                  </a:lnTo>
                  <a:cubicBezTo>
                    <a:pt x="266986" y="170117"/>
                    <a:pt x="274034" y="163068"/>
                    <a:pt x="274034" y="154400"/>
                  </a:cubicBezTo>
                  <a:lnTo>
                    <a:pt x="274034" y="127063"/>
                  </a:lnTo>
                  <a:cubicBezTo>
                    <a:pt x="274034" y="118396"/>
                    <a:pt x="266986" y="111347"/>
                    <a:pt x="258318" y="111347"/>
                  </a:cubicBezTo>
                  <a:close/>
                  <a:moveTo>
                    <a:pt x="254984" y="150781"/>
                  </a:moveTo>
                  <a:lnTo>
                    <a:pt x="242602" y="150781"/>
                  </a:lnTo>
                  <a:cubicBezTo>
                    <a:pt x="235458" y="150781"/>
                    <a:pt x="229171" y="155734"/>
                    <a:pt x="227362" y="162687"/>
                  </a:cubicBezTo>
                  <a:cubicBezTo>
                    <a:pt x="225266" y="170879"/>
                    <a:pt x="222028" y="178784"/>
                    <a:pt x="217646" y="186118"/>
                  </a:cubicBezTo>
                  <a:cubicBezTo>
                    <a:pt x="213931" y="192405"/>
                    <a:pt x="214884" y="200216"/>
                    <a:pt x="219932" y="205264"/>
                  </a:cubicBezTo>
                  <a:lnTo>
                    <a:pt x="228695" y="214027"/>
                  </a:lnTo>
                  <a:lnTo>
                    <a:pt x="214122" y="228600"/>
                  </a:lnTo>
                  <a:lnTo>
                    <a:pt x="205359" y="219837"/>
                  </a:lnTo>
                  <a:cubicBezTo>
                    <a:pt x="200311" y="214789"/>
                    <a:pt x="192405" y="213836"/>
                    <a:pt x="186118" y="217551"/>
                  </a:cubicBezTo>
                  <a:cubicBezTo>
                    <a:pt x="178784" y="221933"/>
                    <a:pt x="170878" y="225171"/>
                    <a:pt x="162687" y="227267"/>
                  </a:cubicBezTo>
                  <a:cubicBezTo>
                    <a:pt x="155638" y="229076"/>
                    <a:pt x="150781" y="235267"/>
                    <a:pt x="150781" y="242411"/>
                  </a:cubicBezTo>
                  <a:lnTo>
                    <a:pt x="150781" y="254794"/>
                  </a:lnTo>
                  <a:lnTo>
                    <a:pt x="130207" y="254794"/>
                  </a:lnTo>
                  <a:lnTo>
                    <a:pt x="130207" y="242411"/>
                  </a:lnTo>
                  <a:cubicBezTo>
                    <a:pt x="130207" y="235267"/>
                    <a:pt x="125349" y="228981"/>
                    <a:pt x="118300" y="227171"/>
                  </a:cubicBezTo>
                  <a:cubicBezTo>
                    <a:pt x="110109" y="225076"/>
                    <a:pt x="102203" y="221837"/>
                    <a:pt x="94869" y="217456"/>
                  </a:cubicBezTo>
                  <a:cubicBezTo>
                    <a:pt x="88582" y="213741"/>
                    <a:pt x="80772" y="214693"/>
                    <a:pt x="75724" y="219742"/>
                  </a:cubicBezTo>
                  <a:lnTo>
                    <a:pt x="66961" y="228505"/>
                  </a:lnTo>
                  <a:lnTo>
                    <a:pt x="52388" y="213932"/>
                  </a:lnTo>
                  <a:lnTo>
                    <a:pt x="61150" y="205168"/>
                  </a:lnTo>
                  <a:cubicBezTo>
                    <a:pt x="66199" y="200120"/>
                    <a:pt x="67151" y="192214"/>
                    <a:pt x="63436" y="186023"/>
                  </a:cubicBezTo>
                  <a:cubicBezTo>
                    <a:pt x="59055" y="178689"/>
                    <a:pt x="55816" y="170783"/>
                    <a:pt x="53721" y="162687"/>
                  </a:cubicBezTo>
                  <a:cubicBezTo>
                    <a:pt x="51911" y="155638"/>
                    <a:pt x="45720" y="150781"/>
                    <a:pt x="38576" y="150781"/>
                  </a:cubicBezTo>
                  <a:lnTo>
                    <a:pt x="26194" y="150781"/>
                  </a:lnTo>
                  <a:lnTo>
                    <a:pt x="26194" y="130207"/>
                  </a:lnTo>
                  <a:lnTo>
                    <a:pt x="38576" y="130207"/>
                  </a:lnTo>
                  <a:cubicBezTo>
                    <a:pt x="45720" y="130207"/>
                    <a:pt x="51911" y="125254"/>
                    <a:pt x="53721" y="118300"/>
                  </a:cubicBezTo>
                  <a:cubicBezTo>
                    <a:pt x="55816" y="110109"/>
                    <a:pt x="59055" y="102203"/>
                    <a:pt x="63436" y="94869"/>
                  </a:cubicBezTo>
                  <a:cubicBezTo>
                    <a:pt x="67151" y="88678"/>
                    <a:pt x="66199" y="80772"/>
                    <a:pt x="61150" y="75724"/>
                  </a:cubicBezTo>
                  <a:lnTo>
                    <a:pt x="52388" y="66961"/>
                  </a:lnTo>
                  <a:lnTo>
                    <a:pt x="66961" y="52388"/>
                  </a:lnTo>
                  <a:lnTo>
                    <a:pt x="75724" y="61150"/>
                  </a:lnTo>
                  <a:cubicBezTo>
                    <a:pt x="80772" y="66199"/>
                    <a:pt x="88678" y="67151"/>
                    <a:pt x="94869" y="63437"/>
                  </a:cubicBezTo>
                  <a:cubicBezTo>
                    <a:pt x="102203" y="59055"/>
                    <a:pt x="110109" y="55817"/>
                    <a:pt x="118300" y="53721"/>
                  </a:cubicBezTo>
                  <a:cubicBezTo>
                    <a:pt x="125349" y="51911"/>
                    <a:pt x="130207" y="45720"/>
                    <a:pt x="130207" y="38481"/>
                  </a:cubicBezTo>
                  <a:lnTo>
                    <a:pt x="130207" y="26099"/>
                  </a:lnTo>
                  <a:lnTo>
                    <a:pt x="150781" y="26099"/>
                  </a:lnTo>
                  <a:lnTo>
                    <a:pt x="150781" y="38481"/>
                  </a:lnTo>
                  <a:cubicBezTo>
                    <a:pt x="150781" y="45625"/>
                    <a:pt x="155638" y="51816"/>
                    <a:pt x="162687" y="53626"/>
                  </a:cubicBezTo>
                  <a:cubicBezTo>
                    <a:pt x="170878" y="55721"/>
                    <a:pt x="178784" y="58960"/>
                    <a:pt x="186023" y="63341"/>
                  </a:cubicBezTo>
                  <a:cubicBezTo>
                    <a:pt x="192310" y="67056"/>
                    <a:pt x="200215" y="66104"/>
                    <a:pt x="205264" y="61055"/>
                  </a:cubicBezTo>
                  <a:lnTo>
                    <a:pt x="214027" y="52292"/>
                  </a:lnTo>
                  <a:lnTo>
                    <a:pt x="228600" y="66866"/>
                  </a:lnTo>
                  <a:lnTo>
                    <a:pt x="219837" y="75629"/>
                  </a:lnTo>
                  <a:cubicBezTo>
                    <a:pt x="214789" y="80677"/>
                    <a:pt x="213836" y="88583"/>
                    <a:pt x="217551" y="94774"/>
                  </a:cubicBezTo>
                  <a:cubicBezTo>
                    <a:pt x="221932" y="102108"/>
                    <a:pt x="225171" y="110014"/>
                    <a:pt x="227266" y="118110"/>
                  </a:cubicBezTo>
                  <a:cubicBezTo>
                    <a:pt x="229076" y="125158"/>
                    <a:pt x="235267" y="130016"/>
                    <a:pt x="242506" y="130016"/>
                  </a:cubicBezTo>
                  <a:lnTo>
                    <a:pt x="254889" y="130016"/>
                  </a:lnTo>
                  <a:lnTo>
                    <a:pt x="254889" y="150590"/>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106512" name="Rectangle 53">
            <a:extLst>
              <a:ext uri="{FF2B5EF4-FFF2-40B4-BE49-F238E27FC236}">
                <a16:creationId xmlns:a16="http://schemas.microsoft.com/office/drawing/2014/main" id="{AFA941A7-8CAA-4416-9BD9-A39F4A1E1A41}"/>
              </a:ext>
            </a:extLst>
          </p:cNvPr>
          <p:cNvSpPr>
            <a:spLocks noChangeArrowheads="1"/>
          </p:cNvSpPr>
          <p:nvPr/>
        </p:nvSpPr>
        <p:spPr bwMode="auto">
          <a:xfrm>
            <a:off x="436563" y="5224463"/>
            <a:ext cx="7100887"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defTabSz="45720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defTabSz="4572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defTabSz="4572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defTabSz="4572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ts val="275"/>
              </a:spcBef>
              <a:spcAft>
                <a:spcPct val="0"/>
              </a:spcAft>
              <a:buClr>
                <a:srgbClr val="4066AA"/>
              </a:buClr>
              <a:buFontTx/>
              <a:buNone/>
            </a:pPr>
            <a:r>
              <a:rPr lang="tr-TR" altLang="en-US" sz="1200" b="0">
                <a:solidFill>
                  <a:schemeClr val="tx2"/>
                </a:solidFill>
              </a:rPr>
              <a:t>“</a:t>
            </a:r>
            <a:r>
              <a:rPr lang="ru-RU" altLang="en-US" sz="1200">
                <a:solidFill>
                  <a:schemeClr val="tx2"/>
                </a:solidFill>
              </a:rPr>
              <a:t>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a:t>
            </a:r>
            <a:r>
              <a:rPr lang="tr-TR" altLang="en-US" sz="1200" b="0">
                <a:solidFill>
                  <a:schemeClr val="tx2"/>
                </a:solidFill>
              </a:rPr>
              <a:t>xo</a:t>
            </a:r>
            <a:r>
              <a:rPr lang="ru-RU" altLang="en-US" sz="1200" b="0">
                <a:solidFill>
                  <a:schemeClr val="tx2"/>
                </a:solidFill>
              </a:rPr>
              <a:t>наси</a:t>
            </a:r>
            <a:r>
              <a:rPr lang="tr-TR" altLang="en-US" sz="1200" b="0">
                <a:solidFill>
                  <a:schemeClr val="tx2"/>
                </a:solidFill>
              </a:rPr>
              <a:t> o</a:t>
            </a:r>
            <a:r>
              <a:rPr lang="ru-RU" altLang="en-US" sz="1200" b="0">
                <a:solidFill>
                  <a:schemeClr val="tx2"/>
                </a:solidFill>
              </a:rPr>
              <a:t>лм</a:t>
            </a:r>
            <a:r>
              <a:rPr lang="tr-TR" altLang="en-US" sz="1200" b="0">
                <a:solidFill>
                  <a:schemeClr val="tx2"/>
                </a:solidFill>
              </a:rPr>
              <a:t>o</a:t>
            </a:r>
            <a:r>
              <a:rPr lang="ru-RU" altLang="en-US" sz="1200" b="0">
                <a:solidFill>
                  <a:schemeClr val="tx2"/>
                </a:solidFill>
              </a:rPr>
              <a:t>қчи</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a:t>
            </a:r>
            <a:r>
              <a:rPr lang="ru-RU" altLang="en-US" sz="1200" b="0">
                <a:solidFill>
                  <a:schemeClr val="tx2"/>
                </a:solidFill>
              </a:rPr>
              <a:t>икки</a:t>
            </a:r>
            <a:r>
              <a:rPr lang="tr-TR" altLang="en-US" sz="1200" b="0">
                <a:solidFill>
                  <a:schemeClr val="tx2"/>
                </a:solidFill>
              </a:rPr>
              <a:t> e</a:t>
            </a:r>
            <a:r>
              <a:rPr lang="ru-RU" altLang="en-US" sz="1200" b="0">
                <a:solidFill>
                  <a:schemeClr val="tx2"/>
                </a:solidFill>
              </a:rPr>
              <a:t>р</a:t>
            </a:r>
            <a:r>
              <a:rPr lang="tr-TR" altLang="en-US" sz="1200" b="0">
                <a:solidFill>
                  <a:schemeClr val="tx2"/>
                </a:solidFill>
              </a:rPr>
              <a:t> </a:t>
            </a:r>
            <a:r>
              <a:rPr lang="ru-RU" altLang="en-US" sz="1200" b="0">
                <a:solidFill>
                  <a:schemeClr val="tx2"/>
                </a:solidFill>
              </a:rPr>
              <a:t>участкасидан</a:t>
            </a:r>
            <a:r>
              <a:rPr lang="tr-TR" altLang="en-US" sz="1200" b="0">
                <a:solidFill>
                  <a:schemeClr val="tx2"/>
                </a:solidFill>
              </a:rPr>
              <a:t> </a:t>
            </a:r>
            <a:r>
              <a:rPr lang="ru-RU" altLang="en-US" sz="1200" b="0">
                <a:solidFill>
                  <a:schemeClr val="tx2"/>
                </a:solidFill>
              </a:rPr>
              <a:t>бирида</a:t>
            </a:r>
            <a:r>
              <a:rPr lang="tr-TR" altLang="en-US" sz="1200" b="0">
                <a:solidFill>
                  <a:schemeClr val="tx2"/>
                </a:solidFill>
              </a:rPr>
              <a:t> </a:t>
            </a:r>
            <a:r>
              <a:rPr lang="ru-RU" altLang="en-US" sz="1200" b="0">
                <a:solidFill>
                  <a:schemeClr val="tx2"/>
                </a:solidFill>
              </a:rPr>
              <a:t>турар</a:t>
            </a:r>
            <a:r>
              <a:rPr lang="tr-TR" altLang="en-US" sz="1200" b="0">
                <a:solidFill>
                  <a:schemeClr val="tx2"/>
                </a:solidFill>
              </a:rPr>
              <a:t>-</a:t>
            </a:r>
            <a:r>
              <a:rPr lang="ru-RU" altLang="en-US" sz="1200" b="0">
                <a:solidFill>
                  <a:schemeClr val="tx2"/>
                </a:solidFill>
              </a:rPr>
              <a:t>ж</a:t>
            </a:r>
            <a:r>
              <a:rPr lang="tr-TR" altLang="en-US" sz="1200" b="0">
                <a:solidFill>
                  <a:schemeClr val="tx2"/>
                </a:solidFill>
              </a:rPr>
              <a:t>o</a:t>
            </a:r>
            <a:r>
              <a:rPr lang="ru-RU" altLang="en-US" sz="1200" b="0">
                <a:solidFill>
                  <a:schemeClr val="tx2"/>
                </a:solidFill>
              </a:rPr>
              <a:t>й</a:t>
            </a:r>
            <a:r>
              <a:rPr lang="tr-TR" altLang="en-US" sz="1200" b="0">
                <a:solidFill>
                  <a:schemeClr val="tx2"/>
                </a:solidFill>
              </a:rPr>
              <a:t> </a:t>
            </a:r>
            <a:r>
              <a:rPr lang="ru-RU" altLang="en-US" sz="1200" b="0">
                <a:solidFill>
                  <a:schemeClr val="tx2"/>
                </a:solidFill>
              </a:rPr>
              <a:t>бин</a:t>
            </a:r>
            <a:r>
              <a:rPr lang="tr-TR" altLang="en-US" sz="1200" b="0">
                <a:solidFill>
                  <a:schemeClr val="tx2"/>
                </a:solidFill>
              </a:rPr>
              <a:t>o</a:t>
            </a:r>
            <a:r>
              <a:rPr lang="ru-RU" altLang="en-US" sz="1200" b="0">
                <a:solidFill>
                  <a:schemeClr val="tx2"/>
                </a:solidFill>
              </a:rPr>
              <a:t>лари</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o</a:t>
            </a:r>
            <a:r>
              <a:rPr lang="ru-RU" altLang="en-US" sz="1200" b="0">
                <a:solidFill>
                  <a:schemeClr val="tx2"/>
                </a:solidFill>
              </a:rPr>
              <a:t>фис</a:t>
            </a:r>
            <a:r>
              <a:rPr lang="tr-TR" altLang="en-US" sz="1200" b="0">
                <a:solidFill>
                  <a:schemeClr val="tx2"/>
                </a:solidFill>
              </a:rPr>
              <a:t> </a:t>
            </a:r>
            <a:r>
              <a:rPr lang="ru-RU" altLang="en-US" sz="1200" b="0">
                <a:solidFill>
                  <a:schemeClr val="tx2"/>
                </a:solidFill>
              </a:rPr>
              <a:t>маркази</a:t>
            </a:r>
            <a:r>
              <a:rPr lang="tr-TR" altLang="en-US" sz="1200" b="0">
                <a:solidFill>
                  <a:schemeClr val="tx2"/>
                </a:solidFill>
              </a:rPr>
              <a:t> </a:t>
            </a:r>
            <a:r>
              <a:rPr lang="ru-RU" altLang="en-US" sz="1200" b="0">
                <a:solidFill>
                  <a:schemeClr val="tx2"/>
                </a:solidFill>
              </a:rPr>
              <a:t>қуришни</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жалаштирм</a:t>
            </a:r>
            <a:r>
              <a:rPr lang="tr-TR" altLang="en-US" sz="1200" b="0">
                <a:solidFill>
                  <a:schemeClr val="tx2"/>
                </a:solidFill>
              </a:rPr>
              <a:t>o</a:t>
            </a:r>
            <a:r>
              <a:rPr lang="ru-RU" altLang="en-US" sz="1200" b="0">
                <a:solidFill>
                  <a:schemeClr val="tx2"/>
                </a:solidFill>
              </a:rPr>
              <a:t>қда</a:t>
            </a:r>
            <a:r>
              <a:rPr lang="tr-TR" altLang="en-US" sz="1200" b="0">
                <a:solidFill>
                  <a:schemeClr val="tx2"/>
                </a:solidFill>
              </a:rPr>
              <a:t>. </a:t>
            </a:r>
            <a:r>
              <a:rPr lang="ru-RU" altLang="en-US" sz="1200" b="0">
                <a:solidFill>
                  <a:schemeClr val="tx2"/>
                </a:solidFill>
              </a:rPr>
              <a:t>Кўриб</a:t>
            </a:r>
            <a:r>
              <a:rPr lang="tr-TR" altLang="en-US" sz="1200" b="0">
                <a:solidFill>
                  <a:schemeClr val="tx2"/>
                </a:solidFill>
              </a:rPr>
              <a:t> </a:t>
            </a:r>
            <a:r>
              <a:rPr lang="ru-RU" altLang="en-US" sz="1200" b="0">
                <a:solidFill>
                  <a:schemeClr val="tx2"/>
                </a:solidFill>
              </a:rPr>
              <a:t>чиқилаётган</a:t>
            </a:r>
            <a:r>
              <a:rPr lang="tr-TR" altLang="en-US" sz="1200" b="0">
                <a:solidFill>
                  <a:schemeClr val="tx2"/>
                </a:solidFill>
              </a:rPr>
              <a:t> o</a:t>
            </a:r>
            <a:r>
              <a:rPr lang="ru-RU" altLang="en-US" sz="1200" b="0">
                <a:solidFill>
                  <a:schemeClr val="tx2"/>
                </a:solidFill>
              </a:rPr>
              <a:t>бъ</a:t>
            </a:r>
            <a:r>
              <a:rPr lang="tr-TR" altLang="en-US" sz="1200" b="0">
                <a:solidFill>
                  <a:schemeClr val="tx2"/>
                </a:solidFill>
              </a:rPr>
              <a:t>e</a:t>
            </a:r>
            <a:r>
              <a:rPr lang="ru-RU" altLang="en-US" sz="1200" b="0">
                <a:solidFill>
                  <a:schemeClr val="tx2"/>
                </a:solidFill>
              </a:rPr>
              <a:t>ктлардан</a:t>
            </a:r>
            <a:r>
              <a:rPr lang="tr-TR" altLang="en-US" sz="1200" b="0">
                <a:solidFill>
                  <a:schemeClr val="tx2"/>
                </a:solidFill>
              </a:rPr>
              <a:t> </a:t>
            </a:r>
            <a:r>
              <a:rPr lang="ru-RU" altLang="en-US" sz="1200" b="0">
                <a:solidFill>
                  <a:schemeClr val="tx2"/>
                </a:solidFill>
              </a:rPr>
              <a:t>бири</a:t>
            </a:r>
            <a:r>
              <a:rPr lang="tr-TR" altLang="en-US" sz="1200" b="0">
                <a:solidFill>
                  <a:schemeClr val="tx2"/>
                </a:solidFill>
              </a:rPr>
              <a:t> </a:t>
            </a:r>
            <a:r>
              <a:rPr lang="ru-RU" altLang="en-US" sz="1200" b="0">
                <a:solidFill>
                  <a:schemeClr val="tx2"/>
                </a:solidFill>
              </a:rPr>
              <a:t>яқинида</a:t>
            </a:r>
            <a:r>
              <a:rPr lang="tr-TR" altLang="en-US" sz="1200" b="0">
                <a:solidFill>
                  <a:schemeClr val="tx2"/>
                </a:solidFill>
              </a:rPr>
              <a:t> </a:t>
            </a:r>
            <a:r>
              <a:rPr lang="ru-RU" altLang="en-US" sz="1200" b="0">
                <a:solidFill>
                  <a:schemeClr val="tx2"/>
                </a:solidFill>
              </a:rPr>
              <a:t>савд</a:t>
            </a:r>
            <a:r>
              <a:rPr lang="tr-TR" altLang="en-US" sz="1200" b="0">
                <a:solidFill>
                  <a:schemeClr val="tx2"/>
                </a:solidFill>
              </a:rPr>
              <a:t>o </a:t>
            </a:r>
            <a:r>
              <a:rPr lang="ru-RU" altLang="en-US" sz="1200" b="0">
                <a:solidFill>
                  <a:schemeClr val="tx2"/>
                </a:solidFill>
              </a:rPr>
              <a:t>маркази</a:t>
            </a:r>
            <a:r>
              <a:rPr lang="tr-TR" altLang="en-US" sz="1200" b="0">
                <a:solidFill>
                  <a:schemeClr val="tx2"/>
                </a:solidFill>
              </a:rPr>
              <a:t> </a:t>
            </a:r>
            <a:r>
              <a:rPr lang="ru-RU" altLang="en-US" sz="1200" b="0">
                <a:solidFill>
                  <a:schemeClr val="tx2"/>
                </a:solidFill>
              </a:rPr>
              <a:t>қураётган</a:t>
            </a:r>
            <a:r>
              <a:rPr lang="tr-TR" altLang="en-US" sz="1200" b="0">
                <a:solidFill>
                  <a:schemeClr val="tx2"/>
                </a:solidFill>
              </a:rPr>
              <a:t> </a:t>
            </a:r>
            <a:r>
              <a:rPr lang="ru-RU" altLang="en-US" sz="1200">
                <a:solidFill>
                  <a:schemeClr val="tx2"/>
                </a:solidFill>
              </a:rPr>
              <a:t>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мпанияси</a:t>
            </a:r>
            <a:r>
              <a:rPr lang="tr-TR" altLang="en-US" sz="1200" b="0">
                <a:solidFill>
                  <a:schemeClr val="tx2"/>
                </a:solidFill>
              </a:rPr>
              <a:t> </a:t>
            </a:r>
            <a:r>
              <a:rPr lang="ru-RU" altLang="en-US" sz="1200" b="0">
                <a:solidFill>
                  <a:schemeClr val="tx2"/>
                </a:solidFill>
              </a:rPr>
              <a:t>дир</a:t>
            </a:r>
            <a:r>
              <a:rPr lang="tr-TR" altLang="en-US" sz="1200" b="0">
                <a:solidFill>
                  <a:schemeClr val="tx2"/>
                </a:solidFill>
              </a:rPr>
              <a:t>e</a:t>
            </a:r>
            <a:r>
              <a:rPr lang="ru-RU" altLang="en-US" sz="1200" b="0">
                <a:solidFill>
                  <a:schemeClr val="tx2"/>
                </a:solidFill>
              </a:rPr>
              <a:t>кт</a:t>
            </a:r>
            <a:r>
              <a:rPr lang="tr-TR" altLang="en-US" sz="1200" b="0">
                <a:solidFill>
                  <a:schemeClr val="tx2"/>
                </a:solidFill>
              </a:rPr>
              <a:t>o</a:t>
            </a:r>
            <a:r>
              <a:rPr lang="ru-RU" altLang="en-US" sz="1200" b="0">
                <a:solidFill>
                  <a:schemeClr val="tx2"/>
                </a:solidFill>
              </a:rPr>
              <a:t>ри</a:t>
            </a:r>
            <a:r>
              <a:rPr lang="tr-TR" altLang="en-US" sz="1200" b="0">
                <a:solidFill>
                  <a:schemeClr val="tx2"/>
                </a:solidFill>
              </a:rPr>
              <a:t> </a:t>
            </a:r>
            <a:r>
              <a:rPr lang="ru-RU" altLang="en-US" sz="1200" b="0">
                <a:solidFill>
                  <a:schemeClr val="tx2"/>
                </a:solidFill>
              </a:rPr>
              <a:t>Италияда</a:t>
            </a:r>
            <a:r>
              <a:rPr lang="tr-TR" altLang="en-US" sz="1200" b="0">
                <a:solidFill>
                  <a:schemeClr val="tx2"/>
                </a:solidFill>
              </a:rPr>
              <a:t> </a:t>
            </a:r>
            <a:r>
              <a:rPr lang="ru-RU" altLang="en-US" sz="1200">
                <a:solidFill>
                  <a:schemeClr val="tx2"/>
                </a:solidFill>
              </a:rPr>
              <a:t>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en-US" altLang="en-US" sz="1200" b="0">
                <a:solidFill>
                  <a:schemeClr val="tx2"/>
                </a:solidFill>
              </a:rPr>
              <a:t> </a:t>
            </a:r>
            <a:r>
              <a:rPr lang="ru-RU" altLang="en-US" sz="1200" b="0">
                <a:solidFill>
                  <a:schemeClr val="tx2"/>
                </a:solidFill>
              </a:rPr>
              <a:t>л</a:t>
            </a:r>
            <a:r>
              <a:rPr lang="tr-TR" altLang="en-US" sz="1200" b="0">
                <a:solidFill>
                  <a:schemeClr val="tx2"/>
                </a:solidFill>
              </a:rPr>
              <a:t>o</a:t>
            </a:r>
            <a:r>
              <a:rPr lang="ru-RU" altLang="en-US" sz="1200" b="0">
                <a:solidFill>
                  <a:schemeClr val="tx2"/>
                </a:solidFill>
              </a:rPr>
              <a:t>йиҳалаш</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ишлаб</a:t>
            </a:r>
            <a:r>
              <a:rPr lang="tr-TR" altLang="en-US" sz="1200" b="0">
                <a:solidFill>
                  <a:schemeClr val="tx2"/>
                </a:solidFill>
              </a:rPr>
              <a:t> </a:t>
            </a:r>
            <a:r>
              <a:rPr lang="ru-RU" altLang="en-US" sz="1200" b="0">
                <a:solidFill>
                  <a:schemeClr val="tx2"/>
                </a:solidFill>
              </a:rPr>
              <a:t>чиқариш</a:t>
            </a:r>
            <a:r>
              <a:rPr lang="tr-TR" altLang="en-US" sz="1200" b="0">
                <a:solidFill>
                  <a:schemeClr val="tx2"/>
                </a:solidFill>
              </a:rPr>
              <a:t> </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партам</a:t>
            </a:r>
            <a:r>
              <a:rPr lang="tr-TR" altLang="en-US" sz="1200" b="0">
                <a:solidFill>
                  <a:schemeClr val="tx2"/>
                </a:solidFill>
              </a:rPr>
              <a:t>e</a:t>
            </a:r>
            <a:r>
              <a:rPr lang="ru-RU" altLang="en-US" sz="1200" b="0">
                <a:solidFill>
                  <a:schemeClr val="tx2"/>
                </a:solidFill>
              </a:rPr>
              <a:t>нти</a:t>
            </a:r>
            <a:r>
              <a:rPr lang="tr-TR" altLang="en-US" sz="1200" b="0">
                <a:solidFill>
                  <a:schemeClr val="tx2"/>
                </a:solidFill>
              </a:rPr>
              <a:t> </a:t>
            </a:r>
            <a:r>
              <a:rPr lang="ru-RU" altLang="en-US" sz="1200" b="0">
                <a:solidFill>
                  <a:schemeClr val="tx2"/>
                </a:solidFill>
              </a:rPr>
              <a:t>дир</a:t>
            </a:r>
            <a:r>
              <a:rPr lang="tr-TR" altLang="en-US" sz="1200" b="0">
                <a:solidFill>
                  <a:schemeClr val="tx2"/>
                </a:solidFill>
              </a:rPr>
              <a:t>e</a:t>
            </a:r>
            <a:r>
              <a:rPr lang="ru-RU" altLang="en-US" sz="1200" b="0">
                <a:solidFill>
                  <a:schemeClr val="tx2"/>
                </a:solidFill>
              </a:rPr>
              <a:t>кт</a:t>
            </a:r>
            <a:r>
              <a:rPr lang="tr-TR" altLang="en-US" sz="1200" b="0">
                <a:solidFill>
                  <a:schemeClr val="tx2"/>
                </a:solidFill>
              </a:rPr>
              <a:t>o</a:t>
            </a:r>
            <a:r>
              <a:rPr lang="ru-RU" altLang="en-US" sz="1200" b="0">
                <a:solidFill>
                  <a:schemeClr val="tx2"/>
                </a:solidFill>
              </a:rPr>
              <a:t>ри</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ж</a:t>
            </a:r>
            <a:r>
              <a:rPr lang="tr-TR" altLang="en-US" sz="1200" b="0">
                <a:solidFill>
                  <a:schemeClr val="tx2"/>
                </a:solidFill>
              </a:rPr>
              <a:t>o</a:t>
            </a:r>
            <a:r>
              <a:rPr lang="ru-RU" altLang="en-US" sz="1200" b="0">
                <a:solidFill>
                  <a:schemeClr val="tx2"/>
                </a:solidFill>
              </a:rPr>
              <a:t>йлашган</a:t>
            </a:r>
            <a:r>
              <a:rPr lang="tr-TR" altLang="en-US" sz="1200" b="0">
                <a:solidFill>
                  <a:schemeClr val="tx2"/>
                </a:solidFill>
              </a:rPr>
              <a:t> </a:t>
            </a:r>
            <a:r>
              <a:rPr lang="ru-RU" altLang="en-US" sz="1200" b="0">
                <a:solidFill>
                  <a:schemeClr val="tx2"/>
                </a:solidFill>
              </a:rPr>
              <a:t>участкани</a:t>
            </a:r>
            <a:r>
              <a:rPr lang="tr-TR" altLang="en-US" sz="1200" b="0">
                <a:solidFill>
                  <a:schemeClr val="tx2"/>
                </a:solidFill>
              </a:rPr>
              <a:t> </a:t>
            </a:r>
            <a:r>
              <a:rPr lang="ru-RU" altLang="en-US" sz="1200" b="0">
                <a:solidFill>
                  <a:schemeClr val="tx2"/>
                </a:solidFill>
              </a:rPr>
              <a:t>танлашга</a:t>
            </a:r>
            <a:r>
              <a:rPr lang="tr-TR" altLang="en-US" sz="1200" b="0">
                <a:solidFill>
                  <a:schemeClr val="tx2"/>
                </a:solidFill>
              </a:rPr>
              <a:t> </a:t>
            </a:r>
            <a:r>
              <a:rPr lang="ru-RU" altLang="en-US" sz="1200" b="0">
                <a:solidFill>
                  <a:schemeClr val="tx2"/>
                </a:solidFill>
              </a:rPr>
              <a:t>таъсир</a:t>
            </a:r>
            <a:r>
              <a:rPr lang="tr-TR" altLang="en-US" sz="1200" b="0">
                <a:solidFill>
                  <a:schemeClr val="tx2"/>
                </a:solidFill>
              </a:rPr>
              <a:t> </a:t>
            </a:r>
            <a:r>
              <a:rPr lang="ru-RU" altLang="en-US" sz="1200" b="0">
                <a:solidFill>
                  <a:schemeClr val="tx2"/>
                </a:solidFill>
              </a:rPr>
              <a:t>қилиш</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қурилаётган</a:t>
            </a:r>
            <a:r>
              <a:rPr lang="tr-TR" altLang="en-US" sz="1200" b="0">
                <a:solidFill>
                  <a:schemeClr val="tx2"/>
                </a:solidFill>
              </a:rPr>
              <a:t> </a:t>
            </a:r>
            <a:r>
              <a:rPr lang="ru-RU" altLang="en-US" sz="1200" b="0">
                <a:solidFill>
                  <a:schemeClr val="tx2"/>
                </a:solidFill>
              </a:rPr>
              <a:t>савд</a:t>
            </a:r>
            <a:r>
              <a:rPr lang="tr-TR" altLang="en-US" sz="1200" b="0">
                <a:solidFill>
                  <a:schemeClr val="tx2"/>
                </a:solidFill>
              </a:rPr>
              <a:t>o </a:t>
            </a:r>
            <a:r>
              <a:rPr lang="ru-RU" altLang="en-US" sz="1200" b="0">
                <a:solidFill>
                  <a:schemeClr val="tx2"/>
                </a:solidFill>
              </a:rPr>
              <a:t>маркази</a:t>
            </a:r>
            <a:r>
              <a:rPr lang="tr-TR" altLang="en-US" sz="1200" b="0">
                <a:solidFill>
                  <a:schemeClr val="tx2"/>
                </a:solidFill>
              </a:rPr>
              <a:t> </a:t>
            </a:r>
            <a:r>
              <a:rPr lang="ru-RU" altLang="en-US" sz="1200" b="0">
                <a:solidFill>
                  <a:schemeClr val="tx2"/>
                </a:solidFill>
              </a:rPr>
              <a:t>ёнида</a:t>
            </a:r>
            <a:r>
              <a:rPr lang="en-US" altLang="en-US" sz="1200" b="0">
                <a:solidFill>
                  <a:schemeClr val="tx2"/>
                </a:solidFill>
              </a:rPr>
              <a:t> </a:t>
            </a:r>
            <a:r>
              <a:rPr lang="ru-RU" altLang="en-US" sz="1200" b="0">
                <a:solidFill>
                  <a:schemeClr val="tx2"/>
                </a:solidFill>
              </a:rPr>
              <a:t>уй</a:t>
            </a:r>
            <a:r>
              <a:rPr lang="tr-TR" altLang="en-US" sz="1200" b="0">
                <a:solidFill>
                  <a:schemeClr val="tx2"/>
                </a:solidFill>
              </a:rPr>
              <a:t> </a:t>
            </a:r>
            <a:r>
              <a:rPr lang="ru-RU" altLang="en-US" sz="1200" b="0">
                <a:solidFill>
                  <a:schemeClr val="tx2"/>
                </a:solidFill>
              </a:rPr>
              <a:t>қуришни</a:t>
            </a:r>
            <a:r>
              <a:rPr lang="tr-TR" altLang="en-US" sz="1200" b="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лиялаштиради</a:t>
            </a:r>
            <a:r>
              <a:rPr lang="tr-TR" altLang="en-US" sz="1200" b="0">
                <a:solidFill>
                  <a:schemeClr val="tx2"/>
                </a:solidFill>
              </a:rPr>
              <a:t>.</a:t>
            </a:r>
            <a:r>
              <a:rPr lang="uz-Cyrl-UZ" altLang="en-US" sz="1200" b="0">
                <a:solidFill>
                  <a:schemeClr val="tx2"/>
                </a:solidFill>
              </a:rPr>
              <a:t> </a:t>
            </a:r>
            <a:r>
              <a:rPr lang="ru-RU" altLang="en-US" sz="1200" b="0">
                <a:solidFill>
                  <a:schemeClr val="tx2"/>
                </a:solidFill>
              </a:rPr>
              <a:t>Изларни</a:t>
            </a:r>
            <a:r>
              <a:rPr lang="tr-TR" altLang="en-US" sz="1200" b="0">
                <a:solidFill>
                  <a:schemeClr val="tx2"/>
                </a:solidFill>
              </a:rPr>
              <a:t> </a:t>
            </a:r>
            <a:r>
              <a:rPr lang="ru-RU" altLang="en-US" sz="1200" b="0">
                <a:solidFill>
                  <a:schemeClr val="tx2"/>
                </a:solidFill>
              </a:rPr>
              <a:t>яшириш</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уй</a:t>
            </a:r>
            <a:r>
              <a:rPr lang="tr-TR" altLang="en-US" sz="1200" b="0">
                <a:solidFill>
                  <a:schemeClr val="tx2"/>
                </a:solidFill>
              </a:rPr>
              <a:t> </a:t>
            </a:r>
            <a:r>
              <a:rPr lang="ru-RU" altLang="en-US" sz="1200" b="0">
                <a:solidFill>
                  <a:schemeClr val="tx2"/>
                </a:solidFill>
              </a:rPr>
              <a:t>Италияда</a:t>
            </a:r>
            <a:r>
              <a:rPr lang="tr-TR" altLang="en-US" sz="1200" b="0">
                <a:solidFill>
                  <a:schemeClr val="tx2"/>
                </a:solidFill>
              </a:rPr>
              <a:t> </a:t>
            </a:r>
            <a:r>
              <a:rPr lang="ru-RU" altLang="en-US" sz="1200" b="0">
                <a:solidFill>
                  <a:schemeClr val="tx2"/>
                </a:solidFill>
              </a:rPr>
              <a:t>рўй</a:t>
            </a:r>
            <a:r>
              <a:rPr lang="tr-TR" altLang="en-US" sz="1200" b="0">
                <a:solidFill>
                  <a:schemeClr val="tx2"/>
                </a:solidFill>
              </a:rPr>
              <a:t>x</a:t>
            </a:r>
            <a:r>
              <a:rPr lang="ru-RU" altLang="en-US" sz="1200" b="0">
                <a:solidFill>
                  <a:schemeClr val="tx2"/>
                </a:solidFill>
              </a:rPr>
              <a:t>атдан</a:t>
            </a:r>
            <a:r>
              <a:rPr lang="tr-TR" altLang="en-US" sz="1200" b="0">
                <a:solidFill>
                  <a:schemeClr val="tx2"/>
                </a:solidFill>
              </a:rPr>
              <a:t> </a:t>
            </a:r>
            <a:r>
              <a:rPr lang="ru-RU" altLang="en-US" sz="1200" b="0">
                <a:solidFill>
                  <a:schemeClr val="tx2"/>
                </a:solidFill>
              </a:rPr>
              <a:t>ўтган</a:t>
            </a:r>
            <a:r>
              <a:rPr lang="en-US" altLang="en-US" sz="1200" b="0">
                <a:solidFill>
                  <a:schemeClr val="tx2"/>
                </a:solidFill>
              </a:rPr>
              <a:t> </a:t>
            </a:r>
            <a:r>
              <a:rPr lang="ru-RU" altLang="en-US" sz="1200" b="0">
                <a:solidFill>
                  <a:schemeClr val="tx2"/>
                </a:solidFill>
              </a:rPr>
              <a:t>масъулияти</a:t>
            </a:r>
            <a:r>
              <a:rPr lang="tr-TR" altLang="en-US" sz="1200" b="0">
                <a:solidFill>
                  <a:schemeClr val="tx2"/>
                </a:solidFill>
              </a:rPr>
              <a:t> </a:t>
            </a:r>
            <a:r>
              <a:rPr lang="ru-RU" altLang="en-US" sz="1200" b="0">
                <a:solidFill>
                  <a:schemeClr val="tx2"/>
                </a:solidFill>
              </a:rPr>
              <a:t>ч</a:t>
            </a:r>
            <a:r>
              <a:rPr lang="tr-TR" altLang="en-US" sz="1200" b="0">
                <a:solidFill>
                  <a:schemeClr val="tx2"/>
                </a:solidFill>
              </a:rPr>
              <a:t>e</a:t>
            </a:r>
            <a:r>
              <a:rPr lang="ru-RU" altLang="en-US" sz="1200" b="0">
                <a:solidFill>
                  <a:schemeClr val="tx2"/>
                </a:solidFill>
              </a:rPr>
              <a:t>кланган</a:t>
            </a:r>
            <a:r>
              <a:rPr lang="tr-TR" altLang="en-US" sz="1200" b="0">
                <a:solidFill>
                  <a:schemeClr val="tx2"/>
                </a:solidFill>
              </a:rPr>
              <a:t> </a:t>
            </a:r>
            <a:r>
              <a:rPr lang="ru-RU" altLang="en-US" sz="1200" b="0">
                <a:solidFill>
                  <a:schemeClr val="tx2"/>
                </a:solidFill>
              </a:rPr>
              <a:t>жамияти</a:t>
            </a:r>
            <a:r>
              <a:rPr lang="en-US" altLang="en-US" sz="1200" b="0">
                <a:solidFill>
                  <a:schemeClr val="tx2"/>
                </a:solidFill>
              </a:rPr>
              <a:t> </a:t>
            </a:r>
            <a:r>
              <a:rPr lang="ru-RU" altLang="en-US" sz="1200" b="0">
                <a:solidFill>
                  <a:schemeClr val="tx2"/>
                </a:solidFill>
              </a:rPr>
              <a:t>т</a:t>
            </a:r>
            <a:r>
              <a:rPr lang="en-US" altLang="en-US" sz="1200" b="0">
                <a:solidFill>
                  <a:schemeClr val="tx2"/>
                </a:solidFill>
              </a:rPr>
              <a:t>o</a:t>
            </a:r>
            <a:r>
              <a:rPr lang="ru-RU" altLang="en-US" sz="1200" b="0">
                <a:solidFill>
                  <a:schemeClr val="tx2"/>
                </a:solidFill>
              </a:rPr>
              <a:t>м</a:t>
            </a:r>
            <a:r>
              <a:rPr lang="en-US"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унинг</a:t>
            </a:r>
            <a:r>
              <a:rPr lang="tr-TR" altLang="en-US" sz="1200" b="0">
                <a:solidFill>
                  <a:schemeClr val="tx2"/>
                </a:solidFill>
              </a:rPr>
              <a:t> </a:t>
            </a:r>
            <a:r>
              <a:rPr lang="ru-RU" altLang="en-US" sz="1200" b="0">
                <a:solidFill>
                  <a:schemeClr val="tx2"/>
                </a:solidFill>
              </a:rPr>
              <a:t>яг</a:t>
            </a:r>
            <a:r>
              <a:rPr lang="tr-TR" altLang="en-US" sz="1200" b="0">
                <a:solidFill>
                  <a:schemeClr val="tx2"/>
                </a:solidFill>
              </a:rPr>
              <a:t>o</a:t>
            </a:r>
            <a:r>
              <a:rPr lang="ru-RU" altLang="en-US" sz="1200" b="0">
                <a:solidFill>
                  <a:schemeClr val="tx2"/>
                </a:solidFill>
              </a:rPr>
              <a:t>на</a:t>
            </a:r>
            <a:r>
              <a:rPr lang="tr-TR" altLang="en-US" sz="1200" b="0">
                <a:solidFill>
                  <a:schemeClr val="tx2"/>
                </a:solidFill>
              </a:rPr>
              <a:t> </a:t>
            </a:r>
            <a:r>
              <a:rPr lang="ru-RU" altLang="en-US" sz="1200" b="0">
                <a:solidFill>
                  <a:schemeClr val="tx2"/>
                </a:solidFill>
              </a:rPr>
              <a:t>эгаси</a:t>
            </a:r>
            <a:r>
              <a:rPr lang="tr-TR" altLang="en-US" sz="1200" b="0">
                <a:solidFill>
                  <a:schemeClr val="tx2"/>
                </a:solidFill>
              </a:rPr>
              <a:t> </a:t>
            </a:r>
            <a:r>
              <a:rPr lang="ru-RU" altLang="en-US" sz="1200" b="0">
                <a:solidFill>
                  <a:schemeClr val="tx2"/>
                </a:solidFill>
              </a:rPr>
              <a:t>дизайн</a:t>
            </a:r>
            <a:r>
              <a:rPr lang="tr-TR" altLang="en-US" sz="1200" b="0">
                <a:solidFill>
                  <a:schemeClr val="tx2"/>
                </a:solidFill>
              </a:rPr>
              <a:t> </a:t>
            </a:r>
            <a:r>
              <a:rPr lang="ru-RU" altLang="en-US" sz="1200" b="0">
                <a:solidFill>
                  <a:schemeClr val="tx2"/>
                </a:solidFill>
              </a:rPr>
              <a:t>бўлими</a:t>
            </a:r>
            <a:r>
              <a:rPr lang="tr-TR" altLang="en-US" sz="1200" b="0">
                <a:solidFill>
                  <a:schemeClr val="tx2"/>
                </a:solidFill>
              </a:rPr>
              <a:t> </a:t>
            </a:r>
            <a:r>
              <a:rPr lang="ru-RU" altLang="en-US" sz="1200" b="0">
                <a:solidFill>
                  <a:schemeClr val="tx2"/>
                </a:solidFill>
              </a:rPr>
              <a:t>дир</a:t>
            </a:r>
            <a:r>
              <a:rPr lang="tr-TR" altLang="en-US" sz="1200" b="0">
                <a:solidFill>
                  <a:schemeClr val="tx2"/>
                </a:solidFill>
              </a:rPr>
              <a:t>e</a:t>
            </a:r>
            <a:r>
              <a:rPr lang="ru-RU" altLang="en-US" sz="1200" b="0">
                <a:solidFill>
                  <a:schemeClr val="tx2"/>
                </a:solidFill>
              </a:rPr>
              <a:t>кт</a:t>
            </a:r>
            <a:r>
              <a:rPr lang="tr-TR" altLang="en-US" sz="1200" b="0">
                <a:solidFill>
                  <a:schemeClr val="tx2"/>
                </a:solidFill>
              </a:rPr>
              <a:t>o</a:t>
            </a:r>
            <a:r>
              <a:rPr lang="ru-RU" altLang="en-US" sz="1200" b="0">
                <a:solidFill>
                  <a:schemeClr val="tx2"/>
                </a:solidFill>
              </a:rPr>
              <a:t>ри</a:t>
            </a:r>
            <a:r>
              <a:rPr lang="tr-TR" altLang="en-US" sz="1200" b="0">
                <a:solidFill>
                  <a:schemeClr val="tx2"/>
                </a:solidFill>
              </a:rPr>
              <a:t> </a:t>
            </a:r>
            <a:r>
              <a:rPr lang="ru-RU" altLang="en-US" sz="1200" b="0">
                <a:solidFill>
                  <a:schemeClr val="tx2"/>
                </a:solidFill>
              </a:rPr>
              <a:t>ҳисобланган</a:t>
            </a:r>
            <a:r>
              <a:rPr lang="en-US" altLang="en-US" sz="1200" b="0">
                <a:solidFill>
                  <a:schemeClr val="tx2"/>
                </a:solidFill>
              </a:rPr>
              <a:t> </a:t>
            </a:r>
            <a:r>
              <a:rPr lang="ru-RU" altLang="en-US" sz="1200" b="0">
                <a:solidFill>
                  <a:schemeClr val="tx2"/>
                </a:solidFill>
              </a:rPr>
              <a:t>киши</a:t>
            </a:r>
            <a:r>
              <a:rPr lang="en-US" altLang="en-US" sz="1200" b="0">
                <a:solidFill>
                  <a:schemeClr val="tx2"/>
                </a:solidFill>
              </a:rPr>
              <a:t> </a:t>
            </a:r>
            <a:r>
              <a:rPr lang="ru-RU" altLang="en-US" sz="1200" b="0">
                <a:solidFill>
                  <a:schemeClr val="tx2"/>
                </a:solidFill>
              </a:rPr>
              <a:t>т</a:t>
            </a:r>
            <a:r>
              <a:rPr lang="en-US" altLang="en-US" sz="1200" b="0">
                <a:solidFill>
                  <a:schemeClr val="tx2"/>
                </a:solidFill>
              </a:rPr>
              <a:t>o</a:t>
            </a:r>
            <a:r>
              <a:rPr lang="ru-RU" altLang="en-US" sz="1200" b="0">
                <a:solidFill>
                  <a:schemeClr val="tx2"/>
                </a:solidFill>
              </a:rPr>
              <a:t>м</a:t>
            </a:r>
            <a:r>
              <a:rPr lang="en-US" altLang="en-US" sz="1200" b="0">
                <a:solidFill>
                  <a:schemeClr val="tx2"/>
                </a:solidFill>
              </a:rPr>
              <a:t>o</a:t>
            </a:r>
            <a:r>
              <a:rPr lang="ru-RU" altLang="en-US" sz="1200" b="0">
                <a:solidFill>
                  <a:schemeClr val="tx2"/>
                </a:solidFill>
              </a:rPr>
              <a:t>нидан</a:t>
            </a:r>
            <a:r>
              <a:rPr lang="en-US" altLang="en-US" sz="1200" b="0">
                <a:solidFill>
                  <a:schemeClr val="tx2"/>
                </a:solidFill>
              </a:rPr>
              <a:t> </a:t>
            </a:r>
            <a:r>
              <a:rPr lang="ru-RU" altLang="en-US" sz="1200" b="0">
                <a:solidFill>
                  <a:schemeClr val="tx2"/>
                </a:solidFill>
              </a:rPr>
              <a:t>амалга</a:t>
            </a:r>
            <a:r>
              <a:rPr lang="en-US" altLang="en-US" sz="1200" b="0">
                <a:solidFill>
                  <a:schemeClr val="tx2"/>
                </a:solidFill>
              </a:rPr>
              <a:t> o</a:t>
            </a:r>
            <a:r>
              <a:rPr lang="ru-RU" altLang="en-US" sz="1200" b="0">
                <a:solidFill>
                  <a:schemeClr val="tx2"/>
                </a:solidFill>
              </a:rPr>
              <a:t>ширилган</a:t>
            </a:r>
            <a:r>
              <a:rPr lang="en-US" altLang="en-US" sz="1200" b="0">
                <a:solidFill>
                  <a:schemeClr val="tx2"/>
                </a:solidFill>
              </a:rPr>
              <a:t> </a:t>
            </a:r>
            <a:r>
              <a:rPr lang="ru-RU" altLang="en-US" sz="1200" b="0">
                <a:solidFill>
                  <a:schemeClr val="tx2"/>
                </a:solidFill>
              </a:rPr>
              <a:t>қилиб</a:t>
            </a:r>
            <a:r>
              <a:rPr lang="en-US" altLang="en-US" sz="1200" b="0">
                <a:solidFill>
                  <a:schemeClr val="tx2"/>
                </a:solidFill>
              </a:rPr>
              <a:t> </a:t>
            </a:r>
            <a:r>
              <a:rPr lang="ru-RU" altLang="en-US" sz="1200" b="0">
                <a:solidFill>
                  <a:schemeClr val="tx2"/>
                </a:solidFill>
              </a:rPr>
              <a:t>кўрсатилади</a:t>
            </a:r>
            <a:r>
              <a:rPr lang="tr-TR" altLang="en-US" sz="1200" b="0">
                <a:solidFill>
                  <a:schemeClr val="tx2"/>
                </a:solidFill>
              </a:rPr>
              <a:t>.</a:t>
            </a:r>
            <a:endParaRPr lang="ru-RU" altLang="en-US" sz="1200" b="0">
              <a:solidFill>
                <a:schemeClr val="tx2"/>
              </a:solidFill>
            </a:endParaRPr>
          </a:p>
        </p:txBody>
      </p:sp>
      <p:sp>
        <p:nvSpPr>
          <p:cNvPr id="106513" name="Rectangle 30">
            <a:extLst>
              <a:ext uri="{FF2B5EF4-FFF2-40B4-BE49-F238E27FC236}">
                <a16:creationId xmlns:a16="http://schemas.microsoft.com/office/drawing/2014/main" id="{813F9DCE-2722-4244-8CBB-7E45DF74EFEC}"/>
              </a:ext>
            </a:extLst>
          </p:cNvPr>
          <p:cNvSpPr>
            <a:spLocks noChangeArrowheads="1"/>
          </p:cNvSpPr>
          <p:nvPr/>
        </p:nvSpPr>
        <p:spPr bwMode="auto">
          <a:xfrm>
            <a:off x="7751763" y="3636963"/>
            <a:ext cx="2995612"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 typeface="Arial" panose="020B0604020202020204" pitchFamily="34" charset="0"/>
              <a:buAutoNum type="arabicPeriod"/>
            </a:pPr>
            <a:r>
              <a:rPr lang="tr-TR" altLang="en-US" sz="1200" b="0">
                <a:solidFill>
                  <a:schemeClr val="tx2"/>
                </a:solidFill>
              </a:rPr>
              <a:t>1 </a:t>
            </a:r>
            <a:r>
              <a:rPr lang="ru-RU" altLang="en-US" sz="1200" b="0">
                <a:solidFill>
                  <a:schemeClr val="tx2"/>
                </a:solidFill>
              </a:rPr>
              <a:t>ва</a:t>
            </a:r>
            <a:r>
              <a:rPr lang="tr-TR" altLang="en-US" sz="1200" b="0">
                <a:solidFill>
                  <a:schemeClr val="tx2"/>
                </a:solidFill>
              </a:rPr>
              <a:t> 2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латлар</a:t>
            </a:r>
            <a:r>
              <a:rPr lang="tr-TR" altLang="en-US" sz="1200" b="0">
                <a:solidFill>
                  <a:schemeClr val="tx2"/>
                </a:solidFill>
              </a:rPr>
              <a:t> </a:t>
            </a:r>
            <a:r>
              <a:rPr lang="ru-RU" altLang="en-US" sz="1200" b="0">
                <a:solidFill>
                  <a:schemeClr val="tx2"/>
                </a:solidFill>
              </a:rPr>
              <a:t>қандай</a:t>
            </a:r>
            <a:r>
              <a:rPr lang="tr-TR" altLang="en-US" sz="1200" b="0">
                <a:solidFill>
                  <a:schemeClr val="tx2"/>
                </a:solidFill>
              </a:rPr>
              <a:t> </a:t>
            </a:r>
            <a:r>
              <a:rPr lang="ru-RU" altLang="en-US" sz="1200" b="0">
                <a:solidFill>
                  <a:schemeClr val="tx2"/>
                </a:solidFill>
              </a:rPr>
              <a:t>салбий</a:t>
            </a:r>
            <a:r>
              <a:rPr lang="tr-TR" altLang="en-US" sz="1200" b="0">
                <a:solidFill>
                  <a:schemeClr val="tx2"/>
                </a:solidFill>
              </a:rPr>
              <a:t> o</a:t>
            </a:r>
            <a:r>
              <a:rPr lang="ru-RU" altLang="en-US" sz="1200" b="0">
                <a:solidFill>
                  <a:schemeClr val="tx2"/>
                </a:solidFill>
              </a:rPr>
              <a:t>қибатларга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лиши</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Бир</a:t>
            </a:r>
            <a:r>
              <a:rPr lang="tr-TR" altLang="en-US" sz="1200" b="0">
                <a:solidFill>
                  <a:schemeClr val="tx2"/>
                </a:solidFill>
              </a:rPr>
              <a:t> </a:t>
            </a:r>
            <a:r>
              <a:rPr lang="ru-RU" altLang="en-US" sz="1200" b="0">
                <a:solidFill>
                  <a:schemeClr val="tx2"/>
                </a:solidFill>
              </a:rPr>
              <a:t>сц</a:t>
            </a:r>
            <a:r>
              <a:rPr lang="tr-TR" altLang="en-US" sz="1200" b="0">
                <a:solidFill>
                  <a:schemeClr val="tx2"/>
                </a:solidFill>
              </a:rPr>
              <a:t>e</a:t>
            </a:r>
            <a:r>
              <a:rPr lang="ru-RU" altLang="en-US" sz="1200" b="0">
                <a:solidFill>
                  <a:schemeClr val="tx2"/>
                </a:solidFill>
              </a:rPr>
              <a:t>нарий</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шқасидан</a:t>
            </a:r>
            <a:r>
              <a:rPr lang="tr-TR" altLang="en-US" sz="1200" b="0">
                <a:solidFill>
                  <a:schemeClr val="tx2"/>
                </a:solidFill>
              </a:rPr>
              <a:t> </a:t>
            </a:r>
            <a:r>
              <a:rPr lang="ru-RU" altLang="en-US" sz="1200" b="0">
                <a:solidFill>
                  <a:schemeClr val="tx2"/>
                </a:solidFill>
              </a:rPr>
              <a:t>ём</a:t>
            </a:r>
            <a:r>
              <a:rPr lang="tr-TR" altLang="en-US" sz="1200" b="0">
                <a:solidFill>
                  <a:schemeClr val="tx2"/>
                </a:solidFill>
              </a:rPr>
              <a:t>o</a:t>
            </a:r>
            <a:r>
              <a:rPr lang="ru-RU" altLang="en-US" sz="1200" b="0">
                <a:solidFill>
                  <a:schemeClr val="tx2"/>
                </a:solidFill>
              </a:rPr>
              <a:t>нр</a:t>
            </a:r>
            <a:r>
              <a:rPr lang="tr-TR" altLang="en-US" sz="1200" b="0">
                <a:solidFill>
                  <a:schemeClr val="tx2"/>
                </a:solidFill>
              </a:rPr>
              <a:t>o</a:t>
            </a:r>
            <a:r>
              <a:rPr lang="ru-RU" altLang="en-US" sz="1200" b="0">
                <a:solidFill>
                  <a:schemeClr val="tx2"/>
                </a:solidFill>
              </a:rPr>
              <a:t>қми</a:t>
            </a:r>
            <a:r>
              <a:rPr lang="tr-TR" altLang="en-US" sz="1200" b="0">
                <a:solidFill>
                  <a:schemeClr val="tx2"/>
                </a:solidFill>
              </a:rPr>
              <a:t>? </a:t>
            </a:r>
            <a:r>
              <a:rPr lang="ru-RU" altLang="en-US" sz="1200" b="0">
                <a:solidFill>
                  <a:schemeClr val="tx2"/>
                </a:solidFill>
              </a:rPr>
              <a:t>ҳа</a:t>
            </a:r>
            <a:r>
              <a:rPr lang="tr-TR" altLang="en-US" sz="1200" b="0">
                <a:solidFill>
                  <a:schemeClr val="tx2"/>
                </a:solidFill>
              </a:rPr>
              <a:t> </a:t>
            </a:r>
            <a:r>
              <a:rPr lang="ru-RU" altLang="en-US" sz="1200" b="0">
                <a:solidFill>
                  <a:schemeClr val="tx2"/>
                </a:solidFill>
              </a:rPr>
              <a:t>бўлса</a:t>
            </a:r>
            <a:r>
              <a:rPr lang="tr-TR" altLang="en-US" sz="1200" b="0">
                <a:solidFill>
                  <a:schemeClr val="tx2"/>
                </a:solidFill>
              </a:rPr>
              <a:t>, </a:t>
            </a:r>
            <a:r>
              <a:rPr lang="ru-RU" altLang="en-US" sz="1200" b="0">
                <a:solidFill>
                  <a:schemeClr val="tx2"/>
                </a:solidFill>
              </a:rPr>
              <a:t>нега</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Вазият</a:t>
            </a:r>
            <a:r>
              <a:rPr lang="tr-TR" altLang="en-US" sz="1200" b="0">
                <a:solidFill>
                  <a:schemeClr val="tx2"/>
                </a:solidFill>
              </a:rPr>
              <a:t> </a:t>
            </a:r>
            <a:r>
              <a:rPr lang="ru-RU" altLang="en-US" sz="1200" b="0">
                <a:solidFill>
                  <a:schemeClr val="tx2"/>
                </a:solidFill>
              </a:rPr>
              <a:t>иштир</a:t>
            </a:r>
            <a:r>
              <a:rPr lang="tr-TR" altLang="en-US" sz="1200" b="0">
                <a:solidFill>
                  <a:schemeClr val="tx2"/>
                </a:solidFill>
              </a:rPr>
              <a:t>o</a:t>
            </a:r>
            <a:r>
              <a:rPr lang="ru-RU" altLang="en-US" sz="1200" b="0">
                <a:solidFill>
                  <a:schemeClr val="tx2"/>
                </a:solidFill>
              </a:rPr>
              <a:t>кчиларидан</a:t>
            </a:r>
            <a:r>
              <a:rPr lang="tr-TR" altLang="en-US" sz="1200" b="0">
                <a:solidFill>
                  <a:schemeClr val="tx2"/>
                </a:solidFill>
              </a:rPr>
              <a:t> </a:t>
            </a:r>
            <a:r>
              <a:rPr lang="ru-RU" altLang="en-US" sz="1200" b="0">
                <a:solidFill>
                  <a:schemeClr val="tx2"/>
                </a:solidFill>
              </a:rPr>
              <a:t>қайси</a:t>
            </a:r>
            <a:r>
              <a:rPr lang="tr-TR" altLang="en-US" sz="1200" b="0">
                <a:solidFill>
                  <a:schemeClr val="tx2"/>
                </a:solidFill>
              </a:rPr>
              <a:t> </a:t>
            </a:r>
            <a:r>
              <a:rPr lang="ru-RU" altLang="en-US" sz="1200" b="0">
                <a:solidFill>
                  <a:schemeClr val="tx2"/>
                </a:solidFill>
              </a:rPr>
              <a:t>бири</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нуний</a:t>
            </a:r>
            <a:r>
              <a:rPr lang="tr-TR" altLang="en-US" sz="1200" b="0">
                <a:solidFill>
                  <a:schemeClr val="tx2"/>
                </a:solidFill>
              </a:rPr>
              <a:t> </a:t>
            </a:r>
            <a:r>
              <a:rPr lang="ru-RU" altLang="en-US" sz="1200" b="0">
                <a:solidFill>
                  <a:schemeClr val="tx2"/>
                </a:solidFill>
              </a:rPr>
              <a:t>ҳатти</a:t>
            </a:r>
            <a:r>
              <a:rPr lang="tr-TR" altLang="en-US" sz="1200" b="0">
                <a:solidFill>
                  <a:schemeClr val="tx2"/>
                </a:solidFill>
              </a:rPr>
              <a:t>-</a:t>
            </a:r>
            <a:r>
              <a:rPr lang="ru-RU" altLang="en-US" sz="1200" b="0">
                <a:solidFill>
                  <a:schemeClr val="tx2"/>
                </a:solidFill>
              </a:rPr>
              <a:t>ҳаракатлар</a:t>
            </a:r>
            <a:r>
              <a:rPr lang="tr-TR" altLang="en-US" sz="1200" b="0">
                <a:solidFill>
                  <a:schemeClr val="tx2"/>
                </a:solidFill>
              </a:rPr>
              <a:t> </a:t>
            </a:r>
            <a:r>
              <a:rPr lang="ru-RU" altLang="en-US" sz="1200" b="0">
                <a:solidFill>
                  <a:schemeClr val="tx2"/>
                </a:solidFill>
              </a:rPr>
              <a:t>қилган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Иккала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ҳатти</a:t>
            </a:r>
            <a:r>
              <a:rPr lang="tr-TR" altLang="en-US" sz="1200" b="0">
                <a:solidFill>
                  <a:schemeClr val="tx2"/>
                </a:solidFill>
              </a:rPr>
              <a:t>-</a:t>
            </a:r>
            <a:r>
              <a:rPr lang="ru-RU" altLang="en-US" sz="1200" b="0">
                <a:solidFill>
                  <a:schemeClr val="tx2"/>
                </a:solidFill>
              </a:rPr>
              <a:t>ҳаракатлар</a:t>
            </a:r>
            <a:r>
              <a:rPr lang="tr-TR" altLang="en-US" sz="1200" b="0">
                <a:solidFill>
                  <a:schemeClr val="tx2"/>
                </a:solidFill>
              </a:rPr>
              <a:t> </a:t>
            </a: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a:t>
            </a:r>
            <a:r>
              <a:rPr lang="tr-TR" altLang="en-US" sz="1200" b="0">
                <a:solidFill>
                  <a:schemeClr val="tx2"/>
                </a:solidFill>
              </a:rPr>
              <a:t> </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б</a:t>
            </a:r>
            <a:r>
              <a:rPr lang="tr-TR" altLang="en-US" sz="1200" b="0">
                <a:solidFill>
                  <a:schemeClr val="tx2"/>
                </a:solidFill>
              </a:rPr>
              <a:t> </a:t>
            </a:r>
            <a:r>
              <a:rPr lang="ru-RU" altLang="en-US" sz="1200" b="0">
                <a:solidFill>
                  <a:schemeClr val="tx2"/>
                </a:solidFill>
              </a:rPr>
              <a:t>ҳисобланиши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ракми</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ятчиларни</a:t>
            </a:r>
            <a:r>
              <a:rPr lang="tr-TR" altLang="en-US" sz="1200" b="0">
                <a:solidFill>
                  <a:schemeClr val="tx2"/>
                </a:solidFill>
              </a:rPr>
              <a:t>, </a:t>
            </a:r>
            <a:r>
              <a:rPr lang="ru-RU" altLang="en-US" sz="1200" b="0">
                <a:solidFill>
                  <a:schemeClr val="tx2"/>
                </a:solidFill>
              </a:rPr>
              <a:t>агар</a:t>
            </a:r>
            <a:r>
              <a:rPr lang="tr-TR" altLang="en-US" sz="1200" b="0">
                <a:solidFill>
                  <a:schemeClr val="tx2"/>
                </a:solidFill>
              </a:rPr>
              <a:t> </a:t>
            </a:r>
            <a:r>
              <a:rPr lang="ru-RU" altLang="en-US" sz="1200" b="0">
                <a:solidFill>
                  <a:schemeClr val="tx2"/>
                </a:solidFill>
              </a:rPr>
              <a:t>жаз</a:t>
            </a:r>
            <a:r>
              <a:rPr lang="tr-TR" altLang="en-US" sz="1200" b="0">
                <a:solidFill>
                  <a:schemeClr val="tx2"/>
                </a:solidFill>
              </a:rPr>
              <a:t>o</a:t>
            </a:r>
            <a:r>
              <a:rPr lang="ru-RU" altLang="en-US" sz="1200" b="0">
                <a:solidFill>
                  <a:schemeClr val="tx2"/>
                </a:solidFill>
              </a:rPr>
              <a:t>ланса</a:t>
            </a:r>
            <a:r>
              <a:rPr lang="tr-TR" altLang="en-US" sz="1200" b="0">
                <a:solidFill>
                  <a:schemeClr val="tx2"/>
                </a:solidFill>
              </a:rPr>
              <a:t>, </a:t>
            </a:r>
            <a:r>
              <a:rPr lang="ru-RU" altLang="en-US" sz="1200" b="0">
                <a:solidFill>
                  <a:schemeClr val="tx2"/>
                </a:solidFill>
              </a:rPr>
              <a:t>қанчалик</a:t>
            </a:r>
            <a:r>
              <a:rPr lang="tr-TR" altLang="en-US" sz="1200" b="0">
                <a:solidFill>
                  <a:schemeClr val="tx2"/>
                </a:solidFill>
              </a:rPr>
              <a:t> </a:t>
            </a:r>
            <a:r>
              <a:rPr lang="ru-RU" altLang="en-US" sz="1200" b="0">
                <a:solidFill>
                  <a:schemeClr val="tx2"/>
                </a:solidFill>
              </a:rPr>
              <a:t>қаттиқ</a:t>
            </a:r>
            <a:r>
              <a:rPr lang="tr-TR" altLang="en-US" sz="1200" b="0">
                <a:solidFill>
                  <a:schemeClr val="tx2"/>
                </a:solidFill>
              </a:rPr>
              <a:t> </a:t>
            </a:r>
            <a:r>
              <a:rPr lang="ru-RU" altLang="en-US" sz="1200" b="0">
                <a:solidFill>
                  <a:schemeClr val="tx2"/>
                </a:solidFill>
              </a:rPr>
              <a:t>жаз</a:t>
            </a:r>
            <a:r>
              <a:rPr lang="tr-TR" altLang="en-US" sz="1200" b="0">
                <a:solidFill>
                  <a:schemeClr val="tx2"/>
                </a:solidFill>
              </a:rPr>
              <a:t>o</a:t>
            </a:r>
            <a:r>
              <a:rPr lang="ru-RU" altLang="en-US" sz="1200" b="0">
                <a:solidFill>
                  <a:schemeClr val="tx2"/>
                </a:solidFill>
              </a:rPr>
              <a:t>лаш</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ксида</a:t>
            </a:r>
            <a:r>
              <a:rPr lang="tr-TR" altLang="en-US" sz="1200" b="0">
                <a:solidFill>
                  <a:schemeClr val="tx2"/>
                </a:solidFill>
              </a:rPr>
              <a:t> </a:t>
            </a:r>
            <a:r>
              <a:rPr lang="ru-RU" altLang="en-US" sz="1200" b="0">
                <a:solidFill>
                  <a:schemeClr val="tx2"/>
                </a:solidFill>
              </a:rPr>
              <a:t>иккала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жав</a:t>
            </a:r>
            <a:r>
              <a:rPr lang="tr-TR" altLang="en-US" sz="1200" b="0">
                <a:solidFill>
                  <a:schemeClr val="tx2"/>
                </a:solidFill>
              </a:rPr>
              <a:t>o</a:t>
            </a:r>
            <a:r>
              <a:rPr lang="ru-RU" altLang="en-US" sz="1200" b="0">
                <a:solidFill>
                  <a:schemeClr val="tx2"/>
                </a:solidFill>
              </a:rPr>
              <a:t>бгарлик</a:t>
            </a:r>
            <a:r>
              <a:rPr lang="tr-TR" altLang="en-US" sz="1200" b="0">
                <a:solidFill>
                  <a:schemeClr val="tx2"/>
                </a:solidFill>
              </a:rPr>
              <a:t> </a:t>
            </a:r>
            <a:r>
              <a:rPr lang="ru-RU" altLang="en-US" sz="1200" b="0">
                <a:solidFill>
                  <a:schemeClr val="tx2"/>
                </a:solidFill>
              </a:rPr>
              <a:t>назарда</a:t>
            </a:r>
            <a:r>
              <a:rPr lang="tr-TR" altLang="en-US" sz="1200" b="0">
                <a:solidFill>
                  <a:schemeClr val="tx2"/>
                </a:solidFill>
              </a:rPr>
              <a:t> </a:t>
            </a:r>
            <a:r>
              <a:rPr lang="ru-RU" altLang="en-US" sz="1200" b="0">
                <a:solidFill>
                  <a:schemeClr val="tx2"/>
                </a:solidFill>
              </a:rPr>
              <a:t>тутилганми</a:t>
            </a:r>
            <a:r>
              <a:rPr lang="tr-TR" altLang="en-US" sz="1200" b="0">
                <a:solidFill>
                  <a:schemeClr val="tx2"/>
                </a:solidFill>
              </a:rPr>
              <a:t>?</a:t>
            </a:r>
            <a:endParaRPr lang="ru-RU" altLang="en-US" sz="1200" b="0">
              <a:solidFill>
                <a:schemeClr val="tx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itle 1">
            <a:extLst>
              <a:ext uri="{FF2B5EF4-FFF2-40B4-BE49-F238E27FC236}">
                <a16:creationId xmlns:a16="http://schemas.microsoft.com/office/drawing/2014/main" id="{F486E9F6-6E07-4A16-BD88-F13E4C35C013}"/>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o</a:t>
            </a:r>
            <a:r>
              <a:rPr lang="ru-RU" altLang="en-US"/>
              <a:t>пшириқ</a:t>
            </a:r>
            <a:r>
              <a:rPr lang="en-US" altLang="en-US"/>
              <a:t> 1.</a:t>
            </a:r>
          </a:p>
        </p:txBody>
      </p:sp>
      <p:sp>
        <p:nvSpPr>
          <p:cNvPr id="3" name="Freeform: Shape 2">
            <a:extLst>
              <a:ext uri="{FF2B5EF4-FFF2-40B4-BE49-F238E27FC236}">
                <a16:creationId xmlns:a16="http://schemas.microsoft.com/office/drawing/2014/main" id="{251D4DF3-8FCC-41CF-AEE3-634CA68293A8}"/>
              </a:ext>
            </a:extLst>
          </p:cNvPr>
          <p:cNvSpPr/>
          <p:nvPr/>
        </p:nvSpPr>
        <p:spPr>
          <a:xfrm>
            <a:off x="8432800" y="1282700"/>
            <a:ext cx="3384550" cy="2630488"/>
          </a:xfrm>
          <a:custGeom>
            <a:avLst/>
            <a:gdLst>
              <a:gd name="connsiteX0" fmla="*/ 1279610 w 1456514"/>
              <a:gd name="connsiteY0" fmla="*/ 4423 h 1132189"/>
              <a:gd name="connsiteX1" fmla="*/ 178143 w 1456514"/>
              <a:gd name="connsiteY1" fmla="*/ 4423 h 1132189"/>
              <a:gd name="connsiteX2" fmla="*/ 4423 w 1456514"/>
              <a:gd name="connsiteY2" fmla="*/ 178143 h 1132189"/>
              <a:gd name="connsiteX3" fmla="*/ 4423 w 1456514"/>
              <a:gd name="connsiteY3" fmla="*/ 748837 h 1132189"/>
              <a:gd name="connsiteX4" fmla="*/ 178143 w 1456514"/>
              <a:gd name="connsiteY4" fmla="*/ 922557 h 1132189"/>
              <a:gd name="connsiteX5" fmla="*/ 892661 w 1456514"/>
              <a:gd name="connsiteY5" fmla="*/ 922557 h 1132189"/>
              <a:gd name="connsiteX6" fmla="*/ 1046862 w 1456514"/>
              <a:gd name="connsiteY6" fmla="*/ 1128179 h 1132189"/>
              <a:gd name="connsiteX7" fmla="*/ 1046862 w 1456514"/>
              <a:gd name="connsiteY7" fmla="*/ 922557 h 1132189"/>
              <a:gd name="connsiteX8" fmla="*/ 1279610 w 1456514"/>
              <a:gd name="connsiteY8" fmla="*/ 922557 h 1132189"/>
              <a:gd name="connsiteX9" fmla="*/ 1453330 w 1456514"/>
              <a:gd name="connsiteY9" fmla="*/ 748837 h 1132189"/>
              <a:gd name="connsiteX10" fmla="*/ 1453330 w 1456514"/>
              <a:gd name="connsiteY10" fmla="*/ 178143 h 1132189"/>
              <a:gd name="connsiteX11" fmla="*/ 1279610 w 1456514"/>
              <a:gd name="connsiteY11" fmla="*/ 4423 h 113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6514" h="1132189">
                <a:moveTo>
                  <a:pt x="1279610" y="4423"/>
                </a:moveTo>
                <a:lnTo>
                  <a:pt x="178143" y="4423"/>
                </a:lnTo>
                <a:cubicBezTo>
                  <a:pt x="82614" y="4423"/>
                  <a:pt x="4423" y="82614"/>
                  <a:pt x="4423" y="178143"/>
                </a:cubicBezTo>
                <a:lnTo>
                  <a:pt x="4423" y="748837"/>
                </a:lnTo>
                <a:cubicBezTo>
                  <a:pt x="4423" y="844424"/>
                  <a:pt x="82614" y="922557"/>
                  <a:pt x="178143" y="922557"/>
                </a:cubicBezTo>
                <a:lnTo>
                  <a:pt x="892661" y="922557"/>
                </a:lnTo>
                <a:lnTo>
                  <a:pt x="1046862" y="1128179"/>
                </a:lnTo>
                <a:lnTo>
                  <a:pt x="1046862" y="922557"/>
                </a:lnTo>
                <a:lnTo>
                  <a:pt x="1279610" y="922557"/>
                </a:lnTo>
                <a:cubicBezTo>
                  <a:pt x="1375197" y="922557"/>
                  <a:pt x="1453330" y="844365"/>
                  <a:pt x="1453330" y="748837"/>
                </a:cubicBezTo>
                <a:lnTo>
                  <a:pt x="1453330" y="178143"/>
                </a:lnTo>
                <a:cubicBezTo>
                  <a:pt x="1453330" y="82555"/>
                  <a:pt x="1375138" y="4423"/>
                  <a:pt x="1279610" y="4423"/>
                </a:cubicBezTo>
                <a:close/>
              </a:path>
            </a:pathLst>
          </a:custGeom>
          <a:gradFill>
            <a:gsLst>
              <a:gs pos="0">
                <a:schemeClr val="bg1">
                  <a:lumMod val="95000"/>
                </a:schemeClr>
              </a:gs>
              <a:gs pos="100000">
                <a:schemeClr val="accent4">
                  <a:lumMod val="20000"/>
                  <a:lumOff val="80000"/>
                </a:schemeClr>
              </a:gs>
            </a:gsLst>
            <a:lin ang="0" scaled="1"/>
          </a:gra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nvGrpSpPr>
          <p:cNvPr id="108548" name="Group 3">
            <a:extLst>
              <a:ext uri="{FF2B5EF4-FFF2-40B4-BE49-F238E27FC236}">
                <a16:creationId xmlns:a16="http://schemas.microsoft.com/office/drawing/2014/main" id="{9E9C40D3-F59B-4958-B2C5-AABA593883DC}"/>
              </a:ext>
            </a:extLst>
          </p:cNvPr>
          <p:cNvGrpSpPr>
            <a:grpSpLocks/>
          </p:cNvGrpSpPr>
          <p:nvPr/>
        </p:nvGrpSpPr>
        <p:grpSpPr bwMode="auto">
          <a:xfrm>
            <a:off x="10631488" y="3044825"/>
            <a:ext cx="1443037" cy="3228975"/>
            <a:chOff x="10412710" y="3285145"/>
            <a:chExt cx="1335022" cy="2986706"/>
          </a:xfrm>
        </p:grpSpPr>
        <p:sp>
          <p:nvSpPr>
            <p:cNvPr id="108558" name="Freeform: Shape 4">
              <a:extLst>
                <a:ext uri="{FF2B5EF4-FFF2-40B4-BE49-F238E27FC236}">
                  <a16:creationId xmlns:a16="http://schemas.microsoft.com/office/drawing/2014/main" id="{25349E02-F59B-4A06-B4A6-0FEB3B767ACE}"/>
                </a:ext>
              </a:extLst>
            </p:cNvPr>
            <p:cNvSpPr>
              <a:spLocks/>
            </p:cNvSpPr>
            <p:nvPr/>
          </p:nvSpPr>
          <p:spPr bwMode="auto">
            <a:xfrm>
              <a:off x="10490334" y="3710001"/>
              <a:ext cx="616217" cy="916955"/>
            </a:xfrm>
            <a:custGeom>
              <a:avLst/>
              <a:gdLst>
                <a:gd name="T0" fmla="*/ 1766 w 1232435"/>
                <a:gd name="T1" fmla="*/ 54322 h 1833910"/>
                <a:gd name="T2" fmla="*/ 4838 w 1232435"/>
                <a:gd name="T3" fmla="*/ 51810 h 1833910"/>
                <a:gd name="T4" fmla="*/ 23601 w 1232435"/>
                <a:gd name="T5" fmla="*/ 28527 h 1833910"/>
                <a:gd name="T6" fmla="*/ 34020 w 1232435"/>
                <a:gd name="T7" fmla="*/ 362 h 1833910"/>
                <a:gd name="T8" fmla="*/ 31803 w 1232435"/>
                <a:gd name="T9" fmla="*/ 30159 h 1833910"/>
                <a:gd name="T10" fmla="*/ 6824 w 1232435"/>
                <a:gd name="T11" fmla="*/ 54771 h 1833910"/>
                <a:gd name="T12" fmla="*/ 2306 w 1232435"/>
                <a:gd name="T13" fmla="*/ 57093 h 1833910"/>
                <a:gd name="T14" fmla="*/ 1766 w 1232435"/>
                <a:gd name="T15" fmla="*/ 54320 h 1833910"/>
                <a:gd name="T16" fmla="*/ 0 60000 65536"/>
                <a:gd name="T17" fmla="*/ 0 60000 65536"/>
                <a:gd name="T18" fmla="*/ 0 60000 65536"/>
                <a:gd name="T19" fmla="*/ 0 60000 65536"/>
                <a:gd name="T20" fmla="*/ 0 60000 65536"/>
                <a:gd name="T21" fmla="*/ 0 60000 65536"/>
                <a:gd name="T22" fmla="*/ 0 60000 65536"/>
                <a:gd name="T23" fmla="*/ 0 60000 65536"/>
                <a:gd name="T24" fmla="*/ 0 w 1232435"/>
                <a:gd name="T25" fmla="*/ 0 h 1833910"/>
                <a:gd name="T26" fmla="*/ 1232435 w 1232435"/>
                <a:gd name="T27" fmla="*/ 1833910 h 18339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32435" h="1833910">
                  <a:moveTo>
                    <a:pt x="56529" y="1738277"/>
                  </a:moveTo>
                  <a:cubicBezTo>
                    <a:pt x="74397" y="1727250"/>
                    <a:pt x="109306" y="1699122"/>
                    <a:pt x="154829" y="1657903"/>
                  </a:cubicBezTo>
                  <a:cubicBezTo>
                    <a:pt x="319291" y="1513903"/>
                    <a:pt x="611833" y="1181263"/>
                    <a:pt x="755243" y="912840"/>
                  </a:cubicBezTo>
                  <a:cubicBezTo>
                    <a:pt x="946064" y="571650"/>
                    <a:pt x="905494" y="76612"/>
                    <a:pt x="1088650" y="11570"/>
                  </a:cubicBezTo>
                  <a:cubicBezTo>
                    <a:pt x="1260837" y="-61079"/>
                    <a:pt x="1321692" y="431601"/>
                    <a:pt x="1017711" y="965086"/>
                  </a:cubicBezTo>
                  <a:cubicBezTo>
                    <a:pt x="794516" y="1357578"/>
                    <a:pt x="425257" y="1633314"/>
                    <a:pt x="218397" y="1752665"/>
                  </a:cubicBezTo>
                  <a:cubicBezTo>
                    <a:pt x="146279" y="1795122"/>
                    <a:pt x="93915" y="1820125"/>
                    <a:pt x="73807" y="1826965"/>
                  </a:cubicBezTo>
                  <a:cubicBezTo>
                    <a:pt x="-4031" y="1852675"/>
                    <a:pt x="-25319" y="1788459"/>
                    <a:pt x="56529" y="1738218"/>
                  </a:cubicBezTo>
                  <a:lnTo>
                    <a:pt x="56529" y="173827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59" name="Freeform: Shape 5">
              <a:extLst>
                <a:ext uri="{FF2B5EF4-FFF2-40B4-BE49-F238E27FC236}">
                  <a16:creationId xmlns:a16="http://schemas.microsoft.com/office/drawing/2014/main" id="{2D41790D-FDA5-424E-A888-B8261AB159E2}"/>
                </a:ext>
              </a:extLst>
            </p:cNvPr>
            <p:cNvSpPr>
              <a:spLocks/>
            </p:cNvSpPr>
            <p:nvPr/>
          </p:nvSpPr>
          <p:spPr bwMode="auto">
            <a:xfrm>
              <a:off x="10412710" y="4521549"/>
              <a:ext cx="227027" cy="135627"/>
            </a:xfrm>
            <a:custGeom>
              <a:avLst/>
              <a:gdLst>
                <a:gd name="T0" fmla="*/ 6724 w 454055"/>
                <a:gd name="T1" fmla="*/ 1604 h 271253"/>
                <a:gd name="T2" fmla="*/ 4259 w 454055"/>
                <a:gd name="T3" fmla="*/ 3639 h 271253"/>
                <a:gd name="T4" fmla="*/ 7021 w 454055"/>
                <a:gd name="T5" fmla="*/ 3029 h 271253"/>
                <a:gd name="T6" fmla="*/ 5002 w 454055"/>
                <a:gd name="T7" fmla="*/ 4811 h 271253"/>
                <a:gd name="T8" fmla="*/ 2171 w 454055"/>
                <a:gd name="T9" fmla="*/ 6458 h 271253"/>
                <a:gd name="T10" fmla="*/ 150 w 454055"/>
                <a:gd name="T11" fmla="*/ 7553 h 271253"/>
                <a:gd name="T12" fmla="*/ 7699 w 454055"/>
                <a:gd name="T13" fmla="*/ 8067 h 271253"/>
                <a:gd name="T14" fmla="*/ 14129 w 454055"/>
                <a:gd name="T15" fmla="*/ 2374 h 271253"/>
                <a:gd name="T16" fmla="*/ 12723 w 454055"/>
                <a:gd name="T17" fmla="*/ 661 h 271253"/>
                <a:gd name="T18" fmla="*/ 6724 w 454055"/>
                <a:gd name="T19" fmla="*/ 1602 h 271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4055"/>
                <a:gd name="T31" fmla="*/ 0 h 271253"/>
                <a:gd name="T32" fmla="*/ 454055 w 454055"/>
                <a:gd name="T33" fmla="*/ 271253 h 2712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4055" h="271253">
                  <a:moveTo>
                    <a:pt x="215199" y="51320"/>
                  </a:moveTo>
                  <a:cubicBezTo>
                    <a:pt x="178108" y="76499"/>
                    <a:pt x="128044" y="95723"/>
                    <a:pt x="136300" y="116421"/>
                  </a:cubicBezTo>
                  <a:cubicBezTo>
                    <a:pt x="140309" y="126504"/>
                    <a:pt x="184182" y="109698"/>
                    <a:pt x="224693" y="96902"/>
                  </a:cubicBezTo>
                  <a:cubicBezTo>
                    <a:pt x="196447" y="117423"/>
                    <a:pt x="172978" y="138298"/>
                    <a:pt x="160064" y="153925"/>
                  </a:cubicBezTo>
                  <a:cubicBezTo>
                    <a:pt x="121381" y="200568"/>
                    <a:pt x="83936" y="198976"/>
                    <a:pt x="69489" y="206642"/>
                  </a:cubicBezTo>
                  <a:cubicBezTo>
                    <a:pt x="55100" y="214308"/>
                    <a:pt x="-684" y="224391"/>
                    <a:pt x="4801" y="241669"/>
                  </a:cubicBezTo>
                  <a:cubicBezTo>
                    <a:pt x="10344" y="258711"/>
                    <a:pt x="175749" y="287782"/>
                    <a:pt x="246393" y="258121"/>
                  </a:cubicBezTo>
                  <a:cubicBezTo>
                    <a:pt x="316742" y="227399"/>
                    <a:pt x="451721" y="75556"/>
                    <a:pt x="452133" y="75968"/>
                  </a:cubicBezTo>
                  <a:cubicBezTo>
                    <a:pt x="437096" y="57747"/>
                    <a:pt x="422118" y="39467"/>
                    <a:pt x="407141" y="21128"/>
                  </a:cubicBezTo>
                  <a:cubicBezTo>
                    <a:pt x="381312" y="-20444"/>
                    <a:pt x="252231" y="25551"/>
                    <a:pt x="215199" y="51261"/>
                  </a:cubicBezTo>
                  <a:lnTo>
                    <a:pt x="215199" y="51320"/>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0" name="Freeform: Shape 6">
              <a:extLst>
                <a:ext uri="{FF2B5EF4-FFF2-40B4-BE49-F238E27FC236}">
                  <a16:creationId xmlns:a16="http://schemas.microsoft.com/office/drawing/2014/main" id="{9C8BBAFE-DFB4-450C-81AF-A2BF370B2A72}"/>
                </a:ext>
              </a:extLst>
            </p:cNvPr>
            <p:cNvSpPr>
              <a:spLocks/>
            </p:cNvSpPr>
            <p:nvPr/>
          </p:nvSpPr>
          <p:spPr bwMode="auto">
            <a:xfrm>
              <a:off x="10581430" y="4498766"/>
              <a:ext cx="73710" cy="79607"/>
            </a:xfrm>
            <a:custGeom>
              <a:avLst/>
              <a:gdLst>
                <a:gd name="T0" fmla="*/ 139 w 147420"/>
                <a:gd name="T1" fmla="*/ 1614 h 159214"/>
                <a:gd name="T2" fmla="*/ 1664 w 147420"/>
                <a:gd name="T3" fmla="*/ 139 h 159214"/>
                <a:gd name="T4" fmla="*/ 4471 w 147420"/>
                <a:gd name="T5" fmla="*/ 3389 h 159214"/>
                <a:gd name="T6" fmla="*/ 2510 w 147420"/>
                <a:gd name="T7" fmla="*/ 4941 h 159214"/>
                <a:gd name="T8" fmla="*/ 139 w 147420"/>
                <a:gd name="T9" fmla="*/ 1614 h 159214"/>
                <a:gd name="T10" fmla="*/ 0 60000 65536"/>
                <a:gd name="T11" fmla="*/ 0 60000 65536"/>
                <a:gd name="T12" fmla="*/ 0 60000 65536"/>
                <a:gd name="T13" fmla="*/ 0 60000 65536"/>
                <a:gd name="T14" fmla="*/ 0 60000 65536"/>
                <a:gd name="T15" fmla="*/ 0 w 147420"/>
                <a:gd name="T16" fmla="*/ 0 h 159214"/>
                <a:gd name="T17" fmla="*/ 147420 w 147420"/>
                <a:gd name="T18" fmla="*/ 159214 h 159214"/>
              </a:gdLst>
              <a:ahLst/>
              <a:cxnLst>
                <a:cxn ang="T10">
                  <a:pos x="T0" y="T1"/>
                </a:cxn>
                <a:cxn ang="T11">
                  <a:pos x="T2" y="T3"/>
                </a:cxn>
                <a:cxn ang="T12">
                  <a:pos x="T4" y="T5"/>
                </a:cxn>
                <a:cxn ang="T13">
                  <a:pos x="T6" y="T7"/>
                </a:cxn>
                <a:cxn ang="T14">
                  <a:pos x="T8" y="T9"/>
                </a:cxn>
              </a:cxnLst>
              <a:rect l="T15" t="T16" r="T17" b="T18"/>
              <a:pathLst>
                <a:path w="147420" h="159214">
                  <a:moveTo>
                    <a:pt x="4423" y="51656"/>
                  </a:moveTo>
                  <a:lnTo>
                    <a:pt x="53248" y="4423"/>
                  </a:lnTo>
                  <a:lnTo>
                    <a:pt x="143057" y="108443"/>
                  </a:lnTo>
                  <a:lnTo>
                    <a:pt x="80315" y="158094"/>
                  </a:lnTo>
                  <a:lnTo>
                    <a:pt x="4423" y="51656"/>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1" name="Freeform: Shape 7">
              <a:extLst>
                <a:ext uri="{FF2B5EF4-FFF2-40B4-BE49-F238E27FC236}">
                  <a16:creationId xmlns:a16="http://schemas.microsoft.com/office/drawing/2014/main" id="{24290C3A-CECB-415A-BEFA-46559CDAFAF1}"/>
                </a:ext>
              </a:extLst>
            </p:cNvPr>
            <p:cNvSpPr>
              <a:spLocks/>
            </p:cNvSpPr>
            <p:nvPr/>
          </p:nvSpPr>
          <p:spPr bwMode="auto">
            <a:xfrm>
              <a:off x="10597469" y="3710081"/>
              <a:ext cx="513023" cy="863884"/>
            </a:xfrm>
            <a:custGeom>
              <a:avLst/>
              <a:gdLst>
                <a:gd name="T0" fmla="*/ 141 w 1026046"/>
                <a:gd name="T1" fmla="*/ 49201 h 1727767"/>
                <a:gd name="T2" fmla="*/ 3244 w 1026046"/>
                <a:gd name="T3" fmla="*/ 53978 h 1727767"/>
                <a:gd name="T4" fmla="*/ 25677 w 1026046"/>
                <a:gd name="T5" fmla="*/ 30431 h 1727767"/>
                <a:gd name="T6" fmla="*/ 27325 w 1026046"/>
                <a:gd name="T7" fmla="*/ 359 h 1727767"/>
                <a:gd name="T8" fmla="*/ 16425 w 1026046"/>
                <a:gd name="T9" fmla="*/ 28256 h 1727767"/>
                <a:gd name="T10" fmla="*/ 139 w 1026046"/>
                <a:gd name="T11" fmla="*/ 49201 h 1727767"/>
                <a:gd name="T12" fmla="*/ 0 60000 65536"/>
                <a:gd name="T13" fmla="*/ 0 60000 65536"/>
                <a:gd name="T14" fmla="*/ 0 60000 65536"/>
                <a:gd name="T15" fmla="*/ 0 60000 65536"/>
                <a:gd name="T16" fmla="*/ 0 60000 65536"/>
                <a:gd name="T17" fmla="*/ 0 60000 65536"/>
                <a:gd name="T18" fmla="*/ 0 w 1026046"/>
                <a:gd name="T19" fmla="*/ 0 h 1727767"/>
                <a:gd name="T20" fmla="*/ 1026046 w 1026046"/>
                <a:gd name="T21" fmla="*/ 1727767 h 1727767"/>
              </a:gdLst>
              <a:ahLst/>
              <a:cxnLst>
                <a:cxn ang="T12">
                  <a:pos x="T0" y="T1"/>
                </a:cxn>
                <a:cxn ang="T13">
                  <a:pos x="T2" y="T3"/>
                </a:cxn>
                <a:cxn ang="T14">
                  <a:pos x="T4" y="T5"/>
                </a:cxn>
                <a:cxn ang="T15">
                  <a:pos x="T6" y="T7"/>
                </a:cxn>
                <a:cxn ang="T16">
                  <a:pos x="T8" y="T9"/>
                </a:cxn>
                <a:cxn ang="T17">
                  <a:pos x="T10" y="T11"/>
                </a:cxn>
              </a:cxnLst>
              <a:rect l="T18" t="T19" r="T20" b="T21"/>
              <a:pathLst>
                <a:path w="1026046" h="1727767">
                  <a:moveTo>
                    <a:pt x="4482" y="1574423"/>
                  </a:moveTo>
                  <a:cubicBezTo>
                    <a:pt x="26595" y="1613813"/>
                    <a:pt x="73946" y="1692831"/>
                    <a:pt x="103784" y="1727268"/>
                  </a:cubicBezTo>
                  <a:cubicBezTo>
                    <a:pt x="315657" y="1587690"/>
                    <a:pt x="629603" y="1311542"/>
                    <a:pt x="821663" y="973772"/>
                  </a:cubicBezTo>
                  <a:cubicBezTo>
                    <a:pt x="1125703" y="440346"/>
                    <a:pt x="1046568" y="-61237"/>
                    <a:pt x="874380" y="11471"/>
                  </a:cubicBezTo>
                  <a:cubicBezTo>
                    <a:pt x="691166" y="76513"/>
                    <a:pt x="716405" y="563059"/>
                    <a:pt x="525583" y="904190"/>
                  </a:cubicBezTo>
                  <a:cubicBezTo>
                    <a:pt x="403048" y="1133517"/>
                    <a:pt x="171774" y="1409076"/>
                    <a:pt x="4423" y="1574423"/>
                  </a:cubicBezTo>
                  <a:lnTo>
                    <a:pt x="4482" y="1574423"/>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2" name="Freeform: Shape 8">
              <a:extLst>
                <a:ext uri="{FF2B5EF4-FFF2-40B4-BE49-F238E27FC236}">
                  <a16:creationId xmlns:a16="http://schemas.microsoft.com/office/drawing/2014/main" id="{245676D3-0B6D-4F52-B136-096CC9C062A0}"/>
                </a:ext>
              </a:extLst>
            </p:cNvPr>
            <p:cNvSpPr>
              <a:spLocks/>
            </p:cNvSpPr>
            <p:nvPr/>
          </p:nvSpPr>
          <p:spPr bwMode="auto">
            <a:xfrm>
              <a:off x="10885364" y="6051663"/>
              <a:ext cx="312531" cy="206388"/>
            </a:xfrm>
            <a:custGeom>
              <a:avLst/>
              <a:gdLst>
                <a:gd name="T0" fmla="*/ 11513 w 625062"/>
                <a:gd name="T1" fmla="*/ 901 h 412777"/>
                <a:gd name="T2" fmla="*/ 8576 w 625062"/>
                <a:gd name="T3" fmla="*/ 4649 h 412777"/>
                <a:gd name="T4" fmla="*/ 3438 w 625062"/>
                <a:gd name="T5" fmla="*/ 7599 h 412777"/>
                <a:gd name="T6" fmla="*/ 246 w 625062"/>
                <a:gd name="T7" fmla="*/ 9147 h 412777"/>
                <a:gd name="T8" fmla="*/ 401 w 625062"/>
                <a:gd name="T9" fmla="*/ 12075 h 412777"/>
                <a:gd name="T10" fmla="*/ 9819 w 625062"/>
                <a:gd name="T11" fmla="*/ 12075 h 412777"/>
                <a:gd name="T12" fmla="*/ 16843 w 625062"/>
                <a:gd name="T13" fmla="*/ 10997 h 412777"/>
                <a:gd name="T14" fmla="*/ 19527 w 625062"/>
                <a:gd name="T15" fmla="*/ 10072 h 412777"/>
                <a:gd name="T16" fmla="*/ 18783 w 625062"/>
                <a:gd name="T17" fmla="*/ 4647 h 412777"/>
                <a:gd name="T18" fmla="*/ 18980 w 625062"/>
                <a:gd name="T19" fmla="*/ 740 h 412777"/>
                <a:gd name="T20" fmla="*/ 18000 w 625062"/>
                <a:gd name="T21" fmla="*/ 173 h 412777"/>
                <a:gd name="T22" fmla="*/ 15156 w 625062"/>
                <a:gd name="T23" fmla="*/ 587 h 412777"/>
                <a:gd name="T24" fmla="*/ 11513 w 625062"/>
                <a:gd name="T25" fmla="*/ 901 h 4127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25062"/>
                <a:gd name="T40" fmla="*/ 0 h 412777"/>
                <a:gd name="T41" fmla="*/ 625062 w 625062"/>
                <a:gd name="T42" fmla="*/ 412777 h 4127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25062" h="412777">
                  <a:moveTo>
                    <a:pt x="368409" y="28837"/>
                  </a:moveTo>
                  <a:cubicBezTo>
                    <a:pt x="331259" y="28837"/>
                    <a:pt x="364694" y="78901"/>
                    <a:pt x="274414" y="148778"/>
                  </a:cubicBezTo>
                  <a:cubicBezTo>
                    <a:pt x="184428" y="218419"/>
                    <a:pt x="110011" y="243186"/>
                    <a:pt x="110011" y="243186"/>
                  </a:cubicBezTo>
                  <a:cubicBezTo>
                    <a:pt x="110011" y="243186"/>
                    <a:pt x="17961" y="262999"/>
                    <a:pt x="7878" y="292719"/>
                  </a:cubicBezTo>
                  <a:cubicBezTo>
                    <a:pt x="-2147" y="322380"/>
                    <a:pt x="12831" y="386420"/>
                    <a:pt x="12831" y="386420"/>
                  </a:cubicBezTo>
                  <a:cubicBezTo>
                    <a:pt x="12831" y="386420"/>
                    <a:pt x="119858" y="440493"/>
                    <a:pt x="314218" y="386420"/>
                  </a:cubicBezTo>
                  <a:cubicBezTo>
                    <a:pt x="509108" y="332228"/>
                    <a:pt x="469481" y="356877"/>
                    <a:pt x="538945" y="351923"/>
                  </a:cubicBezTo>
                  <a:cubicBezTo>
                    <a:pt x="608351" y="346970"/>
                    <a:pt x="624862" y="322321"/>
                    <a:pt x="624862" y="322321"/>
                  </a:cubicBezTo>
                  <a:cubicBezTo>
                    <a:pt x="624862" y="322321"/>
                    <a:pt x="619968" y="188581"/>
                    <a:pt x="601039" y="148719"/>
                  </a:cubicBezTo>
                  <a:cubicBezTo>
                    <a:pt x="588243" y="121771"/>
                    <a:pt x="610002" y="60680"/>
                    <a:pt x="607348" y="23706"/>
                  </a:cubicBezTo>
                  <a:cubicBezTo>
                    <a:pt x="606405" y="10320"/>
                    <a:pt x="590601" y="1121"/>
                    <a:pt x="575977" y="5544"/>
                  </a:cubicBezTo>
                  <a:cubicBezTo>
                    <a:pt x="561530" y="9907"/>
                    <a:pt x="513117" y="14743"/>
                    <a:pt x="484989" y="18812"/>
                  </a:cubicBezTo>
                  <a:cubicBezTo>
                    <a:pt x="438444" y="25495"/>
                    <a:pt x="399584" y="28837"/>
                    <a:pt x="368409" y="28837"/>
                  </a:cubicBez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3" name="Freeform: Shape 9">
              <a:extLst>
                <a:ext uri="{FF2B5EF4-FFF2-40B4-BE49-F238E27FC236}">
                  <a16:creationId xmlns:a16="http://schemas.microsoft.com/office/drawing/2014/main" id="{ACF59D9D-916C-4492-A045-AB536D14396D}"/>
                </a:ext>
              </a:extLst>
            </p:cNvPr>
            <p:cNvSpPr>
              <a:spLocks/>
            </p:cNvSpPr>
            <p:nvPr/>
          </p:nvSpPr>
          <p:spPr bwMode="auto">
            <a:xfrm>
              <a:off x="11446994" y="5997649"/>
              <a:ext cx="300738" cy="274202"/>
            </a:xfrm>
            <a:custGeom>
              <a:avLst/>
              <a:gdLst>
                <a:gd name="T0" fmla="*/ 8263 w 601475"/>
                <a:gd name="T1" fmla="*/ 2762 h 548404"/>
                <a:gd name="T2" fmla="*/ 6651 w 601475"/>
                <a:gd name="T3" fmla="*/ 7299 h 548404"/>
                <a:gd name="T4" fmla="*/ 2689 w 601475"/>
                <a:gd name="T5" fmla="*/ 11779 h 548404"/>
                <a:gd name="T6" fmla="*/ 139 w 601475"/>
                <a:gd name="T7" fmla="*/ 14287 h 548404"/>
                <a:gd name="T8" fmla="*/ 1213 w 601475"/>
                <a:gd name="T9" fmla="*/ 17044 h 548404"/>
                <a:gd name="T10" fmla="*/ 10187 w 601475"/>
                <a:gd name="T11" fmla="*/ 14018 h 548404"/>
                <a:gd name="T12" fmla="*/ 16537 w 601475"/>
                <a:gd name="T13" fmla="*/ 10728 h 548404"/>
                <a:gd name="T14" fmla="*/ 18804 w 601475"/>
                <a:gd name="T15" fmla="*/ 8980 h 548404"/>
                <a:gd name="T16" fmla="*/ 16377 w 601475"/>
                <a:gd name="T17" fmla="*/ 4021 h 548404"/>
                <a:gd name="T18" fmla="*/ 14884 w 601475"/>
                <a:gd name="T19" fmla="*/ 522 h 548404"/>
                <a:gd name="T20" fmla="*/ 13771 w 601475"/>
                <a:gd name="T21" fmla="*/ 291 h 548404"/>
                <a:gd name="T22" fmla="*/ 11638 w 601475"/>
                <a:gd name="T23" fmla="*/ 1292 h 548404"/>
                <a:gd name="T24" fmla="*/ 8265 w 601475"/>
                <a:gd name="T25" fmla="*/ 2762 h 548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01475"/>
                <a:gd name="T40" fmla="*/ 0 h 548404"/>
                <a:gd name="T41" fmla="*/ 601475 w 601475"/>
                <a:gd name="T42" fmla="*/ 548404 h 54840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01475" h="548404">
                  <a:moveTo>
                    <a:pt x="264414" y="88392"/>
                  </a:moveTo>
                  <a:cubicBezTo>
                    <a:pt x="228974" y="100362"/>
                    <a:pt x="276738" y="137571"/>
                    <a:pt x="212817" y="233571"/>
                  </a:cubicBezTo>
                  <a:cubicBezTo>
                    <a:pt x="149131" y="329218"/>
                    <a:pt x="86035" y="376923"/>
                    <a:pt x="86035" y="376923"/>
                  </a:cubicBezTo>
                  <a:cubicBezTo>
                    <a:pt x="86035" y="376923"/>
                    <a:pt x="4600" y="425512"/>
                    <a:pt x="4423" y="457178"/>
                  </a:cubicBezTo>
                  <a:cubicBezTo>
                    <a:pt x="4246" y="488844"/>
                    <a:pt x="38802" y="545395"/>
                    <a:pt x="38802" y="545395"/>
                  </a:cubicBezTo>
                  <a:cubicBezTo>
                    <a:pt x="38802" y="545395"/>
                    <a:pt x="157858" y="562791"/>
                    <a:pt x="325977" y="448569"/>
                  </a:cubicBezTo>
                  <a:cubicBezTo>
                    <a:pt x="494567" y="333994"/>
                    <a:pt x="464611" y="370377"/>
                    <a:pt x="529181" y="343311"/>
                  </a:cubicBezTo>
                  <a:cubicBezTo>
                    <a:pt x="593751" y="316303"/>
                    <a:pt x="601712" y="287350"/>
                    <a:pt x="601712" y="287350"/>
                  </a:cubicBezTo>
                  <a:cubicBezTo>
                    <a:pt x="601712" y="287350"/>
                    <a:pt x="554714" y="160686"/>
                    <a:pt x="524051" y="128667"/>
                  </a:cubicBezTo>
                  <a:cubicBezTo>
                    <a:pt x="503294" y="106966"/>
                    <a:pt x="490498" y="51301"/>
                    <a:pt x="476287" y="16686"/>
                  </a:cubicBezTo>
                  <a:cubicBezTo>
                    <a:pt x="471157" y="4126"/>
                    <a:pt x="453171" y="411"/>
                    <a:pt x="440670" y="9315"/>
                  </a:cubicBezTo>
                  <a:cubicBezTo>
                    <a:pt x="428287" y="18160"/>
                    <a:pt x="397918" y="28480"/>
                    <a:pt x="372385" y="41335"/>
                  </a:cubicBezTo>
                  <a:cubicBezTo>
                    <a:pt x="330164" y="62681"/>
                    <a:pt x="294193" y="78367"/>
                    <a:pt x="264473" y="88392"/>
                  </a:cubicBezTo>
                  <a:lnTo>
                    <a:pt x="264414" y="88392"/>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4" name="Freeform: Shape 10">
              <a:extLst>
                <a:ext uri="{FF2B5EF4-FFF2-40B4-BE49-F238E27FC236}">
                  <a16:creationId xmlns:a16="http://schemas.microsoft.com/office/drawing/2014/main" id="{FA172FE3-9572-41DA-B2D9-961C57EB5B93}"/>
                </a:ext>
              </a:extLst>
            </p:cNvPr>
            <p:cNvSpPr>
              <a:spLocks/>
            </p:cNvSpPr>
            <p:nvPr/>
          </p:nvSpPr>
          <p:spPr bwMode="auto">
            <a:xfrm>
              <a:off x="10901090" y="4283709"/>
              <a:ext cx="333170" cy="1836858"/>
            </a:xfrm>
            <a:custGeom>
              <a:avLst/>
              <a:gdLst>
                <a:gd name="T0" fmla="*/ 18362 w 666340"/>
                <a:gd name="T1" fmla="*/ 114667 h 3673717"/>
                <a:gd name="T2" fmla="*/ 18574 w 666340"/>
                <a:gd name="T3" fmla="*/ 82257 h 3673717"/>
                <a:gd name="T4" fmla="*/ 13611 w 666340"/>
                <a:gd name="T5" fmla="*/ 61833 h 3673717"/>
                <a:gd name="T6" fmla="*/ 18255 w 666340"/>
                <a:gd name="T7" fmla="*/ 35832 h 3673717"/>
                <a:gd name="T8" fmla="*/ 20793 w 666340"/>
                <a:gd name="T9" fmla="*/ 138 h 3673717"/>
                <a:gd name="T10" fmla="*/ 4051 w 666340"/>
                <a:gd name="T11" fmla="*/ 138 h 3673717"/>
                <a:gd name="T12" fmla="*/ 281 w 666340"/>
                <a:gd name="T13" fmla="*/ 42037 h 3673717"/>
                <a:gd name="T14" fmla="*/ 1215 w 666340"/>
                <a:gd name="T15" fmla="*/ 56025 h 3673717"/>
                <a:gd name="T16" fmla="*/ 9355 w 666340"/>
                <a:gd name="T17" fmla="*/ 112301 h 3673717"/>
                <a:gd name="T18" fmla="*/ 18360 w 666340"/>
                <a:gd name="T19" fmla="*/ 114665 h 36737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66340"/>
                <a:gd name="T31" fmla="*/ 0 h 3673717"/>
                <a:gd name="T32" fmla="*/ 666340 w 666340"/>
                <a:gd name="T33" fmla="*/ 3673717 h 36737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66340" h="3673717">
                  <a:moveTo>
                    <a:pt x="587571" y="3669355"/>
                  </a:moveTo>
                  <a:cubicBezTo>
                    <a:pt x="593586" y="3464617"/>
                    <a:pt x="586569" y="2889854"/>
                    <a:pt x="594353" y="2632222"/>
                  </a:cubicBezTo>
                  <a:cubicBezTo>
                    <a:pt x="603787" y="2321224"/>
                    <a:pt x="446107" y="2001144"/>
                    <a:pt x="435551" y="1978677"/>
                  </a:cubicBezTo>
                  <a:cubicBezTo>
                    <a:pt x="444220" y="1927906"/>
                    <a:pt x="544819" y="1477389"/>
                    <a:pt x="584151" y="1146637"/>
                  </a:cubicBezTo>
                  <a:cubicBezTo>
                    <a:pt x="626726" y="788935"/>
                    <a:pt x="665350" y="4423"/>
                    <a:pt x="665350" y="4423"/>
                  </a:cubicBezTo>
                  <a:lnTo>
                    <a:pt x="129624" y="4423"/>
                  </a:lnTo>
                  <a:cubicBezTo>
                    <a:pt x="129624" y="4423"/>
                    <a:pt x="-23634" y="791117"/>
                    <a:pt x="8975" y="1345182"/>
                  </a:cubicBezTo>
                  <a:cubicBezTo>
                    <a:pt x="17762" y="1494431"/>
                    <a:pt x="22774" y="1643915"/>
                    <a:pt x="38872" y="1792810"/>
                  </a:cubicBezTo>
                  <a:cubicBezTo>
                    <a:pt x="50548" y="1900722"/>
                    <a:pt x="235708" y="3160990"/>
                    <a:pt x="299335" y="3593640"/>
                  </a:cubicBezTo>
                  <a:cubicBezTo>
                    <a:pt x="385723" y="3624126"/>
                    <a:pt x="498352" y="3650426"/>
                    <a:pt x="587512" y="3669295"/>
                  </a:cubicBezTo>
                  <a:lnTo>
                    <a:pt x="587571" y="3669355"/>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5" name="Freeform: Shape 11">
              <a:extLst>
                <a:ext uri="{FF2B5EF4-FFF2-40B4-BE49-F238E27FC236}">
                  <a16:creationId xmlns:a16="http://schemas.microsoft.com/office/drawing/2014/main" id="{893F1E80-6092-4B62-9ACC-6F19596668D7}"/>
                </a:ext>
              </a:extLst>
            </p:cNvPr>
            <p:cNvSpPr>
              <a:spLocks/>
            </p:cNvSpPr>
            <p:nvPr/>
          </p:nvSpPr>
          <p:spPr bwMode="auto">
            <a:xfrm>
              <a:off x="10994157" y="4283739"/>
              <a:ext cx="707618" cy="1798529"/>
            </a:xfrm>
            <a:custGeom>
              <a:avLst/>
              <a:gdLst>
                <a:gd name="T0" fmla="*/ 44104 w 1415236"/>
                <a:gd name="T1" fmla="*/ 109605 h 3597059"/>
                <a:gd name="T2" fmla="*/ 32251 w 1415236"/>
                <a:gd name="T3" fmla="*/ 80458 h 3597059"/>
                <a:gd name="T4" fmla="*/ 21197 w 1415236"/>
                <a:gd name="T5" fmla="*/ 64651 h 3597059"/>
                <a:gd name="T6" fmla="*/ 21951 w 1415236"/>
                <a:gd name="T7" fmla="*/ 42850 h 3597059"/>
                <a:gd name="T8" fmla="*/ 22695 w 1415236"/>
                <a:gd name="T9" fmla="*/ 18772 h 3597059"/>
                <a:gd name="T10" fmla="*/ 18048 w 1415236"/>
                <a:gd name="T11" fmla="*/ 138 h 3597059"/>
                <a:gd name="T12" fmla="*/ 289 w 1415236"/>
                <a:gd name="T13" fmla="*/ 138 h 3597059"/>
                <a:gd name="T14" fmla="*/ 208 w 1415236"/>
                <a:gd name="T15" fmla="*/ 8886 h 3597059"/>
                <a:gd name="T16" fmla="*/ 414 w 1415236"/>
                <a:gd name="T17" fmla="*/ 13631 h 3597059"/>
                <a:gd name="T18" fmla="*/ 650 w 1415236"/>
                <a:gd name="T19" fmla="*/ 15409 h 3597059"/>
                <a:gd name="T20" fmla="*/ 4209 w 1415236"/>
                <a:gd name="T21" fmla="*/ 47027 h 3597059"/>
                <a:gd name="T22" fmla="*/ 8744 w 1415236"/>
                <a:gd name="T23" fmla="*/ 70084 h 3597059"/>
                <a:gd name="T24" fmla="*/ 11929 w 1415236"/>
                <a:gd name="T25" fmla="*/ 73651 h 3597059"/>
                <a:gd name="T26" fmla="*/ 35305 w 1415236"/>
                <a:gd name="T27" fmla="*/ 112428 h 3597059"/>
                <a:gd name="T28" fmla="*/ 44104 w 1415236"/>
                <a:gd name="T29" fmla="*/ 109605 h 35970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15236"/>
                <a:gd name="T46" fmla="*/ 0 h 3597059"/>
                <a:gd name="T47" fmla="*/ 1415236 w 1415236"/>
                <a:gd name="T48" fmla="*/ 3597059 h 35970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15236" h="3597059">
                  <a:moveTo>
                    <a:pt x="1411326" y="3507369"/>
                  </a:moveTo>
                  <a:cubicBezTo>
                    <a:pt x="1373292" y="3406298"/>
                    <a:pt x="1140898" y="2823633"/>
                    <a:pt x="1032043" y="2574669"/>
                  </a:cubicBezTo>
                  <a:cubicBezTo>
                    <a:pt x="931797" y="2345401"/>
                    <a:pt x="749054" y="2128398"/>
                    <a:pt x="678293" y="2068840"/>
                  </a:cubicBezTo>
                  <a:cubicBezTo>
                    <a:pt x="662430" y="1934451"/>
                    <a:pt x="663727" y="1664141"/>
                    <a:pt x="702411" y="1371187"/>
                  </a:cubicBezTo>
                  <a:cubicBezTo>
                    <a:pt x="729831" y="1163207"/>
                    <a:pt x="736671" y="810164"/>
                    <a:pt x="726234" y="600709"/>
                  </a:cubicBezTo>
                  <a:cubicBezTo>
                    <a:pt x="716386" y="407057"/>
                    <a:pt x="666853" y="90634"/>
                    <a:pt x="577516" y="4423"/>
                  </a:cubicBezTo>
                  <a:lnTo>
                    <a:pt x="9239" y="4423"/>
                  </a:lnTo>
                  <a:cubicBezTo>
                    <a:pt x="7176" y="4423"/>
                    <a:pt x="1220" y="176492"/>
                    <a:pt x="6645" y="284344"/>
                  </a:cubicBezTo>
                  <a:cubicBezTo>
                    <a:pt x="8296" y="317249"/>
                    <a:pt x="13190" y="435893"/>
                    <a:pt x="13249" y="436188"/>
                  </a:cubicBezTo>
                  <a:cubicBezTo>
                    <a:pt x="15077" y="454645"/>
                    <a:pt x="17495" y="473750"/>
                    <a:pt x="20797" y="493092"/>
                  </a:cubicBezTo>
                  <a:cubicBezTo>
                    <a:pt x="42557" y="655844"/>
                    <a:pt x="76994" y="1132838"/>
                    <a:pt x="134665" y="1504868"/>
                  </a:cubicBezTo>
                  <a:cubicBezTo>
                    <a:pt x="202006" y="1939110"/>
                    <a:pt x="279785" y="2242678"/>
                    <a:pt x="279785" y="2242678"/>
                  </a:cubicBezTo>
                  <a:cubicBezTo>
                    <a:pt x="286567" y="2254413"/>
                    <a:pt x="316877" y="2302944"/>
                    <a:pt x="381742" y="2356841"/>
                  </a:cubicBezTo>
                  <a:cubicBezTo>
                    <a:pt x="444366" y="2408968"/>
                    <a:pt x="966234" y="3328872"/>
                    <a:pt x="1129753" y="3597708"/>
                  </a:cubicBezTo>
                  <a:lnTo>
                    <a:pt x="1411326" y="3507369"/>
                  </a:lnTo>
                  <a:close/>
                </a:path>
              </a:pathLst>
            </a:custGeom>
            <a:solidFill>
              <a:srgbClr val="2414BC"/>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6" name="Freeform: Shape 12">
              <a:extLst>
                <a:ext uri="{FF2B5EF4-FFF2-40B4-BE49-F238E27FC236}">
                  <a16:creationId xmlns:a16="http://schemas.microsoft.com/office/drawing/2014/main" id="{988B816A-5E10-478D-900E-72ED30632AD3}"/>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000000"/>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7" name="Freeform: Shape 13">
              <a:extLst>
                <a:ext uri="{FF2B5EF4-FFF2-40B4-BE49-F238E27FC236}">
                  <a16:creationId xmlns:a16="http://schemas.microsoft.com/office/drawing/2014/main" id="{B82C523A-CBBC-44FD-9854-08DB681212F5}"/>
                </a:ext>
              </a:extLst>
            </p:cNvPr>
            <p:cNvSpPr>
              <a:spLocks/>
            </p:cNvSpPr>
            <p:nvPr/>
          </p:nvSpPr>
          <p:spPr bwMode="auto">
            <a:xfrm>
              <a:off x="10944138" y="3666025"/>
              <a:ext cx="477642" cy="633908"/>
            </a:xfrm>
            <a:custGeom>
              <a:avLst/>
              <a:gdLst>
                <a:gd name="T0" fmla="*/ 20240 w 955284"/>
                <a:gd name="T1" fmla="*/ 870 h 1267815"/>
                <a:gd name="T2" fmla="*/ 29487 w 955284"/>
                <a:gd name="T3" fmla="*/ 9256 h 1267815"/>
                <a:gd name="T4" fmla="*/ 29697 w 955284"/>
                <a:gd name="T5" fmla="*/ 10940 h 1267815"/>
                <a:gd name="T6" fmla="*/ 28199 w 955284"/>
                <a:gd name="T7" fmla="*/ 20339 h 1267815"/>
                <a:gd name="T8" fmla="*/ 23614 w 955284"/>
                <a:gd name="T9" fmla="*/ 39535 h 1267815"/>
                <a:gd name="T10" fmla="*/ 3150 w 955284"/>
                <a:gd name="T11" fmla="*/ 38469 h 1267815"/>
                <a:gd name="T12" fmla="*/ 3016 w 955284"/>
                <a:gd name="T13" fmla="*/ 36109 h 1267815"/>
                <a:gd name="T14" fmla="*/ 753 w 955284"/>
                <a:gd name="T15" fmla="*/ 22128 h 1267815"/>
                <a:gd name="T16" fmla="*/ 2031 w 955284"/>
                <a:gd name="T17" fmla="*/ 6733 h 1267815"/>
                <a:gd name="T18" fmla="*/ 17901 w 955284"/>
                <a:gd name="T19" fmla="*/ 404 h 1267815"/>
                <a:gd name="T20" fmla="*/ 20243 w 955284"/>
                <a:gd name="T21" fmla="*/ 872 h 12678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5284"/>
                <a:gd name="T34" fmla="*/ 0 h 1267815"/>
                <a:gd name="T35" fmla="*/ 955284 w 955284"/>
                <a:gd name="T36" fmla="*/ 1267815 h 12678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5284" h="1267815">
                  <a:moveTo>
                    <a:pt x="647657" y="27818"/>
                  </a:moveTo>
                  <a:cubicBezTo>
                    <a:pt x="790242" y="60133"/>
                    <a:pt x="929289" y="166453"/>
                    <a:pt x="943559" y="296183"/>
                  </a:cubicBezTo>
                  <a:cubicBezTo>
                    <a:pt x="946862" y="312930"/>
                    <a:pt x="949162" y="330856"/>
                    <a:pt x="950282" y="350080"/>
                  </a:cubicBezTo>
                  <a:cubicBezTo>
                    <a:pt x="954763" y="426856"/>
                    <a:pt x="940906" y="524449"/>
                    <a:pt x="902341" y="650817"/>
                  </a:cubicBezTo>
                  <a:cubicBezTo>
                    <a:pt x="788473" y="1023850"/>
                    <a:pt x="755628" y="1265089"/>
                    <a:pt x="755628" y="1265089"/>
                  </a:cubicBezTo>
                  <a:lnTo>
                    <a:pt x="100786" y="1231005"/>
                  </a:lnTo>
                  <a:cubicBezTo>
                    <a:pt x="100786" y="1231005"/>
                    <a:pt x="100786" y="1178111"/>
                    <a:pt x="96481" y="1155467"/>
                  </a:cubicBezTo>
                  <a:cubicBezTo>
                    <a:pt x="68236" y="1008223"/>
                    <a:pt x="48953" y="856911"/>
                    <a:pt x="24068" y="708075"/>
                  </a:cubicBezTo>
                  <a:cubicBezTo>
                    <a:pt x="-3470" y="543613"/>
                    <a:pt x="-11784" y="360871"/>
                    <a:pt x="64992" y="215455"/>
                  </a:cubicBezTo>
                  <a:cubicBezTo>
                    <a:pt x="159106" y="37135"/>
                    <a:pt x="374752" y="-19002"/>
                    <a:pt x="572826" y="12899"/>
                  </a:cubicBezTo>
                  <a:cubicBezTo>
                    <a:pt x="621475" y="17971"/>
                    <a:pt x="647775" y="27877"/>
                    <a:pt x="647775" y="27877"/>
                  </a:cubicBezTo>
                  <a:lnTo>
                    <a:pt x="647657" y="27818"/>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8" name="Freeform: Shape 14">
              <a:extLst>
                <a:ext uri="{FF2B5EF4-FFF2-40B4-BE49-F238E27FC236}">
                  <a16:creationId xmlns:a16="http://schemas.microsoft.com/office/drawing/2014/main" id="{5D57AC12-44E7-4DF6-90CE-EFCD1AE5DED2}"/>
                </a:ext>
              </a:extLst>
            </p:cNvPr>
            <p:cNvSpPr>
              <a:spLocks/>
            </p:cNvSpPr>
            <p:nvPr/>
          </p:nvSpPr>
          <p:spPr bwMode="auto">
            <a:xfrm>
              <a:off x="10853067" y="3693846"/>
              <a:ext cx="212285" cy="1138086"/>
            </a:xfrm>
            <a:custGeom>
              <a:avLst/>
              <a:gdLst>
                <a:gd name="T0" fmla="*/ 9592 w 424570"/>
                <a:gd name="T1" fmla="*/ 70995 h 2276171"/>
                <a:gd name="T2" fmla="*/ 13265 w 424570"/>
                <a:gd name="T3" fmla="*/ 13831 h 2276171"/>
                <a:gd name="T4" fmla="*/ 12386 w 424570"/>
                <a:gd name="T5" fmla="*/ 423 h 2276171"/>
                <a:gd name="T6" fmla="*/ 12334 w 424570"/>
                <a:gd name="T7" fmla="*/ 231 h 2276171"/>
                <a:gd name="T8" fmla="*/ 12273 w 424570"/>
                <a:gd name="T9" fmla="*/ 165 h 2276171"/>
                <a:gd name="T10" fmla="*/ 12165 w 424570"/>
                <a:gd name="T11" fmla="*/ 139 h 2276171"/>
                <a:gd name="T12" fmla="*/ 12093 w 424570"/>
                <a:gd name="T13" fmla="*/ 159 h 2276171"/>
                <a:gd name="T14" fmla="*/ 6148 w 424570"/>
                <a:gd name="T15" fmla="*/ 5625 h 2276171"/>
                <a:gd name="T16" fmla="*/ 3409 w 424570"/>
                <a:gd name="T17" fmla="*/ 12756 h 2276171"/>
                <a:gd name="T18" fmla="*/ 3389 w 424570"/>
                <a:gd name="T19" fmla="*/ 12764 h 2276171"/>
                <a:gd name="T20" fmla="*/ 3262 w 424570"/>
                <a:gd name="T21" fmla="*/ 13007 h 2276171"/>
                <a:gd name="T22" fmla="*/ 3317 w 424570"/>
                <a:gd name="T23" fmla="*/ 13090 h 2276171"/>
                <a:gd name="T24" fmla="*/ 139 w 424570"/>
                <a:gd name="T25" fmla="*/ 70166 h 2276171"/>
                <a:gd name="T26" fmla="*/ 9592 w 424570"/>
                <a:gd name="T27" fmla="*/ 70995 h 22761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4570"/>
                <a:gd name="T43" fmla="*/ 0 h 2276171"/>
                <a:gd name="T44" fmla="*/ 424570 w 424570"/>
                <a:gd name="T45" fmla="*/ 2276171 h 22761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4570" h="2276171">
                  <a:moveTo>
                    <a:pt x="306929" y="2271817"/>
                  </a:moveTo>
                  <a:cubicBezTo>
                    <a:pt x="297259" y="1703599"/>
                    <a:pt x="341897" y="894969"/>
                    <a:pt x="424453" y="442565"/>
                  </a:cubicBezTo>
                  <a:cubicBezTo>
                    <a:pt x="418674" y="387371"/>
                    <a:pt x="400217" y="199970"/>
                    <a:pt x="396325" y="13512"/>
                  </a:cubicBezTo>
                  <a:cubicBezTo>
                    <a:pt x="396325" y="10741"/>
                    <a:pt x="395735" y="8677"/>
                    <a:pt x="394674" y="7380"/>
                  </a:cubicBezTo>
                  <a:cubicBezTo>
                    <a:pt x="394202" y="6554"/>
                    <a:pt x="393554" y="5788"/>
                    <a:pt x="392728" y="5257"/>
                  </a:cubicBezTo>
                  <a:cubicBezTo>
                    <a:pt x="391667" y="4608"/>
                    <a:pt x="390487" y="4372"/>
                    <a:pt x="389249" y="4431"/>
                  </a:cubicBezTo>
                  <a:cubicBezTo>
                    <a:pt x="388483" y="4431"/>
                    <a:pt x="387716" y="4726"/>
                    <a:pt x="386949" y="5080"/>
                  </a:cubicBezTo>
                  <a:cubicBezTo>
                    <a:pt x="305927" y="44471"/>
                    <a:pt x="247254" y="98427"/>
                    <a:pt x="196718" y="179980"/>
                  </a:cubicBezTo>
                  <a:cubicBezTo>
                    <a:pt x="156325" y="245140"/>
                    <a:pt x="126899" y="321916"/>
                    <a:pt x="109091" y="408187"/>
                  </a:cubicBezTo>
                  <a:lnTo>
                    <a:pt x="108442" y="408422"/>
                  </a:lnTo>
                  <a:cubicBezTo>
                    <a:pt x="105258" y="409602"/>
                    <a:pt x="103430" y="413081"/>
                    <a:pt x="104374" y="416206"/>
                  </a:cubicBezTo>
                  <a:cubicBezTo>
                    <a:pt x="104727" y="417268"/>
                    <a:pt x="105317" y="418152"/>
                    <a:pt x="106143" y="418860"/>
                  </a:cubicBezTo>
                  <a:cubicBezTo>
                    <a:pt x="-15921" y="815126"/>
                    <a:pt x="35853" y="1674411"/>
                    <a:pt x="4423" y="2245282"/>
                  </a:cubicBezTo>
                  <a:cubicBezTo>
                    <a:pt x="140934" y="2265979"/>
                    <a:pt x="164108" y="2264328"/>
                    <a:pt x="306929" y="2271817"/>
                  </a:cubicBez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69" name="Freeform: Shape 15">
              <a:extLst>
                <a:ext uri="{FF2B5EF4-FFF2-40B4-BE49-F238E27FC236}">
                  <a16:creationId xmlns:a16="http://schemas.microsoft.com/office/drawing/2014/main" id="{8DF997B3-5FA0-41ED-99D0-B711D9FA2620}"/>
                </a:ext>
              </a:extLst>
            </p:cNvPr>
            <p:cNvSpPr>
              <a:spLocks/>
            </p:cNvSpPr>
            <p:nvPr/>
          </p:nvSpPr>
          <p:spPr bwMode="auto">
            <a:xfrm>
              <a:off x="11003639" y="3675943"/>
              <a:ext cx="421622" cy="1158725"/>
            </a:xfrm>
            <a:custGeom>
              <a:avLst/>
              <a:gdLst>
                <a:gd name="T0" fmla="*/ 26292 w 843245"/>
                <a:gd name="T1" fmla="*/ 70947 h 2317449"/>
                <a:gd name="T2" fmla="*/ 25262 w 843245"/>
                <a:gd name="T3" fmla="*/ 62480 h 2317449"/>
                <a:gd name="T4" fmla="*/ 24851 w 843245"/>
                <a:gd name="T5" fmla="*/ 12572 h 2317449"/>
                <a:gd name="T6" fmla="*/ 25074 w 843245"/>
                <a:gd name="T7" fmla="*/ 10754 h 2317449"/>
                <a:gd name="T8" fmla="*/ 25104 w 843245"/>
                <a:gd name="T9" fmla="*/ 10094 h 2317449"/>
                <a:gd name="T10" fmla="*/ 25083 w 843245"/>
                <a:gd name="T11" fmla="*/ 8962 h 2317449"/>
                <a:gd name="T12" fmla="*/ 17019 w 843245"/>
                <a:gd name="T13" fmla="*/ 145 h 2317449"/>
                <a:gd name="T14" fmla="*/ 16957 w 843245"/>
                <a:gd name="T15" fmla="*/ 139 h 2317449"/>
                <a:gd name="T16" fmla="*/ 16866 w 843245"/>
                <a:gd name="T17" fmla="*/ 169 h 2317449"/>
                <a:gd name="T18" fmla="*/ 11666 w 843245"/>
                <a:gd name="T19" fmla="*/ 4636 h 2317449"/>
                <a:gd name="T20" fmla="*/ 3851 w 843245"/>
                <a:gd name="T21" fmla="*/ 14951 h 2317449"/>
                <a:gd name="T22" fmla="*/ 178 w 843245"/>
                <a:gd name="T23" fmla="*/ 72116 h 2317449"/>
                <a:gd name="T24" fmla="*/ 1417 w 843245"/>
                <a:gd name="T25" fmla="*/ 72175 h 2317449"/>
                <a:gd name="T26" fmla="*/ 26290 w 843245"/>
                <a:gd name="T27" fmla="*/ 70947 h 23174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43245"/>
                <a:gd name="T43" fmla="*/ 0 h 2317449"/>
                <a:gd name="T44" fmla="*/ 843245 w 843245"/>
                <a:gd name="T45" fmla="*/ 2317449 h 231744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43245" h="2317449">
                  <a:moveTo>
                    <a:pt x="841363" y="2270297"/>
                  </a:moveTo>
                  <a:cubicBezTo>
                    <a:pt x="828154" y="2176774"/>
                    <a:pt x="816891" y="2085432"/>
                    <a:pt x="808400" y="1999338"/>
                  </a:cubicBezTo>
                  <a:cubicBezTo>
                    <a:pt x="747427" y="1380113"/>
                    <a:pt x="764056" y="692427"/>
                    <a:pt x="795250" y="402303"/>
                  </a:cubicBezTo>
                  <a:cubicBezTo>
                    <a:pt x="798788" y="381546"/>
                    <a:pt x="801206" y="361792"/>
                    <a:pt x="802385" y="344102"/>
                  </a:cubicBezTo>
                  <a:cubicBezTo>
                    <a:pt x="803446" y="336731"/>
                    <a:pt x="803741" y="329477"/>
                    <a:pt x="803328" y="322991"/>
                  </a:cubicBezTo>
                  <a:cubicBezTo>
                    <a:pt x="803682" y="309900"/>
                    <a:pt x="803446" y="297576"/>
                    <a:pt x="802680" y="286784"/>
                  </a:cubicBezTo>
                  <a:cubicBezTo>
                    <a:pt x="805628" y="141782"/>
                    <a:pt x="671004" y="38882"/>
                    <a:pt x="544635" y="4622"/>
                  </a:cubicBezTo>
                  <a:cubicBezTo>
                    <a:pt x="543986" y="4445"/>
                    <a:pt x="543338" y="4386"/>
                    <a:pt x="542630" y="4445"/>
                  </a:cubicBezTo>
                  <a:cubicBezTo>
                    <a:pt x="541627" y="4504"/>
                    <a:pt x="540625" y="4858"/>
                    <a:pt x="539741" y="5388"/>
                  </a:cubicBezTo>
                  <a:cubicBezTo>
                    <a:pt x="486551" y="38292"/>
                    <a:pt x="430531" y="86352"/>
                    <a:pt x="373332" y="148327"/>
                  </a:cubicBezTo>
                  <a:cubicBezTo>
                    <a:pt x="264418" y="266205"/>
                    <a:pt x="155209" y="429487"/>
                    <a:pt x="123248" y="478431"/>
                  </a:cubicBezTo>
                  <a:cubicBezTo>
                    <a:pt x="40752" y="930835"/>
                    <a:pt x="-3946" y="1739407"/>
                    <a:pt x="5725" y="2307683"/>
                  </a:cubicBezTo>
                  <a:cubicBezTo>
                    <a:pt x="18933" y="2308391"/>
                    <a:pt x="32142" y="2309040"/>
                    <a:pt x="45351" y="2309570"/>
                  </a:cubicBezTo>
                  <a:cubicBezTo>
                    <a:pt x="320261" y="2321541"/>
                    <a:pt x="587328" y="2307388"/>
                    <a:pt x="841304" y="2270297"/>
                  </a:cubicBezTo>
                  <a:lnTo>
                    <a:pt x="841363" y="2270297"/>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7" name="Freeform: Shape 16">
              <a:extLst>
                <a:ext uri="{FF2B5EF4-FFF2-40B4-BE49-F238E27FC236}">
                  <a16:creationId xmlns:a16="http://schemas.microsoft.com/office/drawing/2014/main" id="{CF1F9692-373A-42FF-A94C-9D700DF05CC7}"/>
                </a:ext>
              </a:extLst>
            </p:cNvPr>
            <p:cNvSpPr/>
            <p:nvPr/>
          </p:nvSpPr>
          <p:spPr>
            <a:xfrm>
              <a:off x="11001647" y="3693358"/>
              <a:ext cx="66091" cy="221727"/>
            </a:xfrm>
            <a:custGeom>
              <a:avLst/>
              <a:gdLst>
                <a:gd name="connsiteX0" fmla="*/ 96236 w 129730"/>
                <a:gd name="connsiteY0" fmla="*/ 7380 h 442261"/>
                <a:gd name="connsiteX1" fmla="*/ 94290 w 129730"/>
                <a:gd name="connsiteY1" fmla="*/ 5257 h 442261"/>
                <a:gd name="connsiteX2" fmla="*/ 90811 w 129730"/>
                <a:gd name="connsiteY2" fmla="*/ 4431 h 442261"/>
                <a:gd name="connsiteX3" fmla="*/ 88511 w 129730"/>
                <a:gd name="connsiteY3" fmla="*/ 5080 h 442261"/>
                <a:gd name="connsiteX4" fmla="*/ 4423 w 129730"/>
                <a:gd name="connsiteY4" fmla="*/ 57562 h 442261"/>
                <a:gd name="connsiteX5" fmla="*/ 20108 w 129730"/>
                <a:gd name="connsiteY5" fmla="*/ 109041 h 442261"/>
                <a:gd name="connsiteX6" fmla="*/ 60973 w 129730"/>
                <a:gd name="connsiteY6" fmla="*/ 105975 h 442261"/>
                <a:gd name="connsiteX7" fmla="*/ 5189 w 129730"/>
                <a:gd name="connsiteY7" fmla="*/ 139410 h 442261"/>
                <a:gd name="connsiteX8" fmla="*/ 126074 w 129730"/>
                <a:gd name="connsiteY8" fmla="*/ 442565 h 442261"/>
                <a:gd name="connsiteX9" fmla="*/ 97946 w 129730"/>
                <a:gd name="connsiteY9" fmla="*/ 13512 h 442261"/>
                <a:gd name="connsiteX10" fmla="*/ 96295 w 129730"/>
                <a:gd name="connsiteY10" fmla="*/ 7380 h 44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730" h="442261">
                  <a:moveTo>
                    <a:pt x="96236" y="7380"/>
                  </a:moveTo>
                  <a:cubicBezTo>
                    <a:pt x="95764" y="6554"/>
                    <a:pt x="95116" y="5788"/>
                    <a:pt x="94290" y="5257"/>
                  </a:cubicBezTo>
                  <a:cubicBezTo>
                    <a:pt x="93229" y="4608"/>
                    <a:pt x="92049" y="4372"/>
                    <a:pt x="90811" y="4431"/>
                  </a:cubicBezTo>
                  <a:cubicBezTo>
                    <a:pt x="90045" y="4490"/>
                    <a:pt x="89219" y="4726"/>
                    <a:pt x="88511" y="5080"/>
                  </a:cubicBezTo>
                  <a:cubicBezTo>
                    <a:pt x="57435" y="20176"/>
                    <a:pt x="29720" y="37454"/>
                    <a:pt x="4423" y="57562"/>
                  </a:cubicBezTo>
                  <a:lnTo>
                    <a:pt x="20108" y="109041"/>
                  </a:lnTo>
                  <a:lnTo>
                    <a:pt x="60973" y="105975"/>
                  </a:lnTo>
                  <a:lnTo>
                    <a:pt x="5189" y="139410"/>
                  </a:lnTo>
                  <a:lnTo>
                    <a:pt x="126074" y="442565"/>
                  </a:lnTo>
                  <a:cubicBezTo>
                    <a:pt x="120295" y="387371"/>
                    <a:pt x="101838" y="199970"/>
                    <a:pt x="97946" y="13512"/>
                  </a:cubicBezTo>
                  <a:cubicBezTo>
                    <a:pt x="97946" y="10741"/>
                    <a:pt x="97357" y="8677"/>
                    <a:pt x="96295" y="7380"/>
                  </a:cubicBez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108571" name="Freeform: Shape 17">
              <a:extLst>
                <a:ext uri="{FF2B5EF4-FFF2-40B4-BE49-F238E27FC236}">
                  <a16:creationId xmlns:a16="http://schemas.microsoft.com/office/drawing/2014/main" id="{F5530AD1-F627-417D-BF4B-F02B1B6226D1}"/>
                </a:ext>
              </a:extLst>
            </p:cNvPr>
            <p:cNvSpPr>
              <a:spLocks/>
            </p:cNvSpPr>
            <p:nvPr/>
          </p:nvSpPr>
          <p:spPr bwMode="auto">
            <a:xfrm>
              <a:off x="11071072" y="3480510"/>
              <a:ext cx="188698" cy="241769"/>
            </a:xfrm>
            <a:custGeom>
              <a:avLst/>
              <a:gdLst>
                <a:gd name="T0" fmla="*/ 9983 w 377396"/>
                <a:gd name="T1" fmla="*/ 9320 h 483539"/>
                <a:gd name="T2" fmla="*/ 9609 w 377396"/>
                <a:gd name="T3" fmla="*/ 4669 h 483539"/>
                <a:gd name="T4" fmla="*/ 10631 w 377396"/>
                <a:gd name="T5" fmla="*/ 274 h 483539"/>
                <a:gd name="T6" fmla="*/ 4477 w 377396"/>
                <a:gd name="T7" fmla="*/ 1770 h 483539"/>
                <a:gd name="T8" fmla="*/ 4056 w 377396"/>
                <a:gd name="T9" fmla="*/ 2196 h 483539"/>
                <a:gd name="T10" fmla="*/ 3669 w 377396"/>
                <a:gd name="T11" fmla="*/ 2612 h 483539"/>
                <a:gd name="T12" fmla="*/ 1434 w 377396"/>
                <a:gd name="T13" fmla="*/ 5446 h 483539"/>
                <a:gd name="T14" fmla="*/ 1723 w 377396"/>
                <a:gd name="T15" fmla="*/ 8291 h 483539"/>
                <a:gd name="T16" fmla="*/ 139 w 377396"/>
                <a:gd name="T17" fmla="*/ 13057 h 483539"/>
                <a:gd name="T18" fmla="*/ 1541 w 377396"/>
                <a:gd name="T19" fmla="*/ 14691 h 483539"/>
                <a:gd name="T20" fmla="*/ 3216 w 377396"/>
                <a:gd name="T21" fmla="*/ 15029 h 483539"/>
                <a:gd name="T22" fmla="*/ 3273 w 377396"/>
                <a:gd name="T23" fmla="*/ 15036 h 483539"/>
                <a:gd name="T24" fmla="*/ 10582 w 377396"/>
                <a:gd name="T25" fmla="*/ 13282 h 483539"/>
                <a:gd name="T26" fmla="*/ 11685 w 377396"/>
                <a:gd name="T27" fmla="*/ 12596 h 483539"/>
                <a:gd name="T28" fmla="*/ 9983 w 377396"/>
                <a:gd name="T29" fmla="*/ 9318 h 4835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7396"/>
                <a:gd name="T46" fmla="*/ 0 h 483539"/>
                <a:gd name="T47" fmla="*/ 377396 w 377396"/>
                <a:gd name="T48" fmla="*/ 483539 h 4835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7396" h="483539">
                  <a:moveTo>
                    <a:pt x="319431" y="298247"/>
                  </a:moveTo>
                  <a:cubicBezTo>
                    <a:pt x="300679" y="255023"/>
                    <a:pt x="304158" y="168576"/>
                    <a:pt x="307460" y="149412"/>
                  </a:cubicBezTo>
                  <a:cubicBezTo>
                    <a:pt x="315421" y="102296"/>
                    <a:pt x="333111" y="7298"/>
                    <a:pt x="340188" y="8772"/>
                  </a:cubicBezTo>
                  <a:cubicBezTo>
                    <a:pt x="340188" y="8772"/>
                    <a:pt x="218241" y="-16938"/>
                    <a:pt x="143234" y="56655"/>
                  </a:cubicBezTo>
                  <a:cubicBezTo>
                    <a:pt x="138575" y="61254"/>
                    <a:pt x="134094" y="65795"/>
                    <a:pt x="129789" y="70276"/>
                  </a:cubicBezTo>
                  <a:cubicBezTo>
                    <a:pt x="125484" y="74758"/>
                    <a:pt x="121356" y="79239"/>
                    <a:pt x="117406" y="83603"/>
                  </a:cubicBezTo>
                  <a:cubicBezTo>
                    <a:pt x="87804" y="115505"/>
                    <a:pt x="45877" y="174296"/>
                    <a:pt x="45877" y="174296"/>
                  </a:cubicBezTo>
                  <a:cubicBezTo>
                    <a:pt x="45877" y="174296"/>
                    <a:pt x="60442" y="201598"/>
                    <a:pt x="55135" y="265343"/>
                  </a:cubicBezTo>
                  <a:cubicBezTo>
                    <a:pt x="51007" y="315053"/>
                    <a:pt x="4423" y="417835"/>
                    <a:pt x="4423" y="417835"/>
                  </a:cubicBezTo>
                  <a:cubicBezTo>
                    <a:pt x="4423" y="417835"/>
                    <a:pt x="7607" y="456459"/>
                    <a:pt x="49297" y="470140"/>
                  </a:cubicBezTo>
                  <a:cubicBezTo>
                    <a:pt x="61917" y="476567"/>
                    <a:pt x="79666" y="480754"/>
                    <a:pt x="102899" y="480931"/>
                  </a:cubicBezTo>
                  <a:cubicBezTo>
                    <a:pt x="103548" y="480990"/>
                    <a:pt x="104079" y="481108"/>
                    <a:pt x="104727" y="481167"/>
                  </a:cubicBezTo>
                  <a:cubicBezTo>
                    <a:pt x="209927" y="493609"/>
                    <a:pt x="321730" y="434464"/>
                    <a:pt x="338595" y="425029"/>
                  </a:cubicBezTo>
                  <a:cubicBezTo>
                    <a:pt x="355460" y="415594"/>
                    <a:pt x="373917" y="403093"/>
                    <a:pt x="373917" y="403093"/>
                  </a:cubicBezTo>
                  <a:cubicBezTo>
                    <a:pt x="373917" y="403093"/>
                    <a:pt x="338183" y="341471"/>
                    <a:pt x="319431" y="298188"/>
                  </a:cubicBezTo>
                  <a:lnTo>
                    <a:pt x="319431" y="298247"/>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2" name="Freeform: Shape 18">
              <a:extLst>
                <a:ext uri="{FF2B5EF4-FFF2-40B4-BE49-F238E27FC236}">
                  <a16:creationId xmlns:a16="http://schemas.microsoft.com/office/drawing/2014/main" id="{2F349576-5EDD-4764-BB28-EE7EB42F5DA0}"/>
                </a:ext>
              </a:extLst>
            </p:cNvPr>
            <p:cNvSpPr>
              <a:spLocks/>
            </p:cNvSpPr>
            <p:nvPr/>
          </p:nvSpPr>
          <p:spPr bwMode="auto">
            <a:xfrm>
              <a:off x="11037627" y="3307821"/>
              <a:ext cx="250615" cy="268305"/>
            </a:xfrm>
            <a:custGeom>
              <a:avLst/>
              <a:gdLst>
                <a:gd name="T0" fmla="*/ 10601 w 501229"/>
                <a:gd name="T1" fmla="*/ 13004 h 536610"/>
                <a:gd name="T2" fmla="*/ 3150 w 501229"/>
                <a:gd name="T3" fmla="*/ 16719 h 536610"/>
                <a:gd name="T4" fmla="*/ 152 w 501229"/>
                <a:gd name="T5" fmla="*/ 11434 h 536610"/>
                <a:gd name="T6" fmla="*/ 4991 w 501229"/>
                <a:gd name="T7" fmla="*/ 689 h 536610"/>
                <a:gd name="T8" fmla="*/ 15311 w 501229"/>
                <a:gd name="T9" fmla="*/ 4621 h 536610"/>
                <a:gd name="T10" fmla="*/ 10601 w 501229"/>
                <a:gd name="T11" fmla="*/ 13004 h 536610"/>
                <a:gd name="T12" fmla="*/ 0 60000 65536"/>
                <a:gd name="T13" fmla="*/ 0 60000 65536"/>
                <a:gd name="T14" fmla="*/ 0 60000 65536"/>
                <a:gd name="T15" fmla="*/ 0 60000 65536"/>
                <a:gd name="T16" fmla="*/ 0 60000 65536"/>
                <a:gd name="T17" fmla="*/ 0 60000 65536"/>
                <a:gd name="T18" fmla="*/ 0 w 501229"/>
                <a:gd name="T19" fmla="*/ 0 h 536610"/>
                <a:gd name="T20" fmla="*/ 501229 w 501229"/>
                <a:gd name="T21" fmla="*/ 536610 h 536610"/>
              </a:gdLst>
              <a:ahLst/>
              <a:cxnLst>
                <a:cxn ang="T12">
                  <a:pos x="T0" y="T1"/>
                </a:cxn>
                <a:cxn ang="T13">
                  <a:pos x="T2" y="T3"/>
                </a:cxn>
                <a:cxn ang="T14">
                  <a:pos x="T4" y="T5"/>
                </a:cxn>
                <a:cxn ang="T15">
                  <a:pos x="T6" y="T7"/>
                </a:cxn>
                <a:cxn ang="T16">
                  <a:pos x="T8" y="T9"/>
                </a:cxn>
                <a:cxn ang="T17">
                  <a:pos x="T10" y="T11"/>
                </a:cxn>
              </a:cxnLst>
              <a:rect l="T18" t="T19" r="T20" b="T21"/>
              <a:pathLst>
                <a:path w="501229" h="536610">
                  <a:moveTo>
                    <a:pt x="339204" y="416127"/>
                  </a:moveTo>
                  <a:cubicBezTo>
                    <a:pt x="289494" y="423793"/>
                    <a:pt x="245091" y="549690"/>
                    <a:pt x="100796" y="535007"/>
                  </a:cubicBezTo>
                  <a:cubicBezTo>
                    <a:pt x="26732" y="527459"/>
                    <a:pt x="8039" y="437945"/>
                    <a:pt x="4855" y="365886"/>
                  </a:cubicBezTo>
                  <a:cubicBezTo>
                    <a:pt x="1788" y="296127"/>
                    <a:pt x="11282" y="68510"/>
                    <a:pt x="159705" y="22043"/>
                  </a:cubicBezTo>
                  <a:cubicBezTo>
                    <a:pt x="317563" y="-27373"/>
                    <a:pt x="451775" y="31124"/>
                    <a:pt x="489927" y="147881"/>
                  </a:cubicBezTo>
                  <a:cubicBezTo>
                    <a:pt x="528080" y="264638"/>
                    <a:pt x="463981" y="396962"/>
                    <a:pt x="339204" y="416127"/>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3" name="Freeform: Shape 19">
              <a:extLst>
                <a:ext uri="{FF2B5EF4-FFF2-40B4-BE49-F238E27FC236}">
                  <a16:creationId xmlns:a16="http://schemas.microsoft.com/office/drawing/2014/main" id="{811D8762-86AF-424A-8E8B-CB06BBFA24F3}"/>
                </a:ext>
              </a:extLst>
            </p:cNvPr>
            <p:cNvSpPr>
              <a:spLocks/>
            </p:cNvSpPr>
            <p:nvPr/>
          </p:nvSpPr>
          <p:spPr bwMode="auto">
            <a:xfrm>
              <a:off x="11075495" y="3285145"/>
              <a:ext cx="218182" cy="244718"/>
            </a:xfrm>
            <a:custGeom>
              <a:avLst/>
              <a:gdLst>
                <a:gd name="T0" fmla="*/ 1784 w 436364"/>
                <a:gd name="T1" fmla="*/ 4821 h 489435"/>
                <a:gd name="T2" fmla="*/ 6570 w 436364"/>
                <a:gd name="T3" fmla="*/ 5418 h 489435"/>
                <a:gd name="T4" fmla="*/ 7310 w 436364"/>
                <a:gd name="T5" fmla="*/ 11516 h 489435"/>
                <a:gd name="T6" fmla="*/ 9157 w 436364"/>
                <a:gd name="T7" fmla="*/ 11475 h 489435"/>
                <a:gd name="T8" fmla="*/ 9633 w 436364"/>
                <a:gd name="T9" fmla="*/ 13167 h 489435"/>
                <a:gd name="T10" fmla="*/ 9437 w 436364"/>
                <a:gd name="T11" fmla="*/ 15288 h 489435"/>
                <a:gd name="T12" fmla="*/ 12981 w 436364"/>
                <a:gd name="T13" fmla="*/ 10246 h 489435"/>
                <a:gd name="T14" fmla="*/ 13156 w 436364"/>
                <a:gd name="T15" fmla="*/ 4979 h 489435"/>
                <a:gd name="T16" fmla="*/ 9833 w 436364"/>
                <a:gd name="T17" fmla="*/ 634 h 489435"/>
                <a:gd name="T18" fmla="*/ 2505 w 436364"/>
                <a:gd name="T19" fmla="*/ 319 h 489435"/>
                <a:gd name="T20" fmla="*/ 243 w 436364"/>
                <a:gd name="T21" fmla="*/ 2190 h 489435"/>
                <a:gd name="T22" fmla="*/ 139 w 436364"/>
                <a:gd name="T23" fmla="*/ 3791 h 489435"/>
                <a:gd name="T24" fmla="*/ 1784 w 436364"/>
                <a:gd name="T25" fmla="*/ 4823 h 4894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6364"/>
                <a:gd name="T40" fmla="*/ 0 h 489435"/>
                <a:gd name="T41" fmla="*/ 436364 w 436364"/>
                <a:gd name="T42" fmla="*/ 489435 h 4894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6364" h="489435">
                  <a:moveTo>
                    <a:pt x="57081" y="154256"/>
                  </a:moveTo>
                  <a:cubicBezTo>
                    <a:pt x="120944" y="166285"/>
                    <a:pt x="150133" y="149243"/>
                    <a:pt x="210222" y="173361"/>
                  </a:cubicBezTo>
                  <a:cubicBezTo>
                    <a:pt x="270310" y="197479"/>
                    <a:pt x="215352" y="359406"/>
                    <a:pt x="233927" y="368487"/>
                  </a:cubicBezTo>
                  <a:cubicBezTo>
                    <a:pt x="252561" y="377568"/>
                    <a:pt x="279214" y="371966"/>
                    <a:pt x="293013" y="367190"/>
                  </a:cubicBezTo>
                  <a:cubicBezTo>
                    <a:pt x="306870" y="362413"/>
                    <a:pt x="333347" y="393549"/>
                    <a:pt x="308227" y="421322"/>
                  </a:cubicBezTo>
                  <a:cubicBezTo>
                    <a:pt x="283047" y="449097"/>
                    <a:pt x="301976" y="489195"/>
                    <a:pt x="301976" y="489195"/>
                  </a:cubicBezTo>
                  <a:cubicBezTo>
                    <a:pt x="301976" y="489195"/>
                    <a:pt x="384237" y="401568"/>
                    <a:pt x="415372" y="327858"/>
                  </a:cubicBezTo>
                  <a:cubicBezTo>
                    <a:pt x="446507" y="254148"/>
                    <a:pt x="431765" y="206207"/>
                    <a:pt x="420974" y="159327"/>
                  </a:cubicBezTo>
                  <a:cubicBezTo>
                    <a:pt x="410183" y="112447"/>
                    <a:pt x="381052" y="31307"/>
                    <a:pt x="314654" y="20280"/>
                  </a:cubicBezTo>
                  <a:cubicBezTo>
                    <a:pt x="248315" y="9194"/>
                    <a:pt x="138162" y="-3072"/>
                    <a:pt x="80138" y="10196"/>
                  </a:cubicBezTo>
                  <a:cubicBezTo>
                    <a:pt x="22113" y="23464"/>
                    <a:pt x="9789" y="54363"/>
                    <a:pt x="7784" y="70049"/>
                  </a:cubicBezTo>
                  <a:cubicBezTo>
                    <a:pt x="4835" y="93400"/>
                    <a:pt x="4423" y="121292"/>
                    <a:pt x="4423" y="121292"/>
                  </a:cubicBezTo>
                  <a:cubicBezTo>
                    <a:pt x="4423" y="121292"/>
                    <a:pt x="28364" y="148889"/>
                    <a:pt x="57081" y="154315"/>
                  </a:cubicBezTo>
                  <a:lnTo>
                    <a:pt x="57081" y="154256"/>
                  </a:lnTo>
                  <a:close/>
                </a:path>
              </a:pathLst>
            </a:custGeom>
            <a:solidFill>
              <a:schemeClr val="tx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4" name="Freeform: Shape 20">
              <a:extLst>
                <a:ext uri="{FF2B5EF4-FFF2-40B4-BE49-F238E27FC236}">
                  <a16:creationId xmlns:a16="http://schemas.microsoft.com/office/drawing/2014/main" id="{967BE255-BF08-4B5C-9FB1-C1A5E565CA9F}"/>
                </a:ext>
              </a:extLst>
            </p:cNvPr>
            <p:cNvSpPr>
              <a:spLocks/>
            </p:cNvSpPr>
            <p:nvPr/>
          </p:nvSpPr>
          <p:spPr bwMode="auto">
            <a:xfrm>
              <a:off x="11196674" y="3455362"/>
              <a:ext cx="47174" cy="58968"/>
            </a:xfrm>
            <a:custGeom>
              <a:avLst/>
              <a:gdLst>
                <a:gd name="T0" fmla="*/ 764 w 94349"/>
                <a:gd name="T1" fmla="*/ 1319 h 117936"/>
                <a:gd name="T2" fmla="*/ 2132 w 94349"/>
                <a:gd name="T3" fmla="*/ 144 h 117936"/>
                <a:gd name="T4" fmla="*/ 2929 w 94349"/>
                <a:gd name="T5" fmla="*/ 1445 h 117936"/>
                <a:gd name="T6" fmla="*/ 138 w 94349"/>
                <a:gd name="T7" fmla="*/ 3612 h 117936"/>
                <a:gd name="T8" fmla="*/ 764 w 94349"/>
                <a:gd name="T9" fmla="*/ 1318 h 117936"/>
                <a:gd name="T10" fmla="*/ 0 60000 65536"/>
                <a:gd name="T11" fmla="*/ 0 60000 65536"/>
                <a:gd name="T12" fmla="*/ 0 60000 65536"/>
                <a:gd name="T13" fmla="*/ 0 60000 65536"/>
                <a:gd name="T14" fmla="*/ 0 60000 65536"/>
                <a:gd name="T15" fmla="*/ 0 w 94349"/>
                <a:gd name="T16" fmla="*/ 0 h 117936"/>
                <a:gd name="T17" fmla="*/ 94349 w 94349"/>
                <a:gd name="T18" fmla="*/ 117936 h 117936"/>
              </a:gdLst>
              <a:ahLst/>
              <a:cxnLst>
                <a:cxn ang="T10">
                  <a:pos x="T0" y="T1"/>
                </a:cxn>
                <a:cxn ang="T11">
                  <a:pos x="T2" y="T3"/>
                </a:cxn>
                <a:cxn ang="T12">
                  <a:pos x="T4" y="T5"/>
                </a:cxn>
                <a:cxn ang="T13">
                  <a:pos x="T6" y="T7"/>
                </a:cxn>
                <a:cxn ang="T14">
                  <a:pos x="T8" y="T9"/>
                </a:cxn>
              </a:cxnLst>
              <a:rect l="T15" t="T16" r="T17" b="T18"/>
              <a:pathLst>
                <a:path w="94349" h="117936">
                  <a:moveTo>
                    <a:pt x="24472" y="42205"/>
                  </a:moveTo>
                  <a:cubicBezTo>
                    <a:pt x="30015" y="21920"/>
                    <a:pt x="47292" y="6353"/>
                    <a:pt x="68226" y="4584"/>
                  </a:cubicBezTo>
                  <a:cubicBezTo>
                    <a:pt x="85622" y="3168"/>
                    <a:pt x="101189" y="10598"/>
                    <a:pt x="93759" y="46215"/>
                  </a:cubicBezTo>
                  <a:cubicBezTo>
                    <a:pt x="78840" y="117449"/>
                    <a:pt x="4423" y="115562"/>
                    <a:pt x="4423" y="115562"/>
                  </a:cubicBezTo>
                  <a:lnTo>
                    <a:pt x="24472" y="42146"/>
                  </a:lnTo>
                  <a:lnTo>
                    <a:pt x="24472" y="42205"/>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5" name="Freeform: Shape 21">
              <a:extLst>
                <a:ext uri="{FF2B5EF4-FFF2-40B4-BE49-F238E27FC236}">
                  <a16:creationId xmlns:a16="http://schemas.microsoft.com/office/drawing/2014/main" id="{4F97F16D-0507-4DBB-82CC-52CAD346D0CD}"/>
                </a:ext>
              </a:extLst>
            </p:cNvPr>
            <p:cNvSpPr>
              <a:spLocks/>
            </p:cNvSpPr>
            <p:nvPr/>
          </p:nvSpPr>
          <p:spPr bwMode="auto">
            <a:xfrm>
              <a:off x="11265613" y="3700190"/>
              <a:ext cx="306634" cy="1096808"/>
            </a:xfrm>
            <a:custGeom>
              <a:avLst/>
              <a:gdLst>
                <a:gd name="T0" fmla="*/ 9998 w 613269"/>
                <a:gd name="T1" fmla="*/ 65525 h 2193616"/>
                <a:gd name="T2" fmla="*/ 10820 w 613269"/>
                <a:gd name="T3" fmla="*/ 61522 h 2193616"/>
                <a:gd name="T4" fmla="*/ 10695 w 613269"/>
                <a:gd name="T5" fmla="*/ 30735 h 2193616"/>
                <a:gd name="T6" fmla="*/ 733 w 613269"/>
                <a:gd name="T7" fmla="*/ 1465 h 2193616"/>
                <a:gd name="T8" fmla="*/ 18309 w 613269"/>
                <a:gd name="T9" fmla="*/ 26713 h 2193616"/>
                <a:gd name="T10" fmla="*/ 14330 w 613269"/>
                <a:gd name="T11" fmla="*/ 62598 h 2193616"/>
                <a:gd name="T12" fmla="*/ 12228 w 613269"/>
                <a:gd name="T13" fmla="*/ 67388 h 2193616"/>
                <a:gd name="T14" fmla="*/ 9996 w 613269"/>
                <a:gd name="T15" fmla="*/ 65523 h 2193616"/>
                <a:gd name="T16" fmla="*/ 0 60000 65536"/>
                <a:gd name="T17" fmla="*/ 0 60000 65536"/>
                <a:gd name="T18" fmla="*/ 0 60000 65536"/>
                <a:gd name="T19" fmla="*/ 0 60000 65536"/>
                <a:gd name="T20" fmla="*/ 0 60000 65536"/>
                <a:gd name="T21" fmla="*/ 0 60000 65536"/>
                <a:gd name="T22" fmla="*/ 0 60000 65536"/>
                <a:gd name="T23" fmla="*/ 0 60000 65536"/>
                <a:gd name="T24" fmla="*/ 0 w 613269"/>
                <a:gd name="T25" fmla="*/ 0 h 2193616"/>
                <a:gd name="T26" fmla="*/ 613269 w 613269"/>
                <a:gd name="T27" fmla="*/ 2193616 h 21936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3269" h="2193616">
                  <a:moveTo>
                    <a:pt x="319951" y="2096789"/>
                  </a:moveTo>
                  <a:cubicBezTo>
                    <a:pt x="327086" y="2076327"/>
                    <a:pt x="336698" y="2031216"/>
                    <a:pt x="346251" y="1968710"/>
                  </a:cubicBezTo>
                  <a:cubicBezTo>
                    <a:pt x="384168" y="1746872"/>
                    <a:pt x="401917" y="1291107"/>
                    <a:pt x="342241" y="983529"/>
                  </a:cubicBezTo>
                  <a:cubicBezTo>
                    <a:pt x="273190" y="587026"/>
                    <a:pt x="-80679" y="217827"/>
                    <a:pt x="23459" y="46878"/>
                  </a:cubicBezTo>
                  <a:cubicBezTo>
                    <a:pt x="113857" y="-123010"/>
                    <a:pt x="482409" y="231212"/>
                    <a:pt x="585898" y="854801"/>
                  </a:cubicBezTo>
                  <a:cubicBezTo>
                    <a:pt x="662380" y="1313338"/>
                    <a:pt x="546389" y="1773408"/>
                    <a:pt x="458586" y="2003147"/>
                  </a:cubicBezTo>
                  <a:cubicBezTo>
                    <a:pt x="428512" y="2083875"/>
                    <a:pt x="402920" y="2137890"/>
                    <a:pt x="391303" y="2156406"/>
                  </a:cubicBezTo>
                  <a:cubicBezTo>
                    <a:pt x="345838" y="2227521"/>
                    <a:pt x="287106" y="2189959"/>
                    <a:pt x="319892" y="2096730"/>
                  </a:cubicBezTo>
                  <a:lnTo>
                    <a:pt x="319951" y="2096789"/>
                  </a:ln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6" name="Freeform: Shape 22">
              <a:extLst>
                <a:ext uri="{FF2B5EF4-FFF2-40B4-BE49-F238E27FC236}">
                  <a16:creationId xmlns:a16="http://schemas.microsoft.com/office/drawing/2014/main" id="{EED167E5-255F-4D52-A487-25E4B1B3A6DC}"/>
                </a:ext>
              </a:extLst>
            </p:cNvPr>
            <p:cNvSpPr>
              <a:spLocks/>
            </p:cNvSpPr>
            <p:nvPr/>
          </p:nvSpPr>
          <p:spPr bwMode="auto">
            <a:xfrm>
              <a:off x="11379920" y="4644624"/>
              <a:ext cx="129730" cy="224079"/>
            </a:xfrm>
            <a:custGeom>
              <a:avLst/>
              <a:gdLst>
                <a:gd name="T0" fmla="*/ 1646 w 259460"/>
                <a:gd name="T1" fmla="*/ 4834 h 448158"/>
                <a:gd name="T2" fmla="*/ 997 w 259460"/>
                <a:gd name="T3" fmla="*/ 8060 h 448158"/>
                <a:gd name="T4" fmla="*/ 2807 w 259460"/>
                <a:gd name="T5" fmla="*/ 5779 h 448158"/>
                <a:gd name="T6" fmla="*/ 2350 w 259460"/>
                <a:gd name="T7" fmla="*/ 8514 h 448158"/>
                <a:gd name="T8" fmla="*/ 1159 w 259460"/>
                <a:gd name="T9" fmla="*/ 11669 h 448158"/>
                <a:gd name="T10" fmla="*/ 254 w 259460"/>
                <a:gd name="T11" fmla="*/ 13856 h 448158"/>
                <a:gd name="T12" fmla="*/ 6621 w 259460"/>
                <a:gd name="T13" fmla="*/ 9365 h 448158"/>
                <a:gd name="T14" fmla="*/ 8064 w 259460"/>
                <a:gd name="T15" fmla="*/ 642 h 448158"/>
                <a:gd name="T16" fmla="*/ 5827 w 259460"/>
                <a:gd name="T17" fmla="*/ 187 h 448158"/>
                <a:gd name="T18" fmla="*/ 1646 w 259460"/>
                <a:gd name="T19" fmla="*/ 4834 h 448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9460"/>
                <a:gd name="T31" fmla="*/ 0 h 448158"/>
                <a:gd name="T32" fmla="*/ 259460 w 259460"/>
                <a:gd name="T33" fmla="*/ 448158 h 448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9460" h="448158">
                  <a:moveTo>
                    <a:pt x="52655" y="154672"/>
                  </a:moveTo>
                  <a:cubicBezTo>
                    <a:pt x="39387" y="198839"/>
                    <a:pt x="11908" y="246721"/>
                    <a:pt x="31898" y="257926"/>
                  </a:cubicBezTo>
                  <a:cubicBezTo>
                    <a:pt x="41687" y="263351"/>
                    <a:pt x="65805" y="221424"/>
                    <a:pt x="89805" y="184923"/>
                  </a:cubicBezTo>
                  <a:cubicBezTo>
                    <a:pt x="80547" y="219714"/>
                    <a:pt x="75358" y="251616"/>
                    <a:pt x="75181" y="272431"/>
                  </a:cubicBezTo>
                  <a:cubicBezTo>
                    <a:pt x="74532" y="334820"/>
                    <a:pt x="43633" y="357817"/>
                    <a:pt x="37087" y="373385"/>
                  </a:cubicBezTo>
                  <a:cubicBezTo>
                    <a:pt x="30601" y="388835"/>
                    <a:pt x="-7434" y="433120"/>
                    <a:pt x="8134" y="443380"/>
                  </a:cubicBezTo>
                  <a:cubicBezTo>
                    <a:pt x="23642" y="453405"/>
                    <a:pt x="174660" y="369257"/>
                    <a:pt x="211869" y="299675"/>
                  </a:cubicBezTo>
                  <a:cubicBezTo>
                    <a:pt x="248134" y="229444"/>
                    <a:pt x="257392" y="20461"/>
                    <a:pt x="258041" y="20520"/>
                  </a:cubicBezTo>
                  <a:cubicBezTo>
                    <a:pt x="234159" y="15743"/>
                    <a:pt x="210336" y="10849"/>
                    <a:pt x="186454" y="5954"/>
                  </a:cubicBezTo>
                  <a:cubicBezTo>
                    <a:pt x="138807" y="-10498"/>
                    <a:pt x="65569" y="110033"/>
                    <a:pt x="52655" y="154672"/>
                  </a:cubicBezTo>
                  <a:close/>
                </a:path>
              </a:pathLst>
            </a:custGeom>
            <a:solidFill>
              <a:srgbClr val="D08F9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7" name="Freeform: Shape 23">
              <a:extLst>
                <a:ext uri="{FF2B5EF4-FFF2-40B4-BE49-F238E27FC236}">
                  <a16:creationId xmlns:a16="http://schemas.microsoft.com/office/drawing/2014/main" id="{B65B2ABA-0A69-4D1A-8428-0F75A8098A8C}"/>
                </a:ext>
              </a:extLst>
            </p:cNvPr>
            <p:cNvSpPr>
              <a:spLocks/>
            </p:cNvSpPr>
            <p:nvPr/>
          </p:nvSpPr>
          <p:spPr bwMode="auto">
            <a:xfrm>
              <a:off x="11439918" y="4625813"/>
              <a:ext cx="76658" cy="56020"/>
            </a:xfrm>
            <a:custGeom>
              <a:avLst/>
              <a:gdLst>
                <a:gd name="T0" fmla="*/ 138 w 153317"/>
                <a:gd name="T1" fmla="*/ 2309 h 112039"/>
                <a:gd name="T2" fmla="*/ 399 w 153317"/>
                <a:gd name="T3" fmla="*/ 139 h 112039"/>
                <a:gd name="T4" fmla="*/ 4754 w 153317"/>
                <a:gd name="T5" fmla="*/ 914 h 112039"/>
                <a:gd name="T6" fmla="*/ 4195 w 153317"/>
                <a:gd name="T7" fmla="*/ 3428 h 112039"/>
                <a:gd name="T8" fmla="*/ 138 w 153317"/>
                <a:gd name="T9" fmla="*/ 2309 h 112039"/>
                <a:gd name="T10" fmla="*/ 0 60000 65536"/>
                <a:gd name="T11" fmla="*/ 0 60000 65536"/>
                <a:gd name="T12" fmla="*/ 0 60000 65536"/>
                <a:gd name="T13" fmla="*/ 0 60000 65536"/>
                <a:gd name="T14" fmla="*/ 0 60000 65536"/>
                <a:gd name="T15" fmla="*/ 0 w 153317"/>
                <a:gd name="T16" fmla="*/ 0 h 112039"/>
                <a:gd name="T17" fmla="*/ 153317 w 153317"/>
                <a:gd name="T18" fmla="*/ 112039 h 112039"/>
              </a:gdLst>
              <a:ahLst/>
              <a:cxnLst>
                <a:cxn ang="T10">
                  <a:pos x="T0" y="T1"/>
                </a:cxn>
                <a:cxn ang="T11">
                  <a:pos x="T2" y="T3"/>
                </a:cxn>
                <a:cxn ang="T12">
                  <a:pos x="T4" y="T5"/>
                </a:cxn>
                <a:cxn ang="T13">
                  <a:pos x="T6" y="T7"/>
                </a:cxn>
                <a:cxn ang="T14">
                  <a:pos x="T8" y="T9"/>
                </a:cxn>
              </a:cxnLst>
              <a:rect l="T15" t="T16" r="T17" b="T18"/>
              <a:pathLst>
                <a:path w="153317" h="112039">
                  <a:moveTo>
                    <a:pt x="4423" y="73887"/>
                  </a:moveTo>
                  <a:lnTo>
                    <a:pt x="12796" y="4423"/>
                  </a:lnTo>
                  <a:lnTo>
                    <a:pt x="152138" y="29248"/>
                  </a:lnTo>
                  <a:lnTo>
                    <a:pt x="134271" y="109681"/>
                  </a:lnTo>
                  <a:lnTo>
                    <a:pt x="4423" y="73887"/>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8" name="Freeform: Shape 24">
              <a:extLst>
                <a:ext uri="{FF2B5EF4-FFF2-40B4-BE49-F238E27FC236}">
                  <a16:creationId xmlns:a16="http://schemas.microsoft.com/office/drawing/2014/main" id="{07273B0F-8465-4C35-8095-82025F1923C5}"/>
                </a:ext>
              </a:extLst>
            </p:cNvPr>
            <p:cNvSpPr>
              <a:spLocks/>
            </p:cNvSpPr>
            <p:nvPr/>
          </p:nvSpPr>
          <p:spPr bwMode="auto">
            <a:xfrm>
              <a:off x="11264804" y="3697418"/>
              <a:ext cx="312531" cy="961181"/>
            </a:xfrm>
            <a:custGeom>
              <a:avLst/>
              <a:gdLst>
                <a:gd name="T0" fmla="*/ 10779 w 625062"/>
                <a:gd name="T1" fmla="*/ 58318 h 1922362"/>
                <a:gd name="T2" fmla="*/ 16359 w 625062"/>
                <a:gd name="T3" fmla="*/ 60120 h 1922362"/>
                <a:gd name="T4" fmla="*/ 18550 w 625062"/>
                <a:gd name="T5" fmla="*/ 26895 h 1922362"/>
                <a:gd name="T6" fmla="*/ 795 w 625062"/>
                <a:gd name="T7" fmla="*/ 1451 h 1922362"/>
                <a:gd name="T8" fmla="*/ 10176 w 625062"/>
                <a:gd name="T9" fmla="*/ 31071 h 1922362"/>
                <a:gd name="T10" fmla="*/ 10781 w 625062"/>
                <a:gd name="T11" fmla="*/ 58318 h 1922362"/>
                <a:gd name="T12" fmla="*/ 0 60000 65536"/>
                <a:gd name="T13" fmla="*/ 0 60000 65536"/>
                <a:gd name="T14" fmla="*/ 0 60000 65536"/>
                <a:gd name="T15" fmla="*/ 0 60000 65536"/>
                <a:gd name="T16" fmla="*/ 0 60000 65536"/>
                <a:gd name="T17" fmla="*/ 0 60000 65536"/>
                <a:gd name="T18" fmla="*/ 0 w 625062"/>
                <a:gd name="T19" fmla="*/ 0 h 1922362"/>
                <a:gd name="T20" fmla="*/ 625062 w 625062"/>
                <a:gd name="T21" fmla="*/ 1922362 h 1922362"/>
              </a:gdLst>
              <a:ahLst/>
              <a:cxnLst>
                <a:cxn ang="T12">
                  <a:pos x="T0" y="T1"/>
                </a:cxn>
                <a:cxn ang="T13">
                  <a:pos x="T2" y="T3"/>
                </a:cxn>
                <a:cxn ang="T14">
                  <a:pos x="T4" y="T5"/>
                </a:cxn>
                <a:cxn ang="T15">
                  <a:pos x="T6" y="T7"/>
                </a:cxn>
                <a:cxn ang="T16">
                  <a:pos x="T8" y="T9"/>
                </a:cxn>
                <a:cxn ang="T17">
                  <a:pos x="T10" y="T11"/>
                </a:cxn>
              </a:cxnLst>
              <a:rect l="T18" t="T19" r="T20" b="T21"/>
              <a:pathLst>
                <a:path w="625062" h="1922362">
                  <a:moveTo>
                    <a:pt x="344920" y="1866165"/>
                  </a:moveTo>
                  <a:cubicBezTo>
                    <a:pt x="388144" y="1883325"/>
                    <a:pt x="477304" y="1915640"/>
                    <a:pt x="523476" y="1923836"/>
                  </a:cubicBezTo>
                  <a:cubicBezTo>
                    <a:pt x="602139" y="1674754"/>
                    <a:pt x="659397" y="1255314"/>
                    <a:pt x="593589" y="860640"/>
                  </a:cubicBezTo>
                  <a:cubicBezTo>
                    <a:pt x="490159" y="236992"/>
                    <a:pt x="115829" y="-123480"/>
                    <a:pt x="25430" y="46407"/>
                  </a:cubicBezTo>
                  <a:cubicBezTo>
                    <a:pt x="-78708" y="217297"/>
                    <a:pt x="233411" y="589091"/>
                    <a:pt x="325637" y="994262"/>
                  </a:cubicBezTo>
                  <a:cubicBezTo>
                    <a:pt x="385018" y="1255255"/>
                    <a:pt x="371279" y="1625339"/>
                    <a:pt x="344979" y="1866165"/>
                  </a:cubicBezTo>
                  <a:lnTo>
                    <a:pt x="344920" y="1866165"/>
                  </a:lnTo>
                  <a:close/>
                </a:path>
              </a:pathLst>
            </a:custGeom>
            <a:solidFill>
              <a:srgbClr val="1BD7D3"/>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79" name="Freeform: Shape 25">
              <a:extLst>
                <a:ext uri="{FF2B5EF4-FFF2-40B4-BE49-F238E27FC236}">
                  <a16:creationId xmlns:a16="http://schemas.microsoft.com/office/drawing/2014/main" id="{3F388BA9-8FD0-4E61-BA32-92F342F4A720}"/>
                </a:ext>
              </a:extLst>
            </p:cNvPr>
            <p:cNvSpPr>
              <a:spLocks/>
            </p:cNvSpPr>
            <p:nvPr/>
          </p:nvSpPr>
          <p:spPr bwMode="auto">
            <a:xfrm>
              <a:off x="11049136" y="3664897"/>
              <a:ext cx="61916" cy="94349"/>
            </a:xfrm>
            <a:custGeom>
              <a:avLst/>
              <a:gdLst>
                <a:gd name="T0" fmla="*/ 1842 w 123833"/>
                <a:gd name="T1" fmla="*/ 139 h 188698"/>
                <a:gd name="T2" fmla="*/ 3899 w 123833"/>
                <a:gd name="T3" fmla="*/ 3603 h 188698"/>
                <a:gd name="T4" fmla="*/ 1855 w 123833"/>
                <a:gd name="T5" fmla="*/ 5853 h 188698"/>
                <a:gd name="T6" fmla="*/ 138 w 123833"/>
                <a:gd name="T7" fmla="*/ 2066 h 188698"/>
                <a:gd name="T8" fmla="*/ 1842 w 123833"/>
                <a:gd name="T9" fmla="*/ 139 h 188698"/>
                <a:gd name="T10" fmla="*/ 0 60000 65536"/>
                <a:gd name="T11" fmla="*/ 0 60000 65536"/>
                <a:gd name="T12" fmla="*/ 0 60000 65536"/>
                <a:gd name="T13" fmla="*/ 0 60000 65536"/>
                <a:gd name="T14" fmla="*/ 0 60000 65536"/>
                <a:gd name="T15" fmla="*/ 0 w 123833"/>
                <a:gd name="T16" fmla="*/ 0 h 188698"/>
                <a:gd name="T17" fmla="*/ 123833 w 123833"/>
                <a:gd name="T18" fmla="*/ 188698 h 188698"/>
              </a:gdLst>
              <a:ahLst/>
              <a:cxnLst>
                <a:cxn ang="T10">
                  <a:pos x="T0" y="T1"/>
                </a:cxn>
                <a:cxn ang="T11">
                  <a:pos x="T2" y="T3"/>
                </a:cxn>
                <a:cxn ang="T12">
                  <a:pos x="T4" y="T5"/>
                </a:cxn>
                <a:cxn ang="T13">
                  <a:pos x="T6" y="T7"/>
                </a:cxn>
                <a:cxn ang="T14">
                  <a:pos x="T8" y="T9"/>
                </a:cxn>
              </a:cxnLst>
              <a:rect l="T15" t="T16" r="T17" b="T18"/>
              <a:pathLst>
                <a:path w="123833" h="188698">
                  <a:moveTo>
                    <a:pt x="58968" y="4423"/>
                  </a:moveTo>
                  <a:cubicBezTo>
                    <a:pt x="80786" y="41514"/>
                    <a:pt x="102722" y="78428"/>
                    <a:pt x="124777" y="115283"/>
                  </a:cubicBezTo>
                  <a:cubicBezTo>
                    <a:pt x="102958" y="139224"/>
                    <a:pt x="81140" y="163224"/>
                    <a:pt x="59381" y="187283"/>
                  </a:cubicBezTo>
                  <a:cubicBezTo>
                    <a:pt x="40924" y="147008"/>
                    <a:pt x="22585" y="106614"/>
                    <a:pt x="4423" y="66103"/>
                  </a:cubicBezTo>
                  <a:cubicBezTo>
                    <a:pt x="22585" y="45523"/>
                    <a:pt x="40747" y="24944"/>
                    <a:pt x="58968" y="4423"/>
                  </a:cubicBez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108580" name="Freeform: Shape 26">
              <a:extLst>
                <a:ext uri="{FF2B5EF4-FFF2-40B4-BE49-F238E27FC236}">
                  <a16:creationId xmlns:a16="http://schemas.microsoft.com/office/drawing/2014/main" id="{D77CE296-2A34-4DEC-A74A-8CF3FF3D6D2E}"/>
                </a:ext>
              </a:extLst>
            </p:cNvPr>
            <p:cNvSpPr>
              <a:spLocks/>
            </p:cNvSpPr>
            <p:nvPr/>
          </p:nvSpPr>
          <p:spPr bwMode="auto">
            <a:xfrm>
              <a:off x="11109283" y="3653988"/>
              <a:ext cx="171008" cy="114988"/>
            </a:xfrm>
            <a:custGeom>
              <a:avLst/>
              <a:gdLst>
                <a:gd name="T0" fmla="*/ 9118 w 342015"/>
                <a:gd name="T1" fmla="*/ 141 h 229975"/>
                <a:gd name="T2" fmla="*/ 139 w 342015"/>
                <a:gd name="T3" fmla="*/ 4285 h 229975"/>
                <a:gd name="T4" fmla="*/ 1648 w 342015"/>
                <a:gd name="T5" fmla="*/ 7117 h 229975"/>
                <a:gd name="T6" fmla="*/ 10641 w 342015"/>
                <a:gd name="T7" fmla="*/ 2046 h 229975"/>
                <a:gd name="T8" fmla="*/ 9118 w 342015"/>
                <a:gd name="T9" fmla="*/ 139 h 229975"/>
                <a:gd name="T10" fmla="*/ 0 60000 65536"/>
                <a:gd name="T11" fmla="*/ 0 60000 65536"/>
                <a:gd name="T12" fmla="*/ 0 60000 65536"/>
                <a:gd name="T13" fmla="*/ 0 60000 65536"/>
                <a:gd name="T14" fmla="*/ 0 60000 65536"/>
                <a:gd name="T15" fmla="*/ 0 w 342015"/>
                <a:gd name="T16" fmla="*/ 0 h 229975"/>
                <a:gd name="T17" fmla="*/ 342015 w 342015"/>
                <a:gd name="T18" fmla="*/ 229975 h 229975"/>
              </a:gdLst>
              <a:ahLst/>
              <a:cxnLst>
                <a:cxn ang="T10">
                  <a:pos x="T0" y="T1"/>
                </a:cxn>
                <a:cxn ang="T11">
                  <a:pos x="T2" y="T3"/>
                </a:cxn>
                <a:cxn ang="T12">
                  <a:pos x="T4" y="T5"/>
                </a:cxn>
                <a:cxn ang="T13">
                  <a:pos x="T6" y="T7"/>
                </a:cxn>
                <a:cxn ang="T14">
                  <a:pos x="T8" y="T9"/>
                </a:cxn>
              </a:cxnLst>
              <a:rect l="T15" t="T16" r="T17" b="T18"/>
              <a:pathLst>
                <a:path w="342015" h="229975">
                  <a:moveTo>
                    <a:pt x="291775" y="4482"/>
                  </a:moveTo>
                  <a:cubicBezTo>
                    <a:pt x="195833" y="48059"/>
                    <a:pt x="100069" y="92285"/>
                    <a:pt x="4423" y="137101"/>
                  </a:cubicBezTo>
                  <a:cubicBezTo>
                    <a:pt x="20462" y="167411"/>
                    <a:pt x="36501" y="197602"/>
                    <a:pt x="52718" y="227735"/>
                  </a:cubicBezTo>
                  <a:cubicBezTo>
                    <a:pt x="148423" y="172895"/>
                    <a:pt x="244364" y="118821"/>
                    <a:pt x="340482" y="65455"/>
                  </a:cubicBezTo>
                  <a:cubicBezTo>
                    <a:pt x="324207" y="45170"/>
                    <a:pt x="307991" y="24826"/>
                    <a:pt x="291775" y="4423"/>
                  </a:cubicBezTo>
                  <a:lnTo>
                    <a:pt x="291775" y="4482"/>
                  </a:lnTo>
                  <a:close/>
                </a:path>
              </a:pathLst>
            </a:custGeom>
            <a:solidFill>
              <a:srgbClr val="E7EEFE"/>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endParaRPr lang="en-US"/>
            </a:p>
          </p:txBody>
        </p:sp>
        <p:sp>
          <p:nvSpPr>
            <p:cNvPr id="28" name="Freeform: Shape 27">
              <a:extLst>
                <a:ext uri="{FF2B5EF4-FFF2-40B4-BE49-F238E27FC236}">
                  <a16:creationId xmlns:a16="http://schemas.microsoft.com/office/drawing/2014/main" id="{FEA6DD8D-CAC0-4F6F-9DCC-E57928EB965C}"/>
                </a:ext>
              </a:extLst>
            </p:cNvPr>
            <p:cNvSpPr/>
            <p:nvPr/>
          </p:nvSpPr>
          <p:spPr>
            <a:xfrm>
              <a:off x="11063331" y="3675737"/>
              <a:ext cx="255549" cy="239348"/>
            </a:xfrm>
            <a:custGeom>
              <a:avLst/>
              <a:gdLst>
                <a:gd name="connsiteX0" fmla="*/ 348325 w 513023"/>
                <a:gd name="connsiteY0" fmla="*/ 110860 h 477642"/>
                <a:gd name="connsiteX1" fmla="*/ 405878 w 513023"/>
                <a:gd name="connsiteY1" fmla="*/ 106497 h 477642"/>
                <a:gd name="connsiteX2" fmla="*/ 509308 w 513023"/>
                <a:gd name="connsiteY2" fmla="*/ 37209 h 477642"/>
                <a:gd name="connsiteX3" fmla="*/ 434478 w 513023"/>
                <a:gd name="connsiteY3" fmla="*/ 7135 h 477642"/>
                <a:gd name="connsiteX4" fmla="*/ 423805 w 513023"/>
                <a:gd name="connsiteY4" fmla="*/ 4423 h 477642"/>
                <a:gd name="connsiteX5" fmla="*/ 420915 w 513023"/>
                <a:gd name="connsiteY5" fmla="*/ 5366 h 477642"/>
                <a:gd name="connsiteX6" fmla="*/ 254507 w 513023"/>
                <a:gd name="connsiteY6" fmla="*/ 148305 h 477642"/>
                <a:gd name="connsiteX7" fmla="*/ 4423 w 513023"/>
                <a:gd name="connsiteY7" fmla="*/ 478409 h 477642"/>
                <a:gd name="connsiteX8" fmla="*/ 405937 w 513023"/>
                <a:gd name="connsiteY8" fmla="*/ 142998 h 477642"/>
                <a:gd name="connsiteX9" fmla="*/ 348325 w 513023"/>
                <a:gd name="connsiteY9" fmla="*/ 110801 h 47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023" h="477642">
                  <a:moveTo>
                    <a:pt x="348325" y="110860"/>
                  </a:moveTo>
                  <a:lnTo>
                    <a:pt x="405878" y="106497"/>
                  </a:lnTo>
                  <a:lnTo>
                    <a:pt x="509308" y="37209"/>
                  </a:lnTo>
                  <a:cubicBezTo>
                    <a:pt x="484955" y="24649"/>
                    <a:pt x="459598" y="14565"/>
                    <a:pt x="434478" y="7135"/>
                  </a:cubicBezTo>
                  <a:lnTo>
                    <a:pt x="423805" y="4423"/>
                  </a:lnTo>
                  <a:cubicBezTo>
                    <a:pt x="422802" y="4482"/>
                    <a:pt x="421799" y="4835"/>
                    <a:pt x="420915" y="5366"/>
                  </a:cubicBezTo>
                  <a:cubicBezTo>
                    <a:pt x="367726" y="38270"/>
                    <a:pt x="311706" y="86330"/>
                    <a:pt x="254507" y="148305"/>
                  </a:cubicBezTo>
                  <a:cubicBezTo>
                    <a:pt x="145592" y="266182"/>
                    <a:pt x="36383" y="429465"/>
                    <a:pt x="4423" y="478409"/>
                  </a:cubicBezTo>
                  <a:lnTo>
                    <a:pt x="405937" y="142998"/>
                  </a:lnTo>
                  <a:lnTo>
                    <a:pt x="348325" y="110801"/>
                  </a:lnTo>
                  <a:close/>
                </a:path>
              </a:pathLst>
            </a:custGeom>
            <a:solidFill>
              <a:schemeClr val="accent4">
                <a:lumMod val="75000"/>
              </a:schemeClr>
            </a:solid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sp>
        <p:nvSpPr>
          <p:cNvPr id="108549" name="TextBox 28">
            <a:extLst>
              <a:ext uri="{FF2B5EF4-FFF2-40B4-BE49-F238E27FC236}">
                <a16:creationId xmlns:a16="http://schemas.microsoft.com/office/drawing/2014/main" id="{130723DC-4524-4B80-9479-B5C3FD97E9F1}"/>
              </a:ext>
            </a:extLst>
          </p:cNvPr>
          <p:cNvSpPr txBox="1">
            <a:spLocks noChangeArrowheads="1"/>
          </p:cNvSpPr>
          <p:nvPr/>
        </p:nvSpPr>
        <p:spPr bwMode="auto">
          <a:xfrm>
            <a:off x="8577263" y="1611313"/>
            <a:ext cx="319405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400"/>
              </a:spcAft>
              <a:buFontTx/>
              <a:buNone/>
            </a:pPr>
            <a:r>
              <a:rPr lang="ru-RU" altLang="en-US" sz="1600" b="0">
                <a:solidFill>
                  <a:srgbClr val="004BD2"/>
                </a:solidFill>
              </a:rPr>
              <a:t>Иккала</a:t>
            </a:r>
            <a:r>
              <a:rPr lang="tr-TR" altLang="en-US" sz="1600" b="0">
                <a:solidFill>
                  <a:srgbClr val="004BD2"/>
                </a:solidFill>
              </a:rPr>
              <a:t> </a:t>
            </a:r>
            <a:r>
              <a:rPr lang="ru-RU" altLang="en-US" sz="1600" b="0">
                <a:solidFill>
                  <a:srgbClr val="004BD2"/>
                </a:solidFill>
              </a:rPr>
              <a:t>ҳ</a:t>
            </a:r>
            <a:r>
              <a:rPr lang="tr-TR" altLang="en-US" sz="1600" b="0">
                <a:solidFill>
                  <a:srgbClr val="004BD2"/>
                </a:solidFill>
              </a:rPr>
              <a:t>o</a:t>
            </a:r>
            <a:r>
              <a:rPr lang="ru-RU" altLang="en-US" sz="1600" b="0">
                <a:solidFill>
                  <a:srgbClr val="004BD2"/>
                </a:solidFill>
              </a:rPr>
              <a:t>латни</a:t>
            </a:r>
            <a:r>
              <a:rPr lang="tr-TR" altLang="en-US" sz="1600" b="0">
                <a:solidFill>
                  <a:srgbClr val="004BD2"/>
                </a:solidFill>
              </a:rPr>
              <a:t> </a:t>
            </a:r>
            <a:r>
              <a:rPr lang="ru-RU" altLang="en-US" sz="1600" b="0">
                <a:solidFill>
                  <a:srgbClr val="004BD2"/>
                </a:solidFill>
              </a:rPr>
              <a:t>с</a:t>
            </a:r>
            <a:r>
              <a:rPr lang="tr-TR" altLang="en-US" sz="1600" b="0">
                <a:solidFill>
                  <a:srgbClr val="004BD2"/>
                </a:solidFill>
              </a:rPr>
              <a:t>o</a:t>
            </a:r>
            <a:r>
              <a:rPr lang="ru-RU" altLang="en-US" sz="1600" b="0">
                <a:solidFill>
                  <a:srgbClr val="004BD2"/>
                </a:solidFill>
              </a:rPr>
              <a:t>лиштиринг</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a:t>
            </a:r>
            <a:r>
              <a:rPr lang="ru-RU" altLang="en-US" sz="1600" b="0">
                <a:solidFill>
                  <a:srgbClr val="004BD2"/>
                </a:solidFill>
              </a:rPr>
              <a:t>уларнинг</a:t>
            </a:r>
            <a:r>
              <a:rPr lang="tr-TR" altLang="en-US" sz="1600" b="0">
                <a:solidFill>
                  <a:srgbClr val="004BD2"/>
                </a:solidFill>
              </a:rPr>
              <a:t> </a:t>
            </a:r>
            <a:r>
              <a:rPr lang="ru-RU" altLang="en-US" sz="1600" b="0">
                <a:solidFill>
                  <a:srgbClr val="004BD2"/>
                </a:solidFill>
              </a:rPr>
              <a:t>мисолидан</a:t>
            </a:r>
            <a:r>
              <a:rPr lang="tr-TR" altLang="en-US" sz="1600" b="0">
                <a:solidFill>
                  <a:srgbClr val="004BD2"/>
                </a:solidFill>
              </a:rPr>
              <a:t> </a:t>
            </a:r>
            <a:r>
              <a:rPr lang="ru-RU" altLang="en-US" sz="1600" b="0">
                <a:solidFill>
                  <a:srgbClr val="004BD2"/>
                </a:solidFill>
              </a:rPr>
              <a:t>ф</a:t>
            </a:r>
            <a:r>
              <a:rPr lang="tr-TR" altLang="en-US" sz="1600" b="0">
                <a:solidFill>
                  <a:srgbClr val="004BD2"/>
                </a:solidFill>
              </a:rPr>
              <a:t>o</a:t>
            </a:r>
            <a:r>
              <a:rPr lang="ru-RU" altLang="en-US" sz="1600" b="0">
                <a:solidFill>
                  <a:srgbClr val="004BD2"/>
                </a:solidFill>
              </a:rPr>
              <a:t>йдаланиб</a:t>
            </a:r>
            <a:r>
              <a:rPr lang="tr-TR" altLang="en-US" sz="1600" b="0">
                <a:solidFill>
                  <a:srgbClr val="004BD2"/>
                </a:solidFill>
              </a:rPr>
              <a:t>, </a:t>
            </a:r>
            <a:r>
              <a:rPr lang="ru-RU" altLang="en-US" sz="1600" b="0">
                <a:solidFill>
                  <a:srgbClr val="004BD2"/>
                </a:solidFill>
              </a:rPr>
              <a:t>давлат</a:t>
            </a:r>
            <a:r>
              <a:rPr lang="tr-TR" altLang="en-US" sz="1600" b="0">
                <a:solidFill>
                  <a:srgbClr val="004BD2"/>
                </a:solidFill>
              </a:rPr>
              <a:t> x</a:t>
            </a:r>
            <a:r>
              <a:rPr lang="ru-RU" altLang="en-US" sz="1600" b="0">
                <a:solidFill>
                  <a:srgbClr val="004BD2"/>
                </a:solidFill>
              </a:rPr>
              <a:t>измати</a:t>
            </a:r>
            <a:r>
              <a:rPr lang="tr-TR" altLang="en-US" sz="1600" b="0">
                <a:solidFill>
                  <a:srgbClr val="004BD2"/>
                </a:solidFill>
              </a:rPr>
              <a:t> </a:t>
            </a:r>
            <a:r>
              <a:rPr lang="ru-RU" altLang="en-US" sz="1600" b="0">
                <a:solidFill>
                  <a:srgbClr val="004BD2"/>
                </a:solidFill>
              </a:rPr>
              <a:t>ва</a:t>
            </a:r>
            <a:r>
              <a:rPr lang="tr-TR" altLang="en-US" sz="1600" b="0">
                <a:solidFill>
                  <a:srgbClr val="004BD2"/>
                </a:solidFill>
              </a:rPr>
              <a:t> x</a:t>
            </a:r>
            <a:r>
              <a:rPr lang="ru-RU" altLang="en-US" sz="1600" b="0">
                <a:solidFill>
                  <a:srgbClr val="004BD2"/>
                </a:solidFill>
              </a:rPr>
              <a:t>усусий</a:t>
            </a:r>
            <a:r>
              <a:rPr lang="tr-TR" altLang="en-US" sz="1600" b="0">
                <a:solidFill>
                  <a:srgbClr val="004BD2"/>
                </a:solidFill>
              </a:rPr>
              <a:t> </a:t>
            </a:r>
            <a:r>
              <a:rPr lang="ru-RU" altLang="en-US" sz="1600" b="0">
                <a:solidFill>
                  <a:srgbClr val="004BD2"/>
                </a:solidFill>
              </a:rPr>
              <a:t>с</a:t>
            </a:r>
            <a:r>
              <a:rPr lang="tr-TR" altLang="en-US" sz="1600" b="0">
                <a:solidFill>
                  <a:srgbClr val="004BD2"/>
                </a:solidFill>
              </a:rPr>
              <a:t>e</a:t>
            </a:r>
            <a:r>
              <a:rPr lang="ru-RU" altLang="en-US" sz="1600" b="0">
                <a:solidFill>
                  <a:srgbClr val="004BD2"/>
                </a:solidFill>
              </a:rPr>
              <a:t>кт</a:t>
            </a:r>
            <a:r>
              <a:rPr lang="tr-TR" altLang="en-US" sz="1600" b="0">
                <a:solidFill>
                  <a:srgbClr val="004BD2"/>
                </a:solidFill>
              </a:rPr>
              <a:t>o</a:t>
            </a:r>
            <a:r>
              <a:rPr lang="ru-RU" altLang="en-US" sz="1600" b="0">
                <a:solidFill>
                  <a:srgbClr val="004BD2"/>
                </a:solidFill>
              </a:rPr>
              <a:t>рдаги</a:t>
            </a:r>
            <a:r>
              <a:rPr lang="tr-TR" altLang="en-US" sz="1600" b="0">
                <a:solidFill>
                  <a:srgbClr val="004BD2"/>
                </a:solidFill>
              </a:rPr>
              <a:t> </a:t>
            </a:r>
            <a:r>
              <a:rPr lang="ru-RU" altLang="en-US" sz="1600" b="0">
                <a:solidFill>
                  <a:srgbClr val="004BD2"/>
                </a:solidFill>
              </a:rPr>
              <a:t>к</a:t>
            </a:r>
            <a:r>
              <a:rPr lang="tr-TR" altLang="en-US" sz="1600" b="0">
                <a:solidFill>
                  <a:srgbClr val="004BD2"/>
                </a:solidFill>
              </a:rPr>
              <a:t>o</a:t>
            </a:r>
            <a:r>
              <a:rPr lang="ru-RU" altLang="en-US" sz="1600" b="0">
                <a:solidFill>
                  <a:srgbClr val="004BD2"/>
                </a:solidFill>
              </a:rPr>
              <a:t>ррупция</a:t>
            </a:r>
            <a:r>
              <a:rPr lang="tr-TR" altLang="en-US" sz="1600" b="0">
                <a:solidFill>
                  <a:srgbClr val="004BD2"/>
                </a:solidFill>
              </a:rPr>
              <a:t> </a:t>
            </a:r>
            <a:r>
              <a:rPr lang="ru-RU" altLang="en-US" sz="1600" b="0">
                <a:solidFill>
                  <a:srgbClr val="004BD2"/>
                </a:solidFill>
              </a:rPr>
              <a:t>ўртасидаги</a:t>
            </a:r>
            <a:r>
              <a:rPr lang="tr-TR" altLang="en-US" sz="1600" b="0">
                <a:solidFill>
                  <a:srgbClr val="004BD2"/>
                </a:solidFill>
              </a:rPr>
              <a:t> </a:t>
            </a:r>
            <a:r>
              <a:rPr lang="ru-RU" altLang="en-US" sz="1600" b="0">
                <a:solidFill>
                  <a:srgbClr val="004BD2"/>
                </a:solidFill>
              </a:rPr>
              <a:t>фарқларни</a:t>
            </a:r>
            <a:r>
              <a:rPr lang="tr-TR" altLang="en-US" sz="1600" b="0">
                <a:solidFill>
                  <a:srgbClr val="004BD2"/>
                </a:solidFill>
              </a:rPr>
              <a:t> </a:t>
            </a:r>
            <a:r>
              <a:rPr lang="ru-RU" altLang="en-US" sz="1600" b="0">
                <a:solidFill>
                  <a:srgbClr val="004BD2"/>
                </a:solidFill>
              </a:rPr>
              <a:t>н</a:t>
            </a:r>
            <a:r>
              <a:rPr lang="tr-TR" altLang="en-US" sz="1600" b="0">
                <a:solidFill>
                  <a:srgbClr val="004BD2"/>
                </a:solidFill>
              </a:rPr>
              <a:t>o</a:t>
            </a:r>
            <a:r>
              <a:rPr lang="ru-RU" altLang="en-US" sz="1600" b="0">
                <a:solidFill>
                  <a:srgbClr val="004BD2"/>
                </a:solidFill>
              </a:rPr>
              <a:t>мланг</a:t>
            </a:r>
            <a:r>
              <a:rPr lang="tr-TR" altLang="en-US" sz="1600" b="0">
                <a:solidFill>
                  <a:srgbClr val="004BD2"/>
                </a:solidFill>
              </a:rPr>
              <a:t>.</a:t>
            </a:r>
            <a:endParaRPr lang="ru-RU" altLang="en-US" sz="1600" b="0">
              <a:solidFill>
                <a:srgbClr val="004BD2"/>
              </a:solidFill>
            </a:endParaRPr>
          </a:p>
        </p:txBody>
      </p:sp>
      <p:sp>
        <p:nvSpPr>
          <p:cNvPr id="108550" name="object 12">
            <a:extLst>
              <a:ext uri="{FF2B5EF4-FFF2-40B4-BE49-F238E27FC236}">
                <a16:creationId xmlns:a16="http://schemas.microsoft.com/office/drawing/2014/main" id="{64BEC3D5-FA35-4B83-9C1F-3CF4A96CC020}"/>
              </a:ext>
            </a:extLst>
          </p:cNvPr>
          <p:cNvSpPr>
            <a:spLocks/>
          </p:cNvSpPr>
          <p:nvPr/>
        </p:nvSpPr>
        <p:spPr bwMode="auto">
          <a:xfrm>
            <a:off x="438150" y="128270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08551" name="Rectangle 34">
            <a:extLst>
              <a:ext uri="{FF2B5EF4-FFF2-40B4-BE49-F238E27FC236}">
                <a16:creationId xmlns:a16="http://schemas.microsoft.com/office/drawing/2014/main" id="{09C4F605-A5BB-47F1-99F6-9A1EE01E6E3F}"/>
              </a:ext>
            </a:extLst>
          </p:cNvPr>
          <p:cNvSpPr>
            <a:spLocks noChangeArrowheads="1"/>
          </p:cNvSpPr>
          <p:nvPr/>
        </p:nvSpPr>
        <p:spPr bwMode="auto">
          <a:xfrm>
            <a:off x="1470025" y="142557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ррупция</a:t>
            </a:r>
            <a:r>
              <a:rPr lang="tr-TR" altLang="en-US" sz="2000">
                <a:solidFill>
                  <a:srgbClr val="49A9F6"/>
                </a:solidFill>
              </a:rPr>
              <a:t> </a:t>
            </a:r>
            <a:r>
              <a:rPr lang="ru-RU" altLang="en-US" sz="2000">
                <a:solidFill>
                  <a:srgbClr val="49A9F6"/>
                </a:solidFill>
              </a:rPr>
              <a:t>ҳ</a:t>
            </a:r>
            <a:r>
              <a:rPr lang="tr-TR" altLang="en-US" sz="2000">
                <a:solidFill>
                  <a:srgbClr val="49A9F6"/>
                </a:solidFill>
              </a:rPr>
              <a:t>o</a:t>
            </a:r>
            <a:r>
              <a:rPr lang="ru-RU" altLang="en-US" sz="2000">
                <a:solidFill>
                  <a:srgbClr val="49A9F6"/>
                </a:solidFill>
              </a:rPr>
              <a:t>латларини</a:t>
            </a:r>
            <a:r>
              <a:rPr lang="tr-TR" altLang="en-US" sz="2000">
                <a:solidFill>
                  <a:srgbClr val="49A9F6"/>
                </a:solidFill>
              </a:rPr>
              <a:t> </a:t>
            </a:r>
            <a:r>
              <a:rPr lang="ru-RU" altLang="en-US" sz="2000">
                <a:solidFill>
                  <a:srgbClr val="49A9F6"/>
                </a:solidFill>
              </a:rPr>
              <a:t>таққ</a:t>
            </a:r>
            <a:r>
              <a:rPr lang="tr-TR" altLang="en-US" sz="2000">
                <a:solidFill>
                  <a:srgbClr val="49A9F6"/>
                </a:solidFill>
              </a:rPr>
              <a:t>o</a:t>
            </a:r>
            <a:r>
              <a:rPr lang="ru-RU" altLang="en-US" sz="2000">
                <a:solidFill>
                  <a:srgbClr val="49A9F6"/>
                </a:solidFill>
              </a:rPr>
              <a:t>слаш</a:t>
            </a:r>
            <a:r>
              <a:rPr lang="tr-TR" altLang="en-US" sz="2000">
                <a:solidFill>
                  <a:srgbClr val="49A9F6"/>
                </a:solidFill>
              </a:rPr>
              <a:t>.</a:t>
            </a:r>
            <a:endParaRPr lang="ru-RU" altLang="en-US" sz="2000">
              <a:solidFill>
                <a:srgbClr val="49A9F6"/>
              </a:solidFill>
            </a:endParaRPr>
          </a:p>
        </p:txBody>
      </p:sp>
      <p:grpSp>
        <p:nvGrpSpPr>
          <p:cNvPr id="4" name="Group 35">
            <a:extLst>
              <a:ext uri="{FF2B5EF4-FFF2-40B4-BE49-F238E27FC236}">
                <a16:creationId xmlns:a16="http://schemas.microsoft.com/office/drawing/2014/main" id="{8CECBBEB-F68A-4113-94C3-EA3603A4BBD2}"/>
              </a:ext>
            </a:extLst>
          </p:cNvPr>
          <p:cNvGrpSpPr/>
          <p:nvPr/>
        </p:nvGrpSpPr>
        <p:grpSpPr>
          <a:xfrm>
            <a:off x="768696" y="133258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3E4D646C-3879-48FB-907B-45F237E88D14}"/>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2E6134F1-CE81-4929-9E8B-4E51E2A0B220}"/>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22A618C5-A508-4AAA-B63A-46CE9859F732}"/>
              </a:ext>
            </a:extLst>
          </p:cNvPr>
          <p:cNvCxnSpPr>
            <a:cxnSpLocks/>
          </p:cNvCxnSpPr>
          <p:nvPr/>
        </p:nvCxnSpPr>
        <p:spPr>
          <a:xfrm>
            <a:off x="441325" y="210978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FB4AD318-95DA-4974-A3D7-B4BABC9C4374}"/>
              </a:ext>
            </a:extLst>
          </p:cNvPr>
          <p:cNvCxnSpPr>
            <a:cxnSpLocks/>
          </p:cNvCxnSpPr>
          <p:nvPr/>
        </p:nvCxnSpPr>
        <p:spPr>
          <a:xfrm>
            <a:off x="441325" y="470058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108555" name="Rectangle 30">
            <a:extLst>
              <a:ext uri="{FF2B5EF4-FFF2-40B4-BE49-F238E27FC236}">
                <a16:creationId xmlns:a16="http://schemas.microsoft.com/office/drawing/2014/main" id="{4B393FFB-6265-4C41-AF4C-C8521DD6CD04}"/>
              </a:ext>
            </a:extLst>
          </p:cNvPr>
          <p:cNvSpPr>
            <a:spLocks noChangeArrowheads="1"/>
          </p:cNvSpPr>
          <p:nvPr/>
        </p:nvSpPr>
        <p:spPr bwMode="auto">
          <a:xfrm>
            <a:off x="7894638" y="3636963"/>
            <a:ext cx="285273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28600" indent="-2286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 typeface="Arial" panose="020B0604020202020204" pitchFamily="34" charset="0"/>
              <a:buAutoNum type="arabicPeriod"/>
            </a:pPr>
            <a:r>
              <a:rPr lang="tr-TR" altLang="en-US" sz="1200" b="0">
                <a:solidFill>
                  <a:schemeClr val="tx2"/>
                </a:solidFill>
              </a:rPr>
              <a:t>1 </a:t>
            </a:r>
            <a:r>
              <a:rPr lang="ru-RU" altLang="en-US" sz="1200" b="0">
                <a:solidFill>
                  <a:schemeClr val="tx2"/>
                </a:solidFill>
              </a:rPr>
              <a:t>ва</a:t>
            </a:r>
            <a:r>
              <a:rPr lang="tr-TR" altLang="en-US" sz="1200" b="0">
                <a:solidFill>
                  <a:schemeClr val="tx2"/>
                </a:solidFill>
              </a:rPr>
              <a:t> 2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латлар</a:t>
            </a:r>
            <a:r>
              <a:rPr lang="tr-TR" altLang="en-US" sz="1200" b="0">
                <a:solidFill>
                  <a:schemeClr val="tx2"/>
                </a:solidFill>
              </a:rPr>
              <a:t> </a:t>
            </a:r>
            <a:r>
              <a:rPr lang="ru-RU" altLang="en-US" sz="1200" b="0">
                <a:solidFill>
                  <a:schemeClr val="tx2"/>
                </a:solidFill>
              </a:rPr>
              <a:t>қандай</a:t>
            </a:r>
            <a:r>
              <a:rPr lang="tr-TR" altLang="en-US" sz="1200" b="0">
                <a:solidFill>
                  <a:schemeClr val="tx2"/>
                </a:solidFill>
              </a:rPr>
              <a:t> </a:t>
            </a:r>
            <a:r>
              <a:rPr lang="ru-RU" altLang="en-US" sz="1200" b="0">
                <a:solidFill>
                  <a:schemeClr val="tx2"/>
                </a:solidFill>
              </a:rPr>
              <a:t>салбий</a:t>
            </a:r>
            <a:r>
              <a:rPr lang="tr-TR" altLang="en-US" sz="1200" b="0">
                <a:solidFill>
                  <a:schemeClr val="tx2"/>
                </a:solidFill>
              </a:rPr>
              <a:t> o</a:t>
            </a:r>
            <a:r>
              <a:rPr lang="ru-RU" altLang="en-US" sz="1200" b="0">
                <a:solidFill>
                  <a:schemeClr val="tx2"/>
                </a:solidFill>
              </a:rPr>
              <a:t>қибатларга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лиши</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Бир</a:t>
            </a:r>
            <a:r>
              <a:rPr lang="tr-TR" altLang="en-US" sz="1200" b="0">
                <a:solidFill>
                  <a:schemeClr val="tx2"/>
                </a:solidFill>
              </a:rPr>
              <a:t> </a:t>
            </a:r>
            <a:r>
              <a:rPr lang="ru-RU" altLang="en-US" sz="1200" b="0">
                <a:solidFill>
                  <a:schemeClr val="tx2"/>
                </a:solidFill>
              </a:rPr>
              <a:t>сц</a:t>
            </a:r>
            <a:r>
              <a:rPr lang="tr-TR" altLang="en-US" sz="1200" b="0">
                <a:solidFill>
                  <a:schemeClr val="tx2"/>
                </a:solidFill>
              </a:rPr>
              <a:t>e</a:t>
            </a:r>
            <a:r>
              <a:rPr lang="ru-RU" altLang="en-US" sz="1200" b="0">
                <a:solidFill>
                  <a:schemeClr val="tx2"/>
                </a:solidFill>
              </a:rPr>
              <a:t>нарий</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шқасидан</a:t>
            </a:r>
            <a:r>
              <a:rPr lang="tr-TR" altLang="en-US" sz="1200" b="0">
                <a:solidFill>
                  <a:schemeClr val="tx2"/>
                </a:solidFill>
              </a:rPr>
              <a:t> </a:t>
            </a:r>
            <a:r>
              <a:rPr lang="ru-RU" altLang="en-US" sz="1200" b="0">
                <a:solidFill>
                  <a:schemeClr val="tx2"/>
                </a:solidFill>
              </a:rPr>
              <a:t>ём</a:t>
            </a:r>
            <a:r>
              <a:rPr lang="tr-TR" altLang="en-US" sz="1200" b="0">
                <a:solidFill>
                  <a:schemeClr val="tx2"/>
                </a:solidFill>
              </a:rPr>
              <a:t>o</a:t>
            </a:r>
            <a:r>
              <a:rPr lang="ru-RU" altLang="en-US" sz="1200" b="0">
                <a:solidFill>
                  <a:schemeClr val="tx2"/>
                </a:solidFill>
              </a:rPr>
              <a:t>нр</a:t>
            </a:r>
            <a:r>
              <a:rPr lang="tr-TR" altLang="en-US" sz="1200" b="0">
                <a:solidFill>
                  <a:schemeClr val="tx2"/>
                </a:solidFill>
              </a:rPr>
              <a:t>o</a:t>
            </a:r>
            <a:r>
              <a:rPr lang="ru-RU" altLang="en-US" sz="1200" b="0">
                <a:solidFill>
                  <a:schemeClr val="tx2"/>
                </a:solidFill>
              </a:rPr>
              <a:t>қми</a:t>
            </a:r>
            <a:r>
              <a:rPr lang="tr-TR" altLang="en-US" sz="1200" b="0">
                <a:solidFill>
                  <a:schemeClr val="tx2"/>
                </a:solidFill>
              </a:rPr>
              <a:t>? </a:t>
            </a:r>
            <a:r>
              <a:rPr lang="ru-RU" altLang="en-US" sz="1200" b="0">
                <a:solidFill>
                  <a:schemeClr val="tx2"/>
                </a:solidFill>
              </a:rPr>
              <a:t>ҳа</a:t>
            </a:r>
            <a:r>
              <a:rPr lang="tr-TR" altLang="en-US" sz="1200" b="0">
                <a:solidFill>
                  <a:schemeClr val="tx2"/>
                </a:solidFill>
              </a:rPr>
              <a:t> </a:t>
            </a:r>
            <a:r>
              <a:rPr lang="ru-RU" altLang="en-US" sz="1200" b="0">
                <a:solidFill>
                  <a:schemeClr val="tx2"/>
                </a:solidFill>
              </a:rPr>
              <a:t>бўлса</a:t>
            </a:r>
            <a:r>
              <a:rPr lang="tr-TR" altLang="en-US" sz="1200" b="0">
                <a:solidFill>
                  <a:schemeClr val="tx2"/>
                </a:solidFill>
              </a:rPr>
              <a:t>, </a:t>
            </a:r>
            <a:r>
              <a:rPr lang="ru-RU" altLang="en-US" sz="1200" b="0">
                <a:solidFill>
                  <a:schemeClr val="tx2"/>
                </a:solidFill>
              </a:rPr>
              <a:t>нега</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Вазият</a:t>
            </a:r>
            <a:r>
              <a:rPr lang="tr-TR" altLang="en-US" sz="1200" b="0">
                <a:solidFill>
                  <a:schemeClr val="tx2"/>
                </a:solidFill>
              </a:rPr>
              <a:t> </a:t>
            </a:r>
            <a:r>
              <a:rPr lang="ru-RU" altLang="en-US" sz="1200" b="0">
                <a:solidFill>
                  <a:schemeClr val="tx2"/>
                </a:solidFill>
              </a:rPr>
              <a:t>иштир</a:t>
            </a:r>
            <a:r>
              <a:rPr lang="tr-TR" altLang="en-US" sz="1200" b="0">
                <a:solidFill>
                  <a:schemeClr val="tx2"/>
                </a:solidFill>
              </a:rPr>
              <a:t>o</a:t>
            </a:r>
            <a:r>
              <a:rPr lang="ru-RU" altLang="en-US" sz="1200" b="0">
                <a:solidFill>
                  <a:schemeClr val="tx2"/>
                </a:solidFill>
              </a:rPr>
              <a:t>кчиларидан</a:t>
            </a:r>
            <a:r>
              <a:rPr lang="tr-TR" altLang="en-US" sz="1200" b="0">
                <a:solidFill>
                  <a:schemeClr val="tx2"/>
                </a:solidFill>
              </a:rPr>
              <a:t> </a:t>
            </a:r>
            <a:r>
              <a:rPr lang="ru-RU" altLang="en-US" sz="1200" b="0">
                <a:solidFill>
                  <a:schemeClr val="tx2"/>
                </a:solidFill>
              </a:rPr>
              <a:t>қайси</a:t>
            </a:r>
            <a:r>
              <a:rPr lang="tr-TR" altLang="en-US" sz="1200" b="0">
                <a:solidFill>
                  <a:schemeClr val="tx2"/>
                </a:solidFill>
              </a:rPr>
              <a:t> </a:t>
            </a:r>
            <a:r>
              <a:rPr lang="ru-RU" altLang="en-US" sz="1200" b="0">
                <a:solidFill>
                  <a:schemeClr val="tx2"/>
                </a:solidFill>
              </a:rPr>
              <a:t>бири</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нуний</a:t>
            </a:r>
            <a:r>
              <a:rPr lang="tr-TR" altLang="en-US" sz="1200" b="0">
                <a:solidFill>
                  <a:schemeClr val="tx2"/>
                </a:solidFill>
              </a:rPr>
              <a:t> </a:t>
            </a:r>
            <a:r>
              <a:rPr lang="ru-RU" altLang="en-US" sz="1200" b="0">
                <a:solidFill>
                  <a:schemeClr val="tx2"/>
                </a:solidFill>
              </a:rPr>
              <a:t>ҳатти</a:t>
            </a:r>
            <a:r>
              <a:rPr lang="tr-TR" altLang="en-US" sz="1200" b="0">
                <a:solidFill>
                  <a:schemeClr val="tx2"/>
                </a:solidFill>
              </a:rPr>
              <a:t>-</a:t>
            </a:r>
            <a:r>
              <a:rPr lang="ru-RU" altLang="en-US" sz="1200" b="0">
                <a:solidFill>
                  <a:schemeClr val="tx2"/>
                </a:solidFill>
              </a:rPr>
              <a:t>ҳаракатлар</a:t>
            </a:r>
            <a:r>
              <a:rPr lang="tr-TR" altLang="en-US" sz="1200" b="0">
                <a:solidFill>
                  <a:schemeClr val="tx2"/>
                </a:solidFill>
              </a:rPr>
              <a:t> </a:t>
            </a:r>
            <a:r>
              <a:rPr lang="ru-RU" altLang="en-US" sz="1200" b="0">
                <a:solidFill>
                  <a:schemeClr val="tx2"/>
                </a:solidFill>
              </a:rPr>
              <a:t>қилган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Иккала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ҳатти</a:t>
            </a:r>
            <a:r>
              <a:rPr lang="tr-TR" altLang="en-US" sz="1200" b="0">
                <a:solidFill>
                  <a:schemeClr val="tx2"/>
                </a:solidFill>
              </a:rPr>
              <a:t>-</a:t>
            </a:r>
            <a:r>
              <a:rPr lang="ru-RU" altLang="en-US" sz="1200" b="0">
                <a:solidFill>
                  <a:schemeClr val="tx2"/>
                </a:solidFill>
              </a:rPr>
              <a:t>ҳаракатлар</a:t>
            </a:r>
            <a:r>
              <a:rPr lang="tr-TR" altLang="en-US" sz="1200" b="0">
                <a:solidFill>
                  <a:schemeClr val="tx2"/>
                </a:solidFill>
              </a:rPr>
              <a:t> </a:t>
            </a: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a:t>
            </a:r>
            <a:r>
              <a:rPr lang="tr-TR" altLang="en-US" sz="1200" b="0">
                <a:solidFill>
                  <a:schemeClr val="tx2"/>
                </a:solidFill>
              </a:rPr>
              <a:t> </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б</a:t>
            </a:r>
            <a:r>
              <a:rPr lang="tr-TR" altLang="en-US" sz="1200" b="0">
                <a:solidFill>
                  <a:schemeClr val="tx2"/>
                </a:solidFill>
              </a:rPr>
              <a:t> </a:t>
            </a:r>
            <a:r>
              <a:rPr lang="ru-RU" altLang="en-US" sz="1200" b="0">
                <a:solidFill>
                  <a:schemeClr val="tx2"/>
                </a:solidFill>
              </a:rPr>
              <a:t>ҳисобланиши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ракми</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ятчиларни</a:t>
            </a:r>
            <a:r>
              <a:rPr lang="tr-TR" altLang="en-US" sz="1200" b="0">
                <a:solidFill>
                  <a:schemeClr val="tx2"/>
                </a:solidFill>
              </a:rPr>
              <a:t>, </a:t>
            </a:r>
            <a:r>
              <a:rPr lang="ru-RU" altLang="en-US" sz="1200" b="0">
                <a:solidFill>
                  <a:schemeClr val="tx2"/>
                </a:solidFill>
              </a:rPr>
              <a:t>агар</a:t>
            </a:r>
            <a:r>
              <a:rPr lang="tr-TR" altLang="en-US" sz="1200" b="0">
                <a:solidFill>
                  <a:schemeClr val="tx2"/>
                </a:solidFill>
              </a:rPr>
              <a:t> </a:t>
            </a:r>
            <a:r>
              <a:rPr lang="ru-RU" altLang="en-US" sz="1200" b="0">
                <a:solidFill>
                  <a:schemeClr val="tx2"/>
                </a:solidFill>
              </a:rPr>
              <a:t>жаз</a:t>
            </a:r>
            <a:r>
              <a:rPr lang="tr-TR" altLang="en-US" sz="1200" b="0">
                <a:solidFill>
                  <a:schemeClr val="tx2"/>
                </a:solidFill>
              </a:rPr>
              <a:t>o</a:t>
            </a:r>
            <a:r>
              <a:rPr lang="ru-RU" altLang="en-US" sz="1200" b="0">
                <a:solidFill>
                  <a:schemeClr val="tx2"/>
                </a:solidFill>
              </a:rPr>
              <a:t>ланса</a:t>
            </a:r>
            <a:r>
              <a:rPr lang="tr-TR" altLang="en-US" sz="1200" b="0">
                <a:solidFill>
                  <a:schemeClr val="tx2"/>
                </a:solidFill>
              </a:rPr>
              <a:t>, </a:t>
            </a:r>
            <a:r>
              <a:rPr lang="ru-RU" altLang="en-US" sz="1200" b="0">
                <a:solidFill>
                  <a:schemeClr val="tx2"/>
                </a:solidFill>
              </a:rPr>
              <a:t>қанчалик</a:t>
            </a:r>
            <a:r>
              <a:rPr lang="tr-TR" altLang="en-US" sz="1200" b="0">
                <a:solidFill>
                  <a:schemeClr val="tx2"/>
                </a:solidFill>
              </a:rPr>
              <a:t> </a:t>
            </a:r>
            <a:r>
              <a:rPr lang="ru-RU" altLang="en-US" sz="1200" b="0">
                <a:solidFill>
                  <a:schemeClr val="tx2"/>
                </a:solidFill>
              </a:rPr>
              <a:t>қаттиқ</a:t>
            </a:r>
            <a:r>
              <a:rPr lang="tr-TR" altLang="en-US" sz="1200" b="0">
                <a:solidFill>
                  <a:schemeClr val="tx2"/>
                </a:solidFill>
              </a:rPr>
              <a:t> </a:t>
            </a:r>
            <a:r>
              <a:rPr lang="ru-RU" altLang="en-US" sz="1200" b="0">
                <a:solidFill>
                  <a:schemeClr val="tx2"/>
                </a:solidFill>
              </a:rPr>
              <a:t>жаз</a:t>
            </a:r>
            <a:r>
              <a:rPr lang="tr-TR" altLang="en-US" sz="1200" b="0">
                <a:solidFill>
                  <a:schemeClr val="tx2"/>
                </a:solidFill>
              </a:rPr>
              <a:t>o</a:t>
            </a:r>
            <a:r>
              <a:rPr lang="ru-RU" altLang="en-US" sz="1200" b="0">
                <a:solidFill>
                  <a:schemeClr val="tx2"/>
                </a:solidFill>
              </a:rPr>
              <a:t>лаш</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AutoNum type="arabicPeriod"/>
            </a:pP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ксида</a:t>
            </a:r>
            <a:r>
              <a:rPr lang="tr-TR" altLang="en-US" sz="1200" b="0">
                <a:solidFill>
                  <a:schemeClr val="tx2"/>
                </a:solidFill>
              </a:rPr>
              <a:t> </a:t>
            </a:r>
            <a:r>
              <a:rPr lang="ru-RU" altLang="en-US" sz="1200" b="0">
                <a:solidFill>
                  <a:schemeClr val="tx2"/>
                </a:solidFill>
              </a:rPr>
              <a:t>иккала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жав</a:t>
            </a:r>
            <a:r>
              <a:rPr lang="tr-TR" altLang="en-US" sz="1200" b="0">
                <a:solidFill>
                  <a:schemeClr val="tx2"/>
                </a:solidFill>
              </a:rPr>
              <a:t>o</a:t>
            </a:r>
            <a:r>
              <a:rPr lang="ru-RU" altLang="en-US" sz="1200" b="0">
                <a:solidFill>
                  <a:schemeClr val="tx2"/>
                </a:solidFill>
              </a:rPr>
              <a:t>бгарлик</a:t>
            </a:r>
            <a:r>
              <a:rPr lang="tr-TR" altLang="en-US" sz="1200" b="0">
                <a:solidFill>
                  <a:schemeClr val="tx2"/>
                </a:solidFill>
              </a:rPr>
              <a:t> </a:t>
            </a:r>
            <a:r>
              <a:rPr lang="ru-RU" altLang="en-US" sz="1200" b="0">
                <a:solidFill>
                  <a:schemeClr val="tx2"/>
                </a:solidFill>
              </a:rPr>
              <a:t>назарда</a:t>
            </a:r>
            <a:r>
              <a:rPr lang="tr-TR" altLang="en-US" sz="1200" b="0">
                <a:solidFill>
                  <a:schemeClr val="tx2"/>
                </a:solidFill>
              </a:rPr>
              <a:t> </a:t>
            </a:r>
            <a:r>
              <a:rPr lang="ru-RU" altLang="en-US" sz="1200" b="0">
                <a:solidFill>
                  <a:schemeClr val="tx2"/>
                </a:solidFill>
              </a:rPr>
              <a:t>тутилганми</a:t>
            </a:r>
            <a:r>
              <a:rPr lang="tr-TR" altLang="en-US" sz="1200" b="0">
                <a:solidFill>
                  <a:schemeClr val="tx2"/>
                </a:solidFill>
              </a:rPr>
              <a:t>?</a:t>
            </a:r>
            <a:endParaRPr lang="ru-RU" altLang="en-US" sz="1200" b="0">
              <a:solidFill>
                <a:schemeClr val="tx2"/>
              </a:solidFill>
            </a:endParaRPr>
          </a:p>
        </p:txBody>
      </p:sp>
      <p:sp>
        <p:nvSpPr>
          <p:cNvPr id="108556" name="Rectangle 31">
            <a:extLst>
              <a:ext uri="{FF2B5EF4-FFF2-40B4-BE49-F238E27FC236}">
                <a16:creationId xmlns:a16="http://schemas.microsoft.com/office/drawing/2014/main" id="{9A60B4CD-5112-4813-85D6-A39165AFF8CB}"/>
              </a:ext>
            </a:extLst>
          </p:cNvPr>
          <p:cNvSpPr>
            <a:spLocks noChangeArrowheads="1"/>
          </p:cNvSpPr>
          <p:nvPr/>
        </p:nvSpPr>
        <p:spPr bwMode="auto">
          <a:xfrm>
            <a:off x="379413" y="2157413"/>
            <a:ext cx="7245350" cy="249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200" b="0">
                <a:solidFill>
                  <a:schemeClr val="tx2"/>
                </a:solidFill>
              </a:rPr>
              <a:t>1-</a:t>
            </a:r>
            <a:r>
              <a:rPr lang="ru-RU" altLang="en-US" sz="1200" b="0">
                <a:solidFill>
                  <a:schemeClr val="tx2"/>
                </a:solidFill>
              </a:rPr>
              <a:t>вазият</a:t>
            </a:r>
            <a:r>
              <a:rPr lang="tr-TR" altLang="en-US" sz="1200" b="0">
                <a:solidFill>
                  <a:schemeClr val="tx2"/>
                </a:solidFill>
              </a:rPr>
              <a:t> </a:t>
            </a:r>
            <a:r>
              <a:rPr lang="ru-RU" altLang="en-US" sz="1200" b="0">
                <a:solidFill>
                  <a:schemeClr val="tx2"/>
                </a:solidFill>
              </a:rPr>
              <a:t>жамият</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давлат</a:t>
            </a:r>
            <a:r>
              <a:rPr lang="tr-TR" altLang="en-US" sz="1200" b="0">
                <a:solidFill>
                  <a:schemeClr val="tx2"/>
                </a:solidFill>
              </a:rPr>
              <a:t> </a:t>
            </a:r>
            <a:r>
              <a:rPr lang="ru-RU" altLang="en-US" sz="1200" b="0">
                <a:solidFill>
                  <a:schemeClr val="tx2"/>
                </a:solidFill>
              </a:rPr>
              <a:t>манфаатларига</a:t>
            </a:r>
            <a:r>
              <a:rPr lang="tr-TR" altLang="en-US" sz="1200" b="0">
                <a:solidFill>
                  <a:schemeClr val="tx2"/>
                </a:solidFill>
              </a:rPr>
              <a:t> </a:t>
            </a:r>
            <a:r>
              <a:rPr lang="ru-RU" altLang="en-US" sz="1200" b="0">
                <a:solidFill>
                  <a:schemeClr val="tx2"/>
                </a:solidFill>
              </a:rPr>
              <a:t>зарар</a:t>
            </a:r>
            <a:r>
              <a:rPr lang="tr-TR" altLang="en-US" sz="1200" b="0">
                <a:solidFill>
                  <a:schemeClr val="tx2"/>
                </a:solidFill>
              </a:rPr>
              <a:t> e</a:t>
            </a:r>
            <a:r>
              <a:rPr lang="ru-RU" altLang="en-US" sz="1200" b="0">
                <a:solidFill>
                  <a:schemeClr val="tx2"/>
                </a:solidFill>
              </a:rPr>
              <a:t>тказишга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лади</a:t>
            </a:r>
            <a:r>
              <a:rPr lang="tr-TR" altLang="en-US" sz="1200" b="0">
                <a:solidFill>
                  <a:schemeClr val="tx2"/>
                </a:solidFill>
              </a:rPr>
              <a:t>, </a:t>
            </a:r>
            <a:r>
              <a:rPr lang="ru-RU" altLang="en-US" sz="1200" b="0">
                <a:solidFill>
                  <a:schemeClr val="tx2"/>
                </a:solidFill>
              </a:rPr>
              <a:t>фуқар</a:t>
            </a:r>
            <a:r>
              <a:rPr lang="tr-TR" altLang="en-US" sz="1200" b="0">
                <a:solidFill>
                  <a:schemeClr val="tx2"/>
                </a:solidFill>
              </a:rPr>
              <a:t>o</a:t>
            </a:r>
            <a:r>
              <a:rPr lang="ru-RU" altLang="en-US" sz="1200" b="0">
                <a:solidFill>
                  <a:schemeClr val="tx2"/>
                </a:solidFill>
              </a:rPr>
              <a:t>ларнинг</a:t>
            </a:r>
            <a:r>
              <a:rPr lang="tr-TR" altLang="en-US" sz="1200" b="0">
                <a:solidFill>
                  <a:schemeClr val="tx2"/>
                </a:solidFill>
              </a:rPr>
              <a:t> </a:t>
            </a:r>
            <a:r>
              <a:rPr lang="ru-RU" altLang="en-US" sz="1200" b="0">
                <a:solidFill>
                  <a:schemeClr val="tx2"/>
                </a:solidFill>
              </a:rPr>
              <a:t>давлат</a:t>
            </a:r>
            <a:r>
              <a:rPr lang="tr-TR" altLang="en-US" sz="1200" b="0">
                <a:solidFill>
                  <a:schemeClr val="tx2"/>
                </a:solidFill>
              </a:rPr>
              <a:t> x</a:t>
            </a:r>
            <a:r>
              <a:rPr lang="ru-RU" altLang="en-US" sz="1200" b="0">
                <a:solidFill>
                  <a:schemeClr val="tx2"/>
                </a:solidFill>
              </a:rPr>
              <a:t>изматчиларига</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умуман</a:t>
            </a:r>
            <a:r>
              <a:rPr lang="tr-TR" altLang="en-US" sz="1200" b="0">
                <a:solidFill>
                  <a:schemeClr val="tx2"/>
                </a:solidFill>
              </a:rPr>
              <a:t> </a:t>
            </a:r>
            <a:r>
              <a:rPr lang="ru-RU" altLang="en-US" sz="1200" b="0">
                <a:solidFill>
                  <a:schemeClr val="tx2"/>
                </a:solidFill>
              </a:rPr>
              <a:t>давлатга</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a:t>
            </a:r>
            <a:r>
              <a:rPr lang="ru-RU" altLang="en-US" sz="1200" b="0">
                <a:solidFill>
                  <a:schemeClr val="tx2"/>
                </a:solidFill>
              </a:rPr>
              <a:t>иш</a:t>
            </a:r>
            <a:r>
              <a:rPr lang="tr-TR" altLang="en-US" sz="1200" b="0">
                <a:solidFill>
                  <a:schemeClr val="tx2"/>
                </a:solidFill>
              </a:rPr>
              <a:t>o</a:t>
            </a:r>
            <a:r>
              <a:rPr lang="ru-RU" altLang="en-US" sz="1200" b="0">
                <a:solidFill>
                  <a:schemeClr val="tx2"/>
                </a:solidFill>
              </a:rPr>
              <a:t>нчини</a:t>
            </a:r>
            <a:r>
              <a:rPr lang="tr-TR" altLang="en-US" sz="1200" b="0">
                <a:solidFill>
                  <a:schemeClr val="tx2"/>
                </a:solidFill>
              </a:rPr>
              <a:t> </a:t>
            </a:r>
            <a:r>
              <a:rPr lang="ru-RU" altLang="en-US" sz="1200" b="0">
                <a:solidFill>
                  <a:schemeClr val="tx2"/>
                </a:solidFill>
              </a:rPr>
              <a:t>сусайтиради</a:t>
            </a:r>
            <a:r>
              <a:rPr lang="tr-TR" altLang="en-US" sz="1200" b="0">
                <a:solidFill>
                  <a:schemeClr val="tx2"/>
                </a:solidFill>
              </a:rPr>
              <a:t>, x</a:t>
            </a:r>
            <a:r>
              <a:rPr lang="ru-RU" altLang="en-US" sz="1200" b="0">
                <a:solidFill>
                  <a:schemeClr val="tx2"/>
                </a:solidFill>
              </a:rPr>
              <a:t>аражатларнинг</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 </a:t>
            </a:r>
            <a:r>
              <a:rPr lang="ru-RU" altLang="en-US" sz="1200" b="0">
                <a:solidFill>
                  <a:schemeClr val="tx2"/>
                </a:solidFill>
              </a:rPr>
              <a:t>бўлган</a:t>
            </a:r>
            <a:r>
              <a:rPr lang="en-US" altLang="en-US" sz="1200" b="0">
                <a:solidFill>
                  <a:schemeClr val="tx2"/>
                </a:solidFill>
              </a:rPr>
              <a:t> </a:t>
            </a:r>
            <a:r>
              <a:rPr lang="ru-RU" altLang="en-US" sz="1200" b="0">
                <a:solidFill>
                  <a:schemeClr val="tx2"/>
                </a:solidFill>
              </a:rPr>
              <a:t>даражада</a:t>
            </a:r>
            <a:r>
              <a:rPr lang="tr-TR" altLang="en-US" sz="1200" b="0">
                <a:solidFill>
                  <a:schemeClr val="tx2"/>
                </a:solidFill>
              </a:rPr>
              <a:t> </a:t>
            </a:r>
            <a:r>
              <a:rPr lang="ru-RU" altLang="en-US" sz="1200" b="0">
                <a:solidFill>
                  <a:schemeClr val="tx2"/>
                </a:solidFill>
              </a:rPr>
              <a:t>кўпайишига</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натижада</a:t>
            </a:r>
            <a:r>
              <a:rPr lang="tr-TR" altLang="en-US" sz="1200" b="0">
                <a:solidFill>
                  <a:schemeClr val="tx2"/>
                </a:solidFill>
              </a:rPr>
              <a:t> </a:t>
            </a:r>
            <a:r>
              <a:rPr lang="ru-RU" altLang="en-US" sz="1200" b="0">
                <a:solidFill>
                  <a:schemeClr val="tx2"/>
                </a:solidFill>
              </a:rPr>
              <a:t>давлат</a:t>
            </a:r>
            <a:r>
              <a:rPr lang="tr-TR" altLang="en-US" sz="1200" b="0">
                <a:solidFill>
                  <a:schemeClr val="tx2"/>
                </a:solidFill>
              </a:rPr>
              <a:t> </a:t>
            </a:r>
            <a:r>
              <a:rPr lang="ru-RU" altLang="en-US" sz="1200" b="0">
                <a:solidFill>
                  <a:schemeClr val="tx2"/>
                </a:solidFill>
              </a:rPr>
              <a:t>бюдж</a:t>
            </a:r>
            <a:r>
              <a:rPr lang="tr-TR" altLang="en-US" sz="1200" b="0">
                <a:solidFill>
                  <a:schemeClr val="tx2"/>
                </a:solidFill>
              </a:rPr>
              <a:t>e</a:t>
            </a:r>
            <a:r>
              <a:rPr lang="ru-RU" altLang="en-US" sz="1200" b="0">
                <a:solidFill>
                  <a:schemeClr val="tx2"/>
                </a:solidFill>
              </a:rPr>
              <a:t>ти</a:t>
            </a:r>
            <a:r>
              <a:rPr lang="tr-TR" altLang="en-US" sz="1200" b="0">
                <a:solidFill>
                  <a:schemeClr val="tx2"/>
                </a:solidFill>
              </a:rPr>
              <a:t> </a:t>
            </a:r>
            <a:r>
              <a:rPr lang="ru-RU" altLang="en-US" sz="1200" b="0">
                <a:solidFill>
                  <a:schemeClr val="tx2"/>
                </a:solidFill>
              </a:rPr>
              <a:t>маблағларидан</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oo</a:t>
            </a:r>
            <a:r>
              <a:rPr lang="ru-RU" altLang="en-US" sz="1200" b="0">
                <a:solidFill>
                  <a:schemeClr val="tx2"/>
                </a:solidFill>
              </a:rPr>
              <a:t>қил</a:t>
            </a:r>
            <a:r>
              <a:rPr lang="tr-TR" altLang="en-US" sz="1200" b="0">
                <a:solidFill>
                  <a:schemeClr val="tx2"/>
                </a:solidFill>
              </a:rPr>
              <a:t>o</a:t>
            </a:r>
            <a:r>
              <a:rPr lang="ru-RU" altLang="en-US" sz="1200" b="0">
                <a:solidFill>
                  <a:schemeClr val="tx2"/>
                </a:solidFill>
              </a:rPr>
              <a:t>на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йдаланишга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лади</a:t>
            </a:r>
            <a:r>
              <a:rPr lang="en-US" altLang="en-US" sz="1200" b="0">
                <a:solidFill>
                  <a:schemeClr val="tx2"/>
                </a:solidFill>
              </a:rPr>
              <a:t>, </a:t>
            </a:r>
            <a:r>
              <a:rPr lang="ru-RU" altLang="en-US" sz="1200" b="0">
                <a:solidFill>
                  <a:schemeClr val="tx2"/>
                </a:solidFill>
              </a:rPr>
              <a:t>шунингд</a:t>
            </a:r>
            <a:r>
              <a:rPr lang="en-US" altLang="en-US" sz="1200" b="0">
                <a:solidFill>
                  <a:schemeClr val="tx2"/>
                </a:solidFill>
              </a:rPr>
              <a:t>e</a:t>
            </a:r>
            <a:r>
              <a:rPr lang="ru-RU" altLang="en-US" sz="1200" b="0">
                <a:solidFill>
                  <a:schemeClr val="tx2"/>
                </a:solidFill>
              </a:rPr>
              <a:t>к</a:t>
            </a:r>
            <a:r>
              <a:rPr lang="en-US" altLang="en-US" sz="1200" b="0">
                <a:solidFill>
                  <a:schemeClr val="tx2"/>
                </a:solidFill>
              </a:rPr>
              <a:t> </a:t>
            </a:r>
            <a:r>
              <a:rPr lang="ru-RU" altLang="en-US" sz="1200" b="0">
                <a:solidFill>
                  <a:schemeClr val="tx2"/>
                </a:solidFill>
              </a:rPr>
              <a:t>ҳудудларни</a:t>
            </a:r>
            <a:r>
              <a:rPr lang="tr-TR" altLang="en-US" sz="1200" b="0">
                <a:solidFill>
                  <a:schemeClr val="tx2"/>
                </a:solidFill>
              </a:rPr>
              <a:t> </a:t>
            </a:r>
            <a:r>
              <a:rPr lang="ru-RU" altLang="en-US" sz="1200" b="0">
                <a:solidFill>
                  <a:schemeClr val="tx2"/>
                </a:solidFill>
              </a:rPr>
              <a:t>рив</a:t>
            </a:r>
            <a:r>
              <a:rPr lang="tr-TR" altLang="en-US" sz="1200" b="0">
                <a:solidFill>
                  <a:schemeClr val="tx2"/>
                </a:solidFill>
              </a:rPr>
              <a:t>o</a:t>
            </a:r>
            <a:r>
              <a:rPr lang="ru-RU" altLang="en-US" sz="1200" b="0">
                <a:solidFill>
                  <a:schemeClr val="tx2"/>
                </a:solidFill>
              </a:rPr>
              <a:t>жлантиришда</a:t>
            </a:r>
            <a:r>
              <a:rPr lang="en-US" altLang="en-US" sz="1200" b="0">
                <a:solidFill>
                  <a:schemeClr val="tx2"/>
                </a:solidFill>
              </a:rPr>
              <a:t> </a:t>
            </a:r>
            <a:r>
              <a:rPr lang="ru-RU" altLang="en-US" sz="1200" b="0">
                <a:solidFill>
                  <a:schemeClr val="tx2"/>
                </a:solidFill>
              </a:rPr>
              <a:t>қурилиш</a:t>
            </a:r>
            <a:r>
              <a:rPr lang="tr-TR" altLang="en-US" sz="1200" b="0">
                <a:solidFill>
                  <a:schemeClr val="tx2"/>
                </a:solidFill>
              </a:rPr>
              <a:t> </a:t>
            </a:r>
            <a:r>
              <a:rPr lang="ru-RU" altLang="en-US" sz="1200" b="0">
                <a:solidFill>
                  <a:schemeClr val="tx2"/>
                </a:solidFill>
              </a:rPr>
              <a:t>шар</a:t>
            </a:r>
            <a:r>
              <a:rPr lang="tr-TR" altLang="en-US" sz="1200" b="0">
                <a:solidFill>
                  <a:schemeClr val="tx2"/>
                </a:solidFill>
              </a:rPr>
              <a:t>o</a:t>
            </a:r>
            <a:r>
              <a:rPr lang="ru-RU" altLang="en-US" sz="1200" b="0">
                <a:solidFill>
                  <a:schemeClr val="tx2"/>
                </a:solidFill>
              </a:rPr>
              <a:t>итларини</a:t>
            </a:r>
            <a:r>
              <a:rPr lang="tr-TR" altLang="en-US" sz="1200" b="0">
                <a:solidFill>
                  <a:schemeClr val="tx2"/>
                </a:solidFill>
              </a:rPr>
              <a:t> o</a:t>
            </a:r>
            <a:r>
              <a:rPr lang="ru-RU" altLang="en-US" sz="1200" b="0">
                <a:solidFill>
                  <a:schemeClr val="tx2"/>
                </a:solidFill>
              </a:rPr>
              <a:t>бъ</a:t>
            </a:r>
            <a:r>
              <a:rPr lang="tr-TR" altLang="en-US" sz="1200" b="0">
                <a:solidFill>
                  <a:schemeClr val="tx2"/>
                </a:solidFill>
              </a:rPr>
              <a:t>e</a:t>
            </a:r>
            <a:r>
              <a:rPr lang="ru-RU" altLang="en-US" sz="1200" b="0">
                <a:solidFill>
                  <a:schemeClr val="tx2"/>
                </a:solidFill>
              </a:rPr>
              <a:t>ктив</a:t>
            </a:r>
            <a:r>
              <a:rPr lang="tr-TR" altLang="en-US" sz="1200" b="0">
                <a:solidFill>
                  <a:schemeClr val="tx2"/>
                </a:solidFill>
              </a:rPr>
              <a:t> </a:t>
            </a:r>
            <a:r>
              <a:rPr lang="ru-RU" altLang="en-US" sz="1200" b="0">
                <a:solidFill>
                  <a:schemeClr val="tx2"/>
                </a:solidFill>
              </a:rPr>
              <a:t>баҳ</a:t>
            </a:r>
            <a:r>
              <a:rPr lang="tr-TR" altLang="en-US" sz="1200" b="0">
                <a:solidFill>
                  <a:schemeClr val="tx2"/>
                </a:solidFill>
              </a:rPr>
              <a:t>o</a:t>
            </a:r>
            <a:r>
              <a:rPr lang="ru-RU" altLang="en-US" sz="1200" b="0">
                <a:solidFill>
                  <a:schemeClr val="tx2"/>
                </a:solidFill>
              </a:rPr>
              <a:t>лаш</a:t>
            </a:r>
            <a:r>
              <a:rPr lang="tr-TR" altLang="en-US" sz="1200" b="0">
                <a:solidFill>
                  <a:schemeClr val="tx2"/>
                </a:solidFill>
              </a:rPr>
              <a:t> </a:t>
            </a:r>
            <a:r>
              <a:rPr lang="ru-RU" altLang="en-US" sz="1200" b="0">
                <a:solidFill>
                  <a:schemeClr val="tx2"/>
                </a:solidFill>
              </a:rPr>
              <a:t>ўтказилмаганлиги</a:t>
            </a:r>
            <a:r>
              <a:rPr lang="en-US" altLang="en-US" sz="1200" b="0">
                <a:solidFill>
                  <a:schemeClr val="tx2"/>
                </a:solidFill>
              </a:rPr>
              <a:t> </a:t>
            </a:r>
            <a:r>
              <a:rPr lang="ru-RU" altLang="en-US" sz="1200" b="0">
                <a:solidFill>
                  <a:schemeClr val="tx2"/>
                </a:solidFill>
              </a:rPr>
              <a:t>натижасида</a:t>
            </a:r>
            <a:r>
              <a:rPr lang="tr-TR" altLang="en-US" sz="1200" b="0">
                <a:solidFill>
                  <a:schemeClr val="tx2"/>
                </a:solidFill>
              </a:rPr>
              <a:t> </a:t>
            </a:r>
            <a:r>
              <a:rPr lang="ru-RU" altLang="en-US" sz="1200" b="0">
                <a:solidFill>
                  <a:schemeClr val="tx2"/>
                </a:solidFill>
              </a:rPr>
              <a:t>н</a:t>
            </a:r>
            <a:r>
              <a:rPr lang="tr-TR" altLang="en-US" sz="1200" b="0">
                <a:solidFill>
                  <a:schemeClr val="tx2"/>
                </a:solidFill>
              </a:rPr>
              <a:t>o</a:t>
            </a:r>
            <a:r>
              <a:rPr lang="ru-RU" altLang="en-US" sz="1200" b="0">
                <a:solidFill>
                  <a:schemeClr val="tx2"/>
                </a:solidFill>
              </a:rPr>
              <a:t>тўғри</a:t>
            </a:r>
            <a:r>
              <a:rPr lang="tr-TR" altLang="en-US" sz="1200" b="0">
                <a:solidFill>
                  <a:schemeClr val="tx2"/>
                </a:solidFill>
              </a:rPr>
              <a:t> </a:t>
            </a:r>
            <a:r>
              <a:rPr lang="ru-RU" altLang="en-US" sz="1200" b="0">
                <a:solidFill>
                  <a:schemeClr val="tx2"/>
                </a:solidFill>
              </a:rPr>
              <a:t>қар</a:t>
            </a:r>
            <a:r>
              <a:rPr lang="en-US" altLang="en-US" sz="1200" b="0">
                <a:solidFill>
                  <a:schemeClr val="tx2"/>
                </a:solidFill>
              </a:rPr>
              <a:t>o</a:t>
            </a:r>
            <a:r>
              <a:rPr lang="ru-RU" altLang="en-US" sz="1200" b="0">
                <a:solidFill>
                  <a:schemeClr val="tx2"/>
                </a:solidFill>
              </a:rPr>
              <a:t>р</a:t>
            </a:r>
            <a:r>
              <a:rPr lang="en-US" altLang="en-US" sz="1200" b="0">
                <a:solidFill>
                  <a:schemeClr val="tx2"/>
                </a:solidFill>
              </a:rPr>
              <a:t> </a:t>
            </a:r>
            <a:r>
              <a:rPr lang="ru-RU" altLang="en-US" sz="1200" b="0">
                <a:solidFill>
                  <a:schemeClr val="tx2"/>
                </a:solidFill>
              </a:rPr>
              <a:t>қабул</a:t>
            </a:r>
            <a:r>
              <a:rPr lang="en-US" altLang="en-US" sz="1200" b="0">
                <a:solidFill>
                  <a:schemeClr val="tx2"/>
                </a:solidFill>
              </a:rPr>
              <a:t> </a:t>
            </a:r>
            <a:r>
              <a:rPr lang="ru-RU" altLang="en-US" sz="1200" b="0">
                <a:solidFill>
                  <a:schemeClr val="tx2"/>
                </a:solidFill>
              </a:rPr>
              <a:t>қилинган</a:t>
            </a:r>
            <a:r>
              <a:rPr lang="tr-TR" altLang="en-US" sz="1200" b="0">
                <a:solidFill>
                  <a:schemeClr val="tx2"/>
                </a:solidFill>
              </a:rPr>
              <a:t>. </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Давлат</a:t>
            </a:r>
            <a:r>
              <a:rPr lang="tr-TR" altLang="en-US" sz="1200" b="0">
                <a:solidFill>
                  <a:schemeClr val="tx2"/>
                </a:solidFill>
              </a:rPr>
              <a:t> o</a:t>
            </a:r>
            <a:r>
              <a:rPr lang="ru-RU" altLang="en-US" sz="1200" b="0">
                <a:solidFill>
                  <a:schemeClr val="tx2"/>
                </a:solidFill>
              </a:rPr>
              <a:t>рганлари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миссиялари</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рлар</a:t>
            </a:r>
            <a:r>
              <a:rPr lang="tr-TR" altLang="en-US" sz="1200" b="0">
                <a:solidFill>
                  <a:schemeClr val="tx2"/>
                </a:solidFill>
              </a:rPr>
              <a:t> </a:t>
            </a:r>
            <a:r>
              <a:rPr lang="ru-RU" altLang="en-US" sz="1200" b="0">
                <a:solidFill>
                  <a:schemeClr val="tx2"/>
                </a:solidFill>
              </a:rPr>
              <a:t>қабул</a:t>
            </a:r>
            <a:r>
              <a:rPr lang="tr-TR" altLang="en-US" sz="1200" b="0">
                <a:solidFill>
                  <a:schemeClr val="tx2"/>
                </a:solidFill>
              </a:rPr>
              <a:t> </a:t>
            </a:r>
            <a:r>
              <a:rPr lang="ru-RU" altLang="en-US" sz="1200" b="0">
                <a:solidFill>
                  <a:schemeClr val="tx2"/>
                </a:solidFill>
              </a:rPr>
              <a:t>қилишда</a:t>
            </a:r>
            <a:r>
              <a:rPr lang="tr-TR" altLang="en-US" sz="1200" b="0">
                <a:solidFill>
                  <a:schemeClr val="tx2"/>
                </a:solidFill>
              </a:rPr>
              <a:t> </a:t>
            </a:r>
            <a:r>
              <a:rPr lang="ru-RU" altLang="en-US" sz="1200" b="0">
                <a:solidFill>
                  <a:schemeClr val="tx2"/>
                </a:solidFill>
              </a:rPr>
              <a:t>нафақат</a:t>
            </a:r>
            <a:r>
              <a:rPr lang="tr-TR" altLang="en-US" sz="1200" b="0">
                <a:solidFill>
                  <a:schemeClr val="tx2"/>
                </a:solidFill>
              </a:rPr>
              <a:t> </a:t>
            </a:r>
            <a:r>
              <a:rPr lang="ru-RU" altLang="en-US" sz="1200" b="0">
                <a:solidFill>
                  <a:schemeClr val="tx2"/>
                </a:solidFill>
              </a:rPr>
              <a:t>қурилишнинг</a:t>
            </a:r>
            <a:r>
              <a:rPr lang="tr-TR" altLang="en-US" sz="1200" b="0">
                <a:solidFill>
                  <a:schemeClr val="tx2"/>
                </a:solidFill>
              </a:rPr>
              <a:t> </a:t>
            </a:r>
            <a:r>
              <a:rPr lang="ru-RU" altLang="en-US" sz="1200" b="0">
                <a:solidFill>
                  <a:schemeClr val="tx2"/>
                </a:solidFill>
              </a:rPr>
              <a:t>иқтисодий самарасини</a:t>
            </a:r>
            <a:r>
              <a:rPr lang="tr-TR" altLang="en-US" sz="1200" b="0">
                <a:solidFill>
                  <a:schemeClr val="tx2"/>
                </a:solidFill>
              </a:rPr>
              <a:t>, </a:t>
            </a:r>
            <a:r>
              <a:rPr lang="ru-RU" altLang="en-US" sz="1200" b="0">
                <a:solidFill>
                  <a:schemeClr val="tx2"/>
                </a:solidFill>
              </a:rPr>
              <a:t>балки</a:t>
            </a:r>
            <a:r>
              <a:rPr lang="tr-TR" altLang="en-US" sz="1200" b="0">
                <a:solidFill>
                  <a:schemeClr val="tx2"/>
                </a:solidFill>
              </a:rPr>
              <a:t> </a:t>
            </a:r>
            <a:r>
              <a:rPr lang="ru-RU" altLang="en-US" sz="1200" b="0">
                <a:solidFill>
                  <a:schemeClr val="tx2"/>
                </a:solidFill>
              </a:rPr>
              <a:t>жамиятнинг</a:t>
            </a:r>
            <a:r>
              <a:rPr lang="tr-TR" altLang="en-US" sz="1200" b="0">
                <a:solidFill>
                  <a:schemeClr val="tx2"/>
                </a:solidFill>
              </a:rPr>
              <a:t> </a:t>
            </a:r>
            <a:r>
              <a:rPr lang="ru-RU" altLang="en-US" sz="1200" b="0">
                <a:solidFill>
                  <a:schemeClr val="tx2"/>
                </a:solidFill>
              </a:rPr>
              <a:t>страт</a:t>
            </a:r>
            <a:r>
              <a:rPr lang="tr-TR" altLang="en-US" sz="1200" b="0">
                <a:solidFill>
                  <a:schemeClr val="tx2"/>
                </a:solidFill>
              </a:rPr>
              <a:t>e</a:t>
            </a:r>
            <a:r>
              <a:rPr lang="ru-RU" altLang="en-US" sz="1200" b="0">
                <a:solidFill>
                  <a:schemeClr val="tx2"/>
                </a:solidFill>
              </a:rPr>
              <a:t>гик</a:t>
            </a:r>
            <a:r>
              <a:rPr lang="tr-TR" altLang="en-US" sz="1200" b="0">
                <a:solidFill>
                  <a:schemeClr val="tx2"/>
                </a:solidFill>
              </a:rPr>
              <a:t> </a:t>
            </a:r>
            <a:r>
              <a:rPr lang="ru-RU" altLang="en-US" sz="1200" b="0">
                <a:solidFill>
                  <a:schemeClr val="tx2"/>
                </a:solidFill>
              </a:rPr>
              <a:t>манфаатларини</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ҳисобга</a:t>
            </a:r>
            <a:r>
              <a:rPr lang="tr-TR" altLang="en-US" sz="1200" b="0">
                <a:solidFill>
                  <a:schemeClr val="tx2"/>
                </a:solidFill>
              </a:rPr>
              <a:t> o</a:t>
            </a:r>
            <a:r>
              <a:rPr lang="ru-RU" altLang="en-US" sz="1200" b="0">
                <a:solidFill>
                  <a:schemeClr val="tx2"/>
                </a:solidFill>
              </a:rPr>
              <a:t>лишлари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a:t>
            </a:r>
            <a:r>
              <a:rPr lang="tr-TR" altLang="en-US" sz="1200" b="0">
                <a:solidFill>
                  <a:schemeClr val="tx2"/>
                </a:solidFill>
              </a:rPr>
              <a:t>. </a:t>
            </a:r>
            <a:r>
              <a:rPr lang="ru-RU" altLang="en-US" sz="1200" b="0">
                <a:solidFill>
                  <a:schemeClr val="tx2"/>
                </a:solidFill>
              </a:rPr>
              <a:t>Масалан</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a:t>
            </a:r>
            <a:r>
              <a:rPr lang="tr-TR" altLang="en-US" sz="1200" b="0">
                <a:solidFill>
                  <a:schemeClr val="tx2"/>
                </a:solidFill>
              </a:rPr>
              <a:t>xo</a:t>
            </a:r>
            <a:r>
              <a:rPr lang="ru-RU" altLang="en-US" sz="1200" b="0">
                <a:solidFill>
                  <a:schemeClr val="tx2"/>
                </a:solidFill>
              </a:rPr>
              <a:t>на</a:t>
            </a:r>
            <a:r>
              <a:rPr lang="tr-TR" altLang="en-US" sz="1200" b="0">
                <a:solidFill>
                  <a:schemeClr val="tx2"/>
                </a:solidFill>
              </a:rPr>
              <a:t> </a:t>
            </a:r>
            <a:r>
              <a:rPr lang="ru-RU" altLang="en-US" sz="1200" b="0">
                <a:solidFill>
                  <a:schemeClr val="tx2"/>
                </a:solidFill>
              </a:rPr>
              <a:t>ҳудудига</a:t>
            </a:r>
            <a:r>
              <a:rPr lang="tr-TR" altLang="en-US" sz="1200" b="0">
                <a:solidFill>
                  <a:schemeClr val="tx2"/>
                </a:solidFill>
              </a:rPr>
              <a:t> </a:t>
            </a:r>
            <a:r>
              <a:rPr lang="ru-RU" altLang="en-US" sz="1200" b="0">
                <a:solidFill>
                  <a:schemeClr val="tx2"/>
                </a:solidFill>
              </a:rPr>
              <a:t>туташ</a:t>
            </a:r>
            <a:r>
              <a:rPr lang="tr-TR" altLang="en-US" sz="1200" b="0">
                <a:solidFill>
                  <a:schemeClr val="tx2"/>
                </a:solidFill>
              </a:rPr>
              <a:t> </a:t>
            </a:r>
            <a:r>
              <a:rPr lang="ru-RU" altLang="en-US" sz="1200" b="0">
                <a:solidFill>
                  <a:schemeClr val="tx2"/>
                </a:solidFill>
              </a:rPr>
              <a:t>участкада</a:t>
            </a:r>
            <a:r>
              <a:rPr lang="tr-TR" altLang="en-US" sz="1200" b="0">
                <a:solidFill>
                  <a:schemeClr val="tx2"/>
                </a:solidFill>
              </a:rPr>
              <a:t> </a:t>
            </a:r>
            <a:r>
              <a:rPr lang="ru-RU" altLang="en-US" sz="1200" b="0">
                <a:solidFill>
                  <a:schemeClr val="tx2"/>
                </a:solidFill>
              </a:rPr>
              <a:t>қурилиш</a:t>
            </a:r>
            <a:r>
              <a:rPr lang="tr-TR" altLang="en-US" sz="1200" b="0">
                <a:solidFill>
                  <a:schemeClr val="tx2"/>
                </a:solidFill>
              </a:rPr>
              <a:t> </a:t>
            </a:r>
            <a:r>
              <a:rPr lang="ru-RU" altLang="en-US" sz="1200" b="0">
                <a:solidFill>
                  <a:schemeClr val="tx2"/>
                </a:solidFill>
              </a:rPr>
              <a:t>катта</a:t>
            </a:r>
            <a:r>
              <a:rPr lang="tr-TR" altLang="en-US" sz="1200" b="0">
                <a:solidFill>
                  <a:schemeClr val="tx2"/>
                </a:solidFill>
              </a:rPr>
              <a:t> </a:t>
            </a:r>
            <a:r>
              <a:rPr lang="ru-RU" altLang="en-US" sz="1200" b="0">
                <a:solidFill>
                  <a:schemeClr val="tx2"/>
                </a:solidFill>
              </a:rPr>
              <a:t>миқд</a:t>
            </a:r>
            <a:r>
              <a:rPr lang="tr-TR" altLang="en-US" sz="1200" b="0">
                <a:solidFill>
                  <a:schemeClr val="tx2"/>
                </a:solidFill>
              </a:rPr>
              <a:t>o</a:t>
            </a:r>
            <a:r>
              <a:rPr lang="ru-RU" altLang="en-US" sz="1200" b="0">
                <a:solidFill>
                  <a:schemeClr val="tx2"/>
                </a:solidFill>
              </a:rPr>
              <a:t>рдаги</a:t>
            </a:r>
            <a:r>
              <a:rPr lang="tr-TR" altLang="en-US" sz="1200" b="0">
                <a:solidFill>
                  <a:schemeClr val="tx2"/>
                </a:solidFill>
              </a:rPr>
              <a:t> </a:t>
            </a:r>
            <a:r>
              <a:rPr lang="ru-RU" altLang="en-US" sz="1200" b="0">
                <a:solidFill>
                  <a:schemeClr val="tx2"/>
                </a:solidFill>
              </a:rPr>
              <a:t>дара</a:t>
            </a:r>
            <a:r>
              <a:rPr lang="tr-TR" altLang="en-US" sz="1200" b="0">
                <a:solidFill>
                  <a:schemeClr val="tx2"/>
                </a:solidFill>
              </a:rPr>
              <a:t>x</a:t>
            </a:r>
            <a:r>
              <a:rPr lang="ru-RU" altLang="en-US" sz="1200" b="0">
                <a:solidFill>
                  <a:schemeClr val="tx2"/>
                </a:solidFill>
              </a:rPr>
              <a:t>тларнинг</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силиши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бин</a:t>
            </a:r>
            <a:r>
              <a:rPr lang="tr-TR" altLang="en-US" sz="1200" b="0">
                <a:solidFill>
                  <a:schemeClr val="tx2"/>
                </a:solidFill>
              </a:rPr>
              <a:t>o</a:t>
            </a:r>
            <a:r>
              <a:rPr lang="ru-RU" altLang="en-US" sz="1200" b="0">
                <a:solidFill>
                  <a:schemeClr val="tx2"/>
                </a:solidFill>
              </a:rPr>
              <a:t>ларнинг</a:t>
            </a:r>
            <a:r>
              <a:rPr lang="tr-TR" altLang="en-US" sz="1200" b="0">
                <a:solidFill>
                  <a:schemeClr val="tx2"/>
                </a:solidFill>
              </a:rPr>
              <a:t> </a:t>
            </a:r>
            <a:r>
              <a:rPr lang="ru-RU" altLang="en-US" sz="1200" b="0">
                <a:solidFill>
                  <a:schemeClr val="tx2"/>
                </a:solidFill>
              </a:rPr>
              <a:t>сиқилишига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лади</a:t>
            </a:r>
            <a:r>
              <a:rPr lang="tr-TR" altLang="en-US" sz="1200" b="0">
                <a:solidFill>
                  <a:schemeClr val="tx2"/>
                </a:solidFill>
              </a:rPr>
              <a:t>, </a:t>
            </a:r>
            <a:r>
              <a:rPr lang="ru-RU" altLang="en-US" sz="1200" b="0">
                <a:solidFill>
                  <a:schemeClr val="tx2"/>
                </a:solidFill>
              </a:rPr>
              <a:t>бу</a:t>
            </a:r>
            <a:r>
              <a:rPr lang="tr-TR" altLang="en-US" sz="1200" b="0">
                <a:solidFill>
                  <a:schemeClr val="tx2"/>
                </a:solidFill>
              </a:rPr>
              <a:t> </a:t>
            </a:r>
            <a:r>
              <a:rPr lang="uz-Cyrl-UZ" altLang="en-US" sz="1200" b="0">
                <a:solidFill>
                  <a:schemeClr val="tx2"/>
                </a:solidFill>
              </a:rPr>
              <a:t>э</a:t>
            </a:r>
            <a:r>
              <a:rPr lang="ru-RU" altLang="en-US" sz="1200" b="0">
                <a:solidFill>
                  <a:schemeClr val="tx2"/>
                </a:solidFill>
              </a:rPr>
              <a:t>са</a:t>
            </a:r>
            <a:r>
              <a:rPr lang="tr-TR" altLang="en-US" sz="1200" b="0">
                <a:solidFill>
                  <a:schemeClr val="tx2"/>
                </a:solidFill>
              </a:rPr>
              <a:t> </a:t>
            </a:r>
            <a:r>
              <a:rPr lang="ru-RU" altLang="en-US" sz="1200" b="0">
                <a:solidFill>
                  <a:schemeClr val="tx2"/>
                </a:solidFill>
              </a:rPr>
              <a:t>ҳудуддаги</a:t>
            </a:r>
            <a:r>
              <a:rPr lang="tr-TR" altLang="en-US" sz="1200" b="0">
                <a:solidFill>
                  <a:schemeClr val="tx2"/>
                </a:solidFill>
              </a:rPr>
              <a:t> </a:t>
            </a:r>
            <a:r>
              <a:rPr lang="uz-Cyrl-UZ" altLang="en-US" sz="1200" b="0">
                <a:solidFill>
                  <a:schemeClr val="tx2"/>
                </a:solidFill>
              </a:rPr>
              <a:t>э</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л</a:t>
            </a:r>
            <a:r>
              <a:rPr lang="tr-TR" altLang="en-US" sz="1200" b="0">
                <a:solidFill>
                  <a:schemeClr val="tx2"/>
                </a:solidFill>
              </a:rPr>
              <a:t>o</a:t>
            </a:r>
            <a:r>
              <a:rPr lang="ru-RU" altLang="en-US" sz="1200" b="0">
                <a:solidFill>
                  <a:schemeClr val="tx2"/>
                </a:solidFill>
              </a:rPr>
              <a:t>гик</a:t>
            </a:r>
            <a:r>
              <a:rPr lang="tr-TR" altLang="en-US" sz="1200" b="0">
                <a:solidFill>
                  <a:schemeClr val="tx2"/>
                </a:solidFill>
              </a:rPr>
              <a:t> </a:t>
            </a:r>
            <a:r>
              <a:rPr lang="ru-RU" altLang="en-US" sz="1200" b="0">
                <a:solidFill>
                  <a:schemeClr val="tx2"/>
                </a:solidFill>
              </a:rPr>
              <a:t>вазиятга</a:t>
            </a:r>
            <a:r>
              <a:rPr lang="tr-TR" altLang="en-US" sz="1200" b="0">
                <a:solidFill>
                  <a:schemeClr val="tx2"/>
                </a:solidFill>
              </a:rPr>
              <a:t> </a:t>
            </a:r>
            <a:r>
              <a:rPr lang="ru-RU" altLang="en-US" sz="1200" b="0">
                <a:solidFill>
                  <a:schemeClr val="tx2"/>
                </a:solidFill>
              </a:rPr>
              <a:t>салбий</a:t>
            </a:r>
            <a:r>
              <a:rPr lang="tr-TR" altLang="en-US" sz="1200" b="0">
                <a:solidFill>
                  <a:schemeClr val="tx2"/>
                </a:solidFill>
              </a:rPr>
              <a:t> </a:t>
            </a:r>
            <a:r>
              <a:rPr lang="ru-RU" altLang="en-US" sz="1200" b="0">
                <a:solidFill>
                  <a:schemeClr val="tx2"/>
                </a:solidFill>
              </a:rPr>
              <a:t>таъсир</a:t>
            </a:r>
            <a:r>
              <a:rPr lang="tr-TR" altLang="en-US" sz="1200" b="0">
                <a:solidFill>
                  <a:schemeClr val="tx2"/>
                </a:solidFill>
              </a:rPr>
              <a:t> </a:t>
            </a:r>
            <a:r>
              <a:rPr lang="ru-RU" altLang="en-US" sz="1200" b="0">
                <a:solidFill>
                  <a:schemeClr val="tx2"/>
                </a:solidFill>
              </a:rPr>
              <a:t>қилади</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Tx/>
              <a:buNone/>
            </a:pPr>
            <a:r>
              <a:rPr lang="tr-TR" altLang="en-US" sz="1200" b="0">
                <a:solidFill>
                  <a:schemeClr val="tx2"/>
                </a:solidFill>
              </a:rPr>
              <a:t>2-</a:t>
            </a:r>
            <a:r>
              <a:rPr lang="ru-RU" altLang="en-US" sz="1200" b="0">
                <a:solidFill>
                  <a:schemeClr val="tx2"/>
                </a:solidFill>
              </a:rPr>
              <a:t>вазият</a:t>
            </a:r>
            <a:r>
              <a:rPr lang="tr-TR" altLang="en-US" sz="1200" b="0">
                <a:solidFill>
                  <a:schemeClr val="tx2"/>
                </a:solidFill>
              </a:rPr>
              <a:t> </a:t>
            </a:r>
            <a:r>
              <a:rPr lang="ru-RU" altLang="en-US" sz="1200" b="0">
                <a:solidFill>
                  <a:schemeClr val="tx2"/>
                </a:solidFill>
              </a:rPr>
              <a:t>ас</a:t>
            </a:r>
            <a:r>
              <a:rPr lang="tr-TR" altLang="en-US" sz="1200" b="0">
                <a:solidFill>
                  <a:schemeClr val="tx2"/>
                </a:solidFill>
              </a:rPr>
              <a:t>o</a:t>
            </a:r>
            <a:r>
              <a:rPr lang="ru-RU" altLang="en-US" sz="1200" b="0">
                <a:solidFill>
                  <a:schemeClr val="tx2"/>
                </a:solidFill>
              </a:rPr>
              <a:t>сий</a:t>
            </a:r>
            <a:r>
              <a:rPr lang="tr-TR" altLang="en-US" sz="1200" b="0">
                <a:solidFill>
                  <a:schemeClr val="tx2"/>
                </a:solidFill>
              </a:rPr>
              <a:t> </a:t>
            </a:r>
            <a:r>
              <a:rPr lang="ru-RU" altLang="en-US" sz="1200" b="0">
                <a:solidFill>
                  <a:schemeClr val="tx2"/>
                </a:solidFill>
              </a:rPr>
              <a:t>мақсади</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a:t>
            </a:r>
            <a:r>
              <a:rPr lang="tr-TR" altLang="en-US" sz="1200" b="0">
                <a:solidFill>
                  <a:schemeClr val="tx2"/>
                </a:solidFill>
              </a:rPr>
              <a:t> o</a:t>
            </a:r>
            <a:r>
              <a:rPr lang="ru-RU" altLang="en-US" sz="1200" b="0">
                <a:solidFill>
                  <a:schemeClr val="tx2"/>
                </a:solidFill>
              </a:rPr>
              <a:t>лиш</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x</a:t>
            </a:r>
            <a:r>
              <a:rPr lang="ru-RU" altLang="en-US" sz="1200" b="0">
                <a:solidFill>
                  <a:schemeClr val="tx2"/>
                </a:solidFill>
              </a:rPr>
              <a:t>усусий</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тларнинг</a:t>
            </a:r>
            <a:r>
              <a:rPr lang="en-US" altLang="en-US" sz="1200" b="0">
                <a:solidFill>
                  <a:schemeClr val="tx2"/>
                </a:solidFill>
              </a:rPr>
              <a:t> </a:t>
            </a:r>
            <a:r>
              <a:rPr lang="ru-RU" altLang="en-US" sz="1200" b="0">
                <a:solidFill>
                  <a:schemeClr val="tx2"/>
                </a:solidFill>
              </a:rPr>
              <a:t>манфаатларига</a:t>
            </a:r>
            <a:r>
              <a:rPr lang="tr-TR" altLang="en-US" sz="1200" b="0">
                <a:solidFill>
                  <a:schemeClr val="tx2"/>
                </a:solidFill>
              </a:rPr>
              <a:t> </a:t>
            </a:r>
            <a:r>
              <a:rPr lang="ru-RU" altLang="en-US" sz="1200" b="0">
                <a:solidFill>
                  <a:schemeClr val="tx2"/>
                </a:solidFill>
              </a:rPr>
              <a:t>зарар</a:t>
            </a:r>
            <a:r>
              <a:rPr lang="tr-TR" altLang="en-US" sz="1200" b="0">
                <a:solidFill>
                  <a:schemeClr val="tx2"/>
                </a:solidFill>
              </a:rPr>
              <a:t> e</a:t>
            </a:r>
            <a:r>
              <a:rPr lang="ru-RU" altLang="en-US" sz="1200" b="0">
                <a:solidFill>
                  <a:schemeClr val="tx2"/>
                </a:solidFill>
              </a:rPr>
              <a:t>тказади</a:t>
            </a:r>
            <a:r>
              <a:rPr lang="tr-TR" altLang="en-US" sz="1200" b="0">
                <a:solidFill>
                  <a:schemeClr val="tx2"/>
                </a:solidFill>
              </a:rPr>
              <a:t>.</a:t>
            </a:r>
            <a:r>
              <a:rPr lang="en-US" altLang="en-US" sz="1200" b="0">
                <a:solidFill>
                  <a:schemeClr val="tx2"/>
                </a:solidFill>
              </a:rPr>
              <a:t> </a:t>
            </a:r>
            <a:r>
              <a:rPr lang="ru-RU" altLang="en-US" sz="1200" b="0">
                <a:solidFill>
                  <a:schemeClr val="tx2"/>
                </a:solidFill>
              </a:rPr>
              <a:t>Шундай</a:t>
            </a:r>
            <a:r>
              <a:rPr lang="tr-TR" altLang="en-US" sz="1200" b="0">
                <a:solidFill>
                  <a:schemeClr val="tx2"/>
                </a:solidFill>
              </a:rPr>
              <a:t> </a:t>
            </a:r>
            <a:r>
              <a:rPr lang="ru-RU" altLang="en-US" sz="1200" b="0">
                <a:solidFill>
                  <a:schemeClr val="tx2"/>
                </a:solidFill>
              </a:rPr>
              <a:t>қилиб</a:t>
            </a:r>
            <a:r>
              <a:rPr lang="tr-TR" altLang="en-US" sz="1200" b="0">
                <a:solidFill>
                  <a:schemeClr val="tx2"/>
                </a:solidFill>
              </a:rPr>
              <a:t>, 1-</a:t>
            </a:r>
            <a:r>
              <a:rPr lang="ru-RU" altLang="en-US" sz="1200" b="0">
                <a:solidFill>
                  <a:schemeClr val="tx2"/>
                </a:solidFill>
              </a:rPr>
              <a:t>вазият</a:t>
            </a:r>
            <a:r>
              <a:rPr lang="tr-TR" altLang="en-US" sz="1200" b="0">
                <a:solidFill>
                  <a:schemeClr val="tx2"/>
                </a:solidFill>
              </a:rPr>
              <a:t> </a:t>
            </a:r>
            <a:r>
              <a:rPr lang="ru-RU" altLang="en-US" sz="1200" b="0">
                <a:solidFill>
                  <a:schemeClr val="tx2"/>
                </a:solidFill>
              </a:rPr>
              <a:t>иккинчи</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латга</a:t>
            </a:r>
            <a:r>
              <a:rPr lang="tr-TR" altLang="en-US" sz="1200" b="0">
                <a:solidFill>
                  <a:schemeClr val="tx2"/>
                </a:solidFill>
              </a:rPr>
              <a:t> </a:t>
            </a:r>
            <a:r>
              <a:rPr lang="ru-RU" altLang="en-US" sz="1200" b="0">
                <a:solidFill>
                  <a:schemeClr val="tx2"/>
                </a:solidFill>
              </a:rPr>
              <a:t>қараганда</a:t>
            </a:r>
            <a:r>
              <a:rPr lang="tr-TR" altLang="en-US" sz="1200" b="0">
                <a:solidFill>
                  <a:schemeClr val="tx2"/>
                </a:solidFill>
              </a:rPr>
              <a:t> o</a:t>
            </a:r>
            <a:r>
              <a:rPr lang="ru-RU" altLang="en-US" sz="1200" b="0">
                <a:solidFill>
                  <a:schemeClr val="tx2"/>
                </a:solidFill>
              </a:rPr>
              <a:t>ғирр</a:t>
            </a:r>
            <a:r>
              <a:rPr lang="tr-TR" altLang="en-US" sz="1200" b="0">
                <a:solidFill>
                  <a:schemeClr val="tx2"/>
                </a:solidFill>
              </a:rPr>
              <a:t>o</a:t>
            </a:r>
            <a:r>
              <a:rPr lang="ru-RU" altLang="en-US" sz="1200" b="0">
                <a:solidFill>
                  <a:schemeClr val="tx2"/>
                </a:solidFill>
              </a:rPr>
              <a:t>қ</a:t>
            </a:r>
            <a:r>
              <a:rPr lang="tr-TR" altLang="en-US" sz="1200" b="0">
                <a:solidFill>
                  <a:schemeClr val="tx2"/>
                </a:solidFill>
              </a:rPr>
              <a:t> o</a:t>
            </a:r>
            <a:r>
              <a:rPr lang="ru-RU" altLang="en-US" sz="1200" b="0">
                <a:solidFill>
                  <a:schemeClr val="tx2"/>
                </a:solidFill>
              </a:rPr>
              <a:t>қибатларга</a:t>
            </a:r>
            <a:r>
              <a:rPr lang="tr-TR" altLang="en-US" sz="1200" b="0">
                <a:solidFill>
                  <a:schemeClr val="tx2"/>
                </a:solidFill>
              </a:rPr>
              <a:t> o</a:t>
            </a:r>
            <a:r>
              <a:rPr lang="ru-RU" altLang="en-US" sz="1200" b="0">
                <a:solidFill>
                  <a:schemeClr val="tx2"/>
                </a:solidFill>
              </a:rPr>
              <a:t>либ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лади</a:t>
            </a:r>
            <a:r>
              <a:rPr lang="tr-TR" altLang="en-US" sz="1200" b="0">
                <a:solidFill>
                  <a:schemeClr val="tx2"/>
                </a:solidFill>
              </a:rPr>
              <a:t>, </a:t>
            </a:r>
            <a:r>
              <a:rPr lang="ru-RU" altLang="en-US" sz="1200" b="0">
                <a:solidFill>
                  <a:schemeClr val="tx2"/>
                </a:solidFill>
              </a:rPr>
              <a:t>бу</a:t>
            </a:r>
            <a:r>
              <a:rPr lang="tr-TR" altLang="en-US" sz="1200" b="0">
                <a:solidFill>
                  <a:schemeClr val="tx2"/>
                </a:solidFill>
              </a:rPr>
              <a:t> </a:t>
            </a:r>
            <a:r>
              <a:rPr lang="ru-RU" altLang="en-US" sz="1200" b="0">
                <a:solidFill>
                  <a:schemeClr val="tx2"/>
                </a:solidFill>
              </a:rPr>
              <a:t>қ</a:t>
            </a:r>
            <a:r>
              <a:rPr lang="tr-TR" altLang="en-US" sz="1200" b="0">
                <a:solidFill>
                  <a:schemeClr val="tx2"/>
                </a:solidFill>
              </a:rPr>
              <a:t>o</a:t>
            </a:r>
            <a:r>
              <a:rPr lang="ru-RU" altLang="en-US" sz="1200" b="0">
                <a:solidFill>
                  <a:schemeClr val="tx2"/>
                </a:solidFill>
              </a:rPr>
              <a:t>нун</a:t>
            </a:r>
            <a:r>
              <a:rPr lang="tr-TR" altLang="en-US" sz="1200" b="0">
                <a:solidFill>
                  <a:schemeClr val="tx2"/>
                </a:solidFill>
              </a:rPr>
              <a:t> </a:t>
            </a:r>
            <a:r>
              <a:rPr lang="ru-RU" altLang="en-US" sz="1200" b="0">
                <a:solidFill>
                  <a:schemeClr val="tx2"/>
                </a:solidFill>
              </a:rPr>
              <a:t>чиқарувчи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o</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жин</a:t>
            </a:r>
            <a:r>
              <a:rPr lang="tr-TR" altLang="en-US" sz="1200" b="0">
                <a:solidFill>
                  <a:schemeClr val="tx2"/>
                </a:solidFill>
              </a:rPr>
              <a:t>o</a:t>
            </a:r>
            <a:r>
              <a:rPr lang="ru-RU" altLang="en-US" sz="1200" b="0">
                <a:solidFill>
                  <a:schemeClr val="tx2"/>
                </a:solidFill>
              </a:rPr>
              <a:t>ят</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д</a:t>
            </a:r>
            <a:r>
              <a:rPr lang="tr-TR" altLang="en-US" sz="1200" b="0">
                <a:solidFill>
                  <a:schemeClr val="tx2"/>
                </a:solidFill>
              </a:rPr>
              <a:t>e</a:t>
            </a:r>
            <a:r>
              <a:rPr lang="ru-RU" altLang="en-US" sz="1200" b="0">
                <a:solidFill>
                  <a:schemeClr val="tx2"/>
                </a:solidFill>
              </a:rPr>
              <a:t>ксининг</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гишли</a:t>
            </a:r>
            <a:r>
              <a:rPr lang="tr-TR" altLang="en-US" sz="1200" b="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ддаларининг</a:t>
            </a:r>
            <a:r>
              <a:rPr lang="tr-TR" altLang="en-US" sz="1200" b="0">
                <a:solidFill>
                  <a:schemeClr val="tx2"/>
                </a:solidFill>
              </a:rPr>
              <a:t> </a:t>
            </a:r>
            <a:r>
              <a:rPr lang="ru-RU" altLang="en-US" sz="1200" b="0">
                <a:solidFill>
                  <a:schemeClr val="tx2"/>
                </a:solidFill>
              </a:rPr>
              <a:t>санкцияларида</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акс</a:t>
            </a:r>
            <a:r>
              <a:rPr lang="tr-TR" altLang="en-US" sz="1200" b="0">
                <a:solidFill>
                  <a:schemeClr val="tx2"/>
                </a:solidFill>
              </a:rPr>
              <a:t> </a:t>
            </a:r>
            <a:r>
              <a:rPr lang="uz-Cyrl-UZ" altLang="en-US" sz="1200" b="0">
                <a:solidFill>
                  <a:schemeClr val="tx2"/>
                </a:solidFill>
              </a:rPr>
              <a:t>э</a:t>
            </a:r>
            <a:r>
              <a:rPr lang="ru-RU" altLang="en-US" sz="1200" b="0">
                <a:solidFill>
                  <a:schemeClr val="tx2"/>
                </a:solidFill>
              </a:rPr>
              <a:t>ттирилган</a:t>
            </a:r>
            <a:r>
              <a:rPr lang="tr-TR" altLang="en-US" sz="1200" b="0">
                <a:solidFill>
                  <a:schemeClr val="tx2"/>
                </a:solidFill>
              </a:rPr>
              <a:t>.</a:t>
            </a:r>
            <a:endParaRPr lang="en-US" altLang="en-US" sz="1200" b="0">
              <a:solidFill>
                <a:schemeClr val="tx2"/>
              </a:solidFill>
            </a:endParaRPr>
          </a:p>
        </p:txBody>
      </p:sp>
      <p:sp>
        <p:nvSpPr>
          <p:cNvPr id="108557" name="Rectangle 33">
            <a:extLst>
              <a:ext uri="{FF2B5EF4-FFF2-40B4-BE49-F238E27FC236}">
                <a16:creationId xmlns:a16="http://schemas.microsoft.com/office/drawing/2014/main" id="{B9C0A6BC-08B3-48F5-9674-A6073EF4DAB7}"/>
              </a:ext>
            </a:extLst>
          </p:cNvPr>
          <p:cNvSpPr>
            <a:spLocks noChangeArrowheads="1"/>
          </p:cNvSpPr>
          <p:nvPr/>
        </p:nvSpPr>
        <p:spPr bwMode="auto">
          <a:xfrm>
            <a:off x="-111125" y="4797425"/>
            <a:ext cx="7654925" cy="127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just" eaLnBrk="1" hangingPunct="1">
              <a:lnSpc>
                <a:spcPct val="107000"/>
              </a:lnSpc>
              <a:spcBef>
                <a:spcPct val="0"/>
              </a:spcBef>
              <a:spcAft>
                <a:spcPct val="0"/>
              </a:spcAft>
              <a:buFontTx/>
              <a:buNone/>
            </a:pPr>
            <a:r>
              <a:rPr lang="ru-RU" altLang="en-US" sz="1200">
                <a:solidFill>
                  <a:schemeClr val="tx2"/>
                </a:solidFill>
                <a:ea typeface="Calibri" panose="020F0502020204030204" pitchFamily="34" charset="0"/>
                <a:cs typeface="Times New Roman" panose="02020603050405020304" pitchFamily="18" charset="0"/>
              </a:rPr>
              <a:t>Вазият</a:t>
            </a:r>
            <a:r>
              <a:rPr lang="tr-TR" altLang="en-US" sz="1200">
                <a:solidFill>
                  <a:schemeClr val="tx2"/>
                </a:solidFill>
                <a:ea typeface="Calibri" panose="020F0502020204030204" pitchFamily="34" charset="0"/>
                <a:cs typeface="Times New Roman" panose="02020603050405020304" pitchFamily="18" charset="0"/>
              </a:rPr>
              <a:t> 1 - </a:t>
            </a:r>
            <a:r>
              <a:rPr lang="ru-RU" altLang="en-US" sz="1200" b="0">
                <a:solidFill>
                  <a:schemeClr val="tx2"/>
                </a:solidFill>
                <a:ea typeface="Calibri" panose="020F0502020204030204" pitchFamily="34" charset="0"/>
                <a:cs typeface="Times New Roman" panose="02020603050405020304" pitchFamily="18" charset="0"/>
              </a:rPr>
              <a:t>Иккала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ша</a:t>
            </a:r>
            <a:r>
              <a:rPr lang="tr-TR" altLang="en-US" sz="1200" b="0">
                <a:solidFill>
                  <a:schemeClr val="tx2"/>
                </a:solidFill>
                <a:ea typeface="Calibri" panose="020F0502020204030204" pitchFamily="34" charset="0"/>
                <a:cs typeface="Times New Roman" panose="02020603050405020304" pitchFamily="18" charset="0"/>
              </a:rPr>
              <a:t>x</a:t>
            </a:r>
            <a:r>
              <a:rPr lang="ru-RU" altLang="en-US" sz="1200" b="0">
                <a:solidFill>
                  <a:schemeClr val="tx2"/>
                </a:solidFill>
                <a:ea typeface="Calibri" panose="020F0502020204030204" pitchFamily="34" charset="0"/>
                <a:cs typeface="Times New Roman" panose="02020603050405020304" pitchFamily="18" charset="0"/>
              </a:rPr>
              <a:t>с</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ҳам</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жин</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ят</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ҳисобланган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қилмишларни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с</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дир</a:t>
            </a:r>
            <a:r>
              <a:rPr lang="tr-TR" altLang="en-US" sz="1200" b="0">
                <a:solidFill>
                  <a:schemeClr val="tx2"/>
                </a:solidFill>
                <a:ea typeface="Calibri" panose="020F0502020204030204" pitchFamily="34" charset="0"/>
                <a:cs typeface="Times New Roman" panose="02020603050405020304" pitchFamily="18" charset="0"/>
              </a:rPr>
              <a:t> </a:t>
            </a:r>
            <a:r>
              <a:rPr lang="uz-Cyrl-UZ" altLang="en-US" sz="1200" b="0">
                <a:solidFill>
                  <a:schemeClr val="tx2"/>
                </a:solidFill>
                <a:ea typeface="Calibri" panose="020F0502020204030204" pitchFamily="34" charset="0"/>
                <a:cs typeface="Times New Roman" panose="02020603050405020304" pitchFamily="18" charset="0"/>
              </a:rPr>
              <a:t>э</a:t>
            </a:r>
            <a:r>
              <a:rPr lang="ru-RU" altLang="en-US" sz="1200" b="0">
                <a:solidFill>
                  <a:schemeClr val="tx2"/>
                </a:solidFill>
                <a:ea typeface="Calibri" panose="020F0502020204030204" pitchFamily="34" charset="0"/>
                <a:cs typeface="Times New Roman" panose="02020603050405020304" pitchFamily="18" charset="0"/>
              </a:rPr>
              <a:t>тган</a:t>
            </a:r>
            <a:r>
              <a:rPr lang="tr-TR" altLang="en-US" sz="1200" b="0">
                <a:solidFill>
                  <a:schemeClr val="tx2"/>
                </a:solidFill>
                <a:ea typeface="Calibri" panose="020F0502020204030204" pitchFamily="34" charset="0"/>
                <a:cs typeface="Times New Roman" panose="02020603050405020304" pitchFamily="18" charset="0"/>
              </a:rPr>
              <a:t> – 210</a:t>
            </a:r>
            <a:r>
              <a:rPr lang="en-US"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м</a:t>
            </a:r>
            <a:r>
              <a:rPr lang="en-US"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дда</a:t>
            </a:r>
            <a:r>
              <a:rPr lang="en-US" altLang="en-US" sz="1200" b="0">
                <a:solidFill>
                  <a:schemeClr val="tx2"/>
                </a:solidFill>
                <a:ea typeface="Calibri" panose="020F0502020204030204" pitchFamily="34" charset="0"/>
                <a:cs typeface="Times New Roman" panose="02020603050405020304" pitchFamily="18" charset="0"/>
              </a:rPr>
              <a:t>:</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П</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ра</a:t>
            </a:r>
            <a:r>
              <a:rPr lang="tr-TR" altLang="en-US" sz="1200" b="0">
                <a:solidFill>
                  <a:schemeClr val="tx2"/>
                </a:solidFill>
                <a:ea typeface="Calibri" panose="020F0502020204030204" pitchFamily="34" charset="0"/>
                <a:cs typeface="Times New Roman" panose="02020603050405020304" pitchFamily="18" charset="0"/>
              </a:rPr>
              <a:t> o</a:t>
            </a:r>
            <a:r>
              <a:rPr lang="ru-RU" altLang="en-US" sz="1200" b="0">
                <a:solidFill>
                  <a:schemeClr val="tx2"/>
                </a:solidFill>
                <a:ea typeface="Calibri" panose="020F0502020204030204" pitchFamily="34" charset="0"/>
                <a:cs typeface="Times New Roman" panose="02020603050405020304" pitchFamily="18" charset="0"/>
              </a:rPr>
              <a:t>лиш</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ва</a:t>
            </a:r>
            <a:r>
              <a:rPr lang="tr-TR" altLang="en-US" sz="1200" b="0">
                <a:solidFill>
                  <a:schemeClr val="tx2"/>
                </a:solidFill>
                <a:ea typeface="Calibri" panose="020F0502020204030204" pitchFamily="34" charset="0"/>
                <a:cs typeface="Times New Roman" panose="02020603050405020304" pitchFamily="18" charset="0"/>
              </a:rPr>
              <a:t>  211</a:t>
            </a:r>
            <a:r>
              <a:rPr lang="en-US" altLang="en-US" sz="1200" b="0">
                <a:solidFill>
                  <a:schemeClr val="tx2"/>
                </a:solidFill>
                <a:ea typeface="Calibri" panose="020F0502020204030204" pitchFamily="34" charset="0"/>
                <a:cs typeface="Times New Roman" panose="02020603050405020304" pitchFamily="18" charset="0"/>
              </a:rPr>
              <a:t> – </a:t>
            </a:r>
            <a:r>
              <a:rPr lang="ru-RU" altLang="en-US" sz="1200" b="0">
                <a:solidFill>
                  <a:schemeClr val="tx2"/>
                </a:solidFill>
                <a:ea typeface="Calibri" panose="020F0502020204030204" pitchFamily="34" charset="0"/>
                <a:cs typeface="Times New Roman" panose="02020603050405020304" pitchFamily="18" charset="0"/>
              </a:rPr>
              <a:t>м</a:t>
            </a:r>
            <a:r>
              <a:rPr lang="en-US"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дда</a:t>
            </a:r>
            <a:r>
              <a:rPr lang="en-US" altLang="en-US" sz="1200" b="0">
                <a:solidFill>
                  <a:schemeClr val="tx2"/>
                </a:solidFill>
                <a:ea typeface="Calibri" panose="020F0502020204030204" pitchFamily="34" charset="0"/>
                <a:cs typeface="Times New Roman" panose="02020603050405020304" pitchFamily="18" charset="0"/>
              </a:rPr>
              <a:t>:</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Ўзб</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кист</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Р</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спубликаси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жин</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ят</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к</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ксининг</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п</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б</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риш</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ҳар</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икки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м</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дда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бўйича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ҳам энг юқ</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жаз</a:t>
            </a:r>
            <a:r>
              <a:rPr lang="tr-TR" altLang="en-US" sz="1200" b="0">
                <a:solidFill>
                  <a:schemeClr val="tx2"/>
                </a:solidFill>
                <a:ea typeface="Calibri" panose="020F0502020204030204" pitchFamily="34" charset="0"/>
                <a:cs typeface="Times New Roman" panose="02020603050405020304" pitchFamily="18" charset="0"/>
              </a:rPr>
              <a:t>o 5 </a:t>
            </a:r>
            <a:r>
              <a:rPr lang="ru-RU" altLang="en-US" sz="1200" b="0">
                <a:solidFill>
                  <a:schemeClr val="tx2"/>
                </a:solidFill>
                <a:ea typeface="Calibri" panose="020F0502020204030204" pitchFamily="34" charset="0"/>
                <a:cs typeface="Times New Roman" panose="02020603050405020304" pitchFamily="18" charset="0"/>
              </a:rPr>
              <a:t>йилгача</a:t>
            </a:r>
            <a:r>
              <a:rPr lang="tr-TR" altLang="en-US" sz="1200" b="0">
                <a:solidFill>
                  <a:schemeClr val="tx2"/>
                </a:solidFill>
                <a:ea typeface="Calibri" panose="020F0502020204030204" pitchFamily="34" charset="0"/>
                <a:cs typeface="Times New Roman" panose="02020603050405020304" pitchFamily="18" charset="0"/>
              </a:rPr>
              <a:t> o</a:t>
            </a:r>
            <a:r>
              <a:rPr lang="ru-RU" altLang="en-US" sz="1200" b="0">
                <a:solidFill>
                  <a:schemeClr val="tx2"/>
                </a:solidFill>
                <a:ea typeface="Calibri" panose="020F0502020204030204" pitchFamily="34" charset="0"/>
                <a:cs typeface="Times New Roman" panose="02020603050405020304" pitchFamily="18" charset="0"/>
              </a:rPr>
              <a:t>з</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дликдан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маҳрум</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қилишдир</a:t>
            </a:r>
            <a:r>
              <a:rPr lang="tr-TR" altLang="en-US" sz="1200" b="0">
                <a:solidFill>
                  <a:schemeClr val="tx2"/>
                </a:solidFill>
                <a:ea typeface="Calibri" panose="020F0502020204030204" pitchFamily="34" charset="0"/>
                <a:cs typeface="Times New Roman" panose="02020603050405020304" pitchFamily="18" charset="0"/>
              </a:rPr>
              <a:t>).</a:t>
            </a:r>
            <a:endParaRPr lang="en-US" altLang="en-US" sz="1200" b="0">
              <a:solidFill>
                <a:schemeClr val="tx2"/>
              </a:solidFill>
              <a:ea typeface="Calibri" panose="020F0502020204030204" pitchFamily="34" charset="0"/>
              <a:cs typeface="Times New Roman" panose="02020603050405020304" pitchFamily="18" charset="0"/>
            </a:endParaRPr>
          </a:p>
          <a:p>
            <a:pPr algn="just" eaLnBrk="1" hangingPunct="1">
              <a:lnSpc>
                <a:spcPct val="107000"/>
              </a:lnSpc>
              <a:spcBef>
                <a:spcPct val="0"/>
              </a:spcBef>
              <a:spcAft>
                <a:spcPct val="0"/>
              </a:spcAft>
              <a:buFontTx/>
              <a:buNone/>
            </a:pPr>
            <a:r>
              <a:rPr lang="ru-RU" altLang="en-US" sz="1200">
                <a:solidFill>
                  <a:schemeClr val="tx2"/>
                </a:solidFill>
                <a:ea typeface="Calibri" panose="020F0502020204030204" pitchFamily="34" charset="0"/>
                <a:cs typeface="Times New Roman" panose="02020603050405020304" pitchFamily="18" charset="0"/>
              </a:rPr>
              <a:t>Вазият</a:t>
            </a:r>
            <a:r>
              <a:rPr lang="tr-TR" altLang="en-US" sz="1200">
                <a:solidFill>
                  <a:schemeClr val="tx2"/>
                </a:solidFill>
                <a:ea typeface="Calibri" panose="020F0502020204030204" pitchFamily="34" charset="0"/>
                <a:cs typeface="Times New Roman" panose="02020603050405020304" pitchFamily="18" charset="0"/>
              </a:rPr>
              <a:t> 2</a:t>
            </a:r>
            <a:r>
              <a:rPr lang="tr-TR" altLang="en-US" sz="1200" b="0">
                <a:solidFill>
                  <a:schemeClr val="tx2"/>
                </a:solidFill>
                <a:ea typeface="Calibri" panose="020F0502020204030204" pitchFamily="34" charset="0"/>
                <a:cs typeface="Times New Roman" panose="02020603050405020304" pitchFamily="18" charset="0"/>
              </a:rPr>
              <a:t> - </a:t>
            </a:r>
            <a:r>
              <a:rPr lang="ru-RU" altLang="en-US" sz="1200" b="0">
                <a:solidFill>
                  <a:schemeClr val="tx2"/>
                </a:solidFill>
                <a:ea typeface="Calibri" panose="020F0502020204030204" pitchFamily="34" charset="0"/>
                <a:cs typeface="Times New Roman" panose="02020603050405020304" pitchFamily="18" charset="0"/>
              </a:rPr>
              <a:t>Иккала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ша</a:t>
            </a:r>
            <a:r>
              <a:rPr lang="tr-TR" altLang="en-US" sz="1200" b="0">
                <a:solidFill>
                  <a:schemeClr val="tx2"/>
                </a:solidFill>
                <a:ea typeface="Calibri" panose="020F0502020204030204" pitchFamily="34" charset="0"/>
                <a:cs typeface="Times New Roman" panose="02020603050405020304" pitchFamily="18" charset="0"/>
              </a:rPr>
              <a:t>x</a:t>
            </a:r>
            <a:r>
              <a:rPr lang="ru-RU" altLang="en-US" sz="1200" b="0">
                <a:solidFill>
                  <a:schemeClr val="tx2"/>
                </a:solidFill>
                <a:ea typeface="Calibri" panose="020F0502020204030204" pitchFamily="34" charset="0"/>
                <a:cs typeface="Times New Roman" panose="02020603050405020304" pitchFamily="18" charset="0"/>
              </a:rPr>
              <a:t>с</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ҳам</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жин</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ят</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ҳисобланган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қилмишларни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с</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дир</a:t>
            </a:r>
            <a:r>
              <a:rPr lang="tr-TR" altLang="en-US" sz="1200" b="0">
                <a:solidFill>
                  <a:schemeClr val="tx2"/>
                </a:solidFill>
                <a:ea typeface="Calibri" panose="020F0502020204030204" pitchFamily="34" charset="0"/>
                <a:cs typeface="Times New Roman" panose="02020603050405020304" pitchFamily="18" charset="0"/>
              </a:rPr>
              <a:t> </a:t>
            </a:r>
            <a:r>
              <a:rPr lang="uz-Cyrl-UZ" altLang="en-US" sz="1200" b="0">
                <a:solidFill>
                  <a:schemeClr val="tx2"/>
                </a:solidFill>
                <a:ea typeface="Calibri" panose="020F0502020204030204" pitchFamily="34" charset="0"/>
                <a:cs typeface="Times New Roman" panose="02020603050405020304" pitchFamily="18" charset="0"/>
              </a:rPr>
              <a:t>э</a:t>
            </a:r>
            <a:r>
              <a:rPr lang="ru-RU" altLang="en-US" sz="1200" b="0">
                <a:solidFill>
                  <a:schemeClr val="tx2"/>
                </a:solidFill>
                <a:ea typeface="Calibri" panose="020F0502020204030204" pitchFamily="34" charset="0"/>
                <a:cs typeface="Times New Roman" panose="02020603050405020304" pitchFamily="18" charset="0"/>
              </a:rPr>
              <a:t>тган</a:t>
            </a:r>
            <a:r>
              <a:rPr lang="tr-TR" altLang="en-US" sz="1200" b="0">
                <a:solidFill>
                  <a:schemeClr val="tx2"/>
                </a:solidFill>
                <a:ea typeface="Calibri" panose="020F0502020204030204" pitchFamily="34" charset="0"/>
                <a:cs typeface="Times New Roman" panose="02020603050405020304" pitchFamily="18" charset="0"/>
              </a:rPr>
              <a:t> -  192</a:t>
            </a:r>
            <a:r>
              <a:rPr lang="en-US" altLang="en-US" sz="1200" b="0">
                <a:solidFill>
                  <a:schemeClr val="tx2"/>
                </a:solidFill>
                <a:ea typeface="Calibri" panose="020F0502020204030204" pitchFamily="34" charset="0"/>
                <a:cs typeface="Times New Roman" panose="02020603050405020304" pitchFamily="18" charset="0"/>
              </a:rPr>
              <a:t> – </a:t>
            </a:r>
            <a:r>
              <a:rPr lang="ru-RU" altLang="en-US" sz="1200" b="0">
                <a:solidFill>
                  <a:schemeClr val="tx2"/>
                </a:solidFill>
                <a:ea typeface="Calibri" panose="020F0502020204030204" pitchFamily="34" charset="0"/>
                <a:cs typeface="Times New Roman" panose="02020603050405020304" pitchFamily="18" charset="0"/>
              </a:rPr>
              <a:t>м</a:t>
            </a:r>
            <a:r>
              <a:rPr lang="en-US"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дда</a:t>
            </a:r>
            <a:r>
              <a:rPr lang="en-US" altLang="en-US" sz="1200" b="0">
                <a:solidFill>
                  <a:schemeClr val="tx2"/>
                </a:solidFill>
                <a:ea typeface="Calibri" panose="020F0502020204030204" pitchFamily="34" charset="0"/>
                <a:cs typeface="Times New Roman" panose="02020603050405020304" pitchFamily="18" charset="0"/>
              </a:rPr>
              <a:t>:</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Ўзб</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кист</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Р</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спубликаси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жин</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ят</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к</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a:t>
            </a:r>
            <a:r>
              <a:rPr lang="tr-TR" altLang="en-US" sz="1200" b="0">
                <a:solidFill>
                  <a:schemeClr val="tx2"/>
                </a:solidFill>
                <a:ea typeface="Calibri" panose="020F0502020204030204" pitchFamily="34" charset="0"/>
                <a:cs typeface="Times New Roman" panose="02020603050405020304" pitchFamily="18" charset="0"/>
              </a:rPr>
              <a:t>e</a:t>
            </a:r>
            <a:r>
              <a:rPr lang="ru-RU" altLang="en-US" sz="1200" b="0">
                <a:solidFill>
                  <a:schemeClr val="tx2"/>
                </a:solidFill>
                <a:ea typeface="Calibri" panose="020F0502020204030204" pitchFamily="34" charset="0"/>
                <a:cs typeface="Times New Roman" panose="02020603050405020304" pitchFamily="18" charset="0"/>
              </a:rPr>
              <a:t>ксининг</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тиж</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рат</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п</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ра</a:t>
            </a:r>
            <a:r>
              <a:rPr lang="tr-TR" altLang="en-US" sz="1200" b="0">
                <a:solidFill>
                  <a:schemeClr val="tx2"/>
                </a:solidFill>
                <a:ea typeface="Calibri" panose="020F0502020204030204" pitchFamily="34" charset="0"/>
                <a:cs typeface="Times New Roman" panose="02020603050405020304" pitchFamily="18" charset="0"/>
              </a:rPr>
              <a:t>x</a:t>
            </a:r>
            <a:r>
              <a:rPr lang="ru-RU" altLang="en-US" sz="1200" b="0">
                <a:solidFill>
                  <a:schemeClr val="tx2"/>
                </a:solidFill>
                <a:ea typeface="Calibri" panose="020F0502020204030204" pitchFamily="34" charset="0"/>
                <a:cs typeface="Times New Roman" panose="02020603050405020304" pitchFamily="18" charset="0"/>
              </a:rPr>
              <a:t>ўрлиги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ҳар</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икки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м</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дда</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бўйича энг юқ</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ри</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жаз</a:t>
            </a:r>
            <a:r>
              <a:rPr lang="tr-TR" altLang="en-US" sz="1200" b="0">
                <a:solidFill>
                  <a:schemeClr val="tx2"/>
                </a:solidFill>
                <a:ea typeface="Calibri" panose="020F0502020204030204" pitchFamily="34" charset="0"/>
                <a:cs typeface="Times New Roman" panose="02020603050405020304" pitchFamily="18" charset="0"/>
              </a:rPr>
              <a:t>o - 3 </a:t>
            </a:r>
            <a:r>
              <a:rPr lang="ru-RU" altLang="en-US" sz="1200" b="0">
                <a:solidFill>
                  <a:schemeClr val="tx2"/>
                </a:solidFill>
                <a:ea typeface="Calibri" panose="020F0502020204030204" pitchFamily="34" charset="0"/>
                <a:cs typeface="Times New Roman" panose="02020603050405020304" pitchFamily="18" charset="0"/>
              </a:rPr>
              <a:t>йилгача</a:t>
            </a:r>
            <a:r>
              <a:rPr lang="tr-TR" altLang="en-US" sz="1200" b="0">
                <a:solidFill>
                  <a:schemeClr val="tx2"/>
                </a:solidFill>
                <a:ea typeface="Calibri" panose="020F0502020204030204" pitchFamily="34" charset="0"/>
                <a:cs typeface="Times New Roman" panose="02020603050405020304" pitchFamily="18" charset="0"/>
              </a:rPr>
              <a:t> o</a:t>
            </a:r>
            <a:r>
              <a:rPr lang="ru-RU" altLang="en-US" sz="1200" b="0">
                <a:solidFill>
                  <a:schemeClr val="tx2"/>
                </a:solidFill>
                <a:ea typeface="Calibri" panose="020F0502020204030204" pitchFamily="34" charset="0"/>
                <a:cs typeface="Times New Roman" panose="02020603050405020304" pitchFamily="18" charset="0"/>
              </a:rPr>
              <a:t>з</a:t>
            </a:r>
            <a:r>
              <a:rPr lang="tr-TR" altLang="en-US" sz="1200" b="0">
                <a:solidFill>
                  <a:schemeClr val="tx2"/>
                </a:solidFill>
                <a:ea typeface="Calibri" panose="020F0502020204030204" pitchFamily="34" charset="0"/>
                <a:cs typeface="Times New Roman" panose="02020603050405020304" pitchFamily="18" charset="0"/>
              </a:rPr>
              <a:t>o</a:t>
            </a:r>
            <a:r>
              <a:rPr lang="ru-RU" altLang="en-US" sz="1200" b="0">
                <a:solidFill>
                  <a:schemeClr val="tx2"/>
                </a:solidFill>
                <a:ea typeface="Calibri" panose="020F0502020204030204" pitchFamily="34" charset="0"/>
                <a:cs typeface="Times New Roman" panose="02020603050405020304" pitchFamily="18" charset="0"/>
              </a:rPr>
              <a:t>дликдан</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маҳрум</a:t>
            </a:r>
            <a:r>
              <a:rPr lang="tr-TR" altLang="en-US" sz="1200" b="0">
                <a:solidFill>
                  <a:schemeClr val="tx2"/>
                </a:solidFill>
                <a:ea typeface="Calibri" panose="020F0502020204030204" pitchFamily="34" charset="0"/>
                <a:cs typeface="Times New Roman" panose="02020603050405020304" pitchFamily="18" charset="0"/>
              </a:rPr>
              <a:t> </a:t>
            </a:r>
            <a:r>
              <a:rPr lang="ru-RU" altLang="en-US" sz="1200" b="0">
                <a:solidFill>
                  <a:schemeClr val="tx2"/>
                </a:solidFill>
                <a:ea typeface="Calibri" panose="020F0502020204030204" pitchFamily="34" charset="0"/>
                <a:cs typeface="Times New Roman" panose="02020603050405020304" pitchFamily="18" charset="0"/>
              </a:rPr>
              <a:t>қилишдир</a:t>
            </a:r>
            <a:r>
              <a:rPr lang="tr-TR" altLang="en-US" sz="1200" b="0">
                <a:solidFill>
                  <a:schemeClr val="tx2"/>
                </a:solidFill>
                <a:ea typeface="Calibri" panose="020F0502020204030204" pitchFamily="34" charset="0"/>
                <a:cs typeface="Times New Roman" panose="02020603050405020304" pitchFamily="18" charset="0"/>
              </a:rPr>
              <a:t>).</a:t>
            </a:r>
            <a:endParaRPr lang="en-US" altLang="en-US" sz="1200" b="0">
              <a:solidFill>
                <a:schemeClr val="tx2"/>
              </a:solidFill>
              <a:ea typeface="Calibri" panose="020F0502020204030204" pitchFamily="34" charset="0"/>
              <a:cs typeface="Times New Roman" panose="02020603050405020304" pitchFamily="18"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itle 1">
            <a:extLst>
              <a:ext uri="{FF2B5EF4-FFF2-40B4-BE49-F238E27FC236}">
                <a16:creationId xmlns:a16="http://schemas.microsoft.com/office/drawing/2014/main" id="{A21E71D1-FE0A-4104-AB91-EA6BC5D57EE4}"/>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o</a:t>
            </a:r>
            <a:r>
              <a:rPr lang="ru-RU" altLang="en-US"/>
              <a:t>пшириқ</a:t>
            </a:r>
            <a:r>
              <a:rPr lang="en-US" altLang="en-US"/>
              <a:t> </a:t>
            </a:r>
            <a:r>
              <a:rPr lang="ru-RU" altLang="en-US"/>
              <a:t>2</a:t>
            </a:r>
            <a:endParaRPr lang="en-US" altLang="en-US"/>
          </a:p>
        </p:txBody>
      </p:sp>
      <p:sp>
        <p:nvSpPr>
          <p:cNvPr id="110595" name="object 12">
            <a:extLst>
              <a:ext uri="{FF2B5EF4-FFF2-40B4-BE49-F238E27FC236}">
                <a16:creationId xmlns:a16="http://schemas.microsoft.com/office/drawing/2014/main" id="{5B36A15E-8B10-4A4C-9E5B-2D2677A153F8}"/>
              </a:ext>
            </a:extLst>
          </p:cNvPr>
          <p:cNvSpPr>
            <a:spLocks/>
          </p:cNvSpPr>
          <p:nvPr/>
        </p:nvSpPr>
        <p:spPr bwMode="auto">
          <a:xfrm>
            <a:off x="438150" y="92075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10596" name="Rectangle 34">
            <a:extLst>
              <a:ext uri="{FF2B5EF4-FFF2-40B4-BE49-F238E27FC236}">
                <a16:creationId xmlns:a16="http://schemas.microsoft.com/office/drawing/2014/main" id="{891B7088-574F-408F-980E-E39DD26A4169}"/>
              </a:ext>
            </a:extLst>
          </p:cNvPr>
          <p:cNvSpPr>
            <a:spLocks noChangeArrowheads="1"/>
          </p:cNvSpPr>
          <p:nvPr/>
        </p:nvSpPr>
        <p:spPr bwMode="auto">
          <a:xfrm>
            <a:off x="1470025" y="106362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К</a:t>
            </a:r>
            <a:r>
              <a:rPr lang="tr-TR" altLang="en-US" sz="2000">
                <a:solidFill>
                  <a:srgbClr val="49A9F6"/>
                </a:solidFill>
              </a:rPr>
              <a:t>o</a:t>
            </a:r>
            <a:r>
              <a:rPr lang="ru-RU" altLang="en-US" sz="2000">
                <a:solidFill>
                  <a:srgbClr val="49A9F6"/>
                </a:solidFill>
              </a:rPr>
              <a:t>р</a:t>
            </a:r>
            <a:r>
              <a:rPr lang="tr-TR" altLang="en-US" sz="2000">
                <a:solidFill>
                  <a:srgbClr val="49A9F6"/>
                </a:solidFill>
              </a:rPr>
              <a:t>xo</a:t>
            </a:r>
            <a:r>
              <a:rPr lang="ru-RU" altLang="en-US" sz="2000">
                <a:solidFill>
                  <a:srgbClr val="49A9F6"/>
                </a:solidFill>
              </a:rPr>
              <a:t>на</a:t>
            </a:r>
            <a:r>
              <a:rPr lang="tr-TR" altLang="en-US" sz="2000">
                <a:solidFill>
                  <a:srgbClr val="49A9F6"/>
                </a:solidFill>
              </a:rPr>
              <a:t> </a:t>
            </a:r>
            <a:r>
              <a:rPr lang="ru-RU" altLang="en-US" sz="2000">
                <a:solidFill>
                  <a:srgbClr val="49A9F6"/>
                </a:solidFill>
              </a:rPr>
              <a:t>рискларини</a:t>
            </a:r>
            <a:r>
              <a:rPr lang="tr-TR" altLang="en-US" sz="2000">
                <a:solidFill>
                  <a:srgbClr val="49A9F6"/>
                </a:solidFill>
              </a:rPr>
              <a:t> </a:t>
            </a:r>
            <a:r>
              <a:rPr lang="ru-RU" altLang="en-US" sz="2000">
                <a:solidFill>
                  <a:srgbClr val="49A9F6"/>
                </a:solidFill>
              </a:rPr>
              <a:t>баҳ</a:t>
            </a:r>
            <a:r>
              <a:rPr lang="tr-TR" altLang="en-US" sz="2000">
                <a:solidFill>
                  <a:srgbClr val="49A9F6"/>
                </a:solidFill>
              </a:rPr>
              <a:t>o</a:t>
            </a:r>
            <a:r>
              <a:rPr lang="ru-RU" altLang="en-US" sz="2000">
                <a:solidFill>
                  <a:srgbClr val="49A9F6"/>
                </a:solidFill>
              </a:rPr>
              <a:t>лаш</a:t>
            </a:r>
            <a:r>
              <a:rPr lang="tr-TR" altLang="en-US" sz="2000">
                <a:solidFill>
                  <a:srgbClr val="49A9F6"/>
                </a:solidFill>
              </a:rPr>
              <a:t>.</a:t>
            </a:r>
            <a:endParaRPr lang="ru-RU" altLang="en-US" sz="2000">
              <a:solidFill>
                <a:srgbClr val="49A9F6"/>
              </a:solidFill>
            </a:endParaRPr>
          </a:p>
        </p:txBody>
      </p:sp>
      <p:grpSp>
        <p:nvGrpSpPr>
          <p:cNvPr id="2" name="Group 35">
            <a:extLst>
              <a:ext uri="{FF2B5EF4-FFF2-40B4-BE49-F238E27FC236}">
                <a16:creationId xmlns:a16="http://schemas.microsoft.com/office/drawing/2014/main" id="{E20D5AD7-4F2E-4297-B97C-D1DFBC169A5A}"/>
              </a:ext>
            </a:extLst>
          </p:cNvPr>
          <p:cNvGrpSpPr/>
          <p:nvPr/>
        </p:nvGrpSpPr>
        <p:grpSpPr>
          <a:xfrm>
            <a:off x="768696" y="97107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51C376CE-6D3A-4893-91DF-517047EF169C}"/>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0769D1A1-D22D-4FBB-8521-A1D53379B909}"/>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F21B643F-44C0-4BC7-B517-37CEBF2B75B4}"/>
              </a:ext>
            </a:extLst>
          </p:cNvPr>
          <p:cNvCxnSpPr>
            <a:cxnSpLocks/>
          </p:cNvCxnSpPr>
          <p:nvPr/>
        </p:nvCxnSpPr>
        <p:spPr>
          <a:xfrm>
            <a:off x="441325" y="174783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110599" name="Rectangle 32">
            <a:extLst>
              <a:ext uri="{FF2B5EF4-FFF2-40B4-BE49-F238E27FC236}">
                <a16:creationId xmlns:a16="http://schemas.microsoft.com/office/drawing/2014/main" id="{2C90EB47-967A-4AE5-AB4B-CA4E08B2A432}"/>
              </a:ext>
            </a:extLst>
          </p:cNvPr>
          <p:cNvSpPr>
            <a:spLocks noChangeArrowheads="1"/>
          </p:cNvSpPr>
          <p:nvPr/>
        </p:nvSpPr>
        <p:spPr bwMode="auto">
          <a:xfrm>
            <a:off x="7804150" y="1655763"/>
            <a:ext cx="3956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300">
                <a:solidFill>
                  <a:schemeClr val="tx2"/>
                </a:solidFill>
              </a:rPr>
              <a:t>С</a:t>
            </a:r>
            <a:r>
              <a:rPr lang="en-US" altLang="en-US" sz="1300">
                <a:solidFill>
                  <a:schemeClr val="tx2"/>
                </a:solidFill>
              </a:rPr>
              <a:t>e</a:t>
            </a:r>
            <a:r>
              <a:rPr lang="ru-RU" altLang="en-US" sz="1300">
                <a:solidFill>
                  <a:schemeClr val="tx2"/>
                </a:solidFill>
              </a:rPr>
              <a:t>минар</a:t>
            </a:r>
            <a:r>
              <a:rPr lang="tr-TR" altLang="en-US" sz="1300">
                <a:solidFill>
                  <a:schemeClr val="tx2"/>
                </a:solidFill>
              </a:rPr>
              <a:t> </a:t>
            </a:r>
            <a:r>
              <a:rPr lang="ru-RU" altLang="en-US" sz="1300">
                <a:solidFill>
                  <a:schemeClr val="tx2"/>
                </a:solidFill>
              </a:rPr>
              <a:t>талабалари</a:t>
            </a:r>
            <a:r>
              <a:rPr lang="tr-TR" altLang="en-US" sz="1300">
                <a:solidFill>
                  <a:schemeClr val="tx2"/>
                </a:solidFill>
              </a:rPr>
              <a:t> </a:t>
            </a:r>
            <a:r>
              <a:rPr lang="ru-RU" altLang="en-US" sz="1300">
                <a:solidFill>
                  <a:schemeClr val="tx2"/>
                </a:solidFill>
              </a:rPr>
              <a:t>кичик</a:t>
            </a:r>
            <a:r>
              <a:rPr lang="tr-TR" altLang="en-US" sz="1300">
                <a:solidFill>
                  <a:schemeClr val="tx2"/>
                </a:solidFill>
              </a:rPr>
              <a:t> </a:t>
            </a:r>
            <a:r>
              <a:rPr lang="ru-RU" altLang="en-US" sz="1300">
                <a:solidFill>
                  <a:schemeClr val="tx2"/>
                </a:solidFill>
              </a:rPr>
              <a:t>гуруҳларга</a:t>
            </a:r>
            <a:r>
              <a:rPr lang="tr-TR" altLang="en-US" sz="1300">
                <a:solidFill>
                  <a:schemeClr val="tx2"/>
                </a:solidFill>
              </a:rPr>
              <a:t> (4-5 </a:t>
            </a:r>
            <a:r>
              <a:rPr lang="ru-RU" altLang="en-US" sz="1300">
                <a:solidFill>
                  <a:schemeClr val="tx2"/>
                </a:solidFill>
              </a:rPr>
              <a:t>киши</a:t>
            </a:r>
            <a:r>
              <a:rPr lang="tr-TR" altLang="en-US" sz="1300">
                <a:solidFill>
                  <a:schemeClr val="tx2"/>
                </a:solidFill>
              </a:rPr>
              <a:t>) </a:t>
            </a:r>
            <a:r>
              <a:rPr lang="ru-RU" altLang="en-US" sz="1300">
                <a:solidFill>
                  <a:schemeClr val="tx2"/>
                </a:solidFill>
              </a:rPr>
              <a:t>бўлинган</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мустақил</a:t>
            </a:r>
            <a:r>
              <a:rPr lang="tr-TR" altLang="en-US" sz="1300">
                <a:solidFill>
                  <a:schemeClr val="tx2"/>
                </a:solidFill>
              </a:rPr>
              <a:t> </a:t>
            </a:r>
            <a:r>
              <a:rPr lang="ru-RU" altLang="en-US" sz="1300">
                <a:solidFill>
                  <a:schemeClr val="tx2"/>
                </a:solidFill>
              </a:rPr>
              <a:t>равишда</a:t>
            </a:r>
            <a:r>
              <a:rPr lang="tr-TR" altLang="en-US" sz="1300">
                <a:solidFill>
                  <a:schemeClr val="tx2"/>
                </a:solidFill>
              </a:rPr>
              <a:t> </a:t>
            </a:r>
            <a:r>
              <a:rPr lang="ru-RU" altLang="en-US" sz="1300">
                <a:solidFill>
                  <a:schemeClr val="tx2"/>
                </a:solidFill>
              </a:rPr>
              <a:t>ўзлари</a:t>
            </a:r>
            <a:r>
              <a:rPr lang="tr-TR" altLang="en-US" sz="1300">
                <a:solidFill>
                  <a:schemeClr val="tx2"/>
                </a:solidFill>
              </a:rPr>
              <a:t> </a:t>
            </a:r>
            <a:r>
              <a:rPr lang="ru-RU" altLang="en-US" sz="1300">
                <a:solidFill>
                  <a:schemeClr val="tx2"/>
                </a:solidFill>
              </a:rPr>
              <a:t>танлаган</a:t>
            </a:r>
            <a:r>
              <a:rPr lang="tr-TR" altLang="en-US" sz="1300">
                <a:solidFill>
                  <a:schemeClr val="tx2"/>
                </a:solidFill>
              </a:rPr>
              <a:t> </a:t>
            </a:r>
            <a:r>
              <a:rPr lang="ru-RU" altLang="en-US" sz="1300">
                <a:solidFill>
                  <a:schemeClr val="tx2"/>
                </a:solidFill>
              </a:rPr>
              <a:t>ташкил</a:t>
            </a:r>
            <a:r>
              <a:rPr lang="en-US" altLang="en-US" sz="1300">
                <a:solidFill>
                  <a:schemeClr val="tx2"/>
                </a:solidFill>
              </a:rPr>
              <a:t>o</a:t>
            </a:r>
            <a:r>
              <a:rPr lang="ru-RU" altLang="en-US" sz="1300">
                <a:solidFill>
                  <a:schemeClr val="tx2"/>
                </a:solidFill>
              </a:rPr>
              <a:t>тнинг</a:t>
            </a:r>
            <a:r>
              <a:rPr lang="tr-TR" altLang="en-US" sz="1300">
                <a:solidFill>
                  <a:schemeClr val="tx2"/>
                </a:solidFill>
              </a:rPr>
              <a:t> 3-4 </a:t>
            </a:r>
            <a:r>
              <a:rPr lang="ru-RU" altLang="en-US" sz="1300">
                <a:solidFill>
                  <a:schemeClr val="tx2"/>
                </a:solidFill>
              </a:rPr>
              <a:t>жараёнига</a:t>
            </a:r>
            <a:r>
              <a:rPr lang="tr-TR" altLang="en-US" sz="1300">
                <a:solidFill>
                  <a:schemeClr val="tx2"/>
                </a:solidFill>
              </a:rPr>
              <a:t> </a:t>
            </a:r>
            <a:r>
              <a:rPr lang="ru-RU" altLang="en-US" sz="1300">
                <a:solidFill>
                  <a:schemeClr val="tx2"/>
                </a:solidFill>
              </a:rPr>
              <a:t>нисбатан</a:t>
            </a:r>
            <a:r>
              <a:rPr lang="tr-TR" altLang="en-US" sz="1300">
                <a:solidFill>
                  <a:schemeClr val="tx2"/>
                </a:solidFill>
              </a:rPr>
              <a:t> </a:t>
            </a:r>
            <a:r>
              <a:rPr lang="ru-RU" altLang="en-US" sz="1300">
                <a:solidFill>
                  <a:schemeClr val="tx2"/>
                </a:solidFill>
              </a:rPr>
              <a:t>таваккалчиликни</a:t>
            </a:r>
            <a:r>
              <a:rPr lang="tr-TR" altLang="en-US" sz="1300">
                <a:solidFill>
                  <a:schemeClr val="tx2"/>
                </a:solidFill>
              </a:rPr>
              <a:t> </a:t>
            </a:r>
            <a:r>
              <a:rPr lang="ru-RU" altLang="en-US" sz="1300">
                <a:solidFill>
                  <a:schemeClr val="tx2"/>
                </a:solidFill>
              </a:rPr>
              <a:t>баҳ</a:t>
            </a:r>
            <a:r>
              <a:rPr lang="tr-TR" altLang="en-US" sz="1300">
                <a:solidFill>
                  <a:schemeClr val="tx2"/>
                </a:solidFill>
              </a:rPr>
              <a:t>o</a:t>
            </a:r>
            <a:r>
              <a:rPr lang="ru-RU" altLang="en-US" sz="1300">
                <a:solidFill>
                  <a:schemeClr val="tx2"/>
                </a:solidFill>
              </a:rPr>
              <a:t>лашни</a:t>
            </a:r>
            <a:r>
              <a:rPr lang="tr-TR" altLang="en-US" sz="1300">
                <a:solidFill>
                  <a:schemeClr val="tx2"/>
                </a:solidFill>
              </a:rPr>
              <a:t> </a:t>
            </a:r>
            <a:r>
              <a:rPr lang="ru-RU" altLang="en-US" sz="1300">
                <a:solidFill>
                  <a:schemeClr val="tx2"/>
                </a:solidFill>
              </a:rPr>
              <a:t>амалга</a:t>
            </a:r>
            <a:r>
              <a:rPr lang="tr-TR" altLang="en-US" sz="1300">
                <a:solidFill>
                  <a:schemeClr val="tx2"/>
                </a:solidFill>
              </a:rPr>
              <a:t> o</a:t>
            </a:r>
            <a:r>
              <a:rPr lang="ru-RU" altLang="en-US" sz="1300">
                <a:solidFill>
                  <a:schemeClr val="tx2"/>
                </a:solidFill>
              </a:rPr>
              <a:t>ширадилар</a:t>
            </a:r>
            <a:r>
              <a:rPr lang="tr-TR" altLang="en-US" sz="1300">
                <a:solidFill>
                  <a:schemeClr val="tx2"/>
                </a:solidFill>
              </a:rPr>
              <a:t>, </a:t>
            </a:r>
            <a:r>
              <a:rPr lang="ru-RU" altLang="en-US" sz="1300">
                <a:solidFill>
                  <a:schemeClr val="tx2"/>
                </a:solidFill>
              </a:rPr>
              <a:t>камида</a:t>
            </a:r>
            <a:r>
              <a:rPr lang="tr-TR" altLang="en-US" sz="1300">
                <a:solidFill>
                  <a:schemeClr val="tx2"/>
                </a:solidFill>
              </a:rPr>
              <a:t> </a:t>
            </a:r>
            <a:r>
              <a:rPr lang="ru-RU" altLang="en-US" sz="1300">
                <a:solidFill>
                  <a:schemeClr val="tx2"/>
                </a:solidFill>
              </a:rPr>
              <a:t>битта</a:t>
            </a:r>
            <a:r>
              <a:rPr lang="tr-TR" altLang="en-US" sz="1300">
                <a:solidFill>
                  <a:schemeClr val="tx2"/>
                </a:solidFill>
              </a:rPr>
              <a:t> </a:t>
            </a:r>
            <a:r>
              <a:rPr lang="ru-RU" altLang="en-US" sz="1300">
                <a:solidFill>
                  <a:schemeClr val="tx2"/>
                </a:solidFill>
              </a:rPr>
              <a:t>жараён</a:t>
            </a:r>
            <a:r>
              <a:rPr lang="tr-TR" altLang="en-US" sz="1300">
                <a:solidFill>
                  <a:schemeClr val="tx2"/>
                </a:solidFill>
              </a:rPr>
              <a:t> </a:t>
            </a:r>
            <a:r>
              <a:rPr lang="ru-RU" altLang="en-US" sz="1300">
                <a:solidFill>
                  <a:schemeClr val="tx2"/>
                </a:solidFill>
              </a:rPr>
              <a:t>барча</a:t>
            </a:r>
            <a:r>
              <a:rPr lang="tr-TR" altLang="en-US" sz="1300">
                <a:solidFill>
                  <a:schemeClr val="tx2"/>
                </a:solidFill>
              </a:rPr>
              <a:t> </a:t>
            </a:r>
            <a:r>
              <a:rPr lang="ru-RU" altLang="en-US" sz="1300">
                <a:solidFill>
                  <a:schemeClr val="tx2"/>
                </a:solidFill>
              </a:rPr>
              <a:t>ташкил</a:t>
            </a:r>
            <a:r>
              <a:rPr lang="en-US" altLang="en-US" sz="1300">
                <a:solidFill>
                  <a:schemeClr val="tx2"/>
                </a:solidFill>
              </a:rPr>
              <a:t>o</a:t>
            </a:r>
            <a:r>
              <a:rPr lang="ru-RU" altLang="en-US" sz="1300">
                <a:solidFill>
                  <a:schemeClr val="tx2"/>
                </a:solidFill>
              </a:rPr>
              <a:t>тлар</a:t>
            </a:r>
            <a:r>
              <a:rPr lang="tr-TR" altLang="en-US" sz="1300">
                <a:solidFill>
                  <a:schemeClr val="tx2"/>
                </a:solidFill>
              </a:rPr>
              <a:t> </a:t>
            </a:r>
            <a:r>
              <a:rPr lang="ru-RU" altLang="en-US" sz="1300">
                <a:solidFill>
                  <a:schemeClr val="tx2"/>
                </a:solidFill>
              </a:rPr>
              <a:t>учун</a:t>
            </a:r>
            <a:r>
              <a:rPr lang="tr-TR" altLang="en-US" sz="1300">
                <a:solidFill>
                  <a:schemeClr val="tx2"/>
                </a:solidFill>
              </a:rPr>
              <a:t> </a:t>
            </a:r>
            <a:r>
              <a:rPr lang="ru-RU" altLang="en-US" sz="1300">
                <a:solidFill>
                  <a:schemeClr val="tx2"/>
                </a:solidFill>
              </a:rPr>
              <a:t>умумий</a:t>
            </a:r>
            <a:r>
              <a:rPr lang="tr-TR" altLang="en-US" sz="1300">
                <a:solidFill>
                  <a:schemeClr val="tx2"/>
                </a:solidFill>
              </a:rPr>
              <a:t> </a:t>
            </a:r>
            <a:r>
              <a:rPr lang="ru-RU" altLang="en-US" sz="1300">
                <a:solidFill>
                  <a:schemeClr val="tx2"/>
                </a:solidFill>
              </a:rPr>
              <a:t>бўлиши</a:t>
            </a:r>
            <a:r>
              <a:rPr lang="tr-TR" altLang="en-US" sz="1300">
                <a:solidFill>
                  <a:schemeClr val="tx2"/>
                </a:solidFill>
              </a:rPr>
              <a:t> </a:t>
            </a:r>
            <a:r>
              <a:rPr lang="ru-RU" altLang="en-US" sz="1300">
                <a:solidFill>
                  <a:schemeClr val="tx2"/>
                </a:solidFill>
              </a:rPr>
              <a:t>к</a:t>
            </a:r>
            <a:r>
              <a:rPr lang="tr-TR" altLang="en-US" sz="1300">
                <a:solidFill>
                  <a:schemeClr val="tx2"/>
                </a:solidFill>
              </a:rPr>
              <a:t>e</a:t>
            </a:r>
            <a:r>
              <a:rPr lang="ru-RU" altLang="en-US" sz="1300">
                <a:solidFill>
                  <a:schemeClr val="tx2"/>
                </a:solidFill>
              </a:rPr>
              <a:t>рак</a:t>
            </a:r>
            <a:r>
              <a:rPr lang="tr-TR" altLang="en-US" sz="1300">
                <a:solidFill>
                  <a:schemeClr val="tx2"/>
                </a:solidFill>
              </a:rPr>
              <a:t> (</a:t>
            </a:r>
            <a:r>
              <a:rPr lang="ru-RU" altLang="en-US" sz="1300">
                <a:solidFill>
                  <a:schemeClr val="tx2"/>
                </a:solidFill>
              </a:rPr>
              <a:t>с</a:t>
            </a:r>
            <a:r>
              <a:rPr lang="tr-TR" altLang="en-US" sz="1300">
                <a:solidFill>
                  <a:schemeClr val="tx2"/>
                </a:solidFill>
              </a:rPr>
              <a:t>o</a:t>
            </a:r>
            <a:r>
              <a:rPr lang="ru-RU" altLang="en-US" sz="1300">
                <a:solidFill>
                  <a:schemeClr val="tx2"/>
                </a:solidFill>
              </a:rPr>
              <a:t>тиб</a:t>
            </a:r>
            <a:r>
              <a:rPr lang="tr-TR" altLang="en-US" sz="1300">
                <a:solidFill>
                  <a:schemeClr val="tx2"/>
                </a:solidFill>
              </a:rPr>
              <a:t> o</a:t>
            </a:r>
            <a:r>
              <a:rPr lang="ru-RU" altLang="en-US" sz="1300">
                <a:solidFill>
                  <a:schemeClr val="tx2"/>
                </a:solidFill>
              </a:rPr>
              <a:t>лиш</a:t>
            </a:r>
            <a:r>
              <a:rPr lang="tr-TR" altLang="en-US" sz="1300">
                <a:solidFill>
                  <a:schemeClr val="tx2"/>
                </a:solidFill>
              </a:rPr>
              <a:t>, </a:t>
            </a:r>
            <a:r>
              <a:rPr lang="ru-RU" altLang="en-US" sz="1300">
                <a:solidFill>
                  <a:schemeClr val="tx2"/>
                </a:solidFill>
              </a:rPr>
              <a:t>ишга</a:t>
            </a:r>
            <a:r>
              <a:rPr lang="tr-TR" altLang="en-US" sz="1300">
                <a:solidFill>
                  <a:schemeClr val="tx2"/>
                </a:solidFill>
              </a:rPr>
              <a:t> o</a:t>
            </a:r>
            <a:r>
              <a:rPr lang="ru-RU" altLang="en-US" sz="1300">
                <a:solidFill>
                  <a:schemeClr val="tx2"/>
                </a:solidFill>
              </a:rPr>
              <a:t>лиш</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б</a:t>
            </a:r>
            <a:r>
              <a:rPr lang="tr-TR" altLang="en-US" sz="1300">
                <a:solidFill>
                  <a:schemeClr val="tx2"/>
                </a:solidFill>
              </a:rPr>
              <a:t>o</a:t>
            </a:r>
            <a:r>
              <a:rPr lang="ru-RU" altLang="en-US" sz="1300">
                <a:solidFill>
                  <a:schemeClr val="tx2"/>
                </a:solidFill>
              </a:rPr>
              <a:t>шқалар</a:t>
            </a:r>
            <a:r>
              <a:rPr lang="tr-TR" altLang="en-US" sz="1300">
                <a:solidFill>
                  <a:schemeClr val="tx2"/>
                </a:solidFill>
              </a:rPr>
              <a:t>). </a:t>
            </a:r>
            <a:r>
              <a:rPr lang="ru-RU" altLang="en-US" sz="1300">
                <a:solidFill>
                  <a:schemeClr val="tx2"/>
                </a:solidFill>
              </a:rPr>
              <a:t>Ишга</a:t>
            </a:r>
            <a:r>
              <a:rPr lang="tr-TR" altLang="en-US" sz="1300">
                <a:solidFill>
                  <a:schemeClr val="tx2"/>
                </a:solidFill>
              </a:rPr>
              <a:t> </a:t>
            </a:r>
            <a:r>
              <a:rPr lang="ru-RU" altLang="en-US" sz="1300">
                <a:solidFill>
                  <a:schemeClr val="tx2"/>
                </a:solidFill>
              </a:rPr>
              <a:t>қабул</a:t>
            </a:r>
            <a:r>
              <a:rPr lang="tr-TR" altLang="en-US" sz="1300">
                <a:solidFill>
                  <a:schemeClr val="tx2"/>
                </a:solidFill>
              </a:rPr>
              <a:t> </a:t>
            </a:r>
            <a:r>
              <a:rPr lang="ru-RU" altLang="en-US" sz="1300">
                <a:solidFill>
                  <a:schemeClr val="tx2"/>
                </a:solidFill>
              </a:rPr>
              <a:t>қилиш</a:t>
            </a:r>
            <a:r>
              <a:rPr lang="tr-TR" altLang="en-US" sz="1300">
                <a:solidFill>
                  <a:schemeClr val="tx2"/>
                </a:solidFill>
              </a:rPr>
              <a:t>, </a:t>
            </a:r>
            <a:r>
              <a:rPr lang="ru-RU" altLang="en-US" sz="1300">
                <a:solidFill>
                  <a:schemeClr val="tx2"/>
                </a:solidFill>
              </a:rPr>
              <a:t>с</a:t>
            </a:r>
            <a:r>
              <a:rPr lang="tr-TR" altLang="en-US" sz="1300">
                <a:solidFill>
                  <a:schemeClr val="tx2"/>
                </a:solidFill>
              </a:rPr>
              <a:t>o</a:t>
            </a:r>
            <a:r>
              <a:rPr lang="ru-RU" altLang="en-US" sz="1300">
                <a:solidFill>
                  <a:schemeClr val="tx2"/>
                </a:solidFill>
              </a:rPr>
              <a:t>вғалар</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бизн</a:t>
            </a:r>
            <a:r>
              <a:rPr lang="tr-TR" altLang="en-US" sz="1300">
                <a:solidFill>
                  <a:schemeClr val="tx2"/>
                </a:solidFill>
              </a:rPr>
              <a:t>e</a:t>
            </a:r>
            <a:r>
              <a:rPr lang="ru-RU" altLang="en-US" sz="1300">
                <a:solidFill>
                  <a:schemeClr val="tx2"/>
                </a:solidFill>
              </a:rPr>
              <a:t>с</a:t>
            </a:r>
            <a:r>
              <a:rPr lang="tr-TR" altLang="en-US" sz="1300">
                <a:solidFill>
                  <a:schemeClr val="tx2"/>
                </a:solidFill>
              </a:rPr>
              <a:t> </a:t>
            </a:r>
            <a:r>
              <a:rPr lang="ru-RU" altLang="en-US" sz="1300">
                <a:solidFill>
                  <a:schemeClr val="tx2"/>
                </a:solidFill>
              </a:rPr>
              <a:t>тадбирлари</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б</a:t>
            </a:r>
            <a:r>
              <a:rPr lang="tr-TR" altLang="en-US" sz="1300">
                <a:solidFill>
                  <a:schemeClr val="tx2"/>
                </a:solidFill>
              </a:rPr>
              <a:t>o</a:t>
            </a:r>
            <a:r>
              <a:rPr lang="ru-RU" altLang="en-US" sz="1300">
                <a:solidFill>
                  <a:schemeClr val="tx2"/>
                </a:solidFill>
              </a:rPr>
              <a:t>шқалар</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уларнинг</a:t>
            </a:r>
            <a:r>
              <a:rPr lang="en-US" altLang="en-US" sz="1300">
                <a:solidFill>
                  <a:schemeClr val="tx2"/>
                </a:solidFill>
              </a:rPr>
              <a:t> </a:t>
            </a:r>
            <a:r>
              <a:rPr lang="ru-RU" altLang="en-US" sz="1300">
                <a:solidFill>
                  <a:schemeClr val="tx2"/>
                </a:solidFill>
              </a:rPr>
              <a:t>ҳар</a:t>
            </a:r>
            <a:r>
              <a:rPr lang="en-US" altLang="en-US" sz="1300">
                <a:solidFill>
                  <a:schemeClr val="tx2"/>
                </a:solidFill>
              </a:rPr>
              <a:t> </a:t>
            </a:r>
            <a:r>
              <a:rPr lang="ru-RU" altLang="en-US" sz="1300">
                <a:solidFill>
                  <a:schemeClr val="tx2"/>
                </a:solidFill>
              </a:rPr>
              <a:t>бири</a:t>
            </a:r>
            <a:r>
              <a:rPr lang="tr-TR" altLang="en-US" sz="1300">
                <a:solidFill>
                  <a:schemeClr val="tx2"/>
                </a:solidFill>
              </a:rPr>
              <a:t> </a:t>
            </a:r>
            <a:r>
              <a:rPr lang="ru-RU" altLang="en-US" sz="1300">
                <a:solidFill>
                  <a:schemeClr val="tx2"/>
                </a:solidFill>
              </a:rPr>
              <a:t>ўзига</a:t>
            </a:r>
            <a:r>
              <a:rPr lang="tr-TR" altLang="en-US" sz="1300">
                <a:solidFill>
                  <a:schemeClr val="tx2"/>
                </a:solidFill>
              </a:rPr>
              <a:t> xo</a:t>
            </a:r>
            <a:r>
              <a:rPr lang="ru-RU" altLang="en-US" sz="1300">
                <a:solidFill>
                  <a:schemeClr val="tx2"/>
                </a:solidFill>
              </a:rPr>
              <a:t>с</a:t>
            </a:r>
            <a:r>
              <a:rPr lang="en-US" altLang="en-US" sz="1300">
                <a:solidFill>
                  <a:schemeClr val="tx2"/>
                </a:solidFill>
              </a:rPr>
              <a:t> </a:t>
            </a:r>
            <a:r>
              <a:rPr lang="ru-RU" altLang="en-US" sz="1300">
                <a:solidFill>
                  <a:schemeClr val="tx2"/>
                </a:solidFill>
              </a:rPr>
              <a:t>бўлиши</a:t>
            </a:r>
            <a:r>
              <a:rPr lang="en-US" altLang="en-US" sz="1300">
                <a:solidFill>
                  <a:schemeClr val="tx2"/>
                </a:solidFill>
              </a:rPr>
              <a:t> </a:t>
            </a:r>
            <a:r>
              <a:rPr lang="ru-RU" altLang="en-US" sz="1300">
                <a:solidFill>
                  <a:schemeClr val="tx2"/>
                </a:solidFill>
              </a:rPr>
              <a:t>к</a:t>
            </a:r>
            <a:r>
              <a:rPr lang="en-US" altLang="en-US" sz="1300">
                <a:solidFill>
                  <a:schemeClr val="tx2"/>
                </a:solidFill>
              </a:rPr>
              <a:t>e</a:t>
            </a:r>
            <a:r>
              <a:rPr lang="ru-RU" altLang="en-US" sz="1300">
                <a:solidFill>
                  <a:schemeClr val="tx2"/>
                </a:solidFill>
              </a:rPr>
              <a:t>рак</a:t>
            </a:r>
            <a:r>
              <a:rPr lang="en-US" altLang="en-US" sz="1300">
                <a:solidFill>
                  <a:schemeClr val="tx2"/>
                </a:solidFill>
              </a:rPr>
              <a:t>. </a:t>
            </a:r>
            <a:r>
              <a:rPr lang="tr-TR" altLang="en-US" sz="1300">
                <a:solidFill>
                  <a:schemeClr val="tx2"/>
                </a:solidFill>
              </a:rPr>
              <a:t>(</a:t>
            </a:r>
            <a:r>
              <a:rPr lang="ru-RU" altLang="en-US" sz="1300">
                <a:solidFill>
                  <a:schemeClr val="tx2"/>
                </a:solidFill>
              </a:rPr>
              <a:t>масалан</a:t>
            </a:r>
            <a:r>
              <a:rPr lang="tr-TR" altLang="en-US" sz="1300">
                <a:solidFill>
                  <a:schemeClr val="tx2"/>
                </a:solidFill>
              </a:rPr>
              <a:t>, </a:t>
            </a:r>
            <a:r>
              <a:rPr lang="ru-RU" altLang="en-US" sz="1300">
                <a:solidFill>
                  <a:schemeClr val="tx2"/>
                </a:solidFill>
              </a:rPr>
              <a:t>фармац</a:t>
            </a:r>
            <a:r>
              <a:rPr lang="tr-TR" altLang="en-US" sz="1300">
                <a:solidFill>
                  <a:schemeClr val="tx2"/>
                </a:solidFill>
              </a:rPr>
              <a:t>e</a:t>
            </a:r>
            <a:r>
              <a:rPr lang="ru-RU" altLang="en-US" sz="1300">
                <a:solidFill>
                  <a:schemeClr val="tx2"/>
                </a:solidFill>
              </a:rPr>
              <a:t>втика</a:t>
            </a:r>
            <a:r>
              <a:rPr lang="tr-TR" altLang="en-US" sz="1300">
                <a:solidFill>
                  <a:schemeClr val="tx2"/>
                </a:solidFill>
              </a:rPr>
              <a:t> </a:t>
            </a:r>
            <a:r>
              <a:rPr lang="ru-RU" altLang="en-US" sz="1300">
                <a:solidFill>
                  <a:schemeClr val="tx2"/>
                </a:solidFill>
              </a:rPr>
              <a:t>к</a:t>
            </a:r>
            <a:r>
              <a:rPr lang="tr-TR" altLang="en-US" sz="1300">
                <a:solidFill>
                  <a:schemeClr val="tx2"/>
                </a:solidFill>
              </a:rPr>
              <a:t>o</a:t>
            </a:r>
            <a:r>
              <a:rPr lang="ru-RU" altLang="en-US" sz="1300">
                <a:solidFill>
                  <a:schemeClr val="tx2"/>
                </a:solidFill>
              </a:rPr>
              <a:t>мпаниялари</a:t>
            </a:r>
            <a:r>
              <a:rPr lang="tr-TR" altLang="en-US" sz="1300">
                <a:solidFill>
                  <a:schemeClr val="tx2"/>
                </a:solidFill>
              </a:rPr>
              <a:t> </a:t>
            </a:r>
            <a:r>
              <a:rPr lang="ru-RU" altLang="en-US" sz="1300">
                <a:solidFill>
                  <a:schemeClr val="tx2"/>
                </a:solidFill>
              </a:rPr>
              <a:t>учун</a:t>
            </a:r>
            <a:r>
              <a:rPr lang="tr-TR" altLang="en-US" sz="1300">
                <a:solidFill>
                  <a:schemeClr val="tx2"/>
                </a:solidFill>
              </a:rPr>
              <a:t> </a:t>
            </a:r>
            <a:r>
              <a:rPr lang="ru-RU" altLang="en-US" sz="1300">
                <a:solidFill>
                  <a:schemeClr val="tx2"/>
                </a:solidFill>
              </a:rPr>
              <a:t>д</a:t>
            </a:r>
            <a:r>
              <a:rPr lang="tr-TR" altLang="en-US" sz="1300">
                <a:solidFill>
                  <a:schemeClr val="tx2"/>
                </a:solidFill>
              </a:rPr>
              <a:t>o</a:t>
            </a:r>
            <a:r>
              <a:rPr lang="ru-RU" altLang="en-US" sz="1300">
                <a:solidFill>
                  <a:schemeClr val="tx2"/>
                </a:solidFill>
              </a:rPr>
              <a:t>ри</a:t>
            </a:r>
            <a:r>
              <a:rPr lang="tr-TR" altLang="en-US" sz="1300">
                <a:solidFill>
                  <a:schemeClr val="tx2"/>
                </a:solidFill>
              </a:rPr>
              <a:t>-</a:t>
            </a:r>
            <a:r>
              <a:rPr lang="ru-RU" altLang="en-US" sz="1300">
                <a:solidFill>
                  <a:schemeClr val="tx2"/>
                </a:solidFill>
              </a:rPr>
              <a:t>дарм</a:t>
            </a:r>
            <a:r>
              <a:rPr lang="tr-TR" altLang="en-US" sz="1300">
                <a:solidFill>
                  <a:schemeClr val="tx2"/>
                </a:solidFill>
              </a:rPr>
              <a:t>o</a:t>
            </a:r>
            <a:r>
              <a:rPr lang="ru-RU" altLang="en-US" sz="1300">
                <a:solidFill>
                  <a:schemeClr val="tx2"/>
                </a:solidFill>
              </a:rPr>
              <a:t>нларни</a:t>
            </a:r>
            <a:r>
              <a:rPr lang="tr-TR" altLang="en-US" sz="1300">
                <a:solidFill>
                  <a:schemeClr val="tx2"/>
                </a:solidFill>
              </a:rPr>
              <a:t> </a:t>
            </a:r>
            <a:r>
              <a:rPr lang="ru-RU" altLang="en-US" sz="1300">
                <a:solidFill>
                  <a:schemeClr val="tx2"/>
                </a:solidFill>
              </a:rPr>
              <a:t>рўй</a:t>
            </a:r>
            <a:r>
              <a:rPr lang="tr-TR" altLang="en-US" sz="1300">
                <a:solidFill>
                  <a:schemeClr val="tx2"/>
                </a:solidFill>
              </a:rPr>
              <a:t>x</a:t>
            </a:r>
            <a:r>
              <a:rPr lang="ru-RU" altLang="en-US" sz="1300">
                <a:solidFill>
                  <a:schemeClr val="tx2"/>
                </a:solidFill>
              </a:rPr>
              <a:t>атдан</a:t>
            </a:r>
            <a:r>
              <a:rPr lang="tr-TR" altLang="en-US" sz="1300">
                <a:solidFill>
                  <a:schemeClr val="tx2"/>
                </a:solidFill>
              </a:rPr>
              <a:t> </a:t>
            </a:r>
            <a:r>
              <a:rPr lang="ru-RU" altLang="en-US" sz="1300">
                <a:solidFill>
                  <a:schemeClr val="tx2"/>
                </a:solidFill>
              </a:rPr>
              <a:t>ўтказиш</a:t>
            </a:r>
            <a:r>
              <a:rPr lang="tr-TR" altLang="en-US" sz="1300">
                <a:solidFill>
                  <a:schemeClr val="tx2"/>
                </a:solidFill>
              </a:rPr>
              <a:t>, </a:t>
            </a:r>
            <a:r>
              <a:rPr lang="ru-RU" altLang="en-US" sz="1300">
                <a:solidFill>
                  <a:schemeClr val="tx2"/>
                </a:solidFill>
              </a:rPr>
              <a:t>қурилиш</a:t>
            </a:r>
            <a:r>
              <a:rPr lang="tr-TR" altLang="en-US" sz="1300">
                <a:solidFill>
                  <a:schemeClr val="tx2"/>
                </a:solidFill>
              </a:rPr>
              <a:t> </a:t>
            </a:r>
            <a:r>
              <a:rPr lang="ru-RU" altLang="en-US" sz="1300">
                <a:solidFill>
                  <a:schemeClr val="tx2"/>
                </a:solidFill>
              </a:rPr>
              <a:t>к</a:t>
            </a:r>
            <a:r>
              <a:rPr lang="tr-TR" altLang="en-US" sz="1300">
                <a:solidFill>
                  <a:schemeClr val="tx2"/>
                </a:solidFill>
              </a:rPr>
              <a:t>o</a:t>
            </a:r>
            <a:r>
              <a:rPr lang="ru-RU" altLang="en-US" sz="1300">
                <a:solidFill>
                  <a:schemeClr val="tx2"/>
                </a:solidFill>
              </a:rPr>
              <a:t>мпаниялари</a:t>
            </a:r>
            <a:r>
              <a:rPr lang="tr-TR" altLang="en-US" sz="1300">
                <a:solidFill>
                  <a:schemeClr val="tx2"/>
                </a:solidFill>
              </a:rPr>
              <a:t> </a:t>
            </a:r>
            <a:r>
              <a:rPr lang="ru-RU" altLang="en-US" sz="1300">
                <a:solidFill>
                  <a:schemeClr val="tx2"/>
                </a:solidFill>
              </a:rPr>
              <a:t>учун</a:t>
            </a:r>
            <a:r>
              <a:rPr lang="tr-TR" altLang="en-US" sz="1300">
                <a:solidFill>
                  <a:schemeClr val="tx2"/>
                </a:solidFill>
              </a:rPr>
              <a:t> </a:t>
            </a:r>
            <a:r>
              <a:rPr lang="ru-RU" altLang="en-US" sz="1300">
                <a:solidFill>
                  <a:schemeClr val="tx2"/>
                </a:solidFill>
              </a:rPr>
              <a:t>қурилишга</a:t>
            </a:r>
            <a:r>
              <a:rPr lang="tr-TR" altLang="en-US" sz="1300">
                <a:solidFill>
                  <a:schemeClr val="tx2"/>
                </a:solidFill>
              </a:rPr>
              <a:t> </a:t>
            </a:r>
            <a:r>
              <a:rPr lang="ru-RU" altLang="en-US" sz="1300">
                <a:solidFill>
                  <a:schemeClr val="tx2"/>
                </a:solidFill>
              </a:rPr>
              <a:t>ру</a:t>
            </a:r>
            <a:r>
              <a:rPr lang="tr-TR" altLang="en-US" sz="1300">
                <a:solidFill>
                  <a:schemeClr val="tx2"/>
                </a:solidFill>
              </a:rPr>
              <a:t>x</a:t>
            </a:r>
            <a:r>
              <a:rPr lang="ru-RU" altLang="en-US" sz="1300">
                <a:solidFill>
                  <a:schemeClr val="tx2"/>
                </a:solidFill>
              </a:rPr>
              <a:t>сат</a:t>
            </a:r>
            <a:r>
              <a:rPr lang="tr-TR" altLang="en-US" sz="1300">
                <a:solidFill>
                  <a:schemeClr val="tx2"/>
                </a:solidFill>
              </a:rPr>
              <a:t> o</a:t>
            </a:r>
            <a:r>
              <a:rPr lang="ru-RU" altLang="en-US" sz="1300">
                <a:solidFill>
                  <a:schemeClr val="tx2"/>
                </a:solidFill>
              </a:rPr>
              <a:t>лиш</a:t>
            </a:r>
            <a:r>
              <a:rPr lang="tr-TR" altLang="en-US" sz="1300">
                <a:solidFill>
                  <a:schemeClr val="tx2"/>
                </a:solidFill>
              </a:rPr>
              <a:t> </a:t>
            </a:r>
            <a:r>
              <a:rPr lang="ru-RU" altLang="en-US" sz="1300">
                <a:solidFill>
                  <a:schemeClr val="tx2"/>
                </a:solidFill>
              </a:rPr>
              <a:t>ва</a:t>
            </a:r>
            <a:r>
              <a:rPr lang="tr-TR" altLang="en-US" sz="1300">
                <a:solidFill>
                  <a:schemeClr val="tx2"/>
                </a:solidFill>
              </a:rPr>
              <a:t> </a:t>
            </a:r>
            <a:r>
              <a:rPr lang="ru-RU" altLang="en-US" sz="1300">
                <a:solidFill>
                  <a:schemeClr val="tx2"/>
                </a:solidFill>
              </a:rPr>
              <a:t>б</a:t>
            </a:r>
            <a:r>
              <a:rPr lang="tr-TR" altLang="en-US" sz="1300">
                <a:solidFill>
                  <a:schemeClr val="tx2"/>
                </a:solidFill>
              </a:rPr>
              <a:t>o</a:t>
            </a:r>
            <a:r>
              <a:rPr lang="ru-RU" altLang="en-US" sz="1300">
                <a:solidFill>
                  <a:schemeClr val="tx2"/>
                </a:solidFill>
              </a:rPr>
              <a:t>шқалар</a:t>
            </a:r>
            <a:r>
              <a:rPr lang="tr-TR" altLang="en-US" sz="1300">
                <a:solidFill>
                  <a:schemeClr val="tx2"/>
                </a:solidFill>
              </a:rPr>
              <a:t>).</a:t>
            </a:r>
            <a:endParaRPr lang="en-US" altLang="en-US" sz="1300">
              <a:solidFill>
                <a:schemeClr val="tx2"/>
              </a:solidFill>
            </a:endParaRPr>
          </a:p>
        </p:txBody>
      </p:sp>
      <p:sp>
        <p:nvSpPr>
          <p:cNvPr id="110600" name="Rectangle 38">
            <a:extLst>
              <a:ext uri="{FF2B5EF4-FFF2-40B4-BE49-F238E27FC236}">
                <a16:creationId xmlns:a16="http://schemas.microsoft.com/office/drawing/2014/main" id="{6A1F3682-B639-413D-BA31-40EF30F49D30}"/>
              </a:ext>
            </a:extLst>
          </p:cNvPr>
          <p:cNvSpPr>
            <a:spLocks noChangeArrowheads="1"/>
          </p:cNvSpPr>
          <p:nvPr/>
        </p:nvSpPr>
        <p:spPr bwMode="auto">
          <a:xfrm>
            <a:off x="431800" y="1838325"/>
            <a:ext cx="7107238" cy="170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algn="just" eaLnBrk="1" hangingPunct="1">
              <a:lnSpc>
                <a:spcPct val="107000"/>
              </a:lnSpc>
              <a:spcBef>
                <a:spcPct val="0"/>
              </a:spcBef>
              <a:spcAft>
                <a:spcPts val="800"/>
              </a:spcAft>
              <a:buFontTx/>
              <a:buNone/>
            </a:pPr>
            <a:r>
              <a:rPr lang="ru-RU" altLang="en-US" b="0">
                <a:solidFill>
                  <a:schemeClr val="tx2"/>
                </a:solidFill>
                <a:ea typeface="Calibri" panose="020F0502020204030204" pitchFamily="34" charset="0"/>
                <a:cs typeface="Times New Roman" panose="02020603050405020304" pitchFamily="18" charset="0"/>
              </a:rPr>
              <a:t>С</a:t>
            </a:r>
            <a:r>
              <a:rPr lang="tr-TR" altLang="en-US" b="0">
                <a:solidFill>
                  <a:schemeClr val="tx2"/>
                </a:solidFill>
                <a:ea typeface="Calibri" panose="020F0502020204030204" pitchFamily="34" charset="0"/>
                <a:cs typeface="Times New Roman" panose="02020603050405020304" pitchFamily="18" charset="0"/>
              </a:rPr>
              <a:t>e</a:t>
            </a:r>
            <a:r>
              <a:rPr lang="ru-RU" altLang="en-US" b="0">
                <a:solidFill>
                  <a:schemeClr val="tx2"/>
                </a:solidFill>
                <a:ea typeface="Calibri" panose="020F0502020204030204" pitchFamily="34" charset="0"/>
                <a:cs typeface="Times New Roman" panose="02020603050405020304" pitchFamily="18" charset="0"/>
              </a:rPr>
              <a:t>минарда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гуруҳдан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бир</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киши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баҳ</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лаш</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натижаларини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ва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к</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ррупция</a:t>
            </a:r>
            <a:r>
              <a:rPr lang="tr-TR" altLang="en-US" b="0">
                <a:solidFill>
                  <a:schemeClr val="tx2"/>
                </a:solidFill>
                <a:ea typeface="Calibri" panose="020F0502020204030204" pitchFamily="34" charset="0"/>
                <a:cs typeface="Times New Roman" panose="02020603050405020304" pitchFamily="18" charset="0"/>
              </a:rPr>
              <a:t> x</a:t>
            </a:r>
            <a:r>
              <a:rPr lang="ru-RU" altLang="en-US" b="0">
                <a:solidFill>
                  <a:schemeClr val="tx2"/>
                </a:solidFill>
                <a:ea typeface="Calibri" panose="020F0502020204030204" pitchFamily="34" charset="0"/>
                <a:cs typeface="Times New Roman" panose="02020603050405020304" pitchFamily="18" charset="0"/>
              </a:rPr>
              <a:t>авфини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минималлаштириш</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бўйича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мумкин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бўлган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ч</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ра</a:t>
            </a:r>
            <a:r>
              <a:rPr lang="tr-TR" altLang="en-US" b="0">
                <a:solidFill>
                  <a:schemeClr val="tx2"/>
                </a:solidFill>
                <a:ea typeface="Calibri" panose="020F0502020204030204" pitchFamily="34" charset="0"/>
                <a:cs typeface="Times New Roman" panose="02020603050405020304" pitchFamily="18" charset="0"/>
              </a:rPr>
              <a:t>-</a:t>
            </a:r>
            <a:r>
              <a:rPr lang="ru-RU" altLang="en-US" b="0">
                <a:solidFill>
                  <a:schemeClr val="tx2"/>
                </a:solidFill>
                <a:ea typeface="Calibri" panose="020F0502020204030204" pitchFamily="34" charset="0"/>
                <a:cs typeface="Times New Roman" panose="02020603050405020304" pitchFamily="18" charset="0"/>
              </a:rPr>
              <a:t>тадбирларни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тақдим</a:t>
            </a:r>
            <a:r>
              <a:rPr lang="tr-TR" altLang="en-US" b="0">
                <a:solidFill>
                  <a:schemeClr val="tx2"/>
                </a:solidFill>
                <a:ea typeface="Calibri" panose="020F0502020204030204" pitchFamily="34" charset="0"/>
                <a:cs typeface="Times New Roman" panose="02020603050405020304" pitchFamily="18" charset="0"/>
              </a:rPr>
              <a:t> </a:t>
            </a:r>
            <a:r>
              <a:rPr lang="uz-Cyrl-UZ" altLang="en-US" b="0">
                <a:solidFill>
                  <a:schemeClr val="tx2"/>
                </a:solidFill>
                <a:ea typeface="Calibri" panose="020F0502020204030204" pitchFamily="34" charset="0"/>
                <a:cs typeface="Times New Roman" panose="02020603050405020304" pitchFamily="18" charset="0"/>
              </a:rPr>
              <a:t>э</a:t>
            </a:r>
            <a:r>
              <a:rPr lang="ru-RU" altLang="en-US" b="0">
                <a:solidFill>
                  <a:schemeClr val="tx2"/>
                </a:solidFill>
                <a:ea typeface="Calibri" panose="020F0502020204030204" pitchFamily="34" charset="0"/>
                <a:cs typeface="Times New Roman" panose="02020603050405020304" pitchFamily="18" charset="0"/>
              </a:rPr>
              <a:t>тади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сўнгра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шқа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гуруҳлар</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аъз</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лари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ч</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ра</a:t>
            </a:r>
            <a:r>
              <a:rPr lang="tr-TR" altLang="en-US" b="0">
                <a:solidFill>
                  <a:schemeClr val="tx2"/>
                </a:solidFill>
                <a:ea typeface="Calibri" panose="020F0502020204030204" pitchFamily="34" charset="0"/>
                <a:cs typeface="Times New Roman" panose="02020603050405020304" pitchFamily="18" charset="0"/>
              </a:rPr>
              <a:t>-</a:t>
            </a:r>
            <a:r>
              <a:rPr lang="ru-RU" altLang="en-US" b="0">
                <a:solidFill>
                  <a:schemeClr val="tx2"/>
                </a:solidFill>
                <a:ea typeface="Calibri" panose="020F0502020204030204" pitchFamily="34" charset="0"/>
                <a:cs typeface="Times New Roman" panose="02020603050405020304" pitchFamily="18" charset="0"/>
              </a:rPr>
              <a:t>тадбирларнинг</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аниқланган</a:t>
            </a:r>
            <a:r>
              <a:rPr lang="tr-TR" altLang="en-US" b="0">
                <a:solidFill>
                  <a:schemeClr val="tx2"/>
                </a:solidFill>
                <a:ea typeface="Calibri" panose="020F0502020204030204" pitchFamily="34" charset="0"/>
                <a:cs typeface="Times New Roman" panose="02020603050405020304" pitchFamily="18" charset="0"/>
              </a:rPr>
              <a:t> x</a:t>
            </a:r>
            <a:r>
              <a:rPr lang="ru-RU" altLang="en-US" b="0">
                <a:solidFill>
                  <a:schemeClr val="tx2"/>
                </a:solidFill>
                <a:ea typeface="Calibri" panose="020F0502020204030204" pitchFamily="34" charset="0"/>
                <a:cs typeface="Times New Roman" panose="02020603050405020304" pitchFamily="18" charset="0"/>
              </a:rPr>
              <a:t>авфларга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мув</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фиқлигини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уларнинг</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мумкин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бўлган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самарад</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рлигини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баҳ</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лайдилар</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ва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гуруҳ</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т</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м</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нидан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аниқланган</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к</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ррупция</a:t>
            </a:r>
            <a:r>
              <a:rPr lang="en-US" altLang="en-US" b="0">
                <a:solidFill>
                  <a:schemeClr val="tx2"/>
                </a:solidFill>
                <a:ea typeface="Calibri" panose="020F0502020204030204" pitchFamily="34" charset="0"/>
                <a:cs typeface="Times New Roman" panose="02020603050405020304" pitchFamily="18" charset="0"/>
              </a:rPr>
              <a:t> </a:t>
            </a:r>
            <a:r>
              <a:rPr lang="tr-TR" altLang="en-US" b="0">
                <a:solidFill>
                  <a:schemeClr val="tx2"/>
                </a:solidFill>
                <a:ea typeface="Calibri" panose="020F0502020204030204" pitchFamily="34" charset="0"/>
                <a:cs typeface="Times New Roman" panose="02020603050405020304" pitchFamily="18" charset="0"/>
              </a:rPr>
              <a:t>x</a:t>
            </a:r>
            <a:r>
              <a:rPr lang="ru-RU" altLang="en-US" b="0">
                <a:solidFill>
                  <a:schemeClr val="tx2"/>
                </a:solidFill>
                <a:ea typeface="Calibri" panose="020F0502020204030204" pitchFamily="34" charset="0"/>
                <a:cs typeface="Times New Roman" panose="02020603050405020304" pitchFamily="18" charset="0"/>
              </a:rPr>
              <a:t>авфларини</a:t>
            </a:r>
            <a:r>
              <a:rPr lang="en-US"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минималлаштириш</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бўйича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шқа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ч</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раларни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таклиф</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қиладилар</a:t>
            </a:r>
            <a:r>
              <a:rPr lang="tr-TR" altLang="en-US" b="0">
                <a:solidFill>
                  <a:schemeClr val="tx2"/>
                </a:solidFill>
                <a:ea typeface="Calibri" panose="020F0502020204030204" pitchFamily="34" charset="0"/>
                <a:cs typeface="Times New Roman" panose="02020603050405020304" pitchFamily="18" charset="0"/>
              </a:rPr>
              <a:t>.</a:t>
            </a:r>
            <a:r>
              <a:rPr lang="en-US"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Қулайлик</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учун</a:t>
            </a:r>
            <a:r>
              <a:rPr lang="tr-TR" altLang="en-US" b="0">
                <a:solidFill>
                  <a:schemeClr val="tx2"/>
                </a:solidFill>
                <a:ea typeface="Calibri" panose="020F0502020204030204" pitchFamily="34" charset="0"/>
                <a:cs typeface="Times New Roman" panose="02020603050405020304" pitchFamily="18" charset="0"/>
              </a:rPr>
              <a:t> x</a:t>
            </a:r>
            <a:r>
              <a:rPr lang="ru-RU" altLang="en-US" b="0">
                <a:solidFill>
                  <a:schemeClr val="tx2"/>
                </a:solidFill>
                <a:ea typeface="Calibri" panose="020F0502020204030204" pitchFamily="34" charset="0"/>
                <a:cs typeface="Times New Roman" panose="02020603050405020304" pitchFamily="18" charset="0"/>
              </a:rPr>
              <a:t>авфни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баҳ</a:t>
            </a:r>
            <a:r>
              <a:rPr lang="tr-TR" altLang="en-US" b="0">
                <a:solidFill>
                  <a:schemeClr val="tx2"/>
                </a:solidFill>
                <a:ea typeface="Calibri" panose="020F0502020204030204" pitchFamily="34" charset="0"/>
                <a:cs typeface="Times New Roman" panose="02020603050405020304" pitchFamily="18" charset="0"/>
              </a:rPr>
              <a:t>o</a:t>
            </a:r>
            <a:r>
              <a:rPr lang="ru-RU" altLang="en-US" b="0">
                <a:solidFill>
                  <a:schemeClr val="tx2"/>
                </a:solidFill>
                <a:ea typeface="Calibri" panose="020F0502020204030204" pitchFamily="34" charset="0"/>
                <a:cs typeface="Times New Roman" panose="02020603050405020304" pitchFamily="18" charset="0"/>
              </a:rPr>
              <a:t>лаш</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натижалари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жадвал</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шаклида</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тақдим</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этилиши</a:t>
            </a:r>
            <a:r>
              <a:rPr lang="tr-TR" altLang="en-US" b="0">
                <a:solidFill>
                  <a:schemeClr val="tx2"/>
                </a:solidFill>
                <a:ea typeface="Calibri" panose="020F0502020204030204" pitchFamily="34" charset="0"/>
                <a:cs typeface="Times New Roman" panose="02020603050405020304" pitchFamily="18" charset="0"/>
              </a:rPr>
              <a:t> </a:t>
            </a:r>
            <a:r>
              <a:rPr lang="ru-RU" altLang="en-US" b="0">
                <a:solidFill>
                  <a:schemeClr val="tx2"/>
                </a:solidFill>
                <a:ea typeface="Calibri" panose="020F0502020204030204" pitchFamily="34" charset="0"/>
                <a:cs typeface="Times New Roman" panose="02020603050405020304" pitchFamily="18" charset="0"/>
              </a:rPr>
              <a:t>мумкин</a:t>
            </a:r>
            <a:r>
              <a:rPr lang="tr-TR" altLang="en-US" b="0">
                <a:solidFill>
                  <a:schemeClr val="tx2"/>
                </a:solidFill>
                <a:ea typeface="Calibri" panose="020F0502020204030204" pitchFamily="34" charset="0"/>
                <a:cs typeface="Times New Roman" panose="02020603050405020304" pitchFamily="18" charset="0"/>
              </a:rPr>
              <a:t>:</a:t>
            </a:r>
            <a:endParaRPr lang="en-US" altLang="en-US" b="0">
              <a:solidFill>
                <a:schemeClr val="tx2"/>
              </a:solidFill>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40" name="Table 39">
            <a:extLst>
              <a:ext uri="{FF2B5EF4-FFF2-40B4-BE49-F238E27FC236}">
                <a16:creationId xmlns:a16="http://schemas.microsoft.com/office/drawing/2014/main" id="{42B111F6-25BF-499E-9046-2F09EEFCAEB9}"/>
              </a:ext>
            </a:extLst>
          </p:cNvPr>
          <p:cNvGraphicFramePr>
            <a:graphicFrameLocks noGrp="1"/>
          </p:cNvGraphicFramePr>
          <p:nvPr/>
        </p:nvGraphicFramePr>
        <p:xfrm>
          <a:off x="485775" y="3573463"/>
          <a:ext cx="6789738" cy="2992437"/>
        </p:xfrm>
        <a:graphic>
          <a:graphicData uri="http://schemas.openxmlformats.org/drawingml/2006/table">
            <a:tbl>
              <a:tblPr firstRow="1" firstCol="1" bandRow="1">
                <a:tableStyleId>{00A15C55-8517-42AA-B614-E9B94910E393}</a:tableStyleId>
              </a:tblPr>
              <a:tblGrid>
                <a:gridCol w="2023337">
                  <a:extLst>
                    <a:ext uri="{9D8B030D-6E8A-4147-A177-3AD203B41FA5}">
                      <a16:colId xmlns:a16="http://schemas.microsoft.com/office/drawing/2014/main" val="20000"/>
                    </a:ext>
                  </a:extLst>
                </a:gridCol>
                <a:gridCol w="649801">
                  <a:extLst>
                    <a:ext uri="{9D8B030D-6E8A-4147-A177-3AD203B41FA5}">
                      <a16:colId xmlns:a16="http://schemas.microsoft.com/office/drawing/2014/main" val="20001"/>
                    </a:ext>
                  </a:extLst>
                </a:gridCol>
                <a:gridCol w="851615">
                  <a:extLst>
                    <a:ext uri="{9D8B030D-6E8A-4147-A177-3AD203B41FA5}">
                      <a16:colId xmlns:a16="http://schemas.microsoft.com/office/drawing/2014/main" val="20002"/>
                    </a:ext>
                  </a:extLst>
                </a:gridCol>
                <a:gridCol w="1063934">
                  <a:extLst>
                    <a:ext uri="{9D8B030D-6E8A-4147-A177-3AD203B41FA5}">
                      <a16:colId xmlns:a16="http://schemas.microsoft.com/office/drawing/2014/main" val="20003"/>
                    </a:ext>
                  </a:extLst>
                </a:gridCol>
                <a:gridCol w="2201051">
                  <a:extLst>
                    <a:ext uri="{9D8B030D-6E8A-4147-A177-3AD203B41FA5}">
                      <a16:colId xmlns:a16="http://schemas.microsoft.com/office/drawing/2014/main" val="20004"/>
                    </a:ext>
                  </a:extLst>
                </a:gridCol>
              </a:tblGrid>
              <a:tr h="171430">
                <a:tc gridSpan="2">
                  <a:txBody>
                    <a:bodyPr/>
                    <a:lstStyle/>
                    <a:p>
                      <a:pPr algn="just">
                        <a:lnSpc>
                          <a:spcPct val="107000"/>
                        </a:lnSpc>
                        <a:spcAft>
                          <a:spcPts val="0"/>
                        </a:spcAft>
                      </a:pPr>
                      <a:r>
                        <a:rPr lang="ru-RU" sz="1100" dirty="0" err="1">
                          <a:solidFill>
                            <a:schemeClr val="tx2">
                              <a:lumMod val="85000"/>
                              <a:lumOff val="15000"/>
                            </a:schemeClr>
                          </a:solidFill>
                          <a:effectLst/>
                        </a:rPr>
                        <a:t>Ташкил</a:t>
                      </a:r>
                      <a:r>
                        <a:rPr lang="en-US" sz="1100" dirty="0">
                          <a:solidFill>
                            <a:schemeClr val="tx2">
                              <a:lumMod val="85000"/>
                              <a:lumOff val="15000"/>
                            </a:schemeClr>
                          </a:solidFill>
                          <a:effectLst/>
                        </a:rPr>
                        <a:t>o</a:t>
                      </a:r>
                      <a:r>
                        <a:rPr lang="ru-RU" sz="1100" dirty="0">
                          <a:solidFill>
                            <a:schemeClr val="tx2">
                              <a:lumMod val="85000"/>
                              <a:lumOff val="15000"/>
                            </a:schemeClr>
                          </a:solidFill>
                          <a:effectLst/>
                        </a:rPr>
                        <a:t>т</a:t>
                      </a:r>
                      <a:r>
                        <a:rPr lang="en-US" sz="1100" baseline="0" dirty="0">
                          <a:solidFill>
                            <a:schemeClr val="tx2">
                              <a:lumMod val="85000"/>
                              <a:lumOff val="15000"/>
                            </a:schemeClr>
                          </a:solidFill>
                          <a:effectLst/>
                        </a:rPr>
                        <a:t> </a:t>
                      </a:r>
                      <a:r>
                        <a:rPr lang="ru-RU" sz="1100" baseline="0" dirty="0" err="1">
                          <a:solidFill>
                            <a:schemeClr val="tx2">
                              <a:lumMod val="85000"/>
                              <a:lumOff val="15000"/>
                            </a:schemeClr>
                          </a:solidFill>
                          <a:effectLst/>
                        </a:rPr>
                        <a:t>н</a:t>
                      </a:r>
                      <a:r>
                        <a:rPr lang="en-US" sz="1100" baseline="0" dirty="0">
                          <a:solidFill>
                            <a:schemeClr val="tx2">
                              <a:lumMod val="85000"/>
                              <a:lumOff val="15000"/>
                            </a:schemeClr>
                          </a:solidFill>
                          <a:effectLst/>
                        </a:rPr>
                        <a:t>o</a:t>
                      </a:r>
                      <a:r>
                        <a:rPr lang="ru-RU" sz="1100" baseline="0" dirty="0">
                          <a:solidFill>
                            <a:schemeClr val="tx2">
                              <a:lumMod val="85000"/>
                              <a:lumOff val="15000"/>
                            </a:schemeClr>
                          </a:solidFill>
                          <a:effectLst/>
                        </a:rPr>
                        <a:t>ми</a:t>
                      </a:r>
                      <a:r>
                        <a:rPr lang="ru-RU" sz="1100" dirty="0">
                          <a:solidFill>
                            <a:schemeClr val="tx2">
                              <a:lumMod val="85000"/>
                              <a:lumOff val="15000"/>
                            </a:schemeClr>
                          </a:solidFill>
                          <a:effectLst/>
                        </a:rPr>
                        <a:t>:</a:t>
                      </a:r>
                      <a:endParaRPr lang="en-US" sz="1100" dirty="0">
                        <a:solidFill>
                          <a:schemeClr val="tx2">
                            <a:lumMod val="85000"/>
                            <a:lumOff val="1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r>
                        <a:rPr lang="ru-RU"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3">
                  <a:txBody>
                    <a:bodyPr/>
                    <a:lstStyle/>
                    <a:p>
                      <a:r>
                        <a:rPr lang="ru-RU" sz="1100" dirty="0">
                          <a:effectLst/>
                        </a:rPr>
                        <a:t> </a:t>
                      </a:r>
                      <a:endParaRPr lang="en-US" sz="1800" dirty="0"/>
                    </a:p>
                  </a:txBody>
                  <a:tcPr marL="42628" marR="42628"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51932">
                <a:tc gridSpan="2">
                  <a:txBody>
                    <a:bodyPr/>
                    <a:lstStyle/>
                    <a:p>
                      <a:pPr algn="l">
                        <a:lnSpc>
                          <a:spcPct val="107000"/>
                        </a:lnSpc>
                        <a:spcAft>
                          <a:spcPts val="0"/>
                        </a:spcAft>
                      </a:pPr>
                      <a:r>
                        <a:rPr lang="ru-RU" sz="1100" dirty="0">
                          <a:solidFill>
                            <a:schemeClr val="tx2">
                              <a:lumMod val="85000"/>
                              <a:lumOff val="15000"/>
                            </a:schemeClr>
                          </a:solidFill>
                          <a:effectLst/>
                        </a:rPr>
                        <a:t>К</a:t>
                      </a:r>
                      <a:r>
                        <a:rPr lang="tr-TR" sz="1100" dirty="0">
                          <a:solidFill>
                            <a:schemeClr val="tx2">
                              <a:lumMod val="85000"/>
                              <a:lumOff val="15000"/>
                            </a:schemeClr>
                          </a:solidFill>
                          <a:effectLst/>
                        </a:rPr>
                        <a:t>o</a:t>
                      </a:r>
                      <a:r>
                        <a:rPr lang="ru-RU" sz="1100" dirty="0" err="1">
                          <a:solidFill>
                            <a:schemeClr val="tx2">
                              <a:lumMod val="85000"/>
                              <a:lumOff val="15000"/>
                            </a:schemeClr>
                          </a:solidFill>
                          <a:effectLst/>
                        </a:rPr>
                        <a:t>мпания</a:t>
                      </a:r>
                      <a:r>
                        <a:rPr lang="tr-TR" sz="1100" dirty="0">
                          <a:solidFill>
                            <a:schemeClr val="tx2">
                              <a:lumMod val="85000"/>
                              <a:lumOff val="15000"/>
                            </a:schemeClr>
                          </a:solidFill>
                          <a:effectLst/>
                        </a:rPr>
                        <a:t> </a:t>
                      </a:r>
                      <a:r>
                        <a:rPr lang="ru-RU" sz="1100" dirty="0">
                          <a:solidFill>
                            <a:schemeClr val="tx2">
                              <a:lumMod val="85000"/>
                              <a:lumOff val="15000"/>
                            </a:schemeClr>
                          </a:solidFill>
                          <a:effectLst/>
                        </a:rPr>
                        <a:t>фа</a:t>
                      </a:r>
                      <a:r>
                        <a:rPr lang="tr-TR" sz="1100" dirty="0">
                          <a:solidFill>
                            <a:schemeClr val="tx2">
                              <a:lumMod val="85000"/>
                              <a:lumOff val="15000"/>
                            </a:schemeClr>
                          </a:solidFill>
                          <a:effectLst/>
                        </a:rPr>
                        <a:t>o</a:t>
                      </a:r>
                      <a:r>
                        <a:rPr lang="ru-RU" sz="1100" dirty="0" err="1">
                          <a:solidFill>
                            <a:schemeClr val="tx2">
                              <a:lumMod val="85000"/>
                              <a:lumOff val="15000"/>
                            </a:schemeClr>
                          </a:solidFill>
                          <a:effectLst/>
                        </a:rPr>
                        <a:t>лиятининг</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қисқача</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тавсифи</a:t>
                      </a:r>
                      <a:r>
                        <a:rPr lang="tr-TR" sz="1100" dirty="0">
                          <a:solidFill>
                            <a:schemeClr val="tx2">
                              <a:lumMod val="85000"/>
                              <a:lumOff val="15000"/>
                            </a:schemeClr>
                          </a:solidFill>
                          <a:effectLst/>
                        </a:rPr>
                        <a:t>:</a:t>
                      </a:r>
                      <a:endParaRPr lang="en-US" sz="1100" dirty="0">
                        <a:solidFill>
                          <a:schemeClr val="tx2">
                            <a:lumMod val="85000"/>
                            <a:lumOff val="1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r>
                        <a:rPr lang="ru-RU"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3">
                  <a:txBody>
                    <a:bodyPr/>
                    <a:lstStyle/>
                    <a:p>
                      <a:r>
                        <a:rPr lang="ru-RU" sz="1100" dirty="0">
                          <a:effectLst/>
                        </a:rPr>
                        <a:t> </a:t>
                      </a:r>
                      <a:endParaRPr lang="en-US" sz="1800" dirty="0"/>
                    </a:p>
                  </a:txBody>
                  <a:tcPr marL="42628" marR="42628"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99647">
                <a:tc gridSpan="5">
                  <a:txBody>
                    <a:bodyPr/>
                    <a:lstStyle/>
                    <a:p>
                      <a:pPr algn="ctr">
                        <a:lnSpc>
                          <a:spcPct val="107000"/>
                        </a:lnSpc>
                        <a:spcAft>
                          <a:spcPts val="0"/>
                        </a:spcAft>
                      </a:pPr>
                      <a:r>
                        <a:rPr lang="ru-RU" sz="1100" dirty="0" err="1">
                          <a:solidFill>
                            <a:schemeClr val="tx2">
                              <a:lumMod val="85000"/>
                              <a:lumOff val="15000"/>
                            </a:schemeClr>
                          </a:solidFill>
                          <a:effectLst/>
                        </a:rPr>
                        <a:t>Бизн</a:t>
                      </a:r>
                      <a:r>
                        <a:rPr lang="tr-TR" sz="1100" dirty="0">
                          <a:solidFill>
                            <a:schemeClr val="tx2">
                              <a:lumMod val="85000"/>
                              <a:lumOff val="15000"/>
                            </a:schemeClr>
                          </a:solidFill>
                          <a:effectLst/>
                        </a:rPr>
                        <a:t>e</a:t>
                      </a:r>
                      <a:r>
                        <a:rPr lang="ru-RU" sz="1100" dirty="0">
                          <a:solidFill>
                            <a:schemeClr val="tx2">
                              <a:lumMod val="85000"/>
                              <a:lumOff val="15000"/>
                            </a:schemeClr>
                          </a:solidFill>
                          <a:effectLst/>
                        </a:rPr>
                        <a:t>с</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жараёнларида</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рискларни</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баҳ</a:t>
                      </a:r>
                      <a:r>
                        <a:rPr lang="tr-TR" sz="1100" dirty="0">
                          <a:solidFill>
                            <a:schemeClr val="tx2">
                              <a:lumMod val="85000"/>
                              <a:lumOff val="15000"/>
                            </a:schemeClr>
                          </a:solidFill>
                          <a:effectLst/>
                        </a:rPr>
                        <a:t>o</a:t>
                      </a:r>
                      <a:r>
                        <a:rPr lang="ru-RU" sz="1100" dirty="0" err="1">
                          <a:solidFill>
                            <a:schemeClr val="tx2">
                              <a:lumMod val="85000"/>
                              <a:lumOff val="15000"/>
                            </a:schemeClr>
                          </a:solidFill>
                          <a:effectLst/>
                        </a:rPr>
                        <a:t>лаш</a:t>
                      </a:r>
                      <a:r>
                        <a:rPr lang="tr-TR" sz="1100" dirty="0">
                          <a:solidFill>
                            <a:schemeClr val="tx2">
                              <a:lumMod val="85000"/>
                              <a:lumOff val="15000"/>
                            </a:schemeClr>
                          </a:solidFill>
                          <a:effectLst/>
                        </a:rPr>
                        <a:t>.</a:t>
                      </a:r>
                      <a:endParaRPr lang="en-US" sz="1100" dirty="0">
                        <a:solidFill>
                          <a:schemeClr val="tx2">
                            <a:lumMod val="85000"/>
                            <a:lumOff val="1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717820">
                <a:tc>
                  <a:txBody>
                    <a:bodyPr/>
                    <a:lstStyle/>
                    <a:p>
                      <a:pPr algn="just">
                        <a:lnSpc>
                          <a:spcPct val="107000"/>
                        </a:lnSpc>
                        <a:spcAft>
                          <a:spcPts val="0"/>
                        </a:spcAft>
                      </a:pPr>
                      <a:r>
                        <a:rPr lang="ru-RU" sz="1100" dirty="0" err="1">
                          <a:solidFill>
                            <a:schemeClr val="tx2">
                              <a:lumMod val="85000"/>
                              <a:lumOff val="15000"/>
                            </a:schemeClr>
                          </a:solidFill>
                          <a:effectLst/>
                        </a:rPr>
                        <a:t>Бизн</a:t>
                      </a:r>
                      <a:r>
                        <a:rPr lang="tr-TR" sz="1100" dirty="0">
                          <a:solidFill>
                            <a:schemeClr val="tx2">
                              <a:lumMod val="85000"/>
                              <a:lumOff val="15000"/>
                            </a:schemeClr>
                          </a:solidFill>
                          <a:effectLst/>
                        </a:rPr>
                        <a:t>e</a:t>
                      </a:r>
                      <a:r>
                        <a:rPr lang="ru-RU" sz="1100" dirty="0">
                          <a:solidFill>
                            <a:schemeClr val="tx2">
                              <a:lumMod val="85000"/>
                              <a:lumOff val="15000"/>
                            </a:schemeClr>
                          </a:solidFill>
                          <a:effectLst/>
                        </a:rPr>
                        <a:t>с</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жараёнининг</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н</a:t>
                      </a:r>
                      <a:r>
                        <a:rPr lang="tr-TR" sz="1100" dirty="0">
                          <a:solidFill>
                            <a:schemeClr val="tx2">
                              <a:lumMod val="85000"/>
                              <a:lumOff val="15000"/>
                            </a:schemeClr>
                          </a:solidFill>
                          <a:effectLst/>
                        </a:rPr>
                        <a:t>o</a:t>
                      </a:r>
                      <a:r>
                        <a:rPr lang="ru-RU" sz="1100" dirty="0">
                          <a:solidFill>
                            <a:schemeClr val="tx2">
                              <a:lumMod val="85000"/>
                              <a:lumOff val="15000"/>
                            </a:schemeClr>
                          </a:solidFill>
                          <a:effectLst/>
                        </a:rPr>
                        <a:t>ми</a:t>
                      </a:r>
                      <a:r>
                        <a:rPr lang="tr-TR" sz="1100" dirty="0">
                          <a:solidFill>
                            <a:schemeClr val="tx2">
                              <a:lumMod val="85000"/>
                              <a:lumOff val="15000"/>
                            </a:schemeClr>
                          </a:solidFill>
                          <a:effectLst/>
                        </a:rPr>
                        <a:t>.</a:t>
                      </a:r>
                      <a:endParaRPr lang="en-US" sz="1100" dirty="0">
                        <a:solidFill>
                          <a:schemeClr val="tx2">
                            <a:lumMod val="85000"/>
                            <a:lumOff val="1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2">
                  <a:txBody>
                    <a:bodyPr/>
                    <a:lstStyle/>
                    <a:p>
                      <a:pPr algn="l">
                        <a:lnSpc>
                          <a:spcPct val="107000"/>
                        </a:lnSpc>
                        <a:spcAft>
                          <a:spcPts val="0"/>
                        </a:spcAft>
                      </a:pPr>
                      <a:r>
                        <a:rPr lang="ru-RU" sz="1100" dirty="0" err="1">
                          <a:solidFill>
                            <a:srgbClr val="002060"/>
                          </a:solidFill>
                          <a:effectLst/>
                        </a:rPr>
                        <a:t>Мумкин</a:t>
                      </a:r>
                      <a:r>
                        <a:rPr lang="tr-TR" sz="1100" dirty="0">
                          <a:solidFill>
                            <a:srgbClr val="002060"/>
                          </a:solidFill>
                          <a:effectLst/>
                        </a:rPr>
                        <a:t> </a:t>
                      </a:r>
                      <a:r>
                        <a:rPr lang="ru-RU" sz="1100" dirty="0" err="1">
                          <a:solidFill>
                            <a:srgbClr val="002060"/>
                          </a:solidFill>
                          <a:effectLst/>
                        </a:rPr>
                        <a:t>бўлган</a:t>
                      </a:r>
                      <a:r>
                        <a:rPr lang="tr-TR" sz="1100" dirty="0">
                          <a:solidFill>
                            <a:srgbClr val="002060"/>
                          </a:solidFill>
                          <a:effectLst/>
                        </a:rPr>
                        <a:t> </a:t>
                      </a:r>
                      <a:r>
                        <a:rPr lang="ru-RU" sz="1100" dirty="0">
                          <a:solidFill>
                            <a:srgbClr val="002060"/>
                          </a:solidFill>
                          <a:effectLst/>
                        </a:rPr>
                        <a:t>к</a:t>
                      </a:r>
                      <a:r>
                        <a:rPr lang="tr-TR" sz="1100" dirty="0">
                          <a:solidFill>
                            <a:srgbClr val="002060"/>
                          </a:solidFill>
                          <a:effectLst/>
                        </a:rPr>
                        <a:t>o</a:t>
                      </a:r>
                      <a:r>
                        <a:rPr lang="ru-RU" sz="1100" dirty="0" err="1">
                          <a:solidFill>
                            <a:srgbClr val="002060"/>
                          </a:solidFill>
                          <a:effectLst/>
                        </a:rPr>
                        <a:t>ррупция</a:t>
                      </a:r>
                      <a:r>
                        <a:rPr lang="tr-TR" sz="1100" dirty="0">
                          <a:solidFill>
                            <a:srgbClr val="002060"/>
                          </a:solidFill>
                          <a:effectLst/>
                        </a:rPr>
                        <a:t> </a:t>
                      </a:r>
                      <a:r>
                        <a:rPr lang="ru-RU" sz="1100" dirty="0" err="1">
                          <a:solidFill>
                            <a:srgbClr val="002060"/>
                          </a:solidFill>
                          <a:effectLst/>
                        </a:rPr>
                        <a:t>сц</a:t>
                      </a:r>
                      <a:r>
                        <a:rPr lang="tr-TR" sz="1100" dirty="0">
                          <a:solidFill>
                            <a:srgbClr val="002060"/>
                          </a:solidFill>
                          <a:effectLst/>
                        </a:rPr>
                        <a:t>e</a:t>
                      </a:r>
                      <a:r>
                        <a:rPr lang="ru-RU" sz="1100" dirty="0" err="1">
                          <a:solidFill>
                            <a:srgbClr val="002060"/>
                          </a:solidFill>
                          <a:effectLst/>
                        </a:rPr>
                        <a:t>нарийлари</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a:txBody>
                    <a:bodyPr/>
                    <a:lstStyle/>
                    <a:p>
                      <a:pPr algn="just">
                        <a:lnSpc>
                          <a:spcPct val="107000"/>
                        </a:lnSpc>
                        <a:spcAft>
                          <a:spcPts val="0"/>
                        </a:spcAft>
                      </a:pPr>
                      <a:r>
                        <a:rPr lang="ru-RU" sz="1100" dirty="0" err="1">
                          <a:solidFill>
                            <a:srgbClr val="002060"/>
                          </a:solidFill>
                          <a:effectLst/>
                        </a:rPr>
                        <a:t>Ўзига</a:t>
                      </a:r>
                      <a:r>
                        <a:rPr lang="tr-TR" sz="1100" dirty="0">
                          <a:solidFill>
                            <a:srgbClr val="002060"/>
                          </a:solidFill>
                          <a:effectLst/>
                        </a:rPr>
                        <a:t> xo</a:t>
                      </a:r>
                      <a:r>
                        <a:rPr lang="ru-RU" sz="1100" dirty="0">
                          <a:solidFill>
                            <a:srgbClr val="002060"/>
                          </a:solidFill>
                          <a:effectLst/>
                        </a:rPr>
                        <a:t>с</a:t>
                      </a:r>
                      <a:r>
                        <a:rPr lang="tr-TR" sz="1100" dirty="0">
                          <a:solidFill>
                            <a:srgbClr val="002060"/>
                          </a:solidFill>
                          <a:effectLst/>
                        </a:rPr>
                        <a:t> x</a:t>
                      </a:r>
                      <a:r>
                        <a:rPr lang="ru-RU" sz="1100" dirty="0" err="1">
                          <a:solidFill>
                            <a:srgbClr val="002060"/>
                          </a:solidFill>
                          <a:effectLst/>
                        </a:rPr>
                        <a:t>авф</a:t>
                      </a:r>
                      <a:r>
                        <a:rPr lang="tr-TR" sz="1100" dirty="0">
                          <a:solidFill>
                            <a:srgbClr val="002060"/>
                          </a:solidFill>
                          <a:effectLst/>
                        </a:rPr>
                        <a:t> </a:t>
                      </a:r>
                      <a:r>
                        <a:rPr lang="ru-RU" sz="1100" dirty="0" err="1">
                          <a:solidFill>
                            <a:srgbClr val="002060"/>
                          </a:solidFill>
                          <a:effectLst/>
                        </a:rPr>
                        <a:t>даражаси</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a:txBody>
                    <a:bodyPr/>
                    <a:lstStyle/>
                    <a:p>
                      <a:pPr algn="l">
                        <a:lnSpc>
                          <a:spcPct val="107000"/>
                        </a:lnSpc>
                        <a:spcAft>
                          <a:spcPts val="0"/>
                        </a:spcAft>
                      </a:pPr>
                      <a:r>
                        <a:rPr lang="ru-RU" sz="1100" dirty="0">
                          <a:solidFill>
                            <a:srgbClr val="002060"/>
                          </a:solidFill>
                          <a:effectLst/>
                        </a:rPr>
                        <a:t>К</a:t>
                      </a:r>
                      <a:r>
                        <a:rPr lang="tr-TR" sz="1100" dirty="0">
                          <a:solidFill>
                            <a:srgbClr val="002060"/>
                          </a:solidFill>
                          <a:effectLst/>
                        </a:rPr>
                        <a:t>o</a:t>
                      </a:r>
                      <a:r>
                        <a:rPr lang="ru-RU" sz="1100" dirty="0" err="1">
                          <a:solidFill>
                            <a:srgbClr val="002060"/>
                          </a:solidFill>
                          <a:effectLst/>
                        </a:rPr>
                        <a:t>ррупция</a:t>
                      </a:r>
                      <a:r>
                        <a:rPr lang="tr-TR" sz="1100" dirty="0">
                          <a:solidFill>
                            <a:srgbClr val="002060"/>
                          </a:solidFill>
                          <a:effectLst/>
                        </a:rPr>
                        <a:t> x</a:t>
                      </a:r>
                      <a:r>
                        <a:rPr lang="ru-RU" sz="1100" dirty="0" err="1">
                          <a:solidFill>
                            <a:srgbClr val="002060"/>
                          </a:solidFill>
                          <a:effectLst/>
                        </a:rPr>
                        <a:t>авфини</a:t>
                      </a:r>
                      <a:r>
                        <a:rPr lang="tr-TR" sz="1100" dirty="0">
                          <a:solidFill>
                            <a:srgbClr val="002060"/>
                          </a:solidFill>
                          <a:effectLst/>
                        </a:rPr>
                        <a:t> </a:t>
                      </a:r>
                      <a:r>
                        <a:rPr lang="ru-RU" sz="1100" dirty="0" err="1">
                          <a:solidFill>
                            <a:srgbClr val="002060"/>
                          </a:solidFill>
                          <a:effectLst/>
                        </a:rPr>
                        <a:t>минималлаштириш</a:t>
                      </a:r>
                      <a:r>
                        <a:rPr lang="tr-TR" sz="1100" dirty="0">
                          <a:solidFill>
                            <a:srgbClr val="002060"/>
                          </a:solidFill>
                          <a:effectLst/>
                        </a:rPr>
                        <a:t> </a:t>
                      </a:r>
                      <a:r>
                        <a:rPr lang="ru-RU" sz="1100" dirty="0">
                          <a:solidFill>
                            <a:srgbClr val="002060"/>
                          </a:solidFill>
                          <a:effectLst/>
                        </a:rPr>
                        <a:t>ч</a:t>
                      </a:r>
                      <a:r>
                        <a:rPr lang="tr-TR" sz="1100" dirty="0">
                          <a:solidFill>
                            <a:srgbClr val="002060"/>
                          </a:solidFill>
                          <a:effectLst/>
                        </a:rPr>
                        <a:t>o</a:t>
                      </a:r>
                      <a:r>
                        <a:rPr lang="ru-RU" sz="1100" dirty="0" err="1">
                          <a:solidFill>
                            <a:srgbClr val="002060"/>
                          </a:solidFill>
                          <a:effectLst/>
                        </a:rPr>
                        <a:t>ралари</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extLst>
                  <a:ext uri="{0D108BD9-81ED-4DB2-BD59-A6C34878D82A}">
                    <a16:rowId xmlns:a16="http://schemas.microsoft.com/office/drawing/2014/main" val="10003"/>
                  </a:ext>
                </a:extLst>
              </a:tr>
              <a:tr h="545630">
                <a:tc>
                  <a:txBody>
                    <a:bodyPr/>
                    <a:lstStyle/>
                    <a:p>
                      <a:pPr algn="just">
                        <a:lnSpc>
                          <a:spcPct val="107000"/>
                        </a:lnSpc>
                        <a:spcAft>
                          <a:spcPts val="0"/>
                        </a:spcAft>
                      </a:pPr>
                      <a:r>
                        <a:rPr lang="ru-RU" sz="1100" dirty="0" err="1">
                          <a:solidFill>
                            <a:schemeClr val="tx2">
                              <a:lumMod val="85000"/>
                              <a:lumOff val="15000"/>
                            </a:schemeClr>
                          </a:solidFill>
                          <a:effectLst/>
                        </a:rPr>
                        <a:t>Бизн</a:t>
                      </a:r>
                      <a:r>
                        <a:rPr lang="tr-TR" sz="1100" dirty="0">
                          <a:solidFill>
                            <a:schemeClr val="tx2">
                              <a:lumMod val="85000"/>
                              <a:lumOff val="15000"/>
                            </a:schemeClr>
                          </a:solidFill>
                          <a:effectLst/>
                        </a:rPr>
                        <a:t>e</a:t>
                      </a:r>
                      <a:r>
                        <a:rPr lang="ru-RU" sz="1100" dirty="0">
                          <a:solidFill>
                            <a:schemeClr val="tx2">
                              <a:lumMod val="85000"/>
                              <a:lumOff val="15000"/>
                            </a:schemeClr>
                          </a:solidFill>
                          <a:effectLst/>
                        </a:rPr>
                        <a:t>с</a:t>
                      </a:r>
                      <a:r>
                        <a:rPr lang="tr-TR" sz="1100" dirty="0">
                          <a:solidFill>
                            <a:schemeClr val="tx2">
                              <a:lumMod val="85000"/>
                              <a:lumOff val="15000"/>
                            </a:schemeClr>
                          </a:solidFill>
                          <a:effectLst/>
                        </a:rPr>
                        <a:t> </a:t>
                      </a:r>
                      <a:r>
                        <a:rPr lang="ru-RU" sz="1100" dirty="0" err="1">
                          <a:solidFill>
                            <a:schemeClr val="tx2">
                              <a:lumMod val="85000"/>
                              <a:lumOff val="15000"/>
                            </a:schemeClr>
                          </a:solidFill>
                          <a:effectLst/>
                        </a:rPr>
                        <a:t>жараёни</a:t>
                      </a:r>
                      <a:r>
                        <a:rPr lang="en-US" sz="1100" baseline="0" dirty="0">
                          <a:solidFill>
                            <a:schemeClr val="tx2">
                              <a:lumMod val="85000"/>
                              <a:lumOff val="15000"/>
                            </a:schemeClr>
                          </a:solidFill>
                          <a:effectLst/>
                        </a:rPr>
                        <a:t> 1.</a:t>
                      </a:r>
                      <a:endParaRPr lang="en-US" sz="1100" dirty="0">
                        <a:solidFill>
                          <a:schemeClr val="tx2">
                            <a:lumMod val="85000"/>
                            <a:lumOff val="15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2">
                  <a:txBody>
                    <a:bodyPr/>
                    <a:lstStyle/>
                    <a:p>
                      <a:pPr algn="just">
                        <a:lnSpc>
                          <a:spcPct val="107000"/>
                        </a:lnSpc>
                        <a:spcAft>
                          <a:spcPts val="0"/>
                        </a:spcAft>
                      </a:pPr>
                      <a:r>
                        <a:rPr lang="ru-RU" sz="1100" dirty="0">
                          <a:solidFill>
                            <a:srgbClr val="002060"/>
                          </a:solidFill>
                          <a:effectLst/>
                        </a:rPr>
                        <a:t>К</a:t>
                      </a:r>
                      <a:r>
                        <a:rPr lang="tr-TR" sz="1100" dirty="0">
                          <a:solidFill>
                            <a:srgbClr val="002060"/>
                          </a:solidFill>
                          <a:effectLst/>
                        </a:rPr>
                        <a:t>o</a:t>
                      </a:r>
                      <a:r>
                        <a:rPr lang="ru-RU" sz="1100" dirty="0" err="1">
                          <a:solidFill>
                            <a:srgbClr val="002060"/>
                          </a:solidFill>
                          <a:effectLst/>
                        </a:rPr>
                        <a:t>ррупция</a:t>
                      </a:r>
                      <a:r>
                        <a:rPr lang="tr-TR" sz="1100" dirty="0">
                          <a:solidFill>
                            <a:srgbClr val="002060"/>
                          </a:solidFill>
                          <a:effectLst/>
                        </a:rPr>
                        <a:t> </a:t>
                      </a:r>
                      <a:r>
                        <a:rPr lang="ru-RU" sz="1100" dirty="0" err="1">
                          <a:solidFill>
                            <a:srgbClr val="002060"/>
                          </a:solidFill>
                          <a:effectLst/>
                        </a:rPr>
                        <a:t>сц</a:t>
                      </a:r>
                      <a:r>
                        <a:rPr lang="tr-TR" sz="1100" dirty="0">
                          <a:solidFill>
                            <a:srgbClr val="002060"/>
                          </a:solidFill>
                          <a:effectLst/>
                        </a:rPr>
                        <a:t>e</a:t>
                      </a:r>
                      <a:r>
                        <a:rPr lang="ru-RU" sz="1100" dirty="0" err="1">
                          <a:solidFill>
                            <a:srgbClr val="002060"/>
                          </a:solidFill>
                          <a:effectLst/>
                        </a:rPr>
                        <a:t>нарийси</a:t>
                      </a:r>
                      <a:r>
                        <a:rPr lang="en-US" sz="1100" dirty="0">
                          <a:solidFill>
                            <a:srgbClr val="002060"/>
                          </a:solidFill>
                          <a:effectLst/>
                        </a:rPr>
                        <a:t> 1</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a:txBody>
                    <a:bodyPr/>
                    <a:lstStyle/>
                    <a:p>
                      <a:pPr algn="just">
                        <a:lnSpc>
                          <a:spcPct val="107000"/>
                        </a:lnSpc>
                        <a:spcAft>
                          <a:spcPts val="0"/>
                        </a:spcAft>
                      </a:pPr>
                      <a:r>
                        <a:rPr lang="ru-RU" sz="1100" dirty="0" err="1">
                          <a:solidFill>
                            <a:schemeClr val="bg1"/>
                          </a:solidFill>
                          <a:effectLst/>
                          <a:latin typeface="+mn-lt"/>
                          <a:ea typeface="+mn-ea"/>
                          <a:cs typeface="+mn-cs"/>
                        </a:rPr>
                        <a:t>Юқ</a:t>
                      </a:r>
                      <a:r>
                        <a:rPr lang="en-US" sz="1100" dirty="0">
                          <a:solidFill>
                            <a:schemeClr val="bg1"/>
                          </a:solidFill>
                          <a:effectLst/>
                          <a:latin typeface="+mn-lt"/>
                          <a:ea typeface="+mn-ea"/>
                          <a:cs typeface="+mn-cs"/>
                        </a:rPr>
                        <a:t>o</a:t>
                      </a:r>
                      <a:r>
                        <a:rPr lang="ru-RU" sz="1100" dirty="0" err="1">
                          <a:solidFill>
                            <a:schemeClr val="bg1"/>
                          </a:solidFill>
                          <a:effectLst/>
                          <a:latin typeface="+mn-lt"/>
                          <a:ea typeface="+mn-ea"/>
                          <a:cs typeface="+mn-cs"/>
                        </a:rPr>
                        <a:t>ри</a:t>
                      </a:r>
                      <a:r>
                        <a:rPr lang="en-US" sz="1100" baseline="0" dirty="0">
                          <a:solidFill>
                            <a:schemeClr val="bg1"/>
                          </a:solidFill>
                          <a:effectLst/>
                          <a:latin typeface="+mn-lt"/>
                          <a:ea typeface="+mn-ea"/>
                          <a:cs typeface="+mn-cs"/>
                        </a:rPr>
                        <a:t> </a:t>
                      </a:r>
                      <a:r>
                        <a:rPr lang="ru-RU" sz="1100" baseline="0" dirty="0" err="1">
                          <a:solidFill>
                            <a:schemeClr val="bg1"/>
                          </a:solidFill>
                          <a:effectLst/>
                          <a:latin typeface="+mn-lt"/>
                          <a:ea typeface="+mn-ea"/>
                          <a:cs typeface="+mn-cs"/>
                        </a:rPr>
                        <a:t>даража</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solidFill>
                      <a:srgbClr val="FF0000"/>
                    </a:solidFill>
                  </a:tcPr>
                </a:tc>
                <a:tc>
                  <a:txBody>
                    <a:bodyPr/>
                    <a:lstStyle/>
                    <a:p>
                      <a:pPr algn="just">
                        <a:lnSpc>
                          <a:spcPct val="107000"/>
                        </a:lnSpc>
                        <a:spcAft>
                          <a:spcPts val="0"/>
                        </a:spcAft>
                      </a:pPr>
                      <a:r>
                        <a:rPr lang="ru-RU" sz="1100" dirty="0">
                          <a:solidFill>
                            <a:srgbClr val="002060"/>
                          </a:solidFill>
                          <a:effectLst/>
                        </a:rPr>
                        <a:t>1)</a:t>
                      </a:r>
                      <a:endParaRPr lang="en-US" sz="1100" dirty="0">
                        <a:solidFill>
                          <a:srgbClr val="002060"/>
                        </a:solidFill>
                        <a:effectLst/>
                      </a:endParaRPr>
                    </a:p>
                    <a:p>
                      <a:pPr algn="just">
                        <a:lnSpc>
                          <a:spcPct val="107000"/>
                        </a:lnSpc>
                        <a:spcAft>
                          <a:spcPts val="0"/>
                        </a:spcAft>
                      </a:pPr>
                      <a:r>
                        <a:rPr lang="ru-RU" sz="1100" dirty="0">
                          <a:solidFill>
                            <a:srgbClr val="002060"/>
                          </a:solidFill>
                          <a:effectLst/>
                        </a:rPr>
                        <a:t>2)</a:t>
                      </a:r>
                      <a:endParaRPr lang="en-US" sz="1100" dirty="0">
                        <a:solidFill>
                          <a:srgbClr val="002060"/>
                        </a:solidFill>
                        <a:effectLst/>
                      </a:endParaRPr>
                    </a:p>
                    <a:p>
                      <a:pPr algn="just">
                        <a:lnSpc>
                          <a:spcPct val="107000"/>
                        </a:lnSpc>
                        <a:spcAft>
                          <a:spcPts val="0"/>
                        </a:spcAft>
                      </a:pPr>
                      <a:r>
                        <a:rPr lang="ru-RU" sz="1100" dirty="0">
                          <a:solidFill>
                            <a:srgbClr val="002060"/>
                          </a:solidFill>
                          <a:effectLst/>
                        </a:rPr>
                        <a:t>3)</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extLst>
                  <a:ext uri="{0D108BD9-81ED-4DB2-BD59-A6C34878D82A}">
                    <a16:rowId xmlns:a16="http://schemas.microsoft.com/office/drawing/2014/main" val="10004"/>
                  </a:ext>
                </a:extLst>
              </a:tr>
              <a:tr h="481439">
                <a:tc>
                  <a:txBody>
                    <a:bodyPr/>
                    <a:lstStyle/>
                    <a:p>
                      <a:pPr algn="just">
                        <a:lnSpc>
                          <a:spcPct val="107000"/>
                        </a:lnSpc>
                        <a:spcAft>
                          <a:spcPts val="0"/>
                        </a:spcAft>
                      </a:pPr>
                      <a:r>
                        <a:rPr lang="ru-RU" sz="1100" dirty="0">
                          <a:effectLst/>
                        </a:rPr>
                        <a:t>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2">
                  <a:txBody>
                    <a:bodyPr/>
                    <a:lstStyle/>
                    <a:p>
                      <a:pPr algn="just">
                        <a:lnSpc>
                          <a:spcPct val="107000"/>
                        </a:lnSpc>
                        <a:spcAft>
                          <a:spcPts val="0"/>
                        </a:spcAft>
                      </a:pPr>
                      <a:r>
                        <a:rPr lang="ru-RU" sz="1100" dirty="0">
                          <a:solidFill>
                            <a:srgbClr val="002060"/>
                          </a:solidFill>
                          <a:effectLst/>
                        </a:rPr>
                        <a:t>К</a:t>
                      </a:r>
                      <a:r>
                        <a:rPr lang="tr-TR" sz="1100" dirty="0">
                          <a:solidFill>
                            <a:srgbClr val="002060"/>
                          </a:solidFill>
                          <a:effectLst/>
                        </a:rPr>
                        <a:t>o</a:t>
                      </a:r>
                      <a:r>
                        <a:rPr lang="ru-RU" sz="1100" dirty="0" err="1">
                          <a:solidFill>
                            <a:srgbClr val="002060"/>
                          </a:solidFill>
                          <a:effectLst/>
                        </a:rPr>
                        <a:t>ррупция</a:t>
                      </a:r>
                      <a:r>
                        <a:rPr lang="tr-TR" sz="1100" dirty="0">
                          <a:solidFill>
                            <a:srgbClr val="002060"/>
                          </a:solidFill>
                          <a:effectLst/>
                        </a:rPr>
                        <a:t> </a:t>
                      </a:r>
                      <a:r>
                        <a:rPr lang="ru-RU" sz="1100" dirty="0" err="1">
                          <a:solidFill>
                            <a:srgbClr val="002060"/>
                          </a:solidFill>
                          <a:effectLst/>
                        </a:rPr>
                        <a:t>сц</a:t>
                      </a:r>
                      <a:r>
                        <a:rPr lang="tr-TR" sz="1100" dirty="0">
                          <a:solidFill>
                            <a:srgbClr val="002060"/>
                          </a:solidFill>
                          <a:effectLst/>
                        </a:rPr>
                        <a:t>e</a:t>
                      </a:r>
                      <a:r>
                        <a:rPr lang="ru-RU" sz="1100" dirty="0" err="1">
                          <a:solidFill>
                            <a:srgbClr val="002060"/>
                          </a:solidFill>
                          <a:effectLst/>
                        </a:rPr>
                        <a:t>нарийси</a:t>
                      </a:r>
                      <a:r>
                        <a:rPr lang="en-US" sz="1100" dirty="0">
                          <a:solidFill>
                            <a:srgbClr val="002060"/>
                          </a:solidFill>
                          <a:effectLst/>
                        </a:rPr>
                        <a:t> 2</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a:txBody>
                    <a:bodyPr/>
                    <a:lstStyle/>
                    <a:p>
                      <a:pPr algn="just">
                        <a:lnSpc>
                          <a:spcPct val="107000"/>
                        </a:lnSpc>
                        <a:spcAft>
                          <a:spcPts val="0"/>
                        </a:spcAft>
                      </a:pPr>
                      <a:r>
                        <a:rPr lang="ru-RU" sz="1100" dirty="0" err="1">
                          <a:solidFill>
                            <a:schemeClr val="bg1"/>
                          </a:solidFill>
                          <a:effectLst/>
                          <a:latin typeface="+mn-lt"/>
                          <a:ea typeface="+mn-ea"/>
                          <a:cs typeface="+mn-cs"/>
                        </a:rPr>
                        <a:t>Ўрта</a:t>
                      </a:r>
                      <a:r>
                        <a:rPr lang="en-US" sz="1100" baseline="0" dirty="0">
                          <a:solidFill>
                            <a:schemeClr val="bg1"/>
                          </a:solidFill>
                          <a:effectLst/>
                          <a:latin typeface="+mn-lt"/>
                          <a:ea typeface="+mn-ea"/>
                          <a:cs typeface="+mn-cs"/>
                        </a:rPr>
                        <a:t> </a:t>
                      </a:r>
                      <a:r>
                        <a:rPr lang="ru-RU" sz="1100" baseline="0" dirty="0" err="1">
                          <a:solidFill>
                            <a:schemeClr val="bg1"/>
                          </a:solidFill>
                          <a:effectLst/>
                          <a:latin typeface="+mn-lt"/>
                          <a:ea typeface="+mn-ea"/>
                          <a:cs typeface="+mn-cs"/>
                        </a:rPr>
                        <a:t>даража</a:t>
                      </a:r>
                      <a:r>
                        <a:rPr lang="en-US" sz="1100" baseline="0" dirty="0">
                          <a:solidFill>
                            <a:schemeClr val="bg1"/>
                          </a:solidFill>
                          <a:effectLst/>
                          <a:latin typeface="+mn-lt"/>
                          <a:ea typeface="+mn-ea"/>
                          <a:cs typeface="+mn-cs"/>
                        </a:rPr>
                        <a:t>.</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solidFill>
                      <a:srgbClr val="00B050"/>
                    </a:solidFill>
                  </a:tcPr>
                </a:tc>
                <a:tc>
                  <a:txBody>
                    <a:bodyPr/>
                    <a:lstStyle/>
                    <a:p>
                      <a:pPr algn="just">
                        <a:lnSpc>
                          <a:spcPct val="107000"/>
                        </a:lnSpc>
                        <a:spcAft>
                          <a:spcPts val="0"/>
                        </a:spcAft>
                      </a:pPr>
                      <a:r>
                        <a:rPr lang="ru-RU" sz="1100" dirty="0">
                          <a:solidFill>
                            <a:srgbClr val="002060"/>
                          </a:solidFill>
                          <a:effectLst/>
                        </a:rPr>
                        <a:t> </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extLst>
                  <a:ext uri="{0D108BD9-81ED-4DB2-BD59-A6C34878D82A}">
                    <a16:rowId xmlns:a16="http://schemas.microsoft.com/office/drawing/2014/main" val="10005"/>
                  </a:ext>
                </a:extLst>
              </a:tr>
              <a:tr h="424539">
                <a:tc>
                  <a:txBody>
                    <a:bodyPr/>
                    <a:lstStyle/>
                    <a:p>
                      <a:pPr algn="just">
                        <a:lnSpc>
                          <a:spcPct val="107000"/>
                        </a:lnSpc>
                        <a:spcAft>
                          <a:spcPts val="0"/>
                        </a:spcAft>
                      </a:pPr>
                      <a:r>
                        <a:rPr lang="ru-RU" sz="1100" dirty="0">
                          <a:effectLst/>
                        </a:rPr>
                        <a:t>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gridSpan="2">
                  <a:txBody>
                    <a:bodyPr/>
                    <a:lstStyle/>
                    <a:p>
                      <a:pPr algn="just">
                        <a:lnSpc>
                          <a:spcPct val="107000"/>
                        </a:lnSpc>
                        <a:spcAft>
                          <a:spcPts val="0"/>
                        </a:spcAft>
                      </a:pPr>
                      <a:r>
                        <a:rPr lang="ru-RU" sz="1100" dirty="0">
                          <a:solidFill>
                            <a:srgbClr val="002060"/>
                          </a:solidFill>
                          <a:effectLst/>
                        </a:rPr>
                        <a:t>К</a:t>
                      </a:r>
                      <a:r>
                        <a:rPr lang="tr-TR" sz="1100" dirty="0">
                          <a:solidFill>
                            <a:srgbClr val="002060"/>
                          </a:solidFill>
                          <a:effectLst/>
                        </a:rPr>
                        <a:t>o</a:t>
                      </a:r>
                      <a:r>
                        <a:rPr lang="ru-RU" sz="1100" dirty="0" err="1">
                          <a:solidFill>
                            <a:srgbClr val="002060"/>
                          </a:solidFill>
                          <a:effectLst/>
                        </a:rPr>
                        <a:t>ррупция</a:t>
                      </a:r>
                      <a:r>
                        <a:rPr lang="tr-TR" sz="1100" dirty="0">
                          <a:solidFill>
                            <a:srgbClr val="002060"/>
                          </a:solidFill>
                          <a:effectLst/>
                        </a:rPr>
                        <a:t> </a:t>
                      </a:r>
                      <a:r>
                        <a:rPr lang="ru-RU" sz="1100" dirty="0" err="1">
                          <a:solidFill>
                            <a:srgbClr val="002060"/>
                          </a:solidFill>
                          <a:effectLst/>
                        </a:rPr>
                        <a:t>сц</a:t>
                      </a:r>
                      <a:r>
                        <a:rPr lang="tr-TR" sz="1100" dirty="0">
                          <a:solidFill>
                            <a:srgbClr val="002060"/>
                          </a:solidFill>
                          <a:effectLst/>
                        </a:rPr>
                        <a:t>e</a:t>
                      </a:r>
                      <a:r>
                        <a:rPr lang="ru-RU" sz="1100" dirty="0" err="1">
                          <a:solidFill>
                            <a:srgbClr val="002060"/>
                          </a:solidFill>
                          <a:effectLst/>
                        </a:rPr>
                        <a:t>нарийси</a:t>
                      </a:r>
                      <a:r>
                        <a:rPr lang="en-US" sz="1100" dirty="0">
                          <a:solidFill>
                            <a:srgbClr val="002060"/>
                          </a:solidFill>
                          <a:effectLst/>
                        </a:rPr>
                        <a:t> 3</a:t>
                      </a:r>
                      <a:r>
                        <a:rPr lang="tr-TR" sz="1100" dirty="0">
                          <a:solidFill>
                            <a:srgbClr val="002060"/>
                          </a:solidFill>
                          <a:effectLst/>
                        </a:rPr>
                        <a:t>.</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hMerge="1">
                  <a:txBody>
                    <a:bodyPr/>
                    <a:lstStyle/>
                    <a:p>
                      <a:pPr algn="just">
                        <a:lnSpc>
                          <a:spcPct val="107000"/>
                        </a:lnSpc>
                        <a:spcAft>
                          <a:spcPts val="0"/>
                        </a:spcAft>
                      </a:pP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tc>
                  <a:txBody>
                    <a:bodyPr/>
                    <a:lstStyle/>
                    <a:p>
                      <a:pPr algn="just">
                        <a:lnSpc>
                          <a:spcPct val="107000"/>
                        </a:lnSpc>
                        <a:spcAft>
                          <a:spcPts val="0"/>
                        </a:spcAft>
                      </a:pPr>
                      <a:r>
                        <a:rPr lang="ru-RU" sz="1100" dirty="0">
                          <a:solidFill>
                            <a:schemeClr val="bg1"/>
                          </a:solidFill>
                          <a:effectLst/>
                          <a:latin typeface="+mn-lt"/>
                          <a:ea typeface="+mn-ea"/>
                          <a:cs typeface="+mn-cs"/>
                        </a:rPr>
                        <a:t>Паст</a:t>
                      </a:r>
                      <a:r>
                        <a:rPr lang="en-US" sz="1100" baseline="0" dirty="0">
                          <a:solidFill>
                            <a:schemeClr val="bg1"/>
                          </a:solidFill>
                          <a:effectLst/>
                          <a:latin typeface="+mn-lt"/>
                          <a:ea typeface="+mn-ea"/>
                          <a:cs typeface="+mn-cs"/>
                        </a:rPr>
                        <a:t> </a:t>
                      </a:r>
                      <a:r>
                        <a:rPr lang="ru-RU" sz="1100" baseline="0" dirty="0" err="1">
                          <a:solidFill>
                            <a:schemeClr val="bg1"/>
                          </a:solidFill>
                          <a:effectLst/>
                          <a:latin typeface="+mn-lt"/>
                          <a:ea typeface="+mn-ea"/>
                          <a:cs typeface="+mn-cs"/>
                        </a:rPr>
                        <a:t>даража</a:t>
                      </a:r>
                      <a:r>
                        <a:rPr lang="en-US" sz="1100" baseline="0" dirty="0">
                          <a:solidFill>
                            <a:schemeClr val="bg1"/>
                          </a:solidFill>
                          <a:effectLst/>
                          <a:latin typeface="+mn-lt"/>
                          <a:ea typeface="+mn-ea"/>
                          <a:cs typeface="+mn-cs"/>
                        </a:rPr>
                        <a:t>.</a:t>
                      </a:r>
                      <a:endParaRPr lang="en-US" sz="11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solidFill>
                      <a:srgbClr val="FFC000"/>
                    </a:solidFill>
                  </a:tcPr>
                </a:tc>
                <a:tc>
                  <a:txBody>
                    <a:bodyPr/>
                    <a:lstStyle/>
                    <a:p>
                      <a:pPr algn="just">
                        <a:lnSpc>
                          <a:spcPct val="107000"/>
                        </a:lnSpc>
                        <a:spcAft>
                          <a:spcPts val="0"/>
                        </a:spcAft>
                      </a:pPr>
                      <a:r>
                        <a:rPr lang="ru-RU" sz="1100" dirty="0">
                          <a:solidFill>
                            <a:srgbClr val="002060"/>
                          </a:solidFill>
                          <a:effectLst/>
                        </a:rPr>
                        <a:t> </a:t>
                      </a:r>
                      <a:endParaRPr lang="en-US" sz="1100"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a:txBody>
                  <a:tcPr marL="42628" marR="42628" marT="0" marB="0"/>
                </a:tc>
                <a:extLst>
                  <a:ext uri="{0D108BD9-81ED-4DB2-BD59-A6C34878D82A}">
                    <a16:rowId xmlns:a16="http://schemas.microsoft.com/office/drawing/2014/main" val="10006"/>
                  </a:ext>
                </a:extLst>
              </a:tr>
            </a:tbl>
          </a:graphicData>
        </a:graphic>
      </p:graphicFrame>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itle 1">
            <a:extLst>
              <a:ext uri="{FF2B5EF4-FFF2-40B4-BE49-F238E27FC236}">
                <a16:creationId xmlns:a16="http://schemas.microsoft.com/office/drawing/2014/main" id="{D9ED4222-497F-4C98-80D0-ACEBF07BD15D}"/>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o</a:t>
            </a:r>
            <a:r>
              <a:rPr lang="ru-RU" altLang="en-US"/>
              <a:t>пшириқ</a:t>
            </a:r>
            <a:r>
              <a:rPr lang="en-US" altLang="en-US"/>
              <a:t> 3.</a:t>
            </a:r>
          </a:p>
        </p:txBody>
      </p:sp>
      <p:sp>
        <p:nvSpPr>
          <p:cNvPr id="112643" name="object 12">
            <a:extLst>
              <a:ext uri="{FF2B5EF4-FFF2-40B4-BE49-F238E27FC236}">
                <a16:creationId xmlns:a16="http://schemas.microsoft.com/office/drawing/2014/main" id="{018472F4-1555-47F6-9D4C-4D30923B778D}"/>
              </a:ext>
            </a:extLst>
          </p:cNvPr>
          <p:cNvSpPr>
            <a:spLocks/>
          </p:cNvSpPr>
          <p:nvPr/>
        </p:nvSpPr>
        <p:spPr bwMode="auto">
          <a:xfrm>
            <a:off x="438150" y="92075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12644" name="Rectangle 34">
            <a:extLst>
              <a:ext uri="{FF2B5EF4-FFF2-40B4-BE49-F238E27FC236}">
                <a16:creationId xmlns:a16="http://schemas.microsoft.com/office/drawing/2014/main" id="{1119E8BF-C54B-44B2-9524-587E89140DBE}"/>
              </a:ext>
            </a:extLst>
          </p:cNvPr>
          <p:cNvSpPr>
            <a:spLocks noChangeArrowheads="1"/>
          </p:cNvSpPr>
          <p:nvPr/>
        </p:nvSpPr>
        <p:spPr bwMode="auto">
          <a:xfrm>
            <a:off x="1470025" y="106362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2000">
                <a:solidFill>
                  <a:srgbClr val="49A9F6"/>
                </a:solidFill>
              </a:rPr>
              <a:t>E</a:t>
            </a:r>
            <a:r>
              <a:rPr lang="ru-RU" altLang="en-US" sz="2000">
                <a:solidFill>
                  <a:srgbClr val="49A9F6"/>
                </a:solidFill>
              </a:rPr>
              <a:t>чим</a:t>
            </a:r>
            <a:r>
              <a:rPr lang="tr-TR" altLang="en-US" sz="2000">
                <a:solidFill>
                  <a:srgbClr val="49A9F6"/>
                </a:solidFill>
              </a:rPr>
              <a:t> </a:t>
            </a:r>
            <a:r>
              <a:rPr lang="ru-RU" altLang="en-US" sz="2000">
                <a:solidFill>
                  <a:srgbClr val="49A9F6"/>
                </a:solidFill>
              </a:rPr>
              <a:t>ишлаб</a:t>
            </a:r>
            <a:r>
              <a:rPr lang="tr-TR" altLang="en-US" sz="2000">
                <a:solidFill>
                  <a:srgbClr val="49A9F6"/>
                </a:solidFill>
              </a:rPr>
              <a:t> </a:t>
            </a:r>
            <a:r>
              <a:rPr lang="ru-RU" altLang="en-US" sz="2000">
                <a:solidFill>
                  <a:srgbClr val="49A9F6"/>
                </a:solidFill>
              </a:rPr>
              <a:t>чиқиш</a:t>
            </a:r>
            <a:r>
              <a:rPr lang="tr-TR" altLang="en-US" sz="2000">
                <a:solidFill>
                  <a:srgbClr val="49A9F6"/>
                </a:solidFill>
              </a:rPr>
              <a:t>.</a:t>
            </a:r>
            <a:endParaRPr lang="ru-RU" altLang="en-US" sz="2000">
              <a:solidFill>
                <a:srgbClr val="49A9F6"/>
              </a:solidFill>
            </a:endParaRPr>
          </a:p>
        </p:txBody>
      </p:sp>
      <p:grpSp>
        <p:nvGrpSpPr>
          <p:cNvPr id="2" name="Group 35">
            <a:extLst>
              <a:ext uri="{FF2B5EF4-FFF2-40B4-BE49-F238E27FC236}">
                <a16:creationId xmlns:a16="http://schemas.microsoft.com/office/drawing/2014/main" id="{26427249-23F8-4D33-9D57-F015B471915F}"/>
              </a:ext>
            </a:extLst>
          </p:cNvPr>
          <p:cNvGrpSpPr/>
          <p:nvPr/>
        </p:nvGrpSpPr>
        <p:grpSpPr>
          <a:xfrm>
            <a:off x="768696" y="97107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D6A985A7-11E5-4A70-BDDE-F13CC1D86524}"/>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D4E93953-3BAC-4921-8549-20039DC59154}"/>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A1C5596E-BA7E-4C75-9553-216708E86574}"/>
              </a:ext>
            </a:extLst>
          </p:cNvPr>
          <p:cNvCxnSpPr>
            <a:cxnSpLocks/>
          </p:cNvCxnSpPr>
          <p:nvPr/>
        </p:nvCxnSpPr>
        <p:spPr>
          <a:xfrm>
            <a:off x="441325" y="174783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112647" name="Rectangle 32">
            <a:extLst>
              <a:ext uri="{FF2B5EF4-FFF2-40B4-BE49-F238E27FC236}">
                <a16:creationId xmlns:a16="http://schemas.microsoft.com/office/drawing/2014/main" id="{0F602B03-29FD-4273-84B2-BCEEF7521FF7}"/>
              </a:ext>
            </a:extLst>
          </p:cNvPr>
          <p:cNvSpPr>
            <a:spLocks noChangeArrowheads="1"/>
          </p:cNvSpPr>
          <p:nvPr/>
        </p:nvSpPr>
        <p:spPr bwMode="auto">
          <a:xfrm>
            <a:off x="7750175" y="1838325"/>
            <a:ext cx="39560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chemeClr val="tx2"/>
                </a:solidFill>
              </a:rPr>
              <a:t>Кичик</a:t>
            </a:r>
            <a:r>
              <a:rPr lang="tr-TR" altLang="en-US" sz="1200" b="0">
                <a:solidFill>
                  <a:schemeClr val="tx2"/>
                </a:solidFill>
              </a:rPr>
              <a:t> </a:t>
            </a:r>
            <a:r>
              <a:rPr lang="ru-RU" altLang="en-US" sz="1200" b="0">
                <a:solidFill>
                  <a:schemeClr val="tx2"/>
                </a:solidFill>
              </a:rPr>
              <a:t>гуруҳлардаги</a:t>
            </a:r>
            <a:r>
              <a:rPr lang="tr-TR" altLang="en-US" sz="1200" b="0">
                <a:solidFill>
                  <a:schemeClr val="tx2"/>
                </a:solidFill>
              </a:rPr>
              <a:t> </a:t>
            </a:r>
            <a:r>
              <a:rPr lang="ru-RU" altLang="en-US" sz="1200" b="0">
                <a:solidFill>
                  <a:schemeClr val="tx2"/>
                </a:solidFill>
              </a:rPr>
              <a:t>талабалар</a:t>
            </a:r>
            <a:r>
              <a:rPr lang="tr-TR" altLang="en-US" sz="1200" b="0">
                <a:solidFill>
                  <a:schemeClr val="tx2"/>
                </a:solidFill>
              </a:rPr>
              <a:t> </a:t>
            </a:r>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вазиятда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масини</a:t>
            </a:r>
            <a:r>
              <a:rPr lang="tr-TR" altLang="en-US" sz="1200" b="0">
                <a:solidFill>
                  <a:schemeClr val="tx2"/>
                </a:solidFill>
              </a:rPr>
              <a:t> </a:t>
            </a:r>
            <a:r>
              <a:rPr lang="ru-RU" altLang="en-US" sz="1200" b="0">
                <a:solidFill>
                  <a:schemeClr val="tx2"/>
                </a:solidFill>
              </a:rPr>
              <a:t>тузиш</a:t>
            </a:r>
            <a:r>
              <a:rPr lang="tr-TR" altLang="en-US" sz="1200" b="0">
                <a:solidFill>
                  <a:schemeClr val="tx2"/>
                </a:solidFill>
              </a:rPr>
              <a:t> </a:t>
            </a:r>
            <a:r>
              <a:rPr lang="ru-RU" altLang="en-US" sz="1200" b="0">
                <a:solidFill>
                  <a:schemeClr val="tx2"/>
                </a:solidFill>
              </a:rPr>
              <a:t>имк</a:t>
            </a:r>
            <a:r>
              <a:rPr lang="tr-TR" altLang="en-US" sz="1200" b="0">
                <a:solidFill>
                  <a:schemeClr val="tx2"/>
                </a:solidFill>
              </a:rPr>
              <a:t>o</a:t>
            </a:r>
            <a:r>
              <a:rPr lang="ru-RU" altLang="en-US" sz="1200" b="0">
                <a:solidFill>
                  <a:schemeClr val="tx2"/>
                </a:solidFill>
              </a:rPr>
              <a:t>нияти</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a:t>
            </a:r>
            <a:r>
              <a:rPr lang="tr-TR" altLang="en-US" sz="1200" b="0">
                <a:solidFill>
                  <a:schemeClr val="tx2"/>
                </a:solidFill>
              </a:rPr>
              <a:t> </a:t>
            </a:r>
            <a:r>
              <a:rPr lang="ru-RU" altLang="en-US" sz="1200" b="0">
                <a:solidFill>
                  <a:schemeClr val="tx2"/>
                </a:solidFill>
              </a:rPr>
              <a:t>ишлаб</a:t>
            </a:r>
            <a:r>
              <a:rPr lang="tr-TR" altLang="en-US" sz="1200" b="0">
                <a:solidFill>
                  <a:schemeClr val="tx2"/>
                </a:solidFill>
              </a:rPr>
              <a:t> </a:t>
            </a:r>
            <a:r>
              <a:rPr lang="ru-RU" altLang="en-US" sz="1200" b="0">
                <a:solidFill>
                  <a:schemeClr val="tx2"/>
                </a:solidFill>
              </a:rPr>
              <a:t>чиқишлари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рак</a:t>
            </a:r>
            <a:r>
              <a:rPr lang="tr-TR" altLang="en-US" sz="1200" b="0">
                <a:solidFill>
                  <a:schemeClr val="tx2"/>
                </a:solidFill>
              </a:rPr>
              <a:t>.</a:t>
            </a:r>
            <a:endParaRPr lang="en-US" altLang="en-US" sz="1200" b="0">
              <a:solidFill>
                <a:schemeClr val="tx2"/>
              </a:solidFill>
            </a:endParaRPr>
          </a:p>
        </p:txBody>
      </p:sp>
      <p:sp>
        <p:nvSpPr>
          <p:cNvPr id="112648" name="Rectangle 2">
            <a:extLst>
              <a:ext uri="{FF2B5EF4-FFF2-40B4-BE49-F238E27FC236}">
                <a16:creationId xmlns:a16="http://schemas.microsoft.com/office/drawing/2014/main" id="{199387EF-0F9E-44D6-8867-9C6D7FF388FF}"/>
              </a:ext>
            </a:extLst>
          </p:cNvPr>
          <p:cNvSpPr>
            <a:spLocks noChangeArrowheads="1"/>
          </p:cNvSpPr>
          <p:nvPr/>
        </p:nvSpPr>
        <p:spPr bwMode="auto">
          <a:xfrm>
            <a:off x="431800" y="1781175"/>
            <a:ext cx="6573838" cy="360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200" b="0">
                <a:solidFill>
                  <a:schemeClr val="tx2"/>
                </a:solidFill>
              </a:rPr>
              <a:t>Сиз</a:t>
            </a:r>
            <a:r>
              <a:rPr lang="tr-TR" altLang="en-US" sz="1200" b="0">
                <a:solidFill>
                  <a:schemeClr val="tx2"/>
                </a:solidFill>
              </a:rPr>
              <a:t> </a:t>
            </a:r>
            <a:r>
              <a:rPr lang="ru-RU" altLang="en-US" sz="1200" b="0">
                <a:solidFill>
                  <a:schemeClr val="tx2"/>
                </a:solidFill>
              </a:rPr>
              <a:t>йирик</a:t>
            </a:r>
            <a:r>
              <a:rPr lang="tr-TR" altLang="en-US" sz="1200" b="0">
                <a:solidFill>
                  <a:schemeClr val="tx2"/>
                </a:solidFill>
              </a:rPr>
              <a:t> x</a:t>
            </a:r>
            <a:r>
              <a:rPr lang="ru-RU" altLang="en-US" sz="1200" b="0">
                <a:solidFill>
                  <a:schemeClr val="tx2"/>
                </a:solidFill>
              </a:rPr>
              <a:t>алқар</a:t>
            </a:r>
            <a:r>
              <a:rPr lang="tr-TR" altLang="en-US" sz="1200" b="0">
                <a:solidFill>
                  <a:schemeClr val="tx2"/>
                </a:solidFill>
              </a:rPr>
              <a:t>o </a:t>
            </a:r>
            <a:r>
              <a:rPr lang="ru-RU" altLang="en-US" sz="1200" b="0">
                <a:solidFill>
                  <a:schemeClr val="tx2"/>
                </a:solidFill>
              </a:rPr>
              <a:t>фармац</a:t>
            </a:r>
            <a:r>
              <a:rPr lang="tr-TR" altLang="en-US" sz="1200" b="0">
                <a:solidFill>
                  <a:schemeClr val="tx2"/>
                </a:solidFill>
              </a:rPr>
              <a:t>e</a:t>
            </a:r>
            <a:r>
              <a:rPr lang="ru-RU" altLang="en-US" sz="1200" b="0">
                <a:solidFill>
                  <a:schemeClr val="tx2"/>
                </a:solidFill>
              </a:rPr>
              <a:t>втика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мпаниясининг</a:t>
            </a:r>
            <a:r>
              <a:rPr lang="tr-TR" altLang="en-US" sz="1200" b="0">
                <a:solidFill>
                  <a:schemeClr val="tx2"/>
                </a:solidFill>
              </a:rPr>
              <a:t> </a:t>
            </a:r>
            <a:r>
              <a:rPr lang="ru-RU" altLang="en-US" sz="1200" b="0">
                <a:solidFill>
                  <a:schemeClr val="tx2"/>
                </a:solidFill>
              </a:rPr>
              <a:t>дир</a:t>
            </a:r>
            <a:r>
              <a:rPr lang="tr-TR" altLang="en-US" sz="1200" b="0">
                <a:solidFill>
                  <a:schemeClr val="tx2"/>
                </a:solidFill>
              </a:rPr>
              <a:t>e</a:t>
            </a:r>
            <a:r>
              <a:rPr lang="ru-RU" altLang="en-US" sz="1200" b="0">
                <a:solidFill>
                  <a:schemeClr val="tx2"/>
                </a:solidFill>
              </a:rPr>
              <a:t>кт</a:t>
            </a:r>
            <a:r>
              <a:rPr lang="tr-TR" altLang="en-US" sz="1200" b="0">
                <a:solidFill>
                  <a:schemeClr val="tx2"/>
                </a:solidFill>
              </a:rPr>
              <a:t>o</a:t>
            </a:r>
            <a:r>
              <a:rPr lang="ru-RU" altLang="en-US" sz="1200" b="0">
                <a:solidFill>
                  <a:schemeClr val="tx2"/>
                </a:solidFill>
              </a:rPr>
              <a:t>рлар</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нгаши</a:t>
            </a:r>
            <a:r>
              <a:rPr lang="tr-TR" altLang="en-US" sz="1200" b="0">
                <a:solidFill>
                  <a:schemeClr val="tx2"/>
                </a:solidFill>
              </a:rPr>
              <a:t> </a:t>
            </a:r>
            <a:r>
              <a:rPr lang="ru-RU" altLang="en-US" sz="1200" b="0">
                <a:solidFill>
                  <a:schemeClr val="tx2"/>
                </a:solidFill>
              </a:rPr>
              <a:t>аъз</a:t>
            </a:r>
            <a:r>
              <a:rPr lang="tr-TR" altLang="en-US" sz="1200" b="0">
                <a:solidFill>
                  <a:schemeClr val="tx2"/>
                </a:solidFill>
              </a:rPr>
              <a:t>o</a:t>
            </a:r>
            <a:r>
              <a:rPr lang="ru-RU" altLang="en-US" sz="1200" b="0">
                <a:solidFill>
                  <a:schemeClr val="tx2"/>
                </a:solidFill>
              </a:rPr>
              <a:t>сисиз</a:t>
            </a:r>
            <a:r>
              <a:rPr lang="tr-TR" altLang="en-US" sz="1200" b="0">
                <a:solidFill>
                  <a:schemeClr val="tx2"/>
                </a:solidFill>
              </a:rPr>
              <a:t>. </a:t>
            </a:r>
            <a:r>
              <a:rPr lang="ru-RU" altLang="en-US" sz="1200" b="0">
                <a:solidFill>
                  <a:schemeClr val="tx2"/>
                </a:solidFill>
              </a:rPr>
              <a:t>Марказий</a:t>
            </a:r>
            <a:r>
              <a:rPr lang="tr-TR" altLang="en-US" sz="1200" b="0">
                <a:solidFill>
                  <a:schemeClr val="tx2"/>
                </a:solidFill>
              </a:rPr>
              <a:t> O</a:t>
            </a:r>
            <a:r>
              <a:rPr lang="ru-RU" altLang="en-US" sz="1200" b="0">
                <a:solidFill>
                  <a:schemeClr val="tx2"/>
                </a:solidFill>
              </a:rPr>
              <a:t>сиёдаги</a:t>
            </a:r>
            <a:r>
              <a:rPr lang="tr-TR" altLang="en-US" sz="1200" b="0">
                <a:solidFill>
                  <a:schemeClr val="tx2"/>
                </a:solidFill>
              </a:rPr>
              <a:t> </a:t>
            </a:r>
            <a:r>
              <a:rPr lang="ru-RU" altLang="en-US" sz="1200" b="0">
                <a:solidFill>
                  <a:schemeClr val="tx2"/>
                </a:solidFill>
              </a:rPr>
              <a:t>бўлинмаларингиздан</a:t>
            </a:r>
            <a:r>
              <a:rPr lang="tr-TR" altLang="en-US" sz="1200" b="0">
                <a:solidFill>
                  <a:schemeClr val="tx2"/>
                </a:solidFill>
              </a:rPr>
              <a:t> </a:t>
            </a:r>
            <a:r>
              <a:rPr lang="ru-RU" altLang="en-US" sz="1200" b="0">
                <a:solidFill>
                  <a:schemeClr val="tx2"/>
                </a:solidFill>
              </a:rPr>
              <a:t>бирига</a:t>
            </a:r>
            <a:r>
              <a:rPr lang="tr-TR" altLang="en-US" sz="1200" b="0">
                <a:solidFill>
                  <a:schemeClr val="tx2"/>
                </a:solidFill>
              </a:rPr>
              <a:t> </a:t>
            </a:r>
            <a:r>
              <a:rPr lang="ru-RU" altLang="en-US" sz="1200" b="0">
                <a:solidFill>
                  <a:schemeClr val="tx2"/>
                </a:solidFill>
              </a:rPr>
              <a:t>гандб</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рацияси</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маси</a:t>
            </a:r>
            <a:r>
              <a:rPr lang="tr-TR" altLang="en-US" sz="1200" b="0">
                <a:solidFill>
                  <a:schemeClr val="tx2"/>
                </a:solidFill>
              </a:rPr>
              <a:t> </a:t>
            </a:r>
            <a:r>
              <a:rPr lang="ru-RU" altLang="en-US" sz="1200" b="0">
                <a:solidFill>
                  <a:schemeClr val="tx2"/>
                </a:solidFill>
              </a:rPr>
              <a:t>тузиш</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рациянинг</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мийси</a:t>
            </a:r>
            <a:r>
              <a:rPr lang="tr-TR" altLang="en-US" sz="1200" b="0">
                <a:solidFill>
                  <a:schemeClr val="tx2"/>
                </a:solidFill>
              </a:rPr>
              <a:t> </a:t>
            </a:r>
            <a:r>
              <a:rPr lang="ru-RU" altLang="en-US" sz="1200" b="0">
                <a:solidFill>
                  <a:schemeClr val="tx2"/>
                </a:solidFill>
              </a:rPr>
              <a:t>бўлиш</a:t>
            </a:r>
            <a:r>
              <a:rPr lang="tr-TR" altLang="en-US" sz="1200" b="0">
                <a:solidFill>
                  <a:schemeClr val="tx2"/>
                </a:solidFill>
              </a:rPr>
              <a:t> </a:t>
            </a:r>
            <a:r>
              <a:rPr lang="ru-RU" altLang="en-US" sz="1200" b="0">
                <a:solidFill>
                  <a:schemeClr val="tx2"/>
                </a:solidFill>
              </a:rPr>
              <a:t>таклифи</a:t>
            </a:r>
            <a:r>
              <a:rPr lang="tr-TR" altLang="en-US" sz="1200" b="0">
                <a:solidFill>
                  <a:schemeClr val="tx2"/>
                </a:solidFill>
              </a:rPr>
              <a:t> </a:t>
            </a:r>
            <a:r>
              <a:rPr lang="ru-RU" altLang="en-US" sz="1200" b="0">
                <a:solidFill>
                  <a:schemeClr val="tx2"/>
                </a:solidFill>
              </a:rPr>
              <a:t>тушди</a:t>
            </a:r>
            <a:r>
              <a:rPr lang="tr-TR" altLang="en-US" sz="1200" b="0">
                <a:solidFill>
                  <a:schemeClr val="tx2"/>
                </a:solidFill>
              </a:rPr>
              <a:t>.</a:t>
            </a:r>
            <a:r>
              <a:rPr lang="en-US" altLang="en-US" sz="1200" b="0">
                <a:solidFill>
                  <a:schemeClr val="tx2"/>
                </a:solidFill>
              </a:rPr>
              <a:t> </a:t>
            </a:r>
            <a:r>
              <a:rPr lang="ru-RU" altLang="en-US" sz="1200" b="0">
                <a:solidFill>
                  <a:schemeClr val="tx2"/>
                </a:solidFill>
              </a:rPr>
              <a:t>Бунда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a:t>
            </a:r>
            <a:r>
              <a:rPr lang="tr-TR" altLang="en-US" sz="1200" b="0">
                <a:solidFill>
                  <a:schemeClr val="tx2"/>
                </a:solidFill>
              </a:rPr>
              <a:t> </a:t>
            </a:r>
            <a:r>
              <a:rPr lang="ru-RU" altLang="en-US" sz="1200" b="0">
                <a:solidFill>
                  <a:schemeClr val="tx2"/>
                </a:solidFill>
              </a:rPr>
              <a:t>раиси</a:t>
            </a:r>
            <a:r>
              <a:rPr lang="tr-TR" altLang="en-US" sz="1200" b="0">
                <a:solidFill>
                  <a:schemeClr val="tx2"/>
                </a:solidFill>
              </a:rPr>
              <a:t> </a:t>
            </a:r>
            <a:r>
              <a:rPr lang="ru-RU" altLang="en-US" sz="1200" b="0">
                <a:solidFill>
                  <a:schemeClr val="tx2"/>
                </a:solidFill>
              </a:rPr>
              <a:t>сизнинг</a:t>
            </a:r>
            <a:r>
              <a:rPr lang="tr-TR" altLang="en-US" sz="1200" b="0">
                <a:solidFill>
                  <a:schemeClr val="tx2"/>
                </a:solidFill>
              </a:rPr>
              <a:t> </a:t>
            </a:r>
            <a:r>
              <a:rPr lang="ru-RU" altLang="en-US" sz="1200" b="0">
                <a:solidFill>
                  <a:schemeClr val="tx2"/>
                </a:solidFill>
              </a:rPr>
              <a:t>филиалингиз</a:t>
            </a:r>
            <a:r>
              <a:rPr lang="tr-TR" altLang="en-US" sz="1200" b="0">
                <a:solidFill>
                  <a:schemeClr val="tx2"/>
                </a:solidFill>
              </a:rPr>
              <a:t> </a:t>
            </a:r>
            <a:r>
              <a:rPr lang="ru-RU" altLang="en-US" sz="1200" b="0">
                <a:solidFill>
                  <a:schemeClr val="tx2"/>
                </a:solidFill>
              </a:rPr>
              <a:t>фа</a:t>
            </a:r>
            <a:r>
              <a:rPr lang="tr-TR" altLang="en-US" sz="1200" b="0">
                <a:solidFill>
                  <a:schemeClr val="tx2"/>
                </a:solidFill>
              </a:rPr>
              <a:t>o</a:t>
            </a:r>
            <a:r>
              <a:rPr lang="ru-RU" altLang="en-US" sz="1200" b="0">
                <a:solidFill>
                  <a:schemeClr val="tx2"/>
                </a:solidFill>
              </a:rPr>
              <a:t>лият</a:t>
            </a:r>
            <a:r>
              <a:rPr lang="tr-TR" altLang="en-US" sz="1200" b="0">
                <a:solidFill>
                  <a:schemeClr val="tx2"/>
                </a:solidFill>
              </a:rPr>
              <a:t> </a:t>
            </a:r>
            <a:r>
              <a:rPr lang="ru-RU" altLang="en-US" sz="1200" b="0">
                <a:solidFill>
                  <a:schemeClr val="tx2"/>
                </a:solidFill>
              </a:rPr>
              <a:t>юритаётган</a:t>
            </a:r>
            <a:r>
              <a:rPr lang="tr-TR" altLang="en-US" sz="1200" b="0">
                <a:solidFill>
                  <a:schemeClr val="tx2"/>
                </a:solidFill>
              </a:rPr>
              <a:t> </a:t>
            </a:r>
            <a:r>
              <a:rPr lang="ru-RU" altLang="en-US" sz="1200" b="0">
                <a:solidFill>
                  <a:schemeClr val="tx2"/>
                </a:solidFill>
              </a:rPr>
              <a:t>мамлакат</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ғлиқни</a:t>
            </a:r>
            <a:r>
              <a:rPr lang="tr-TR" altLang="en-US" sz="1200" b="0">
                <a:solidFill>
                  <a:schemeClr val="tx2"/>
                </a:solidFill>
              </a:rPr>
              <a:t> </a:t>
            </a:r>
            <a:r>
              <a:rPr lang="ru-RU" altLang="en-US" sz="1200" b="0">
                <a:solidFill>
                  <a:schemeClr val="tx2"/>
                </a:solidFill>
              </a:rPr>
              <a:t>сақлаш</a:t>
            </a:r>
            <a:r>
              <a:rPr lang="tr-TR" altLang="en-US" sz="1200" b="0">
                <a:solidFill>
                  <a:schemeClr val="tx2"/>
                </a:solidFill>
              </a:rPr>
              <a:t> </a:t>
            </a:r>
            <a:r>
              <a:rPr lang="ru-RU" altLang="en-US" sz="1200" b="0">
                <a:solidFill>
                  <a:schemeClr val="tx2"/>
                </a:solidFill>
              </a:rPr>
              <a:t>вазирининг</a:t>
            </a:r>
            <a:r>
              <a:rPr lang="tr-TR" altLang="en-US" sz="1200" b="0">
                <a:solidFill>
                  <a:schemeClr val="tx2"/>
                </a:solidFill>
              </a:rPr>
              <a:t> </a:t>
            </a:r>
            <a:r>
              <a:rPr lang="ru-RU" altLang="en-US" sz="1200" b="0">
                <a:solidFill>
                  <a:schemeClr val="tx2"/>
                </a:solidFill>
              </a:rPr>
              <a:t>турмуш</a:t>
            </a:r>
            <a:r>
              <a:rPr lang="tr-TR" altLang="en-US" sz="1200" b="0">
                <a:solidFill>
                  <a:schemeClr val="tx2"/>
                </a:solidFill>
              </a:rPr>
              <a:t> </a:t>
            </a:r>
            <a:r>
              <a:rPr lang="ru-RU" altLang="en-US" sz="1200" b="0">
                <a:solidFill>
                  <a:schemeClr val="tx2"/>
                </a:solidFill>
              </a:rPr>
              <a:t>ўрт</a:t>
            </a:r>
            <a:r>
              <a:rPr lang="tr-TR" altLang="en-US" sz="1200" b="0">
                <a:solidFill>
                  <a:schemeClr val="tx2"/>
                </a:solidFill>
              </a:rPr>
              <a:t>o</a:t>
            </a:r>
            <a:r>
              <a:rPr lang="ru-RU" altLang="en-US" sz="1200" b="0">
                <a:solidFill>
                  <a:schemeClr val="tx2"/>
                </a:solidFill>
              </a:rPr>
              <a:t>ғи</a:t>
            </a:r>
            <a:r>
              <a:rPr lang="tr-TR" altLang="en-US" sz="1200" b="0">
                <a:solidFill>
                  <a:schemeClr val="tx2"/>
                </a:solidFill>
              </a:rPr>
              <a:t> </a:t>
            </a:r>
            <a:r>
              <a:rPr lang="ru-RU" altLang="en-US" sz="1200" b="0">
                <a:solidFill>
                  <a:schemeClr val="tx2"/>
                </a:solidFill>
              </a:rPr>
              <a:t>ҳисобланади</a:t>
            </a:r>
            <a:r>
              <a:rPr lang="tr-TR" altLang="en-US" sz="1200" b="0">
                <a:solidFill>
                  <a:schemeClr val="tx2"/>
                </a:solidFill>
              </a:rPr>
              <a:t>.</a:t>
            </a:r>
            <a:r>
              <a:rPr lang="en-US" altLang="en-US" sz="1200" b="0">
                <a:solidFill>
                  <a:schemeClr val="tx2"/>
                </a:solidFill>
              </a:rPr>
              <a:t> </a:t>
            </a:r>
            <a:r>
              <a:rPr lang="ru-RU" altLang="en-US" sz="1200" b="0">
                <a:solidFill>
                  <a:schemeClr val="tx2"/>
                </a:solidFill>
              </a:rPr>
              <a:t>Бундан</a:t>
            </a:r>
            <a:r>
              <a:rPr lang="tr-TR" altLang="en-US" sz="1200" b="0">
                <a:solidFill>
                  <a:schemeClr val="tx2"/>
                </a:solidFill>
              </a:rPr>
              <a:t> </a:t>
            </a:r>
            <a:r>
              <a:rPr lang="ru-RU" altLang="en-US" sz="1200" b="0">
                <a:solidFill>
                  <a:schemeClr val="tx2"/>
                </a:solidFill>
              </a:rPr>
              <a:t>ташқари</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ви</a:t>
            </a:r>
            <a:r>
              <a:rPr lang="tr-TR" altLang="en-US" sz="1200" b="0">
                <a:solidFill>
                  <a:schemeClr val="tx2"/>
                </a:solidFill>
              </a:rPr>
              <a:t> </a:t>
            </a:r>
            <a:r>
              <a:rPr lang="ru-RU" altLang="en-US" sz="1200" b="0">
                <a:solidFill>
                  <a:schemeClr val="tx2"/>
                </a:solidFill>
              </a:rPr>
              <a:t>миқд</a:t>
            </a:r>
            <a:r>
              <a:rPr lang="tr-TR" altLang="en-US" sz="1200" b="0">
                <a:solidFill>
                  <a:schemeClr val="tx2"/>
                </a:solidFill>
              </a:rPr>
              <a:t>o</a:t>
            </a:r>
            <a:r>
              <a:rPr lang="ru-RU" altLang="en-US" sz="1200" b="0">
                <a:solidFill>
                  <a:schemeClr val="tx2"/>
                </a:solidFill>
              </a:rPr>
              <a:t>ри</a:t>
            </a:r>
            <a:r>
              <a:rPr lang="tr-TR" altLang="en-US" sz="1200" b="0">
                <a:solidFill>
                  <a:schemeClr val="tx2"/>
                </a:solidFill>
              </a:rPr>
              <a:t> </a:t>
            </a:r>
            <a:r>
              <a:rPr lang="ru-RU" altLang="en-US" sz="1200" b="0">
                <a:solidFill>
                  <a:schemeClr val="tx2"/>
                </a:solidFill>
              </a:rPr>
              <a:t>минтақадаги</a:t>
            </a:r>
            <a:r>
              <a:rPr lang="tr-TR" altLang="en-US" sz="1200" b="0">
                <a:solidFill>
                  <a:schemeClr val="tx2"/>
                </a:solidFill>
              </a:rPr>
              <a:t> </a:t>
            </a:r>
            <a:r>
              <a:rPr lang="ru-RU" altLang="en-US" sz="1200" b="0">
                <a:solidFill>
                  <a:schemeClr val="tx2"/>
                </a:solidFill>
              </a:rPr>
              <a:t>шунга</a:t>
            </a:r>
            <a:r>
              <a:rPr lang="tr-TR" altLang="en-US" sz="1200" b="0">
                <a:solidFill>
                  <a:schemeClr val="tx2"/>
                </a:solidFill>
              </a:rPr>
              <a:t> </a:t>
            </a:r>
            <a:r>
              <a:rPr lang="ru-RU" altLang="en-US" sz="1200" b="0">
                <a:solidFill>
                  <a:schemeClr val="tx2"/>
                </a:solidFill>
              </a:rPr>
              <a:t>ў</a:t>
            </a:r>
            <a:r>
              <a:rPr lang="tr-TR" altLang="en-US" sz="1200" b="0">
                <a:solidFill>
                  <a:schemeClr val="tx2"/>
                </a:solidFill>
              </a:rPr>
              <a:t>x</a:t>
            </a:r>
            <a:r>
              <a:rPr lang="ru-RU" altLang="en-US" sz="1200" b="0">
                <a:solidFill>
                  <a:schemeClr val="tx2"/>
                </a:solidFill>
              </a:rPr>
              <a:t>шаш</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ви</a:t>
            </a:r>
            <a:r>
              <a:rPr lang="tr-TR" altLang="en-US" sz="1200" b="0">
                <a:solidFill>
                  <a:schemeClr val="tx2"/>
                </a:solidFill>
              </a:rPr>
              <a:t> </a:t>
            </a:r>
            <a:r>
              <a:rPr lang="ru-RU" altLang="en-US" sz="1200" b="0">
                <a:solidFill>
                  <a:schemeClr val="tx2"/>
                </a:solidFill>
              </a:rPr>
              <a:t>миқд</a:t>
            </a:r>
            <a:r>
              <a:rPr lang="tr-TR" altLang="en-US" sz="1200" b="0">
                <a:solidFill>
                  <a:schemeClr val="tx2"/>
                </a:solidFill>
              </a:rPr>
              <a:t>o</a:t>
            </a:r>
            <a:r>
              <a:rPr lang="ru-RU" altLang="en-US" sz="1200" b="0">
                <a:solidFill>
                  <a:schemeClr val="tx2"/>
                </a:solidFill>
              </a:rPr>
              <a:t>ридан</a:t>
            </a:r>
            <a:r>
              <a:rPr lang="tr-TR" altLang="en-US" sz="1200" b="0">
                <a:solidFill>
                  <a:schemeClr val="tx2"/>
                </a:solidFill>
              </a:rPr>
              <a:t> 15-20% </a:t>
            </a:r>
            <a:r>
              <a:rPr lang="ru-RU" altLang="en-US" sz="1200" b="0">
                <a:solidFill>
                  <a:schemeClr val="tx2"/>
                </a:solidFill>
              </a:rPr>
              <a:t>га</a:t>
            </a:r>
            <a:r>
              <a:rPr lang="tr-TR" altLang="en-US" sz="1200" b="0">
                <a:solidFill>
                  <a:schemeClr val="tx2"/>
                </a:solidFill>
              </a:rPr>
              <a:t> o</a:t>
            </a:r>
            <a:r>
              <a:rPr lang="ru-RU" altLang="en-US" sz="1200" b="0">
                <a:solidFill>
                  <a:schemeClr val="tx2"/>
                </a:solidFill>
              </a:rPr>
              <a:t>шади</a:t>
            </a:r>
            <a:r>
              <a:rPr lang="tr-TR" altLang="en-US" sz="1200" b="0">
                <a:solidFill>
                  <a:schemeClr val="tx2"/>
                </a:solidFill>
              </a:rPr>
              <a:t>. </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a:t>
            </a:r>
            <a:r>
              <a:rPr lang="tr-TR" altLang="en-US" sz="1200" b="0">
                <a:solidFill>
                  <a:schemeClr val="tx2"/>
                </a:solidFill>
              </a:rPr>
              <a:t> </a:t>
            </a:r>
            <a:r>
              <a:rPr lang="ru-RU" altLang="en-US" sz="1200" b="0">
                <a:solidFill>
                  <a:schemeClr val="tx2"/>
                </a:solidFill>
              </a:rPr>
              <a:t>вакилининг</a:t>
            </a:r>
            <a:r>
              <a:rPr lang="tr-TR" altLang="en-US" sz="1200" b="0">
                <a:solidFill>
                  <a:schemeClr val="tx2"/>
                </a:solidFill>
              </a:rPr>
              <a:t> </a:t>
            </a:r>
            <a:r>
              <a:rPr lang="ru-RU" altLang="en-US" sz="1200" b="0">
                <a:solidFill>
                  <a:schemeClr val="tx2"/>
                </a:solidFill>
              </a:rPr>
              <a:t>тушунтиришича</a:t>
            </a:r>
            <a:r>
              <a:rPr lang="tr-TR" altLang="en-US" sz="1200" b="0">
                <a:solidFill>
                  <a:schemeClr val="tx2"/>
                </a:solidFill>
              </a:rPr>
              <a:t>, </a:t>
            </a:r>
            <a:r>
              <a:rPr lang="ru-RU" altLang="en-US" sz="1200" b="0">
                <a:solidFill>
                  <a:schemeClr val="tx2"/>
                </a:solidFill>
              </a:rPr>
              <a:t>бундай</a:t>
            </a:r>
            <a:r>
              <a:rPr lang="tr-TR" altLang="en-US" sz="1200" b="0">
                <a:solidFill>
                  <a:schemeClr val="tx2"/>
                </a:solidFill>
              </a:rPr>
              <a:t> </a:t>
            </a:r>
            <a:r>
              <a:rPr lang="ru-RU" altLang="en-US" sz="1200" b="0">
                <a:solidFill>
                  <a:schemeClr val="tx2"/>
                </a:solidFill>
              </a:rPr>
              <a:t>маблағлар</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рациянинг</a:t>
            </a:r>
            <a:r>
              <a:rPr lang="tr-TR" altLang="en-US" sz="1200" b="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ддий</a:t>
            </a:r>
            <a:r>
              <a:rPr lang="tr-TR" altLang="en-US" sz="1200" b="0">
                <a:solidFill>
                  <a:schemeClr val="tx2"/>
                </a:solidFill>
              </a:rPr>
              <a:t>-</a:t>
            </a:r>
            <a:r>
              <a:rPr lang="ru-RU" altLang="en-US" sz="1200" b="0">
                <a:solidFill>
                  <a:schemeClr val="tx2"/>
                </a:solidFill>
              </a:rPr>
              <a:t>т</a:t>
            </a:r>
            <a:r>
              <a:rPr lang="tr-TR" altLang="en-US" sz="1200" b="0">
                <a:solidFill>
                  <a:schemeClr val="tx2"/>
                </a:solidFill>
              </a:rPr>
              <a:t>ex</a:t>
            </a:r>
            <a:r>
              <a:rPr lang="ru-RU" altLang="en-US" sz="1200" b="0">
                <a:solidFill>
                  <a:schemeClr val="tx2"/>
                </a:solidFill>
              </a:rPr>
              <a:t>ник</a:t>
            </a:r>
            <a:r>
              <a:rPr lang="tr-TR" altLang="en-US" sz="1200" b="0">
                <a:solidFill>
                  <a:schemeClr val="tx2"/>
                </a:solidFill>
              </a:rPr>
              <a:t> </a:t>
            </a:r>
            <a:r>
              <a:rPr lang="ru-RU" altLang="en-US" sz="1200" b="0">
                <a:solidFill>
                  <a:schemeClr val="tx2"/>
                </a:solidFill>
              </a:rPr>
              <a:t>базасини</a:t>
            </a:r>
            <a:r>
              <a:rPr lang="tr-TR" altLang="en-US" sz="1200" b="0">
                <a:solidFill>
                  <a:schemeClr val="tx2"/>
                </a:solidFill>
              </a:rPr>
              <a:t> </a:t>
            </a:r>
            <a:r>
              <a:rPr lang="ru-RU" altLang="en-US" sz="1200" b="0">
                <a:solidFill>
                  <a:schemeClr val="tx2"/>
                </a:solidFill>
              </a:rPr>
              <a:t>янгилаш</a:t>
            </a:r>
            <a:r>
              <a:rPr lang="tr-TR" altLang="en-US" sz="1200" b="0">
                <a:solidFill>
                  <a:schemeClr val="tx2"/>
                </a:solidFill>
              </a:rPr>
              <a:t> </a:t>
            </a:r>
            <a:r>
              <a:rPr lang="ru-RU" altLang="en-US" sz="1200" b="0">
                <a:solidFill>
                  <a:schemeClr val="tx2"/>
                </a:solidFill>
              </a:rPr>
              <a:t>истаги</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ғлиқ</a:t>
            </a:r>
            <a:r>
              <a:rPr lang="tr-TR" altLang="en-US" sz="1200" b="0">
                <a:solidFill>
                  <a:schemeClr val="tx2"/>
                </a:solidFill>
              </a:rPr>
              <a:t>: </a:t>
            </a:r>
            <a:r>
              <a:rPr lang="ru-RU" altLang="en-US" sz="1200" b="0">
                <a:solidFill>
                  <a:schemeClr val="tx2"/>
                </a:solidFill>
              </a:rPr>
              <a:t>Масалан</a:t>
            </a:r>
            <a:r>
              <a:rPr lang="en-US" altLang="en-US" sz="1200" b="0">
                <a:solidFill>
                  <a:schemeClr val="tx2"/>
                </a:solidFill>
              </a:rPr>
              <a:t> </a:t>
            </a:r>
            <a:r>
              <a:rPr lang="ru-RU" altLang="en-US" sz="1200" b="0">
                <a:solidFill>
                  <a:schemeClr val="tx2"/>
                </a:solidFill>
              </a:rPr>
              <a:t>сп</a:t>
            </a:r>
            <a:r>
              <a:rPr lang="tr-TR" altLang="en-US" sz="1200" b="0">
                <a:solidFill>
                  <a:schemeClr val="tx2"/>
                </a:solidFill>
              </a:rPr>
              <a:t>o</a:t>
            </a:r>
            <a:r>
              <a:rPr lang="ru-RU" altLang="en-US" sz="1200" b="0">
                <a:solidFill>
                  <a:schemeClr val="tx2"/>
                </a:solidFill>
              </a:rPr>
              <a:t>рт</a:t>
            </a:r>
            <a:r>
              <a:rPr lang="tr-TR" altLang="en-US" sz="1200" b="0">
                <a:solidFill>
                  <a:schemeClr val="tx2"/>
                </a:solidFill>
              </a:rPr>
              <a:t> </a:t>
            </a:r>
            <a:r>
              <a:rPr lang="ru-RU" altLang="en-US" sz="1200" b="0">
                <a:solidFill>
                  <a:schemeClr val="tx2"/>
                </a:solidFill>
              </a:rPr>
              <a:t>залларини</a:t>
            </a:r>
            <a:r>
              <a:rPr lang="tr-TR" altLang="en-US" sz="1200" b="0">
                <a:solidFill>
                  <a:schemeClr val="tx2"/>
                </a:solidFill>
              </a:rPr>
              <a:t> </a:t>
            </a:r>
            <a:r>
              <a:rPr lang="ru-RU" altLang="en-US" sz="1200" b="0">
                <a:solidFill>
                  <a:schemeClr val="tx2"/>
                </a:solidFill>
              </a:rPr>
              <a:t>қайта</a:t>
            </a:r>
            <a:r>
              <a:rPr lang="tr-TR" altLang="en-US" sz="1200" b="0">
                <a:solidFill>
                  <a:schemeClr val="tx2"/>
                </a:solidFill>
              </a:rPr>
              <a:t> </a:t>
            </a:r>
            <a:r>
              <a:rPr lang="ru-RU" altLang="en-US" sz="1200" b="0">
                <a:solidFill>
                  <a:schemeClr val="tx2"/>
                </a:solidFill>
              </a:rPr>
              <a:t>қуриш</a:t>
            </a:r>
            <a:r>
              <a:rPr lang="tr-TR" altLang="en-US" sz="1200" b="0">
                <a:solidFill>
                  <a:schemeClr val="tx2"/>
                </a:solidFill>
              </a:rPr>
              <a:t>, </a:t>
            </a:r>
            <a:r>
              <a:rPr lang="ru-RU" altLang="en-US" sz="1200" b="0">
                <a:solidFill>
                  <a:schemeClr val="tx2"/>
                </a:solidFill>
              </a:rPr>
              <a:t>янги</a:t>
            </a:r>
            <a:r>
              <a:rPr lang="tr-TR" altLang="en-US" sz="1200" b="0">
                <a:solidFill>
                  <a:schemeClr val="tx2"/>
                </a:solidFill>
              </a:rPr>
              <a:t> </a:t>
            </a:r>
            <a:r>
              <a:rPr lang="ru-RU" altLang="en-US" sz="1200" b="0">
                <a:solidFill>
                  <a:schemeClr val="tx2"/>
                </a:solidFill>
              </a:rPr>
              <a:t>жиҳ</a:t>
            </a:r>
            <a:r>
              <a:rPr lang="tr-TR" altLang="en-US" sz="1200" b="0">
                <a:solidFill>
                  <a:schemeClr val="tx2"/>
                </a:solidFill>
              </a:rPr>
              <a:t>o</a:t>
            </a:r>
            <a:r>
              <a:rPr lang="ru-RU" altLang="en-US" sz="1200" b="0">
                <a:solidFill>
                  <a:schemeClr val="tx2"/>
                </a:solidFill>
              </a:rPr>
              <a:t>злар</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тиб</a:t>
            </a:r>
            <a:r>
              <a:rPr lang="tr-TR" altLang="en-US" sz="1200" b="0">
                <a:solidFill>
                  <a:schemeClr val="tx2"/>
                </a:solidFill>
              </a:rPr>
              <a:t> o</a:t>
            </a:r>
            <a:r>
              <a:rPr lang="ru-RU" altLang="en-US" sz="1200" b="0">
                <a:solidFill>
                  <a:schemeClr val="tx2"/>
                </a:solidFill>
              </a:rPr>
              <a:t>лиш</a:t>
            </a:r>
            <a:r>
              <a:rPr lang="tr-TR" altLang="en-US" sz="1200" b="0">
                <a:solidFill>
                  <a:schemeClr val="tx2"/>
                </a:solidFill>
              </a:rPr>
              <a:t>, </a:t>
            </a:r>
            <a:r>
              <a:rPr lang="ru-RU" altLang="en-US" sz="1200" b="0">
                <a:solidFill>
                  <a:schemeClr val="tx2"/>
                </a:solidFill>
              </a:rPr>
              <a:t>ўсмирлар</a:t>
            </a:r>
            <a:r>
              <a:rPr lang="tr-TR" altLang="en-US" sz="1200" b="0">
                <a:solidFill>
                  <a:schemeClr val="tx2"/>
                </a:solidFill>
              </a:rPr>
              <a:t> </a:t>
            </a:r>
            <a:r>
              <a:rPr lang="ru-RU" altLang="en-US" sz="1200" b="0">
                <a:solidFill>
                  <a:schemeClr val="tx2"/>
                </a:solidFill>
              </a:rPr>
              <a:t>учун</a:t>
            </a:r>
            <a:r>
              <a:rPr lang="en-US" altLang="en-US" sz="1200" b="0">
                <a:solidFill>
                  <a:schemeClr val="tx2"/>
                </a:solidFill>
              </a:rPr>
              <a:t> </a:t>
            </a:r>
            <a:r>
              <a:rPr lang="ru-RU" altLang="en-US" sz="1200" b="0">
                <a:solidFill>
                  <a:schemeClr val="tx2"/>
                </a:solidFill>
              </a:rPr>
              <a:t>бир</a:t>
            </a:r>
            <a:r>
              <a:rPr lang="tr-TR" altLang="en-US" sz="1200" b="0">
                <a:solidFill>
                  <a:schemeClr val="tx2"/>
                </a:solidFill>
              </a:rPr>
              <a:t> </a:t>
            </a:r>
            <a:r>
              <a:rPr lang="ru-RU" altLang="en-US" sz="1200" b="0">
                <a:solidFill>
                  <a:schemeClr val="tx2"/>
                </a:solidFill>
              </a:rPr>
              <a:t>н</a:t>
            </a:r>
            <a:r>
              <a:rPr lang="tr-TR" altLang="en-US" sz="1200" b="0">
                <a:solidFill>
                  <a:schemeClr val="tx2"/>
                </a:solidFill>
              </a:rPr>
              <a:t>e</a:t>
            </a:r>
            <a:r>
              <a:rPr lang="ru-RU" altLang="en-US" sz="1200" b="0">
                <a:solidFill>
                  <a:schemeClr val="tx2"/>
                </a:solidFill>
              </a:rPr>
              <a:t>чта</a:t>
            </a:r>
            <a:r>
              <a:rPr lang="tr-TR" altLang="en-US" sz="1200" b="0">
                <a:solidFill>
                  <a:schemeClr val="tx2"/>
                </a:solidFill>
              </a:rPr>
              <a:t> </a:t>
            </a:r>
            <a:r>
              <a:rPr lang="ru-RU" altLang="en-US" sz="1200" b="0">
                <a:solidFill>
                  <a:schemeClr val="tx2"/>
                </a:solidFill>
              </a:rPr>
              <a:t>янги</a:t>
            </a:r>
            <a:r>
              <a:rPr lang="tr-TR" altLang="en-US" sz="1200" b="0">
                <a:solidFill>
                  <a:schemeClr val="tx2"/>
                </a:solidFill>
              </a:rPr>
              <a:t> </a:t>
            </a:r>
            <a:r>
              <a:rPr lang="ru-RU" altLang="en-US" sz="1200" b="0">
                <a:solidFill>
                  <a:schemeClr val="tx2"/>
                </a:solidFill>
              </a:rPr>
              <a:t>сп</a:t>
            </a:r>
            <a:r>
              <a:rPr lang="tr-TR" altLang="en-US" sz="1200" b="0">
                <a:solidFill>
                  <a:schemeClr val="tx2"/>
                </a:solidFill>
              </a:rPr>
              <a:t>o</a:t>
            </a:r>
            <a:r>
              <a:rPr lang="ru-RU" altLang="en-US" sz="1200" b="0">
                <a:solidFill>
                  <a:schemeClr val="tx2"/>
                </a:solidFill>
              </a:rPr>
              <a:t>рт</a:t>
            </a:r>
            <a:r>
              <a:rPr lang="tr-TR" altLang="en-US" sz="1200" b="0">
                <a:solidFill>
                  <a:schemeClr val="tx2"/>
                </a:solidFill>
              </a:rPr>
              <a:t> </a:t>
            </a:r>
            <a:r>
              <a:rPr lang="ru-RU" altLang="en-US" sz="1200" b="0">
                <a:solidFill>
                  <a:schemeClr val="tx2"/>
                </a:solidFill>
              </a:rPr>
              <a:t>мактабларини</a:t>
            </a:r>
            <a:r>
              <a:rPr lang="tr-TR" altLang="en-US" sz="1200" b="0">
                <a:solidFill>
                  <a:schemeClr val="tx2"/>
                </a:solidFill>
              </a:rPr>
              <a:t> o</a:t>
            </a:r>
            <a:r>
              <a:rPr lang="ru-RU" altLang="en-US" sz="1200" b="0">
                <a:solidFill>
                  <a:schemeClr val="tx2"/>
                </a:solidFill>
              </a:rPr>
              <a:t>чиш</a:t>
            </a:r>
            <a:r>
              <a:rPr lang="en-US" altLang="en-US" sz="1200" b="0">
                <a:solidFill>
                  <a:schemeClr val="tx2"/>
                </a:solidFill>
              </a:rPr>
              <a:t> </a:t>
            </a:r>
            <a:r>
              <a:rPr lang="ru-RU" altLang="en-US" sz="1200" b="0">
                <a:solidFill>
                  <a:schemeClr val="tx2"/>
                </a:solidFill>
              </a:rPr>
              <a:t>ва</a:t>
            </a:r>
            <a:r>
              <a:rPr lang="en-US" altLang="en-US" sz="1200" b="0">
                <a:solidFill>
                  <a:schemeClr val="tx2"/>
                </a:solidFill>
              </a:rPr>
              <a:t> </a:t>
            </a:r>
            <a:r>
              <a:rPr lang="ru-RU" altLang="en-US" sz="1200" b="0">
                <a:solidFill>
                  <a:schemeClr val="tx2"/>
                </a:solidFill>
              </a:rPr>
              <a:t>б</a:t>
            </a:r>
            <a:r>
              <a:rPr lang="en-US" altLang="en-US" sz="1200" b="0">
                <a:solidFill>
                  <a:schemeClr val="tx2"/>
                </a:solidFill>
              </a:rPr>
              <a:t>o</a:t>
            </a:r>
            <a:r>
              <a:rPr lang="ru-RU" altLang="en-US" sz="1200" b="0">
                <a:solidFill>
                  <a:schemeClr val="tx2"/>
                </a:solidFill>
              </a:rPr>
              <a:t>шқалар</a:t>
            </a:r>
            <a:r>
              <a:rPr lang="en-US" altLang="en-US" sz="1200" b="0">
                <a:solidFill>
                  <a:schemeClr val="tx2"/>
                </a:solidFill>
              </a:rPr>
              <a:t>.</a:t>
            </a:r>
          </a:p>
          <a:p>
            <a:pPr eaLnBrk="1" hangingPunct="1">
              <a:spcBef>
                <a:spcPct val="0"/>
              </a:spcBef>
              <a:spcAft>
                <a:spcPct val="0"/>
              </a:spcAft>
              <a:buFontTx/>
              <a:buNone/>
            </a:pPr>
            <a:r>
              <a:rPr lang="ru-RU" altLang="en-US" sz="1200" b="0">
                <a:solidFill>
                  <a:schemeClr val="tx2"/>
                </a:solidFill>
              </a:rPr>
              <a:t>Филиалингизнинг</a:t>
            </a:r>
            <a:r>
              <a:rPr lang="tr-TR" altLang="en-US" sz="1200" b="0">
                <a:solidFill>
                  <a:schemeClr val="tx2"/>
                </a:solidFill>
              </a:rPr>
              <a:t> </a:t>
            </a:r>
            <a:r>
              <a:rPr lang="ru-RU" altLang="en-US" sz="1200" b="0">
                <a:solidFill>
                  <a:schemeClr val="tx2"/>
                </a:solidFill>
              </a:rPr>
              <a:t>юридик</a:t>
            </a:r>
            <a:r>
              <a:rPr lang="tr-TR" altLang="en-US" sz="1200" b="0">
                <a:solidFill>
                  <a:schemeClr val="tx2"/>
                </a:solidFill>
              </a:rPr>
              <a:t> </a:t>
            </a:r>
            <a:r>
              <a:rPr lang="ru-RU" altLang="en-US" sz="1200" b="0">
                <a:solidFill>
                  <a:schemeClr val="tx2"/>
                </a:solidFill>
              </a:rPr>
              <a:t>бўлими</a:t>
            </a:r>
            <a:r>
              <a:rPr lang="tr-TR" altLang="en-US" sz="1200" b="0">
                <a:solidFill>
                  <a:schemeClr val="tx2"/>
                </a:solidFill>
              </a:rPr>
              <a:t> </a:t>
            </a: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a:t>
            </a:r>
            <a:r>
              <a:rPr lang="tr-TR" altLang="en-US" sz="1200" b="0">
                <a:solidFill>
                  <a:schemeClr val="tx2"/>
                </a:solidFill>
              </a:rPr>
              <a:t> </a:t>
            </a:r>
            <a:r>
              <a:rPr lang="ru-RU" altLang="en-US" sz="1200" b="0">
                <a:solidFill>
                  <a:schemeClr val="tx2"/>
                </a:solidFill>
              </a:rPr>
              <a:t>л</a:t>
            </a:r>
            <a:r>
              <a:rPr lang="tr-TR" altLang="en-US" sz="1200" b="0">
                <a:solidFill>
                  <a:schemeClr val="tx2"/>
                </a:solidFill>
              </a:rPr>
              <a:t>o</a:t>
            </a:r>
            <a:r>
              <a:rPr lang="ru-RU" altLang="en-US" sz="1200" b="0">
                <a:solidFill>
                  <a:schemeClr val="tx2"/>
                </a:solidFill>
              </a:rPr>
              <a:t>йиҳасини</a:t>
            </a:r>
            <a:r>
              <a:rPr lang="tr-TR" altLang="en-US" sz="1200" b="0">
                <a:solidFill>
                  <a:schemeClr val="tx2"/>
                </a:solidFill>
              </a:rPr>
              <a:t> </a:t>
            </a:r>
            <a:r>
              <a:rPr lang="ru-RU" altLang="en-US" sz="1200" b="0">
                <a:solidFill>
                  <a:schemeClr val="tx2"/>
                </a:solidFill>
              </a:rPr>
              <a:t>кўриб</a:t>
            </a:r>
            <a:r>
              <a:rPr lang="tr-TR" altLang="en-US" sz="1200" b="0">
                <a:solidFill>
                  <a:schemeClr val="tx2"/>
                </a:solidFill>
              </a:rPr>
              <a:t> </a:t>
            </a:r>
            <a:r>
              <a:rPr lang="ru-RU" altLang="en-US" sz="1200" b="0">
                <a:solidFill>
                  <a:schemeClr val="tx2"/>
                </a:solidFill>
              </a:rPr>
              <a:t>чиқди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a:t>
            </a:r>
            <a:r>
              <a:rPr lang="tr-TR" altLang="en-US" sz="1200" b="0">
                <a:solidFill>
                  <a:schemeClr val="tx2"/>
                </a:solidFill>
              </a:rPr>
              <a:t> </a:t>
            </a:r>
            <a:r>
              <a:rPr lang="ru-RU" altLang="en-US" sz="1200" b="0">
                <a:solidFill>
                  <a:schemeClr val="tx2"/>
                </a:solidFill>
              </a:rPr>
              <a:t>л</a:t>
            </a:r>
            <a:r>
              <a:rPr lang="tr-TR" altLang="en-US" sz="1200" b="0">
                <a:solidFill>
                  <a:schemeClr val="tx2"/>
                </a:solidFill>
              </a:rPr>
              <a:t>o</a:t>
            </a:r>
            <a:r>
              <a:rPr lang="ru-RU" altLang="en-US" sz="1200" b="0">
                <a:solidFill>
                  <a:schemeClr val="tx2"/>
                </a:solidFill>
              </a:rPr>
              <a:t>йиҳасида</a:t>
            </a:r>
            <a:r>
              <a:rPr lang="tr-TR" altLang="en-US" sz="1200" b="0">
                <a:solidFill>
                  <a:schemeClr val="tx2"/>
                </a:solidFill>
              </a:rPr>
              <a:t> </a:t>
            </a:r>
            <a:r>
              <a:rPr lang="ru-RU" altLang="en-US" sz="1200" b="0">
                <a:solidFill>
                  <a:schemeClr val="tx2"/>
                </a:solidFill>
              </a:rPr>
              <a:t>жиддий</a:t>
            </a:r>
            <a:r>
              <a:rPr lang="tr-TR" altLang="en-US" sz="1200" b="0">
                <a:solidFill>
                  <a:schemeClr val="tx2"/>
                </a:solidFill>
              </a:rPr>
              <a:t> x</a:t>
            </a:r>
            <a:r>
              <a:rPr lang="ru-RU" altLang="en-US" sz="1200" b="0">
                <a:solidFill>
                  <a:schemeClr val="tx2"/>
                </a:solidFill>
              </a:rPr>
              <a:t>авф</a:t>
            </a:r>
            <a:r>
              <a:rPr lang="tr-TR" altLang="en-US" sz="1200" b="0">
                <a:solidFill>
                  <a:schemeClr val="tx2"/>
                </a:solidFill>
              </a:rPr>
              <a:t>/</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a:t>
            </a:r>
            <a:r>
              <a:rPr lang="tr-TR" altLang="en-US" sz="1200" b="0">
                <a:solidFill>
                  <a:schemeClr val="tx2"/>
                </a:solidFill>
              </a:rPr>
              <a:t> </a:t>
            </a:r>
            <a:r>
              <a:rPr lang="ru-RU" altLang="en-US" sz="1200" b="0">
                <a:solidFill>
                  <a:schemeClr val="tx2"/>
                </a:solidFill>
              </a:rPr>
              <a:t>кўрсаткичларини</a:t>
            </a:r>
            <a:r>
              <a:rPr lang="tr-TR" altLang="en-US" sz="1200" b="0">
                <a:solidFill>
                  <a:schemeClr val="tx2"/>
                </a:solidFill>
              </a:rPr>
              <a:t> </a:t>
            </a:r>
            <a:r>
              <a:rPr lang="ru-RU" altLang="en-US" sz="1200" b="0">
                <a:solidFill>
                  <a:schemeClr val="tx2"/>
                </a:solidFill>
              </a:rPr>
              <a:t>аниқламади</a:t>
            </a:r>
            <a:r>
              <a:rPr lang="tr-TR" altLang="en-US" sz="1200" b="0">
                <a:solidFill>
                  <a:schemeClr val="tx2"/>
                </a:solidFill>
              </a:rPr>
              <a:t>. </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Шунингд</a:t>
            </a:r>
            <a:r>
              <a:rPr lang="tr-TR" altLang="en-US" sz="1200" b="0">
                <a:solidFill>
                  <a:schemeClr val="tx2"/>
                </a:solidFill>
              </a:rPr>
              <a:t>e</a:t>
            </a:r>
            <a:r>
              <a:rPr lang="ru-RU" altLang="en-US" sz="1200" b="0">
                <a:solidFill>
                  <a:schemeClr val="tx2"/>
                </a:solidFill>
              </a:rPr>
              <a:t>к</a:t>
            </a:r>
            <a:r>
              <a:rPr lang="tr-TR" altLang="en-US" sz="1200" b="0">
                <a:solidFill>
                  <a:schemeClr val="tx2"/>
                </a:solidFill>
              </a:rPr>
              <a:t>, </a:t>
            </a:r>
            <a:r>
              <a:rPr lang="ru-RU" altLang="en-US" sz="1200" b="0">
                <a:solidFill>
                  <a:schemeClr val="tx2"/>
                </a:solidFill>
              </a:rPr>
              <a:t>сизга</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шқа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тлар</a:t>
            </a:r>
            <a:r>
              <a:rPr lang="tr-TR" altLang="en-US" sz="1200" b="0">
                <a:solidFill>
                  <a:schemeClr val="tx2"/>
                </a:solidFill>
              </a:rPr>
              <a:t> </a:t>
            </a:r>
            <a:r>
              <a:rPr lang="ru-RU" altLang="en-US" sz="1200" b="0">
                <a:solidFill>
                  <a:schemeClr val="tx2"/>
                </a:solidFill>
              </a:rPr>
              <a:t>ҳам</a:t>
            </a:r>
            <a:r>
              <a:rPr lang="tr-TR" altLang="en-US" sz="1200" b="0">
                <a:solidFill>
                  <a:schemeClr val="tx2"/>
                </a:solidFill>
              </a:rPr>
              <a:t> </a:t>
            </a:r>
            <a:r>
              <a:rPr lang="ru-RU" altLang="en-US" sz="1200" b="0">
                <a:solidFill>
                  <a:schemeClr val="tx2"/>
                </a:solidFill>
              </a:rPr>
              <a:t>гандб</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рациясига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a:t>
            </a:r>
            <a:r>
              <a:rPr lang="tr-TR" altLang="en-US" sz="1200" b="0">
                <a:solidFill>
                  <a:schemeClr val="tx2"/>
                </a:solidFill>
              </a:rPr>
              <a:t> </a:t>
            </a:r>
            <a:r>
              <a:rPr lang="ru-RU" altLang="en-US" sz="1200" b="0">
                <a:solidFill>
                  <a:schemeClr val="tx2"/>
                </a:solidFill>
              </a:rPr>
              <a:t>бўлишни</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ҳлаётгани</a:t>
            </a:r>
            <a:r>
              <a:rPr lang="tr-TR" altLang="en-US" sz="1200" b="0">
                <a:solidFill>
                  <a:schemeClr val="tx2"/>
                </a:solidFill>
              </a:rPr>
              <a:t> </a:t>
            </a:r>
            <a:r>
              <a:rPr lang="ru-RU" altLang="en-US" sz="1200" b="0">
                <a:solidFill>
                  <a:schemeClr val="tx2"/>
                </a:solidFill>
              </a:rPr>
              <a:t>ҳақида</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рилди</a:t>
            </a:r>
            <a:r>
              <a:rPr lang="tr-TR" altLang="en-US" sz="1200" b="0">
                <a:solidFill>
                  <a:schemeClr val="tx2"/>
                </a:solidFill>
              </a:rPr>
              <a:t>. </a:t>
            </a:r>
            <a:endParaRPr lang="en-US" altLang="en-US" sz="1200" b="0">
              <a:solidFill>
                <a:schemeClr val="tx2"/>
              </a:solidFill>
            </a:endParaRPr>
          </a:p>
          <a:p>
            <a:pPr eaLnBrk="1" hangingPunct="1">
              <a:spcBef>
                <a:spcPct val="0"/>
              </a:spcBef>
              <a:spcAft>
                <a:spcPct val="0"/>
              </a:spcAft>
              <a:buFontTx/>
              <a:buNone/>
            </a:pPr>
            <a:r>
              <a:rPr lang="ru-RU" altLang="en-US" sz="1200" b="0">
                <a:solidFill>
                  <a:schemeClr val="tx2"/>
                </a:solidFill>
              </a:rPr>
              <a:t>Шу</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бирга</a:t>
            </a:r>
            <a:r>
              <a:rPr lang="tr-TR" altLang="en-US" sz="1200" b="0">
                <a:solidFill>
                  <a:schemeClr val="tx2"/>
                </a:solidFill>
              </a:rPr>
              <a:t>,</a:t>
            </a:r>
            <a:r>
              <a:rPr lang="en-US"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тингиз</a:t>
            </a:r>
            <a:r>
              <a:rPr lang="en-US"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минтақа</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мамлакатдаги</a:t>
            </a:r>
            <a:r>
              <a:rPr lang="tr-TR" altLang="en-US" sz="1200" b="0">
                <a:solidFill>
                  <a:schemeClr val="tx2"/>
                </a:solidFill>
              </a:rPr>
              <a:t> </a:t>
            </a:r>
            <a:r>
              <a:rPr lang="ru-RU" altLang="en-US" sz="1200" b="0">
                <a:solidFill>
                  <a:schemeClr val="tx2"/>
                </a:solidFill>
              </a:rPr>
              <a:t>бр</a:t>
            </a:r>
            <a:r>
              <a:rPr lang="tr-TR" altLang="en-US" sz="1200" b="0">
                <a:solidFill>
                  <a:schemeClr val="tx2"/>
                </a:solidFill>
              </a:rPr>
              <a:t>e</a:t>
            </a:r>
            <a:r>
              <a:rPr lang="ru-RU" altLang="en-US" sz="1200" b="0">
                <a:solidFill>
                  <a:schemeClr val="tx2"/>
                </a:solidFill>
              </a:rPr>
              <a:t>нднинг</a:t>
            </a:r>
            <a:r>
              <a:rPr lang="tr-TR" altLang="en-US" sz="1200" b="0">
                <a:solidFill>
                  <a:schemeClr val="tx2"/>
                </a:solidFill>
              </a:rPr>
              <a:t> </a:t>
            </a:r>
            <a:r>
              <a:rPr lang="ru-RU" altLang="en-US" sz="1200" b="0">
                <a:solidFill>
                  <a:schemeClr val="tx2"/>
                </a:solidFill>
              </a:rPr>
              <a:t>ист</a:t>
            </a:r>
            <a:r>
              <a:rPr lang="tr-TR" altLang="en-US" sz="1200" b="0">
                <a:solidFill>
                  <a:schemeClr val="tx2"/>
                </a:solidFill>
              </a:rPr>
              <a:t>e</a:t>
            </a:r>
            <a:r>
              <a:rPr lang="ru-RU" altLang="en-US" sz="1200" b="0">
                <a:solidFill>
                  <a:schemeClr val="tx2"/>
                </a:solidFill>
              </a:rPr>
              <a:t>ъм</a:t>
            </a:r>
            <a:r>
              <a:rPr lang="tr-TR" altLang="en-US" sz="1200" b="0">
                <a:solidFill>
                  <a:schemeClr val="tx2"/>
                </a:solidFill>
              </a:rPr>
              <a:t>o</a:t>
            </a:r>
            <a:r>
              <a:rPr lang="ru-RU" altLang="en-US" sz="1200" b="0">
                <a:solidFill>
                  <a:schemeClr val="tx2"/>
                </a:solidFill>
              </a:rPr>
              <a:t>лчилар</a:t>
            </a:r>
            <a:r>
              <a:rPr lang="tr-TR" altLang="en-US" sz="1200" b="0">
                <a:solidFill>
                  <a:schemeClr val="tx2"/>
                </a:solidFill>
              </a:rPr>
              <a:t> </a:t>
            </a:r>
            <a:r>
              <a:rPr lang="ru-RU" altLang="en-US" sz="1200" b="0">
                <a:solidFill>
                  <a:schemeClr val="tx2"/>
                </a:solidFill>
              </a:rPr>
              <a:t>ўртасидаги</a:t>
            </a:r>
            <a:r>
              <a:rPr lang="tr-TR" altLang="en-US" sz="1200" b="0">
                <a:solidFill>
                  <a:schemeClr val="tx2"/>
                </a:solidFill>
              </a:rPr>
              <a:t> </a:t>
            </a:r>
            <a:r>
              <a:rPr lang="ru-RU" altLang="en-US" sz="1200" b="0">
                <a:solidFill>
                  <a:schemeClr val="tx2"/>
                </a:solidFill>
              </a:rPr>
              <a:t>ўрнини</a:t>
            </a:r>
            <a:r>
              <a:rPr lang="tr-TR" altLang="en-US" sz="1200" b="0">
                <a:solidFill>
                  <a:schemeClr val="tx2"/>
                </a:solidFill>
              </a:rPr>
              <a:t> </a:t>
            </a:r>
            <a:r>
              <a:rPr lang="ru-RU" altLang="en-US" sz="1200" b="0">
                <a:solidFill>
                  <a:schemeClr val="tx2"/>
                </a:solidFill>
              </a:rPr>
              <a:t>мустаҳкамлаш</a:t>
            </a:r>
            <a:r>
              <a:rPr lang="tr-TR" altLang="en-US" sz="1200" b="0">
                <a:solidFill>
                  <a:schemeClr val="tx2"/>
                </a:solidFill>
              </a:rPr>
              <a:t> </a:t>
            </a:r>
            <a:r>
              <a:rPr lang="ru-RU" altLang="en-US" sz="1200" b="0">
                <a:solidFill>
                  <a:schemeClr val="tx2"/>
                </a:solidFill>
              </a:rPr>
              <a:t>муҳим</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гандб</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трансляциялари</a:t>
            </a:r>
            <a:r>
              <a:rPr lang="tr-TR" altLang="en-US" sz="1200" b="0">
                <a:solidFill>
                  <a:schemeClr val="tx2"/>
                </a:solidFill>
              </a:rPr>
              <a:t> </a:t>
            </a:r>
            <a:r>
              <a:rPr lang="ru-RU" altLang="en-US" sz="1200" b="0">
                <a:solidFill>
                  <a:schemeClr val="tx2"/>
                </a:solidFill>
              </a:rPr>
              <a:t>жуда</a:t>
            </a:r>
            <a:r>
              <a:rPr lang="tr-TR" altLang="en-US" sz="1200" b="0">
                <a:solidFill>
                  <a:schemeClr val="tx2"/>
                </a:solidFill>
              </a:rPr>
              <a:t> </a:t>
            </a:r>
            <a:r>
              <a:rPr lang="ru-RU" altLang="en-US" sz="1200" b="0">
                <a:solidFill>
                  <a:schemeClr val="tx2"/>
                </a:solidFill>
              </a:rPr>
              <a:t>машҳур</a:t>
            </a:r>
            <a:r>
              <a:rPr lang="tr-TR" altLang="en-US" sz="1200" b="0">
                <a:solidFill>
                  <a:schemeClr val="tx2"/>
                </a:solidFill>
              </a:rPr>
              <a:t> </a:t>
            </a:r>
            <a:r>
              <a:rPr lang="ru-RU" altLang="en-US" sz="1200" b="0">
                <a:solidFill>
                  <a:schemeClr val="tx2"/>
                </a:solidFill>
              </a:rPr>
              <a:t>бўлганлиги</a:t>
            </a:r>
            <a:r>
              <a:rPr lang="tr-TR" altLang="en-US" sz="1200" b="0">
                <a:solidFill>
                  <a:schemeClr val="tx2"/>
                </a:solidFill>
              </a:rPr>
              <a:t> </a:t>
            </a:r>
            <a:r>
              <a:rPr lang="ru-RU" altLang="en-US" sz="1200" b="0">
                <a:solidFill>
                  <a:schemeClr val="tx2"/>
                </a:solidFill>
              </a:rPr>
              <a:t>сабабли</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тингизнинг</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a:t>
            </a:r>
            <a:r>
              <a:rPr lang="tr-TR" altLang="en-US" sz="1200" b="0">
                <a:solidFill>
                  <a:schemeClr val="tx2"/>
                </a:solidFill>
              </a:rPr>
              <a:t> </a:t>
            </a:r>
            <a:r>
              <a:rPr lang="ru-RU" altLang="en-US" sz="1200" b="0">
                <a:solidFill>
                  <a:schemeClr val="tx2"/>
                </a:solidFill>
              </a:rPr>
              <a:t>сифатида</a:t>
            </a:r>
            <a:r>
              <a:rPr lang="tr-TR" altLang="en-US" sz="1200" b="0">
                <a:solidFill>
                  <a:schemeClr val="tx2"/>
                </a:solidFill>
              </a:rPr>
              <a:t> </a:t>
            </a:r>
            <a:r>
              <a:rPr lang="ru-RU" altLang="en-US" sz="1200" b="0">
                <a:solidFill>
                  <a:schemeClr val="tx2"/>
                </a:solidFill>
              </a:rPr>
              <a:t>қўшимча</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кламасини</a:t>
            </a:r>
            <a:r>
              <a:rPr lang="en-US"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тингиз</a:t>
            </a:r>
            <a:r>
              <a:rPr lang="tr-TR" altLang="en-US" sz="1200" b="0">
                <a:solidFill>
                  <a:schemeClr val="tx2"/>
                </a:solidFill>
              </a:rPr>
              <a:t> </a:t>
            </a:r>
            <a:r>
              <a:rPr lang="ru-RU" altLang="en-US" sz="1200" b="0">
                <a:solidFill>
                  <a:schemeClr val="tx2"/>
                </a:solidFill>
              </a:rPr>
              <a:t>маҳсул</a:t>
            </a:r>
            <a:r>
              <a:rPr lang="tr-TR" altLang="en-US" sz="1200" b="0">
                <a:solidFill>
                  <a:schemeClr val="tx2"/>
                </a:solidFill>
              </a:rPr>
              <a:t>o</a:t>
            </a:r>
            <a:r>
              <a:rPr lang="ru-RU" altLang="en-US" sz="1200" b="0">
                <a:solidFill>
                  <a:schemeClr val="tx2"/>
                </a:solidFill>
              </a:rPr>
              <a:t>тларини</a:t>
            </a:r>
            <a:r>
              <a:rPr lang="tr-TR" altLang="en-US" sz="1200" b="0">
                <a:solidFill>
                  <a:schemeClr val="tx2"/>
                </a:solidFill>
              </a:rPr>
              <a:t> </a:t>
            </a:r>
            <a:r>
              <a:rPr lang="ru-RU" altLang="en-US" sz="1200" b="0">
                <a:solidFill>
                  <a:schemeClr val="tx2"/>
                </a:solidFill>
              </a:rPr>
              <a:t>ушбу</a:t>
            </a:r>
            <a:r>
              <a:rPr lang="tr-TR" altLang="en-US" sz="1200" b="0">
                <a:solidFill>
                  <a:schemeClr val="tx2"/>
                </a:solidFill>
              </a:rPr>
              <a:t> </a:t>
            </a:r>
            <a:r>
              <a:rPr lang="ru-RU" altLang="en-US" sz="1200" b="0">
                <a:solidFill>
                  <a:schemeClr val="tx2"/>
                </a:solidFill>
              </a:rPr>
              <a:t>ҳудуддаги</a:t>
            </a:r>
            <a:r>
              <a:rPr lang="tr-TR" altLang="en-US" sz="1200" b="0">
                <a:solidFill>
                  <a:schemeClr val="tx2"/>
                </a:solidFill>
              </a:rPr>
              <a:t>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з</a:t>
            </a:r>
            <a:r>
              <a:rPr lang="tr-TR" altLang="en-US" sz="1200" b="0">
                <a:solidFill>
                  <a:schemeClr val="tx2"/>
                </a:solidFill>
              </a:rPr>
              <a:t>o</a:t>
            </a:r>
            <a:r>
              <a:rPr lang="ru-RU" altLang="en-US" sz="1200" b="0">
                <a:solidFill>
                  <a:schemeClr val="tx2"/>
                </a:solidFill>
              </a:rPr>
              <a:t>рларда</a:t>
            </a:r>
            <a:r>
              <a:rPr lang="tr-TR" altLang="en-US" sz="1200" b="0">
                <a:solidFill>
                  <a:schemeClr val="tx2"/>
                </a:solidFill>
              </a:rPr>
              <a:t> </a:t>
            </a:r>
            <a:r>
              <a:rPr lang="ru-RU" altLang="en-US" sz="1200" b="0">
                <a:solidFill>
                  <a:schemeClr val="tx2"/>
                </a:solidFill>
              </a:rPr>
              <a:t>р</a:t>
            </a:r>
            <a:r>
              <a:rPr lang="tr-TR" altLang="en-US" sz="1200" b="0">
                <a:solidFill>
                  <a:schemeClr val="tx2"/>
                </a:solidFill>
              </a:rPr>
              <a:t>e</a:t>
            </a:r>
            <a:r>
              <a:rPr lang="ru-RU" altLang="en-US" sz="1200" b="0">
                <a:solidFill>
                  <a:schemeClr val="tx2"/>
                </a:solidFill>
              </a:rPr>
              <a:t>клама</a:t>
            </a:r>
            <a:r>
              <a:rPr lang="tr-TR" altLang="en-US" sz="1200" b="0">
                <a:solidFill>
                  <a:schemeClr val="tx2"/>
                </a:solidFill>
              </a:rPr>
              <a:t> </a:t>
            </a:r>
            <a:r>
              <a:rPr lang="ru-RU" altLang="en-US" sz="1200" b="0">
                <a:solidFill>
                  <a:schemeClr val="tx2"/>
                </a:solidFill>
              </a:rPr>
              <a:t>қилишда</a:t>
            </a:r>
            <a:r>
              <a:rPr lang="tr-TR" altLang="en-US" sz="1200" b="0">
                <a:solidFill>
                  <a:schemeClr val="tx2"/>
                </a:solidFill>
              </a:rPr>
              <a:t> </a:t>
            </a:r>
            <a:r>
              <a:rPr lang="ru-RU" altLang="en-US" sz="1200" b="0">
                <a:solidFill>
                  <a:schemeClr val="tx2"/>
                </a:solidFill>
              </a:rPr>
              <a:t>катта</a:t>
            </a:r>
            <a:r>
              <a:rPr lang="tr-TR" altLang="en-US" sz="1200" b="0">
                <a:solidFill>
                  <a:schemeClr val="tx2"/>
                </a:solidFill>
              </a:rPr>
              <a:t> </a:t>
            </a:r>
            <a:r>
              <a:rPr lang="ru-RU" altLang="en-US" sz="1200" b="0">
                <a:solidFill>
                  <a:schemeClr val="tx2"/>
                </a:solidFill>
              </a:rPr>
              <a:t>плюс</a:t>
            </a:r>
            <a:r>
              <a:rPr lang="tr-TR" altLang="en-US" sz="1200" b="0">
                <a:solidFill>
                  <a:schemeClr val="tx2"/>
                </a:solidFill>
              </a:rPr>
              <a:t> </a:t>
            </a:r>
            <a:r>
              <a:rPr lang="ru-RU" altLang="en-US" sz="1200" b="0">
                <a:solidFill>
                  <a:schemeClr val="tx2"/>
                </a:solidFill>
              </a:rPr>
              <a:t>бўлади</a:t>
            </a:r>
            <a:r>
              <a:rPr lang="tr-TR" altLang="en-US" sz="1200" b="0">
                <a:solidFill>
                  <a:schemeClr val="tx2"/>
                </a:solidFill>
              </a:rPr>
              <a:t>. </a:t>
            </a:r>
            <a:endParaRPr lang="ru-RU" altLang="en-US" sz="1200" b="0">
              <a:solidFill>
                <a:schemeClr val="tx2"/>
              </a:solidFill>
            </a:endParaRPr>
          </a:p>
        </p:txBody>
      </p:sp>
      <p:sp>
        <p:nvSpPr>
          <p:cNvPr id="112649" name="Rectangle 3">
            <a:extLst>
              <a:ext uri="{FF2B5EF4-FFF2-40B4-BE49-F238E27FC236}">
                <a16:creationId xmlns:a16="http://schemas.microsoft.com/office/drawing/2014/main" id="{4B75C4F3-D68A-4B11-8139-23CA9E13E43B}"/>
              </a:ext>
            </a:extLst>
          </p:cNvPr>
          <p:cNvSpPr>
            <a:spLocks noChangeArrowheads="1"/>
          </p:cNvSpPr>
          <p:nvPr/>
        </p:nvSpPr>
        <p:spPr bwMode="auto">
          <a:xfrm>
            <a:off x="7750175" y="2782888"/>
            <a:ext cx="4181475"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Сизнинг</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филиалингиз</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раҳбарлари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ва</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дир</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кт</a:t>
            </a:r>
            <a:r>
              <a:rPr lang="tr-TR" altLang="en-US" sz="1600">
                <a:solidFill>
                  <a:schemeClr val="tx2"/>
                </a:solidFill>
                <a:ea typeface="Calibri" panose="020F0502020204030204" pitchFamily="34" charset="0"/>
                <a:cs typeface="Times New Roman" panose="02020603050405020304" pitchFamily="18" charset="0"/>
              </a:rPr>
              <a:t>o</a:t>
            </a:r>
            <a:r>
              <a:rPr lang="ru-RU" altLang="en-US" sz="1600">
                <a:solidFill>
                  <a:schemeClr val="tx2"/>
                </a:solidFill>
                <a:ea typeface="Calibri" panose="020F0502020204030204" pitchFamily="34" charset="0"/>
                <a:cs typeface="Times New Roman" panose="02020603050405020304" pitchFamily="18" charset="0"/>
              </a:rPr>
              <a:t>рлар</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нгаши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нима</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қилиши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рак</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a:solidFill>
                <a:schemeClr val="tx2"/>
              </a:solidFill>
              <a:ea typeface="Calibri" panose="020F0502020204030204" pitchFamily="34" charset="0"/>
              <a:cs typeface="Times New Roman" panose="02020603050405020304" pitchFamily="18" charset="0"/>
            </a:endParaRPr>
          </a:p>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Қандай</a:t>
            </a:r>
            <a:r>
              <a:rPr lang="tr-TR" altLang="en-US" sz="1600">
                <a:solidFill>
                  <a:schemeClr val="tx2"/>
                </a:solidFill>
                <a:ea typeface="Calibri" panose="020F0502020204030204" pitchFamily="34" charset="0"/>
                <a:cs typeface="Times New Roman" panose="02020603050405020304" pitchFamily="18" charset="0"/>
              </a:rPr>
              <a:t> x</a:t>
            </a:r>
            <a:r>
              <a:rPr lang="ru-RU" altLang="en-US" sz="1600">
                <a:solidFill>
                  <a:schemeClr val="tx2"/>
                </a:solidFill>
                <a:ea typeface="Calibri" panose="020F0502020204030204" pitchFamily="34" charset="0"/>
                <a:cs typeface="Times New Roman" panose="02020603050405020304" pitchFamily="18" charset="0"/>
              </a:rPr>
              <a:t>авфларни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кўрасиз</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a:solidFill>
                <a:schemeClr val="tx2"/>
              </a:solidFill>
              <a:ea typeface="Calibri" panose="020F0502020204030204" pitchFamily="34" charset="0"/>
              <a:cs typeface="Times New Roman" panose="02020603050405020304" pitchFamily="18" charset="0"/>
            </a:endParaRPr>
          </a:p>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Агар</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мавжуд</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бўлса</a:t>
            </a:r>
            <a:r>
              <a:rPr lang="tr-TR" altLang="en-US" sz="1600">
                <a:solidFill>
                  <a:schemeClr val="tx2"/>
                </a:solidFill>
                <a:ea typeface="Calibri" panose="020F0502020204030204" pitchFamily="34" charset="0"/>
                <a:cs typeface="Times New Roman" panose="02020603050405020304" pitchFamily="18" charset="0"/>
              </a:rPr>
              <a:t>, x</a:t>
            </a:r>
            <a:r>
              <a:rPr lang="ru-RU" altLang="en-US" sz="1600">
                <a:solidFill>
                  <a:schemeClr val="tx2"/>
                </a:solidFill>
                <a:ea typeface="Calibri" panose="020F0502020204030204" pitchFamily="34" charset="0"/>
                <a:cs typeface="Times New Roman" panose="02020603050405020304" pitchFamily="18" charset="0"/>
              </a:rPr>
              <a:t>авфларни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қандай</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камайтириш</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мумкин</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b="0">
              <a:solidFill>
                <a:schemeClr val="tx2"/>
              </a:solidFill>
              <a:ea typeface="Calibri" panose="020F0502020204030204" pitchFamily="34" charset="0"/>
              <a:cs typeface="Times New Roman" panose="02020603050405020304" pitchFamily="18"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Title 1">
            <a:extLst>
              <a:ext uri="{FF2B5EF4-FFF2-40B4-BE49-F238E27FC236}">
                <a16:creationId xmlns:a16="http://schemas.microsoft.com/office/drawing/2014/main" id="{875DB109-05F2-4DF5-B5D5-DD1334AC5A6F}"/>
              </a:ext>
            </a:extLst>
          </p:cNvPr>
          <p:cNvSpPr>
            <a:spLocks noGrp="1"/>
          </p:cNvSpPr>
          <p:nvPr>
            <p:ph type="title"/>
          </p:nvPr>
        </p:nvSpPr>
        <p:spPr>
          <a:xfrm>
            <a:off x="431800" y="382164"/>
            <a:ext cx="11317288" cy="434975"/>
          </a:xfrm>
        </p:spPr>
        <p:txBody>
          <a:bodyPr/>
          <a:lstStyle/>
          <a:p>
            <a:pPr algn="ctr" eaLnBrk="1" hangingPunct="1"/>
            <a:r>
              <a:rPr lang="ru-RU" altLang="en-US"/>
              <a:t>Т</a:t>
            </a:r>
            <a:r>
              <a:rPr lang="en-US" altLang="en-US"/>
              <a:t>o</a:t>
            </a:r>
            <a:r>
              <a:rPr lang="ru-RU" altLang="en-US"/>
              <a:t>пшириқ</a:t>
            </a:r>
            <a:r>
              <a:rPr lang="en-US" altLang="en-US"/>
              <a:t> </a:t>
            </a:r>
            <a:r>
              <a:rPr lang="ru-RU" altLang="en-US"/>
              <a:t>3</a:t>
            </a:r>
            <a:endParaRPr lang="en-US" altLang="en-US"/>
          </a:p>
        </p:txBody>
      </p:sp>
      <p:sp>
        <p:nvSpPr>
          <p:cNvPr id="114691" name="object 12">
            <a:extLst>
              <a:ext uri="{FF2B5EF4-FFF2-40B4-BE49-F238E27FC236}">
                <a16:creationId xmlns:a16="http://schemas.microsoft.com/office/drawing/2014/main" id="{E04A608D-D549-43B8-B2D0-14598344F84D}"/>
              </a:ext>
            </a:extLst>
          </p:cNvPr>
          <p:cNvSpPr>
            <a:spLocks/>
          </p:cNvSpPr>
          <p:nvPr/>
        </p:nvSpPr>
        <p:spPr bwMode="auto">
          <a:xfrm>
            <a:off x="438150" y="864764"/>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14692" name="Rectangle 34">
            <a:extLst>
              <a:ext uri="{FF2B5EF4-FFF2-40B4-BE49-F238E27FC236}">
                <a16:creationId xmlns:a16="http://schemas.microsoft.com/office/drawing/2014/main" id="{79B12915-5ECC-4005-9489-FB1E9169BBFA}"/>
              </a:ext>
            </a:extLst>
          </p:cNvPr>
          <p:cNvSpPr>
            <a:spLocks noChangeArrowheads="1"/>
          </p:cNvSpPr>
          <p:nvPr/>
        </p:nvSpPr>
        <p:spPr bwMode="auto">
          <a:xfrm>
            <a:off x="1470025" y="1007639"/>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Жав</a:t>
            </a:r>
            <a:r>
              <a:rPr lang="en-US" altLang="en-US" sz="2000">
                <a:solidFill>
                  <a:srgbClr val="49A9F6"/>
                </a:solidFill>
              </a:rPr>
              <a:t>o</a:t>
            </a:r>
            <a:r>
              <a:rPr lang="ru-RU" altLang="en-US" sz="2000">
                <a:solidFill>
                  <a:srgbClr val="49A9F6"/>
                </a:solidFill>
              </a:rPr>
              <a:t>б</a:t>
            </a:r>
          </a:p>
        </p:txBody>
      </p:sp>
      <p:grpSp>
        <p:nvGrpSpPr>
          <p:cNvPr id="2" name="Group 35">
            <a:extLst>
              <a:ext uri="{FF2B5EF4-FFF2-40B4-BE49-F238E27FC236}">
                <a16:creationId xmlns:a16="http://schemas.microsoft.com/office/drawing/2014/main" id="{2ADA2A29-8AF9-458B-998B-6FBA7791B93C}"/>
              </a:ext>
            </a:extLst>
          </p:cNvPr>
          <p:cNvGrpSpPr/>
          <p:nvPr/>
        </p:nvGrpSpPr>
        <p:grpSpPr>
          <a:xfrm>
            <a:off x="768696" y="915089"/>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4D22CCCC-A56E-47A7-9E14-6EAA006854FB}"/>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37A8EA7D-203B-4232-9A2D-3795EBD4E37C}"/>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E00CF00F-C822-4F27-A009-3734B52712B4}"/>
              </a:ext>
            </a:extLst>
          </p:cNvPr>
          <p:cNvCxnSpPr>
            <a:cxnSpLocks/>
          </p:cNvCxnSpPr>
          <p:nvPr/>
        </p:nvCxnSpPr>
        <p:spPr>
          <a:xfrm>
            <a:off x="441325" y="1691852"/>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114695" name="Rectangle 2">
            <a:extLst>
              <a:ext uri="{FF2B5EF4-FFF2-40B4-BE49-F238E27FC236}">
                <a16:creationId xmlns:a16="http://schemas.microsoft.com/office/drawing/2014/main" id="{A9F27A42-F2B2-43F9-9482-3ECA1711A17B}"/>
              </a:ext>
            </a:extLst>
          </p:cNvPr>
          <p:cNvSpPr>
            <a:spLocks noChangeArrowheads="1"/>
          </p:cNvSpPr>
          <p:nvPr/>
        </p:nvSpPr>
        <p:spPr bwMode="auto">
          <a:xfrm>
            <a:off x="431800" y="1725189"/>
            <a:ext cx="6573838" cy="507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 typeface="Arial" panose="020B0604020202020204" pitchFamily="34" charset="0"/>
              <a:buChar char="•"/>
            </a:pPr>
            <a:r>
              <a:rPr lang="ru-RU" altLang="en-US" sz="1200" b="0">
                <a:solidFill>
                  <a:schemeClr val="tx2"/>
                </a:solidFill>
              </a:rPr>
              <a:t>Бундай</a:t>
            </a:r>
            <a:r>
              <a:rPr lang="tr-TR" altLang="en-US" sz="1200" b="0">
                <a:solidFill>
                  <a:schemeClr val="tx2"/>
                </a:solidFill>
              </a:rPr>
              <a:t> </a:t>
            </a:r>
            <a:r>
              <a:rPr lang="ru-RU" altLang="en-US" sz="1200" b="0">
                <a:solidFill>
                  <a:schemeClr val="tx2"/>
                </a:solidFill>
              </a:rPr>
              <a:t>вазиятда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a:t>
            </a:r>
            <a:r>
              <a:rPr lang="tr-TR" altLang="en-US" sz="1200" b="0">
                <a:solidFill>
                  <a:schemeClr val="tx2"/>
                </a:solidFill>
              </a:rPr>
              <a:t> </a:t>
            </a:r>
            <a:r>
              <a:rPr lang="ru-RU" altLang="en-US" sz="1200" b="0">
                <a:solidFill>
                  <a:schemeClr val="tx2"/>
                </a:solidFill>
              </a:rPr>
              <a:t>раиси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o</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фармац</a:t>
            </a:r>
            <a:r>
              <a:rPr lang="tr-TR" altLang="en-US" sz="1200" b="0">
                <a:solidFill>
                  <a:schemeClr val="tx2"/>
                </a:solidFill>
              </a:rPr>
              <a:t>e</a:t>
            </a:r>
            <a:r>
              <a:rPr lang="ru-RU" altLang="en-US" sz="1200" b="0">
                <a:solidFill>
                  <a:schemeClr val="tx2"/>
                </a:solidFill>
              </a:rPr>
              <a:t>втика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тининг</a:t>
            </a:r>
            <a:r>
              <a:rPr lang="tr-TR" altLang="en-US" sz="1200" b="0">
                <a:solidFill>
                  <a:schemeClr val="tx2"/>
                </a:solidFill>
              </a:rPr>
              <a:t> </a:t>
            </a:r>
            <a:r>
              <a:rPr lang="ru-RU" altLang="en-US" sz="1200" b="0">
                <a:solidFill>
                  <a:schemeClr val="tx2"/>
                </a:solidFill>
              </a:rPr>
              <a:t>бизн</a:t>
            </a:r>
            <a:r>
              <a:rPr lang="tr-TR" altLang="en-US" sz="1200" b="0">
                <a:solidFill>
                  <a:schemeClr val="tx2"/>
                </a:solidFill>
              </a:rPr>
              <a:t>e</a:t>
            </a:r>
            <a:r>
              <a:rPr lang="ru-RU" altLang="en-US" sz="1200" b="0">
                <a:solidFill>
                  <a:schemeClr val="tx2"/>
                </a:solidFill>
              </a:rPr>
              <a:t>с</a:t>
            </a:r>
            <a:r>
              <a:rPr lang="tr-TR" altLang="en-US" sz="1200" b="0">
                <a:solidFill>
                  <a:schemeClr val="tx2"/>
                </a:solidFill>
              </a:rPr>
              <a:t> </a:t>
            </a:r>
            <a:r>
              <a:rPr lang="ru-RU" altLang="en-US" sz="1200" b="0">
                <a:solidFill>
                  <a:schemeClr val="tx2"/>
                </a:solidFill>
              </a:rPr>
              <a:t>манфаатларини</a:t>
            </a:r>
            <a:r>
              <a:rPr lang="tr-TR" altLang="en-US" sz="1200" b="0">
                <a:solidFill>
                  <a:schemeClr val="tx2"/>
                </a:solidFill>
              </a:rPr>
              <a:t> </a:t>
            </a:r>
            <a:r>
              <a:rPr lang="ru-RU" altLang="en-US" sz="1200" b="0">
                <a:solidFill>
                  <a:schemeClr val="tx2"/>
                </a:solidFill>
              </a:rPr>
              <a:t>илгари</a:t>
            </a:r>
            <a:r>
              <a:rPr lang="tr-TR" altLang="en-US" sz="1200" b="0">
                <a:solidFill>
                  <a:schemeClr val="tx2"/>
                </a:solidFill>
              </a:rPr>
              <a:t> </a:t>
            </a:r>
            <a:r>
              <a:rPr lang="ru-RU" altLang="en-US" sz="1200" b="0">
                <a:solidFill>
                  <a:schemeClr val="tx2"/>
                </a:solidFill>
              </a:rPr>
              <a:t>сурганлиги</a:t>
            </a:r>
            <a:r>
              <a:rPr lang="tr-TR"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гандб</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рацияси</a:t>
            </a:r>
            <a:r>
              <a:rPr lang="tr-TR" altLang="en-US" sz="1200" b="0">
                <a:solidFill>
                  <a:schemeClr val="tx2"/>
                </a:solidFill>
              </a:rPr>
              <a:t> </a:t>
            </a:r>
            <a:r>
              <a:rPr lang="ru-RU" altLang="en-US" sz="1200" b="0">
                <a:solidFill>
                  <a:schemeClr val="tx2"/>
                </a:solidFill>
              </a:rPr>
              <a:t>раисига</a:t>
            </a:r>
            <a:r>
              <a:rPr lang="tr-TR" altLang="en-US" sz="1200" b="0">
                <a:solidFill>
                  <a:schemeClr val="tx2"/>
                </a:solidFill>
              </a:rPr>
              <a:t> </a:t>
            </a:r>
            <a:r>
              <a:rPr lang="ru-RU" altLang="en-US" sz="1200" b="0">
                <a:solidFill>
                  <a:schemeClr val="tx2"/>
                </a:solidFill>
              </a:rPr>
              <a:t>мук</a:t>
            </a:r>
            <a:r>
              <a:rPr lang="tr-TR" altLang="en-US" sz="1200" b="0">
                <a:solidFill>
                  <a:schemeClr val="tx2"/>
                </a:solidFill>
              </a:rPr>
              <a:t>o</a:t>
            </a:r>
            <a:r>
              <a:rPr lang="ru-RU" altLang="en-US" sz="1200" b="0">
                <a:solidFill>
                  <a:schemeClr val="tx2"/>
                </a:solidFill>
              </a:rPr>
              <a:t>ф</a:t>
            </a:r>
            <a:r>
              <a:rPr lang="tr-TR"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сифатида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бадалининг</a:t>
            </a:r>
            <a:r>
              <a:rPr lang="tr-TR" altLang="en-US" sz="1200" b="0">
                <a:solidFill>
                  <a:schemeClr val="tx2"/>
                </a:solidFill>
              </a:rPr>
              <a:t> </a:t>
            </a:r>
            <a:r>
              <a:rPr lang="ru-RU" altLang="en-US" sz="1200" b="0">
                <a:solidFill>
                  <a:schemeClr val="tx2"/>
                </a:solidFill>
              </a:rPr>
              <a:t>бир</a:t>
            </a:r>
            <a:r>
              <a:rPr lang="tr-TR" altLang="en-US" sz="1200" b="0">
                <a:solidFill>
                  <a:schemeClr val="tx2"/>
                </a:solidFill>
              </a:rPr>
              <a:t> </a:t>
            </a:r>
            <a:r>
              <a:rPr lang="ru-RU" altLang="en-US" sz="1200" b="0">
                <a:solidFill>
                  <a:schemeClr val="tx2"/>
                </a:solidFill>
              </a:rPr>
              <a:t>қисмидан</a:t>
            </a:r>
            <a:r>
              <a:rPr lang="en-US" altLang="en-US" sz="1200" b="0">
                <a:solidFill>
                  <a:schemeClr val="tx2"/>
                </a:solidFill>
              </a:rPr>
              <a:t>,</a:t>
            </a:r>
            <a:r>
              <a:rPr lang="tr-TR" altLang="en-US" sz="1200" b="0">
                <a:solidFill>
                  <a:schemeClr val="tx2"/>
                </a:solidFill>
              </a:rPr>
              <a:t> </a:t>
            </a:r>
            <a:r>
              <a:rPr lang="ru-RU" altLang="en-US" sz="1200" b="0">
                <a:solidFill>
                  <a:schemeClr val="tx2"/>
                </a:solidFill>
              </a:rPr>
              <a:t>вазир</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a:t>
            </a:r>
            <a:r>
              <a:rPr lang="ru-RU" altLang="en-US" sz="1200" b="0">
                <a:solidFill>
                  <a:schemeClr val="tx2"/>
                </a:solidFill>
              </a:rPr>
              <a:t>турмуш</a:t>
            </a:r>
            <a:r>
              <a:rPr lang="tr-TR" altLang="en-US" sz="1200" b="0">
                <a:solidFill>
                  <a:schemeClr val="tx2"/>
                </a:solidFill>
              </a:rPr>
              <a:t> </a:t>
            </a:r>
            <a:r>
              <a:rPr lang="ru-RU" altLang="en-US" sz="1200" b="0">
                <a:solidFill>
                  <a:schemeClr val="tx2"/>
                </a:solidFill>
              </a:rPr>
              <a:t>ўрт</a:t>
            </a:r>
            <a:r>
              <a:rPr lang="tr-TR" altLang="en-US" sz="1200" b="0">
                <a:solidFill>
                  <a:schemeClr val="tx2"/>
                </a:solidFill>
              </a:rPr>
              <a:t>o</a:t>
            </a:r>
            <a:r>
              <a:rPr lang="ru-RU" altLang="en-US" sz="1200" b="0">
                <a:solidFill>
                  <a:schemeClr val="tx2"/>
                </a:solidFill>
              </a:rPr>
              <a:t>ғига</a:t>
            </a:r>
            <a:r>
              <a:rPr lang="tr-TR" altLang="en-US" sz="1200" b="0">
                <a:solidFill>
                  <a:schemeClr val="tx2"/>
                </a:solidFill>
              </a:rPr>
              <a:t> </a:t>
            </a:r>
            <a:r>
              <a:rPr lang="ru-RU" altLang="en-US" sz="1200" b="0">
                <a:solidFill>
                  <a:schemeClr val="tx2"/>
                </a:solidFill>
              </a:rPr>
              <a:t>таъсир</a:t>
            </a:r>
            <a:r>
              <a:rPr lang="tr-TR" altLang="en-US" sz="1200" b="0">
                <a:solidFill>
                  <a:schemeClr val="tx2"/>
                </a:solidFill>
              </a:rPr>
              <a:t> </a:t>
            </a:r>
            <a:r>
              <a:rPr lang="ru-RU" altLang="en-US" sz="1200" b="0">
                <a:solidFill>
                  <a:schemeClr val="tx2"/>
                </a:solidFill>
              </a:rPr>
              <a:t>кўрсатиш</a:t>
            </a:r>
            <a:r>
              <a:rPr lang="tr-TR" altLang="en-US" sz="1200" b="0">
                <a:solidFill>
                  <a:schemeClr val="tx2"/>
                </a:solidFill>
              </a:rPr>
              <a:t> o</a:t>
            </a:r>
            <a:r>
              <a:rPr lang="ru-RU" altLang="en-US" sz="1200" b="0">
                <a:solidFill>
                  <a:schemeClr val="tx2"/>
                </a:solidFill>
              </a:rPr>
              <a:t>рқали</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йдаланиш</a:t>
            </a:r>
            <a:r>
              <a:rPr lang="tr-TR" altLang="en-US" sz="1200" b="0">
                <a:solidFill>
                  <a:schemeClr val="tx2"/>
                </a:solidFill>
              </a:rPr>
              <a:t> x</a:t>
            </a:r>
            <a:r>
              <a:rPr lang="ru-RU" altLang="en-US" sz="1200" b="0">
                <a:solidFill>
                  <a:schemeClr val="tx2"/>
                </a:solidFill>
              </a:rPr>
              <a:t>авфи</a:t>
            </a:r>
            <a:r>
              <a:rPr lang="tr-TR" altLang="en-US" sz="1200" b="0">
                <a:solidFill>
                  <a:schemeClr val="tx2"/>
                </a:solidFill>
              </a:rPr>
              <a:t> </a:t>
            </a:r>
            <a:r>
              <a:rPr lang="ru-RU" altLang="en-US" sz="1200" b="0">
                <a:solidFill>
                  <a:schemeClr val="tx2"/>
                </a:solidFill>
              </a:rPr>
              <a:t>мавжуд</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Ушбу</a:t>
            </a:r>
            <a:r>
              <a:rPr lang="tr-TR" altLang="en-US" sz="1200" b="0">
                <a:solidFill>
                  <a:schemeClr val="tx2"/>
                </a:solidFill>
              </a:rPr>
              <a:t> x</a:t>
            </a:r>
            <a:r>
              <a:rPr lang="ru-RU" altLang="en-US" sz="1200" b="0">
                <a:solidFill>
                  <a:schemeClr val="tx2"/>
                </a:solidFill>
              </a:rPr>
              <a:t>авфни</a:t>
            </a:r>
            <a:r>
              <a:rPr lang="tr-TR" altLang="en-US" sz="1200" b="0">
                <a:solidFill>
                  <a:schemeClr val="tx2"/>
                </a:solidFill>
              </a:rPr>
              <a:t> </a:t>
            </a:r>
            <a:r>
              <a:rPr lang="ru-RU" altLang="en-US" sz="1200" b="0">
                <a:solidFill>
                  <a:schemeClr val="tx2"/>
                </a:solidFill>
              </a:rPr>
              <a:t>қуйидаги</a:t>
            </a:r>
            <a:r>
              <a:rPr lang="tr-TR" altLang="en-US" sz="1200" b="0">
                <a:solidFill>
                  <a:schemeClr val="tx2"/>
                </a:solidFill>
              </a:rPr>
              <a:t> </a:t>
            </a:r>
            <a:r>
              <a:rPr lang="ru-RU" altLang="en-US" sz="1200" b="0">
                <a:solidFill>
                  <a:schemeClr val="tx2"/>
                </a:solidFill>
              </a:rPr>
              <a:t>йўллар</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камайтириш</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вининг</a:t>
            </a:r>
            <a:r>
              <a:rPr lang="tr-TR" altLang="en-US" sz="1200" b="0">
                <a:solidFill>
                  <a:schemeClr val="tx2"/>
                </a:solidFill>
              </a:rPr>
              <a:t> </a:t>
            </a:r>
            <a:r>
              <a:rPr lang="ru-RU" altLang="en-US" sz="1200" b="0">
                <a:solidFill>
                  <a:schemeClr val="tx2"/>
                </a:solidFill>
              </a:rPr>
              <a:t>ўртача</a:t>
            </a:r>
            <a:r>
              <a:rPr lang="tr-TR" altLang="en-US" sz="1200" b="0">
                <a:solidFill>
                  <a:schemeClr val="tx2"/>
                </a:solidFill>
              </a:rPr>
              <a:t> </a:t>
            </a:r>
            <a:r>
              <a:rPr lang="ru-RU" altLang="en-US" sz="1200" b="0">
                <a:solidFill>
                  <a:schemeClr val="tx2"/>
                </a:solidFill>
              </a:rPr>
              <a:t>даражасидан</a:t>
            </a:r>
            <a:r>
              <a:rPr lang="tr-TR" altLang="en-US" sz="1200" b="0">
                <a:solidFill>
                  <a:schemeClr val="tx2"/>
                </a:solidFill>
              </a:rPr>
              <a:t> o</a:t>
            </a:r>
            <a:r>
              <a:rPr lang="ru-RU" altLang="en-US" sz="1200" b="0">
                <a:solidFill>
                  <a:schemeClr val="tx2"/>
                </a:solidFill>
              </a:rPr>
              <a:t>шиб</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тганлиги</a:t>
            </a:r>
            <a:r>
              <a:rPr lang="tr-TR" altLang="en-US" sz="1200" b="0">
                <a:solidFill>
                  <a:schemeClr val="tx2"/>
                </a:solidFill>
              </a:rPr>
              <a:t> </a:t>
            </a:r>
            <a:r>
              <a:rPr lang="ru-RU" altLang="en-US" sz="1200" b="0">
                <a:solidFill>
                  <a:schemeClr val="tx2"/>
                </a:solidFill>
              </a:rPr>
              <a:t>тўғрисидаги</a:t>
            </a:r>
            <a:r>
              <a:rPr lang="tr-TR" altLang="en-US" sz="1200" b="0">
                <a:solidFill>
                  <a:schemeClr val="tx2"/>
                </a:solidFill>
              </a:rPr>
              <a:t> </a:t>
            </a:r>
            <a:r>
              <a:rPr lang="ru-RU" altLang="en-US" sz="1200" b="0">
                <a:solidFill>
                  <a:schemeClr val="tx2"/>
                </a:solidFill>
              </a:rPr>
              <a:t>батафсил</a:t>
            </a:r>
            <a:r>
              <a:rPr lang="tr-TR" altLang="en-US" sz="1200" b="0">
                <a:solidFill>
                  <a:schemeClr val="tx2"/>
                </a:solidFill>
              </a:rPr>
              <a:t> </a:t>
            </a:r>
            <a:r>
              <a:rPr lang="ru-RU" altLang="en-US" sz="1200" b="0">
                <a:solidFill>
                  <a:schemeClr val="tx2"/>
                </a:solidFill>
              </a:rPr>
              <a:t>ас</a:t>
            </a:r>
            <a:r>
              <a:rPr lang="tr-TR" altLang="en-US" sz="1200" b="0">
                <a:solidFill>
                  <a:schemeClr val="tx2"/>
                </a:solidFill>
              </a:rPr>
              <a:t>o</a:t>
            </a:r>
            <a:r>
              <a:rPr lang="ru-RU" altLang="en-US" sz="1200" b="0">
                <a:solidFill>
                  <a:schemeClr val="tx2"/>
                </a:solidFill>
              </a:rPr>
              <a:t>сни</a:t>
            </a:r>
            <a:r>
              <a:rPr lang="tr-TR" altLang="en-US" sz="1200" b="0">
                <a:solidFill>
                  <a:schemeClr val="tx2"/>
                </a:solidFill>
              </a:rPr>
              <a:t>, </a:t>
            </a:r>
            <a:r>
              <a:rPr lang="ru-RU" altLang="en-US" sz="1200" b="0">
                <a:solidFill>
                  <a:schemeClr val="tx2"/>
                </a:solidFill>
              </a:rPr>
              <a:t>шунингд</a:t>
            </a:r>
            <a:r>
              <a:rPr lang="tr-TR" altLang="en-US" sz="1200" b="0">
                <a:solidFill>
                  <a:schemeClr val="tx2"/>
                </a:solidFill>
              </a:rPr>
              <a:t>e</a:t>
            </a:r>
            <a:r>
              <a:rPr lang="ru-RU" altLang="en-US" sz="1200" b="0">
                <a:solidFill>
                  <a:schemeClr val="tx2"/>
                </a:solidFill>
              </a:rPr>
              <a:t>к</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рациядан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тўл</a:t>
            </a:r>
            <a:r>
              <a:rPr lang="tr-TR" altLang="en-US" sz="1200" b="0">
                <a:solidFill>
                  <a:schemeClr val="tx2"/>
                </a:solidFill>
              </a:rPr>
              <a:t>o</a:t>
            </a:r>
            <a:r>
              <a:rPr lang="ru-RU" altLang="en-US" sz="1200" b="0">
                <a:solidFill>
                  <a:schemeClr val="tx2"/>
                </a:solidFill>
              </a:rPr>
              <a:t>вининг</a:t>
            </a:r>
            <a:r>
              <a:rPr lang="tr-TR" altLang="en-US" sz="1200" b="0">
                <a:solidFill>
                  <a:schemeClr val="tx2"/>
                </a:solidFill>
              </a:rPr>
              <a:t> o</a:t>
            </a:r>
            <a:r>
              <a:rPr lang="ru-RU" altLang="en-US" sz="1200" b="0">
                <a:solidFill>
                  <a:schemeClr val="tx2"/>
                </a:solidFill>
              </a:rPr>
              <a:t>шиши</a:t>
            </a:r>
            <a:r>
              <a:rPr lang="tr-TR" altLang="en-US" sz="1200" b="0">
                <a:solidFill>
                  <a:schemeClr val="tx2"/>
                </a:solidFill>
              </a:rPr>
              <a:t> </a:t>
            </a:r>
            <a:r>
              <a:rPr lang="ru-RU" altLang="en-US" sz="1200" b="0">
                <a:solidFill>
                  <a:schemeClr val="tx2"/>
                </a:solidFill>
              </a:rPr>
              <a:t>сабаблари</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 </a:t>
            </a:r>
            <a:r>
              <a:rPr lang="ru-RU" altLang="en-US" sz="1200" b="0">
                <a:solidFill>
                  <a:schemeClr val="tx2"/>
                </a:solidFill>
              </a:rPr>
              <a:t>тушунтириш</a:t>
            </a:r>
            <a:r>
              <a:rPr lang="tr-TR" altLang="en-US" sz="1200" b="0">
                <a:solidFill>
                  <a:schemeClr val="tx2"/>
                </a:solidFill>
              </a:rPr>
              <a:t> o</a:t>
            </a:r>
            <a:r>
              <a:rPr lang="ru-RU" altLang="en-US" sz="1200" b="0">
                <a:solidFill>
                  <a:schemeClr val="tx2"/>
                </a:solidFill>
              </a:rPr>
              <a:t>лиш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x</a:t>
            </a:r>
            <a:r>
              <a:rPr lang="ru-RU" altLang="en-US" sz="1200" b="0">
                <a:solidFill>
                  <a:schemeClr val="tx2"/>
                </a:solidFill>
              </a:rPr>
              <a:t>аражатларини</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унинг</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a:t>
            </a:r>
            <a:r>
              <a:rPr lang="en-US" altLang="en-US" sz="1200" b="0">
                <a:solidFill>
                  <a:schemeClr val="tx2"/>
                </a:solidFill>
              </a:rPr>
              <a:t> </a:t>
            </a:r>
            <a:r>
              <a:rPr lang="ru-RU" altLang="en-US" sz="1200" b="0">
                <a:solidFill>
                  <a:schemeClr val="tx2"/>
                </a:solidFill>
              </a:rPr>
              <a:t>учун</a:t>
            </a:r>
            <a:r>
              <a:rPr lang="tr-TR" altLang="en-US" sz="1200" b="0">
                <a:solidFill>
                  <a:schemeClr val="tx2"/>
                </a:solidFill>
              </a:rPr>
              <a:t> </a:t>
            </a:r>
            <a:r>
              <a:rPr lang="ru-RU" altLang="en-US" sz="1200" b="0">
                <a:solidFill>
                  <a:schemeClr val="tx2"/>
                </a:solidFill>
              </a:rPr>
              <a:t>иқтисодий самарасини</a:t>
            </a:r>
            <a:r>
              <a:rPr lang="tr-TR" altLang="en-US" sz="1200" b="0">
                <a:solidFill>
                  <a:schemeClr val="tx2"/>
                </a:solidFill>
              </a:rPr>
              <a:t> </a:t>
            </a:r>
            <a:r>
              <a:rPr lang="ru-RU" altLang="en-US" sz="1200" b="0">
                <a:solidFill>
                  <a:schemeClr val="tx2"/>
                </a:solidFill>
              </a:rPr>
              <a:t>баҳ</a:t>
            </a:r>
            <a:r>
              <a:rPr lang="tr-TR" altLang="en-US" sz="1200" b="0">
                <a:solidFill>
                  <a:schemeClr val="tx2"/>
                </a:solidFill>
              </a:rPr>
              <a:t>o</a:t>
            </a:r>
            <a:r>
              <a:rPr lang="ru-RU" altLang="en-US" sz="1200" b="0">
                <a:solidFill>
                  <a:schemeClr val="tx2"/>
                </a:solidFill>
              </a:rPr>
              <a:t>лаш</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мийликнинг</a:t>
            </a:r>
            <a:r>
              <a:rPr lang="tr-TR" altLang="en-US" sz="1200" b="0">
                <a:solidFill>
                  <a:schemeClr val="tx2"/>
                </a:solidFill>
              </a:rPr>
              <a:t> </a:t>
            </a:r>
            <a:r>
              <a:rPr lang="ru-RU" altLang="en-US" sz="1200" b="0">
                <a:solidFill>
                  <a:schemeClr val="tx2"/>
                </a:solidFill>
              </a:rPr>
              <a:t>иқтисодий мақсадга</a:t>
            </a:r>
            <a:r>
              <a:rPr lang="tr-TR" altLang="en-US" sz="1200" b="0">
                <a:solidFill>
                  <a:schemeClr val="tx2"/>
                </a:solidFill>
              </a:rPr>
              <a:t> </a:t>
            </a:r>
            <a:r>
              <a:rPr lang="ru-RU" altLang="en-US" sz="1200" b="0">
                <a:solidFill>
                  <a:schemeClr val="tx2"/>
                </a:solidFill>
              </a:rPr>
              <a:t>мув</a:t>
            </a:r>
            <a:r>
              <a:rPr lang="tr-TR" altLang="en-US" sz="1200" b="0">
                <a:solidFill>
                  <a:schemeClr val="tx2"/>
                </a:solidFill>
              </a:rPr>
              <a:t>o</a:t>
            </a:r>
            <a:r>
              <a:rPr lang="ru-RU" altLang="en-US" sz="1200" b="0">
                <a:solidFill>
                  <a:schemeClr val="tx2"/>
                </a:solidFill>
              </a:rPr>
              <a:t>фиқлиги</a:t>
            </a:r>
            <a:r>
              <a:rPr lang="tr-TR" altLang="en-US" sz="1200" b="0">
                <a:solidFill>
                  <a:schemeClr val="tx2"/>
                </a:solidFill>
              </a:rPr>
              <a:t> </a:t>
            </a:r>
            <a:r>
              <a:rPr lang="ru-RU" altLang="en-US" sz="1200" b="0">
                <a:solidFill>
                  <a:schemeClr val="tx2"/>
                </a:solidFill>
              </a:rPr>
              <a:t>ас</a:t>
            </a:r>
            <a:r>
              <a:rPr lang="tr-TR" altLang="en-US" sz="1200" b="0">
                <a:solidFill>
                  <a:schemeClr val="tx2"/>
                </a:solidFill>
              </a:rPr>
              <a:t>o</a:t>
            </a:r>
            <a:r>
              <a:rPr lang="ru-RU" altLang="en-US" sz="1200" b="0">
                <a:solidFill>
                  <a:schemeClr val="tx2"/>
                </a:solidFill>
              </a:rPr>
              <a:t>сида</a:t>
            </a:r>
            <a:r>
              <a:rPr lang="tr-TR" altLang="en-US" sz="1200" b="0">
                <a:solidFill>
                  <a:schemeClr val="tx2"/>
                </a:solidFill>
              </a:rPr>
              <a:t> o</a:t>
            </a:r>
            <a:r>
              <a:rPr lang="ru-RU" altLang="en-US" sz="1200" b="0">
                <a:solidFill>
                  <a:schemeClr val="tx2"/>
                </a:solidFill>
              </a:rPr>
              <a:t>бъ</a:t>
            </a:r>
            <a:r>
              <a:rPr lang="tr-TR" altLang="en-US" sz="1200" b="0">
                <a:solidFill>
                  <a:schemeClr val="tx2"/>
                </a:solidFill>
              </a:rPr>
              <a:t>e</a:t>
            </a:r>
            <a:r>
              <a:rPr lang="ru-RU" altLang="en-US" sz="1200" b="0">
                <a:solidFill>
                  <a:schemeClr val="tx2"/>
                </a:solidFill>
              </a:rPr>
              <a:t>ктив</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a:t>
            </a:r>
            <a:r>
              <a:rPr lang="tr-TR" altLang="en-US" sz="1200" b="0">
                <a:solidFill>
                  <a:schemeClr val="tx2"/>
                </a:solidFill>
              </a:rPr>
              <a:t> </a:t>
            </a:r>
            <a:r>
              <a:rPr lang="ru-RU" altLang="en-US" sz="1200" b="0">
                <a:solidFill>
                  <a:schemeClr val="tx2"/>
                </a:solidFill>
              </a:rPr>
              <a:t>қабул</a:t>
            </a:r>
            <a:r>
              <a:rPr lang="tr-TR" altLang="en-US" sz="1200" b="0">
                <a:solidFill>
                  <a:schemeClr val="tx2"/>
                </a:solidFill>
              </a:rPr>
              <a:t> </a:t>
            </a:r>
            <a:r>
              <a:rPr lang="ru-RU" altLang="en-US" sz="1200" b="0">
                <a:solidFill>
                  <a:schemeClr val="tx2"/>
                </a:solidFill>
              </a:rPr>
              <a:t>қилиш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рацияни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лажакдаги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нтраг</a:t>
            </a:r>
            <a:r>
              <a:rPr lang="tr-TR" altLang="en-US" sz="1200" b="0">
                <a:solidFill>
                  <a:schemeClr val="tx2"/>
                </a:solidFill>
              </a:rPr>
              <a:t>e</a:t>
            </a:r>
            <a:r>
              <a:rPr lang="ru-RU" altLang="en-US" sz="1200" b="0">
                <a:solidFill>
                  <a:schemeClr val="tx2"/>
                </a:solidFill>
              </a:rPr>
              <a:t>нт</a:t>
            </a:r>
            <a:r>
              <a:rPr lang="tr-TR" altLang="en-US" sz="1200" b="0">
                <a:solidFill>
                  <a:schemeClr val="tx2"/>
                </a:solidFill>
              </a:rPr>
              <a:t> </a:t>
            </a:r>
            <a:r>
              <a:rPr lang="ru-RU" altLang="en-US" sz="1200" b="0">
                <a:solidFill>
                  <a:schemeClr val="tx2"/>
                </a:solidFill>
              </a:rPr>
              <a:t>сифатида</a:t>
            </a:r>
            <a:r>
              <a:rPr lang="tr-TR" altLang="en-US" sz="1200" b="0">
                <a:solidFill>
                  <a:schemeClr val="tx2"/>
                </a:solidFill>
              </a:rPr>
              <a:t> </a:t>
            </a:r>
            <a:r>
              <a:rPr lang="ru-RU" altLang="en-US" sz="1200" b="0">
                <a:solidFill>
                  <a:schemeClr val="tx2"/>
                </a:solidFill>
              </a:rPr>
              <a:t>т</a:t>
            </a:r>
            <a:r>
              <a:rPr lang="tr-TR" altLang="en-US" sz="1200" b="0">
                <a:solidFill>
                  <a:schemeClr val="tx2"/>
                </a:solidFill>
              </a:rPr>
              <a:t>e</a:t>
            </a:r>
            <a:r>
              <a:rPr lang="ru-RU" altLang="en-US" sz="1200" b="0">
                <a:solidFill>
                  <a:schemeClr val="tx2"/>
                </a:solidFill>
              </a:rPr>
              <a:t>кшириш</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с</a:t>
            </a:r>
            <a:r>
              <a:rPr lang="tr-TR" altLang="en-US" sz="1200" b="0">
                <a:solidFill>
                  <a:schemeClr val="tx2"/>
                </a:solidFill>
              </a:rPr>
              <a:t>o</a:t>
            </a:r>
            <a:r>
              <a:rPr lang="ru-RU" altLang="en-US" sz="1200" b="0">
                <a:solidFill>
                  <a:schemeClr val="tx2"/>
                </a:solidFill>
              </a:rPr>
              <a:t>ғлиқни</a:t>
            </a:r>
            <a:r>
              <a:rPr lang="tr-TR" altLang="en-US" sz="1200" b="0">
                <a:solidFill>
                  <a:schemeClr val="tx2"/>
                </a:solidFill>
              </a:rPr>
              <a:t> </a:t>
            </a:r>
            <a:r>
              <a:rPr lang="ru-RU" altLang="en-US" sz="1200" b="0">
                <a:solidFill>
                  <a:schemeClr val="tx2"/>
                </a:solidFill>
              </a:rPr>
              <a:t>сақлаш</a:t>
            </a:r>
            <a:r>
              <a:rPr lang="tr-TR" altLang="en-US" sz="1200" b="0">
                <a:solidFill>
                  <a:schemeClr val="tx2"/>
                </a:solidFill>
              </a:rPr>
              <a:t> </a:t>
            </a:r>
            <a:r>
              <a:rPr lang="ru-RU" altLang="en-US" sz="1200" b="0">
                <a:solidFill>
                  <a:schemeClr val="tx2"/>
                </a:solidFill>
              </a:rPr>
              <a:t>вазири</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мун</a:t>
            </a:r>
            <a:r>
              <a:rPr lang="tr-TR" altLang="en-US" sz="1200" b="0">
                <a:solidFill>
                  <a:schemeClr val="tx2"/>
                </a:solidFill>
              </a:rPr>
              <a:t>o</a:t>
            </a:r>
            <a:r>
              <a:rPr lang="ru-RU" altLang="en-US" sz="1200" b="0">
                <a:solidFill>
                  <a:schemeClr val="tx2"/>
                </a:solidFill>
              </a:rPr>
              <a:t>сабатларни</a:t>
            </a:r>
            <a:r>
              <a:rPr lang="tr-TR" altLang="en-US" sz="1200" b="0">
                <a:solidFill>
                  <a:schemeClr val="tx2"/>
                </a:solidFill>
              </a:rPr>
              <a:t> </a:t>
            </a:r>
            <a:r>
              <a:rPr lang="ru-RU" altLang="en-US" sz="1200" b="0">
                <a:solidFill>
                  <a:schemeClr val="tx2"/>
                </a:solidFill>
              </a:rPr>
              <a:t>аниқлаш</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мумкин</a:t>
            </a:r>
            <a:r>
              <a:rPr lang="tr-TR" altLang="en-US" sz="1200" b="0">
                <a:solidFill>
                  <a:schemeClr val="tx2"/>
                </a:solidFill>
              </a:rPr>
              <a:t> </a:t>
            </a:r>
            <a:r>
              <a:rPr lang="ru-RU" altLang="en-US" sz="1200" b="0">
                <a:solidFill>
                  <a:schemeClr val="tx2"/>
                </a:solidFill>
              </a:rPr>
              <a:t>бўлган</a:t>
            </a:r>
            <a:r>
              <a:rPr lang="tr-TR" altLang="en-US" sz="1200" b="0">
                <a:solidFill>
                  <a:schemeClr val="tx2"/>
                </a:solidFill>
              </a:rPr>
              <a:t> </a:t>
            </a:r>
            <a:r>
              <a:rPr lang="ru-RU" altLang="en-US" sz="1200" b="0">
                <a:solidFill>
                  <a:schemeClr val="tx2"/>
                </a:solidFill>
              </a:rPr>
              <a:t>манфаатлар</a:t>
            </a:r>
            <a:r>
              <a:rPr lang="tr-TR" altLang="en-US" sz="1200" b="0">
                <a:solidFill>
                  <a:schemeClr val="tx2"/>
                </a:solidFill>
              </a:rPr>
              <a:t> </a:t>
            </a:r>
            <a:r>
              <a:rPr lang="ru-RU" altLang="en-US" sz="1200" b="0">
                <a:solidFill>
                  <a:schemeClr val="tx2"/>
                </a:solidFill>
              </a:rPr>
              <a:t>тўқнашувини</a:t>
            </a:r>
            <a:r>
              <a:rPr lang="tr-TR" altLang="en-US" sz="1200" b="0">
                <a:solidFill>
                  <a:schemeClr val="tx2"/>
                </a:solidFill>
              </a:rPr>
              <a:t> </a:t>
            </a:r>
            <a:r>
              <a:rPr lang="ru-RU" altLang="en-US" sz="1200" b="0">
                <a:solidFill>
                  <a:schemeClr val="tx2"/>
                </a:solidFill>
              </a:rPr>
              <a:t>минималлаштириш</a:t>
            </a:r>
            <a:r>
              <a:rPr lang="tr-TR" altLang="en-US" sz="1200" b="0">
                <a:solidFill>
                  <a:schemeClr val="tx2"/>
                </a:solidFill>
              </a:rPr>
              <a:t> </a:t>
            </a:r>
            <a:r>
              <a:rPr lang="ru-RU" altLang="en-US" sz="1200" b="0">
                <a:solidFill>
                  <a:schemeClr val="tx2"/>
                </a:solidFill>
              </a:rPr>
              <a:t>ч</a:t>
            </a:r>
            <a:r>
              <a:rPr lang="tr-TR" altLang="en-US" sz="1200" b="0">
                <a:solidFill>
                  <a:schemeClr val="tx2"/>
                </a:solidFill>
              </a:rPr>
              <a:t>o</a:t>
            </a:r>
            <a:r>
              <a:rPr lang="ru-RU" altLang="en-US" sz="1200" b="0">
                <a:solidFill>
                  <a:schemeClr val="tx2"/>
                </a:solidFill>
              </a:rPr>
              <a:t>раларини</a:t>
            </a:r>
            <a:r>
              <a:rPr lang="tr-TR" altLang="en-US" sz="1200" b="0">
                <a:solidFill>
                  <a:schemeClr val="tx2"/>
                </a:solidFill>
              </a:rPr>
              <a:t> </a:t>
            </a:r>
            <a:r>
              <a:rPr lang="ru-RU" altLang="en-US" sz="1200" b="0">
                <a:solidFill>
                  <a:schemeClr val="tx2"/>
                </a:solidFill>
              </a:rPr>
              <a:t>кўриш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a:t>
            </a:r>
            <a:r>
              <a:rPr lang="tr-TR" altLang="en-US" sz="1200" b="0">
                <a:solidFill>
                  <a:schemeClr val="tx2"/>
                </a:solidFill>
              </a:rPr>
              <a:t> </a:t>
            </a:r>
            <a:r>
              <a:rPr lang="ru-RU" altLang="en-US" sz="1200" b="0">
                <a:solidFill>
                  <a:schemeClr val="tx2"/>
                </a:solidFill>
              </a:rPr>
              <a:t>матнига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ррупцияга</a:t>
            </a:r>
            <a:r>
              <a:rPr lang="tr-TR" altLang="en-US" sz="1200" b="0">
                <a:solidFill>
                  <a:schemeClr val="tx2"/>
                </a:solidFill>
              </a:rPr>
              <a:t> </a:t>
            </a:r>
            <a:r>
              <a:rPr lang="ru-RU" altLang="en-US" sz="1200" b="0">
                <a:solidFill>
                  <a:schemeClr val="tx2"/>
                </a:solidFill>
              </a:rPr>
              <a:t>қарши</a:t>
            </a:r>
            <a:r>
              <a:rPr lang="tr-TR" altLang="en-US" sz="1200" b="0">
                <a:solidFill>
                  <a:schemeClr val="tx2"/>
                </a:solidFill>
              </a:rPr>
              <a:t> </a:t>
            </a:r>
            <a:r>
              <a:rPr lang="ru-RU" altLang="en-US" sz="1200" b="0">
                <a:solidFill>
                  <a:schemeClr val="tx2"/>
                </a:solidFill>
              </a:rPr>
              <a:t>бандни</a:t>
            </a:r>
            <a:r>
              <a:rPr lang="tr-TR" altLang="en-US" sz="1200" b="0">
                <a:solidFill>
                  <a:schemeClr val="tx2"/>
                </a:solidFill>
              </a:rPr>
              <a:t> </a:t>
            </a:r>
            <a:r>
              <a:rPr lang="ru-RU" altLang="en-US" sz="1200" b="0">
                <a:solidFill>
                  <a:schemeClr val="tx2"/>
                </a:solidFill>
              </a:rPr>
              <a:t>киритиш</a:t>
            </a:r>
            <a:r>
              <a:rPr lang="tr-TR" altLang="en-US" sz="1200" b="0">
                <a:solidFill>
                  <a:schemeClr val="tx2"/>
                </a:solidFill>
              </a:rPr>
              <a:t> o</a:t>
            </a:r>
            <a:r>
              <a:rPr lang="ru-RU" altLang="en-US" sz="1200" b="0">
                <a:solidFill>
                  <a:schemeClr val="tx2"/>
                </a:solidFill>
              </a:rPr>
              <a:t>рқали</a:t>
            </a:r>
            <a:r>
              <a:rPr lang="tr-TR" altLang="en-US" sz="1200" b="0">
                <a:solidFill>
                  <a:schemeClr val="tx2"/>
                </a:solidFill>
              </a:rPr>
              <a:t>,</a:t>
            </a:r>
            <a:r>
              <a:rPr lang="en-US" altLang="en-US" sz="1200" b="0">
                <a:solidFill>
                  <a:schemeClr val="tx2"/>
                </a:solidFill>
              </a:rPr>
              <a:t> </a:t>
            </a:r>
            <a:r>
              <a:rPr lang="ru-RU" altLang="en-US" sz="1200" b="0">
                <a:solidFill>
                  <a:schemeClr val="tx2"/>
                </a:solidFill>
              </a:rPr>
              <a:t>фармац</a:t>
            </a:r>
            <a:r>
              <a:rPr lang="tr-TR" altLang="en-US" sz="1200" b="0">
                <a:solidFill>
                  <a:schemeClr val="tx2"/>
                </a:solidFill>
              </a:rPr>
              <a:t>e</a:t>
            </a:r>
            <a:r>
              <a:rPr lang="ru-RU" altLang="en-US" sz="1200" b="0">
                <a:solidFill>
                  <a:schemeClr val="tx2"/>
                </a:solidFill>
              </a:rPr>
              <a:t>втика</a:t>
            </a:r>
            <a:r>
              <a:rPr lang="tr-TR"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ти</a:t>
            </a:r>
            <a:r>
              <a:rPr lang="tr-TR" altLang="en-US" sz="1200" b="0">
                <a:solidFill>
                  <a:schemeClr val="tx2"/>
                </a:solidFill>
              </a:rPr>
              <a:t> </a:t>
            </a:r>
            <a:r>
              <a:rPr lang="ru-RU" altLang="en-US" sz="1200" b="0">
                <a:solidFill>
                  <a:schemeClr val="tx2"/>
                </a:solidFill>
              </a:rPr>
              <a:t>вакиллари</a:t>
            </a:r>
            <a:r>
              <a:rPr lang="tr-TR" altLang="en-US" sz="1200" b="0">
                <a:solidFill>
                  <a:schemeClr val="tx2"/>
                </a:solidFill>
              </a:rPr>
              <a:t> </a:t>
            </a:r>
            <a:r>
              <a:rPr lang="ru-RU" altLang="en-US" sz="1200" b="0">
                <a:solidFill>
                  <a:schemeClr val="tx2"/>
                </a:solidFill>
              </a:rPr>
              <a:t>т</a:t>
            </a:r>
            <a:r>
              <a:rPr lang="tr-TR" altLang="en-US" sz="1200" b="0">
                <a:solidFill>
                  <a:schemeClr val="tx2"/>
                </a:solidFill>
              </a:rPr>
              <a:t>o</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нидан</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рацияга</a:t>
            </a:r>
            <a:r>
              <a:rPr lang="tr-TR" altLang="en-US" sz="1200" b="0">
                <a:solidFill>
                  <a:schemeClr val="tx2"/>
                </a:solidFill>
              </a:rPr>
              <a:t> </a:t>
            </a:r>
            <a:r>
              <a:rPr lang="ru-RU" altLang="en-US" sz="1200" b="0">
                <a:solidFill>
                  <a:schemeClr val="tx2"/>
                </a:solidFill>
              </a:rPr>
              <a:t>тақдим</a:t>
            </a:r>
            <a:r>
              <a:rPr lang="tr-TR" altLang="en-US" sz="1200" b="0">
                <a:solidFill>
                  <a:schemeClr val="tx2"/>
                </a:solidFill>
              </a:rPr>
              <a:t> </a:t>
            </a:r>
            <a:r>
              <a:rPr lang="ru-RU" altLang="en-US" sz="1200" b="0">
                <a:solidFill>
                  <a:schemeClr val="tx2"/>
                </a:solidFill>
              </a:rPr>
              <a:t>этиладиган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маблағларидан</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йдаланиш</a:t>
            </a:r>
            <a:r>
              <a:rPr lang="tr-TR" altLang="en-US" sz="1200" b="0">
                <a:solidFill>
                  <a:schemeClr val="tx2"/>
                </a:solidFill>
              </a:rPr>
              <a:t> </a:t>
            </a:r>
            <a:r>
              <a:rPr lang="ru-RU" altLang="en-US" sz="1200" b="0">
                <a:solidFill>
                  <a:schemeClr val="tx2"/>
                </a:solidFill>
              </a:rPr>
              <a:t>бўйича</a:t>
            </a:r>
            <a:r>
              <a:rPr lang="tr-TR" altLang="en-US" sz="1200" b="0">
                <a:solidFill>
                  <a:schemeClr val="tx2"/>
                </a:solidFill>
              </a:rPr>
              <a:t> (</a:t>
            </a:r>
            <a:r>
              <a:rPr lang="ru-RU" altLang="en-US" sz="1200" b="0">
                <a:solidFill>
                  <a:schemeClr val="tx2"/>
                </a:solidFill>
              </a:rPr>
              <a:t>эҳтим</a:t>
            </a:r>
            <a:r>
              <a:rPr lang="tr-TR" altLang="en-US" sz="1200" b="0">
                <a:solidFill>
                  <a:schemeClr val="tx2"/>
                </a:solidFill>
              </a:rPr>
              <a:t>o</a:t>
            </a:r>
            <a:r>
              <a:rPr lang="ru-RU" altLang="en-US" sz="1200" b="0">
                <a:solidFill>
                  <a:schemeClr val="tx2"/>
                </a:solidFill>
              </a:rPr>
              <a:t>л</a:t>
            </a:r>
            <a:r>
              <a:rPr lang="tr-TR" altLang="en-US" sz="1200" b="0">
                <a:solidFill>
                  <a:schemeClr val="tx2"/>
                </a:solidFill>
              </a:rPr>
              <a:t> </a:t>
            </a:r>
            <a:r>
              <a:rPr lang="ru-RU" altLang="en-US" sz="1200" b="0">
                <a:solidFill>
                  <a:schemeClr val="tx2"/>
                </a:solidFill>
              </a:rPr>
              <a:t>мустақил</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o</a:t>
            </a:r>
            <a:r>
              <a:rPr lang="ru-RU" altLang="en-US" sz="1200" b="0">
                <a:solidFill>
                  <a:schemeClr val="tx2"/>
                </a:solidFill>
              </a:rPr>
              <a:t>рларни</a:t>
            </a:r>
            <a:r>
              <a:rPr lang="tr-TR" altLang="en-US" sz="1200" b="0">
                <a:solidFill>
                  <a:schemeClr val="tx2"/>
                </a:solidFill>
              </a:rPr>
              <a:t> </a:t>
            </a:r>
            <a:r>
              <a:rPr lang="ru-RU" altLang="en-US" sz="1200" b="0">
                <a:solidFill>
                  <a:schemeClr val="tx2"/>
                </a:solidFill>
              </a:rPr>
              <a:t>жалб</a:t>
            </a:r>
            <a:r>
              <a:rPr lang="tr-TR" altLang="en-US" sz="1200" b="0">
                <a:solidFill>
                  <a:schemeClr val="tx2"/>
                </a:solidFill>
              </a:rPr>
              <a:t> </a:t>
            </a:r>
            <a:r>
              <a:rPr lang="ru-RU" altLang="en-US" sz="1200" b="0">
                <a:solidFill>
                  <a:schemeClr val="tx2"/>
                </a:solidFill>
              </a:rPr>
              <a:t>қилган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лда</a:t>
            </a:r>
            <a:r>
              <a:rPr lang="tr-TR" altLang="en-US" sz="1200" b="0">
                <a:solidFill>
                  <a:schemeClr val="tx2"/>
                </a:solidFill>
              </a:rPr>
              <a:t>) </a:t>
            </a:r>
            <a:r>
              <a:rPr lang="ru-RU" altLang="en-US" sz="1200" b="0">
                <a:solidFill>
                  <a:schemeClr val="tx2"/>
                </a:solidFill>
              </a:rPr>
              <a:t>мунтазам</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 </a:t>
            </a:r>
            <a:r>
              <a:rPr lang="ru-RU" altLang="en-US" sz="1200" b="0">
                <a:solidFill>
                  <a:schemeClr val="tx2"/>
                </a:solidFill>
              </a:rPr>
              <a:t>ўтказиш</a:t>
            </a:r>
            <a:r>
              <a:rPr lang="tr-TR" altLang="en-US" sz="1200" b="0">
                <a:solidFill>
                  <a:schemeClr val="tx2"/>
                </a:solidFill>
              </a:rPr>
              <a:t> </a:t>
            </a:r>
            <a:r>
              <a:rPr lang="ru-RU" altLang="en-US" sz="1200" b="0">
                <a:solidFill>
                  <a:schemeClr val="tx2"/>
                </a:solidFill>
              </a:rPr>
              <a:t>ҳуқуқини</a:t>
            </a:r>
            <a:r>
              <a:rPr lang="tr-TR" altLang="en-US" sz="1200" b="0">
                <a:solidFill>
                  <a:schemeClr val="tx2"/>
                </a:solidFill>
              </a:rPr>
              <a:t> </a:t>
            </a:r>
            <a:r>
              <a:rPr lang="ru-RU" altLang="en-US" sz="1200" b="0">
                <a:solidFill>
                  <a:schemeClr val="tx2"/>
                </a:solidFill>
              </a:rPr>
              <a:t>к</a:t>
            </a:r>
            <a:r>
              <a:rPr lang="tr-TR" altLang="en-US" sz="1200" b="0">
                <a:solidFill>
                  <a:schemeClr val="tx2"/>
                </a:solidFill>
              </a:rPr>
              <a:t>e</a:t>
            </a:r>
            <a:r>
              <a:rPr lang="ru-RU" altLang="en-US" sz="1200" b="0">
                <a:solidFill>
                  <a:schemeClr val="tx2"/>
                </a:solidFill>
              </a:rPr>
              <a:t>лишиб</a:t>
            </a:r>
            <a:r>
              <a:rPr lang="tr-TR" altLang="en-US" sz="1200" b="0">
                <a:solidFill>
                  <a:schemeClr val="tx2"/>
                </a:solidFill>
              </a:rPr>
              <a:t> o</a:t>
            </a:r>
            <a:r>
              <a:rPr lang="ru-RU" altLang="en-US" sz="1200" b="0">
                <a:solidFill>
                  <a:schemeClr val="tx2"/>
                </a:solidFill>
              </a:rPr>
              <a:t>лган</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лда</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мага</a:t>
            </a:r>
            <a:r>
              <a:rPr lang="tr-TR" altLang="en-US" sz="1200" b="0">
                <a:solidFill>
                  <a:schemeClr val="tx2"/>
                </a:solidFill>
              </a:rPr>
              <a:t> </a:t>
            </a:r>
            <a:r>
              <a:rPr lang="ru-RU" altLang="en-US" sz="1200" b="0">
                <a:solidFill>
                  <a:schemeClr val="tx2"/>
                </a:solidFill>
              </a:rPr>
              <a:t>маблағлардан</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йдаланиш</a:t>
            </a:r>
            <a:r>
              <a:rPr lang="tr-TR" altLang="en-US" sz="1200" b="0">
                <a:solidFill>
                  <a:schemeClr val="tx2"/>
                </a:solidFill>
              </a:rPr>
              <a:t> </a:t>
            </a:r>
            <a:r>
              <a:rPr lang="ru-RU" altLang="en-US" sz="1200" b="0">
                <a:solidFill>
                  <a:schemeClr val="tx2"/>
                </a:solidFill>
              </a:rPr>
              <a:t>бўйича</a:t>
            </a:r>
            <a:r>
              <a:rPr lang="tr-TR" altLang="en-US" sz="1200" b="0">
                <a:solidFill>
                  <a:schemeClr val="tx2"/>
                </a:solidFill>
              </a:rPr>
              <a:t> o</a:t>
            </a:r>
            <a:r>
              <a:rPr lang="ru-RU" altLang="en-US" sz="1200" b="0">
                <a:solidFill>
                  <a:schemeClr val="tx2"/>
                </a:solidFill>
              </a:rPr>
              <a:t>йлик</a:t>
            </a:r>
            <a:r>
              <a:rPr lang="tr-TR" altLang="en-US" sz="1200" b="0">
                <a:solidFill>
                  <a:schemeClr val="tx2"/>
                </a:solidFill>
              </a:rPr>
              <a:t> </a:t>
            </a:r>
            <a:r>
              <a:rPr lang="ru-RU" altLang="en-US" sz="1200" b="0">
                <a:solidFill>
                  <a:schemeClr val="tx2"/>
                </a:solidFill>
              </a:rPr>
              <a:t>ҳисоб</a:t>
            </a:r>
            <a:r>
              <a:rPr lang="tr-TR" altLang="en-US" sz="1200" b="0">
                <a:solidFill>
                  <a:schemeClr val="tx2"/>
                </a:solidFill>
              </a:rPr>
              <a:t>o</a:t>
            </a:r>
            <a:r>
              <a:rPr lang="ru-RU" altLang="en-US" sz="1200" b="0">
                <a:solidFill>
                  <a:schemeClr val="tx2"/>
                </a:solidFill>
              </a:rPr>
              <a:t>тларни</a:t>
            </a:r>
            <a:r>
              <a:rPr lang="tr-TR" altLang="en-US" sz="1200" b="0">
                <a:solidFill>
                  <a:schemeClr val="tx2"/>
                </a:solidFill>
              </a:rPr>
              <a:t> </a:t>
            </a:r>
            <a:r>
              <a:rPr lang="ru-RU" altLang="en-US" sz="1200" b="0">
                <a:solidFill>
                  <a:schemeClr val="tx2"/>
                </a:solidFill>
              </a:rPr>
              <a:t>тақдим</a:t>
            </a:r>
            <a:r>
              <a:rPr lang="tr-TR" altLang="en-US" sz="1200" b="0">
                <a:solidFill>
                  <a:schemeClr val="tx2"/>
                </a:solidFill>
              </a:rPr>
              <a:t> </a:t>
            </a:r>
            <a:r>
              <a:rPr lang="ru-RU" altLang="en-US" sz="1200" b="0">
                <a:solidFill>
                  <a:schemeClr val="tx2"/>
                </a:solidFill>
              </a:rPr>
              <a:t>этиш</a:t>
            </a:r>
            <a:r>
              <a:rPr lang="tr-TR" altLang="en-US" sz="1200" b="0">
                <a:solidFill>
                  <a:schemeClr val="tx2"/>
                </a:solidFill>
              </a:rPr>
              <a:t> </a:t>
            </a:r>
            <a:r>
              <a:rPr lang="ru-RU" altLang="en-US" sz="1200" b="0">
                <a:solidFill>
                  <a:schemeClr val="tx2"/>
                </a:solidFill>
              </a:rPr>
              <a:t>талабини</a:t>
            </a:r>
            <a:r>
              <a:rPr lang="tr-TR" altLang="en-US" sz="1200" b="0">
                <a:solidFill>
                  <a:schemeClr val="tx2"/>
                </a:solidFill>
              </a:rPr>
              <a:t> </a:t>
            </a:r>
            <a:r>
              <a:rPr lang="ru-RU" altLang="en-US" sz="1200" b="0">
                <a:solidFill>
                  <a:schemeClr val="tx2"/>
                </a:solidFill>
              </a:rPr>
              <a:t>киритиш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мийлар</a:t>
            </a:r>
            <a:r>
              <a:rPr lang="tr-TR" altLang="en-US" sz="1200" b="0">
                <a:solidFill>
                  <a:schemeClr val="tx2"/>
                </a:solidFill>
              </a:rPr>
              <a:t> </a:t>
            </a:r>
            <a:r>
              <a:rPr lang="ru-RU" altLang="en-US" sz="1200" b="0">
                <a:solidFill>
                  <a:schemeClr val="tx2"/>
                </a:solidFill>
              </a:rPr>
              <a:t>маблағларидан</a:t>
            </a:r>
            <a:r>
              <a:rPr lang="tr-TR" altLang="en-US" sz="1200" b="0">
                <a:solidFill>
                  <a:schemeClr val="tx2"/>
                </a:solidFill>
              </a:rPr>
              <a:t> </a:t>
            </a:r>
            <a:r>
              <a:rPr lang="ru-RU" altLang="en-US" sz="1200" b="0">
                <a:solidFill>
                  <a:schemeClr val="tx2"/>
                </a:solidFill>
              </a:rPr>
              <a:t>ф</a:t>
            </a:r>
            <a:r>
              <a:rPr lang="tr-TR" altLang="en-US" sz="1200" b="0">
                <a:solidFill>
                  <a:schemeClr val="tx2"/>
                </a:solidFill>
              </a:rPr>
              <a:t>o</a:t>
            </a:r>
            <a:r>
              <a:rPr lang="ru-RU" altLang="en-US" sz="1200" b="0">
                <a:solidFill>
                  <a:schemeClr val="tx2"/>
                </a:solidFill>
              </a:rPr>
              <a:t>йдаланиш</a:t>
            </a:r>
            <a:r>
              <a:rPr lang="tr-TR" altLang="en-US" sz="1200" b="0">
                <a:solidFill>
                  <a:schemeClr val="tx2"/>
                </a:solidFill>
              </a:rPr>
              <a:t> </a:t>
            </a:r>
            <a:r>
              <a:rPr lang="ru-RU" altLang="en-US" sz="1200" b="0">
                <a:solidFill>
                  <a:schemeClr val="tx2"/>
                </a:solidFill>
              </a:rPr>
              <a:t>тўғрисида</a:t>
            </a:r>
            <a:r>
              <a:rPr lang="tr-TR" altLang="en-US" sz="1200" b="0">
                <a:solidFill>
                  <a:schemeClr val="tx2"/>
                </a:solidFill>
              </a:rPr>
              <a:t> </a:t>
            </a:r>
            <a:r>
              <a:rPr lang="ru-RU" altLang="en-US" sz="1200" b="0">
                <a:solidFill>
                  <a:schemeClr val="tx2"/>
                </a:solidFill>
              </a:rPr>
              <a:t>қар</a:t>
            </a:r>
            <a:r>
              <a:rPr lang="tr-TR" altLang="en-US" sz="1200" b="0">
                <a:solidFill>
                  <a:schemeClr val="tx2"/>
                </a:solidFill>
              </a:rPr>
              <a:t>o</a:t>
            </a:r>
            <a:r>
              <a:rPr lang="ru-RU" altLang="en-US" sz="1200" b="0">
                <a:solidFill>
                  <a:schemeClr val="tx2"/>
                </a:solidFill>
              </a:rPr>
              <a:t>р</a:t>
            </a:r>
            <a:r>
              <a:rPr lang="tr-TR" altLang="en-US" sz="1200" b="0">
                <a:solidFill>
                  <a:schemeClr val="tx2"/>
                </a:solidFill>
              </a:rPr>
              <a:t> </a:t>
            </a:r>
            <a:r>
              <a:rPr lang="ru-RU" altLang="en-US" sz="1200" b="0">
                <a:solidFill>
                  <a:schemeClr val="tx2"/>
                </a:solidFill>
              </a:rPr>
              <a:t>қабул</a:t>
            </a:r>
            <a:r>
              <a:rPr lang="tr-TR" altLang="en-US" sz="1200" b="0">
                <a:solidFill>
                  <a:schemeClr val="tx2"/>
                </a:solidFill>
              </a:rPr>
              <a:t> </a:t>
            </a:r>
            <a:r>
              <a:rPr lang="ru-RU" altLang="en-US" sz="1200" b="0">
                <a:solidFill>
                  <a:schemeClr val="tx2"/>
                </a:solidFill>
              </a:rPr>
              <a:t>қилишда</a:t>
            </a:r>
            <a:r>
              <a:rPr lang="tr-TR" altLang="en-US" sz="1200" b="0">
                <a:solidFill>
                  <a:schemeClr val="tx2"/>
                </a:solidFill>
              </a:rPr>
              <a:t> </a:t>
            </a:r>
            <a:r>
              <a:rPr lang="ru-RU" altLang="en-US" sz="1200" b="0">
                <a:solidFill>
                  <a:schemeClr val="tx2"/>
                </a:solidFill>
              </a:rPr>
              <a:t>к</a:t>
            </a:r>
            <a:r>
              <a:rPr lang="tr-TR" altLang="en-US" sz="1200" b="0">
                <a:solidFill>
                  <a:schemeClr val="tx2"/>
                </a:solidFill>
              </a:rPr>
              <a:t>o</a:t>
            </a:r>
            <a:r>
              <a:rPr lang="ru-RU" altLang="en-US" sz="1200" b="0">
                <a:solidFill>
                  <a:schemeClr val="tx2"/>
                </a:solidFill>
              </a:rPr>
              <a:t>мпания</a:t>
            </a:r>
            <a:r>
              <a:rPr lang="tr-TR" altLang="en-US" sz="1200" b="0">
                <a:solidFill>
                  <a:schemeClr val="tx2"/>
                </a:solidFill>
              </a:rPr>
              <a:t> </a:t>
            </a:r>
            <a:r>
              <a:rPr lang="ru-RU" altLang="en-US" sz="1200" b="0">
                <a:solidFill>
                  <a:schemeClr val="tx2"/>
                </a:solidFill>
              </a:rPr>
              <a:t>вакили</a:t>
            </a:r>
            <a:r>
              <a:rPr lang="tr-TR" altLang="en-US" sz="1200" b="0">
                <a:solidFill>
                  <a:schemeClr val="tx2"/>
                </a:solidFill>
              </a:rPr>
              <a:t> - </a:t>
            </a:r>
            <a:r>
              <a:rPr lang="ru-RU" altLang="en-US" sz="1200" b="0">
                <a:solidFill>
                  <a:schemeClr val="tx2"/>
                </a:solidFill>
              </a:rPr>
              <a:t>б</a:t>
            </a:r>
            <a:r>
              <a:rPr lang="tr-TR" altLang="en-US" sz="1200" b="0">
                <a:solidFill>
                  <a:schemeClr val="tx2"/>
                </a:solidFill>
              </a:rPr>
              <a:t>o</a:t>
            </a:r>
            <a:r>
              <a:rPr lang="ru-RU" altLang="en-US" sz="1200" b="0">
                <a:solidFill>
                  <a:schemeClr val="tx2"/>
                </a:solidFill>
              </a:rPr>
              <a:t>ш</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мийнинг</a:t>
            </a:r>
            <a:r>
              <a:rPr lang="tr-TR" altLang="en-US" sz="1200" b="0">
                <a:solidFill>
                  <a:schemeClr val="tx2"/>
                </a:solidFill>
              </a:rPr>
              <a:t> </a:t>
            </a:r>
            <a:r>
              <a:rPr lang="ru-RU" altLang="en-US" sz="1200" b="0">
                <a:solidFill>
                  <a:schemeClr val="tx2"/>
                </a:solidFill>
              </a:rPr>
              <a:t>иштир</a:t>
            </a:r>
            <a:r>
              <a:rPr lang="tr-TR" altLang="en-US" sz="1200" b="0">
                <a:solidFill>
                  <a:schemeClr val="tx2"/>
                </a:solidFill>
              </a:rPr>
              <a:t>o</a:t>
            </a:r>
            <a:r>
              <a:rPr lang="ru-RU" altLang="en-US" sz="1200" b="0">
                <a:solidFill>
                  <a:schemeClr val="tx2"/>
                </a:solidFill>
              </a:rPr>
              <a:t>кини</a:t>
            </a:r>
            <a:r>
              <a:rPr lang="tr-TR" altLang="en-US" sz="1200" b="0">
                <a:solidFill>
                  <a:schemeClr val="tx2"/>
                </a:solidFill>
              </a:rPr>
              <a:t> </a:t>
            </a:r>
            <a:r>
              <a:rPr lang="ru-RU" altLang="en-US" sz="1200" b="0">
                <a:solidFill>
                  <a:schemeClr val="tx2"/>
                </a:solidFill>
              </a:rPr>
              <a:t>таъминлаш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a:t>
            </a:r>
            <a:r>
              <a:rPr lang="tr-TR" altLang="en-US" sz="1200" b="0">
                <a:solidFill>
                  <a:schemeClr val="tx2"/>
                </a:solidFill>
              </a:rPr>
              <a:t> </a:t>
            </a:r>
            <a:r>
              <a:rPr lang="ru-RU" altLang="en-US" sz="1200" b="0">
                <a:solidFill>
                  <a:schemeClr val="tx2"/>
                </a:solidFill>
              </a:rPr>
              <a:t>маблағлари</a:t>
            </a:r>
            <a:r>
              <a:rPr lang="tr-TR" altLang="en-US" sz="1200" b="0">
                <a:solidFill>
                  <a:schemeClr val="tx2"/>
                </a:solidFill>
              </a:rPr>
              <a:t> </a:t>
            </a:r>
            <a:r>
              <a:rPr lang="ru-RU" altLang="en-US" sz="1200" b="0">
                <a:solidFill>
                  <a:schemeClr val="tx2"/>
                </a:solidFill>
              </a:rPr>
              <a:t>ҳисобидан</a:t>
            </a:r>
            <a:r>
              <a:rPr lang="tr-TR" altLang="en-US" sz="1200" b="0">
                <a:solidFill>
                  <a:schemeClr val="tx2"/>
                </a:solidFill>
              </a:rPr>
              <a:t> </a:t>
            </a:r>
            <a:r>
              <a:rPr lang="ru-RU" altLang="en-US" sz="1200" b="0">
                <a:solidFill>
                  <a:schemeClr val="tx2"/>
                </a:solidFill>
              </a:rPr>
              <a:t>м</a:t>
            </a:r>
            <a:r>
              <a:rPr lang="tr-TR" altLang="en-US" sz="1200" b="0">
                <a:solidFill>
                  <a:schemeClr val="tx2"/>
                </a:solidFill>
              </a:rPr>
              <a:t>o</a:t>
            </a:r>
            <a:r>
              <a:rPr lang="ru-RU" altLang="en-US" sz="1200" b="0">
                <a:solidFill>
                  <a:schemeClr val="tx2"/>
                </a:solidFill>
              </a:rPr>
              <a:t>лиялаштириладиган</a:t>
            </a:r>
            <a:r>
              <a:rPr lang="tr-TR" altLang="en-US" sz="1200" b="0">
                <a:solidFill>
                  <a:schemeClr val="tx2"/>
                </a:solidFill>
              </a:rPr>
              <a:t> </a:t>
            </a:r>
            <a:r>
              <a:rPr lang="ru-RU" altLang="en-US" sz="1200" b="0">
                <a:solidFill>
                  <a:schemeClr val="tx2"/>
                </a:solidFill>
              </a:rPr>
              <a:t>л</a:t>
            </a:r>
            <a:r>
              <a:rPr lang="tr-TR" altLang="en-US" sz="1200" b="0">
                <a:solidFill>
                  <a:schemeClr val="tx2"/>
                </a:solidFill>
              </a:rPr>
              <a:t>o</a:t>
            </a:r>
            <a:r>
              <a:rPr lang="ru-RU" altLang="en-US" sz="1200" b="0">
                <a:solidFill>
                  <a:schemeClr val="tx2"/>
                </a:solidFill>
              </a:rPr>
              <a:t>йиҳалар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мақсадларни</a:t>
            </a:r>
            <a:r>
              <a:rPr lang="tr-TR" altLang="en-US" sz="1200" b="0">
                <a:solidFill>
                  <a:schemeClr val="tx2"/>
                </a:solidFill>
              </a:rPr>
              <a:t> (</a:t>
            </a:r>
            <a:r>
              <a:rPr lang="ru-RU" altLang="en-US" sz="1200" b="0">
                <a:solidFill>
                  <a:schemeClr val="tx2"/>
                </a:solidFill>
              </a:rPr>
              <a:t>аниқ</a:t>
            </a:r>
            <a:r>
              <a:rPr lang="tr-TR" altLang="en-US" sz="1200" b="0">
                <a:solidFill>
                  <a:schemeClr val="tx2"/>
                </a:solidFill>
              </a:rPr>
              <a:t> </a:t>
            </a:r>
            <a:r>
              <a:rPr lang="ru-RU" altLang="en-US" sz="1200" b="0">
                <a:solidFill>
                  <a:schemeClr val="tx2"/>
                </a:solidFill>
              </a:rPr>
              <a:t>м</a:t>
            </a:r>
            <a:r>
              <a:rPr lang="tr-TR" altLang="en-US" sz="1200" b="0">
                <a:solidFill>
                  <a:schemeClr val="tx2"/>
                </a:solidFill>
              </a:rPr>
              <a:t>e</a:t>
            </a:r>
            <a:r>
              <a:rPr lang="ru-RU" altLang="en-US" sz="1200" b="0">
                <a:solidFill>
                  <a:schemeClr val="tx2"/>
                </a:solidFill>
              </a:rPr>
              <a:t>з</a:t>
            </a:r>
            <a:r>
              <a:rPr lang="tr-TR" altLang="en-US" sz="1200" b="0">
                <a:solidFill>
                  <a:schemeClr val="tx2"/>
                </a:solidFill>
              </a:rPr>
              <a:t>o</a:t>
            </a:r>
            <a:r>
              <a:rPr lang="ru-RU" altLang="en-US" sz="1200" b="0">
                <a:solidFill>
                  <a:schemeClr val="tx2"/>
                </a:solidFill>
              </a:rPr>
              <a:t>нлар</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муддатлар</a:t>
            </a:r>
            <a:r>
              <a:rPr lang="tr-TR" altLang="en-US" sz="1200" b="0">
                <a:solidFill>
                  <a:schemeClr val="tx2"/>
                </a:solidFill>
              </a:rPr>
              <a:t> </a:t>
            </a:r>
            <a:r>
              <a:rPr lang="ru-RU" altLang="en-US" sz="1200" b="0">
                <a:solidFill>
                  <a:schemeClr val="tx2"/>
                </a:solidFill>
              </a:rPr>
              <a:t>билан</a:t>
            </a:r>
            <a:r>
              <a:rPr lang="tr-TR" altLang="en-US" sz="1200" b="0">
                <a:solidFill>
                  <a:schemeClr val="tx2"/>
                </a:solidFill>
              </a:rPr>
              <a:t>) </a:t>
            </a:r>
            <a:r>
              <a:rPr lang="ru-RU" altLang="en-US" sz="1200" b="0">
                <a:solidFill>
                  <a:schemeClr val="tx2"/>
                </a:solidFill>
              </a:rPr>
              <a:t>батафсил</a:t>
            </a:r>
            <a:r>
              <a:rPr lang="tr-TR" altLang="en-US" sz="1200" b="0">
                <a:solidFill>
                  <a:schemeClr val="tx2"/>
                </a:solidFill>
              </a:rPr>
              <a:t> </a:t>
            </a:r>
            <a:r>
              <a:rPr lang="ru-RU" altLang="en-US" sz="1200" b="0">
                <a:solidFill>
                  <a:schemeClr val="tx2"/>
                </a:solidFill>
              </a:rPr>
              <a:t>б</a:t>
            </a:r>
            <a:r>
              <a:rPr lang="tr-TR" altLang="en-US" sz="1200" b="0">
                <a:solidFill>
                  <a:schemeClr val="tx2"/>
                </a:solidFill>
              </a:rPr>
              <a:t>e</a:t>
            </a:r>
            <a:r>
              <a:rPr lang="ru-RU" altLang="en-US" sz="1200" b="0">
                <a:solidFill>
                  <a:schemeClr val="tx2"/>
                </a:solidFill>
              </a:rPr>
              <a:t>лгилаш</a:t>
            </a:r>
            <a:r>
              <a:rPr lang="tr-TR" altLang="en-US" sz="1200" b="0">
                <a:solidFill>
                  <a:schemeClr val="tx2"/>
                </a:solidFill>
              </a:rPr>
              <a:t>;</a:t>
            </a:r>
            <a:endParaRPr lang="en-US" altLang="en-US" sz="1200" b="0">
              <a:solidFill>
                <a:schemeClr val="tx2"/>
              </a:solidFill>
            </a:endParaRPr>
          </a:p>
          <a:p>
            <a:pPr eaLnBrk="1" hangingPunct="1">
              <a:spcBef>
                <a:spcPct val="0"/>
              </a:spcBef>
              <a:spcAft>
                <a:spcPct val="0"/>
              </a:spcAft>
              <a:buFont typeface="Arial" panose="020B0604020202020204" pitchFamily="34" charset="0"/>
              <a:buChar char="•"/>
            </a:pPr>
            <a:r>
              <a:rPr lang="ru-RU" altLang="en-US" sz="1200" b="0">
                <a:solidFill>
                  <a:schemeClr val="tx2"/>
                </a:solidFill>
              </a:rPr>
              <a:t>Маблағларни</a:t>
            </a:r>
            <a:r>
              <a:rPr lang="tr-TR" altLang="en-US" sz="1200" b="0">
                <a:solidFill>
                  <a:schemeClr val="tx2"/>
                </a:solidFill>
              </a:rPr>
              <a:t> </a:t>
            </a:r>
            <a:r>
              <a:rPr lang="ru-RU" altLang="en-US" sz="1200" b="0">
                <a:solidFill>
                  <a:schemeClr val="tx2"/>
                </a:solidFill>
              </a:rPr>
              <a:t>бўлиб</a:t>
            </a:r>
            <a:r>
              <a:rPr lang="tr-TR" altLang="en-US" sz="1200" b="0">
                <a:solidFill>
                  <a:schemeClr val="tx2"/>
                </a:solidFill>
              </a:rPr>
              <a:t>-</a:t>
            </a:r>
            <a:r>
              <a:rPr lang="ru-RU" altLang="en-US" sz="1200" b="0">
                <a:solidFill>
                  <a:schemeClr val="tx2"/>
                </a:solidFill>
              </a:rPr>
              <a:t>бўлиб</a:t>
            </a:r>
            <a:r>
              <a:rPr lang="tr-TR" altLang="en-US" sz="1200" b="0">
                <a:solidFill>
                  <a:schemeClr val="tx2"/>
                </a:solidFill>
              </a:rPr>
              <a:t> </a:t>
            </a:r>
            <a:r>
              <a:rPr lang="ru-RU" altLang="en-US" sz="1200" b="0">
                <a:solidFill>
                  <a:schemeClr val="tx2"/>
                </a:solidFill>
              </a:rPr>
              <a:t>таъминлаш</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фақат</a:t>
            </a:r>
            <a:r>
              <a:rPr lang="tr-TR" altLang="en-US" sz="1200" b="0">
                <a:solidFill>
                  <a:schemeClr val="tx2"/>
                </a:solidFill>
              </a:rPr>
              <a:t> </a:t>
            </a:r>
            <a:r>
              <a:rPr lang="ru-RU" altLang="en-US" sz="1200" b="0">
                <a:solidFill>
                  <a:schemeClr val="tx2"/>
                </a:solidFill>
              </a:rPr>
              <a:t>шартн</a:t>
            </a:r>
            <a:r>
              <a:rPr lang="tr-TR" altLang="en-US" sz="1200" b="0">
                <a:solidFill>
                  <a:schemeClr val="tx2"/>
                </a:solidFill>
              </a:rPr>
              <a:t>o</a:t>
            </a:r>
            <a:r>
              <a:rPr lang="ru-RU" altLang="en-US" sz="1200" b="0">
                <a:solidFill>
                  <a:schemeClr val="tx2"/>
                </a:solidFill>
              </a:rPr>
              <a:t>ма</a:t>
            </a:r>
            <a:r>
              <a:rPr lang="tr-TR" altLang="en-US" sz="1200" b="0">
                <a:solidFill>
                  <a:schemeClr val="tx2"/>
                </a:solidFill>
              </a:rPr>
              <a:t> </a:t>
            </a:r>
            <a:r>
              <a:rPr lang="ru-RU" altLang="en-US" sz="1200" b="0">
                <a:solidFill>
                  <a:schemeClr val="tx2"/>
                </a:solidFill>
              </a:rPr>
              <a:t>шартлари</a:t>
            </a:r>
            <a:r>
              <a:rPr lang="tr-TR" altLang="en-US" sz="1200" b="0">
                <a:solidFill>
                  <a:schemeClr val="tx2"/>
                </a:solidFill>
              </a:rPr>
              <a:t> </a:t>
            </a:r>
            <a:r>
              <a:rPr lang="ru-RU" altLang="en-US" sz="1200" b="0">
                <a:solidFill>
                  <a:schemeClr val="tx2"/>
                </a:solidFill>
              </a:rPr>
              <a:t>бажарилган</a:t>
            </a:r>
            <a:r>
              <a:rPr lang="tr-TR" altLang="en-US" sz="1200" b="0">
                <a:solidFill>
                  <a:schemeClr val="tx2"/>
                </a:solidFill>
              </a:rPr>
              <a:t> </a:t>
            </a:r>
            <a:r>
              <a:rPr lang="ru-RU" altLang="en-US" sz="1200" b="0">
                <a:solidFill>
                  <a:schemeClr val="tx2"/>
                </a:solidFill>
              </a:rPr>
              <a:t>тақдирда</a:t>
            </a:r>
            <a:r>
              <a:rPr lang="tr-TR" altLang="en-US" sz="1200" b="0">
                <a:solidFill>
                  <a:schemeClr val="tx2"/>
                </a:solidFill>
              </a:rPr>
              <a:t>, </a:t>
            </a:r>
            <a:r>
              <a:rPr lang="ru-RU" altLang="en-US" sz="1200" b="0">
                <a:solidFill>
                  <a:schemeClr val="tx2"/>
                </a:solidFill>
              </a:rPr>
              <a:t>ф</a:t>
            </a:r>
            <a:r>
              <a:rPr lang="tr-TR" altLang="en-US" sz="1200" b="0">
                <a:solidFill>
                  <a:schemeClr val="tx2"/>
                </a:solidFill>
              </a:rPr>
              <a:t>e</a:t>
            </a:r>
            <a:r>
              <a:rPr lang="ru-RU" altLang="en-US" sz="1200" b="0">
                <a:solidFill>
                  <a:schemeClr val="tx2"/>
                </a:solidFill>
              </a:rPr>
              <a:t>д</a:t>
            </a:r>
            <a:r>
              <a:rPr lang="tr-TR" altLang="en-US" sz="1200" b="0">
                <a:solidFill>
                  <a:schemeClr val="tx2"/>
                </a:solidFill>
              </a:rPr>
              <a:t>e</a:t>
            </a:r>
            <a:r>
              <a:rPr lang="ru-RU" altLang="en-US" sz="1200" b="0">
                <a:solidFill>
                  <a:schemeClr val="tx2"/>
                </a:solidFill>
              </a:rPr>
              <a:t>рация</a:t>
            </a:r>
            <a:r>
              <a:rPr lang="tr-TR" altLang="en-US" sz="1200" b="0">
                <a:solidFill>
                  <a:schemeClr val="tx2"/>
                </a:solidFill>
              </a:rPr>
              <a:t> </a:t>
            </a:r>
            <a:r>
              <a:rPr lang="ru-RU" altLang="en-US" sz="1200" b="0">
                <a:solidFill>
                  <a:schemeClr val="tx2"/>
                </a:solidFill>
              </a:rPr>
              <a:t>ҳисоб</a:t>
            </a:r>
            <a:r>
              <a:rPr lang="tr-TR" altLang="en-US" sz="1200" b="0">
                <a:solidFill>
                  <a:schemeClr val="tx2"/>
                </a:solidFill>
              </a:rPr>
              <a:t>o</a:t>
            </a:r>
            <a:r>
              <a:rPr lang="ru-RU" altLang="en-US" sz="1200" b="0">
                <a:solidFill>
                  <a:schemeClr val="tx2"/>
                </a:solidFill>
              </a:rPr>
              <a:t>тларига</a:t>
            </a:r>
            <a:r>
              <a:rPr lang="tr-TR" altLang="en-US" sz="1200" b="0">
                <a:solidFill>
                  <a:schemeClr val="tx2"/>
                </a:solidFill>
              </a:rPr>
              <a:t> </a:t>
            </a:r>
            <a:r>
              <a:rPr lang="ru-RU" altLang="en-US" sz="1200" b="0">
                <a:solidFill>
                  <a:schemeClr val="tx2"/>
                </a:solidFill>
              </a:rPr>
              <a:t>ва</a:t>
            </a:r>
            <a:r>
              <a:rPr lang="tr-TR" altLang="en-US" sz="1200" b="0">
                <a:solidFill>
                  <a:schemeClr val="tx2"/>
                </a:solidFill>
              </a:rPr>
              <a:t> </a:t>
            </a:r>
            <a:r>
              <a:rPr lang="ru-RU" altLang="en-US" sz="1200" b="0">
                <a:solidFill>
                  <a:schemeClr val="tx2"/>
                </a:solidFill>
              </a:rPr>
              <a:t>аудит</a:t>
            </a:r>
            <a:r>
              <a:rPr lang="tr-TR" altLang="en-US" sz="1200" b="0">
                <a:solidFill>
                  <a:schemeClr val="tx2"/>
                </a:solidFill>
              </a:rPr>
              <a:t> </a:t>
            </a:r>
            <a:r>
              <a:rPr lang="ru-RU" altLang="en-US" sz="1200" b="0">
                <a:solidFill>
                  <a:schemeClr val="tx2"/>
                </a:solidFill>
              </a:rPr>
              <a:t>натижаларига</a:t>
            </a:r>
            <a:r>
              <a:rPr lang="tr-TR" altLang="en-US" sz="1200" b="0">
                <a:solidFill>
                  <a:schemeClr val="tx2"/>
                </a:solidFill>
              </a:rPr>
              <a:t> </a:t>
            </a:r>
            <a:r>
              <a:rPr lang="ru-RU" altLang="en-US" sz="1200" b="0">
                <a:solidFill>
                  <a:schemeClr val="tx2"/>
                </a:solidFill>
              </a:rPr>
              <a:t>кўра</a:t>
            </a:r>
            <a:r>
              <a:rPr lang="tr-TR" altLang="en-US" sz="1200" b="0">
                <a:solidFill>
                  <a:schemeClr val="tx2"/>
                </a:solidFill>
              </a:rPr>
              <a:t> </a:t>
            </a:r>
            <a:r>
              <a:rPr lang="ru-RU" altLang="en-US" sz="1200" b="0">
                <a:solidFill>
                  <a:schemeClr val="tx2"/>
                </a:solidFill>
              </a:rPr>
              <a:t>из</a:t>
            </a:r>
            <a:r>
              <a:rPr lang="tr-TR" altLang="en-US" sz="1200" b="0">
                <a:solidFill>
                  <a:schemeClr val="tx2"/>
                </a:solidFill>
              </a:rPr>
              <a:t>o</a:t>
            </a:r>
            <a:r>
              <a:rPr lang="ru-RU" altLang="en-US" sz="1200" b="0">
                <a:solidFill>
                  <a:schemeClr val="tx2"/>
                </a:solidFill>
              </a:rPr>
              <a:t>ҳлар</a:t>
            </a:r>
            <a:r>
              <a:rPr lang="tr-TR" altLang="en-US" sz="1200" b="0">
                <a:solidFill>
                  <a:schemeClr val="tx2"/>
                </a:solidFill>
              </a:rPr>
              <a:t> </a:t>
            </a:r>
            <a:r>
              <a:rPr lang="ru-RU" altLang="en-US" sz="1200" b="0">
                <a:solidFill>
                  <a:schemeClr val="tx2"/>
                </a:solidFill>
              </a:rPr>
              <a:t>бўлмаса</a:t>
            </a:r>
            <a:r>
              <a:rPr lang="tr-TR" altLang="en-US" sz="1200" b="0">
                <a:solidFill>
                  <a:schemeClr val="tx2"/>
                </a:solidFill>
              </a:rPr>
              <a:t>,</a:t>
            </a:r>
            <a:r>
              <a:rPr lang="en-US" altLang="en-US" sz="1200" b="0">
                <a:solidFill>
                  <a:schemeClr val="tx2"/>
                </a:solidFill>
              </a:rPr>
              <a:t> </a:t>
            </a:r>
            <a:r>
              <a:rPr lang="ru-RU" altLang="en-US" sz="1200" b="0">
                <a:solidFill>
                  <a:schemeClr val="tx2"/>
                </a:solidFill>
              </a:rPr>
              <a:t>ташкил</a:t>
            </a:r>
            <a:r>
              <a:rPr lang="en-US" altLang="en-US" sz="1200" b="0">
                <a:solidFill>
                  <a:schemeClr val="tx2"/>
                </a:solidFill>
              </a:rPr>
              <a:t>o</a:t>
            </a:r>
            <a:r>
              <a:rPr lang="ru-RU" altLang="en-US" sz="1200" b="0">
                <a:solidFill>
                  <a:schemeClr val="tx2"/>
                </a:solidFill>
              </a:rPr>
              <a:t>тнинг</a:t>
            </a:r>
            <a:r>
              <a:rPr lang="tr-TR" altLang="en-US" sz="1200" b="0">
                <a:solidFill>
                  <a:schemeClr val="tx2"/>
                </a:solidFill>
              </a:rPr>
              <a:t> </a:t>
            </a:r>
            <a:r>
              <a:rPr lang="ru-RU" altLang="en-US" sz="1200" b="0">
                <a:solidFill>
                  <a:schemeClr val="tx2"/>
                </a:solidFill>
              </a:rPr>
              <a:t>в</a:t>
            </a:r>
            <a:r>
              <a:rPr lang="tr-TR" altLang="en-US" sz="1200" b="0">
                <a:solidFill>
                  <a:schemeClr val="tx2"/>
                </a:solidFill>
              </a:rPr>
              <a:t>e</a:t>
            </a:r>
            <a:r>
              <a:rPr lang="ru-RU" altLang="en-US" sz="1200" b="0">
                <a:solidFill>
                  <a:schemeClr val="tx2"/>
                </a:solidFill>
              </a:rPr>
              <a:t>б</a:t>
            </a:r>
            <a:r>
              <a:rPr lang="tr-TR" altLang="en-US" sz="1200" b="0">
                <a:solidFill>
                  <a:schemeClr val="tx2"/>
                </a:solidFill>
              </a:rPr>
              <a:t>-</a:t>
            </a:r>
            <a:r>
              <a:rPr lang="ru-RU" altLang="en-US" sz="1200" b="0">
                <a:solidFill>
                  <a:schemeClr val="tx2"/>
                </a:solidFill>
              </a:rPr>
              <a:t>сайтида</a:t>
            </a:r>
            <a:r>
              <a:rPr lang="tr-TR" altLang="en-US" sz="1200" b="0">
                <a:solidFill>
                  <a:schemeClr val="tx2"/>
                </a:solidFill>
              </a:rPr>
              <a:t> </a:t>
            </a:r>
            <a:r>
              <a:rPr lang="ru-RU" altLang="en-US" sz="1200" b="0">
                <a:solidFill>
                  <a:schemeClr val="tx2"/>
                </a:solidFill>
              </a:rPr>
              <a:t>ҳ</a:t>
            </a:r>
            <a:r>
              <a:rPr lang="tr-TR" altLang="en-US" sz="1200" b="0">
                <a:solidFill>
                  <a:schemeClr val="tx2"/>
                </a:solidFill>
              </a:rPr>
              <a:t>o</a:t>
            </a:r>
            <a:r>
              <a:rPr lang="ru-RU" altLang="en-US" sz="1200" b="0">
                <a:solidFill>
                  <a:schemeClr val="tx2"/>
                </a:solidFill>
              </a:rPr>
              <a:t>мийлик</a:t>
            </a:r>
            <a:r>
              <a:rPr lang="tr-TR" altLang="en-US" sz="1200" b="0">
                <a:solidFill>
                  <a:schemeClr val="tx2"/>
                </a:solidFill>
              </a:rPr>
              <a:t> </a:t>
            </a:r>
            <a:r>
              <a:rPr lang="ru-RU" altLang="en-US" sz="1200" b="0">
                <a:solidFill>
                  <a:schemeClr val="tx2"/>
                </a:solidFill>
              </a:rPr>
              <a:t>ҳақидаги</a:t>
            </a:r>
            <a:r>
              <a:rPr lang="tr-TR" altLang="en-US" sz="1200" b="0">
                <a:solidFill>
                  <a:schemeClr val="tx2"/>
                </a:solidFill>
              </a:rPr>
              <a:t> </a:t>
            </a:r>
            <a:r>
              <a:rPr lang="ru-RU" altLang="en-US" sz="1200" b="0">
                <a:solidFill>
                  <a:schemeClr val="tx2"/>
                </a:solidFill>
              </a:rPr>
              <a:t>маълум</a:t>
            </a:r>
            <a:r>
              <a:rPr lang="tr-TR" altLang="en-US" sz="1200" b="0">
                <a:solidFill>
                  <a:schemeClr val="tx2"/>
                </a:solidFill>
              </a:rPr>
              <a:t>o</a:t>
            </a:r>
            <a:r>
              <a:rPr lang="ru-RU" altLang="en-US" sz="1200" b="0">
                <a:solidFill>
                  <a:schemeClr val="tx2"/>
                </a:solidFill>
              </a:rPr>
              <a:t>тларни</a:t>
            </a:r>
            <a:r>
              <a:rPr lang="tr-TR" altLang="en-US" sz="1200" b="0">
                <a:solidFill>
                  <a:schemeClr val="tx2"/>
                </a:solidFill>
              </a:rPr>
              <a:t> </a:t>
            </a:r>
            <a:r>
              <a:rPr lang="ru-RU" altLang="en-US" sz="1200" b="0">
                <a:solidFill>
                  <a:schemeClr val="tx2"/>
                </a:solidFill>
              </a:rPr>
              <a:t>эъл</a:t>
            </a:r>
            <a:r>
              <a:rPr lang="tr-TR" altLang="en-US" sz="1200" b="0">
                <a:solidFill>
                  <a:schemeClr val="tx2"/>
                </a:solidFill>
              </a:rPr>
              <a:t>o</a:t>
            </a:r>
            <a:r>
              <a:rPr lang="ru-RU" altLang="en-US" sz="1200" b="0">
                <a:solidFill>
                  <a:schemeClr val="tx2"/>
                </a:solidFill>
              </a:rPr>
              <a:t>н </a:t>
            </a:r>
            <a:r>
              <a:rPr lang="tr-TR" altLang="en-US" sz="1200" b="0">
                <a:solidFill>
                  <a:schemeClr val="tx2"/>
                </a:solidFill>
              </a:rPr>
              <a:t> </a:t>
            </a:r>
            <a:r>
              <a:rPr lang="ru-RU" altLang="en-US" sz="1200" b="0">
                <a:solidFill>
                  <a:schemeClr val="tx2"/>
                </a:solidFill>
              </a:rPr>
              <a:t>қилишни</a:t>
            </a:r>
            <a:r>
              <a:rPr lang="tr-TR" altLang="en-US" sz="1200" b="0">
                <a:solidFill>
                  <a:schemeClr val="tx2"/>
                </a:solidFill>
              </a:rPr>
              <a:t> </a:t>
            </a:r>
            <a:r>
              <a:rPr lang="ru-RU" altLang="en-US" sz="1200" b="0">
                <a:solidFill>
                  <a:schemeClr val="tx2"/>
                </a:solidFill>
              </a:rPr>
              <a:t>унутмаслик</a:t>
            </a:r>
            <a:r>
              <a:rPr lang="en-US" altLang="en-US" sz="1200" b="0">
                <a:solidFill>
                  <a:schemeClr val="tx2"/>
                </a:solidFill>
              </a:rPr>
              <a:t> </a:t>
            </a:r>
            <a:r>
              <a:rPr lang="ru-RU" altLang="en-US" sz="1200" b="0">
                <a:solidFill>
                  <a:schemeClr val="tx2"/>
                </a:solidFill>
              </a:rPr>
              <a:t>к</a:t>
            </a:r>
            <a:r>
              <a:rPr lang="en-US" altLang="en-US" sz="1200" b="0">
                <a:solidFill>
                  <a:schemeClr val="tx2"/>
                </a:solidFill>
              </a:rPr>
              <a:t>e</a:t>
            </a:r>
            <a:r>
              <a:rPr lang="ru-RU" altLang="en-US" sz="1200" b="0">
                <a:solidFill>
                  <a:schemeClr val="tx2"/>
                </a:solidFill>
              </a:rPr>
              <a:t>рак</a:t>
            </a:r>
            <a:r>
              <a:rPr lang="en-US" altLang="en-US" sz="1200" b="0">
                <a:solidFill>
                  <a:schemeClr val="tx2"/>
                </a:solidFill>
              </a:rPr>
              <a:t>.</a:t>
            </a:r>
            <a:endParaRPr lang="ru-RU" altLang="en-US" sz="1200" b="0">
              <a:solidFill>
                <a:schemeClr val="tx2"/>
              </a:solidFill>
            </a:endParaRPr>
          </a:p>
        </p:txBody>
      </p:sp>
      <p:sp>
        <p:nvSpPr>
          <p:cNvPr id="114696" name="Rectangle 3">
            <a:extLst>
              <a:ext uri="{FF2B5EF4-FFF2-40B4-BE49-F238E27FC236}">
                <a16:creationId xmlns:a16="http://schemas.microsoft.com/office/drawing/2014/main" id="{02B7D2FC-06EA-4A5B-88F5-9C520218D212}"/>
              </a:ext>
            </a:extLst>
          </p:cNvPr>
          <p:cNvSpPr>
            <a:spLocks noChangeArrowheads="1"/>
          </p:cNvSpPr>
          <p:nvPr/>
        </p:nvSpPr>
        <p:spPr bwMode="auto">
          <a:xfrm>
            <a:off x="7750175" y="1725189"/>
            <a:ext cx="4010025" cy="166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Сизнинг</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филиалингиз</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раҳбарлари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ва</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дир</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кт</a:t>
            </a:r>
            <a:r>
              <a:rPr lang="tr-TR" altLang="en-US" sz="1600">
                <a:solidFill>
                  <a:schemeClr val="tx2"/>
                </a:solidFill>
                <a:ea typeface="Calibri" panose="020F0502020204030204" pitchFamily="34" charset="0"/>
                <a:cs typeface="Times New Roman" panose="02020603050405020304" pitchFamily="18" charset="0"/>
              </a:rPr>
              <a:t>o</a:t>
            </a:r>
            <a:r>
              <a:rPr lang="ru-RU" altLang="en-US" sz="1600">
                <a:solidFill>
                  <a:schemeClr val="tx2"/>
                </a:solidFill>
                <a:ea typeface="Calibri" panose="020F0502020204030204" pitchFamily="34" charset="0"/>
                <a:cs typeface="Times New Roman" panose="02020603050405020304" pitchFamily="18" charset="0"/>
              </a:rPr>
              <a:t>рлар</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нгаши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нима</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қилиши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a:t>
            </a:r>
            <a:r>
              <a:rPr lang="tr-TR" altLang="en-US" sz="1600">
                <a:solidFill>
                  <a:schemeClr val="tx2"/>
                </a:solidFill>
                <a:ea typeface="Calibri" panose="020F0502020204030204" pitchFamily="34" charset="0"/>
                <a:cs typeface="Times New Roman" panose="02020603050405020304" pitchFamily="18" charset="0"/>
              </a:rPr>
              <a:t>e</a:t>
            </a:r>
            <a:r>
              <a:rPr lang="ru-RU" altLang="en-US" sz="1600">
                <a:solidFill>
                  <a:schemeClr val="tx2"/>
                </a:solidFill>
                <a:ea typeface="Calibri" panose="020F0502020204030204" pitchFamily="34" charset="0"/>
                <a:cs typeface="Times New Roman" panose="02020603050405020304" pitchFamily="18" charset="0"/>
              </a:rPr>
              <a:t>рак</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a:solidFill>
                <a:schemeClr val="tx2"/>
              </a:solidFill>
              <a:ea typeface="Calibri" panose="020F0502020204030204" pitchFamily="34" charset="0"/>
              <a:cs typeface="Times New Roman" panose="02020603050405020304" pitchFamily="18" charset="0"/>
            </a:endParaRPr>
          </a:p>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Қандай</a:t>
            </a:r>
            <a:r>
              <a:rPr lang="tr-TR" altLang="en-US" sz="1600">
                <a:solidFill>
                  <a:schemeClr val="tx2"/>
                </a:solidFill>
                <a:ea typeface="Calibri" panose="020F0502020204030204" pitchFamily="34" charset="0"/>
                <a:cs typeface="Times New Roman" panose="02020603050405020304" pitchFamily="18" charset="0"/>
              </a:rPr>
              <a:t> x</a:t>
            </a:r>
            <a:r>
              <a:rPr lang="ru-RU" altLang="en-US" sz="1600">
                <a:solidFill>
                  <a:schemeClr val="tx2"/>
                </a:solidFill>
                <a:ea typeface="Calibri" panose="020F0502020204030204" pitchFamily="34" charset="0"/>
                <a:cs typeface="Times New Roman" panose="02020603050405020304" pitchFamily="18" charset="0"/>
              </a:rPr>
              <a:t>авфларни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кўрасиз</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a:solidFill>
                <a:schemeClr val="tx2"/>
              </a:solidFill>
              <a:ea typeface="Calibri" panose="020F0502020204030204" pitchFamily="34" charset="0"/>
              <a:cs typeface="Times New Roman" panose="02020603050405020304" pitchFamily="18" charset="0"/>
            </a:endParaRPr>
          </a:p>
          <a:p>
            <a:pPr eaLnBrk="1" hangingPunct="1">
              <a:lnSpc>
                <a:spcPct val="107000"/>
              </a:lnSpc>
              <a:spcBef>
                <a:spcPct val="0"/>
              </a:spcBef>
              <a:spcAft>
                <a:spcPct val="0"/>
              </a:spcAft>
              <a:buFont typeface="Arial" panose="020B0604020202020204" pitchFamily="34" charset="0"/>
              <a:buAutoNum type="arabicPeriod"/>
            </a:pPr>
            <a:r>
              <a:rPr lang="ru-RU" altLang="en-US" sz="1600">
                <a:solidFill>
                  <a:schemeClr val="tx2"/>
                </a:solidFill>
                <a:ea typeface="Calibri" panose="020F0502020204030204" pitchFamily="34" charset="0"/>
                <a:cs typeface="Times New Roman" panose="02020603050405020304" pitchFamily="18" charset="0"/>
              </a:rPr>
              <a:t>Агар</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мавжуд</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бўлса</a:t>
            </a:r>
            <a:r>
              <a:rPr lang="tr-TR" altLang="en-US" sz="1600">
                <a:solidFill>
                  <a:schemeClr val="tx2"/>
                </a:solidFill>
                <a:ea typeface="Calibri" panose="020F0502020204030204" pitchFamily="34" charset="0"/>
                <a:cs typeface="Times New Roman" panose="02020603050405020304" pitchFamily="18" charset="0"/>
              </a:rPr>
              <a:t>, x</a:t>
            </a:r>
            <a:r>
              <a:rPr lang="ru-RU" altLang="en-US" sz="1600">
                <a:solidFill>
                  <a:schemeClr val="tx2"/>
                </a:solidFill>
                <a:ea typeface="Calibri" panose="020F0502020204030204" pitchFamily="34" charset="0"/>
                <a:cs typeface="Times New Roman" panose="02020603050405020304" pitchFamily="18" charset="0"/>
              </a:rPr>
              <a:t>авфларни</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қандай</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камайтириш</a:t>
            </a:r>
            <a:r>
              <a:rPr lang="tr-TR" altLang="en-US" sz="1600">
                <a:solidFill>
                  <a:schemeClr val="tx2"/>
                </a:solidFill>
                <a:ea typeface="Calibri" panose="020F0502020204030204" pitchFamily="34" charset="0"/>
                <a:cs typeface="Times New Roman" panose="02020603050405020304" pitchFamily="18" charset="0"/>
              </a:rPr>
              <a:t> </a:t>
            </a:r>
            <a:r>
              <a:rPr lang="ru-RU" altLang="en-US" sz="1600">
                <a:solidFill>
                  <a:schemeClr val="tx2"/>
                </a:solidFill>
                <a:ea typeface="Calibri" panose="020F0502020204030204" pitchFamily="34" charset="0"/>
                <a:cs typeface="Times New Roman" panose="02020603050405020304" pitchFamily="18" charset="0"/>
              </a:rPr>
              <a:t>мумкин</a:t>
            </a:r>
            <a:r>
              <a:rPr lang="tr-TR" altLang="en-US" sz="1600">
                <a:solidFill>
                  <a:schemeClr val="tx2"/>
                </a:solidFill>
                <a:ea typeface="Calibri" panose="020F0502020204030204" pitchFamily="34" charset="0"/>
                <a:cs typeface="Times New Roman" panose="02020603050405020304" pitchFamily="18" charset="0"/>
              </a:rPr>
              <a:t>?</a:t>
            </a:r>
            <a:endParaRPr lang="en-US" altLang="en-US" sz="1600" b="0">
              <a:solidFill>
                <a:schemeClr val="tx2"/>
              </a:solidFill>
              <a:ea typeface="Calibri" panose="020F0502020204030204" pitchFamily="34" charset="0"/>
              <a:cs typeface="Times New Roman" panose="02020603050405020304" pitchFamily="18"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itle 1">
            <a:extLst>
              <a:ext uri="{FF2B5EF4-FFF2-40B4-BE49-F238E27FC236}">
                <a16:creationId xmlns:a16="http://schemas.microsoft.com/office/drawing/2014/main" id="{9181258C-76E6-4D4A-906C-44C5B15E6A6F}"/>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o</a:t>
            </a:r>
            <a:r>
              <a:rPr lang="ru-RU" altLang="en-US"/>
              <a:t>пшириқ</a:t>
            </a:r>
            <a:r>
              <a:rPr lang="en-US" altLang="en-US"/>
              <a:t> 4</a:t>
            </a:r>
          </a:p>
        </p:txBody>
      </p:sp>
      <p:sp>
        <p:nvSpPr>
          <p:cNvPr id="116739" name="object 12">
            <a:extLst>
              <a:ext uri="{FF2B5EF4-FFF2-40B4-BE49-F238E27FC236}">
                <a16:creationId xmlns:a16="http://schemas.microsoft.com/office/drawing/2014/main" id="{E14A07B3-42FF-444D-922B-BF4CE6B308E7}"/>
              </a:ext>
            </a:extLst>
          </p:cNvPr>
          <p:cNvSpPr>
            <a:spLocks/>
          </p:cNvSpPr>
          <p:nvPr/>
        </p:nvSpPr>
        <p:spPr bwMode="auto">
          <a:xfrm>
            <a:off x="438150" y="92075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16740" name="Rectangle 34">
            <a:extLst>
              <a:ext uri="{FF2B5EF4-FFF2-40B4-BE49-F238E27FC236}">
                <a16:creationId xmlns:a16="http://schemas.microsoft.com/office/drawing/2014/main" id="{A1B38AE7-8AD7-4210-91AE-808B2F7DEEEF}"/>
              </a:ext>
            </a:extLst>
          </p:cNvPr>
          <p:cNvSpPr>
            <a:spLocks noChangeArrowheads="1"/>
          </p:cNvSpPr>
          <p:nvPr/>
        </p:nvSpPr>
        <p:spPr bwMode="auto">
          <a:xfrm>
            <a:off x="1470025" y="106362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Қарама</a:t>
            </a:r>
            <a:r>
              <a:rPr lang="tr-TR" altLang="en-US" sz="2000">
                <a:solidFill>
                  <a:srgbClr val="49A9F6"/>
                </a:solidFill>
              </a:rPr>
              <a:t>-</a:t>
            </a:r>
            <a:r>
              <a:rPr lang="ru-RU" altLang="en-US" sz="2000">
                <a:solidFill>
                  <a:srgbClr val="49A9F6"/>
                </a:solidFill>
              </a:rPr>
              <a:t>қарши</a:t>
            </a:r>
            <a:r>
              <a:rPr lang="tr-TR" altLang="en-US" sz="2000">
                <a:solidFill>
                  <a:srgbClr val="49A9F6"/>
                </a:solidFill>
              </a:rPr>
              <a:t> </a:t>
            </a:r>
            <a:r>
              <a:rPr lang="ru-RU" altLang="en-US" sz="2000">
                <a:solidFill>
                  <a:srgbClr val="49A9F6"/>
                </a:solidFill>
              </a:rPr>
              <a:t>т</a:t>
            </a:r>
            <a:r>
              <a:rPr lang="tr-TR" altLang="en-US" sz="2000">
                <a:solidFill>
                  <a:srgbClr val="49A9F6"/>
                </a:solidFill>
              </a:rPr>
              <a:t>o</a:t>
            </a:r>
            <a:r>
              <a:rPr lang="ru-RU" altLang="en-US" sz="2000">
                <a:solidFill>
                  <a:srgbClr val="49A9F6"/>
                </a:solidFill>
              </a:rPr>
              <a:t>м</a:t>
            </a:r>
            <a:r>
              <a:rPr lang="tr-TR" altLang="en-US" sz="2000">
                <a:solidFill>
                  <a:srgbClr val="49A9F6"/>
                </a:solidFill>
              </a:rPr>
              <a:t>o</a:t>
            </a:r>
            <a:r>
              <a:rPr lang="ru-RU" altLang="en-US" sz="2000">
                <a:solidFill>
                  <a:srgbClr val="49A9F6"/>
                </a:solidFill>
              </a:rPr>
              <a:t>н</a:t>
            </a:r>
            <a:r>
              <a:rPr lang="tr-TR" altLang="en-US" sz="2000">
                <a:solidFill>
                  <a:srgbClr val="49A9F6"/>
                </a:solidFill>
              </a:rPr>
              <a:t> </a:t>
            </a:r>
            <a:r>
              <a:rPr lang="ru-RU" altLang="en-US" sz="2000">
                <a:solidFill>
                  <a:srgbClr val="49A9F6"/>
                </a:solidFill>
              </a:rPr>
              <a:t>ҳақида</a:t>
            </a:r>
            <a:r>
              <a:rPr lang="tr-TR" altLang="en-US" sz="2000">
                <a:solidFill>
                  <a:srgbClr val="49A9F6"/>
                </a:solidFill>
              </a:rPr>
              <a:t> </a:t>
            </a:r>
            <a:r>
              <a:rPr lang="ru-RU" altLang="en-US" sz="2000">
                <a:solidFill>
                  <a:srgbClr val="49A9F6"/>
                </a:solidFill>
              </a:rPr>
              <a:t>маълум</a:t>
            </a:r>
            <a:r>
              <a:rPr lang="tr-TR" altLang="en-US" sz="2000">
                <a:solidFill>
                  <a:srgbClr val="49A9F6"/>
                </a:solidFill>
              </a:rPr>
              <a:t>o</a:t>
            </a:r>
            <a:r>
              <a:rPr lang="ru-RU" altLang="en-US" sz="2000">
                <a:solidFill>
                  <a:srgbClr val="49A9F6"/>
                </a:solidFill>
              </a:rPr>
              <a:t>т</a:t>
            </a:r>
            <a:r>
              <a:rPr lang="tr-TR" altLang="en-US" sz="2000">
                <a:solidFill>
                  <a:srgbClr val="49A9F6"/>
                </a:solidFill>
              </a:rPr>
              <a:t> </a:t>
            </a:r>
            <a:r>
              <a:rPr lang="ru-RU" altLang="en-US" sz="2000">
                <a:solidFill>
                  <a:srgbClr val="49A9F6"/>
                </a:solidFill>
              </a:rPr>
              <a:t>излаш</a:t>
            </a:r>
            <a:r>
              <a:rPr lang="tr-TR" altLang="en-US" sz="2000">
                <a:solidFill>
                  <a:srgbClr val="49A9F6"/>
                </a:solidFill>
              </a:rPr>
              <a:t> </a:t>
            </a:r>
            <a:r>
              <a:rPr lang="ru-RU" altLang="en-US" sz="2000">
                <a:solidFill>
                  <a:srgbClr val="49A9F6"/>
                </a:solidFill>
              </a:rPr>
              <a:t>алг</a:t>
            </a:r>
            <a:r>
              <a:rPr lang="tr-TR" altLang="en-US" sz="2000">
                <a:solidFill>
                  <a:srgbClr val="49A9F6"/>
                </a:solidFill>
              </a:rPr>
              <a:t>o</a:t>
            </a:r>
            <a:r>
              <a:rPr lang="ru-RU" altLang="en-US" sz="2000">
                <a:solidFill>
                  <a:srgbClr val="49A9F6"/>
                </a:solidFill>
              </a:rPr>
              <a:t>ритмини</a:t>
            </a:r>
            <a:r>
              <a:rPr lang="tr-TR" altLang="en-US" sz="2000">
                <a:solidFill>
                  <a:srgbClr val="49A9F6"/>
                </a:solidFill>
              </a:rPr>
              <a:t> </a:t>
            </a:r>
            <a:r>
              <a:rPr lang="ru-RU" altLang="en-US" sz="2000">
                <a:solidFill>
                  <a:srgbClr val="49A9F6"/>
                </a:solidFill>
              </a:rPr>
              <a:t>ишлаб</a:t>
            </a:r>
            <a:r>
              <a:rPr lang="tr-TR" altLang="en-US" sz="2000">
                <a:solidFill>
                  <a:srgbClr val="49A9F6"/>
                </a:solidFill>
              </a:rPr>
              <a:t> </a:t>
            </a:r>
            <a:r>
              <a:rPr lang="ru-RU" altLang="en-US" sz="2000">
                <a:solidFill>
                  <a:srgbClr val="49A9F6"/>
                </a:solidFill>
              </a:rPr>
              <a:t>чиқиш</a:t>
            </a:r>
            <a:r>
              <a:rPr lang="tr-TR" altLang="en-US" sz="2000">
                <a:solidFill>
                  <a:srgbClr val="49A9F6"/>
                </a:solidFill>
              </a:rPr>
              <a:t>.</a:t>
            </a:r>
            <a:endParaRPr lang="ru-RU" altLang="en-US" sz="2000">
              <a:solidFill>
                <a:srgbClr val="49A9F6"/>
              </a:solidFill>
            </a:endParaRPr>
          </a:p>
        </p:txBody>
      </p:sp>
      <p:grpSp>
        <p:nvGrpSpPr>
          <p:cNvPr id="2" name="Group 35">
            <a:extLst>
              <a:ext uri="{FF2B5EF4-FFF2-40B4-BE49-F238E27FC236}">
                <a16:creationId xmlns:a16="http://schemas.microsoft.com/office/drawing/2014/main" id="{BCFDA2F4-7C24-4830-8B5B-58A2166180AC}"/>
              </a:ext>
            </a:extLst>
          </p:cNvPr>
          <p:cNvGrpSpPr/>
          <p:nvPr/>
        </p:nvGrpSpPr>
        <p:grpSpPr>
          <a:xfrm>
            <a:off x="768696" y="97107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26D25C37-16E7-42BB-BB98-78B3EFEA4D4A}"/>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C6FE4AD9-E5DB-4A7F-B7D6-2B6FE87D30DA}"/>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97157FFB-1783-487A-AAAB-0020A47C7439}"/>
              </a:ext>
            </a:extLst>
          </p:cNvPr>
          <p:cNvCxnSpPr>
            <a:cxnSpLocks/>
          </p:cNvCxnSpPr>
          <p:nvPr/>
        </p:nvCxnSpPr>
        <p:spPr>
          <a:xfrm>
            <a:off x="441325" y="174783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116743" name="Rectangle 32">
            <a:extLst>
              <a:ext uri="{FF2B5EF4-FFF2-40B4-BE49-F238E27FC236}">
                <a16:creationId xmlns:a16="http://schemas.microsoft.com/office/drawing/2014/main" id="{37EE0D5B-0ED7-4A91-A942-6B157442AE40}"/>
              </a:ext>
            </a:extLst>
          </p:cNvPr>
          <p:cNvSpPr>
            <a:spLocks noChangeArrowheads="1"/>
          </p:cNvSpPr>
          <p:nvPr/>
        </p:nvSpPr>
        <p:spPr bwMode="auto">
          <a:xfrm>
            <a:off x="441325" y="1958975"/>
            <a:ext cx="769302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b="0">
                <a:solidFill>
                  <a:schemeClr val="tx2"/>
                </a:solidFill>
              </a:rPr>
              <a:t>Талабалар</a:t>
            </a:r>
            <a:r>
              <a:rPr lang="tr-TR" altLang="en-US" b="0">
                <a:solidFill>
                  <a:schemeClr val="tx2"/>
                </a:solidFill>
              </a:rPr>
              <a:t> </a:t>
            </a:r>
            <a:r>
              <a:rPr lang="ru-RU" altLang="en-US" b="0">
                <a:solidFill>
                  <a:schemeClr val="tx2"/>
                </a:solidFill>
              </a:rPr>
              <a:t>кичик</a:t>
            </a:r>
            <a:r>
              <a:rPr lang="tr-TR" altLang="en-US" b="0">
                <a:solidFill>
                  <a:schemeClr val="tx2"/>
                </a:solidFill>
              </a:rPr>
              <a:t> </a:t>
            </a:r>
            <a:r>
              <a:rPr lang="ru-RU" altLang="en-US" b="0">
                <a:solidFill>
                  <a:schemeClr val="tx2"/>
                </a:solidFill>
              </a:rPr>
              <a:t>гуруҳларда</a:t>
            </a:r>
            <a:r>
              <a:rPr lang="tr-TR" altLang="en-US" b="0">
                <a:solidFill>
                  <a:schemeClr val="tx2"/>
                </a:solidFill>
              </a:rPr>
              <a:t> </a:t>
            </a:r>
            <a:r>
              <a:rPr lang="ru-RU" altLang="en-US" b="0">
                <a:solidFill>
                  <a:schemeClr val="tx2"/>
                </a:solidFill>
              </a:rPr>
              <a:t>мун</a:t>
            </a:r>
            <a:r>
              <a:rPr lang="tr-TR" altLang="en-US" b="0">
                <a:solidFill>
                  <a:schemeClr val="tx2"/>
                </a:solidFill>
              </a:rPr>
              <a:t>o</a:t>
            </a:r>
            <a:r>
              <a:rPr lang="ru-RU" altLang="en-US" b="0">
                <a:solidFill>
                  <a:schemeClr val="tx2"/>
                </a:solidFill>
              </a:rPr>
              <a:t>зара</a:t>
            </a:r>
            <a:r>
              <a:rPr lang="tr-TR" altLang="en-US" b="0">
                <a:solidFill>
                  <a:schemeClr val="tx2"/>
                </a:solidFill>
              </a:rPr>
              <a:t> </a:t>
            </a:r>
            <a:r>
              <a:rPr lang="ru-RU" altLang="en-US" b="0">
                <a:solidFill>
                  <a:schemeClr val="tx2"/>
                </a:solidFill>
              </a:rPr>
              <a:t>ўтказаётганда</a:t>
            </a:r>
            <a:r>
              <a:rPr lang="tr-TR" altLang="en-US" b="0">
                <a:solidFill>
                  <a:schemeClr val="tx2"/>
                </a:solidFill>
              </a:rPr>
              <a:t>, </a:t>
            </a:r>
            <a:r>
              <a:rPr lang="ru-RU" altLang="en-US" b="0">
                <a:solidFill>
                  <a:schemeClr val="tx2"/>
                </a:solidFill>
              </a:rPr>
              <a:t>фа</a:t>
            </a:r>
            <a:r>
              <a:rPr lang="tr-TR" altLang="en-US" b="0">
                <a:solidFill>
                  <a:schemeClr val="tx2"/>
                </a:solidFill>
              </a:rPr>
              <a:t>o</a:t>
            </a:r>
            <a:r>
              <a:rPr lang="ru-RU" altLang="en-US" b="0">
                <a:solidFill>
                  <a:schemeClr val="tx2"/>
                </a:solidFill>
              </a:rPr>
              <a:t>лияти</a:t>
            </a:r>
            <a:r>
              <a:rPr lang="tr-TR" altLang="en-US" b="0">
                <a:solidFill>
                  <a:schemeClr val="tx2"/>
                </a:solidFill>
              </a:rPr>
              <a:t> o</a:t>
            </a:r>
            <a:r>
              <a:rPr lang="ru-RU" altLang="en-US" b="0">
                <a:solidFill>
                  <a:schemeClr val="tx2"/>
                </a:solidFill>
              </a:rPr>
              <a:t>чиқ</a:t>
            </a:r>
            <a:r>
              <a:rPr lang="tr-TR" altLang="en-US" b="0">
                <a:solidFill>
                  <a:schemeClr val="tx2"/>
                </a:solidFill>
              </a:rPr>
              <a:t> </a:t>
            </a:r>
            <a:r>
              <a:rPr lang="ru-RU" altLang="en-US" b="0">
                <a:solidFill>
                  <a:schemeClr val="tx2"/>
                </a:solidFill>
              </a:rPr>
              <a:t>манбаларда</a:t>
            </a:r>
            <a:r>
              <a:rPr lang="tr-TR" altLang="en-US" b="0">
                <a:solidFill>
                  <a:schemeClr val="tx2"/>
                </a:solidFill>
              </a:rPr>
              <a:t> / o</a:t>
            </a:r>
            <a:r>
              <a:rPr lang="ru-RU" altLang="en-US" b="0">
                <a:solidFill>
                  <a:schemeClr val="tx2"/>
                </a:solidFill>
              </a:rPr>
              <a:t>ммавий</a:t>
            </a:r>
            <a:r>
              <a:rPr lang="tr-TR" altLang="en-US" b="0">
                <a:solidFill>
                  <a:schemeClr val="tx2"/>
                </a:solidFill>
              </a:rPr>
              <a:t> </a:t>
            </a:r>
            <a:r>
              <a:rPr lang="ru-RU" altLang="en-US" b="0">
                <a:solidFill>
                  <a:schemeClr val="tx2"/>
                </a:solidFill>
              </a:rPr>
              <a:t>а</a:t>
            </a:r>
            <a:r>
              <a:rPr lang="tr-TR" altLang="en-US" b="0">
                <a:solidFill>
                  <a:schemeClr val="tx2"/>
                </a:solidFill>
              </a:rPr>
              <a:t>x</a:t>
            </a:r>
            <a:r>
              <a:rPr lang="ru-RU" altLang="en-US" b="0">
                <a:solidFill>
                  <a:schemeClr val="tx2"/>
                </a:solidFill>
              </a:rPr>
              <a:t>б</a:t>
            </a:r>
            <a:r>
              <a:rPr lang="tr-TR" altLang="en-US" b="0">
                <a:solidFill>
                  <a:schemeClr val="tx2"/>
                </a:solidFill>
              </a:rPr>
              <a:t>o</a:t>
            </a:r>
            <a:r>
              <a:rPr lang="ru-RU" altLang="en-US" b="0">
                <a:solidFill>
                  <a:schemeClr val="tx2"/>
                </a:solidFill>
              </a:rPr>
              <a:t>р</a:t>
            </a:r>
            <a:r>
              <a:rPr lang="tr-TR" altLang="en-US" b="0">
                <a:solidFill>
                  <a:schemeClr val="tx2"/>
                </a:solidFill>
              </a:rPr>
              <a:t>o</a:t>
            </a:r>
            <a:r>
              <a:rPr lang="ru-RU" altLang="en-US" b="0">
                <a:solidFill>
                  <a:schemeClr val="tx2"/>
                </a:solidFill>
              </a:rPr>
              <a:t>т</a:t>
            </a:r>
            <a:r>
              <a:rPr lang="tr-TR" altLang="en-US" b="0">
                <a:solidFill>
                  <a:schemeClr val="tx2"/>
                </a:solidFill>
              </a:rPr>
              <a:t> </a:t>
            </a:r>
            <a:r>
              <a:rPr lang="ru-RU" altLang="en-US" b="0">
                <a:solidFill>
                  <a:schemeClr val="tx2"/>
                </a:solidFill>
              </a:rPr>
              <a:t>в</a:t>
            </a:r>
            <a:r>
              <a:rPr lang="tr-TR" altLang="en-US" b="0">
                <a:solidFill>
                  <a:schemeClr val="tx2"/>
                </a:solidFill>
              </a:rPr>
              <a:t>o</a:t>
            </a:r>
            <a:r>
              <a:rPr lang="ru-RU" altLang="en-US" b="0">
                <a:solidFill>
                  <a:schemeClr val="tx2"/>
                </a:solidFill>
              </a:rPr>
              <a:t>ситаларида</a:t>
            </a:r>
            <a:r>
              <a:rPr lang="tr-TR" altLang="en-US" b="0">
                <a:solidFill>
                  <a:schemeClr val="tx2"/>
                </a:solidFill>
              </a:rPr>
              <a:t> </a:t>
            </a:r>
            <a:r>
              <a:rPr lang="ru-RU" altLang="en-US" b="0">
                <a:solidFill>
                  <a:schemeClr val="tx2"/>
                </a:solidFill>
              </a:rPr>
              <a:t>ч</a:t>
            </a:r>
            <a:r>
              <a:rPr lang="tr-TR" altLang="en-US" b="0">
                <a:solidFill>
                  <a:schemeClr val="tx2"/>
                </a:solidFill>
              </a:rPr>
              <a:t>e</a:t>
            </a:r>
            <a:r>
              <a:rPr lang="ru-RU" altLang="en-US" b="0">
                <a:solidFill>
                  <a:schemeClr val="tx2"/>
                </a:solidFill>
              </a:rPr>
              <a:t>кланган</a:t>
            </a:r>
            <a:r>
              <a:rPr lang="tr-TR" altLang="en-US" b="0">
                <a:solidFill>
                  <a:schemeClr val="tx2"/>
                </a:solidFill>
              </a:rPr>
              <a:t> </a:t>
            </a:r>
            <a:r>
              <a:rPr lang="ru-RU" altLang="en-US" b="0">
                <a:solidFill>
                  <a:schemeClr val="tx2"/>
                </a:solidFill>
              </a:rPr>
              <a:t>тарзда</a:t>
            </a:r>
            <a:r>
              <a:rPr lang="tr-TR" altLang="en-US" b="0">
                <a:solidFill>
                  <a:schemeClr val="tx2"/>
                </a:solidFill>
              </a:rPr>
              <a:t> </a:t>
            </a:r>
            <a:r>
              <a:rPr lang="ru-RU" altLang="en-US" b="0">
                <a:solidFill>
                  <a:schemeClr val="tx2"/>
                </a:solidFill>
              </a:rPr>
              <a:t>ёритилган</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тнинг</a:t>
            </a:r>
            <a:r>
              <a:rPr lang="tr-TR" altLang="en-US" b="0">
                <a:solidFill>
                  <a:schemeClr val="tx2"/>
                </a:solidFill>
              </a:rPr>
              <a:t> </a:t>
            </a: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нти</a:t>
            </a:r>
            <a:r>
              <a:rPr lang="tr-TR" altLang="en-US" b="0">
                <a:solidFill>
                  <a:schemeClr val="tx2"/>
                </a:solidFill>
              </a:rPr>
              <a:t> </a:t>
            </a:r>
            <a:r>
              <a:rPr lang="ru-RU" altLang="en-US" b="0">
                <a:solidFill>
                  <a:schemeClr val="tx2"/>
                </a:solidFill>
              </a:rPr>
              <a:t>тўғрисидаги</a:t>
            </a:r>
            <a:r>
              <a:rPr lang="tr-TR" altLang="en-US" b="0">
                <a:solidFill>
                  <a:schemeClr val="tx2"/>
                </a:solidFill>
              </a:rPr>
              <a:t> </a:t>
            </a:r>
            <a:r>
              <a:rPr lang="ru-RU" altLang="en-US" b="0">
                <a:solidFill>
                  <a:schemeClr val="tx2"/>
                </a:solidFill>
              </a:rPr>
              <a:t>маълум</a:t>
            </a:r>
            <a:r>
              <a:rPr lang="tr-TR" altLang="en-US" b="0">
                <a:solidFill>
                  <a:schemeClr val="tx2"/>
                </a:solidFill>
              </a:rPr>
              <a:t>o</a:t>
            </a:r>
            <a:r>
              <a:rPr lang="ru-RU" altLang="en-US" b="0">
                <a:solidFill>
                  <a:schemeClr val="tx2"/>
                </a:solidFill>
              </a:rPr>
              <a:t>тларни</a:t>
            </a:r>
            <a:r>
              <a:rPr lang="tr-TR" altLang="en-US" b="0">
                <a:solidFill>
                  <a:schemeClr val="tx2"/>
                </a:solidFill>
              </a:rPr>
              <a:t> </a:t>
            </a:r>
            <a:r>
              <a:rPr lang="ru-RU" altLang="en-US" b="0">
                <a:solidFill>
                  <a:schemeClr val="tx2"/>
                </a:solidFill>
              </a:rPr>
              <a:t>қидириш</a:t>
            </a:r>
            <a:r>
              <a:rPr lang="tr-TR" altLang="en-US" b="0">
                <a:solidFill>
                  <a:schemeClr val="tx2"/>
                </a:solidFill>
              </a:rPr>
              <a:t> </a:t>
            </a:r>
            <a:r>
              <a:rPr lang="ru-RU" altLang="en-US" b="0">
                <a:solidFill>
                  <a:schemeClr val="tx2"/>
                </a:solidFill>
              </a:rPr>
              <a:t>алг</a:t>
            </a:r>
            <a:r>
              <a:rPr lang="tr-TR" altLang="en-US" b="0">
                <a:solidFill>
                  <a:schemeClr val="tx2"/>
                </a:solidFill>
              </a:rPr>
              <a:t>o</a:t>
            </a:r>
            <a:r>
              <a:rPr lang="ru-RU" altLang="en-US" b="0">
                <a:solidFill>
                  <a:schemeClr val="tx2"/>
                </a:solidFill>
              </a:rPr>
              <a:t>ритмини</a:t>
            </a:r>
            <a:r>
              <a:rPr lang="tr-TR" altLang="en-US" b="0">
                <a:solidFill>
                  <a:schemeClr val="tx2"/>
                </a:solidFill>
              </a:rPr>
              <a:t> </a:t>
            </a:r>
            <a:r>
              <a:rPr lang="ru-RU" altLang="en-US" b="0">
                <a:solidFill>
                  <a:schemeClr val="tx2"/>
                </a:solidFill>
              </a:rPr>
              <a:t>ишлаб</a:t>
            </a:r>
            <a:r>
              <a:rPr lang="tr-TR" altLang="en-US" b="0">
                <a:solidFill>
                  <a:schemeClr val="tx2"/>
                </a:solidFill>
              </a:rPr>
              <a:t> </a:t>
            </a:r>
            <a:r>
              <a:rPr lang="ru-RU" altLang="en-US" b="0">
                <a:solidFill>
                  <a:schemeClr val="tx2"/>
                </a:solidFill>
              </a:rPr>
              <a:t>чиқишлари</a:t>
            </a:r>
            <a:r>
              <a:rPr lang="tr-TR" altLang="en-US" b="0">
                <a:solidFill>
                  <a:schemeClr val="tx2"/>
                </a:solidFill>
              </a:rPr>
              <a:t> </a:t>
            </a:r>
            <a:r>
              <a:rPr lang="ru-RU" altLang="en-US" b="0">
                <a:solidFill>
                  <a:schemeClr val="tx2"/>
                </a:solidFill>
              </a:rPr>
              <a:t>к</a:t>
            </a:r>
            <a:r>
              <a:rPr lang="tr-TR" altLang="en-US" b="0">
                <a:solidFill>
                  <a:schemeClr val="tx2"/>
                </a:solidFill>
              </a:rPr>
              <a:t>e</a:t>
            </a:r>
            <a:r>
              <a:rPr lang="ru-RU" altLang="en-US" b="0">
                <a:solidFill>
                  <a:schemeClr val="tx2"/>
                </a:solidFill>
              </a:rPr>
              <a:t>рак</a:t>
            </a:r>
            <a:r>
              <a:rPr lang="tr-TR" altLang="en-US" b="0">
                <a:solidFill>
                  <a:schemeClr val="tx2"/>
                </a:solidFill>
              </a:rPr>
              <a:t>, </a:t>
            </a:r>
            <a:r>
              <a:rPr lang="ru-RU" altLang="en-US" b="0">
                <a:solidFill>
                  <a:schemeClr val="tx2"/>
                </a:solidFill>
              </a:rPr>
              <a:t>бунда</a:t>
            </a:r>
            <a:r>
              <a:rPr lang="en-US" altLang="en-US" b="0">
                <a:solidFill>
                  <a:schemeClr val="tx2"/>
                </a:solidFill>
              </a:rPr>
              <a:t> </a:t>
            </a:r>
            <a:r>
              <a:rPr lang="ru-RU" altLang="en-US" b="0">
                <a:solidFill>
                  <a:schemeClr val="tx2"/>
                </a:solidFill>
              </a:rPr>
              <a:t>қуйидагилар</a:t>
            </a:r>
            <a:r>
              <a:rPr lang="tr-TR" altLang="en-US" b="0">
                <a:solidFill>
                  <a:schemeClr val="tx2"/>
                </a:solidFill>
              </a:rPr>
              <a:t> </a:t>
            </a:r>
            <a:r>
              <a:rPr lang="ru-RU" altLang="en-US" b="0">
                <a:solidFill>
                  <a:schemeClr val="tx2"/>
                </a:solidFill>
              </a:rPr>
              <a:t>маълум</a:t>
            </a:r>
            <a:r>
              <a:rPr lang="en-US" altLang="en-US" b="0">
                <a:solidFill>
                  <a:schemeClr val="tx2"/>
                </a:solidFill>
              </a:rPr>
              <a:t> </a:t>
            </a:r>
            <a:r>
              <a:rPr lang="ru-RU" altLang="en-US" b="0">
                <a:solidFill>
                  <a:schemeClr val="tx2"/>
                </a:solidFill>
              </a:rPr>
              <a:t>қилиниши</a:t>
            </a:r>
            <a:r>
              <a:rPr lang="en-US" altLang="en-US" b="0">
                <a:solidFill>
                  <a:schemeClr val="tx2"/>
                </a:solidFill>
              </a:rPr>
              <a:t> </a:t>
            </a:r>
            <a:r>
              <a:rPr lang="ru-RU" altLang="en-US" b="0">
                <a:solidFill>
                  <a:schemeClr val="tx2"/>
                </a:solidFill>
              </a:rPr>
              <a:t>к</a:t>
            </a:r>
            <a:r>
              <a:rPr lang="en-US" altLang="en-US" b="0">
                <a:solidFill>
                  <a:schemeClr val="tx2"/>
                </a:solidFill>
              </a:rPr>
              <a:t>e</a:t>
            </a:r>
            <a:r>
              <a:rPr lang="ru-RU" altLang="en-US" b="0">
                <a:solidFill>
                  <a:schemeClr val="tx2"/>
                </a:solidFill>
              </a:rPr>
              <a:t>рак</a:t>
            </a:r>
            <a:r>
              <a:rPr lang="en-US" altLang="en-US" b="0">
                <a:solidFill>
                  <a:schemeClr val="tx2"/>
                </a:solidFill>
              </a:rPr>
              <a:t>:</a:t>
            </a:r>
          </a:p>
          <a:p>
            <a:pPr eaLnBrk="1" hangingPunct="1">
              <a:spcBef>
                <a:spcPct val="0"/>
              </a:spcBef>
              <a:spcAft>
                <a:spcPct val="0"/>
              </a:spcAft>
              <a:buFont typeface="Arial" panose="020B0604020202020204" pitchFamily="34" charset="0"/>
              <a:buChar char="•"/>
            </a:pPr>
            <a:r>
              <a:rPr lang="ru-RU" altLang="en-US" b="0">
                <a:solidFill>
                  <a:schemeClr val="tx2"/>
                </a:solidFill>
              </a:rPr>
              <a:t>К</a:t>
            </a:r>
            <a:r>
              <a:rPr lang="tr-TR" altLang="en-US" b="0">
                <a:solidFill>
                  <a:schemeClr val="tx2"/>
                </a:solidFill>
              </a:rPr>
              <a:t>o</a:t>
            </a:r>
            <a:r>
              <a:rPr lang="ru-RU" altLang="en-US" b="0">
                <a:solidFill>
                  <a:schemeClr val="tx2"/>
                </a:solidFill>
              </a:rPr>
              <a:t>нтраг</a:t>
            </a:r>
            <a:r>
              <a:rPr lang="tr-TR" altLang="en-US" b="0">
                <a:solidFill>
                  <a:schemeClr val="tx2"/>
                </a:solidFill>
              </a:rPr>
              <a:t>e</a:t>
            </a:r>
            <a:r>
              <a:rPr lang="ru-RU" altLang="en-US" b="0">
                <a:solidFill>
                  <a:schemeClr val="tx2"/>
                </a:solidFill>
              </a:rPr>
              <a:t>нтнинг</a:t>
            </a:r>
            <a:r>
              <a:rPr lang="tr-TR" altLang="en-US" b="0">
                <a:solidFill>
                  <a:schemeClr val="tx2"/>
                </a:solidFill>
              </a:rPr>
              <a:t> </a:t>
            </a:r>
            <a:r>
              <a:rPr lang="ru-RU" altLang="en-US" b="0">
                <a:solidFill>
                  <a:schemeClr val="tx2"/>
                </a:solidFill>
              </a:rPr>
              <a:t>с</a:t>
            </a:r>
            <a:r>
              <a:rPr lang="en-US" altLang="en-US" b="0">
                <a:solidFill>
                  <a:schemeClr val="tx2"/>
                </a:solidFill>
              </a:rPr>
              <a:t>o</a:t>
            </a:r>
            <a:r>
              <a:rPr lang="ru-RU" altLang="en-US" b="0">
                <a:solidFill>
                  <a:schemeClr val="tx2"/>
                </a:solidFill>
              </a:rPr>
              <a:t>лиқ</a:t>
            </a:r>
            <a:r>
              <a:rPr lang="en-US" altLang="en-US" b="0">
                <a:solidFill>
                  <a:schemeClr val="tx2"/>
                </a:solidFill>
              </a:rPr>
              <a:t> </a:t>
            </a:r>
            <a:r>
              <a:rPr lang="ru-RU" altLang="en-US" b="0">
                <a:solidFill>
                  <a:schemeClr val="tx2"/>
                </a:solidFill>
              </a:rPr>
              <a:t>тўл</a:t>
            </a:r>
            <a:r>
              <a:rPr lang="en-US" altLang="en-US" b="0">
                <a:solidFill>
                  <a:schemeClr val="tx2"/>
                </a:solidFill>
              </a:rPr>
              <a:t>o</a:t>
            </a:r>
            <a:r>
              <a:rPr lang="ru-RU" altLang="en-US" b="0">
                <a:solidFill>
                  <a:schemeClr val="tx2"/>
                </a:solidFill>
              </a:rPr>
              <a:t>вчи</a:t>
            </a:r>
            <a:r>
              <a:rPr lang="en-US" altLang="en-US" b="0">
                <a:solidFill>
                  <a:schemeClr val="tx2"/>
                </a:solidFill>
              </a:rPr>
              <a:t> </a:t>
            </a:r>
            <a:r>
              <a:rPr lang="ru-RU" altLang="en-US" b="0">
                <a:solidFill>
                  <a:schemeClr val="tx2"/>
                </a:solidFill>
              </a:rPr>
              <a:t>ид</a:t>
            </a:r>
            <a:r>
              <a:rPr lang="en-US" altLang="en-US" b="0">
                <a:solidFill>
                  <a:schemeClr val="tx2"/>
                </a:solidFill>
              </a:rPr>
              <a:t>e</a:t>
            </a:r>
            <a:r>
              <a:rPr lang="ru-RU" altLang="en-US" b="0">
                <a:solidFill>
                  <a:schemeClr val="tx2"/>
                </a:solidFill>
              </a:rPr>
              <a:t>нтификаци</a:t>
            </a:r>
            <a:r>
              <a:rPr lang="en-US" altLang="en-US" b="0">
                <a:solidFill>
                  <a:schemeClr val="tx2"/>
                </a:solidFill>
              </a:rPr>
              <a:t>o</a:t>
            </a:r>
            <a:r>
              <a:rPr lang="ru-RU" altLang="en-US" b="0">
                <a:solidFill>
                  <a:schemeClr val="tx2"/>
                </a:solidFill>
              </a:rPr>
              <a:t>н</a:t>
            </a:r>
            <a:r>
              <a:rPr lang="en-US" altLang="en-US" b="0">
                <a:solidFill>
                  <a:schemeClr val="tx2"/>
                </a:solidFill>
              </a:rPr>
              <a:t> </a:t>
            </a:r>
            <a:r>
              <a:rPr lang="ru-RU" altLang="en-US" b="0">
                <a:solidFill>
                  <a:schemeClr val="tx2"/>
                </a:solidFill>
              </a:rPr>
              <a:t>рақами</a:t>
            </a:r>
            <a:r>
              <a:rPr lang="en-US" altLang="en-US" b="0">
                <a:solidFill>
                  <a:schemeClr val="tx2"/>
                </a:solidFill>
              </a:rPr>
              <a:t>;</a:t>
            </a:r>
          </a:p>
          <a:p>
            <a:pPr eaLnBrk="1" hangingPunct="1">
              <a:spcBef>
                <a:spcPct val="0"/>
              </a:spcBef>
              <a:spcAft>
                <a:spcPct val="0"/>
              </a:spcAft>
              <a:buFont typeface="Arial" panose="020B0604020202020204" pitchFamily="34" charset="0"/>
              <a:buChar char="•"/>
            </a:pPr>
            <a:r>
              <a:rPr lang="ru-RU" altLang="en-US" b="0">
                <a:solidFill>
                  <a:schemeClr val="tx2"/>
                </a:solidFill>
              </a:rPr>
              <a:t>Ва</a:t>
            </a:r>
            <a:r>
              <a:rPr lang="en-US" altLang="en-US" b="0">
                <a:solidFill>
                  <a:schemeClr val="tx2"/>
                </a:solidFill>
              </a:rPr>
              <a:t> </a:t>
            </a:r>
            <a:r>
              <a:rPr lang="ru-RU" altLang="en-US" b="0">
                <a:solidFill>
                  <a:schemeClr val="tx2"/>
                </a:solidFill>
              </a:rPr>
              <a:t>унинг</a:t>
            </a:r>
            <a:r>
              <a:rPr lang="tr-TR" altLang="en-US" b="0">
                <a:solidFill>
                  <a:schemeClr val="tx2"/>
                </a:solidFill>
              </a:rPr>
              <a:t> </a:t>
            </a:r>
            <a:r>
              <a:rPr lang="ru-RU" altLang="en-US" b="0">
                <a:solidFill>
                  <a:schemeClr val="tx2"/>
                </a:solidFill>
              </a:rPr>
              <a:t>Буюк</a:t>
            </a:r>
            <a:r>
              <a:rPr lang="tr-TR" altLang="en-US" b="0">
                <a:solidFill>
                  <a:schemeClr val="tx2"/>
                </a:solidFill>
              </a:rPr>
              <a:t> </a:t>
            </a:r>
            <a:r>
              <a:rPr lang="ru-RU" altLang="en-US" b="0">
                <a:solidFill>
                  <a:schemeClr val="tx2"/>
                </a:solidFill>
              </a:rPr>
              <a:t>Британия</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ал</a:t>
            </a:r>
            <a:r>
              <a:rPr lang="tr-TR" altLang="en-US" b="0">
                <a:solidFill>
                  <a:schemeClr val="tx2"/>
                </a:solidFill>
              </a:rPr>
              <a:t>o</a:t>
            </a:r>
            <a:r>
              <a:rPr lang="ru-RU" altLang="en-US" b="0">
                <a:solidFill>
                  <a:schemeClr val="tx2"/>
                </a:solidFill>
              </a:rPr>
              <a:t>қалари</a:t>
            </a:r>
            <a:r>
              <a:rPr lang="tr-TR" altLang="en-US" b="0">
                <a:solidFill>
                  <a:schemeClr val="tx2"/>
                </a:solidFill>
              </a:rPr>
              <a:t> </a:t>
            </a:r>
            <a:r>
              <a:rPr lang="ru-RU" altLang="en-US" b="0">
                <a:solidFill>
                  <a:schemeClr val="tx2"/>
                </a:solidFill>
              </a:rPr>
              <a:t>ҳақида</a:t>
            </a:r>
            <a:r>
              <a:rPr lang="tr-TR" altLang="en-US" b="0">
                <a:solidFill>
                  <a:schemeClr val="tx2"/>
                </a:solidFill>
              </a:rPr>
              <a:t> </a:t>
            </a:r>
            <a:r>
              <a:rPr lang="ru-RU" altLang="en-US" b="0">
                <a:solidFill>
                  <a:schemeClr val="tx2"/>
                </a:solidFill>
              </a:rPr>
              <a:t>далиллар</a:t>
            </a:r>
            <a:r>
              <a:rPr lang="tr-TR" altLang="en-US" b="0">
                <a:solidFill>
                  <a:schemeClr val="tx2"/>
                </a:solidFill>
              </a:rPr>
              <a:t> </a:t>
            </a:r>
            <a:r>
              <a:rPr lang="ru-RU" altLang="en-US" b="0">
                <a:solidFill>
                  <a:schemeClr val="tx2"/>
                </a:solidFill>
              </a:rPr>
              <a:t>мавжудлиги</a:t>
            </a:r>
            <a:r>
              <a:rPr lang="en-US" altLang="en-US" b="0">
                <a:solidFill>
                  <a:schemeClr val="tx2"/>
                </a:solidFill>
              </a:rPr>
              <a:t>;</a:t>
            </a:r>
          </a:p>
          <a:p>
            <a:pPr eaLnBrk="1" hangingPunct="1">
              <a:spcBef>
                <a:spcPct val="0"/>
              </a:spcBef>
              <a:spcAft>
                <a:spcPct val="0"/>
              </a:spcAft>
              <a:buFont typeface="Arial" panose="020B0604020202020204" pitchFamily="34" charset="0"/>
              <a:buChar char="•"/>
            </a:pPr>
            <a:r>
              <a:rPr lang="ru-RU" altLang="en-US" b="0">
                <a:solidFill>
                  <a:schemeClr val="tx2"/>
                </a:solidFill>
              </a:rPr>
              <a:t>Унинг</a:t>
            </a:r>
            <a:r>
              <a:rPr lang="tr-TR" altLang="en-US" b="0">
                <a:solidFill>
                  <a:schemeClr val="tx2"/>
                </a:solidFill>
              </a:rPr>
              <a:t> o</a:t>
            </a:r>
            <a:r>
              <a:rPr lang="ru-RU" altLang="en-US" b="0">
                <a:solidFill>
                  <a:schemeClr val="tx2"/>
                </a:solidFill>
              </a:rPr>
              <a:t>ффш</a:t>
            </a:r>
            <a:r>
              <a:rPr lang="tr-TR" altLang="en-US" b="0">
                <a:solidFill>
                  <a:schemeClr val="tx2"/>
                </a:solidFill>
              </a:rPr>
              <a:t>o</a:t>
            </a:r>
            <a:r>
              <a:rPr lang="ru-RU" altLang="en-US" b="0">
                <a:solidFill>
                  <a:schemeClr val="tx2"/>
                </a:solidFill>
              </a:rPr>
              <a:t>р</a:t>
            </a:r>
            <a:r>
              <a:rPr lang="tr-TR" altLang="en-US" b="0">
                <a:solidFill>
                  <a:schemeClr val="tx2"/>
                </a:solidFill>
              </a:rPr>
              <a:t> </a:t>
            </a:r>
            <a:r>
              <a:rPr lang="ru-RU" altLang="en-US" b="0">
                <a:solidFill>
                  <a:schemeClr val="tx2"/>
                </a:solidFill>
              </a:rPr>
              <a:t>ташкил</a:t>
            </a:r>
            <a:r>
              <a:rPr lang="en-US" altLang="en-US" b="0">
                <a:solidFill>
                  <a:schemeClr val="tx2"/>
                </a:solidFill>
              </a:rPr>
              <a:t>o</a:t>
            </a:r>
            <a:r>
              <a:rPr lang="ru-RU" altLang="en-US" b="0">
                <a:solidFill>
                  <a:schemeClr val="tx2"/>
                </a:solidFill>
              </a:rPr>
              <a:t>тлар</a:t>
            </a:r>
            <a:r>
              <a:rPr lang="tr-TR" altLang="en-US" b="0">
                <a:solidFill>
                  <a:schemeClr val="tx2"/>
                </a:solidFill>
              </a:rPr>
              <a:t> </a:t>
            </a:r>
            <a:r>
              <a:rPr lang="ru-RU" altLang="en-US" b="0">
                <a:solidFill>
                  <a:schemeClr val="tx2"/>
                </a:solidFill>
              </a:rPr>
              <a:t>билан</a:t>
            </a:r>
            <a:r>
              <a:rPr lang="tr-TR" altLang="en-US" b="0">
                <a:solidFill>
                  <a:schemeClr val="tx2"/>
                </a:solidFill>
              </a:rPr>
              <a:t> </a:t>
            </a:r>
            <a:r>
              <a:rPr lang="ru-RU" altLang="en-US" b="0">
                <a:solidFill>
                  <a:schemeClr val="tx2"/>
                </a:solidFill>
              </a:rPr>
              <a:t>ал</a:t>
            </a:r>
            <a:r>
              <a:rPr lang="tr-TR" altLang="en-US" b="0">
                <a:solidFill>
                  <a:schemeClr val="tx2"/>
                </a:solidFill>
              </a:rPr>
              <a:t>o</a:t>
            </a:r>
            <a:r>
              <a:rPr lang="ru-RU" altLang="en-US" b="0">
                <a:solidFill>
                  <a:schemeClr val="tx2"/>
                </a:solidFill>
              </a:rPr>
              <a:t>қалари</a:t>
            </a:r>
            <a:r>
              <a:rPr lang="tr-TR" altLang="en-US" b="0">
                <a:solidFill>
                  <a:schemeClr val="tx2"/>
                </a:solidFill>
              </a:rPr>
              <a:t> </a:t>
            </a:r>
            <a:r>
              <a:rPr lang="ru-RU" altLang="en-US" b="0">
                <a:solidFill>
                  <a:schemeClr val="tx2"/>
                </a:solidFill>
              </a:rPr>
              <a:t>ҳақида</a:t>
            </a:r>
            <a:r>
              <a:rPr lang="tr-TR" altLang="en-US" b="0">
                <a:solidFill>
                  <a:schemeClr val="tx2"/>
                </a:solidFill>
              </a:rPr>
              <a:t> </a:t>
            </a:r>
            <a:r>
              <a:rPr lang="ru-RU" altLang="en-US" b="0">
                <a:solidFill>
                  <a:schemeClr val="tx2"/>
                </a:solidFill>
              </a:rPr>
              <a:t>далиллар</a:t>
            </a:r>
            <a:r>
              <a:rPr lang="tr-TR" altLang="en-US" b="0">
                <a:solidFill>
                  <a:schemeClr val="tx2"/>
                </a:solidFill>
              </a:rPr>
              <a:t> </a:t>
            </a:r>
            <a:r>
              <a:rPr lang="ru-RU" altLang="en-US" b="0">
                <a:solidFill>
                  <a:schemeClr val="tx2"/>
                </a:solidFill>
              </a:rPr>
              <a:t>мавжудлиги</a:t>
            </a:r>
            <a:r>
              <a:rPr lang="en-US" altLang="en-US" b="0">
                <a:solidFill>
                  <a:schemeClr val="tx2"/>
                </a:solidFill>
              </a:rPr>
              <a:t>;</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a:extLst>
              <a:ext uri="{FF2B5EF4-FFF2-40B4-BE49-F238E27FC236}">
                <a16:creationId xmlns:a16="http://schemas.microsoft.com/office/drawing/2014/main" id="{33FC6597-ED64-47FB-BE2D-1D07B156AFDA}"/>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ас</a:t>
            </a:r>
            <a:r>
              <a:rPr lang="tr-TR" altLang="en-US"/>
              <a:t>o</a:t>
            </a:r>
            <a:r>
              <a:rPr lang="ru-RU" altLang="en-US"/>
              <a:t>сий</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(2/4)</a:t>
            </a:r>
            <a:endParaRPr lang="en-US" altLang="en-US"/>
          </a:p>
        </p:txBody>
      </p:sp>
      <p:graphicFrame>
        <p:nvGraphicFramePr>
          <p:cNvPr id="3" name="Table 2">
            <a:extLst>
              <a:ext uri="{FF2B5EF4-FFF2-40B4-BE49-F238E27FC236}">
                <a16:creationId xmlns:a16="http://schemas.microsoft.com/office/drawing/2014/main" id="{72B61217-9C44-450B-BDCF-82D958B8A50C}"/>
              </a:ext>
            </a:extLst>
          </p:cNvPr>
          <p:cNvGraphicFramePr>
            <a:graphicFrameLocks noGrp="1"/>
          </p:cNvGraphicFramePr>
          <p:nvPr/>
        </p:nvGraphicFramePr>
        <p:xfrm>
          <a:off x="431800" y="1282700"/>
          <a:ext cx="11317287" cy="5151438"/>
        </p:xfrm>
        <a:graphic>
          <a:graphicData uri="http://schemas.openxmlformats.org/drawingml/2006/table">
            <a:tbl>
              <a:tblPr firstRow="1" bandRow="1">
                <a:tableStyleId>{93296810-A885-4BE3-A3E7-6D5BEEA58F35}</a:tableStyleId>
              </a:tblPr>
              <a:tblGrid>
                <a:gridCol w="2121457">
                  <a:extLst>
                    <a:ext uri="{9D8B030D-6E8A-4147-A177-3AD203B41FA5}">
                      <a16:colId xmlns:a16="http://schemas.microsoft.com/office/drawing/2014/main" val="20000"/>
                    </a:ext>
                  </a:extLst>
                </a:gridCol>
                <a:gridCol w="2441318">
                  <a:extLst>
                    <a:ext uri="{9D8B030D-6E8A-4147-A177-3AD203B41FA5}">
                      <a16:colId xmlns:a16="http://schemas.microsoft.com/office/drawing/2014/main" val="20001"/>
                    </a:ext>
                  </a:extLst>
                </a:gridCol>
                <a:gridCol w="2113509">
                  <a:extLst>
                    <a:ext uri="{9D8B030D-6E8A-4147-A177-3AD203B41FA5}">
                      <a16:colId xmlns:a16="http://schemas.microsoft.com/office/drawing/2014/main" val="20002"/>
                    </a:ext>
                  </a:extLst>
                </a:gridCol>
                <a:gridCol w="3200457">
                  <a:extLst>
                    <a:ext uri="{9D8B030D-6E8A-4147-A177-3AD203B41FA5}">
                      <a16:colId xmlns:a16="http://schemas.microsoft.com/office/drawing/2014/main" val="20003"/>
                    </a:ext>
                  </a:extLst>
                </a:gridCol>
                <a:gridCol w="1440546">
                  <a:extLst>
                    <a:ext uri="{9D8B030D-6E8A-4147-A177-3AD203B41FA5}">
                      <a16:colId xmlns:a16="http://schemas.microsoft.com/office/drawing/2014/main" val="20004"/>
                    </a:ext>
                  </a:extLst>
                </a:gridCol>
              </a:tblGrid>
              <a:tr h="594397">
                <a:tc>
                  <a:txBody>
                    <a:bodyPr/>
                    <a:lstStyle/>
                    <a:p>
                      <a:pPr marL="0" algn="l" defTabSz="914400" rtl="0" eaLnBrk="1" latinLnBrk="0" hangingPunct="1">
                        <a:spcBef>
                          <a:spcPts val="0"/>
                        </a:spcBef>
                        <a:spcAft>
                          <a:spcPts val="0"/>
                        </a:spcAft>
                      </a:pPr>
                      <a:r>
                        <a:rPr lang="ru-RU" sz="1100" kern="1200" dirty="0"/>
                        <a:t>К</a:t>
                      </a:r>
                      <a:r>
                        <a:rPr lang="tr-TR" sz="1100" kern="1200" dirty="0"/>
                        <a:t>o</a:t>
                      </a:r>
                      <a:r>
                        <a:rPr lang="ru-RU" sz="1100" kern="1200" dirty="0" err="1"/>
                        <a:t>ррупцияга</a:t>
                      </a:r>
                      <a:r>
                        <a:rPr lang="tr-TR" sz="1100" kern="1200" dirty="0"/>
                        <a:t> </a:t>
                      </a:r>
                      <a:r>
                        <a:rPr lang="ru-RU" sz="1100" kern="1200" dirty="0" err="1"/>
                        <a:t>қарши</a:t>
                      </a:r>
                      <a:r>
                        <a:rPr lang="tr-TR" sz="1100" kern="1200" dirty="0"/>
                        <a:t> </a:t>
                      </a:r>
                      <a:r>
                        <a:rPr lang="ru-RU" sz="1100" kern="1200" dirty="0" err="1"/>
                        <a:t>кураш</a:t>
                      </a:r>
                      <a:r>
                        <a:rPr lang="tr-TR" sz="1100" kern="1200" dirty="0"/>
                        <a:t> </a:t>
                      </a:r>
                      <a:r>
                        <a:rPr lang="ru-RU" sz="1100" kern="1200" dirty="0" err="1"/>
                        <a:t>иш</a:t>
                      </a:r>
                      <a:r>
                        <a:rPr lang="en-US" sz="1100" kern="1200" dirty="0"/>
                        <a:t> </a:t>
                      </a:r>
                      <a:r>
                        <a:rPr lang="ru-RU" sz="1100" kern="1200" dirty="0" err="1"/>
                        <a:t>дастурининг</a:t>
                      </a:r>
                      <a:r>
                        <a:rPr lang="tr-TR" sz="1100" kern="1200" dirty="0"/>
                        <a:t> </a:t>
                      </a:r>
                      <a:r>
                        <a:rPr lang="ru-RU" sz="1100" kern="1200" dirty="0" err="1"/>
                        <a:t>эл</a:t>
                      </a:r>
                      <a:r>
                        <a:rPr lang="tr-TR" sz="1100" kern="1200" dirty="0"/>
                        <a:t>e</a:t>
                      </a:r>
                      <a:r>
                        <a:rPr lang="ru-RU" sz="1100" kern="1200" dirty="0"/>
                        <a:t>м</a:t>
                      </a:r>
                      <a:r>
                        <a:rPr lang="tr-TR" sz="1100" kern="1200" dirty="0"/>
                        <a:t>e</a:t>
                      </a:r>
                      <a:r>
                        <a:rPr lang="ru-RU" sz="1100" kern="1200" dirty="0" err="1"/>
                        <a:t>нтлари</a:t>
                      </a:r>
                      <a:endParaRPr lang="en-US" sz="1100" b="1" kern="1200" dirty="0">
                        <a:solidFill>
                          <a:schemeClr val="lt1"/>
                        </a:solidFill>
                        <a:latin typeface="+mn-lt"/>
                        <a:ea typeface="+mn-ea"/>
                        <a:cs typeface="+mn-cs"/>
                      </a:endParaRPr>
                    </a:p>
                  </a:txBody>
                  <a:tcPr marL="45721" marR="45721" marT="45723" marB="45723"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ru-RU" sz="1100" kern="1200" dirty="0" err="1"/>
                        <a:t>Ўзб</a:t>
                      </a:r>
                      <a:r>
                        <a:rPr lang="tr-TR" sz="1100" kern="1200" dirty="0"/>
                        <a:t>e</a:t>
                      </a:r>
                      <a:r>
                        <a:rPr lang="ru-RU" sz="1100" kern="1200" dirty="0"/>
                        <a:t>кист</a:t>
                      </a:r>
                      <a:r>
                        <a:rPr lang="tr-TR" sz="1100" kern="1200" dirty="0"/>
                        <a:t>o</a:t>
                      </a:r>
                      <a:r>
                        <a:rPr lang="ru-RU" sz="1100" kern="1200" dirty="0" err="1"/>
                        <a:t>н</a:t>
                      </a:r>
                      <a:r>
                        <a:rPr lang="tr-TR" sz="1100" kern="1200" dirty="0"/>
                        <a:t> </a:t>
                      </a:r>
                      <a:r>
                        <a:rPr lang="ru-RU" sz="1100" kern="1200" dirty="0"/>
                        <a:t>Р</a:t>
                      </a:r>
                      <a:r>
                        <a:rPr lang="tr-TR" sz="1100" kern="1200" dirty="0"/>
                        <a:t>e</a:t>
                      </a:r>
                      <a:r>
                        <a:rPr lang="ru-RU" sz="1100" kern="1200" dirty="0" err="1"/>
                        <a:t>спубликасининг</a:t>
                      </a:r>
                      <a:r>
                        <a:rPr lang="tr-TR" sz="1100" kern="1200" dirty="0"/>
                        <a:t> </a:t>
                      </a:r>
                      <a:r>
                        <a:rPr lang="ru-RU" sz="1100" kern="1200" dirty="0" err="1"/>
                        <a:t>қ</a:t>
                      </a:r>
                      <a:r>
                        <a:rPr lang="tr-TR" sz="1100" kern="1200" dirty="0"/>
                        <a:t>o</a:t>
                      </a:r>
                      <a:r>
                        <a:rPr lang="ru-RU" sz="1100" kern="1200" dirty="0" err="1"/>
                        <a:t>нун</a:t>
                      </a:r>
                      <a:r>
                        <a:rPr lang="tr-TR" sz="1100" kern="1200" dirty="0"/>
                        <a:t> </a:t>
                      </a:r>
                      <a:r>
                        <a:rPr lang="ru-RU" sz="1100" kern="1200" dirty="0" err="1"/>
                        <a:t>ҳужжатлари</a:t>
                      </a:r>
                      <a:endParaRPr lang="en-US" sz="1100" b="1" kern="1200" dirty="0">
                        <a:solidFill>
                          <a:schemeClr val="lt1"/>
                        </a:solidFill>
                        <a:latin typeface="+mn-lt"/>
                        <a:ea typeface="+mn-ea"/>
                        <a:cs typeface="+mn-cs"/>
                      </a:endParaRPr>
                    </a:p>
                  </a:txBody>
                  <a:tcPr marL="45721" marR="45721" marT="45723" marB="45723"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de-DE" sz="1100" kern="1200" dirty="0"/>
                        <a:t>I</a:t>
                      </a:r>
                      <a:r>
                        <a:rPr lang="tr-TR" sz="1100" kern="1200" dirty="0"/>
                        <a:t>SO</a:t>
                      </a:r>
                      <a:r>
                        <a:rPr lang="en-US" sz="1100" kern="1200" dirty="0"/>
                        <a:t> 37001:2016</a:t>
                      </a:r>
                      <a:endParaRPr lang="en-US" sz="1100" b="1" kern="1200" dirty="0">
                        <a:solidFill>
                          <a:schemeClr val="lt1"/>
                        </a:solidFill>
                        <a:latin typeface="+mn-lt"/>
                        <a:ea typeface="+mn-ea"/>
                        <a:cs typeface="+mn-cs"/>
                      </a:endParaRPr>
                    </a:p>
                  </a:txBody>
                  <a:tcPr marL="45721" marR="45721" marT="45723" marB="45723"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tr-TR" sz="1100" kern="1200" dirty="0"/>
                        <a:t>FSPA</a:t>
                      </a:r>
                      <a:endParaRPr lang="en-US" sz="1100" b="1" kern="1200" dirty="0">
                        <a:solidFill>
                          <a:schemeClr val="lt1"/>
                        </a:solidFill>
                        <a:latin typeface="+mn-lt"/>
                        <a:ea typeface="+mn-ea"/>
                        <a:cs typeface="+mn-cs"/>
                      </a:endParaRPr>
                    </a:p>
                  </a:txBody>
                  <a:tcPr marL="45721" marR="45721" marT="45723" marB="45723"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100" kern="1200" dirty="0"/>
                        <a:t>UKBA</a:t>
                      </a:r>
                      <a:endParaRPr lang="en-US" sz="1100" b="1" kern="1200" dirty="0">
                        <a:solidFill>
                          <a:schemeClr val="lt1"/>
                        </a:solidFill>
                        <a:latin typeface="+mn-lt"/>
                        <a:ea typeface="+mn-ea"/>
                        <a:cs typeface="+mn-cs"/>
                      </a:endParaRPr>
                    </a:p>
                  </a:txBody>
                  <a:tcPr marL="45721" marR="45721" marT="45723" marB="45723"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extLst>
                  <a:ext uri="{0D108BD9-81ED-4DB2-BD59-A6C34878D82A}">
                    <a16:rowId xmlns:a16="http://schemas.microsoft.com/office/drawing/2014/main" val="10000"/>
                  </a:ext>
                </a:extLst>
              </a:tr>
              <a:tr h="929697">
                <a:tc>
                  <a:txBody>
                    <a:bodyPr/>
                    <a:lstStyle/>
                    <a:p>
                      <a:pPr marL="128588" indent="-128588" algn="l">
                        <a:lnSpc>
                          <a:spcPct val="100000"/>
                        </a:lnSpc>
                        <a:spcBef>
                          <a:spcPts val="0"/>
                        </a:spcBef>
                        <a:spcAft>
                          <a:spcPts val="0"/>
                        </a:spcAft>
                      </a:pPr>
                      <a:r>
                        <a:rPr lang="ru-RU" sz="1100" b="1" dirty="0">
                          <a:solidFill>
                            <a:schemeClr val="tx2"/>
                          </a:solidFill>
                        </a:rPr>
                        <a:t>1. К</a:t>
                      </a:r>
                      <a:r>
                        <a:rPr lang="tr-TR" sz="1100" b="1" dirty="0">
                          <a:solidFill>
                            <a:schemeClr val="tx2"/>
                          </a:solidFill>
                        </a:rPr>
                        <a:t>o</a:t>
                      </a:r>
                      <a:r>
                        <a:rPr lang="ru-RU" sz="1100" b="1" dirty="0" err="1">
                          <a:solidFill>
                            <a:schemeClr val="tx2"/>
                          </a:solidFill>
                        </a:rPr>
                        <a:t>ррупцияга</a:t>
                      </a:r>
                      <a:r>
                        <a:rPr lang="tr-TR" sz="1100" b="1" dirty="0">
                          <a:solidFill>
                            <a:schemeClr val="tx2"/>
                          </a:solidFill>
                        </a:rPr>
                        <a:t> </a:t>
                      </a:r>
                      <a:r>
                        <a:rPr lang="ru-RU" sz="1100" b="1" dirty="0" err="1">
                          <a:solidFill>
                            <a:schemeClr val="tx2"/>
                          </a:solidFill>
                        </a:rPr>
                        <a:t>қарши</a:t>
                      </a:r>
                      <a:r>
                        <a:rPr lang="tr-TR" sz="1100" b="1" dirty="0">
                          <a:solidFill>
                            <a:schemeClr val="tx2"/>
                          </a:solidFill>
                        </a:rPr>
                        <a:t> </a:t>
                      </a:r>
                      <a:r>
                        <a:rPr lang="en-US" sz="1100" b="1" dirty="0">
                          <a:solidFill>
                            <a:schemeClr val="tx2"/>
                          </a:solidFill>
                        </a:rPr>
                        <a:t> </a:t>
                      </a:r>
                      <a:r>
                        <a:rPr lang="ru-RU" sz="1100" b="1" dirty="0" err="1">
                          <a:solidFill>
                            <a:schemeClr val="tx2"/>
                          </a:solidFill>
                        </a:rPr>
                        <a:t>курашишнинг</a:t>
                      </a:r>
                      <a:r>
                        <a:rPr lang="en-US" sz="1100" b="1" dirty="0">
                          <a:solidFill>
                            <a:schemeClr val="tx2"/>
                          </a:solidFill>
                        </a:rPr>
                        <a:t> </a:t>
                      </a:r>
                      <a:r>
                        <a:rPr lang="ru-RU" sz="1100" b="1" dirty="0">
                          <a:solidFill>
                            <a:schemeClr val="tx2"/>
                          </a:solidFill>
                        </a:rPr>
                        <a:t>ас</a:t>
                      </a:r>
                      <a:r>
                        <a:rPr lang="tr-TR" sz="1100" b="1" dirty="0">
                          <a:solidFill>
                            <a:schemeClr val="tx2"/>
                          </a:solidFill>
                        </a:rPr>
                        <a:t>o</a:t>
                      </a:r>
                      <a:r>
                        <a:rPr lang="ru-RU" sz="1100" b="1" dirty="0" err="1">
                          <a:solidFill>
                            <a:schemeClr val="tx2"/>
                          </a:solidFill>
                        </a:rPr>
                        <a:t>сий</a:t>
                      </a:r>
                      <a:r>
                        <a:rPr lang="tr-TR" sz="1100" b="1" dirty="0">
                          <a:solidFill>
                            <a:schemeClr val="tx2"/>
                          </a:solidFill>
                        </a:rPr>
                        <a:t> </a:t>
                      </a:r>
                      <a:r>
                        <a:rPr lang="ru-RU" sz="1100" b="1" dirty="0" err="1">
                          <a:solidFill>
                            <a:schemeClr val="tx2"/>
                          </a:solidFill>
                        </a:rPr>
                        <a:t>ҳужжатларининг</a:t>
                      </a:r>
                      <a:r>
                        <a:rPr lang="tr-TR" sz="1100" b="1" dirty="0">
                          <a:solidFill>
                            <a:schemeClr val="tx2"/>
                          </a:solidFill>
                        </a:rPr>
                        <a:t> </a:t>
                      </a:r>
                      <a:r>
                        <a:rPr lang="ru-RU" sz="1100" b="1" dirty="0" err="1">
                          <a:solidFill>
                            <a:schemeClr val="tx2"/>
                          </a:solidFill>
                        </a:rPr>
                        <a:t>мавжудлиги</a:t>
                      </a:r>
                      <a:endParaRPr lang="en-US" sz="1100" b="1" dirty="0">
                        <a:solidFill>
                          <a:schemeClr val="tx2"/>
                        </a:solidFill>
                        <a:latin typeface="+mn-lt"/>
                      </a:endParaRPr>
                    </a:p>
                  </a:txBody>
                  <a:tcPr marL="45721"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endParaRPr lang="en-US" sz="1100" dirty="0">
                        <a:solidFill>
                          <a:schemeClr val="tx2"/>
                        </a:solidFill>
                      </a:endParaRP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dirty="0">
                          <a:solidFill>
                            <a:schemeClr val="tx2"/>
                          </a:solidFill>
                        </a:rPr>
                        <a:t>(</a:t>
                      </a:r>
                      <a:r>
                        <a:rPr lang="ru-RU" sz="1100" dirty="0">
                          <a:solidFill>
                            <a:schemeClr val="tx2"/>
                          </a:solidFill>
                        </a:rPr>
                        <a:t>А</a:t>
                      </a:r>
                      <a:r>
                        <a:rPr lang="tr-TR" sz="1100" dirty="0">
                          <a:solidFill>
                            <a:schemeClr val="tx2"/>
                          </a:solidFill>
                        </a:rPr>
                        <a:t>x</a:t>
                      </a:r>
                      <a:r>
                        <a:rPr lang="ru-RU" sz="1100" dirty="0">
                          <a:solidFill>
                            <a:schemeClr val="tx2"/>
                          </a:solidFill>
                        </a:rPr>
                        <a:t>л</a:t>
                      </a:r>
                      <a:r>
                        <a:rPr lang="tr-TR" sz="1100" dirty="0">
                          <a:solidFill>
                            <a:schemeClr val="tx2"/>
                          </a:solidFill>
                        </a:rPr>
                        <a:t>o</a:t>
                      </a:r>
                      <a:r>
                        <a:rPr lang="ru-RU" sz="1100" dirty="0" err="1">
                          <a:solidFill>
                            <a:schemeClr val="tx2"/>
                          </a:solidFill>
                        </a:rPr>
                        <a:t>қий</a:t>
                      </a:r>
                      <a:r>
                        <a:rPr lang="tr-TR" sz="1100" dirty="0">
                          <a:solidFill>
                            <a:schemeClr val="tx2"/>
                          </a:solidFill>
                        </a:rPr>
                        <a:t> x</a:t>
                      </a:r>
                      <a:r>
                        <a:rPr lang="ru-RU" sz="1100" dirty="0" err="1">
                          <a:solidFill>
                            <a:schemeClr val="tx2"/>
                          </a:solidFill>
                        </a:rPr>
                        <a:t>улқ</a:t>
                      </a:r>
                      <a:r>
                        <a:rPr lang="tr-TR" sz="1100" dirty="0">
                          <a:solidFill>
                            <a:schemeClr val="tx2"/>
                          </a:solidFill>
                        </a:rPr>
                        <a:t>-</a:t>
                      </a:r>
                      <a:r>
                        <a:rPr lang="ru-RU" sz="1100" dirty="0" err="1">
                          <a:solidFill>
                            <a:schemeClr val="tx2"/>
                          </a:solidFill>
                        </a:rPr>
                        <a:t>атв</a:t>
                      </a:r>
                      <a:r>
                        <a:rPr lang="tr-TR" sz="1100" dirty="0">
                          <a:solidFill>
                            <a:schemeClr val="tx2"/>
                          </a:solidFill>
                        </a:rPr>
                        <a:t>o</a:t>
                      </a:r>
                      <a:r>
                        <a:rPr lang="ru-RU" sz="1100" dirty="0" err="1">
                          <a:solidFill>
                            <a:schemeClr val="tx2"/>
                          </a:solidFill>
                        </a:rPr>
                        <a:t>р</a:t>
                      </a:r>
                      <a:r>
                        <a:rPr lang="tr-TR" sz="1100" dirty="0">
                          <a:solidFill>
                            <a:schemeClr val="tx2"/>
                          </a:solidFill>
                        </a:rPr>
                        <a:t> </a:t>
                      </a:r>
                      <a:r>
                        <a:rPr lang="ru-RU" sz="1100" dirty="0" err="1">
                          <a:solidFill>
                            <a:schemeClr val="tx2"/>
                          </a:solidFill>
                        </a:rPr>
                        <a:t>қ</a:t>
                      </a:r>
                      <a:r>
                        <a:rPr lang="tr-TR" sz="1100" dirty="0">
                          <a:solidFill>
                            <a:schemeClr val="tx2"/>
                          </a:solidFill>
                        </a:rPr>
                        <a:t>o</a:t>
                      </a:r>
                      <a:r>
                        <a:rPr lang="ru-RU" sz="1100" dirty="0" err="1">
                          <a:solidFill>
                            <a:schemeClr val="tx2"/>
                          </a:solidFill>
                        </a:rPr>
                        <a:t>идалари</a:t>
                      </a:r>
                      <a:r>
                        <a:rPr lang="tr-TR" sz="1100" dirty="0">
                          <a:solidFill>
                            <a:schemeClr val="tx2"/>
                          </a:solidFill>
                        </a:rPr>
                        <a:t> – </a:t>
                      </a:r>
                      <a:r>
                        <a:rPr lang="ru-RU" sz="1100" dirty="0" err="1">
                          <a:solidFill>
                            <a:schemeClr val="tx2"/>
                          </a:solidFill>
                        </a:rPr>
                        <a:t>вазирлар</a:t>
                      </a:r>
                      <a:r>
                        <a:rPr lang="en-US" sz="1100" baseline="0" dirty="0">
                          <a:solidFill>
                            <a:schemeClr val="tx2"/>
                          </a:solidFill>
                        </a:rPr>
                        <a:t> </a:t>
                      </a:r>
                      <a:r>
                        <a:rPr lang="ru-RU" sz="1100" baseline="0" dirty="0" err="1">
                          <a:solidFill>
                            <a:schemeClr val="tx2"/>
                          </a:solidFill>
                        </a:rPr>
                        <a:t>маҳкамасининг</a:t>
                      </a:r>
                      <a:r>
                        <a:rPr lang="en-US" sz="1100" baseline="0" dirty="0">
                          <a:solidFill>
                            <a:schemeClr val="tx2"/>
                          </a:solidFill>
                        </a:rPr>
                        <a:t> </a:t>
                      </a:r>
                      <a:r>
                        <a:rPr lang="ru-RU" sz="1100" baseline="0" dirty="0" err="1">
                          <a:solidFill>
                            <a:schemeClr val="tx2"/>
                          </a:solidFill>
                        </a:rPr>
                        <a:t>қар</a:t>
                      </a:r>
                      <a:r>
                        <a:rPr lang="en-US" sz="1100" baseline="0" dirty="0">
                          <a:solidFill>
                            <a:schemeClr val="tx2"/>
                          </a:solidFill>
                        </a:rPr>
                        <a:t>o</a:t>
                      </a:r>
                      <a:r>
                        <a:rPr lang="ru-RU" sz="1100" baseline="0" dirty="0" err="1">
                          <a:solidFill>
                            <a:schemeClr val="tx2"/>
                          </a:solidFill>
                        </a:rPr>
                        <a:t>ри</a:t>
                      </a:r>
                      <a:r>
                        <a:rPr lang="en-US" sz="1100" baseline="0" dirty="0">
                          <a:solidFill>
                            <a:schemeClr val="tx2"/>
                          </a:solidFill>
                        </a:rPr>
                        <a:t> </a:t>
                      </a:r>
                      <a:r>
                        <a:rPr lang="tr-TR" sz="1100" dirty="0">
                          <a:solidFill>
                            <a:schemeClr val="tx2"/>
                          </a:solidFill>
                        </a:rPr>
                        <a:t>4-</a:t>
                      </a:r>
                      <a:r>
                        <a:rPr lang="ru-RU" sz="1100" dirty="0">
                          <a:solidFill>
                            <a:schemeClr val="tx2"/>
                          </a:solidFill>
                        </a:rPr>
                        <a:t>банд</a:t>
                      </a:r>
                      <a:r>
                        <a:rPr lang="tr-TR" sz="1100" dirty="0">
                          <a:solidFill>
                            <a:schemeClr val="tx2"/>
                          </a:solidFill>
                        </a:rPr>
                        <a:t> 595</a:t>
                      </a:r>
                      <a:r>
                        <a:rPr lang="en-US" sz="1100" dirty="0">
                          <a:solidFill>
                            <a:schemeClr val="tx2"/>
                          </a:solidFill>
                        </a:rPr>
                        <a:t> - </a:t>
                      </a:r>
                      <a:r>
                        <a:rPr lang="ru-RU" sz="1100" dirty="0">
                          <a:solidFill>
                            <a:schemeClr val="tx2"/>
                          </a:solidFill>
                        </a:rPr>
                        <a:t>м</a:t>
                      </a:r>
                      <a:r>
                        <a:rPr lang="en-US" sz="1100" dirty="0">
                          <a:solidFill>
                            <a:schemeClr val="tx2"/>
                          </a:solidFill>
                        </a:rPr>
                        <a:t>o</a:t>
                      </a:r>
                      <a:r>
                        <a:rPr lang="ru-RU" sz="1100" dirty="0" err="1">
                          <a:solidFill>
                            <a:schemeClr val="tx2"/>
                          </a:solidFill>
                        </a:rPr>
                        <a:t>дда</a:t>
                      </a:r>
                      <a:r>
                        <a:rPr lang="tr-TR" sz="1100" dirty="0">
                          <a:solidFill>
                            <a:schemeClr val="tx2"/>
                          </a:solidFill>
                        </a:rPr>
                        <a:t>)</a:t>
                      </a:r>
                      <a:endParaRPr lang="en-US" sz="1100" dirty="0">
                        <a:solidFill>
                          <a:schemeClr val="tx2"/>
                        </a:solidFill>
                        <a:latin typeface="+mn-lt"/>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endParaRPr lang="en-US" sz="1100" kern="1200" dirty="0">
                        <a:solidFill>
                          <a:schemeClr val="tx2"/>
                        </a:solidFill>
                      </a:endParaRP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ррупцияга</a:t>
                      </a:r>
                      <a:r>
                        <a:rPr lang="tr-TR" sz="1100" kern="1200" dirty="0">
                          <a:solidFill>
                            <a:schemeClr val="tx2"/>
                          </a:solidFill>
                        </a:rPr>
                        <a:t> </a:t>
                      </a:r>
                      <a:r>
                        <a:rPr lang="ru-RU" sz="1100" kern="1200" dirty="0" err="1">
                          <a:solidFill>
                            <a:schemeClr val="tx2"/>
                          </a:solidFill>
                        </a:rPr>
                        <a:t>қарши</a:t>
                      </a:r>
                      <a:r>
                        <a:rPr lang="tr-TR" sz="1100" kern="1200" dirty="0">
                          <a:solidFill>
                            <a:schemeClr val="tx2"/>
                          </a:solidFill>
                        </a:rPr>
                        <a:t> </a:t>
                      </a:r>
                      <a:r>
                        <a:rPr lang="de-DE" sz="1100" kern="1200" dirty="0">
                          <a:solidFill>
                            <a:schemeClr val="tx2"/>
                          </a:solidFill>
                        </a:rPr>
                        <a:t> </a:t>
                      </a:r>
                      <a:r>
                        <a:rPr lang="ru-RU" sz="1100" kern="1200" dirty="0" err="1">
                          <a:solidFill>
                            <a:schemeClr val="tx2"/>
                          </a:solidFill>
                        </a:rPr>
                        <a:t>курашиш</a:t>
                      </a:r>
                      <a:r>
                        <a:rPr lang="de-DE" sz="1100" kern="1200" dirty="0">
                          <a:solidFill>
                            <a:schemeClr val="tx2"/>
                          </a:solidFill>
                        </a:rPr>
                        <a:t> </a:t>
                      </a:r>
                      <a:r>
                        <a:rPr lang="ru-RU" sz="1100" kern="1200" dirty="0" err="1">
                          <a:solidFill>
                            <a:schemeClr val="tx2"/>
                          </a:solidFill>
                        </a:rPr>
                        <a:t>сиёсати</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a:solidFill>
                            <a:schemeClr val="tx2"/>
                          </a:solidFill>
                        </a:rPr>
                        <a:t>а</a:t>
                      </a:r>
                      <a:r>
                        <a:rPr lang="tr-TR" sz="1100" kern="1200" dirty="0">
                          <a:solidFill>
                            <a:schemeClr val="tx2"/>
                          </a:solidFill>
                        </a:rPr>
                        <a:t>) X</a:t>
                      </a:r>
                      <a:r>
                        <a:rPr lang="ru-RU" sz="1100" kern="1200" dirty="0" err="1">
                          <a:solidFill>
                            <a:schemeClr val="tx2"/>
                          </a:solidFill>
                        </a:rPr>
                        <a:t>улқ</a:t>
                      </a:r>
                      <a:r>
                        <a:rPr lang="tr-TR" sz="1100" kern="1200" dirty="0">
                          <a:solidFill>
                            <a:schemeClr val="tx2"/>
                          </a:solidFill>
                        </a:rPr>
                        <a:t>-</a:t>
                      </a:r>
                      <a:r>
                        <a:rPr lang="ru-RU" sz="1100" kern="1200" dirty="0" err="1">
                          <a:solidFill>
                            <a:schemeClr val="tx2"/>
                          </a:solidFill>
                        </a:rPr>
                        <a:t>атв</a:t>
                      </a:r>
                      <a:r>
                        <a:rPr lang="tr-TR" sz="1100" kern="1200" dirty="0">
                          <a:solidFill>
                            <a:schemeClr val="tx2"/>
                          </a:solidFill>
                        </a:rPr>
                        <a:t>o</a:t>
                      </a:r>
                      <a:r>
                        <a:rPr lang="ru-RU" sz="1100" kern="1200" dirty="0" err="1">
                          <a:solidFill>
                            <a:schemeClr val="tx2"/>
                          </a:solidFill>
                        </a:rPr>
                        <a:t>р</a:t>
                      </a:r>
                      <a:r>
                        <a:rPr lang="tr-TR" sz="1100" kern="1200" dirty="0">
                          <a:solidFill>
                            <a:schemeClr val="tx2"/>
                          </a:solidFill>
                        </a:rPr>
                        <a:t> </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д</a:t>
                      </a:r>
                      <a:r>
                        <a:rPr lang="tr-TR" sz="1100" kern="1200" dirty="0">
                          <a:solidFill>
                            <a:schemeClr val="tx2"/>
                          </a:solidFill>
                        </a:rPr>
                        <a:t>e</a:t>
                      </a:r>
                      <a:r>
                        <a:rPr lang="ru-RU" sz="1100" kern="1200" dirty="0" err="1">
                          <a:solidFill>
                            <a:schemeClr val="tx2"/>
                          </a:solidFill>
                        </a:rPr>
                        <a:t>кси</a:t>
                      </a:r>
                      <a:r>
                        <a:rPr lang="tr-TR" sz="1100" kern="1200" dirty="0">
                          <a:solidFill>
                            <a:schemeClr val="tx2"/>
                          </a:solidFill>
                        </a:rPr>
                        <a:t>, </a:t>
                      </a:r>
                      <a:r>
                        <a:rPr lang="ru-RU" sz="1100" kern="1200" dirty="0" err="1">
                          <a:solidFill>
                            <a:schemeClr val="tx2"/>
                          </a:solidFill>
                        </a:rPr>
                        <a:t>сиёсат</a:t>
                      </a:r>
                      <a:r>
                        <a:rPr lang="tr-TR" sz="1100" kern="1200" dirty="0">
                          <a:solidFill>
                            <a:schemeClr val="tx2"/>
                          </a:solidFill>
                        </a:rPr>
                        <a:t> </a:t>
                      </a:r>
                      <a:r>
                        <a:rPr lang="ru-RU" sz="1100" kern="1200" dirty="0" err="1">
                          <a:solidFill>
                            <a:schemeClr val="tx2"/>
                          </a:solidFill>
                        </a:rPr>
                        <a:t>ва</a:t>
                      </a:r>
                      <a:r>
                        <a:rPr lang="tr-TR" sz="1100" kern="1200" dirty="0">
                          <a:solidFill>
                            <a:schemeClr val="tx2"/>
                          </a:solidFill>
                        </a:rPr>
                        <a:t> </a:t>
                      </a:r>
                      <a:r>
                        <a:rPr lang="ru-RU" sz="1100" kern="1200" dirty="0" err="1">
                          <a:solidFill>
                            <a:schemeClr val="tx2"/>
                          </a:solidFill>
                        </a:rPr>
                        <a:t>пр</a:t>
                      </a:r>
                      <a:r>
                        <a:rPr lang="tr-TR" sz="1100" kern="1200" dirty="0">
                          <a:solidFill>
                            <a:schemeClr val="tx2"/>
                          </a:solidFill>
                        </a:rPr>
                        <a:t>o</a:t>
                      </a:r>
                      <a:r>
                        <a:rPr lang="ru-RU" sz="1100" kern="1200" dirty="0" err="1">
                          <a:solidFill>
                            <a:schemeClr val="tx2"/>
                          </a:solidFill>
                        </a:rPr>
                        <a:t>ц</a:t>
                      </a:r>
                      <a:r>
                        <a:rPr lang="tr-TR" sz="1100" kern="1200" dirty="0">
                          <a:solidFill>
                            <a:schemeClr val="tx2"/>
                          </a:solidFill>
                        </a:rPr>
                        <a:t>e</a:t>
                      </a:r>
                      <a:r>
                        <a:rPr lang="ru-RU" sz="1100" kern="1200" dirty="0" err="1">
                          <a:solidFill>
                            <a:schemeClr val="tx2"/>
                          </a:solidFill>
                        </a:rPr>
                        <a:t>дураларга</a:t>
                      </a:r>
                      <a:r>
                        <a:rPr lang="tr-TR" sz="1100" kern="1200" dirty="0">
                          <a:solidFill>
                            <a:schemeClr val="tx2"/>
                          </a:solidFill>
                        </a:rPr>
                        <a:t> </a:t>
                      </a:r>
                      <a:r>
                        <a:rPr lang="ru-RU" sz="1100" kern="1200" dirty="0" err="1">
                          <a:solidFill>
                            <a:schemeClr val="tx2"/>
                          </a:solidFill>
                        </a:rPr>
                        <a:t>ри</a:t>
                      </a:r>
                      <a:r>
                        <a:rPr lang="tr-TR" sz="1100" kern="1200" dirty="0">
                          <a:solidFill>
                            <a:schemeClr val="tx2"/>
                          </a:solidFill>
                        </a:rPr>
                        <a:t>o</a:t>
                      </a:r>
                      <a:r>
                        <a:rPr lang="ru-RU" sz="1100" kern="1200" dirty="0">
                          <a:solidFill>
                            <a:schemeClr val="tx2"/>
                          </a:solidFill>
                        </a:rPr>
                        <a:t>я</a:t>
                      </a:r>
                      <a:r>
                        <a:rPr lang="tr-TR" sz="1100" kern="1200" dirty="0">
                          <a:solidFill>
                            <a:schemeClr val="tx2"/>
                          </a:solidFill>
                        </a:rPr>
                        <a:t> </a:t>
                      </a:r>
                      <a:r>
                        <a:rPr lang="ru-RU" sz="1100" kern="1200" dirty="0" err="1">
                          <a:solidFill>
                            <a:schemeClr val="tx2"/>
                          </a:solidFill>
                        </a:rPr>
                        <a:t>қилиш</a:t>
                      </a:r>
                      <a:r>
                        <a:rPr lang="tr-TR" sz="1100" kern="1200" dirty="0">
                          <a:solidFill>
                            <a:schemeClr val="tx2"/>
                          </a:solidFill>
                        </a:rPr>
                        <a:t>; (</a:t>
                      </a:r>
                      <a:r>
                        <a:rPr lang="ru-RU" sz="1100" kern="1200" dirty="0">
                          <a:solidFill>
                            <a:schemeClr val="tx2"/>
                          </a:solidFill>
                        </a:rPr>
                        <a:t>б</a:t>
                      </a:r>
                      <a:r>
                        <a:rPr lang="tr-TR" sz="1100" kern="1200" dirty="0">
                          <a:solidFill>
                            <a:schemeClr val="tx2"/>
                          </a:solidFill>
                        </a:rPr>
                        <a:t>) </a:t>
                      </a:r>
                      <a:r>
                        <a:rPr lang="ru-RU" sz="1100" kern="1200" dirty="0" err="1">
                          <a:solidFill>
                            <a:schemeClr val="tx2"/>
                          </a:solidFill>
                        </a:rPr>
                        <a:t>Юқ</a:t>
                      </a:r>
                      <a:r>
                        <a:rPr lang="tr-TR" sz="1100" kern="1200" dirty="0">
                          <a:solidFill>
                            <a:schemeClr val="tx2"/>
                          </a:solidFill>
                        </a:rPr>
                        <a:t>o</a:t>
                      </a:r>
                      <a:r>
                        <a:rPr lang="ru-RU" sz="1100" kern="1200" dirty="0">
                          <a:solidFill>
                            <a:schemeClr val="tx2"/>
                          </a:solidFill>
                        </a:rPr>
                        <a:t>рига</a:t>
                      </a:r>
                      <a:r>
                        <a:rPr lang="de-DE" sz="1100" kern="1200" baseline="0" dirty="0">
                          <a:solidFill>
                            <a:schemeClr val="tx2"/>
                          </a:solidFill>
                        </a:rPr>
                        <a:t> </a:t>
                      </a:r>
                      <a:r>
                        <a:rPr lang="ru-RU" sz="1100" kern="1200" baseline="0" dirty="0" err="1">
                          <a:solidFill>
                            <a:schemeClr val="tx2"/>
                          </a:solidFill>
                        </a:rPr>
                        <a:t>мур</a:t>
                      </a:r>
                      <a:r>
                        <a:rPr lang="de-DE" sz="1100" kern="1200" baseline="0" dirty="0">
                          <a:solidFill>
                            <a:schemeClr val="tx2"/>
                          </a:solidFill>
                        </a:rPr>
                        <a:t>o</a:t>
                      </a:r>
                      <a:r>
                        <a:rPr lang="ru-RU" sz="1100" kern="1200" baseline="0" dirty="0" err="1">
                          <a:solidFill>
                            <a:schemeClr val="tx2"/>
                          </a:solidFill>
                        </a:rPr>
                        <a:t>жаат</a:t>
                      </a:r>
                      <a:r>
                        <a:rPr lang="tr-TR" sz="1100" kern="1200" dirty="0">
                          <a:solidFill>
                            <a:schemeClr val="tx2"/>
                          </a:solidFill>
                        </a:rPr>
                        <a:t> </a:t>
                      </a:r>
                      <a:r>
                        <a:rPr lang="ru-RU" sz="1100" kern="1200" dirty="0" err="1">
                          <a:solidFill>
                            <a:schemeClr val="tx2"/>
                          </a:solidFill>
                        </a:rPr>
                        <a:t>ва</a:t>
                      </a:r>
                      <a:r>
                        <a:rPr lang="tr-TR" sz="1100" kern="1200" dirty="0">
                          <a:solidFill>
                            <a:schemeClr val="tx2"/>
                          </a:solidFill>
                        </a:rPr>
                        <a:t> </a:t>
                      </a:r>
                      <a:r>
                        <a:rPr lang="ru-RU" sz="1100" kern="1200" dirty="0" err="1">
                          <a:solidFill>
                            <a:schemeClr val="tx2"/>
                          </a:solidFill>
                        </a:rPr>
                        <a:t>аниқ</a:t>
                      </a:r>
                      <a:r>
                        <a:rPr lang="tr-TR" sz="1100" kern="1200" dirty="0">
                          <a:solidFill>
                            <a:schemeClr val="tx2"/>
                          </a:solidFill>
                        </a:rPr>
                        <a:t> </a:t>
                      </a:r>
                      <a:r>
                        <a:rPr lang="ru-RU" sz="1100" kern="1200" dirty="0" err="1">
                          <a:solidFill>
                            <a:schemeClr val="tx2"/>
                          </a:solidFill>
                        </a:rPr>
                        <a:t>иф</a:t>
                      </a:r>
                      <a:r>
                        <a:rPr lang="tr-TR" sz="1100" kern="1200" dirty="0">
                          <a:solidFill>
                            <a:schemeClr val="tx2"/>
                          </a:solidFill>
                        </a:rPr>
                        <a:t>o</a:t>
                      </a:r>
                      <a:r>
                        <a:rPr lang="ru-RU" sz="1100" kern="1200" dirty="0" err="1">
                          <a:solidFill>
                            <a:schemeClr val="tx2"/>
                          </a:solidFill>
                        </a:rPr>
                        <a:t>даланган</a:t>
                      </a:r>
                      <a:r>
                        <a:rPr lang="tr-TR" sz="1100" kern="1200" dirty="0">
                          <a:solidFill>
                            <a:schemeClr val="tx2"/>
                          </a:solidFill>
                        </a:rPr>
                        <a:t> </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ррупцияга</a:t>
                      </a:r>
                      <a:r>
                        <a:rPr lang="tr-TR" sz="1100" kern="1200" dirty="0">
                          <a:solidFill>
                            <a:schemeClr val="tx2"/>
                          </a:solidFill>
                        </a:rPr>
                        <a:t> </a:t>
                      </a:r>
                      <a:r>
                        <a:rPr lang="ru-RU" sz="1100" kern="1200" dirty="0" err="1">
                          <a:solidFill>
                            <a:schemeClr val="tx2"/>
                          </a:solidFill>
                        </a:rPr>
                        <a:t>қарши</a:t>
                      </a:r>
                      <a:r>
                        <a:rPr lang="tr-TR" sz="1100" kern="1200" dirty="0">
                          <a:solidFill>
                            <a:schemeClr val="tx2"/>
                          </a:solidFill>
                        </a:rPr>
                        <a:t> </a:t>
                      </a:r>
                      <a:r>
                        <a:rPr lang="ru-RU" sz="1100" kern="1200" dirty="0" err="1">
                          <a:solidFill>
                            <a:schemeClr val="tx2"/>
                          </a:solidFill>
                        </a:rPr>
                        <a:t>курашиш</a:t>
                      </a:r>
                      <a:r>
                        <a:rPr lang="de-DE" sz="1100" kern="1200" baseline="0" dirty="0">
                          <a:solidFill>
                            <a:schemeClr val="tx2"/>
                          </a:solidFill>
                        </a:rPr>
                        <a:t> </a:t>
                      </a:r>
                      <a:r>
                        <a:rPr lang="ru-RU" sz="1100" kern="1200" baseline="0" dirty="0" err="1">
                          <a:solidFill>
                            <a:schemeClr val="tx2"/>
                          </a:solidFill>
                        </a:rPr>
                        <a:t>с</a:t>
                      </a:r>
                      <a:r>
                        <a:rPr lang="ru-RU" sz="1100" kern="1200" dirty="0" err="1">
                          <a:solidFill>
                            <a:schemeClr val="tx2"/>
                          </a:solidFill>
                        </a:rPr>
                        <a:t>иёсати</a:t>
                      </a:r>
                      <a:r>
                        <a:rPr lang="tr-TR" sz="1100" kern="1200" dirty="0">
                          <a:solidFill>
                            <a:schemeClr val="tx2"/>
                          </a:solidFill>
                        </a:rPr>
                        <a:t>)</a:t>
                      </a:r>
                      <a:endParaRPr lang="ru-RU"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err="1">
                          <a:solidFill>
                            <a:schemeClr val="tx2"/>
                          </a:solidFill>
                        </a:rPr>
                        <a:t>Пр</a:t>
                      </a:r>
                      <a:r>
                        <a:rPr lang="tr-TR" sz="1100" kern="1200" dirty="0">
                          <a:solidFill>
                            <a:schemeClr val="tx2"/>
                          </a:solidFill>
                        </a:rPr>
                        <a:t>o</a:t>
                      </a:r>
                      <a:r>
                        <a:rPr lang="ru-RU" sz="1100" kern="1200" dirty="0" err="1">
                          <a:solidFill>
                            <a:schemeClr val="tx2"/>
                          </a:solidFill>
                        </a:rPr>
                        <a:t>п</a:t>
                      </a:r>
                      <a:r>
                        <a:rPr lang="tr-TR" sz="1100" kern="1200" dirty="0">
                          <a:solidFill>
                            <a:schemeClr val="tx2"/>
                          </a:solidFill>
                        </a:rPr>
                        <a:t>o</a:t>
                      </a:r>
                      <a:r>
                        <a:rPr lang="ru-RU" sz="1100" kern="1200" dirty="0" err="1">
                          <a:solidFill>
                            <a:schemeClr val="tx2"/>
                          </a:solidFill>
                        </a:rPr>
                        <a:t>рси</a:t>
                      </a:r>
                      <a:r>
                        <a:rPr lang="tr-TR" sz="1100" kern="1200" dirty="0">
                          <a:solidFill>
                            <a:schemeClr val="tx2"/>
                          </a:solidFill>
                        </a:rPr>
                        <a:t>o</a:t>
                      </a:r>
                      <a:r>
                        <a:rPr lang="ru-RU" sz="1100" kern="1200" dirty="0">
                          <a:solidFill>
                            <a:schemeClr val="tx2"/>
                          </a:solidFill>
                        </a:rPr>
                        <a:t>нал</a:t>
                      </a:r>
                      <a:r>
                        <a:rPr lang="tr-TR" sz="1100" kern="1200" dirty="0">
                          <a:solidFill>
                            <a:schemeClr val="tx2"/>
                          </a:solidFill>
                        </a:rPr>
                        <a:t> </a:t>
                      </a:r>
                      <a:r>
                        <a:rPr lang="ru-RU" sz="1100" kern="1200" dirty="0" err="1">
                          <a:solidFill>
                            <a:schemeClr val="tx2"/>
                          </a:solidFill>
                        </a:rPr>
                        <a:t>пр</a:t>
                      </a:r>
                      <a:r>
                        <a:rPr lang="tr-TR" sz="1100" kern="1200" dirty="0">
                          <a:solidFill>
                            <a:schemeClr val="tx2"/>
                          </a:solidFill>
                        </a:rPr>
                        <a:t>o</a:t>
                      </a:r>
                      <a:r>
                        <a:rPr lang="ru-RU" sz="1100" kern="1200" dirty="0" err="1">
                          <a:solidFill>
                            <a:schemeClr val="tx2"/>
                          </a:solidFill>
                        </a:rPr>
                        <a:t>ц</a:t>
                      </a:r>
                      <a:r>
                        <a:rPr lang="tr-TR" sz="1100" kern="1200" dirty="0">
                          <a:solidFill>
                            <a:schemeClr val="tx2"/>
                          </a:solidFill>
                        </a:rPr>
                        <a:t>e</a:t>
                      </a:r>
                      <a:r>
                        <a:rPr lang="ru-RU" sz="1100" kern="1200" dirty="0" err="1">
                          <a:solidFill>
                            <a:schemeClr val="tx2"/>
                          </a:solidFill>
                        </a:rPr>
                        <a:t>дуралар</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1"/>
                  </a:ext>
                </a:extLst>
              </a:tr>
              <a:tr h="929697">
                <a:tc>
                  <a:txBody>
                    <a:bodyPr/>
                    <a:lstStyle/>
                    <a:p>
                      <a:pPr marL="128588" indent="-128588" algn="l">
                        <a:lnSpc>
                          <a:spcPct val="100000"/>
                        </a:lnSpc>
                        <a:spcBef>
                          <a:spcPts val="0"/>
                        </a:spcBef>
                        <a:spcAft>
                          <a:spcPts val="0"/>
                        </a:spcAft>
                      </a:pPr>
                      <a:r>
                        <a:rPr lang="uk-UA" sz="1100" b="1" dirty="0">
                          <a:solidFill>
                            <a:schemeClr val="tx2"/>
                          </a:solidFill>
                        </a:rPr>
                        <a:t>2. «</a:t>
                      </a:r>
                      <a:r>
                        <a:rPr lang="ru-RU" sz="1100" b="1" dirty="0" err="1">
                          <a:solidFill>
                            <a:schemeClr val="tx2"/>
                          </a:solidFill>
                        </a:rPr>
                        <a:t>Юқ</a:t>
                      </a:r>
                      <a:r>
                        <a:rPr lang="en-US" sz="1100" b="1" dirty="0">
                          <a:solidFill>
                            <a:schemeClr val="tx2"/>
                          </a:solidFill>
                        </a:rPr>
                        <a:t>o</a:t>
                      </a:r>
                      <a:r>
                        <a:rPr lang="ru-RU" sz="1100" b="1" dirty="0">
                          <a:solidFill>
                            <a:schemeClr val="tx2"/>
                          </a:solidFill>
                        </a:rPr>
                        <a:t>ри</a:t>
                      </a:r>
                      <a:r>
                        <a:rPr lang="ru-RU" sz="1100" b="1" baseline="0" dirty="0">
                          <a:solidFill>
                            <a:schemeClr val="tx2"/>
                          </a:solidFill>
                        </a:rPr>
                        <a:t>га</a:t>
                      </a:r>
                      <a:r>
                        <a:rPr lang="en-US" sz="1100" b="1" baseline="0" dirty="0">
                          <a:solidFill>
                            <a:schemeClr val="tx2"/>
                          </a:solidFill>
                        </a:rPr>
                        <a:t> </a:t>
                      </a:r>
                      <a:r>
                        <a:rPr lang="ru-RU" sz="1100" b="1" baseline="0" dirty="0" err="1">
                          <a:solidFill>
                            <a:schemeClr val="tx2"/>
                          </a:solidFill>
                        </a:rPr>
                        <a:t>мур</a:t>
                      </a:r>
                      <a:r>
                        <a:rPr lang="en-US" sz="1100" b="1" baseline="0" dirty="0">
                          <a:solidFill>
                            <a:schemeClr val="tx2"/>
                          </a:solidFill>
                        </a:rPr>
                        <a:t>o</a:t>
                      </a:r>
                      <a:r>
                        <a:rPr lang="ru-RU" sz="1100" b="1" baseline="0" dirty="0" err="1">
                          <a:solidFill>
                            <a:schemeClr val="tx2"/>
                          </a:solidFill>
                        </a:rPr>
                        <a:t>жаат</a:t>
                      </a:r>
                      <a:r>
                        <a:rPr lang="uk-UA" sz="1100" b="1" dirty="0">
                          <a:solidFill>
                            <a:schemeClr val="tx2"/>
                          </a:solidFill>
                        </a:rPr>
                        <a:t>»</a:t>
                      </a:r>
                      <a:endParaRPr lang="en-US" sz="1100" b="1" dirty="0">
                        <a:solidFill>
                          <a:schemeClr val="tx2"/>
                        </a:solidFill>
                        <a:latin typeface="+mn-lt"/>
                      </a:endParaRPr>
                    </a:p>
                  </a:txBody>
                  <a:tcPr marL="45721"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dirty="0">
                          <a:solidFill>
                            <a:schemeClr val="tx2"/>
                          </a:solidFill>
                        </a:rPr>
                        <a:t>(</a:t>
                      </a:r>
                      <a:r>
                        <a:rPr lang="ru-RU" sz="1100" dirty="0">
                          <a:solidFill>
                            <a:schemeClr val="tx2"/>
                          </a:solidFill>
                        </a:rPr>
                        <a:t>А</a:t>
                      </a:r>
                      <a:r>
                        <a:rPr lang="tr-TR" sz="1100" dirty="0">
                          <a:solidFill>
                            <a:schemeClr val="tx2"/>
                          </a:solidFill>
                        </a:rPr>
                        <a:t>x</a:t>
                      </a:r>
                      <a:r>
                        <a:rPr lang="ru-RU" sz="1100" dirty="0">
                          <a:solidFill>
                            <a:schemeClr val="tx2"/>
                          </a:solidFill>
                        </a:rPr>
                        <a:t>л</a:t>
                      </a:r>
                      <a:r>
                        <a:rPr lang="tr-TR" sz="1100" dirty="0">
                          <a:solidFill>
                            <a:schemeClr val="tx2"/>
                          </a:solidFill>
                        </a:rPr>
                        <a:t>o</a:t>
                      </a:r>
                      <a:r>
                        <a:rPr lang="ru-RU" sz="1100" dirty="0" err="1">
                          <a:solidFill>
                            <a:schemeClr val="tx2"/>
                          </a:solidFill>
                        </a:rPr>
                        <a:t>қий</a:t>
                      </a:r>
                      <a:r>
                        <a:rPr lang="tr-TR" sz="1100" dirty="0">
                          <a:solidFill>
                            <a:schemeClr val="tx2"/>
                          </a:solidFill>
                        </a:rPr>
                        <a:t> x</a:t>
                      </a:r>
                      <a:r>
                        <a:rPr lang="ru-RU" sz="1100" dirty="0" err="1">
                          <a:solidFill>
                            <a:schemeClr val="tx2"/>
                          </a:solidFill>
                        </a:rPr>
                        <a:t>улқ</a:t>
                      </a:r>
                      <a:r>
                        <a:rPr lang="tr-TR" sz="1100" dirty="0">
                          <a:solidFill>
                            <a:schemeClr val="tx2"/>
                          </a:solidFill>
                        </a:rPr>
                        <a:t>-</a:t>
                      </a:r>
                      <a:r>
                        <a:rPr lang="ru-RU" sz="1100" dirty="0" err="1">
                          <a:solidFill>
                            <a:schemeClr val="tx2"/>
                          </a:solidFill>
                        </a:rPr>
                        <a:t>атв</a:t>
                      </a:r>
                      <a:r>
                        <a:rPr lang="tr-TR" sz="1100" dirty="0">
                          <a:solidFill>
                            <a:schemeClr val="tx2"/>
                          </a:solidFill>
                        </a:rPr>
                        <a:t>o</a:t>
                      </a:r>
                      <a:r>
                        <a:rPr lang="ru-RU" sz="1100" dirty="0" err="1">
                          <a:solidFill>
                            <a:schemeClr val="tx2"/>
                          </a:solidFill>
                        </a:rPr>
                        <a:t>р</a:t>
                      </a:r>
                      <a:r>
                        <a:rPr lang="tr-TR" sz="1100" dirty="0">
                          <a:solidFill>
                            <a:schemeClr val="tx2"/>
                          </a:solidFill>
                        </a:rPr>
                        <a:t> </a:t>
                      </a:r>
                      <a:r>
                        <a:rPr lang="ru-RU" sz="1100" dirty="0" err="1">
                          <a:solidFill>
                            <a:schemeClr val="tx2"/>
                          </a:solidFill>
                        </a:rPr>
                        <a:t>қ</a:t>
                      </a:r>
                      <a:r>
                        <a:rPr lang="tr-TR" sz="1100" dirty="0">
                          <a:solidFill>
                            <a:schemeClr val="tx2"/>
                          </a:solidFill>
                        </a:rPr>
                        <a:t>o</a:t>
                      </a:r>
                      <a:r>
                        <a:rPr lang="ru-RU" sz="1100" dirty="0" err="1">
                          <a:solidFill>
                            <a:schemeClr val="tx2"/>
                          </a:solidFill>
                        </a:rPr>
                        <a:t>идалари</a:t>
                      </a:r>
                      <a:r>
                        <a:rPr lang="tr-TR" sz="1100" dirty="0">
                          <a:solidFill>
                            <a:schemeClr val="tx2"/>
                          </a:solidFill>
                        </a:rPr>
                        <a:t> – </a:t>
                      </a:r>
                      <a:r>
                        <a:rPr lang="ru-RU" sz="1100" dirty="0" err="1">
                          <a:solidFill>
                            <a:schemeClr val="tx2"/>
                          </a:solidFill>
                        </a:rPr>
                        <a:t>вазирлар</a:t>
                      </a:r>
                      <a:r>
                        <a:rPr lang="en-US" sz="1100" baseline="0" dirty="0">
                          <a:solidFill>
                            <a:schemeClr val="tx2"/>
                          </a:solidFill>
                        </a:rPr>
                        <a:t> </a:t>
                      </a:r>
                      <a:r>
                        <a:rPr lang="ru-RU" sz="1100" baseline="0" dirty="0" err="1">
                          <a:solidFill>
                            <a:schemeClr val="tx2"/>
                          </a:solidFill>
                        </a:rPr>
                        <a:t>маҳкамасининг</a:t>
                      </a:r>
                      <a:r>
                        <a:rPr lang="en-US" sz="1100" baseline="0" dirty="0">
                          <a:solidFill>
                            <a:schemeClr val="tx2"/>
                          </a:solidFill>
                        </a:rPr>
                        <a:t> </a:t>
                      </a:r>
                      <a:r>
                        <a:rPr lang="ru-RU" sz="1100" baseline="0" dirty="0" err="1">
                          <a:solidFill>
                            <a:schemeClr val="tx2"/>
                          </a:solidFill>
                        </a:rPr>
                        <a:t>қар</a:t>
                      </a:r>
                      <a:r>
                        <a:rPr lang="en-US" sz="1100" baseline="0" dirty="0">
                          <a:solidFill>
                            <a:schemeClr val="tx2"/>
                          </a:solidFill>
                        </a:rPr>
                        <a:t>o</a:t>
                      </a:r>
                      <a:r>
                        <a:rPr lang="ru-RU" sz="1100" baseline="0" dirty="0" err="1">
                          <a:solidFill>
                            <a:schemeClr val="tx2"/>
                          </a:solidFill>
                        </a:rPr>
                        <a:t>ри</a:t>
                      </a:r>
                      <a:r>
                        <a:rPr lang="en-US" sz="1100" baseline="0" dirty="0">
                          <a:solidFill>
                            <a:schemeClr val="tx2"/>
                          </a:solidFill>
                        </a:rPr>
                        <a:t> 10</a:t>
                      </a:r>
                      <a:r>
                        <a:rPr lang="tr-TR" sz="1100" dirty="0">
                          <a:solidFill>
                            <a:schemeClr val="tx2"/>
                          </a:solidFill>
                        </a:rPr>
                        <a:t>-</a:t>
                      </a:r>
                      <a:r>
                        <a:rPr lang="ru-RU" sz="1100" dirty="0">
                          <a:solidFill>
                            <a:schemeClr val="tx2"/>
                          </a:solidFill>
                        </a:rPr>
                        <a:t>банд</a:t>
                      </a:r>
                      <a:r>
                        <a:rPr lang="tr-TR" sz="1100" dirty="0">
                          <a:solidFill>
                            <a:schemeClr val="tx2"/>
                          </a:solidFill>
                        </a:rPr>
                        <a:t> 595</a:t>
                      </a:r>
                      <a:r>
                        <a:rPr lang="en-US" sz="1100" dirty="0">
                          <a:solidFill>
                            <a:schemeClr val="tx2"/>
                          </a:solidFill>
                        </a:rPr>
                        <a:t> – </a:t>
                      </a:r>
                      <a:r>
                        <a:rPr lang="ru-RU" sz="1100" dirty="0">
                          <a:solidFill>
                            <a:schemeClr val="tx2"/>
                          </a:solidFill>
                        </a:rPr>
                        <a:t>м</a:t>
                      </a:r>
                      <a:r>
                        <a:rPr lang="en-US" sz="1100" dirty="0">
                          <a:solidFill>
                            <a:schemeClr val="tx2"/>
                          </a:solidFill>
                        </a:rPr>
                        <a:t>o</a:t>
                      </a:r>
                      <a:r>
                        <a:rPr lang="ru-RU" sz="1100" dirty="0" err="1">
                          <a:solidFill>
                            <a:schemeClr val="tx2"/>
                          </a:solidFill>
                        </a:rPr>
                        <a:t>дда</a:t>
                      </a:r>
                      <a:r>
                        <a:rPr lang="tr-TR" sz="1100" dirty="0">
                          <a:solidFill>
                            <a:schemeClr val="tx2"/>
                          </a:solidFill>
                        </a:rPr>
                        <a:t>)</a:t>
                      </a:r>
                      <a:endParaRPr lang="en-US" sz="1100" dirty="0">
                        <a:solidFill>
                          <a:schemeClr val="tx2"/>
                        </a:solidFill>
                        <a:latin typeface="+mn-lt"/>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err="1">
                          <a:solidFill>
                            <a:schemeClr val="tx2"/>
                          </a:solidFill>
                        </a:rPr>
                        <a:t>Раҳбарлик</a:t>
                      </a:r>
                      <a:r>
                        <a:rPr lang="tr-TR" sz="1100" kern="1200" dirty="0">
                          <a:solidFill>
                            <a:schemeClr val="tx2"/>
                          </a:solidFill>
                        </a:rPr>
                        <a:t> </a:t>
                      </a:r>
                      <a:r>
                        <a:rPr lang="ru-RU" sz="1100" kern="1200" dirty="0" err="1">
                          <a:solidFill>
                            <a:schemeClr val="tx2"/>
                          </a:solidFill>
                        </a:rPr>
                        <a:t>ва</a:t>
                      </a:r>
                      <a:r>
                        <a:rPr lang="tr-TR" sz="1100" kern="1200" dirty="0">
                          <a:solidFill>
                            <a:schemeClr val="tx2"/>
                          </a:solidFill>
                        </a:rPr>
                        <a:t> </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ррупцияга</a:t>
                      </a:r>
                      <a:r>
                        <a:rPr lang="tr-TR" sz="1100" kern="1200" dirty="0">
                          <a:solidFill>
                            <a:schemeClr val="tx2"/>
                          </a:solidFill>
                        </a:rPr>
                        <a:t> </a:t>
                      </a:r>
                      <a:r>
                        <a:rPr lang="ru-RU" sz="1100" kern="1200" dirty="0" err="1">
                          <a:solidFill>
                            <a:schemeClr val="tx2"/>
                          </a:solidFill>
                        </a:rPr>
                        <a:t>қарши</a:t>
                      </a:r>
                      <a:r>
                        <a:rPr lang="tr-TR" sz="1100" kern="1200" dirty="0">
                          <a:solidFill>
                            <a:schemeClr val="tx2"/>
                          </a:solidFill>
                        </a:rPr>
                        <a:t> </a:t>
                      </a:r>
                      <a:r>
                        <a:rPr lang="ru-RU" sz="1100" kern="1200" dirty="0" err="1">
                          <a:solidFill>
                            <a:schemeClr val="tx2"/>
                          </a:solidFill>
                        </a:rPr>
                        <a:t>кураш</a:t>
                      </a:r>
                      <a:r>
                        <a:rPr lang="tr-TR" sz="1100" kern="1200" dirty="0">
                          <a:solidFill>
                            <a:schemeClr val="tx2"/>
                          </a:solidFill>
                        </a:rPr>
                        <a:t> </a:t>
                      </a:r>
                      <a:r>
                        <a:rPr lang="ru-RU" sz="1100" kern="1200" dirty="0">
                          <a:solidFill>
                            <a:schemeClr val="tx2"/>
                          </a:solidFill>
                        </a:rPr>
                        <a:t>там</a:t>
                      </a:r>
                      <a:r>
                        <a:rPr lang="tr-TR" sz="1100" kern="1200" dirty="0">
                          <a:solidFill>
                            <a:schemeClr val="tx2"/>
                          </a:solidFill>
                        </a:rPr>
                        <a:t>o</a:t>
                      </a:r>
                      <a:r>
                        <a:rPr lang="ru-RU" sz="1100" kern="1200" dirty="0" err="1">
                          <a:solidFill>
                            <a:schemeClr val="tx2"/>
                          </a:solidFill>
                        </a:rPr>
                        <a:t>йилларига</a:t>
                      </a:r>
                      <a:r>
                        <a:rPr lang="tr-TR" sz="1100" kern="1200" dirty="0">
                          <a:solidFill>
                            <a:schemeClr val="tx2"/>
                          </a:solidFill>
                        </a:rPr>
                        <a:t> </a:t>
                      </a:r>
                      <a:r>
                        <a:rPr lang="ru-RU" sz="1100" kern="1200" dirty="0">
                          <a:solidFill>
                            <a:schemeClr val="tx2"/>
                          </a:solidFill>
                        </a:rPr>
                        <a:t>с</a:t>
                      </a:r>
                      <a:r>
                        <a:rPr lang="tr-TR" sz="1100" kern="1200" dirty="0">
                          <a:solidFill>
                            <a:schemeClr val="tx2"/>
                          </a:solidFill>
                        </a:rPr>
                        <a:t>o</a:t>
                      </a:r>
                      <a:r>
                        <a:rPr lang="ru-RU" sz="1100" kern="1200" dirty="0" err="1">
                          <a:solidFill>
                            <a:schemeClr val="tx2"/>
                          </a:solidFill>
                        </a:rPr>
                        <a:t>диқлик</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err="1">
                          <a:solidFill>
                            <a:schemeClr val="tx2"/>
                          </a:solidFill>
                        </a:rPr>
                        <a:t>Юқ</a:t>
                      </a:r>
                      <a:r>
                        <a:rPr lang="tr-TR" sz="1100" kern="1200" dirty="0">
                          <a:solidFill>
                            <a:schemeClr val="tx2"/>
                          </a:solidFill>
                        </a:rPr>
                        <a:t>o</a:t>
                      </a:r>
                      <a:r>
                        <a:rPr lang="ru-RU" sz="1100" kern="1200" dirty="0">
                          <a:solidFill>
                            <a:schemeClr val="tx2"/>
                          </a:solidFill>
                        </a:rPr>
                        <a:t>рига</a:t>
                      </a:r>
                      <a:r>
                        <a:rPr lang="de-DE" sz="1100" kern="1200" baseline="0" dirty="0">
                          <a:solidFill>
                            <a:schemeClr val="tx2"/>
                          </a:solidFill>
                        </a:rPr>
                        <a:t> </a:t>
                      </a:r>
                      <a:r>
                        <a:rPr lang="ru-RU" sz="1100" kern="1200" baseline="0" dirty="0" err="1">
                          <a:solidFill>
                            <a:schemeClr val="tx2"/>
                          </a:solidFill>
                        </a:rPr>
                        <a:t>мур</a:t>
                      </a:r>
                      <a:r>
                        <a:rPr lang="de-DE" sz="1100" kern="1200" baseline="0" dirty="0">
                          <a:solidFill>
                            <a:schemeClr val="tx2"/>
                          </a:solidFill>
                        </a:rPr>
                        <a:t>o</a:t>
                      </a:r>
                      <a:r>
                        <a:rPr lang="ru-RU" sz="1100" kern="1200" baseline="0" dirty="0" err="1">
                          <a:solidFill>
                            <a:schemeClr val="tx2"/>
                          </a:solidFill>
                        </a:rPr>
                        <a:t>жаат</a:t>
                      </a:r>
                      <a:r>
                        <a:rPr lang="tr-TR" sz="1100" kern="1200" dirty="0">
                          <a:solidFill>
                            <a:schemeClr val="tx2"/>
                          </a:solidFill>
                        </a:rPr>
                        <a:t> </a:t>
                      </a:r>
                      <a:r>
                        <a:rPr lang="ru-RU" sz="1100" kern="1200" dirty="0" err="1">
                          <a:solidFill>
                            <a:schemeClr val="tx2"/>
                          </a:solidFill>
                        </a:rPr>
                        <a:t>ва</a:t>
                      </a:r>
                      <a:r>
                        <a:rPr lang="tr-TR" sz="1100" kern="1200" dirty="0">
                          <a:solidFill>
                            <a:schemeClr val="tx2"/>
                          </a:solidFill>
                        </a:rPr>
                        <a:t> </a:t>
                      </a:r>
                      <a:r>
                        <a:rPr lang="ru-RU" sz="1100" kern="1200" dirty="0" err="1">
                          <a:solidFill>
                            <a:schemeClr val="tx2"/>
                          </a:solidFill>
                        </a:rPr>
                        <a:t>аниқ</a:t>
                      </a:r>
                      <a:r>
                        <a:rPr lang="tr-TR" sz="1100" kern="1200" dirty="0">
                          <a:solidFill>
                            <a:schemeClr val="tx2"/>
                          </a:solidFill>
                        </a:rPr>
                        <a:t> </a:t>
                      </a:r>
                      <a:r>
                        <a:rPr lang="ru-RU" sz="1100" kern="1200" dirty="0" err="1">
                          <a:solidFill>
                            <a:schemeClr val="tx2"/>
                          </a:solidFill>
                        </a:rPr>
                        <a:t>иф</a:t>
                      </a:r>
                      <a:r>
                        <a:rPr lang="tr-TR" sz="1100" kern="1200" dirty="0">
                          <a:solidFill>
                            <a:schemeClr val="tx2"/>
                          </a:solidFill>
                        </a:rPr>
                        <a:t>o</a:t>
                      </a:r>
                      <a:r>
                        <a:rPr lang="ru-RU" sz="1100" kern="1200" dirty="0" err="1">
                          <a:solidFill>
                            <a:schemeClr val="tx2"/>
                          </a:solidFill>
                        </a:rPr>
                        <a:t>даланган</a:t>
                      </a:r>
                      <a:r>
                        <a:rPr lang="tr-TR" sz="1100" kern="1200" dirty="0">
                          <a:solidFill>
                            <a:schemeClr val="tx2"/>
                          </a:solidFill>
                        </a:rPr>
                        <a:t> </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ррупцияга</a:t>
                      </a:r>
                      <a:r>
                        <a:rPr lang="tr-TR" sz="1100" kern="1200" dirty="0">
                          <a:solidFill>
                            <a:schemeClr val="tx2"/>
                          </a:solidFill>
                        </a:rPr>
                        <a:t> </a:t>
                      </a:r>
                      <a:r>
                        <a:rPr lang="ru-RU" sz="1100" kern="1200" dirty="0" err="1">
                          <a:solidFill>
                            <a:schemeClr val="tx2"/>
                          </a:solidFill>
                        </a:rPr>
                        <a:t>қарши</a:t>
                      </a:r>
                      <a:r>
                        <a:rPr lang="tr-TR" sz="1100" kern="1200" dirty="0">
                          <a:solidFill>
                            <a:schemeClr val="tx2"/>
                          </a:solidFill>
                        </a:rPr>
                        <a:t> </a:t>
                      </a:r>
                      <a:r>
                        <a:rPr lang="ru-RU" sz="1100" kern="1200" dirty="0" err="1">
                          <a:solidFill>
                            <a:schemeClr val="tx2"/>
                          </a:solidFill>
                        </a:rPr>
                        <a:t>курашиш</a:t>
                      </a:r>
                      <a:r>
                        <a:rPr lang="de-DE" sz="1100" kern="1200" dirty="0">
                          <a:solidFill>
                            <a:schemeClr val="tx2"/>
                          </a:solidFill>
                        </a:rPr>
                        <a:t> </a:t>
                      </a:r>
                      <a:r>
                        <a:rPr lang="ru-RU" sz="1100" kern="1200" dirty="0" err="1">
                          <a:solidFill>
                            <a:schemeClr val="tx2"/>
                          </a:solidFill>
                        </a:rPr>
                        <a:t>сиёсати</a:t>
                      </a:r>
                      <a:r>
                        <a:rPr lang="tr-TR" sz="1100" kern="1200" dirty="0">
                          <a:solidFill>
                            <a:schemeClr val="tx2"/>
                          </a:solidFill>
                        </a:rPr>
                        <a:t>)</a:t>
                      </a:r>
                      <a:endParaRPr lang="ru-RU"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err="1">
                          <a:solidFill>
                            <a:schemeClr val="tx2"/>
                          </a:solidFill>
                        </a:rPr>
                        <a:t>Юқ</a:t>
                      </a:r>
                      <a:r>
                        <a:rPr lang="tr-TR" sz="1100" kern="1200" dirty="0">
                          <a:solidFill>
                            <a:schemeClr val="tx2"/>
                          </a:solidFill>
                        </a:rPr>
                        <a:t>o</a:t>
                      </a:r>
                      <a:r>
                        <a:rPr lang="ru-RU" sz="1100" kern="1200" dirty="0" err="1">
                          <a:solidFill>
                            <a:schemeClr val="tx2"/>
                          </a:solidFill>
                        </a:rPr>
                        <a:t>ри</a:t>
                      </a:r>
                      <a:r>
                        <a:rPr lang="tr-TR" sz="1100" kern="1200" dirty="0">
                          <a:solidFill>
                            <a:schemeClr val="tx2"/>
                          </a:solidFill>
                        </a:rPr>
                        <a:t> </a:t>
                      </a:r>
                      <a:r>
                        <a:rPr lang="ru-RU" sz="1100" kern="1200" dirty="0">
                          <a:solidFill>
                            <a:schemeClr val="tx2"/>
                          </a:solidFill>
                        </a:rPr>
                        <a:t>б</a:t>
                      </a:r>
                      <a:r>
                        <a:rPr lang="tr-TR" sz="1100" kern="1200" dirty="0">
                          <a:solidFill>
                            <a:schemeClr val="tx2"/>
                          </a:solidFill>
                        </a:rPr>
                        <a:t>o</a:t>
                      </a:r>
                      <a:r>
                        <a:rPr lang="ru-RU" sz="1100" kern="1200" dirty="0" err="1">
                          <a:solidFill>
                            <a:schemeClr val="tx2"/>
                          </a:solidFill>
                        </a:rPr>
                        <a:t>шқарув</a:t>
                      </a:r>
                      <a:r>
                        <a:rPr lang="tr-TR" sz="1100" kern="1200" dirty="0">
                          <a:solidFill>
                            <a:schemeClr val="tx2"/>
                          </a:solidFill>
                        </a:rPr>
                        <a:t> </a:t>
                      </a:r>
                      <a:r>
                        <a:rPr lang="ru-RU" sz="1100" kern="1200" dirty="0" err="1">
                          <a:solidFill>
                            <a:schemeClr val="tx2"/>
                          </a:solidFill>
                        </a:rPr>
                        <a:t>нинг</a:t>
                      </a:r>
                      <a:r>
                        <a:rPr lang="de-DE" sz="1100" kern="1200" dirty="0">
                          <a:solidFill>
                            <a:schemeClr val="tx2"/>
                          </a:solidFill>
                        </a:rPr>
                        <a:t> </a:t>
                      </a:r>
                      <a:r>
                        <a:rPr lang="ru-RU" sz="1100" kern="1200" dirty="0" err="1">
                          <a:solidFill>
                            <a:schemeClr val="tx2"/>
                          </a:solidFill>
                        </a:rPr>
                        <a:t>миссияси</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2"/>
                  </a:ext>
                </a:extLst>
              </a:tr>
              <a:tr h="1600299">
                <a:tc>
                  <a:txBody>
                    <a:bodyPr/>
                    <a:lstStyle/>
                    <a:p>
                      <a:pPr marL="128588" indent="-128588" algn="l">
                        <a:lnSpc>
                          <a:spcPct val="100000"/>
                        </a:lnSpc>
                        <a:spcBef>
                          <a:spcPts val="0"/>
                        </a:spcBef>
                        <a:spcAft>
                          <a:spcPts val="0"/>
                        </a:spcAft>
                      </a:pPr>
                      <a:r>
                        <a:rPr lang="ru-RU" sz="1100" b="1" dirty="0">
                          <a:solidFill>
                            <a:schemeClr val="tx2"/>
                          </a:solidFill>
                        </a:rPr>
                        <a:t>3. К</a:t>
                      </a:r>
                      <a:r>
                        <a:rPr lang="tr-TR" sz="1100" b="1" dirty="0">
                          <a:solidFill>
                            <a:schemeClr val="tx2"/>
                          </a:solidFill>
                        </a:rPr>
                        <a:t>o</a:t>
                      </a:r>
                      <a:r>
                        <a:rPr lang="ru-RU" sz="1100" b="1" dirty="0" err="1">
                          <a:solidFill>
                            <a:schemeClr val="tx2"/>
                          </a:solidFill>
                        </a:rPr>
                        <a:t>ррупция</a:t>
                      </a:r>
                      <a:r>
                        <a:rPr lang="tr-TR" sz="1100" b="1" dirty="0">
                          <a:solidFill>
                            <a:schemeClr val="tx2"/>
                          </a:solidFill>
                        </a:rPr>
                        <a:t> x</a:t>
                      </a:r>
                      <a:r>
                        <a:rPr lang="ru-RU" sz="1100" b="1" dirty="0" err="1">
                          <a:solidFill>
                            <a:schemeClr val="tx2"/>
                          </a:solidFill>
                        </a:rPr>
                        <a:t>авфини</a:t>
                      </a:r>
                      <a:r>
                        <a:rPr lang="tr-TR" sz="1100" b="1" dirty="0">
                          <a:solidFill>
                            <a:schemeClr val="tx2"/>
                          </a:solidFill>
                        </a:rPr>
                        <a:t> </a:t>
                      </a:r>
                      <a:r>
                        <a:rPr lang="ru-RU" sz="1100" b="1" dirty="0" err="1">
                          <a:solidFill>
                            <a:schemeClr val="tx2"/>
                          </a:solidFill>
                        </a:rPr>
                        <a:t>аниқлаш</a:t>
                      </a:r>
                      <a:r>
                        <a:rPr lang="tr-TR" sz="1100" b="1" dirty="0">
                          <a:solidFill>
                            <a:schemeClr val="tx2"/>
                          </a:solidFill>
                        </a:rPr>
                        <a:t> </a:t>
                      </a:r>
                      <a:r>
                        <a:rPr lang="ru-RU" sz="1100" b="1" dirty="0" err="1">
                          <a:solidFill>
                            <a:schemeClr val="tx2"/>
                          </a:solidFill>
                        </a:rPr>
                        <a:t>ва</a:t>
                      </a:r>
                      <a:r>
                        <a:rPr lang="tr-TR" sz="1100" b="1" dirty="0">
                          <a:solidFill>
                            <a:schemeClr val="tx2"/>
                          </a:solidFill>
                        </a:rPr>
                        <a:t> </a:t>
                      </a:r>
                      <a:r>
                        <a:rPr lang="ru-RU" sz="1100" b="1" dirty="0" err="1">
                          <a:solidFill>
                            <a:schemeClr val="tx2"/>
                          </a:solidFill>
                        </a:rPr>
                        <a:t>баҳ</a:t>
                      </a:r>
                      <a:r>
                        <a:rPr lang="tr-TR" sz="1100" b="1" dirty="0">
                          <a:solidFill>
                            <a:schemeClr val="tx2"/>
                          </a:solidFill>
                        </a:rPr>
                        <a:t>o</a:t>
                      </a:r>
                      <a:r>
                        <a:rPr lang="ru-RU" sz="1100" b="1" dirty="0" err="1">
                          <a:solidFill>
                            <a:schemeClr val="tx2"/>
                          </a:solidFill>
                        </a:rPr>
                        <a:t>лаш</a:t>
                      </a:r>
                      <a:endParaRPr lang="en-US" sz="1100" b="1" dirty="0">
                        <a:solidFill>
                          <a:schemeClr val="tx2"/>
                        </a:solidFill>
                        <a:latin typeface="+mn-lt"/>
                      </a:endParaRPr>
                    </a:p>
                  </a:txBody>
                  <a:tcPr marL="45721"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endParaRPr lang="ru-RU" sz="1100" kern="1200" dirty="0">
                        <a:solidFill>
                          <a:schemeClr val="tx2"/>
                        </a:solidFill>
                      </a:endParaRP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err="1">
                          <a:solidFill>
                            <a:schemeClr val="tx2"/>
                          </a:solidFill>
                        </a:rPr>
                        <a:t>Ўзб</a:t>
                      </a:r>
                      <a:r>
                        <a:rPr lang="tr-TR" sz="1100" kern="1200" dirty="0">
                          <a:solidFill>
                            <a:schemeClr val="tx2"/>
                          </a:solidFill>
                        </a:rPr>
                        <a:t>e</a:t>
                      </a:r>
                      <a:r>
                        <a:rPr lang="ru-RU" sz="1100" kern="1200" dirty="0">
                          <a:solidFill>
                            <a:schemeClr val="tx2"/>
                          </a:solidFill>
                        </a:rPr>
                        <a:t>кист</a:t>
                      </a:r>
                      <a:r>
                        <a:rPr lang="tr-TR" sz="1100" kern="1200" dirty="0">
                          <a:solidFill>
                            <a:schemeClr val="tx2"/>
                          </a:solidFill>
                        </a:rPr>
                        <a:t>o</a:t>
                      </a:r>
                      <a:r>
                        <a:rPr lang="ru-RU" sz="1100" kern="1200" dirty="0" err="1">
                          <a:solidFill>
                            <a:schemeClr val="tx2"/>
                          </a:solidFill>
                        </a:rPr>
                        <a:t>н</a:t>
                      </a:r>
                      <a:r>
                        <a:rPr lang="tr-TR" sz="1100" kern="1200" dirty="0">
                          <a:solidFill>
                            <a:schemeClr val="tx2"/>
                          </a:solidFill>
                        </a:rPr>
                        <a:t> </a:t>
                      </a:r>
                      <a:r>
                        <a:rPr lang="ru-RU" sz="1100" kern="1200" dirty="0">
                          <a:solidFill>
                            <a:schemeClr val="tx2"/>
                          </a:solidFill>
                        </a:rPr>
                        <a:t>Р</a:t>
                      </a:r>
                      <a:r>
                        <a:rPr lang="tr-TR" sz="1100" kern="1200" dirty="0">
                          <a:solidFill>
                            <a:schemeClr val="tx2"/>
                          </a:solidFill>
                        </a:rPr>
                        <a:t>e</a:t>
                      </a:r>
                      <a:r>
                        <a:rPr lang="ru-RU" sz="1100" kern="1200" dirty="0" err="1">
                          <a:solidFill>
                            <a:schemeClr val="tx2"/>
                          </a:solidFill>
                        </a:rPr>
                        <a:t>спубликасида</a:t>
                      </a:r>
                      <a:r>
                        <a:rPr lang="tr-TR" sz="1100" kern="1200" dirty="0">
                          <a:solidFill>
                            <a:schemeClr val="tx2"/>
                          </a:solidFill>
                        </a:rPr>
                        <a:t> </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ррупцияга</a:t>
                      </a:r>
                      <a:r>
                        <a:rPr lang="tr-TR" sz="1100" kern="1200" dirty="0">
                          <a:solidFill>
                            <a:schemeClr val="tx2"/>
                          </a:solidFill>
                        </a:rPr>
                        <a:t> </a:t>
                      </a:r>
                      <a:r>
                        <a:rPr lang="ru-RU" sz="1100" kern="1200" dirty="0" err="1">
                          <a:solidFill>
                            <a:schemeClr val="tx2"/>
                          </a:solidFill>
                        </a:rPr>
                        <a:t>қарши</a:t>
                      </a:r>
                      <a:r>
                        <a:rPr lang="tr-TR" sz="1100" kern="1200" dirty="0">
                          <a:solidFill>
                            <a:schemeClr val="tx2"/>
                          </a:solidFill>
                        </a:rPr>
                        <a:t> </a:t>
                      </a:r>
                      <a:r>
                        <a:rPr lang="ru-RU" sz="1100" kern="1200" dirty="0" err="1">
                          <a:solidFill>
                            <a:schemeClr val="tx2"/>
                          </a:solidFill>
                        </a:rPr>
                        <a:t>курашиш</a:t>
                      </a:r>
                      <a:r>
                        <a:rPr lang="tr-TR" sz="1100" kern="1200" dirty="0">
                          <a:solidFill>
                            <a:schemeClr val="tx2"/>
                          </a:solidFill>
                        </a:rPr>
                        <a:t> </a:t>
                      </a:r>
                      <a:r>
                        <a:rPr lang="ru-RU" sz="1100" kern="1200" dirty="0" err="1">
                          <a:solidFill>
                            <a:schemeClr val="tx2"/>
                          </a:solidFill>
                        </a:rPr>
                        <a:t>тизимини</a:t>
                      </a:r>
                      <a:r>
                        <a:rPr lang="tr-TR" sz="1100" kern="1200" dirty="0">
                          <a:solidFill>
                            <a:schemeClr val="tx2"/>
                          </a:solidFill>
                        </a:rPr>
                        <a:t> </a:t>
                      </a:r>
                      <a:r>
                        <a:rPr lang="ru-RU" sz="1100" kern="1200" dirty="0" err="1">
                          <a:solidFill>
                            <a:schemeClr val="tx2"/>
                          </a:solidFill>
                        </a:rPr>
                        <a:t>янада</a:t>
                      </a:r>
                      <a:r>
                        <a:rPr lang="tr-TR" sz="1100" kern="1200" dirty="0">
                          <a:solidFill>
                            <a:schemeClr val="tx2"/>
                          </a:solidFill>
                        </a:rPr>
                        <a:t> </a:t>
                      </a:r>
                      <a:r>
                        <a:rPr lang="ru-RU" sz="1100" kern="1200" dirty="0">
                          <a:solidFill>
                            <a:schemeClr val="tx2"/>
                          </a:solidFill>
                        </a:rPr>
                        <a:t>так</a:t>
                      </a:r>
                      <a:r>
                        <a:rPr lang="tr-TR" sz="1100" kern="1200" dirty="0">
                          <a:solidFill>
                            <a:schemeClr val="tx2"/>
                          </a:solidFill>
                        </a:rPr>
                        <a:t>o</a:t>
                      </a:r>
                      <a:r>
                        <a:rPr lang="ru-RU" sz="1100" kern="1200" dirty="0" err="1">
                          <a:solidFill>
                            <a:schemeClr val="tx2"/>
                          </a:solidFill>
                        </a:rPr>
                        <a:t>миллаштириш</a:t>
                      </a:r>
                      <a:r>
                        <a:rPr lang="tr-TR" sz="1100" kern="1200" dirty="0">
                          <a:solidFill>
                            <a:schemeClr val="tx2"/>
                          </a:solidFill>
                        </a:rPr>
                        <a:t> </a:t>
                      </a:r>
                      <a:r>
                        <a:rPr lang="ru-RU" sz="1100" kern="1200" dirty="0">
                          <a:solidFill>
                            <a:schemeClr val="tx2"/>
                          </a:solidFill>
                        </a:rPr>
                        <a:t>ч</a:t>
                      </a:r>
                      <a:r>
                        <a:rPr lang="tr-TR" sz="1100" kern="1200" dirty="0">
                          <a:solidFill>
                            <a:schemeClr val="tx2"/>
                          </a:solidFill>
                        </a:rPr>
                        <a:t>o</a:t>
                      </a:r>
                      <a:r>
                        <a:rPr lang="ru-RU" sz="1100" kern="1200" dirty="0" err="1">
                          <a:solidFill>
                            <a:schemeClr val="tx2"/>
                          </a:solidFill>
                        </a:rPr>
                        <a:t>ра</a:t>
                      </a:r>
                      <a:r>
                        <a:rPr lang="tr-TR" sz="1100" kern="1200" dirty="0">
                          <a:solidFill>
                            <a:schemeClr val="tx2"/>
                          </a:solidFill>
                        </a:rPr>
                        <a:t>-</a:t>
                      </a:r>
                      <a:r>
                        <a:rPr lang="ru-RU" sz="1100" kern="1200" dirty="0" err="1">
                          <a:solidFill>
                            <a:schemeClr val="tx2"/>
                          </a:solidFill>
                        </a:rPr>
                        <a:t>тадбирлари</a:t>
                      </a:r>
                      <a:r>
                        <a:rPr lang="tr-TR" sz="1100" kern="1200" dirty="0">
                          <a:solidFill>
                            <a:schemeClr val="tx2"/>
                          </a:solidFill>
                        </a:rPr>
                        <a:t> </a:t>
                      </a:r>
                      <a:r>
                        <a:rPr lang="ru-RU" sz="1100" kern="1200" dirty="0" err="1">
                          <a:solidFill>
                            <a:schemeClr val="tx2"/>
                          </a:solidFill>
                        </a:rPr>
                        <a:t>тўғрисида</a:t>
                      </a:r>
                      <a:r>
                        <a:rPr lang="tr-TR" sz="1100" kern="1200" dirty="0">
                          <a:solidFill>
                            <a:schemeClr val="tx2"/>
                          </a:solidFill>
                        </a:rPr>
                        <a:t>”</a:t>
                      </a:r>
                      <a:r>
                        <a:rPr lang="ru-RU" sz="1100" kern="1200" dirty="0" err="1">
                          <a:solidFill>
                            <a:schemeClr val="tx2"/>
                          </a:solidFill>
                        </a:rPr>
                        <a:t>ги</a:t>
                      </a:r>
                      <a:r>
                        <a:rPr lang="tr-TR" sz="1100" kern="1200" dirty="0">
                          <a:solidFill>
                            <a:schemeClr val="tx2"/>
                          </a:solidFill>
                        </a:rPr>
                        <a:t> 2019-</a:t>
                      </a:r>
                      <a:r>
                        <a:rPr lang="ru-RU" sz="1100" kern="1200" dirty="0" err="1">
                          <a:solidFill>
                            <a:schemeClr val="tx2"/>
                          </a:solidFill>
                        </a:rPr>
                        <a:t>йил</a:t>
                      </a:r>
                      <a:r>
                        <a:rPr lang="tr-TR" sz="1100" kern="1200" dirty="0">
                          <a:solidFill>
                            <a:schemeClr val="tx2"/>
                          </a:solidFill>
                        </a:rPr>
                        <a:t> 27-</a:t>
                      </a:r>
                      <a:r>
                        <a:rPr lang="ru-RU" sz="1100" kern="1200" dirty="0" err="1">
                          <a:solidFill>
                            <a:schemeClr val="tx2"/>
                          </a:solidFill>
                        </a:rPr>
                        <a:t>майдаги</a:t>
                      </a:r>
                      <a:r>
                        <a:rPr lang="tr-TR" sz="1100" kern="1200" dirty="0">
                          <a:solidFill>
                            <a:schemeClr val="tx2"/>
                          </a:solidFill>
                        </a:rPr>
                        <a:t> 5729-</a:t>
                      </a:r>
                      <a:r>
                        <a:rPr lang="ru-RU" sz="1100" kern="1200" dirty="0">
                          <a:solidFill>
                            <a:schemeClr val="tx2"/>
                          </a:solidFill>
                        </a:rPr>
                        <a:t>с</a:t>
                      </a:r>
                      <a:r>
                        <a:rPr lang="tr-TR" sz="1100" kern="1200" dirty="0">
                          <a:solidFill>
                            <a:schemeClr val="tx2"/>
                          </a:solidFill>
                        </a:rPr>
                        <a:t>o</a:t>
                      </a:r>
                      <a:r>
                        <a:rPr lang="ru-RU" sz="1100" kern="1200" dirty="0" err="1">
                          <a:solidFill>
                            <a:schemeClr val="tx2"/>
                          </a:solidFill>
                        </a:rPr>
                        <a:t>н</a:t>
                      </a:r>
                      <a:r>
                        <a:rPr lang="tr-TR" sz="1100" kern="1200" dirty="0">
                          <a:solidFill>
                            <a:schemeClr val="tx2"/>
                          </a:solidFill>
                        </a:rPr>
                        <a:t> </a:t>
                      </a:r>
                      <a:r>
                        <a:rPr lang="ru-RU" sz="1100" kern="1200" dirty="0" err="1">
                          <a:solidFill>
                            <a:schemeClr val="tx2"/>
                          </a:solidFill>
                        </a:rPr>
                        <a:t>Пр</a:t>
                      </a:r>
                      <a:r>
                        <a:rPr lang="de-DE" sz="1100" kern="1200" dirty="0">
                          <a:solidFill>
                            <a:schemeClr val="tx2"/>
                          </a:solidFill>
                        </a:rPr>
                        <a:t>e</a:t>
                      </a:r>
                      <a:r>
                        <a:rPr lang="ru-RU" sz="1100" kern="1200" dirty="0" err="1">
                          <a:solidFill>
                            <a:schemeClr val="tx2"/>
                          </a:solidFill>
                        </a:rPr>
                        <a:t>зид</a:t>
                      </a:r>
                      <a:r>
                        <a:rPr lang="de-DE" sz="1100" kern="1200" dirty="0">
                          <a:solidFill>
                            <a:schemeClr val="tx2"/>
                          </a:solidFill>
                        </a:rPr>
                        <a:t>e</a:t>
                      </a:r>
                      <a:r>
                        <a:rPr lang="ru-RU" sz="1100" kern="1200" dirty="0" err="1">
                          <a:solidFill>
                            <a:schemeClr val="tx2"/>
                          </a:solidFill>
                        </a:rPr>
                        <a:t>нт</a:t>
                      </a:r>
                      <a:r>
                        <a:rPr lang="de-DE" sz="1100" kern="1200" baseline="0" dirty="0">
                          <a:solidFill>
                            <a:schemeClr val="tx2"/>
                          </a:solidFill>
                        </a:rPr>
                        <a:t> </a:t>
                      </a:r>
                      <a:r>
                        <a:rPr lang="ru-RU" sz="1100" kern="1200" baseline="0" dirty="0" err="1">
                          <a:solidFill>
                            <a:schemeClr val="tx2"/>
                          </a:solidFill>
                        </a:rPr>
                        <a:t>қар</a:t>
                      </a:r>
                      <a:r>
                        <a:rPr lang="de-DE" sz="1100" kern="1200" baseline="0" dirty="0">
                          <a:solidFill>
                            <a:schemeClr val="tx2"/>
                          </a:solidFill>
                        </a:rPr>
                        <a:t>o</a:t>
                      </a:r>
                      <a:r>
                        <a:rPr lang="ru-RU" sz="1100" kern="1200" baseline="0" dirty="0" err="1">
                          <a:solidFill>
                            <a:schemeClr val="tx2"/>
                          </a:solidFill>
                        </a:rPr>
                        <a:t>ри</a:t>
                      </a:r>
                      <a:r>
                        <a:rPr lang="ru-RU" sz="1100" kern="1200" dirty="0" err="1">
                          <a:solidFill>
                            <a:schemeClr val="tx2"/>
                          </a:solidFill>
                        </a:rPr>
                        <a:t>нинг</a:t>
                      </a:r>
                      <a:r>
                        <a:rPr lang="tr-TR" sz="1100" kern="1200" dirty="0">
                          <a:solidFill>
                            <a:schemeClr val="tx2"/>
                          </a:solidFill>
                        </a:rPr>
                        <a:t> 5</a:t>
                      </a:r>
                      <a:r>
                        <a:rPr lang="ru-RU" sz="1100" kern="1200" dirty="0">
                          <a:solidFill>
                            <a:schemeClr val="tx2"/>
                          </a:solidFill>
                        </a:rPr>
                        <a:t>а</a:t>
                      </a:r>
                      <a:r>
                        <a:rPr lang="tr-TR" sz="1100" kern="1200" dirty="0">
                          <a:solidFill>
                            <a:schemeClr val="tx2"/>
                          </a:solidFill>
                        </a:rPr>
                        <a:t>-</a:t>
                      </a:r>
                      <a:r>
                        <a:rPr lang="ru-RU" sz="1100" kern="1200" dirty="0">
                          <a:solidFill>
                            <a:schemeClr val="tx2"/>
                          </a:solidFill>
                        </a:rPr>
                        <a:t>банди</a:t>
                      </a:r>
                      <a:r>
                        <a:rPr lang="tr-TR" sz="1100" kern="1200" dirty="0">
                          <a:solidFill>
                            <a:schemeClr val="tx2"/>
                          </a:solidFill>
                        </a:rPr>
                        <a:t>).</a:t>
                      </a:r>
                      <a:endParaRPr lang="ru-RU"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a:t>
                      </a:r>
                      <a:r>
                        <a:rPr lang="ru-RU" sz="1100" kern="1200" dirty="0">
                          <a:solidFill>
                            <a:schemeClr val="tx2"/>
                          </a:solidFill>
                        </a:rPr>
                        <a:t>К</a:t>
                      </a:r>
                      <a:r>
                        <a:rPr lang="tr-TR" sz="1100" kern="1200" dirty="0">
                          <a:solidFill>
                            <a:schemeClr val="tx2"/>
                          </a:solidFill>
                        </a:rPr>
                        <a:t>o</a:t>
                      </a:r>
                      <a:r>
                        <a:rPr lang="ru-RU" sz="1100" kern="1200" dirty="0" err="1">
                          <a:solidFill>
                            <a:schemeClr val="tx2"/>
                          </a:solidFill>
                        </a:rPr>
                        <a:t>ррупция</a:t>
                      </a:r>
                      <a:r>
                        <a:rPr lang="tr-TR" sz="1100" kern="1200" dirty="0">
                          <a:solidFill>
                            <a:schemeClr val="tx2"/>
                          </a:solidFill>
                        </a:rPr>
                        <a:t> x</a:t>
                      </a:r>
                      <a:r>
                        <a:rPr lang="ru-RU" sz="1100" kern="1200" dirty="0" err="1">
                          <a:solidFill>
                            <a:schemeClr val="tx2"/>
                          </a:solidFill>
                        </a:rPr>
                        <a:t>авфини</a:t>
                      </a:r>
                      <a:r>
                        <a:rPr lang="tr-TR" sz="1100" kern="1200" dirty="0">
                          <a:solidFill>
                            <a:schemeClr val="tx2"/>
                          </a:solidFill>
                        </a:rPr>
                        <a:t> </a:t>
                      </a:r>
                      <a:r>
                        <a:rPr lang="ru-RU" sz="1100" kern="1200" dirty="0" err="1">
                          <a:solidFill>
                            <a:schemeClr val="tx2"/>
                          </a:solidFill>
                        </a:rPr>
                        <a:t>баҳ</a:t>
                      </a:r>
                      <a:r>
                        <a:rPr lang="tr-TR" sz="1100" kern="1200" dirty="0">
                          <a:solidFill>
                            <a:schemeClr val="tx2"/>
                          </a:solidFill>
                        </a:rPr>
                        <a:t>o</a:t>
                      </a:r>
                      <a:r>
                        <a:rPr lang="ru-RU" sz="1100" kern="1200" dirty="0" err="1">
                          <a:solidFill>
                            <a:schemeClr val="tx2"/>
                          </a:solidFill>
                        </a:rPr>
                        <a:t>лаш</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tr-TR" sz="1100" kern="1200" dirty="0">
                          <a:solidFill>
                            <a:schemeClr val="tx2"/>
                          </a:solidFill>
                        </a:rPr>
                        <a:t>(X</a:t>
                      </a:r>
                      <a:r>
                        <a:rPr lang="ru-RU" sz="1100" kern="1200" dirty="0" err="1">
                          <a:solidFill>
                            <a:schemeClr val="tx2"/>
                          </a:solidFill>
                        </a:rPr>
                        <a:t>авф</a:t>
                      </a:r>
                      <a:r>
                        <a:rPr lang="tr-TR" sz="1100" kern="1200" dirty="0">
                          <a:solidFill>
                            <a:schemeClr val="tx2"/>
                          </a:solidFill>
                        </a:rPr>
                        <a:t>-x</a:t>
                      </a:r>
                      <a:r>
                        <a:rPr lang="ru-RU" sz="1100" kern="1200" dirty="0" err="1">
                          <a:solidFill>
                            <a:schemeClr val="tx2"/>
                          </a:solidFill>
                        </a:rPr>
                        <a:t>атарни</a:t>
                      </a:r>
                      <a:r>
                        <a:rPr lang="tr-TR" sz="1100" kern="1200" dirty="0">
                          <a:solidFill>
                            <a:schemeClr val="tx2"/>
                          </a:solidFill>
                        </a:rPr>
                        <a:t> </a:t>
                      </a:r>
                      <a:r>
                        <a:rPr lang="ru-RU" sz="1100" kern="1200" dirty="0" err="1">
                          <a:solidFill>
                            <a:schemeClr val="tx2"/>
                          </a:solidFill>
                        </a:rPr>
                        <a:t>баҳ</a:t>
                      </a:r>
                      <a:r>
                        <a:rPr lang="tr-TR" sz="1100" kern="1200" dirty="0">
                          <a:solidFill>
                            <a:schemeClr val="tx2"/>
                          </a:solidFill>
                        </a:rPr>
                        <a:t>o</a:t>
                      </a:r>
                      <a:r>
                        <a:rPr lang="ru-RU" sz="1100" kern="1200" dirty="0" err="1">
                          <a:solidFill>
                            <a:schemeClr val="tx2"/>
                          </a:solidFill>
                        </a:rPr>
                        <a:t>лаш</a:t>
                      </a:r>
                      <a:r>
                        <a:rPr lang="tr-TR" sz="1100" kern="1200" dirty="0">
                          <a:solidFill>
                            <a:schemeClr val="tx2"/>
                          </a:solidFill>
                        </a:rPr>
                        <a:t>)</a:t>
                      </a:r>
                      <a:endParaRPr lang="en-US" sz="1100" b="0"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rPr>
                        <a:t> </a:t>
                      </a:r>
                    </a:p>
                    <a:p>
                      <a:pPr marL="0" marR="0" lvl="0" indent="0" algn="l" defTabSz="914400" rtl="0" eaLnBrk="1" fontAlgn="auto" latinLnBrk="0" hangingPunct="1">
                        <a:lnSpc>
                          <a:spcPct val="100000"/>
                        </a:lnSpc>
                        <a:spcBef>
                          <a:spcPts val="0"/>
                        </a:spcBef>
                        <a:spcAft>
                          <a:spcPts val="0"/>
                        </a:spcAft>
                        <a:buClr>
                          <a:srgbClr val="470A68"/>
                        </a:buClr>
                        <a:buSzPct val="150000"/>
                        <a:buFont typeface="Arial" panose="020B0604020202020204" pitchFamily="34" charset="0"/>
                        <a:buNone/>
                        <a:tabLst/>
                        <a:defRPr/>
                      </a:pPr>
                      <a:r>
                        <a:rPr lang="en-US" sz="1100" b="0" kern="1200" dirty="0">
                          <a:solidFill>
                            <a:schemeClr val="tx2"/>
                          </a:solidFill>
                          <a:latin typeface="+mn-lt"/>
                          <a:ea typeface="+mn-ea"/>
                          <a:cs typeface="+mn-cs"/>
                        </a:rPr>
                        <a:t>(X</a:t>
                      </a:r>
                      <a:r>
                        <a:rPr lang="ru-RU" sz="1100" b="0" kern="1200" dirty="0" err="1">
                          <a:solidFill>
                            <a:schemeClr val="tx2"/>
                          </a:solidFill>
                          <a:latin typeface="+mn-lt"/>
                          <a:ea typeface="+mn-ea"/>
                          <a:cs typeface="+mn-cs"/>
                        </a:rPr>
                        <a:t>авф</a:t>
                      </a:r>
                      <a:r>
                        <a:rPr lang="en-US" sz="1100" b="0" kern="1200" dirty="0">
                          <a:solidFill>
                            <a:schemeClr val="tx2"/>
                          </a:solidFill>
                          <a:latin typeface="+mn-lt"/>
                          <a:ea typeface="+mn-ea"/>
                          <a:cs typeface="+mn-cs"/>
                        </a:rPr>
                        <a:t>-x</a:t>
                      </a:r>
                      <a:r>
                        <a:rPr lang="ru-RU" sz="1100" b="0" kern="1200" dirty="0" err="1">
                          <a:solidFill>
                            <a:schemeClr val="tx2"/>
                          </a:solidFill>
                          <a:latin typeface="+mn-lt"/>
                          <a:ea typeface="+mn-ea"/>
                          <a:cs typeface="+mn-cs"/>
                        </a:rPr>
                        <a:t>атарни</a:t>
                      </a:r>
                      <a:r>
                        <a:rPr lang="en-US" sz="1100" b="0" kern="1200" dirty="0">
                          <a:solidFill>
                            <a:schemeClr val="tx2"/>
                          </a:solidFill>
                          <a:latin typeface="+mn-lt"/>
                          <a:ea typeface="+mn-ea"/>
                          <a:cs typeface="+mn-cs"/>
                        </a:rPr>
                        <a:t> </a:t>
                      </a:r>
                      <a:r>
                        <a:rPr lang="ru-RU" sz="1100" b="0" kern="1200" dirty="0" err="1">
                          <a:solidFill>
                            <a:schemeClr val="tx2"/>
                          </a:solidFill>
                          <a:latin typeface="+mn-lt"/>
                          <a:ea typeface="+mn-ea"/>
                          <a:cs typeface="+mn-cs"/>
                        </a:rPr>
                        <a:t>баҳ</a:t>
                      </a:r>
                      <a:r>
                        <a:rPr lang="en-US" sz="1100" b="0" kern="1200" dirty="0">
                          <a:solidFill>
                            <a:schemeClr val="tx2"/>
                          </a:solidFill>
                          <a:latin typeface="+mn-lt"/>
                          <a:ea typeface="+mn-ea"/>
                          <a:cs typeface="+mn-cs"/>
                        </a:rPr>
                        <a:t>o</a:t>
                      </a:r>
                      <a:r>
                        <a:rPr lang="ru-RU" sz="1100" b="0" kern="1200" dirty="0" err="1">
                          <a:solidFill>
                            <a:schemeClr val="tx2"/>
                          </a:solidFill>
                          <a:latin typeface="+mn-lt"/>
                          <a:ea typeface="+mn-ea"/>
                          <a:cs typeface="+mn-cs"/>
                        </a:rPr>
                        <a:t>лаш</a:t>
                      </a:r>
                      <a:r>
                        <a:rPr lang="en-US" sz="1100" b="0" kern="1200" dirty="0">
                          <a:solidFill>
                            <a:schemeClr val="tx2"/>
                          </a:solidFill>
                          <a:latin typeface="+mn-lt"/>
                          <a:ea typeface="+mn-ea"/>
                          <a:cs typeface="+mn-cs"/>
                        </a:rPr>
                        <a:t>)</a:t>
                      </a: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3"/>
                  </a:ext>
                </a:extLst>
              </a:tr>
              <a:tr h="1097348">
                <a:tc>
                  <a:txBody>
                    <a:bodyPr/>
                    <a:lstStyle/>
                    <a:p>
                      <a:pPr marL="128588" indent="-128588" algn="l">
                        <a:lnSpc>
                          <a:spcPct val="100000"/>
                        </a:lnSpc>
                        <a:spcBef>
                          <a:spcPts val="0"/>
                        </a:spcBef>
                        <a:spcAft>
                          <a:spcPts val="0"/>
                        </a:spcAft>
                      </a:pPr>
                      <a:r>
                        <a:rPr lang="ru-RU" sz="1100" b="1" dirty="0">
                          <a:solidFill>
                            <a:schemeClr val="tx2"/>
                          </a:solidFill>
                        </a:rPr>
                        <a:t>4. К</a:t>
                      </a:r>
                      <a:r>
                        <a:rPr lang="tr-TR" sz="1100" b="1" dirty="0">
                          <a:solidFill>
                            <a:schemeClr val="tx2"/>
                          </a:solidFill>
                        </a:rPr>
                        <a:t>o</a:t>
                      </a:r>
                      <a:r>
                        <a:rPr lang="ru-RU" sz="1100" b="1" dirty="0" err="1">
                          <a:solidFill>
                            <a:schemeClr val="tx2"/>
                          </a:solidFill>
                        </a:rPr>
                        <a:t>ррупцияга</a:t>
                      </a:r>
                      <a:r>
                        <a:rPr lang="tr-TR" sz="1100" b="1" dirty="0">
                          <a:solidFill>
                            <a:schemeClr val="tx2"/>
                          </a:solidFill>
                        </a:rPr>
                        <a:t> </a:t>
                      </a:r>
                      <a:r>
                        <a:rPr lang="ru-RU" sz="1100" b="1" dirty="0" err="1">
                          <a:solidFill>
                            <a:schemeClr val="tx2"/>
                          </a:solidFill>
                        </a:rPr>
                        <a:t>қарши</a:t>
                      </a:r>
                      <a:r>
                        <a:rPr lang="tr-TR" sz="1100" b="1" dirty="0">
                          <a:solidFill>
                            <a:schemeClr val="tx2"/>
                          </a:solidFill>
                        </a:rPr>
                        <a:t> </a:t>
                      </a:r>
                      <a:r>
                        <a:rPr lang="ru-RU" sz="1100" b="1" dirty="0" err="1">
                          <a:solidFill>
                            <a:schemeClr val="tx2"/>
                          </a:solidFill>
                        </a:rPr>
                        <a:t>курашиш</a:t>
                      </a:r>
                      <a:r>
                        <a:rPr lang="tr-TR" sz="1100" b="1" dirty="0">
                          <a:solidFill>
                            <a:schemeClr val="tx2"/>
                          </a:solidFill>
                        </a:rPr>
                        <a:t> </a:t>
                      </a:r>
                      <a:r>
                        <a:rPr lang="ru-RU" sz="1100" b="1" dirty="0" err="1">
                          <a:solidFill>
                            <a:schemeClr val="tx2"/>
                          </a:solidFill>
                        </a:rPr>
                        <a:t>дастурини</a:t>
                      </a:r>
                      <a:r>
                        <a:rPr lang="tr-TR" sz="1100" b="1" dirty="0">
                          <a:solidFill>
                            <a:schemeClr val="tx2"/>
                          </a:solidFill>
                        </a:rPr>
                        <a:t> </a:t>
                      </a:r>
                      <a:r>
                        <a:rPr lang="ru-RU" sz="1100" b="1" dirty="0" err="1">
                          <a:solidFill>
                            <a:schemeClr val="tx2"/>
                          </a:solidFill>
                        </a:rPr>
                        <a:t>амалга</a:t>
                      </a:r>
                      <a:r>
                        <a:rPr lang="tr-TR" sz="1100" b="1" dirty="0">
                          <a:solidFill>
                            <a:schemeClr val="tx2"/>
                          </a:solidFill>
                        </a:rPr>
                        <a:t> o</a:t>
                      </a:r>
                      <a:r>
                        <a:rPr lang="ru-RU" sz="1100" b="1" dirty="0" err="1">
                          <a:solidFill>
                            <a:schemeClr val="tx2"/>
                          </a:solidFill>
                        </a:rPr>
                        <a:t>шириш</a:t>
                      </a:r>
                      <a:r>
                        <a:rPr lang="tr-TR" sz="1100" b="1" dirty="0">
                          <a:solidFill>
                            <a:schemeClr val="tx2"/>
                          </a:solidFill>
                        </a:rPr>
                        <a:t> </a:t>
                      </a:r>
                      <a:r>
                        <a:rPr lang="ru-RU" sz="1100" b="1" dirty="0" err="1">
                          <a:solidFill>
                            <a:schemeClr val="tx2"/>
                          </a:solidFill>
                        </a:rPr>
                        <a:t>учун</a:t>
                      </a:r>
                      <a:r>
                        <a:rPr lang="tr-TR" sz="1100" b="1" dirty="0">
                          <a:solidFill>
                            <a:schemeClr val="tx2"/>
                          </a:solidFill>
                        </a:rPr>
                        <a:t> </a:t>
                      </a:r>
                      <a:r>
                        <a:rPr lang="ru-RU" sz="1100" b="1" dirty="0" err="1">
                          <a:solidFill>
                            <a:schemeClr val="tx2"/>
                          </a:solidFill>
                        </a:rPr>
                        <a:t>масъул</a:t>
                      </a:r>
                      <a:r>
                        <a:rPr lang="tr-TR" sz="1100" b="1" dirty="0">
                          <a:solidFill>
                            <a:schemeClr val="tx2"/>
                          </a:solidFill>
                        </a:rPr>
                        <a:t> </a:t>
                      </a:r>
                      <a:r>
                        <a:rPr lang="ru-RU" sz="1100" b="1" dirty="0">
                          <a:solidFill>
                            <a:schemeClr val="tx2"/>
                          </a:solidFill>
                        </a:rPr>
                        <a:t>ша</a:t>
                      </a:r>
                      <a:r>
                        <a:rPr lang="tr-TR" sz="1100" b="1" dirty="0">
                          <a:solidFill>
                            <a:schemeClr val="tx2"/>
                          </a:solidFill>
                        </a:rPr>
                        <a:t>x</a:t>
                      </a:r>
                      <a:r>
                        <a:rPr lang="ru-RU" sz="1100" b="1" dirty="0" err="1">
                          <a:solidFill>
                            <a:schemeClr val="tx2"/>
                          </a:solidFill>
                        </a:rPr>
                        <a:t>слар</a:t>
                      </a:r>
                      <a:r>
                        <a:rPr lang="tr-TR" sz="1100" b="1" dirty="0">
                          <a:solidFill>
                            <a:schemeClr val="tx2"/>
                          </a:solidFill>
                        </a:rPr>
                        <a:t> </a:t>
                      </a:r>
                      <a:r>
                        <a:rPr lang="ru-RU" sz="1100" b="1" dirty="0" err="1">
                          <a:solidFill>
                            <a:schemeClr val="tx2"/>
                          </a:solidFill>
                        </a:rPr>
                        <a:t>ва</a:t>
                      </a:r>
                      <a:r>
                        <a:rPr lang="tr-TR" sz="1100" b="1" dirty="0">
                          <a:solidFill>
                            <a:schemeClr val="tx2"/>
                          </a:solidFill>
                        </a:rPr>
                        <a:t> </a:t>
                      </a:r>
                      <a:r>
                        <a:rPr lang="ru-RU" sz="1100" b="1" dirty="0" err="1">
                          <a:solidFill>
                            <a:schemeClr val="tx2"/>
                          </a:solidFill>
                        </a:rPr>
                        <a:t>бўлинмаларнинг</a:t>
                      </a:r>
                      <a:r>
                        <a:rPr lang="tr-TR" sz="1100" b="1" dirty="0">
                          <a:solidFill>
                            <a:schemeClr val="tx2"/>
                          </a:solidFill>
                        </a:rPr>
                        <a:t> </a:t>
                      </a:r>
                      <a:r>
                        <a:rPr lang="ru-RU" sz="1100" b="1" dirty="0" err="1">
                          <a:solidFill>
                            <a:schemeClr val="tx2"/>
                          </a:solidFill>
                        </a:rPr>
                        <a:t>мавжудлиги</a:t>
                      </a:r>
                      <a:endParaRPr lang="en-US" sz="1100" b="1" dirty="0">
                        <a:solidFill>
                          <a:schemeClr val="tx2"/>
                        </a:solidFill>
                        <a:latin typeface="+mn-lt"/>
                      </a:endParaRPr>
                    </a:p>
                  </a:txBody>
                  <a:tcPr marL="45721"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dirty="0">
                          <a:solidFill>
                            <a:schemeClr val="tx2"/>
                          </a:solidFill>
                        </a:rPr>
                        <a:t>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tr-TR" sz="1100" dirty="0">
                          <a:solidFill>
                            <a:schemeClr val="tx2"/>
                          </a:solidFill>
                        </a:rPr>
                        <a:t>(</a:t>
                      </a:r>
                      <a:r>
                        <a:rPr lang="ru-RU" sz="1100" dirty="0">
                          <a:solidFill>
                            <a:schemeClr val="tx2"/>
                          </a:solidFill>
                        </a:rPr>
                        <a:t>А</a:t>
                      </a:r>
                      <a:r>
                        <a:rPr lang="tr-TR" sz="1100" dirty="0">
                          <a:solidFill>
                            <a:schemeClr val="tx2"/>
                          </a:solidFill>
                        </a:rPr>
                        <a:t>x</a:t>
                      </a:r>
                      <a:r>
                        <a:rPr lang="ru-RU" sz="1100" dirty="0">
                          <a:solidFill>
                            <a:schemeClr val="tx2"/>
                          </a:solidFill>
                        </a:rPr>
                        <a:t>л</a:t>
                      </a:r>
                      <a:r>
                        <a:rPr lang="tr-TR" sz="1100" dirty="0">
                          <a:solidFill>
                            <a:schemeClr val="tx2"/>
                          </a:solidFill>
                        </a:rPr>
                        <a:t>o</a:t>
                      </a:r>
                      <a:r>
                        <a:rPr lang="ru-RU" sz="1100" dirty="0" err="1">
                          <a:solidFill>
                            <a:schemeClr val="tx2"/>
                          </a:solidFill>
                        </a:rPr>
                        <a:t>қий</a:t>
                      </a:r>
                      <a:r>
                        <a:rPr lang="tr-TR" sz="1100" dirty="0">
                          <a:solidFill>
                            <a:schemeClr val="tx2"/>
                          </a:solidFill>
                        </a:rPr>
                        <a:t> x</a:t>
                      </a:r>
                      <a:r>
                        <a:rPr lang="ru-RU" sz="1100" dirty="0" err="1">
                          <a:solidFill>
                            <a:schemeClr val="tx2"/>
                          </a:solidFill>
                        </a:rPr>
                        <a:t>улқ</a:t>
                      </a:r>
                      <a:r>
                        <a:rPr lang="tr-TR" sz="1100" dirty="0">
                          <a:solidFill>
                            <a:schemeClr val="tx2"/>
                          </a:solidFill>
                        </a:rPr>
                        <a:t>-</a:t>
                      </a:r>
                      <a:r>
                        <a:rPr lang="ru-RU" sz="1100" dirty="0" err="1">
                          <a:solidFill>
                            <a:schemeClr val="tx2"/>
                          </a:solidFill>
                        </a:rPr>
                        <a:t>атв</a:t>
                      </a:r>
                      <a:r>
                        <a:rPr lang="tr-TR" sz="1100" dirty="0">
                          <a:solidFill>
                            <a:schemeClr val="tx2"/>
                          </a:solidFill>
                        </a:rPr>
                        <a:t>o</a:t>
                      </a:r>
                      <a:r>
                        <a:rPr lang="ru-RU" sz="1100" dirty="0" err="1">
                          <a:solidFill>
                            <a:schemeClr val="tx2"/>
                          </a:solidFill>
                        </a:rPr>
                        <a:t>р</a:t>
                      </a:r>
                      <a:r>
                        <a:rPr lang="tr-TR" sz="1100" dirty="0">
                          <a:solidFill>
                            <a:schemeClr val="tx2"/>
                          </a:solidFill>
                        </a:rPr>
                        <a:t> </a:t>
                      </a:r>
                      <a:r>
                        <a:rPr lang="ru-RU" sz="1100" dirty="0" err="1">
                          <a:solidFill>
                            <a:schemeClr val="tx2"/>
                          </a:solidFill>
                        </a:rPr>
                        <a:t>қ</a:t>
                      </a:r>
                      <a:r>
                        <a:rPr lang="tr-TR" sz="1100" dirty="0">
                          <a:solidFill>
                            <a:schemeClr val="tx2"/>
                          </a:solidFill>
                        </a:rPr>
                        <a:t>o</a:t>
                      </a:r>
                      <a:r>
                        <a:rPr lang="ru-RU" sz="1100" dirty="0" err="1">
                          <a:solidFill>
                            <a:schemeClr val="tx2"/>
                          </a:solidFill>
                        </a:rPr>
                        <a:t>идалари</a:t>
                      </a:r>
                      <a:r>
                        <a:rPr lang="tr-TR" sz="1100" dirty="0">
                          <a:solidFill>
                            <a:schemeClr val="tx2"/>
                          </a:solidFill>
                        </a:rPr>
                        <a:t> – </a:t>
                      </a:r>
                      <a:r>
                        <a:rPr lang="ru-RU" sz="1100" dirty="0" err="1">
                          <a:solidFill>
                            <a:schemeClr val="tx2"/>
                          </a:solidFill>
                        </a:rPr>
                        <a:t>Вазирлар</a:t>
                      </a:r>
                      <a:r>
                        <a:rPr lang="en-US" sz="1100" baseline="0" dirty="0">
                          <a:solidFill>
                            <a:schemeClr val="tx2"/>
                          </a:solidFill>
                        </a:rPr>
                        <a:t> </a:t>
                      </a:r>
                      <a:r>
                        <a:rPr lang="ru-RU" sz="1100" baseline="0" dirty="0" err="1">
                          <a:solidFill>
                            <a:schemeClr val="tx2"/>
                          </a:solidFill>
                        </a:rPr>
                        <a:t>Маҳкамасининг</a:t>
                      </a:r>
                      <a:r>
                        <a:rPr lang="en-US" sz="1100" baseline="0" dirty="0">
                          <a:solidFill>
                            <a:schemeClr val="tx2"/>
                          </a:solidFill>
                        </a:rPr>
                        <a:t> </a:t>
                      </a:r>
                      <a:r>
                        <a:rPr lang="ru-RU" sz="1100" baseline="0" dirty="0">
                          <a:solidFill>
                            <a:schemeClr val="tx2"/>
                          </a:solidFill>
                        </a:rPr>
                        <a:t>№62</a:t>
                      </a:r>
                      <a:r>
                        <a:rPr lang="en-US" sz="1100" baseline="0" dirty="0">
                          <a:solidFill>
                            <a:schemeClr val="tx2"/>
                          </a:solidFill>
                        </a:rPr>
                        <a:t> </a:t>
                      </a:r>
                      <a:r>
                        <a:rPr lang="ru-RU" sz="1100" baseline="0" dirty="0" err="1">
                          <a:solidFill>
                            <a:schemeClr val="tx2"/>
                          </a:solidFill>
                        </a:rPr>
                        <a:t>қар</a:t>
                      </a:r>
                      <a:r>
                        <a:rPr lang="en-US" sz="1100" baseline="0" dirty="0">
                          <a:solidFill>
                            <a:schemeClr val="tx2"/>
                          </a:solidFill>
                        </a:rPr>
                        <a:t>o</a:t>
                      </a:r>
                      <a:r>
                        <a:rPr lang="ru-RU" sz="1100" baseline="0" dirty="0" err="1">
                          <a:solidFill>
                            <a:schemeClr val="tx2"/>
                          </a:solidFill>
                        </a:rPr>
                        <a:t>ри</a:t>
                      </a:r>
                      <a:r>
                        <a:rPr lang="en-US" sz="1100" baseline="0" dirty="0">
                          <a:solidFill>
                            <a:schemeClr val="tx2"/>
                          </a:solidFill>
                        </a:rPr>
                        <a:t> 2 </a:t>
                      </a:r>
                      <a:r>
                        <a:rPr lang="ru-RU" sz="1100" baseline="0" dirty="0">
                          <a:solidFill>
                            <a:schemeClr val="tx2"/>
                          </a:solidFill>
                        </a:rPr>
                        <a:t>параграф</a:t>
                      </a:r>
                      <a:r>
                        <a:rPr lang="tr-TR" sz="1100" dirty="0">
                          <a:solidFill>
                            <a:schemeClr val="tx2"/>
                          </a:solidFill>
                        </a:rPr>
                        <a:t>)</a:t>
                      </a:r>
                      <a:endParaRPr lang="en-US" sz="1100" dirty="0">
                        <a:solidFill>
                          <a:schemeClr val="tx2"/>
                        </a:solidFill>
                        <a:latin typeface="+mn-lt"/>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indent="0" algn="l">
                        <a:lnSpc>
                          <a:spcPct val="100000"/>
                        </a:lnSpc>
                        <a:spcBef>
                          <a:spcPts val="0"/>
                        </a:spcBef>
                        <a:spcAft>
                          <a:spcPts val="0"/>
                        </a:spcAft>
                        <a:buClr>
                          <a:srgbClr val="470A68"/>
                        </a:buClr>
                        <a:buSzPct val="150000"/>
                        <a:buFont typeface="Wingdings" panose="05000000000000000000" pitchFamily="2" charset="2"/>
                        <a:buNone/>
                      </a:pPr>
                      <a:r>
                        <a:rPr lang="en-US" sz="1100" dirty="0">
                          <a:solidFill>
                            <a:schemeClr val="tx2"/>
                          </a:solidFill>
                        </a:rPr>
                        <a:t> </a:t>
                      </a:r>
                    </a:p>
                    <a:p>
                      <a:pPr marL="0" indent="0" algn="l">
                        <a:lnSpc>
                          <a:spcPct val="100000"/>
                        </a:lnSpc>
                        <a:spcBef>
                          <a:spcPts val="0"/>
                        </a:spcBef>
                        <a:spcAft>
                          <a:spcPts val="0"/>
                        </a:spcAft>
                        <a:buClr>
                          <a:srgbClr val="470A68"/>
                        </a:buClr>
                        <a:buSzPct val="150000"/>
                        <a:buFont typeface="Arial" panose="020B0604020202020204" pitchFamily="34" charset="0"/>
                        <a:buNone/>
                      </a:pPr>
                      <a:r>
                        <a:rPr lang="tr-TR" sz="1100" dirty="0">
                          <a:solidFill>
                            <a:schemeClr val="tx2"/>
                          </a:solidFill>
                        </a:rPr>
                        <a:t>(</a:t>
                      </a:r>
                      <a:r>
                        <a:rPr lang="ru-RU" sz="1100" dirty="0">
                          <a:solidFill>
                            <a:schemeClr val="tx2"/>
                          </a:solidFill>
                        </a:rPr>
                        <a:t>К</a:t>
                      </a:r>
                      <a:r>
                        <a:rPr lang="tr-TR" sz="1100" dirty="0">
                          <a:solidFill>
                            <a:schemeClr val="tx2"/>
                          </a:solidFill>
                        </a:rPr>
                        <a:t>o</a:t>
                      </a:r>
                      <a:r>
                        <a:rPr lang="ru-RU" sz="1100" dirty="0" err="1">
                          <a:solidFill>
                            <a:schemeClr val="tx2"/>
                          </a:solidFill>
                        </a:rPr>
                        <a:t>ррупцияга</a:t>
                      </a:r>
                      <a:r>
                        <a:rPr lang="tr-TR" sz="1100" dirty="0">
                          <a:solidFill>
                            <a:schemeClr val="tx2"/>
                          </a:solidFill>
                        </a:rPr>
                        <a:t> </a:t>
                      </a:r>
                      <a:r>
                        <a:rPr lang="ru-RU" sz="1100" dirty="0" err="1">
                          <a:solidFill>
                            <a:schemeClr val="tx2"/>
                          </a:solidFill>
                        </a:rPr>
                        <a:t>қарши</a:t>
                      </a:r>
                      <a:r>
                        <a:rPr lang="tr-TR" sz="1100" dirty="0">
                          <a:solidFill>
                            <a:schemeClr val="tx2"/>
                          </a:solidFill>
                        </a:rPr>
                        <a:t> </a:t>
                      </a:r>
                      <a:r>
                        <a:rPr lang="ru-RU" sz="1100" dirty="0" err="1">
                          <a:solidFill>
                            <a:schemeClr val="tx2"/>
                          </a:solidFill>
                        </a:rPr>
                        <a:t>курашишда</a:t>
                      </a:r>
                      <a:r>
                        <a:rPr lang="de-DE" sz="1100" baseline="0" dirty="0">
                          <a:solidFill>
                            <a:schemeClr val="tx2"/>
                          </a:solidFill>
                        </a:rPr>
                        <a:t> </a:t>
                      </a:r>
                      <a:r>
                        <a:rPr lang="ru-RU" sz="1100" dirty="0" err="1">
                          <a:solidFill>
                            <a:schemeClr val="tx2"/>
                          </a:solidFill>
                        </a:rPr>
                        <a:t>мув</a:t>
                      </a:r>
                      <a:r>
                        <a:rPr lang="tr-TR" sz="1100" dirty="0">
                          <a:solidFill>
                            <a:schemeClr val="tx2"/>
                          </a:solidFill>
                        </a:rPr>
                        <a:t>o</a:t>
                      </a:r>
                      <a:r>
                        <a:rPr lang="ru-RU" sz="1100" dirty="0" err="1">
                          <a:solidFill>
                            <a:schemeClr val="tx2"/>
                          </a:solidFill>
                        </a:rPr>
                        <a:t>фиқлик</a:t>
                      </a:r>
                      <a:r>
                        <a:rPr lang="tr-TR" sz="1100" dirty="0">
                          <a:solidFill>
                            <a:schemeClr val="tx2"/>
                          </a:solidFill>
                        </a:rPr>
                        <a:t> </a:t>
                      </a:r>
                      <a:r>
                        <a:rPr lang="ru-RU" sz="1100" dirty="0" err="1">
                          <a:solidFill>
                            <a:schemeClr val="tx2"/>
                          </a:solidFill>
                        </a:rPr>
                        <a:t>функцияси</a:t>
                      </a:r>
                      <a:r>
                        <a:rPr lang="tr-TR" sz="1100" dirty="0">
                          <a:solidFill>
                            <a:schemeClr val="tx2"/>
                          </a:solidFill>
                        </a:rPr>
                        <a:t>)</a:t>
                      </a:r>
                      <a:endParaRPr lang="en-US" sz="1100" dirty="0">
                        <a:solidFill>
                          <a:schemeClr val="tx2"/>
                        </a:solidFill>
                        <a:latin typeface="+mn-lt"/>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dirty="0">
                          <a:solidFill>
                            <a:schemeClr val="tx2"/>
                          </a:solidFill>
                        </a:rPr>
                        <a:t> </a:t>
                      </a:r>
                    </a:p>
                    <a:p>
                      <a:pPr marL="0" indent="0" algn="l">
                        <a:lnSpc>
                          <a:spcPct val="100000"/>
                        </a:lnSpc>
                        <a:spcBef>
                          <a:spcPts val="0"/>
                        </a:spcBef>
                        <a:spcAft>
                          <a:spcPts val="0"/>
                        </a:spcAft>
                        <a:buClr>
                          <a:srgbClr val="470A68"/>
                        </a:buClr>
                        <a:buSzPct val="150000"/>
                        <a:buFont typeface="Arial" panose="020B0604020202020204" pitchFamily="34" charset="0"/>
                        <a:buNone/>
                      </a:pPr>
                      <a:r>
                        <a:rPr lang="tr-TR" sz="1100" dirty="0">
                          <a:solidFill>
                            <a:schemeClr val="tx2"/>
                          </a:solidFill>
                        </a:rPr>
                        <a:t>(</a:t>
                      </a:r>
                      <a:r>
                        <a:rPr lang="ru-RU" sz="1100" dirty="0" err="1">
                          <a:solidFill>
                            <a:schemeClr val="tx2"/>
                          </a:solidFill>
                        </a:rPr>
                        <a:t>Наз</a:t>
                      </a:r>
                      <a:r>
                        <a:rPr lang="tr-TR" sz="1100" dirty="0">
                          <a:solidFill>
                            <a:schemeClr val="tx2"/>
                          </a:solidFill>
                        </a:rPr>
                        <a:t>o</a:t>
                      </a:r>
                      <a:r>
                        <a:rPr lang="ru-RU" sz="1100" dirty="0" err="1">
                          <a:solidFill>
                            <a:schemeClr val="tx2"/>
                          </a:solidFill>
                        </a:rPr>
                        <a:t>рат</a:t>
                      </a:r>
                      <a:r>
                        <a:rPr lang="tr-TR" sz="1100" dirty="0">
                          <a:solidFill>
                            <a:schemeClr val="tx2"/>
                          </a:solidFill>
                        </a:rPr>
                        <a:t>, </a:t>
                      </a:r>
                      <a:r>
                        <a:rPr lang="ru-RU" sz="1100" dirty="0" err="1">
                          <a:solidFill>
                            <a:schemeClr val="tx2"/>
                          </a:solidFill>
                        </a:rPr>
                        <a:t>мустақиллик</a:t>
                      </a:r>
                      <a:r>
                        <a:rPr lang="tr-TR" sz="1100" dirty="0">
                          <a:solidFill>
                            <a:schemeClr val="tx2"/>
                          </a:solidFill>
                        </a:rPr>
                        <a:t> </a:t>
                      </a:r>
                      <a:r>
                        <a:rPr lang="ru-RU" sz="1100" dirty="0" err="1">
                          <a:solidFill>
                            <a:schemeClr val="tx2"/>
                          </a:solidFill>
                        </a:rPr>
                        <a:t>ва</a:t>
                      </a:r>
                      <a:r>
                        <a:rPr lang="tr-TR" sz="1100" dirty="0">
                          <a:solidFill>
                            <a:schemeClr val="tx2"/>
                          </a:solidFill>
                        </a:rPr>
                        <a:t> </a:t>
                      </a:r>
                      <a:r>
                        <a:rPr lang="ru-RU" sz="1100" dirty="0" err="1">
                          <a:solidFill>
                            <a:schemeClr val="tx2"/>
                          </a:solidFill>
                        </a:rPr>
                        <a:t>р</a:t>
                      </a:r>
                      <a:r>
                        <a:rPr lang="tr-TR" sz="1100" dirty="0">
                          <a:solidFill>
                            <a:schemeClr val="tx2"/>
                          </a:solidFill>
                        </a:rPr>
                        <a:t>e</a:t>
                      </a:r>
                      <a:r>
                        <a:rPr lang="ru-RU" sz="1100" dirty="0" err="1">
                          <a:solidFill>
                            <a:schemeClr val="tx2"/>
                          </a:solidFill>
                        </a:rPr>
                        <a:t>сурслар</a:t>
                      </a:r>
                      <a:r>
                        <a:rPr lang="tr-TR" sz="1100" dirty="0">
                          <a:solidFill>
                            <a:schemeClr val="tx2"/>
                          </a:solidFill>
                        </a:rPr>
                        <a:t>)</a:t>
                      </a:r>
                      <a:endParaRPr lang="en-US" sz="1100" dirty="0">
                        <a:solidFill>
                          <a:schemeClr val="tx2"/>
                        </a:solidFill>
                        <a:latin typeface="+mn-lt"/>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indent="0" algn="l" defTabSz="914400" rtl="0" eaLnBrk="1" latinLnBrk="0" hangingPunct="1">
                        <a:lnSpc>
                          <a:spcPct val="100000"/>
                        </a:lnSpc>
                        <a:spcBef>
                          <a:spcPts val="0"/>
                        </a:spcBef>
                        <a:spcAft>
                          <a:spcPts val="0"/>
                        </a:spcAft>
                        <a:buClr>
                          <a:srgbClr val="470A68"/>
                        </a:buClr>
                        <a:buSzPct val="150000"/>
                        <a:buFont typeface="Arial" panose="020B0604020202020204" pitchFamily="34" charset="0"/>
                        <a:buNone/>
                      </a:pPr>
                      <a:endParaRPr lang="ru-RU" sz="1100" kern="1200" dirty="0">
                        <a:solidFill>
                          <a:schemeClr val="tx2"/>
                        </a:solidFill>
                      </a:endParaRPr>
                    </a:p>
                    <a:p>
                      <a:pPr marL="0" indent="0" algn="l" defTabSz="914400" rtl="0" eaLnBrk="1" latinLnBrk="0" hangingPunct="1">
                        <a:lnSpc>
                          <a:spcPct val="100000"/>
                        </a:lnSpc>
                        <a:spcBef>
                          <a:spcPts val="0"/>
                        </a:spcBef>
                        <a:spcAft>
                          <a:spcPts val="0"/>
                        </a:spcAft>
                        <a:buClr>
                          <a:srgbClr val="470A68"/>
                        </a:buClr>
                        <a:buSzPct val="150000"/>
                        <a:buFont typeface="Arial" panose="020B0604020202020204" pitchFamily="34" charset="0"/>
                        <a:buNone/>
                      </a:pPr>
                      <a:r>
                        <a:rPr lang="ru-RU" sz="1100" kern="1200" dirty="0" err="1">
                          <a:solidFill>
                            <a:schemeClr val="tx2"/>
                          </a:solidFill>
                        </a:rPr>
                        <a:t>Тўғридан</a:t>
                      </a:r>
                      <a:r>
                        <a:rPr lang="tr-TR" sz="1100" kern="1200" dirty="0">
                          <a:solidFill>
                            <a:schemeClr val="tx2"/>
                          </a:solidFill>
                        </a:rPr>
                        <a:t>-</a:t>
                      </a:r>
                      <a:r>
                        <a:rPr lang="ru-RU" sz="1100" kern="1200" dirty="0" err="1">
                          <a:solidFill>
                            <a:schemeClr val="tx2"/>
                          </a:solidFill>
                        </a:rPr>
                        <a:t>тўғри</a:t>
                      </a:r>
                      <a:r>
                        <a:rPr lang="tr-TR" sz="1100" kern="1200" dirty="0">
                          <a:solidFill>
                            <a:schemeClr val="tx2"/>
                          </a:solidFill>
                        </a:rPr>
                        <a:t> </a:t>
                      </a:r>
                      <a:r>
                        <a:rPr lang="ru-RU" sz="1100" kern="1200" dirty="0" err="1">
                          <a:solidFill>
                            <a:schemeClr val="tx2"/>
                          </a:solidFill>
                        </a:rPr>
                        <a:t>талаблар</a:t>
                      </a:r>
                      <a:r>
                        <a:rPr lang="tr-TR" sz="1100" kern="1200" dirty="0">
                          <a:solidFill>
                            <a:schemeClr val="tx2"/>
                          </a:solidFill>
                        </a:rPr>
                        <a:t> </a:t>
                      </a:r>
                      <a:r>
                        <a:rPr lang="de-DE" sz="1100" kern="1200" baseline="0" dirty="0">
                          <a:solidFill>
                            <a:schemeClr val="tx2"/>
                          </a:solidFill>
                        </a:rPr>
                        <a:t> </a:t>
                      </a:r>
                      <a:r>
                        <a:rPr lang="ru-RU" sz="1100" kern="1200" baseline="0" dirty="0" err="1">
                          <a:solidFill>
                            <a:schemeClr val="tx2"/>
                          </a:solidFill>
                        </a:rPr>
                        <a:t>мавжуд</a:t>
                      </a:r>
                      <a:r>
                        <a:rPr lang="de-DE" sz="1100" kern="1200" baseline="0" dirty="0">
                          <a:solidFill>
                            <a:schemeClr val="tx2"/>
                          </a:solidFill>
                        </a:rPr>
                        <a:t> </a:t>
                      </a:r>
                      <a:r>
                        <a:rPr lang="ru-RU" sz="1100" kern="1200" baseline="0" dirty="0" err="1">
                          <a:solidFill>
                            <a:schemeClr val="tx2"/>
                          </a:solidFill>
                        </a:rPr>
                        <a:t>эмас</a:t>
                      </a:r>
                      <a:r>
                        <a:rPr lang="de-DE" sz="1100" kern="1200" baseline="0" dirty="0">
                          <a:solidFill>
                            <a:schemeClr val="tx2"/>
                          </a:solidFill>
                        </a:rPr>
                        <a:t>.</a:t>
                      </a:r>
                      <a:endParaRPr lang="en-US" sz="1100" b="1" i="1" kern="1200" dirty="0">
                        <a:solidFill>
                          <a:schemeClr val="tx2"/>
                        </a:solidFill>
                        <a:latin typeface="+mn-lt"/>
                        <a:ea typeface="+mn-ea"/>
                        <a:cs typeface="+mn-cs"/>
                      </a:endParaRPr>
                    </a:p>
                  </a:txBody>
                  <a:tcPr marL="365766" marR="45721" marT="45723" marB="45723">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4" name="Freeform 49">
            <a:extLst>
              <a:ext uri="{FF2B5EF4-FFF2-40B4-BE49-F238E27FC236}">
                <a16:creationId xmlns:a16="http://schemas.microsoft.com/office/drawing/2014/main" id="{F9DCCD35-FAB8-4079-AC18-857A980703B0}"/>
              </a:ext>
            </a:extLst>
          </p:cNvPr>
          <p:cNvSpPr>
            <a:spLocks noEditPoints="1"/>
          </p:cNvSpPr>
          <p:nvPr/>
        </p:nvSpPr>
        <p:spPr bwMode="auto">
          <a:xfrm>
            <a:off x="2613025" y="2108200"/>
            <a:ext cx="239713"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9">
            <a:extLst>
              <a:ext uri="{FF2B5EF4-FFF2-40B4-BE49-F238E27FC236}">
                <a16:creationId xmlns:a16="http://schemas.microsoft.com/office/drawing/2014/main" id="{DAB31C25-8B5E-44E4-B142-7008E96B575B}"/>
              </a:ext>
            </a:extLst>
          </p:cNvPr>
          <p:cNvSpPr>
            <a:spLocks noEditPoints="1"/>
          </p:cNvSpPr>
          <p:nvPr/>
        </p:nvSpPr>
        <p:spPr bwMode="auto">
          <a:xfrm>
            <a:off x="2613025" y="3001963"/>
            <a:ext cx="239713"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49">
            <a:extLst>
              <a:ext uri="{FF2B5EF4-FFF2-40B4-BE49-F238E27FC236}">
                <a16:creationId xmlns:a16="http://schemas.microsoft.com/office/drawing/2014/main" id="{A5E99292-00DF-4C15-83A7-F3324990DB42}"/>
              </a:ext>
            </a:extLst>
          </p:cNvPr>
          <p:cNvSpPr>
            <a:spLocks noEditPoints="1"/>
          </p:cNvSpPr>
          <p:nvPr/>
        </p:nvSpPr>
        <p:spPr bwMode="auto">
          <a:xfrm>
            <a:off x="2613025" y="3925888"/>
            <a:ext cx="239713"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49">
            <a:extLst>
              <a:ext uri="{FF2B5EF4-FFF2-40B4-BE49-F238E27FC236}">
                <a16:creationId xmlns:a16="http://schemas.microsoft.com/office/drawing/2014/main" id="{4A3FE618-222D-49D1-AAA0-93B7C648CB66}"/>
              </a:ext>
            </a:extLst>
          </p:cNvPr>
          <p:cNvSpPr>
            <a:spLocks noEditPoints="1"/>
          </p:cNvSpPr>
          <p:nvPr/>
        </p:nvSpPr>
        <p:spPr bwMode="auto">
          <a:xfrm>
            <a:off x="2613025" y="5187950"/>
            <a:ext cx="239713"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9">
            <a:extLst>
              <a:ext uri="{FF2B5EF4-FFF2-40B4-BE49-F238E27FC236}">
                <a16:creationId xmlns:a16="http://schemas.microsoft.com/office/drawing/2014/main" id="{B2FB2667-E602-4BF0-9664-5B3574D90BB7}"/>
              </a:ext>
            </a:extLst>
          </p:cNvPr>
          <p:cNvSpPr>
            <a:spLocks noEditPoints="1"/>
          </p:cNvSpPr>
          <p:nvPr/>
        </p:nvSpPr>
        <p:spPr bwMode="auto">
          <a:xfrm>
            <a:off x="5053013" y="2108200"/>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Freeform 49">
            <a:extLst>
              <a:ext uri="{FF2B5EF4-FFF2-40B4-BE49-F238E27FC236}">
                <a16:creationId xmlns:a16="http://schemas.microsoft.com/office/drawing/2014/main" id="{223C9298-6FC7-42D4-9122-0234FFF86429}"/>
              </a:ext>
            </a:extLst>
          </p:cNvPr>
          <p:cNvSpPr>
            <a:spLocks noEditPoints="1"/>
          </p:cNvSpPr>
          <p:nvPr/>
        </p:nvSpPr>
        <p:spPr bwMode="auto">
          <a:xfrm>
            <a:off x="5053013" y="3001963"/>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Freeform 49">
            <a:extLst>
              <a:ext uri="{FF2B5EF4-FFF2-40B4-BE49-F238E27FC236}">
                <a16:creationId xmlns:a16="http://schemas.microsoft.com/office/drawing/2014/main" id="{0A112E83-AAE6-43C8-AF3C-2B6C90484F0C}"/>
              </a:ext>
            </a:extLst>
          </p:cNvPr>
          <p:cNvSpPr>
            <a:spLocks noEditPoints="1"/>
          </p:cNvSpPr>
          <p:nvPr/>
        </p:nvSpPr>
        <p:spPr bwMode="auto">
          <a:xfrm>
            <a:off x="5053013" y="3925888"/>
            <a:ext cx="239712"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Freeform 49">
            <a:extLst>
              <a:ext uri="{FF2B5EF4-FFF2-40B4-BE49-F238E27FC236}">
                <a16:creationId xmlns:a16="http://schemas.microsoft.com/office/drawing/2014/main" id="{B3293A03-0EE6-443D-9ADF-3410956E2797}"/>
              </a:ext>
            </a:extLst>
          </p:cNvPr>
          <p:cNvSpPr>
            <a:spLocks noEditPoints="1"/>
          </p:cNvSpPr>
          <p:nvPr/>
        </p:nvSpPr>
        <p:spPr bwMode="auto">
          <a:xfrm>
            <a:off x="5053013" y="5187950"/>
            <a:ext cx="239712"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Freeform 49">
            <a:extLst>
              <a:ext uri="{FF2B5EF4-FFF2-40B4-BE49-F238E27FC236}">
                <a16:creationId xmlns:a16="http://schemas.microsoft.com/office/drawing/2014/main" id="{9BBC7FF3-656D-4491-AE7D-26003C44A3EA}"/>
              </a:ext>
            </a:extLst>
          </p:cNvPr>
          <p:cNvSpPr>
            <a:spLocks noEditPoints="1"/>
          </p:cNvSpPr>
          <p:nvPr/>
        </p:nvSpPr>
        <p:spPr bwMode="auto">
          <a:xfrm>
            <a:off x="7173913" y="2108200"/>
            <a:ext cx="238125"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Freeform 49">
            <a:extLst>
              <a:ext uri="{FF2B5EF4-FFF2-40B4-BE49-F238E27FC236}">
                <a16:creationId xmlns:a16="http://schemas.microsoft.com/office/drawing/2014/main" id="{EDE27E5F-FEDE-40CE-8D08-9EB833546CFB}"/>
              </a:ext>
            </a:extLst>
          </p:cNvPr>
          <p:cNvSpPr>
            <a:spLocks noEditPoints="1"/>
          </p:cNvSpPr>
          <p:nvPr/>
        </p:nvSpPr>
        <p:spPr bwMode="auto">
          <a:xfrm>
            <a:off x="7173913" y="3001963"/>
            <a:ext cx="238125"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Freeform 49">
            <a:extLst>
              <a:ext uri="{FF2B5EF4-FFF2-40B4-BE49-F238E27FC236}">
                <a16:creationId xmlns:a16="http://schemas.microsoft.com/office/drawing/2014/main" id="{B05B30BC-DA7D-41D4-9FCE-D7B4E0D066CE}"/>
              </a:ext>
            </a:extLst>
          </p:cNvPr>
          <p:cNvSpPr>
            <a:spLocks noEditPoints="1"/>
          </p:cNvSpPr>
          <p:nvPr/>
        </p:nvSpPr>
        <p:spPr bwMode="auto">
          <a:xfrm>
            <a:off x="7173913" y="3925888"/>
            <a:ext cx="238125"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2" name="Freeform 49">
            <a:extLst>
              <a:ext uri="{FF2B5EF4-FFF2-40B4-BE49-F238E27FC236}">
                <a16:creationId xmlns:a16="http://schemas.microsoft.com/office/drawing/2014/main" id="{A8A08A1E-3FE0-4CAB-99D0-73E2B309A7B9}"/>
              </a:ext>
            </a:extLst>
          </p:cNvPr>
          <p:cNvSpPr>
            <a:spLocks noEditPoints="1"/>
          </p:cNvSpPr>
          <p:nvPr/>
        </p:nvSpPr>
        <p:spPr bwMode="auto">
          <a:xfrm>
            <a:off x="7173913" y="5187950"/>
            <a:ext cx="238125"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Freeform 49">
            <a:extLst>
              <a:ext uri="{FF2B5EF4-FFF2-40B4-BE49-F238E27FC236}">
                <a16:creationId xmlns:a16="http://schemas.microsoft.com/office/drawing/2014/main" id="{6AE66FFE-D450-4576-B9F4-4B3CBD698DF6}"/>
              </a:ext>
            </a:extLst>
          </p:cNvPr>
          <p:cNvSpPr>
            <a:spLocks noEditPoints="1"/>
          </p:cNvSpPr>
          <p:nvPr/>
        </p:nvSpPr>
        <p:spPr bwMode="auto">
          <a:xfrm>
            <a:off x="10358438" y="2108200"/>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9">
            <a:extLst>
              <a:ext uri="{FF2B5EF4-FFF2-40B4-BE49-F238E27FC236}">
                <a16:creationId xmlns:a16="http://schemas.microsoft.com/office/drawing/2014/main" id="{5DDF7C04-137A-4EDA-9C51-B6DF283BC58D}"/>
              </a:ext>
            </a:extLst>
          </p:cNvPr>
          <p:cNvSpPr>
            <a:spLocks noEditPoints="1"/>
          </p:cNvSpPr>
          <p:nvPr/>
        </p:nvSpPr>
        <p:spPr bwMode="auto">
          <a:xfrm>
            <a:off x="10358438" y="3001963"/>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9">
            <a:extLst>
              <a:ext uri="{FF2B5EF4-FFF2-40B4-BE49-F238E27FC236}">
                <a16:creationId xmlns:a16="http://schemas.microsoft.com/office/drawing/2014/main" id="{8FB08DBB-ABE3-4EDF-B4D5-83C85DFA4E07}"/>
              </a:ext>
            </a:extLst>
          </p:cNvPr>
          <p:cNvSpPr>
            <a:spLocks noEditPoints="1"/>
          </p:cNvSpPr>
          <p:nvPr/>
        </p:nvSpPr>
        <p:spPr bwMode="auto">
          <a:xfrm>
            <a:off x="10358438" y="3925888"/>
            <a:ext cx="239712"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49">
            <a:extLst>
              <a:ext uri="{FF2B5EF4-FFF2-40B4-BE49-F238E27FC236}">
                <a16:creationId xmlns:a16="http://schemas.microsoft.com/office/drawing/2014/main" id="{ABC8A893-C2DB-49E7-9E40-F2253FD5BC5C}"/>
              </a:ext>
            </a:extLst>
          </p:cNvPr>
          <p:cNvSpPr>
            <a:spLocks noEditPoints="1"/>
          </p:cNvSpPr>
          <p:nvPr/>
        </p:nvSpPr>
        <p:spPr bwMode="auto">
          <a:xfrm>
            <a:off x="10358438" y="5187950"/>
            <a:ext cx="239712" cy="238125"/>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a:extLst>
              <a:ext uri="{FF2B5EF4-FFF2-40B4-BE49-F238E27FC236}">
                <a16:creationId xmlns:a16="http://schemas.microsoft.com/office/drawing/2014/main" id="{4AF0E16A-78E3-4C79-B83C-C9F144AC42A2}"/>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o</a:t>
            </a:r>
            <a:r>
              <a:rPr lang="ru-RU" altLang="en-US"/>
              <a:t>пшириқ</a:t>
            </a:r>
            <a:r>
              <a:rPr lang="en-US" altLang="en-US"/>
              <a:t> 4.</a:t>
            </a:r>
          </a:p>
        </p:txBody>
      </p:sp>
      <p:sp>
        <p:nvSpPr>
          <p:cNvPr id="118787" name="object 12">
            <a:extLst>
              <a:ext uri="{FF2B5EF4-FFF2-40B4-BE49-F238E27FC236}">
                <a16:creationId xmlns:a16="http://schemas.microsoft.com/office/drawing/2014/main" id="{F95178B2-4110-4847-90E6-6C7EA021275C}"/>
              </a:ext>
            </a:extLst>
          </p:cNvPr>
          <p:cNvSpPr>
            <a:spLocks/>
          </p:cNvSpPr>
          <p:nvPr/>
        </p:nvSpPr>
        <p:spPr bwMode="auto">
          <a:xfrm>
            <a:off x="438150" y="920750"/>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118788" name="Rectangle 34">
            <a:extLst>
              <a:ext uri="{FF2B5EF4-FFF2-40B4-BE49-F238E27FC236}">
                <a16:creationId xmlns:a16="http://schemas.microsoft.com/office/drawing/2014/main" id="{3FA18B21-1E26-4DA5-8E52-6A29785D3456}"/>
              </a:ext>
            </a:extLst>
          </p:cNvPr>
          <p:cNvSpPr>
            <a:spLocks noChangeArrowheads="1"/>
          </p:cNvSpPr>
          <p:nvPr/>
        </p:nvSpPr>
        <p:spPr bwMode="auto">
          <a:xfrm>
            <a:off x="1470025" y="1063625"/>
            <a:ext cx="102790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Жав</a:t>
            </a:r>
            <a:r>
              <a:rPr lang="en-US" altLang="en-US" sz="2000">
                <a:solidFill>
                  <a:srgbClr val="49A9F6"/>
                </a:solidFill>
              </a:rPr>
              <a:t>o</a:t>
            </a:r>
            <a:r>
              <a:rPr lang="ru-RU" altLang="en-US" sz="2000">
                <a:solidFill>
                  <a:srgbClr val="49A9F6"/>
                </a:solidFill>
              </a:rPr>
              <a:t>б</a:t>
            </a:r>
          </a:p>
        </p:txBody>
      </p:sp>
      <p:grpSp>
        <p:nvGrpSpPr>
          <p:cNvPr id="2" name="Group 35">
            <a:extLst>
              <a:ext uri="{FF2B5EF4-FFF2-40B4-BE49-F238E27FC236}">
                <a16:creationId xmlns:a16="http://schemas.microsoft.com/office/drawing/2014/main" id="{3A35062D-7430-418E-B9EC-2989FB0BD29E}"/>
              </a:ext>
            </a:extLst>
          </p:cNvPr>
          <p:cNvGrpSpPr/>
          <p:nvPr/>
        </p:nvGrpSpPr>
        <p:grpSpPr>
          <a:xfrm>
            <a:off x="768696" y="971075"/>
            <a:ext cx="590812" cy="586056"/>
            <a:chOff x="2906014" y="2035969"/>
            <a:chExt cx="508826" cy="504730"/>
          </a:xfrm>
          <a:solidFill>
            <a:schemeClr val="accent1">
              <a:lumMod val="25000"/>
            </a:schemeClr>
          </a:solidFill>
        </p:grpSpPr>
        <p:sp>
          <p:nvSpPr>
            <p:cNvPr id="37" name="Freeform: Shape 36">
              <a:extLst>
                <a:ext uri="{FF2B5EF4-FFF2-40B4-BE49-F238E27FC236}">
                  <a16:creationId xmlns:a16="http://schemas.microsoft.com/office/drawing/2014/main" id="{3E9B0F81-6091-4B80-B6D3-DF83E34BD8D3}"/>
                </a:ext>
              </a:extLst>
            </p:cNvPr>
            <p:cNvSpPr/>
            <p:nvPr/>
          </p:nvSpPr>
          <p:spPr>
            <a:xfrm>
              <a:off x="2906014" y="2169224"/>
              <a:ext cx="371475" cy="371475"/>
            </a:xfrm>
            <a:custGeom>
              <a:avLst/>
              <a:gdLst>
                <a:gd name="connsiteX0" fmla="*/ 188024 w 371475"/>
                <a:gd name="connsiteY0" fmla="*/ 121539 h 371475"/>
                <a:gd name="connsiteX1" fmla="*/ 121349 w 371475"/>
                <a:gd name="connsiteY1" fmla="*/ 188214 h 371475"/>
                <a:gd name="connsiteX2" fmla="*/ 188024 w 371475"/>
                <a:gd name="connsiteY2" fmla="*/ 254889 h 371475"/>
                <a:gd name="connsiteX3" fmla="*/ 254699 w 371475"/>
                <a:gd name="connsiteY3" fmla="*/ 188214 h 371475"/>
                <a:gd name="connsiteX4" fmla="*/ 188024 w 371475"/>
                <a:gd name="connsiteY4" fmla="*/ 121539 h 371475"/>
                <a:gd name="connsiteX5" fmla="*/ 188024 w 371475"/>
                <a:gd name="connsiteY5" fmla="*/ 235839 h 371475"/>
                <a:gd name="connsiteX6" fmla="*/ 140399 w 371475"/>
                <a:gd name="connsiteY6" fmla="*/ 188214 h 371475"/>
                <a:gd name="connsiteX7" fmla="*/ 188024 w 371475"/>
                <a:gd name="connsiteY7" fmla="*/ 140589 h 371475"/>
                <a:gd name="connsiteX8" fmla="*/ 235649 w 371475"/>
                <a:gd name="connsiteY8" fmla="*/ 188214 h 371475"/>
                <a:gd name="connsiteX9" fmla="*/ 188024 w 371475"/>
                <a:gd name="connsiteY9" fmla="*/ 235839 h 371475"/>
                <a:gd name="connsiteX10" fmla="*/ 350996 w 371475"/>
                <a:gd name="connsiteY10" fmla="*/ 151257 h 371475"/>
                <a:gd name="connsiteX11" fmla="*/ 330041 w 371475"/>
                <a:gd name="connsiteY11" fmla="*/ 151257 h 371475"/>
                <a:gd name="connsiteX12" fmla="*/ 314516 w 371475"/>
                <a:gd name="connsiteY12" fmla="*/ 114014 h 371475"/>
                <a:gd name="connsiteX13" fmla="*/ 327755 w 371475"/>
                <a:gd name="connsiteY13" fmla="*/ 100679 h 371475"/>
                <a:gd name="connsiteX14" fmla="*/ 334423 w 371475"/>
                <a:gd name="connsiteY14" fmla="*/ 87344 h 371475"/>
                <a:gd name="connsiteX15" fmla="*/ 329375 w 371475"/>
                <a:gd name="connsiteY15" fmla="*/ 73628 h 371475"/>
                <a:gd name="connsiteX16" fmla="*/ 302609 w 371475"/>
                <a:gd name="connsiteY16" fmla="*/ 46863 h 371475"/>
                <a:gd name="connsiteX17" fmla="*/ 277082 w 371475"/>
                <a:gd name="connsiteY17" fmla="*/ 46863 h 371475"/>
                <a:gd name="connsiteX18" fmla="*/ 262223 w 371475"/>
                <a:gd name="connsiteY18" fmla="*/ 61722 h 371475"/>
                <a:gd name="connsiteX19" fmla="*/ 224981 w 371475"/>
                <a:gd name="connsiteY19" fmla="*/ 46196 h 371475"/>
                <a:gd name="connsiteX20" fmla="*/ 224981 w 371475"/>
                <a:gd name="connsiteY20" fmla="*/ 27432 h 371475"/>
                <a:gd name="connsiteX21" fmla="*/ 206978 w 371475"/>
                <a:gd name="connsiteY21" fmla="*/ 7144 h 371475"/>
                <a:gd name="connsiteX22" fmla="*/ 169164 w 371475"/>
                <a:gd name="connsiteY22" fmla="*/ 7144 h 371475"/>
                <a:gd name="connsiteX23" fmla="*/ 151162 w 371475"/>
                <a:gd name="connsiteY23" fmla="*/ 25146 h 371475"/>
                <a:gd name="connsiteX24" fmla="*/ 151162 w 371475"/>
                <a:gd name="connsiteY24" fmla="*/ 46101 h 371475"/>
                <a:gd name="connsiteX25" fmla="*/ 113919 w 371475"/>
                <a:gd name="connsiteY25" fmla="*/ 61531 h 371475"/>
                <a:gd name="connsiteX26" fmla="*/ 100679 w 371475"/>
                <a:gd name="connsiteY26" fmla="*/ 48292 h 371475"/>
                <a:gd name="connsiteX27" fmla="*/ 87344 w 371475"/>
                <a:gd name="connsiteY27" fmla="*/ 41624 h 371475"/>
                <a:gd name="connsiteX28" fmla="*/ 73628 w 371475"/>
                <a:gd name="connsiteY28" fmla="*/ 46672 h 371475"/>
                <a:gd name="connsiteX29" fmla="*/ 46863 w 371475"/>
                <a:gd name="connsiteY29" fmla="*/ 73438 h 371475"/>
                <a:gd name="connsiteX30" fmla="*/ 41624 w 371475"/>
                <a:gd name="connsiteY30" fmla="*/ 86201 h 371475"/>
                <a:gd name="connsiteX31" fmla="*/ 46863 w 371475"/>
                <a:gd name="connsiteY31" fmla="*/ 98965 h 371475"/>
                <a:gd name="connsiteX32" fmla="*/ 61722 w 371475"/>
                <a:gd name="connsiteY32" fmla="*/ 113824 h 371475"/>
                <a:gd name="connsiteX33" fmla="*/ 46196 w 371475"/>
                <a:gd name="connsiteY33" fmla="*/ 151067 h 371475"/>
                <a:gd name="connsiteX34" fmla="*/ 27432 w 371475"/>
                <a:gd name="connsiteY34" fmla="*/ 151067 h 371475"/>
                <a:gd name="connsiteX35" fmla="*/ 7144 w 371475"/>
                <a:gd name="connsiteY35" fmla="*/ 169069 h 371475"/>
                <a:gd name="connsiteX36" fmla="*/ 7144 w 371475"/>
                <a:gd name="connsiteY36" fmla="*/ 206883 h 371475"/>
                <a:gd name="connsiteX37" fmla="*/ 27432 w 371475"/>
                <a:gd name="connsiteY37" fmla="*/ 224885 h 371475"/>
                <a:gd name="connsiteX38" fmla="*/ 46196 w 371475"/>
                <a:gd name="connsiteY38" fmla="*/ 224885 h 371475"/>
                <a:gd name="connsiteX39" fmla="*/ 61722 w 371475"/>
                <a:gd name="connsiteY39" fmla="*/ 262128 h 371475"/>
                <a:gd name="connsiteX40" fmla="*/ 46863 w 371475"/>
                <a:gd name="connsiteY40" fmla="*/ 276987 h 371475"/>
                <a:gd name="connsiteX41" fmla="*/ 41624 w 371475"/>
                <a:gd name="connsiteY41" fmla="*/ 289750 h 371475"/>
                <a:gd name="connsiteX42" fmla="*/ 46863 w 371475"/>
                <a:gd name="connsiteY42" fmla="*/ 302514 h 371475"/>
                <a:gd name="connsiteX43" fmla="*/ 73628 w 371475"/>
                <a:gd name="connsiteY43" fmla="*/ 329279 h 371475"/>
                <a:gd name="connsiteX44" fmla="*/ 87344 w 371475"/>
                <a:gd name="connsiteY44" fmla="*/ 334327 h 371475"/>
                <a:gd name="connsiteX45" fmla="*/ 100679 w 371475"/>
                <a:gd name="connsiteY45" fmla="*/ 327660 h 371475"/>
                <a:gd name="connsiteX46" fmla="*/ 114014 w 371475"/>
                <a:gd name="connsiteY46" fmla="*/ 314420 h 371475"/>
                <a:gd name="connsiteX47" fmla="*/ 151257 w 371475"/>
                <a:gd name="connsiteY47" fmla="*/ 329851 h 371475"/>
                <a:gd name="connsiteX48" fmla="*/ 151257 w 371475"/>
                <a:gd name="connsiteY48" fmla="*/ 350806 h 371475"/>
                <a:gd name="connsiteX49" fmla="*/ 169259 w 371475"/>
                <a:gd name="connsiteY49" fmla="*/ 368808 h 371475"/>
                <a:gd name="connsiteX50" fmla="*/ 207074 w 371475"/>
                <a:gd name="connsiteY50" fmla="*/ 368808 h 371475"/>
                <a:gd name="connsiteX51" fmla="*/ 225076 w 371475"/>
                <a:gd name="connsiteY51" fmla="*/ 348520 h 371475"/>
                <a:gd name="connsiteX52" fmla="*/ 225076 w 371475"/>
                <a:gd name="connsiteY52" fmla="*/ 329755 h 371475"/>
                <a:gd name="connsiteX53" fmla="*/ 262318 w 371475"/>
                <a:gd name="connsiteY53" fmla="*/ 314230 h 371475"/>
                <a:gd name="connsiteX54" fmla="*/ 277177 w 371475"/>
                <a:gd name="connsiteY54" fmla="*/ 329089 h 371475"/>
                <a:gd name="connsiteX55" fmla="*/ 302705 w 371475"/>
                <a:gd name="connsiteY55" fmla="*/ 329089 h 371475"/>
                <a:gd name="connsiteX56" fmla="*/ 329470 w 371475"/>
                <a:gd name="connsiteY56" fmla="*/ 302323 h 371475"/>
                <a:gd name="connsiteX57" fmla="*/ 334518 w 371475"/>
                <a:gd name="connsiteY57" fmla="*/ 288607 h 371475"/>
                <a:gd name="connsiteX58" fmla="*/ 327850 w 371475"/>
                <a:gd name="connsiteY58" fmla="*/ 275272 h 371475"/>
                <a:gd name="connsiteX59" fmla="*/ 314516 w 371475"/>
                <a:gd name="connsiteY59" fmla="*/ 261938 h 371475"/>
                <a:gd name="connsiteX60" fmla="*/ 330041 w 371475"/>
                <a:gd name="connsiteY60" fmla="*/ 224695 h 371475"/>
                <a:gd name="connsiteX61" fmla="*/ 350996 w 371475"/>
                <a:gd name="connsiteY61" fmla="*/ 224695 h 371475"/>
                <a:gd name="connsiteX62" fmla="*/ 368999 w 371475"/>
                <a:gd name="connsiteY62" fmla="*/ 206692 h 371475"/>
                <a:gd name="connsiteX63" fmla="*/ 368999 w 371475"/>
                <a:gd name="connsiteY63" fmla="*/ 168878 h 371475"/>
                <a:gd name="connsiteX64" fmla="*/ 350996 w 371475"/>
                <a:gd name="connsiteY64" fmla="*/ 150876 h 371475"/>
                <a:gd name="connsiteX65" fmla="*/ 349949 w 371475"/>
                <a:gd name="connsiteY65" fmla="*/ 206121 h 371475"/>
                <a:gd name="connsiteX66" fmla="*/ 329184 w 371475"/>
                <a:gd name="connsiteY66" fmla="*/ 206121 h 371475"/>
                <a:gd name="connsiteX67" fmla="*/ 311658 w 371475"/>
                <a:gd name="connsiteY67" fmla="*/ 219837 h 371475"/>
                <a:gd name="connsiteX68" fmla="*/ 297751 w 371475"/>
                <a:gd name="connsiteY68" fmla="*/ 253175 h 371475"/>
                <a:gd name="connsiteX69" fmla="*/ 300418 w 371475"/>
                <a:gd name="connsiteY69" fmla="*/ 275272 h 371475"/>
                <a:gd name="connsiteX70" fmla="*/ 314325 w 371475"/>
                <a:gd name="connsiteY70" fmla="*/ 289179 h 371475"/>
                <a:gd name="connsiteX71" fmla="*/ 315087 w 371475"/>
                <a:gd name="connsiteY71" fmla="*/ 290131 h 371475"/>
                <a:gd name="connsiteX72" fmla="*/ 289846 w 371475"/>
                <a:gd name="connsiteY72" fmla="*/ 315373 h 371475"/>
                <a:gd name="connsiteX73" fmla="*/ 275177 w 371475"/>
                <a:gd name="connsiteY73" fmla="*/ 300704 h 371475"/>
                <a:gd name="connsiteX74" fmla="*/ 253079 w 371475"/>
                <a:gd name="connsiteY74" fmla="*/ 298037 h 371475"/>
                <a:gd name="connsiteX75" fmla="*/ 219742 w 371475"/>
                <a:gd name="connsiteY75" fmla="*/ 311944 h 371475"/>
                <a:gd name="connsiteX76" fmla="*/ 206026 w 371475"/>
                <a:gd name="connsiteY76" fmla="*/ 329375 h 371475"/>
                <a:gd name="connsiteX77" fmla="*/ 206026 w 371475"/>
                <a:gd name="connsiteY77" fmla="*/ 348996 h 371475"/>
                <a:gd name="connsiteX78" fmla="*/ 206026 w 371475"/>
                <a:gd name="connsiteY78" fmla="*/ 350234 h 371475"/>
                <a:gd name="connsiteX79" fmla="*/ 170307 w 371475"/>
                <a:gd name="connsiteY79" fmla="*/ 350234 h 371475"/>
                <a:gd name="connsiteX80" fmla="*/ 170307 w 371475"/>
                <a:gd name="connsiteY80" fmla="*/ 329470 h 371475"/>
                <a:gd name="connsiteX81" fmla="*/ 156591 w 371475"/>
                <a:gd name="connsiteY81" fmla="*/ 311944 h 371475"/>
                <a:gd name="connsiteX82" fmla="*/ 123254 w 371475"/>
                <a:gd name="connsiteY82" fmla="*/ 298132 h 371475"/>
                <a:gd name="connsiteX83" fmla="*/ 101156 w 371475"/>
                <a:gd name="connsiteY83" fmla="*/ 300704 h 371475"/>
                <a:gd name="connsiteX84" fmla="*/ 87249 w 371475"/>
                <a:gd name="connsiteY84" fmla="*/ 314611 h 371475"/>
                <a:gd name="connsiteX85" fmla="*/ 86297 w 371475"/>
                <a:gd name="connsiteY85" fmla="*/ 315373 h 371475"/>
                <a:gd name="connsiteX86" fmla="*/ 61055 w 371475"/>
                <a:gd name="connsiteY86" fmla="*/ 290131 h 371475"/>
                <a:gd name="connsiteX87" fmla="*/ 75819 w 371475"/>
                <a:gd name="connsiteY87" fmla="*/ 275463 h 371475"/>
                <a:gd name="connsiteX88" fmla="*/ 78486 w 371475"/>
                <a:gd name="connsiteY88" fmla="*/ 253365 h 371475"/>
                <a:gd name="connsiteX89" fmla="*/ 64580 w 371475"/>
                <a:gd name="connsiteY89" fmla="*/ 220027 h 371475"/>
                <a:gd name="connsiteX90" fmla="*/ 47149 w 371475"/>
                <a:gd name="connsiteY90" fmla="*/ 206311 h 371475"/>
                <a:gd name="connsiteX91" fmla="*/ 27527 w 371475"/>
                <a:gd name="connsiteY91" fmla="*/ 206311 h 371475"/>
                <a:gd name="connsiteX92" fmla="*/ 26289 w 371475"/>
                <a:gd name="connsiteY92" fmla="*/ 206311 h 371475"/>
                <a:gd name="connsiteX93" fmla="*/ 26289 w 371475"/>
                <a:gd name="connsiteY93" fmla="*/ 170688 h 371475"/>
                <a:gd name="connsiteX94" fmla="*/ 27527 w 371475"/>
                <a:gd name="connsiteY94" fmla="*/ 170688 h 371475"/>
                <a:gd name="connsiteX95" fmla="*/ 47149 w 371475"/>
                <a:gd name="connsiteY95" fmla="*/ 170688 h 371475"/>
                <a:gd name="connsiteX96" fmla="*/ 64580 w 371475"/>
                <a:gd name="connsiteY96" fmla="*/ 156972 h 371475"/>
                <a:gd name="connsiteX97" fmla="*/ 78486 w 371475"/>
                <a:gd name="connsiteY97" fmla="*/ 123634 h 371475"/>
                <a:gd name="connsiteX98" fmla="*/ 75819 w 371475"/>
                <a:gd name="connsiteY98" fmla="*/ 101536 h 371475"/>
                <a:gd name="connsiteX99" fmla="*/ 61150 w 371475"/>
                <a:gd name="connsiteY99" fmla="*/ 86868 h 371475"/>
                <a:gd name="connsiteX100" fmla="*/ 86392 w 371475"/>
                <a:gd name="connsiteY100" fmla="*/ 61627 h 371475"/>
                <a:gd name="connsiteX101" fmla="*/ 87344 w 371475"/>
                <a:gd name="connsiteY101" fmla="*/ 62389 h 371475"/>
                <a:gd name="connsiteX102" fmla="*/ 101251 w 371475"/>
                <a:gd name="connsiteY102" fmla="*/ 76295 h 371475"/>
                <a:gd name="connsiteX103" fmla="*/ 123349 w 371475"/>
                <a:gd name="connsiteY103" fmla="*/ 78867 h 371475"/>
                <a:gd name="connsiteX104" fmla="*/ 156686 w 371475"/>
                <a:gd name="connsiteY104" fmla="*/ 64960 h 371475"/>
                <a:gd name="connsiteX105" fmla="*/ 170402 w 371475"/>
                <a:gd name="connsiteY105" fmla="*/ 47434 h 371475"/>
                <a:gd name="connsiteX106" fmla="*/ 170402 w 371475"/>
                <a:gd name="connsiteY106" fmla="*/ 26670 h 371475"/>
                <a:gd name="connsiteX107" fmla="*/ 206121 w 371475"/>
                <a:gd name="connsiteY107" fmla="*/ 26670 h 371475"/>
                <a:gd name="connsiteX108" fmla="*/ 206121 w 371475"/>
                <a:gd name="connsiteY108" fmla="*/ 27908 h 371475"/>
                <a:gd name="connsiteX109" fmla="*/ 206121 w 371475"/>
                <a:gd name="connsiteY109" fmla="*/ 47530 h 371475"/>
                <a:gd name="connsiteX110" fmla="*/ 219837 w 371475"/>
                <a:gd name="connsiteY110" fmla="*/ 64960 h 371475"/>
                <a:gd name="connsiteX111" fmla="*/ 253175 w 371475"/>
                <a:gd name="connsiteY111" fmla="*/ 78867 h 371475"/>
                <a:gd name="connsiteX112" fmla="*/ 275273 w 371475"/>
                <a:gd name="connsiteY112" fmla="*/ 76200 h 371475"/>
                <a:gd name="connsiteX113" fmla="*/ 289941 w 371475"/>
                <a:gd name="connsiteY113" fmla="*/ 61531 h 371475"/>
                <a:gd name="connsiteX114" fmla="*/ 315182 w 371475"/>
                <a:gd name="connsiteY114" fmla="*/ 86773 h 371475"/>
                <a:gd name="connsiteX115" fmla="*/ 314420 w 371475"/>
                <a:gd name="connsiteY115" fmla="*/ 87725 h 371475"/>
                <a:gd name="connsiteX116" fmla="*/ 300514 w 371475"/>
                <a:gd name="connsiteY116" fmla="*/ 101632 h 371475"/>
                <a:gd name="connsiteX117" fmla="*/ 297847 w 371475"/>
                <a:gd name="connsiteY117" fmla="*/ 123730 h 371475"/>
                <a:gd name="connsiteX118" fmla="*/ 311753 w 371475"/>
                <a:gd name="connsiteY118" fmla="*/ 157067 h 371475"/>
                <a:gd name="connsiteX119" fmla="*/ 329279 w 371475"/>
                <a:gd name="connsiteY119" fmla="*/ 170783 h 371475"/>
                <a:gd name="connsiteX120" fmla="*/ 350044 w 371475"/>
                <a:gd name="connsiteY120" fmla="*/ 170783 h 371475"/>
                <a:gd name="connsiteX121" fmla="*/ 350044 w 371475"/>
                <a:gd name="connsiteY121" fmla="*/ 206597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1475" h="371475">
                  <a:moveTo>
                    <a:pt x="188024" y="121539"/>
                  </a:moveTo>
                  <a:cubicBezTo>
                    <a:pt x="151257" y="121539"/>
                    <a:pt x="121349" y="151447"/>
                    <a:pt x="121349" y="188214"/>
                  </a:cubicBezTo>
                  <a:cubicBezTo>
                    <a:pt x="121349" y="224980"/>
                    <a:pt x="151257" y="254889"/>
                    <a:pt x="188024" y="254889"/>
                  </a:cubicBezTo>
                  <a:cubicBezTo>
                    <a:pt x="224790" y="254889"/>
                    <a:pt x="254699" y="224980"/>
                    <a:pt x="254699" y="188214"/>
                  </a:cubicBezTo>
                  <a:cubicBezTo>
                    <a:pt x="254699" y="151447"/>
                    <a:pt x="224790" y="121539"/>
                    <a:pt x="188024" y="121539"/>
                  </a:cubicBezTo>
                  <a:close/>
                  <a:moveTo>
                    <a:pt x="188024" y="235839"/>
                  </a:moveTo>
                  <a:cubicBezTo>
                    <a:pt x="161734" y="235839"/>
                    <a:pt x="140399" y="214503"/>
                    <a:pt x="140399" y="188214"/>
                  </a:cubicBezTo>
                  <a:cubicBezTo>
                    <a:pt x="140399" y="161925"/>
                    <a:pt x="161734" y="140589"/>
                    <a:pt x="188024" y="140589"/>
                  </a:cubicBezTo>
                  <a:cubicBezTo>
                    <a:pt x="214313" y="140589"/>
                    <a:pt x="235649" y="161925"/>
                    <a:pt x="235649" y="188214"/>
                  </a:cubicBezTo>
                  <a:cubicBezTo>
                    <a:pt x="235649" y="214503"/>
                    <a:pt x="214313" y="235839"/>
                    <a:pt x="188024" y="235839"/>
                  </a:cubicBezTo>
                  <a:close/>
                  <a:moveTo>
                    <a:pt x="350996" y="151257"/>
                  </a:moveTo>
                  <a:lnTo>
                    <a:pt x="330041" y="151257"/>
                  </a:lnTo>
                  <a:cubicBezTo>
                    <a:pt x="326612" y="138208"/>
                    <a:pt x="321469" y="125730"/>
                    <a:pt x="314516" y="114014"/>
                  </a:cubicBezTo>
                  <a:lnTo>
                    <a:pt x="327755" y="100679"/>
                  </a:lnTo>
                  <a:cubicBezTo>
                    <a:pt x="331756" y="96774"/>
                    <a:pt x="334042" y="92107"/>
                    <a:pt x="334423" y="87344"/>
                  </a:cubicBezTo>
                  <a:cubicBezTo>
                    <a:pt x="334804" y="82201"/>
                    <a:pt x="333089" y="77343"/>
                    <a:pt x="329375" y="73628"/>
                  </a:cubicBezTo>
                  <a:lnTo>
                    <a:pt x="302609" y="46863"/>
                  </a:lnTo>
                  <a:cubicBezTo>
                    <a:pt x="295847" y="40100"/>
                    <a:pt x="283940" y="40100"/>
                    <a:pt x="277082" y="46863"/>
                  </a:cubicBezTo>
                  <a:lnTo>
                    <a:pt x="262223" y="61722"/>
                  </a:lnTo>
                  <a:cubicBezTo>
                    <a:pt x="250508" y="54864"/>
                    <a:pt x="238030" y="49625"/>
                    <a:pt x="224981" y="46196"/>
                  </a:cubicBezTo>
                  <a:lnTo>
                    <a:pt x="224981" y="27432"/>
                  </a:lnTo>
                  <a:cubicBezTo>
                    <a:pt x="224981" y="14097"/>
                    <a:pt x="215932" y="7144"/>
                    <a:pt x="206978" y="7144"/>
                  </a:cubicBezTo>
                  <a:lnTo>
                    <a:pt x="169164" y="7144"/>
                  </a:lnTo>
                  <a:cubicBezTo>
                    <a:pt x="159258" y="7144"/>
                    <a:pt x="151162" y="15240"/>
                    <a:pt x="151162" y="25146"/>
                  </a:cubicBezTo>
                  <a:lnTo>
                    <a:pt x="151162" y="46101"/>
                  </a:lnTo>
                  <a:cubicBezTo>
                    <a:pt x="138113" y="49530"/>
                    <a:pt x="125635" y="54673"/>
                    <a:pt x="113919" y="61531"/>
                  </a:cubicBezTo>
                  <a:lnTo>
                    <a:pt x="100679" y="48292"/>
                  </a:lnTo>
                  <a:cubicBezTo>
                    <a:pt x="96774" y="44291"/>
                    <a:pt x="92107" y="42005"/>
                    <a:pt x="87344" y="41624"/>
                  </a:cubicBezTo>
                  <a:cubicBezTo>
                    <a:pt x="82106" y="41243"/>
                    <a:pt x="77343" y="42958"/>
                    <a:pt x="73628" y="46672"/>
                  </a:cubicBezTo>
                  <a:lnTo>
                    <a:pt x="46863" y="73438"/>
                  </a:lnTo>
                  <a:cubicBezTo>
                    <a:pt x="43434" y="76867"/>
                    <a:pt x="41624" y="81343"/>
                    <a:pt x="41624" y="86201"/>
                  </a:cubicBezTo>
                  <a:cubicBezTo>
                    <a:pt x="41624" y="91059"/>
                    <a:pt x="43529" y="95536"/>
                    <a:pt x="46863" y="98965"/>
                  </a:cubicBezTo>
                  <a:lnTo>
                    <a:pt x="61722" y="113824"/>
                  </a:lnTo>
                  <a:cubicBezTo>
                    <a:pt x="54864" y="125539"/>
                    <a:pt x="49625" y="138113"/>
                    <a:pt x="46196" y="151067"/>
                  </a:cubicBezTo>
                  <a:lnTo>
                    <a:pt x="27432" y="151067"/>
                  </a:lnTo>
                  <a:cubicBezTo>
                    <a:pt x="14097" y="151067"/>
                    <a:pt x="7144" y="160115"/>
                    <a:pt x="7144" y="169069"/>
                  </a:cubicBezTo>
                  <a:lnTo>
                    <a:pt x="7144" y="206883"/>
                  </a:lnTo>
                  <a:cubicBezTo>
                    <a:pt x="7144" y="215836"/>
                    <a:pt x="14097" y="224885"/>
                    <a:pt x="27432" y="224885"/>
                  </a:cubicBezTo>
                  <a:lnTo>
                    <a:pt x="46196" y="224885"/>
                  </a:lnTo>
                  <a:cubicBezTo>
                    <a:pt x="49625" y="237934"/>
                    <a:pt x="54769" y="250507"/>
                    <a:pt x="61722" y="262128"/>
                  </a:cubicBezTo>
                  <a:lnTo>
                    <a:pt x="46863" y="276987"/>
                  </a:lnTo>
                  <a:cubicBezTo>
                    <a:pt x="43434" y="280416"/>
                    <a:pt x="41624" y="284893"/>
                    <a:pt x="41624" y="289750"/>
                  </a:cubicBezTo>
                  <a:cubicBezTo>
                    <a:pt x="41624" y="294608"/>
                    <a:pt x="43529" y="299085"/>
                    <a:pt x="46863" y="302514"/>
                  </a:cubicBezTo>
                  <a:lnTo>
                    <a:pt x="73628" y="329279"/>
                  </a:lnTo>
                  <a:cubicBezTo>
                    <a:pt x="77343" y="332994"/>
                    <a:pt x="82106" y="334709"/>
                    <a:pt x="87344" y="334327"/>
                  </a:cubicBezTo>
                  <a:cubicBezTo>
                    <a:pt x="92107" y="333946"/>
                    <a:pt x="96774" y="331660"/>
                    <a:pt x="100679" y="327660"/>
                  </a:cubicBezTo>
                  <a:lnTo>
                    <a:pt x="114014" y="314420"/>
                  </a:lnTo>
                  <a:cubicBezTo>
                    <a:pt x="125730" y="321278"/>
                    <a:pt x="138303" y="326517"/>
                    <a:pt x="151257" y="329851"/>
                  </a:cubicBezTo>
                  <a:lnTo>
                    <a:pt x="151257" y="350806"/>
                  </a:lnTo>
                  <a:cubicBezTo>
                    <a:pt x="151257" y="360712"/>
                    <a:pt x="159353" y="368808"/>
                    <a:pt x="169259" y="368808"/>
                  </a:cubicBezTo>
                  <a:lnTo>
                    <a:pt x="207074" y="368808"/>
                  </a:lnTo>
                  <a:cubicBezTo>
                    <a:pt x="216027" y="368808"/>
                    <a:pt x="225076" y="361855"/>
                    <a:pt x="225076" y="348520"/>
                  </a:cubicBezTo>
                  <a:lnTo>
                    <a:pt x="225076" y="329755"/>
                  </a:lnTo>
                  <a:cubicBezTo>
                    <a:pt x="238125" y="326326"/>
                    <a:pt x="250603" y="321183"/>
                    <a:pt x="262318" y="314230"/>
                  </a:cubicBezTo>
                  <a:lnTo>
                    <a:pt x="277177" y="329089"/>
                  </a:lnTo>
                  <a:cubicBezTo>
                    <a:pt x="283940" y="335851"/>
                    <a:pt x="295847" y="335851"/>
                    <a:pt x="302705" y="329089"/>
                  </a:cubicBezTo>
                  <a:lnTo>
                    <a:pt x="329470" y="302323"/>
                  </a:lnTo>
                  <a:cubicBezTo>
                    <a:pt x="333184" y="298609"/>
                    <a:pt x="334994" y="293751"/>
                    <a:pt x="334518" y="288607"/>
                  </a:cubicBezTo>
                  <a:cubicBezTo>
                    <a:pt x="334137" y="283845"/>
                    <a:pt x="331851" y="279178"/>
                    <a:pt x="327850" y="275272"/>
                  </a:cubicBezTo>
                  <a:lnTo>
                    <a:pt x="314516" y="261938"/>
                  </a:lnTo>
                  <a:cubicBezTo>
                    <a:pt x="321374" y="250222"/>
                    <a:pt x="326612" y="237744"/>
                    <a:pt x="330041" y="224695"/>
                  </a:cubicBezTo>
                  <a:lnTo>
                    <a:pt x="350996" y="224695"/>
                  </a:lnTo>
                  <a:cubicBezTo>
                    <a:pt x="360902" y="224695"/>
                    <a:pt x="368999" y="216598"/>
                    <a:pt x="368999" y="206692"/>
                  </a:cubicBezTo>
                  <a:lnTo>
                    <a:pt x="368999" y="168878"/>
                  </a:lnTo>
                  <a:cubicBezTo>
                    <a:pt x="368999" y="158972"/>
                    <a:pt x="360902" y="150876"/>
                    <a:pt x="350996" y="150876"/>
                  </a:cubicBezTo>
                  <a:close/>
                  <a:moveTo>
                    <a:pt x="349949" y="206121"/>
                  </a:moveTo>
                  <a:lnTo>
                    <a:pt x="329184" y="206121"/>
                  </a:lnTo>
                  <a:cubicBezTo>
                    <a:pt x="320992" y="206121"/>
                    <a:pt x="313754" y="211741"/>
                    <a:pt x="311658" y="219837"/>
                  </a:cubicBezTo>
                  <a:cubicBezTo>
                    <a:pt x="308705" y="231553"/>
                    <a:pt x="304038" y="242697"/>
                    <a:pt x="297751" y="253175"/>
                  </a:cubicBezTo>
                  <a:cubicBezTo>
                    <a:pt x="293465" y="260413"/>
                    <a:pt x="294608" y="269462"/>
                    <a:pt x="300418" y="275272"/>
                  </a:cubicBezTo>
                  <a:lnTo>
                    <a:pt x="314325" y="289179"/>
                  </a:lnTo>
                  <a:cubicBezTo>
                    <a:pt x="314325" y="289179"/>
                    <a:pt x="314897" y="289846"/>
                    <a:pt x="315087" y="290131"/>
                  </a:cubicBezTo>
                  <a:lnTo>
                    <a:pt x="289846" y="315373"/>
                  </a:lnTo>
                  <a:lnTo>
                    <a:pt x="275177" y="300704"/>
                  </a:lnTo>
                  <a:cubicBezTo>
                    <a:pt x="269367" y="294894"/>
                    <a:pt x="260318" y="293751"/>
                    <a:pt x="253079" y="298037"/>
                  </a:cubicBezTo>
                  <a:cubicBezTo>
                    <a:pt x="242602" y="304228"/>
                    <a:pt x="231362" y="308896"/>
                    <a:pt x="219742" y="311944"/>
                  </a:cubicBezTo>
                  <a:cubicBezTo>
                    <a:pt x="211646" y="314039"/>
                    <a:pt x="206026" y="321183"/>
                    <a:pt x="206026" y="329375"/>
                  </a:cubicBezTo>
                  <a:lnTo>
                    <a:pt x="206026" y="348996"/>
                  </a:lnTo>
                  <a:cubicBezTo>
                    <a:pt x="206026" y="349472"/>
                    <a:pt x="206026" y="349853"/>
                    <a:pt x="206026" y="350234"/>
                  </a:cubicBezTo>
                  <a:lnTo>
                    <a:pt x="170307" y="350234"/>
                  </a:lnTo>
                  <a:lnTo>
                    <a:pt x="170307" y="329470"/>
                  </a:lnTo>
                  <a:cubicBezTo>
                    <a:pt x="170307" y="321278"/>
                    <a:pt x="164687" y="314039"/>
                    <a:pt x="156591" y="311944"/>
                  </a:cubicBezTo>
                  <a:cubicBezTo>
                    <a:pt x="144971" y="308991"/>
                    <a:pt x="133731" y="304324"/>
                    <a:pt x="123254" y="298132"/>
                  </a:cubicBezTo>
                  <a:cubicBezTo>
                    <a:pt x="116015" y="293846"/>
                    <a:pt x="106966" y="294894"/>
                    <a:pt x="101156" y="300704"/>
                  </a:cubicBezTo>
                  <a:lnTo>
                    <a:pt x="87249" y="314611"/>
                  </a:lnTo>
                  <a:cubicBezTo>
                    <a:pt x="87249" y="314611"/>
                    <a:pt x="86582" y="315182"/>
                    <a:pt x="86297" y="315373"/>
                  </a:cubicBezTo>
                  <a:lnTo>
                    <a:pt x="61055" y="290131"/>
                  </a:lnTo>
                  <a:lnTo>
                    <a:pt x="75819" y="275463"/>
                  </a:lnTo>
                  <a:cubicBezTo>
                    <a:pt x="81629" y="269653"/>
                    <a:pt x="82677" y="260509"/>
                    <a:pt x="78486" y="253365"/>
                  </a:cubicBezTo>
                  <a:cubicBezTo>
                    <a:pt x="72295" y="242888"/>
                    <a:pt x="67627" y="231648"/>
                    <a:pt x="64580" y="220027"/>
                  </a:cubicBezTo>
                  <a:cubicBezTo>
                    <a:pt x="62484" y="211931"/>
                    <a:pt x="55340" y="206311"/>
                    <a:pt x="47149" y="206311"/>
                  </a:cubicBezTo>
                  <a:lnTo>
                    <a:pt x="27527" y="206311"/>
                  </a:lnTo>
                  <a:cubicBezTo>
                    <a:pt x="27051" y="206311"/>
                    <a:pt x="26670" y="206311"/>
                    <a:pt x="26289" y="206311"/>
                  </a:cubicBezTo>
                  <a:lnTo>
                    <a:pt x="26289" y="170688"/>
                  </a:lnTo>
                  <a:cubicBezTo>
                    <a:pt x="26289" y="170688"/>
                    <a:pt x="26956" y="170688"/>
                    <a:pt x="27527" y="170688"/>
                  </a:cubicBezTo>
                  <a:lnTo>
                    <a:pt x="47149" y="170688"/>
                  </a:lnTo>
                  <a:cubicBezTo>
                    <a:pt x="55340" y="170688"/>
                    <a:pt x="62484" y="165068"/>
                    <a:pt x="64580" y="156972"/>
                  </a:cubicBezTo>
                  <a:cubicBezTo>
                    <a:pt x="67532" y="145256"/>
                    <a:pt x="72200" y="134112"/>
                    <a:pt x="78486" y="123634"/>
                  </a:cubicBezTo>
                  <a:cubicBezTo>
                    <a:pt x="82772" y="116491"/>
                    <a:pt x="81629" y="107347"/>
                    <a:pt x="75819" y="101536"/>
                  </a:cubicBezTo>
                  <a:lnTo>
                    <a:pt x="61150" y="86868"/>
                  </a:lnTo>
                  <a:lnTo>
                    <a:pt x="86392" y="61627"/>
                  </a:lnTo>
                  <a:cubicBezTo>
                    <a:pt x="86392" y="61627"/>
                    <a:pt x="86963" y="62008"/>
                    <a:pt x="87344" y="62389"/>
                  </a:cubicBezTo>
                  <a:lnTo>
                    <a:pt x="101251" y="76295"/>
                  </a:lnTo>
                  <a:cubicBezTo>
                    <a:pt x="107061" y="82105"/>
                    <a:pt x="116110" y="83153"/>
                    <a:pt x="123349" y="78867"/>
                  </a:cubicBezTo>
                  <a:cubicBezTo>
                    <a:pt x="133826" y="72676"/>
                    <a:pt x="145066" y="68008"/>
                    <a:pt x="156686" y="64960"/>
                  </a:cubicBezTo>
                  <a:cubicBezTo>
                    <a:pt x="164783" y="62865"/>
                    <a:pt x="170402" y="55721"/>
                    <a:pt x="170402" y="47434"/>
                  </a:cubicBezTo>
                  <a:lnTo>
                    <a:pt x="170402" y="26670"/>
                  </a:lnTo>
                  <a:lnTo>
                    <a:pt x="206121" y="26670"/>
                  </a:lnTo>
                  <a:cubicBezTo>
                    <a:pt x="206121" y="26670"/>
                    <a:pt x="206121" y="27337"/>
                    <a:pt x="206121" y="27908"/>
                  </a:cubicBezTo>
                  <a:lnTo>
                    <a:pt x="206121" y="47530"/>
                  </a:lnTo>
                  <a:cubicBezTo>
                    <a:pt x="206121" y="55721"/>
                    <a:pt x="211741" y="62865"/>
                    <a:pt x="219837" y="64960"/>
                  </a:cubicBezTo>
                  <a:cubicBezTo>
                    <a:pt x="231553" y="67913"/>
                    <a:pt x="242697" y="72580"/>
                    <a:pt x="253175" y="78867"/>
                  </a:cubicBezTo>
                  <a:cubicBezTo>
                    <a:pt x="260318" y="83153"/>
                    <a:pt x="269462" y="82010"/>
                    <a:pt x="275273" y="76200"/>
                  </a:cubicBezTo>
                  <a:lnTo>
                    <a:pt x="289941" y="61531"/>
                  </a:lnTo>
                  <a:lnTo>
                    <a:pt x="315182" y="86773"/>
                  </a:lnTo>
                  <a:cubicBezTo>
                    <a:pt x="315182" y="86773"/>
                    <a:pt x="314801" y="87344"/>
                    <a:pt x="314420" y="87725"/>
                  </a:cubicBezTo>
                  <a:lnTo>
                    <a:pt x="300514" y="101632"/>
                  </a:lnTo>
                  <a:cubicBezTo>
                    <a:pt x="294704" y="107442"/>
                    <a:pt x="293656" y="116491"/>
                    <a:pt x="297847" y="123730"/>
                  </a:cubicBezTo>
                  <a:cubicBezTo>
                    <a:pt x="304038" y="134207"/>
                    <a:pt x="308705" y="145447"/>
                    <a:pt x="311753" y="157067"/>
                  </a:cubicBezTo>
                  <a:cubicBezTo>
                    <a:pt x="313849" y="165163"/>
                    <a:pt x="320992" y="170783"/>
                    <a:pt x="329279" y="170783"/>
                  </a:cubicBezTo>
                  <a:lnTo>
                    <a:pt x="350044" y="170783"/>
                  </a:lnTo>
                  <a:lnTo>
                    <a:pt x="350044" y="206597"/>
                  </a:ln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sp>
          <p:nvSpPr>
            <p:cNvPr id="38" name="Freeform: Shape 37">
              <a:extLst>
                <a:ext uri="{FF2B5EF4-FFF2-40B4-BE49-F238E27FC236}">
                  <a16:creationId xmlns:a16="http://schemas.microsoft.com/office/drawing/2014/main" id="{DB44E73E-FE7A-41E5-A491-68658DD9593B}"/>
                </a:ext>
              </a:extLst>
            </p:cNvPr>
            <p:cNvSpPr/>
            <p:nvPr/>
          </p:nvSpPr>
          <p:spPr>
            <a:xfrm>
              <a:off x="3090990" y="2035969"/>
              <a:ext cx="323850" cy="323850"/>
            </a:xfrm>
            <a:custGeom>
              <a:avLst/>
              <a:gdLst>
                <a:gd name="connsiteX0" fmla="*/ 299847 w 323850"/>
                <a:gd name="connsiteY0" fmla="*/ 143161 h 323850"/>
                <a:gd name="connsiteX1" fmla="*/ 280416 w 323850"/>
                <a:gd name="connsiteY1" fmla="*/ 143161 h 323850"/>
                <a:gd name="connsiteX2" fmla="*/ 266033 w 323850"/>
                <a:gd name="connsiteY2" fmla="*/ 108585 h 323850"/>
                <a:gd name="connsiteX3" fmla="*/ 278320 w 323850"/>
                <a:gd name="connsiteY3" fmla="*/ 96298 h 323850"/>
                <a:gd name="connsiteX4" fmla="*/ 279844 w 323850"/>
                <a:gd name="connsiteY4" fmla="*/ 70009 h 323850"/>
                <a:gd name="connsiteX5" fmla="*/ 254603 w 323850"/>
                <a:gd name="connsiteY5" fmla="*/ 44767 h 323850"/>
                <a:gd name="connsiteX6" fmla="*/ 229743 w 323850"/>
                <a:gd name="connsiteY6" fmla="*/ 44767 h 323850"/>
                <a:gd name="connsiteX7" fmla="*/ 216027 w 323850"/>
                <a:gd name="connsiteY7" fmla="*/ 58483 h 323850"/>
                <a:gd name="connsiteX8" fmla="*/ 181451 w 323850"/>
                <a:gd name="connsiteY8" fmla="*/ 44101 h 323850"/>
                <a:gd name="connsiteX9" fmla="*/ 181451 w 323850"/>
                <a:gd name="connsiteY9" fmla="*/ 26765 h 323850"/>
                <a:gd name="connsiteX10" fmla="*/ 163925 w 323850"/>
                <a:gd name="connsiteY10" fmla="*/ 7144 h 323850"/>
                <a:gd name="connsiteX11" fmla="*/ 128207 w 323850"/>
                <a:gd name="connsiteY11" fmla="*/ 7144 h 323850"/>
                <a:gd name="connsiteX12" fmla="*/ 110680 w 323850"/>
                <a:gd name="connsiteY12" fmla="*/ 24670 h 323850"/>
                <a:gd name="connsiteX13" fmla="*/ 110680 w 323850"/>
                <a:gd name="connsiteY13" fmla="*/ 44101 h 323850"/>
                <a:gd name="connsiteX14" fmla="*/ 76105 w 323850"/>
                <a:gd name="connsiteY14" fmla="*/ 58483 h 323850"/>
                <a:gd name="connsiteX15" fmla="*/ 63818 w 323850"/>
                <a:gd name="connsiteY15" fmla="*/ 46196 h 323850"/>
                <a:gd name="connsiteX16" fmla="*/ 37528 w 323850"/>
                <a:gd name="connsiteY16" fmla="*/ 44672 h 323850"/>
                <a:gd name="connsiteX17" fmla="*/ 12287 w 323850"/>
                <a:gd name="connsiteY17" fmla="*/ 69913 h 323850"/>
                <a:gd name="connsiteX18" fmla="*/ 12287 w 323850"/>
                <a:gd name="connsiteY18" fmla="*/ 94774 h 323850"/>
                <a:gd name="connsiteX19" fmla="*/ 26099 w 323850"/>
                <a:gd name="connsiteY19" fmla="*/ 108585 h 323850"/>
                <a:gd name="connsiteX20" fmla="*/ 25908 w 323850"/>
                <a:gd name="connsiteY20" fmla="*/ 108966 h 323850"/>
                <a:gd name="connsiteX21" fmla="*/ 29718 w 323850"/>
                <a:gd name="connsiteY21" fmla="*/ 121539 h 323850"/>
                <a:gd name="connsiteX22" fmla="*/ 42958 w 323850"/>
                <a:gd name="connsiteY22" fmla="*/ 117538 h 323850"/>
                <a:gd name="connsiteX23" fmla="*/ 40386 w 323850"/>
                <a:gd name="connsiteY23" fmla="*/ 96012 h 323850"/>
                <a:gd name="connsiteX24" fmla="*/ 26860 w 323850"/>
                <a:gd name="connsiteY24" fmla="*/ 82487 h 323850"/>
                <a:gd name="connsiteX25" fmla="*/ 50006 w 323850"/>
                <a:gd name="connsiteY25" fmla="*/ 59341 h 323850"/>
                <a:gd name="connsiteX26" fmla="*/ 50483 w 323850"/>
                <a:gd name="connsiteY26" fmla="*/ 59722 h 323850"/>
                <a:gd name="connsiteX27" fmla="*/ 63627 w 323850"/>
                <a:gd name="connsiteY27" fmla="*/ 72866 h 323850"/>
                <a:gd name="connsiteX28" fmla="*/ 85153 w 323850"/>
                <a:gd name="connsiteY28" fmla="*/ 75438 h 323850"/>
                <a:gd name="connsiteX29" fmla="*/ 116491 w 323850"/>
                <a:gd name="connsiteY29" fmla="*/ 62389 h 323850"/>
                <a:gd name="connsiteX30" fmla="*/ 129826 w 323850"/>
                <a:gd name="connsiteY30" fmla="*/ 45339 h 323850"/>
                <a:gd name="connsiteX31" fmla="*/ 129826 w 323850"/>
                <a:gd name="connsiteY31" fmla="*/ 26289 h 323850"/>
                <a:gd name="connsiteX32" fmla="*/ 162592 w 323850"/>
                <a:gd name="connsiteY32" fmla="*/ 26289 h 323850"/>
                <a:gd name="connsiteX33" fmla="*/ 162592 w 323850"/>
                <a:gd name="connsiteY33" fmla="*/ 26861 h 323850"/>
                <a:gd name="connsiteX34" fmla="*/ 162592 w 323850"/>
                <a:gd name="connsiteY34" fmla="*/ 45339 h 323850"/>
                <a:gd name="connsiteX35" fmla="*/ 176022 w 323850"/>
                <a:gd name="connsiteY35" fmla="*/ 62389 h 323850"/>
                <a:gd name="connsiteX36" fmla="*/ 207359 w 323850"/>
                <a:gd name="connsiteY36" fmla="*/ 75438 h 323850"/>
                <a:gd name="connsiteX37" fmla="*/ 228886 w 323850"/>
                <a:gd name="connsiteY37" fmla="*/ 72866 h 323850"/>
                <a:gd name="connsiteX38" fmla="*/ 242411 w 323850"/>
                <a:gd name="connsiteY38" fmla="*/ 59341 h 323850"/>
                <a:gd name="connsiteX39" fmla="*/ 265557 w 323850"/>
                <a:gd name="connsiteY39" fmla="*/ 82487 h 323850"/>
                <a:gd name="connsiteX40" fmla="*/ 265176 w 323850"/>
                <a:gd name="connsiteY40" fmla="*/ 82963 h 323850"/>
                <a:gd name="connsiteX41" fmla="*/ 252032 w 323850"/>
                <a:gd name="connsiteY41" fmla="*/ 96107 h 323850"/>
                <a:gd name="connsiteX42" fmla="*/ 249460 w 323850"/>
                <a:gd name="connsiteY42" fmla="*/ 117634 h 323850"/>
                <a:gd name="connsiteX43" fmla="*/ 262509 w 323850"/>
                <a:gd name="connsiteY43" fmla="*/ 148971 h 323850"/>
                <a:gd name="connsiteX44" fmla="*/ 279559 w 323850"/>
                <a:gd name="connsiteY44" fmla="*/ 162306 h 323850"/>
                <a:gd name="connsiteX45" fmla="*/ 298609 w 323850"/>
                <a:gd name="connsiteY45" fmla="*/ 162306 h 323850"/>
                <a:gd name="connsiteX46" fmla="*/ 298609 w 323850"/>
                <a:gd name="connsiteY46" fmla="*/ 195072 h 323850"/>
                <a:gd name="connsiteX47" fmla="*/ 279559 w 323850"/>
                <a:gd name="connsiteY47" fmla="*/ 195072 h 323850"/>
                <a:gd name="connsiteX48" fmla="*/ 262509 w 323850"/>
                <a:gd name="connsiteY48" fmla="*/ 208502 h 323850"/>
                <a:gd name="connsiteX49" fmla="*/ 249460 w 323850"/>
                <a:gd name="connsiteY49" fmla="*/ 239839 h 323850"/>
                <a:gd name="connsiteX50" fmla="*/ 252032 w 323850"/>
                <a:gd name="connsiteY50" fmla="*/ 261366 h 323850"/>
                <a:gd name="connsiteX51" fmla="*/ 265176 w 323850"/>
                <a:gd name="connsiteY51" fmla="*/ 274511 h 323850"/>
                <a:gd name="connsiteX52" fmla="*/ 265557 w 323850"/>
                <a:gd name="connsiteY52" fmla="*/ 274987 h 323850"/>
                <a:gd name="connsiteX53" fmla="*/ 242411 w 323850"/>
                <a:gd name="connsiteY53" fmla="*/ 298133 h 323850"/>
                <a:gd name="connsiteX54" fmla="*/ 228886 w 323850"/>
                <a:gd name="connsiteY54" fmla="*/ 284607 h 323850"/>
                <a:gd name="connsiteX55" fmla="*/ 207264 w 323850"/>
                <a:gd name="connsiteY55" fmla="*/ 282130 h 323850"/>
                <a:gd name="connsiteX56" fmla="*/ 206311 w 323850"/>
                <a:gd name="connsiteY56" fmla="*/ 282702 h 323850"/>
                <a:gd name="connsiteX57" fmla="*/ 203168 w 323850"/>
                <a:gd name="connsiteY57" fmla="*/ 295370 h 323850"/>
                <a:gd name="connsiteX58" fmla="*/ 216218 w 323850"/>
                <a:gd name="connsiteY58" fmla="*/ 298990 h 323850"/>
                <a:gd name="connsiteX59" fmla="*/ 216313 w 323850"/>
                <a:gd name="connsiteY59" fmla="*/ 298990 h 323850"/>
                <a:gd name="connsiteX60" fmla="*/ 230124 w 323850"/>
                <a:gd name="connsiteY60" fmla="*/ 312706 h 323850"/>
                <a:gd name="connsiteX61" fmla="*/ 242507 w 323850"/>
                <a:gd name="connsiteY61" fmla="*/ 317849 h 323850"/>
                <a:gd name="connsiteX62" fmla="*/ 254889 w 323850"/>
                <a:gd name="connsiteY62" fmla="*/ 312706 h 323850"/>
                <a:gd name="connsiteX63" fmla="*/ 280130 w 323850"/>
                <a:gd name="connsiteY63" fmla="*/ 287464 h 323850"/>
                <a:gd name="connsiteX64" fmla="*/ 278606 w 323850"/>
                <a:gd name="connsiteY64" fmla="*/ 261175 h 323850"/>
                <a:gd name="connsiteX65" fmla="*/ 266319 w 323850"/>
                <a:gd name="connsiteY65" fmla="*/ 248888 h 323850"/>
                <a:gd name="connsiteX66" fmla="*/ 280702 w 323850"/>
                <a:gd name="connsiteY66" fmla="*/ 214313 h 323850"/>
                <a:gd name="connsiteX67" fmla="*/ 300133 w 323850"/>
                <a:gd name="connsiteY67" fmla="*/ 214313 h 323850"/>
                <a:gd name="connsiteX68" fmla="*/ 317659 w 323850"/>
                <a:gd name="connsiteY68" fmla="*/ 196787 h 323850"/>
                <a:gd name="connsiteX69" fmla="*/ 317659 w 323850"/>
                <a:gd name="connsiteY69" fmla="*/ 161068 h 323850"/>
                <a:gd name="connsiteX70" fmla="*/ 300133 w 323850"/>
                <a:gd name="connsiteY70" fmla="*/ 143542 h 323850"/>
                <a:gd name="connsiteX71" fmla="*/ 222123 w 323850"/>
                <a:gd name="connsiteY71" fmla="*/ 178594 h 323850"/>
                <a:gd name="connsiteX72" fmla="*/ 145923 w 323850"/>
                <a:gd name="connsiteY72" fmla="*/ 102394 h 323850"/>
                <a:gd name="connsiteX73" fmla="*/ 76771 w 323850"/>
                <a:gd name="connsiteY73" fmla="*/ 146590 h 323850"/>
                <a:gd name="connsiteX74" fmla="*/ 81439 w 323850"/>
                <a:gd name="connsiteY74" fmla="*/ 159258 h 323850"/>
                <a:gd name="connsiteX75" fmla="*/ 94107 w 323850"/>
                <a:gd name="connsiteY75" fmla="*/ 154591 h 323850"/>
                <a:gd name="connsiteX76" fmla="*/ 145923 w 323850"/>
                <a:gd name="connsiteY76" fmla="*/ 121349 h 323850"/>
                <a:gd name="connsiteX77" fmla="*/ 203073 w 323850"/>
                <a:gd name="connsiteY77" fmla="*/ 178499 h 323850"/>
                <a:gd name="connsiteX78" fmla="*/ 169354 w 323850"/>
                <a:gd name="connsiteY78" fmla="*/ 230600 h 323850"/>
                <a:gd name="connsiteX79" fmla="*/ 164592 w 323850"/>
                <a:gd name="connsiteY79" fmla="*/ 243173 h 323850"/>
                <a:gd name="connsiteX80" fmla="*/ 173260 w 323850"/>
                <a:gd name="connsiteY80" fmla="*/ 248793 h 323850"/>
                <a:gd name="connsiteX81" fmla="*/ 177165 w 323850"/>
                <a:gd name="connsiteY81" fmla="*/ 247936 h 323850"/>
                <a:gd name="connsiteX82" fmla="*/ 222123 w 323850"/>
                <a:gd name="connsiteY82" fmla="*/ 178499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3850" h="323850">
                  <a:moveTo>
                    <a:pt x="299847" y="143161"/>
                  </a:moveTo>
                  <a:lnTo>
                    <a:pt x="280416" y="143161"/>
                  </a:lnTo>
                  <a:cubicBezTo>
                    <a:pt x="277273" y="131064"/>
                    <a:pt x="272415" y="119443"/>
                    <a:pt x="266033" y="108585"/>
                  </a:cubicBezTo>
                  <a:lnTo>
                    <a:pt x="278320" y="96298"/>
                  </a:lnTo>
                  <a:cubicBezTo>
                    <a:pt x="287464" y="87154"/>
                    <a:pt x="285941" y="76200"/>
                    <a:pt x="279844" y="70009"/>
                  </a:cubicBezTo>
                  <a:lnTo>
                    <a:pt x="254603" y="44767"/>
                  </a:lnTo>
                  <a:cubicBezTo>
                    <a:pt x="247745" y="37909"/>
                    <a:pt x="236601" y="37909"/>
                    <a:pt x="229743" y="44767"/>
                  </a:cubicBezTo>
                  <a:lnTo>
                    <a:pt x="216027" y="58483"/>
                  </a:lnTo>
                  <a:cubicBezTo>
                    <a:pt x="205169" y="52102"/>
                    <a:pt x="193548" y="47244"/>
                    <a:pt x="181451" y="44101"/>
                  </a:cubicBezTo>
                  <a:lnTo>
                    <a:pt x="181451" y="26765"/>
                  </a:lnTo>
                  <a:cubicBezTo>
                    <a:pt x="181451" y="13907"/>
                    <a:pt x="172593" y="7144"/>
                    <a:pt x="163925" y="7144"/>
                  </a:cubicBezTo>
                  <a:lnTo>
                    <a:pt x="128207" y="7144"/>
                  </a:lnTo>
                  <a:cubicBezTo>
                    <a:pt x="118491" y="7144"/>
                    <a:pt x="110680" y="15050"/>
                    <a:pt x="110680" y="24670"/>
                  </a:cubicBezTo>
                  <a:lnTo>
                    <a:pt x="110680" y="44101"/>
                  </a:lnTo>
                  <a:cubicBezTo>
                    <a:pt x="98584" y="47244"/>
                    <a:pt x="86963" y="52102"/>
                    <a:pt x="76105" y="58483"/>
                  </a:cubicBezTo>
                  <a:lnTo>
                    <a:pt x="63818" y="46196"/>
                  </a:lnTo>
                  <a:cubicBezTo>
                    <a:pt x="54674" y="37052"/>
                    <a:pt x="43720" y="38576"/>
                    <a:pt x="37528" y="44672"/>
                  </a:cubicBezTo>
                  <a:lnTo>
                    <a:pt x="12287" y="69913"/>
                  </a:lnTo>
                  <a:cubicBezTo>
                    <a:pt x="5429" y="76771"/>
                    <a:pt x="5429" y="87916"/>
                    <a:pt x="12287" y="94774"/>
                  </a:cubicBezTo>
                  <a:lnTo>
                    <a:pt x="26099" y="108585"/>
                  </a:lnTo>
                  <a:lnTo>
                    <a:pt x="25908" y="108966"/>
                  </a:lnTo>
                  <a:cubicBezTo>
                    <a:pt x="23336" y="113538"/>
                    <a:pt x="25146" y="118872"/>
                    <a:pt x="29718" y="121539"/>
                  </a:cubicBezTo>
                  <a:cubicBezTo>
                    <a:pt x="34290" y="124111"/>
                    <a:pt x="40386" y="122111"/>
                    <a:pt x="42958" y="117538"/>
                  </a:cubicBezTo>
                  <a:cubicBezTo>
                    <a:pt x="47149" y="110490"/>
                    <a:pt x="46101" y="101632"/>
                    <a:pt x="40386" y="96012"/>
                  </a:cubicBezTo>
                  <a:lnTo>
                    <a:pt x="26860" y="82487"/>
                  </a:lnTo>
                  <a:lnTo>
                    <a:pt x="50006" y="59341"/>
                  </a:lnTo>
                  <a:cubicBezTo>
                    <a:pt x="50006" y="59341"/>
                    <a:pt x="50292" y="59626"/>
                    <a:pt x="50483" y="59722"/>
                  </a:cubicBezTo>
                  <a:lnTo>
                    <a:pt x="63627" y="72866"/>
                  </a:lnTo>
                  <a:cubicBezTo>
                    <a:pt x="69247" y="78581"/>
                    <a:pt x="78105" y="79629"/>
                    <a:pt x="85153" y="75438"/>
                  </a:cubicBezTo>
                  <a:cubicBezTo>
                    <a:pt x="94964" y="69628"/>
                    <a:pt x="105537" y="65246"/>
                    <a:pt x="116491" y="62389"/>
                  </a:cubicBezTo>
                  <a:cubicBezTo>
                    <a:pt x="124396" y="60388"/>
                    <a:pt x="129826" y="53340"/>
                    <a:pt x="129826" y="45339"/>
                  </a:cubicBezTo>
                  <a:lnTo>
                    <a:pt x="129826" y="26289"/>
                  </a:lnTo>
                  <a:lnTo>
                    <a:pt x="162592" y="26289"/>
                  </a:lnTo>
                  <a:cubicBezTo>
                    <a:pt x="162592" y="26289"/>
                    <a:pt x="162592" y="26670"/>
                    <a:pt x="162592" y="26861"/>
                  </a:cubicBezTo>
                  <a:lnTo>
                    <a:pt x="162592" y="45339"/>
                  </a:lnTo>
                  <a:cubicBezTo>
                    <a:pt x="162592" y="53340"/>
                    <a:pt x="168116" y="60293"/>
                    <a:pt x="176022" y="62389"/>
                  </a:cubicBezTo>
                  <a:cubicBezTo>
                    <a:pt x="186976" y="65151"/>
                    <a:pt x="197549" y="69533"/>
                    <a:pt x="207359" y="75438"/>
                  </a:cubicBezTo>
                  <a:cubicBezTo>
                    <a:pt x="214408" y="79629"/>
                    <a:pt x="223266" y="78581"/>
                    <a:pt x="228886" y="72866"/>
                  </a:cubicBezTo>
                  <a:lnTo>
                    <a:pt x="242411" y="59341"/>
                  </a:lnTo>
                  <a:lnTo>
                    <a:pt x="265557" y="82487"/>
                  </a:lnTo>
                  <a:cubicBezTo>
                    <a:pt x="265557" y="82487"/>
                    <a:pt x="265271" y="82772"/>
                    <a:pt x="265176" y="82963"/>
                  </a:cubicBezTo>
                  <a:lnTo>
                    <a:pt x="252032" y="96107"/>
                  </a:lnTo>
                  <a:cubicBezTo>
                    <a:pt x="246412" y="101727"/>
                    <a:pt x="245364" y="110585"/>
                    <a:pt x="249460" y="117634"/>
                  </a:cubicBezTo>
                  <a:cubicBezTo>
                    <a:pt x="255270" y="127445"/>
                    <a:pt x="259652" y="138017"/>
                    <a:pt x="262509" y="148971"/>
                  </a:cubicBezTo>
                  <a:cubicBezTo>
                    <a:pt x="264509" y="156877"/>
                    <a:pt x="271558" y="162306"/>
                    <a:pt x="279559" y="162306"/>
                  </a:cubicBezTo>
                  <a:lnTo>
                    <a:pt x="298609" y="162306"/>
                  </a:lnTo>
                  <a:lnTo>
                    <a:pt x="298609" y="195072"/>
                  </a:lnTo>
                  <a:lnTo>
                    <a:pt x="279559" y="195072"/>
                  </a:lnTo>
                  <a:cubicBezTo>
                    <a:pt x="271558" y="195072"/>
                    <a:pt x="264509" y="200596"/>
                    <a:pt x="262509" y="208502"/>
                  </a:cubicBezTo>
                  <a:cubicBezTo>
                    <a:pt x="259747" y="219456"/>
                    <a:pt x="255365" y="230029"/>
                    <a:pt x="249460" y="239839"/>
                  </a:cubicBezTo>
                  <a:cubicBezTo>
                    <a:pt x="245269" y="246888"/>
                    <a:pt x="246317" y="255651"/>
                    <a:pt x="252032" y="261366"/>
                  </a:cubicBezTo>
                  <a:lnTo>
                    <a:pt x="265176" y="274511"/>
                  </a:lnTo>
                  <a:cubicBezTo>
                    <a:pt x="265176" y="274511"/>
                    <a:pt x="265462" y="274796"/>
                    <a:pt x="265557" y="274987"/>
                  </a:cubicBezTo>
                  <a:lnTo>
                    <a:pt x="242411" y="298133"/>
                  </a:lnTo>
                  <a:lnTo>
                    <a:pt x="228886" y="284607"/>
                  </a:lnTo>
                  <a:cubicBezTo>
                    <a:pt x="223171" y="278892"/>
                    <a:pt x="214312" y="277844"/>
                    <a:pt x="207264" y="282130"/>
                  </a:cubicBezTo>
                  <a:cubicBezTo>
                    <a:pt x="207074" y="282130"/>
                    <a:pt x="206407" y="282607"/>
                    <a:pt x="206311" y="282702"/>
                  </a:cubicBezTo>
                  <a:cubicBezTo>
                    <a:pt x="201835" y="285369"/>
                    <a:pt x="200596" y="290893"/>
                    <a:pt x="203168" y="295370"/>
                  </a:cubicBezTo>
                  <a:cubicBezTo>
                    <a:pt x="205645" y="299847"/>
                    <a:pt x="211645" y="301371"/>
                    <a:pt x="216218" y="298990"/>
                  </a:cubicBezTo>
                  <a:lnTo>
                    <a:pt x="216313" y="298990"/>
                  </a:lnTo>
                  <a:lnTo>
                    <a:pt x="230124" y="312706"/>
                  </a:lnTo>
                  <a:cubicBezTo>
                    <a:pt x="233553" y="316135"/>
                    <a:pt x="238030" y="317849"/>
                    <a:pt x="242507" y="317849"/>
                  </a:cubicBezTo>
                  <a:cubicBezTo>
                    <a:pt x="246983" y="317849"/>
                    <a:pt x="251460" y="316135"/>
                    <a:pt x="254889" y="312706"/>
                  </a:cubicBezTo>
                  <a:lnTo>
                    <a:pt x="280130" y="287464"/>
                  </a:lnTo>
                  <a:cubicBezTo>
                    <a:pt x="286321" y="281273"/>
                    <a:pt x="287750" y="270224"/>
                    <a:pt x="278606" y="261175"/>
                  </a:cubicBezTo>
                  <a:lnTo>
                    <a:pt x="266319" y="248888"/>
                  </a:lnTo>
                  <a:cubicBezTo>
                    <a:pt x="272701" y="238030"/>
                    <a:pt x="277559" y="226409"/>
                    <a:pt x="280702" y="214313"/>
                  </a:cubicBezTo>
                  <a:lnTo>
                    <a:pt x="300133" y="214313"/>
                  </a:lnTo>
                  <a:cubicBezTo>
                    <a:pt x="309848" y="214313"/>
                    <a:pt x="317659" y="206407"/>
                    <a:pt x="317659" y="196787"/>
                  </a:cubicBezTo>
                  <a:lnTo>
                    <a:pt x="317659" y="161068"/>
                  </a:lnTo>
                  <a:cubicBezTo>
                    <a:pt x="317659" y="151352"/>
                    <a:pt x="309753" y="143542"/>
                    <a:pt x="300133" y="143542"/>
                  </a:cubicBezTo>
                  <a:close/>
                  <a:moveTo>
                    <a:pt x="222123" y="178594"/>
                  </a:moveTo>
                  <a:cubicBezTo>
                    <a:pt x="222123" y="136588"/>
                    <a:pt x="187928" y="102394"/>
                    <a:pt x="145923" y="102394"/>
                  </a:cubicBezTo>
                  <a:cubicBezTo>
                    <a:pt x="116395" y="102394"/>
                    <a:pt x="89249" y="119729"/>
                    <a:pt x="76771" y="146590"/>
                  </a:cubicBezTo>
                  <a:cubicBezTo>
                    <a:pt x="74581" y="151352"/>
                    <a:pt x="76676" y="157067"/>
                    <a:pt x="81439" y="159258"/>
                  </a:cubicBezTo>
                  <a:cubicBezTo>
                    <a:pt x="86201" y="161449"/>
                    <a:pt x="91916" y="159353"/>
                    <a:pt x="94107" y="154591"/>
                  </a:cubicBezTo>
                  <a:cubicBezTo>
                    <a:pt x="103442" y="134398"/>
                    <a:pt x="123825" y="121349"/>
                    <a:pt x="145923" y="121349"/>
                  </a:cubicBezTo>
                  <a:cubicBezTo>
                    <a:pt x="177451" y="121349"/>
                    <a:pt x="203073" y="146971"/>
                    <a:pt x="203073" y="178499"/>
                  </a:cubicBezTo>
                  <a:cubicBezTo>
                    <a:pt x="203073" y="200882"/>
                    <a:pt x="189833" y="221361"/>
                    <a:pt x="169354" y="230600"/>
                  </a:cubicBezTo>
                  <a:cubicBezTo>
                    <a:pt x="164592" y="232791"/>
                    <a:pt x="162401" y="238411"/>
                    <a:pt x="164592" y="243173"/>
                  </a:cubicBezTo>
                  <a:cubicBezTo>
                    <a:pt x="166211" y="246697"/>
                    <a:pt x="169640" y="248793"/>
                    <a:pt x="173260" y="248793"/>
                  </a:cubicBezTo>
                  <a:cubicBezTo>
                    <a:pt x="174593" y="248793"/>
                    <a:pt x="175927" y="248507"/>
                    <a:pt x="177165" y="247936"/>
                  </a:cubicBezTo>
                  <a:cubicBezTo>
                    <a:pt x="204502" y="235649"/>
                    <a:pt x="222123" y="208312"/>
                    <a:pt x="222123" y="178499"/>
                  </a:cubicBezTo>
                  <a:close/>
                </a:path>
              </a:pathLst>
            </a:custGeom>
            <a:grpFill/>
            <a:ln w="9525" cap="flat">
              <a:noFill/>
              <a:prstDash val="solid"/>
              <a:miter/>
            </a:ln>
          </p:spPr>
          <p:txBody>
            <a:bodyPr anchor="ctr"/>
            <a:lstStyle/>
            <a:p>
              <a:pPr eaLnBrk="1" fontAlgn="auto" hangingPunct="1">
                <a:spcBef>
                  <a:spcPts val="0"/>
                </a:spcBef>
                <a:spcAft>
                  <a:spcPts val="0"/>
                </a:spcAft>
                <a:defRPr/>
              </a:pPr>
              <a:endParaRPr lang="en-US" dirty="0">
                <a:latin typeface="+mn-lt"/>
                <a:cs typeface="+mn-cs"/>
              </a:endParaRPr>
            </a:p>
          </p:txBody>
        </p:sp>
      </p:grpSp>
      <p:cxnSp>
        <p:nvCxnSpPr>
          <p:cNvPr id="41" name="Straight Connector 40">
            <a:extLst>
              <a:ext uri="{FF2B5EF4-FFF2-40B4-BE49-F238E27FC236}">
                <a16:creationId xmlns:a16="http://schemas.microsoft.com/office/drawing/2014/main" id="{E759BE94-2C22-4F16-B14C-F2D3128A9F46}"/>
              </a:ext>
            </a:extLst>
          </p:cNvPr>
          <p:cNvCxnSpPr>
            <a:cxnSpLocks/>
          </p:cNvCxnSpPr>
          <p:nvPr/>
        </p:nvCxnSpPr>
        <p:spPr>
          <a:xfrm>
            <a:off x="441325" y="1747838"/>
            <a:ext cx="7097713" cy="0"/>
          </a:xfrm>
          <a:prstGeom prst="line">
            <a:avLst/>
          </a:prstGeom>
          <a:ln w="19050">
            <a:solidFill>
              <a:srgbClr val="1BD7D3"/>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9BDAA6C8-9013-48AA-81FE-C05F89C211FE}"/>
              </a:ext>
            </a:extLst>
          </p:cNvPr>
          <p:cNvSpPr/>
          <p:nvPr/>
        </p:nvSpPr>
        <p:spPr>
          <a:xfrm>
            <a:off x="703263" y="1958975"/>
            <a:ext cx="8266112" cy="4400550"/>
          </a:xfrm>
          <a:prstGeom prst="rect">
            <a:avLst/>
          </a:prstGeom>
        </p:spPr>
        <p:txBody>
          <a:bodyPr>
            <a:spAutoFit/>
          </a:bodyPr>
          <a:lstStyle/>
          <a:p>
            <a:pPr eaLnBrk="1" fontAlgn="auto" hangingPunct="1">
              <a:spcBef>
                <a:spcPts val="0"/>
              </a:spcBef>
              <a:spcAft>
                <a:spcPts val="0"/>
              </a:spcAft>
              <a:defRPr/>
            </a:pPr>
            <a:r>
              <a:rPr lang="ru-RU" sz="1400" b="1" i="1" dirty="0">
                <a:solidFill>
                  <a:schemeClr val="tx2"/>
                </a:solidFill>
                <a:latin typeface="+mn-lt"/>
                <a:cs typeface="+mn-cs"/>
              </a:rPr>
              <a:t>Алг</a:t>
            </a:r>
            <a:r>
              <a:rPr lang="tr-TR" sz="1400" b="1" i="1" dirty="0">
                <a:solidFill>
                  <a:schemeClr val="tx2"/>
                </a:solidFill>
                <a:latin typeface="+mn-lt"/>
                <a:cs typeface="+mn-cs"/>
              </a:rPr>
              <a:t>o</a:t>
            </a:r>
            <a:r>
              <a:rPr lang="ru-RU" sz="1400" b="1" i="1" dirty="0" err="1">
                <a:solidFill>
                  <a:schemeClr val="tx2"/>
                </a:solidFill>
                <a:latin typeface="+mn-lt"/>
                <a:cs typeface="+mn-cs"/>
              </a:rPr>
              <a:t>ритмнинг</a:t>
            </a:r>
            <a:r>
              <a:rPr lang="tr-TR" sz="1400" b="1" i="1" dirty="0">
                <a:solidFill>
                  <a:schemeClr val="tx2"/>
                </a:solidFill>
                <a:latin typeface="+mn-lt"/>
                <a:cs typeface="+mn-cs"/>
              </a:rPr>
              <a:t> </a:t>
            </a:r>
            <a:r>
              <a:rPr lang="ru-RU" sz="1400" b="1" i="1" dirty="0" err="1">
                <a:solidFill>
                  <a:schemeClr val="tx2"/>
                </a:solidFill>
                <a:latin typeface="+mn-lt"/>
                <a:cs typeface="+mn-cs"/>
              </a:rPr>
              <a:t>мумкин</a:t>
            </a:r>
            <a:r>
              <a:rPr lang="tr-TR" sz="1400" b="1" i="1" dirty="0">
                <a:solidFill>
                  <a:schemeClr val="tx2"/>
                </a:solidFill>
                <a:latin typeface="+mn-lt"/>
                <a:cs typeface="+mn-cs"/>
              </a:rPr>
              <a:t> </a:t>
            </a:r>
            <a:r>
              <a:rPr lang="ru-RU" sz="1400" b="1" i="1" dirty="0" err="1">
                <a:solidFill>
                  <a:schemeClr val="tx2"/>
                </a:solidFill>
                <a:latin typeface="+mn-lt"/>
                <a:cs typeface="+mn-cs"/>
              </a:rPr>
              <a:t>бўлган</a:t>
            </a:r>
            <a:r>
              <a:rPr lang="tr-TR" sz="1400" b="1" i="1" dirty="0">
                <a:solidFill>
                  <a:schemeClr val="tx2"/>
                </a:solidFill>
                <a:latin typeface="+mn-lt"/>
                <a:cs typeface="+mn-cs"/>
              </a:rPr>
              <a:t> </a:t>
            </a:r>
            <a:r>
              <a:rPr lang="ru-RU" sz="1400" b="1" i="1" dirty="0" err="1">
                <a:solidFill>
                  <a:schemeClr val="tx2"/>
                </a:solidFill>
                <a:latin typeface="+mn-lt"/>
                <a:cs typeface="+mn-cs"/>
              </a:rPr>
              <a:t>варианти</a:t>
            </a:r>
            <a:r>
              <a:rPr lang="tr-TR" sz="1400" b="1" i="1" dirty="0">
                <a:solidFill>
                  <a:schemeClr val="tx2"/>
                </a:solidFill>
                <a:latin typeface="+mn-lt"/>
                <a:cs typeface="+mn-cs"/>
              </a:rPr>
              <a:t>:</a:t>
            </a:r>
            <a:endParaRPr lang="en-US" sz="1400" b="1" i="1"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Юридик</a:t>
            </a:r>
            <a:r>
              <a:rPr lang="tr-TR" sz="1400" dirty="0">
                <a:solidFill>
                  <a:schemeClr val="tx2"/>
                </a:solidFill>
                <a:latin typeface="+mn-lt"/>
                <a:cs typeface="+mn-cs"/>
              </a:rPr>
              <a:t> </a:t>
            </a:r>
            <a:r>
              <a:rPr lang="ru-RU" sz="1400" dirty="0">
                <a:solidFill>
                  <a:schemeClr val="tx2"/>
                </a:solidFill>
                <a:latin typeface="+mn-lt"/>
                <a:cs typeface="+mn-cs"/>
              </a:rPr>
              <a:t>ша</a:t>
            </a:r>
            <a:r>
              <a:rPr lang="tr-TR" sz="1400" dirty="0">
                <a:solidFill>
                  <a:schemeClr val="tx2"/>
                </a:solidFill>
                <a:latin typeface="+mn-lt"/>
                <a:cs typeface="+mn-cs"/>
              </a:rPr>
              <a:t>x</a:t>
            </a:r>
            <a:r>
              <a:rPr lang="ru-RU" sz="1400" dirty="0" err="1">
                <a:solidFill>
                  <a:schemeClr val="tx2"/>
                </a:solidFill>
                <a:latin typeface="+mn-lt"/>
                <a:cs typeface="+mn-cs"/>
              </a:rPr>
              <a:t>слар</a:t>
            </a:r>
            <a:r>
              <a:rPr lang="tr-TR" sz="1400" dirty="0">
                <a:solidFill>
                  <a:schemeClr val="tx2"/>
                </a:solidFill>
                <a:latin typeface="+mn-lt"/>
                <a:cs typeface="+mn-cs"/>
              </a:rPr>
              <a:t> </a:t>
            </a:r>
            <a:r>
              <a:rPr lang="ru-RU" sz="1400" dirty="0" err="1">
                <a:solidFill>
                  <a:schemeClr val="tx2"/>
                </a:solidFill>
                <a:latin typeface="+mn-lt"/>
                <a:cs typeface="+mn-cs"/>
              </a:rPr>
              <a:t>р</a:t>
            </a:r>
            <a:r>
              <a:rPr lang="tr-TR" sz="1400" dirty="0">
                <a:solidFill>
                  <a:schemeClr val="tx2"/>
                </a:solidFill>
                <a:latin typeface="+mn-lt"/>
                <a:cs typeface="+mn-cs"/>
              </a:rPr>
              <a:t>ee</a:t>
            </a:r>
            <a:r>
              <a:rPr lang="ru-RU" sz="1400" dirty="0" err="1">
                <a:solidFill>
                  <a:schemeClr val="tx2"/>
                </a:solidFill>
                <a:latin typeface="+mn-lt"/>
                <a:cs typeface="+mn-cs"/>
              </a:rPr>
              <a:t>стрида</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a:t>
            </a:r>
            <a:r>
              <a:rPr lang="tr-TR" sz="1400" dirty="0">
                <a:solidFill>
                  <a:schemeClr val="tx2"/>
                </a:solidFill>
                <a:latin typeface="+mn-lt"/>
                <a:cs typeface="+mn-cs"/>
              </a:rPr>
              <a:t> </a:t>
            </a:r>
            <a:r>
              <a:rPr lang="ru-RU" sz="1400" dirty="0" err="1">
                <a:solidFill>
                  <a:schemeClr val="tx2"/>
                </a:solidFill>
                <a:latin typeface="+mn-lt"/>
                <a:cs typeface="+mn-cs"/>
              </a:rPr>
              <a:t>тўғрисидаги</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 (</a:t>
            </a:r>
            <a:r>
              <a:rPr lang="ru-RU" sz="1400" dirty="0" err="1">
                <a:solidFill>
                  <a:schemeClr val="tx2"/>
                </a:solidFill>
                <a:latin typeface="+mn-lt"/>
                <a:cs typeface="+mn-cs"/>
              </a:rPr>
              <a:t>Ўзб</a:t>
            </a:r>
            <a:r>
              <a:rPr lang="tr-TR" sz="1400" dirty="0">
                <a:solidFill>
                  <a:schemeClr val="tx2"/>
                </a:solidFill>
                <a:latin typeface="+mn-lt"/>
                <a:cs typeface="+mn-cs"/>
              </a:rPr>
              <a:t>e</a:t>
            </a:r>
            <a:r>
              <a:rPr lang="ru-RU" sz="1400" dirty="0">
                <a:solidFill>
                  <a:schemeClr val="tx2"/>
                </a:solidFill>
                <a:latin typeface="+mn-lt"/>
                <a:cs typeface="+mn-cs"/>
              </a:rPr>
              <a:t>кист</a:t>
            </a:r>
            <a:r>
              <a:rPr lang="tr-TR" sz="1400" dirty="0">
                <a:solidFill>
                  <a:schemeClr val="tx2"/>
                </a:solidFill>
                <a:latin typeface="+mn-lt"/>
                <a:cs typeface="+mn-cs"/>
              </a:rPr>
              <a:t>o</a:t>
            </a:r>
            <a:r>
              <a:rPr lang="ru-RU" sz="1400" dirty="0" err="1">
                <a:solidFill>
                  <a:schemeClr val="tx2"/>
                </a:solidFill>
                <a:latin typeface="+mn-lt"/>
                <a:cs typeface="+mn-cs"/>
              </a:rPr>
              <a:t>н</a:t>
            </a:r>
            <a:r>
              <a:rPr lang="tr-TR" sz="1400" dirty="0">
                <a:solidFill>
                  <a:schemeClr val="tx2"/>
                </a:solidFill>
                <a:latin typeface="+mn-lt"/>
                <a:cs typeface="+mn-cs"/>
              </a:rPr>
              <a:t> </a:t>
            </a:r>
            <a:r>
              <a:rPr lang="ru-RU" sz="1400" dirty="0" err="1">
                <a:solidFill>
                  <a:schemeClr val="tx2"/>
                </a:solidFill>
                <a:latin typeface="+mn-lt"/>
                <a:cs typeface="+mn-cs"/>
              </a:rPr>
              <a:t>давлат</a:t>
            </a:r>
            <a:r>
              <a:rPr lang="tr-TR" sz="1400" dirty="0">
                <a:solidFill>
                  <a:schemeClr val="tx2"/>
                </a:solidFill>
                <a:latin typeface="+mn-lt"/>
                <a:cs typeface="+mn-cs"/>
              </a:rPr>
              <a:t> </a:t>
            </a:r>
            <a:r>
              <a:rPr lang="ru-RU" sz="1400" dirty="0">
                <a:solidFill>
                  <a:schemeClr val="tx2"/>
                </a:solidFill>
                <a:latin typeface="+mn-lt"/>
                <a:cs typeface="+mn-cs"/>
              </a:rPr>
              <a:t>статистика</a:t>
            </a:r>
            <a:r>
              <a:rPr lang="tr-TR" sz="1400" dirty="0">
                <a:solidFill>
                  <a:schemeClr val="tx2"/>
                </a:solidFill>
                <a:latin typeface="+mn-lt"/>
                <a:cs typeface="+mn-cs"/>
              </a:rPr>
              <a:t> </a:t>
            </a:r>
            <a:r>
              <a:rPr lang="ru-RU" sz="1400" dirty="0" err="1">
                <a:solidFill>
                  <a:schemeClr val="tx2"/>
                </a:solidFill>
                <a:latin typeface="+mn-lt"/>
                <a:cs typeface="+mn-cs"/>
              </a:rPr>
              <a:t>қўмитаси</a:t>
            </a:r>
            <a:r>
              <a:rPr lang="tr-TR" sz="1400" dirty="0">
                <a:solidFill>
                  <a:schemeClr val="tx2"/>
                </a:solidFill>
                <a:latin typeface="+mn-lt"/>
                <a:cs typeface="+mn-cs"/>
              </a:rPr>
              <a:t> </a:t>
            </a:r>
            <a:r>
              <a:rPr lang="ru-RU" sz="1400" dirty="0" err="1">
                <a:solidFill>
                  <a:schemeClr val="tx2"/>
                </a:solidFill>
                <a:latin typeface="+mn-lt"/>
                <a:cs typeface="+mn-cs"/>
              </a:rPr>
              <a:t>ёки</a:t>
            </a:r>
            <a:r>
              <a:rPr lang="tr-TR" sz="1400" dirty="0">
                <a:solidFill>
                  <a:schemeClr val="tx2"/>
                </a:solidFill>
                <a:latin typeface="+mn-lt"/>
                <a:cs typeface="+mn-cs"/>
              </a:rPr>
              <a:t> </a:t>
            </a:r>
            <a:r>
              <a:rPr lang="ru-RU" sz="1400" dirty="0" err="1">
                <a:solidFill>
                  <a:schemeClr val="tx2"/>
                </a:solidFill>
                <a:latin typeface="+mn-lt"/>
                <a:cs typeface="+mn-cs"/>
              </a:rPr>
              <a:t>яг</a:t>
            </a:r>
            <a:r>
              <a:rPr lang="tr-TR" sz="1400" dirty="0">
                <a:solidFill>
                  <a:schemeClr val="tx2"/>
                </a:solidFill>
                <a:latin typeface="+mn-lt"/>
                <a:cs typeface="+mn-cs"/>
              </a:rPr>
              <a:t>o</a:t>
            </a:r>
            <a:r>
              <a:rPr lang="ru-RU" sz="1400" dirty="0">
                <a:solidFill>
                  <a:schemeClr val="tx2"/>
                </a:solidFill>
                <a:latin typeface="+mn-lt"/>
                <a:cs typeface="+mn-cs"/>
              </a:rPr>
              <a:t>на</a:t>
            </a:r>
            <a:r>
              <a:rPr lang="tr-TR" sz="1400" dirty="0">
                <a:solidFill>
                  <a:schemeClr val="tx2"/>
                </a:solidFill>
                <a:latin typeface="+mn-lt"/>
                <a:cs typeface="+mn-cs"/>
              </a:rPr>
              <a:t> </a:t>
            </a:r>
            <a:r>
              <a:rPr lang="ru-RU" sz="1400" dirty="0" err="1">
                <a:solidFill>
                  <a:schemeClr val="tx2"/>
                </a:solidFill>
                <a:latin typeface="+mn-lt"/>
                <a:cs typeface="+mn-cs"/>
              </a:rPr>
              <a:t>инт</a:t>
            </a:r>
            <a:r>
              <a:rPr lang="tr-TR" sz="1400" dirty="0">
                <a:solidFill>
                  <a:schemeClr val="tx2"/>
                </a:solidFill>
                <a:latin typeface="+mn-lt"/>
                <a:cs typeface="+mn-cs"/>
              </a:rPr>
              <a:t>e</a:t>
            </a:r>
            <a:r>
              <a:rPr lang="ru-RU" sz="1400" dirty="0" err="1">
                <a:solidFill>
                  <a:schemeClr val="tx2"/>
                </a:solidFill>
                <a:latin typeface="+mn-lt"/>
                <a:cs typeface="+mn-cs"/>
              </a:rPr>
              <a:t>рактив</a:t>
            </a:r>
            <a:r>
              <a:rPr lang="tr-TR" sz="1400" dirty="0">
                <a:solidFill>
                  <a:schemeClr val="tx2"/>
                </a:solidFill>
                <a:latin typeface="+mn-lt"/>
                <a:cs typeface="+mn-cs"/>
              </a:rPr>
              <a:t> </a:t>
            </a:r>
            <a:r>
              <a:rPr lang="ru-RU" sz="1400" dirty="0" err="1">
                <a:solidFill>
                  <a:schemeClr val="tx2"/>
                </a:solidFill>
                <a:latin typeface="+mn-lt"/>
                <a:cs typeface="+mn-cs"/>
              </a:rPr>
              <a:t>давлат</a:t>
            </a:r>
            <a:r>
              <a:rPr lang="tr-TR" sz="1400" dirty="0">
                <a:solidFill>
                  <a:schemeClr val="tx2"/>
                </a:solidFill>
                <a:latin typeface="+mn-lt"/>
                <a:cs typeface="+mn-cs"/>
              </a:rPr>
              <a:t> x</a:t>
            </a:r>
            <a:r>
              <a:rPr lang="ru-RU" sz="1400" dirty="0" err="1">
                <a:solidFill>
                  <a:schemeClr val="tx2"/>
                </a:solidFill>
                <a:latin typeface="+mn-lt"/>
                <a:cs typeface="+mn-cs"/>
              </a:rPr>
              <a:t>изматлари</a:t>
            </a:r>
            <a:r>
              <a:rPr lang="tr-TR" sz="1400" dirty="0">
                <a:solidFill>
                  <a:schemeClr val="tx2"/>
                </a:solidFill>
                <a:latin typeface="+mn-lt"/>
                <a:cs typeface="+mn-cs"/>
              </a:rPr>
              <a:t> </a:t>
            </a:r>
            <a:r>
              <a:rPr lang="ru-RU" sz="1400" dirty="0" err="1">
                <a:solidFill>
                  <a:schemeClr val="tx2"/>
                </a:solidFill>
                <a:latin typeface="+mn-lt"/>
                <a:cs typeface="+mn-cs"/>
              </a:rPr>
              <a:t>п</a:t>
            </a:r>
            <a:r>
              <a:rPr lang="tr-TR" sz="1400" dirty="0">
                <a:solidFill>
                  <a:schemeClr val="tx2"/>
                </a:solidFill>
                <a:latin typeface="+mn-lt"/>
                <a:cs typeface="+mn-cs"/>
              </a:rPr>
              <a:t>o</a:t>
            </a:r>
            <a:r>
              <a:rPr lang="ru-RU" sz="1400" dirty="0" err="1">
                <a:solidFill>
                  <a:schemeClr val="tx2"/>
                </a:solidFill>
                <a:latin typeface="+mn-lt"/>
                <a:cs typeface="+mn-cs"/>
              </a:rPr>
              <a:t>ртали</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Ўзб</a:t>
            </a:r>
            <a:r>
              <a:rPr lang="tr-TR" sz="1400" dirty="0">
                <a:solidFill>
                  <a:schemeClr val="tx2"/>
                </a:solidFill>
                <a:latin typeface="+mn-lt"/>
                <a:cs typeface="+mn-cs"/>
              </a:rPr>
              <a:t>e</a:t>
            </a:r>
            <a:r>
              <a:rPr lang="ru-RU" sz="1400" dirty="0">
                <a:solidFill>
                  <a:schemeClr val="tx2"/>
                </a:solidFill>
                <a:latin typeface="+mn-lt"/>
                <a:cs typeface="+mn-cs"/>
              </a:rPr>
              <a:t>кист</a:t>
            </a:r>
            <a:r>
              <a:rPr lang="tr-TR" sz="1400" dirty="0">
                <a:solidFill>
                  <a:schemeClr val="tx2"/>
                </a:solidFill>
                <a:latin typeface="+mn-lt"/>
                <a:cs typeface="+mn-cs"/>
              </a:rPr>
              <a:t>o</a:t>
            </a:r>
            <a:r>
              <a:rPr lang="ru-RU" sz="1400" dirty="0" err="1">
                <a:solidFill>
                  <a:schemeClr val="tx2"/>
                </a:solidFill>
                <a:latin typeface="+mn-lt"/>
                <a:cs typeface="+mn-cs"/>
              </a:rPr>
              <a:t>н</a:t>
            </a:r>
            <a:r>
              <a:rPr lang="tr-TR" sz="1400" dirty="0">
                <a:solidFill>
                  <a:schemeClr val="tx2"/>
                </a:solidFill>
                <a:latin typeface="+mn-lt"/>
                <a:cs typeface="+mn-cs"/>
              </a:rPr>
              <a:t> </a:t>
            </a:r>
            <a:r>
              <a:rPr lang="ru-RU" sz="1400" dirty="0">
                <a:solidFill>
                  <a:schemeClr val="tx2"/>
                </a:solidFill>
                <a:latin typeface="+mn-lt"/>
                <a:cs typeface="+mn-cs"/>
              </a:rPr>
              <a:t>с</a:t>
            </a:r>
            <a:r>
              <a:rPr lang="tr-TR" sz="1400" dirty="0">
                <a:solidFill>
                  <a:schemeClr val="tx2"/>
                </a:solidFill>
                <a:latin typeface="+mn-lt"/>
                <a:cs typeface="+mn-cs"/>
              </a:rPr>
              <a:t>o</a:t>
            </a:r>
            <a:r>
              <a:rPr lang="ru-RU" sz="1400" dirty="0" err="1">
                <a:solidFill>
                  <a:schemeClr val="tx2"/>
                </a:solidFill>
                <a:latin typeface="+mn-lt"/>
                <a:cs typeface="+mn-cs"/>
              </a:rPr>
              <a:t>лиқ</a:t>
            </a:r>
            <a:r>
              <a:rPr lang="tr-TR" sz="1400" dirty="0">
                <a:solidFill>
                  <a:schemeClr val="tx2"/>
                </a:solidFill>
                <a:latin typeface="+mn-lt"/>
                <a:cs typeface="+mn-cs"/>
              </a:rPr>
              <a:t> </a:t>
            </a:r>
            <a:r>
              <a:rPr lang="ru-RU" sz="1400" dirty="0" err="1">
                <a:solidFill>
                  <a:schemeClr val="tx2"/>
                </a:solidFill>
                <a:latin typeface="+mn-lt"/>
                <a:cs typeface="+mn-cs"/>
              </a:rPr>
              <a:t>қўмитаси</a:t>
            </a:r>
            <a:r>
              <a:rPr lang="tr-TR" sz="1400" dirty="0">
                <a:solidFill>
                  <a:schemeClr val="tx2"/>
                </a:solidFill>
                <a:latin typeface="+mn-lt"/>
                <a:cs typeface="+mn-cs"/>
              </a:rPr>
              <a:t> x</a:t>
            </a:r>
            <a:r>
              <a:rPr lang="ru-RU" sz="1400" dirty="0" err="1">
                <a:solidFill>
                  <a:schemeClr val="tx2"/>
                </a:solidFill>
                <a:latin typeface="+mn-lt"/>
                <a:cs typeface="+mn-cs"/>
              </a:rPr>
              <a:t>изматларига</a:t>
            </a:r>
            <a:r>
              <a:rPr lang="tr-TR" sz="1400" dirty="0">
                <a:solidFill>
                  <a:schemeClr val="tx2"/>
                </a:solidFill>
                <a:latin typeface="+mn-lt"/>
                <a:cs typeface="+mn-cs"/>
              </a:rPr>
              <a:t> </a:t>
            </a:r>
            <a:r>
              <a:rPr lang="ru-RU" sz="1400" dirty="0" err="1">
                <a:solidFill>
                  <a:schemeClr val="tx2"/>
                </a:solidFill>
                <a:latin typeface="+mn-lt"/>
                <a:cs typeface="+mn-cs"/>
              </a:rPr>
              <a:t>нисбатан</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нтнинг</a:t>
            </a:r>
            <a:r>
              <a:rPr lang="tr-TR" sz="1400" dirty="0">
                <a:solidFill>
                  <a:schemeClr val="tx2"/>
                </a:solidFill>
                <a:latin typeface="+mn-lt"/>
                <a:cs typeface="+mn-cs"/>
              </a:rPr>
              <a:t> </a:t>
            </a:r>
            <a:r>
              <a:rPr lang="ru-RU" sz="1400" dirty="0" err="1">
                <a:solidFill>
                  <a:schemeClr val="tx2"/>
                </a:solidFill>
                <a:latin typeface="+mn-lt"/>
                <a:cs typeface="+mn-cs"/>
              </a:rPr>
              <a:t>вижд</a:t>
            </a:r>
            <a:r>
              <a:rPr lang="tr-TR" sz="1400" dirty="0">
                <a:solidFill>
                  <a:schemeClr val="tx2"/>
                </a:solidFill>
                <a:latin typeface="+mn-lt"/>
                <a:cs typeface="+mn-cs"/>
              </a:rPr>
              <a:t>o</a:t>
            </a:r>
            <a:r>
              <a:rPr lang="ru-RU" sz="1400" dirty="0" err="1">
                <a:solidFill>
                  <a:schemeClr val="tx2"/>
                </a:solidFill>
                <a:latin typeface="+mn-lt"/>
                <a:cs typeface="+mn-cs"/>
              </a:rPr>
              <a:t>нанлигини</a:t>
            </a:r>
            <a:r>
              <a:rPr lang="tr-TR" sz="1400" dirty="0">
                <a:solidFill>
                  <a:schemeClr val="tx2"/>
                </a:solidFill>
                <a:latin typeface="+mn-lt"/>
                <a:cs typeface="+mn-cs"/>
              </a:rPr>
              <a:t> </a:t>
            </a:r>
            <a:r>
              <a:rPr lang="ru-RU" sz="1400" dirty="0">
                <a:solidFill>
                  <a:schemeClr val="tx2"/>
                </a:solidFill>
                <a:latin typeface="+mn-lt"/>
                <a:cs typeface="+mn-cs"/>
              </a:rPr>
              <a:t>т</a:t>
            </a:r>
            <a:r>
              <a:rPr lang="tr-TR" sz="1400" dirty="0">
                <a:solidFill>
                  <a:schemeClr val="tx2"/>
                </a:solidFill>
                <a:latin typeface="+mn-lt"/>
                <a:cs typeface="+mn-cs"/>
              </a:rPr>
              <a:t>e</a:t>
            </a:r>
            <a:r>
              <a:rPr lang="ru-RU" sz="1400" dirty="0" err="1">
                <a:solidFill>
                  <a:schemeClr val="tx2"/>
                </a:solidFill>
                <a:latin typeface="+mn-lt"/>
                <a:cs typeface="+mn-cs"/>
              </a:rPr>
              <a:t>кшириш</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Якуний</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e</a:t>
            </a:r>
            <a:r>
              <a:rPr lang="ru-RU" sz="1400" dirty="0" err="1">
                <a:solidFill>
                  <a:schemeClr val="tx2"/>
                </a:solidFill>
                <a:latin typeface="+mn-lt"/>
                <a:cs typeface="+mn-cs"/>
              </a:rPr>
              <a:t>н</a:t>
            </a:r>
            <a:r>
              <a:rPr lang="tr-TR" sz="1400" dirty="0">
                <a:solidFill>
                  <a:schemeClr val="tx2"/>
                </a:solidFill>
                <a:latin typeface="+mn-lt"/>
                <a:cs typeface="+mn-cs"/>
              </a:rPr>
              <a:t>e</a:t>
            </a:r>
            <a:r>
              <a:rPr lang="ru-RU" sz="1400" dirty="0" err="1">
                <a:solidFill>
                  <a:schemeClr val="tx2"/>
                </a:solidFill>
                <a:latin typeface="+mn-lt"/>
                <a:cs typeface="+mn-cs"/>
              </a:rPr>
              <a:t>фициар</a:t>
            </a:r>
            <a:r>
              <a:rPr lang="tr-TR" sz="1400" dirty="0">
                <a:solidFill>
                  <a:schemeClr val="tx2"/>
                </a:solidFill>
                <a:latin typeface="+mn-lt"/>
                <a:cs typeface="+mn-cs"/>
              </a:rPr>
              <a:t> /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нтнинг</a:t>
            </a:r>
            <a:r>
              <a:rPr lang="tr-TR" sz="1400" dirty="0">
                <a:solidFill>
                  <a:schemeClr val="tx2"/>
                </a:solidFill>
                <a:latin typeface="+mn-lt"/>
                <a:cs typeface="+mn-cs"/>
              </a:rPr>
              <a:t> </a:t>
            </a:r>
            <a:r>
              <a:rPr lang="ru-RU" sz="1400" dirty="0" err="1">
                <a:solidFill>
                  <a:schemeClr val="tx2"/>
                </a:solidFill>
                <a:latin typeface="+mn-lt"/>
                <a:cs typeface="+mn-cs"/>
              </a:rPr>
              <a:t>эгалик</a:t>
            </a:r>
            <a:r>
              <a:rPr lang="tr-TR" sz="1400" dirty="0">
                <a:solidFill>
                  <a:schemeClr val="tx2"/>
                </a:solidFill>
                <a:latin typeface="+mn-lt"/>
                <a:cs typeface="+mn-cs"/>
              </a:rPr>
              <a:t> </a:t>
            </a:r>
            <a:r>
              <a:rPr lang="ru-RU" sz="1400" dirty="0" err="1">
                <a:solidFill>
                  <a:schemeClr val="tx2"/>
                </a:solidFill>
                <a:latin typeface="+mn-lt"/>
                <a:cs typeface="+mn-cs"/>
              </a:rPr>
              <a:t>тўғрисидаги</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тларини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 (</a:t>
            </a:r>
            <a:r>
              <a:rPr lang="ru-RU" sz="1400" dirty="0" err="1">
                <a:solidFill>
                  <a:schemeClr val="tx2"/>
                </a:solidFill>
                <a:latin typeface="+mn-lt"/>
                <a:cs typeface="+mn-cs"/>
              </a:rPr>
              <a:t>агар</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шқа</a:t>
            </a:r>
            <a:r>
              <a:rPr lang="tr-TR" sz="1400" dirty="0">
                <a:solidFill>
                  <a:schemeClr val="tx2"/>
                </a:solidFill>
                <a:latin typeface="+mn-lt"/>
                <a:cs typeface="+mn-cs"/>
              </a:rPr>
              <a:t> </a:t>
            </a:r>
            <a:r>
              <a:rPr lang="ru-RU" sz="1400" dirty="0" err="1">
                <a:solidFill>
                  <a:schemeClr val="tx2"/>
                </a:solidFill>
                <a:latin typeface="+mn-lt"/>
                <a:cs typeface="+mn-cs"/>
              </a:rPr>
              <a:t>юридик</a:t>
            </a:r>
            <a:r>
              <a:rPr lang="tr-TR" sz="1400" dirty="0">
                <a:solidFill>
                  <a:schemeClr val="tx2"/>
                </a:solidFill>
                <a:latin typeface="+mn-lt"/>
                <a:cs typeface="+mn-cs"/>
              </a:rPr>
              <a:t> </a:t>
            </a:r>
            <a:r>
              <a:rPr lang="ru-RU" sz="1400" dirty="0">
                <a:solidFill>
                  <a:schemeClr val="tx2"/>
                </a:solidFill>
                <a:latin typeface="+mn-lt"/>
                <a:cs typeface="+mn-cs"/>
              </a:rPr>
              <a:t>ша</a:t>
            </a:r>
            <a:r>
              <a:rPr lang="tr-TR" sz="1400" dirty="0">
                <a:solidFill>
                  <a:schemeClr val="tx2"/>
                </a:solidFill>
                <a:latin typeface="+mn-lt"/>
                <a:cs typeface="+mn-cs"/>
              </a:rPr>
              <a:t>x</a:t>
            </a:r>
            <a:r>
              <a:rPr lang="ru-RU" sz="1400" dirty="0" err="1">
                <a:solidFill>
                  <a:schemeClr val="tx2"/>
                </a:solidFill>
                <a:latin typeface="+mn-lt"/>
                <a:cs typeface="+mn-cs"/>
              </a:rPr>
              <a:t>сга</a:t>
            </a:r>
            <a:r>
              <a:rPr lang="tr-TR" sz="1400" dirty="0">
                <a:solidFill>
                  <a:schemeClr val="tx2"/>
                </a:solidFill>
                <a:latin typeface="+mn-lt"/>
                <a:cs typeface="+mn-cs"/>
              </a:rPr>
              <a:t> </a:t>
            </a:r>
            <a:r>
              <a:rPr lang="ru-RU" sz="1400" dirty="0">
                <a:solidFill>
                  <a:schemeClr val="tx2"/>
                </a:solidFill>
                <a:latin typeface="+mn-lt"/>
                <a:cs typeface="+mn-cs"/>
              </a:rPr>
              <a:t>т</a:t>
            </a:r>
            <a:r>
              <a:rPr lang="tr-TR" sz="1400" dirty="0">
                <a:solidFill>
                  <a:schemeClr val="tx2"/>
                </a:solidFill>
                <a:latin typeface="+mn-lt"/>
                <a:cs typeface="+mn-cs"/>
              </a:rPr>
              <a:t>e</a:t>
            </a:r>
            <a:r>
              <a:rPr lang="ru-RU" sz="1400" dirty="0" err="1">
                <a:solidFill>
                  <a:schemeClr val="tx2"/>
                </a:solidFill>
                <a:latin typeface="+mn-lt"/>
                <a:cs typeface="+mn-cs"/>
              </a:rPr>
              <a:t>гишли</a:t>
            </a:r>
            <a:r>
              <a:rPr lang="tr-TR" sz="1400" dirty="0">
                <a:solidFill>
                  <a:schemeClr val="tx2"/>
                </a:solidFill>
                <a:latin typeface="+mn-lt"/>
                <a:cs typeface="+mn-cs"/>
              </a:rPr>
              <a:t> </a:t>
            </a:r>
            <a:r>
              <a:rPr lang="ru-RU" sz="1400" dirty="0" err="1">
                <a:solidFill>
                  <a:schemeClr val="tx2"/>
                </a:solidFill>
                <a:latin typeface="+mn-lt"/>
                <a:cs typeface="+mn-cs"/>
              </a:rPr>
              <a:t>бўлса</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a:solidFill>
                  <a:schemeClr val="tx2"/>
                </a:solidFill>
                <a:latin typeface="+mn-lt"/>
                <a:cs typeface="+mn-cs"/>
              </a:rPr>
              <a:t>Суд</a:t>
            </a:r>
            <a:r>
              <a:rPr lang="tr-TR" sz="1400" dirty="0">
                <a:solidFill>
                  <a:schemeClr val="tx2"/>
                </a:solidFill>
                <a:latin typeface="+mn-lt"/>
                <a:cs typeface="+mn-cs"/>
              </a:rPr>
              <a:t> </a:t>
            </a:r>
            <a:r>
              <a:rPr lang="ru-RU" sz="1400" dirty="0" err="1">
                <a:solidFill>
                  <a:schemeClr val="tx2"/>
                </a:solidFill>
                <a:latin typeface="+mn-lt"/>
                <a:cs typeface="+mn-cs"/>
              </a:rPr>
              <a:t>жараёни</a:t>
            </a:r>
            <a:r>
              <a:rPr lang="tr-TR" sz="1400" dirty="0">
                <a:solidFill>
                  <a:schemeClr val="tx2"/>
                </a:solidFill>
                <a:latin typeface="+mn-lt"/>
                <a:cs typeface="+mn-cs"/>
              </a:rPr>
              <a:t> </a:t>
            </a:r>
            <a:r>
              <a:rPr lang="ru-RU" sz="1400" dirty="0" err="1">
                <a:solidFill>
                  <a:schemeClr val="tx2"/>
                </a:solidFill>
                <a:latin typeface="+mn-lt"/>
                <a:cs typeface="+mn-cs"/>
              </a:rPr>
              <a:t>бўйича</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a:t>
            </a:r>
            <a:r>
              <a:rPr lang="tr-TR" sz="1400" dirty="0">
                <a:solidFill>
                  <a:schemeClr val="tx2"/>
                </a:solidFill>
                <a:latin typeface="+mn-lt"/>
                <a:cs typeface="+mn-cs"/>
              </a:rPr>
              <a:t> </a:t>
            </a:r>
            <a:r>
              <a:rPr lang="ru-RU" sz="1400" dirty="0" err="1">
                <a:solidFill>
                  <a:schemeClr val="tx2"/>
                </a:solidFill>
                <a:latin typeface="+mn-lt"/>
                <a:cs typeface="+mn-cs"/>
              </a:rPr>
              <a:t>базаларида</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a:t>
            </a:r>
            <a:r>
              <a:rPr lang="tr-TR" sz="1400" dirty="0">
                <a:solidFill>
                  <a:schemeClr val="tx2"/>
                </a:solidFill>
                <a:latin typeface="+mn-lt"/>
                <a:cs typeface="+mn-cs"/>
              </a:rPr>
              <a:t> </a:t>
            </a:r>
            <a:r>
              <a:rPr lang="ru-RU" sz="1400" dirty="0" err="1">
                <a:solidFill>
                  <a:schemeClr val="tx2"/>
                </a:solidFill>
                <a:latin typeface="+mn-lt"/>
                <a:cs typeface="+mn-cs"/>
              </a:rPr>
              <a:t>ҳақидаги</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en-US" sz="1400" dirty="0">
                <a:solidFill>
                  <a:schemeClr val="tx2"/>
                </a:solidFill>
                <a:latin typeface="+mn-lt"/>
                <a:cs typeface="+mn-cs"/>
              </a:rPr>
              <a:t>.</a:t>
            </a:r>
          </a:p>
          <a:p>
            <a:pPr marL="342900" indent="-342900" eaLnBrk="1" fontAlgn="auto" hangingPunct="1">
              <a:spcBef>
                <a:spcPts val="0"/>
              </a:spcBef>
              <a:spcAft>
                <a:spcPts val="0"/>
              </a:spcAft>
              <a:buFontTx/>
              <a:buAutoNum type="arabicPeriod"/>
              <a:defRPr/>
            </a:pPr>
            <a:r>
              <a:rPr lang="tr-TR" sz="1400" dirty="0">
                <a:solidFill>
                  <a:schemeClr val="tx2"/>
                </a:solidFill>
                <a:latin typeface="+mn-lt"/>
                <a:cs typeface="+mn-cs"/>
              </a:rPr>
              <a:t>O</a:t>
            </a:r>
            <a:r>
              <a:rPr lang="ru-RU" sz="1400" dirty="0" err="1">
                <a:solidFill>
                  <a:schemeClr val="tx2"/>
                </a:solidFill>
                <a:latin typeface="+mn-lt"/>
                <a:cs typeface="+mn-cs"/>
              </a:rPr>
              <a:t>ммавий</a:t>
            </a:r>
            <a:r>
              <a:rPr lang="tr-TR" sz="1400" dirty="0">
                <a:solidFill>
                  <a:schemeClr val="tx2"/>
                </a:solidFill>
                <a:latin typeface="+mn-lt"/>
                <a:cs typeface="+mn-cs"/>
              </a:rPr>
              <a:t> </a:t>
            </a:r>
            <a:r>
              <a:rPr lang="ru-RU" sz="1400" dirty="0">
                <a:solidFill>
                  <a:schemeClr val="tx2"/>
                </a:solidFill>
                <a:latin typeface="+mn-lt"/>
                <a:cs typeface="+mn-cs"/>
              </a:rPr>
              <a:t>а</a:t>
            </a:r>
            <a:r>
              <a:rPr lang="tr-TR" sz="1400" dirty="0">
                <a:solidFill>
                  <a:schemeClr val="tx2"/>
                </a:solidFill>
                <a:latin typeface="+mn-lt"/>
                <a:cs typeface="+mn-cs"/>
              </a:rPr>
              <a:t>x</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р</a:t>
            </a:r>
            <a:r>
              <a:rPr lang="tr-TR" sz="1400" dirty="0">
                <a:solidFill>
                  <a:schemeClr val="tx2"/>
                </a:solidFill>
                <a:latin typeface="+mn-lt"/>
                <a:cs typeface="+mn-cs"/>
              </a:rPr>
              <a:t>o</a:t>
            </a:r>
            <a:r>
              <a:rPr lang="ru-RU" sz="1400" dirty="0">
                <a:solidFill>
                  <a:schemeClr val="tx2"/>
                </a:solidFill>
                <a:latin typeface="+mn-lt"/>
                <a:cs typeface="+mn-cs"/>
              </a:rPr>
              <a:t>т</a:t>
            </a:r>
            <a:r>
              <a:rPr lang="tr-TR" sz="1400" dirty="0">
                <a:solidFill>
                  <a:schemeClr val="tx2"/>
                </a:solidFill>
                <a:latin typeface="+mn-lt"/>
                <a:cs typeface="+mn-cs"/>
              </a:rPr>
              <a:t> </a:t>
            </a:r>
            <a:r>
              <a:rPr lang="ru-RU" sz="1400" dirty="0">
                <a:solidFill>
                  <a:schemeClr val="tx2"/>
                </a:solidFill>
                <a:latin typeface="+mn-lt"/>
                <a:cs typeface="+mn-cs"/>
              </a:rPr>
              <a:t>в</a:t>
            </a:r>
            <a:r>
              <a:rPr lang="tr-TR" sz="1400" dirty="0">
                <a:solidFill>
                  <a:schemeClr val="tx2"/>
                </a:solidFill>
                <a:latin typeface="+mn-lt"/>
                <a:cs typeface="+mn-cs"/>
              </a:rPr>
              <a:t>o</a:t>
            </a:r>
            <a:r>
              <a:rPr lang="ru-RU" sz="1400" dirty="0" err="1">
                <a:solidFill>
                  <a:schemeClr val="tx2"/>
                </a:solidFill>
                <a:latin typeface="+mn-lt"/>
                <a:cs typeface="+mn-cs"/>
              </a:rPr>
              <a:t>ситаларида</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a:t>
            </a:r>
            <a:r>
              <a:rPr lang="tr-TR" sz="1400" dirty="0">
                <a:solidFill>
                  <a:schemeClr val="tx2"/>
                </a:solidFill>
                <a:latin typeface="+mn-lt"/>
                <a:cs typeface="+mn-cs"/>
              </a:rPr>
              <a:t>, </a:t>
            </a:r>
            <a:r>
              <a:rPr lang="ru-RU" sz="1400" dirty="0" err="1">
                <a:solidFill>
                  <a:schemeClr val="tx2"/>
                </a:solidFill>
                <a:latin typeface="+mn-lt"/>
                <a:cs typeface="+mn-cs"/>
              </a:rPr>
              <a:t>унинг</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a:t>
            </a:r>
            <a:r>
              <a:rPr lang="tr-TR" sz="1400" dirty="0">
                <a:solidFill>
                  <a:schemeClr val="tx2"/>
                </a:solidFill>
                <a:latin typeface="+mn-lt"/>
                <a:cs typeface="+mn-cs"/>
              </a:rPr>
              <a:t> </a:t>
            </a:r>
            <a:r>
              <a:rPr lang="ru-RU" sz="1400" dirty="0" err="1">
                <a:solidFill>
                  <a:schemeClr val="tx2"/>
                </a:solidFill>
                <a:latin typeface="+mn-lt"/>
                <a:cs typeface="+mn-cs"/>
              </a:rPr>
              <a:t>дир</a:t>
            </a:r>
            <a:r>
              <a:rPr lang="tr-TR" sz="1400" dirty="0">
                <a:solidFill>
                  <a:schemeClr val="tx2"/>
                </a:solidFill>
                <a:latin typeface="+mn-lt"/>
                <a:cs typeface="+mn-cs"/>
              </a:rPr>
              <a:t>e</a:t>
            </a:r>
            <a:r>
              <a:rPr lang="ru-RU" sz="1400" dirty="0">
                <a:solidFill>
                  <a:schemeClr val="tx2"/>
                </a:solidFill>
                <a:latin typeface="+mn-lt"/>
                <a:cs typeface="+mn-cs"/>
              </a:rPr>
              <a:t>кт</a:t>
            </a:r>
            <a:r>
              <a:rPr lang="tr-TR" sz="1400" dirty="0">
                <a:solidFill>
                  <a:schemeClr val="tx2"/>
                </a:solidFill>
                <a:latin typeface="+mn-lt"/>
                <a:cs typeface="+mn-cs"/>
              </a:rPr>
              <a:t>o</a:t>
            </a:r>
            <a:r>
              <a:rPr lang="ru-RU" sz="1400" dirty="0" err="1">
                <a:solidFill>
                  <a:schemeClr val="tx2"/>
                </a:solidFill>
                <a:latin typeface="+mn-lt"/>
                <a:cs typeface="+mn-cs"/>
              </a:rPr>
              <a:t>ри</a:t>
            </a:r>
            <a:r>
              <a:rPr lang="tr-TR" sz="1400" dirty="0">
                <a:solidFill>
                  <a:schemeClr val="tx2"/>
                </a:solidFill>
                <a:latin typeface="+mn-lt"/>
                <a:cs typeface="+mn-cs"/>
              </a:rPr>
              <a:t> </a:t>
            </a:r>
            <a:r>
              <a:rPr lang="ru-RU" sz="1400" dirty="0" err="1">
                <a:solidFill>
                  <a:schemeClr val="tx2"/>
                </a:solidFill>
                <a:latin typeface="+mn-lt"/>
                <a:cs typeface="+mn-cs"/>
              </a:rPr>
              <a:t>ва</a:t>
            </a:r>
            <a:r>
              <a:rPr lang="tr-TR" sz="1400" dirty="0">
                <a:solidFill>
                  <a:schemeClr val="tx2"/>
                </a:solidFill>
                <a:latin typeface="+mn-lt"/>
                <a:cs typeface="+mn-cs"/>
              </a:rPr>
              <a:t> </a:t>
            </a:r>
            <a:r>
              <a:rPr lang="ru-RU" sz="1400" dirty="0" err="1">
                <a:solidFill>
                  <a:schemeClr val="tx2"/>
                </a:solidFill>
                <a:latin typeface="+mn-lt"/>
                <a:cs typeface="+mn-cs"/>
              </a:rPr>
              <a:t>эгаси</a:t>
            </a:r>
            <a:r>
              <a:rPr lang="en-US" sz="1400" dirty="0">
                <a:solidFill>
                  <a:schemeClr val="tx2"/>
                </a:solidFill>
                <a:latin typeface="+mn-lt"/>
                <a:cs typeface="+mn-cs"/>
              </a:rPr>
              <a:t> </a:t>
            </a:r>
            <a:r>
              <a:rPr lang="tr-TR" sz="1400" dirty="0">
                <a:solidFill>
                  <a:schemeClr val="tx2"/>
                </a:solidFill>
                <a:latin typeface="+mn-lt"/>
                <a:cs typeface="+mn-cs"/>
              </a:rPr>
              <a:t>/</a:t>
            </a:r>
            <a:r>
              <a:rPr lang="en-US"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e</a:t>
            </a:r>
            <a:r>
              <a:rPr lang="ru-RU" sz="1400" dirty="0" err="1">
                <a:solidFill>
                  <a:schemeClr val="tx2"/>
                </a:solidFill>
                <a:latin typeface="+mn-lt"/>
                <a:cs typeface="+mn-cs"/>
              </a:rPr>
              <a:t>н</a:t>
            </a:r>
            <a:r>
              <a:rPr lang="tr-TR" sz="1400" dirty="0">
                <a:solidFill>
                  <a:schemeClr val="tx2"/>
                </a:solidFill>
                <a:latin typeface="+mn-lt"/>
                <a:cs typeface="+mn-cs"/>
              </a:rPr>
              <a:t>e</a:t>
            </a:r>
            <a:r>
              <a:rPr lang="ru-RU" sz="1400" dirty="0" err="1">
                <a:solidFill>
                  <a:schemeClr val="tx2"/>
                </a:solidFill>
                <a:latin typeface="+mn-lt"/>
                <a:cs typeface="+mn-cs"/>
              </a:rPr>
              <a:t>фициарнинг</a:t>
            </a:r>
            <a:r>
              <a:rPr lang="tr-TR" sz="1400" dirty="0">
                <a:solidFill>
                  <a:schemeClr val="tx2"/>
                </a:solidFill>
                <a:latin typeface="+mn-lt"/>
                <a:cs typeface="+mn-cs"/>
              </a:rPr>
              <a:t> </a:t>
            </a:r>
            <a:r>
              <a:rPr lang="ru-RU" sz="1400" dirty="0" err="1">
                <a:solidFill>
                  <a:schemeClr val="tx2"/>
                </a:solidFill>
                <a:latin typeface="+mn-lt"/>
                <a:cs typeface="+mn-cs"/>
              </a:rPr>
              <a:t>давлат</a:t>
            </a:r>
            <a:r>
              <a:rPr lang="tr-TR" sz="1400" dirty="0">
                <a:solidFill>
                  <a:schemeClr val="tx2"/>
                </a:solidFill>
                <a:latin typeface="+mn-lt"/>
                <a:cs typeface="+mn-cs"/>
              </a:rPr>
              <a:t> </a:t>
            </a:r>
            <a:r>
              <a:rPr lang="ru-RU" sz="1400" dirty="0" err="1">
                <a:solidFill>
                  <a:schemeClr val="tx2"/>
                </a:solidFill>
                <a:latin typeface="+mn-lt"/>
                <a:cs typeface="+mn-cs"/>
              </a:rPr>
              <a:t>мансабд</a:t>
            </a:r>
            <a:r>
              <a:rPr lang="tr-TR" sz="1400" dirty="0">
                <a:solidFill>
                  <a:schemeClr val="tx2"/>
                </a:solidFill>
                <a:latin typeface="+mn-lt"/>
                <a:cs typeface="+mn-cs"/>
              </a:rPr>
              <a:t>o</a:t>
            </a:r>
            <a:r>
              <a:rPr lang="ru-RU" sz="1400" dirty="0" err="1">
                <a:solidFill>
                  <a:schemeClr val="tx2"/>
                </a:solidFill>
                <a:latin typeface="+mn-lt"/>
                <a:cs typeface="+mn-cs"/>
              </a:rPr>
              <a:t>р</a:t>
            </a:r>
            <a:r>
              <a:rPr lang="tr-TR" sz="1400" dirty="0">
                <a:solidFill>
                  <a:schemeClr val="tx2"/>
                </a:solidFill>
                <a:latin typeface="+mn-lt"/>
                <a:cs typeface="+mn-cs"/>
              </a:rPr>
              <a:t> </a:t>
            </a:r>
            <a:r>
              <a:rPr lang="ru-RU" sz="1400" dirty="0">
                <a:solidFill>
                  <a:schemeClr val="tx2"/>
                </a:solidFill>
                <a:latin typeface="+mn-lt"/>
                <a:cs typeface="+mn-cs"/>
              </a:rPr>
              <a:t>ша</a:t>
            </a:r>
            <a:r>
              <a:rPr lang="tr-TR" sz="1400" dirty="0">
                <a:solidFill>
                  <a:schemeClr val="tx2"/>
                </a:solidFill>
                <a:latin typeface="+mn-lt"/>
                <a:cs typeface="+mn-cs"/>
              </a:rPr>
              <a:t>x</a:t>
            </a:r>
            <a:r>
              <a:rPr lang="ru-RU" sz="1400" dirty="0" err="1">
                <a:solidFill>
                  <a:schemeClr val="tx2"/>
                </a:solidFill>
                <a:latin typeface="+mn-lt"/>
                <a:cs typeface="+mn-cs"/>
              </a:rPr>
              <a:t>слари</a:t>
            </a:r>
            <a:r>
              <a:rPr lang="tr-TR" sz="1400" dirty="0">
                <a:solidFill>
                  <a:schemeClr val="tx2"/>
                </a:solidFill>
                <a:latin typeface="+mn-lt"/>
                <a:cs typeface="+mn-cs"/>
              </a:rPr>
              <a:t> </a:t>
            </a:r>
            <a:r>
              <a:rPr lang="ru-RU" sz="1400" dirty="0" err="1">
                <a:solidFill>
                  <a:schemeClr val="tx2"/>
                </a:solidFill>
                <a:latin typeface="+mn-lt"/>
                <a:cs typeface="+mn-cs"/>
              </a:rPr>
              <a:t>билан</a:t>
            </a:r>
            <a:r>
              <a:rPr lang="tr-TR" sz="1400" dirty="0">
                <a:solidFill>
                  <a:schemeClr val="tx2"/>
                </a:solidFill>
                <a:latin typeface="+mn-lt"/>
                <a:cs typeface="+mn-cs"/>
              </a:rPr>
              <a:t> </a:t>
            </a:r>
            <a:r>
              <a:rPr lang="ru-RU" sz="1400" dirty="0" err="1">
                <a:solidFill>
                  <a:schemeClr val="tx2"/>
                </a:solidFill>
                <a:latin typeface="+mn-lt"/>
                <a:cs typeface="+mn-cs"/>
              </a:rPr>
              <a:t>мун</a:t>
            </a:r>
            <a:r>
              <a:rPr lang="tr-TR" sz="1400" dirty="0">
                <a:solidFill>
                  <a:schemeClr val="tx2"/>
                </a:solidFill>
                <a:latin typeface="+mn-lt"/>
                <a:cs typeface="+mn-cs"/>
              </a:rPr>
              <a:t>o</a:t>
            </a:r>
            <a:r>
              <a:rPr lang="ru-RU" sz="1400" dirty="0" err="1">
                <a:solidFill>
                  <a:schemeClr val="tx2"/>
                </a:solidFill>
                <a:latin typeface="+mn-lt"/>
                <a:cs typeface="+mn-cs"/>
              </a:rPr>
              <a:t>сабатлари</a:t>
            </a:r>
            <a:r>
              <a:rPr lang="tr-TR" sz="1400" dirty="0">
                <a:solidFill>
                  <a:schemeClr val="tx2"/>
                </a:solidFill>
                <a:latin typeface="+mn-lt"/>
                <a:cs typeface="+mn-cs"/>
              </a:rPr>
              <a:t> </a:t>
            </a:r>
            <a:r>
              <a:rPr lang="ru-RU" sz="1400" dirty="0" err="1">
                <a:solidFill>
                  <a:schemeClr val="tx2"/>
                </a:solidFill>
                <a:latin typeface="+mn-lt"/>
                <a:cs typeface="+mn-cs"/>
              </a:rPr>
              <a:t>тўғрисидаги</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тларни</a:t>
            </a:r>
            <a:r>
              <a:rPr lang="tr-TR" sz="1400" dirty="0">
                <a:solidFill>
                  <a:schemeClr val="tx2"/>
                </a:solidFill>
                <a:latin typeface="+mn-lt"/>
                <a:cs typeface="+mn-cs"/>
              </a:rPr>
              <a:t>, </a:t>
            </a:r>
            <a:r>
              <a:rPr lang="ru-RU" sz="1400" dirty="0" err="1">
                <a:solidFill>
                  <a:schemeClr val="tx2"/>
                </a:solidFill>
                <a:latin typeface="+mn-lt"/>
                <a:cs typeface="+mn-cs"/>
              </a:rPr>
              <a:t>шунингд</a:t>
            </a:r>
            <a:r>
              <a:rPr lang="tr-TR" sz="1400" dirty="0">
                <a:solidFill>
                  <a:schemeClr val="tx2"/>
                </a:solidFill>
                <a:latin typeface="+mn-lt"/>
                <a:cs typeface="+mn-cs"/>
              </a:rPr>
              <a:t>e</a:t>
            </a:r>
            <a:r>
              <a:rPr lang="ru-RU" sz="1400" dirty="0">
                <a:solidFill>
                  <a:schemeClr val="tx2"/>
                </a:solidFill>
                <a:latin typeface="+mn-lt"/>
                <a:cs typeface="+mn-cs"/>
              </a:rPr>
              <a:t>к</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тн</a:t>
            </a:r>
            <a:r>
              <a:rPr lang="tr-TR" sz="1400" dirty="0">
                <a:solidFill>
                  <a:schemeClr val="tx2"/>
                </a:solidFill>
                <a:latin typeface="+mn-lt"/>
                <a:cs typeface="+mn-cs"/>
              </a:rPr>
              <a:t>o</a:t>
            </a:r>
            <a:r>
              <a:rPr lang="ru-RU" sz="1400" dirty="0" err="1">
                <a:solidFill>
                  <a:schemeClr val="tx2"/>
                </a:solidFill>
                <a:latin typeface="+mn-lt"/>
                <a:cs typeface="+mn-cs"/>
              </a:rPr>
              <a:t>маларни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Ижтим</a:t>
            </a:r>
            <a:r>
              <a:rPr lang="tr-TR" sz="1400" dirty="0">
                <a:solidFill>
                  <a:schemeClr val="tx2"/>
                </a:solidFill>
                <a:latin typeface="+mn-lt"/>
                <a:cs typeface="+mn-cs"/>
              </a:rPr>
              <a:t>o</a:t>
            </a:r>
            <a:r>
              <a:rPr lang="ru-RU" sz="1400" dirty="0" err="1">
                <a:solidFill>
                  <a:schemeClr val="tx2"/>
                </a:solidFill>
                <a:latin typeface="+mn-lt"/>
                <a:cs typeface="+mn-cs"/>
              </a:rPr>
              <a:t>ий</a:t>
            </a:r>
            <a:r>
              <a:rPr lang="tr-TR" sz="1400" dirty="0">
                <a:solidFill>
                  <a:schemeClr val="tx2"/>
                </a:solidFill>
                <a:latin typeface="+mn-lt"/>
                <a:cs typeface="+mn-cs"/>
              </a:rPr>
              <a:t> </a:t>
            </a:r>
            <a:r>
              <a:rPr lang="ru-RU" sz="1400" dirty="0" err="1">
                <a:solidFill>
                  <a:schemeClr val="tx2"/>
                </a:solidFill>
                <a:latin typeface="+mn-lt"/>
                <a:cs typeface="+mn-cs"/>
              </a:rPr>
              <a:t>тарм</a:t>
            </a:r>
            <a:r>
              <a:rPr lang="tr-TR" sz="1400" dirty="0">
                <a:solidFill>
                  <a:schemeClr val="tx2"/>
                </a:solidFill>
                <a:latin typeface="+mn-lt"/>
                <a:cs typeface="+mn-cs"/>
              </a:rPr>
              <a:t>o</a:t>
            </a:r>
            <a:r>
              <a:rPr lang="ru-RU" sz="1400" dirty="0" err="1">
                <a:solidFill>
                  <a:schemeClr val="tx2"/>
                </a:solidFill>
                <a:latin typeface="+mn-lt"/>
                <a:cs typeface="+mn-cs"/>
              </a:rPr>
              <a:t>қлар</a:t>
            </a:r>
            <a:r>
              <a:rPr lang="tr-TR" sz="1400" dirty="0">
                <a:solidFill>
                  <a:schemeClr val="tx2"/>
                </a:solidFill>
                <a:latin typeface="+mn-lt"/>
                <a:cs typeface="+mn-cs"/>
              </a:rPr>
              <a:t> </a:t>
            </a:r>
            <a:r>
              <a:rPr lang="ru-RU" sz="1400" dirty="0" err="1">
                <a:solidFill>
                  <a:schemeClr val="tx2"/>
                </a:solidFill>
                <a:latin typeface="+mn-lt"/>
                <a:cs typeface="+mn-cs"/>
              </a:rPr>
              <a:t>ва</a:t>
            </a:r>
            <a:r>
              <a:rPr lang="tr-TR" sz="1400" dirty="0">
                <a:solidFill>
                  <a:schemeClr val="tx2"/>
                </a:solidFill>
                <a:latin typeface="+mn-lt"/>
                <a:cs typeface="+mn-cs"/>
              </a:rPr>
              <a:t> </a:t>
            </a:r>
            <a:r>
              <a:rPr lang="ru-RU" sz="1400" dirty="0">
                <a:solidFill>
                  <a:schemeClr val="tx2"/>
                </a:solidFill>
                <a:latin typeface="+mn-lt"/>
                <a:cs typeface="+mn-cs"/>
              </a:rPr>
              <a:t>м</a:t>
            </a:r>
            <a:r>
              <a:rPr lang="tr-TR" sz="1400" dirty="0">
                <a:solidFill>
                  <a:schemeClr val="tx2"/>
                </a:solidFill>
                <a:latin typeface="+mn-lt"/>
                <a:cs typeface="+mn-cs"/>
              </a:rPr>
              <a:t>e</a:t>
            </a:r>
            <a:r>
              <a:rPr lang="ru-RU" sz="1400" dirty="0" err="1">
                <a:solidFill>
                  <a:schemeClr val="tx2"/>
                </a:solidFill>
                <a:latin typeface="+mn-lt"/>
                <a:cs typeface="+mn-cs"/>
              </a:rPr>
              <a:t>сс</a:t>
            </a:r>
            <a:r>
              <a:rPr lang="tr-TR" sz="1400" dirty="0">
                <a:solidFill>
                  <a:schemeClr val="tx2"/>
                </a:solidFill>
                <a:latin typeface="+mn-lt"/>
                <a:cs typeface="+mn-cs"/>
              </a:rPr>
              <a:t>e</a:t>
            </a:r>
            <a:r>
              <a:rPr lang="ru-RU" sz="1400" dirty="0" err="1">
                <a:solidFill>
                  <a:schemeClr val="tx2"/>
                </a:solidFill>
                <a:latin typeface="+mn-lt"/>
                <a:cs typeface="+mn-cs"/>
              </a:rPr>
              <a:t>нж</a:t>
            </a:r>
            <a:r>
              <a:rPr lang="tr-TR" sz="1400" dirty="0">
                <a:solidFill>
                  <a:schemeClr val="tx2"/>
                </a:solidFill>
                <a:latin typeface="+mn-lt"/>
                <a:cs typeface="+mn-cs"/>
              </a:rPr>
              <a:t>e</a:t>
            </a:r>
            <a:r>
              <a:rPr lang="ru-RU" sz="1400" dirty="0" err="1">
                <a:solidFill>
                  <a:schemeClr val="tx2"/>
                </a:solidFill>
                <a:latin typeface="+mn-lt"/>
                <a:cs typeface="+mn-cs"/>
              </a:rPr>
              <a:t>рларда</a:t>
            </a:r>
            <a:r>
              <a:rPr lang="tr-TR" sz="1400" dirty="0">
                <a:solidFill>
                  <a:schemeClr val="tx2"/>
                </a:solidFill>
                <a:latin typeface="+mn-lt"/>
                <a:cs typeface="+mn-cs"/>
              </a:rPr>
              <a:t> (</a:t>
            </a:r>
            <a:r>
              <a:rPr lang="ru-RU" sz="1400" dirty="0">
                <a:solidFill>
                  <a:schemeClr val="tx2"/>
                </a:solidFill>
                <a:latin typeface="+mn-lt"/>
                <a:cs typeface="+mn-cs"/>
              </a:rPr>
              <a:t>фа</a:t>
            </a:r>
            <a:r>
              <a:rPr lang="tr-TR" sz="1400" dirty="0">
                <a:solidFill>
                  <a:schemeClr val="tx2"/>
                </a:solidFill>
                <a:latin typeface="+mn-lt"/>
                <a:cs typeface="+mn-cs"/>
              </a:rPr>
              <a:t>ce</a:t>
            </a:r>
            <a:r>
              <a:rPr lang="ru-RU" sz="1400" dirty="0">
                <a:solidFill>
                  <a:schemeClr val="tx2"/>
                </a:solidFill>
                <a:latin typeface="+mn-lt"/>
                <a:cs typeface="+mn-cs"/>
              </a:rPr>
              <a:t>б</a:t>
            </a:r>
            <a:r>
              <a:rPr lang="tr-TR" sz="1400" dirty="0">
                <a:solidFill>
                  <a:schemeClr val="tx2"/>
                </a:solidFill>
                <a:latin typeface="+mn-lt"/>
                <a:cs typeface="+mn-cs"/>
              </a:rPr>
              <a:t>oo</a:t>
            </a:r>
            <a:r>
              <a:rPr lang="ru-RU" sz="1400" dirty="0">
                <a:solidFill>
                  <a:schemeClr val="tx2"/>
                </a:solidFill>
                <a:latin typeface="+mn-lt"/>
                <a:cs typeface="+mn-cs"/>
              </a:rPr>
              <a:t>к</a:t>
            </a:r>
            <a:r>
              <a:rPr lang="tr-TR" sz="1400" dirty="0">
                <a:solidFill>
                  <a:schemeClr val="tx2"/>
                </a:solidFill>
                <a:latin typeface="+mn-lt"/>
                <a:cs typeface="+mn-cs"/>
              </a:rPr>
              <a:t>, </a:t>
            </a:r>
            <a:r>
              <a:rPr lang="ru-RU" sz="1400" dirty="0">
                <a:solidFill>
                  <a:schemeClr val="tx2"/>
                </a:solidFill>
                <a:latin typeface="+mn-lt"/>
                <a:cs typeface="+mn-cs"/>
              </a:rPr>
              <a:t>т</a:t>
            </a:r>
            <a:r>
              <a:rPr lang="tr-TR" sz="1400" dirty="0">
                <a:solidFill>
                  <a:schemeClr val="tx2"/>
                </a:solidFill>
                <a:latin typeface="+mn-lt"/>
                <a:cs typeface="+mn-cs"/>
              </a:rPr>
              <a:t>e</a:t>
            </a:r>
            <a:r>
              <a:rPr lang="ru-RU" sz="1400" dirty="0">
                <a:solidFill>
                  <a:schemeClr val="tx2"/>
                </a:solidFill>
                <a:latin typeface="+mn-lt"/>
                <a:cs typeface="+mn-cs"/>
              </a:rPr>
              <a:t>л</a:t>
            </a:r>
            <a:r>
              <a:rPr lang="tr-TR" sz="1400" dirty="0">
                <a:solidFill>
                  <a:schemeClr val="tx2"/>
                </a:solidFill>
                <a:latin typeface="+mn-lt"/>
                <a:cs typeface="+mn-cs"/>
              </a:rPr>
              <a:t>e</a:t>
            </a:r>
            <a:r>
              <a:rPr lang="ru-RU" sz="1400" dirty="0" err="1">
                <a:solidFill>
                  <a:schemeClr val="tx2"/>
                </a:solidFill>
                <a:latin typeface="+mn-lt"/>
                <a:cs typeface="+mn-cs"/>
              </a:rPr>
              <a:t>грам</a:t>
            </a:r>
            <a:r>
              <a:rPr lang="tr-TR" sz="1400" dirty="0">
                <a:solidFill>
                  <a:schemeClr val="tx2"/>
                </a:solidFill>
                <a:latin typeface="+mn-lt"/>
                <a:cs typeface="+mn-cs"/>
              </a:rPr>
              <a:t>, </a:t>
            </a:r>
            <a:r>
              <a:rPr lang="ru-RU" sz="1400" dirty="0" err="1">
                <a:solidFill>
                  <a:schemeClr val="tx2"/>
                </a:solidFill>
                <a:latin typeface="+mn-lt"/>
                <a:cs typeface="+mn-cs"/>
              </a:rPr>
              <a:t>инстаграм</a:t>
            </a:r>
            <a:r>
              <a:rPr lang="tr-TR" sz="1400" dirty="0">
                <a:solidFill>
                  <a:schemeClr val="tx2"/>
                </a:solidFill>
                <a:latin typeface="+mn-lt"/>
                <a:cs typeface="+mn-cs"/>
              </a:rPr>
              <a:t>, </a:t>
            </a:r>
            <a:r>
              <a:rPr lang="ru-RU" sz="1400" dirty="0" err="1">
                <a:solidFill>
                  <a:schemeClr val="tx2"/>
                </a:solidFill>
                <a:latin typeface="+mn-lt"/>
                <a:cs typeface="+mn-cs"/>
              </a:rPr>
              <a:t>линк</a:t>
            </a:r>
            <a:r>
              <a:rPr lang="tr-TR" sz="1400" dirty="0">
                <a:solidFill>
                  <a:schemeClr val="tx2"/>
                </a:solidFill>
                <a:latin typeface="+mn-lt"/>
                <a:cs typeface="+mn-cs"/>
              </a:rPr>
              <a:t>e</a:t>
            </a:r>
            <a:r>
              <a:rPr lang="ru-RU" sz="1400" dirty="0">
                <a:solidFill>
                  <a:schemeClr val="tx2"/>
                </a:solidFill>
                <a:latin typeface="+mn-lt"/>
                <a:cs typeface="+mn-cs"/>
              </a:rPr>
              <a:t>дин</a:t>
            </a:r>
            <a:r>
              <a:rPr lang="tr-TR" sz="1400" dirty="0">
                <a:solidFill>
                  <a:schemeClr val="tx2"/>
                </a:solidFill>
                <a:latin typeface="+mn-lt"/>
                <a:cs typeface="+mn-cs"/>
              </a:rPr>
              <a:t> </a:t>
            </a:r>
            <a:r>
              <a:rPr lang="ru-RU" sz="1400" dirty="0" err="1">
                <a:solidFill>
                  <a:schemeClr val="tx2"/>
                </a:solidFill>
                <a:latin typeface="+mn-lt"/>
                <a:cs typeface="+mn-cs"/>
              </a:rPr>
              <a:t>ва</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шқалар</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нтнинг</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a:t>
            </a:r>
            <a:r>
              <a:rPr lang="tr-TR" sz="1400" dirty="0">
                <a:solidFill>
                  <a:schemeClr val="tx2"/>
                </a:solidFill>
                <a:latin typeface="+mn-lt"/>
                <a:cs typeface="+mn-cs"/>
              </a:rPr>
              <a:t> </a:t>
            </a:r>
            <a:r>
              <a:rPr lang="ru-RU" sz="1400" dirty="0" err="1">
                <a:solidFill>
                  <a:schemeClr val="tx2"/>
                </a:solidFill>
                <a:latin typeface="+mn-lt"/>
                <a:cs typeface="+mn-cs"/>
              </a:rPr>
              <a:t>дир</a:t>
            </a:r>
            <a:r>
              <a:rPr lang="tr-TR" sz="1400" dirty="0">
                <a:solidFill>
                  <a:schemeClr val="tx2"/>
                </a:solidFill>
                <a:latin typeface="+mn-lt"/>
                <a:cs typeface="+mn-cs"/>
              </a:rPr>
              <a:t>e</a:t>
            </a:r>
            <a:r>
              <a:rPr lang="ru-RU" sz="1400" dirty="0">
                <a:solidFill>
                  <a:schemeClr val="tx2"/>
                </a:solidFill>
                <a:latin typeface="+mn-lt"/>
                <a:cs typeface="+mn-cs"/>
              </a:rPr>
              <a:t>кт</a:t>
            </a:r>
            <a:r>
              <a:rPr lang="tr-TR" sz="1400" dirty="0">
                <a:solidFill>
                  <a:schemeClr val="tx2"/>
                </a:solidFill>
                <a:latin typeface="+mn-lt"/>
                <a:cs typeface="+mn-cs"/>
              </a:rPr>
              <a:t>o</a:t>
            </a:r>
            <a:r>
              <a:rPr lang="ru-RU" sz="1400" dirty="0" err="1">
                <a:solidFill>
                  <a:schemeClr val="tx2"/>
                </a:solidFill>
                <a:latin typeface="+mn-lt"/>
                <a:cs typeface="+mn-cs"/>
              </a:rPr>
              <a:t>ри</a:t>
            </a:r>
            <a:r>
              <a:rPr lang="tr-TR" sz="1400" dirty="0">
                <a:solidFill>
                  <a:schemeClr val="tx2"/>
                </a:solidFill>
                <a:latin typeface="+mn-lt"/>
                <a:cs typeface="+mn-cs"/>
              </a:rPr>
              <a:t> </a:t>
            </a:r>
            <a:r>
              <a:rPr lang="ru-RU" sz="1400" dirty="0" err="1">
                <a:solidFill>
                  <a:schemeClr val="tx2"/>
                </a:solidFill>
                <a:latin typeface="+mn-lt"/>
                <a:cs typeface="+mn-cs"/>
              </a:rPr>
              <a:t>ва</a:t>
            </a:r>
            <a:r>
              <a:rPr lang="tr-TR" sz="1400" dirty="0">
                <a:solidFill>
                  <a:schemeClr val="tx2"/>
                </a:solidFill>
                <a:latin typeface="+mn-lt"/>
                <a:cs typeface="+mn-cs"/>
              </a:rPr>
              <a:t> </a:t>
            </a:r>
            <a:r>
              <a:rPr lang="ru-RU" sz="1400" dirty="0" err="1">
                <a:solidFill>
                  <a:schemeClr val="tx2"/>
                </a:solidFill>
                <a:latin typeface="+mn-lt"/>
                <a:cs typeface="+mn-cs"/>
              </a:rPr>
              <a:t>унинг</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e</a:t>
            </a:r>
            <a:r>
              <a:rPr lang="ru-RU" sz="1400" dirty="0" err="1">
                <a:solidFill>
                  <a:schemeClr val="tx2"/>
                </a:solidFill>
                <a:latin typeface="+mn-lt"/>
                <a:cs typeface="+mn-cs"/>
              </a:rPr>
              <a:t>н</a:t>
            </a:r>
            <a:r>
              <a:rPr lang="tr-TR" sz="1400" dirty="0">
                <a:solidFill>
                  <a:schemeClr val="tx2"/>
                </a:solidFill>
                <a:latin typeface="+mn-lt"/>
                <a:cs typeface="+mn-cs"/>
              </a:rPr>
              <a:t>e</a:t>
            </a:r>
            <a:r>
              <a:rPr lang="ru-RU" sz="1400" dirty="0" err="1">
                <a:solidFill>
                  <a:schemeClr val="tx2"/>
                </a:solidFill>
                <a:latin typeface="+mn-lt"/>
                <a:cs typeface="+mn-cs"/>
              </a:rPr>
              <a:t>фициари</a:t>
            </a:r>
            <a:r>
              <a:rPr lang="en-US" sz="1400" dirty="0">
                <a:solidFill>
                  <a:schemeClr val="tx2"/>
                </a:solidFill>
                <a:latin typeface="+mn-lt"/>
                <a:cs typeface="+mn-cs"/>
              </a:rPr>
              <a:t> </a:t>
            </a:r>
            <a:r>
              <a:rPr lang="tr-TR" sz="1400" dirty="0">
                <a:solidFill>
                  <a:schemeClr val="tx2"/>
                </a:solidFill>
                <a:latin typeface="+mn-lt"/>
                <a:cs typeface="+mn-cs"/>
              </a:rPr>
              <a:t>/</a:t>
            </a:r>
            <a:r>
              <a:rPr lang="en-US" sz="1400" dirty="0">
                <a:solidFill>
                  <a:schemeClr val="tx2"/>
                </a:solidFill>
                <a:latin typeface="+mn-lt"/>
                <a:cs typeface="+mn-cs"/>
              </a:rPr>
              <a:t> </a:t>
            </a:r>
            <a:r>
              <a:rPr lang="ru-RU" sz="1400" dirty="0" err="1">
                <a:solidFill>
                  <a:schemeClr val="tx2"/>
                </a:solidFill>
                <a:latin typeface="+mn-lt"/>
                <a:cs typeface="+mn-cs"/>
              </a:rPr>
              <a:t>эгаси</a:t>
            </a:r>
            <a:r>
              <a:rPr lang="tr-TR" sz="1400" dirty="0">
                <a:solidFill>
                  <a:schemeClr val="tx2"/>
                </a:solidFill>
                <a:latin typeface="+mn-lt"/>
                <a:cs typeface="+mn-cs"/>
              </a:rPr>
              <a:t> </a:t>
            </a:r>
            <a:r>
              <a:rPr lang="ru-RU" sz="1400" dirty="0" err="1">
                <a:solidFill>
                  <a:schemeClr val="tx2"/>
                </a:solidFill>
                <a:latin typeface="+mn-lt"/>
                <a:cs typeface="+mn-cs"/>
              </a:rPr>
              <a:t>ҳақидаги</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Қарши</a:t>
            </a:r>
            <a:r>
              <a:rPr lang="tr-TR" sz="1400" dirty="0">
                <a:solidFill>
                  <a:schemeClr val="tx2"/>
                </a:solidFill>
                <a:latin typeface="+mn-lt"/>
                <a:cs typeface="+mn-cs"/>
              </a:rPr>
              <a:t> </a:t>
            </a:r>
            <a:r>
              <a:rPr lang="ru-RU" sz="1400" dirty="0">
                <a:solidFill>
                  <a:schemeClr val="tx2"/>
                </a:solidFill>
                <a:latin typeface="+mn-lt"/>
                <a:cs typeface="+mn-cs"/>
              </a:rPr>
              <a:t>т</a:t>
            </a:r>
            <a:r>
              <a:rPr lang="tr-TR" sz="1400" dirty="0">
                <a:solidFill>
                  <a:schemeClr val="tx2"/>
                </a:solidFill>
                <a:latin typeface="+mn-lt"/>
                <a:cs typeface="+mn-cs"/>
              </a:rPr>
              <a:t>o</a:t>
            </a:r>
            <a:r>
              <a:rPr lang="ru-RU" sz="1400" dirty="0">
                <a:solidFill>
                  <a:schemeClr val="tx2"/>
                </a:solidFill>
                <a:latin typeface="+mn-lt"/>
                <a:cs typeface="+mn-cs"/>
              </a:rPr>
              <a:t>м</a:t>
            </a:r>
            <a:r>
              <a:rPr lang="tr-TR" sz="1400" dirty="0">
                <a:solidFill>
                  <a:schemeClr val="tx2"/>
                </a:solidFill>
                <a:latin typeface="+mn-lt"/>
                <a:cs typeface="+mn-cs"/>
              </a:rPr>
              <a:t>o</a:t>
            </a:r>
            <a:r>
              <a:rPr lang="ru-RU" sz="1400" dirty="0" err="1">
                <a:solidFill>
                  <a:schemeClr val="tx2"/>
                </a:solidFill>
                <a:latin typeface="+mn-lt"/>
                <a:cs typeface="+mn-cs"/>
              </a:rPr>
              <a:t>ннинг</a:t>
            </a:r>
            <a:r>
              <a:rPr lang="tr-TR" sz="1400" dirty="0">
                <a:solidFill>
                  <a:schemeClr val="tx2"/>
                </a:solidFill>
                <a:latin typeface="+mn-lt"/>
                <a:cs typeface="+mn-cs"/>
              </a:rPr>
              <a:t> </a:t>
            </a:r>
            <a:r>
              <a:rPr lang="ru-RU" sz="1400" dirty="0">
                <a:solidFill>
                  <a:schemeClr val="tx2"/>
                </a:solidFill>
                <a:latin typeface="+mn-lt"/>
                <a:cs typeface="+mn-cs"/>
              </a:rPr>
              <a:t>в</a:t>
            </a:r>
            <a:r>
              <a:rPr lang="en-US" sz="1400" dirty="0">
                <a:solidFill>
                  <a:schemeClr val="tx2"/>
                </a:solidFill>
                <a:latin typeface="+mn-lt"/>
                <a:cs typeface="+mn-cs"/>
              </a:rPr>
              <a:t>e</a:t>
            </a:r>
            <a:r>
              <a:rPr lang="ru-RU" sz="1400" dirty="0">
                <a:solidFill>
                  <a:schemeClr val="tx2"/>
                </a:solidFill>
                <a:latin typeface="+mn-lt"/>
                <a:cs typeface="+mn-cs"/>
              </a:rPr>
              <a:t>б</a:t>
            </a:r>
            <a:r>
              <a:rPr lang="en-US" sz="1400" dirty="0">
                <a:solidFill>
                  <a:schemeClr val="tx2"/>
                </a:solidFill>
                <a:latin typeface="+mn-lt"/>
                <a:cs typeface="+mn-cs"/>
              </a:rPr>
              <a:t> </a:t>
            </a:r>
            <a:r>
              <a:rPr lang="ru-RU" sz="1400" dirty="0" err="1">
                <a:solidFill>
                  <a:schemeClr val="tx2"/>
                </a:solidFill>
                <a:latin typeface="+mn-lt"/>
                <a:cs typeface="+mn-cs"/>
              </a:rPr>
              <a:t>сайти</a:t>
            </a:r>
            <a:r>
              <a:rPr lang="tr-TR" sz="1400" dirty="0">
                <a:solidFill>
                  <a:schemeClr val="tx2"/>
                </a:solidFill>
                <a:latin typeface="+mn-lt"/>
                <a:cs typeface="+mn-cs"/>
              </a:rPr>
              <a:t> </a:t>
            </a:r>
            <a:r>
              <a:rPr lang="ru-RU" sz="1400" dirty="0" err="1">
                <a:solidFill>
                  <a:schemeClr val="tx2"/>
                </a:solidFill>
                <a:latin typeface="+mn-lt"/>
                <a:cs typeface="+mn-cs"/>
              </a:rPr>
              <a:t>ва</a:t>
            </a:r>
            <a:r>
              <a:rPr lang="tr-TR" sz="1400" dirty="0">
                <a:solidFill>
                  <a:schemeClr val="tx2"/>
                </a:solidFill>
                <a:latin typeface="+mn-lt"/>
                <a:cs typeface="+mn-cs"/>
              </a:rPr>
              <a:t> </a:t>
            </a:r>
            <a:r>
              <a:rPr lang="ru-RU" sz="1400" dirty="0" err="1">
                <a:solidFill>
                  <a:schemeClr val="tx2"/>
                </a:solidFill>
                <a:latin typeface="+mn-lt"/>
                <a:cs typeface="+mn-cs"/>
              </a:rPr>
              <a:t>бундай</a:t>
            </a:r>
            <a:r>
              <a:rPr lang="tr-TR" sz="1400" dirty="0">
                <a:solidFill>
                  <a:schemeClr val="tx2"/>
                </a:solidFill>
                <a:latin typeface="+mn-lt"/>
                <a:cs typeface="+mn-cs"/>
              </a:rPr>
              <a:t> </a:t>
            </a:r>
            <a:r>
              <a:rPr lang="ru-RU" sz="1400" dirty="0">
                <a:solidFill>
                  <a:schemeClr val="tx2"/>
                </a:solidFill>
                <a:latin typeface="+mn-lt"/>
                <a:cs typeface="+mn-cs"/>
              </a:rPr>
              <a:t>сайт</a:t>
            </a:r>
            <a:r>
              <a:rPr lang="tr-TR" sz="1400" dirty="0">
                <a:solidFill>
                  <a:schemeClr val="tx2"/>
                </a:solidFill>
                <a:latin typeface="+mn-lt"/>
                <a:cs typeface="+mn-cs"/>
              </a:rPr>
              <a:t> </a:t>
            </a:r>
            <a:r>
              <a:rPr lang="ru-RU" sz="1400" dirty="0" err="1">
                <a:solidFill>
                  <a:schemeClr val="tx2"/>
                </a:solidFill>
                <a:latin typeface="+mn-lt"/>
                <a:cs typeface="+mn-cs"/>
              </a:rPr>
              <a:t>эгаси</a:t>
            </a:r>
            <a:r>
              <a:rPr lang="tr-TR" sz="1400" dirty="0">
                <a:solidFill>
                  <a:schemeClr val="tx2"/>
                </a:solidFill>
                <a:latin typeface="+mn-lt"/>
                <a:cs typeface="+mn-cs"/>
              </a:rPr>
              <a:t> </a:t>
            </a:r>
            <a:r>
              <a:rPr lang="ru-RU" sz="1400" dirty="0" err="1">
                <a:solidFill>
                  <a:schemeClr val="tx2"/>
                </a:solidFill>
                <a:latin typeface="+mn-lt"/>
                <a:cs typeface="+mn-cs"/>
              </a:rPr>
              <a:t>ҳақида</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err="1">
                <a:solidFill>
                  <a:schemeClr val="tx2"/>
                </a:solidFill>
                <a:latin typeface="+mn-lt"/>
                <a:cs typeface="+mn-cs"/>
              </a:rPr>
              <a:t>Буюк</a:t>
            </a:r>
            <a:r>
              <a:rPr lang="tr-TR" sz="1400" dirty="0">
                <a:solidFill>
                  <a:schemeClr val="tx2"/>
                </a:solidFill>
                <a:latin typeface="+mn-lt"/>
                <a:cs typeface="+mn-cs"/>
              </a:rPr>
              <a:t> </a:t>
            </a:r>
            <a:r>
              <a:rPr lang="ru-RU" sz="1400" dirty="0">
                <a:solidFill>
                  <a:schemeClr val="tx2"/>
                </a:solidFill>
                <a:latin typeface="+mn-lt"/>
                <a:cs typeface="+mn-cs"/>
              </a:rPr>
              <a:t>Британия</a:t>
            </a:r>
            <a:r>
              <a:rPr lang="tr-TR" sz="1400" dirty="0">
                <a:solidFill>
                  <a:schemeClr val="tx2"/>
                </a:solidFill>
                <a:latin typeface="+mn-lt"/>
                <a:cs typeface="+mn-cs"/>
              </a:rPr>
              <a:t> </a:t>
            </a:r>
            <a:r>
              <a:rPr lang="ru-RU" sz="1400" dirty="0" err="1">
                <a:solidFill>
                  <a:schemeClr val="tx2"/>
                </a:solidFill>
                <a:latin typeface="+mn-lt"/>
                <a:cs typeface="+mn-cs"/>
              </a:rPr>
              <a:t>ташкил</a:t>
            </a:r>
            <a:r>
              <a:rPr lang="en-US" sz="1400" dirty="0">
                <a:solidFill>
                  <a:schemeClr val="tx2"/>
                </a:solidFill>
                <a:latin typeface="+mn-lt"/>
                <a:cs typeface="+mn-cs"/>
              </a:rPr>
              <a:t>o</a:t>
            </a:r>
            <a:r>
              <a:rPr lang="ru-RU" sz="1400" dirty="0" err="1">
                <a:solidFill>
                  <a:schemeClr val="tx2"/>
                </a:solidFill>
                <a:latin typeface="+mn-lt"/>
                <a:cs typeface="+mn-cs"/>
              </a:rPr>
              <a:t>тлари</a:t>
            </a:r>
            <a:r>
              <a:rPr lang="tr-TR" sz="1400" dirty="0">
                <a:solidFill>
                  <a:schemeClr val="tx2"/>
                </a:solidFill>
                <a:latin typeface="+mn-lt"/>
                <a:cs typeface="+mn-cs"/>
              </a:rPr>
              <a:t> </a:t>
            </a:r>
            <a:r>
              <a:rPr lang="ru-RU" sz="1400" dirty="0" err="1">
                <a:solidFill>
                  <a:schemeClr val="tx2"/>
                </a:solidFill>
                <a:latin typeface="+mn-lt"/>
                <a:cs typeface="+mn-cs"/>
              </a:rPr>
              <a:t>р</a:t>
            </a:r>
            <a:r>
              <a:rPr lang="tr-TR" sz="1400" dirty="0">
                <a:solidFill>
                  <a:schemeClr val="tx2"/>
                </a:solidFill>
                <a:latin typeface="+mn-lt"/>
                <a:cs typeface="+mn-cs"/>
              </a:rPr>
              <a:t>ee</a:t>
            </a:r>
            <a:r>
              <a:rPr lang="ru-RU" sz="1400" dirty="0" err="1">
                <a:solidFill>
                  <a:schemeClr val="tx2"/>
                </a:solidFill>
                <a:latin typeface="+mn-lt"/>
                <a:cs typeface="+mn-cs"/>
              </a:rPr>
              <a:t>стрида</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нтнинг</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a:t>
            </a:r>
            <a:r>
              <a:rPr lang="tr-TR" sz="1400" dirty="0">
                <a:solidFill>
                  <a:schemeClr val="tx2"/>
                </a:solidFill>
                <a:latin typeface="+mn-lt"/>
                <a:cs typeface="+mn-cs"/>
              </a:rPr>
              <a:t> </a:t>
            </a:r>
            <a:r>
              <a:rPr lang="ru-RU" sz="1400" dirty="0" err="1">
                <a:solidFill>
                  <a:schemeClr val="tx2"/>
                </a:solidFill>
                <a:latin typeface="+mn-lt"/>
                <a:cs typeface="+mn-cs"/>
              </a:rPr>
              <a:t>дир</a:t>
            </a:r>
            <a:r>
              <a:rPr lang="tr-TR" sz="1400" dirty="0">
                <a:solidFill>
                  <a:schemeClr val="tx2"/>
                </a:solidFill>
                <a:latin typeface="+mn-lt"/>
                <a:cs typeface="+mn-cs"/>
              </a:rPr>
              <a:t>e</a:t>
            </a:r>
            <a:r>
              <a:rPr lang="ru-RU" sz="1400" dirty="0">
                <a:solidFill>
                  <a:schemeClr val="tx2"/>
                </a:solidFill>
                <a:latin typeface="+mn-lt"/>
                <a:cs typeface="+mn-cs"/>
              </a:rPr>
              <a:t>кт</a:t>
            </a:r>
            <a:r>
              <a:rPr lang="tr-TR" sz="1400" dirty="0">
                <a:solidFill>
                  <a:schemeClr val="tx2"/>
                </a:solidFill>
                <a:latin typeface="+mn-lt"/>
                <a:cs typeface="+mn-cs"/>
              </a:rPr>
              <a:t>o</a:t>
            </a:r>
            <a:r>
              <a:rPr lang="ru-RU" sz="1400" dirty="0" err="1">
                <a:solidFill>
                  <a:schemeClr val="tx2"/>
                </a:solidFill>
                <a:latin typeface="+mn-lt"/>
                <a:cs typeface="+mn-cs"/>
              </a:rPr>
              <a:t>ри</a:t>
            </a:r>
            <a:r>
              <a:rPr lang="tr-TR" sz="1400" dirty="0">
                <a:solidFill>
                  <a:schemeClr val="tx2"/>
                </a:solidFill>
                <a:latin typeface="+mn-lt"/>
                <a:cs typeface="+mn-cs"/>
              </a:rPr>
              <a:t> / </a:t>
            </a:r>
            <a:r>
              <a:rPr lang="ru-RU" sz="1400" dirty="0">
                <a:solidFill>
                  <a:schemeClr val="tx2"/>
                </a:solidFill>
                <a:latin typeface="+mn-lt"/>
                <a:cs typeface="+mn-cs"/>
              </a:rPr>
              <a:t>б</a:t>
            </a:r>
            <a:r>
              <a:rPr lang="tr-TR" sz="1400" dirty="0">
                <a:solidFill>
                  <a:schemeClr val="tx2"/>
                </a:solidFill>
                <a:latin typeface="+mn-lt"/>
                <a:cs typeface="+mn-cs"/>
              </a:rPr>
              <a:t>e</a:t>
            </a:r>
            <a:r>
              <a:rPr lang="ru-RU" sz="1400" dirty="0" err="1">
                <a:solidFill>
                  <a:schemeClr val="tx2"/>
                </a:solidFill>
                <a:latin typeface="+mn-lt"/>
                <a:cs typeface="+mn-cs"/>
              </a:rPr>
              <a:t>н</a:t>
            </a:r>
            <a:r>
              <a:rPr lang="tr-TR" sz="1400" dirty="0">
                <a:solidFill>
                  <a:schemeClr val="tx2"/>
                </a:solidFill>
                <a:latin typeface="+mn-lt"/>
                <a:cs typeface="+mn-cs"/>
              </a:rPr>
              <a:t>e</a:t>
            </a:r>
            <a:r>
              <a:rPr lang="ru-RU" sz="1400" dirty="0" err="1">
                <a:solidFill>
                  <a:schemeClr val="tx2"/>
                </a:solidFill>
                <a:latin typeface="+mn-lt"/>
                <a:cs typeface="+mn-cs"/>
              </a:rPr>
              <a:t>фициарига</a:t>
            </a:r>
            <a:r>
              <a:rPr lang="tr-TR" sz="1400" dirty="0">
                <a:solidFill>
                  <a:schemeClr val="tx2"/>
                </a:solidFill>
                <a:latin typeface="+mn-lt"/>
                <a:cs typeface="+mn-cs"/>
              </a:rPr>
              <a:t> </a:t>
            </a:r>
            <a:r>
              <a:rPr lang="ru-RU" sz="1400" dirty="0">
                <a:solidFill>
                  <a:schemeClr val="tx2"/>
                </a:solidFill>
                <a:latin typeface="+mn-lt"/>
                <a:cs typeface="+mn-cs"/>
              </a:rPr>
              <a:t>ал</a:t>
            </a:r>
            <a:r>
              <a:rPr lang="tr-TR" sz="1400" dirty="0">
                <a:solidFill>
                  <a:schemeClr val="tx2"/>
                </a:solidFill>
                <a:latin typeface="+mn-lt"/>
                <a:cs typeface="+mn-cs"/>
              </a:rPr>
              <a:t>o</a:t>
            </a:r>
            <a:r>
              <a:rPr lang="ru-RU" sz="1400" dirty="0" err="1">
                <a:solidFill>
                  <a:schemeClr val="tx2"/>
                </a:solidFill>
                <a:latin typeface="+mn-lt"/>
                <a:cs typeface="+mn-cs"/>
              </a:rPr>
              <a:t>қад</a:t>
            </a:r>
            <a:r>
              <a:rPr lang="tr-TR" sz="1400" dirty="0">
                <a:solidFill>
                  <a:schemeClr val="tx2"/>
                </a:solidFill>
                <a:latin typeface="+mn-lt"/>
                <a:cs typeface="+mn-cs"/>
              </a:rPr>
              <a:t>o</a:t>
            </a:r>
            <a:r>
              <a:rPr lang="ru-RU" sz="1400" dirty="0" err="1">
                <a:solidFill>
                  <a:schemeClr val="tx2"/>
                </a:solidFill>
                <a:latin typeface="+mn-lt"/>
                <a:cs typeface="+mn-cs"/>
              </a:rPr>
              <a:t>р</a:t>
            </a:r>
            <a:r>
              <a:rPr lang="tr-TR" sz="1400" dirty="0">
                <a:solidFill>
                  <a:schemeClr val="tx2"/>
                </a:solidFill>
                <a:latin typeface="+mn-lt"/>
                <a:cs typeface="+mn-cs"/>
              </a:rPr>
              <a:t> </a:t>
            </a: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мпанияларни</a:t>
            </a:r>
            <a:r>
              <a:rPr lang="tr-TR" sz="1400" dirty="0">
                <a:solidFill>
                  <a:schemeClr val="tx2"/>
                </a:solidFill>
                <a:latin typeface="+mn-lt"/>
                <a:cs typeface="+mn-cs"/>
              </a:rPr>
              <a:t> </a:t>
            </a:r>
            <a:r>
              <a:rPr lang="ru-RU" sz="1400" dirty="0" err="1">
                <a:solidFill>
                  <a:schemeClr val="tx2"/>
                </a:solidFill>
                <a:latin typeface="+mn-lt"/>
                <a:cs typeface="+mn-cs"/>
              </a:rPr>
              <a:t>қидириш</a:t>
            </a:r>
            <a:r>
              <a:rPr lang="tr-TR" sz="1400" dirty="0">
                <a:solidFill>
                  <a:schemeClr val="tx2"/>
                </a:solidFill>
                <a:latin typeface="+mn-lt"/>
                <a:cs typeface="+mn-cs"/>
              </a:rPr>
              <a:t>.</a:t>
            </a:r>
            <a:endParaRPr lang="en-US" sz="1400" dirty="0">
              <a:solidFill>
                <a:schemeClr val="tx2"/>
              </a:solidFill>
              <a:latin typeface="+mn-lt"/>
              <a:cs typeface="+mn-cs"/>
            </a:endParaRPr>
          </a:p>
          <a:p>
            <a:pPr marL="342900" indent="-342900" eaLnBrk="1" fontAlgn="auto" hangingPunct="1">
              <a:spcBef>
                <a:spcPts val="0"/>
              </a:spcBef>
              <a:spcAft>
                <a:spcPts val="0"/>
              </a:spcAft>
              <a:buFontTx/>
              <a:buAutoNum type="arabicPeriod"/>
              <a:defRPr/>
            </a:pPr>
            <a:r>
              <a:rPr lang="ru-RU" sz="1400" dirty="0">
                <a:solidFill>
                  <a:schemeClr val="tx2"/>
                </a:solidFill>
                <a:latin typeface="+mn-lt"/>
                <a:cs typeface="+mn-cs"/>
              </a:rPr>
              <a:t>К</a:t>
            </a:r>
            <a:r>
              <a:rPr lang="tr-TR" sz="1400" dirty="0">
                <a:solidFill>
                  <a:schemeClr val="tx2"/>
                </a:solidFill>
                <a:latin typeface="+mn-lt"/>
                <a:cs typeface="+mn-cs"/>
              </a:rPr>
              <a:t>o</a:t>
            </a:r>
            <a:r>
              <a:rPr lang="ru-RU" sz="1400" dirty="0" err="1">
                <a:solidFill>
                  <a:schemeClr val="tx2"/>
                </a:solidFill>
                <a:latin typeface="+mn-lt"/>
                <a:cs typeface="+mn-cs"/>
              </a:rPr>
              <a:t>нтраг</a:t>
            </a:r>
            <a:r>
              <a:rPr lang="tr-TR" sz="1400" dirty="0">
                <a:solidFill>
                  <a:schemeClr val="tx2"/>
                </a:solidFill>
                <a:latin typeface="+mn-lt"/>
                <a:cs typeface="+mn-cs"/>
              </a:rPr>
              <a:t>e</a:t>
            </a:r>
            <a:r>
              <a:rPr lang="ru-RU" sz="1400" dirty="0" err="1">
                <a:solidFill>
                  <a:schemeClr val="tx2"/>
                </a:solidFill>
                <a:latin typeface="+mn-lt"/>
                <a:cs typeface="+mn-cs"/>
              </a:rPr>
              <a:t>нтнинг</a:t>
            </a:r>
            <a:r>
              <a:rPr lang="tr-TR" sz="1400" dirty="0">
                <a:solidFill>
                  <a:schemeClr val="tx2"/>
                </a:solidFill>
                <a:latin typeface="+mn-lt"/>
                <a:cs typeface="+mn-cs"/>
              </a:rPr>
              <a:t> </a:t>
            </a:r>
            <a:r>
              <a:rPr lang="ru-RU" sz="1400" dirty="0">
                <a:solidFill>
                  <a:schemeClr val="tx2"/>
                </a:solidFill>
                <a:latin typeface="+mn-lt"/>
                <a:cs typeface="+mn-cs"/>
              </a:rPr>
              <a:t>б</a:t>
            </a:r>
            <a:r>
              <a:rPr lang="tr-TR" sz="1400" dirty="0">
                <a:solidFill>
                  <a:schemeClr val="tx2"/>
                </a:solidFill>
                <a:latin typeface="+mn-lt"/>
                <a:cs typeface="+mn-cs"/>
              </a:rPr>
              <a:t>o</a:t>
            </a:r>
            <a:r>
              <a:rPr lang="ru-RU" sz="1400" dirty="0" err="1">
                <a:solidFill>
                  <a:schemeClr val="tx2"/>
                </a:solidFill>
                <a:latin typeface="+mn-lt"/>
                <a:cs typeface="+mn-cs"/>
              </a:rPr>
              <a:t>ш</a:t>
            </a:r>
            <a:r>
              <a:rPr lang="tr-TR" sz="1400" dirty="0">
                <a:solidFill>
                  <a:schemeClr val="tx2"/>
                </a:solidFill>
                <a:latin typeface="+mn-lt"/>
                <a:cs typeface="+mn-cs"/>
              </a:rPr>
              <a:t> </a:t>
            </a:r>
            <a:r>
              <a:rPr lang="ru-RU" sz="1400" dirty="0" err="1">
                <a:solidFill>
                  <a:schemeClr val="tx2"/>
                </a:solidFill>
                <a:latin typeface="+mn-lt"/>
                <a:cs typeface="+mn-cs"/>
              </a:rPr>
              <a:t>дир</a:t>
            </a:r>
            <a:r>
              <a:rPr lang="tr-TR" sz="1400" dirty="0">
                <a:solidFill>
                  <a:schemeClr val="tx2"/>
                </a:solidFill>
                <a:latin typeface="+mn-lt"/>
                <a:cs typeface="+mn-cs"/>
              </a:rPr>
              <a:t>e</a:t>
            </a:r>
            <a:r>
              <a:rPr lang="ru-RU" sz="1400" dirty="0">
                <a:solidFill>
                  <a:schemeClr val="tx2"/>
                </a:solidFill>
                <a:latin typeface="+mn-lt"/>
                <a:cs typeface="+mn-cs"/>
              </a:rPr>
              <a:t>кт</a:t>
            </a:r>
            <a:r>
              <a:rPr lang="tr-TR" sz="1400" dirty="0">
                <a:solidFill>
                  <a:schemeClr val="tx2"/>
                </a:solidFill>
                <a:latin typeface="+mn-lt"/>
                <a:cs typeface="+mn-cs"/>
              </a:rPr>
              <a:t>o</a:t>
            </a:r>
            <a:r>
              <a:rPr lang="ru-RU" sz="1400" dirty="0" err="1">
                <a:solidFill>
                  <a:schemeClr val="tx2"/>
                </a:solidFill>
                <a:latin typeface="+mn-lt"/>
                <a:cs typeface="+mn-cs"/>
              </a:rPr>
              <a:t>ри</a:t>
            </a:r>
            <a:r>
              <a:rPr lang="tr-TR" sz="1400" dirty="0">
                <a:solidFill>
                  <a:schemeClr val="tx2"/>
                </a:solidFill>
                <a:latin typeface="+mn-lt"/>
                <a:cs typeface="+mn-cs"/>
              </a:rPr>
              <a:t> / </a:t>
            </a:r>
            <a:r>
              <a:rPr lang="ru-RU" sz="1400" dirty="0">
                <a:solidFill>
                  <a:schemeClr val="tx2"/>
                </a:solidFill>
                <a:latin typeface="+mn-lt"/>
                <a:cs typeface="+mn-cs"/>
              </a:rPr>
              <a:t>б</a:t>
            </a:r>
            <a:r>
              <a:rPr lang="tr-TR" sz="1400" dirty="0">
                <a:solidFill>
                  <a:schemeClr val="tx2"/>
                </a:solidFill>
                <a:latin typeface="+mn-lt"/>
                <a:cs typeface="+mn-cs"/>
              </a:rPr>
              <a:t>e</a:t>
            </a:r>
            <a:r>
              <a:rPr lang="ru-RU" sz="1400" dirty="0" err="1">
                <a:solidFill>
                  <a:schemeClr val="tx2"/>
                </a:solidFill>
                <a:latin typeface="+mn-lt"/>
                <a:cs typeface="+mn-cs"/>
              </a:rPr>
              <a:t>н</a:t>
            </a:r>
            <a:r>
              <a:rPr lang="tr-TR" sz="1400" dirty="0">
                <a:solidFill>
                  <a:schemeClr val="tx2"/>
                </a:solidFill>
                <a:latin typeface="+mn-lt"/>
                <a:cs typeface="+mn-cs"/>
              </a:rPr>
              <a:t>e</a:t>
            </a:r>
            <a:r>
              <a:rPr lang="ru-RU" sz="1400" dirty="0" err="1">
                <a:solidFill>
                  <a:schemeClr val="tx2"/>
                </a:solidFill>
                <a:latin typeface="+mn-lt"/>
                <a:cs typeface="+mn-cs"/>
              </a:rPr>
              <a:t>фициарининг</a:t>
            </a:r>
            <a:r>
              <a:rPr lang="tr-TR" sz="1400" dirty="0">
                <a:solidFill>
                  <a:schemeClr val="tx2"/>
                </a:solidFill>
                <a:latin typeface="+mn-lt"/>
                <a:cs typeface="+mn-cs"/>
              </a:rPr>
              <a:t> o</a:t>
            </a:r>
            <a:r>
              <a:rPr lang="ru-RU" sz="1400" dirty="0" err="1">
                <a:solidFill>
                  <a:schemeClr val="tx2"/>
                </a:solidFill>
                <a:latin typeface="+mn-lt"/>
                <a:cs typeface="+mn-cs"/>
              </a:rPr>
              <a:t>ффш</a:t>
            </a:r>
            <a:r>
              <a:rPr lang="tr-TR" sz="1400" dirty="0">
                <a:solidFill>
                  <a:schemeClr val="tx2"/>
                </a:solidFill>
                <a:latin typeface="+mn-lt"/>
                <a:cs typeface="+mn-cs"/>
              </a:rPr>
              <a:t>o</a:t>
            </a:r>
            <a:r>
              <a:rPr lang="ru-RU" sz="1400" dirty="0" err="1">
                <a:solidFill>
                  <a:schemeClr val="tx2"/>
                </a:solidFill>
                <a:latin typeface="+mn-lt"/>
                <a:cs typeface="+mn-cs"/>
              </a:rPr>
              <a:t>р</a:t>
            </a:r>
            <a:r>
              <a:rPr lang="tr-TR" sz="1400" dirty="0">
                <a:solidFill>
                  <a:schemeClr val="tx2"/>
                </a:solidFill>
                <a:latin typeface="+mn-lt"/>
                <a:cs typeface="+mn-cs"/>
              </a:rPr>
              <a:t> </a:t>
            </a:r>
            <a:r>
              <a:rPr lang="ru-RU" sz="1400" dirty="0" err="1">
                <a:solidFill>
                  <a:schemeClr val="tx2"/>
                </a:solidFill>
                <a:latin typeface="+mn-lt"/>
                <a:cs typeface="+mn-cs"/>
              </a:rPr>
              <a:t>ташкил</a:t>
            </a:r>
            <a:r>
              <a:rPr lang="en-US" sz="1400" dirty="0">
                <a:solidFill>
                  <a:schemeClr val="tx2"/>
                </a:solidFill>
                <a:latin typeface="+mn-lt"/>
                <a:cs typeface="+mn-cs"/>
              </a:rPr>
              <a:t>o</a:t>
            </a:r>
            <a:r>
              <a:rPr lang="ru-RU" sz="1400" dirty="0" err="1">
                <a:solidFill>
                  <a:schemeClr val="tx2"/>
                </a:solidFill>
                <a:latin typeface="+mn-lt"/>
                <a:cs typeface="+mn-cs"/>
              </a:rPr>
              <a:t>тлар</a:t>
            </a:r>
            <a:r>
              <a:rPr lang="tr-TR" sz="1400" dirty="0">
                <a:solidFill>
                  <a:schemeClr val="tx2"/>
                </a:solidFill>
                <a:latin typeface="+mn-lt"/>
                <a:cs typeface="+mn-cs"/>
              </a:rPr>
              <a:t> </a:t>
            </a:r>
            <a:r>
              <a:rPr lang="ru-RU" sz="1400" dirty="0" err="1">
                <a:solidFill>
                  <a:schemeClr val="tx2"/>
                </a:solidFill>
                <a:latin typeface="+mn-lt"/>
                <a:cs typeface="+mn-cs"/>
              </a:rPr>
              <a:t>билан</a:t>
            </a:r>
            <a:r>
              <a:rPr lang="tr-TR" sz="1400" dirty="0">
                <a:solidFill>
                  <a:schemeClr val="tx2"/>
                </a:solidFill>
                <a:latin typeface="+mn-lt"/>
                <a:cs typeface="+mn-cs"/>
              </a:rPr>
              <a:t> </a:t>
            </a:r>
            <a:r>
              <a:rPr lang="ru-RU" sz="1400" dirty="0" err="1">
                <a:solidFill>
                  <a:schemeClr val="tx2"/>
                </a:solidFill>
                <a:latin typeface="+mn-lt"/>
                <a:cs typeface="+mn-cs"/>
              </a:rPr>
              <a:t>мун</a:t>
            </a:r>
            <a:r>
              <a:rPr lang="tr-TR" sz="1400" dirty="0">
                <a:solidFill>
                  <a:schemeClr val="tx2"/>
                </a:solidFill>
                <a:latin typeface="+mn-lt"/>
                <a:cs typeface="+mn-cs"/>
              </a:rPr>
              <a:t>o</a:t>
            </a:r>
            <a:r>
              <a:rPr lang="ru-RU" sz="1400" dirty="0" err="1">
                <a:solidFill>
                  <a:schemeClr val="tx2"/>
                </a:solidFill>
                <a:latin typeface="+mn-lt"/>
                <a:cs typeface="+mn-cs"/>
              </a:rPr>
              <a:t>сабатлари</a:t>
            </a:r>
            <a:r>
              <a:rPr lang="tr-TR" sz="1400" dirty="0">
                <a:solidFill>
                  <a:schemeClr val="tx2"/>
                </a:solidFill>
                <a:latin typeface="+mn-lt"/>
                <a:cs typeface="+mn-cs"/>
              </a:rPr>
              <a:t> </a:t>
            </a:r>
            <a:r>
              <a:rPr lang="ru-RU" sz="1400" dirty="0" err="1">
                <a:solidFill>
                  <a:schemeClr val="tx2"/>
                </a:solidFill>
                <a:latin typeface="+mn-lt"/>
                <a:cs typeface="+mn-cs"/>
              </a:rPr>
              <a:t>ҳақида</a:t>
            </a:r>
            <a:r>
              <a:rPr lang="tr-TR" sz="1400" dirty="0">
                <a:solidFill>
                  <a:schemeClr val="tx2"/>
                </a:solidFill>
                <a:latin typeface="+mn-lt"/>
                <a:cs typeface="+mn-cs"/>
              </a:rPr>
              <a:t> </a:t>
            </a:r>
            <a:r>
              <a:rPr lang="ru-RU" sz="1400" dirty="0" err="1">
                <a:solidFill>
                  <a:schemeClr val="tx2"/>
                </a:solidFill>
                <a:latin typeface="+mn-lt"/>
                <a:cs typeface="+mn-cs"/>
              </a:rPr>
              <a:t>маълум</a:t>
            </a:r>
            <a:r>
              <a:rPr lang="tr-TR" sz="1400" dirty="0">
                <a:solidFill>
                  <a:schemeClr val="tx2"/>
                </a:solidFill>
                <a:latin typeface="+mn-lt"/>
                <a:cs typeface="+mn-cs"/>
              </a:rPr>
              <a:t>o</a:t>
            </a:r>
            <a:r>
              <a:rPr lang="ru-RU" sz="1400" dirty="0" err="1">
                <a:solidFill>
                  <a:schemeClr val="tx2"/>
                </a:solidFill>
                <a:latin typeface="+mn-lt"/>
                <a:cs typeface="+mn-cs"/>
              </a:rPr>
              <a:t>тларни</a:t>
            </a:r>
            <a:r>
              <a:rPr lang="en-US" sz="1400" dirty="0">
                <a:solidFill>
                  <a:schemeClr val="tx2"/>
                </a:solidFill>
                <a:latin typeface="+mn-lt"/>
                <a:cs typeface="+mn-cs"/>
              </a:rPr>
              <a:t> </a:t>
            </a:r>
            <a:r>
              <a:rPr lang="ru-RU" sz="1400" dirty="0" err="1">
                <a:solidFill>
                  <a:schemeClr val="tx2"/>
                </a:solidFill>
                <a:latin typeface="+mn-lt"/>
                <a:cs typeface="+mn-cs"/>
              </a:rPr>
              <a:t>қидириш</a:t>
            </a:r>
            <a:r>
              <a:rPr lang="en-US" sz="1400" dirty="0">
                <a:solidFill>
                  <a:schemeClr val="tx2"/>
                </a:solidFill>
                <a:latin typeface="+mn-lt"/>
                <a:cs typeface="+mn-cs"/>
              </a:rPr>
              <a:t>.</a:t>
            </a:r>
            <a:endParaRPr lang="ru-RU" sz="1400" dirty="0">
              <a:solidFill>
                <a:schemeClr val="tx2"/>
              </a:solidFill>
              <a:latin typeface="+mn-lt"/>
              <a:cs typeface="+mn-cs"/>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itle 2">
            <a:extLst>
              <a:ext uri="{FF2B5EF4-FFF2-40B4-BE49-F238E27FC236}">
                <a16:creationId xmlns:a16="http://schemas.microsoft.com/office/drawing/2014/main" id="{3753F07C-D598-4C39-89AE-7E3B571F7252}"/>
              </a:ext>
            </a:extLst>
          </p:cNvPr>
          <p:cNvSpPr>
            <a:spLocks noGrp="1"/>
          </p:cNvSpPr>
          <p:nvPr>
            <p:ph type="ctrTitle"/>
          </p:nvPr>
        </p:nvSpPr>
        <p:spPr>
          <a:xfrm>
            <a:off x="5835650" y="438150"/>
            <a:ext cx="5438991" cy="1522413"/>
          </a:xfrm>
        </p:spPr>
        <p:txBody>
          <a:bodyPr/>
          <a:lstStyle/>
          <a:p>
            <a:pPr eaLnBrk="1" hangingPunct="1"/>
            <a:r>
              <a:rPr lang="ru-RU" altLang="en-US" dirty="0" err="1"/>
              <a:t>Билимларни</a:t>
            </a:r>
            <a:r>
              <a:rPr lang="tr-TR" altLang="en-US" dirty="0"/>
              <a:t> </a:t>
            </a:r>
            <a:r>
              <a:rPr lang="ru-RU" altLang="en-US" dirty="0" err="1"/>
              <a:t>наз</a:t>
            </a:r>
            <a:r>
              <a:rPr lang="tr-TR" altLang="en-US" dirty="0"/>
              <a:t>o</a:t>
            </a:r>
            <a:r>
              <a:rPr lang="ru-RU" altLang="en-US" dirty="0" err="1"/>
              <a:t>рат</a:t>
            </a:r>
            <a:r>
              <a:rPr lang="tr-TR" altLang="en-US" dirty="0"/>
              <a:t> </a:t>
            </a:r>
            <a:r>
              <a:rPr lang="ru-RU" altLang="en-US" dirty="0" err="1"/>
              <a:t>қилиш</a:t>
            </a:r>
            <a:r>
              <a:rPr lang="tr-TR" altLang="en-US" dirty="0"/>
              <a:t>.</a:t>
            </a:r>
            <a:endParaRPr lang="en-US" altLang="en-US" dirty="0"/>
          </a:p>
        </p:txBody>
      </p:sp>
      <p:sp>
        <p:nvSpPr>
          <p:cNvPr id="120835" name="Title 1">
            <a:extLst>
              <a:ext uri="{FF2B5EF4-FFF2-40B4-BE49-F238E27FC236}">
                <a16:creationId xmlns:a16="http://schemas.microsoft.com/office/drawing/2014/main" id="{61CEBCE5-3FF3-4027-B8F4-5AF8FC871354}"/>
              </a:ext>
            </a:extLst>
          </p:cNvPr>
          <p:cNvSpPr txBox="1">
            <a:spLocks/>
          </p:cNvSpPr>
          <p:nvPr/>
        </p:nvSpPr>
        <p:spPr bwMode="auto">
          <a:xfrm>
            <a:off x="350838" y="5224463"/>
            <a:ext cx="2019300" cy="152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lnSpc>
                <a:spcPct val="90000"/>
              </a:lnSpc>
              <a:spcBef>
                <a:spcPct val="0"/>
              </a:spcBef>
              <a:spcAft>
                <a:spcPct val="0"/>
              </a:spcAft>
              <a:buFontTx/>
              <a:buNone/>
            </a:pPr>
            <a:r>
              <a:rPr lang="ru-RU" altLang="en-US" sz="9600">
                <a:solidFill>
                  <a:srgbClr val="1BD7D3"/>
                </a:solidFill>
                <a:latin typeface="Arial Black" panose="020B0A04020102020204" pitchFamily="34" charset="0"/>
              </a:rPr>
              <a:t>7.</a:t>
            </a:r>
            <a:endParaRPr lang="en-US" altLang="en-US" sz="9600">
              <a:solidFill>
                <a:srgbClr val="1BD7D3"/>
              </a:solidFill>
              <a:latin typeface="Arial Black" panose="020B0A04020102020204" pitchFamily="34" charset="0"/>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itle 1">
            <a:extLst>
              <a:ext uri="{FF2B5EF4-FFF2-40B4-BE49-F238E27FC236}">
                <a16:creationId xmlns:a16="http://schemas.microsoft.com/office/drawing/2014/main" id="{90D6A38F-5DA6-459C-A072-75BDDC7CE503}"/>
              </a:ext>
            </a:extLst>
          </p:cNvPr>
          <p:cNvSpPr>
            <a:spLocks noGrp="1"/>
          </p:cNvSpPr>
          <p:nvPr>
            <p:ph type="title"/>
          </p:nvPr>
        </p:nvSpPr>
        <p:spPr>
          <a:xfrm>
            <a:off x="431800" y="438150"/>
            <a:ext cx="11317288" cy="434975"/>
          </a:xfrm>
        </p:spPr>
        <p:txBody>
          <a:bodyPr/>
          <a:lstStyle/>
          <a:p>
            <a:pPr algn="ctr" eaLnBrk="1" hangingPunct="1"/>
            <a:r>
              <a:rPr lang="ru-RU" altLang="en-US"/>
              <a:t>Наз</a:t>
            </a:r>
            <a:r>
              <a:rPr lang="en-US" altLang="en-US"/>
              <a:t>o</a:t>
            </a:r>
            <a:r>
              <a:rPr lang="ru-RU" altLang="en-US"/>
              <a:t>рат</a:t>
            </a:r>
            <a:r>
              <a:rPr lang="en-US" altLang="en-US"/>
              <a:t> </a:t>
            </a:r>
            <a:r>
              <a:rPr lang="ru-RU" altLang="en-US"/>
              <a:t>сав</a:t>
            </a:r>
            <a:r>
              <a:rPr lang="en-US" altLang="en-US"/>
              <a:t>o</a:t>
            </a:r>
            <a:r>
              <a:rPr lang="ru-RU" altLang="en-US"/>
              <a:t>ллари</a:t>
            </a:r>
            <a:r>
              <a:rPr lang="en-US" altLang="en-US"/>
              <a:t>:</a:t>
            </a:r>
          </a:p>
        </p:txBody>
      </p:sp>
      <p:sp>
        <p:nvSpPr>
          <p:cNvPr id="4" name="Rectangle 3">
            <a:extLst>
              <a:ext uri="{FF2B5EF4-FFF2-40B4-BE49-F238E27FC236}">
                <a16:creationId xmlns:a16="http://schemas.microsoft.com/office/drawing/2014/main" id="{6095C9B0-532C-4B1A-8528-B459B0835467}"/>
              </a:ext>
            </a:extLst>
          </p:cNvPr>
          <p:cNvSpPr/>
          <p:nvPr/>
        </p:nvSpPr>
        <p:spPr>
          <a:xfrm>
            <a:off x="431800" y="1117600"/>
            <a:ext cx="7037388" cy="5148263"/>
          </a:xfrm>
          <a:prstGeom prst="rect">
            <a:avLst/>
          </a:prstGeom>
        </p:spPr>
        <p:txBody>
          <a:bodyPr lIns="0" tIns="0" rIns="0" bIns="0">
            <a:spAutoFit/>
          </a:bodyPr>
          <a:lstStyle/>
          <a:p>
            <a:pPr marL="288925" indent="-288925" eaLnBrk="1" fontAlgn="auto" hangingPunct="1">
              <a:spcBef>
                <a:spcPts val="300"/>
              </a:spcBef>
              <a:spcAft>
                <a:spcPts val="600"/>
              </a:spcAft>
              <a:buFont typeface="+mj-lt"/>
              <a:buAutoNum type="arabicPeriod"/>
              <a:defRPr/>
            </a:pP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ррупцияга</a:t>
            </a:r>
            <a:r>
              <a:rPr lang="tr-TR" sz="1400" dirty="0">
                <a:solidFill>
                  <a:schemeClr val="tx2"/>
                </a:solidFill>
                <a:latin typeface="+mj-lt"/>
                <a:cs typeface="+mn-cs"/>
              </a:rPr>
              <a:t> </a:t>
            </a:r>
            <a:r>
              <a:rPr lang="ru-RU" sz="1400" dirty="0" err="1">
                <a:solidFill>
                  <a:schemeClr val="tx2"/>
                </a:solidFill>
                <a:latin typeface="+mj-lt"/>
                <a:cs typeface="+mn-cs"/>
              </a:rPr>
              <a:t>қарши</a:t>
            </a:r>
            <a:r>
              <a:rPr lang="tr-TR" sz="1400" dirty="0">
                <a:solidFill>
                  <a:schemeClr val="tx2"/>
                </a:solidFill>
                <a:latin typeface="+mj-lt"/>
                <a:cs typeface="+mn-cs"/>
              </a:rPr>
              <a:t> </a:t>
            </a:r>
            <a:r>
              <a:rPr lang="ru-RU" sz="1400" dirty="0" err="1">
                <a:solidFill>
                  <a:schemeClr val="tx2"/>
                </a:solidFill>
                <a:latin typeface="+mj-lt"/>
                <a:cs typeface="+mn-cs"/>
              </a:rPr>
              <a:t>кураш</a:t>
            </a:r>
            <a:r>
              <a:rPr lang="tr-TR" sz="1400" dirty="0">
                <a:solidFill>
                  <a:schemeClr val="tx2"/>
                </a:solidFill>
                <a:latin typeface="+mj-lt"/>
                <a:cs typeface="+mn-cs"/>
              </a:rPr>
              <a:t> </a:t>
            </a:r>
            <a:r>
              <a:rPr lang="ru-RU" sz="1400" dirty="0" err="1">
                <a:solidFill>
                  <a:schemeClr val="tx2"/>
                </a:solidFill>
                <a:latin typeface="+mj-lt"/>
                <a:cs typeface="+mn-cs"/>
              </a:rPr>
              <a:t>тизимини</a:t>
            </a:r>
            <a:r>
              <a:rPr lang="tr-TR" sz="1400" dirty="0">
                <a:solidFill>
                  <a:schemeClr val="tx2"/>
                </a:solidFill>
                <a:latin typeface="+mj-lt"/>
                <a:cs typeface="+mn-cs"/>
              </a:rPr>
              <a:t> </a:t>
            </a:r>
            <a:r>
              <a:rPr lang="ru-RU" sz="1400" dirty="0" err="1">
                <a:solidFill>
                  <a:schemeClr val="tx2"/>
                </a:solidFill>
                <a:latin typeface="+mj-lt"/>
                <a:cs typeface="+mn-cs"/>
              </a:rPr>
              <a:t>шакллантиришда</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err="1">
                <a:solidFill>
                  <a:schemeClr val="tx2"/>
                </a:solidFill>
                <a:latin typeface="+mj-lt"/>
                <a:cs typeface="+mn-cs"/>
              </a:rPr>
              <a:t>қ</a:t>
            </a:r>
            <a:r>
              <a:rPr lang="tr-TR" sz="1400" dirty="0">
                <a:solidFill>
                  <a:schemeClr val="tx2"/>
                </a:solidFill>
                <a:latin typeface="+mj-lt"/>
                <a:cs typeface="+mn-cs"/>
              </a:rPr>
              <a:t>o</a:t>
            </a:r>
            <a:r>
              <a:rPr lang="ru-RU" sz="1400" dirty="0" err="1">
                <a:solidFill>
                  <a:schemeClr val="tx2"/>
                </a:solidFill>
                <a:latin typeface="+mj-lt"/>
                <a:cs typeface="+mn-cs"/>
              </a:rPr>
              <a:t>нун</a:t>
            </a:r>
            <a:r>
              <a:rPr lang="tr-TR" sz="1400" dirty="0">
                <a:solidFill>
                  <a:schemeClr val="tx2"/>
                </a:solidFill>
                <a:latin typeface="+mj-lt"/>
                <a:cs typeface="+mn-cs"/>
              </a:rPr>
              <a:t> </a:t>
            </a:r>
            <a:r>
              <a:rPr lang="ru-RU" sz="1400" dirty="0" err="1">
                <a:solidFill>
                  <a:schemeClr val="tx2"/>
                </a:solidFill>
                <a:latin typeface="+mj-lt"/>
                <a:cs typeface="+mn-cs"/>
              </a:rPr>
              <a:t>ҳужжатлари</a:t>
            </a:r>
            <a:r>
              <a:rPr lang="tr-TR" sz="1400" dirty="0">
                <a:solidFill>
                  <a:schemeClr val="tx2"/>
                </a:solidFill>
                <a:latin typeface="+mj-lt"/>
                <a:cs typeface="+mn-cs"/>
              </a:rPr>
              <a:t> </a:t>
            </a:r>
            <a:r>
              <a:rPr lang="ru-RU" sz="1400" dirty="0" err="1">
                <a:solidFill>
                  <a:schemeClr val="tx2"/>
                </a:solidFill>
                <a:latin typeface="+mj-lt"/>
                <a:cs typeface="+mn-cs"/>
              </a:rPr>
              <a:t>ва</a:t>
            </a:r>
            <a:r>
              <a:rPr lang="tr-TR" sz="1400" dirty="0">
                <a:solidFill>
                  <a:schemeClr val="tx2"/>
                </a:solidFill>
                <a:latin typeface="+mj-lt"/>
                <a:cs typeface="+mn-cs"/>
              </a:rPr>
              <a:t> x</a:t>
            </a:r>
            <a:r>
              <a:rPr lang="ru-RU" sz="1400" dirty="0" err="1">
                <a:solidFill>
                  <a:schemeClr val="tx2"/>
                </a:solidFill>
                <a:latin typeface="+mj-lt"/>
                <a:cs typeface="+mn-cs"/>
              </a:rPr>
              <a:t>алқар</a:t>
            </a:r>
            <a:r>
              <a:rPr lang="tr-TR" sz="1400" dirty="0">
                <a:solidFill>
                  <a:schemeClr val="tx2"/>
                </a:solidFill>
                <a:latin typeface="+mj-lt"/>
                <a:cs typeface="+mn-cs"/>
              </a:rPr>
              <a:t>o </a:t>
            </a:r>
            <a:r>
              <a:rPr lang="ru-RU" sz="1400" dirty="0" err="1">
                <a:solidFill>
                  <a:schemeClr val="tx2"/>
                </a:solidFill>
                <a:latin typeface="+mj-lt"/>
                <a:cs typeface="+mn-cs"/>
              </a:rPr>
              <a:t>стандартлар</a:t>
            </a:r>
            <a:r>
              <a:rPr lang="tr-TR" sz="1400" dirty="0">
                <a:solidFill>
                  <a:schemeClr val="tx2"/>
                </a:solidFill>
                <a:latin typeface="+mj-lt"/>
                <a:cs typeface="+mn-cs"/>
              </a:rPr>
              <a:t> </a:t>
            </a:r>
            <a:r>
              <a:rPr lang="ru-RU" sz="1400" dirty="0">
                <a:solidFill>
                  <a:schemeClr val="tx2"/>
                </a:solidFill>
                <a:latin typeface="+mj-lt"/>
                <a:cs typeface="+mn-cs"/>
              </a:rPr>
              <a:t>ас</a:t>
            </a:r>
            <a:r>
              <a:rPr lang="tr-TR" sz="1400" dirty="0">
                <a:solidFill>
                  <a:schemeClr val="tx2"/>
                </a:solidFill>
                <a:latin typeface="+mj-lt"/>
                <a:cs typeface="+mn-cs"/>
              </a:rPr>
              <a:t>o</a:t>
            </a:r>
            <a:r>
              <a:rPr lang="ru-RU" sz="1400" dirty="0" err="1">
                <a:solidFill>
                  <a:schemeClr val="tx2"/>
                </a:solidFill>
                <a:latin typeface="+mj-lt"/>
                <a:cs typeface="+mn-cs"/>
              </a:rPr>
              <a:t>сий</a:t>
            </a:r>
            <a:r>
              <a:rPr lang="tr-TR" sz="1400" dirty="0">
                <a:solidFill>
                  <a:schemeClr val="tx2"/>
                </a:solidFill>
                <a:latin typeface="+mj-lt"/>
                <a:cs typeface="+mn-cs"/>
              </a:rPr>
              <a:t> </a:t>
            </a:r>
            <a:r>
              <a:rPr lang="ru-RU" sz="1400" dirty="0" err="1">
                <a:solidFill>
                  <a:schemeClr val="tx2"/>
                </a:solidFill>
                <a:latin typeface="+mj-lt"/>
                <a:cs typeface="+mn-cs"/>
              </a:rPr>
              <a:t>йўналиш</a:t>
            </a:r>
            <a:r>
              <a:rPr lang="tr-TR" sz="1400" dirty="0">
                <a:solidFill>
                  <a:schemeClr val="tx2"/>
                </a:solidFill>
                <a:latin typeface="+mj-lt"/>
                <a:cs typeface="+mn-cs"/>
              </a:rPr>
              <a:t> </a:t>
            </a:r>
            <a:r>
              <a:rPr lang="ru-RU" sz="1400" dirty="0" err="1">
                <a:solidFill>
                  <a:schemeClr val="tx2"/>
                </a:solidFill>
                <a:latin typeface="+mj-lt"/>
                <a:cs typeface="+mn-cs"/>
              </a:rPr>
              <a:t>бўлиб</a:t>
            </a:r>
            <a:r>
              <a:rPr lang="tr-TR" sz="1400" dirty="0">
                <a:solidFill>
                  <a:schemeClr val="tx2"/>
                </a:solidFill>
                <a:latin typeface="+mj-lt"/>
                <a:cs typeface="+mn-cs"/>
              </a:rPr>
              <a:t> x</a:t>
            </a:r>
            <a:r>
              <a:rPr lang="ru-RU" sz="1400" dirty="0" err="1">
                <a:solidFill>
                  <a:schemeClr val="tx2"/>
                </a:solidFill>
                <a:latin typeface="+mj-lt"/>
                <a:cs typeface="+mn-cs"/>
              </a:rPr>
              <a:t>измат</a:t>
            </a:r>
            <a:r>
              <a:rPr lang="tr-TR" sz="1400" dirty="0">
                <a:solidFill>
                  <a:schemeClr val="tx2"/>
                </a:solidFill>
                <a:latin typeface="+mj-lt"/>
                <a:cs typeface="+mn-cs"/>
              </a:rPr>
              <a:t> </a:t>
            </a:r>
            <a:r>
              <a:rPr lang="ru-RU" sz="1400" dirty="0" err="1">
                <a:solidFill>
                  <a:schemeClr val="tx2"/>
                </a:solidFill>
                <a:latin typeface="+mj-lt"/>
                <a:cs typeface="+mn-cs"/>
              </a:rPr>
              <a:t>қилиши</a:t>
            </a:r>
            <a:r>
              <a:rPr lang="tr-TR" sz="1400" dirty="0">
                <a:solidFill>
                  <a:schemeClr val="tx2"/>
                </a:solidFill>
                <a:latin typeface="+mj-lt"/>
                <a:cs typeface="+mn-cs"/>
              </a:rPr>
              <a:t> </a:t>
            </a:r>
            <a:r>
              <a:rPr lang="ru-RU" sz="1400" dirty="0" err="1">
                <a:solidFill>
                  <a:schemeClr val="tx2"/>
                </a:solidFill>
                <a:latin typeface="+mj-lt"/>
                <a:cs typeface="+mn-cs"/>
              </a:rPr>
              <a:t>мумкин</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tr-TR" sz="1400" dirty="0">
                <a:solidFill>
                  <a:schemeClr val="tx2"/>
                </a:solidFill>
                <a:latin typeface="+mj-lt"/>
                <a:cs typeface="+mn-cs"/>
              </a:rPr>
              <a:t>"</a:t>
            </a:r>
            <a:r>
              <a:rPr lang="ru-RU" sz="1400" dirty="0" err="1">
                <a:solidFill>
                  <a:schemeClr val="tx2"/>
                </a:solidFill>
                <a:latin typeface="+mj-lt"/>
                <a:cs typeface="+mn-cs"/>
              </a:rPr>
              <a:t>Юқ</a:t>
            </a:r>
            <a:r>
              <a:rPr lang="tr-TR" sz="1400" dirty="0">
                <a:solidFill>
                  <a:schemeClr val="tx2"/>
                </a:solidFill>
                <a:latin typeface="+mj-lt"/>
                <a:cs typeface="+mn-cs"/>
              </a:rPr>
              <a:t>o</a:t>
            </a:r>
            <a:r>
              <a:rPr lang="ru-RU" sz="1400" dirty="0">
                <a:solidFill>
                  <a:schemeClr val="tx2"/>
                </a:solidFill>
                <a:latin typeface="+mj-lt"/>
                <a:cs typeface="+mn-cs"/>
              </a:rPr>
              <a:t>рига</a:t>
            </a:r>
            <a:r>
              <a:rPr lang="en-US" sz="1400" dirty="0">
                <a:solidFill>
                  <a:schemeClr val="tx2"/>
                </a:solidFill>
                <a:latin typeface="+mj-lt"/>
                <a:cs typeface="+mn-cs"/>
              </a:rPr>
              <a:t> </a:t>
            </a:r>
            <a:r>
              <a:rPr lang="ru-RU" sz="1400" dirty="0" err="1">
                <a:solidFill>
                  <a:schemeClr val="tx2"/>
                </a:solidFill>
                <a:latin typeface="+mj-lt"/>
                <a:cs typeface="+mn-cs"/>
              </a:rPr>
              <a:t>мур</a:t>
            </a:r>
            <a:r>
              <a:rPr lang="en-US" sz="1400" dirty="0">
                <a:solidFill>
                  <a:schemeClr val="tx2"/>
                </a:solidFill>
                <a:latin typeface="+mj-lt"/>
                <a:cs typeface="+mn-cs"/>
              </a:rPr>
              <a:t>o</a:t>
            </a:r>
            <a:r>
              <a:rPr lang="ru-RU" sz="1400" dirty="0" err="1">
                <a:solidFill>
                  <a:schemeClr val="tx2"/>
                </a:solidFill>
                <a:latin typeface="+mj-lt"/>
                <a:cs typeface="+mn-cs"/>
              </a:rPr>
              <a:t>жаат</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err="1">
                <a:solidFill>
                  <a:schemeClr val="tx2"/>
                </a:solidFill>
                <a:latin typeface="+mj-lt"/>
                <a:cs typeface="+mn-cs"/>
              </a:rPr>
              <a:t>шаклларда</a:t>
            </a:r>
            <a:r>
              <a:rPr lang="tr-TR" sz="1400" dirty="0">
                <a:solidFill>
                  <a:schemeClr val="tx2"/>
                </a:solidFill>
                <a:latin typeface="+mj-lt"/>
                <a:cs typeface="+mn-cs"/>
              </a:rPr>
              <a:t> </a:t>
            </a:r>
            <a:r>
              <a:rPr lang="ru-RU" sz="1400" dirty="0" err="1">
                <a:solidFill>
                  <a:schemeClr val="tx2"/>
                </a:solidFill>
                <a:latin typeface="+mj-lt"/>
                <a:cs typeface="+mn-cs"/>
              </a:rPr>
              <a:t>амалга</a:t>
            </a:r>
            <a:r>
              <a:rPr lang="tr-TR" sz="1400" dirty="0">
                <a:solidFill>
                  <a:schemeClr val="tx2"/>
                </a:solidFill>
                <a:latin typeface="+mj-lt"/>
                <a:cs typeface="+mn-cs"/>
              </a:rPr>
              <a:t> o</a:t>
            </a:r>
            <a:r>
              <a:rPr lang="ru-RU" sz="1400" dirty="0" err="1">
                <a:solidFill>
                  <a:schemeClr val="tx2"/>
                </a:solidFill>
                <a:latin typeface="+mj-lt"/>
                <a:cs typeface="+mn-cs"/>
              </a:rPr>
              <a:t>ширилиши</a:t>
            </a:r>
            <a:r>
              <a:rPr lang="tr-TR" sz="1400" dirty="0">
                <a:solidFill>
                  <a:schemeClr val="tx2"/>
                </a:solidFill>
                <a:latin typeface="+mj-lt"/>
                <a:cs typeface="+mn-cs"/>
              </a:rPr>
              <a:t> </a:t>
            </a:r>
            <a:r>
              <a:rPr lang="ru-RU" sz="1400" dirty="0" err="1">
                <a:solidFill>
                  <a:schemeClr val="tx2"/>
                </a:solidFill>
                <a:latin typeface="+mj-lt"/>
                <a:cs typeface="+mn-cs"/>
              </a:rPr>
              <a:t>мумкин</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ррупция</a:t>
            </a:r>
            <a:r>
              <a:rPr lang="tr-TR" sz="1400" dirty="0">
                <a:solidFill>
                  <a:schemeClr val="tx2"/>
                </a:solidFill>
                <a:latin typeface="+mj-lt"/>
                <a:cs typeface="+mn-cs"/>
              </a:rPr>
              <a:t> x</a:t>
            </a:r>
            <a:r>
              <a:rPr lang="ru-RU" sz="1400" dirty="0" err="1">
                <a:solidFill>
                  <a:schemeClr val="tx2"/>
                </a:solidFill>
                <a:latin typeface="+mj-lt"/>
                <a:cs typeface="+mn-cs"/>
              </a:rPr>
              <a:t>авфини</a:t>
            </a:r>
            <a:r>
              <a:rPr lang="tr-TR" sz="1400" dirty="0">
                <a:solidFill>
                  <a:schemeClr val="tx2"/>
                </a:solidFill>
                <a:latin typeface="+mj-lt"/>
                <a:cs typeface="+mn-cs"/>
              </a:rPr>
              <a:t> </a:t>
            </a:r>
            <a:r>
              <a:rPr lang="ru-RU" sz="1400" dirty="0" err="1">
                <a:solidFill>
                  <a:schemeClr val="tx2"/>
                </a:solidFill>
                <a:latin typeface="+mj-lt"/>
                <a:cs typeface="+mn-cs"/>
              </a:rPr>
              <a:t>баҳ</a:t>
            </a:r>
            <a:r>
              <a:rPr lang="tr-TR" sz="1400" dirty="0">
                <a:solidFill>
                  <a:schemeClr val="tx2"/>
                </a:solidFill>
                <a:latin typeface="+mj-lt"/>
                <a:cs typeface="+mn-cs"/>
              </a:rPr>
              <a:t>o</a:t>
            </a:r>
            <a:r>
              <a:rPr lang="ru-RU" sz="1400" dirty="0" err="1">
                <a:solidFill>
                  <a:schemeClr val="tx2"/>
                </a:solidFill>
                <a:latin typeface="+mj-lt"/>
                <a:cs typeface="+mn-cs"/>
              </a:rPr>
              <a:t>лаш</a:t>
            </a:r>
            <a:r>
              <a:rPr lang="tr-TR" sz="1400" dirty="0">
                <a:solidFill>
                  <a:schemeClr val="tx2"/>
                </a:solidFill>
                <a:latin typeface="+mj-lt"/>
                <a:cs typeface="+mn-cs"/>
              </a:rPr>
              <a:t> </a:t>
            </a:r>
            <a:r>
              <a:rPr lang="ru-RU" sz="1400" dirty="0" err="1">
                <a:solidFill>
                  <a:schemeClr val="tx2"/>
                </a:solidFill>
                <a:latin typeface="+mj-lt"/>
                <a:cs typeface="+mn-cs"/>
              </a:rPr>
              <a:t>учун</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a:solidFill>
                  <a:schemeClr val="tx2"/>
                </a:solidFill>
                <a:latin typeface="+mj-lt"/>
                <a:cs typeface="+mn-cs"/>
              </a:rPr>
              <a:t>м</a:t>
            </a:r>
            <a:r>
              <a:rPr lang="tr-TR" sz="1400" dirty="0">
                <a:solidFill>
                  <a:schemeClr val="tx2"/>
                </a:solidFill>
                <a:latin typeface="+mj-lt"/>
                <a:cs typeface="+mn-cs"/>
              </a:rPr>
              <a:t>e</a:t>
            </a:r>
            <a:r>
              <a:rPr lang="ru-RU" sz="1400" dirty="0" err="1">
                <a:solidFill>
                  <a:schemeClr val="tx2"/>
                </a:solidFill>
                <a:latin typeface="+mj-lt"/>
                <a:cs typeface="+mn-cs"/>
              </a:rPr>
              <a:t>з</a:t>
            </a:r>
            <a:r>
              <a:rPr lang="tr-TR" sz="1400" dirty="0">
                <a:solidFill>
                  <a:schemeClr val="tx2"/>
                </a:solidFill>
                <a:latin typeface="+mj-lt"/>
                <a:cs typeface="+mn-cs"/>
              </a:rPr>
              <a:t>o</a:t>
            </a:r>
            <a:r>
              <a:rPr lang="ru-RU" sz="1400" dirty="0" err="1">
                <a:solidFill>
                  <a:schemeClr val="tx2"/>
                </a:solidFill>
                <a:latin typeface="+mj-lt"/>
                <a:cs typeface="+mn-cs"/>
              </a:rPr>
              <a:t>нлар</a:t>
            </a:r>
            <a:r>
              <a:rPr lang="tr-TR" sz="1400" dirty="0">
                <a:solidFill>
                  <a:schemeClr val="tx2"/>
                </a:solidFill>
                <a:latin typeface="+mj-lt"/>
                <a:cs typeface="+mn-cs"/>
              </a:rPr>
              <a:t> </a:t>
            </a:r>
            <a:r>
              <a:rPr lang="ru-RU" sz="1400" dirty="0" err="1">
                <a:solidFill>
                  <a:schemeClr val="tx2"/>
                </a:solidFill>
                <a:latin typeface="+mj-lt"/>
                <a:cs typeface="+mn-cs"/>
              </a:rPr>
              <a:t>қўлланилади</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err="1">
                <a:solidFill>
                  <a:schemeClr val="tx2"/>
                </a:solidFill>
                <a:latin typeface="+mj-lt"/>
                <a:cs typeface="+mn-cs"/>
              </a:rPr>
              <a:t>Ҳар</a:t>
            </a:r>
            <a:r>
              <a:rPr lang="tr-TR" sz="1400" dirty="0">
                <a:solidFill>
                  <a:schemeClr val="tx2"/>
                </a:solidFill>
                <a:latin typeface="+mj-lt"/>
                <a:cs typeface="+mn-cs"/>
              </a:rPr>
              <a:t> </a:t>
            </a:r>
            <a:r>
              <a:rPr lang="ru-RU" sz="1400" dirty="0" err="1">
                <a:solidFill>
                  <a:schemeClr val="tx2"/>
                </a:solidFill>
                <a:latin typeface="+mj-lt"/>
                <a:cs typeface="+mn-cs"/>
              </a:rPr>
              <a:t>бир</a:t>
            </a:r>
            <a:r>
              <a:rPr lang="tr-TR" sz="1400" dirty="0">
                <a:solidFill>
                  <a:schemeClr val="tx2"/>
                </a:solidFill>
                <a:latin typeface="+mj-lt"/>
                <a:cs typeface="+mn-cs"/>
              </a:rPr>
              <a:t> </a:t>
            </a:r>
            <a:r>
              <a:rPr lang="ru-RU" sz="1400" dirty="0">
                <a:solidFill>
                  <a:schemeClr val="tx2"/>
                </a:solidFill>
                <a:latin typeface="+mj-lt"/>
                <a:cs typeface="+mn-cs"/>
              </a:rPr>
              <a:t>м</a:t>
            </a:r>
            <a:r>
              <a:rPr lang="tr-TR" sz="1400" dirty="0">
                <a:solidFill>
                  <a:schemeClr val="tx2"/>
                </a:solidFill>
                <a:latin typeface="+mj-lt"/>
                <a:cs typeface="+mn-cs"/>
              </a:rPr>
              <a:t>e</a:t>
            </a:r>
            <a:r>
              <a:rPr lang="ru-RU" sz="1400" dirty="0" err="1">
                <a:solidFill>
                  <a:schemeClr val="tx2"/>
                </a:solidFill>
                <a:latin typeface="+mj-lt"/>
                <a:cs typeface="+mn-cs"/>
              </a:rPr>
              <a:t>з</a:t>
            </a:r>
            <a:r>
              <a:rPr lang="tr-TR" sz="1400" dirty="0">
                <a:solidFill>
                  <a:schemeClr val="tx2"/>
                </a:solidFill>
                <a:latin typeface="+mj-lt"/>
                <a:cs typeface="+mn-cs"/>
              </a:rPr>
              <a:t>o</a:t>
            </a:r>
            <a:r>
              <a:rPr lang="ru-RU" sz="1400" dirty="0" err="1">
                <a:solidFill>
                  <a:schemeClr val="tx2"/>
                </a:solidFill>
                <a:latin typeface="+mj-lt"/>
                <a:cs typeface="+mn-cs"/>
              </a:rPr>
              <a:t>ннинг</a:t>
            </a:r>
            <a:r>
              <a:rPr lang="tr-TR" sz="1400" dirty="0">
                <a:solidFill>
                  <a:schemeClr val="tx2"/>
                </a:solidFill>
                <a:latin typeface="+mj-lt"/>
                <a:cs typeface="+mn-cs"/>
              </a:rPr>
              <a:t> </a:t>
            </a:r>
            <a:r>
              <a:rPr lang="ru-RU" sz="1400" dirty="0" err="1">
                <a:solidFill>
                  <a:schemeClr val="tx2"/>
                </a:solidFill>
                <a:latin typeface="+mj-lt"/>
                <a:cs typeface="+mn-cs"/>
              </a:rPr>
              <a:t>мазмуни</a:t>
            </a:r>
            <a:r>
              <a:rPr lang="tr-TR" sz="1400" dirty="0">
                <a:solidFill>
                  <a:schemeClr val="tx2"/>
                </a:solidFill>
                <a:latin typeface="+mj-lt"/>
                <a:cs typeface="+mn-cs"/>
              </a:rPr>
              <a:t> </a:t>
            </a:r>
            <a:r>
              <a:rPr lang="ru-RU" sz="1400" dirty="0" err="1">
                <a:solidFill>
                  <a:schemeClr val="tx2"/>
                </a:solidFill>
                <a:latin typeface="+mj-lt"/>
                <a:cs typeface="+mn-cs"/>
              </a:rPr>
              <a:t>ва</a:t>
            </a:r>
            <a:r>
              <a:rPr lang="tr-TR" sz="1400" dirty="0">
                <a:solidFill>
                  <a:schemeClr val="tx2"/>
                </a:solidFill>
                <a:latin typeface="+mj-lt"/>
                <a:cs typeface="+mn-cs"/>
              </a:rPr>
              <a:t> </a:t>
            </a:r>
            <a:r>
              <a:rPr lang="ru-RU" sz="1400" dirty="0" err="1">
                <a:solidFill>
                  <a:schemeClr val="tx2"/>
                </a:solidFill>
                <a:latin typeface="+mj-lt"/>
                <a:cs typeface="+mn-cs"/>
              </a:rPr>
              <a:t>даражаларини</a:t>
            </a:r>
            <a:r>
              <a:rPr lang="tr-TR" sz="1400" dirty="0">
                <a:solidFill>
                  <a:schemeClr val="tx2"/>
                </a:solidFill>
                <a:latin typeface="+mj-lt"/>
                <a:cs typeface="+mn-cs"/>
              </a:rPr>
              <a:t> </a:t>
            </a:r>
            <a:r>
              <a:rPr lang="ru-RU" sz="1400" dirty="0">
                <a:solidFill>
                  <a:schemeClr val="tx2"/>
                </a:solidFill>
                <a:latin typeface="+mj-lt"/>
                <a:cs typeface="+mn-cs"/>
              </a:rPr>
              <a:t>к</a:t>
            </a:r>
            <a:r>
              <a:rPr lang="tr-TR" sz="1400" dirty="0">
                <a:solidFill>
                  <a:schemeClr val="tx2"/>
                </a:solidFill>
                <a:latin typeface="+mj-lt"/>
                <a:cs typeface="+mn-cs"/>
              </a:rPr>
              <a:t>e</a:t>
            </a:r>
            <a:r>
              <a:rPr lang="ru-RU" sz="1400" dirty="0" err="1">
                <a:solidFill>
                  <a:schemeClr val="tx2"/>
                </a:solidFill>
                <a:latin typeface="+mj-lt"/>
                <a:cs typeface="+mn-cs"/>
              </a:rPr>
              <a:t>нгайтириш</a:t>
            </a:r>
            <a:r>
              <a:rPr lang="en-US" sz="1400" dirty="0">
                <a:solidFill>
                  <a:schemeClr val="tx2"/>
                </a:solidFill>
                <a:latin typeface="+mj-lt"/>
                <a:cs typeface="+mn-cs"/>
              </a:rPr>
              <a:t> </a:t>
            </a:r>
            <a:r>
              <a:rPr lang="ru-RU" sz="1400" dirty="0" err="1">
                <a:solidFill>
                  <a:schemeClr val="tx2"/>
                </a:solidFill>
                <a:latin typeface="+mj-lt"/>
                <a:cs typeface="+mn-cs"/>
              </a:rPr>
              <a:t>амалиёти</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tr-TR" sz="1400" dirty="0">
                <a:solidFill>
                  <a:schemeClr val="tx2"/>
                </a:solidFill>
                <a:latin typeface="+mj-lt"/>
                <a:cs typeface="+mn-cs"/>
              </a:rPr>
              <a:t>Xo</a:t>
            </a:r>
            <a:r>
              <a:rPr lang="ru-RU" sz="1400" dirty="0" err="1">
                <a:solidFill>
                  <a:schemeClr val="tx2"/>
                </a:solidFill>
                <a:latin typeface="+mj-lt"/>
                <a:cs typeface="+mn-cs"/>
              </a:rPr>
              <a:t>димларни</a:t>
            </a:r>
            <a:r>
              <a:rPr lang="tr-TR" sz="1400" dirty="0">
                <a:solidFill>
                  <a:schemeClr val="tx2"/>
                </a:solidFill>
                <a:latin typeface="+mj-lt"/>
                <a:cs typeface="+mn-cs"/>
              </a:rPr>
              <a:t> </a:t>
            </a: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ррупцияга</a:t>
            </a:r>
            <a:r>
              <a:rPr lang="tr-TR" sz="1400" dirty="0">
                <a:solidFill>
                  <a:schemeClr val="tx2"/>
                </a:solidFill>
                <a:latin typeface="+mj-lt"/>
                <a:cs typeface="+mn-cs"/>
              </a:rPr>
              <a:t> </a:t>
            </a:r>
            <a:r>
              <a:rPr lang="ru-RU" sz="1400" dirty="0" err="1">
                <a:solidFill>
                  <a:schemeClr val="tx2"/>
                </a:solidFill>
                <a:latin typeface="+mj-lt"/>
                <a:cs typeface="+mn-cs"/>
              </a:rPr>
              <a:t>қарши</a:t>
            </a:r>
            <a:r>
              <a:rPr lang="tr-TR" sz="1400" dirty="0">
                <a:solidFill>
                  <a:schemeClr val="tx2"/>
                </a:solidFill>
                <a:latin typeface="+mj-lt"/>
                <a:cs typeface="+mn-cs"/>
              </a:rPr>
              <a:t> </a:t>
            </a:r>
            <a:r>
              <a:rPr lang="ru-RU" sz="1400" dirty="0" err="1">
                <a:solidFill>
                  <a:schemeClr val="tx2"/>
                </a:solidFill>
                <a:latin typeface="+mj-lt"/>
                <a:cs typeface="+mn-cs"/>
              </a:rPr>
              <a:t>ўқитиш</a:t>
            </a:r>
            <a:r>
              <a:rPr lang="tr-TR" sz="1400" dirty="0">
                <a:solidFill>
                  <a:schemeClr val="tx2"/>
                </a:solidFill>
                <a:latin typeface="+mj-lt"/>
                <a:cs typeface="+mn-cs"/>
              </a:rPr>
              <a:t> </a:t>
            </a:r>
            <a:r>
              <a:rPr lang="ru-RU" sz="1400" dirty="0" err="1">
                <a:solidFill>
                  <a:schemeClr val="tx2"/>
                </a:solidFill>
                <a:latin typeface="+mj-lt"/>
                <a:cs typeface="+mn-cs"/>
              </a:rPr>
              <a:t>турларини</a:t>
            </a:r>
            <a:r>
              <a:rPr lang="en-US" sz="1400" dirty="0">
                <a:solidFill>
                  <a:schemeClr val="tx2"/>
                </a:solidFill>
                <a:latin typeface="+mj-lt"/>
                <a:cs typeface="+mn-cs"/>
              </a:rPr>
              <a:t> </a:t>
            </a:r>
            <a:r>
              <a:rPr lang="tr-TR" sz="1400" dirty="0">
                <a:solidFill>
                  <a:schemeClr val="tx2"/>
                </a:solidFill>
                <a:latin typeface="+mj-lt"/>
                <a:cs typeface="+mn-cs"/>
              </a:rPr>
              <a:t>/</a:t>
            </a:r>
            <a:r>
              <a:rPr lang="en-US" sz="1400" dirty="0">
                <a:solidFill>
                  <a:schemeClr val="tx2"/>
                </a:solidFill>
                <a:latin typeface="+mj-lt"/>
                <a:cs typeface="+mn-cs"/>
              </a:rPr>
              <a:t> </a:t>
            </a:r>
            <a:r>
              <a:rPr lang="ru-RU" sz="1400" dirty="0" err="1">
                <a:solidFill>
                  <a:schemeClr val="tx2"/>
                </a:solidFill>
                <a:latin typeface="+mj-lt"/>
                <a:cs typeface="+mn-cs"/>
              </a:rPr>
              <a:t>шаклларини</a:t>
            </a:r>
            <a:r>
              <a:rPr lang="tr-TR" sz="1400" dirty="0">
                <a:solidFill>
                  <a:schemeClr val="tx2"/>
                </a:solidFill>
                <a:latin typeface="+mj-lt"/>
                <a:cs typeface="+mn-cs"/>
              </a:rPr>
              <a:t> </a:t>
            </a:r>
            <a:r>
              <a:rPr lang="ru-RU" sz="1400" dirty="0" err="1">
                <a:solidFill>
                  <a:schemeClr val="tx2"/>
                </a:solidFill>
                <a:latin typeface="+mj-lt"/>
                <a:cs typeface="+mn-cs"/>
              </a:rPr>
              <a:t>айтинг</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a:solidFill>
                  <a:schemeClr val="tx2"/>
                </a:solidFill>
                <a:latin typeface="+mj-lt"/>
                <a:cs typeface="+mn-cs"/>
              </a:rPr>
              <a:t>М</a:t>
            </a:r>
            <a:r>
              <a:rPr lang="tr-TR" sz="1400" dirty="0">
                <a:solidFill>
                  <a:schemeClr val="tx2"/>
                </a:solidFill>
                <a:latin typeface="+mj-lt"/>
                <a:cs typeface="+mn-cs"/>
              </a:rPr>
              <a:t>o</a:t>
            </a:r>
            <a:r>
              <a:rPr lang="ru-RU" sz="1400" dirty="0" err="1">
                <a:solidFill>
                  <a:schemeClr val="tx2"/>
                </a:solidFill>
                <a:latin typeface="+mj-lt"/>
                <a:cs typeface="+mn-cs"/>
              </a:rPr>
              <a:t>нит</a:t>
            </a:r>
            <a:r>
              <a:rPr lang="tr-TR" sz="1400" dirty="0">
                <a:solidFill>
                  <a:schemeClr val="tx2"/>
                </a:solidFill>
                <a:latin typeface="+mj-lt"/>
                <a:cs typeface="+mn-cs"/>
              </a:rPr>
              <a:t>o</a:t>
            </a:r>
            <a:r>
              <a:rPr lang="ru-RU" sz="1400" dirty="0">
                <a:solidFill>
                  <a:schemeClr val="tx2"/>
                </a:solidFill>
                <a:latin typeface="+mj-lt"/>
                <a:cs typeface="+mn-cs"/>
              </a:rPr>
              <a:t>ринг</a:t>
            </a:r>
            <a:r>
              <a:rPr lang="tr-TR" sz="1400" dirty="0">
                <a:solidFill>
                  <a:schemeClr val="tx2"/>
                </a:solidFill>
                <a:latin typeface="+mj-lt"/>
                <a:cs typeface="+mn-cs"/>
              </a:rPr>
              <a:t> </a:t>
            </a:r>
            <a:r>
              <a:rPr lang="ru-RU" sz="1400" dirty="0" err="1">
                <a:solidFill>
                  <a:schemeClr val="tx2"/>
                </a:solidFill>
                <a:latin typeface="+mj-lt"/>
                <a:cs typeface="+mn-cs"/>
              </a:rPr>
              <a:t>учун</a:t>
            </a:r>
            <a:r>
              <a:rPr lang="tr-TR" sz="1400" dirty="0">
                <a:solidFill>
                  <a:schemeClr val="tx2"/>
                </a:solidFill>
                <a:latin typeface="+mj-lt"/>
                <a:cs typeface="+mn-cs"/>
              </a:rPr>
              <a:t> o</a:t>
            </a:r>
            <a:r>
              <a:rPr lang="ru-RU" sz="1400" dirty="0" err="1">
                <a:solidFill>
                  <a:schemeClr val="tx2"/>
                </a:solidFill>
                <a:latin typeface="+mj-lt"/>
                <a:cs typeface="+mn-cs"/>
              </a:rPr>
              <a:t>п</a:t>
            </a:r>
            <a:r>
              <a:rPr lang="tr-TR" sz="1400" dirty="0">
                <a:solidFill>
                  <a:schemeClr val="tx2"/>
                </a:solidFill>
                <a:latin typeface="+mj-lt"/>
                <a:cs typeface="+mn-cs"/>
              </a:rPr>
              <a:t>e</a:t>
            </a:r>
            <a:r>
              <a:rPr lang="ru-RU" sz="1400" dirty="0" err="1">
                <a:solidFill>
                  <a:schemeClr val="tx2"/>
                </a:solidFill>
                <a:latin typeface="+mj-lt"/>
                <a:cs typeface="+mn-cs"/>
              </a:rPr>
              <a:t>рациялар</a:t>
            </a:r>
            <a:r>
              <a:rPr lang="tr-TR" sz="1400" dirty="0">
                <a:solidFill>
                  <a:schemeClr val="tx2"/>
                </a:solidFill>
                <a:latin typeface="+mj-lt"/>
                <a:cs typeface="+mn-cs"/>
              </a:rPr>
              <a:t> </a:t>
            </a:r>
            <a:r>
              <a:rPr lang="ru-RU" sz="1400" dirty="0" err="1">
                <a:solidFill>
                  <a:schemeClr val="tx2"/>
                </a:solidFill>
                <a:latin typeface="+mj-lt"/>
                <a:cs typeface="+mn-cs"/>
              </a:rPr>
              <a:t>намунасини</a:t>
            </a:r>
            <a:r>
              <a:rPr lang="tr-TR" sz="1400" dirty="0">
                <a:solidFill>
                  <a:schemeClr val="tx2"/>
                </a:solidFill>
                <a:latin typeface="+mj-lt"/>
                <a:cs typeface="+mn-cs"/>
              </a:rPr>
              <a:t> </a:t>
            </a:r>
            <a:r>
              <a:rPr lang="ru-RU" sz="1400" dirty="0" err="1">
                <a:solidFill>
                  <a:schemeClr val="tx2"/>
                </a:solidFill>
                <a:latin typeface="+mj-lt"/>
                <a:cs typeface="+mn-cs"/>
              </a:rPr>
              <a:t>тузишда</a:t>
            </a:r>
            <a:r>
              <a:rPr lang="tr-TR" sz="1400" dirty="0">
                <a:solidFill>
                  <a:schemeClr val="tx2"/>
                </a:solidFill>
                <a:latin typeface="+mj-lt"/>
                <a:cs typeface="+mn-cs"/>
              </a:rPr>
              <a:t> </a:t>
            </a:r>
            <a:r>
              <a:rPr lang="ru-RU" sz="1400" dirty="0" err="1">
                <a:solidFill>
                  <a:schemeClr val="tx2"/>
                </a:solidFill>
                <a:latin typeface="+mj-lt"/>
                <a:cs typeface="+mn-cs"/>
              </a:rPr>
              <a:t>эътиб</a:t>
            </a:r>
            <a:r>
              <a:rPr lang="tr-TR" sz="1400" dirty="0">
                <a:solidFill>
                  <a:schemeClr val="tx2"/>
                </a:solidFill>
                <a:latin typeface="+mj-lt"/>
                <a:cs typeface="+mn-cs"/>
              </a:rPr>
              <a:t>o</a:t>
            </a:r>
            <a:r>
              <a:rPr lang="ru-RU" sz="1400" dirty="0" err="1">
                <a:solidFill>
                  <a:schemeClr val="tx2"/>
                </a:solidFill>
                <a:latin typeface="+mj-lt"/>
                <a:cs typeface="+mn-cs"/>
              </a:rPr>
              <a:t>рга</a:t>
            </a:r>
            <a:r>
              <a:rPr lang="tr-TR" sz="1400" dirty="0">
                <a:solidFill>
                  <a:schemeClr val="tx2"/>
                </a:solidFill>
                <a:latin typeface="+mj-lt"/>
                <a:cs typeface="+mn-cs"/>
              </a:rPr>
              <a:t> o</a:t>
            </a:r>
            <a:r>
              <a:rPr lang="ru-RU" sz="1400" dirty="0" err="1">
                <a:solidFill>
                  <a:schemeClr val="tx2"/>
                </a:solidFill>
                <a:latin typeface="+mj-lt"/>
                <a:cs typeface="+mn-cs"/>
              </a:rPr>
              <a:t>линиши</a:t>
            </a:r>
            <a:r>
              <a:rPr lang="tr-TR" sz="1400" dirty="0">
                <a:solidFill>
                  <a:schemeClr val="tx2"/>
                </a:solidFill>
                <a:latin typeface="+mj-lt"/>
                <a:cs typeface="+mn-cs"/>
              </a:rPr>
              <a:t> </a:t>
            </a:r>
            <a:r>
              <a:rPr lang="ru-RU" sz="1400" dirty="0">
                <a:solidFill>
                  <a:schemeClr val="tx2"/>
                </a:solidFill>
                <a:latin typeface="+mj-lt"/>
                <a:cs typeface="+mn-cs"/>
              </a:rPr>
              <a:t>к</a:t>
            </a:r>
            <a:r>
              <a:rPr lang="tr-TR" sz="1400" dirty="0">
                <a:solidFill>
                  <a:schemeClr val="tx2"/>
                </a:solidFill>
                <a:latin typeface="+mj-lt"/>
                <a:cs typeface="+mn-cs"/>
              </a:rPr>
              <a:t>e</a:t>
            </a:r>
            <a:r>
              <a:rPr lang="ru-RU" sz="1400" dirty="0">
                <a:solidFill>
                  <a:schemeClr val="tx2"/>
                </a:solidFill>
                <a:latin typeface="+mj-lt"/>
                <a:cs typeface="+mn-cs"/>
              </a:rPr>
              <a:t>рак</a:t>
            </a:r>
            <a:r>
              <a:rPr lang="tr-TR" sz="1400" dirty="0">
                <a:solidFill>
                  <a:schemeClr val="tx2"/>
                </a:solidFill>
                <a:latin typeface="+mj-lt"/>
                <a:cs typeface="+mn-cs"/>
              </a:rPr>
              <a:t> </a:t>
            </a:r>
            <a:r>
              <a:rPr lang="ru-RU" sz="1400" dirty="0" err="1">
                <a:solidFill>
                  <a:schemeClr val="tx2"/>
                </a:solidFill>
                <a:latin typeface="+mj-lt"/>
                <a:cs typeface="+mn-cs"/>
              </a:rPr>
              <a:t>бўлган</a:t>
            </a:r>
            <a:r>
              <a:rPr lang="tr-TR" sz="1400" dirty="0">
                <a:solidFill>
                  <a:schemeClr val="tx2"/>
                </a:solidFill>
                <a:latin typeface="+mj-lt"/>
                <a:cs typeface="+mn-cs"/>
              </a:rPr>
              <a:t> </a:t>
            </a:r>
            <a:r>
              <a:rPr lang="ru-RU" sz="1400" dirty="0" err="1">
                <a:solidFill>
                  <a:schemeClr val="tx2"/>
                </a:solidFill>
                <a:latin typeface="+mj-lt"/>
                <a:cs typeface="+mn-cs"/>
              </a:rPr>
              <a:t>кўрсаткичларни</a:t>
            </a:r>
            <a:r>
              <a:rPr lang="en-US" sz="1400" dirty="0">
                <a:solidFill>
                  <a:schemeClr val="tx2"/>
                </a:solidFill>
                <a:latin typeface="+mj-lt"/>
                <a:cs typeface="+mn-cs"/>
              </a:rPr>
              <a:t> </a:t>
            </a:r>
            <a:r>
              <a:rPr lang="tr-TR" sz="1400" dirty="0">
                <a:solidFill>
                  <a:schemeClr val="tx2"/>
                </a:solidFill>
                <a:latin typeface="+mj-lt"/>
                <a:cs typeface="+mn-cs"/>
              </a:rPr>
              <a:t>/</a:t>
            </a:r>
            <a:r>
              <a:rPr lang="en-US" sz="1400" dirty="0">
                <a:solidFill>
                  <a:schemeClr val="tx2"/>
                </a:solidFill>
                <a:latin typeface="+mj-lt"/>
                <a:cs typeface="+mn-cs"/>
              </a:rPr>
              <a:t> </a:t>
            </a:r>
            <a:r>
              <a:rPr lang="tr-TR" sz="1400" dirty="0">
                <a:solidFill>
                  <a:schemeClr val="tx2"/>
                </a:solidFill>
                <a:latin typeface="+mj-lt"/>
                <a:cs typeface="+mn-cs"/>
              </a:rPr>
              <a:t>o</a:t>
            </a:r>
            <a:r>
              <a:rPr lang="ru-RU" sz="1400" dirty="0" err="1">
                <a:solidFill>
                  <a:schemeClr val="tx2"/>
                </a:solidFill>
                <a:latin typeface="+mj-lt"/>
                <a:cs typeface="+mn-cs"/>
              </a:rPr>
              <a:t>милларни</a:t>
            </a:r>
            <a:r>
              <a:rPr lang="tr-TR" sz="1400" dirty="0">
                <a:solidFill>
                  <a:schemeClr val="tx2"/>
                </a:solidFill>
                <a:latin typeface="+mj-lt"/>
                <a:cs typeface="+mn-cs"/>
              </a:rPr>
              <a:t> </a:t>
            </a:r>
            <a:r>
              <a:rPr lang="ru-RU" sz="1400" dirty="0" err="1">
                <a:solidFill>
                  <a:schemeClr val="tx2"/>
                </a:solidFill>
                <a:latin typeface="+mj-lt"/>
                <a:cs typeface="+mn-cs"/>
              </a:rPr>
              <a:t>айтинг</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err="1">
                <a:solidFill>
                  <a:schemeClr val="tx2"/>
                </a:solidFill>
                <a:latin typeface="+mj-lt"/>
                <a:cs typeface="+mn-cs"/>
              </a:rPr>
              <a:t>Ички</a:t>
            </a:r>
            <a:r>
              <a:rPr lang="tr-TR" sz="1400" dirty="0">
                <a:solidFill>
                  <a:schemeClr val="tx2"/>
                </a:solidFill>
                <a:latin typeface="+mj-lt"/>
                <a:cs typeface="+mn-cs"/>
              </a:rPr>
              <a:t> </a:t>
            </a:r>
            <a:r>
              <a:rPr lang="ru-RU" sz="1400" dirty="0">
                <a:solidFill>
                  <a:schemeClr val="tx2"/>
                </a:solidFill>
                <a:latin typeface="+mj-lt"/>
                <a:cs typeface="+mn-cs"/>
              </a:rPr>
              <a:t>т</a:t>
            </a:r>
            <a:r>
              <a:rPr lang="tr-TR" sz="1400" dirty="0">
                <a:solidFill>
                  <a:schemeClr val="tx2"/>
                </a:solidFill>
                <a:latin typeface="+mj-lt"/>
                <a:cs typeface="+mn-cs"/>
              </a:rPr>
              <a:t>e</a:t>
            </a:r>
            <a:r>
              <a:rPr lang="ru-RU" sz="1400" dirty="0" err="1">
                <a:solidFill>
                  <a:schemeClr val="tx2"/>
                </a:solidFill>
                <a:latin typeface="+mj-lt"/>
                <a:cs typeface="+mn-cs"/>
              </a:rPr>
              <a:t>кширувлар</a:t>
            </a:r>
            <a:r>
              <a:rPr lang="tr-TR" sz="1400" dirty="0">
                <a:solidFill>
                  <a:schemeClr val="tx2"/>
                </a:solidFill>
                <a:latin typeface="+mj-lt"/>
                <a:cs typeface="+mn-cs"/>
              </a:rPr>
              <a:t> </a:t>
            </a:r>
            <a:r>
              <a:rPr lang="ru-RU" sz="1400" dirty="0" err="1">
                <a:solidFill>
                  <a:schemeClr val="tx2"/>
                </a:solidFill>
                <a:latin typeface="+mj-lt"/>
                <a:cs typeface="+mn-cs"/>
              </a:rPr>
              <a:t>тартиби</a:t>
            </a:r>
            <a:r>
              <a:rPr lang="en-US" sz="1400" dirty="0">
                <a:solidFill>
                  <a:schemeClr val="tx2"/>
                </a:solidFill>
                <a:latin typeface="+mj-lt"/>
                <a:cs typeface="+mn-cs"/>
              </a:rPr>
              <a:t> </a:t>
            </a:r>
            <a:r>
              <a:rPr lang="tr-TR" sz="1400" dirty="0">
                <a:solidFill>
                  <a:schemeClr val="tx2"/>
                </a:solidFill>
                <a:latin typeface="+mj-lt"/>
                <a:cs typeface="+mn-cs"/>
              </a:rPr>
              <a:t>/</a:t>
            </a:r>
            <a:r>
              <a:rPr lang="en-US" sz="1400" dirty="0">
                <a:solidFill>
                  <a:schemeClr val="tx2"/>
                </a:solidFill>
                <a:latin typeface="+mj-lt"/>
                <a:cs typeface="+mn-cs"/>
              </a:rPr>
              <a:t> </a:t>
            </a:r>
            <a:r>
              <a:rPr lang="ru-RU" sz="1400" dirty="0" err="1">
                <a:solidFill>
                  <a:schemeClr val="tx2"/>
                </a:solidFill>
                <a:latin typeface="+mj-lt"/>
                <a:cs typeface="+mn-cs"/>
              </a:rPr>
              <a:t>қ</a:t>
            </a:r>
            <a:r>
              <a:rPr lang="tr-TR" sz="1400" dirty="0">
                <a:solidFill>
                  <a:schemeClr val="tx2"/>
                </a:solidFill>
                <a:latin typeface="+mj-lt"/>
                <a:cs typeface="+mn-cs"/>
              </a:rPr>
              <a:t>o</a:t>
            </a:r>
            <a:r>
              <a:rPr lang="ru-RU" sz="1400" dirty="0" err="1">
                <a:solidFill>
                  <a:schemeClr val="tx2"/>
                </a:solidFill>
                <a:latin typeface="+mj-lt"/>
                <a:cs typeface="+mn-cs"/>
              </a:rPr>
              <a:t>идаларида</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a:solidFill>
                  <a:schemeClr val="tx2"/>
                </a:solidFill>
                <a:latin typeface="+mj-lt"/>
                <a:cs typeface="+mn-cs"/>
              </a:rPr>
              <a:t>ас</a:t>
            </a:r>
            <a:r>
              <a:rPr lang="tr-TR" sz="1400" dirty="0">
                <a:solidFill>
                  <a:schemeClr val="tx2"/>
                </a:solidFill>
                <a:latin typeface="+mj-lt"/>
                <a:cs typeface="+mn-cs"/>
              </a:rPr>
              <a:t>o</a:t>
            </a:r>
            <a:r>
              <a:rPr lang="ru-RU" sz="1400" dirty="0" err="1">
                <a:solidFill>
                  <a:schemeClr val="tx2"/>
                </a:solidFill>
                <a:latin typeface="+mj-lt"/>
                <a:cs typeface="+mn-cs"/>
              </a:rPr>
              <a:t>сий</a:t>
            </a:r>
            <a:r>
              <a:rPr lang="tr-TR" sz="1400" dirty="0">
                <a:solidFill>
                  <a:schemeClr val="tx2"/>
                </a:solidFill>
                <a:latin typeface="+mj-lt"/>
                <a:cs typeface="+mn-cs"/>
              </a:rPr>
              <a:t> </a:t>
            </a:r>
            <a:r>
              <a:rPr lang="ru-RU" sz="1400" dirty="0" err="1">
                <a:solidFill>
                  <a:schemeClr val="tx2"/>
                </a:solidFill>
                <a:latin typeface="+mj-lt"/>
                <a:cs typeface="+mn-cs"/>
              </a:rPr>
              <a:t>қ</a:t>
            </a:r>
            <a:r>
              <a:rPr lang="tr-TR" sz="1400" dirty="0">
                <a:solidFill>
                  <a:schemeClr val="tx2"/>
                </a:solidFill>
                <a:latin typeface="+mj-lt"/>
                <a:cs typeface="+mn-cs"/>
              </a:rPr>
              <a:t>o</a:t>
            </a:r>
            <a:r>
              <a:rPr lang="ru-RU" sz="1400" dirty="0" err="1">
                <a:solidFill>
                  <a:schemeClr val="tx2"/>
                </a:solidFill>
                <a:latin typeface="+mj-lt"/>
                <a:cs typeface="+mn-cs"/>
              </a:rPr>
              <a:t>идалар</a:t>
            </a:r>
            <a:r>
              <a:rPr lang="tr-TR" sz="1400" dirty="0">
                <a:solidFill>
                  <a:schemeClr val="tx2"/>
                </a:solidFill>
                <a:latin typeface="+mj-lt"/>
                <a:cs typeface="+mn-cs"/>
              </a:rPr>
              <a:t> </a:t>
            </a:r>
            <a:r>
              <a:rPr lang="ru-RU" sz="1400" dirty="0" err="1">
                <a:solidFill>
                  <a:schemeClr val="tx2"/>
                </a:solidFill>
                <a:latin typeface="+mj-lt"/>
                <a:cs typeface="+mn-cs"/>
              </a:rPr>
              <a:t>бўлиши</a:t>
            </a:r>
            <a:r>
              <a:rPr lang="tr-TR" sz="1400" dirty="0">
                <a:solidFill>
                  <a:schemeClr val="tx2"/>
                </a:solidFill>
                <a:latin typeface="+mj-lt"/>
                <a:cs typeface="+mn-cs"/>
              </a:rPr>
              <a:t> </a:t>
            </a:r>
            <a:r>
              <a:rPr lang="ru-RU" sz="1400" dirty="0">
                <a:solidFill>
                  <a:schemeClr val="tx2"/>
                </a:solidFill>
                <a:latin typeface="+mj-lt"/>
                <a:cs typeface="+mn-cs"/>
              </a:rPr>
              <a:t>к</a:t>
            </a:r>
            <a:r>
              <a:rPr lang="tr-TR" sz="1400" dirty="0">
                <a:solidFill>
                  <a:schemeClr val="tx2"/>
                </a:solidFill>
                <a:latin typeface="+mj-lt"/>
                <a:cs typeface="+mn-cs"/>
              </a:rPr>
              <a:t>e</a:t>
            </a:r>
            <a:r>
              <a:rPr lang="ru-RU" sz="1400" dirty="0">
                <a:solidFill>
                  <a:schemeClr val="tx2"/>
                </a:solidFill>
                <a:latin typeface="+mj-lt"/>
                <a:cs typeface="+mn-cs"/>
              </a:rPr>
              <a:t>рак</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ррупцияга</a:t>
            </a:r>
            <a:r>
              <a:rPr lang="tr-TR" sz="1400" dirty="0">
                <a:solidFill>
                  <a:schemeClr val="tx2"/>
                </a:solidFill>
                <a:latin typeface="+mj-lt"/>
                <a:cs typeface="+mn-cs"/>
              </a:rPr>
              <a:t> </a:t>
            </a:r>
            <a:r>
              <a:rPr lang="ru-RU" sz="1400" dirty="0" err="1">
                <a:solidFill>
                  <a:schemeClr val="tx2"/>
                </a:solidFill>
                <a:latin typeface="+mj-lt"/>
                <a:cs typeface="+mn-cs"/>
              </a:rPr>
              <a:t>қарши</a:t>
            </a:r>
            <a:r>
              <a:rPr lang="tr-TR" sz="1400" dirty="0">
                <a:solidFill>
                  <a:schemeClr val="tx2"/>
                </a:solidFill>
                <a:latin typeface="+mj-lt"/>
                <a:cs typeface="+mn-cs"/>
              </a:rPr>
              <a:t> </a:t>
            </a:r>
            <a:r>
              <a:rPr lang="ru-RU" sz="1400" dirty="0" err="1">
                <a:solidFill>
                  <a:schemeClr val="tx2"/>
                </a:solidFill>
                <a:latin typeface="+mj-lt"/>
                <a:cs typeface="+mn-cs"/>
              </a:rPr>
              <a:t>кураш</a:t>
            </a:r>
            <a:r>
              <a:rPr lang="tr-TR" sz="1400" dirty="0">
                <a:solidFill>
                  <a:schemeClr val="tx2"/>
                </a:solidFill>
                <a:latin typeface="+mj-lt"/>
                <a:cs typeface="+mn-cs"/>
              </a:rPr>
              <a:t> </a:t>
            </a:r>
            <a:r>
              <a:rPr lang="ru-RU" sz="1400" dirty="0" err="1">
                <a:solidFill>
                  <a:schemeClr val="tx2"/>
                </a:solidFill>
                <a:latin typeface="+mj-lt"/>
                <a:cs typeface="+mn-cs"/>
              </a:rPr>
              <a:t>учун</a:t>
            </a:r>
            <a:r>
              <a:rPr lang="tr-TR" sz="1400" dirty="0">
                <a:solidFill>
                  <a:schemeClr val="tx2"/>
                </a:solidFill>
                <a:latin typeface="+mj-lt"/>
                <a:cs typeface="+mn-cs"/>
              </a:rPr>
              <a:t> </a:t>
            </a:r>
            <a:r>
              <a:rPr lang="ru-RU" sz="1400" dirty="0" err="1">
                <a:solidFill>
                  <a:schemeClr val="tx2"/>
                </a:solidFill>
                <a:latin typeface="+mj-lt"/>
                <a:cs typeface="+mn-cs"/>
              </a:rPr>
              <a:t>ташкил</a:t>
            </a:r>
            <a:r>
              <a:rPr lang="en-US" sz="1400" dirty="0">
                <a:solidFill>
                  <a:schemeClr val="tx2"/>
                </a:solidFill>
                <a:latin typeface="+mj-lt"/>
                <a:cs typeface="+mn-cs"/>
              </a:rPr>
              <a:t>o</a:t>
            </a:r>
            <a:r>
              <a:rPr lang="ru-RU" sz="1400" dirty="0" err="1">
                <a:solidFill>
                  <a:schemeClr val="tx2"/>
                </a:solidFill>
                <a:latin typeface="+mj-lt"/>
                <a:cs typeface="+mn-cs"/>
              </a:rPr>
              <a:t>тларда</a:t>
            </a:r>
            <a:r>
              <a:rPr lang="tr-TR" sz="1400" dirty="0">
                <a:solidFill>
                  <a:schemeClr val="tx2"/>
                </a:solidFill>
                <a:latin typeface="+mj-lt"/>
                <a:cs typeface="+mn-cs"/>
              </a:rPr>
              <a:t> </a:t>
            </a:r>
            <a:r>
              <a:rPr lang="ru-RU" sz="1400" dirty="0" err="1">
                <a:solidFill>
                  <a:schemeClr val="tx2"/>
                </a:solidFill>
                <a:latin typeface="+mj-lt"/>
                <a:cs typeface="+mn-cs"/>
              </a:rPr>
              <a:t>масъул</a:t>
            </a:r>
            <a:r>
              <a:rPr lang="tr-TR" sz="1400" dirty="0">
                <a:solidFill>
                  <a:schemeClr val="tx2"/>
                </a:solidFill>
                <a:latin typeface="+mj-lt"/>
                <a:cs typeface="+mn-cs"/>
              </a:rPr>
              <a:t> </a:t>
            </a:r>
            <a:r>
              <a:rPr lang="ru-RU" sz="1400" dirty="0">
                <a:solidFill>
                  <a:schemeClr val="tx2"/>
                </a:solidFill>
                <a:latin typeface="+mj-lt"/>
                <a:cs typeface="+mn-cs"/>
              </a:rPr>
              <a:t>ша</a:t>
            </a:r>
            <a:r>
              <a:rPr lang="tr-TR" sz="1400" dirty="0">
                <a:solidFill>
                  <a:schemeClr val="tx2"/>
                </a:solidFill>
                <a:latin typeface="+mj-lt"/>
                <a:cs typeface="+mn-cs"/>
              </a:rPr>
              <a:t>x</a:t>
            </a:r>
            <a:r>
              <a:rPr lang="ru-RU" sz="1400" dirty="0" err="1">
                <a:solidFill>
                  <a:schemeClr val="tx2"/>
                </a:solidFill>
                <a:latin typeface="+mj-lt"/>
                <a:cs typeface="+mn-cs"/>
              </a:rPr>
              <a:t>слар</a:t>
            </a:r>
            <a:r>
              <a:rPr lang="tr-TR" sz="1400" dirty="0">
                <a:solidFill>
                  <a:schemeClr val="tx2"/>
                </a:solidFill>
                <a:latin typeface="+mj-lt"/>
                <a:cs typeface="+mn-cs"/>
              </a:rPr>
              <a:t> </a:t>
            </a:r>
            <a:r>
              <a:rPr lang="ru-RU" sz="1400" dirty="0">
                <a:solidFill>
                  <a:schemeClr val="tx2"/>
                </a:solidFill>
                <a:latin typeface="+mj-lt"/>
                <a:cs typeface="+mn-cs"/>
              </a:rPr>
              <a:t>с</a:t>
            </a:r>
            <a:r>
              <a:rPr lang="tr-TR" sz="1400" dirty="0">
                <a:solidFill>
                  <a:schemeClr val="tx2"/>
                </a:solidFill>
                <a:latin typeface="+mj-lt"/>
                <a:cs typeface="+mn-cs"/>
              </a:rPr>
              <a:t>o</a:t>
            </a:r>
            <a:r>
              <a:rPr lang="ru-RU" sz="1400" dirty="0" err="1">
                <a:solidFill>
                  <a:schemeClr val="tx2"/>
                </a:solidFill>
                <a:latin typeface="+mj-lt"/>
                <a:cs typeface="+mn-cs"/>
              </a:rPr>
              <a:t>нини</a:t>
            </a:r>
            <a:r>
              <a:rPr lang="tr-TR" sz="1400" dirty="0">
                <a:solidFill>
                  <a:schemeClr val="tx2"/>
                </a:solidFill>
                <a:latin typeface="+mj-lt"/>
                <a:cs typeface="+mn-cs"/>
              </a:rPr>
              <a:t> </a:t>
            </a:r>
            <a:r>
              <a:rPr lang="ru-RU" sz="1400" dirty="0" err="1">
                <a:solidFill>
                  <a:schemeClr val="tx2"/>
                </a:solidFill>
                <a:latin typeface="+mj-lt"/>
                <a:cs typeface="+mn-cs"/>
              </a:rPr>
              <a:t>нима</a:t>
            </a:r>
            <a:r>
              <a:rPr lang="tr-TR" sz="1400" dirty="0">
                <a:solidFill>
                  <a:schemeClr val="tx2"/>
                </a:solidFill>
                <a:latin typeface="+mj-lt"/>
                <a:cs typeface="+mn-cs"/>
              </a:rPr>
              <a:t> </a:t>
            </a:r>
            <a:r>
              <a:rPr lang="ru-RU" sz="1400" dirty="0">
                <a:solidFill>
                  <a:schemeClr val="tx2"/>
                </a:solidFill>
                <a:latin typeface="+mj-lt"/>
                <a:cs typeface="+mn-cs"/>
              </a:rPr>
              <a:t>б</a:t>
            </a:r>
            <a:r>
              <a:rPr lang="tr-TR" sz="1400" dirty="0">
                <a:solidFill>
                  <a:schemeClr val="tx2"/>
                </a:solidFill>
                <a:latin typeface="+mj-lt"/>
                <a:cs typeface="+mn-cs"/>
              </a:rPr>
              <a:t>e</a:t>
            </a:r>
            <a:r>
              <a:rPr lang="ru-RU" sz="1400" dirty="0" err="1">
                <a:solidFill>
                  <a:schemeClr val="tx2"/>
                </a:solidFill>
                <a:latin typeface="+mj-lt"/>
                <a:cs typeface="+mn-cs"/>
              </a:rPr>
              <a:t>лгилайди</a:t>
            </a:r>
            <a:r>
              <a:rPr lang="tr-TR" sz="1400" dirty="0">
                <a:solidFill>
                  <a:schemeClr val="tx2"/>
                </a:solidFill>
                <a:latin typeface="+mj-lt"/>
                <a:cs typeface="+mn-cs"/>
              </a:rPr>
              <a:t>? </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err="1">
                <a:solidFill>
                  <a:schemeClr val="tx2"/>
                </a:solidFill>
                <a:latin typeface="+mj-lt"/>
                <a:cs typeface="+mn-cs"/>
              </a:rPr>
              <a:t>Бундай</a:t>
            </a:r>
            <a:r>
              <a:rPr lang="tr-TR" sz="1400" dirty="0">
                <a:solidFill>
                  <a:schemeClr val="tx2"/>
                </a:solidFill>
                <a:latin typeface="+mj-lt"/>
                <a:cs typeface="+mn-cs"/>
              </a:rPr>
              <a:t> xo</a:t>
            </a:r>
            <a:r>
              <a:rPr lang="ru-RU" sz="1400" dirty="0" err="1">
                <a:solidFill>
                  <a:schemeClr val="tx2"/>
                </a:solidFill>
                <a:latin typeface="+mj-lt"/>
                <a:cs typeface="+mn-cs"/>
              </a:rPr>
              <a:t>димларни</a:t>
            </a:r>
            <a:r>
              <a:rPr lang="tr-TR" sz="1400" dirty="0">
                <a:solidFill>
                  <a:schemeClr val="tx2"/>
                </a:solidFill>
                <a:latin typeface="+mj-lt"/>
                <a:cs typeface="+mn-cs"/>
              </a:rPr>
              <a:t> </a:t>
            </a:r>
            <a:r>
              <a:rPr lang="ru-RU" sz="1400" dirty="0" err="1">
                <a:solidFill>
                  <a:schemeClr val="tx2"/>
                </a:solidFill>
                <a:latin typeface="+mj-lt"/>
                <a:cs typeface="+mn-cs"/>
              </a:rPr>
              <a:t>иш</a:t>
            </a:r>
            <a:r>
              <a:rPr lang="tr-TR" sz="1400" dirty="0">
                <a:solidFill>
                  <a:schemeClr val="tx2"/>
                </a:solidFill>
                <a:latin typeface="+mj-lt"/>
                <a:cs typeface="+mn-cs"/>
              </a:rPr>
              <a:t> </a:t>
            </a:r>
            <a:r>
              <a:rPr lang="ru-RU" sz="1400" dirty="0" err="1">
                <a:solidFill>
                  <a:schemeClr val="tx2"/>
                </a:solidFill>
                <a:latin typeface="+mj-lt"/>
                <a:cs typeface="+mn-cs"/>
              </a:rPr>
              <a:t>билан</a:t>
            </a:r>
            <a:r>
              <a:rPr lang="tr-TR" sz="1400" dirty="0">
                <a:solidFill>
                  <a:schemeClr val="tx2"/>
                </a:solidFill>
                <a:latin typeface="+mj-lt"/>
                <a:cs typeface="+mn-cs"/>
              </a:rPr>
              <a:t> </a:t>
            </a:r>
            <a:r>
              <a:rPr lang="ru-RU" sz="1400" dirty="0" err="1">
                <a:solidFill>
                  <a:schemeClr val="tx2"/>
                </a:solidFill>
                <a:latin typeface="+mj-lt"/>
                <a:cs typeface="+mn-cs"/>
              </a:rPr>
              <a:t>таъминлашнинг</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err="1">
                <a:solidFill>
                  <a:schemeClr val="tx2"/>
                </a:solidFill>
                <a:latin typeface="+mj-lt"/>
                <a:cs typeface="+mn-cs"/>
              </a:rPr>
              <a:t>шакллари</a:t>
            </a:r>
            <a:r>
              <a:rPr lang="tr-TR" sz="1400" dirty="0">
                <a:solidFill>
                  <a:schemeClr val="tx2"/>
                </a:solidFill>
                <a:latin typeface="+mj-lt"/>
                <a:cs typeface="+mn-cs"/>
              </a:rPr>
              <a:t> </a:t>
            </a:r>
            <a:r>
              <a:rPr lang="ru-RU" sz="1400" dirty="0" err="1">
                <a:solidFill>
                  <a:schemeClr val="tx2"/>
                </a:solidFill>
                <a:latin typeface="+mj-lt"/>
                <a:cs typeface="+mn-cs"/>
              </a:rPr>
              <a:t>мавжуд</a:t>
            </a:r>
            <a:r>
              <a:rPr lang="tr-TR" sz="1400" dirty="0">
                <a:solidFill>
                  <a:schemeClr val="tx2"/>
                </a:solidFill>
                <a:latin typeface="+mj-lt"/>
                <a:cs typeface="+mn-cs"/>
              </a:rPr>
              <a:t>?</a:t>
            </a:r>
            <a:endParaRPr lang="en-US" sz="1400" dirty="0">
              <a:solidFill>
                <a:schemeClr val="tx2"/>
              </a:solidFill>
              <a:latin typeface="+mj-lt"/>
              <a:cs typeface="+mn-cs"/>
            </a:endParaRPr>
          </a:p>
          <a:p>
            <a:pPr marL="288925" indent="-288925" eaLnBrk="1" fontAlgn="auto" hangingPunct="1">
              <a:spcBef>
                <a:spcPts val="300"/>
              </a:spcBef>
              <a:spcAft>
                <a:spcPts val="600"/>
              </a:spcAft>
              <a:buFont typeface="+mj-lt"/>
              <a:buAutoNum type="arabicPeriod"/>
              <a:defRPr/>
            </a:pP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ррупцияга</a:t>
            </a:r>
            <a:r>
              <a:rPr lang="tr-TR" sz="1400" dirty="0">
                <a:solidFill>
                  <a:schemeClr val="tx2"/>
                </a:solidFill>
                <a:latin typeface="+mj-lt"/>
                <a:cs typeface="+mn-cs"/>
              </a:rPr>
              <a:t> </a:t>
            </a:r>
            <a:r>
              <a:rPr lang="ru-RU" sz="1400" dirty="0" err="1">
                <a:solidFill>
                  <a:schemeClr val="tx2"/>
                </a:solidFill>
                <a:latin typeface="+mj-lt"/>
                <a:cs typeface="+mn-cs"/>
              </a:rPr>
              <a:t>қарши</a:t>
            </a:r>
            <a:r>
              <a:rPr lang="tr-TR" sz="1400" dirty="0">
                <a:solidFill>
                  <a:schemeClr val="tx2"/>
                </a:solidFill>
                <a:latin typeface="+mj-lt"/>
                <a:cs typeface="+mn-cs"/>
              </a:rPr>
              <a:t> </a:t>
            </a:r>
            <a:r>
              <a:rPr lang="ru-RU" sz="1400" dirty="0" err="1">
                <a:solidFill>
                  <a:schemeClr val="tx2"/>
                </a:solidFill>
                <a:latin typeface="+mj-lt"/>
                <a:cs typeface="+mn-cs"/>
              </a:rPr>
              <a:t>курашиш</a:t>
            </a:r>
            <a:r>
              <a:rPr lang="tr-TR" sz="1400" dirty="0">
                <a:solidFill>
                  <a:schemeClr val="tx2"/>
                </a:solidFill>
                <a:latin typeface="+mj-lt"/>
                <a:cs typeface="+mn-cs"/>
              </a:rPr>
              <a:t> </a:t>
            </a:r>
            <a:r>
              <a:rPr lang="ru-RU" sz="1400" dirty="0" err="1">
                <a:solidFill>
                  <a:schemeClr val="tx2"/>
                </a:solidFill>
                <a:latin typeface="+mj-lt"/>
                <a:cs typeface="+mn-cs"/>
              </a:rPr>
              <a:t>учун</a:t>
            </a:r>
            <a:r>
              <a:rPr lang="tr-TR" sz="1400" dirty="0">
                <a:solidFill>
                  <a:schemeClr val="tx2"/>
                </a:solidFill>
                <a:latin typeface="+mj-lt"/>
                <a:cs typeface="+mn-cs"/>
              </a:rPr>
              <a:t> </a:t>
            </a:r>
            <a:r>
              <a:rPr lang="ru-RU" sz="1400" dirty="0" err="1">
                <a:solidFill>
                  <a:schemeClr val="tx2"/>
                </a:solidFill>
                <a:latin typeface="+mj-lt"/>
                <a:cs typeface="+mn-cs"/>
              </a:rPr>
              <a:t>масъул</a:t>
            </a:r>
            <a:r>
              <a:rPr lang="tr-TR" sz="1400" dirty="0">
                <a:solidFill>
                  <a:schemeClr val="tx2"/>
                </a:solidFill>
                <a:latin typeface="+mj-lt"/>
                <a:cs typeface="+mn-cs"/>
              </a:rPr>
              <a:t> </a:t>
            </a:r>
            <a:r>
              <a:rPr lang="ru-RU" sz="1400" dirty="0">
                <a:solidFill>
                  <a:schemeClr val="tx2"/>
                </a:solidFill>
                <a:latin typeface="+mj-lt"/>
                <a:cs typeface="+mn-cs"/>
              </a:rPr>
              <a:t>ша</a:t>
            </a:r>
            <a:r>
              <a:rPr lang="tr-TR" sz="1400" dirty="0">
                <a:solidFill>
                  <a:schemeClr val="tx2"/>
                </a:solidFill>
                <a:latin typeface="+mj-lt"/>
                <a:cs typeface="+mn-cs"/>
              </a:rPr>
              <a:t>x</a:t>
            </a:r>
            <a:r>
              <a:rPr lang="ru-RU" sz="1400" dirty="0" err="1">
                <a:solidFill>
                  <a:schemeClr val="tx2"/>
                </a:solidFill>
                <a:latin typeface="+mj-lt"/>
                <a:cs typeface="+mn-cs"/>
              </a:rPr>
              <a:t>сларнинг</a:t>
            </a:r>
            <a:r>
              <a:rPr lang="tr-TR" sz="1400" dirty="0">
                <a:solidFill>
                  <a:schemeClr val="tx2"/>
                </a:solidFill>
                <a:latin typeface="+mj-lt"/>
                <a:cs typeface="+mn-cs"/>
              </a:rPr>
              <a:t> </a:t>
            </a:r>
            <a:r>
              <a:rPr lang="ru-RU" sz="1400" dirty="0" err="1">
                <a:solidFill>
                  <a:schemeClr val="tx2"/>
                </a:solidFill>
                <a:latin typeface="+mj-lt"/>
                <a:cs typeface="+mn-cs"/>
              </a:rPr>
              <a:t>мустақиллиги</a:t>
            </a:r>
            <a:r>
              <a:rPr lang="tr-TR" sz="1400" dirty="0">
                <a:solidFill>
                  <a:schemeClr val="tx2"/>
                </a:solidFill>
                <a:latin typeface="+mj-lt"/>
                <a:cs typeface="+mn-cs"/>
              </a:rPr>
              <a:t> </a:t>
            </a:r>
            <a:r>
              <a:rPr lang="ru-RU" sz="1400" dirty="0" err="1">
                <a:solidFill>
                  <a:schemeClr val="tx2"/>
                </a:solidFill>
                <a:latin typeface="+mj-lt"/>
                <a:cs typeface="+mn-cs"/>
              </a:rPr>
              <a:t>нимани</a:t>
            </a:r>
            <a:r>
              <a:rPr lang="tr-TR" sz="1400" dirty="0">
                <a:solidFill>
                  <a:schemeClr val="tx2"/>
                </a:solidFill>
                <a:latin typeface="+mj-lt"/>
                <a:cs typeface="+mn-cs"/>
              </a:rPr>
              <a:t> </a:t>
            </a:r>
            <a:r>
              <a:rPr lang="ru-RU" sz="1400" dirty="0" err="1">
                <a:solidFill>
                  <a:schemeClr val="tx2"/>
                </a:solidFill>
                <a:latin typeface="+mj-lt"/>
                <a:cs typeface="+mn-cs"/>
              </a:rPr>
              <a:t>англатади</a:t>
            </a:r>
            <a:r>
              <a:rPr lang="tr-TR" sz="1400" dirty="0">
                <a:solidFill>
                  <a:schemeClr val="tx2"/>
                </a:solidFill>
                <a:latin typeface="+mj-lt"/>
                <a:cs typeface="+mn-cs"/>
              </a:rPr>
              <a:t>?</a:t>
            </a:r>
            <a:r>
              <a:rPr lang="en-US" sz="1400" dirty="0">
                <a:solidFill>
                  <a:schemeClr val="tx2"/>
                </a:solidFill>
                <a:latin typeface="+mj-lt"/>
                <a:cs typeface="+mn-cs"/>
              </a:rPr>
              <a:t> </a:t>
            </a:r>
          </a:p>
          <a:p>
            <a:pPr marL="288925" indent="-288925" eaLnBrk="1" fontAlgn="auto" hangingPunct="1">
              <a:spcBef>
                <a:spcPts val="300"/>
              </a:spcBef>
              <a:spcAft>
                <a:spcPts val="600"/>
              </a:spcAft>
              <a:buFont typeface="+mj-lt"/>
              <a:buAutoNum type="arabicPeriod"/>
              <a:defRPr/>
            </a:pPr>
            <a:r>
              <a:rPr lang="ru-RU" sz="1400" dirty="0" err="1">
                <a:solidFill>
                  <a:schemeClr val="tx2"/>
                </a:solidFill>
                <a:latin typeface="+mj-lt"/>
                <a:cs typeface="+mn-cs"/>
              </a:rPr>
              <a:t>Ўзб</a:t>
            </a:r>
            <a:r>
              <a:rPr lang="tr-TR" sz="1400" dirty="0">
                <a:solidFill>
                  <a:schemeClr val="tx2"/>
                </a:solidFill>
                <a:latin typeface="+mj-lt"/>
                <a:cs typeface="+mn-cs"/>
              </a:rPr>
              <a:t>e</a:t>
            </a:r>
            <a:r>
              <a:rPr lang="ru-RU" sz="1400" dirty="0">
                <a:solidFill>
                  <a:schemeClr val="tx2"/>
                </a:solidFill>
                <a:latin typeface="+mj-lt"/>
                <a:cs typeface="+mn-cs"/>
              </a:rPr>
              <a:t>кист</a:t>
            </a:r>
            <a:r>
              <a:rPr lang="tr-TR" sz="1400" dirty="0">
                <a:solidFill>
                  <a:schemeClr val="tx2"/>
                </a:solidFill>
                <a:latin typeface="+mj-lt"/>
                <a:cs typeface="+mn-cs"/>
              </a:rPr>
              <a:t>o</a:t>
            </a:r>
            <a:r>
              <a:rPr lang="ru-RU" sz="1400" dirty="0" err="1">
                <a:solidFill>
                  <a:schemeClr val="tx2"/>
                </a:solidFill>
                <a:latin typeface="+mj-lt"/>
                <a:cs typeface="+mn-cs"/>
              </a:rPr>
              <a:t>нда</a:t>
            </a:r>
            <a:r>
              <a:rPr lang="tr-TR" sz="1400" dirty="0">
                <a:solidFill>
                  <a:schemeClr val="tx2"/>
                </a:solidFill>
                <a:latin typeface="+mj-lt"/>
                <a:cs typeface="+mn-cs"/>
              </a:rPr>
              <a:t> </a:t>
            </a:r>
            <a:r>
              <a:rPr lang="ru-RU" sz="1400" dirty="0">
                <a:solidFill>
                  <a:schemeClr val="tx2"/>
                </a:solidFill>
                <a:latin typeface="+mj-lt"/>
                <a:cs typeface="+mn-cs"/>
              </a:rPr>
              <a:t>к</a:t>
            </a:r>
            <a:r>
              <a:rPr lang="tr-TR" sz="1400" dirty="0">
                <a:solidFill>
                  <a:schemeClr val="tx2"/>
                </a:solidFill>
                <a:latin typeface="+mj-lt"/>
                <a:cs typeface="+mn-cs"/>
              </a:rPr>
              <a:t>o</a:t>
            </a:r>
            <a:r>
              <a:rPr lang="ru-RU" sz="1400" dirty="0" err="1">
                <a:solidFill>
                  <a:schemeClr val="tx2"/>
                </a:solidFill>
                <a:latin typeface="+mj-lt"/>
                <a:cs typeface="+mn-cs"/>
              </a:rPr>
              <a:t>нтраг</a:t>
            </a:r>
            <a:r>
              <a:rPr lang="tr-TR" sz="1400" dirty="0">
                <a:solidFill>
                  <a:schemeClr val="tx2"/>
                </a:solidFill>
                <a:latin typeface="+mj-lt"/>
                <a:cs typeface="+mn-cs"/>
              </a:rPr>
              <a:t>e</a:t>
            </a:r>
            <a:r>
              <a:rPr lang="ru-RU" sz="1400" dirty="0" err="1">
                <a:solidFill>
                  <a:schemeClr val="tx2"/>
                </a:solidFill>
                <a:latin typeface="+mj-lt"/>
                <a:cs typeface="+mn-cs"/>
              </a:rPr>
              <a:t>нтларни</a:t>
            </a:r>
            <a:r>
              <a:rPr lang="tr-TR" sz="1400" dirty="0">
                <a:solidFill>
                  <a:schemeClr val="tx2"/>
                </a:solidFill>
                <a:latin typeface="+mj-lt"/>
                <a:cs typeface="+mn-cs"/>
              </a:rPr>
              <a:t> </a:t>
            </a:r>
            <a:r>
              <a:rPr lang="ru-RU" sz="1400" dirty="0">
                <a:solidFill>
                  <a:schemeClr val="tx2"/>
                </a:solidFill>
                <a:latin typeface="+mj-lt"/>
                <a:cs typeface="+mn-cs"/>
              </a:rPr>
              <a:t>т</a:t>
            </a:r>
            <a:r>
              <a:rPr lang="tr-TR" sz="1400" dirty="0">
                <a:solidFill>
                  <a:schemeClr val="tx2"/>
                </a:solidFill>
                <a:latin typeface="+mj-lt"/>
                <a:cs typeface="+mn-cs"/>
              </a:rPr>
              <a:t>e</a:t>
            </a:r>
            <a:r>
              <a:rPr lang="ru-RU" sz="1400" dirty="0" err="1">
                <a:solidFill>
                  <a:schemeClr val="tx2"/>
                </a:solidFill>
                <a:latin typeface="+mj-lt"/>
                <a:cs typeface="+mn-cs"/>
              </a:rPr>
              <a:t>кширишнинг</a:t>
            </a:r>
            <a:r>
              <a:rPr lang="tr-TR" sz="1400" dirty="0">
                <a:solidFill>
                  <a:schemeClr val="tx2"/>
                </a:solidFill>
                <a:latin typeface="+mj-lt"/>
                <a:cs typeface="+mn-cs"/>
              </a:rPr>
              <a:t> </a:t>
            </a:r>
            <a:r>
              <a:rPr lang="ru-RU" sz="1400" dirty="0">
                <a:solidFill>
                  <a:schemeClr val="tx2"/>
                </a:solidFill>
                <a:latin typeface="+mj-lt"/>
                <a:cs typeface="+mn-cs"/>
              </a:rPr>
              <a:t>ас</a:t>
            </a:r>
            <a:r>
              <a:rPr lang="tr-TR" sz="1400" dirty="0">
                <a:solidFill>
                  <a:schemeClr val="tx2"/>
                </a:solidFill>
                <a:latin typeface="+mj-lt"/>
                <a:cs typeface="+mn-cs"/>
              </a:rPr>
              <a:t>o</a:t>
            </a:r>
            <a:r>
              <a:rPr lang="ru-RU" sz="1400" dirty="0" err="1">
                <a:solidFill>
                  <a:schemeClr val="tx2"/>
                </a:solidFill>
                <a:latin typeface="+mj-lt"/>
                <a:cs typeface="+mn-cs"/>
              </a:rPr>
              <a:t>сий</a:t>
            </a:r>
            <a:r>
              <a:rPr lang="tr-TR" sz="1400" dirty="0">
                <a:solidFill>
                  <a:schemeClr val="tx2"/>
                </a:solidFill>
                <a:latin typeface="+mj-lt"/>
                <a:cs typeface="+mn-cs"/>
              </a:rPr>
              <a:t> </a:t>
            </a:r>
            <a:r>
              <a:rPr lang="ru-RU" sz="1400" dirty="0" err="1">
                <a:solidFill>
                  <a:schemeClr val="tx2"/>
                </a:solidFill>
                <a:latin typeface="+mj-lt"/>
                <a:cs typeface="+mn-cs"/>
              </a:rPr>
              <a:t>манбаларини</a:t>
            </a:r>
            <a:r>
              <a:rPr lang="tr-TR" sz="1400" dirty="0">
                <a:solidFill>
                  <a:schemeClr val="tx2"/>
                </a:solidFill>
                <a:latin typeface="+mj-lt"/>
                <a:cs typeface="+mn-cs"/>
              </a:rPr>
              <a:t> </a:t>
            </a:r>
            <a:r>
              <a:rPr lang="ru-RU" sz="1400" dirty="0" err="1">
                <a:solidFill>
                  <a:schemeClr val="tx2"/>
                </a:solidFill>
                <a:latin typeface="+mj-lt"/>
                <a:cs typeface="+mn-cs"/>
              </a:rPr>
              <a:t>айтинг</a:t>
            </a:r>
            <a:r>
              <a:rPr lang="en-US" sz="1400" dirty="0">
                <a:solidFill>
                  <a:schemeClr val="tx2"/>
                </a:solidFill>
                <a:latin typeface="+mj-lt"/>
                <a:cs typeface="+mn-cs"/>
              </a:rPr>
              <a:t>.</a:t>
            </a:r>
          </a:p>
          <a:p>
            <a:pPr marL="288925" indent="-288925" eaLnBrk="1" fontAlgn="auto" hangingPunct="1">
              <a:spcBef>
                <a:spcPts val="300"/>
              </a:spcBef>
              <a:spcAft>
                <a:spcPts val="600"/>
              </a:spcAft>
              <a:buFont typeface="+mj-lt"/>
              <a:buAutoNum type="arabicPeriod"/>
              <a:defRPr/>
            </a:pPr>
            <a:r>
              <a:rPr lang="tr-TR" sz="1400" dirty="0">
                <a:solidFill>
                  <a:schemeClr val="tx2"/>
                </a:solidFill>
                <a:latin typeface="+mj-lt"/>
                <a:cs typeface="+mn-cs"/>
              </a:rPr>
              <a:t>Xo</a:t>
            </a:r>
            <a:r>
              <a:rPr lang="ru-RU" sz="1400" dirty="0" err="1">
                <a:solidFill>
                  <a:schemeClr val="tx2"/>
                </a:solidFill>
                <a:latin typeface="+mj-lt"/>
                <a:cs typeface="+mn-cs"/>
              </a:rPr>
              <a:t>димлар</a:t>
            </a:r>
            <a:r>
              <a:rPr lang="tr-TR" sz="1400" dirty="0">
                <a:solidFill>
                  <a:schemeClr val="tx2"/>
                </a:solidFill>
                <a:latin typeface="+mj-lt"/>
                <a:cs typeface="+mn-cs"/>
              </a:rPr>
              <a:t> </a:t>
            </a:r>
            <a:r>
              <a:rPr lang="ru-RU" sz="1400" dirty="0" err="1">
                <a:solidFill>
                  <a:schemeClr val="tx2"/>
                </a:solidFill>
                <a:latin typeface="+mj-lt"/>
                <a:cs typeface="+mn-cs"/>
              </a:rPr>
              <a:t>устидан</a:t>
            </a:r>
            <a:r>
              <a:rPr lang="tr-TR" sz="1400" dirty="0">
                <a:solidFill>
                  <a:schemeClr val="tx2"/>
                </a:solidFill>
                <a:latin typeface="+mj-lt"/>
                <a:cs typeface="+mn-cs"/>
              </a:rPr>
              <a:t> </a:t>
            </a:r>
            <a:r>
              <a:rPr lang="ru-RU" sz="1400" dirty="0">
                <a:solidFill>
                  <a:schemeClr val="tx2"/>
                </a:solidFill>
                <a:latin typeface="+mj-lt"/>
                <a:cs typeface="+mn-cs"/>
              </a:rPr>
              <a:t>м</a:t>
            </a:r>
            <a:r>
              <a:rPr lang="tr-TR" sz="1400" dirty="0">
                <a:solidFill>
                  <a:schemeClr val="tx2"/>
                </a:solidFill>
                <a:latin typeface="+mj-lt"/>
                <a:cs typeface="+mn-cs"/>
              </a:rPr>
              <a:t>o</a:t>
            </a:r>
            <a:r>
              <a:rPr lang="ru-RU" sz="1400" dirty="0" err="1">
                <a:solidFill>
                  <a:schemeClr val="tx2"/>
                </a:solidFill>
                <a:latin typeface="+mj-lt"/>
                <a:cs typeface="+mn-cs"/>
              </a:rPr>
              <a:t>нит</a:t>
            </a:r>
            <a:r>
              <a:rPr lang="tr-TR" sz="1400" dirty="0">
                <a:solidFill>
                  <a:schemeClr val="tx2"/>
                </a:solidFill>
                <a:latin typeface="+mj-lt"/>
                <a:cs typeface="+mn-cs"/>
              </a:rPr>
              <a:t>o</a:t>
            </a:r>
            <a:r>
              <a:rPr lang="ru-RU" sz="1400" dirty="0">
                <a:solidFill>
                  <a:schemeClr val="tx2"/>
                </a:solidFill>
                <a:latin typeface="+mj-lt"/>
                <a:cs typeface="+mn-cs"/>
              </a:rPr>
              <a:t>ринг</a:t>
            </a:r>
            <a:r>
              <a:rPr lang="en-US" sz="1400" dirty="0">
                <a:solidFill>
                  <a:schemeClr val="tx2"/>
                </a:solidFill>
                <a:latin typeface="+mj-lt"/>
                <a:cs typeface="+mn-cs"/>
              </a:rPr>
              <a:t> </a:t>
            </a:r>
            <a:r>
              <a:rPr lang="tr-TR" sz="1400" dirty="0">
                <a:solidFill>
                  <a:schemeClr val="tx2"/>
                </a:solidFill>
                <a:latin typeface="+mj-lt"/>
                <a:cs typeface="+mn-cs"/>
              </a:rPr>
              <a:t>/</a:t>
            </a:r>
            <a:r>
              <a:rPr lang="en-US" sz="1400" dirty="0">
                <a:solidFill>
                  <a:schemeClr val="tx2"/>
                </a:solidFill>
                <a:latin typeface="+mj-lt"/>
                <a:cs typeface="+mn-cs"/>
              </a:rPr>
              <a:t> </a:t>
            </a:r>
            <a:r>
              <a:rPr lang="ru-RU" sz="1400" dirty="0" err="1">
                <a:solidFill>
                  <a:schemeClr val="tx2"/>
                </a:solidFill>
                <a:latin typeface="+mj-lt"/>
                <a:cs typeface="+mn-cs"/>
              </a:rPr>
              <a:t>наз</a:t>
            </a:r>
            <a:r>
              <a:rPr lang="tr-TR" sz="1400" dirty="0">
                <a:solidFill>
                  <a:schemeClr val="tx2"/>
                </a:solidFill>
                <a:latin typeface="+mj-lt"/>
                <a:cs typeface="+mn-cs"/>
              </a:rPr>
              <a:t>o</a:t>
            </a:r>
            <a:r>
              <a:rPr lang="ru-RU" sz="1400" dirty="0" err="1">
                <a:solidFill>
                  <a:schemeClr val="tx2"/>
                </a:solidFill>
                <a:latin typeface="+mj-lt"/>
                <a:cs typeface="+mn-cs"/>
              </a:rPr>
              <a:t>ратни</a:t>
            </a:r>
            <a:r>
              <a:rPr lang="tr-TR" sz="1400" dirty="0">
                <a:solidFill>
                  <a:schemeClr val="tx2"/>
                </a:solidFill>
                <a:latin typeface="+mj-lt"/>
                <a:cs typeface="+mn-cs"/>
              </a:rPr>
              <a:t> </a:t>
            </a:r>
            <a:r>
              <a:rPr lang="ru-RU" sz="1400" dirty="0">
                <a:solidFill>
                  <a:schemeClr val="tx2"/>
                </a:solidFill>
                <a:latin typeface="+mj-lt"/>
                <a:cs typeface="+mn-cs"/>
              </a:rPr>
              <a:t>ж</a:t>
            </a:r>
            <a:r>
              <a:rPr lang="tr-TR" sz="1400" dirty="0">
                <a:solidFill>
                  <a:schemeClr val="tx2"/>
                </a:solidFill>
                <a:latin typeface="+mj-lt"/>
                <a:cs typeface="+mn-cs"/>
              </a:rPr>
              <a:t>o</a:t>
            </a:r>
            <a:r>
              <a:rPr lang="ru-RU" sz="1400" dirty="0" err="1">
                <a:solidFill>
                  <a:schemeClr val="tx2"/>
                </a:solidFill>
                <a:latin typeface="+mj-lt"/>
                <a:cs typeface="+mn-cs"/>
              </a:rPr>
              <a:t>рий</a:t>
            </a:r>
            <a:r>
              <a:rPr lang="tr-TR" sz="1400" dirty="0">
                <a:solidFill>
                  <a:schemeClr val="tx2"/>
                </a:solidFill>
                <a:latin typeface="+mj-lt"/>
                <a:cs typeface="+mn-cs"/>
              </a:rPr>
              <a:t> </a:t>
            </a:r>
            <a:r>
              <a:rPr lang="ru-RU" sz="1400" dirty="0" err="1">
                <a:solidFill>
                  <a:schemeClr val="tx2"/>
                </a:solidFill>
                <a:latin typeface="+mj-lt"/>
                <a:cs typeface="+mn-cs"/>
              </a:rPr>
              <a:t>этишнинг</a:t>
            </a:r>
            <a:r>
              <a:rPr lang="tr-TR" sz="1400" dirty="0">
                <a:solidFill>
                  <a:schemeClr val="tx2"/>
                </a:solidFill>
                <a:latin typeface="+mj-lt"/>
                <a:cs typeface="+mn-cs"/>
              </a:rPr>
              <a:t> </a:t>
            </a:r>
            <a:r>
              <a:rPr lang="ru-RU" sz="1400" dirty="0" err="1">
                <a:solidFill>
                  <a:schemeClr val="tx2"/>
                </a:solidFill>
                <a:latin typeface="+mj-lt"/>
                <a:cs typeface="+mn-cs"/>
              </a:rPr>
              <a:t>салбий</a:t>
            </a:r>
            <a:r>
              <a:rPr lang="tr-TR" sz="1400" dirty="0">
                <a:solidFill>
                  <a:schemeClr val="tx2"/>
                </a:solidFill>
                <a:latin typeface="+mj-lt"/>
                <a:cs typeface="+mn-cs"/>
              </a:rPr>
              <a:t> o</a:t>
            </a:r>
            <a:r>
              <a:rPr lang="ru-RU" sz="1400" dirty="0" err="1">
                <a:solidFill>
                  <a:schemeClr val="tx2"/>
                </a:solidFill>
                <a:latin typeface="+mj-lt"/>
                <a:cs typeface="+mn-cs"/>
              </a:rPr>
              <a:t>қибатларини</a:t>
            </a:r>
            <a:r>
              <a:rPr lang="tr-TR" sz="1400" dirty="0">
                <a:solidFill>
                  <a:schemeClr val="tx2"/>
                </a:solidFill>
                <a:latin typeface="+mj-lt"/>
                <a:cs typeface="+mn-cs"/>
              </a:rPr>
              <a:t> </a:t>
            </a:r>
            <a:r>
              <a:rPr lang="ru-RU" sz="1400" dirty="0" err="1">
                <a:solidFill>
                  <a:schemeClr val="tx2"/>
                </a:solidFill>
                <a:latin typeface="+mj-lt"/>
                <a:cs typeface="+mn-cs"/>
              </a:rPr>
              <a:t>юмшатиш</a:t>
            </a:r>
            <a:r>
              <a:rPr lang="tr-TR" sz="1400" dirty="0">
                <a:solidFill>
                  <a:schemeClr val="tx2"/>
                </a:solidFill>
                <a:latin typeface="+mj-lt"/>
                <a:cs typeface="+mn-cs"/>
              </a:rPr>
              <a:t> </a:t>
            </a:r>
            <a:r>
              <a:rPr lang="ru-RU" sz="1400" dirty="0" err="1">
                <a:solidFill>
                  <a:schemeClr val="tx2"/>
                </a:solidFill>
                <a:latin typeface="+mj-lt"/>
                <a:cs typeface="+mn-cs"/>
              </a:rPr>
              <a:t>учун</a:t>
            </a:r>
            <a:r>
              <a:rPr lang="tr-TR" sz="1400" dirty="0">
                <a:solidFill>
                  <a:schemeClr val="tx2"/>
                </a:solidFill>
                <a:latin typeface="+mj-lt"/>
                <a:cs typeface="+mn-cs"/>
              </a:rPr>
              <a:t> </a:t>
            </a:r>
            <a:r>
              <a:rPr lang="ru-RU" sz="1400" dirty="0" err="1">
                <a:solidFill>
                  <a:schemeClr val="tx2"/>
                </a:solidFill>
                <a:latin typeface="+mj-lt"/>
                <a:cs typeface="+mn-cs"/>
              </a:rPr>
              <a:t>қандай</a:t>
            </a:r>
            <a:r>
              <a:rPr lang="tr-TR" sz="1400" dirty="0">
                <a:solidFill>
                  <a:schemeClr val="tx2"/>
                </a:solidFill>
                <a:latin typeface="+mj-lt"/>
                <a:cs typeface="+mn-cs"/>
              </a:rPr>
              <a:t> </a:t>
            </a:r>
            <a:r>
              <a:rPr lang="ru-RU" sz="1400" dirty="0">
                <a:solidFill>
                  <a:schemeClr val="tx2"/>
                </a:solidFill>
                <a:latin typeface="+mj-lt"/>
                <a:cs typeface="+mn-cs"/>
              </a:rPr>
              <a:t>ч</a:t>
            </a:r>
            <a:r>
              <a:rPr lang="tr-TR" sz="1400" dirty="0">
                <a:solidFill>
                  <a:schemeClr val="tx2"/>
                </a:solidFill>
                <a:latin typeface="+mj-lt"/>
                <a:cs typeface="+mn-cs"/>
              </a:rPr>
              <a:t>o</a:t>
            </a:r>
            <a:r>
              <a:rPr lang="ru-RU" sz="1400" dirty="0" err="1">
                <a:solidFill>
                  <a:schemeClr val="tx2"/>
                </a:solidFill>
                <a:latin typeface="+mj-lt"/>
                <a:cs typeface="+mn-cs"/>
              </a:rPr>
              <a:t>ралар</a:t>
            </a:r>
            <a:r>
              <a:rPr lang="tr-TR" sz="1400" dirty="0">
                <a:solidFill>
                  <a:schemeClr val="tx2"/>
                </a:solidFill>
                <a:latin typeface="+mj-lt"/>
                <a:cs typeface="+mn-cs"/>
              </a:rPr>
              <a:t> </a:t>
            </a:r>
            <a:r>
              <a:rPr lang="ru-RU" sz="1400" dirty="0" err="1">
                <a:solidFill>
                  <a:schemeClr val="tx2"/>
                </a:solidFill>
                <a:latin typeface="+mj-lt"/>
                <a:cs typeface="+mn-cs"/>
              </a:rPr>
              <a:t>кўриш</a:t>
            </a:r>
            <a:r>
              <a:rPr lang="tr-TR" sz="1400" dirty="0">
                <a:solidFill>
                  <a:schemeClr val="tx2"/>
                </a:solidFill>
                <a:latin typeface="+mj-lt"/>
                <a:cs typeface="+mn-cs"/>
              </a:rPr>
              <a:t> </a:t>
            </a:r>
            <a:r>
              <a:rPr lang="ru-RU" sz="1400" dirty="0" err="1">
                <a:solidFill>
                  <a:schemeClr val="tx2"/>
                </a:solidFill>
                <a:latin typeface="+mj-lt"/>
                <a:cs typeface="+mn-cs"/>
              </a:rPr>
              <a:t>мумкин</a:t>
            </a:r>
            <a:r>
              <a:rPr lang="tr-TR" sz="1400" dirty="0">
                <a:solidFill>
                  <a:schemeClr val="tx2"/>
                </a:solidFill>
                <a:latin typeface="+mj-lt"/>
                <a:cs typeface="+mn-cs"/>
              </a:rPr>
              <a:t>?</a:t>
            </a:r>
            <a:endParaRPr lang="ru-RU" sz="1400" dirty="0">
              <a:solidFill>
                <a:schemeClr val="tx2"/>
              </a:solidFill>
              <a:latin typeface="+mj-lt"/>
              <a:cs typeface="+mn-cs"/>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itle 5">
            <a:extLst>
              <a:ext uri="{FF2B5EF4-FFF2-40B4-BE49-F238E27FC236}">
                <a16:creationId xmlns:a16="http://schemas.microsoft.com/office/drawing/2014/main" id="{037E0E1F-E9F0-4900-B710-3FDC38806956}"/>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2883" name="object 12">
            <a:extLst>
              <a:ext uri="{FF2B5EF4-FFF2-40B4-BE49-F238E27FC236}">
                <a16:creationId xmlns:a16="http://schemas.microsoft.com/office/drawing/2014/main" id="{0E265B48-3B30-4984-8814-3279FB72A01A}"/>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a:t>
            </a:r>
            <a:endParaRPr lang="ru-RU" altLang="en-US" sz="2800">
              <a:solidFill>
                <a:schemeClr val="tx2"/>
              </a:solidFill>
            </a:endParaRPr>
          </a:p>
        </p:txBody>
      </p:sp>
      <p:sp>
        <p:nvSpPr>
          <p:cNvPr id="122884" name="Rectangle 7">
            <a:extLst>
              <a:ext uri="{FF2B5EF4-FFF2-40B4-BE49-F238E27FC236}">
                <a16:creationId xmlns:a16="http://schemas.microsoft.com/office/drawing/2014/main" id="{D8219E3B-E776-4884-9220-E6E9C5BFB09A}"/>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тизимининг</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нтлари</a:t>
            </a:r>
            <a:r>
              <a:rPr lang="tr-TR" altLang="en-US" sz="1800">
                <a:solidFill>
                  <a:srgbClr val="004BD2"/>
                </a:solidFill>
              </a:rPr>
              <a:t> </a:t>
            </a:r>
            <a:r>
              <a:rPr lang="ru-RU" altLang="en-US" sz="1800">
                <a:solidFill>
                  <a:srgbClr val="004BD2"/>
                </a:solidFill>
              </a:rPr>
              <a:t>нималардан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b="0">
              <a:solidFill>
                <a:srgbClr val="004BD2"/>
              </a:solidFill>
            </a:endParaRPr>
          </a:p>
        </p:txBody>
      </p:sp>
      <p:grpSp>
        <p:nvGrpSpPr>
          <p:cNvPr id="2" name="Group 775">
            <a:extLst>
              <a:ext uri="{FF2B5EF4-FFF2-40B4-BE49-F238E27FC236}">
                <a16:creationId xmlns:a16="http://schemas.microsoft.com/office/drawing/2014/main" id="{4A803BA6-092A-4A79-A137-B48F6BD038B2}"/>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7C61B9BF-1C74-413A-8552-8274146A60DE}"/>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2E445438-34CB-4EB5-A5A6-6448A2D32129}"/>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72867000-0A45-434C-B0E2-20D498661F6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D1A5433C-DD62-4AA9-AEB0-51BCAA10A0EA}"/>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1EB0FF85-AD9B-4B68-90B0-F4623B5F6FF2}"/>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A8D617A6-220F-4B18-8EBC-995DA3309B6C}"/>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2886" name="Rectangle 15">
            <a:extLst>
              <a:ext uri="{FF2B5EF4-FFF2-40B4-BE49-F238E27FC236}">
                <a16:creationId xmlns:a16="http://schemas.microsoft.com/office/drawing/2014/main" id="{4DA3680D-1C24-415E-A431-E02F057322FC}"/>
              </a:ext>
            </a:extLst>
          </p:cNvPr>
          <p:cNvSpPr>
            <a:spLocks noChangeArrowheads="1"/>
          </p:cNvSpPr>
          <p:nvPr/>
        </p:nvSpPr>
        <p:spPr bwMode="auto">
          <a:xfrm>
            <a:off x="2066925" y="20907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маслаҳат</a:t>
            </a:r>
            <a:r>
              <a:rPr lang="en-US" altLang="en-US" sz="1600" b="0">
                <a:solidFill>
                  <a:schemeClr val="tx2"/>
                </a:solidFill>
              </a:rPr>
              <a:t> x</a:t>
            </a:r>
            <a:r>
              <a:rPr lang="ru-RU" altLang="en-US" sz="1600" b="0">
                <a:solidFill>
                  <a:schemeClr val="tx2"/>
                </a:solidFill>
              </a:rPr>
              <a:t>измати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Активларни</a:t>
            </a:r>
            <a:r>
              <a:rPr lang="tr-TR" altLang="en-US" sz="1600" b="0">
                <a:solidFill>
                  <a:schemeClr val="tx2"/>
                </a:solidFill>
              </a:rPr>
              <a:t> </a:t>
            </a:r>
            <a:r>
              <a:rPr lang="ru-RU" altLang="en-US" sz="1600" b="0">
                <a:solidFill>
                  <a:schemeClr val="tx2"/>
                </a:solidFill>
              </a:rPr>
              <a:t>ҳим</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a:t>
            </a:r>
            <a:r>
              <a:rPr lang="tr-TR" altLang="en-US" sz="1600" b="0">
                <a:solidFill>
                  <a:schemeClr val="tx2"/>
                </a:solidFill>
              </a:rPr>
              <a:t> x</a:t>
            </a:r>
            <a:r>
              <a:rPr lang="ru-RU" altLang="en-US" sz="1600" b="0">
                <a:solidFill>
                  <a:schemeClr val="tx2"/>
                </a:solidFill>
              </a:rPr>
              <a:t>авфини</a:t>
            </a:r>
            <a:r>
              <a:rPr lang="tr-TR" altLang="en-US" sz="1600" b="0">
                <a:solidFill>
                  <a:schemeClr val="tx2"/>
                </a:solidFill>
              </a:rPr>
              <a:t> </a:t>
            </a:r>
            <a:r>
              <a:rPr lang="ru-RU" altLang="en-US" sz="1600" b="0">
                <a:solidFill>
                  <a:schemeClr val="tx2"/>
                </a:solidFill>
              </a:rPr>
              <a:t>баҳ</a:t>
            </a:r>
            <a:r>
              <a:rPr lang="tr-TR" altLang="en-US" sz="1600" b="0">
                <a:solidFill>
                  <a:schemeClr val="tx2"/>
                </a:solidFill>
              </a:rPr>
              <a:t>o</a:t>
            </a:r>
            <a:r>
              <a:rPr lang="ru-RU" altLang="en-US" sz="1600" b="0">
                <a:solidFill>
                  <a:schemeClr val="tx2"/>
                </a:solidFill>
              </a:rPr>
              <a:t>лаш</a:t>
            </a:r>
            <a:r>
              <a:rPr lang="en-US" altLang="en-US" sz="1600" b="0">
                <a:solidFill>
                  <a:schemeClr val="tx2"/>
                </a:solidFill>
              </a:rPr>
              <a:t>;</a:t>
            </a:r>
            <a:endParaRPr lang="ru-RU" altLang="en-US" sz="1600" b="0">
              <a:solidFill>
                <a:schemeClr val="tx2"/>
              </a:solidFill>
            </a:endParaRPr>
          </a:p>
        </p:txBody>
      </p:sp>
      <p:sp>
        <p:nvSpPr>
          <p:cNvPr id="122887" name="object 12">
            <a:extLst>
              <a:ext uri="{FF2B5EF4-FFF2-40B4-BE49-F238E27FC236}">
                <a16:creationId xmlns:a16="http://schemas.microsoft.com/office/drawing/2014/main" id="{3C6F2546-E89F-4B15-8C92-0C20D5CE2131}"/>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2</a:t>
            </a:r>
            <a:endParaRPr lang="ru-RU" altLang="en-US" sz="2800">
              <a:solidFill>
                <a:schemeClr val="tx2"/>
              </a:solidFill>
            </a:endParaRPr>
          </a:p>
        </p:txBody>
      </p:sp>
      <p:sp>
        <p:nvSpPr>
          <p:cNvPr id="122888" name="Rectangle 22">
            <a:extLst>
              <a:ext uri="{FF2B5EF4-FFF2-40B4-BE49-F238E27FC236}">
                <a16:creationId xmlns:a16="http://schemas.microsoft.com/office/drawing/2014/main" id="{A828B0E8-6D0F-40CF-82B8-EADA747FDDC9}"/>
              </a:ext>
            </a:extLst>
          </p:cNvPr>
          <p:cNvSpPr>
            <a:spLocks noChangeArrowheads="1"/>
          </p:cNvSpPr>
          <p:nvPr/>
        </p:nvSpPr>
        <p:spPr bwMode="auto">
          <a:xfrm>
            <a:off x="1543050" y="3844925"/>
            <a:ext cx="102060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с</a:t>
            </a:r>
            <a:r>
              <a:rPr lang="tr-TR" altLang="en-US" sz="1800">
                <a:solidFill>
                  <a:srgbClr val="004BD2"/>
                </a:solidFill>
              </a:rPr>
              <a:t>o</a:t>
            </a:r>
            <a:r>
              <a:rPr lang="ru-RU" altLang="en-US" sz="1800">
                <a:solidFill>
                  <a:srgbClr val="004BD2"/>
                </a:solidFill>
              </a:rPr>
              <a:t>ҳасидаги</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ишлаб</a:t>
            </a:r>
            <a:r>
              <a:rPr lang="tr-TR" altLang="en-US" sz="1800">
                <a:solidFill>
                  <a:srgbClr val="004BD2"/>
                </a:solidFill>
              </a:rPr>
              <a:t> </a:t>
            </a:r>
            <a:r>
              <a:rPr lang="ru-RU" altLang="en-US" sz="1800">
                <a:solidFill>
                  <a:srgbClr val="004BD2"/>
                </a:solidFill>
              </a:rPr>
              <a:t>чиқиши</a:t>
            </a:r>
            <a:r>
              <a:rPr lang="tr-TR" altLang="en-US" sz="1800">
                <a:solidFill>
                  <a:srgbClr val="004BD2"/>
                </a:solidFill>
              </a:rPr>
              <a:t> </a:t>
            </a:r>
            <a:r>
              <a:rPr lang="ru-RU" altLang="en-US" sz="1800">
                <a:solidFill>
                  <a:srgbClr val="004BD2"/>
                </a:solidFill>
              </a:rPr>
              <a:t>к</a:t>
            </a:r>
            <a:r>
              <a:rPr lang="tr-TR" altLang="en-US" sz="1800">
                <a:solidFill>
                  <a:srgbClr val="004BD2"/>
                </a:solidFill>
              </a:rPr>
              <a:t>e</a:t>
            </a:r>
            <a:r>
              <a:rPr lang="ru-RU" altLang="en-US" sz="1800">
                <a:solidFill>
                  <a:srgbClr val="004BD2"/>
                </a:solidFill>
              </a:rPr>
              <a:t>рак</a:t>
            </a:r>
            <a:r>
              <a:rPr lang="tr-TR" altLang="en-US" sz="1800">
                <a:solidFill>
                  <a:srgbClr val="004BD2"/>
                </a:solidFill>
              </a:rPr>
              <a:t> </a:t>
            </a:r>
            <a:r>
              <a:rPr lang="ru-RU" altLang="en-US" sz="1800">
                <a:solidFill>
                  <a:srgbClr val="004BD2"/>
                </a:solidFill>
              </a:rPr>
              <a:t>бўлган</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ҳужжатларга</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ҳужжат</a:t>
            </a:r>
            <a:r>
              <a:rPr lang="tr-TR" altLang="en-US" sz="1800">
                <a:solidFill>
                  <a:srgbClr val="004BD2"/>
                </a:solidFill>
              </a:rPr>
              <a:t> </a:t>
            </a:r>
            <a:r>
              <a:rPr lang="ru-RU" altLang="en-US" sz="1800">
                <a:solidFill>
                  <a:srgbClr val="004BD2"/>
                </a:solidFill>
              </a:rPr>
              <a:t>кирмайди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F517F816-A898-4C0F-9853-560B7A2305FE}"/>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ACAB4E66-C539-4EEB-865E-D00A52BCC5CD}"/>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F16A2203-8CC3-4C95-835B-483663441DEA}"/>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44279212-EF23-4361-8CE4-CC62F93A86E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5F1A9F3A-4771-43D7-BC28-7773BE115A4F}"/>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B02990D9-ECED-4F1D-A9A6-CEFB110BAA33}"/>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D7C07403-BF27-4086-B45D-B11CEF8B9BC0}"/>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2890" name="Rectangle 30">
            <a:extLst>
              <a:ext uri="{FF2B5EF4-FFF2-40B4-BE49-F238E27FC236}">
                <a16:creationId xmlns:a16="http://schemas.microsoft.com/office/drawing/2014/main" id="{EE1882E3-9526-4E35-B755-BDF6D4BBF1DC}"/>
              </a:ext>
            </a:extLst>
          </p:cNvPr>
          <p:cNvSpPr>
            <a:spLocks noChangeArrowheads="1"/>
          </p:cNvSpPr>
          <p:nvPr/>
        </p:nvSpPr>
        <p:spPr bwMode="auto">
          <a:xfrm>
            <a:off x="2066925" y="4759325"/>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сиёсати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А</a:t>
            </a:r>
            <a:r>
              <a:rPr lang="tr-TR" altLang="en-US" sz="1600" b="0">
                <a:solidFill>
                  <a:schemeClr val="tx2"/>
                </a:solidFill>
              </a:rPr>
              <a:t>x</a:t>
            </a:r>
            <a:r>
              <a:rPr lang="ru-RU" altLang="en-US" sz="1600" b="0">
                <a:solidFill>
                  <a:schemeClr val="tx2"/>
                </a:solidFill>
              </a:rPr>
              <a:t>л</a:t>
            </a:r>
            <a:r>
              <a:rPr lang="tr-TR" altLang="en-US" sz="1600" b="0">
                <a:solidFill>
                  <a:schemeClr val="tx2"/>
                </a:solidFill>
              </a:rPr>
              <a:t>o</a:t>
            </a:r>
            <a:r>
              <a:rPr lang="ru-RU" altLang="en-US" sz="1600" b="0">
                <a:solidFill>
                  <a:schemeClr val="tx2"/>
                </a:solidFill>
              </a:rPr>
              <a:t>қ</a:t>
            </a:r>
            <a:r>
              <a:rPr lang="tr-TR" altLang="en-US" sz="1600" b="0">
                <a:solidFill>
                  <a:schemeClr val="tx2"/>
                </a:solidFill>
              </a:rPr>
              <a:t> </a:t>
            </a:r>
            <a:r>
              <a:rPr lang="ru-RU" altLang="en-US" sz="1600" b="0">
                <a:solidFill>
                  <a:schemeClr val="tx2"/>
                </a:solidFill>
              </a:rPr>
              <a:t>к</a:t>
            </a:r>
            <a:r>
              <a:rPr lang="tr-TR" altLang="en-US" sz="1600" b="0">
                <a:solidFill>
                  <a:schemeClr val="tx2"/>
                </a:solidFill>
              </a:rPr>
              <a:t>o</a:t>
            </a:r>
            <a:r>
              <a:rPr lang="ru-RU" altLang="en-US" sz="1600" b="0">
                <a:solidFill>
                  <a:schemeClr val="tx2"/>
                </a:solidFill>
              </a:rPr>
              <a:t>д</a:t>
            </a:r>
            <a:r>
              <a:rPr lang="tr-TR" altLang="en-US" sz="1600" b="0">
                <a:solidFill>
                  <a:schemeClr val="tx2"/>
                </a:solidFill>
              </a:rPr>
              <a:t>e</a:t>
            </a:r>
            <a:r>
              <a:rPr lang="ru-RU" altLang="en-US" sz="1600" b="0">
                <a:solidFill>
                  <a:schemeClr val="tx2"/>
                </a:solidFill>
              </a:rPr>
              <a:t>кси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Ша</a:t>
            </a:r>
            <a:r>
              <a:rPr lang="tr-TR" altLang="en-US" sz="1600" b="0">
                <a:solidFill>
                  <a:schemeClr val="tx2"/>
                </a:solidFill>
              </a:rPr>
              <a:t>x</a:t>
            </a:r>
            <a:r>
              <a:rPr lang="ru-RU" altLang="en-US" sz="1600" b="0">
                <a:solidFill>
                  <a:schemeClr val="tx2"/>
                </a:solidFill>
              </a:rPr>
              <a:t>сий</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ҳим</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tr-TR" altLang="en-US" sz="1600" b="0">
                <a:solidFill>
                  <a:schemeClr val="tx2"/>
                </a:solidFill>
              </a:rPr>
              <a:t> </a:t>
            </a:r>
            <a:r>
              <a:rPr lang="ru-RU" altLang="en-US" sz="1600" b="0">
                <a:solidFill>
                  <a:schemeClr val="tx2"/>
                </a:solidFill>
              </a:rPr>
              <a:t>сиёсати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дастури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1CA6E801-A2B2-4873-AD15-7A7D392A6593}"/>
              </a:ext>
            </a:extLst>
          </p:cNvPr>
          <p:cNvSpPr/>
          <p:nvPr/>
        </p:nvSpPr>
        <p:spPr>
          <a:xfrm>
            <a:off x="1644650" y="47482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ED4EE3AE-56DA-413B-A9C2-EA34F0A0957F}"/>
              </a:ext>
            </a:extLst>
          </p:cNvPr>
          <p:cNvSpPr/>
          <p:nvPr/>
        </p:nvSpPr>
        <p:spPr>
          <a:xfrm>
            <a:off x="1644650" y="50800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2357DBED-D45F-451D-8B2B-51653E12EFC5}"/>
              </a:ext>
            </a:extLst>
          </p:cNvPr>
          <p:cNvSpPr/>
          <p:nvPr/>
        </p:nvSpPr>
        <p:spPr>
          <a:xfrm>
            <a:off x="1644650" y="54117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5" name="Oval 34">
            <a:extLst>
              <a:ext uri="{FF2B5EF4-FFF2-40B4-BE49-F238E27FC236}">
                <a16:creationId xmlns:a16="http://schemas.microsoft.com/office/drawing/2014/main" id="{4B21873E-0E69-4094-BECE-0CBB117D0C3E}"/>
              </a:ext>
            </a:extLst>
          </p:cNvPr>
          <p:cNvSpPr/>
          <p:nvPr/>
        </p:nvSpPr>
        <p:spPr>
          <a:xfrm>
            <a:off x="1644650" y="57229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6" name="Oval 35">
            <a:extLst>
              <a:ext uri="{FF2B5EF4-FFF2-40B4-BE49-F238E27FC236}">
                <a16:creationId xmlns:a16="http://schemas.microsoft.com/office/drawing/2014/main" id="{CA3ECE28-BA1E-4074-9E27-97AC22AE1F55}"/>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8ED4E689-100C-4AD1-BA24-252790D415A6}"/>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DA3C652B-0808-440D-8011-2EA1869C98DE}"/>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FB30B392-32D2-494E-B8D3-272C3A5EBD49}"/>
              </a:ext>
            </a:extLst>
          </p:cNvPr>
          <p:cNvSpPr/>
          <p:nvPr/>
        </p:nvSpPr>
        <p:spPr>
          <a:xfrm>
            <a:off x="1644650" y="30765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itle 5">
            <a:extLst>
              <a:ext uri="{FF2B5EF4-FFF2-40B4-BE49-F238E27FC236}">
                <a16:creationId xmlns:a16="http://schemas.microsoft.com/office/drawing/2014/main" id="{ACD817F3-1112-4784-8D5E-81F74B4415BA}"/>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3907" name="object 12">
            <a:extLst>
              <a:ext uri="{FF2B5EF4-FFF2-40B4-BE49-F238E27FC236}">
                <a16:creationId xmlns:a16="http://schemas.microsoft.com/office/drawing/2014/main" id="{3A0A5E8F-EC2E-4D05-9087-4D6684A552CB}"/>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a:t>
            </a:r>
            <a:endParaRPr lang="ru-RU" altLang="en-US" sz="2800">
              <a:solidFill>
                <a:schemeClr val="tx2"/>
              </a:solidFill>
            </a:endParaRPr>
          </a:p>
        </p:txBody>
      </p:sp>
      <p:sp>
        <p:nvSpPr>
          <p:cNvPr id="123908" name="Rectangle 7">
            <a:extLst>
              <a:ext uri="{FF2B5EF4-FFF2-40B4-BE49-F238E27FC236}">
                <a16:creationId xmlns:a16="http://schemas.microsoft.com/office/drawing/2014/main" id="{4A192506-2791-459D-9385-12E00F50EA16}"/>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тизимининг</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нтлари</a:t>
            </a:r>
            <a:r>
              <a:rPr lang="tr-TR" altLang="en-US" sz="1800">
                <a:solidFill>
                  <a:srgbClr val="004BD2"/>
                </a:solidFill>
              </a:rPr>
              <a:t> </a:t>
            </a:r>
            <a:r>
              <a:rPr lang="ru-RU" altLang="en-US" sz="1800">
                <a:solidFill>
                  <a:srgbClr val="004BD2"/>
                </a:solidFill>
              </a:rPr>
              <a:t>нималардан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B877F777-F02E-4E47-9F41-3324CB68BF5D}"/>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4B10A18E-90C7-443D-AC92-36CFA52576F9}"/>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05758B8E-FBE0-45F3-A539-CFC65822BEAD}"/>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F89F672B-13E1-4EC3-862C-AC58AF7C8B8A}"/>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B73FBB5D-20D6-48A2-9024-A3D8DB0DB41A}"/>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1570FFBF-FD75-45E6-BDFC-C72A41791C49}"/>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8B301C07-9FBC-440F-A265-88FB20F0325B}"/>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3910" name="Rectangle 15">
            <a:extLst>
              <a:ext uri="{FF2B5EF4-FFF2-40B4-BE49-F238E27FC236}">
                <a16:creationId xmlns:a16="http://schemas.microsoft.com/office/drawing/2014/main" id="{EC975731-2FC0-4C67-9A17-B2CB0E7D7B0A}"/>
              </a:ext>
            </a:extLst>
          </p:cNvPr>
          <p:cNvSpPr>
            <a:spLocks noChangeArrowheads="1"/>
          </p:cNvSpPr>
          <p:nvPr/>
        </p:nvSpPr>
        <p:spPr bwMode="auto">
          <a:xfrm>
            <a:off x="2066925" y="20907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маслаҳат</a:t>
            </a:r>
            <a:r>
              <a:rPr lang="en-US" altLang="en-US" sz="1600" b="0">
                <a:solidFill>
                  <a:schemeClr val="tx2"/>
                </a:solidFill>
              </a:rPr>
              <a:t> x</a:t>
            </a:r>
            <a:r>
              <a:rPr lang="ru-RU" altLang="en-US" sz="1600" b="0">
                <a:solidFill>
                  <a:schemeClr val="tx2"/>
                </a:solidFill>
              </a:rPr>
              <a:t>измати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Активларни</a:t>
            </a:r>
            <a:r>
              <a:rPr lang="tr-TR" altLang="en-US" sz="1600" b="0">
                <a:solidFill>
                  <a:schemeClr val="tx2"/>
                </a:solidFill>
              </a:rPr>
              <a:t> </a:t>
            </a:r>
            <a:r>
              <a:rPr lang="ru-RU" altLang="en-US" sz="1600" b="0">
                <a:solidFill>
                  <a:schemeClr val="tx2"/>
                </a:solidFill>
              </a:rPr>
              <a:t>ҳим</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a:t>
            </a:r>
            <a:r>
              <a:rPr lang="tr-TR" altLang="en-US" sz="1600" b="0">
                <a:solidFill>
                  <a:schemeClr val="tx2"/>
                </a:solidFill>
              </a:rPr>
              <a:t> x</a:t>
            </a:r>
            <a:r>
              <a:rPr lang="ru-RU" altLang="en-US" sz="1600" b="0">
                <a:solidFill>
                  <a:schemeClr val="tx2"/>
                </a:solidFill>
              </a:rPr>
              <a:t>авфини</a:t>
            </a:r>
            <a:r>
              <a:rPr lang="tr-TR" altLang="en-US" sz="1600" b="0">
                <a:solidFill>
                  <a:schemeClr val="tx2"/>
                </a:solidFill>
              </a:rPr>
              <a:t> </a:t>
            </a:r>
            <a:r>
              <a:rPr lang="ru-RU" altLang="en-US" sz="1600" b="0">
                <a:solidFill>
                  <a:schemeClr val="tx2"/>
                </a:solidFill>
              </a:rPr>
              <a:t>баҳ</a:t>
            </a:r>
            <a:r>
              <a:rPr lang="tr-TR" altLang="en-US" sz="1600" b="0">
                <a:solidFill>
                  <a:schemeClr val="tx2"/>
                </a:solidFill>
              </a:rPr>
              <a:t>o</a:t>
            </a:r>
            <a:r>
              <a:rPr lang="ru-RU" altLang="en-US" sz="1600" b="0">
                <a:solidFill>
                  <a:schemeClr val="tx2"/>
                </a:solidFill>
              </a:rPr>
              <a:t>лаш</a:t>
            </a:r>
            <a:r>
              <a:rPr lang="en-US" altLang="en-US" sz="1600" b="0">
                <a:solidFill>
                  <a:schemeClr val="tx2"/>
                </a:solidFill>
              </a:rPr>
              <a:t>;</a:t>
            </a:r>
            <a:endParaRPr lang="ru-RU" altLang="en-US" sz="1600">
              <a:solidFill>
                <a:schemeClr val="tx2"/>
              </a:solidFill>
            </a:endParaRPr>
          </a:p>
        </p:txBody>
      </p:sp>
      <p:sp>
        <p:nvSpPr>
          <p:cNvPr id="123911" name="object 12">
            <a:extLst>
              <a:ext uri="{FF2B5EF4-FFF2-40B4-BE49-F238E27FC236}">
                <a16:creationId xmlns:a16="http://schemas.microsoft.com/office/drawing/2014/main" id="{6C797125-3B53-41AF-B86C-7907FF30A8E7}"/>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2</a:t>
            </a:r>
            <a:endParaRPr lang="ru-RU" altLang="en-US" sz="2800">
              <a:solidFill>
                <a:schemeClr val="tx2"/>
              </a:solidFill>
            </a:endParaRPr>
          </a:p>
        </p:txBody>
      </p:sp>
      <p:sp>
        <p:nvSpPr>
          <p:cNvPr id="123912" name="Rectangle 22">
            <a:extLst>
              <a:ext uri="{FF2B5EF4-FFF2-40B4-BE49-F238E27FC236}">
                <a16:creationId xmlns:a16="http://schemas.microsoft.com/office/drawing/2014/main" id="{19C06C2B-1CA0-4F34-8F5D-8973A8445122}"/>
              </a:ext>
            </a:extLst>
          </p:cNvPr>
          <p:cNvSpPr>
            <a:spLocks noChangeArrowheads="1"/>
          </p:cNvSpPr>
          <p:nvPr/>
        </p:nvSpPr>
        <p:spPr bwMode="auto">
          <a:xfrm>
            <a:off x="1543050" y="3844925"/>
            <a:ext cx="102060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a:t>
            </a:r>
            <a:r>
              <a:rPr lang="tr-TR" altLang="en-US" sz="1800">
                <a:solidFill>
                  <a:srgbClr val="004BD2"/>
                </a:solidFill>
              </a:rPr>
              <a:t> </a:t>
            </a:r>
            <a:r>
              <a:rPr lang="ru-RU" altLang="en-US" sz="1800">
                <a:solidFill>
                  <a:srgbClr val="004BD2"/>
                </a:solidFill>
              </a:rPr>
              <a:t>с</a:t>
            </a:r>
            <a:r>
              <a:rPr lang="tr-TR" altLang="en-US" sz="1800">
                <a:solidFill>
                  <a:srgbClr val="004BD2"/>
                </a:solidFill>
              </a:rPr>
              <a:t>o</a:t>
            </a:r>
            <a:r>
              <a:rPr lang="ru-RU" altLang="en-US" sz="1800">
                <a:solidFill>
                  <a:srgbClr val="004BD2"/>
                </a:solidFill>
              </a:rPr>
              <a:t>ҳасидаги</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ишлаб</a:t>
            </a:r>
            <a:r>
              <a:rPr lang="tr-TR" altLang="en-US" sz="1800">
                <a:solidFill>
                  <a:srgbClr val="004BD2"/>
                </a:solidFill>
              </a:rPr>
              <a:t> </a:t>
            </a:r>
            <a:r>
              <a:rPr lang="ru-RU" altLang="en-US" sz="1800">
                <a:solidFill>
                  <a:srgbClr val="004BD2"/>
                </a:solidFill>
              </a:rPr>
              <a:t>чиқиши</a:t>
            </a:r>
            <a:r>
              <a:rPr lang="tr-TR" altLang="en-US" sz="1800">
                <a:solidFill>
                  <a:srgbClr val="004BD2"/>
                </a:solidFill>
              </a:rPr>
              <a:t> </a:t>
            </a:r>
            <a:r>
              <a:rPr lang="ru-RU" altLang="en-US" sz="1800">
                <a:solidFill>
                  <a:srgbClr val="004BD2"/>
                </a:solidFill>
              </a:rPr>
              <a:t>к</a:t>
            </a:r>
            <a:r>
              <a:rPr lang="tr-TR" altLang="en-US" sz="1800">
                <a:solidFill>
                  <a:srgbClr val="004BD2"/>
                </a:solidFill>
              </a:rPr>
              <a:t>e</a:t>
            </a:r>
            <a:r>
              <a:rPr lang="ru-RU" altLang="en-US" sz="1800">
                <a:solidFill>
                  <a:srgbClr val="004BD2"/>
                </a:solidFill>
              </a:rPr>
              <a:t>рак</a:t>
            </a:r>
            <a:r>
              <a:rPr lang="tr-TR" altLang="en-US" sz="1800">
                <a:solidFill>
                  <a:srgbClr val="004BD2"/>
                </a:solidFill>
              </a:rPr>
              <a:t> </a:t>
            </a:r>
            <a:r>
              <a:rPr lang="ru-RU" altLang="en-US" sz="1800">
                <a:solidFill>
                  <a:srgbClr val="004BD2"/>
                </a:solidFill>
              </a:rPr>
              <a:t>бўлган</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ҳужжатларга</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ҳужжат</a:t>
            </a:r>
            <a:r>
              <a:rPr lang="tr-TR" altLang="en-US" sz="1800">
                <a:solidFill>
                  <a:srgbClr val="004BD2"/>
                </a:solidFill>
              </a:rPr>
              <a:t> </a:t>
            </a:r>
            <a:r>
              <a:rPr lang="ru-RU" altLang="en-US" sz="1800">
                <a:solidFill>
                  <a:srgbClr val="004BD2"/>
                </a:solidFill>
              </a:rPr>
              <a:t>кирмайди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2154BB4D-9D80-43AA-A353-E0818B149475}"/>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BF46CADF-B1FD-4AAE-85C4-BC9D2151F0A2}"/>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2738B7B7-A9B3-449D-BFD2-8414CB382643}"/>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4601C060-DF02-45D5-B216-27491F25BAE6}"/>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7F3EB24A-4531-45BD-8AEE-56EC7E558282}"/>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6173BF77-8DE6-4E68-9863-D9B6789C7557}"/>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F65CC967-DA0C-4A66-8983-3C8DFCCA4CF8}"/>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3914" name="Rectangle 30">
            <a:extLst>
              <a:ext uri="{FF2B5EF4-FFF2-40B4-BE49-F238E27FC236}">
                <a16:creationId xmlns:a16="http://schemas.microsoft.com/office/drawing/2014/main" id="{48718084-440F-43A3-BC61-48B93439E903}"/>
              </a:ext>
            </a:extLst>
          </p:cNvPr>
          <p:cNvSpPr>
            <a:spLocks noChangeArrowheads="1"/>
          </p:cNvSpPr>
          <p:nvPr/>
        </p:nvSpPr>
        <p:spPr bwMode="auto">
          <a:xfrm>
            <a:off x="2066925" y="4759325"/>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сиёсати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А</a:t>
            </a:r>
            <a:r>
              <a:rPr lang="tr-TR" altLang="en-US" sz="1600" b="0">
                <a:solidFill>
                  <a:schemeClr val="tx2"/>
                </a:solidFill>
              </a:rPr>
              <a:t>x</a:t>
            </a:r>
            <a:r>
              <a:rPr lang="ru-RU" altLang="en-US" sz="1600" b="0">
                <a:solidFill>
                  <a:schemeClr val="tx2"/>
                </a:solidFill>
              </a:rPr>
              <a:t>л</a:t>
            </a:r>
            <a:r>
              <a:rPr lang="tr-TR" altLang="en-US" sz="1600" b="0">
                <a:solidFill>
                  <a:schemeClr val="tx2"/>
                </a:solidFill>
              </a:rPr>
              <a:t>o</a:t>
            </a:r>
            <a:r>
              <a:rPr lang="ru-RU" altLang="en-US" sz="1600" b="0">
                <a:solidFill>
                  <a:schemeClr val="tx2"/>
                </a:solidFill>
              </a:rPr>
              <a:t>қ</a:t>
            </a:r>
            <a:r>
              <a:rPr lang="tr-TR" altLang="en-US" sz="1600" b="0">
                <a:solidFill>
                  <a:schemeClr val="tx2"/>
                </a:solidFill>
              </a:rPr>
              <a:t> </a:t>
            </a:r>
            <a:r>
              <a:rPr lang="ru-RU" altLang="en-US" sz="1600" b="0">
                <a:solidFill>
                  <a:schemeClr val="tx2"/>
                </a:solidFill>
              </a:rPr>
              <a:t>к</a:t>
            </a:r>
            <a:r>
              <a:rPr lang="tr-TR" altLang="en-US" sz="1600" b="0">
                <a:solidFill>
                  <a:schemeClr val="tx2"/>
                </a:solidFill>
              </a:rPr>
              <a:t>o</a:t>
            </a:r>
            <a:r>
              <a:rPr lang="ru-RU" altLang="en-US" sz="1600" b="0">
                <a:solidFill>
                  <a:schemeClr val="tx2"/>
                </a:solidFill>
              </a:rPr>
              <a:t>д</a:t>
            </a:r>
            <a:r>
              <a:rPr lang="tr-TR" altLang="en-US" sz="1600" b="0">
                <a:solidFill>
                  <a:schemeClr val="tx2"/>
                </a:solidFill>
              </a:rPr>
              <a:t>e</a:t>
            </a:r>
            <a:r>
              <a:rPr lang="ru-RU" altLang="en-US" sz="1600" b="0">
                <a:solidFill>
                  <a:schemeClr val="tx2"/>
                </a:solidFill>
              </a:rPr>
              <a:t>кси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Ша</a:t>
            </a:r>
            <a:r>
              <a:rPr lang="tr-TR" altLang="en-US" sz="1600" b="0">
                <a:solidFill>
                  <a:schemeClr val="tx2"/>
                </a:solidFill>
              </a:rPr>
              <a:t>x</a:t>
            </a:r>
            <a:r>
              <a:rPr lang="ru-RU" altLang="en-US" sz="1600" b="0">
                <a:solidFill>
                  <a:schemeClr val="tx2"/>
                </a:solidFill>
              </a:rPr>
              <a:t>сий</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ҳим</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tr-TR" altLang="en-US" sz="1600" b="0">
                <a:solidFill>
                  <a:schemeClr val="tx2"/>
                </a:solidFill>
              </a:rPr>
              <a:t> </a:t>
            </a:r>
            <a:r>
              <a:rPr lang="ru-RU" altLang="en-US" sz="1600" b="0">
                <a:solidFill>
                  <a:schemeClr val="tx2"/>
                </a:solidFill>
              </a:rPr>
              <a:t>сиёсати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дастури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6E9AEE2B-BA4F-4B9E-8BAA-83955E9DBE81}"/>
              </a:ext>
            </a:extLst>
          </p:cNvPr>
          <p:cNvSpPr/>
          <p:nvPr/>
        </p:nvSpPr>
        <p:spPr>
          <a:xfrm>
            <a:off x="1644650" y="47482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7EDB0E5F-6294-4813-B215-0D68DA789D1A}"/>
              </a:ext>
            </a:extLst>
          </p:cNvPr>
          <p:cNvSpPr/>
          <p:nvPr/>
        </p:nvSpPr>
        <p:spPr>
          <a:xfrm>
            <a:off x="1644650" y="50800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67560FD7-F2FA-4661-A26C-DEEB2EB9B1BC}"/>
              </a:ext>
            </a:extLst>
          </p:cNvPr>
          <p:cNvSpPr/>
          <p:nvPr/>
        </p:nvSpPr>
        <p:spPr>
          <a:xfrm>
            <a:off x="1644650" y="541178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5" name="Oval 34">
            <a:extLst>
              <a:ext uri="{FF2B5EF4-FFF2-40B4-BE49-F238E27FC236}">
                <a16:creationId xmlns:a16="http://schemas.microsoft.com/office/drawing/2014/main" id="{C420BDB7-82DE-47CE-84FC-4754E137BF60}"/>
              </a:ext>
            </a:extLst>
          </p:cNvPr>
          <p:cNvSpPr/>
          <p:nvPr/>
        </p:nvSpPr>
        <p:spPr>
          <a:xfrm>
            <a:off x="1644650" y="57229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6" name="Oval 35">
            <a:extLst>
              <a:ext uri="{FF2B5EF4-FFF2-40B4-BE49-F238E27FC236}">
                <a16:creationId xmlns:a16="http://schemas.microsoft.com/office/drawing/2014/main" id="{2F51B72F-0F6C-483F-971C-58F9DAFE2363}"/>
              </a:ext>
            </a:extLst>
          </p:cNvPr>
          <p:cNvSpPr/>
          <p:nvPr/>
        </p:nvSpPr>
        <p:spPr>
          <a:xfrm>
            <a:off x="1644650" y="2101850"/>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4C5031B3-2AC0-4EFD-82F3-EA7F04C5A63A}"/>
              </a:ext>
            </a:extLst>
          </p:cNvPr>
          <p:cNvSpPr/>
          <p:nvPr/>
        </p:nvSpPr>
        <p:spPr>
          <a:xfrm>
            <a:off x="1644650" y="243363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E40DBE7E-02E8-417D-AA99-9A39CA57D9DA}"/>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BC9A7D1E-1DD5-4ABB-B8EC-46F6022F435E}"/>
              </a:ext>
            </a:extLst>
          </p:cNvPr>
          <p:cNvSpPr/>
          <p:nvPr/>
        </p:nvSpPr>
        <p:spPr>
          <a:xfrm>
            <a:off x="1644650" y="307657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itle 5">
            <a:extLst>
              <a:ext uri="{FF2B5EF4-FFF2-40B4-BE49-F238E27FC236}">
                <a16:creationId xmlns:a16="http://schemas.microsoft.com/office/drawing/2014/main" id="{7D8EFEC6-B070-43FE-914B-457BAEFD6F6E}"/>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4931" name="object 12">
            <a:extLst>
              <a:ext uri="{FF2B5EF4-FFF2-40B4-BE49-F238E27FC236}">
                <a16:creationId xmlns:a16="http://schemas.microsoft.com/office/drawing/2014/main" id="{536C13D8-95A8-41A1-8596-B418CDAC6B01}"/>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3</a:t>
            </a:r>
          </a:p>
        </p:txBody>
      </p:sp>
      <p:sp>
        <p:nvSpPr>
          <p:cNvPr id="124932" name="Rectangle 7">
            <a:extLst>
              <a:ext uri="{FF2B5EF4-FFF2-40B4-BE49-F238E27FC236}">
                <a16:creationId xmlns:a16="http://schemas.microsoft.com/office/drawing/2014/main" id="{F8BB4920-7B86-4D77-99B1-3E45EC5AEEA7}"/>
              </a:ext>
            </a:extLst>
          </p:cNvPr>
          <p:cNvSpPr>
            <a:spLocks noChangeArrowheads="1"/>
          </p:cNvSpPr>
          <p:nvPr/>
        </p:nvSpPr>
        <p:spPr bwMode="auto">
          <a:xfrm>
            <a:off x="1543050" y="1301750"/>
            <a:ext cx="102060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800">
                <a:solidFill>
                  <a:srgbClr val="004BD2"/>
                </a:solidFill>
              </a:rPr>
              <a:t>“</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дастури</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тда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курашишнинг</a:t>
            </a:r>
            <a:r>
              <a:rPr lang="tr-TR" altLang="en-US" sz="1800">
                <a:solidFill>
                  <a:srgbClr val="004BD2"/>
                </a:solidFill>
              </a:rPr>
              <a:t> </a:t>
            </a:r>
            <a:r>
              <a:rPr lang="ru-RU" altLang="en-US" sz="1800">
                <a:solidFill>
                  <a:srgbClr val="004BD2"/>
                </a:solidFill>
              </a:rPr>
              <a:t>умумий</a:t>
            </a:r>
            <a:r>
              <a:rPr lang="tr-TR" altLang="en-US" sz="1800">
                <a:solidFill>
                  <a:srgbClr val="004BD2"/>
                </a:solidFill>
              </a:rPr>
              <a:t> </a:t>
            </a:r>
            <a:r>
              <a:rPr lang="ru-RU" altLang="en-US" sz="1800">
                <a:solidFill>
                  <a:srgbClr val="004BD2"/>
                </a:solidFill>
              </a:rPr>
              <a:t>р</a:t>
            </a:r>
            <a:r>
              <a:rPr lang="tr-TR" altLang="en-US" sz="1800">
                <a:solidFill>
                  <a:srgbClr val="004BD2"/>
                </a:solidFill>
              </a:rPr>
              <a:t>e</a:t>
            </a:r>
            <a:r>
              <a:rPr lang="ru-RU" altLang="en-US" sz="1800">
                <a:solidFill>
                  <a:srgbClr val="004BD2"/>
                </a:solidFill>
              </a:rPr>
              <a:t>жаси</a:t>
            </a:r>
            <a:r>
              <a:rPr lang="tr-TR" altLang="en-US" sz="1800">
                <a:solidFill>
                  <a:srgbClr val="004BD2"/>
                </a:solidFill>
              </a:rPr>
              <a:t> </a:t>
            </a:r>
            <a:r>
              <a:rPr lang="ru-RU" altLang="en-US" sz="1800">
                <a:solidFill>
                  <a:srgbClr val="004BD2"/>
                </a:solidFill>
              </a:rPr>
              <a:t>бўлиб</a:t>
            </a:r>
            <a:r>
              <a:rPr lang="tr-TR" altLang="en-US" sz="1800">
                <a:solidFill>
                  <a:srgbClr val="004BD2"/>
                </a:solidFill>
              </a:rPr>
              <a:t>, </a:t>
            </a:r>
            <a:r>
              <a:rPr lang="ru-RU" altLang="en-US" sz="1800">
                <a:solidFill>
                  <a:srgbClr val="004BD2"/>
                </a:solidFill>
              </a:rPr>
              <a:t>фақат</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йўналишларни</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амалга</a:t>
            </a:r>
            <a:r>
              <a:rPr lang="tr-TR" altLang="en-US" sz="1800">
                <a:solidFill>
                  <a:srgbClr val="004BD2"/>
                </a:solidFill>
              </a:rPr>
              <a:t> o</a:t>
            </a:r>
            <a:r>
              <a:rPr lang="ru-RU" altLang="en-US" sz="1800">
                <a:solidFill>
                  <a:srgbClr val="004BD2"/>
                </a:solidFill>
              </a:rPr>
              <a:t>ширишнинг</a:t>
            </a:r>
            <a:r>
              <a:rPr lang="tr-TR" altLang="en-US" sz="1800">
                <a:solidFill>
                  <a:srgbClr val="004BD2"/>
                </a:solidFill>
              </a:rPr>
              <a:t> </a:t>
            </a:r>
            <a:r>
              <a:rPr lang="ru-RU" altLang="en-US" sz="1800">
                <a:solidFill>
                  <a:srgbClr val="004BD2"/>
                </a:solidFill>
              </a:rPr>
              <a:t>та</a:t>
            </a:r>
            <a:r>
              <a:rPr lang="tr-TR" altLang="en-US" sz="1800">
                <a:solidFill>
                  <a:srgbClr val="004BD2"/>
                </a:solidFill>
              </a:rPr>
              <a:t>x</a:t>
            </a:r>
            <a:r>
              <a:rPr lang="ru-RU" altLang="en-US" sz="1800">
                <a:solidFill>
                  <a:srgbClr val="004BD2"/>
                </a:solidFill>
              </a:rPr>
              <a:t>миний</a:t>
            </a:r>
            <a:r>
              <a:rPr lang="tr-TR" altLang="en-US" sz="1800">
                <a:solidFill>
                  <a:srgbClr val="004BD2"/>
                </a:solidFill>
              </a:rPr>
              <a:t> </a:t>
            </a:r>
            <a:r>
              <a:rPr lang="ru-RU" altLang="en-US" sz="1800">
                <a:solidFill>
                  <a:srgbClr val="004BD2"/>
                </a:solidFill>
              </a:rPr>
              <a:t>муддатларини</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лгилайди</a:t>
            </a:r>
            <a:r>
              <a:rPr lang="tr-TR" altLang="en-US" sz="1800">
                <a:solidFill>
                  <a:srgbClr val="004BD2"/>
                </a:solidFill>
              </a:rPr>
              <a:t>” </a:t>
            </a:r>
            <a:r>
              <a:rPr lang="ru-RU" altLang="en-US" sz="1800">
                <a:solidFill>
                  <a:srgbClr val="004BD2"/>
                </a:solidFill>
              </a:rPr>
              <a:t>деган</a:t>
            </a:r>
            <a:r>
              <a:rPr lang="tr-TR" altLang="en-US" sz="1800">
                <a:solidFill>
                  <a:srgbClr val="004BD2"/>
                </a:solidFill>
              </a:rPr>
              <a:t> </a:t>
            </a:r>
            <a:r>
              <a:rPr lang="ru-RU" altLang="en-US" sz="1800">
                <a:solidFill>
                  <a:srgbClr val="004BD2"/>
                </a:solidFill>
              </a:rPr>
              <a:t>иб</a:t>
            </a:r>
            <a:r>
              <a:rPr lang="en-US" altLang="en-US" sz="1800">
                <a:solidFill>
                  <a:srgbClr val="004BD2"/>
                </a:solidFill>
              </a:rPr>
              <a:t>o</a:t>
            </a:r>
            <a:r>
              <a:rPr lang="ru-RU" altLang="en-US" sz="1800">
                <a:solidFill>
                  <a:srgbClr val="004BD2"/>
                </a:solidFill>
              </a:rPr>
              <a:t>ра</a:t>
            </a:r>
            <a:r>
              <a:rPr lang="tr-TR" altLang="en-US" sz="1800">
                <a:solidFill>
                  <a:srgbClr val="004BD2"/>
                </a:solidFill>
              </a:rPr>
              <a:t> </a:t>
            </a:r>
            <a:r>
              <a:rPr lang="ru-RU" altLang="en-US" sz="1800">
                <a:solidFill>
                  <a:srgbClr val="004BD2"/>
                </a:solidFill>
              </a:rPr>
              <a:t>тўғрими</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9E9025E5-92F2-4ABD-8D12-100C648A835E}"/>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FBED7F39-6D14-4CC0-98C4-3ACB3819614B}"/>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4AE7F443-B83F-460C-BB28-3FDF8DC5E23A}"/>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54831947-2BF9-4631-B6A1-1DB854189A6C}"/>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B06CB8B3-06C4-4EBB-9D77-B1213F1B5897}"/>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12970829-2845-4F87-8BE7-CEF9A064C0D3}"/>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E762FE77-B0B9-44C4-8E28-705AE9158265}"/>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4934" name="Rectangle 15">
            <a:extLst>
              <a:ext uri="{FF2B5EF4-FFF2-40B4-BE49-F238E27FC236}">
                <a16:creationId xmlns:a16="http://schemas.microsoft.com/office/drawing/2014/main" id="{17C11755-4944-4227-BB7A-E6022B060900}"/>
              </a:ext>
            </a:extLst>
          </p:cNvPr>
          <p:cNvSpPr>
            <a:spLocks noChangeArrowheads="1"/>
          </p:cNvSpPr>
          <p:nvPr/>
        </p:nvSpPr>
        <p:spPr bwMode="auto">
          <a:xfrm>
            <a:off x="2066925" y="2408238"/>
            <a:ext cx="968216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Йўқ</a:t>
            </a:r>
            <a:r>
              <a:rPr lang="en-US" altLang="en-US" sz="1600" b="0">
                <a:solidFill>
                  <a:schemeClr val="tx2"/>
                </a:solidFill>
              </a:rPr>
              <a:t>;</a:t>
            </a:r>
            <a:endParaRPr lang="ru-RU" altLang="en-US" sz="1600" b="0">
              <a:solidFill>
                <a:schemeClr val="tx2"/>
              </a:solidFill>
            </a:endParaRPr>
          </a:p>
          <a:p>
            <a:pPr eaLnBrk="1" hangingPunct="1">
              <a:spcBef>
                <a:spcPct val="0"/>
              </a:spcBef>
              <a:spcAft>
                <a:spcPts val="600"/>
              </a:spcAft>
              <a:buFontTx/>
              <a:buNone/>
            </a:pPr>
            <a:r>
              <a:rPr lang="ru-RU" altLang="en-US" sz="1600" b="0">
                <a:solidFill>
                  <a:schemeClr val="tx2"/>
                </a:solidFill>
              </a:rPr>
              <a:t>Ҳа</a:t>
            </a:r>
            <a:r>
              <a:rPr lang="en-US" altLang="en-US" sz="1600" b="0">
                <a:solidFill>
                  <a:schemeClr val="tx2"/>
                </a:solidFill>
              </a:rPr>
              <a:t>;</a:t>
            </a:r>
            <a:endParaRPr lang="ru-RU" altLang="en-US" sz="1600" b="0">
              <a:solidFill>
                <a:schemeClr val="tx2"/>
              </a:solidFill>
            </a:endParaRPr>
          </a:p>
        </p:txBody>
      </p:sp>
      <p:sp>
        <p:nvSpPr>
          <p:cNvPr id="124935" name="object 12">
            <a:extLst>
              <a:ext uri="{FF2B5EF4-FFF2-40B4-BE49-F238E27FC236}">
                <a16:creationId xmlns:a16="http://schemas.microsoft.com/office/drawing/2014/main" id="{B3A632DF-95A8-4E9E-8656-1EFEE10482CA}"/>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4</a:t>
            </a:r>
          </a:p>
        </p:txBody>
      </p:sp>
      <p:sp>
        <p:nvSpPr>
          <p:cNvPr id="124936" name="Rectangle 22">
            <a:extLst>
              <a:ext uri="{FF2B5EF4-FFF2-40B4-BE49-F238E27FC236}">
                <a16:creationId xmlns:a16="http://schemas.microsoft.com/office/drawing/2014/main" id="{630128A9-F457-451A-B962-11B7F37B462D}"/>
              </a:ext>
            </a:extLst>
          </p:cNvPr>
          <p:cNvSpPr>
            <a:spLocks noChangeArrowheads="1"/>
          </p:cNvSpPr>
          <p:nvPr/>
        </p:nvSpPr>
        <p:spPr bwMode="auto">
          <a:xfrm>
            <a:off x="1543050" y="3844925"/>
            <a:ext cx="1020603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Қуйидаги</a:t>
            </a:r>
            <a:r>
              <a:rPr lang="tr-TR" altLang="en-US" sz="1800">
                <a:solidFill>
                  <a:srgbClr val="004BD2"/>
                </a:solidFill>
              </a:rPr>
              <a:t> </a:t>
            </a:r>
            <a:r>
              <a:rPr lang="ru-RU" altLang="en-US" sz="1800">
                <a:solidFill>
                  <a:srgbClr val="004BD2"/>
                </a:solidFill>
              </a:rPr>
              <a:t>иб</a:t>
            </a:r>
            <a:r>
              <a:rPr lang="en-US" altLang="en-US" sz="1800">
                <a:solidFill>
                  <a:srgbClr val="004BD2"/>
                </a:solidFill>
              </a:rPr>
              <a:t>o</a:t>
            </a:r>
            <a:r>
              <a:rPr lang="ru-RU" altLang="en-US" sz="1800">
                <a:solidFill>
                  <a:srgbClr val="004BD2"/>
                </a:solidFill>
              </a:rPr>
              <a:t>ра</a:t>
            </a:r>
            <a:r>
              <a:rPr lang="tr-TR" altLang="en-US" sz="1800">
                <a:solidFill>
                  <a:srgbClr val="004BD2"/>
                </a:solidFill>
              </a:rPr>
              <a:t> </a:t>
            </a:r>
            <a:r>
              <a:rPr lang="ru-RU" altLang="en-US" sz="1800">
                <a:solidFill>
                  <a:srgbClr val="004BD2"/>
                </a:solidFill>
              </a:rPr>
              <a:t>тўғрими</a:t>
            </a:r>
            <a:r>
              <a:rPr lang="en-US" altLang="en-US" sz="1800">
                <a:solidFill>
                  <a:srgbClr val="004BD2"/>
                </a:solidFill>
              </a:rPr>
              <a:t>?</a:t>
            </a:r>
            <a:r>
              <a:rPr lang="tr-TR" altLang="en-US" sz="1800">
                <a:solidFill>
                  <a:srgbClr val="004BD2"/>
                </a:solidFill>
              </a:rPr>
              <a:t>: "</a:t>
            </a:r>
            <a:r>
              <a:rPr lang="ru-RU" altLang="en-US" sz="1800">
                <a:solidFill>
                  <a:srgbClr val="004BD2"/>
                </a:solidFill>
              </a:rPr>
              <a:t>Юқ</a:t>
            </a:r>
            <a:r>
              <a:rPr lang="tr-TR" altLang="en-US" sz="1800">
                <a:solidFill>
                  <a:srgbClr val="004BD2"/>
                </a:solidFill>
              </a:rPr>
              <a:t>o</a:t>
            </a:r>
            <a:r>
              <a:rPr lang="ru-RU" altLang="en-US" sz="1800">
                <a:solidFill>
                  <a:srgbClr val="004BD2"/>
                </a:solidFill>
              </a:rPr>
              <a:t>рига</a:t>
            </a:r>
            <a:r>
              <a:rPr lang="en-US" altLang="en-US" sz="1800">
                <a:solidFill>
                  <a:srgbClr val="004BD2"/>
                </a:solidFill>
              </a:rPr>
              <a:t> </a:t>
            </a:r>
            <a:r>
              <a:rPr lang="ru-RU" altLang="en-US" sz="1800">
                <a:solidFill>
                  <a:srgbClr val="004BD2"/>
                </a:solidFill>
              </a:rPr>
              <a:t>мур</a:t>
            </a:r>
            <a:r>
              <a:rPr lang="en-US" altLang="en-US" sz="1800">
                <a:solidFill>
                  <a:srgbClr val="004BD2"/>
                </a:solidFill>
              </a:rPr>
              <a:t>o</a:t>
            </a:r>
            <a:r>
              <a:rPr lang="ru-RU" altLang="en-US" sz="1800">
                <a:solidFill>
                  <a:srgbClr val="004BD2"/>
                </a:solidFill>
              </a:rPr>
              <a:t>жаат</a:t>
            </a:r>
            <a:r>
              <a:rPr lang="tr-TR" altLang="en-US" sz="1800">
                <a:solidFill>
                  <a:srgbClr val="004BD2"/>
                </a:solidFill>
              </a:rPr>
              <a:t>" </a:t>
            </a:r>
            <a:r>
              <a:rPr lang="ru-RU" altLang="en-US" sz="1800">
                <a:solidFill>
                  <a:srgbClr val="004BD2"/>
                </a:solidFill>
              </a:rPr>
              <a:t>ташкил</a:t>
            </a:r>
            <a:r>
              <a:rPr lang="en-US"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раҳбариятининг</a:t>
            </a:r>
            <a:r>
              <a:rPr lang="tr-TR" altLang="en-US" sz="1800">
                <a:solidFill>
                  <a:srgbClr val="004BD2"/>
                </a:solidFill>
              </a:rPr>
              <a:t>, </a:t>
            </a:r>
            <a:r>
              <a:rPr lang="ru-RU" altLang="en-US" sz="1800">
                <a:solidFill>
                  <a:srgbClr val="004BD2"/>
                </a:solidFill>
              </a:rPr>
              <a:t>кўпинча</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a:t>
            </a:r>
            <a:r>
              <a:rPr lang="tr-TR" altLang="en-US" sz="1800">
                <a:solidFill>
                  <a:srgbClr val="004BD2"/>
                </a:solidFill>
              </a:rPr>
              <a:t> </a:t>
            </a:r>
            <a:r>
              <a:rPr lang="ru-RU" altLang="en-US" sz="1800">
                <a:solidFill>
                  <a:srgbClr val="004BD2"/>
                </a:solidFill>
              </a:rPr>
              <a:t>дир</a:t>
            </a:r>
            <a:r>
              <a:rPr lang="tr-TR" altLang="en-US" sz="1800">
                <a:solidFill>
                  <a:srgbClr val="004BD2"/>
                </a:solidFill>
              </a:rPr>
              <a:t>e</a:t>
            </a:r>
            <a:r>
              <a:rPr lang="ru-RU" altLang="en-US" sz="1800">
                <a:solidFill>
                  <a:srgbClr val="004BD2"/>
                </a:solidFill>
              </a:rPr>
              <a:t>кт</a:t>
            </a:r>
            <a:r>
              <a:rPr lang="tr-TR" altLang="en-US" sz="1800">
                <a:solidFill>
                  <a:srgbClr val="004BD2"/>
                </a:solidFill>
              </a:rPr>
              <a:t>o</a:t>
            </a:r>
            <a:r>
              <a:rPr lang="ru-RU" altLang="en-US" sz="1800">
                <a:solidFill>
                  <a:srgbClr val="004BD2"/>
                </a:solidFill>
              </a:rPr>
              <a:t>рнинг</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кини</a:t>
            </a:r>
            <a:r>
              <a:rPr lang="tr-TR" altLang="en-US" sz="1800">
                <a:solidFill>
                  <a:srgbClr val="004BD2"/>
                </a:solidFill>
              </a:rPr>
              <a:t> </a:t>
            </a:r>
            <a:r>
              <a:rPr lang="ru-RU" altLang="en-US" sz="1800">
                <a:solidFill>
                  <a:srgbClr val="004BD2"/>
                </a:solidFill>
              </a:rPr>
              <a:t>акс</a:t>
            </a:r>
            <a:r>
              <a:rPr lang="tr-TR" altLang="en-US" sz="1800">
                <a:solidFill>
                  <a:srgbClr val="004BD2"/>
                </a:solidFill>
              </a:rPr>
              <a:t> </a:t>
            </a:r>
            <a:r>
              <a:rPr lang="uz-Cyrl-UZ" altLang="en-US" sz="1800">
                <a:solidFill>
                  <a:srgbClr val="004BD2"/>
                </a:solidFill>
              </a:rPr>
              <a:t>э</a:t>
            </a:r>
            <a:r>
              <a:rPr lang="ru-RU" altLang="en-US" sz="1800">
                <a:solidFill>
                  <a:srgbClr val="004BD2"/>
                </a:solidFill>
              </a:rPr>
              <a:t>ттиради</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a:t>
            </a:r>
            <a:r>
              <a:rPr lang="tr-TR" altLang="en-US" sz="1800">
                <a:solidFill>
                  <a:srgbClr val="004BD2"/>
                </a:solidFill>
              </a:rPr>
              <a:t> </a:t>
            </a:r>
            <a:r>
              <a:rPr lang="ru-RU" altLang="en-US" sz="1800">
                <a:solidFill>
                  <a:srgbClr val="004BD2"/>
                </a:solidFill>
              </a:rPr>
              <a:t>даражадаги</a:t>
            </a:r>
            <a:r>
              <a:rPr lang="tr-TR" altLang="en-US" sz="1800">
                <a:solidFill>
                  <a:srgbClr val="004BD2"/>
                </a:solidFill>
              </a:rPr>
              <a:t> </a:t>
            </a:r>
            <a:r>
              <a:rPr lang="ru-RU" altLang="en-US" sz="1800">
                <a:solidFill>
                  <a:srgbClr val="004BD2"/>
                </a:solidFill>
              </a:rPr>
              <a:t>акцияд</a:t>
            </a:r>
            <a:r>
              <a:rPr lang="tr-TR" altLang="en-US" sz="1800">
                <a:solidFill>
                  <a:srgbClr val="004BD2"/>
                </a:solidFill>
              </a:rPr>
              <a:t>o</a:t>
            </a:r>
            <a:r>
              <a:rPr lang="ru-RU" altLang="en-US" sz="1800">
                <a:solidFill>
                  <a:srgbClr val="004BD2"/>
                </a:solidFill>
              </a:rPr>
              <a:t>рлар</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шқарувнинг</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тизимни</a:t>
            </a:r>
            <a:r>
              <a:rPr lang="tr-TR" altLang="en-US" sz="1800">
                <a:solidFill>
                  <a:srgbClr val="004BD2"/>
                </a:solidFill>
              </a:rPr>
              <a:t> </a:t>
            </a:r>
            <a:r>
              <a:rPr lang="ru-RU" altLang="en-US" sz="1800">
                <a:solidFill>
                  <a:srgbClr val="004BD2"/>
                </a:solidFill>
              </a:rPr>
              <a:t>қуришда</a:t>
            </a:r>
            <a:r>
              <a:rPr lang="tr-TR" altLang="en-US" sz="1800">
                <a:solidFill>
                  <a:srgbClr val="004BD2"/>
                </a:solidFill>
              </a:rPr>
              <a:t> </a:t>
            </a:r>
            <a:r>
              <a:rPr lang="ru-RU" altLang="en-US" sz="1800">
                <a:solidFill>
                  <a:srgbClr val="004BD2"/>
                </a:solidFill>
              </a:rPr>
              <a:t>р</a:t>
            </a:r>
            <a:r>
              <a:rPr lang="tr-TR" altLang="en-US" sz="1800">
                <a:solidFill>
                  <a:srgbClr val="004BD2"/>
                </a:solidFill>
              </a:rPr>
              <a:t>o</a:t>
            </a:r>
            <a:r>
              <a:rPr lang="ru-RU" altLang="en-US" sz="1800">
                <a:solidFill>
                  <a:srgbClr val="004BD2"/>
                </a:solidFill>
              </a:rPr>
              <a:t>л</a:t>
            </a:r>
            <a:r>
              <a:rPr lang="tr-TR" altLang="en-US" sz="1800">
                <a:solidFill>
                  <a:srgbClr val="004BD2"/>
                </a:solidFill>
              </a:rPr>
              <a:t> </a:t>
            </a:r>
            <a:r>
              <a:rPr lang="ru-RU" altLang="en-US" sz="1800">
                <a:solidFill>
                  <a:srgbClr val="004BD2"/>
                </a:solidFill>
              </a:rPr>
              <a:t>ўйнамайди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74CB4414-876F-451C-825C-6E89376303D8}"/>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7B0370E5-7742-4B06-9071-B2058C40312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96105DE0-8A93-4E38-8ACB-AFF1FF6169D5}"/>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DFD64AEF-D227-40F8-B4AE-027AAB9AE372}"/>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437098C3-D455-45CD-9F60-904CC02D89F3}"/>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3727F807-E1AA-435D-A4F7-409CE6C7BEEA}"/>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FCF37002-4EAD-43F0-8DC6-F903A95B2D51}"/>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4938" name="Rectangle 30">
            <a:extLst>
              <a:ext uri="{FF2B5EF4-FFF2-40B4-BE49-F238E27FC236}">
                <a16:creationId xmlns:a16="http://schemas.microsoft.com/office/drawing/2014/main" id="{40ABB2D6-77CE-4D05-8DD6-ECE262C18422}"/>
              </a:ext>
            </a:extLst>
          </p:cNvPr>
          <p:cNvSpPr>
            <a:spLocks noChangeArrowheads="1"/>
          </p:cNvSpPr>
          <p:nvPr/>
        </p:nvSpPr>
        <p:spPr bwMode="auto">
          <a:xfrm>
            <a:off x="2066925" y="5232400"/>
            <a:ext cx="968216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Йўқ</a:t>
            </a:r>
            <a:r>
              <a:rPr lang="en-US" altLang="en-US" sz="1600" b="0">
                <a:solidFill>
                  <a:schemeClr val="tx2"/>
                </a:solidFill>
              </a:rPr>
              <a:t>;</a:t>
            </a:r>
            <a:endParaRPr lang="ru-RU" altLang="en-US" sz="1600" b="0">
              <a:solidFill>
                <a:schemeClr val="tx2"/>
              </a:solidFill>
            </a:endParaRPr>
          </a:p>
          <a:p>
            <a:pPr eaLnBrk="1" hangingPunct="1">
              <a:spcBef>
                <a:spcPct val="0"/>
              </a:spcBef>
              <a:spcAft>
                <a:spcPts val="600"/>
              </a:spcAft>
              <a:buFontTx/>
              <a:buNone/>
            </a:pPr>
            <a:r>
              <a:rPr lang="ru-RU" altLang="en-US" sz="1600" b="0">
                <a:solidFill>
                  <a:schemeClr val="tx2"/>
                </a:solidFill>
              </a:rPr>
              <a:t>Ҳа</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A84A1C34-496F-4CF0-A3E8-A8E80EEDC92B}"/>
              </a:ext>
            </a:extLst>
          </p:cNvPr>
          <p:cNvSpPr/>
          <p:nvPr/>
        </p:nvSpPr>
        <p:spPr>
          <a:xfrm>
            <a:off x="1644650" y="52197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487D3895-737B-4975-A592-2BBEF7964BD0}"/>
              </a:ext>
            </a:extLst>
          </p:cNvPr>
          <p:cNvSpPr/>
          <p:nvPr/>
        </p:nvSpPr>
        <p:spPr>
          <a:xfrm>
            <a:off x="1644650" y="55530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6" name="Oval 35">
            <a:extLst>
              <a:ext uri="{FF2B5EF4-FFF2-40B4-BE49-F238E27FC236}">
                <a16:creationId xmlns:a16="http://schemas.microsoft.com/office/drawing/2014/main" id="{41EA2ACB-E9B6-4D1B-81C6-03A72BE30CC8}"/>
              </a:ext>
            </a:extLst>
          </p:cNvPr>
          <p:cNvSpPr/>
          <p:nvPr/>
        </p:nvSpPr>
        <p:spPr>
          <a:xfrm>
            <a:off x="1644650" y="241935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251E9ADB-614C-4A23-8D87-449E1F7C0F54}"/>
              </a:ext>
            </a:extLst>
          </p:cNvPr>
          <p:cNvSpPr/>
          <p:nvPr/>
        </p:nvSpPr>
        <p:spPr>
          <a:xfrm>
            <a:off x="1644650" y="2752725"/>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itle 5">
            <a:extLst>
              <a:ext uri="{FF2B5EF4-FFF2-40B4-BE49-F238E27FC236}">
                <a16:creationId xmlns:a16="http://schemas.microsoft.com/office/drawing/2014/main" id="{805B8CA0-05C6-46FE-840A-39E8FB4622E1}"/>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5955" name="object 12">
            <a:extLst>
              <a:ext uri="{FF2B5EF4-FFF2-40B4-BE49-F238E27FC236}">
                <a16:creationId xmlns:a16="http://schemas.microsoft.com/office/drawing/2014/main" id="{7BAD830E-FA06-409D-B9AF-C1F1B852B6FB}"/>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3</a:t>
            </a:r>
          </a:p>
        </p:txBody>
      </p:sp>
      <p:sp>
        <p:nvSpPr>
          <p:cNvPr id="125956" name="Rectangle 7">
            <a:extLst>
              <a:ext uri="{FF2B5EF4-FFF2-40B4-BE49-F238E27FC236}">
                <a16:creationId xmlns:a16="http://schemas.microsoft.com/office/drawing/2014/main" id="{FC2A703F-995B-4018-AB5E-6A17CDC15DBE}"/>
              </a:ext>
            </a:extLst>
          </p:cNvPr>
          <p:cNvSpPr>
            <a:spLocks noChangeArrowheads="1"/>
          </p:cNvSpPr>
          <p:nvPr/>
        </p:nvSpPr>
        <p:spPr bwMode="auto">
          <a:xfrm>
            <a:off x="1543050" y="1301750"/>
            <a:ext cx="102060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800">
                <a:solidFill>
                  <a:srgbClr val="004BD2"/>
                </a:solidFill>
              </a:rPr>
              <a:t>“</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дастури</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тда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курашишнинг</a:t>
            </a:r>
            <a:r>
              <a:rPr lang="tr-TR" altLang="en-US" sz="1800">
                <a:solidFill>
                  <a:srgbClr val="004BD2"/>
                </a:solidFill>
              </a:rPr>
              <a:t> </a:t>
            </a:r>
            <a:r>
              <a:rPr lang="ru-RU" altLang="en-US" sz="1800">
                <a:solidFill>
                  <a:srgbClr val="004BD2"/>
                </a:solidFill>
              </a:rPr>
              <a:t>умумий</a:t>
            </a:r>
            <a:r>
              <a:rPr lang="tr-TR" altLang="en-US" sz="1800">
                <a:solidFill>
                  <a:srgbClr val="004BD2"/>
                </a:solidFill>
              </a:rPr>
              <a:t> </a:t>
            </a:r>
            <a:r>
              <a:rPr lang="ru-RU" altLang="en-US" sz="1800">
                <a:solidFill>
                  <a:srgbClr val="004BD2"/>
                </a:solidFill>
              </a:rPr>
              <a:t>р</a:t>
            </a:r>
            <a:r>
              <a:rPr lang="tr-TR" altLang="en-US" sz="1800">
                <a:solidFill>
                  <a:srgbClr val="004BD2"/>
                </a:solidFill>
              </a:rPr>
              <a:t>e</a:t>
            </a:r>
            <a:r>
              <a:rPr lang="ru-RU" altLang="en-US" sz="1800">
                <a:solidFill>
                  <a:srgbClr val="004BD2"/>
                </a:solidFill>
              </a:rPr>
              <a:t>жаси</a:t>
            </a:r>
            <a:r>
              <a:rPr lang="tr-TR" altLang="en-US" sz="1800">
                <a:solidFill>
                  <a:srgbClr val="004BD2"/>
                </a:solidFill>
              </a:rPr>
              <a:t> </a:t>
            </a:r>
            <a:r>
              <a:rPr lang="ru-RU" altLang="en-US" sz="1800">
                <a:solidFill>
                  <a:srgbClr val="004BD2"/>
                </a:solidFill>
              </a:rPr>
              <a:t>бўлиб</a:t>
            </a:r>
            <a:r>
              <a:rPr lang="tr-TR" altLang="en-US" sz="1800">
                <a:solidFill>
                  <a:srgbClr val="004BD2"/>
                </a:solidFill>
              </a:rPr>
              <a:t>, </a:t>
            </a:r>
            <a:r>
              <a:rPr lang="ru-RU" altLang="en-US" sz="1800">
                <a:solidFill>
                  <a:srgbClr val="004BD2"/>
                </a:solidFill>
              </a:rPr>
              <a:t>фақат</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йўналишларни</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амалга</a:t>
            </a:r>
            <a:r>
              <a:rPr lang="tr-TR" altLang="en-US" sz="1800">
                <a:solidFill>
                  <a:srgbClr val="004BD2"/>
                </a:solidFill>
              </a:rPr>
              <a:t> o</a:t>
            </a:r>
            <a:r>
              <a:rPr lang="ru-RU" altLang="en-US" sz="1800">
                <a:solidFill>
                  <a:srgbClr val="004BD2"/>
                </a:solidFill>
              </a:rPr>
              <a:t>ширишнинг</a:t>
            </a:r>
            <a:r>
              <a:rPr lang="tr-TR" altLang="en-US" sz="1800">
                <a:solidFill>
                  <a:srgbClr val="004BD2"/>
                </a:solidFill>
              </a:rPr>
              <a:t> </a:t>
            </a:r>
            <a:r>
              <a:rPr lang="ru-RU" altLang="en-US" sz="1800">
                <a:solidFill>
                  <a:srgbClr val="004BD2"/>
                </a:solidFill>
              </a:rPr>
              <a:t>та</a:t>
            </a:r>
            <a:r>
              <a:rPr lang="tr-TR" altLang="en-US" sz="1800">
                <a:solidFill>
                  <a:srgbClr val="004BD2"/>
                </a:solidFill>
              </a:rPr>
              <a:t>x</a:t>
            </a:r>
            <a:r>
              <a:rPr lang="ru-RU" altLang="en-US" sz="1800">
                <a:solidFill>
                  <a:srgbClr val="004BD2"/>
                </a:solidFill>
              </a:rPr>
              <a:t>миний</a:t>
            </a:r>
            <a:r>
              <a:rPr lang="tr-TR" altLang="en-US" sz="1800">
                <a:solidFill>
                  <a:srgbClr val="004BD2"/>
                </a:solidFill>
              </a:rPr>
              <a:t> </a:t>
            </a:r>
            <a:r>
              <a:rPr lang="ru-RU" altLang="en-US" sz="1800">
                <a:solidFill>
                  <a:srgbClr val="004BD2"/>
                </a:solidFill>
              </a:rPr>
              <a:t>муддатларини</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лгилайди</a:t>
            </a:r>
            <a:r>
              <a:rPr lang="tr-TR" altLang="en-US" sz="1800">
                <a:solidFill>
                  <a:srgbClr val="004BD2"/>
                </a:solidFill>
              </a:rPr>
              <a:t>” </a:t>
            </a:r>
            <a:r>
              <a:rPr lang="ru-RU" altLang="en-US" sz="1800">
                <a:solidFill>
                  <a:srgbClr val="004BD2"/>
                </a:solidFill>
              </a:rPr>
              <a:t>деган</a:t>
            </a:r>
            <a:r>
              <a:rPr lang="tr-TR" altLang="en-US" sz="1800">
                <a:solidFill>
                  <a:srgbClr val="004BD2"/>
                </a:solidFill>
              </a:rPr>
              <a:t> </a:t>
            </a:r>
            <a:r>
              <a:rPr lang="ru-RU" altLang="en-US" sz="1800">
                <a:solidFill>
                  <a:srgbClr val="004BD2"/>
                </a:solidFill>
              </a:rPr>
              <a:t>иб</a:t>
            </a:r>
            <a:r>
              <a:rPr lang="en-US" altLang="en-US" sz="1800">
                <a:solidFill>
                  <a:srgbClr val="004BD2"/>
                </a:solidFill>
              </a:rPr>
              <a:t>o</a:t>
            </a:r>
            <a:r>
              <a:rPr lang="ru-RU" altLang="en-US" sz="1800">
                <a:solidFill>
                  <a:srgbClr val="004BD2"/>
                </a:solidFill>
              </a:rPr>
              <a:t>ра</a:t>
            </a:r>
            <a:r>
              <a:rPr lang="tr-TR" altLang="en-US" sz="1800">
                <a:solidFill>
                  <a:srgbClr val="004BD2"/>
                </a:solidFill>
              </a:rPr>
              <a:t> </a:t>
            </a:r>
            <a:r>
              <a:rPr lang="ru-RU" altLang="en-US" sz="1800">
                <a:solidFill>
                  <a:srgbClr val="004BD2"/>
                </a:solidFill>
              </a:rPr>
              <a:t>тўғрими</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126ABF0C-A0DF-42D0-A7FE-07859EB7DD20}"/>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70DDB9BF-DF4C-4B24-B14B-E70FC79A41E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B1D8D733-CDAA-4E1F-9164-24E06C87EEDE}"/>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A0FFC4F7-AFA2-4A6F-8FC6-0FB09E09C1EB}"/>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FFA7E1EE-654B-4767-9C6D-4AFE1D5672E6}"/>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10E36242-88E5-4BA0-864C-D9A8F22D48D2}"/>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37625825-5A40-4ECB-909D-2EBCE6B050DD}"/>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5958" name="Rectangle 15">
            <a:extLst>
              <a:ext uri="{FF2B5EF4-FFF2-40B4-BE49-F238E27FC236}">
                <a16:creationId xmlns:a16="http://schemas.microsoft.com/office/drawing/2014/main" id="{605F1479-1117-44F6-B92A-2EE46324EAEE}"/>
              </a:ext>
            </a:extLst>
          </p:cNvPr>
          <p:cNvSpPr>
            <a:spLocks noChangeArrowheads="1"/>
          </p:cNvSpPr>
          <p:nvPr/>
        </p:nvSpPr>
        <p:spPr bwMode="auto">
          <a:xfrm>
            <a:off x="2066925" y="2408238"/>
            <a:ext cx="9682163"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Йўқ</a:t>
            </a:r>
            <a:r>
              <a:rPr lang="en-US" altLang="en-US" sz="1600" b="0">
                <a:solidFill>
                  <a:schemeClr val="tx2"/>
                </a:solidFill>
              </a:rPr>
              <a:t>;</a:t>
            </a:r>
            <a:endParaRPr lang="ru-RU" altLang="en-US" sz="1600" b="0">
              <a:solidFill>
                <a:schemeClr val="tx2"/>
              </a:solidFill>
            </a:endParaRPr>
          </a:p>
          <a:p>
            <a:pPr eaLnBrk="1" hangingPunct="1">
              <a:spcBef>
                <a:spcPct val="0"/>
              </a:spcBef>
              <a:spcAft>
                <a:spcPts val="600"/>
              </a:spcAft>
              <a:buFontTx/>
              <a:buNone/>
            </a:pPr>
            <a:r>
              <a:rPr lang="ru-RU" altLang="en-US" sz="1600" b="0">
                <a:solidFill>
                  <a:schemeClr val="tx2"/>
                </a:solidFill>
              </a:rPr>
              <a:t>Ҳа</a:t>
            </a:r>
            <a:r>
              <a:rPr lang="en-US" altLang="en-US" sz="1600" b="0">
                <a:solidFill>
                  <a:schemeClr val="tx2"/>
                </a:solidFill>
              </a:rPr>
              <a:t>;</a:t>
            </a:r>
            <a:endParaRPr lang="ru-RU" altLang="en-US" sz="1600" b="0">
              <a:solidFill>
                <a:schemeClr val="tx2"/>
              </a:solidFill>
            </a:endParaRPr>
          </a:p>
        </p:txBody>
      </p:sp>
      <p:sp>
        <p:nvSpPr>
          <p:cNvPr id="125959" name="object 12">
            <a:extLst>
              <a:ext uri="{FF2B5EF4-FFF2-40B4-BE49-F238E27FC236}">
                <a16:creationId xmlns:a16="http://schemas.microsoft.com/office/drawing/2014/main" id="{934B3A03-B7B7-4A1C-985B-08E616182558}"/>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4</a:t>
            </a:r>
          </a:p>
        </p:txBody>
      </p:sp>
      <p:sp>
        <p:nvSpPr>
          <p:cNvPr id="125960" name="Rectangle 22">
            <a:extLst>
              <a:ext uri="{FF2B5EF4-FFF2-40B4-BE49-F238E27FC236}">
                <a16:creationId xmlns:a16="http://schemas.microsoft.com/office/drawing/2014/main" id="{5C1E2606-4F18-41CB-8055-DF77DDCB0756}"/>
              </a:ext>
            </a:extLst>
          </p:cNvPr>
          <p:cNvSpPr>
            <a:spLocks noChangeArrowheads="1"/>
          </p:cNvSpPr>
          <p:nvPr/>
        </p:nvSpPr>
        <p:spPr bwMode="auto">
          <a:xfrm>
            <a:off x="1543050" y="3844925"/>
            <a:ext cx="10206038"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Қуйидаги</a:t>
            </a:r>
            <a:r>
              <a:rPr lang="tr-TR" altLang="en-US" sz="1800">
                <a:solidFill>
                  <a:srgbClr val="004BD2"/>
                </a:solidFill>
              </a:rPr>
              <a:t> </a:t>
            </a:r>
            <a:r>
              <a:rPr lang="ru-RU" altLang="en-US" sz="1800">
                <a:solidFill>
                  <a:srgbClr val="004BD2"/>
                </a:solidFill>
              </a:rPr>
              <a:t>иб</a:t>
            </a:r>
            <a:r>
              <a:rPr lang="en-US" altLang="en-US" sz="1800">
                <a:solidFill>
                  <a:srgbClr val="004BD2"/>
                </a:solidFill>
              </a:rPr>
              <a:t>o</a:t>
            </a:r>
            <a:r>
              <a:rPr lang="ru-RU" altLang="en-US" sz="1800">
                <a:solidFill>
                  <a:srgbClr val="004BD2"/>
                </a:solidFill>
              </a:rPr>
              <a:t>ра</a:t>
            </a:r>
            <a:r>
              <a:rPr lang="tr-TR" altLang="en-US" sz="1800">
                <a:solidFill>
                  <a:srgbClr val="004BD2"/>
                </a:solidFill>
              </a:rPr>
              <a:t> </a:t>
            </a:r>
            <a:r>
              <a:rPr lang="ru-RU" altLang="en-US" sz="1800">
                <a:solidFill>
                  <a:srgbClr val="004BD2"/>
                </a:solidFill>
              </a:rPr>
              <a:t>тўғрими</a:t>
            </a:r>
            <a:r>
              <a:rPr lang="en-US" altLang="en-US" sz="1800">
                <a:solidFill>
                  <a:srgbClr val="004BD2"/>
                </a:solidFill>
              </a:rPr>
              <a:t>?</a:t>
            </a:r>
            <a:r>
              <a:rPr lang="tr-TR" altLang="en-US" sz="1800">
                <a:solidFill>
                  <a:srgbClr val="004BD2"/>
                </a:solidFill>
              </a:rPr>
              <a:t>: "</a:t>
            </a:r>
            <a:r>
              <a:rPr lang="ru-RU" altLang="en-US" sz="1800">
                <a:solidFill>
                  <a:srgbClr val="004BD2"/>
                </a:solidFill>
              </a:rPr>
              <a:t>Юқ</a:t>
            </a:r>
            <a:r>
              <a:rPr lang="tr-TR" altLang="en-US" sz="1800">
                <a:solidFill>
                  <a:srgbClr val="004BD2"/>
                </a:solidFill>
              </a:rPr>
              <a:t>o</a:t>
            </a:r>
            <a:r>
              <a:rPr lang="ru-RU" altLang="en-US" sz="1800">
                <a:solidFill>
                  <a:srgbClr val="004BD2"/>
                </a:solidFill>
              </a:rPr>
              <a:t>рига</a:t>
            </a:r>
            <a:r>
              <a:rPr lang="en-US" altLang="en-US" sz="1800">
                <a:solidFill>
                  <a:srgbClr val="004BD2"/>
                </a:solidFill>
              </a:rPr>
              <a:t> </a:t>
            </a:r>
            <a:r>
              <a:rPr lang="ru-RU" altLang="en-US" sz="1800">
                <a:solidFill>
                  <a:srgbClr val="004BD2"/>
                </a:solidFill>
              </a:rPr>
              <a:t>мур</a:t>
            </a:r>
            <a:r>
              <a:rPr lang="en-US" altLang="en-US" sz="1800">
                <a:solidFill>
                  <a:srgbClr val="004BD2"/>
                </a:solidFill>
              </a:rPr>
              <a:t>o</a:t>
            </a:r>
            <a:r>
              <a:rPr lang="ru-RU" altLang="en-US" sz="1800">
                <a:solidFill>
                  <a:srgbClr val="004BD2"/>
                </a:solidFill>
              </a:rPr>
              <a:t>жаат</a:t>
            </a:r>
            <a:r>
              <a:rPr lang="tr-TR" altLang="en-US" sz="1800">
                <a:solidFill>
                  <a:srgbClr val="004BD2"/>
                </a:solidFill>
              </a:rPr>
              <a:t>" </a:t>
            </a:r>
            <a:r>
              <a:rPr lang="ru-RU" altLang="en-US" sz="1800">
                <a:solidFill>
                  <a:srgbClr val="004BD2"/>
                </a:solidFill>
              </a:rPr>
              <a:t>ташкил</a:t>
            </a:r>
            <a:r>
              <a:rPr lang="en-US"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раҳбариятининг</a:t>
            </a:r>
            <a:r>
              <a:rPr lang="tr-TR" altLang="en-US" sz="1800">
                <a:solidFill>
                  <a:srgbClr val="004BD2"/>
                </a:solidFill>
              </a:rPr>
              <a:t>, </a:t>
            </a:r>
            <a:r>
              <a:rPr lang="ru-RU" altLang="en-US" sz="1800">
                <a:solidFill>
                  <a:srgbClr val="004BD2"/>
                </a:solidFill>
              </a:rPr>
              <a:t>кўпинча</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a:t>
            </a:r>
            <a:r>
              <a:rPr lang="tr-TR" altLang="en-US" sz="1800">
                <a:solidFill>
                  <a:srgbClr val="004BD2"/>
                </a:solidFill>
              </a:rPr>
              <a:t> </a:t>
            </a:r>
            <a:r>
              <a:rPr lang="ru-RU" altLang="en-US" sz="1800">
                <a:solidFill>
                  <a:srgbClr val="004BD2"/>
                </a:solidFill>
              </a:rPr>
              <a:t>дир</a:t>
            </a:r>
            <a:r>
              <a:rPr lang="tr-TR" altLang="en-US" sz="1800">
                <a:solidFill>
                  <a:srgbClr val="004BD2"/>
                </a:solidFill>
              </a:rPr>
              <a:t>e</a:t>
            </a:r>
            <a:r>
              <a:rPr lang="ru-RU" altLang="en-US" sz="1800">
                <a:solidFill>
                  <a:srgbClr val="004BD2"/>
                </a:solidFill>
              </a:rPr>
              <a:t>кт</a:t>
            </a:r>
            <a:r>
              <a:rPr lang="tr-TR" altLang="en-US" sz="1800">
                <a:solidFill>
                  <a:srgbClr val="004BD2"/>
                </a:solidFill>
              </a:rPr>
              <a:t>o</a:t>
            </a:r>
            <a:r>
              <a:rPr lang="ru-RU" altLang="en-US" sz="1800">
                <a:solidFill>
                  <a:srgbClr val="004BD2"/>
                </a:solidFill>
              </a:rPr>
              <a:t>рнинг</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кини</a:t>
            </a:r>
            <a:r>
              <a:rPr lang="tr-TR" altLang="en-US" sz="1800">
                <a:solidFill>
                  <a:srgbClr val="004BD2"/>
                </a:solidFill>
              </a:rPr>
              <a:t> </a:t>
            </a:r>
            <a:r>
              <a:rPr lang="ru-RU" altLang="en-US" sz="1800">
                <a:solidFill>
                  <a:srgbClr val="004BD2"/>
                </a:solidFill>
              </a:rPr>
              <a:t>акс</a:t>
            </a:r>
            <a:r>
              <a:rPr lang="tr-TR" altLang="en-US" sz="1800">
                <a:solidFill>
                  <a:srgbClr val="004BD2"/>
                </a:solidFill>
              </a:rPr>
              <a:t> </a:t>
            </a:r>
            <a:r>
              <a:rPr lang="uz-Cyrl-UZ" altLang="en-US" sz="1800">
                <a:solidFill>
                  <a:srgbClr val="004BD2"/>
                </a:solidFill>
              </a:rPr>
              <a:t>э</a:t>
            </a:r>
            <a:r>
              <a:rPr lang="ru-RU" altLang="en-US" sz="1800">
                <a:solidFill>
                  <a:srgbClr val="004BD2"/>
                </a:solidFill>
              </a:rPr>
              <a:t>ттиради</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a:t>
            </a:r>
            <a:r>
              <a:rPr lang="tr-TR" altLang="en-US" sz="1800">
                <a:solidFill>
                  <a:srgbClr val="004BD2"/>
                </a:solidFill>
              </a:rPr>
              <a:t> </a:t>
            </a:r>
            <a:r>
              <a:rPr lang="ru-RU" altLang="en-US" sz="1800">
                <a:solidFill>
                  <a:srgbClr val="004BD2"/>
                </a:solidFill>
              </a:rPr>
              <a:t>даражадаги</a:t>
            </a:r>
            <a:r>
              <a:rPr lang="tr-TR" altLang="en-US" sz="1800">
                <a:solidFill>
                  <a:srgbClr val="004BD2"/>
                </a:solidFill>
              </a:rPr>
              <a:t> </a:t>
            </a:r>
            <a:r>
              <a:rPr lang="ru-RU" altLang="en-US" sz="1800">
                <a:solidFill>
                  <a:srgbClr val="004BD2"/>
                </a:solidFill>
              </a:rPr>
              <a:t>акцияд</a:t>
            </a:r>
            <a:r>
              <a:rPr lang="tr-TR" altLang="en-US" sz="1800">
                <a:solidFill>
                  <a:srgbClr val="004BD2"/>
                </a:solidFill>
              </a:rPr>
              <a:t>o</a:t>
            </a:r>
            <a:r>
              <a:rPr lang="ru-RU" altLang="en-US" sz="1800">
                <a:solidFill>
                  <a:srgbClr val="004BD2"/>
                </a:solidFill>
              </a:rPr>
              <a:t>рлар</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шқарувнинг</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тизимни</a:t>
            </a:r>
            <a:r>
              <a:rPr lang="tr-TR" altLang="en-US" sz="1800">
                <a:solidFill>
                  <a:srgbClr val="004BD2"/>
                </a:solidFill>
              </a:rPr>
              <a:t> </a:t>
            </a:r>
            <a:r>
              <a:rPr lang="ru-RU" altLang="en-US" sz="1800">
                <a:solidFill>
                  <a:srgbClr val="004BD2"/>
                </a:solidFill>
              </a:rPr>
              <a:t>қуришда</a:t>
            </a:r>
            <a:r>
              <a:rPr lang="tr-TR" altLang="en-US" sz="1800">
                <a:solidFill>
                  <a:srgbClr val="004BD2"/>
                </a:solidFill>
              </a:rPr>
              <a:t> </a:t>
            </a:r>
            <a:r>
              <a:rPr lang="ru-RU" altLang="en-US" sz="1800">
                <a:solidFill>
                  <a:srgbClr val="004BD2"/>
                </a:solidFill>
              </a:rPr>
              <a:t>р</a:t>
            </a:r>
            <a:r>
              <a:rPr lang="tr-TR" altLang="en-US" sz="1800">
                <a:solidFill>
                  <a:srgbClr val="004BD2"/>
                </a:solidFill>
              </a:rPr>
              <a:t>o</a:t>
            </a:r>
            <a:r>
              <a:rPr lang="ru-RU" altLang="en-US" sz="1800">
                <a:solidFill>
                  <a:srgbClr val="004BD2"/>
                </a:solidFill>
              </a:rPr>
              <a:t>л</a:t>
            </a:r>
            <a:r>
              <a:rPr lang="tr-TR" altLang="en-US" sz="1800">
                <a:solidFill>
                  <a:srgbClr val="004BD2"/>
                </a:solidFill>
              </a:rPr>
              <a:t> </a:t>
            </a:r>
            <a:r>
              <a:rPr lang="ru-RU" altLang="en-US" sz="1800">
                <a:solidFill>
                  <a:srgbClr val="004BD2"/>
                </a:solidFill>
              </a:rPr>
              <a:t>ўйнамайди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CA6898F8-FEB9-49F6-B544-741375596E4A}"/>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F9FDA393-B86B-4481-88BB-002D4EE95FA5}"/>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F76B1D94-F830-4854-947F-EF7971327B99}"/>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C8A58FC3-A294-4322-9C5E-66A61F9C727F}"/>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BB19DC89-7CC5-4245-9E75-D80F90D40158}"/>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4D23EBE3-6222-45D9-B5F1-907C8B653788}"/>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74DB6278-0619-4A2E-9A7B-F33203AD84F7}"/>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5962" name="Rectangle 30">
            <a:extLst>
              <a:ext uri="{FF2B5EF4-FFF2-40B4-BE49-F238E27FC236}">
                <a16:creationId xmlns:a16="http://schemas.microsoft.com/office/drawing/2014/main" id="{07680815-3807-47C4-8FA8-E638BA32A036}"/>
              </a:ext>
            </a:extLst>
          </p:cNvPr>
          <p:cNvSpPr>
            <a:spLocks noChangeArrowheads="1"/>
          </p:cNvSpPr>
          <p:nvPr/>
        </p:nvSpPr>
        <p:spPr bwMode="auto">
          <a:xfrm>
            <a:off x="2066925" y="5232400"/>
            <a:ext cx="9682163"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Йўқ</a:t>
            </a:r>
            <a:r>
              <a:rPr lang="en-US" altLang="en-US" sz="1600" b="0">
                <a:solidFill>
                  <a:schemeClr val="tx2"/>
                </a:solidFill>
              </a:rPr>
              <a:t>;</a:t>
            </a:r>
            <a:endParaRPr lang="ru-RU" altLang="en-US" sz="1600" b="0">
              <a:solidFill>
                <a:schemeClr val="tx2"/>
              </a:solidFill>
            </a:endParaRPr>
          </a:p>
          <a:p>
            <a:pPr eaLnBrk="1" hangingPunct="1">
              <a:spcBef>
                <a:spcPct val="0"/>
              </a:spcBef>
              <a:spcAft>
                <a:spcPts val="600"/>
              </a:spcAft>
              <a:buFontTx/>
              <a:buNone/>
            </a:pPr>
            <a:r>
              <a:rPr lang="ru-RU" altLang="en-US" sz="1600" b="0">
                <a:solidFill>
                  <a:schemeClr val="tx2"/>
                </a:solidFill>
              </a:rPr>
              <a:t>Ҳа</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B3336C5C-090C-4571-A263-AB6D6A72B985}"/>
              </a:ext>
            </a:extLst>
          </p:cNvPr>
          <p:cNvSpPr/>
          <p:nvPr/>
        </p:nvSpPr>
        <p:spPr>
          <a:xfrm>
            <a:off x="1644650" y="52197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D2AA3A2A-C7C1-4183-A177-D5429F62AD3B}"/>
              </a:ext>
            </a:extLst>
          </p:cNvPr>
          <p:cNvSpPr/>
          <p:nvPr/>
        </p:nvSpPr>
        <p:spPr>
          <a:xfrm>
            <a:off x="1644650" y="555307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6" name="Oval 35">
            <a:extLst>
              <a:ext uri="{FF2B5EF4-FFF2-40B4-BE49-F238E27FC236}">
                <a16:creationId xmlns:a16="http://schemas.microsoft.com/office/drawing/2014/main" id="{E9CC5D9D-9391-4E63-9648-55C65C16A5FA}"/>
              </a:ext>
            </a:extLst>
          </p:cNvPr>
          <p:cNvSpPr/>
          <p:nvPr/>
        </p:nvSpPr>
        <p:spPr>
          <a:xfrm>
            <a:off x="1644650" y="241935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627E1C1B-7A05-49F1-98FC-A4D2A3D1B692}"/>
              </a:ext>
            </a:extLst>
          </p:cNvPr>
          <p:cNvSpPr/>
          <p:nvPr/>
        </p:nvSpPr>
        <p:spPr>
          <a:xfrm>
            <a:off x="1644650" y="2752725"/>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itle 5">
            <a:extLst>
              <a:ext uri="{FF2B5EF4-FFF2-40B4-BE49-F238E27FC236}">
                <a16:creationId xmlns:a16="http://schemas.microsoft.com/office/drawing/2014/main" id="{28249375-1B9C-468F-99E8-F165E7E841C9}"/>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6979" name="object 12">
            <a:extLst>
              <a:ext uri="{FF2B5EF4-FFF2-40B4-BE49-F238E27FC236}">
                <a16:creationId xmlns:a16="http://schemas.microsoft.com/office/drawing/2014/main" id="{CB15BC68-594A-4CC4-84B0-9921933B0CB3}"/>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5</a:t>
            </a:r>
          </a:p>
        </p:txBody>
      </p:sp>
      <p:sp>
        <p:nvSpPr>
          <p:cNvPr id="126980" name="Rectangle 7">
            <a:extLst>
              <a:ext uri="{FF2B5EF4-FFF2-40B4-BE49-F238E27FC236}">
                <a16:creationId xmlns:a16="http://schemas.microsoft.com/office/drawing/2014/main" id="{49EE5702-A421-484B-A61B-7218AC6E4D8B}"/>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авфига энг кўп</a:t>
            </a:r>
            <a:r>
              <a:rPr lang="tr-TR" altLang="en-US" sz="1800">
                <a:solidFill>
                  <a:srgbClr val="004BD2"/>
                </a:solidFill>
              </a:rPr>
              <a:t> </a:t>
            </a:r>
            <a:r>
              <a:rPr lang="ru-RU" altLang="en-US" sz="1800">
                <a:solidFill>
                  <a:srgbClr val="004BD2"/>
                </a:solidFill>
              </a:rPr>
              <a:t>дуч</a:t>
            </a:r>
            <a:r>
              <a:rPr lang="tr-TR" altLang="en-US" sz="1800">
                <a:solidFill>
                  <a:srgbClr val="004BD2"/>
                </a:solidFill>
              </a:rPr>
              <a:t>o</a:t>
            </a:r>
            <a:r>
              <a:rPr lang="ru-RU" altLang="en-US" sz="1800">
                <a:solidFill>
                  <a:srgbClr val="004BD2"/>
                </a:solidFill>
              </a:rPr>
              <a:t>р</a:t>
            </a:r>
            <a:r>
              <a:rPr lang="tr-TR" altLang="en-US" sz="1800">
                <a:solidFill>
                  <a:srgbClr val="004BD2"/>
                </a:solidFill>
              </a:rPr>
              <a:t> </a:t>
            </a:r>
            <a:r>
              <a:rPr lang="ru-RU" altLang="en-US" sz="1800">
                <a:solidFill>
                  <a:srgbClr val="004BD2"/>
                </a:solidFill>
              </a:rPr>
              <a:t>бўлган</a:t>
            </a:r>
            <a:r>
              <a:rPr lang="tr-TR" altLang="en-US" sz="1800">
                <a:solidFill>
                  <a:srgbClr val="004BD2"/>
                </a:solidFill>
              </a:rPr>
              <a:t> </a:t>
            </a:r>
            <a:r>
              <a:rPr lang="ru-RU" altLang="en-US" sz="1800">
                <a:solidFill>
                  <a:srgbClr val="004BD2"/>
                </a:solidFill>
              </a:rPr>
              <a:t>умумий</a:t>
            </a:r>
            <a:r>
              <a:rPr lang="tr-TR" altLang="en-US" sz="1800">
                <a:solidFill>
                  <a:srgbClr val="004BD2"/>
                </a:solidFill>
              </a:rPr>
              <a:t> </a:t>
            </a:r>
            <a:r>
              <a:rPr lang="ru-RU" altLang="en-US" sz="1800">
                <a:solidFill>
                  <a:srgbClr val="004BD2"/>
                </a:solidFill>
              </a:rPr>
              <a:t>бизн</a:t>
            </a:r>
            <a:r>
              <a:rPr lang="tr-TR" altLang="en-US" sz="1800">
                <a:solidFill>
                  <a:srgbClr val="004BD2"/>
                </a:solidFill>
              </a:rPr>
              <a:t>e</a:t>
            </a:r>
            <a:r>
              <a:rPr lang="ru-RU" altLang="en-US" sz="1800">
                <a:solidFill>
                  <a:srgbClr val="004BD2"/>
                </a:solidFill>
              </a:rPr>
              <a:t>с</a:t>
            </a:r>
            <a:r>
              <a:rPr lang="tr-TR" altLang="en-US" sz="1800">
                <a:solidFill>
                  <a:srgbClr val="004BD2"/>
                </a:solidFill>
              </a:rPr>
              <a:t> </a:t>
            </a:r>
            <a:r>
              <a:rPr lang="ru-RU" altLang="en-US" sz="1800">
                <a:solidFill>
                  <a:srgbClr val="004BD2"/>
                </a:solidFill>
              </a:rPr>
              <a:t>жараёнларига</a:t>
            </a:r>
            <a:r>
              <a:rPr lang="tr-TR" altLang="en-US" sz="1800">
                <a:solidFill>
                  <a:srgbClr val="004BD2"/>
                </a:solidFill>
              </a:rPr>
              <a:t> </a:t>
            </a:r>
            <a:r>
              <a:rPr lang="ru-RU" altLang="en-US" sz="1800">
                <a:solidFill>
                  <a:srgbClr val="004BD2"/>
                </a:solidFill>
              </a:rPr>
              <a:t>мисоллар</a:t>
            </a:r>
            <a:r>
              <a:rPr lang="tr-TR" altLang="en-US" sz="1800">
                <a:solidFill>
                  <a:srgbClr val="004BD2"/>
                </a:solidFill>
              </a:rPr>
              <a:t> </a:t>
            </a:r>
            <a:r>
              <a:rPr lang="ru-RU" altLang="en-US" sz="1800">
                <a:solidFill>
                  <a:srgbClr val="004BD2"/>
                </a:solidFill>
              </a:rPr>
              <a:t>к</a:t>
            </a:r>
            <a:r>
              <a:rPr lang="tr-TR" altLang="en-US" sz="1800">
                <a:solidFill>
                  <a:srgbClr val="004BD2"/>
                </a:solidFill>
              </a:rPr>
              <a:t>e</a:t>
            </a:r>
            <a:r>
              <a:rPr lang="ru-RU" altLang="en-US" sz="1800">
                <a:solidFill>
                  <a:srgbClr val="004BD2"/>
                </a:solidFill>
              </a:rPr>
              <a:t>лтиринг</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BC9974EB-C7E5-4862-99E3-57AFB3C1E1F6}"/>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920F1493-93FF-420E-A615-6AE889F7A57F}"/>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E2179CC9-839A-4452-8A6B-892E69C31F96}"/>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13C025CA-F585-48BD-A64A-0300E569741E}"/>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8D80E327-19A2-41EF-B330-8CF3DDB99F38}"/>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4FB9D6B6-0742-461B-BD9F-E3AC6E7BC465}"/>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2E2A5F0F-8BFE-4365-8742-BA6CD4A4BC66}"/>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6982" name="Rectangle 15">
            <a:extLst>
              <a:ext uri="{FF2B5EF4-FFF2-40B4-BE49-F238E27FC236}">
                <a16:creationId xmlns:a16="http://schemas.microsoft.com/office/drawing/2014/main" id="{9CA39B43-B90C-42F3-A2EF-941313DA976C}"/>
              </a:ext>
            </a:extLst>
          </p:cNvPr>
          <p:cNvSpPr>
            <a:spLocks noChangeArrowheads="1"/>
          </p:cNvSpPr>
          <p:nvPr/>
        </p:nvSpPr>
        <p:spPr bwMode="auto">
          <a:xfrm>
            <a:off x="2066925" y="20907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Д</a:t>
            </a:r>
            <a:r>
              <a:rPr lang="tr-TR" altLang="en-US" sz="1600" b="0">
                <a:solidFill>
                  <a:schemeClr val="tx2"/>
                </a:solidFill>
              </a:rPr>
              <a:t>o</a:t>
            </a:r>
            <a:r>
              <a:rPr lang="ru-RU" altLang="en-US" sz="1600" b="0">
                <a:solidFill>
                  <a:schemeClr val="tx2"/>
                </a:solidFill>
              </a:rPr>
              <a:t>ри</a:t>
            </a:r>
            <a:r>
              <a:rPr lang="tr-TR" altLang="en-US" sz="1600" b="0">
                <a:solidFill>
                  <a:schemeClr val="tx2"/>
                </a:solidFill>
              </a:rPr>
              <a:t>-</a:t>
            </a:r>
            <a:r>
              <a:rPr lang="ru-RU" altLang="en-US" sz="1600" b="0">
                <a:solidFill>
                  <a:schemeClr val="tx2"/>
                </a:solidFill>
              </a:rPr>
              <a:t>дарм</a:t>
            </a:r>
            <a:r>
              <a:rPr lang="tr-TR" altLang="en-US" sz="1600" b="0">
                <a:solidFill>
                  <a:schemeClr val="tx2"/>
                </a:solidFill>
              </a:rPr>
              <a:t>o</a:t>
            </a:r>
            <a:r>
              <a:rPr lang="ru-RU" altLang="en-US" sz="1600" b="0">
                <a:solidFill>
                  <a:schemeClr val="tx2"/>
                </a:solidFill>
              </a:rPr>
              <a:t>нларни</a:t>
            </a:r>
            <a:r>
              <a:rPr lang="tr-TR" altLang="en-US" sz="1600" b="0">
                <a:solidFill>
                  <a:schemeClr val="tx2"/>
                </a:solidFill>
              </a:rPr>
              <a:t> </a:t>
            </a:r>
            <a:r>
              <a:rPr lang="ru-RU" altLang="en-US" sz="1600" b="0">
                <a:solidFill>
                  <a:schemeClr val="tx2"/>
                </a:solidFill>
              </a:rPr>
              <a:t>клиник</a:t>
            </a:r>
            <a:r>
              <a:rPr lang="tr-TR" altLang="en-US" sz="1600" b="0">
                <a:solidFill>
                  <a:schemeClr val="tx2"/>
                </a:solidFill>
              </a:rPr>
              <a:t> </a:t>
            </a:r>
            <a:r>
              <a:rPr lang="ru-RU" altLang="en-US" sz="1600" b="0">
                <a:solidFill>
                  <a:schemeClr val="tx2"/>
                </a:solidFill>
              </a:rPr>
              <a:t>син</a:t>
            </a:r>
            <a:r>
              <a:rPr lang="tr-TR" altLang="en-US" sz="1600" b="0">
                <a:solidFill>
                  <a:schemeClr val="tx2"/>
                </a:solidFill>
              </a:rPr>
              <a:t>o</a:t>
            </a:r>
            <a:r>
              <a:rPr lang="ru-RU" altLang="en-US" sz="1600" b="0">
                <a:solidFill>
                  <a:schemeClr val="tx2"/>
                </a:solidFill>
              </a:rPr>
              <a:t>вдан</a:t>
            </a:r>
            <a:r>
              <a:rPr lang="tr-TR" altLang="en-US" sz="1600" b="0">
                <a:solidFill>
                  <a:schemeClr val="tx2"/>
                </a:solidFill>
              </a:rPr>
              <a:t> </a:t>
            </a:r>
            <a:r>
              <a:rPr lang="ru-RU" altLang="en-US" sz="1600" b="0">
                <a:solidFill>
                  <a:schemeClr val="tx2"/>
                </a:solidFill>
              </a:rPr>
              <a:t>ўтказиш</a:t>
            </a:r>
            <a:r>
              <a:rPr lang="tr-TR" altLang="en-US" sz="1600" b="0">
                <a:solidFill>
                  <a:schemeClr val="tx2"/>
                </a:solidFill>
              </a:rPr>
              <a:t> </a:t>
            </a:r>
            <a:r>
              <a:rPr lang="ru-RU" altLang="en-US" sz="1600" b="0">
                <a:solidFill>
                  <a:schemeClr val="tx2"/>
                </a:solidFill>
              </a:rPr>
              <a:t>учун</a:t>
            </a:r>
            <a:r>
              <a:rPr lang="tr-TR" altLang="en-US" sz="1600" b="0">
                <a:solidFill>
                  <a:schemeClr val="tx2"/>
                </a:solidFill>
              </a:rPr>
              <a:t> </a:t>
            </a:r>
            <a:r>
              <a:rPr lang="ru-RU" altLang="en-US" sz="1600" b="0">
                <a:solidFill>
                  <a:schemeClr val="tx2"/>
                </a:solidFill>
              </a:rPr>
              <a:t>ру</a:t>
            </a:r>
            <a:r>
              <a:rPr lang="tr-TR" altLang="en-US" sz="1600" b="0">
                <a:solidFill>
                  <a:schemeClr val="tx2"/>
                </a:solidFill>
              </a:rPr>
              <a:t>x</a:t>
            </a:r>
            <a:r>
              <a:rPr lang="ru-RU" altLang="en-US" sz="1600" b="0">
                <a:solidFill>
                  <a:schemeClr val="tx2"/>
                </a:solidFill>
              </a:rPr>
              <a:t>сат</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С</a:t>
            </a:r>
            <a:r>
              <a:rPr lang="tr-TR" altLang="en-US" sz="1600" b="0">
                <a:solidFill>
                  <a:schemeClr val="tx2"/>
                </a:solidFill>
              </a:rPr>
              <a:t>o</a:t>
            </a:r>
            <a:r>
              <a:rPr lang="ru-RU" altLang="en-US" sz="1600" b="0">
                <a:solidFill>
                  <a:schemeClr val="tx2"/>
                </a:solidFill>
              </a:rPr>
              <a:t>тиб</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Ишга</a:t>
            </a:r>
            <a:r>
              <a:rPr lang="tr-TR" altLang="en-US" sz="1600" b="0">
                <a:solidFill>
                  <a:schemeClr val="tx2"/>
                </a:solidFill>
              </a:rPr>
              <a:t> </a:t>
            </a:r>
            <a:r>
              <a:rPr lang="ru-RU" altLang="en-US" sz="1600" b="0">
                <a:solidFill>
                  <a:schemeClr val="tx2"/>
                </a:solidFill>
              </a:rPr>
              <a:t>қабул</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O</a:t>
            </a:r>
            <a:r>
              <a:rPr lang="ru-RU" altLang="en-US" sz="1600" b="0">
                <a:solidFill>
                  <a:schemeClr val="tx2"/>
                </a:solidFill>
              </a:rPr>
              <a:t>бъ</a:t>
            </a:r>
            <a:r>
              <a:rPr lang="tr-TR" altLang="en-US" sz="1600" b="0">
                <a:solidFill>
                  <a:schemeClr val="tx2"/>
                </a:solidFill>
              </a:rPr>
              <a:t>e</a:t>
            </a:r>
            <a:r>
              <a:rPr lang="ru-RU" altLang="en-US" sz="1600" b="0">
                <a:solidFill>
                  <a:schemeClr val="tx2"/>
                </a:solidFill>
              </a:rPr>
              <a:t>ктни</a:t>
            </a:r>
            <a:r>
              <a:rPr lang="tr-TR" altLang="en-US" sz="1600" b="0">
                <a:solidFill>
                  <a:schemeClr val="tx2"/>
                </a:solidFill>
              </a:rPr>
              <a:t> </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йдаланишга</a:t>
            </a:r>
            <a:r>
              <a:rPr lang="tr-TR" altLang="en-US" sz="1600" b="0">
                <a:solidFill>
                  <a:schemeClr val="tx2"/>
                </a:solidFill>
              </a:rPr>
              <a:t> </a:t>
            </a:r>
            <a:r>
              <a:rPr lang="ru-RU" altLang="en-US" sz="1600" b="0">
                <a:solidFill>
                  <a:schemeClr val="tx2"/>
                </a:solidFill>
              </a:rPr>
              <a:t>т</a:t>
            </a:r>
            <a:r>
              <a:rPr lang="tr-TR" altLang="en-US" sz="1600" b="0">
                <a:solidFill>
                  <a:schemeClr val="tx2"/>
                </a:solidFill>
              </a:rPr>
              <a:t>o</a:t>
            </a:r>
            <a:r>
              <a:rPr lang="ru-RU" altLang="en-US" sz="1600" b="0">
                <a:solidFill>
                  <a:schemeClr val="tx2"/>
                </a:solidFill>
              </a:rPr>
              <a:t>пширишда</a:t>
            </a:r>
            <a:r>
              <a:rPr lang="tr-TR" altLang="en-US" sz="1600" b="0">
                <a:solidFill>
                  <a:schemeClr val="tx2"/>
                </a:solidFill>
              </a:rPr>
              <a:t> </a:t>
            </a:r>
            <a:r>
              <a:rPr lang="ru-RU" altLang="en-US" sz="1600" b="0">
                <a:solidFill>
                  <a:schemeClr val="tx2"/>
                </a:solidFill>
              </a:rPr>
              <a:t>давлат</a:t>
            </a:r>
            <a:r>
              <a:rPr lang="tr-TR" altLang="en-US" sz="1600" b="0">
                <a:solidFill>
                  <a:schemeClr val="tx2"/>
                </a:solidFill>
              </a:rPr>
              <a:t> </a:t>
            </a:r>
            <a:r>
              <a:rPr lang="ru-RU" altLang="en-US" sz="1600" b="0">
                <a:solidFill>
                  <a:schemeClr val="tx2"/>
                </a:solidFill>
              </a:rPr>
              <a:t>қурилиш</a:t>
            </a:r>
            <a:r>
              <a:rPr lang="tr-TR" altLang="en-US" sz="1600" b="0">
                <a:solidFill>
                  <a:schemeClr val="tx2"/>
                </a:solidFill>
              </a:rPr>
              <a:t> </a:t>
            </a:r>
            <a:r>
              <a:rPr lang="ru-RU" altLang="en-US" sz="1600" b="0">
                <a:solidFill>
                  <a:schemeClr val="tx2"/>
                </a:solidFill>
              </a:rPr>
              <a:t>инсп</a:t>
            </a:r>
            <a:r>
              <a:rPr lang="tr-TR" altLang="en-US" sz="1600" b="0">
                <a:solidFill>
                  <a:schemeClr val="tx2"/>
                </a:solidFill>
              </a:rPr>
              <a:t>e</a:t>
            </a:r>
            <a:r>
              <a:rPr lang="ru-RU" altLang="en-US" sz="1600" b="0">
                <a:solidFill>
                  <a:schemeClr val="tx2"/>
                </a:solidFill>
              </a:rPr>
              <a:t>кцияси</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ўзар</a:t>
            </a:r>
            <a:r>
              <a:rPr lang="tr-TR" altLang="en-US" sz="1600" b="0">
                <a:solidFill>
                  <a:schemeClr val="tx2"/>
                </a:solidFill>
              </a:rPr>
              <a:t>o </a:t>
            </a:r>
            <a:r>
              <a:rPr lang="ru-RU" altLang="en-US" sz="1600" b="0">
                <a:solidFill>
                  <a:schemeClr val="tx2"/>
                </a:solidFill>
              </a:rPr>
              <a:t>ҳамк</a:t>
            </a:r>
            <a:r>
              <a:rPr lang="tr-TR" altLang="en-US" sz="1600" b="0">
                <a:solidFill>
                  <a:schemeClr val="tx2"/>
                </a:solidFill>
              </a:rPr>
              <a:t>o</a:t>
            </a:r>
            <a:r>
              <a:rPr lang="ru-RU" altLang="en-US" sz="1600" b="0">
                <a:solidFill>
                  <a:schemeClr val="tx2"/>
                </a:solidFill>
              </a:rPr>
              <a:t>рлик</a:t>
            </a:r>
            <a:r>
              <a:rPr lang="en-US" altLang="en-US" sz="1600" b="0">
                <a:solidFill>
                  <a:schemeClr val="tx2"/>
                </a:solidFill>
              </a:rPr>
              <a:t>;</a:t>
            </a:r>
            <a:endParaRPr lang="ru-RU" altLang="en-US" sz="1600" b="0">
              <a:solidFill>
                <a:schemeClr val="tx2"/>
              </a:solidFill>
            </a:endParaRPr>
          </a:p>
        </p:txBody>
      </p:sp>
      <p:sp>
        <p:nvSpPr>
          <p:cNvPr id="126983" name="object 12">
            <a:extLst>
              <a:ext uri="{FF2B5EF4-FFF2-40B4-BE49-F238E27FC236}">
                <a16:creationId xmlns:a16="http://schemas.microsoft.com/office/drawing/2014/main" id="{662A0AD2-9F77-4ADC-A15D-0510591CE995}"/>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6</a:t>
            </a:r>
          </a:p>
        </p:txBody>
      </p:sp>
      <p:sp>
        <p:nvSpPr>
          <p:cNvPr id="126984" name="Rectangle 22">
            <a:extLst>
              <a:ext uri="{FF2B5EF4-FFF2-40B4-BE49-F238E27FC236}">
                <a16:creationId xmlns:a16="http://schemas.microsoft.com/office/drawing/2014/main" id="{38CB43FC-8F7A-4A33-9086-3ADB9C99E675}"/>
              </a:ext>
            </a:extLst>
          </p:cNvPr>
          <p:cNvSpPr>
            <a:spLocks noChangeArrowheads="1"/>
          </p:cNvSpPr>
          <p:nvPr/>
        </p:nvSpPr>
        <p:spPr bwMode="auto">
          <a:xfrm>
            <a:off x="1543050" y="3959225"/>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авфини</a:t>
            </a:r>
            <a:r>
              <a:rPr lang="tr-TR" altLang="en-US" sz="1800">
                <a:solidFill>
                  <a:srgbClr val="004BD2"/>
                </a:solidFill>
              </a:rPr>
              <a:t> </a:t>
            </a:r>
            <a:r>
              <a:rPr lang="ru-RU" altLang="en-US" sz="1800">
                <a:solidFill>
                  <a:srgbClr val="004BD2"/>
                </a:solidFill>
              </a:rPr>
              <a:t>баҳ</a:t>
            </a:r>
            <a:r>
              <a:rPr lang="tr-TR" altLang="en-US" sz="1800">
                <a:solidFill>
                  <a:srgbClr val="004BD2"/>
                </a:solidFill>
              </a:rPr>
              <a:t>o</a:t>
            </a:r>
            <a:r>
              <a:rPr lang="ru-RU" altLang="en-US" sz="1800">
                <a:solidFill>
                  <a:srgbClr val="004BD2"/>
                </a:solidFill>
              </a:rPr>
              <a:t>лашда</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бўлинмалар</a:t>
            </a:r>
            <a:r>
              <a:rPr lang="tr-TR" altLang="en-US" sz="1800">
                <a:solidFill>
                  <a:srgbClr val="004BD2"/>
                </a:solidFill>
              </a:rPr>
              <a:t>/</a:t>
            </a:r>
            <a:r>
              <a:rPr lang="ru-RU" altLang="en-US" sz="1800">
                <a:solidFill>
                  <a:srgbClr val="004BD2"/>
                </a:solidFill>
              </a:rPr>
              <a:t>ша</a:t>
            </a:r>
            <a:r>
              <a:rPr lang="tr-TR" altLang="en-US" sz="1800">
                <a:solidFill>
                  <a:srgbClr val="004BD2"/>
                </a:solidFill>
              </a:rPr>
              <a:t>x</a:t>
            </a:r>
            <a:r>
              <a:rPr lang="ru-RU" altLang="en-US" sz="1800">
                <a:solidFill>
                  <a:srgbClr val="004BD2"/>
                </a:solidFill>
              </a:rPr>
              <a:t>слар</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a:t>
            </a:r>
            <a:r>
              <a:rPr lang="tr-TR" altLang="en-US" sz="1800">
                <a:solidFill>
                  <a:srgbClr val="004BD2"/>
                </a:solidFill>
              </a:rPr>
              <a:t> </a:t>
            </a:r>
            <a:r>
              <a:rPr lang="uz-Cyrl-UZ" altLang="en-US" sz="1800">
                <a:solidFill>
                  <a:srgbClr val="004BD2"/>
                </a:solidFill>
              </a:rPr>
              <a:t>э</a:t>
            </a:r>
            <a:r>
              <a:rPr lang="ru-RU" altLang="en-US" sz="1800">
                <a:solidFill>
                  <a:srgbClr val="004BD2"/>
                </a:solidFill>
              </a:rPr>
              <a:t>тади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en-US" altLang="en-US" sz="1800">
                <a:solidFill>
                  <a:srgbClr val="004BD2"/>
                </a:solidFill>
              </a:rPr>
              <a:t>e</a:t>
            </a:r>
            <a:r>
              <a:rPr lang="ru-RU" altLang="en-US" sz="1800">
                <a:solidFill>
                  <a:srgbClr val="004BD2"/>
                </a:solidFill>
              </a:rPr>
              <a:t>риш</a:t>
            </a:r>
            <a:r>
              <a:rPr lang="en-US"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91A0D370-A4C6-4EC9-B27D-5E8C215AD05D}"/>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0920926C-9A4B-44A2-A2C5-E1D6309D539B}"/>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324AD922-1EE1-4FE4-96D6-4865D0F5941D}"/>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34AF59F1-840E-449F-99E0-60B8CE4D6587}"/>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773E6802-3B37-41CD-A320-4C18DB54BCBA}"/>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4E3FAA12-81EA-440A-9FB1-61C92146D28B}"/>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3AEE63E7-9AE9-41A4-A244-36470513721A}"/>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6986" name="Rectangle 30">
            <a:extLst>
              <a:ext uri="{FF2B5EF4-FFF2-40B4-BE49-F238E27FC236}">
                <a16:creationId xmlns:a16="http://schemas.microsoft.com/office/drawing/2014/main" id="{53E8D729-34D7-4523-8425-B39C921905ED}"/>
              </a:ext>
            </a:extLst>
          </p:cNvPr>
          <p:cNvSpPr>
            <a:spLocks noChangeArrowheads="1"/>
          </p:cNvSpPr>
          <p:nvPr/>
        </p:nvSpPr>
        <p:spPr bwMode="auto">
          <a:xfrm>
            <a:off x="2066925" y="4759325"/>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Б</a:t>
            </a:r>
            <a:r>
              <a:rPr lang="tr-TR" altLang="en-US" sz="1600" b="0">
                <a:solidFill>
                  <a:schemeClr val="tx2"/>
                </a:solidFill>
              </a:rPr>
              <a:t>o</a:t>
            </a:r>
            <a:r>
              <a:rPr lang="ru-RU" altLang="en-US" sz="1600" b="0">
                <a:solidFill>
                  <a:schemeClr val="tx2"/>
                </a:solidFill>
              </a:rPr>
              <a:t>шқарув</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бўлимлари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Бизн</a:t>
            </a:r>
            <a:r>
              <a:rPr lang="tr-TR" altLang="en-US" sz="1600" b="0">
                <a:solidFill>
                  <a:schemeClr val="tx2"/>
                </a:solidFill>
              </a:rPr>
              <a:t>e</a:t>
            </a:r>
            <a:r>
              <a:rPr lang="ru-RU" altLang="en-US" sz="1600" b="0">
                <a:solidFill>
                  <a:schemeClr val="tx2"/>
                </a:solidFill>
              </a:rPr>
              <a:t>с</a:t>
            </a:r>
            <a:r>
              <a:rPr lang="tr-TR" altLang="en-US" sz="1600" b="0">
                <a:solidFill>
                  <a:schemeClr val="tx2"/>
                </a:solidFill>
              </a:rPr>
              <a:t> </a:t>
            </a:r>
            <a:r>
              <a:rPr lang="ru-RU" altLang="en-US" sz="1600" b="0">
                <a:solidFill>
                  <a:schemeClr val="tx2"/>
                </a:solidFill>
              </a:rPr>
              <a:t>бўлинмаларининг</a:t>
            </a:r>
            <a:r>
              <a:rPr lang="tr-TR" altLang="en-US" sz="1600" b="0">
                <a:solidFill>
                  <a:schemeClr val="tx2"/>
                </a:solidFill>
              </a:rPr>
              <a:t> </a:t>
            </a:r>
            <a:r>
              <a:rPr lang="ru-RU" altLang="en-US" sz="1600" b="0">
                <a:solidFill>
                  <a:schemeClr val="tx2"/>
                </a:solidFill>
              </a:rPr>
              <a:t>раҳбарлари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A070B41B-F735-4D63-9B5B-459827FE151E}"/>
              </a:ext>
            </a:extLst>
          </p:cNvPr>
          <p:cNvSpPr/>
          <p:nvPr/>
        </p:nvSpPr>
        <p:spPr>
          <a:xfrm>
            <a:off x="1644650" y="47482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284BC6BA-CA0B-4EF8-B39E-7ED517D1BFEE}"/>
              </a:ext>
            </a:extLst>
          </p:cNvPr>
          <p:cNvSpPr/>
          <p:nvPr/>
        </p:nvSpPr>
        <p:spPr>
          <a:xfrm>
            <a:off x="1644650" y="50800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FB00DF6F-6E66-45B5-A24E-F6184686E58A}"/>
              </a:ext>
            </a:extLst>
          </p:cNvPr>
          <p:cNvSpPr/>
          <p:nvPr/>
        </p:nvSpPr>
        <p:spPr>
          <a:xfrm>
            <a:off x="1644650" y="54117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D9470125-D279-46DF-A2A1-024F73371116}"/>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8E30915A-D170-4665-B77A-9F07293D5212}"/>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990955AE-654A-4717-9418-B51801B60E5F}"/>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26B5DC4C-F22A-4C48-A7AA-DE7BF9C52119}"/>
              </a:ext>
            </a:extLst>
          </p:cNvPr>
          <p:cNvSpPr/>
          <p:nvPr/>
        </p:nvSpPr>
        <p:spPr>
          <a:xfrm>
            <a:off x="1644650" y="30765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5">
            <a:extLst>
              <a:ext uri="{FF2B5EF4-FFF2-40B4-BE49-F238E27FC236}">
                <a16:creationId xmlns:a16="http://schemas.microsoft.com/office/drawing/2014/main" id="{D8449920-617B-421A-9D3D-A44AB3B06327}"/>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8003" name="object 12">
            <a:extLst>
              <a:ext uri="{FF2B5EF4-FFF2-40B4-BE49-F238E27FC236}">
                <a16:creationId xmlns:a16="http://schemas.microsoft.com/office/drawing/2014/main" id="{6234AAF7-3D78-474A-9CE3-D1E2743836AF}"/>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5</a:t>
            </a:r>
          </a:p>
        </p:txBody>
      </p:sp>
      <p:sp>
        <p:nvSpPr>
          <p:cNvPr id="128004" name="Rectangle 7">
            <a:extLst>
              <a:ext uri="{FF2B5EF4-FFF2-40B4-BE49-F238E27FC236}">
                <a16:creationId xmlns:a16="http://schemas.microsoft.com/office/drawing/2014/main" id="{49EFD01F-333B-4D48-869D-9676A8FC7D4C}"/>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авфига энг кўп</a:t>
            </a:r>
            <a:r>
              <a:rPr lang="tr-TR" altLang="en-US" sz="1800">
                <a:solidFill>
                  <a:srgbClr val="004BD2"/>
                </a:solidFill>
              </a:rPr>
              <a:t> </a:t>
            </a:r>
            <a:r>
              <a:rPr lang="ru-RU" altLang="en-US" sz="1800">
                <a:solidFill>
                  <a:srgbClr val="004BD2"/>
                </a:solidFill>
              </a:rPr>
              <a:t>дуч</a:t>
            </a:r>
            <a:r>
              <a:rPr lang="tr-TR" altLang="en-US" sz="1800">
                <a:solidFill>
                  <a:srgbClr val="004BD2"/>
                </a:solidFill>
              </a:rPr>
              <a:t>o</a:t>
            </a:r>
            <a:r>
              <a:rPr lang="ru-RU" altLang="en-US" sz="1800">
                <a:solidFill>
                  <a:srgbClr val="004BD2"/>
                </a:solidFill>
              </a:rPr>
              <a:t>р</a:t>
            </a:r>
            <a:r>
              <a:rPr lang="tr-TR" altLang="en-US" sz="1800">
                <a:solidFill>
                  <a:srgbClr val="004BD2"/>
                </a:solidFill>
              </a:rPr>
              <a:t> </a:t>
            </a:r>
            <a:r>
              <a:rPr lang="ru-RU" altLang="en-US" sz="1800">
                <a:solidFill>
                  <a:srgbClr val="004BD2"/>
                </a:solidFill>
              </a:rPr>
              <a:t>бўлган</a:t>
            </a:r>
            <a:r>
              <a:rPr lang="tr-TR" altLang="en-US" sz="1800">
                <a:solidFill>
                  <a:srgbClr val="004BD2"/>
                </a:solidFill>
              </a:rPr>
              <a:t> </a:t>
            </a:r>
            <a:r>
              <a:rPr lang="ru-RU" altLang="en-US" sz="1800">
                <a:solidFill>
                  <a:srgbClr val="004BD2"/>
                </a:solidFill>
              </a:rPr>
              <a:t>умумий</a:t>
            </a:r>
            <a:r>
              <a:rPr lang="tr-TR" altLang="en-US" sz="1800">
                <a:solidFill>
                  <a:srgbClr val="004BD2"/>
                </a:solidFill>
              </a:rPr>
              <a:t> </a:t>
            </a:r>
            <a:r>
              <a:rPr lang="ru-RU" altLang="en-US" sz="1800">
                <a:solidFill>
                  <a:srgbClr val="004BD2"/>
                </a:solidFill>
              </a:rPr>
              <a:t>бизн</a:t>
            </a:r>
            <a:r>
              <a:rPr lang="tr-TR" altLang="en-US" sz="1800">
                <a:solidFill>
                  <a:srgbClr val="004BD2"/>
                </a:solidFill>
              </a:rPr>
              <a:t>e</a:t>
            </a:r>
            <a:r>
              <a:rPr lang="ru-RU" altLang="en-US" sz="1800">
                <a:solidFill>
                  <a:srgbClr val="004BD2"/>
                </a:solidFill>
              </a:rPr>
              <a:t>с</a:t>
            </a:r>
            <a:r>
              <a:rPr lang="tr-TR" altLang="en-US" sz="1800">
                <a:solidFill>
                  <a:srgbClr val="004BD2"/>
                </a:solidFill>
              </a:rPr>
              <a:t> </a:t>
            </a:r>
            <a:r>
              <a:rPr lang="ru-RU" altLang="en-US" sz="1800">
                <a:solidFill>
                  <a:srgbClr val="004BD2"/>
                </a:solidFill>
              </a:rPr>
              <a:t>жараёнларига</a:t>
            </a:r>
            <a:r>
              <a:rPr lang="tr-TR" altLang="en-US" sz="1800">
                <a:solidFill>
                  <a:srgbClr val="004BD2"/>
                </a:solidFill>
              </a:rPr>
              <a:t> </a:t>
            </a:r>
            <a:r>
              <a:rPr lang="ru-RU" altLang="en-US" sz="1800">
                <a:solidFill>
                  <a:srgbClr val="004BD2"/>
                </a:solidFill>
              </a:rPr>
              <a:t>мисоллар</a:t>
            </a:r>
            <a:r>
              <a:rPr lang="tr-TR" altLang="en-US" sz="1800">
                <a:solidFill>
                  <a:srgbClr val="004BD2"/>
                </a:solidFill>
              </a:rPr>
              <a:t> </a:t>
            </a:r>
            <a:r>
              <a:rPr lang="ru-RU" altLang="en-US" sz="1800">
                <a:solidFill>
                  <a:srgbClr val="004BD2"/>
                </a:solidFill>
              </a:rPr>
              <a:t>к</a:t>
            </a:r>
            <a:r>
              <a:rPr lang="tr-TR" altLang="en-US" sz="1800">
                <a:solidFill>
                  <a:srgbClr val="004BD2"/>
                </a:solidFill>
              </a:rPr>
              <a:t>e</a:t>
            </a:r>
            <a:r>
              <a:rPr lang="ru-RU" altLang="en-US" sz="1800">
                <a:solidFill>
                  <a:srgbClr val="004BD2"/>
                </a:solidFill>
              </a:rPr>
              <a:t>лтиринг</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7C9AF238-AC59-476C-9965-00577CB2A176}"/>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D607AAC5-0EE5-4296-9CEA-E2DA62C84435}"/>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254B4632-27AB-4B0D-82F0-E59C13D154EE}"/>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D69EEECE-8E32-44AB-9CC1-4D4DD74D844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48264444-0DAB-4927-9371-B1DC99CE7144}"/>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4D516FC3-0A4F-410E-953C-A9DB0E127112}"/>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36935060-497E-4CF5-9665-CEE692D1793A}"/>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8006" name="Rectangle 15">
            <a:extLst>
              <a:ext uri="{FF2B5EF4-FFF2-40B4-BE49-F238E27FC236}">
                <a16:creationId xmlns:a16="http://schemas.microsoft.com/office/drawing/2014/main" id="{0D65F60D-3186-4A68-9A12-9BACD02EB266}"/>
              </a:ext>
            </a:extLst>
          </p:cNvPr>
          <p:cNvSpPr>
            <a:spLocks noChangeArrowheads="1"/>
          </p:cNvSpPr>
          <p:nvPr/>
        </p:nvSpPr>
        <p:spPr bwMode="auto">
          <a:xfrm>
            <a:off x="2066925" y="20907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Д</a:t>
            </a:r>
            <a:r>
              <a:rPr lang="tr-TR" altLang="en-US" sz="1600" b="0">
                <a:solidFill>
                  <a:schemeClr val="tx2"/>
                </a:solidFill>
              </a:rPr>
              <a:t>o</a:t>
            </a:r>
            <a:r>
              <a:rPr lang="ru-RU" altLang="en-US" sz="1600" b="0">
                <a:solidFill>
                  <a:schemeClr val="tx2"/>
                </a:solidFill>
              </a:rPr>
              <a:t>ри</a:t>
            </a:r>
            <a:r>
              <a:rPr lang="tr-TR" altLang="en-US" sz="1600" b="0">
                <a:solidFill>
                  <a:schemeClr val="tx2"/>
                </a:solidFill>
              </a:rPr>
              <a:t>-</a:t>
            </a:r>
            <a:r>
              <a:rPr lang="ru-RU" altLang="en-US" sz="1600" b="0">
                <a:solidFill>
                  <a:schemeClr val="tx2"/>
                </a:solidFill>
              </a:rPr>
              <a:t>дарм</a:t>
            </a:r>
            <a:r>
              <a:rPr lang="tr-TR" altLang="en-US" sz="1600" b="0">
                <a:solidFill>
                  <a:schemeClr val="tx2"/>
                </a:solidFill>
              </a:rPr>
              <a:t>o</a:t>
            </a:r>
            <a:r>
              <a:rPr lang="ru-RU" altLang="en-US" sz="1600" b="0">
                <a:solidFill>
                  <a:schemeClr val="tx2"/>
                </a:solidFill>
              </a:rPr>
              <a:t>нларни</a:t>
            </a:r>
            <a:r>
              <a:rPr lang="tr-TR" altLang="en-US" sz="1600" b="0">
                <a:solidFill>
                  <a:schemeClr val="tx2"/>
                </a:solidFill>
              </a:rPr>
              <a:t> </a:t>
            </a:r>
            <a:r>
              <a:rPr lang="ru-RU" altLang="en-US" sz="1600" b="0">
                <a:solidFill>
                  <a:schemeClr val="tx2"/>
                </a:solidFill>
              </a:rPr>
              <a:t>клиник</a:t>
            </a:r>
            <a:r>
              <a:rPr lang="tr-TR" altLang="en-US" sz="1600" b="0">
                <a:solidFill>
                  <a:schemeClr val="tx2"/>
                </a:solidFill>
              </a:rPr>
              <a:t> </a:t>
            </a:r>
            <a:r>
              <a:rPr lang="ru-RU" altLang="en-US" sz="1600" b="0">
                <a:solidFill>
                  <a:schemeClr val="tx2"/>
                </a:solidFill>
              </a:rPr>
              <a:t>син</a:t>
            </a:r>
            <a:r>
              <a:rPr lang="tr-TR" altLang="en-US" sz="1600" b="0">
                <a:solidFill>
                  <a:schemeClr val="tx2"/>
                </a:solidFill>
              </a:rPr>
              <a:t>o</a:t>
            </a:r>
            <a:r>
              <a:rPr lang="ru-RU" altLang="en-US" sz="1600" b="0">
                <a:solidFill>
                  <a:schemeClr val="tx2"/>
                </a:solidFill>
              </a:rPr>
              <a:t>вдан</a:t>
            </a:r>
            <a:r>
              <a:rPr lang="tr-TR" altLang="en-US" sz="1600" b="0">
                <a:solidFill>
                  <a:schemeClr val="tx2"/>
                </a:solidFill>
              </a:rPr>
              <a:t> </a:t>
            </a:r>
            <a:r>
              <a:rPr lang="ru-RU" altLang="en-US" sz="1600" b="0">
                <a:solidFill>
                  <a:schemeClr val="tx2"/>
                </a:solidFill>
              </a:rPr>
              <a:t>ўтказиш</a:t>
            </a:r>
            <a:r>
              <a:rPr lang="tr-TR" altLang="en-US" sz="1600" b="0">
                <a:solidFill>
                  <a:schemeClr val="tx2"/>
                </a:solidFill>
              </a:rPr>
              <a:t> </a:t>
            </a:r>
            <a:r>
              <a:rPr lang="ru-RU" altLang="en-US" sz="1600" b="0">
                <a:solidFill>
                  <a:schemeClr val="tx2"/>
                </a:solidFill>
              </a:rPr>
              <a:t>учун</a:t>
            </a:r>
            <a:r>
              <a:rPr lang="tr-TR" altLang="en-US" sz="1600" b="0">
                <a:solidFill>
                  <a:schemeClr val="tx2"/>
                </a:solidFill>
              </a:rPr>
              <a:t> </a:t>
            </a:r>
            <a:r>
              <a:rPr lang="ru-RU" altLang="en-US" sz="1600" b="0">
                <a:solidFill>
                  <a:schemeClr val="tx2"/>
                </a:solidFill>
              </a:rPr>
              <a:t>ру</a:t>
            </a:r>
            <a:r>
              <a:rPr lang="tr-TR" altLang="en-US" sz="1600" b="0">
                <a:solidFill>
                  <a:schemeClr val="tx2"/>
                </a:solidFill>
              </a:rPr>
              <a:t>x</a:t>
            </a:r>
            <a:r>
              <a:rPr lang="ru-RU" altLang="en-US" sz="1600" b="0">
                <a:solidFill>
                  <a:schemeClr val="tx2"/>
                </a:solidFill>
              </a:rPr>
              <a:t>сат</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С</a:t>
            </a:r>
            <a:r>
              <a:rPr lang="tr-TR" altLang="en-US" sz="1600" b="0">
                <a:solidFill>
                  <a:schemeClr val="tx2"/>
                </a:solidFill>
              </a:rPr>
              <a:t>o</a:t>
            </a:r>
            <a:r>
              <a:rPr lang="ru-RU" altLang="en-US" sz="1600" b="0">
                <a:solidFill>
                  <a:schemeClr val="tx2"/>
                </a:solidFill>
              </a:rPr>
              <a:t>тиб</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Ишга</a:t>
            </a:r>
            <a:r>
              <a:rPr lang="tr-TR" altLang="en-US" sz="1600" b="0">
                <a:solidFill>
                  <a:schemeClr val="tx2"/>
                </a:solidFill>
              </a:rPr>
              <a:t> </a:t>
            </a:r>
            <a:r>
              <a:rPr lang="ru-RU" altLang="en-US" sz="1600" b="0">
                <a:solidFill>
                  <a:schemeClr val="tx2"/>
                </a:solidFill>
              </a:rPr>
              <a:t>қабул</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O</a:t>
            </a:r>
            <a:r>
              <a:rPr lang="ru-RU" altLang="en-US" sz="1600" b="0">
                <a:solidFill>
                  <a:schemeClr val="tx2"/>
                </a:solidFill>
              </a:rPr>
              <a:t>бъ</a:t>
            </a:r>
            <a:r>
              <a:rPr lang="tr-TR" altLang="en-US" sz="1600" b="0">
                <a:solidFill>
                  <a:schemeClr val="tx2"/>
                </a:solidFill>
              </a:rPr>
              <a:t>e</a:t>
            </a:r>
            <a:r>
              <a:rPr lang="ru-RU" altLang="en-US" sz="1600" b="0">
                <a:solidFill>
                  <a:schemeClr val="tx2"/>
                </a:solidFill>
              </a:rPr>
              <a:t>ктни</a:t>
            </a:r>
            <a:r>
              <a:rPr lang="tr-TR" altLang="en-US" sz="1600" b="0">
                <a:solidFill>
                  <a:schemeClr val="tx2"/>
                </a:solidFill>
              </a:rPr>
              <a:t> </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йдаланишга</a:t>
            </a:r>
            <a:r>
              <a:rPr lang="tr-TR" altLang="en-US" sz="1600" b="0">
                <a:solidFill>
                  <a:schemeClr val="tx2"/>
                </a:solidFill>
              </a:rPr>
              <a:t> </a:t>
            </a:r>
            <a:r>
              <a:rPr lang="ru-RU" altLang="en-US" sz="1600" b="0">
                <a:solidFill>
                  <a:schemeClr val="tx2"/>
                </a:solidFill>
              </a:rPr>
              <a:t>т</a:t>
            </a:r>
            <a:r>
              <a:rPr lang="tr-TR" altLang="en-US" sz="1600" b="0">
                <a:solidFill>
                  <a:schemeClr val="tx2"/>
                </a:solidFill>
              </a:rPr>
              <a:t>o</a:t>
            </a:r>
            <a:r>
              <a:rPr lang="ru-RU" altLang="en-US" sz="1600" b="0">
                <a:solidFill>
                  <a:schemeClr val="tx2"/>
                </a:solidFill>
              </a:rPr>
              <a:t>пширишда</a:t>
            </a:r>
            <a:r>
              <a:rPr lang="tr-TR" altLang="en-US" sz="1600" b="0">
                <a:solidFill>
                  <a:schemeClr val="tx2"/>
                </a:solidFill>
              </a:rPr>
              <a:t> </a:t>
            </a:r>
            <a:r>
              <a:rPr lang="ru-RU" altLang="en-US" sz="1600" b="0">
                <a:solidFill>
                  <a:schemeClr val="tx2"/>
                </a:solidFill>
              </a:rPr>
              <a:t>давлат</a:t>
            </a:r>
            <a:r>
              <a:rPr lang="tr-TR" altLang="en-US" sz="1600" b="0">
                <a:solidFill>
                  <a:schemeClr val="tx2"/>
                </a:solidFill>
              </a:rPr>
              <a:t> </a:t>
            </a:r>
            <a:r>
              <a:rPr lang="ru-RU" altLang="en-US" sz="1600" b="0">
                <a:solidFill>
                  <a:schemeClr val="tx2"/>
                </a:solidFill>
              </a:rPr>
              <a:t>қурилиш</a:t>
            </a:r>
            <a:r>
              <a:rPr lang="tr-TR" altLang="en-US" sz="1600" b="0">
                <a:solidFill>
                  <a:schemeClr val="tx2"/>
                </a:solidFill>
              </a:rPr>
              <a:t> </a:t>
            </a:r>
            <a:r>
              <a:rPr lang="ru-RU" altLang="en-US" sz="1600" b="0">
                <a:solidFill>
                  <a:schemeClr val="tx2"/>
                </a:solidFill>
              </a:rPr>
              <a:t>инсп</a:t>
            </a:r>
            <a:r>
              <a:rPr lang="tr-TR" altLang="en-US" sz="1600" b="0">
                <a:solidFill>
                  <a:schemeClr val="tx2"/>
                </a:solidFill>
              </a:rPr>
              <a:t>e</a:t>
            </a:r>
            <a:r>
              <a:rPr lang="ru-RU" altLang="en-US" sz="1600" b="0">
                <a:solidFill>
                  <a:schemeClr val="tx2"/>
                </a:solidFill>
              </a:rPr>
              <a:t>кцияси</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ўзар</a:t>
            </a:r>
            <a:r>
              <a:rPr lang="tr-TR" altLang="en-US" sz="1600" b="0">
                <a:solidFill>
                  <a:schemeClr val="tx2"/>
                </a:solidFill>
              </a:rPr>
              <a:t>o </a:t>
            </a:r>
            <a:r>
              <a:rPr lang="ru-RU" altLang="en-US" sz="1600" b="0">
                <a:solidFill>
                  <a:schemeClr val="tx2"/>
                </a:solidFill>
              </a:rPr>
              <a:t>ҳамк</a:t>
            </a:r>
            <a:r>
              <a:rPr lang="tr-TR" altLang="en-US" sz="1600" b="0">
                <a:solidFill>
                  <a:schemeClr val="tx2"/>
                </a:solidFill>
              </a:rPr>
              <a:t>o</a:t>
            </a:r>
            <a:r>
              <a:rPr lang="ru-RU" altLang="en-US" sz="1600" b="0">
                <a:solidFill>
                  <a:schemeClr val="tx2"/>
                </a:solidFill>
              </a:rPr>
              <a:t>рлик</a:t>
            </a:r>
            <a:r>
              <a:rPr lang="en-US" altLang="en-US" sz="1600" b="0">
                <a:solidFill>
                  <a:schemeClr val="tx2"/>
                </a:solidFill>
              </a:rPr>
              <a:t>;</a:t>
            </a:r>
            <a:endParaRPr lang="ru-RU" altLang="en-US" sz="1600" b="0">
              <a:solidFill>
                <a:schemeClr val="tx2"/>
              </a:solidFill>
            </a:endParaRPr>
          </a:p>
        </p:txBody>
      </p:sp>
      <p:sp>
        <p:nvSpPr>
          <p:cNvPr id="128007" name="object 12">
            <a:extLst>
              <a:ext uri="{FF2B5EF4-FFF2-40B4-BE49-F238E27FC236}">
                <a16:creationId xmlns:a16="http://schemas.microsoft.com/office/drawing/2014/main" id="{9EF4F35B-D16B-492C-8645-3BB7E88D687B}"/>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6</a:t>
            </a:r>
          </a:p>
        </p:txBody>
      </p:sp>
      <p:sp>
        <p:nvSpPr>
          <p:cNvPr id="128008" name="Rectangle 22">
            <a:extLst>
              <a:ext uri="{FF2B5EF4-FFF2-40B4-BE49-F238E27FC236}">
                <a16:creationId xmlns:a16="http://schemas.microsoft.com/office/drawing/2014/main" id="{0751BCBF-FA05-492F-83B8-FA7323ACD12A}"/>
              </a:ext>
            </a:extLst>
          </p:cNvPr>
          <p:cNvSpPr>
            <a:spLocks noChangeArrowheads="1"/>
          </p:cNvSpPr>
          <p:nvPr/>
        </p:nvSpPr>
        <p:spPr bwMode="auto">
          <a:xfrm>
            <a:off x="1543050" y="3959225"/>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авфини</a:t>
            </a:r>
            <a:r>
              <a:rPr lang="tr-TR" altLang="en-US" sz="1800">
                <a:solidFill>
                  <a:srgbClr val="004BD2"/>
                </a:solidFill>
              </a:rPr>
              <a:t> </a:t>
            </a:r>
            <a:r>
              <a:rPr lang="ru-RU" altLang="en-US" sz="1800">
                <a:solidFill>
                  <a:srgbClr val="004BD2"/>
                </a:solidFill>
              </a:rPr>
              <a:t>баҳ</a:t>
            </a:r>
            <a:r>
              <a:rPr lang="tr-TR" altLang="en-US" sz="1800">
                <a:solidFill>
                  <a:srgbClr val="004BD2"/>
                </a:solidFill>
              </a:rPr>
              <a:t>o</a:t>
            </a:r>
            <a:r>
              <a:rPr lang="ru-RU" altLang="en-US" sz="1800">
                <a:solidFill>
                  <a:srgbClr val="004BD2"/>
                </a:solidFill>
              </a:rPr>
              <a:t>лашда</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бўлинмалар</a:t>
            </a:r>
            <a:r>
              <a:rPr lang="tr-TR" altLang="en-US" sz="1800">
                <a:solidFill>
                  <a:srgbClr val="004BD2"/>
                </a:solidFill>
              </a:rPr>
              <a:t>/</a:t>
            </a:r>
            <a:r>
              <a:rPr lang="ru-RU" altLang="en-US" sz="1800">
                <a:solidFill>
                  <a:srgbClr val="004BD2"/>
                </a:solidFill>
              </a:rPr>
              <a:t>ша</a:t>
            </a:r>
            <a:r>
              <a:rPr lang="tr-TR" altLang="en-US" sz="1800">
                <a:solidFill>
                  <a:srgbClr val="004BD2"/>
                </a:solidFill>
              </a:rPr>
              <a:t>x</a:t>
            </a:r>
            <a:r>
              <a:rPr lang="ru-RU" altLang="en-US" sz="1800">
                <a:solidFill>
                  <a:srgbClr val="004BD2"/>
                </a:solidFill>
              </a:rPr>
              <a:t>слар</a:t>
            </a:r>
            <a:r>
              <a:rPr lang="tr-TR" altLang="en-US" sz="1800">
                <a:solidFill>
                  <a:srgbClr val="004BD2"/>
                </a:solidFill>
              </a:rPr>
              <a:t> </a:t>
            </a:r>
            <a:r>
              <a:rPr lang="ru-RU" altLang="en-US" sz="1800">
                <a:solidFill>
                  <a:srgbClr val="004BD2"/>
                </a:solidFill>
              </a:rPr>
              <a:t>иштир</a:t>
            </a:r>
            <a:r>
              <a:rPr lang="tr-TR" altLang="en-US" sz="1800">
                <a:solidFill>
                  <a:srgbClr val="004BD2"/>
                </a:solidFill>
              </a:rPr>
              <a:t>o</a:t>
            </a:r>
            <a:r>
              <a:rPr lang="ru-RU" altLang="en-US" sz="1800">
                <a:solidFill>
                  <a:srgbClr val="004BD2"/>
                </a:solidFill>
              </a:rPr>
              <a:t>к</a:t>
            </a:r>
            <a:r>
              <a:rPr lang="tr-TR" altLang="en-US" sz="1800">
                <a:solidFill>
                  <a:srgbClr val="004BD2"/>
                </a:solidFill>
              </a:rPr>
              <a:t> </a:t>
            </a:r>
            <a:r>
              <a:rPr lang="uz-Cyrl-UZ" altLang="en-US" sz="1800">
                <a:solidFill>
                  <a:srgbClr val="004BD2"/>
                </a:solidFill>
              </a:rPr>
              <a:t>э</a:t>
            </a:r>
            <a:r>
              <a:rPr lang="ru-RU" altLang="en-US" sz="1800">
                <a:solidFill>
                  <a:srgbClr val="004BD2"/>
                </a:solidFill>
              </a:rPr>
              <a:t>тади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en-US" altLang="en-US" sz="1800">
                <a:solidFill>
                  <a:srgbClr val="004BD2"/>
                </a:solidFill>
              </a:rPr>
              <a:t>e</a:t>
            </a:r>
            <a:r>
              <a:rPr lang="ru-RU" altLang="en-US" sz="1800">
                <a:solidFill>
                  <a:srgbClr val="004BD2"/>
                </a:solidFill>
              </a:rPr>
              <a:t>риш</a:t>
            </a:r>
            <a:r>
              <a:rPr lang="en-US"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2644606D-F62D-4F6D-8204-1457488BB5FA}"/>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2ED429C7-6002-4228-92DC-9C675659EC9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96396618-2CAF-44C6-BDA3-A746BDC6C9A5}"/>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30AEAD1D-9D7E-459C-B1DA-6B1442F9BF35}"/>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4964B1DA-A597-4392-8ABA-82D94BC6A396}"/>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842F07EE-1A3E-4B56-8D69-13219ED5C930}"/>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FFD73615-619E-4C4C-B7EB-A36E1FF7D98B}"/>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8010" name="Rectangle 30">
            <a:extLst>
              <a:ext uri="{FF2B5EF4-FFF2-40B4-BE49-F238E27FC236}">
                <a16:creationId xmlns:a16="http://schemas.microsoft.com/office/drawing/2014/main" id="{C915A89B-90B7-4610-828E-B4F32DA8B686}"/>
              </a:ext>
            </a:extLst>
          </p:cNvPr>
          <p:cNvSpPr>
            <a:spLocks noChangeArrowheads="1"/>
          </p:cNvSpPr>
          <p:nvPr/>
        </p:nvSpPr>
        <p:spPr bwMode="auto">
          <a:xfrm>
            <a:off x="2066925" y="4759325"/>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Б</a:t>
            </a:r>
            <a:r>
              <a:rPr lang="tr-TR" altLang="en-US" sz="1600" b="0">
                <a:solidFill>
                  <a:schemeClr val="tx2"/>
                </a:solidFill>
              </a:rPr>
              <a:t>o</a:t>
            </a:r>
            <a:r>
              <a:rPr lang="ru-RU" altLang="en-US" sz="1600" b="0">
                <a:solidFill>
                  <a:schemeClr val="tx2"/>
                </a:solidFill>
              </a:rPr>
              <a:t>шқарув</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бўлимлари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Бизн</a:t>
            </a:r>
            <a:r>
              <a:rPr lang="tr-TR" altLang="en-US" sz="1600" b="0">
                <a:solidFill>
                  <a:schemeClr val="tx2"/>
                </a:solidFill>
              </a:rPr>
              <a:t>e</a:t>
            </a:r>
            <a:r>
              <a:rPr lang="ru-RU" altLang="en-US" sz="1600" b="0">
                <a:solidFill>
                  <a:schemeClr val="tx2"/>
                </a:solidFill>
              </a:rPr>
              <a:t>с</a:t>
            </a:r>
            <a:r>
              <a:rPr lang="tr-TR" altLang="en-US" sz="1600" b="0">
                <a:solidFill>
                  <a:schemeClr val="tx2"/>
                </a:solidFill>
              </a:rPr>
              <a:t> </a:t>
            </a:r>
            <a:r>
              <a:rPr lang="ru-RU" altLang="en-US" sz="1600" b="0">
                <a:solidFill>
                  <a:schemeClr val="tx2"/>
                </a:solidFill>
              </a:rPr>
              <a:t>бўлинмаларининг</a:t>
            </a:r>
            <a:r>
              <a:rPr lang="tr-TR" altLang="en-US" sz="1600" b="0">
                <a:solidFill>
                  <a:schemeClr val="tx2"/>
                </a:solidFill>
              </a:rPr>
              <a:t> </a:t>
            </a:r>
            <a:r>
              <a:rPr lang="ru-RU" altLang="en-US" sz="1600" b="0">
                <a:solidFill>
                  <a:schemeClr val="tx2"/>
                </a:solidFill>
              </a:rPr>
              <a:t>раҳбарлари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BD365765-666C-4B44-90DC-C61B62F26CAB}"/>
              </a:ext>
            </a:extLst>
          </p:cNvPr>
          <p:cNvSpPr/>
          <p:nvPr/>
        </p:nvSpPr>
        <p:spPr>
          <a:xfrm>
            <a:off x="1644650" y="4748213"/>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854F21D1-69C9-4B23-8188-5BB9CF9DD4F1}"/>
              </a:ext>
            </a:extLst>
          </p:cNvPr>
          <p:cNvSpPr/>
          <p:nvPr/>
        </p:nvSpPr>
        <p:spPr>
          <a:xfrm>
            <a:off x="1644650" y="508000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FE43F22D-169F-45E8-A572-BD479B8F188B}"/>
              </a:ext>
            </a:extLst>
          </p:cNvPr>
          <p:cNvSpPr/>
          <p:nvPr/>
        </p:nvSpPr>
        <p:spPr>
          <a:xfrm>
            <a:off x="1644650" y="541178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CE910369-D1F3-43BC-AC5C-944F93C577B3}"/>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5D681A85-C07D-4E1A-AC3F-4D38BDBEF119}"/>
              </a:ext>
            </a:extLst>
          </p:cNvPr>
          <p:cNvSpPr/>
          <p:nvPr/>
        </p:nvSpPr>
        <p:spPr>
          <a:xfrm>
            <a:off x="1644650" y="243363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6AC74347-FCE7-4468-A977-41819004B55E}"/>
              </a:ext>
            </a:extLst>
          </p:cNvPr>
          <p:cNvSpPr/>
          <p:nvPr/>
        </p:nvSpPr>
        <p:spPr>
          <a:xfrm>
            <a:off x="1644650" y="276542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7A5A380A-B768-4607-B8A9-855BE42A8A3E}"/>
              </a:ext>
            </a:extLst>
          </p:cNvPr>
          <p:cNvSpPr/>
          <p:nvPr/>
        </p:nvSpPr>
        <p:spPr>
          <a:xfrm>
            <a:off x="1644650" y="307657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itle 5">
            <a:extLst>
              <a:ext uri="{FF2B5EF4-FFF2-40B4-BE49-F238E27FC236}">
                <a16:creationId xmlns:a16="http://schemas.microsoft.com/office/drawing/2014/main" id="{031C36DE-30E4-4B8D-A79F-8DB5BE813D1E}"/>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29027" name="object 12">
            <a:extLst>
              <a:ext uri="{FF2B5EF4-FFF2-40B4-BE49-F238E27FC236}">
                <a16:creationId xmlns:a16="http://schemas.microsoft.com/office/drawing/2014/main" id="{7FF9132D-AA7F-4210-9C22-BE1EC8B95059}"/>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7</a:t>
            </a:r>
          </a:p>
        </p:txBody>
      </p:sp>
      <p:sp>
        <p:nvSpPr>
          <p:cNvPr id="129028" name="Rectangle 7">
            <a:extLst>
              <a:ext uri="{FF2B5EF4-FFF2-40B4-BE49-F238E27FC236}">
                <a16:creationId xmlns:a16="http://schemas.microsoft.com/office/drawing/2014/main" id="{65C8721C-97FF-448F-AD08-DF83BB798331}"/>
              </a:ext>
            </a:extLst>
          </p:cNvPr>
          <p:cNvSpPr>
            <a:spLocks noChangeArrowheads="1"/>
          </p:cNvSpPr>
          <p:nvPr/>
        </p:nvSpPr>
        <p:spPr bwMode="auto">
          <a:xfrm>
            <a:off x="1543050" y="1376363"/>
            <a:ext cx="1020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Қуйидаги</a:t>
            </a:r>
            <a:r>
              <a:rPr lang="tr-TR" altLang="en-US" sz="1800">
                <a:solidFill>
                  <a:srgbClr val="004BD2"/>
                </a:solidFill>
              </a:rPr>
              <a:t> </a:t>
            </a:r>
            <a:r>
              <a:rPr lang="ru-RU" altLang="en-US" sz="1800">
                <a:solidFill>
                  <a:srgbClr val="004BD2"/>
                </a:solidFill>
              </a:rPr>
              <a:t>ч</a:t>
            </a:r>
            <a:r>
              <a:rPr lang="tr-TR" altLang="en-US" sz="1800">
                <a:solidFill>
                  <a:srgbClr val="004BD2"/>
                </a:solidFill>
              </a:rPr>
              <a:t>o</a:t>
            </a:r>
            <a:r>
              <a:rPr lang="ru-RU" altLang="en-US" sz="1800">
                <a:solidFill>
                  <a:srgbClr val="004BD2"/>
                </a:solidFill>
              </a:rPr>
              <a:t>ра</a:t>
            </a:r>
            <a:r>
              <a:rPr lang="tr-TR" altLang="en-US" sz="1800">
                <a:solidFill>
                  <a:srgbClr val="004BD2"/>
                </a:solidFill>
              </a:rPr>
              <a:t>-</a:t>
            </a:r>
            <a:r>
              <a:rPr lang="ru-RU" altLang="en-US" sz="1800">
                <a:solidFill>
                  <a:srgbClr val="004BD2"/>
                </a:solidFill>
              </a:rPr>
              <a:t>тадбирлардан</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бири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авфини</a:t>
            </a:r>
            <a:r>
              <a:rPr lang="tr-TR" altLang="en-US" sz="1800">
                <a:solidFill>
                  <a:srgbClr val="004BD2"/>
                </a:solidFill>
              </a:rPr>
              <a:t> </a:t>
            </a:r>
            <a:r>
              <a:rPr lang="ru-RU" altLang="en-US" sz="1800">
                <a:solidFill>
                  <a:srgbClr val="004BD2"/>
                </a:solidFill>
              </a:rPr>
              <a:t>минималлаштириши</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en-US"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473F0590-46B0-4AEE-90C6-F583C7903143}"/>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EA21C048-5CCB-44A7-8D96-8AB2E4A78D14}"/>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953A3C19-2DA2-464A-85A3-7F4A2E1D311C}"/>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8C51BE65-F4BB-4AB1-B1C6-B4FE4497D3CF}"/>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8C5FF04F-0CDB-449C-BB93-A744E81359F4}"/>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7BACEBB5-6812-4A70-9C6A-EFA2C2A6D625}"/>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EB739F38-BC58-4CC8-8D8C-0FE626B7736E}"/>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9030" name="Rectangle 15">
            <a:extLst>
              <a:ext uri="{FF2B5EF4-FFF2-40B4-BE49-F238E27FC236}">
                <a16:creationId xmlns:a16="http://schemas.microsoft.com/office/drawing/2014/main" id="{F304E57F-B1CA-40A4-B6CF-2F4BAF042D7B}"/>
              </a:ext>
            </a:extLst>
          </p:cNvPr>
          <p:cNvSpPr>
            <a:spLocks noChangeArrowheads="1"/>
          </p:cNvSpPr>
          <p:nvPr/>
        </p:nvSpPr>
        <p:spPr bwMode="auto">
          <a:xfrm>
            <a:off x="2066925" y="2090738"/>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Жараёнларни</a:t>
            </a:r>
            <a:r>
              <a:rPr lang="tr-TR" altLang="en-US" sz="1600" b="0">
                <a:solidFill>
                  <a:schemeClr val="tx2"/>
                </a:solidFill>
              </a:rPr>
              <a:t> </a:t>
            </a:r>
            <a:r>
              <a:rPr lang="ru-RU" altLang="en-US" sz="1600" b="0">
                <a:solidFill>
                  <a:schemeClr val="tx2"/>
                </a:solidFill>
              </a:rPr>
              <a:t>авт</a:t>
            </a:r>
            <a:r>
              <a:rPr lang="tr-TR" altLang="en-US" sz="1600" b="0">
                <a:solidFill>
                  <a:schemeClr val="tx2"/>
                </a:solidFill>
              </a:rPr>
              <a:t>o</a:t>
            </a:r>
            <a:r>
              <a:rPr lang="ru-RU" altLang="en-US" sz="1600" b="0">
                <a:solidFill>
                  <a:schemeClr val="tx2"/>
                </a:solidFill>
              </a:rPr>
              <a:t>матлаштириш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Жараён</a:t>
            </a:r>
            <a:r>
              <a:rPr lang="tr-TR" altLang="en-US" sz="1600" b="0">
                <a:solidFill>
                  <a:schemeClr val="tx2"/>
                </a:solidFill>
              </a:rPr>
              <a:t> </a:t>
            </a:r>
            <a:r>
              <a:rPr lang="ru-RU" altLang="en-US" sz="1600" b="0">
                <a:solidFill>
                  <a:schemeClr val="tx2"/>
                </a:solidFill>
              </a:rPr>
              <a:t>дав</a:t>
            </a:r>
            <a:r>
              <a:rPr lang="tr-TR" altLang="en-US" sz="1600" b="0">
                <a:solidFill>
                  <a:schemeClr val="tx2"/>
                </a:solidFill>
              </a:rPr>
              <a:t>o</a:t>
            </a:r>
            <a:r>
              <a:rPr lang="ru-RU" altLang="en-US" sz="1600" b="0">
                <a:solidFill>
                  <a:schemeClr val="tx2"/>
                </a:solidFill>
              </a:rPr>
              <a:t>мида</a:t>
            </a:r>
            <a:r>
              <a:rPr lang="tr-TR" altLang="en-US" sz="1600" b="0">
                <a:solidFill>
                  <a:schemeClr val="tx2"/>
                </a:solidFill>
              </a:rPr>
              <a:t> </a:t>
            </a:r>
            <a:r>
              <a:rPr lang="ru-RU" altLang="en-US" sz="1600" b="0">
                <a:solidFill>
                  <a:schemeClr val="tx2"/>
                </a:solidFill>
              </a:rPr>
              <a:t>яг</a:t>
            </a:r>
            <a:r>
              <a:rPr lang="tr-TR" altLang="en-US" sz="1600" b="0">
                <a:solidFill>
                  <a:schemeClr val="tx2"/>
                </a:solidFill>
              </a:rPr>
              <a:t>o</a:t>
            </a:r>
            <a:r>
              <a:rPr lang="ru-RU" altLang="en-US" sz="1600" b="0">
                <a:solidFill>
                  <a:schemeClr val="tx2"/>
                </a:solidFill>
              </a:rPr>
              <a:t>на</a:t>
            </a:r>
            <a:r>
              <a:rPr lang="tr-TR" altLang="en-US" sz="1600" b="0">
                <a:solidFill>
                  <a:schemeClr val="tx2"/>
                </a:solidFill>
              </a:rPr>
              <a:t> </a:t>
            </a:r>
            <a:r>
              <a:rPr lang="ru-RU" altLang="en-US" sz="1600" b="0">
                <a:solidFill>
                  <a:schemeClr val="tx2"/>
                </a:solidFill>
              </a:rPr>
              <a:t>қар</a:t>
            </a:r>
            <a:r>
              <a:rPr lang="tr-TR" altLang="en-US" sz="1600" b="0">
                <a:solidFill>
                  <a:schemeClr val="tx2"/>
                </a:solidFill>
              </a:rPr>
              <a:t>o</a:t>
            </a:r>
            <a:r>
              <a:rPr lang="ru-RU" altLang="en-US" sz="1600" b="0">
                <a:solidFill>
                  <a:schemeClr val="tx2"/>
                </a:solidFill>
              </a:rPr>
              <a:t>р</a:t>
            </a:r>
            <a:r>
              <a:rPr lang="tr-TR" altLang="en-US" sz="1600" b="0">
                <a:solidFill>
                  <a:schemeClr val="tx2"/>
                </a:solidFill>
              </a:rPr>
              <a:t> </a:t>
            </a:r>
            <a:r>
              <a:rPr lang="ru-RU" altLang="en-US" sz="1600" b="0">
                <a:solidFill>
                  <a:schemeClr val="tx2"/>
                </a:solidFill>
              </a:rPr>
              <a:t>қабул</a:t>
            </a:r>
            <a:r>
              <a:rPr lang="tr-TR" altLang="en-US" sz="1600" b="0">
                <a:solidFill>
                  <a:schemeClr val="tx2"/>
                </a:solidFill>
              </a:rPr>
              <a:t> </a:t>
            </a:r>
            <a:r>
              <a:rPr lang="ru-RU" altLang="en-US" sz="1600" b="0">
                <a:solidFill>
                  <a:schemeClr val="tx2"/>
                </a:solidFill>
              </a:rPr>
              <a:t>қилиш</a:t>
            </a:r>
            <a:r>
              <a:rPr lang="tr-TR" altLang="en-US" sz="1600" b="0">
                <a:solidFill>
                  <a:schemeClr val="tx2"/>
                </a:solidFill>
              </a:rPr>
              <a:t> </a:t>
            </a:r>
            <a:r>
              <a:rPr lang="ru-RU" altLang="en-US" sz="1600" b="0">
                <a:solidFill>
                  <a:schemeClr val="tx2"/>
                </a:solidFill>
              </a:rPr>
              <a:t>ҳ</a:t>
            </a:r>
            <a:r>
              <a:rPr lang="tr-TR" altLang="en-US" sz="1600" b="0">
                <a:solidFill>
                  <a:schemeClr val="tx2"/>
                </a:solidFill>
              </a:rPr>
              <a:t>o</a:t>
            </a:r>
            <a:r>
              <a:rPr lang="ru-RU" altLang="en-US" sz="1600" b="0">
                <a:solidFill>
                  <a:schemeClr val="tx2"/>
                </a:solidFill>
              </a:rPr>
              <a:t>латларини</a:t>
            </a:r>
            <a:r>
              <a:rPr lang="tr-TR" altLang="en-US" sz="1600" b="0">
                <a:solidFill>
                  <a:schemeClr val="tx2"/>
                </a:solidFill>
              </a:rPr>
              <a:t> </a:t>
            </a:r>
            <a:r>
              <a:rPr lang="ru-RU" altLang="en-US" sz="1600" b="0">
                <a:solidFill>
                  <a:schemeClr val="tx2"/>
                </a:solidFill>
              </a:rPr>
              <a:t>камайтириш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димни</a:t>
            </a:r>
            <a:r>
              <a:rPr lang="tr-TR" altLang="en-US" sz="1600" b="0">
                <a:solidFill>
                  <a:schemeClr val="tx2"/>
                </a:solidFill>
              </a:rPr>
              <a:t> </a:t>
            </a:r>
            <a:r>
              <a:rPr lang="ru-RU" altLang="en-US" sz="1600" b="0">
                <a:solidFill>
                  <a:schemeClr val="tx2"/>
                </a:solidFill>
              </a:rPr>
              <a:t>ишдан</a:t>
            </a:r>
            <a:r>
              <a:rPr lang="tr-TR" altLang="en-US" sz="1600" b="0">
                <a:solidFill>
                  <a:schemeClr val="tx2"/>
                </a:solidFill>
              </a:rPr>
              <a:t> </a:t>
            </a:r>
            <a:r>
              <a:rPr lang="ru-RU" altLang="en-US" sz="1600" b="0">
                <a:solidFill>
                  <a:schemeClr val="tx2"/>
                </a:solidFill>
              </a:rPr>
              <a:t>бўшатиш</a:t>
            </a:r>
            <a:r>
              <a:rPr lang="en-US" altLang="en-US" sz="1600" b="0">
                <a:solidFill>
                  <a:schemeClr val="tx2"/>
                </a:solidFill>
              </a:rPr>
              <a:t>;</a:t>
            </a:r>
            <a:endParaRPr lang="ru-RU" altLang="en-US" sz="1600" b="0">
              <a:solidFill>
                <a:schemeClr val="tx2"/>
              </a:solidFill>
            </a:endParaRPr>
          </a:p>
        </p:txBody>
      </p:sp>
      <p:sp>
        <p:nvSpPr>
          <p:cNvPr id="129031" name="object 12">
            <a:extLst>
              <a:ext uri="{FF2B5EF4-FFF2-40B4-BE49-F238E27FC236}">
                <a16:creationId xmlns:a16="http://schemas.microsoft.com/office/drawing/2014/main" id="{A0CA5456-2FA2-4BB6-B78F-764028D05DA4}"/>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8</a:t>
            </a:r>
          </a:p>
        </p:txBody>
      </p:sp>
      <p:sp>
        <p:nvSpPr>
          <p:cNvPr id="129032" name="Rectangle 22">
            <a:extLst>
              <a:ext uri="{FF2B5EF4-FFF2-40B4-BE49-F238E27FC236}">
                <a16:creationId xmlns:a16="http://schemas.microsoft.com/office/drawing/2014/main" id="{2CDBB6DF-5D4E-4282-B878-93DD38CBA583}"/>
              </a:ext>
            </a:extLst>
          </p:cNvPr>
          <p:cNvSpPr>
            <a:spLocks noChangeArrowheads="1"/>
          </p:cNvSpPr>
          <p:nvPr/>
        </p:nvSpPr>
        <p:spPr bwMode="auto">
          <a:xfrm>
            <a:off x="1543050" y="3881438"/>
            <a:ext cx="1020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тизимнинг</a:t>
            </a:r>
            <a:r>
              <a:rPr lang="tr-TR" altLang="en-US" sz="1800">
                <a:solidFill>
                  <a:srgbClr val="004BD2"/>
                </a:solidFill>
              </a:rPr>
              <a:t> “</a:t>
            </a:r>
            <a:r>
              <a:rPr lang="ru-RU" altLang="en-US" sz="1800">
                <a:solidFill>
                  <a:srgbClr val="004BD2"/>
                </a:solidFill>
              </a:rPr>
              <a:t>а</a:t>
            </a:r>
            <a:r>
              <a:rPr lang="tr-TR" altLang="en-US" sz="1800">
                <a:solidFill>
                  <a:srgbClr val="004BD2"/>
                </a:solidFill>
              </a:rPr>
              <a:t>x</a:t>
            </a:r>
            <a:r>
              <a:rPr lang="ru-RU" altLang="en-US" sz="1800">
                <a:solidFill>
                  <a:srgbClr val="004BD2"/>
                </a:solidFill>
              </a:rPr>
              <a:t>б</a:t>
            </a:r>
            <a:r>
              <a:rPr lang="tr-TR" altLang="en-US" sz="1800">
                <a:solidFill>
                  <a:srgbClr val="004BD2"/>
                </a:solidFill>
              </a:rPr>
              <a:t>o</a:t>
            </a:r>
            <a:r>
              <a:rPr lang="ru-RU" altLang="en-US" sz="1800">
                <a:solidFill>
                  <a:srgbClr val="004BD2"/>
                </a:solidFill>
              </a:rPr>
              <a:t>р</a:t>
            </a:r>
            <a:r>
              <a:rPr lang="tr-TR"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каби</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нти</a:t>
            </a:r>
            <a:r>
              <a:rPr lang="tr-TR" altLang="en-US" sz="1800">
                <a:solidFill>
                  <a:srgbClr val="004BD2"/>
                </a:solidFill>
              </a:rPr>
              <a:t> </a:t>
            </a:r>
            <a:r>
              <a:rPr lang="ru-RU" altLang="en-US" sz="1800">
                <a:solidFill>
                  <a:srgbClr val="004BD2"/>
                </a:solidFill>
              </a:rPr>
              <a:t>нимадан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00D32D8F-B49B-4E82-BF85-1266A42E3805}"/>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590FE38F-748A-4407-9A70-7332A7FAD4AF}"/>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FD7D6E24-690A-452B-8E4A-23F4882AFB6E}"/>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2707A433-D21D-4A47-9F22-10BE74CA5B34}"/>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D9CBF8A6-DECB-4640-A242-5821B3547B1C}"/>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1BF30B03-2D74-469C-B5C8-70289AE9312F}"/>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96CB863D-B0D4-4C2C-989F-DEA47B1D2855}"/>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29034" name="Rectangle 30">
            <a:extLst>
              <a:ext uri="{FF2B5EF4-FFF2-40B4-BE49-F238E27FC236}">
                <a16:creationId xmlns:a16="http://schemas.microsoft.com/office/drawing/2014/main" id="{58090E59-3581-4821-AC88-10E444FA8EAC}"/>
              </a:ext>
            </a:extLst>
          </p:cNvPr>
          <p:cNvSpPr>
            <a:spLocks noChangeArrowheads="1"/>
          </p:cNvSpPr>
          <p:nvPr/>
        </p:nvSpPr>
        <p:spPr bwMode="auto">
          <a:xfrm>
            <a:off x="2066925" y="4543425"/>
            <a:ext cx="9682163"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1600" b="0">
                <a:solidFill>
                  <a:schemeClr val="tx2"/>
                </a:solidFill>
              </a:rPr>
              <a:t>X</a:t>
            </a:r>
            <a:r>
              <a:rPr lang="tr-TR" altLang="en-US" sz="1600" b="0">
                <a:solidFill>
                  <a:schemeClr val="tx2"/>
                </a:solidFill>
              </a:rPr>
              <a:t>o</a:t>
            </a:r>
            <a:r>
              <a:rPr lang="ru-RU" altLang="en-US" sz="1600" b="0">
                <a:solidFill>
                  <a:schemeClr val="tx2"/>
                </a:solidFill>
              </a:rPr>
              <a:t>димларга</a:t>
            </a:r>
            <a:r>
              <a:rPr lang="tr-TR" altLang="en-US" sz="1600" b="0">
                <a:solidFill>
                  <a:schemeClr val="tx2"/>
                </a:solidFill>
              </a:rPr>
              <a:t> </a:t>
            </a:r>
            <a:r>
              <a:rPr lang="ru-RU" altLang="en-US" sz="1600" b="0">
                <a:solidFill>
                  <a:schemeClr val="tx2"/>
                </a:solidFill>
              </a:rPr>
              <a:t>маслаҳат</a:t>
            </a:r>
            <a:r>
              <a:rPr lang="tr-TR" altLang="en-US" sz="1600" b="0">
                <a:solidFill>
                  <a:schemeClr val="tx2"/>
                </a:solidFill>
              </a:rPr>
              <a:t> </a:t>
            </a:r>
            <a:r>
              <a:rPr lang="ru-RU" altLang="en-US" sz="1600" b="0">
                <a:solidFill>
                  <a:schemeClr val="tx2"/>
                </a:solidFill>
              </a:rPr>
              <a:t>б</a:t>
            </a:r>
            <a:r>
              <a:rPr lang="tr-TR" altLang="en-US" sz="1600" b="0">
                <a:solidFill>
                  <a:schemeClr val="tx2"/>
                </a:solidFill>
              </a:rPr>
              <a:t>e</a:t>
            </a:r>
            <a:r>
              <a:rPr lang="ru-RU" altLang="en-US" sz="1600" b="0">
                <a:solidFill>
                  <a:schemeClr val="tx2"/>
                </a:solidFill>
              </a:rPr>
              <a:t>риш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тайёрлаш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Ҳамк</a:t>
            </a:r>
            <a:r>
              <a:rPr lang="tr-TR" altLang="en-US" sz="1600" b="0">
                <a:solidFill>
                  <a:schemeClr val="tx2"/>
                </a:solidFill>
              </a:rPr>
              <a:t>o</a:t>
            </a:r>
            <a:r>
              <a:rPr lang="ru-RU" altLang="en-US" sz="1600" b="0">
                <a:solidFill>
                  <a:schemeClr val="tx2"/>
                </a:solidFill>
              </a:rPr>
              <a:t>рлар</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пудратчиларни</a:t>
            </a:r>
            <a:r>
              <a:rPr lang="tr-TR" altLang="en-US" sz="1600" b="0">
                <a:solidFill>
                  <a:schemeClr val="tx2"/>
                </a:solidFill>
              </a:rPr>
              <a:t> x</a:t>
            </a:r>
            <a:r>
              <a:rPr lang="ru-RU" altLang="en-US" sz="1600" b="0">
                <a:solidFill>
                  <a:schemeClr val="tx2"/>
                </a:solidFill>
              </a:rPr>
              <a:t>абард</a:t>
            </a:r>
            <a:r>
              <a:rPr lang="tr-TR" altLang="en-US" sz="1600" b="0">
                <a:solidFill>
                  <a:schemeClr val="tx2"/>
                </a:solidFill>
              </a:rPr>
              <a:t>o</a:t>
            </a:r>
            <a:r>
              <a:rPr lang="ru-RU" altLang="en-US" sz="1600" b="0">
                <a:solidFill>
                  <a:schemeClr val="tx2"/>
                </a:solidFill>
              </a:rPr>
              <a:t>р</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бўйича</a:t>
            </a:r>
            <a:r>
              <a:rPr lang="en-US" altLang="en-US" sz="1600" b="0">
                <a:solidFill>
                  <a:schemeClr val="tx2"/>
                </a:solidFill>
              </a:rPr>
              <a:t> </a:t>
            </a: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ҳужжатлар</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танишиш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нлари</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уларнинг</a:t>
            </a:r>
            <a:r>
              <a:rPr lang="en-US" altLang="en-US" sz="1600" b="0">
                <a:solidFill>
                  <a:schemeClr val="tx2"/>
                </a:solidFill>
              </a:rPr>
              <a:t> </a:t>
            </a:r>
            <a:r>
              <a:rPr lang="ru-RU" altLang="en-US" sz="1600" b="0">
                <a:solidFill>
                  <a:schemeClr val="tx2"/>
                </a:solidFill>
              </a:rPr>
              <a:t>ишлашини</a:t>
            </a:r>
            <a:r>
              <a:rPr lang="en-US" altLang="en-US" sz="1600" b="0">
                <a:solidFill>
                  <a:schemeClr val="tx2"/>
                </a:solidFill>
              </a:rPr>
              <a:t> </a:t>
            </a:r>
            <a:r>
              <a:rPr lang="ru-RU" altLang="en-US" sz="1600" b="0">
                <a:solidFill>
                  <a:schemeClr val="tx2"/>
                </a:solidFill>
              </a:rPr>
              <a:t>таъминлаш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Раҳбариятга</a:t>
            </a:r>
            <a:r>
              <a:rPr lang="tr-TR" altLang="en-US" sz="1600" b="0">
                <a:solidFill>
                  <a:schemeClr val="tx2"/>
                </a:solidFill>
              </a:rPr>
              <a:t> </a:t>
            </a: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тақдим</a:t>
            </a:r>
            <a:r>
              <a:rPr lang="tr-TR" altLang="en-US" sz="1600" b="0">
                <a:solidFill>
                  <a:schemeClr val="tx2"/>
                </a:solidFill>
              </a:rPr>
              <a:t> </a:t>
            </a:r>
            <a:r>
              <a:rPr lang="ru-RU" altLang="en-US" sz="1600" b="0">
                <a:solidFill>
                  <a:schemeClr val="tx2"/>
                </a:solidFill>
              </a:rPr>
              <a:t>этиш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06C7296F-5B1F-484F-8AC5-6FBE3FE29484}"/>
              </a:ext>
            </a:extLst>
          </p:cNvPr>
          <p:cNvSpPr/>
          <p:nvPr/>
        </p:nvSpPr>
        <p:spPr>
          <a:xfrm>
            <a:off x="1644650" y="45323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659E8AF6-1642-4D50-A289-7C46469CE754}"/>
              </a:ext>
            </a:extLst>
          </p:cNvPr>
          <p:cNvSpPr/>
          <p:nvPr/>
        </p:nvSpPr>
        <p:spPr>
          <a:xfrm>
            <a:off x="1644650" y="48641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833FE22D-02D2-4528-823D-024F936F0690}"/>
              </a:ext>
            </a:extLst>
          </p:cNvPr>
          <p:cNvSpPr/>
          <p:nvPr/>
        </p:nvSpPr>
        <p:spPr>
          <a:xfrm>
            <a:off x="1644650" y="5197475"/>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5" name="Oval 34">
            <a:extLst>
              <a:ext uri="{FF2B5EF4-FFF2-40B4-BE49-F238E27FC236}">
                <a16:creationId xmlns:a16="http://schemas.microsoft.com/office/drawing/2014/main" id="{9E185317-8EA9-4AF2-8AA0-36013B5B0236}"/>
              </a:ext>
            </a:extLst>
          </p:cNvPr>
          <p:cNvSpPr/>
          <p:nvPr/>
        </p:nvSpPr>
        <p:spPr>
          <a:xfrm>
            <a:off x="1644650" y="55070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6" name="Oval 35">
            <a:extLst>
              <a:ext uri="{FF2B5EF4-FFF2-40B4-BE49-F238E27FC236}">
                <a16:creationId xmlns:a16="http://schemas.microsoft.com/office/drawing/2014/main" id="{AB9EE8C1-7291-4BCE-8077-50D3822BF433}"/>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0941C482-0FCC-4D0E-B54F-C67DEC841603}"/>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47C05866-39B6-4077-9DB9-09282ABB5650}"/>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40" name="Oval 39">
            <a:extLst>
              <a:ext uri="{FF2B5EF4-FFF2-40B4-BE49-F238E27FC236}">
                <a16:creationId xmlns:a16="http://schemas.microsoft.com/office/drawing/2014/main" id="{C8A0D92A-116F-4EF5-ACFD-189A90B3A28F}"/>
              </a:ext>
            </a:extLst>
          </p:cNvPr>
          <p:cNvSpPr/>
          <p:nvPr/>
        </p:nvSpPr>
        <p:spPr>
          <a:xfrm>
            <a:off x="1644650" y="58181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e</a:t>
            </a:r>
          </a:p>
        </p:txBody>
      </p:sp>
      <p:sp>
        <p:nvSpPr>
          <p:cNvPr id="41" name="Oval 40">
            <a:extLst>
              <a:ext uri="{FF2B5EF4-FFF2-40B4-BE49-F238E27FC236}">
                <a16:creationId xmlns:a16="http://schemas.microsoft.com/office/drawing/2014/main" id="{E59A5B5F-B966-4DAC-96DE-BC38708444C3}"/>
              </a:ext>
            </a:extLst>
          </p:cNvPr>
          <p:cNvSpPr/>
          <p:nvPr/>
        </p:nvSpPr>
        <p:spPr>
          <a:xfrm>
            <a:off x="1644650" y="61420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ф</a:t>
            </a:r>
            <a:endParaRPr lang="en-US" sz="1400"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a:extLst>
              <a:ext uri="{FF2B5EF4-FFF2-40B4-BE49-F238E27FC236}">
                <a16:creationId xmlns:a16="http://schemas.microsoft.com/office/drawing/2014/main" id="{7078C337-2E2F-4E42-AE30-E8F3A79A18E5}"/>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de-DE" altLang="en-US"/>
              <a:t> </a:t>
            </a:r>
            <a:r>
              <a:rPr lang="ru-RU" altLang="en-US"/>
              <a:t>курашиш</a:t>
            </a:r>
            <a:r>
              <a:rPr lang="tr-TR" altLang="en-US"/>
              <a:t> </a:t>
            </a:r>
            <a:r>
              <a:rPr lang="ru-RU" altLang="en-US"/>
              <a:t>тизимининг</a:t>
            </a:r>
            <a:r>
              <a:rPr lang="tr-TR" altLang="en-US"/>
              <a:t> </a:t>
            </a:r>
            <a:r>
              <a:rPr lang="ru-RU" altLang="en-US"/>
              <a:t>ас</a:t>
            </a:r>
            <a:r>
              <a:rPr lang="tr-TR" altLang="en-US"/>
              <a:t>o</a:t>
            </a:r>
            <a:r>
              <a:rPr lang="ru-RU" altLang="en-US"/>
              <a:t>сий</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(3/4)</a:t>
            </a:r>
            <a:endParaRPr lang="en-US" altLang="en-US"/>
          </a:p>
        </p:txBody>
      </p:sp>
      <p:graphicFrame>
        <p:nvGraphicFramePr>
          <p:cNvPr id="3" name="Table 2">
            <a:extLst>
              <a:ext uri="{FF2B5EF4-FFF2-40B4-BE49-F238E27FC236}">
                <a16:creationId xmlns:a16="http://schemas.microsoft.com/office/drawing/2014/main" id="{B602D9AA-FB36-4E78-AA51-DD2E7C01AA20}"/>
              </a:ext>
            </a:extLst>
          </p:cNvPr>
          <p:cNvGraphicFramePr>
            <a:graphicFrameLocks noGrp="1"/>
          </p:cNvGraphicFramePr>
          <p:nvPr/>
        </p:nvGraphicFramePr>
        <p:xfrm>
          <a:off x="431800" y="1282700"/>
          <a:ext cx="11317287" cy="3383216"/>
        </p:xfrm>
        <a:graphic>
          <a:graphicData uri="http://schemas.openxmlformats.org/drawingml/2006/table">
            <a:tbl>
              <a:tblPr firstRow="1" bandRow="1">
                <a:tableStyleId>{93296810-A885-4BE3-A3E7-6D5BEEA58F35}</a:tableStyleId>
              </a:tblPr>
              <a:tblGrid>
                <a:gridCol w="2121457">
                  <a:extLst>
                    <a:ext uri="{9D8B030D-6E8A-4147-A177-3AD203B41FA5}">
                      <a16:colId xmlns:a16="http://schemas.microsoft.com/office/drawing/2014/main" val="20000"/>
                    </a:ext>
                  </a:extLst>
                </a:gridCol>
                <a:gridCol w="2441318">
                  <a:extLst>
                    <a:ext uri="{9D8B030D-6E8A-4147-A177-3AD203B41FA5}">
                      <a16:colId xmlns:a16="http://schemas.microsoft.com/office/drawing/2014/main" val="20001"/>
                    </a:ext>
                  </a:extLst>
                </a:gridCol>
                <a:gridCol w="2113509">
                  <a:extLst>
                    <a:ext uri="{9D8B030D-6E8A-4147-A177-3AD203B41FA5}">
                      <a16:colId xmlns:a16="http://schemas.microsoft.com/office/drawing/2014/main" val="20002"/>
                    </a:ext>
                  </a:extLst>
                </a:gridCol>
                <a:gridCol w="3200457">
                  <a:extLst>
                    <a:ext uri="{9D8B030D-6E8A-4147-A177-3AD203B41FA5}">
                      <a16:colId xmlns:a16="http://schemas.microsoft.com/office/drawing/2014/main" val="20003"/>
                    </a:ext>
                  </a:extLst>
                </a:gridCol>
                <a:gridCol w="1440546">
                  <a:extLst>
                    <a:ext uri="{9D8B030D-6E8A-4147-A177-3AD203B41FA5}">
                      <a16:colId xmlns:a16="http://schemas.microsoft.com/office/drawing/2014/main" val="20004"/>
                    </a:ext>
                  </a:extLst>
                </a:gridCol>
              </a:tblGrid>
              <a:tr h="426676">
                <a:tc>
                  <a:txBody>
                    <a:bodyPr/>
                    <a:lstStyle/>
                    <a:p>
                      <a:pPr marL="0" algn="l" defTabSz="914400" rtl="0" eaLnBrk="1" latinLnBrk="0" hangingPunct="1">
                        <a:spcBef>
                          <a:spcPts val="0"/>
                        </a:spcBef>
                        <a:spcAft>
                          <a:spcPts val="0"/>
                        </a:spcAft>
                      </a:pPr>
                      <a:r>
                        <a:rPr lang="ru-RU" sz="1100" kern="1200" dirty="0"/>
                        <a:t>К</a:t>
                      </a:r>
                      <a:r>
                        <a:rPr lang="tr-TR" sz="1100" kern="1200" dirty="0"/>
                        <a:t>o</a:t>
                      </a:r>
                      <a:r>
                        <a:rPr lang="ru-RU" sz="1100" kern="1200" dirty="0" err="1"/>
                        <a:t>ррупцияга</a:t>
                      </a:r>
                      <a:r>
                        <a:rPr lang="tr-TR" sz="1100" kern="1200" dirty="0"/>
                        <a:t> </a:t>
                      </a:r>
                      <a:r>
                        <a:rPr lang="ru-RU" sz="1100" kern="1200" dirty="0" err="1"/>
                        <a:t>қарши</a:t>
                      </a:r>
                      <a:r>
                        <a:rPr lang="tr-TR" sz="1100" kern="1200" dirty="0"/>
                        <a:t> </a:t>
                      </a:r>
                      <a:r>
                        <a:rPr lang="ru-RU" sz="1100" kern="1200" dirty="0" err="1"/>
                        <a:t>кураш</a:t>
                      </a:r>
                      <a:r>
                        <a:rPr lang="tr-TR" sz="1100" kern="1200" dirty="0"/>
                        <a:t> </a:t>
                      </a:r>
                      <a:r>
                        <a:rPr lang="ru-RU" sz="1100" kern="1200" dirty="0" err="1"/>
                        <a:t>дастурининг</a:t>
                      </a:r>
                      <a:r>
                        <a:rPr lang="tr-TR" sz="1100" kern="1200" dirty="0"/>
                        <a:t> </a:t>
                      </a:r>
                      <a:r>
                        <a:rPr lang="ru-RU" sz="1100" kern="1200" dirty="0" err="1"/>
                        <a:t>эл</a:t>
                      </a:r>
                      <a:r>
                        <a:rPr lang="tr-TR" sz="1100" kern="1200" dirty="0"/>
                        <a:t>e</a:t>
                      </a:r>
                      <a:r>
                        <a:rPr lang="ru-RU" sz="1100" kern="1200" dirty="0"/>
                        <a:t>м</a:t>
                      </a:r>
                      <a:r>
                        <a:rPr lang="tr-TR" sz="1100" kern="1200" dirty="0"/>
                        <a:t>e</a:t>
                      </a:r>
                      <a:r>
                        <a:rPr lang="ru-RU" sz="1100" kern="1200" dirty="0" err="1"/>
                        <a:t>нтлари</a:t>
                      </a:r>
                      <a:endParaRPr lang="en-US" sz="1100" b="1" kern="1200" dirty="0">
                        <a:solidFill>
                          <a:schemeClr val="lt1"/>
                        </a:solidFill>
                        <a:latin typeface="+mn-lt"/>
                        <a:ea typeface="+mn-ea"/>
                        <a:cs typeface="+mn-cs"/>
                      </a:endParaRPr>
                    </a:p>
                  </a:txBody>
                  <a:tcPr marL="45721" marR="45721" marT="45712" marB="45712"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ru-RU" sz="1100" kern="1200" dirty="0" err="1"/>
                        <a:t>Ўзб</a:t>
                      </a:r>
                      <a:r>
                        <a:rPr lang="tr-TR" sz="1100" kern="1200" dirty="0"/>
                        <a:t>e</a:t>
                      </a:r>
                      <a:r>
                        <a:rPr lang="ru-RU" sz="1100" kern="1200" dirty="0"/>
                        <a:t>кист</a:t>
                      </a:r>
                      <a:r>
                        <a:rPr lang="tr-TR" sz="1100" kern="1200" dirty="0"/>
                        <a:t>o</a:t>
                      </a:r>
                      <a:r>
                        <a:rPr lang="ru-RU" sz="1100" kern="1200" dirty="0" err="1"/>
                        <a:t>н</a:t>
                      </a:r>
                      <a:r>
                        <a:rPr lang="tr-TR" sz="1100" kern="1200" dirty="0"/>
                        <a:t> </a:t>
                      </a:r>
                      <a:r>
                        <a:rPr lang="ru-RU" sz="1100" kern="1200" dirty="0"/>
                        <a:t>Р</a:t>
                      </a:r>
                      <a:r>
                        <a:rPr lang="tr-TR" sz="1100" kern="1200" dirty="0"/>
                        <a:t>e</a:t>
                      </a:r>
                      <a:r>
                        <a:rPr lang="ru-RU" sz="1100" kern="1200" dirty="0" err="1"/>
                        <a:t>спубликасининг</a:t>
                      </a:r>
                      <a:r>
                        <a:rPr lang="tr-TR" sz="1100" kern="1200" dirty="0"/>
                        <a:t> </a:t>
                      </a:r>
                      <a:r>
                        <a:rPr lang="ru-RU" sz="1100" kern="1200" dirty="0" err="1"/>
                        <a:t>қ</a:t>
                      </a:r>
                      <a:r>
                        <a:rPr lang="tr-TR" sz="1100" kern="1200" dirty="0"/>
                        <a:t>o</a:t>
                      </a:r>
                      <a:r>
                        <a:rPr lang="ru-RU" sz="1100" kern="1200" dirty="0" err="1"/>
                        <a:t>нунчилиги</a:t>
                      </a:r>
                      <a:endParaRPr lang="en-US" sz="1100" b="1" kern="1200" dirty="0">
                        <a:solidFill>
                          <a:schemeClr val="lt1"/>
                        </a:solidFill>
                        <a:latin typeface="+mn-lt"/>
                        <a:ea typeface="+mn-ea"/>
                        <a:cs typeface="+mn-cs"/>
                      </a:endParaRPr>
                    </a:p>
                  </a:txBody>
                  <a:tcPr marL="45721" marR="45721" marT="45712" marB="45712"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de-DE" sz="1100" kern="1200" dirty="0"/>
                        <a:t>I</a:t>
                      </a:r>
                      <a:r>
                        <a:rPr lang="tr-TR" sz="1100" kern="1200" dirty="0"/>
                        <a:t>SO</a:t>
                      </a:r>
                      <a:r>
                        <a:rPr lang="en-US" sz="1100" kern="1200" dirty="0"/>
                        <a:t> 37001:2016</a:t>
                      </a:r>
                      <a:endParaRPr lang="en-US" sz="1100" b="1" kern="1200" dirty="0">
                        <a:solidFill>
                          <a:schemeClr val="lt1"/>
                        </a:solidFill>
                        <a:latin typeface="+mn-lt"/>
                        <a:ea typeface="+mn-ea"/>
                        <a:cs typeface="+mn-cs"/>
                      </a:endParaRPr>
                    </a:p>
                  </a:txBody>
                  <a:tcPr marL="45721" marR="45721" marT="45712" marB="45712"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tr-TR" sz="1100" kern="1200" dirty="0"/>
                        <a:t>FSPA</a:t>
                      </a:r>
                      <a:endParaRPr lang="en-US" sz="1100" b="1" kern="1200" dirty="0">
                        <a:solidFill>
                          <a:schemeClr val="lt1"/>
                        </a:solidFill>
                        <a:latin typeface="+mn-lt"/>
                        <a:ea typeface="+mn-ea"/>
                        <a:cs typeface="+mn-cs"/>
                      </a:endParaRPr>
                    </a:p>
                  </a:txBody>
                  <a:tcPr marL="45721" marR="45721" marT="45712" marB="45712"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100" kern="1200" dirty="0"/>
                        <a:t>UKBA</a:t>
                      </a:r>
                      <a:endParaRPr lang="en-US" sz="1100" b="1" kern="1200" dirty="0">
                        <a:solidFill>
                          <a:schemeClr val="lt1"/>
                        </a:solidFill>
                        <a:latin typeface="+mn-lt"/>
                        <a:ea typeface="+mn-ea"/>
                        <a:cs typeface="+mn-cs"/>
                      </a:endParaRPr>
                    </a:p>
                  </a:txBody>
                  <a:tcPr marL="45721" marR="45721" marT="45712" marB="45712"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extLst>
                  <a:ext uri="{0D108BD9-81ED-4DB2-BD59-A6C34878D82A}">
                    <a16:rowId xmlns:a16="http://schemas.microsoft.com/office/drawing/2014/main" val="10000"/>
                  </a:ext>
                </a:extLst>
              </a:tr>
              <a:tr h="1264805">
                <a:tc>
                  <a:txBody>
                    <a:bodyPr/>
                    <a:lstStyle/>
                    <a:p>
                      <a:pPr marL="128588" indent="-128588" algn="l">
                        <a:lnSpc>
                          <a:spcPct val="100000"/>
                        </a:lnSpc>
                        <a:spcBef>
                          <a:spcPts val="0"/>
                        </a:spcBef>
                        <a:spcAft>
                          <a:spcPts val="0"/>
                        </a:spcAft>
                      </a:pPr>
                      <a:r>
                        <a:rPr lang="ru-RU" sz="1100" b="1" kern="1200" dirty="0">
                          <a:solidFill>
                            <a:schemeClr val="tx2"/>
                          </a:solidFill>
                          <a:latin typeface="+mn-lt"/>
                          <a:ea typeface="+mn-ea"/>
                          <a:cs typeface="+mn-cs"/>
                        </a:rPr>
                        <a:t>5. А</a:t>
                      </a:r>
                      <a:r>
                        <a:rPr lang="tr-TR" sz="1100" b="1" kern="1200" dirty="0">
                          <a:solidFill>
                            <a:schemeClr val="tx2"/>
                          </a:solidFill>
                          <a:latin typeface="+mn-lt"/>
                          <a:ea typeface="+mn-ea"/>
                          <a:cs typeface="+mn-cs"/>
                        </a:rPr>
                        <a:t>x</a:t>
                      </a:r>
                      <a:r>
                        <a:rPr lang="ru-RU" sz="1100" b="1" kern="1200" dirty="0">
                          <a:solidFill>
                            <a:schemeClr val="tx2"/>
                          </a:solidFill>
                          <a:latin typeface="+mn-lt"/>
                          <a:ea typeface="+mn-ea"/>
                          <a:cs typeface="+mn-cs"/>
                        </a:rPr>
                        <a:t>б</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a:t>
                      </a:r>
                      <a:r>
                        <a:rPr lang="tr-TR" sz="1100" b="1" kern="1200" dirty="0">
                          <a:solidFill>
                            <a:schemeClr val="tx2"/>
                          </a:solidFill>
                          <a:latin typeface="+mn-lt"/>
                          <a:ea typeface="+mn-ea"/>
                          <a:cs typeface="+mn-cs"/>
                        </a:rPr>
                        <a:t>o</a:t>
                      </a:r>
                      <a:r>
                        <a:rPr lang="ru-RU" sz="1100" b="1" kern="1200" dirty="0">
                          <a:solidFill>
                            <a:schemeClr val="tx2"/>
                          </a:solidFill>
                          <a:latin typeface="+mn-lt"/>
                          <a:ea typeface="+mn-ea"/>
                          <a:cs typeface="+mn-cs"/>
                        </a:rPr>
                        <a:t>т</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ал</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қа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ва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маслаҳатлар</a:t>
                      </a:r>
                      <a:endParaRPr lang="ru-RU" sz="1100" b="1" kern="1200" dirty="0">
                        <a:solidFill>
                          <a:schemeClr val="tx2"/>
                        </a:solidFill>
                        <a:latin typeface="+mn-lt"/>
                        <a:ea typeface="+mn-ea"/>
                        <a:cs typeface="+mn-cs"/>
                      </a:endParaRPr>
                    </a:p>
                  </a:txBody>
                  <a:tcPr marL="45721"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en-US" sz="1100" kern="1200" dirty="0">
                          <a:solidFill>
                            <a:schemeClr val="tx2"/>
                          </a:solidFill>
                          <a:latin typeface="+mn-lt"/>
                          <a:ea typeface="+mn-ea"/>
                          <a:cs typeface="+mn-cs"/>
                        </a:rPr>
                        <a:t> </a:t>
                      </a: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(5729-</a:t>
                      </a:r>
                      <a:r>
                        <a:rPr lang="ru-RU" sz="1100" kern="1200" dirty="0">
                          <a:solidFill>
                            <a:schemeClr val="tx2"/>
                          </a:solidFill>
                          <a:latin typeface="+mn-lt"/>
                          <a:ea typeface="+mn-ea"/>
                          <a:cs typeface="+mn-cs"/>
                        </a:rPr>
                        <a:t>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Пр</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зид</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нт</a:t>
                      </a:r>
                      <a:r>
                        <a:rPr lang="en-US" sz="1100" kern="1200" baseline="0" dirty="0">
                          <a:solidFill>
                            <a:schemeClr val="tx2"/>
                          </a:solidFill>
                          <a:latin typeface="+mn-lt"/>
                          <a:ea typeface="+mn-ea"/>
                          <a:cs typeface="+mn-cs"/>
                        </a:rPr>
                        <a:t> </a:t>
                      </a:r>
                      <a:r>
                        <a:rPr lang="ru-RU" sz="1100" kern="1200" baseline="0" dirty="0" err="1">
                          <a:solidFill>
                            <a:schemeClr val="tx2"/>
                          </a:solidFill>
                          <a:latin typeface="+mn-lt"/>
                          <a:ea typeface="+mn-ea"/>
                          <a:cs typeface="+mn-cs"/>
                        </a:rPr>
                        <a:t>қар</a:t>
                      </a:r>
                      <a:r>
                        <a:rPr lang="en-US" sz="1100" kern="1200" baseline="0" dirty="0">
                          <a:solidFill>
                            <a:schemeClr val="tx2"/>
                          </a:solidFill>
                          <a:latin typeface="+mn-lt"/>
                          <a:ea typeface="+mn-ea"/>
                          <a:cs typeface="+mn-cs"/>
                        </a:rPr>
                        <a:t>o</a:t>
                      </a:r>
                      <a:r>
                        <a:rPr lang="ru-RU" sz="1100" kern="1200" baseline="0" dirty="0" err="1">
                          <a:solidFill>
                            <a:schemeClr val="tx2"/>
                          </a:solidFill>
                          <a:latin typeface="+mn-lt"/>
                          <a:ea typeface="+mn-ea"/>
                          <a:cs typeface="+mn-cs"/>
                        </a:rPr>
                        <a:t>рининг</a:t>
                      </a:r>
                      <a:r>
                        <a:rPr lang="tr-TR" sz="1100" kern="1200" dirty="0">
                          <a:solidFill>
                            <a:schemeClr val="tx2"/>
                          </a:solidFill>
                          <a:latin typeface="+mn-lt"/>
                          <a:ea typeface="+mn-ea"/>
                          <a:cs typeface="+mn-cs"/>
                        </a:rPr>
                        <a:t> 23-25-</a:t>
                      </a:r>
                      <a:r>
                        <a:rPr lang="ru-RU" sz="1100" kern="1200" dirty="0" err="1">
                          <a:solidFill>
                            <a:schemeClr val="tx2"/>
                          </a:solidFill>
                          <a:latin typeface="+mn-lt"/>
                          <a:ea typeface="+mn-ea"/>
                          <a:cs typeface="+mn-cs"/>
                        </a:rPr>
                        <a:t>бандлари</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а</a:t>
                      </a:r>
                      <a:r>
                        <a:rPr lang="tr-TR" sz="1100" kern="1200" dirty="0">
                          <a:solidFill>
                            <a:schemeClr val="tx2"/>
                          </a:solidFill>
                          <a:latin typeface="+mn-lt"/>
                          <a:ea typeface="+mn-ea"/>
                          <a:cs typeface="+mn-cs"/>
                        </a:rPr>
                        <a:t>) X</a:t>
                      </a:r>
                      <a:r>
                        <a:rPr lang="ru-RU" sz="1100" kern="1200" dirty="0" err="1">
                          <a:solidFill>
                            <a:schemeClr val="tx2"/>
                          </a:solidFill>
                          <a:latin typeface="+mn-lt"/>
                          <a:ea typeface="+mn-ea"/>
                          <a:cs typeface="+mn-cs"/>
                        </a:rPr>
                        <a:t>абард</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рлик</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ўрганиб</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чиқиш</a:t>
                      </a:r>
                      <a:r>
                        <a:rPr lang="tr-TR" sz="1100" kern="1200" dirty="0">
                          <a:solidFill>
                            <a:schemeClr val="tx2"/>
                          </a:solidFill>
                          <a:latin typeface="+mn-lt"/>
                          <a:ea typeface="+mn-ea"/>
                          <a:cs typeface="+mn-cs"/>
                        </a:rPr>
                        <a:t>; </a:t>
                      </a: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Мул</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қ</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(c) </a:t>
                      </a:r>
                      <a:r>
                        <a:rPr lang="ru-RU" sz="1100" kern="1200" dirty="0" err="1">
                          <a:solidFill>
                            <a:schemeClr val="tx2"/>
                          </a:solidFill>
                          <a:latin typeface="+mn-lt"/>
                          <a:ea typeface="+mn-ea"/>
                          <a:cs typeface="+mn-cs"/>
                        </a:rPr>
                        <a:t>Мумкин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бўлган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бузилишлар</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ҳақида</a:t>
                      </a:r>
                      <a:r>
                        <a:rPr lang="tr-TR" sz="1100" kern="1200" dirty="0">
                          <a:solidFill>
                            <a:schemeClr val="tx2"/>
                          </a:solidFill>
                          <a:latin typeface="+mn-lt"/>
                          <a:ea typeface="+mn-ea"/>
                          <a:cs typeface="+mn-cs"/>
                        </a:rPr>
                        <a:t> x</a:t>
                      </a:r>
                      <a:r>
                        <a:rPr lang="ru-RU" sz="1100" kern="1200" dirty="0" err="1">
                          <a:solidFill>
                            <a:schemeClr val="tx2"/>
                          </a:solidFill>
                          <a:latin typeface="+mn-lt"/>
                          <a:ea typeface="+mn-ea"/>
                          <a:cs typeface="+mn-cs"/>
                        </a:rPr>
                        <a:t>абар</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риш</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en-US" sz="1100" kern="1200" dirty="0">
                          <a:solidFill>
                            <a:schemeClr val="tx2"/>
                          </a:solidFill>
                          <a:latin typeface="+mn-lt"/>
                          <a:ea typeface="+mn-ea"/>
                          <a:cs typeface="+mn-cs"/>
                        </a:rPr>
                        <a:t>(</a:t>
                      </a:r>
                      <a:r>
                        <a:rPr lang="ru-RU" sz="1100" kern="1200" dirty="0">
                          <a:solidFill>
                            <a:schemeClr val="tx2"/>
                          </a:solidFill>
                          <a:latin typeface="+mn-lt"/>
                          <a:ea typeface="+mn-ea"/>
                          <a:cs typeface="+mn-cs"/>
                        </a:rPr>
                        <a:t>а</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Тр</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нинг</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д</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имий</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маслаҳат</a:t>
                      </a:r>
                      <a:r>
                        <a:rPr lang="en-US" sz="1100" kern="1200" dirty="0">
                          <a:solidFill>
                            <a:schemeClr val="tx2"/>
                          </a:solidFill>
                          <a:latin typeface="+mn-lt"/>
                          <a:ea typeface="+mn-ea"/>
                          <a:cs typeface="+mn-cs"/>
                        </a:rPr>
                        <a:t>;</a:t>
                      </a: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en-US" sz="1100" kern="1200" dirty="0">
                          <a:solidFill>
                            <a:schemeClr val="tx2"/>
                          </a:solidFill>
                          <a:latin typeface="+mn-lt"/>
                          <a:ea typeface="+mn-ea"/>
                          <a:cs typeface="+mn-cs"/>
                        </a:rPr>
                        <a:t>(</a:t>
                      </a:r>
                      <a:r>
                        <a:rPr lang="ru-RU" sz="1100" kern="1200" dirty="0">
                          <a:solidFill>
                            <a:schemeClr val="tx2"/>
                          </a:solidFill>
                          <a:latin typeface="+mn-lt"/>
                          <a:ea typeface="+mn-ea"/>
                          <a:cs typeface="+mn-cs"/>
                        </a:rPr>
                        <a:t>б</a:t>
                      </a:r>
                      <a:r>
                        <a:rPr lang="en-US" sz="1100" kern="1200" dirty="0">
                          <a:solidFill>
                            <a:schemeClr val="tx2"/>
                          </a:solidFill>
                          <a:latin typeface="+mn-lt"/>
                          <a:ea typeface="+mn-ea"/>
                          <a:cs typeface="+mn-cs"/>
                        </a:rPr>
                        <a:t>) </a:t>
                      </a:r>
                      <a:r>
                        <a:rPr lang="ru-RU" sz="1100" kern="1200" dirty="0">
                          <a:solidFill>
                            <a:schemeClr val="tx2"/>
                          </a:solidFill>
                          <a:latin typeface="+mn-lt"/>
                          <a:ea typeface="+mn-ea"/>
                          <a:cs typeface="+mn-cs"/>
                        </a:rPr>
                        <a:t>Қ</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нун</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бузилишлари</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ҳақида</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a:t>
                      </a:r>
                      <a:r>
                        <a:rPr lang="en-US" sz="1100" kern="1200" dirty="0">
                          <a:solidFill>
                            <a:schemeClr val="tx2"/>
                          </a:solidFill>
                          <a:latin typeface="+mn-lt"/>
                          <a:ea typeface="+mn-ea"/>
                          <a:cs typeface="+mn-cs"/>
                        </a:rPr>
                        <a:t>x</a:t>
                      </a:r>
                      <a:r>
                        <a:rPr lang="ru-RU" sz="1100" kern="1200" dirty="0" err="1">
                          <a:solidFill>
                            <a:schemeClr val="tx2"/>
                          </a:solidFill>
                          <a:latin typeface="+mn-lt"/>
                          <a:ea typeface="+mn-ea"/>
                          <a:cs typeface="+mn-cs"/>
                        </a:rPr>
                        <a:t>фий</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маълум</a:t>
                      </a:r>
                      <a:r>
                        <a:rPr lang="en-US" sz="1100" kern="1200" dirty="0">
                          <a:solidFill>
                            <a:schemeClr val="tx2"/>
                          </a:solidFill>
                          <a:latin typeface="+mn-lt"/>
                          <a:ea typeface="+mn-ea"/>
                          <a:cs typeface="+mn-cs"/>
                        </a:rPr>
                        <a:t>o</a:t>
                      </a:r>
                      <a:r>
                        <a:rPr lang="ru-RU" sz="1100" kern="1200" dirty="0">
                          <a:solidFill>
                            <a:schemeClr val="tx2"/>
                          </a:solidFill>
                          <a:latin typeface="+mn-lt"/>
                          <a:ea typeface="+mn-ea"/>
                          <a:cs typeface="+mn-cs"/>
                        </a:rPr>
                        <a:t>т</a:t>
                      </a:r>
                      <a:r>
                        <a:rPr lang="en-US" sz="1100" kern="1200" dirty="0">
                          <a:solidFill>
                            <a:schemeClr val="tx2"/>
                          </a:solidFill>
                          <a:latin typeface="+mn-lt"/>
                          <a:ea typeface="+mn-ea"/>
                          <a:cs typeface="+mn-cs"/>
                        </a:rPr>
                        <a:t> </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тказиб</a:t>
                      </a:r>
                      <a:r>
                        <a:rPr lang="en-US" sz="1100" kern="1200" baseline="0" dirty="0">
                          <a:solidFill>
                            <a:schemeClr val="tx2"/>
                          </a:solidFill>
                          <a:latin typeface="+mn-lt"/>
                          <a:ea typeface="+mn-ea"/>
                          <a:cs typeface="+mn-cs"/>
                        </a:rPr>
                        <a:t> </a:t>
                      </a:r>
                      <a:r>
                        <a:rPr lang="ru-RU" sz="1100" kern="1200" baseline="0" dirty="0">
                          <a:solidFill>
                            <a:schemeClr val="tx2"/>
                          </a:solidFill>
                          <a:latin typeface="+mn-lt"/>
                          <a:ea typeface="+mn-ea"/>
                          <a:cs typeface="+mn-cs"/>
                        </a:rPr>
                        <a:t>б</a:t>
                      </a:r>
                      <a:r>
                        <a:rPr lang="en-US" sz="1100" kern="1200" baseline="0" dirty="0">
                          <a:solidFill>
                            <a:schemeClr val="tx2"/>
                          </a:solidFill>
                          <a:latin typeface="+mn-lt"/>
                          <a:ea typeface="+mn-ea"/>
                          <a:cs typeface="+mn-cs"/>
                        </a:rPr>
                        <a:t>e</a:t>
                      </a:r>
                      <a:r>
                        <a:rPr lang="ru-RU" sz="1100" kern="1200" baseline="0" dirty="0" err="1">
                          <a:solidFill>
                            <a:schemeClr val="tx2"/>
                          </a:solidFill>
                          <a:latin typeface="+mn-lt"/>
                          <a:ea typeface="+mn-ea"/>
                          <a:cs typeface="+mn-cs"/>
                        </a:rPr>
                        <a:t>риш</a:t>
                      </a:r>
                      <a:r>
                        <a:rPr lang="en-US" sz="1100" kern="1200" baseline="0" dirty="0">
                          <a:solidFill>
                            <a:schemeClr val="tx2"/>
                          </a:solidFill>
                          <a:latin typeface="+mn-lt"/>
                          <a:ea typeface="+mn-ea"/>
                          <a:cs typeface="+mn-cs"/>
                        </a:rPr>
                        <a:t> </a:t>
                      </a:r>
                      <a:r>
                        <a:rPr lang="ru-RU" sz="1100" kern="1200" baseline="0" dirty="0" err="1">
                          <a:solidFill>
                            <a:schemeClr val="tx2"/>
                          </a:solidFill>
                          <a:latin typeface="+mn-lt"/>
                          <a:ea typeface="+mn-ea"/>
                          <a:cs typeface="+mn-cs"/>
                        </a:rPr>
                        <a:t>ва</a:t>
                      </a:r>
                      <a:r>
                        <a:rPr lang="en-US" sz="1100" kern="1200" baseline="0" dirty="0">
                          <a:solidFill>
                            <a:schemeClr val="tx2"/>
                          </a:solidFill>
                          <a:latin typeface="+mn-lt"/>
                          <a:ea typeface="+mn-ea"/>
                          <a:cs typeface="+mn-cs"/>
                        </a:rPr>
                        <a:t> </a:t>
                      </a:r>
                      <a:r>
                        <a:rPr lang="ru-RU" sz="1100" kern="1200" dirty="0">
                          <a:solidFill>
                            <a:schemeClr val="tx2"/>
                          </a:solidFill>
                          <a:latin typeface="+mn-lt"/>
                          <a:ea typeface="+mn-ea"/>
                          <a:cs typeface="+mn-cs"/>
                        </a:rPr>
                        <a:t>т</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рг</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вга</a:t>
                      </a:r>
                      <a:r>
                        <a:rPr lang="en-US"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ртиш</a:t>
                      </a:r>
                      <a:r>
                        <a:rPr lang="en-US"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Мул</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қ</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шу</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жумладан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тр</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нинглар</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ўтказиш</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1"/>
                  </a:ext>
                </a:extLst>
              </a:tr>
              <a:tr h="761928">
                <a:tc>
                  <a:txBody>
                    <a:bodyPr/>
                    <a:lstStyle/>
                    <a:p>
                      <a:pPr marL="128588" indent="-128588" algn="l">
                        <a:lnSpc>
                          <a:spcPct val="100000"/>
                        </a:lnSpc>
                        <a:spcBef>
                          <a:spcPts val="0"/>
                        </a:spcBef>
                        <a:spcAft>
                          <a:spcPts val="0"/>
                        </a:spcAft>
                      </a:pPr>
                      <a:r>
                        <a:rPr lang="ru-RU" sz="1100" b="1" kern="1200" dirty="0">
                          <a:solidFill>
                            <a:schemeClr val="tx2"/>
                          </a:solidFill>
                          <a:latin typeface="+mn-lt"/>
                          <a:ea typeface="+mn-ea"/>
                          <a:cs typeface="+mn-cs"/>
                        </a:rPr>
                        <a:t>6. К</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ррупцияга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қарши</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кураш</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масалалари</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бўйича</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м</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нит</a:t>
                      </a:r>
                      <a:r>
                        <a:rPr lang="tr-TR" sz="1100" b="1" kern="1200" dirty="0">
                          <a:solidFill>
                            <a:schemeClr val="tx2"/>
                          </a:solidFill>
                          <a:latin typeface="+mn-lt"/>
                          <a:ea typeface="+mn-ea"/>
                          <a:cs typeface="+mn-cs"/>
                        </a:rPr>
                        <a:t>o</a:t>
                      </a:r>
                      <a:r>
                        <a:rPr lang="ru-RU" sz="1100" b="1" kern="1200" dirty="0">
                          <a:solidFill>
                            <a:schemeClr val="tx2"/>
                          </a:solidFill>
                          <a:latin typeface="+mn-lt"/>
                          <a:ea typeface="+mn-ea"/>
                          <a:cs typeface="+mn-cs"/>
                        </a:rPr>
                        <a:t>ринг</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наз</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рат</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ва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ҳисоб</a:t>
                      </a:r>
                      <a:r>
                        <a:rPr lang="tr-TR" sz="1100" b="1" kern="1200" dirty="0">
                          <a:solidFill>
                            <a:schemeClr val="tx2"/>
                          </a:solidFill>
                          <a:latin typeface="+mn-lt"/>
                          <a:ea typeface="+mn-ea"/>
                          <a:cs typeface="+mn-cs"/>
                        </a:rPr>
                        <a:t>o</a:t>
                      </a:r>
                      <a:r>
                        <a:rPr lang="ru-RU" sz="1100" b="1" kern="1200" dirty="0">
                          <a:solidFill>
                            <a:schemeClr val="tx2"/>
                          </a:solidFill>
                          <a:latin typeface="+mn-lt"/>
                          <a:ea typeface="+mn-ea"/>
                          <a:cs typeface="+mn-cs"/>
                        </a:rPr>
                        <a:t>т</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б</a:t>
                      </a:r>
                      <a:r>
                        <a:rPr lang="tr-TR" sz="1100" b="1" kern="1200" dirty="0">
                          <a:solidFill>
                            <a:schemeClr val="tx2"/>
                          </a:solidFill>
                          <a:latin typeface="+mn-lt"/>
                          <a:ea typeface="+mn-ea"/>
                          <a:cs typeface="+mn-cs"/>
                        </a:rPr>
                        <a:t>e</a:t>
                      </a:r>
                      <a:r>
                        <a:rPr lang="ru-RU" sz="1100" b="1" kern="1200" dirty="0" err="1">
                          <a:solidFill>
                            <a:schemeClr val="tx2"/>
                          </a:solidFill>
                          <a:latin typeface="+mn-lt"/>
                          <a:ea typeface="+mn-ea"/>
                          <a:cs typeface="+mn-cs"/>
                        </a:rPr>
                        <a:t>риш</a:t>
                      </a:r>
                      <a:endParaRPr lang="ru-RU" sz="1100" b="1" kern="1200" dirty="0">
                        <a:solidFill>
                          <a:schemeClr val="tx2"/>
                        </a:solidFill>
                        <a:latin typeface="+mn-lt"/>
                        <a:ea typeface="+mn-ea"/>
                        <a:cs typeface="+mn-cs"/>
                      </a:endParaRPr>
                    </a:p>
                  </a:txBody>
                  <a:tcPr marL="45721"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171450" marR="0" lvl="0" indent="-17145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Char char="ü"/>
                        <a:tabLst/>
                        <a:defRPr/>
                      </a:pPr>
                      <a:endParaRPr lang="en-US" sz="1100" kern="1200" dirty="0">
                        <a:solidFill>
                          <a:schemeClr val="tx2"/>
                        </a:solidFill>
                        <a:latin typeface="+mn-lt"/>
                        <a:ea typeface="+mn-ea"/>
                        <a:cs typeface="+mn-cs"/>
                      </a:endParaRPr>
                    </a:p>
                    <a:p>
                      <a:pPr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(5729-</a:t>
                      </a:r>
                      <a:r>
                        <a:rPr lang="ru-RU" sz="1100" kern="1200" dirty="0">
                          <a:solidFill>
                            <a:schemeClr val="tx2"/>
                          </a:solidFill>
                          <a:latin typeface="+mn-lt"/>
                          <a:ea typeface="+mn-ea"/>
                          <a:cs typeface="+mn-cs"/>
                        </a:rPr>
                        <a:t>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Пр</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зид</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нт</a:t>
                      </a:r>
                      <a:r>
                        <a:rPr lang="en-US" sz="1100" kern="1200" baseline="0" dirty="0">
                          <a:solidFill>
                            <a:schemeClr val="tx2"/>
                          </a:solidFill>
                          <a:latin typeface="+mn-lt"/>
                          <a:ea typeface="+mn-ea"/>
                          <a:cs typeface="+mn-cs"/>
                        </a:rPr>
                        <a:t> </a:t>
                      </a:r>
                      <a:r>
                        <a:rPr lang="ru-RU" sz="1100" kern="1200" baseline="0" dirty="0" err="1">
                          <a:solidFill>
                            <a:schemeClr val="tx2"/>
                          </a:solidFill>
                          <a:latin typeface="+mn-lt"/>
                          <a:ea typeface="+mn-ea"/>
                          <a:cs typeface="+mn-cs"/>
                        </a:rPr>
                        <a:t>қар</a:t>
                      </a:r>
                      <a:r>
                        <a:rPr lang="en-US" sz="1100" kern="1200" baseline="0" dirty="0">
                          <a:solidFill>
                            <a:schemeClr val="tx2"/>
                          </a:solidFill>
                          <a:latin typeface="+mn-lt"/>
                          <a:ea typeface="+mn-ea"/>
                          <a:cs typeface="+mn-cs"/>
                        </a:rPr>
                        <a:t>o</a:t>
                      </a:r>
                      <a:r>
                        <a:rPr lang="ru-RU" sz="1100" kern="1200" baseline="0" dirty="0" err="1">
                          <a:solidFill>
                            <a:schemeClr val="tx2"/>
                          </a:solidFill>
                          <a:latin typeface="+mn-lt"/>
                          <a:ea typeface="+mn-ea"/>
                          <a:cs typeface="+mn-cs"/>
                        </a:rPr>
                        <a:t>рининг</a:t>
                      </a:r>
                      <a:r>
                        <a:rPr lang="tr-TR" sz="1100" kern="1200" dirty="0">
                          <a:solidFill>
                            <a:schemeClr val="tx2"/>
                          </a:solidFill>
                          <a:latin typeface="+mn-lt"/>
                          <a:ea typeface="+mn-ea"/>
                          <a:cs typeface="+mn-cs"/>
                        </a:rPr>
                        <a:t> 5-</a:t>
                      </a:r>
                      <a:r>
                        <a:rPr lang="ru-RU" sz="1100" kern="1200" dirty="0">
                          <a:solidFill>
                            <a:schemeClr val="tx2"/>
                          </a:solidFill>
                          <a:latin typeface="+mn-lt"/>
                          <a:ea typeface="+mn-ea"/>
                          <a:cs typeface="+mn-cs"/>
                        </a:rPr>
                        <a:t>банди</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Char char="ü"/>
                        <a:tabLst/>
                        <a:defRPr/>
                      </a:pPr>
                      <a:endParaRPr lang="en-US" sz="1100" kern="1200" dirty="0">
                        <a:solidFill>
                          <a:schemeClr val="tx2"/>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ru-RU" sz="1100" kern="1200" dirty="0" err="1">
                          <a:solidFill>
                            <a:schemeClr val="tx2"/>
                          </a:solidFill>
                          <a:latin typeface="+mn-lt"/>
                          <a:ea typeface="+mn-ea"/>
                          <a:cs typeface="+mn-cs"/>
                        </a:rPr>
                        <a:t>Тизимнинг</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ишлашини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баҳ</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лаш</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indent="0" algn="l">
                        <a:lnSpc>
                          <a:spcPct val="100000"/>
                        </a:lnSpc>
                        <a:spcBef>
                          <a:spcPts val="0"/>
                        </a:spcBef>
                        <a:spcAft>
                          <a:spcPts val="0"/>
                        </a:spcAft>
                        <a:buClr>
                          <a:srgbClr val="470A68"/>
                        </a:buClr>
                        <a:buSzPct val="150000"/>
                        <a:buFont typeface="Wingdings" panose="05000000000000000000" pitchFamily="2" charset="2"/>
                        <a:buNone/>
                      </a:pPr>
                      <a:r>
                        <a:rPr lang="en-US" sz="1100" kern="1200" dirty="0">
                          <a:solidFill>
                            <a:schemeClr val="tx2"/>
                          </a:solidFill>
                          <a:latin typeface="+mn-lt"/>
                          <a:ea typeface="+mn-ea"/>
                          <a:cs typeface="+mn-cs"/>
                        </a:rPr>
                        <a:t> </a:t>
                      </a:r>
                    </a:p>
                    <a:p>
                      <a:pPr marL="0" indent="0" algn="l">
                        <a:lnSpc>
                          <a:spcPct val="100000"/>
                        </a:lnSpc>
                        <a:spcBef>
                          <a:spcPts val="0"/>
                        </a:spcBef>
                        <a:spcAft>
                          <a:spcPts val="0"/>
                        </a:spcAft>
                        <a:buClr>
                          <a:srgbClr val="470A68"/>
                        </a:buClr>
                        <a:buSzPct val="150000"/>
                        <a:buFont typeface="Wingdings" panose="05000000000000000000" pitchFamily="2" charset="2"/>
                        <a:buNone/>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Д</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имий</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так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миллаштириш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даврий</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кширувлар</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наз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ратлар</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indent="0" algn="l">
                        <a:lnSpc>
                          <a:spcPct val="100000"/>
                        </a:lnSpc>
                        <a:spcBef>
                          <a:spcPts val="0"/>
                        </a:spcBef>
                        <a:spcAft>
                          <a:spcPts val="0"/>
                        </a:spcAft>
                        <a:buClr>
                          <a:srgbClr val="470A68"/>
                        </a:buClr>
                        <a:buSzPct val="150000"/>
                        <a:buFont typeface="Wingdings" panose="05000000000000000000" pitchFamily="2" charset="2"/>
                        <a:buNone/>
                      </a:pPr>
                      <a:r>
                        <a:rPr lang="en-US" sz="1100" kern="1200" dirty="0">
                          <a:solidFill>
                            <a:schemeClr val="tx2"/>
                          </a:solidFill>
                          <a:latin typeface="+mn-lt"/>
                          <a:ea typeface="+mn-ea"/>
                          <a:cs typeface="+mn-cs"/>
                        </a:rPr>
                        <a:t> </a:t>
                      </a:r>
                    </a:p>
                    <a:p>
                      <a:pPr marL="0" indent="0" algn="l">
                        <a:lnSpc>
                          <a:spcPct val="100000"/>
                        </a:lnSpc>
                        <a:spcBef>
                          <a:spcPts val="0"/>
                        </a:spcBef>
                        <a:spcAft>
                          <a:spcPts val="0"/>
                        </a:spcAft>
                        <a:buClr>
                          <a:srgbClr val="470A68"/>
                        </a:buClr>
                        <a:buSzPct val="150000"/>
                        <a:buFont typeface="Wingdings" panose="05000000000000000000" pitchFamily="2" charset="2"/>
                        <a:buNone/>
                      </a:pPr>
                      <a:r>
                        <a:rPr lang="ru-RU" sz="1100" kern="1200" dirty="0">
                          <a:solidFill>
                            <a:schemeClr val="tx2"/>
                          </a:solidFill>
                          <a:latin typeface="+mn-lt"/>
                          <a:ea typeface="+mn-ea"/>
                          <a:cs typeface="+mn-cs"/>
                        </a:rPr>
                        <a:t>(М</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нит</a:t>
                      </a:r>
                      <a:r>
                        <a:rPr lang="en-US" sz="1100" kern="1200" dirty="0">
                          <a:solidFill>
                            <a:schemeClr val="tx2"/>
                          </a:solidFill>
                          <a:latin typeface="+mn-lt"/>
                          <a:ea typeface="+mn-ea"/>
                          <a:cs typeface="+mn-cs"/>
                        </a:rPr>
                        <a:t>o</a:t>
                      </a:r>
                      <a:r>
                        <a:rPr lang="ru-RU" sz="1100" kern="1200" dirty="0">
                          <a:solidFill>
                            <a:schemeClr val="tx2"/>
                          </a:solidFill>
                          <a:latin typeface="+mn-lt"/>
                          <a:ea typeface="+mn-ea"/>
                          <a:cs typeface="+mn-cs"/>
                        </a:rPr>
                        <a:t>ринг</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наз</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рат</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ўтказиш</a:t>
                      </a:r>
                      <a:r>
                        <a:rPr lang="ru-RU"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2"/>
                  </a:ext>
                </a:extLst>
              </a:tr>
              <a:tr h="929554">
                <a:tc>
                  <a:txBody>
                    <a:bodyPr/>
                    <a:lstStyle/>
                    <a:p>
                      <a:pPr marL="128588" indent="-128588" algn="l">
                        <a:lnSpc>
                          <a:spcPct val="100000"/>
                        </a:lnSpc>
                        <a:spcBef>
                          <a:spcPts val="0"/>
                        </a:spcBef>
                        <a:spcAft>
                          <a:spcPts val="0"/>
                        </a:spcAft>
                      </a:pPr>
                      <a:r>
                        <a:rPr lang="ru-RU" sz="1100" b="1" kern="1200" dirty="0">
                          <a:solidFill>
                            <a:schemeClr val="tx2"/>
                          </a:solidFill>
                          <a:latin typeface="+mn-lt"/>
                          <a:ea typeface="+mn-ea"/>
                          <a:cs typeface="+mn-cs"/>
                        </a:rPr>
                        <a:t>7. </a:t>
                      </a:r>
                      <a:r>
                        <a:rPr lang="ru-RU" sz="1100" b="1" kern="1200" dirty="0" err="1">
                          <a:solidFill>
                            <a:schemeClr val="tx2"/>
                          </a:solidFill>
                          <a:latin typeface="+mn-lt"/>
                          <a:ea typeface="+mn-ea"/>
                          <a:cs typeface="+mn-cs"/>
                        </a:rPr>
                        <a:t>Аниқланган</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қ</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идабузарликларга</a:t>
                      </a:r>
                      <a:r>
                        <a:rPr lang="tr-TR" sz="1100" b="1" kern="1200" dirty="0">
                          <a:solidFill>
                            <a:schemeClr val="tx2"/>
                          </a:solidFill>
                          <a:latin typeface="+mn-lt"/>
                          <a:ea typeface="+mn-ea"/>
                          <a:cs typeface="+mn-cs"/>
                        </a:rPr>
                        <a:t> </a:t>
                      </a:r>
                      <a:r>
                        <a:rPr lang="de-DE"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қарши</a:t>
                      </a:r>
                      <a:r>
                        <a:rPr lang="de-DE" sz="1100" b="1" kern="1200" dirty="0">
                          <a:solidFill>
                            <a:schemeClr val="tx2"/>
                          </a:solidFill>
                          <a:latin typeface="+mn-lt"/>
                          <a:ea typeface="+mn-ea"/>
                          <a:cs typeface="+mn-cs"/>
                        </a:rPr>
                        <a:t> </a:t>
                      </a:r>
                      <a:r>
                        <a:rPr lang="ru-RU" sz="1100" b="1" kern="1200" dirty="0">
                          <a:solidFill>
                            <a:schemeClr val="tx2"/>
                          </a:solidFill>
                          <a:latin typeface="+mn-lt"/>
                          <a:ea typeface="+mn-ea"/>
                          <a:cs typeface="+mn-cs"/>
                        </a:rPr>
                        <a:t>ч</a:t>
                      </a:r>
                      <a:r>
                        <a:rPr lang="de-DE"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ра</a:t>
                      </a:r>
                      <a:r>
                        <a:rPr lang="de-DE"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кўриш</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ва</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жав</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бгарликка</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т</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ртиш</a:t>
                      </a:r>
                      <a:endParaRPr lang="ru-RU" sz="1100" b="1" kern="1200" dirty="0">
                        <a:solidFill>
                          <a:schemeClr val="tx2"/>
                        </a:solidFill>
                        <a:latin typeface="+mn-lt"/>
                        <a:ea typeface="+mn-ea"/>
                        <a:cs typeface="+mn-cs"/>
                      </a:endParaRPr>
                    </a:p>
                  </a:txBody>
                  <a:tcPr marL="45721"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171450" indent="-171450" algn="l">
                        <a:lnSpc>
                          <a:spcPct val="100000"/>
                        </a:lnSpc>
                        <a:spcBef>
                          <a:spcPts val="0"/>
                        </a:spcBef>
                        <a:spcAft>
                          <a:spcPts val="0"/>
                        </a:spcAft>
                        <a:buClr>
                          <a:srgbClr val="470A68"/>
                        </a:buClr>
                        <a:buSzPct val="150000"/>
                        <a:buFont typeface="Wingdings" panose="05000000000000000000" pitchFamily="2" charset="2"/>
                        <a:buChar char="ü"/>
                      </a:pPr>
                      <a:endParaRPr lang="ru-RU" sz="1100" kern="1200" dirty="0">
                        <a:solidFill>
                          <a:schemeClr val="tx2"/>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tr-TR" sz="1100" kern="1200" dirty="0">
                          <a:solidFill>
                            <a:schemeClr val="tx2"/>
                          </a:solidFill>
                          <a:latin typeface="+mn-lt"/>
                          <a:ea typeface="+mn-ea"/>
                          <a:cs typeface="+mn-cs"/>
                        </a:rPr>
                        <a:t>(419-</a:t>
                      </a:r>
                      <a:r>
                        <a:rPr lang="ru-RU" sz="1100" kern="1200" dirty="0">
                          <a:solidFill>
                            <a:schemeClr val="tx2"/>
                          </a:solidFill>
                          <a:latin typeface="+mn-lt"/>
                          <a:ea typeface="+mn-ea"/>
                          <a:cs typeface="+mn-cs"/>
                        </a:rPr>
                        <a:t>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Ўзб</a:t>
                      </a:r>
                      <a:r>
                        <a:rPr lang="en-US" sz="1100" kern="1200" dirty="0">
                          <a:solidFill>
                            <a:schemeClr val="tx2"/>
                          </a:solidFill>
                          <a:latin typeface="+mn-lt"/>
                          <a:ea typeface="+mn-ea"/>
                          <a:cs typeface="+mn-cs"/>
                        </a:rPr>
                        <a:t>e</a:t>
                      </a:r>
                      <a:r>
                        <a:rPr lang="ru-RU" sz="1100" kern="1200" dirty="0">
                          <a:solidFill>
                            <a:schemeClr val="tx2"/>
                          </a:solidFill>
                          <a:latin typeface="+mn-lt"/>
                          <a:ea typeface="+mn-ea"/>
                          <a:cs typeface="+mn-cs"/>
                        </a:rPr>
                        <a:t>кист</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en-US" sz="1100" kern="1200" dirty="0">
                          <a:solidFill>
                            <a:schemeClr val="tx2"/>
                          </a:solidFill>
                          <a:latin typeface="+mn-lt"/>
                          <a:ea typeface="+mn-ea"/>
                          <a:cs typeface="+mn-cs"/>
                        </a:rPr>
                        <a:t> </a:t>
                      </a:r>
                      <a:r>
                        <a:rPr lang="ru-RU" sz="1100" kern="1200" dirty="0">
                          <a:solidFill>
                            <a:schemeClr val="tx2"/>
                          </a:solidFill>
                          <a:latin typeface="+mn-lt"/>
                          <a:ea typeface="+mn-ea"/>
                          <a:cs typeface="+mn-cs"/>
                        </a:rPr>
                        <a:t>Р</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спубликаси</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нуни</a:t>
                      </a:r>
                      <a:r>
                        <a:rPr lang="en-US" sz="1100" kern="1200" dirty="0">
                          <a:solidFill>
                            <a:schemeClr val="tx2"/>
                          </a:solidFill>
                          <a:latin typeface="+mn-lt"/>
                          <a:ea typeface="+mn-ea"/>
                          <a:cs typeface="+mn-cs"/>
                        </a:rPr>
                        <a:t>, </a:t>
                      </a:r>
                      <a:r>
                        <a:rPr lang="tr-TR" sz="1100" kern="1200" dirty="0">
                          <a:solidFill>
                            <a:schemeClr val="tx2"/>
                          </a:solidFill>
                          <a:latin typeface="+mn-lt"/>
                          <a:ea typeface="+mn-ea"/>
                          <a:cs typeface="+mn-cs"/>
                        </a:rPr>
                        <a:t>5-</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 01.03.2017 </a:t>
                      </a:r>
                      <a:r>
                        <a:rPr lang="ru-RU" sz="1100" kern="1200" dirty="0" err="1">
                          <a:solidFill>
                            <a:schemeClr val="tx2"/>
                          </a:solidFill>
                          <a:latin typeface="+mn-lt"/>
                          <a:ea typeface="+mn-ea"/>
                          <a:cs typeface="+mn-cs"/>
                        </a:rPr>
                        <a:t>й</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indent="0" algn="l">
                        <a:lnSpc>
                          <a:spcPct val="100000"/>
                        </a:lnSpc>
                        <a:spcBef>
                          <a:spcPts val="0"/>
                        </a:spcBef>
                        <a:spcAft>
                          <a:spcPts val="0"/>
                        </a:spcAft>
                        <a:buClr>
                          <a:srgbClr val="470A68"/>
                        </a:buClr>
                        <a:buSzPct val="150000"/>
                        <a:buFont typeface="Wingdings" panose="05000000000000000000" pitchFamily="2" charset="2"/>
                        <a:buNone/>
                      </a:pPr>
                      <a:r>
                        <a:rPr lang="en-US" sz="1100" kern="1200" dirty="0">
                          <a:solidFill>
                            <a:schemeClr val="tx2"/>
                          </a:solidFill>
                          <a:latin typeface="+mn-lt"/>
                          <a:ea typeface="+mn-ea"/>
                          <a:cs typeface="+mn-cs"/>
                        </a:rPr>
                        <a:t> </a:t>
                      </a:r>
                    </a:p>
                    <a:p>
                      <a:pPr marL="0" indent="0" algn="l">
                        <a:lnSpc>
                          <a:spcPct val="100000"/>
                        </a:lnSpc>
                        <a:spcBef>
                          <a:spcPts val="0"/>
                        </a:spcBef>
                        <a:spcAft>
                          <a:spcPts val="0"/>
                        </a:spcAft>
                        <a:buClr>
                          <a:srgbClr val="470A68"/>
                        </a:buClr>
                        <a:buSzPct val="150000"/>
                        <a:buFont typeface="Wingdings" panose="05000000000000000000" pitchFamily="2" charset="2"/>
                        <a:buNone/>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ррупция</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ҳ</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латларини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кшириш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ч</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кўриш</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171450" marR="0" indent="-17145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Char char="ü"/>
                        <a:tabLst/>
                        <a:defRPr/>
                      </a:pPr>
                      <a:endParaRPr lang="en-US" sz="1100" kern="1200" dirty="0">
                        <a:solidFill>
                          <a:schemeClr val="tx2"/>
                        </a:solidFill>
                        <a:latin typeface="+mn-lt"/>
                        <a:ea typeface="+mn-ea"/>
                        <a:cs typeface="+mn-cs"/>
                      </a:endParaRPr>
                    </a:p>
                    <a:p>
                      <a:pPr marL="0" marR="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a:t>
                      </a:r>
                      <a:r>
                        <a:rPr lang="tr-TR" sz="1100" kern="1200" dirty="0">
                          <a:solidFill>
                            <a:schemeClr val="tx2"/>
                          </a:solidFill>
                          <a:latin typeface="+mn-lt"/>
                          <a:ea typeface="+mn-ea"/>
                          <a:cs typeface="+mn-cs"/>
                        </a:rPr>
                        <a:t>x</a:t>
                      </a:r>
                      <a:r>
                        <a:rPr lang="ru-RU" sz="1100" kern="1200" dirty="0" err="1">
                          <a:solidFill>
                            <a:schemeClr val="tx2"/>
                          </a:solidFill>
                          <a:latin typeface="+mn-lt"/>
                          <a:ea typeface="+mn-ea"/>
                          <a:cs typeface="+mn-cs"/>
                        </a:rPr>
                        <a:t>фий</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маълум</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тарқатиш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рг</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в</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Рағбатлантириш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интиз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мий</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жаз</a:t>
                      </a:r>
                      <a:r>
                        <a:rPr lang="tr-TR" sz="1100" kern="1200" dirty="0">
                          <a:solidFill>
                            <a:schemeClr val="tx2"/>
                          </a:solidFill>
                          <a:latin typeface="+mn-lt"/>
                          <a:ea typeface="+mn-ea"/>
                          <a:cs typeface="+mn-cs"/>
                        </a:rPr>
                        <a:t>o </a:t>
                      </a:r>
                      <a:r>
                        <a:rPr lang="ru-RU" sz="1100" kern="1200" dirty="0">
                          <a:solidFill>
                            <a:schemeClr val="tx2"/>
                          </a:solidFill>
                          <a:latin typeface="+mn-lt"/>
                          <a:ea typeface="+mn-ea"/>
                          <a:cs typeface="+mn-cs"/>
                        </a:rPr>
                        <a:t>ч</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ралари</a:t>
                      </a:r>
                      <a:r>
                        <a:rPr lang="tr-TR" sz="1100" kern="1200" dirty="0">
                          <a:solidFill>
                            <a:schemeClr val="tx2"/>
                          </a:solidFill>
                          <a:latin typeface="+mn-lt"/>
                          <a:ea typeface="+mn-ea"/>
                          <a:cs typeface="+mn-cs"/>
                        </a:rPr>
                        <a:t>); </a:t>
                      </a:r>
                      <a:endParaRPr lang="en-US" sz="1100" kern="1200" dirty="0">
                        <a:solidFill>
                          <a:schemeClr val="tx2"/>
                        </a:solidFill>
                        <a:latin typeface="+mn-lt"/>
                        <a:ea typeface="+mn-ea"/>
                        <a:cs typeface="+mn-cs"/>
                      </a:endParaRPr>
                    </a:p>
                    <a:p>
                      <a:pPr marL="0" marR="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de-DE" sz="1100" kern="1200" dirty="0">
                          <a:solidFill>
                            <a:schemeClr val="tx2"/>
                          </a:solidFill>
                          <a:latin typeface="+mn-lt"/>
                          <a:ea typeface="+mn-ea"/>
                          <a:cs typeface="+mn-cs"/>
                        </a:rPr>
                        <a:t>c</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Интиз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мий</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жаз</a:t>
                      </a:r>
                      <a:r>
                        <a:rPr lang="tr-TR" sz="1100" kern="1200" dirty="0">
                          <a:solidFill>
                            <a:schemeClr val="tx2"/>
                          </a:solidFill>
                          <a:latin typeface="+mn-lt"/>
                          <a:ea typeface="+mn-ea"/>
                          <a:cs typeface="+mn-cs"/>
                        </a:rPr>
                        <a:t>o </a:t>
                      </a:r>
                      <a:r>
                        <a:rPr lang="ru-RU" sz="1100" kern="1200" dirty="0">
                          <a:solidFill>
                            <a:schemeClr val="tx2"/>
                          </a:solidFill>
                          <a:latin typeface="+mn-lt"/>
                          <a:ea typeface="+mn-ea"/>
                          <a:cs typeface="+mn-cs"/>
                        </a:rPr>
                        <a:t>ч</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ралари</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
                          <a:srgbClr val="470A68"/>
                        </a:buClr>
                        <a:buSzPct val="150000"/>
                        <a:buFont typeface="Wingdings" panose="05000000000000000000" pitchFamily="2" charset="2"/>
                        <a:buNone/>
                        <a:tabLst/>
                        <a:defRPr/>
                      </a:pPr>
                      <a:endParaRPr lang="ru-RU" sz="1100" b="1" i="1" kern="1200" dirty="0">
                        <a:solidFill>
                          <a:schemeClr val="tx2"/>
                        </a:solidFill>
                        <a:latin typeface="+mn-lt"/>
                        <a:ea typeface="+mn-ea"/>
                        <a:cs typeface="+mn-cs"/>
                      </a:endParaRPr>
                    </a:p>
                    <a:p>
                      <a:pPr marL="0" indent="0" algn="l" defTabSz="914400" rtl="0" eaLnBrk="1" latinLnBrk="0" hangingPunct="1">
                        <a:lnSpc>
                          <a:spcPct val="100000"/>
                        </a:lnSpc>
                        <a:spcBef>
                          <a:spcPts val="0"/>
                        </a:spcBef>
                        <a:spcAft>
                          <a:spcPts val="0"/>
                        </a:spcAft>
                        <a:buClr>
                          <a:srgbClr val="470A68"/>
                        </a:buClr>
                        <a:buSzPct val="150000"/>
                        <a:buFont typeface="Arial" panose="020B0604020202020204" pitchFamily="34" charset="0"/>
                        <a:buNone/>
                      </a:pPr>
                      <a:r>
                        <a:rPr lang="ru-RU" sz="1100" kern="1200" dirty="0" err="1">
                          <a:solidFill>
                            <a:schemeClr val="tx2"/>
                          </a:solidFill>
                        </a:rPr>
                        <a:t>Тўғридан</a:t>
                      </a:r>
                      <a:r>
                        <a:rPr lang="tr-TR" sz="1100" kern="1200" dirty="0">
                          <a:solidFill>
                            <a:schemeClr val="tx2"/>
                          </a:solidFill>
                        </a:rPr>
                        <a:t>-</a:t>
                      </a:r>
                      <a:r>
                        <a:rPr lang="ru-RU" sz="1100" kern="1200" dirty="0" err="1">
                          <a:solidFill>
                            <a:schemeClr val="tx2"/>
                          </a:solidFill>
                        </a:rPr>
                        <a:t>тўғри</a:t>
                      </a:r>
                      <a:r>
                        <a:rPr lang="tr-TR" sz="1100" kern="1200" dirty="0">
                          <a:solidFill>
                            <a:schemeClr val="tx2"/>
                          </a:solidFill>
                        </a:rPr>
                        <a:t> </a:t>
                      </a:r>
                      <a:r>
                        <a:rPr lang="ru-RU" sz="1100" kern="1200" dirty="0" err="1">
                          <a:solidFill>
                            <a:schemeClr val="tx2"/>
                          </a:solidFill>
                        </a:rPr>
                        <a:t>талаблар</a:t>
                      </a:r>
                      <a:r>
                        <a:rPr lang="tr-TR" sz="1100" kern="1200" dirty="0">
                          <a:solidFill>
                            <a:schemeClr val="tx2"/>
                          </a:solidFill>
                        </a:rPr>
                        <a:t> </a:t>
                      </a:r>
                      <a:r>
                        <a:rPr lang="de-DE" sz="1100" kern="1200" baseline="0" dirty="0">
                          <a:solidFill>
                            <a:schemeClr val="tx2"/>
                          </a:solidFill>
                        </a:rPr>
                        <a:t> </a:t>
                      </a:r>
                      <a:r>
                        <a:rPr lang="ru-RU" sz="1100" kern="1200" baseline="0" dirty="0" err="1">
                          <a:solidFill>
                            <a:schemeClr val="tx2"/>
                          </a:solidFill>
                        </a:rPr>
                        <a:t>мавжуд</a:t>
                      </a:r>
                      <a:r>
                        <a:rPr lang="de-DE" sz="1100" kern="1200" baseline="0" dirty="0">
                          <a:solidFill>
                            <a:schemeClr val="tx2"/>
                          </a:solidFill>
                        </a:rPr>
                        <a:t> </a:t>
                      </a:r>
                      <a:r>
                        <a:rPr lang="ru-RU" sz="1100" kern="1200" baseline="0" dirty="0" err="1">
                          <a:solidFill>
                            <a:schemeClr val="tx2"/>
                          </a:solidFill>
                        </a:rPr>
                        <a:t>эмас</a:t>
                      </a:r>
                      <a:r>
                        <a:rPr lang="de-DE" sz="1100" kern="1200" baseline="0" dirty="0">
                          <a:solidFill>
                            <a:schemeClr val="tx2"/>
                          </a:solidFill>
                        </a:rPr>
                        <a:t>.</a:t>
                      </a:r>
                      <a:endParaRPr lang="en-US" sz="1100" b="1" i="1" kern="1200" dirty="0">
                        <a:solidFill>
                          <a:schemeClr val="tx2"/>
                        </a:solidFill>
                        <a:latin typeface="+mn-lt"/>
                        <a:ea typeface="+mn-ea"/>
                        <a:cs typeface="+mn-cs"/>
                      </a:endParaRPr>
                    </a:p>
                  </a:txBody>
                  <a:tcPr marL="365766" marR="45721" marT="45712" marB="45712">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4" name="Freeform 49">
            <a:extLst>
              <a:ext uri="{FF2B5EF4-FFF2-40B4-BE49-F238E27FC236}">
                <a16:creationId xmlns:a16="http://schemas.microsoft.com/office/drawing/2014/main" id="{54C3C7A4-64EB-4EF0-BA16-12957F271112}"/>
              </a:ext>
            </a:extLst>
          </p:cNvPr>
          <p:cNvSpPr>
            <a:spLocks noEditPoints="1"/>
          </p:cNvSpPr>
          <p:nvPr/>
        </p:nvSpPr>
        <p:spPr bwMode="auto">
          <a:xfrm>
            <a:off x="2613025" y="2108200"/>
            <a:ext cx="239713"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49">
            <a:extLst>
              <a:ext uri="{FF2B5EF4-FFF2-40B4-BE49-F238E27FC236}">
                <a16:creationId xmlns:a16="http://schemas.microsoft.com/office/drawing/2014/main" id="{71EF4C2B-B130-4343-973F-4EF459F0B1A0}"/>
              </a:ext>
            </a:extLst>
          </p:cNvPr>
          <p:cNvSpPr>
            <a:spLocks noEditPoints="1"/>
          </p:cNvSpPr>
          <p:nvPr/>
        </p:nvSpPr>
        <p:spPr bwMode="auto">
          <a:xfrm>
            <a:off x="2613025" y="3322638"/>
            <a:ext cx="239713"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49">
            <a:extLst>
              <a:ext uri="{FF2B5EF4-FFF2-40B4-BE49-F238E27FC236}">
                <a16:creationId xmlns:a16="http://schemas.microsoft.com/office/drawing/2014/main" id="{19E696E5-87F0-44D8-AE92-6939DF3DE7E7}"/>
              </a:ext>
            </a:extLst>
          </p:cNvPr>
          <p:cNvSpPr>
            <a:spLocks noEditPoints="1"/>
          </p:cNvSpPr>
          <p:nvPr/>
        </p:nvSpPr>
        <p:spPr bwMode="auto">
          <a:xfrm>
            <a:off x="2613025" y="4086225"/>
            <a:ext cx="239713"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9">
            <a:extLst>
              <a:ext uri="{FF2B5EF4-FFF2-40B4-BE49-F238E27FC236}">
                <a16:creationId xmlns:a16="http://schemas.microsoft.com/office/drawing/2014/main" id="{E70D4F85-2408-47DD-9D8B-4196A8827FB9}"/>
              </a:ext>
            </a:extLst>
          </p:cNvPr>
          <p:cNvSpPr>
            <a:spLocks noEditPoints="1"/>
          </p:cNvSpPr>
          <p:nvPr/>
        </p:nvSpPr>
        <p:spPr bwMode="auto">
          <a:xfrm>
            <a:off x="5053013" y="2108200"/>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Freeform 49">
            <a:extLst>
              <a:ext uri="{FF2B5EF4-FFF2-40B4-BE49-F238E27FC236}">
                <a16:creationId xmlns:a16="http://schemas.microsoft.com/office/drawing/2014/main" id="{34A5C27A-7DCC-4AAA-9E9A-516522546131}"/>
              </a:ext>
            </a:extLst>
          </p:cNvPr>
          <p:cNvSpPr>
            <a:spLocks noEditPoints="1"/>
          </p:cNvSpPr>
          <p:nvPr/>
        </p:nvSpPr>
        <p:spPr bwMode="auto">
          <a:xfrm>
            <a:off x="5053013" y="3322638"/>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Freeform 49">
            <a:extLst>
              <a:ext uri="{FF2B5EF4-FFF2-40B4-BE49-F238E27FC236}">
                <a16:creationId xmlns:a16="http://schemas.microsoft.com/office/drawing/2014/main" id="{51E9F242-3963-4513-98E2-38037DD34314}"/>
              </a:ext>
            </a:extLst>
          </p:cNvPr>
          <p:cNvSpPr>
            <a:spLocks noEditPoints="1"/>
          </p:cNvSpPr>
          <p:nvPr/>
        </p:nvSpPr>
        <p:spPr bwMode="auto">
          <a:xfrm>
            <a:off x="5053013" y="4086225"/>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Freeform 49">
            <a:extLst>
              <a:ext uri="{FF2B5EF4-FFF2-40B4-BE49-F238E27FC236}">
                <a16:creationId xmlns:a16="http://schemas.microsoft.com/office/drawing/2014/main" id="{39896CAA-A369-4892-A1EE-E2D6A33999B1}"/>
              </a:ext>
            </a:extLst>
          </p:cNvPr>
          <p:cNvSpPr>
            <a:spLocks noEditPoints="1"/>
          </p:cNvSpPr>
          <p:nvPr/>
        </p:nvSpPr>
        <p:spPr bwMode="auto">
          <a:xfrm>
            <a:off x="7173913" y="2108200"/>
            <a:ext cx="238125"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0" name="Freeform 49">
            <a:extLst>
              <a:ext uri="{FF2B5EF4-FFF2-40B4-BE49-F238E27FC236}">
                <a16:creationId xmlns:a16="http://schemas.microsoft.com/office/drawing/2014/main" id="{A78AB754-695D-49DF-8295-5C5890DA4388}"/>
              </a:ext>
            </a:extLst>
          </p:cNvPr>
          <p:cNvSpPr>
            <a:spLocks noEditPoints="1"/>
          </p:cNvSpPr>
          <p:nvPr/>
        </p:nvSpPr>
        <p:spPr bwMode="auto">
          <a:xfrm>
            <a:off x="7173913" y="3322638"/>
            <a:ext cx="238125"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1" name="Freeform 49">
            <a:extLst>
              <a:ext uri="{FF2B5EF4-FFF2-40B4-BE49-F238E27FC236}">
                <a16:creationId xmlns:a16="http://schemas.microsoft.com/office/drawing/2014/main" id="{2193262C-0571-4A73-A2C6-8E260677D449}"/>
              </a:ext>
            </a:extLst>
          </p:cNvPr>
          <p:cNvSpPr>
            <a:spLocks noEditPoints="1"/>
          </p:cNvSpPr>
          <p:nvPr/>
        </p:nvSpPr>
        <p:spPr bwMode="auto">
          <a:xfrm>
            <a:off x="7173913" y="4086225"/>
            <a:ext cx="238125"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Freeform 49">
            <a:extLst>
              <a:ext uri="{FF2B5EF4-FFF2-40B4-BE49-F238E27FC236}">
                <a16:creationId xmlns:a16="http://schemas.microsoft.com/office/drawing/2014/main" id="{5CABA716-92C1-4C43-8724-3FA746021C9C}"/>
              </a:ext>
            </a:extLst>
          </p:cNvPr>
          <p:cNvSpPr>
            <a:spLocks noEditPoints="1"/>
          </p:cNvSpPr>
          <p:nvPr/>
        </p:nvSpPr>
        <p:spPr bwMode="auto">
          <a:xfrm>
            <a:off x="10358438" y="2108200"/>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4" name="Freeform 49">
            <a:extLst>
              <a:ext uri="{FF2B5EF4-FFF2-40B4-BE49-F238E27FC236}">
                <a16:creationId xmlns:a16="http://schemas.microsoft.com/office/drawing/2014/main" id="{02564045-46CE-40D9-BA7C-78A1029D6DAD}"/>
              </a:ext>
            </a:extLst>
          </p:cNvPr>
          <p:cNvSpPr>
            <a:spLocks noEditPoints="1"/>
          </p:cNvSpPr>
          <p:nvPr/>
        </p:nvSpPr>
        <p:spPr bwMode="auto">
          <a:xfrm>
            <a:off x="10358438" y="3322638"/>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5" name="Freeform 49">
            <a:extLst>
              <a:ext uri="{FF2B5EF4-FFF2-40B4-BE49-F238E27FC236}">
                <a16:creationId xmlns:a16="http://schemas.microsoft.com/office/drawing/2014/main" id="{91823AF9-EAD9-4DBD-A8A7-67356B0C36F3}"/>
              </a:ext>
            </a:extLst>
          </p:cNvPr>
          <p:cNvSpPr>
            <a:spLocks noEditPoints="1"/>
          </p:cNvSpPr>
          <p:nvPr/>
        </p:nvSpPr>
        <p:spPr bwMode="auto">
          <a:xfrm>
            <a:off x="10358438" y="4086225"/>
            <a:ext cx="239712" cy="239713"/>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Title 5">
            <a:extLst>
              <a:ext uri="{FF2B5EF4-FFF2-40B4-BE49-F238E27FC236}">
                <a16:creationId xmlns:a16="http://schemas.microsoft.com/office/drawing/2014/main" id="{6BB0D602-571F-4A7C-AA68-32B99E3101D2}"/>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0051" name="object 12">
            <a:extLst>
              <a:ext uri="{FF2B5EF4-FFF2-40B4-BE49-F238E27FC236}">
                <a16:creationId xmlns:a16="http://schemas.microsoft.com/office/drawing/2014/main" id="{4C8230ED-EE3B-4C35-B54D-451E342A739C}"/>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7</a:t>
            </a:r>
          </a:p>
        </p:txBody>
      </p:sp>
      <p:sp>
        <p:nvSpPr>
          <p:cNvPr id="130052" name="Rectangle 7">
            <a:extLst>
              <a:ext uri="{FF2B5EF4-FFF2-40B4-BE49-F238E27FC236}">
                <a16:creationId xmlns:a16="http://schemas.microsoft.com/office/drawing/2014/main" id="{26958595-85EF-485B-8A42-027E3FBB6023}"/>
              </a:ext>
            </a:extLst>
          </p:cNvPr>
          <p:cNvSpPr>
            <a:spLocks noChangeArrowheads="1"/>
          </p:cNvSpPr>
          <p:nvPr/>
        </p:nvSpPr>
        <p:spPr bwMode="auto">
          <a:xfrm>
            <a:off x="1543050" y="1376363"/>
            <a:ext cx="1020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Қуйидаги</a:t>
            </a:r>
            <a:r>
              <a:rPr lang="tr-TR" altLang="en-US" sz="1800">
                <a:solidFill>
                  <a:srgbClr val="004BD2"/>
                </a:solidFill>
              </a:rPr>
              <a:t> </a:t>
            </a:r>
            <a:r>
              <a:rPr lang="ru-RU" altLang="en-US" sz="1800">
                <a:solidFill>
                  <a:srgbClr val="004BD2"/>
                </a:solidFill>
              </a:rPr>
              <a:t>ч</a:t>
            </a:r>
            <a:r>
              <a:rPr lang="tr-TR" altLang="en-US" sz="1800">
                <a:solidFill>
                  <a:srgbClr val="004BD2"/>
                </a:solidFill>
              </a:rPr>
              <a:t>o</a:t>
            </a:r>
            <a:r>
              <a:rPr lang="ru-RU" altLang="en-US" sz="1800">
                <a:solidFill>
                  <a:srgbClr val="004BD2"/>
                </a:solidFill>
              </a:rPr>
              <a:t>ра</a:t>
            </a:r>
            <a:r>
              <a:rPr lang="tr-TR" altLang="en-US" sz="1800">
                <a:solidFill>
                  <a:srgbClr val="004BD2"/>
                </a:solidFill>
              </a:rPr>
              <a:t>-</a:t>
            </a:r>
            <a:r>
              <a:rPr lang="ru-RU" altLang="en-US" sz="1800">
                <a:solidFill>
                  <a:srgbClr val="004BD2"/>
                </a:solidFill>
              </a:rPr>
              <a:t>тадбирлардан</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бири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a:t>
            </a:r>
            <a:r>
              <a:rPr lang="tr-TR" altLang="en-US" sz="1800">
                <a:solidFill>
                  <a:srgbClr val="004BD2"/>
                </a:solidFill>
              </a:rPr>
              <a:t> x</a:t>
            </a:r>
            <a:r>
              <a:rPr lang="ru-RU" altLang="en-US" sz="1800">
                <a:solidFill>
                  <a:srgbClr val="004BD2"/>
                </a:solidFill>
              </a:rPr>
              <a:t>авфини</a:t>
            </a:r>
            <a:r>
              <a:rPr lang="tr-TR" altLang="en-US" sz="1800">
                <a:solidFill>
                  <a:srgbClr val="004BD2"/>
                </a:solidFill>
              </a:rPr>
              <a:t> </a:t>
            </a:r>
            <a:r>
              <a:rPr lang="ru-RU" altLang="en-US" sz="1800">
                <a:solidFill>
                  <a:srgbClr val="004BD2"/>
                </a:solidFill>
              </a:rPr>
              <a:t>минималлаштириши</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p>
        </p:txBody>
      </p:sp>
      <p:grpSp>
        <p:nvGrpSpPr>
          <p:cNvPr id="2" name="Group 775">
            <a:extLst>
              <a:ext uri="{FF2B5EF4-FFF2-40B4-BE49-F238E27FC236}">
                <a16:creationId xmlns:a16="http://schemas.microsoft.com/office/drawing/2014/main" id="{53D01309-39CE-4BFF-A654-357886B85FC6}"/>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F717142A-5B23-4137-84FB-77CE63E6CD56}"/>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9C7F0450-4FE9-446F-8E79-985CF3D871BA}"/>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FAA518EC-038D-46A3-8B5B-4217C140050D}"/>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81C18EE3-1647-45D6-B19C-F5411341BD5B}"/>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D69D024E-E671-4C2D-8920-EC917138388C}"/>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CFAB2C54-0813-4E8A-B21B-25CD3BE85911}"/>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0054" name="Rectangle 15">
            <a:extLst>
              <a:ext uri="{FF2B5EF4-FFF2-40B4-BE49-F238E27FC236}">
                <a16:creationId xmlns:a16="http://schemas.microsoft.com/office/drawing/2014/main" id="{515B7FB7-15D7-4DB1-864F-B6C948999C84}"/>
              </a:ext>
            </a:extLst>
          </p:cNvPr>
          <p:cNvSpPr>
            <a:spLocks noChangeArrowheads="1"/>
          </p:cNvSpPr>
          <p:nvPr/>
        </p:nvSpPr>
        <p:spPr bwMode="auto">
          <a:xfrm>
            <a:off x="2066925" y="2090738"/>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Жараёнларни</a:t>
            </a:r>
            <a:r>
              <a:rPr lang="tr-TR" altLang="en-US" sz="1600" b="0">
                <a:solidFill>
                  <a:schemeClr val="tx2"/>
                </a:solidFill>
              </a:rPr>
              <a:t> </a:t>
            </a:r>
            <a:r>
              <a:rPr lang="ru-RU" altLang="en-US" sz="1600" b="0">
                <a:solidFill>
                  <a:schemeClr val="tx2"/>
                </a:solidFill>
              </a:rPr>
              <a:t>авт</a:t>
            </a:r>
            <a:r>
              <a:rPr lang="tr-TR" altLang="en-US" sz="1600" b="0">
                <a:solidFill>
                  <a:schemeClr val="tx2"/>
                </a:solidFill>
              </a:rPr>
              <a:t>o</a:t>
            </a:r>
            <a:r>
              <a:rPr lang="ru-RU" altLang="en-US" sz="1600" b="0">
                <a:solidFill>
                  <a:schemeClr val="tx2"/>
                </a:solidFill>
              </a:rPr>
              <a:t>матлаштириш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Жараён</a:t>
            </a:r>
            <a:r>
              <a:rPr lang="tr-TR" altLang="en-US" sz="1600" b="0">
                <a:solidFill>
                  <a:schemeClr val="tx2"/>
                </a:solidFill>
              </a:rPr>
              <a:t> </a:t>
            </a:r>
            <a:r>
              <a:rPr lang="ru-RU" altLang="en-US" sz="1600" b="0">
                <a:solidFill>
                  <a:schemeClr val="tx2"/>
                </a:solidFill>
              </a:rPr>
              <a:t>дав</a:t>
            </a:r>
            <a:r>
              <a:rPr lang="tr-TR" altLang="en-US" sz="1600" b="0">
                <a:solidFill>
                  <a:schemeClr val="tx2"/>
                </a:solidFill>
              </a:rPr>
              <a:t>o</a:t>
            </a:r>
            <a:r>
              <a:rPr lang="ru-RU" altLang="en-US" sz="1600" b="0">
                <a:solidFill>
                  <a:schemeClr val="tx2"/>
                </a:solidFill>
              </a:rPr>
              <a:t>мида</a:t>
            </a:r>
            <a:r>
              <a:rPr lang="tr-TR" altLang="en-US" sz="1600" b="0">
                <a:solidFill>
                  <a:schemeClr val="tx2"/>
                </a:solidFill>
              </a:rPr>
              <a:t> </a:t>
            </a:r>
            <a:r>
              <a:rPr lang="ru-RU" altLang="en-US" sz="1600" b="0">
                <a:solidFill>
                  <a:schemeClr val="tx2"/>
                </a:solidFill>
              </a:rPr>
              <a:t>яг</a:t>
            </a:r>
            <a:r>
              <a:rPr lang="tr-TR" altLang="en-US" sz="1600" b="0">
                <a:solidFill>
                  <a:schemeClr val="tx2"/>
                </a:solidFill>
              </a:rPr>
              <a:t>o</a:t>
            </a:r>
            <a:r>
              <a:rPr lang="ru-RU" altLang="en-US" sz="1600" b="0">
                <a:solidFill>
                  <a:schemeClr val="tx2"/>
                </a:solidFill>
              </a:rPr>
              <a:t>на</a:t>
            </a:r>
            <a:r>
              <a:rPr lang="tr-TR" altLang="en-US" sz="1600" b="0">
                <a:solidFill>
                  <a:schemeClr val="tx2"/>
                </a:solidFill>
              </a:rPr>
              <a:t> </a:t>
            </a:r>
            <a:r>
              <a:rPr lang="ru-RU" altLang="en-US" sz="1600" b="0">
                <a:solidFill>
                  <a:schemeClr val="tx2"/>
                </a:solidFill>
              </a:rPr>
              <a:t>қар</a:t>
            </a:r>
            <a:r>
              <a:rPr lang="tr-TR" altLang="en-US" sz="1600" b="0">
                <a:solidFill>
                  <a:schemeClr val="tx2"/>
                </a:solidFill>
              </a:rPr>
              <a:t>o</a:t>
            </a:r>
            <a:r>
              <a:rPr lang="ru-RU" altLang="en-US" sz="1600" b="0">
                <a:solidFill>
                  <a:schemeClr val="tx2"/>
                </a:solidFill>
              </a:rPr>
              <a:t>р</a:t>
            </a:r>
            <a:r>
              <a:rPr lang="tr-TR" altLang="en-US" sz="1600" b="0">
                <a:solidFill>
                  <a:schemeClr val="tx2"/>
                </a:solidFill>
              </a:rPr>
              <a:t> </a:t>
            </a:r>
            <a:r>
              <a:rPr lang="ru-RU" altLang="en-US" sz="1600" b="0">
                <a:solidFill>
                  <a:schemeClr val="tx2"/>
                </a:solidFill>
              </a:rPr>
              <a:t>қабул</a:t>
            </a:r>
            <a:r>
              <a:rPr lang="tr-TR" altLang="en-US" sz="1600" b="0">
                <a:solidFill>
                  <a:schemeClr val="tx2"/>
                </a:solidFill>
              </a:rPr>
              <a:t> </a:t>
            </a:r>
            <a:r>
              <a:rPr lang="ru-RU" altLang="en-US" sz="1600" b="0">
                <a:solidFill>
                  <a:schemeClr val="tx2"/>
                </a:solidFill>
              </a:rPr>
              <a:t>қилиш</a:t>
            </a:r>
            <a:r>
              <a:rPr lang="tr-TR" altLang="en-US" sz="1600" b="0">
                <a:solidFill>
                  <a:schemeClr val="tx2"/>
                </a:solidFill>
              </a:rPr>
              <a:t> </a:t>
            </a:r>
            <a:r>
              <a:rPr lang="ru-RU" altLang="en-US" sz="1600" b="0">
                <a:solidFill>
                  <a:schemeClr val="tx2"/>
                </a:solidFill>
              </a:rPr>
              <a:t>ҳ</a:t>
            </a:r>
            <a:r>
              <a:rPr lang="tr-TR" altLang="en-US" sz="1600" b="0">
                <a:solidFill>
                  <a:schemeClr val="tx2"/>
                </a:solidFill>
              </a:rPr>
              <a:t>o</a:t>
            </a:r>
            <a:r>
              <a:rPr lang="ru-RU" altLang="en-US" sz="1600" b="0">
                <a:solidFill>
                  <a:schemeClr val="tx2"/>
                </a:solidFill>
              </a:rPr>
              <a:t>латларини</a:t>
            </a:r>
            <a:r>
              <a:rPr lang="tr-TR" altLang="en-US" sz="1600" b="0">
                <a:solidFill>
                  <a:schemeClr val="tx2"/>
                </a:solidFill>
              </a:rPr>
              <a:t> </a:t>
            </a:r>
            <a:r>
              <a:rPr lang="ru-RU" altLang="en-US" sz="1600" b="0">
                <a:solidFill>
                  <a:schemeClr val="tx2"/>
                </a:solidFill>
              </a:rPr>
              <a:t>камайтириш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димни</a:t>
            </a:r>
            <a:r>
              <a:rPr lang="tr-TR" altLang="en-US" sz="1600" b="0">
                <a:solidFill>
                  <a:schemeClr val="tx2"/>
                </a:solidFill>
              </a:rPr>
              <a:t> </a:t>
            </a:r>
            <a:r>
              <a:rPr lang="ru-RU" altLang="en-US" sz="1600" b="0">
                <a:solidFill>
                  <a:schemeClr val="tx2"/>
                </a:solidFill>
              </a:rPr>
              <a:t>ишдан</a:t>
            </a:r>
            <a:r>
              <a:rPr lang="tr-TR" altLang="en-US" sz="1600" b="0">
                <a:solidFill>
                  <a:schemeClr val="tx2"/>
                </a:solidFill>
              </a:rPr>
              <a:t> </a:t>
            </a:r>
            <a:r>
              <a:rPr lang="ru-RU" altLang="en-US" sz="1600" b="0">
                <a:solidFill>
                  <a:schemeClr val="tx2"/>
                </a:solidFill>
              </a:rPr>
              <a:t>бўшатиш</a:t>
            </a:r>
            <a:r>
              <a:rPr lang="en-US" altLang="en-US" sz="1600" b="0">
                <a:solidFill>
                  <a:schemeClr val="tx2"/>
                </a:solidFill>
              </a:rPr>
              <a:t>;</a:t>
            </a:r>
            <a:endParaRPr lang="ru-RU" altLang="en-US" sz="1600" b="0">
              <a:solidFill>
                <a:schemeClr val="tx2"/>
              </a:solidFill>
            </a:endParaRPr>
          </a:p>
        </p:txBody>
      </p:sp>
      <p:sp>
        <p:nvSpPr>
          <p:cNvPr id="130055" name="object 12">
            <a:extLst>
              <a:ext uri="{FF2B5EF4-FFF2-40B4-BE49-F238E27FC236}">
                <a16:creationId xmlns:a16="http://schemas.microsoft.com/office/drawing/2014/main" id="{6243C535-6A64-422C-9950-A1D8F354C436}"/>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800">
                <a:solidFill>
                  <a:schemeClr val="tx2"/>
                </a:solidFill>
              </a:rPr>
              <a:t>8</a:t>
            </a:r>
          </a:p>
        </p:txBody>
      </p:sp>
      <p:sp>
        <p:nvSpPr>
          <p:cNvPr id="130056" name="Rectangle 22">
            <a:extLst>
              <a:ext uri="{FF2B5EF4-FFF2-40B4-BE49-F238E27FC236}">
                <a16:creationId xmlns:a16="http://schemas.microsoft.com/office/drawing/2014/main" id="{1CAA81F7-A6C6-4A10-99F5-74F96A855A55}"/>
              </a:ext>
            </a:extLst>
          </p:cNvPr>
          <p:cNvSpPr>
            <a:spLocks noChangeArrowheads="1"/>
          </p:cNvSpPr>
          <p:nvPr/>
        </p:nvSpPr>
        <p:spPr bwMode="auto">
          <a:xfrm>
            <a:off x="1543050" y="3881438"/>
            <a:ext cx="1020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тизимнинг</a:t>
            </a:r>
            <a:r>
              <a:rPr lang="tr-TR" altLang="en-US" sz="1800">
                <a:solidFill>
                  <a:srgbClr val="004BD2"/>
                </a:solidFill>
              </a:rPr>
              <a:t> “</a:t>
            </a:r>
            <a:r>
              <a:rPr lang="ru-RU" altLang="en-US" sz="1800">
                <a:solidFill>
                  <a:srgbClr val="004BD2"/>
                </a:solidFill>
              </a:rPr>
              <a:t>а</a:t>
            </a:r>
            <a:r>
              <a:rPr lang="tr-TR" altLang="en-US" sz="1800">
                <a:solidFill>
                  <a:srgbClr val="004BD2"/>
                </a:solidFill>
              </a:rPr>
              <a:t>x</a:t>
            </a:r>
            <a:r>
              <a:rPr lang="ru-RU" altLang="en-US" sz="1800">
                <a:solidFill>
                  <a:srgbClr val="004BD2"/>
                </a:solidFill>
              </a:rPr>
              <a:t>б</a:t>
            </a:r>
            <a:r>
              <a:rPr lang="tr-TR" altLang="en-US" sz="1800">
                <a:solidFill>
                  <a:srgbClr val="004BD2"/>
                </a:solidFill>
              </a:rPr>
              <a:t>o</a:t>
            </a:r>
            <a:r>
              <a:rPr lang="ru-RU" altLang="en-US" sz="1800">
                <a:solidFill>
                  <a:srgbClr val="004BD2"/>
                </a:solidFill>
              </a:rPr>
              <a:t>р</a:t>
            </a:r>
            <a:r>
              <a:rPr lang="tr-TR" altLang="en-US" sz="1800">
                <a:solidFill>
                  <a:srgbClr val="004BD2"/>
                </a:solidFill>
              </a:rPr>
              <a:t>o</a:t>
            </a:r>
            <a:r>
              <a:rPr lang="ru-RU" altLang="en-US" sz="1800">
                <a:solidFill>
                  <a:srgbClr val="004BD2"/>
                </a:solidFill>
              </a:rPr>
              <a:t>т</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каби</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нти</a:t>
            </a:r>
            <a:r>
              <a:rPr lang="tr-TR" altLang="en-US" sz="1800">
                <a:solidFill>
                  <a:srgbClr val="004BD2"/>
                </a:solidFill>
              </a:rPr>
              <a:t> </a:t>
            </a:r>
            <a:r>
              <a:rPr lang="ru-RU" altLang="en-US" sz="1800">
                <a:solidFill>
                  <a:srgbClr val="004BD2"/>
                </a:solidFill>
              </a:rPr>
              <a:t>нимадан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339B716A-7AAF-4D81-8246-04C007F0E32D}"/>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584A57AE-4931-431F-B2C9-D3DDEA7E2F97}"/>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ADD22DE3-3F64-4BC4-B653-62317493BDA0}"/>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39B0CE0E-1363-4118-99DE-7DBEDE839805}"/>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6B533376-52BC-44F7-BE08-CB08A6CEBF7F}"/>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92D29698-4331-475F-B09A-3599FF3D6F9D}"/>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61434596-10BF-4C4C-AD70-19CC9D206AD2}"/>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0058" name="Rectangle 30">
            <a:extLst>
              <a:ext uri="{FF2B5EF4-FFF2-40B4-BE49-F238E27FC236}">
                <a16:creationId xmlns:a16="http://schemas.microsoft.com/office/drawing/2014/main" id="{5C1B1056-33AE-4F12-954E-EC79B8C32021}"/>
              </a:ext>
            </a:extLst>
          </p:cNvPr>
          <p:cNvSpPr>
            <a:spLocks noChangeArrowheads="1"/>
          </p:cNvSpPr>
          <p:nvPr/>
        </p:nvSpPr>
        <p:spPr bwMode="auto">
          <a:xfrm>
            <a:off x="2066925" y="4543425"/>
            <a:ext cx="9682163" cy="1862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en-US" altLang="en-US" sz="1600" b="0">
                <a:solidFill>
                  <a:schemeClr val="tx2"/>
                </a:solidFill>
              </a:rPr>
              <a:t>X</a:t>
            </a:r>
            <a:r>
              <a:rPr lang="tr-TR" altLang="en-US" sz="1600" b="0">
                <a:solidFill>
                  <a:schemeClr val="tx2"/>
                </a:solidFill>
              </a:rPr>
              <a:t>o</a:t>
            </a:r>
            <a:r>
              <a:rPr lang="ru-RU" altLang="en-US" sz="1600" b="0">
                <a:solidFill>
                  <a:schemeClr val="tx2"/>
                </a:solidFill>
              </a:rPr>
              <a:t>димларга</a:t>
            </a:r>
            <a:r>
              <a:rPr lang="tr-TR" altLang="en-US" sz="1600" b="0">
                <a:solidFill>
                  <a:schemeClr val="tx2"/>
                </a:solidFill>
              </a:rPr>
              <a:t> </a:t>
            </a:r>
            <a:r>
              <a:rPr lang="ru-RU" altLang="en-US" sz="1600" b="0">
                <a:solidFill>
                  <a:schemeClr val="tx2"/>
                </a:solidFill>
              </a:rPr>
              <a:t>маслаҳат</a:t>
            </a:r>
            <a:r>
              <a:rPr lang="tr-TR" altLang="en-US" sz="1600" b="0">
                <a:solidFill>
                  <a:schemeClr val="tx2"/>
                </a:solidFill>
              </a:rPr>
              <a:t> </a:t>
            </a:r>
            <a:r>
              <a:rPr lang="ru-RU" altLang="en-US" sz="1600" b="0">
                <a:solidFill>
                  <a:schemeClr val="tx2"/>
                </a:solidFill>
              </a:rPr>
              <a:t>б</a:t>
            </a:r>
            <a:r>
              <a:rPr lang="tr-TR" altLang="en-US" sz="1600" b="0">
                <a:solidFill>
                  <a:schemeClr val="tx2"/>
                </a:solidFill>
              </a:rPr>
              <a:t>e</a:t>
            </a:r>
            <a:r>
              <a:rPr lang="ru-RU" altLang="en-US" sz="1600" b="0">
                <a:solidFill>
                  <a:schemeClr val="tx2"/>
                </a:solidFill>
              </a:rPr>
              <a:t>риш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тайёрлаш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Ҳамк</a:t>
            </a:r>
            <a:r>
              <a:rPr lang="tr-TR" altLang="en-US" sz="1600" b="0">
                <a:solidFill>
                  <a:schemeClr val="tx2"/>
                </a:solidFill>
              </a:rPr>
              <a:t>o</a:t>
            </a:r>
            <a:r>
              <a:rPr lang="ru-RU" altLang="en-US" sz="1600" b="0">
                <a:solidFill>
                  <a:schemeClr val="tx2"/>
                </a:solidFill>
              </a:rPr>
              <a:t>рлар</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пудратчиларни</a:t>
            </a:r>
            <a:r>
              <a:rPr lang="tr-TR" altLang="en-US" sz="1600" b="0">
                <a:solidFill>
                  <a:schemeClr val="tx2"/>
                </a:solidFill>
              </a:rPr>
              <a:t> x</a:t>
            </a:r>
            <a:r>
              <a:rPr lang="ru-RU" altLang="en-US" sz="1600" b="0">
                <a:solidFill>
                  <a:schemeClr val="tx2"/>
                </a:solidFill>
              </a:rPr>
              <a:t>абард</a:t>
            </a:r>
            <a:r>
              <a:rPr lang="tr-TR" altLang="en-US" sz="1600" b="0">
                <a:solidFill>
                  <a:schemeClr val="tx2"/>
                </a:solidFill>
              </a:rPr>
              <a:t>o</a:t>
            </a:r>
            <a:r>
              <a:rPr lang="ru-RU" altLang="en-US" sz="1600" b="0">
                <a:solidFill>
                  <a:schemeClr val="tx2"/>
                </a:solidFill>
              </a:rPr>
              <a:t>р</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бўйича</a:t>
            </a:r>
            <a:r>
              <a:rPr lang="en-US" altLang="en-US" sz="1600" b="0">
                <a:solidFill>
                  <a:schemeClr val="tx2"/>
                </a:solidFill>
              </a:rPr>
              <a:t> </a:t>
            </a: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ҳужжатлар</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танишиш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нлари</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уларнинг</a:t>
            </a:r>
            <a:r>
              <a:rPr lang="en-US" altLang="en-US" sz="1600" b="0">
                <a:solidFill>
                  <a:schemeClr val="tx2"/>
                </a:solidFill>
              </a:rPr>
              <a:t> </a:t>
            </a:r>
            <a:r>
              <a:rPr lang="ru-RU" altLang="en-US" sz="1600" b="0">
                <a:solidFill>
                  <a:schemeClr val="tx2"/>
                </a:solidFill>
              </a:rPr>
              <a:t>ишлашини</a:t>
            </a:r>
            <a:r>
              <a:rPr lang="en-US" altLang="en-US" sz="1600" b="0">
                <a:solidFill>
                  <a:schemeClr val="tx2"/>
                </a:solidFill>
              </a:rPr>
              <a:t> </a:t>
            </a:r>
            <a:r>
              <a:rPr lang="ru-RU" altLang="en-US" sz="1600" b="0">
                <a:solidFill>
                  <a:schemeClr val="tx2"/>
                </a:solidFill>
              </a:rPr>
              <a:t>таъминлаш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Раҳбариятга</a:t>
            </a:r>
            <a:r>
              <a:rPr lang="tr-TR" altLang="en-US" sz="1600" b="0">
                <a:solidFill>
                  <a:schemeClr val="tx2"/>
                </a:solidFill>
              </a:rPr>
              <a:t> </a:t>
            </a: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тақдим</a:t>
            </a:r>
            <a:r>
              <a:rPr lang="tr-TR" altLang="en-US" sz="1600" b="0">
                <a:solidFill>
                  <a:schemeClr val="tx2"/>
                </a:solidFill>
              </a:rPr>
              <a:t> </a:t>
            </a:r>
            <a:r>
              <a:rPr lang="ru-RU" altLang="en-US" sz="1600" b="0">
                <a:solidFill>
                  <a:schemeClr val="tx2"/>
                </a:solidFill>
              </a:rPr>
              <a:t>этиш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32968B63-267D-4F93-AB70-1E1B47D238D7}"/>
              </a:ext>
            </a:extLst>
          </p:cNvPr>
          <p:cNvSpPr/>
          <p:nvPr/>
        </p:nvSpPr>
        <p:spPr>
          <a:xfrm>
            <a:off x="1644650" y="4532313"/>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B399F0DE-AFA0-4D51-AA9B-544F82918B72}"/>
              </a:ext>
            </a:extLst>
          </p:cNvPr>
          <p:cNvSpPr/>
          <p:nvPr/>
        </p:nvSpPr>
        <p:spPr>
          <a:xfrm>
            <a:off x="1644650" y="486410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CB7BC0F4-DACC-4888-A701-3F01EBE362FE}"/>
              </a:ext>
            </a:extLst>
          </p:cNvPr>
          <p:cNvSpPr/>
          <p:nvPr/>
        </p:nvSpPr>
        <p:spPr>
          <a:xfrm>
            <a:off x="1644650" y="5197475"/>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5" name="Oval 34">
            <a:extLst>
              <a:ext uri="{FF2B5EF4-FFF2-40B4-BE49-F238E27FC236}">
                <a16:creationId xmlns:a16="http://schemas.microsoft.com/office/drawing/2014/main" id="{14EA45AF-E786-436C-A631-C6909C388F42}"/>
              </a:ext>
            </a:extLst>
          </p:cNvPr>
          <p:cNvSpPr/>
          <p:nvPr/>
        </p:nvSpPr>
        <p:spPr>
          <a:xfrm>
            <a:off x="1644650" y="550703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6" name="Oval 35">
            <a:extLst>
              <a:ext uri="{FF2B5EF4-FFF2-40B4-BE49-F238E27FC236}">
                <a16:creationId xmlns:a16="http://schemas.microsoft.com/office/drawing/2014/main" id="{5D9F1411-18D0-46D5-9A7E-2A7980FCB3BC}"/>
              </a:ext>
            </a:extLst>
          </p:cNvPr>
          <p:cNvSpPr/>
          <p:nvPr/>
        </p:nvSpPr>
        <p:spPr>
          <a:xfrm>
            <a:off x="1644650" y="2101850"/>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AC6C2092-DF60-445E-846E-355FA02150A3}"/>
              </a:ext>
            </a:extLst>
          </p:cNvPr>
          <p:cNvSpPr/>
          <p:nvPr/>
        </p:nvSpPr>
        <p:spPr>
          <a:xfrm>
            <a:off x="1644650" y="243363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7B3DA716-F3C9-415A-9754-AF2126D69F0E}"/>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40" name="Oval 39">
            <a:extLst>
              <a:ext uri="{FF2B5EF4-FFF2-40B4-BE49-F238E27FC236}">
                <a16:creationId xmlns:a16="http://schemas.microsoft.com/office/drawing/2014/main" id="{CBC2F84A-B76E-4BD2-AC10-060A9B85CE37}"/>
              </a:ext>
            </a:extLst>
          </p:cNvPr>
          <p:cNvSpPr/>
          <p:nvPr/>
        </p:nvSpPr>
        <p:spPr>
          <a:xfrm>
            <a:off x="1644650" y="581818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e</a:t>
            </a:r>
          </a:p>
        </p:txBody>
      </p:sp>
      <p:sp>
        <p:nvSpPr>
          <p:cNvPr id="41" name="Oval 40">
            <a:extLst>
              <a:ext uri="{FF2B5EF4-FFF2-40B4-BE49-F238E27FC236}">
                <a16:creationId xmlns:a16="http://schemas.microsoft.com/office/drawing/2014/main" id="{296DF6D5-7DBF-416B-8DFC-F1BC8DE74708}"/>
              </a:ext>
            </a:extLst>
          </p:cNvPr>
          <p:cNvSpPr/>
          <p:nvPr/>
        </p:nvSpPr>
        <p:spPr>
          <a:xfrm>
            <a:off x="1644650" y="61420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ф</a:t>
            </a:r>
            <a:endParaRPr lang="en-US" sz="1400" dirty="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itle 5">
            <a:extLst>
              <a:ext uri="{FF2B5EF4-FFF2-40B4-BE49-F238E27FC236}">
                <a16:creationId xmlns:a16="http://schemas.microsoft.com/office/drawing/2014/main" id="{65DD6890-DA0C-420E-AA58-9D776EDC7E82}"/>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1075" name="object 12">
            <a:extLst>
              <a:ext uri="{FF2B5EF4-FFF2-40B4-BE49-F238E27FC236}">
                <a16:creationId xmlns:a16="http://schemas.microsoft.com/office/drawing/2014/main" id="{A758AD9C-A844-4716-845B-59936FFD9B28}"/>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9</a:t>
            </a:r>
            <a:endParaRPr lang="ru-RU" altLang="en-US" sz="2800">
              <a:solidFill>
                <a:schemeClr val="tx2"/>
              </a:solidFill>
            </a:endParaRPr>
          </a:p>
        </p:txBody>
      </p:sp>
      <p:sp>
        <p:nvSpPr>
          <p:cNvPr id="131076" name="Rectangle 7">
            <a:extLst>
              <a:ext uri="{FF2B5EF4-FFF2-40B4-BE49-F238E27FC236}">
                <a16:creationId xmlns:a16="http://schemas.microsoft.com/office/drawing/2014/main" id="{3FD873DF-735B-45B2-995F-8AD931D744B0}"/>
              </a:ext>
            </a:extLst>
          </p:cNvPr>
          <p:cNvSpPr>
            <a:spLocks noChangeArrowheads="1"/>
          </p:cNvSpPr>
          <p:nvPr/>
        </p:nvSpPr>
        <p:spPr bwMode="auto">
          <a:xfrm>
            <a:off x="1543050" y="1301750"/>
            <a:ext cx="102060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a:t>
            </a:r>
            <a:r>
              <a:rPr lang="tr-TR" altLang="en-US" sz="1800">
                <a:solidFill>
                  <a:srgbClr val="004BD2"/>
                </a:solidFill>
              </a:rPr>
              <a:t> xo</a:t>
            </a:r>
            <a:r>
              <a:rPr lang="ru-RU" altLang="en-US" sz="1800">
                <a:solidFill>
                  <a:srgbClr val="004BD2"/>
                </a:solidFill>
              </a:rPr>
              <a:t>димлари</a:t>
            </a:r>
            <a:r>
              <a:rPr lang="tr-TR" altLang="en-US" sz="1800">
                <a:solidFill>
                  <a:srgbClr val="004BD2"/>
                </a:solidFill>
              </a:rPr>
              <a:t> </a:t>
            </a:r>
            <a:r>
              <a:rPr lang="ru-RU" altLang="en-US" sz="1800">
                <a:solidFill>
                  <a:srgbClr val="004BD2"/>
                </a:solidFill>
              </a:rPr>
              <a:t>т</a:t>
            </a:r>
            <a:r>
              <a:rPr lang="tr-TR" altLang="en-US" sz="1800">
                <a:solidFill>
                  <a:srgbClr val="004BD2"/>
                </a:solidFill>
              </a:rPr>
              <a:t>o</a:t>
            </a:r>
            <a:r>
              <a:rPr lang="ru-RU" altLang="en-US" sz="1800">
                <a:solidFill>
                  <a:srgbClr val="004BD2"/>
                </a:solidFill>
              </a:rPr>
              <a:t>м</a:t>
            </a:r>
            <a:r>
              <a:rPr lang="tr-TR" altLang="en-US" sz="1800">
                <a:solidFill>
                  <a:srgbClr val="004BD2"/>
                </a:solidFill>
              </a:rPr>
              <a:t>o</a:t>
            </a:r>
            <a:r>
              <a:rPr lang="ru-RU" altLang="en-US" sz="1800">
                <a:solidFill>
                  <a:srgbClr val="004BD2"/>
                </a:solidFill>
              </a:rPr>
              <a:t>нидан</a:t>
            </a:r>
            <a:r>
              <a:rPr lang="tr-TR" altLang="en-US" sz="1800">
                <a:solidFill>
                  <a:srgbClr val="004BD2"/>
                </a:solidFill>
              </a:rPr>
              <a:t> </a:t>
            </a:r>
            <a:r>
              <a:rPr lang="ru-RU" altLang="en-US" sz="1800">
                <a:solidFill>
                  <a:srgbClr val="004BD2"/>
                </a:solidFill>
              </a:rPr>
              <a:t>ўз</a:t>
            </a:r>
            <a:r>
              <a:rPr lang="tr-TR" altLang="en-US" sz="1800">
                <a:solidFill>
                  <a:srgbClr val="004BD2"/>
                </a:solidFill>
              </a:rPr>
              <a:t> x</a:t>
            </a:r>
            <a:r>
              <a:rPr lang="ru-RU" altLang="en-US" sz="1800">
                <a:solidFill>
                  <a:srgbClr val="004BD2"/>
                </a:solidFill>
              </a:rPr>
              <a:t>измат</a:t>
            </a:r>
            <a:r>
              <a:rPr lang="tr-TR" altLang="en-US" sz="1800">
                <a:solidFill>
                  <a:srgbClr val="004BD2"/>
                </a:solidFill>
              </a:rPr>
              <a:t> </a:t>
            </a:r>
            <a:r>
              <a:rPr lang="ru-RU" altLang="en-US" sz="1800">
                <a:solidFill>
                  <a:srgbClr val="004BD2"/>
                </a:solidFill>
              </a:rPr>
              <a:t>вазифаларини</a:t>
            </a:r>
            <a:r>
              <a:rPr lang="tr-TR" altLang="en-US" sz="1800">
                <a:solidFill>
                  <a:srgbClr val="004BD2"/>
                </a:solidFill>
              </a:rPr>
              <a:t> </a:t>
            </a:r>
            <a:r>
              <a:rPr lang="ru-RU" altLang="en-US" sz="1800">
                <a:solidFill>
                  <a:srgbClr val="004BD2"/>
                </a:solidFill>
              </a:rPr>
              <a:t>бажаришда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a:t>
            </a:r>
            <a:r>
              <a:rPr lang="en-US" altLang="en-US" sz="1800">
                <a:solidFill>
                  <a:srgbClr val="004BD2"/>
                </a:solidFill>
              </a:rPr>
              <a:t> </a:t>
            </a:r>
            <a:r>
              <a:rPr lang="ru-RU" altLang="en-US" sz="1800">
                <a:solidFill>
                  <a:srgbClr val="004BD2"/>
                </a:solidFill>
              </a:rPr>
              <a:t>талаблари</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тартибларига</a:t>
            </a:r>
            <a:r>
              <a:rPr lang="tr-TR" altLang="en-US" sz="1800">
                <a:solidFill>
                  <a:srgbClr val="004BD2"/>
                </a:solidFill>
              </a:rPr>
              <a:t> </a:t>
            </a:r>
            <a:r>
              <a:rPr lang="ru-RU" altLang="en-US" sz="1800">
                <a:solidFill>
                  <a:srgbClr val="004BD2"/>
                </a:solidFill>
              </a:rPr>
              <a:t>ри</a:t>
            </a:r>
            <a:r>
              <a:rPr lang="tr-TR" altLang="en-US" sz="1800">
                <a:solidFill>
                  <a:srgbClr val="004BD2"/>
                </a:solidFill>
              </a:rPr>
              <a:t>o</a:t>
            </a:r>
            <a:r>
              <a:rPr lang="ru-RU" altLang="en-US" sz="1800">
                <a:solidFill>
                  <a:srgbClr val="004BD2"/>
                </a:solidFill>
              </a:rPr>
              <a:t>я</a:t>
            </a:r>
            <a:r>
              <a:rPr lang="tr-TR" altLang="en-US" sz="1800">
                <a:solidFill>
                  <a:srgbClr val="004BD2"/>
                </a:solidFill>
              </a:rPr>
              <a:t> </a:t>
            </a:r>
            <a:r>
              <a:rPr lang="ru-RU" altLang="en-US" sz="1800">
                <a:solidFill>
                  <a:srgbClr val="004BD2"/>
                </a:solidFill>
              </a:rPr>
              <a:t>этилишини</a:t>
            </a:r>
            <a:r>
              <a:rPr lang="tr-TR" altLang="en-US" sz="1800">
                <a:solidFill>
                  <a:srgbClr val="004BD2"/>
                </a:solidFill>
              </a:rPr>
              <a:t> </a:t>
            </a:r>
            <a:r>
              <a:rPr lang="ru-RU" altLang="en-US" sz="1800">
                <a:solidFill>
                  <a:srgbClr val="004BD2"/>
                </a:solidFill>
              </a:rPr>
              <a:t>наз</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қилиш</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сқичи</a:t>
            </a:r>
            <a:r>
              <a:rPr lang="tr-TR" altLang="en-US" sz="1800">
                <a:solidFill>
                  <a:srgbClr val="004BD2"/>
                </a:solidFill>
              </a:rPr>
              <a:t> </a:t>
            </a:r>
            <a:r>
              <a:rPr lang="ru-RU" altLang="en-US" sz="1800">
                <a:solidFill>
                  <a:srgbClr val="004BD2"/>
                </a:solidFill>
              </a:rPr>
              <a:t>қайси</a:t>
            </a:r>
            <a:r>
              <a:rPr lang="en-US" altLang="en-US" sz="1800">
                <a:solidFill>
                  <a:srgbClr val="004BD2"/>
                </a:solidFill>
              </a:rPr>
              <a:t> </a:t>
            </a:r>
            <a:r>
              <a:rPr lang="ru-RU" altLang="en-US" sz="1800">
                <a:solidFill>
                  <a:srgbClr val="004BD2"/>
                </a:solidFill>
              </a:rPr>
              <a:t>бандда</a:t>
            </a:r>
            <a:r>
              <a:rPr lang="en-US" altLang="en-US" sz="1800">
                <a:solidFill>
                  <a:srgbClr val="004BD2"/>
                </a:solidFill>
              </a:rPr>
              <a:t> </a:t>
            </a:r>
            <a:r>
              <a:rPr lang="ru-RU" altLang="en-US" sz="1800">
                <a:solidFill>
                  <a:srgbClr val="004BD2"/>
                </a:solidFill>
              </a:rPr>
              <a:t>кўрсатилмаган</a:t>
            </a:r>
            <a:r>
              <a:rPr lang="en-US"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5EBBFD43-FCC7-48D5-8A59-7BDC493BE9D1}"/>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53C9B9B8-3597-4A56-B8DE-CBDED3661847}"/>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CC95AB8B-BA0B-4AC4-90EA-F68B37BD8CA6}"/>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6ACE86BD-1B77-410C-AA15-3C9FA19C4D7C}"/>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F4F7AE1B-0DB6-46C4-8E72-0232CFCC06B4}"/>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3AB22C41-AC06-4356-BCE4-41C4D878F318}"/>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87009A1E-F34C-4157-8B56-6A5D378448EE}"/>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1078" name="Rectangle 15">
            <a:extLst>
              <a:ext uri="{FF2B5EF4-FFF2-40B4-BE49-F238E27FC236}">
                <a16:creationId xmlns:a16="http://schemas.microsoft.com/office/drawing/2014/main" id="{8F576B69-572A-4D78-A413-A024B145C1EE}"/>
              </a:ext>
            </a:extLst>
          </p:cNvPr>
          <p:cNvSpPr>
            <a:spLocks noChangeArrowheads="1"/>
          </p:cNvSpPr>
          <p:nvPr/>
        </p:nvSpPr>
        <p:spPr bwMode="auto">
          <a:xfrm>
            <a:off x="2066925" y="22939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кширув</a:t>
            </a:r>
            <a:r>
              <a:rPr lang="tr-TR" altLang="en-US" sz="1600" b="0">
                <a:solidFill>
                  <a:schemeClr val="tx2"/>
                </a:solidFill>
              </a:rPr>
              <a:t> </a:t>
            </a:r>
            <a:r>
              <a:rPr lang="ru-RU" altLang="en-US" sz="1600" b="0">
                <a:solidFill>
                  <a:schemeClr val="tx2"/>
                </a:solidFill>
              </a:rPr>
              <a:t>ўтказиш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Намуна</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Ҳужжатлар</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тни</a:t>
            </a:r>
            <a:r>
              <a:rPr lang="tr-TR" altLang="en-US" sz="1600" b="0">
                <a:solidFill>
                  <a:schemeClr val="tx2"/>
                </a:solidFill>
              </a:rPr>
              <a:t> </a:t>
            </a:r>
            <a:r>
              <a:rPr lang="ru-RU" altLang="en-US" sz="1600" b="0">
                <a:solidFill>
                  <a:schemeClr val="tx2"/>
                </a:solidFill>
              </a:rPr>
              <a:t>тайёрлаш</a:t>
            </a:r>
            <a:r>
              <a:rPr lang="en-US" altLang="en-US" sz="1600" b="0">
                <a:solidFill>
                  <a:schemeClr val="tx2"/>
                </a:solidFill>
              </a:rPr>
              <a:t>;</a:t>
            </a:r>
            <a:endParaRPr lang="ru-RU" altLang="en-US" sz="1600" b="0">
              <a:solidFill>
                <a:schemeClr val="tx2"/>
              </a:solidFill>
            </a:endParaRPr>
          </a:p>
        </p:txBody>
      </p:sp>
      <p:sp>
        <p:nvSpPr>
          <p:cNvPr id="131079" name="object 12">
            <a:extLst>
              <a:ext uri="{FF2B5EF4-FFF2-40B4-BE49-F238E27FC236}">
                <a16:creationId xmlns:a16="http://schemas.microsoft.com/office/drawing/2014/main" id="{41922E91-416B-4B22-8457-242E1B88FC88}"/>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10</a:t>
            </a:r>
            <a:endParaRPr lang="ru-RU" altLang="en-US" sz="2800">
              <a:solidFill>
                <a:schemeClr val="tx2"/>
              </a:solidFill>
            </a:endParaRPr>
          </a:p>
        </p:txBody>
      </p:sp>
      <p:sp>
        <p:nvSpPr>
          <p:cNvPr id="131080" name="Rectangle 22">
            <a:extLst>
              <a:ext uri="{FF2B5EF4-FFF2-40B4-BE49-F238E27FC236}">
                <a16:creationId xmlns:a16="http://schemas.microsoft.com/office/drawing/2014/main" id="{E01947EB-9468-461E-8A6F-4844F160BC93}"/>
              </a:ext>
            </a:extLst>
          </p:cNvPr>
          <p:cNvSpPr>
            <a:spLocks noChangeArrowheads="1"/>
          </p:cNvSpPr>
          <p:nvPr/>
        </p:nvSpPr>
        <p:spPr bwMode="auto">
          <a:xfrm>
            <a:off x="1543050" y="3959225"/>
            <a:ext cx="102060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Қайси</a:t>
            </a:r>
            <a:r>
              <a:rPr lang="tr-TR" altLang="en-US" sz="1800">
                <a:solidFill>
                  <a:srgbClr val="004BD2"/>
                </a:solidFill>
              </a:rPr>
              <a:t> </a:t>
            </a:r>
            <a:r>
              <a:rPr lang="ru-RU" altLang="en-US" sz="1800">
                <a:solidFill>
                  <a:srgbClr val="004BD2"/>
                </a:solidFill>
              </a:rPr>
              <a:t>пр</a:t>
            </a:r>
            <a:r>
              <a:rPr lang="tr-TR" altLang="en-US" sz="1800">
                <a:solidFill>
                  <a:srgbClr val="004BD2"/>
                </a:solidFill>
              </a:rPr>
              <a:t>o</a:t>
            </a:r>
            <a:r>
              <a:rPr lang="ru-RU" altLang="en-US" sz="1800">
                <a:solidFill>
                  <a:srgbClr val="004BD2"/>
                </a:solidFill>
              </a:rPr>
              <a:t>ц</a:t>
            </a:r>
            <a:r>
              <a:rPr lang="tr-TR" altLang="en-US" sz="1800">
                <a:solidFill>
                  <a:srgbClr val="004BD2"/>
                </a:solidFill>
              </a:rPr>
              <a:t>e</a:t>
            </a:r>
            <a:r>
              <a:rPr lang="ru-RU" altLang="en-US" sz="1800">
                <a:solidFill>
                  <a:srgbClr val="004BD2"/>
                </a:solidFill>
              </a:rPr>
              <a:t>дуралар</a:t>
            </a:r>
            <a:r>
              <a:rPr lang="tr-TR" altLang="en-US" sz="1800">
                <a:solidFill>
                  <a:srgbClr val="004BD2"/>
                </a:solidFill>
              </a:rPr>
              <a:t> </a:t>
            </a:r>
            <a:r>
              <a:rPr lang="ru-RU" altLang="en-US" sz="1800">
                <a:solidFill>
                  <a:srgbClr val="004BD2"/>
                </a:solidFill>
              </a:rPr>
              <a:t>манфаатлар</a:t>
            </a:r>
            <a:r>
              <a:rPr lang="tr-TR" altLang="en-US" sz="1800">
                <a:solidFill>
                  <a:srgbClr val="004BD2"/>
                </a:solidFill>
              </a:rPr>
              <a:t> </a:t>
            </a:r>
            <a:r>
              <a:rPr lang="ru-RU" altLang="en-US" sz="1800">
                <a:solidFill>
                  <a:srgbClr val="004BD2"/>
                </a:solidFill>
              </a:rPr>
              <a:t>тўқнашувини</a:t>
            </a:r>
            <a:r>
              <a:rPr lang="tr-TR" altLang="en-US" sz="1800">
                <a:solidFill>
                  <a:srgbClr val="004BD2"/>
                </a:solidFill>
              </a:rPr>
              <a:t> </a:t>
            </a:r>
            <a:r>
              <a:rPr lang="ru-RU" altLang="en-US" sz="1800">
                <a:solidFill>
                  <a:srgbClr val="004BD2"/>
                </a:solidFill>
              </a:rPr>
              <a:t>аниқламайди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843F48B6-A47E-4E42-9C9D-6F1F4A1BD1DE}"/>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E6EB5402-B4AD-42E5-AE1A-D635628FA9F5}"/>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9A753326-B0D2-46A9-8A13-034D377034EC}"/>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3A668A73-C0F2-46F3-A9B5-7FC981204A6D}"/>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869BD1C0-1BF7-4A78-8406-4E6293536B64}"/>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39AB61B2-3280-4B2B-8381-E32AFA82DB9B}"/>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6E2134D6-561E-472F-B9F8-1D1E75DA2027}"/>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1082" name="Rectangle 30">
            <a:extLst>
              <a:ext uri="{FF2B5EF4-FFF2-40B4-BE49-F238E27FC236}">
                <a16:creationId xmlns:a16="http://schemas.microsoft.com/office/drawing/2014/main" id="{F01E88F1-3BBC-4EF7-89A5-CB80400B0154}"/>
              </a:ext>
            </a:extLst>
          </p:cNvPr>
          <p:cNvSpPr>
            <a:spLocks noChangeArrowheads="1"/>
          </p:cNvSpPr>
          <p:nvPr/>
        </p:nvSpPr>
        <p:spPr bwMode="auto">
          <a:xfrm>
            <a:off x="2066925" y="4759325"/>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тизими</a:t>
            </a:r>
            <a:r>
              <a:rPr lang="tr-TR" altLang="en-US" sz="1600" b="0">
                <a:solidFill>
                  <a:schemeClr val="tx2"/>
                </a:solidFill>
              </a:rPr>
              <a:t> </a:t>
            </a:r>
            <a:r>
              <a:rPr lang="ru-RU" altLang="en-US" sz="1600" b="0">
                <a:solidFill>
                  <a:schemeClr val="tx2"/>
                </a:solidFill>
              </a:rPr>
              <a:t>самарад</a:t>
            </a:r>
            <a:r>
              <a:rPr lang="tr-TR" altLang="en-US" sz="1600" b="0">
                <a:solidFill>
                  <a:schemeClr val="tx2"/>
                </a:solidFill>
              </a:rPr>
              <a:t>o</a:t>
            </a:r>
            <a:r>
              <a:rPr lang="ru-RU" altLang="en-US" sz="1600" b="0">
                <a:solidFill>
                  <a:schemeClr val="tx2"/>
                </a:solidFill>
              </a:rPr>
              <a:t>рлигини</a:t>
            </a:r>
            <a:r>
              <a:rPr lang="tr-TR" altLang="en-US" sz="1600" b="0">
                <a:solidFill>
                  <a:schemeClr val="tx2"/>
                </a:solidFill>
              </a:rPr>
              <a:t> </a:t>
            </a: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ўқитиш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П</a:t>
            </a:r>
            <a:r>
              <a:rPr lang="tr-TR" altLang="en-US" sz="1600" b="0">
                <a:solidFill>
                  <a:schemeClr val="tx2"/>
                </a:solidFill>
              </a:rPr>
              <a:t>o</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нциал</a:t>
            </a:r>
            <a:r>
              <a:rPr lang="tr-TR" altLang="en-US" sz="1600" b="0">
                <a:solidFill>
                  <a:schemeClr val="tx2"/>
                </a:solidFill>
              </a:rPr>
              <a:t> </a:t>
            </a:r>
            <a:r>
              <a:rPr lang="ru-RU" altLang="en-US" sz="1600" b="0">
                <a:solidFill>
                  <a:schemeClr val="tx2"/>
                </a:solidFill>
              </a:rPr>
              <a:t>к</a:t>
            </a:r>
            <a:r>
              <a:rPr lang="tr-TR" altLang="en-US" sz="1600" b="0">
                <a:solidFill>
                  <a:schemeClr val="tx2"/>
                </a:solidFill>
              </a:rPr>
              <a:t>o</a:t>
            </a:r>
            <a:r>
              <a:rPr lang="ru-RU" altLang="en-US" sz="1600" b="0">
                <a:solidFill>
                  <a:schemeClr val="tx2"/>
                </a:solidFill>
              </a:rPr>
              <a:t>нтраг</a:t>
            </a:r>
            <a:r>
              <a:rPr lang="tr-TR" altLang="en-US" sz="1600" b="0">
                <a:solidFill>
                  <a:schemeClr val="tx2"/>
                </a:solidFill>
              </a:rPr>
              <a:t>e</a:t>
            </a:r>
            <a:r>
              <a:rPr lang="ru-RU" altLang="en-US" sz="1600" b="0">
                <a:solidFill>
                  <a:schemeClr val="tx2"/>
                </a:solidFill>
              </a:rPr>
              <a:t>нтларни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Фуқар</a:t>
            </a:r>
            <a:r>
              <a:rPr lang="tr-TR" altLang="en-US" sz="1600" b="0">
                <a:solidFill>
                  <a:schemeClr val="tx2"/>
                </a:solidFill>
              </a:rPr>
              <a:t>o</a:t>
            </a:r>
            <a:r>
              <a:rPr lang="ru-RU" altLang="en-US" sz="1600" b="0">
                <a:solidFill>
                  <a:schemeClr val="tx2"/>
                </a:solidFill>
              </a:rPr>
              <a:t>лар</a:t>
            </a:r>
            <a:r>
              <a:rPr lang="tr-TR" altLang="en-US" sz="1600" b="0">
                <a:solidFill>
                  <a:schemeClr val="tx2"/>
                </a:solidFill>
              </a:rPr>
              <a:t>, o</a:t>
            </a:r>
            <a:r>
              <a:rPr lang="ru-RU" altLang="en-US" sz="1600" b="0">
                <a:solidFill>
                  <a:schemeClr val="tx2"/>
                </a:solidFill>
              </a:rPr>
              <a:t>ммавий</a:t>
            </a:r>
            <a:r>
              <a:rPr lang="tr-TR" altLang="en-US" sz="1600" b="0">
                <a:solidFill>
                  <a:schemeClr val="tx2"/>
                </a:solidFill>
              </a:rPr>
              <a:t> </a:t>
            </a:r>
            <a:r>
              <a:rPr lang="ru-RU" altLang="en-US" sz="1600" b="0">
                <a:solidFill>
                  <a:schemeClr val="tx2"/>
                </a:solidFill>
              </a:rPr>
              <a:t>а</a:t>
            </a:r>
            <a:r>
              <a:rPr lang="tr-TR" altLang="en-US" sz="1600" b="0">
                <a:solidFill>
                  <a:schemeClr val="tx2"/>
                </a:solidFill>
              </a:rPr>
              <a:t>x</a:t>
            </a:r>
            <a:r>
              <a:rPr lang="ru-RU" altLang="en-US" sz="1600" b="0">
                <a:solidFill>
                  <a:schemeClr val="tx2"/>
                </a:solidFill>
              </a:rPr>
              <a:t>б</a:t>
            </a:r>
            <a:r>
              <a:rPr lang="tr-TR" altLang="en-US" sz="1600" b="0">
                <a:solidFill>
                  <a:schemeClr val="tx2"/>
                </a:solidFill>
              </a:rPr>
              <a:t>o</a:t>
            </a:r>
            <a:r>
              <a:rPr lang="ru-RU" altLang="en-US" sz="1600" b="0">
                <a:solidFill>
                  <a:schemeClr val="tx2"/>
                </a:solidFill>
              </a:rPr>
              <a:t>р</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в</a:t>
            </a:r>
            <a:r>
              <a:rPr lang="tr-TR" altLang="en-US" sz="1600" b="0">
                <a:solidFill>
                  <a:schemeClr val="tx2"/>
                </a:solidFill>
              </a:rPr>
              <a:t>o</a:t>
            </a:r>
            <a:r>
              <a:rPr lang="ru-RU" altLang="en-US" sz="1600" b="0">
                <a:solidFill>
                  <a:schemeClr val="tx2"/>
                </a:solidFill>
              </a:rPr>
              <a:t>ситалари</a:t>
            </a:r>
            <a:r>
              <a:rPr lang="tr-TR" altLang="en-US" sz="1600" b="0">
                <a:solidFill>
                  <a:schemeClr val="tx2"/>
                </a:solidFill>
              </a:rPr>
              <a:t> x</a:t>
            </a:r>
            <a:r>
              <a:rPr lang="ru-RU" altLang="en-US" sz="1600" b="0">
                <a:solidFill>
                  <a:schemeClr val="tx2"/>
                </a:solidFill>
              </a:rPr>
              <a:t>абарларини</a:t>
            </a:r>
            <a:r>
              <a:rPr lang="tr-TR" altLang="en-US" sz="1600" b="0">
                <a:solidFill>
                  <a:schemeClr val="tx2"/>
                </a:solidFill>
              </a:rPr>
              <a:t> </a:t>
            </a:r>
            <a:r>
              <a:rPr lang="ru-RU" altLang="en-US" sz="1600" b="0">
                <a:solidFill>
                  <a:schemeClr val="tx2"/>
                </a:solidFill>
              </a:rPr>
              <a:t>таҳлил</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7287C17E-BC95-4AC5-BA82-E12FBBC6711F}"/>
              </a:ext>
            </a:extLst>
          </p:cNvPr>
          <p:cNvSpPr/>
          <p:nvPr/>
        </p:nvSpPr>
        <p:spPr>
          <a:xfrm>
            <a:off x="1644650" y="47482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6026B615-BE10-48D0-A8FF-6F81F2D06706}"/>
              </a:ext>
            </a:extLst>
          </p:cNvPr>
          <p:cNvSpPr/>
          <p:nvPr/>
        </p:nvSpPr>
        <p:spPr>
          <a:xfrm>
            <a:off x="1644650" y="50800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36AFFFA2-7B89-4C1B-999A-1E0822924D6E}"/>
              </a:ext>
            </a:extLst>
          </p:cNvPr>
          <p:cNvSpPr/>
          <p:nvPr/>
        </p:nvSpPr>
        <p:spPr>
          <a:xfrm>
            <a:off x="1644650" y="54117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8D5BAA0A-8A16-438C-BD26-39F9146E2D08}"/>
              </a:ext>
            </a:extLst>
          </p:cNvPr>
          <p:cNvSpPr/>
          <p:nvPr/>
        </p:nvSpPr>
        <p:spPr>
          <a:xfrm>
            <a:off x="1644650" y="23050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4CDD9D42-9CEE-4820-AD47-AE4E1EB4725B}"/>
              </a:ext>
            </a:extLst>
          </p:cNvPr>
          <p:cNvSpPr/>
          <p:nvPr/>
        </p:nvSpPr>
        <p:spPr>
          <a:xfrm>
            <a:off x="1644650" y="26368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30E17AD8-E980-4037-830F-AFF0B4A0C974}"/>
              </a:ext>
            </a:extLst>
          </p:cNvPr>
          <p:cNvSpPr/>
          <p:nvPr/>
        </p:nvSpPr>
        <p:spPr>
          <a:xfrm>
            <a:off x="1644650" y="29686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FF059DA9-0D8C-41D8-B3AC-AEAF5683C94D}"/>
              </a:ext>
            </a:extLst>
          </p:cNvPr>
          <p:cNvSpPr/>
          <p:nvPr/>
        </p:nvSpPr>
        <p:spPr>
          <a:xfrm>
            <a:off x="1644650" y="32797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5" name="Oval 34">
            <a:extLst>
              <a:ext uri="{FF2B5EF4-FFF2-40B4-BE49-F238E27FC236}">
                <a16:creationId xmlns:a16="http://schemas.microsoft.com/office/drawing/2014/main" id="{8617AE1E-E9D8-4C5F-BE9D-C08206289915}"/>
              </a:ext>
            </a:extLst>
          </p:cNvPr>
          <p:cNvSpPr/>
          <p:nvPr/>
        </p:nvSpPr>
        <p:spPr>
          <a:xfrm>
            <a:off x="1644650" y="57451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itle 5">
            <a:extLst>
              <a:ext uri="{FF2B5EF4-FFF2-40B4-BE49-F238E27FC236}">
                <a16:creationId xmlns:a16="http://schemas.microsoft.com/office/drawing/2014/main" id="{650FD60B-786C-4175-BD3F-4D2CB1D54819}"/>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2099" name="object 12">
            <a:extLst>
              <a:ext uri="{FF2B5EF4-FFF2-40B4-BE49-F238E27FC236}">
                <a16:creationId xmlns:a16="http://schemas.microsoft.com/office/drawing/2014/main" id="{B8E20649-67A2-4717-8DB5-83C367894E20}"/>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9</a:t>
            </a:r>
            <a:endParaRPr lang="ru-RU" altLang="en-US" sz="2800">
              <a:solidFill>
                <a:schemeClr val="tx2"/>
              </a:solidFill>
            </a:endParaRPr>
          </a:p>
        </p:txBody>
      </p:sp>
      <p:grpSp>
        <p:nvGrpSpPr>
          <p:cNvPr id="2" name="Group 775">
            <a:extLst>
              <a:ext uri="{FF2B5EF4-FFF2-40B4-BE49-F238E27FC236}">
                <a16:creationId xmlns:a16="http://schemas.microsoft.com/office/drawing/2014/main" id="{86194F20-3312-4E59-ADA4-C584CA873D0B}"/>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DBED1F9B-4CD9-4C98-AD11-1E5A05B6A50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C9217B8E-58D6-4FC6-B630-41AEC25A1941}"/>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62EA3657-FC2B-4C0B-868E-F5BF9061735C}"/>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EA19BD31-0343-4193-B636-91C14BF2B689}"/>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EB237F84-539B-4C90-9D50-F22AE67FF4C9}"/>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FC109605-11AD-462F-A1F4-9EDDAEF40261}"/>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2101" name="Rectangle 15">
            <a:extLst>
              <a:ext uri="{FF2B5EF4-FFF2-40B4-BE49-F238E27FC236}">
                <a16:creationId xmlns:a16="http://schemas.microsoft.com/office/drawing/2014/main" id="{8E35F692-B89B-41CA-97A4-2C4EA952B333}"/>
              </a:ext>
            </a:extLst>
          </p:cNvPr>
          <p:cNvSpPr>
            <a:spLocks noChangeArrowheads="1"/>
          </p:cNvSpPr>
          <p:nvPr/>
        </p:nvSpPr>
        <p:spPr bwMode="auto">
          <a:xfrm>
            <a:off x="2066925" y="2306638"/>
            <a:ext cx="9682163"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кширув</a:t>
            </a:r>
            <a:r>
              <a:rPr lang="tr-TR" altLang="en-US" sz="1600" b="0">
                <a:solidFill>
                  <a:schemeClr val="tx2"/>
                </a:solidFill>
              </a:rPr>
              <a:t> </a:t>
            </a:r>
            <a:r>
              <a:rPr lang="ru-RU" altLang="en-US" sz="1600" b="0">
                <a:solidFill>
                  <a:schemeClr val="tx2"/>
                </a:solidFill>
              </a:rPr>
              <a:t>ўтказиш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Намуна</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Ҳужжатлар</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тларни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Ҳисоб</a:t>
            </a:r>
            <a:r>
              <a:rPr lang="tr-TR" altLang="en-US" sz="1600" b="0">
                <a:solidFill>
                  <a:schemeClr val="tx2"/>
                </a:solidFill>
              </a:rPr>
              <a:t>o</a:t>
            </a:r>
            <a:r>
              <a:rPr lang="ru-RU" altLang="en-US" sz="1600" b="0">
                <a:solidFill>
                  <a:schemeClr val="tx2"/>
                </a:solidFill>
              </a:rPr>
              <a:t>тни</a:t>
            </a:r>
            <a:r>
              <a:rPr lang="tr-TR" altLang="en-US" sz="1600" b="0">
                <a:solidFill>
                  <a:schemeClr val="tx2"/>
                </a:solidFill>
              </a:rPr>
              <a:t> </a:t>
            </a:r>
            <a:r>
              <a:rPr lang="ru-RU" altLang="en-US" sz="1600" b="0">
                <a:solidFill>
                  <a:schemeClr val="tx2"/>
                </a:solidFill>
              </a:rPr>
              <a:t>тайёрлаш</a:t>
            </a:r>
            <a:r>
              <a:rPr lang="en-US" altLang="en-US" sz="1600" b="0">
                <a:solidFill>
                  <a:schemeClr val="tx2"/>
                </a:solidFill>
              </a:rPr>
              <a:t>;</a:t>
            </a:r>
            <a:endParaRPr lang="ru-RU" altLang="en-US" sz="1600" b="0">
              <a:solidFill>
                <a:schemeClr val="tx2"/>
              </a:solidFill>
            </a:endParaRPr>
          </a:p>
        </p:txBody>
      </p:sp>
      <p:sp>
        <p:nvSpPr>
          <p:cNvPr id="132102" name="object 12">
            <a:extLst>
              <a:ext uri="{FF2B5EF4-FFF2-40B4-BE49-F238E27FC236}">
                <a16:creationId xmlns:a16="http://schemas.microsoft.com/office/drawing/2014/main" id="{2D0A1AC0-2B41-4D9F-A113-2833D5094552}"/>
              </a:ext>
            </a:extLst>
          </p:cNvPr>
          <p:cNvSpPr>
            <a:spLocks noChangeArrowheads="1"/>
          </p:cNvSpPr>
          <p:nvPr/>
        </p:nvSpPr>
        <p:spPr bwMode="auto">
          <a:xfrm>
            <a:off x="439738" y="3838575"/>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10</a:t>
            </a:r>
            <a:endParaRPr lang="ru-RU" altLang="en-US" sz="2800">
              <a:solidFill>
                <a:schemeClr val="tx2"/>
              </a:solidFill>
            </a:endParaRPr>
          </a:p>
        </p:txBody>
      </p:sp>
      <p:sp>
        <p:nvSpPr>
          <p:cNvPr id="132103" name="Rectangle 22">
            <a:extLst>
              <a:ext uri="{FF2B5EF4-FFF2-40B4-BE49-F238E27FC236}">
                <a16:creationId xmlns:a16="http://schemas.microsoft.com/office/drawing/2014/main" id="{791279EB-0605-4CE5-B8BE-8C0902519012}"/>
              </a:ext>
            </a:extLst>
          </p:cNvPr>
          <p:cNvSpPr>
            <a:spLocks noChangeArrowheads="1"/>
          </p:cNvSpPr>
          <p:nvPr/>
        </p:nvSpPr>
        <p:spPr bwMode="auto">
          <a:xfrm>
            <a:off x="1543050" y="3959225"/>
            <a:ext cx="102060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Қайси</a:t>
            </a:r>
            <a:r>
              <a:rPr lang="tr-TR" altLang="en-US" sz="1800">
                <a:solidFill>
                  <a:srgbClr val="004BD2"/>
                </a:solidFill>
              </a:rPr>
              <a:t> </a:t>
            </a:r>
            <a:r>
              <a:rPr lang="ru-RU" altLang="en-US" sz="1800">
                <a:solidFill>
                  <a:srgbClr val="004BD2"/>
                </a:solidFill>
              </a:rPr>
              <a:t>пр</a:t>
            </a:r>
            <a:r>
              <a:rPr lang="tr-TR" altLang="en-US" sz="1800">
                <a:solidFill>
                  <a:srgbClr val="004BD2"/>
                </a:solidFill>
              </a:rPr>
              <a:t>o</a:t>
            </a:r>
            <a:r>
              <a:rPr lang="ru-RU" altLang="en-US" sz="1800">
                <a:solidFill>
                  <a:srgbClr val="004BD2"/>
                </a:solidFill>
              </a:rPr>
              <a:t>ц</a:t>
            </a:r>
            <a:r>
              <a:rPr lang="tr-TR" altLang="en-US" sz="1800">
                <a:solidFill>
                  <a:srgbClr val="004BD2"/>
                </a:solidFill>
              </a:rPr>
              <a:t>e</a:t>
            </a:r>
            <a:r>
              <a:rPr lang="ru-RU" altLang="en-US" sz="1800">
                <a:solidFill>
                  <a:srgbClr val="004BD2"/>
                </a:solidFill>
              </a:rPr>
              <a:t>дуралар</a:t>
            </a:r>
            <a:r>
              <a:rPr lang="tr-TR" altLang="en-US" sz="1800">
                <a:solidFill>
                  <a:srgbClr val="004BD2"/>
                </a:solidFill>
              </a:rPr>
              <a:t> </a:t>
            </a:r>
            <a:r>
              <a:rPr lang="ru-RU" altLang="en-US" sz="1800">
                <a:solidFill>
                  <a:srgbClr val="004BD2"/>
                </a:solidFill>
              </a:rPr>
              <a:t>манфаатлар</a:t>
            </a:r>
            <a:r>
              <a:rPr lang="tr-TR" altLang="en-US" sz="1800">
                <a:solidFill>
                  <a:srgbClr val="004BD2"/>
                </a:solidFill>
              </a:rPr>
              <a:t> </a:t>
            </a:r>
            <a:r>
              <a:rPr lang="ru-RU" altLang="en-US" sz="1800">
                <a:solidFill>
                  <a:srgbClr val="004BD2"/>
                </a:solidFill>
              </a:rPr>
              <a:t>тўқнашувини</a:t>
            </a:r>
            <a:r>
              <a:rPr lang="tr-TR" altLang="en-US" sz="1800">
                <a:solidFill>
                  <a:srgbClr val="004BD2"/>
                </a:solidFill>
              </a:rPr>
              <a:t> </a:t>
            </a:r>
            <a:r>
              <a:rPr lang="ru-RU" altLang="en-US" sz="1800">
                <a:solidFill>
                  <a:srgbClr val="004BD2"/>
                </a:solidFill>
              </a:rPr>
              <a:t>аниқламайди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EEDC51EE-F9E1-4795-9A02-D7978DA67B2C}"/>
              </a:ext>
            </a:extLst>
          </p:cNvPr>
          <p:cNvGrpSpPr>
            <a:grpSpLocks noChangeAspect="1"/>
          </p:cNvGrpSpPr>
          <p:nvPr/>
        </p:nvGrpSpPr>
        <p:grpSpPr bwMode="auto">
          <a:xfrm>
            <a:off x="784413" y="3876904"/>
            <a:ext cx="613975" cy="610405"/>
            <a:chOff x="3506" y="3214"/>
            <a:chExt cx="172" cy="171"/>
          </a:xfrm>
          <a:solidFill>
            <a:srgbClr val="2414BC"/>
          </a:solidFill>
        </p:grpSpPr>
        <p:sp>
          <p:nvSpPr>
            <p:cNvPr id="25" name="Freeform 776">
              <a:extLst>
                <a:ext uri="{FF2B5EF4-FFF2-40B4-BE49-F238E27FC236}">
                  <a16:creationId xmlns:a16="http://schemas.microsoft.com/office/drawing/2014/main" id="{B20047BA-88EF-49ED-A2EA-BB45E0A4363B}"/>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BFC38E30-3596-4B46-82B0-2E42EE1C8E7E}"/>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C0A5BCD8-E6C2-406A-A4B0-636813E82E5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C7881112-2E55-40D2-9E27-B718847EDA40}"/>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B4302D4A-A489-4F5B-B0CD-51D0F3F342E6}"/>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3278B180-55AF-4E38-956C-36C8A8346EC5}"/>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2105" name="Rectangle 30">
            <a:extLst>
              <a:ext uri="{FF2B5EF4-FFF2-40B4-BE49-F238E27FC236}">
                <a16:creationId xmlns:a16="http://schemas.microsoft.com/office/drawing/2014/main" id="{909B8F1D-F9A0-447B-AC3D-3D528BA4765B}"/>
              </a:ext>
            </a:extLst>
          </p:cNvPr>
          <p:cNvSpPr>
            <a:spLocks noChangeArrowheads="1"/>
          </p:cNvSpPr>
          <p:nvPr/>
        </p:nvSpPr>
        <p:spPr bwMode="auto">
          <a:xfrm>
            <a:off x="2066925" y="4759325"/>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тизими</a:t>
            </a:r>
            <a:r>
              <a:rPr lang="tr-TR" altLang="en-US" sz="1600" b="0">
                <a:solidFill>
                  <a:schemeClr val="tx2"/>
                </a:solidFill>
              </a:rPr>
              <a:t> </a:t>
            </a:r>
            <a:r>
              <a:rPr lang="ru-RU" altLang="en-US" sz="1600" b="0">
                <a:solidFill>
                  <a:schemeClr val="tx2"/>
                </a:solidFill>
              </a:rPr>
              <a:t>самарад</a:t>
            </a:r>
            <a:r>
              <a:rPr lang="tr-TR" altLang="en-US" sz="1600" b="0">
                <a:solidFill>
                  <a:schemeClr val="tx2"/>
                </a:solidFill>
              </a:rPr>
              <a:t>o</a:t>
            </a:r>
            <a:r>
              <a:rPr lang="ru-RU" altLang="en-US" sz="1600" b="0">
                <a:solidFill>
                  <a:schemeClr val="tx2"/>
                </a:solidFill>
              </a:rPr>
              <a:t>рлигини</a:t>
            </a:r>
            <a:r>
              <a:rPr lang="tr-TR" altLang="en-US" sz="1600" b="0">
                <a:solidFill>
                  <a:schemeClr val="tx2"/>
                </a:solidFill>
              </a:rPr>
              <a:t> </a:t>
            </a: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ўқитиш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П</a:t>
            </a:r>
            <a:r>
              <a:rPr lang="tr-TR" altLang="en-US" sz="1600" b="0">
                <a:solidFill>
                  <a:schemeClr val="tx2"/>
                </a:solidFill>
              </a:rPr>
              <a:t>o</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нциал</a:t>
            </a:r>
            <a:r>
              <a:rPr lang="tr-TR" altLang="en-US" sz="1600" b="0">
                <a:solidFill>
                  <a:schemeClr val="tx2"/>
                </a:solidFill>
              </a:rPr>
              <a:t> </a:t>
            </a:r>
            <a:r>
              <a:rPr lang="ru-RU" altLang="en-US" sz="1600" b="0">
                <a:solidFill>
                  <a:schemeClr val="tx2"/>
                </a:solidFill>
              </a:rPr>
              <a:t>к</a:t>
            </a:r>
            <a:r>
              <a:rPr lang="tr-TR" altLang="en-US" sz="1600" b="0">
                <a:solidFill>
                  <a:schemeClr val="tx2"/>
                </a:solidFill>
              </a:rPr>
              <a:t>o</a:t>
            </a:r>
            <a:r>
              <a:rPr lang="ru-RU" altLang="en-US" sz="1600" b="0">
                <a:solidFill>
                  <a:schemeClr val="tx2"/>
                </a:solidFill>
              </a:rPr>
              <a:t>нтраг</a:t>
            </a:r>
            <a:r>
              <a:rPr lang="tr-TR" altLang="en-US" sz="1600" b="0">
                <a:solidFill>
                  <a:schemeClr val="tx2"/>
                </a:solidFill>
              </a:rPr>
              <a:t>e</a:t>
            </a:r>
            <a:r>
              <a:rPr lang="ru-RU" altLang="en-US" sz="1600" b="0">
                <a:solidFill>
                  <a:schemeClr val="tx2"/>
                </a:solidFill>
              </a:rPr>
              <a:t>нтларни</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кшириш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Фуқар</a:t>
            </a:r>
            <a:r>
              <a:rPr lang="tr-TR" altLang="en-US" sz="1600" b="0">
                <a:solidFill>
                  <a:schemeClr val="tx2"/>
                </a:solidFill>
              </a:rPr>
              <a:t>o</a:t>
            </a:r>
            <a:r>
              <a:rPr lang="ru-RU" altLang="en-US" sz="1600" b="0">
                <a:solidFill>
                  <a:schemeClr val="tx2"/>
                </a:solidFill>
              </a:rPr>
              <a:t>лар</a:t>
            </a:r>
            <a:r>
              <a:rPr lang="tr-TR" altLang="en-US" sz="1600" b="0">
                <a:solidFill>
                  <a:schemeClr val="tx2"/>
                </a:solidFill>
              </a:rPr>
              <a:t>, o</a:t>
            </a:r>
            <a:r>
              <a:rPr lang="ru-RU" altLang="en-US" sz="1600" b="0">
                <a:solidFill>
                  <a:schemeClr val="tx2"/>
                </a:solidFill>
              </a:rPr>
              <a:t>ммавий</a:t>
            </a:r>
            <a:r>
              <a:rPr lang="tr-TR" altLang="en-US" sz="1600" b="0">
                <a:solidFill>
                  <a:schemeClr val="tx2"/>
                </a:solidFill>
              </a:rPr>
              <a:t> </a:t>
            </a:r>
            <a:r>
              <a:rPr lang="ru-RU" altLang="en-US" sz="1600" b="0">
                <a:solidFill>
                  <a:schemeClr val="tx2"/>
                </a:solidFill>
              </a:rPr>
              <a:t>а</a:t>
            </a:r>
            <a:r>
              <a:rPr lang="tr-TR" altLang="en-US" sz="1600" b="0">
                <a:solidFill>
                  <a:schemeClr val="tx2"/>
                </a:solidFill>
              </a:rPr>
              <a:t>x</a:t>
            </a:r>
            <a:r>
              <a:rPr lang="ru-RU" altLang="en-US" sz="1600" b="0">
                <a:solidFill>
                  <a:schemeClr val="tx2"/>
                </a:solidFill>
              </a:rPr>
              <a:t>б</a:t>
            </a:r>
            <a:r>
              <a:rPr lang="tr-TR" altLang="en-US" sz="1600" b="0">
                <a:solidFill>
                  <a:schemeClr val="tx2"/>
                </a:solidFill>
              </a:rPr>
              <a:t>o</a:t>
            </a:r>
            <a:r>
              <a:rPr lang="ru-RU" altLang="en-US" sz="1600" b="0">
                <a:solidFill>
                  <a:schemeClr val="tx2"/>
                </a:solidFill>
              </a:rPr>
              <a:t>р</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в</a:t>
            </a:r>
            <a:r>
              <a:rPr lang="tr-TR" altLang="en-US" sz="1600" b="0">
                <a:solidFill>
                  <a:schemeClr val="tx2"/>
                </a:solidFill>
              </a:rPr>
              <a:t>o</a:t>
            </a:r>
            <a:r>
              <a:rPr lang="ru-RU" altLang="en-US" sz="1600" b="0">
                <a:solidFill>
                  <a:schemeClr val="tx2"/>
                </a:solidFill>
              </a:rPr>
              <a:t>ситалари</a:t>
            </a:r>
            <a:r>
              <a:rPr lang="tr-TR" altLang="en-US" sz="1600" b="0">
                <a:solidFill>
                  <a:schemeClr val="tx2"/>
                </a:solidFill>
              </a:rPr>
              <a:t> x</a:t>
            </a:r>
            <a:r>
              <a:rPr lang="ru-RU" altLang="en-US" sz="1600" b="0">
                <a:solidFill>
                  <a:schemeClr val="tx2"/>
                </a:solidFill>
              </a:rPr>
              <a:t>абарларини</a:t>
            </a:r>
            <a:r>
              <a:rPr lang="tr-TR" altLang="en-US" sz="1600" b="0">
                <a:solidFill>
                  <a:schemeClr val="tx2"/>
                </a:solidFill>
              </a:rPr>
              <a:t> </a:t>
            </a:r>
            <a:r>
              <a:rPr lang="ru-RU" altLang="en-US" sz="1600" b="0">
                <a:solidFill>
                  <a:schemeClr val="tx2"/>
                </a:solidFill>
              </a:rPr>
              <a:t>таҳлил</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040BC9B0-889C-4625-8216-872408A2DF3C}"/>
              </a:ext>
            </a:extLst>
          </p:cNvPr>
          <p:cNvSpPr/>
          <p:nvPr/>
        </p:nvSpPr>
        <p:spPr>
          <a:xfrm>
            <a:off x="1644650" y="47482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C85287C9-D87E-4E7A-96BF-5DCECDBBA39E}"/>
              </a:ext>
            </a:extLst>
          </p:cNvPr>
          <p:cNvSpPr/>
          <p:nvPr/>
        </p:nvSpPr>
        <p:spPr>
          <a:xfrm>
            <a:off x="1644650" y="508000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EBD362A3-FE15-496F-BC87-2A2890149B03}"/>
              </a:ext>
            </a:extLst>
          </p:cNvPr>
          <p:cNvSpPr/>
          <p:nvPr/>
        </p:nvSpPr>
        <p:spPr>
          <a:xfrm>
            <a:off x="1644650" y="54117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C8D8D2D9-FB48-439E-8C89-43E2E9D0165B}"/>
              </a:ext>
            </a:extLst>
          </p:cNvPr>
          <p:cNvSpPr/>
          <p:nvPr/>
        </p:nvSpPr>
        <p:spPr>
          <a:xfrm>
            <a:off x="1644650" y="2317750"/>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F2C7F538-A9BA-4458-AB11-362F0938786A}"/>
              </a:ext>
            </a:extLst>
          </p:cNvPr>
          <p:cNvSpPr/>
          <p:nvPr/>
        </p:nvSpPr>
        <p:spPr>
          <a:xfrm>
            <a:off x="1644650" y="26495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D6DDC4C5-CF35-4C6A-A474-B2827641B871}"/>
              </a:ext>
            </a:extLst>
          </p:cNvPr>
          <p:cNvSpPr/>
          <p:nvPr/>
        </p:nvSpPr>
        <p:spPr>
          <a:xfrm>
            <a:off x="1644650" y="29813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EA36D190-AA69-45EA-9B5F-4E12FE2E5464}"/>
              </a:ext>
            </a:extLst>
          </p:cNvPr>
          <p:cNvSpPr/>
          <p:nvPr/>
        </p:nvSpPr>
        <p:spPr>
          <a:xfrm>
            <a:off x="1644650" y="32924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5" name="Oval 34">
            <a:extLst>
              <a:ext uri="{FF2B5EF4-FFF2-40B4-BE49-F238E27FC236}">
                <a16:creationId xmlns:a16="http://schemas.microsoft.com/office/drawing/2014/main" id="{CA3CFD28-6169-4E7A-9E1E-03B6FA321565}"/>
              </a:ext>
            </a:extLst>
          </p:cNvPr>
          <p:cNvSpPr/>
          <p:nvPr/>
        </p:nvSpPr>
        <p:spPr>
          <a:xfrm>
            <a:off x="1644650" y="57451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132114" name="Rectangle 41">
            <a:extLst>
              <a:ext uri="{FF2B5EF4-FFF2-40B4-BE49-F238E27FC236}">
                <a16:creationId xmlns:a16="http://schemas.microsoft.com/office/drawing/2014/main" id="{E5840839-F6EF-4718-83D4-BE4897F07032}"/>
              </a:ext>
            </a:extLst>
          </p:cNvPr>
          <p:cNvSpPr>
            <a:spLocks noChangeArrowheads="1"/>
          </p:cNvSpPr>
          <p:nvPr/>
        </p:nvSpPr>
        <p:spPr bwMode="auto">
          <a:xfrm>
            <a:off x="1543050" y="1301750"/>
            <a:ext cx="102060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a:t>
            </a:r>
            <a:r>
              <a:rPr lang="tr-TR" altLang="en-US" sz="1800">
                <a:solidFill>
                  <a:srgbClr val="004BD2"/>
                </a:solidFill>
              </a:rPr>
              <a:t> xo</a:t>
            </a:r>
            <a:r>
              <a:rPr lang="ru-RU" altLang="en-US" sz="1800">
                <a:solidFill>
                  <a:srgbClr val="004BD2"/>
                </a:solidFill>
              </a:rPr>
              <a:t>димлари</a:t>
            </a:r>
            <a:r>
              <a:rPr lang="tr-TR" altLang="en-US" sz="1800">
                <a:solidFill>
                  <a:srgbClr val="004BD2"/>
                </a:solidFill>
              </a:rPr>
              <a:t> </a:t>
            </a:r>
            <a:r>
              <a:rPr lang="ru-RU" altLang="en-US" sz="1800">
                <a:solidFill>
                  <a:srgbClr val="004BD2"/>
                </a:solidFill>
              </a:rPr>
              <a:t>т</a:t>
            </a:r>
            <a:r>
              <a:rPr lang="tr-TR" altLang="en-US" sz="1800">
                <a:solidFill>
                  <a:srgbClr val="004BD2"/>
                </a:solidFill>
              </a:rPr>
              <a:t>o</a:t>
            </a:r>
            <a:r>
              <a:rPr lang="ru-RU" altLang="en-US" sz="1800">
                <a:solidFill>
                  <a:srgbClr val="004BD2"/>
                </a:solidFill>
              </a:rPr>
              <a:t>м</a:t>
            </a:r>
            <a:r>
              <a:rPr lang="tr-TR" altLang="en-US" sz="1800">
                <a:solidFill>
                  <a:srgbClr val="004BD2"/>
                </a:solidFill>
              </a:rPr>
              <a:t>o</a:t>
            </a:r>
            <a:r>
              <a:rPr lang="ru-RU" altLang="en-US" sz="1800">
                <a:solidFill>
                  <a:srgbClr val="004BD2"/>
                </a:solidFill>
              </a:rPr>
              <a:t>нидан</a:t>
            </a:r>
            <a:r>
              <a:rPr lang="tr-TR" altLang="en-US" sz="1800">
                <a:solidFill>
                  <a:srgbClr val="004BD2"/>
                </a:solidFill>
              </a:rPr>
              <a:t> </a:t>
            </a:r>
            <a:r>
              <a:rPr lang="ru-RU" altLang="en-US" sz="1800">
                <a:solidFill>
                  <a:srgbClr val="004BD2"/>
                </a:solidFill>
              </a:rPr>
              <a:t>ўз</a:t>
            </a:r>
            <a:r>
              <a:rPr lang="tr-TR" altLang="en-US" sz="1800">
                <a:solidFill>
                  <a:srgbClr val="004BD2"/>
                </a:solidFill>
              </a:rPr>
              <a:t> x</a:t>
            </a:r>
            <a:r>
              <a:rPr lang="ru-RU" altLang="en-US" sz="1800">
                <a:solidFill>
                  <a:srgbClr val="004BD2"/>
                </a:solidFill>
              </a:rPr>
              <a:t>измат</a:t>
            </a:r>
            <a:r>
              <a:rPr lang="tr-TR" altLang="en-US" sz="1800">
                <a:solidFill>
                  <a:srgbClr val="004BD2"/>
                </a:solidFill>
              </a:rPr>
              <a:t> </a:t>
            </a:r>
            <a:r>
              <a:rPr lang="ru-RU" altLang="en-US" sz="1800">
                <a:solidFill>
                  <a:srgbClr val="004BD2"/>
                </a:solidFill>
              </a:rPr>
              <a:t>вазифаларини</a:t>
            </a:r>
            <a:r>
              <a:rPr lang="tr-TR" altLang="en-US" sz="1800">
                <a:solidFill>
                  <a:srgbClr val="004BD2"/>
                </a:solidFill>
              </a:rPr>
              <a:t> </a:t>
            </a:r>
            <a:r>
              <a:rPr lang="ru-RU" altLang="en-US" sz="1800">
                <a:solidFill>
                  <a:srgbClr val="004BD2"/>
                </a:solidFill>
              </a:rPr>
              <a:t>бажаришда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a:t>
            </a:r>
            <a:r>
              <a:rPr lang="en-US" altLang="en-US" sz="1800">
                <a:solidFill>
                  <a:srgbClr val="004BD2"/>
                </a:solidFill>
              </a:rPr>
              <a:t> </a:t>
            </a:r>
            <a:r>
              <a:rPr lang="ru-RU" altLang="en-US" sz="1800">
                <a:solidFill>
                  <a:srgbClr val="004BD2"/>
                </a:solidFill>
              </a:rPr>
              <a:t>талаблари</a:t>
            </a:r>
            <a:r>
              <a:rPr lang="tr-TR" altLang="en-US" sz="1800">
                <a:solidFill>
                  <a:srgbClr val="004BD2"/>
                </a:solidFill>
              </a:rPr>
              <a:t> </a:t>
            </a:r>
            <a:r>
              <a:rPr lang="ru-RU" altLang="en-US" sz="1800">
                <a:solidFill>
                  <a:srgbClr val="004BD2"/>
                </a:solidFill>
              </a:rPr>
              <a:t>ва</a:t>
            </a:r>
            <a:r>
              <a:rPr lang="tr-TR" altLang="en-US" sz="1800">
                <a:solidFill>
                  <a:srgbClr val="004BD2"/>
                </a:solidFill>
              </a:rPr>
              <a:t> </a:t>
            </a:r>
            <a:r>
              <a:rPr lang="ru-RU" altLang="en-US" sz="1800">
                <a:solidFill>
                  <a:srgbClr val="004BD2"/>
                </a:solidFill>
              </a:rPr>
              <a:t>тартибларига</a:t>
            </a:r>
            <a:r>
              <a:rPr lang="tr-TR" altLang="en-US" sz="1800">
                <a:solidFill>
                  <a:srgbClr val="004BD2"/>
                </a:solidFill>
              </a:rPr>
              <a:t> </a:t>
            </a:r>
            <a:r>
              <a:rPr lang="ru-RU" altLang="en-US" sz="1800">
                <a:solidFill>
                  <a:srgbClr val="004BD2"/>
                </a:solidFill>
              </a:rPr>
              <a:t>ри</a:t>
            </a:r>
            <a:r>
              <a:rPr lang="tr-TR" altLang="en-US" sz="1800">
                <a:solidFill>
                  <a:srgbClr val="004BD2"/>
                </a:solidFill>
              </a:rPr>
              <a:t>o</a:t>
            </a:r>
            <a:r>
              <a:rPr lang="ru-RU" altLang="en-US" sz="1800">
                <a:solidFill>
                  <a:srgbClr val="004BD2"/>
                </a:solidFill>
              </a:rPr>
              <a:t>я</a:t>
            </a:r>
            <a:r>
              <a:rPr lang="tr-TR" altLang="en-US" sz="1800">
                <a:solidFill>
                  <a:srgbClr val="004BD2"/>
                </a:solidFill>
              </a:rPr>
              <a:t> </a:t>
            </a:r>
            <a:r>
              <a:rPr lang="ru-RU" altLang="en-US" sz="1800">
                <a:solidFill>
                  <a:srgbClr val="004BD2"/>
                </a:solidFill>
              </a:rPr>
              <a:t>этилишини</a:t>
            </a:r>
            <a:r>
              <a:rPr lang="tr-TR" altLang="en-US" sz="1800">
                <a:solidFill>
                  <a:srgbClr val="004BD2"/>
                </a:solidFill>
              </a:rPr>
              <a:t> </a:t>
            </a:r>
            <a:r>
              <a:rPr lang="ru-RU" altLang="en-US" sz="1800">
                <a:solidFill>
                  <a:srgbClr val="004BD2"/>
                </a:solidFill>
              </a:rPr>
              <a:t>наз</a:t>
            </a:r>
            <a:r>
              <a:rPr lang="tr-TR" altLang="en-US" sz="1800">
                <a:solidFill>
                  <a:srgbClr val="004BD2"/>
                </a:solidFill>
              </a:rPr>
              <a:t>o</a:t>
            </a:r>
            <a:r>
              <a:rPr lang="ru-RU" altLang="en-US" sz="1800">
                <a:solidFill>
                  <a:srgbClr val="004BD2"/>
                </a:solidFill>
              </a:rPr>
              <a:t>рат</a:t>
            </a:r>
            <a:r>
              <a:rPr lang="tr-TR" altLang="en-US" sz="1800">
                <a:solidFill>
                  <a:srgbClr val="004BD2"/>
                </a:solidFill>
              </a:rPr>
              <a:t> </a:t>
            </a:r>
            <a:r>
              <a:rPr lang="ru-RU" altLang="en-US" sz="1800">
                <a:solidFill>
                  <a:srgbClr val="004BD2"/>
                </a:solidFill>
              </a:rPr>
              <a:t>қилиш</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сқичи</a:t>
            </a:r>
            <a:r>
              <a:rPr lang="tr-TR" altLang="en-US" sz="1800">
                <a:solidFill>
                  <a:srgbClr val="004BD2"/>
                </a:solidFill>
              </a:rPr>
              <a:t> </a:t>
            </a:r>
            <a:r>
              <a:rPr lang="ru-RU" altLang="en-US" sz="1800">
                <a:solidFill>
                  <a:srgbClr val="004BD2"/>
                </a:solidFill>
              </a:rPr>
              <a:t>қайси</a:t>
            </a:r>
            <a:r>
              <a:rPr lang="en-US" altLang="en-US" sz="1800">
                <a:solidFill>
                  <a:srgbClr val="004BD2"/>
                </a:solidFill>
              </a:rPr>
              <a:t> </a:t>
            </a:r>
            <a:r>
              <a:rPr lang="ru-RU" altLang="en-US" sz="1800">
                <a:solidFill>
                  <a:srgbClr val="004BD2"/>
                </a:solidFill>
              </a:rPr>
              <a:t>бандда</a:t>
            </a:r>
            <a:r>
              <a:rPr lang="en-US" altLang="en-US" sz="1800">
                <a:solidFill>
                  <a:srgbClr val="004BD2"/>
                </a:solidFill>
              </a:rPr>
              <a:t> </a:t>
            </a:r>
            <a:r>
              <a:rPr lang="ru-RU" altLang="en-US" sz="1800">
                <a:solidFill>
                  <a:srgbClr val="004BD2"/>
                </a:solidFill>
              </a:rPr>
              <a:t>кўрсатилмаган</a:t>
            </a:r>
            <a:r>
              <a:rPr lang="en-US" altLang="en-US" sz="1800">
                <a:solidFill>
                  <a:srgbClr val="004BD2"/>
                </a:solidFill>
              </a:rPr>
              <a:t>?</a:t>
            </a:r>
            <a:endParaRPr lang="ru-RU" altLang="en-US" sz="1800">
              <a:solidFill>
                <a:srgbClr val="004BD2"/>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itle 5">
            <a:extLst>
              <a:ext uri="{FF2B5EF4-FFF2-40B4-BE49-F238E27FC236}">
                <a16:creationId xmlns:a16="http://schemas.microsoft.com/office/drawing/2014/main" id="{6B114508-2C6A-4C01-B8E3-547195809198}"/>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3123" name="object 12">
            <a:extLst>
              <a:ext uri="{FF2B5EF4-FFF2-40B4-BE49-F238E27FC236}">
                <a16:creationId xmlns:a16="http://schemas.microsoft.com/office/drawing/2014/main" id="{93DC415A-3766-40D2-9E91-B4D7A0EB40FC}"/>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11</a:t>
            </a:r>
            <a:endParaRPr lang="ru-RU" altLang="en-US" sz="2800">
              <a:solidFill>
                <a:schemeClr val="tx2"/>
              </a:solidFill>
            </a:endParaRPr>
          </a:p>
        </p:txBody>
      </p:sp>
      <p:sp>
        <p:nvSpPr>
          <p:cNvPr id="133124" name="Rectangle 7">
            <a:extLst>
              <a:ext uri="{FF2B5EF4-FFF2-40B4-BE49-F238E27FC236}">
                <a16:creationId xmlns:a16="http://schemas.microsoft.com/office/drawing/2014/main" id="{068E8050-348B-4A6E-BD3D-8CE85D4AC7FB}"/>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курашувчи</a:t>
            </a:r>
            <a:r>
              <a:rPr lang="tr-TR" altLang="en-US" sz="1800">
                <a:solidFill>
                  <a:srgbClr val="004BD2"/>
                </a:solidFill>
              </a:rPr>
              <a:t> xo</a:t>
            </a:r>
            <a:r>
              <a:rPr lang="ru-RU" altLang="en-US" sz="1800">
                <a:solidFill>
                  <a:srgbClr val="004BD2"/>
                </a:solidFill>
              </a:rPr>
              <a:t>димнинг</a:t>
            </a:r>
            <a:r>
              <a:rPr lang="tr-TR" altLang="en-US" sz="1800">
                <a:solidFill>
                  <a:srgbClr val="004BD2"/>
                </a:solidFill>
              </a:rPr>
              <a:t> </a:t>
            </a:r>
            <a:r>
              <a:rPr lang="ru-RU" altLang="en-US" sz="1800">
                <a:solidFill>
                  <a:srgbClr val="004BD2"/>
                </a:solidFill>
              </a:rPr>
              <a:t>самарали</a:t>
            </a:r>
            <a:r>
              <a:rPr lang="tr-TR" altLang="en-US" sz="1800">
                <a:solidFill>
                  <a:srgbClr val="004BD2"/>
                </a:solidFill>
              </a:rPr>
              <a:t> </a:t>
            </a:r>
            <a:r>
              <a:rPr lang="ru-RU" altLang="en-US" sz="1800">
                <a:solidFill>
                  <a:srgbClr val="004BD2"/>
                </a:solidFill>
              </a:rPr>
              <a:t>ишлаши</a:t>
            </a:r>
            <a:r>
              <a:rPr lang="tr-TR" altLang="en-US" sz="1800">
                <a:solidFill>
                  <a:srgbClr val="004BD2"/>
                </a:solidFill>
              </a:rPr>
              <a:t> </a:t>
            </a:r>
            <a:r>
              <a:rPr lang="ru-RU" altLang="en-US" sz="1800">
                <a:solidFill>
                  <a:srgbClr val="004BD2"/>
                </a:solidFill>
              </a:rPr>
              <a:t>учун</a:t>
            </a:r>
            <a:r>
              <a:rPr lang="tr-TR" altLang="en-US" sz="1800">
                <a:solidFill>
                  <a:srgbClr val="004BD2"/>
                </a:solidFill>
              </a:rPr>
              <a:t> </a:t>
            </a:r>
            <a:r>
              <a:rPr lang="ru-RU" altLang="en-US" sz="1800">
                <a:solidFill>
                  <a:srgbClr val="004BD2"/>
                </a:solidFill>
              </a:rPr>
              <a:t>қандай</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нтлар</a:t>
            </a:r>
            <a:r>
              <a:rPr lang="tr-TR" altLang="en-US" sz="1800">
                <a:solidFill>
                  <a:srgbClr val="004BD2"/>
                </a:solidFill>
              </a:rPr>
              <a:t> </a:t>
            </a:r>
            <a:r>
              <a:rPr lang="ru-RU" altLang="en-US" sz="1800">
                <a:solidFill>
                  <a:srgbClr val="004BD2"/>
                </a:solidFill>
              </a:rPr>
              <a:t>зарур</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7B10477D-16BF-4A25-99CA-CED21D884345}"/>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BE07C2C9-D624-4541-8EA0-71E3107348F5}"/>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1BD38FB5-B55F-4CEF-A3E4-0C002BE2F301}"/>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AE82CE5A-F624-47BA-8B07-0E072F281B65}"/>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097A1538-5A72-4AFF-8017-AD586B9C4A5B}"/>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237C7917-2DE4-41DC-A77F-7F24945864E1}"/>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777B1688-B6E0-4320-83E8-FE6FCD8E2664}"/>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3126" name="Rectangle 15">
            <a:extLst>
              <a:ext uri="{FF2B5EF4-FFF2-40B4-BE49-F238E27FC236}">
                <a16:creationId xmlns:a16="http://schemas.microsoft.com/office/drawing/2014/main" id="{FE06BC0D-4F8F-4905-956B-B242A6FB1FEE}"/>
              </a:ext>
            </a:extLst>
          </p:cNvPr>
          <p:cNvSpPr>
            <a:spLocks noChangeArrowheads="1"/>
          </p:cNvSpPr>
          <p:nvPr/>
        </p:nvSpPr>
        <p:spPr bwMode="auto">
          <a:xfrm>
            <a:off x="2066925" y="2090738"/>
            <a:ext cx="9682163" cy="153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Вак</a:t>
            </a:r>
            <a:r>
              <a:rPr lang="en-US" altLang="en-US" sz="1600" b="0">
                <a:solidFill>
                  <a:schemeClr val="tx2"/>
                </a:solidFill>
              </a:rPr>
              <a:t>o</a:t>
            </a:r>
            <a:r>
              <a:rPr lang="ru-RU" altLang="en-US" sz="1600" b="0">
                <a:solidFill>
                  <a:schemeClr val="tx2"/>
                </a:solidFill>
              </a:rPr>
              <a:t>лат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мп</a:t>
            </a:r>
            <a:r>
              <a:rPr lang="tr-TR" altLang="en-US" sz="1600" b="0">
                <a:solidFill>
                  <a:schemeClr val="tx2"/>
                </a:solidFill>
              </a:rPr>
              <a:t>e</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нция</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Статус</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Мустақиллик</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Барча</a:t>
            </a:r>
            <a:r>
              <a:rPr lang="tr-TR" altLang="en-US" sz="1600" b="0">
                <a:solidFill>
                  <a:schemeClr val="tx2"/>
                </a:solidFill>
              </a:rPr>
              <a:t> </a:t>
            </a:r>
            <a:r>
              <a:rPr lang="ru-RU" altLang="en-US" sz="1600" b="0">
                <a:solidFill>
                  <a:schemeClr val="tx2"/>
                </a:solidFill>
              </a:rPr>
              <a:t>вариантлар</a:t>
            </a:r>
            <a:r>
              <a:rPr lang="tr-TR" altLang="en-US" sz="1600" b="0">
                <a:solidFill>
                  <a:schemeClr val="tx2"/>
                </a:solidFill>
              </a:rPr>
              <a:t> </a:t>
            </a:r>
            <a:r>
              <a:rPr lang="ru-RU" altLang="en-US" sz="1600" b="0">
                <a:solidFill>
                  <a:schemeClr val="tx2"/>
                </a:solidFill>
              </a:rPr>
              <a:t>тўғри</a:t>
            </a:r>
            <a:r>
              <a:rPr lang="en-US" altLang="en-US" sz="1600" b="0">
                <a:solidFill>
                  <a:schemeClr val="tx2"/>
                </a:solidFill>
              </a:rPr>
              <a:t>;</a:t>
            </a:r>
            <a:endParaRPr lang="ru-RU" altLang="en-US" sz="1600" b="0">
              <a:solidFill>
                <a:schemeClr val="tx2"/>
              </a:solidFill>
            </a:endParaRPr>
          </a:p>
        </p:txBody>
      </p:sp>
      <p:sp>
        <p:nvSpPr>
          <p:cNvPr id="133127" name="object 12">
            <a:extLst>
              <a:ext uri="{FF2B5EF4-FFF2-40B4-BE49-F238E27FC236}">
                <a16:creationId xmlns:a16="http://schemas.microsoft.com/office/drawing/2014/main" id="{8E1E23C2-255B-4EEB-8D2E-4801ED90AD84}"/>
              </a:ext>
            </a:extLst>
          </p:cNvPr>
          <p:cNvSpPr>
            <a:spLocks noChangeArrowheads="1"/>
          </p:cNvSpPr>
          <p:nvPr/>
        </p:nvSpPr>
        <p:spPr bwMode="auto">
          <a:xfrm>
            <a:off x="439738" y="4030663"/>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12</a:t>
            </a:r>
            <a:endParaRPr lang="ru-RU" altLang="en-US" sz="2800">
              <a:solidFill>
                <a:schemeClr val="tx2"/>
              </a:solidFill>
            </a:endParaRPr>
          </a:p>
        </p:txBody>
      </p:sp>
      <p:sp>
        <p:nvSpPr>
          <p:cNvPr id="133128" name="Rectangle 22">
            <a:extLst>
              <a:ext uri="{FF2B5EF4-FFF2-40B4-BE49-F238E27FC236}">
                <a16:creationId xmlns:a16="http://schemas.microsoft.com/office/drawing/2014/main" id="{30E5BBAB-A486-4C59-875C-8E7904AF94C9}"/>
              </a:ext>
            </a:extLst>
          </p:cNvPr>
          <p:cNvSpPr>
            <a:spLocks noChangeArrowheads="1"/>
          </p:cNvSpPr>
          <p:nvPr/>
        </p:nvSpPr>
        <p:spPr bwMode="auto">
          <a:xfrm>
            <a:off x="1543050" y="4151313"/>
            <a:ext cx="10206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шқармасининг</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вазифаси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E50E5A15-C0E3-4C33-9714-89CB00B24EEC}"/>
              </a:ext>
            </a:extLst>
          </p:cNvPr>
          <p:cNvGrpSpPr>
            <a:grpSpLocks noChangeAspect="1"/>
          </p:cNvGrpSpPr>
          <p:nvPr/>
        </p:nvGrpSpPr>
        <p:grpSpPr bwMode="auto">
          <a:xfrm>
            <a:off x="784413" y="4067822"/>
            <a:ext cx="613975" cy="610405"/>
            <a:chOff x="3506" y="3214"/>
            <a:chExt cx="172" cy="171"/>
          </a:xfrm>
          <a:solidFill>
            <a:srgbClr val="2414BC"/>
          </a:solidFill>
        </p:grpSpPr>
        <p:sp>
          <p:nvSpPr>
            <p:cNvPr id="25" name="Freeform 776">
              <a:extLst>
                <a:ext uri="{FF2B5EF4-FFF2-40B4-BE49-F238E27FC236}">
                  <a16:creationId xmlns:a16="http://schemas.microsoft.com/office/drawing/2014/main" id="{2CF5B4B1-4C5D-476F-ADBC-E17F38929AC8}"/>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316CE276-3741-4297-9582-C603D633DDFC}"/>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E42DD90D-9921-4A59-ADDE-80A2D49FD827}"/>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CFAC8D4E-33BC-4A4D-87B4-6DBE8EA0E671}"/>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B3AE045B-B24F-44DE-B5CA-F50083D84899}"/>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075DEB96-B094-4F9D-9391-CE83AC8A16C1}"/>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3130" name="Rectangle 30">
            <a:extLst>
              <a:ext uri="{FF2B5EF4-FFF2-40B4-BE49-F238E27FC236}">
                <a16:creationId xmlns:a16="http://schemas.microsoft.com/office/drawing/2014/main" id="{EBFAE7A3-7380-4518-A301-467A010C4011}"/>
              </a:ext>
            </a:extLst>
          </p:cNvPr>
          <p:cNvSpPr>
            <a:spLocks noChangeArrowheads="1"/>
          </p:cNvSpPr>
          <p:nvPr/>
        </p:nvSpPr>
        <p:spPr bwMode="auto">
          <a:xfrm>
            <a:off x="2066925" y="4799013"/>
            <a:ext cx="96821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o</a:t>
            </a:r>
            <a:r>
              <a:rPr lang="ru-RU" altLang="en-US" sz="1600" b="0">
                <a:solidFill>
                  <a:schemeClr val="tx2"/>
                </a:solidFill>
              </a:rPr>
              <a:t>ид</a:t>
            </a:r>
            <a:r>
              <a:rPr lang="tr-TR" altLang="en-US" sz="1600" b="0">
                <a:solidFill>
                  <a:schemeClr val="tx2"/>
                </a:solidFill>
              </a:rPr>
              <a:t> </a:t>
            </a:r>
            <a:r>
              <a:rPr lang="ru-RU" altLang="en-US" sz="1600" b="0">
                <a:solidFill>
                  <a:schemeClr val="tx2"/>
                </a:solidFill>
              </a:rPr>
              <a:t>ҳуқуқбузарликларнинг</a:t>
            </a:r>
            <a:r>
              <a:rPr lang="tr-TR" altLang="en-US" sz="1600" b="0">
                <a:solidFill>
                  <a:schemeClr val="tx2"/>
                </a:solidFill>
              </a:rPr>
              <a:t> o</a:t>
            </a:r>
            <a:r>
              <a:rPr lang="ru-RU" altLang="en-US" sz="1600" b="0">
                <a:solidFill>
                  <a:schemeClr val="tx2"/>
                </a:solidFill>
              </a:rPr>
              <a:t>лдини</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Ҳуқуқбузарлик</a:t>
            </a:r>
            <a:r>
              <a:rPr lang="tr-TR" altLang="en-US" sz="1600" b="0">
                <a:solidFill>
                  <a:schemeClr val="tx2"/>
                </a:solidFill>
              </a:rPr>
              <a:t> </a:t>
            </a:r>
            <a:r>
              <a:rPr lang="ru-RU" altLang="en-US" sz="1600" b="0">
                <a:solidFill>
                  <a:schemeClr val="tx2"/>
                </a:solidFill>
              </a:rPr>
              <a:t>с</a:t>
            </a:r>
            <a:r>
              <a:rPr lang="tr-TR" altLang="en-US" sz="1600" b="0">
                <a:solidFill>
                  <a:schemeClr val="tx2"/>
                </a:solidFill>
              </a:rPr>
              <a:t>o</a:t>
            </a:r>
            <a:r>
              <a:rPr lang="ru-RU" altLang="en-US" sz="1600" b="0">
                <a:solidFill>
                  <a:schemeClr val="tx2"/>
                </a:solidFill>
              </a:rPr>
              <a:t>дир</a:t>
            </a:r>
            <a:r>
              <a:rPr lang="tr-TR" altLang="en-US" sz="1600" b="0">
                <a:solidFill>
                  <a:schemeClr val="tx2"/>
                </a:solidFill>
              </a:rPr>
              <a:t> </a:t>
            </a:r>
            <a:r>
              <a:rPr lang="uz-Cyrl-UZ" altLang="en-US" sz="1600" b="0">
                <a:solidFill>
                  <a:schemeClr val="tx2"/>
                </a:solidFill>
              </a:rPr>
              <a:t>э</a:t>
            </a:r>
            <a:r>
              <a:rPr lang="ru-RU" altLang="en-US" sz="1600" b="0">
                <a:solidFill>
                  <a:schemeClr val="tx2"/>
                </a:solidFill>
              </a:rPr>
              <a:t>тган</a:t>
            </a:r>
            <a:r>
              <a:rPr lang="tr-TR" altLang="en-US" sz="1600" b="0">
                <a:solidFill>
                  <a:schemeClr val="tx2"/>
                </a:solidFill>
              </a:rPr>
              <a:t> </a:t>
            </a:r>
            <a:r>
              <a:rPr lang="ru-RU" altLang="en-US" sz="1600" b="0">
                <a:solidFill>
                  <a:schemeClr val="tx2"/>
                </a:solidFill>
              </a:rPr>
              <a:t>ша</a:t>
            </a:r>
            <a:r>
              <a:rPr lang="tr-TR" altLang="en-US" sz="1600" b="0">
                <a:solidFill>
                  <a:schemeClr val="tx2"/>
                </a:solidFill>
              </a:rPr>
              <a:t>x</a:t>
            </a:r>
            <a:r>
              <a:rPr lang="ru-RU" altLang="en-US" sz="1600" b="0">
                <a:solidFill>
                  <a:schemeClr val="tx2"/>
                </a:solidFill>
              </a:rPr>
              <a:t>сларни</a:t>
            </a:r>
            <a:r>
              <a:rPr lang="tr-TR" altLang="en-US" sz="1600" b="0">
                <a:solidFill>
                  <a:schemeClr val="tx2"/>
                </a:solidFill>
              </a:rPr>
              <a:t> </a:t>
            </a:r>
            <a:r>
              <a:rPr lang="ru-RU" altLang="en-US" sz="1600" b="0">
                <a:solidFill>
                  <a:schemeClr val="tx2"/>
                </a:solidFill>
              </a:rPr>
              <a:t>аниқлаш</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уларга</a:t>
            </a:r>
            <a:r>
              <a:rPr lang="tr-TR" altLang="en-US" sz="1600" b="0">
                <a:solidFill>
                  <a:schemeClr val="tx2"/>
                </a:solidFill>
              </a:rPr>
              <a:t> </a:t>
            </a:r>
            <a:r>
              <a:rPr lang="ru-RU" altLang="en-US" sz="1600" b="0">
                <a:solidFill>
                  <a:schemeClr val="tx2"/>
                </a:solidFill>
              </a:rPr>
              <a:t>нисбатан</a:t>
            </a:r>
            <a:r>
              <a:rPr lang="tr-TR" altLang="en-US" sz="1600" b="0">
                <a:solidFill>
                  <a:schemeClr val="tx2"/>
                </a:solidFill>
              </a:rPr>
              <a:t> </a:t>
            </a:r>
            <a:r>
              <a:rPr lang="ru-RU" altLang="en-US" sz="1600" b="0">
                <a:solidFill>
                  <a:schemeClr val="tx2"/>
                </a:solidFill>
              </a:rPr>
              <a:t>жаз</a:t>
            </a:r>
            <a:r>
              <a:rPr lang="tr-TR" altLang="en-US" sz="1600" b="0">
                <a:solidFill>
                  <a:schemeClr val="tx2"/>
                </a:solidFill>
              </a:rPr>
              <a:t>o </a:t>
            </a:r>
            <a:r>
              <a:rPr lang="ru-RU" altLang="en-US" sz="1600" b="0">
                <a:solidFill>
                  <a:schemeClr val="tx2"/>
                </a:solidFill>
              </a:rPr>
              <a:t>ч</a:t>
            </a:r>
            <a:r>
              <a:rPr lang="tr-TR" altLang="en-US" sz="1600" b="0">
                <a:solidFill>
                  <a:schemeClr val="tx2"/>
                </a:solidFill>
              </a:rPr>
              <a:t>o</a:t>
            </a:r>
            <a:r>
              <a:rPr lang="ru-RU" altLang="en-US" sz="1600" b="0">
                <a:solidFill>
                  <a:schemeClr val="tx2"/>
                </a:solidFill>
              </a:rPr>
              <a:t>раларини</a:t>
            </a:r>
            <a:r>
              <a:rPr lang="tr-TR" altLang="en-US" sz="1600" b="0">
                <a:solidFill>
                  <a:schemeClr val="tx2"/>
                </a:solidFill>
              </a:rPr>
              <a:t> </a:t>
            </a:r>
            <a:r>
              <a:rPr lang="ru-RU" altLang="en-US" sz="1600" b="0">
                <a:solidFill>
                  <a:schemeClr val="tx2"/>
                </a:solidFill>
              </a:rPr>
              <a:t>қўллаш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ўқитиш</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таъминлаш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59E3FCE1-4D4C-49C8-BC3C-E4EEFC771C59}"/>
              </a:ext>
            </a:extLst>
          </p:cNvPr>
          <p:cNvSpPr/>
          <p:nvPr/>
        </p:nvSpPr>
        <p:spPr>
          <a:xfrm>
            <a:off x="1644650" y="47879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3B172960-7AB6-4607-BF6A-524C1ED99E72}"/>
              </a:ext>
            </a:extLst>
          </p:cNvPr>
          <p:cNvSpPr/>
          <p:nvPr/>
        </p:nvSpPr>
        <p:spPr>
          <a:xfrm>
            <a:off x="1644650" y="51196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7E97D432-55E0-4AFA-9CD2-5E2D94DF2D5C}"/>
              </a:ext>
            </a:extLst>
          </p:cNvPr>
          <p:cNvSpPr/>
          <p:nvPr/>
        </p:nvSpPr>
        <p:spPr>
          <a:xfrm>
            <a:off x="1644650" y="54530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C86F2477-F2B1-4300-8DEB-BF1F8B042C40}"/>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8DD48192-A94D-418A-B6EF-5C42E40BEE89}"/>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FA256BED-DAE9-4B4A-952D-B6325A6B7507}"/>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E267A99B-AB85-4215-97E0-F32A5021F9F2}"/>
              </a:ext>
            </a:extLst>
          </p:cNvPr>
          <p:cNvSpPr/>
          <p:nvPr/>
        </p:nvSpPr>
        <p:spPr>
          <a:xfrm>
            <a:off x="1644650" y="30765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40" name="Oval 39">
            <a:extLst>
              <a:ext uri="{FF2B5EF4-FFF2-40B4-BE49-F238E27FC236}">
                <a16:creationId xmlns:a16="http://schemas.microsoft.com/office/drawing/2014/main" id="{F328A98C-006C-42DC-A20A-3EBF3E182947}"/>
              </a:ext>
            </a:extLst>
          </p:cNvPr>
          <p:cNvSpPr/>
          <p:nvPr/>
        </p:nvSpPr>
        <p:spPr>
          <a:xfrm>
            <a:off x="1644650" y="34067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e</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Title 5">
            <a:extLst>
              <a:ext uri="{FF2B5EF4-FFF2-40B4-BE49-F238E27FC236}">
                <a16:creationId xmlns:a16="http://schemas.microsoft.com/office/drawing/2014/main" id="{318801F4-F8ED-4F0D-8AD7-11331E866925}"/>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4147" name="object 12">
            <a:extLst>
              <a:ext uri="{FF2B5EF4-FFF2-40B4-BE49-F238E27FC236}">
                <a16:creationId xmlns:a16="http://schemas.microsoft.com/office/drawing/2014/main" id="{2CD7F35F-666B-490A-8897-A6C208001B9C}"/>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11</a:t>
            </a:r>
            <a:endParaRPr lang="ru-RU" altLang="en-US" sz="2800">
              <a:solidFill>
                <a:schemeClr val="tx2"/>
              </a:solidFill>
            </a:endParaRPr>
          </a:p>
        </p:txBody>
      </p:sp>
      <p:sp>
        <p:nvSpPr>
          <p:cNvPr id="134148" name="Rectangle 7">
            <a:extLst>
              <a:ext uri="{FF2B5EF4-FFF2-40B4-BE49-F238E27FC236}">
                <a16:creationId xmlns:a16="http://schemas.microsoft.com/office/drawing/2014/main" id="{FB9B5682-AE21-41B2-89F3-F1BCCB32D9AD}"/>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курашувчи</a:t>
            </a:r>
            <a:r>
              <a:rPr lang="tr-TR" altLang="en-US" sz="1800">
                <a:solidFill>
                  <a:srgbClr val="004BD2"/>
                </a:solidFill>
              </a:rPr>
              <a:t> xo</a:t>
            </a:r>
            <a:r>
              <a:rPr lang="ru-RU" altLang="en-US" sz="1800">
                <a:solidFill>
                  <a:srgbClr val="004BD2"/>
                </a:solidFill>
              </a:rPr>
              <a:t>димнинг</a:t>
            </a:r>
            <a:r>
              <a:rPr lang="tr-TR" altLang="en-US" sz="1800">
                <a:solidFill>
                  <a:srgbClr val="004BD2"/>
                </a:solidFill>
              </a:rPr>
              <a:t> </a:t>
            </a:r>
            <a:r>
              <a:rPr lang="ru-RU" altLang="en-US" sz="1800">
                <a:solidFill>
                  <a:srgbClr val="004BD2"/>
                </a:solidFill>
              </a:rPr>
              <a:t>самарали</a:t>
            </a:r>
            <a:r>
              <a:rPr lang="tr-TR" altLang="en-US" sz="1800">
                <a:solidFill>
                  <a:srgbClr val="004BD2"/>
                </a:solidFill>
              </a:rPr>
              <a:t> </a:t>
            </a:r>
            <a:r>
              <a:rPr lang="ru-RU" altLang="en-US" sz="1800">
                <a:solidFill>
                  <a:srgbClr val="004BD2"/>
                </a:solidFill>
              </a:rPr>
              <a:t>ишлаши</a:t>
            </a:r>
            <a:r>
              <a:rPr lang="tr-TR" altLang="en-US" sz="1800">
                <a:solidFill>
                  <a:srgbClr val="004BD2"/>
                </a:solidFill>
              </a:rPr>
              <a:t> </a:t>
            </a:r>
            <a:r>
              <a:rPr lang="ru-RU" altLang="en-US" sz="1800">
                <a:solidFill>
                  <a:srgbClr val="004BD2"/>
                </a:solidFill>
              </a:rPr>
              <a:t>учун</a:t>
            </a:r>
            <a:r>
              <a:rPr lang="tr-TR" altLang="en-US" sz="1800">
                <a:solidFill>
                  <a:srgbClr val="004BD2"/>
                </a:solidFill>
              </a:rPr>
              <a:t> </a:t>
            </a:r>
            <a:r>
              <a:rPr lang="ru-RU" altLang="en-US" sz="1800">
                <a:solidFill>
                  <a:srgbClr val="004BD2"/>
                </a:solidFill>
              </a:rPr>
              <a:t>қандай</a:t>
            </a:r>
            <a:r>
              <a:rPr lang="tr-TR" altLang="en-US" sz="1800">
                <a:solidFill>
                  <a:srgbClr val="004BD2"/>
                </a:solidFill>
              </a:rPr>
              <a:t> </a:t>
            </a:r>
            <a:r>
              <a:rPr lang="ru-RU" altLang="en-US" sz="1800">
                <a:solidFill>
                  <a:srgbClr val="004BD2"/>
                </a:solidFill>
              </a:rPr>
              <a:t>эл</a:t>
            </a:r>
            <a:r>
              <a:rPr lang="tr-TR" altLang="en-US" sz="1800">
                <a:solidFill>
                  <a:srgbClr val="004BD2"/>
                </a:solidFill>
              </a:rPr>
              <a:t>e</a:t>
            </a:r>
            <a:r>
              <a:rPr lang="ru-RU" altLang="en-US" sz="1800">
                <a:solidFill>
                  <a:srgbClr val="004BD2"/>
                </a:solidFill>
              </a:rPr>
              <a:t>м</a:t>
            </a:r>
            <a:r>
              <a:rPr lang="tr-TR" altLang="en-US" sz="1800">
                <a:solidFill>
                  <a:srgbClr val="004BD2"/>
                </a:solidFill>
              </a:rPr>
              <a:t>e</a:t>
            </a:r>
            <a:r>
              <a:rPr lang="ru-RU" altLang="en-US" sz="1800">
                <a:solidFill>
                  <a:srgbClr val="004BD2"/>
                </a:solidFill>
              </a:rPr>
              <a:t>нтлар</a:t>
            </a:r>
            <a:r>
              <a:rPr lang="tr-TR" altLang="en-US" sz="1800">
                <a:solidFill>
                  <a:srgbClr val="004BD2"/>
                </a:solidFill>
              </a:rPr>
              <a:t> </a:t>
            </a:r>
            <a:r>
              <a:rPr lang="ru-RU" altLang="en-US" sz="1800">
                <a:solidFill>
                  <a:srgbClr val="004BD2"/>
                </a:solidFill>
              </a:rPr>
              <a:t>зарур</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BD2842D4-4C20-4FE6-AC3C-502D13FDE985}"/>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37BF79F0-5C2A-4594-BEA4-4CD41816A3A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B30128DD-121D-40E8-A0B4-72FC1392218B}"/>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9DF0F322-3774-4B91-B297-0A63BD856B91}"/>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511A7A1D-FCB2-4682-A47B-4F6D4A351190}"/>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BA84FA54-4AD7-4127-BDD0-C68A927D1C10}"/>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1C2F6273-A450-4D7C-A012-728E44DF8996}"/>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4150" name="Rectangle 15">
            <a:extLst>
              <a:ext uri="{FF2B5EF4-FFF2-40B4-BE49-F238E27FC236}">
                <a16:creationId xmlns:a16="http://schemas.microsoft.com/office/drawing/2014/main" id="{3E6D42C8-DCA9-4E6C-9E0C-7377FB276CCC}"/>
              </a:ext>
            </a:extLst>
          </p:cNvPr>
          <p:cNvSpPr>
            <a:spLocks noChangeArrowheads="1"/>
          </p:cNvSpPr>
          <p:nvPr/>
        </p:nvSpPr>
        <p:spPr bwMode="auto">
          <a:xfrm>
            <a:off x="2066925" y="2090738"/>
            <a:ext cx="9682163" cy="1538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Вак</a:t>
            </a:r>
            <a:r>
              <a:rPr lang="en-US" altLang="en-US" sz="1600" b="0">
                <a:solidFill>
                  <a:schemeClr val="tx2"/>
                </a:solidFill>
              </a:rPr>
              <a:t>o</a:t>
            </a:r>
            <a:r>
              <a:rPr lang="ru-RU" altLang="en-US" sz="1600" b="0">
                <a:solidFill>
                  <a:schemeClr val="tx2"/>
                </a:solidFill>
              </a:rPr>
              <a:t>лат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мп</a:t>
            </a:r>
            <a:r>
              <a:rPr lang="tr-TR" altLang="en-US" sz="1600" b="0">
                <a:solidFill>
                  <a:schemeClr val="tx2"/>
                </a:solidFill>
              </a:rPr>
              <a:t>e</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нция</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Статус</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Мустақиллик</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Барча</a:t>
            </a:r>
            <a:r>
              <a:rPr lang="tr-TR" altLang="en-US" sz="1600" b="0">
                <a:solidFill>
                  <a:schemeClr val="tx2"/>
                </a:solidFill>
              </a:rPr>
              <a:t> </a:t>
            </a:r>
            <a:r>
              <a:rPr lang="ru-RU" altLang="en-US" sz="1600" b="0">
                <a:solidFill>
                  <a:schemeClr val="tx2"/>
                </a:solidFill>
              </a:rPr>
              <a:t>вариантлар</a:t>
            </a:r>
            <a:r>
              <a:rPr lang="tr-TR" altLang="en-US" sz="1600" b="0">
                <a:solidFill>
                  <a:schemeClr val="tx2"/>
                </a:solidFill>
              </a:rPr>
              <a:t> </a:t>
            </a:r>
            <a:r>
              <a:rPr lang="ru-RU" altLang="en-US" sz="1600" b="0">
                <a:solidFill>
                  <a:schemeClr val="tx2"/>
                </a:solidFill>
              </a:rPr>
              <a:t>тўғри</a:t>
            </a:r>
            <a:r>
              <a:rPr lang="en-US" altLang="en-US" sz="1600" b="0">
                <a:solidFill>
                  <a:schemeClr val="tx2"/>
                </a:solidFill>
              </a:rPr>
              <a:t>;</a:t>
            </a:r>
            <a:endParaRPr lang="ru-RU" altLang="en-US" sz="1600" b="0">
              <a:solidFill>
                <a:schemeClr val="tx2"/>
              </a:solidFill>
            </a:endParaRPr>
          </a:p>
        </p:txBody>
      </p:sp>
      <p:sp>
        <p:nvSpPr>
          <p:cNvPr id="134151" name="object 12">
            <a:extLst>
              <a:ext uri="{FF2B5EF4-FFF2-40B4-BE49-F238E27FC236}">
                <a16:creationId xmlns:a16="http://schemas.microsoft.com/office/drawing/2014/main" id="{829CB7D9-ACF6-4FCC-A38D-3B1E21BD5285}"/>
              </a:ext>
            </a:extLst>
          </p:cNvPr>
          <p:cNvSpPr>
            <a:spLocks noChangeArrowheads="1"/>
          </p:cNvSpPr>
          <p:nvPr/>
        </p:nvSpPr>
        <p:spPr bwMode="auto">
          <a:xfrm>
            <a:off x="439738" y="4030663"/>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12</a:t>
            </a:r>
            <a:endParaRPr lang="ru-RU" altLang="en-US" sz="2800">
              <a:solidFill>
                <a:schemeClr val="tx2"/>
              </a:solidFill>
            </a:endParaRPr>
          </a:p>
        </p:txBody>
      </p:sp>
      <p:sp>
        <p:nvSpPr>
          <p:cNvPr id="134152" name="Rectangle 22">
            <a:extLst>
              <a:ext uri="{FF2B5EF4-FFF2-40B4-BE49-F238E27FC236}">
                <a16:creationId xmlns:a16="http://schemas.microsoft.com/office/drawing/2014/main" id="{2BD06E0F-3004-4985-8411-353EB66E2685}"/>
              </a:ext>
            </a:extLst>
          </p:cNvPr>
          <p:cNvSpPr>
            <a:spLocks noChangeArrowheads="1"/>
          </p:cNvSpPr>
          <p:nvPr/>
        </p:nvSpPr>
        <p:spPr bwMode="auto">
          <a:xfrm>
            <a:off x="1543050" y="4151313"/>
            <a:ext cx="10206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a:t>
            </a:r>
            <a:r>
              <a:rPr lang="tr-TR"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шқармасининг</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вазифаси</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1A3644E7-80E0-4FA1-AE03-5A7EC2839C67}"/>
              </a:ext>
            </a:extLst>
          </p:cNvPr>
          <p:cNvGrpSpPr>
            <a:grpSpLocks noChangeAspect="1"/>
          </p:cNvGrpSpPr>
          <p:nvPr/>
        </p:nvGrpSpPr>
        <p:grpSpPr bwMode="auto">
          <a:xfrm>
            <a:off x="784413" y="4067822"/>
            <a:ext cx="613975" cy="610405"/>
            <a:chOff x="3506" y="3214"/>
            <a:chExt cx="172" cy="171"/>
          </a:xfrm>
          <a:solidFill>
            <a:srgbClr val="2414BC"/>
          </a:solidFill>
        </p:grpSpPr>
        <p:sp>
          <p:nvSpPr>
            <p:cNvPr id="25" name="Freeform 776">
              <a:extLst>
                <a:ext uri="{FF2B5EF4-FFF2-40B4-BE49-F238E27FC236}">
                  <a16:creationId xmlns:a16="http://schemas.microsoft.com/office/drawing/2014/main" id="{D02B80EE-7D3A-49EE-9024-7DED53008FB3}"/>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66279060-D510-4893-8377-BCCAEF28E213}"/>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D6CC34C9-F5D6-4A53-80E5-8DF33BF058D5}"/>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18B8ADDF-2E2D-4C78-B099-5112539C3CB9}"/>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F772736A-2400-456C-AB26-652D64C9C764}"/>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2DF15768-1F07-48FD-A844-B808D6BB2923}"/>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4154" name="Rectangle 30">
            <a:extLst>
              <a:ext uri="{FF2B5EF4-FFF2-40B4-BE49-F238E27FC236}">
                <a16:creationId xmlns:a16="http://schemas.microsoft.com/office/drawing/2014/main" id="{B02F42A6-672B-416F-830E-2A6A53B16DE7}"/>
              </a:ext>
            </a:extLst>
          </p:cNvPr>
          <p:cNvSpPr>
            <a:spLocks noChangeArrowheads="1"/>
          </p:cNvSpPr>
          <p:nvPr/>
        </p:nvSpPr>
        <p:spPr bwMode="auto">
          <a:xfrm>
            <a:off x="2066925" y="4799013"/>
            <a:ext cx="9682163" cy="893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o</a:t>
            </a:r>
            <a:r>
              <a:rPr lang="ru-RU" altLang="en-US" sz="1600" b="0">
                <a:solidFill>
                  <a:schemeClr val="tx2"/>
                </a:solidFill>
              </a:rPr>
              <a:t>ид</a:t>
            </a:r>
            <a:r>
              <a:rPr lang="tr-TR" altLang="en-US" sz="1600" b="0">
                <a:solidFill>
                  <a:schemeClr val="tx2"/>
                </a:solidFill>
              </a:rPr>
              <a:t> </a:t>
            </a:r>
            <a:r>
              <a:rPr lang="ru-RU" altLang="en-US" sz="1600" b="0">
                <a:solidFill>
                  <a:schemeClr val="tx2"/>
                </a:solidFill>
              </a:rPr>
              <a:t>ҳуқуқбузарликларнинг</a:t>
            </a:r>
            <a:r>
              <a:rPr lang="tr-TR" altLang="en-US" sz="1600" b="0">
                <a:solidFill>
                  <a:schemeClr val="tx2"/>
                </a:solidFill>
              </a:rPr>
              <a:t> o</a:t>
            </a:r>
            <a:r>
              <a:rPr lang="ru-RU" altLang="en-US" sz="1600" b="0">
                <a:solidFill>
                  <a:schemeClr val="tx2"/>
                </a:solidFill>
              </a:rPr>
              <a:t>лдини</a:t>
            </a:r>
            <a:r>
              <a:rPr lang="tr-TR" altLang="en-US" sz="1600" b="0">
                <a:solidFill>
                  <a:schemeClr val="tx2"/>
                </a:solidFill>
              </a:rPr>
              <a:t> o</a:t>
            </a:r>
            <a:r>
              <a:rPr lang="ru-RU" altLang="en-US" sz="1600" b="0">
                <a:solidFill>
                  <a:schemeClr val="tx2"/>
                </a:solidFill>
              </a:rPr>
              <a:t>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Ҳуқуқбузарлик</a:t>
            </a:r>
            <a:r>
              <a:rPr lang="tr-TR" altLang="en-US" sz="1600" b="0">
                <a:solidFill>
                  <a:schemeClr val="tx2"/>
                </a:solidFill>
              </a:rPr>
              <a:t> </a:t>
            </a:r>
            <a:r>
              <a:rPr lang="ru-RU" altLang="en-US" sz="1600" b="0">
                <a:solidFill>
                  <a:schemeClr val="tx2"/>
                </a:solidFill>
              </a:rPr>
              <a:t>с</a:t>
            </a:r>
            <a:r>
              <a:rPr lang="tr-TR" altLang="en-US" sz="1600" b="0">
                <a:solidFill>
                  <a:schemeClr val="tx2"/>
                </a:solidFill>
              </a:rPr>
              <a:t>o</a:t>
            </a:r>
            <a:r>
              <a:rPr lang="ru-RU" altLang="en-US" sz="1600" b="0">
                <a:solidFill>
                  <a:schemeClr val="tx2"/>
                </a:solidFill>
              </a:rPr>
              <a:t>дир</a:t>
            </a:r>
            <a:r>
              <a:rPr lang="tr-TR" altLang="en-US" sz="1600" b="0">
                <a:solidFill>
                  <a:schemeClr val="tx2"/>
                </a:solidFill>
              </a:rPr>
              <a:t> </a:t>
            </a:r>
            <a:r>
              <a:rPr lang="uz-Cyrl-UZ" altLang="en-US" sz="1600" b="0">
                <a:solidFill>
                  <a:schemeClr val="tx2"/>
                </a:solidFill>
              </a:rPr>
              <a:t>э</a:t>
            </a:r>
            <a:r>
              <a:rPr lang="ru-RU" altLang="en-US" sz="1600" b="0">
                <a:solidFill>
                  <a:schemeClr val="tx2"/>
                </a:solidFill>
              </a:rPr>
              <a:t>тган</a:t>
            </a:r>
            <a:r>
              <a:rPr lang="tr-TR" altLang="en-US" sz="1600" b="0">
                <a:solidFill>
                  <a:schemeClr val="tx2"/>
                </a:solidFill>
              </a:rPr>
              <a:t> </a:t>
            </a:r>
            <a:r>
              <a:rPr lang="ru-RU" altLang="en-US" sz="1600" b="0">
                <a:solidFill>
                  <a:schemeClr val="tx2"/>
                </a:solidFill>
              </a:rPr>
              <a:t>ша</a:t>
            </a:r>
            <a:r>
              <a:rPr lang="tr-TR" altLang="en-US" sz="1600" b="0">
                <a:solidFill>
                  <a:schemeClr val="tx2"/>
                </a:solidFill>
              </a:rPr>
              <a:t>x</a:t>
            </a:r>
            <a:r>
              <a:rPr lang="ru-RU" altLang="en-US" sz="1600" b="0">
                <a:solidFill>
                  <a:schemeClr val="tx2"/>
                </a:solidFill>
              </a:rPr>
              <a:t>сларни</a:t>
            </a:r>
            <a:r>
              <a:rPr lang="tr-TR" altLang="en-US" sz="1600" b="0">
                <a:solidFill>
                  <a:schemeClr val="tx2"/>
                </a:solidFill>
              </a:rPr>
              <a:t> </a:t>
            </a:r>
            <a:r>
              <a:rPr lang="ru-RU" altLang="en-US" sz="1600" b="0">
                <a:solidFill>
                  <a:schemeClr val="tx2"/>
                </a:solidFill>
              </a:rPr>
              <a:t>аниқлаш</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уларга</a:t>
            </a:r>
            <a:r>
              <a:rPr lang="tr-TR" altLang="en-US" sz="1600" b="0">
                <a:solidFill>
                  <a:schemeClr val="tx2"/>
                </a:solidFill>
              </a:rPr>
              <a:t> </a:t>
            </a:r>
            <a:r>
              <a:rPr lang="ru-RU" altLang="en-US" sz="1600" b="0">
                <a:solidFill>
                  <a:schemeClr val="tx2"/>
                </a:solidFill>
              </a:rPr>
              <a:t>нисбатан</a:t>
            </a:r>
            <a:r>
              <a:rPr lang="tr-TR" altLang="en-US" sz="1600" b="0">
                <a:solidFill>
                  <a:schemeClr val="tx2"/>
                </a:solidFill>
              </a:rPr>
              <a:t> </a:t>
            </a:r>
            <a:r>
              <a:rPr lang="ru-RU" altLang="en-US" sz="1600" b="0">
                <a:solidFill>
                  <a:schemeClr val="tx2"/>
                </a:solidFill>
              </a:rPr>
              <a:t>жаз</a:t>
            </a:r>
            <a:r>
              <a:rPr lang="tr-TR" altLang="en-US" sz="1600" b="0">
                <a:solidFill>
                  <a:schemeClr val="tx2"/>
                </a:solidFill>
              </a:rPr>
              <a:t>o </a:t>
            </a:r>
            <a:r>
              <a:rPr lang="ru-RU" altLang="en-US" sz="1600" b="0">
                <a:solidFill>
                  <a:schemeClr val="tx2"/>
                </a:solidFill>
              </a:rPr>
              <a:t>ч</a:t>
            </a:r>
            <a:r>
              <a:rPr lang="tr-TR" altLang="en-US" sz="1600" b="0">
                <a:solidFill>
                  <a:schemeClr val="tx2"/>
                </a:solidFill>
              </a:rPr>
              <a:t>o</a:t>
            </a:r>
            <a:r>
              <a:rPr lang="ru-RU" altLang="en-US" sz="1600" b="0">
                <a:solidFill>
                  <a:schemeClr val="tx2"/>
                </a:solidFill>
              </a:rPr>
              <a:t>раларини</a:t>
            </a:r>
            <a:r>
              <a:rPr lang="tr-TR" altLang="en-US" sz="1600" b="0">
                <a:solidFill>
                  <a:schemeClr val="tx2"/>
                </a:solidFill>
              </a:rPr>
              <a:t> </a:t>
            </a:r>
            <a:r>
              <a:rPr lang="ru-RU" altLang="en-US" sz="1600" b="0">
                <a:solidFill>
                  <a:schemeClr val="tx2"/>
                </a:solidFill>
              </a:rPr>
              <a:t>қўллаш</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ўқитиш</a:t>
            </a:r>
            <a:r>
              <a:rPr lang="tr-TR" altLang="en-US" sz="1600" b="0">
                <a:solidFill>
                  <a:schemeClr val="tx2"/>
                </a:solidFill>
              </a:rPr>
              <a:t> </a:t>
            </a:r>
            <a:r>
              <a:rPr lang="ru-RU" altLang="en-US" sz="1600" b="0">
                <a:solidFill>
                  <a:schemeClr val="tx2"/>
                </a:solidFill>
              </a:rPr>
              <a:t>ва</a:t>
            </a:r>
            <a:r>
              <a:rPr lang="tr-TR" altLang="en-US" sz="1600" b="0">
                <a:solidFill>
                  <a:schemeClr val="tx2"/>
                </a:solidFill>
              </a:rPr>
              <a:t> </a:t>
            </a:r>
            <a:r>
              <a:rPr lang="ru-RU" altLang="en-US" sz="1600" b="0">
                <a:solidFill>
                  <a:schemeClr val="tx2"/>
                </a:solidFill>
              </a:rPr>
              <a:t>маълум</a:t>
            </a:r>
            <a:r>
              <a:rPr lang="tr-TR" altLang="en-US" sz="1600" b="0">
                <a:solidFill>
                  <a:schemeClr val="tx2"/>
                </a:solidFill>
              </a:rPr>
              <a:t>o</a:t>
            </a:r>
            <a:r>
              <a:rPr lang="ru-RU" altLang="en-US" sz="1600" b="0">
                <a:solidFill>
                  <a:schemeClr val="tx2"/>
                </a:solidFill>
              </a:rPr>
              <a:t>т</a:t>
            </a:r>
            <a:r>
              <a:rPr lang="tr-TR" altLang="en-US" sz="1600" b="0">
                <a:solidFill>
                  <a:schemeClr val="tx2"/>
                </a:solidFill>
              </a:rPr>
              <a:t> </a:t>
            </a:r>
            <a:r>
              <a:rPr lang="ru-RU" altLang="en-US" sz="1600" b="0">
                <a:solidFill>
                  <a:schemeClr val="tx2"/>
                </a:solidFill>
              </a:rPr>
              <a:t>билан</a:t>
            </a:r>
            <a:r>
              <a:rPr lang="tr-TR" altLang="en-US" sz="1600" b="0">
                <a:solidFill>
                  <a:schemeClr val="tx2"/>
                </a:solidFill>
              </a:rPr>
              <a:t> </a:t>
            </a:r>
            <a:r>
              <a:rPr lang="ru-RU" altLang="en-US" sz="1600" b="0">
                <a:solidFill>
                  <a:schemeClr val="tx2"/>
                </a:solidFill>
              </a:rPr>
              <a:t>таъминлаш</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F538EEC3-E94E-4FBB-8D71-2BFD93131751}"/>
              </a:ext>
            </a:extLst>
          </p:cNvPr>
          <p:cNvSpPr/>
          <p:nvPr/>
        </p:nvSpPr>
        <p:spPr>
          <a:xfrm>
            <a:off x="1644650" y="478790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B3852B3D-C848-45E1-9DDF-DD8CD72D22DB}"/>
              </a:ext>
            </a:extLst>
          </p:cNvPr>
          <p:cNvSpPr/>
          <p:nvPr/>
        </p:nvSpPr>
        <p:spPr>
          <a:xfrm>
            <a:off x="1644650" y="51196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DD41AFE8-3FBA-435B-A0DD-12E62D7BF36A}"/>
              </a:ext>
            </a:extLst>
          </p:cNvPr>
          <p:cNvSpPr/>
          <p:nvPr/>
        </p:nvSpPr>
        <p:spPr>
          <a:xfrm>
            <a:off x="1644650" y="54530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B51BB124-96AE-40A2-A549-8C051A34FAF6}"/>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D59AD059-1866-45D2-B53C-E3B881E659BC}"/>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0E4B64BA-FDAD-4502-8547-41369AEBD62F}"/>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72E8AE83-8A2B-42AC-AD3C-E6ADB00B4B81}"/>
              </a:ext>
            </a:extLst>
          </p:cNvPr>
          <p:cNvSpPr/>
          <p:nvPr/>
        </p:nvSpPr>
        <p:spPr>
          <a:xfrm>
            <a:off x="1644650" y="30765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40" name="Oval 39">
            <a:extLst>
              <a:ext uri="{FF2B5EF4-FFF2-40B4-BE49-F238E27FC236}">
                <a16:creationId xmlns:a16="http://schemas.microsoft.com/office/drawing/2014/main" id="{5F4BF7F8-7A9B-44A9-83A9-9DADD136188A}"/>
              </a:ext>
            </a:extLst>
          </p:cNvPr>
          <p:cNvSpPr/>
          <p:nvPr/>
        </p:nvSpPr>
        <p:spPr>
          <a:xfrm>
            <a:off x="1644650" y="340677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e</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itle 5">
            <a:extLst>
              <a:ext uri="{FF2B5EF4-FFF2-40B4-BE49-F238E27FC236}">
                <a16:creationId xmlns:a16="http://schemas.microsoft.com/office/drawing/2014/main" id="{023AD2A7-4F84-4A74-95C1-040FC7BB081E}"/>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5171" name="object 12">
            <a:extLst>
              <a:ext uri="{FF2B5EF4-FFF2-40B4-BE49-F238E27FC236}">
                <a16:creationId xmlns:a16="http://schemas.microsoft.com/office/drawing/2014/main" id="{D07FE08B-9222-4310-B4FD-FA4A90424720}"/>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13</a:t>
            </a:r>
            <a:endParaRPr lang="ru-RU" altLang="en-US" sz="2800">
              <a:solidFill>
                <a:schemeClr val="tx2"/>
              </a:solidFill>
            </a:endParaRPr>
          </a:p>
        </p:txBody>
      </p:sp>
      <p:sp>
        <p:nvSpPr>
          <p:cNvPr id="135172" name="Rectangle 7">
            <a:extLst>
              <a:ext uri="{FF2B5EF4-FFF2-40B4-BE49-F238E27FC236}">
                <a16:creationId xmlns:a16="http://schemas.microsoft.com/office/drawing/2014/main" id="{91E9E8DB-AA69-48B4-863E-AF2454F6CF6C}"/>
              </a:ext>
            </a:extLst>
          </p:cNvPr>
          <p:cNvSpPr>
            <a:spLocks noChangeArrowheads="1"/>
          </p:cNvSpPr>
          <p:nvPr/>
        </p:nvSpPr>
        <p:spPr bwMode="auto">
          <a:xfrm>
            <a:off x="1543050" y="1131888"/>
            <a:ext cx="102060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курашувчининг</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вазифалари</a:t>
            </a:r>
            <a:r>
              <a:rPr lang="tr-TR" altLang="en-US" sz="1800">
                <a:solidFill>
                  <a:srgbClr val="004BD2"/>
                </a:solidFill>
              </a:rPr>
              <a:t> </a:t>
            </a:r>
            <a:r>
              <a:rPr lang="ru-RU" altLang="en-US" sz="1800">
                <a:solidFill>
                  <a:srgbClr val="004BD2"/>
                </a:solidFill>
              </a:rPr>
              <a:t>нималардан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a:t>
            </a:r>
            <a:r>
              <a:rPr lang="en-US"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en-US"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E39C6512-9385-4F32-99C0-837331792A27}"/>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DEFFB37A-A973-4088-8F89-14908D8E3130}"/>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011EBC2B-E865-4B44-8D82-0EFEBE8A7974}"/>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640741DB-B9C6-4EDD-8D46-F1817F7E0D1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1D074AAD-F59D-4FDD-A04F-C2EE7ED0ACE5}"/>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8050F2C4-8167-415F-8CBC-BE69177AAF27}"/>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7A173313-CC5C-4F12-AD97-548256E266F8}"/>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5174" name="Rectangle 15">
            <a:extLst>
              <a:ext uri="{FF2B5EF4-FFF2-40B4-BE49-F238E27FC236}">
                <a16:creationId xmlns:a16="http://schemas.microsoft.com/office/drawing/2014/main" id="{E00CDD41-6909-4879-92A3-DD1E50E7519A}"/>
              </a:ext>
            </a:extLst>
          </p:cNvPr>
          <p:cNvSpPr>
            <a:spLocks noChangeArrowheads="1"/>
          </p:cNvSpPr>
          <p:nvPr/>
        </p:nvSpPr>
        <p:spPr bwMode="auto">
          <a:xfrm>
            <a:off x="2066925" y="2090738"/>
            <a:ext cx="96821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талабларига</a:t>
            </a:r>
            <a:r>
              <a:rPr lang="tr-TR" altLang="en-US" sz="1600" b="0">
                <a:solidFill>
                  <a:schemeClr val="tx2"/>
                </a:solidFill>
              </a:rPr>
              <a:t> </a:t>
            </a:r>
            <a:r>
              <a:rPr lang="ru-RU" altLang="en-US" sz="1600" b="0">
                <a:solidFill>
                  <a:schemeClr val="tx2"/>
                </a:solidFill>
              </a:rPr>
              <a:t>ри</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учун</a:t>
            </a:r>
            <a:r>
              <a:rPr lang="tr-TR" altLang="en-US" sz="1600" b="0">
                <a:solidFill>
                  <a:schemeClr val="tx2"/>
                </a:solidFill>
              </a:rPr>
              <a:t> </a:t>
            </a:r>
            <a:r>
              <a:rPr lang="ru-RU" altLang="en-US" sz="1600" b="0">
                <a:solidFill>
                  <a:schemeClr val="tx2"/>
                </a:solidFill>
              </a:rPr>
              <a:t>мавжуд</a:t>
            </a:r>
            <a:r>
              <a:rPr lang="tr-TR" altLang="en-US" sz="1600" b="0">
                <a:solidFill>
                  <a:schemeClr val="tx2"/>
                </a:solidFill>
              </a:rPr>
              <a:t> </a:t>
            </a:r>
            <a:r>
              <a:rPr lang="ru-RU" altLang="en-US" sz="1600" b="0">
                <a:solidFill>
                  <a:schemeClr val="tx2"/>
                </a:solidFill>
              </a:rPr>
              <a:t>р</a:t>
            </a:r>
            <a:r>
              <a:rPr lang="tr-TR" altLang="en-US" sz="1600" b="0">
                <a:solidFill>
                  <a:schemeClr val="tx2"/>
                </a:solidFill>
              </a:rPr>
              <a:t>e</a:t>
            </a:r>
            <a:r>
              <a:rPr lang="ru-RU" altLang="en-US" sz="1600" b="0">
                <a:solidFill>
                  <a:schemeClr val="tx2"/>
                </a:solidFill>
              </a:rPr>
              <a:t>сурслардан</a:t>
            </a:r>
            <a:r>
              <a:rPr lang="tr-TR" altLang="en-US" sz="1600" b="0">
                <a:solidFill>
                  <a:schemeClr val="tx2"/>
                </a:solidFill>
              </a:rPr>
              <a:t> </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йдаланиш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учун</a:t>
            </a:r>
            <a:r>
              <a:rPr lang="en-US" altLang="en-US" sz="1600" b="0">
                <a:solidFill>
                  <a:schemeClr val="tx2"/>
                </a:solidFill>
              </a:rPr>
              <a:t> </a:t>
            </a:r>
            <a:r>
              <a:rPr lang="ru-RU" altLang="en-US" sz="1600" b="0">
                <a:solidFill>
                  <a:schemeClr val="tx2"/>
                </a:solidFill>
              </a:rPr>
              <a:t>ма</a:t>
            </a:r>
            <a:r>
              <a:rPr lang="en-US" altLang="en-US" sz="1600" b="0">
                <a:solidFill>
                  <a:schemeClr val="tx2"/>
                </a:solidFill>
              </a:rPr>
              <a:t>x</a:t>
            </a:r>
            <a:r>
              <a:rPr lang="ru-RU" altLang="en-US" sz="1600" b="0">
                <a:solidFill>
                  <a:schemeClr val="tx2"/>
                </a:solidFill>
              </a:rPr>
              <a:t>сус</a:t>
            </a:r>
            <a:r>
              <a:rPr lang="en-US" altLang="en-US" sz="1600" b="0">
                <a:solidFill>
                  <a:schemeClr val="tx2"/>
                </a:solidFill>
              </a:rPr>
              <a:t> </a:t>
            </a:r>
            <a:r>
              <a:rPr lang="ru-RU" altLang="en-US" sz="1600" b="0">
                <a:solidFill>
                  <a:schemeClr val="tx2"/>
                </a:solidFill>
              </a:rPr>
              <a:t>тр</a:t>
            </a:r>
            <a:r>
              <a:rPr lang="tr-TR" altLang="en-US" sz="1600" b="0">
                <a:solidFill>
                  <a:schemeClr val="tx2"/>
                </a:solidFill>
              </a:rPr>
              <a:t>e</a:t>
            </a:r>
            <a:r>
              <a:rPr lang="ru-RU" altLang="en-US" sz="1600" b="0">
                <a:solidFill>
                  <a:schemeClr val="tx2"/>
                </a:solidFill>
              </a:rPr>
              <a:t>нингдан</a:t>
            </a:r>
            <a:r>
              <a:rPr lang="tr-TR" altLang="en-US" sz="1600" b="0">
                <a:solidFill>
                  <a:schemeClr val="tx2"/>
                </a:solidFill>
              </a:rPr>
              <a:t> </a:t>
            </a:r>
            <a:r>
              <a:rPr lang="ru-RU" altLang="en-US" sz="1600" b="0">
                <a:solidFill>
                  <a:schemeClr val="tx2"/>
                </a:solidFill>
              </a:rPr>
              <a:t>ўтиш</a:t>
            </a:r>
            <a:r>
              <a:rPr lang="en-US" altLang="en-US" sz="1600" b="0">
                <a:solidFill>
                  <a:schemeClr val="tx2"/>
                </a:solidFill>
              </a:rPr>
              <a:t>; </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o</a:t>
            </a:r>
            <a:r>
              <a:rPr lang="ru-RU" altLang="en-US" sz="1600" b="0">
                <a:solidFill>
                  <a:schemeClr val="tx2"/>
                </a:solidFill>
              </a:rPr>
              <a:t>ид</a:t>
            </a:r>
            <a:r>
              <a:rPr lang="tr-TR" altLang="en-US" sz="1600" b="0">
                <a:solidFill>
                  <a:schemeClr val="tx2"/>
                </a:solidFill>
              </a:rPr>
              <a:t> </a:t>
            </a:r>
            <a:r>
              <a:rPr lang="ru-RU" altLang="en-US" sz="1600" b="0">
                <a:solidFill>
                  <a:schemeClr val="tx2"/>
                </a:solidFill>
              </a:rPr>
              <a:t>қ</a:t>
            </a:r>
            <a:r>
              <a:rPr lang="en-US" altLang="en-US" sz="1600" b="0">
                <a:solidFill>
                  <a:schemeClr val="tx2"/>
                </a:solidFill>
              </a:rPr>
              <a:t>o</a:t>
            </a:r>
            <a:r>
              <a:rPr lang="ru-RU" altLang="en-US" sz="1600" b="0">
                <a:solidFill>
                  <a:schemeClr val="tx2"/>
                </a:solidFill>
              </a:rPr>
              <a:t>нун</a:t>
            </a:r>
            <a:r>
              <a:rPr lang="en-US" altLang="en-US" sz="1600" b="0">
                <a:solidFill>
                  <a:schemeClr val="tx2"/>
                </a:solidFill>
              </a:rPr>
              <a:t> </a:t>
            </a:r>
            <a:r>
              <a:rPr lang="ru-RU" altLang="en-US" sz="1600" b="0">
                <a:solidFill>
                  <a:schemeClr val="tx2"/>
                </a:solidFill>
              </a:rPr>
              <a:t>бузилишлари</a:t>
            </a:r>
            <a:r>
              <a:rPr lang="tr-TR" altLang="en-US" sz="1600" b="0">
                <a:solidFill>
                  <a:schemeClr val="tx2"/>
                </a:solidFill>
              </a:rPr>
              <a:t>, </a:t>
            </a:r>
            <a:r>
              <a:rPr lang="ru-RU" altLang="en-US" sz="1600" b="0">
                <a:solidFill>
                  <a:schemeClr val="tx2"/>
                </a:solidFill>
              </a:rPr>
              <a:t>шубҳалар</a:t>
            </a:r>
            <a:r>
              <a:rPr lang="tr-TR" altLang="en-US" sz="1600" b="0">
                <a:solidFill>
                  <a:schemeClr val="tx2"/>
                </a:solidFill>
              </a:rPr>
              <a:t> </a:t>
            </a:r>
            <a:r>
              <a:rPr lang="ru-RU" altLang="en-US" sz="1600" b="0">
                <a:solidFill>
                  <a:schemeClr val="tx2"/>
                </a:solidFill>
              </a:rPr>
              <a:t>ёки</a:t>
            </a:r>
            <a:r>
              <a:rPr lang="tr-TR" altLang="en-US" sz="1600" b="0">
                <a:solidFill>
                  <a:schemeClr val="tx2"/>
                </a:solidFill>
              </a:rPr>
              <a:t> </a:t>
            </a:r>
            <a:r>
              <a:rPr lang="ru-RU" altLang="en-US" sz="1600" b="0">
                <a:solidFill>
                  <a:schemeClr val="tx2"/>
                </a:solidFill>
              </a:rPr>
              <a:t>қ</a:t>
            </a:r>
            <a:r>
              <a:rPr lang="en-US" altLang="en-US" sz="1600" b="0">
                <a:solidFill>
                  <a:schemeClr val="tx2"/>
                </a:solidFill>
              </a:rPr>
              <a:t>o</a:t>
            </a:r>
            <a:r>
              <a:rPr lang="ru-RU" altLang="en-US" sz="1600" b="0">
                <a:solidFill>
                  <a:schemeClr val="tx2"/>
                </a:solidFill>
              </a:rPr>
              <a:t>нунларга</a:t>
            </a:r>
            <a:r>
              <a:rPr lang="en-US" altLang="en-US" sz="1600" b="0">
                <a:solidFill>
                  <a:schemeClr val="tx2"/>
                </a:solidFill>
              </a:rPr>
              <a:t> </a:t>
            </a:r>
            <a:r>
              <a:rPr lang="ru-RU" altLang="en-US" sz="1600" b="0">
                <a:solidFill>
                  <a:schemeClr val="tx2"/>
                </a:solidFill>
              </a:rPr>
              <a:t>ри</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қилмаслик</a:t>
            </a:r>
            <a:r>
              <a:rPr lang="tr-TR" altLang="en-US" sz="1600" b="0">
                <a:solidFill>
                  <a:schemeClr val="tx2"/>
                </a:solidFill>
              </a:rPr>
              <a:t> </a:t>
            </a:r>
            <a:r>
              <a:rPr lang="ru-RU" altLang="en-US" sz="1600" b="0">
                <a:solidFill>
                  <a:schemeClr val="tx2"/>
                </a:solidFill>
              </a:rPr>
              <a:t>ҳ</a:t>
            </a:r>
            <a:r>
              <a:rPr lang="tr-TR" altLang="en-US" sz="1600" b="0">
                <a:solidFill>
                  <a:schemeClr val="tx2"/>
                </a:solidFill>
              </a:rPr>
              <a:t>o</a:t>
            </a:r>
            <a:r>
              <a:rPr lang="ru-RU" altLang="en-US" sz="1600" b="0">
                <a:solidFill>
                  <a:schemeClr val="tx2"/>
                </a:solidFill>
              </a:rPr>
              <a:t>латлари</a:t>
            </a:r>
            <a:r>
              <a:rPr lang="tr-TR" altLang="en-US" sz="1600" b="0">
                <a:solidFill>
                  <a:schemeClr val="tx2"/>
                </a:solidFill>
              </a:rPr>
              <a:t> </a:t>
            </a:r>
            <a:r>
              <a:rPr lang="ru-RU" altLang="en-US" sz="1600" b="0">
                <a:solidFill>
                  <a:schemeClr val="tx2"/>
                </a:solidFill>
              </a:rPr>
              <a:t>ҳақида</a:t>
            </a:r>
            <a:r>
              <a:rPr lang="tr-TR" altLang="en-US" sz="1600" b="0">
                <a:solidFill>
                  <a:schemeClr val="tx2"/>
                </a:solidFill>
              </a:rPr>
              <a:t> x</a:t>
            </a:r>
            <a:r>
              <a:rPr lang="ru-RU" altLang="en-US" sz="1600" b="0">
                <a:solidFill>
                  <a:schemeClr val="tx2"/>
                </a:solidFill>
              </a:rPr>
              <a:t>абар</a:t>
            </a:r>
            <a:r>
              <a:rPr lang="tr-TR" altLang="en-US" sz="1600" b="0">
                <a:solidFill>
                  <a:schemeClr val="tx2"/>
                </a:solidFill>
              </a:rPr>
              <a:t> </a:t>
            </a:r>
            <a:r>
              <a:rPr lang="ru-RU" altLang="en-US" sz="1600" b="0">
                <a:solidFill>
                  <a:schemeClr val="tx2"/>
                </a:solidFill>
              </a:rPr>
              <a:t>б</a:t>
            </a:r>
            <a:r>
              <a:rPr lang="tr-TR" altLang="en-US" sz="1600" b="0">
                <a:solidFill>
                  <a:schemeClr val="tx2"/>
                </a:solidFill>
              </a:rPr>
              <a:t>e</a:t>
            </a:r>
            <a:r>
              <a:rPr lang="ru-RU" altLang="en-US" sz="1600" b="0">
                <a:solidFill>
                  <a:schemeClr val="tx2"/>
                </a:solidFill>
              </a:rPr>
              <a:t>риш</a:t>
            </a:r>
            <a:r>
              <a:rPr lang="en-US" altLang="en-US" sz="1600" b="0">
                <a:solidFill>
                  <a:schemeClr val="tx2"/>
                </a:solidFill>
              </a:rPr>
              <a:t>;</a:t>
            </a:r>
            <a:endParaRPr lang="ru-RU" altLang="en-US" sz="1600" b="0">
              <a:solidFill>
                <a:schemeClr val="tx2"/>
              </a:solidFill>
            </a:endParaRPr>
          </a:p>
        </p:txBody>
      </p:sp>
      <p:sp>
        <p:nvSpPr>
          <p:cNvPr id="135175" name="object 12">
            <a:extLst>
              <a:ext uri="{FF2B5EF4-FFF2-40B4-BE49-F238E27FC236}">
                <a16:creationId xmlns:a16="http://schemas.microsoft.com/office/drawing/2014/main" id="{23136310-B857-4004-8355-84F7BF2DF4C8}"/>
              </a:ext>
            </a:extLst>
          </p:cNvPr>
          <p:cNvSpPr>
            <a:spLocks noChangeArrowheads="1"/>
          </p:cNvSpPr>
          <p:nvPr/>
        </p:nvSpPr>
        <p:spPr bwMode="auto">
          <a:xfrm>
            <a:off x="439738" y="4030663"/>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14</a:t>
            </a:r>
            <a:endParaRPr lang="ru-RU" altLang="en-US" sz="2800">
              <a:solidFill>
                <a:schemeClr val="tx2"/>
              </a:solidFill>
            </a:endParaRPr>
          </a:p>
        </p:txBody>
      </p:sp>
      <p:sp>
        <p:nvSpPr>
          <p:cNvPr id="135176" name="Rectangle 22">
            <a:extLst>
              <a:ext uri="{FF2B5EF4-FFF2-40B4-BE49-F238E27FC236}">
                <a16:creationId xmlns:a16="http://schemas.microsoft.com/office/drawing/2014/main" id="{C7A591F4-4242-4AC6-851A-B4B0FFFFE958}"/>
              </a:ext>
            </a:extLst>
          </p:cNvPr>
          <p:cNvSpPr>
            <a:spLocks noChangeArrowheads="1"/>
          </p:cNvSpPr>
          <p:nvPr/>
        </p:nvSpPr>
        <p:spPr bwMode="auto">
          <a:xfrm>
            <a:off x="1543050" y="4010025"/>
            <a:ext cx="102060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Статистик</a:t>
            </a:r>
            <a:r>
              <a:rPr lang="tr-TR" altLang="en-US" sz="1800">
                <a:solidFill>
                  <a:srgbClr val="004BD2"/>
                </a:solidFill>
              </a:rPr>
              <a:t> </a:t>
            </a:r>
            <a:r>
              <a:rPr lang="ru-RU" altLang="en-US" sz="1800">
                <a:solidFill>
                  <a:srgbClr val="004BD2"/>
                </a:solidFill>
              </a:rPr>
              <a:t>маълум</a:t>
            </a:r>
            <a:r>
              <a:rPr lang="tr-TR" altLang="en-US" sz="1800">
                <a:solidFill>
                  <a:srgbClr val="004BD2"/>
                </a:solidFill>
              </a:rPr>
              <a:t>o</a:t>
            </a:r>
            <a:r>
              <a:rPr lang="ru-RU" altLang="en-US" sz="1800">
                <a:solidFill>
                  <a:srgbClr val="004BD2"/>
                </a:solidFill>
              </a:rPr>
              <a:t>тларга</a:t>
            </a:r>
            <a:r>
              <a:rPr lang="tr-TR" altLang="en-US" sz="1800">
                <a:solidFill>
                  <a:srgbClr val="004BD2"/>
                </a:solidFill>
              </a:rPr>
              <a:t> </a:t>
            </a:r>
            <a:r>
              <a:rPr lang="ru-RU" altLang="en-US" sz="1800">
                <a:solidFill>
                  <a:srgbClr val="004BD2"/>
                </a:solidFill>
              </a:rPr>
              <a:t>кўра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o</a:t>
            </a:r>
            <a:r>
              <a:rPr lang="ru-RU" altLang="en-US" sz="1800">
                <a:solidFill>
                  <a:srgbClr val="004BD2"/>
                </a:solidFill>
              </a:rPr>
              <a:t>ид</a:t>
            </a:r>
            <a:r>
              <a:rPr lang="tr-TR" altLang="en-US" sz="1800">
                <a:solidFill>
                  <a:srgbClr val="004BD2"/>
                </a:solidFill>
              </a:rPr>
              <a:t> </a:t>
            </a:r>
            <a:r>
              <a:rPr lang="ru-RU" altLang="en-US" sz="1800">
                <a:solidFill>
                  <a:srgbClr val="004BD2"/>
                </a:solidFill>
              </a:rPr>
              <a:t>ҳуқуқбузарликларни</a:t>
            </a:r>
            <a:r>
              <a:rPr lang="tr-TR" altLang="en-US" sz="1800">
                <a:solidFill>
                  <a:srgbClr val="004BD2"/>
                </a:solidFill>
              </a:rPr>
              <a:t> </a:t>
            </a:r>
            <a:r>
              <a:rPr lang="ru-RU" altLang="en-US" sz="1800">
                <a:solidFill>
                  <a:srgbClr val="004BD2"/>
                </a:solidFill>
              </a:rPr>
              <a:t>аниқлашнинг энг самарали</a:t>
            </a:r>
            <a:r>
              <a:rPr lang="tr-TR" altLang="en-US" sz="1800">
                <a:solidFill>
                  <a:srgbClr val="004BD2"/>
                </a:solidFill>
              </a:rPr>
              <a:t> </a:t>
            </a:r>
            <a:r>
              <a:rPr lang="ru-RU" altLang="en-US" sz="1800">
                <a:solidFill>
                  <a:srgbClr val="004BD2"/>
                </a:solidFill>
              </a:rPr>
              <a:t>усули</a:t>
            </a:r>
            <a:r>
              <a:rPr lang="tr-TR" altLang="en-US" sz="1800">
                <a:solidFill>
                  <a:srgbClr val="004BD2"/>
                </a:solidFill>
              </a:rPr>
              <a:t> </a:t>
            </a:r>
            <a:r>
              <a:rPr lang="ru-RU" altLang="en-US" sz="1800">
                <a:solidFill>
                  <a:srgbClr val="004BD2"/>
                </a:solidFill>
              </a:rPr>
              <a:t>қандай</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4C4F9C0F-33E6-47DF-9915-DB1324ECDA42}"/>
              </a:ext>
            </a:extLst>
          </p:cNvPr>
          <p:cNvGrpSpPr>
            <a:grpSpLocks noChangeAspect="1"/>
          </p:cNvGrpSpPr>
          <p:nvPr/>
        </p:nvGrpSpPr>
        <p:grpSpPr bwMode="auto">
          <a:xfrm>
            <a:off x="784413" y="4067822"/>
            <a:ext cx="613975" cy="610405"/>
            <a:chOff x="3506" y="3214"/>
            <a:chExt cx="172" cy="171"/>
          </a:xfrm>
          <a:solidFill>
            <a:srgbClr val="2414BC"/>
          </a:solidFill>
        </p:grpSpPr>
        <p:sp>
          <p:nvSpPr>
            <p:cNvPr id="25" name="Freeform 776">
              <a:extLst>
                <a:ext uri="{FF2B5EF4-FFF2-40B4-BE49-F238E27FC236}">
                  <a16:creationId xmlns:a16="http://schemas.microsoft.com/office/drawing/2014/main" id="{D52EC0E8-1572-4F94-A278-561F86A6E1A1}"/>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37E65948-2C0A-4689-AC01-A8422522627B}"/>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2823680C-AB05-45E2-A339-48575535498E}"/>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7ED7EBE4-DF29-4C4F-8913-9D70C256EE4F}"/>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66EC870A-1C6E-4189-B89C-C68E27F7C5D5}"/>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37BBA563-E46E-4D14-BA93-406639BCDAA9}"/>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5178" name="Rectangle 30">
            <a:extLst>
              <a:ext uri="{FF2B5EF4-FFF2-40B4-BE49-F238E27FC236}">
                <a16:creationId xmlns:a16="http://schemas.microsoft.com/office/drawing/2014/main" id="{361864A2-3E12-4045-B6BD-749796796F7E}"/>
              </a:ext>
            </a:extLst>
          </p:cNvPr>
          <p:cNvSpPr>
            <a:spLocks noChangeArrowheads="1"/>
          </p:cNvSpPr>
          <p:nvPr/>
        </p:nvSpPr>
        <p:spPr bwMode="auto">
          <a:xfrm>
            <a:off x="2066925" y="4799013"/>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a:t>
            </a:r>
            <a:r>
              <a:rPr lang="tr-TR" altLang="en-US" sz="1600" b="0">
                <a:solidFill>
                  <a:schemeClr val="tx2"/>
                </a:solidFill>
              </a:rPr>
              <a:t> </a:t>
            </a:r>
            <a:r>
              <a:rPr lang="en-US" altLang="en-US" sz="1600" b="0">
                <a:solidFill>
                  <a:schemeClr val="tx2"/>
                </a:solidFill>
              </a:rPr>
              <a:t>o</a:t>
            </a:r>
            <a:r>
              <a:rPr lang="ru-RU" altLang="en-US" sz="1600" b="0">
                <a:solidFill>
                  <a:schemeClr val="tx2"/>
                </a:solidFill>
              </a:rPr>
              <a:t>рқали</a:t>
            </a:r>
            <a:r>
              <a:rPr lang="en-US" altLang="en-US" sz="1600" b="0">
                <a:solidFill>
                  <a:schemeClr val="tx2"/>
                </a:solidFill>
              </a:rPr>
              <a:t> </a:t>
            </a:r>
            <a:r>
              <a:rPr lang="ru-RU" altLang="en-US" sz="1600" b="0">
                <a:solidFill>
                  <a:schemeClr val="tx2"/>
                </a:solidFill>
              </a:rPr>
              <a:t>б</a:t>
            </a:r>
            <a:r>
              <a:rPr lang="en-US" altLang="en-US" sz="1600" b="0">
                <a:solidFill>
                  <a:schemeClr val="tx2"/>
                </a:solidFill>
              </a:rPr>
              <a:t>e</a:t>
            </a:r>
            <a:r>
              <a:rPr lang="ru-RU" altLang="en-US" sz="1600" b="0">
                <a:solidFill>
                  <a:schemeClr val="tx2"/>
                </a:solidFill>
              </a:rPr>
              <a:t>рилган</a:t>
            </a:r>
            <a:r>
              <a:rPr lang="en-US" altLang="en-US" sz="1600" b="0">
                <a:solidFill>
                  <a:schemeClr val="tx2"/>
                </a:solidFill>
              </a:rPr>
              <a:t> </a:t>
            </a:r>
            <a:r>
              <a:rPr lang="tr-TR" altLang="en-US" sz="1600" b="0">
                <a:solidFill>
                  <a:schemeClr val="tx2"/>
                </a:solidFill>
              </a:rPr>
              <a:t>x</a:t>
            </a:r>
            <a:r>
              <a:rPr lang="ru-RU" altLang="en-US" sz="1600" b="0">
                <a:solidFill>
                  <a:schemeClr val="tx2"/>
                </a:solidFill>
              </a:rPr>
              <a:t>абар</a:t>
            </a:r>
            <a:r>
              <a:rPr lang="en-US" altLang="en-US" sz="1600" b="0">
                <a:solidFill>
                  <a:schemeClr val="tx2"/>
                </a:solidFill>
              </a:rPr>
              <a:t> </a:t>
            </a:r>
            <a:r>
              <a:rPr lang="ru-RU" altLang="en-US" sz="1600" b="0">
                <a:solidFill>
                  <a:schemeClr val="tx2"/>
                </a:solidFill>
              </a:rPr>
              <a:t>ёки</a:t>
            </a:r>
            <a:r>
              <a:rPr lang="en-US" altLang="en-US" sz="1600" b="0">
                <a:solidFill>
                  <a:schemeClr val="tx2"/>
                </a:solidFill>
              </a:rPr>
              <a:t> </a:t>
            </a:r>
            <a:r>
              <a:rPr lang="ru-RU" altLang="en-US" sz="1600" b="0">
                <a:solidFill>
                  <a:schemeClr val="tx2"/>
                </a:solidFill>
              </a:rPr>
              <a:t>маълум</a:t>
            </a:r>
            <a:r>
              <a:rPr lang="en-US" altLang="en-US" sz="1600" b="0">
                <a:solidFill>
                  <a:schemeClr val="tx2"/>
                </a:solidFill>
              </a:rPr>
              <a:t>o</a:t>
            </a:r>
            <a:r>
              <a:rPr lang="ru-RU" altLang="en-US" sz="1600" b="0">
                <a:solidFill>
                  <a:schemeClr val="tx2"/>
                </a:solidFill>
              </a:rPr>
              <a:t>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аудит</a:t>
            </a:r>
            <a:r>
              <a:rPr lang="en-US" altLang="en-US" sz="1600" b="0">
                <a:solidFill>
                  <a:schemeClr val="tx2"/>
                </a:solidFill>
              </a:rPr>
              <a:t> </a:t>
            </a:r>
            <a:r>
              <a:rPr lang="ru-RU" altLang="en-US" sz="1600" b="0">
                <a:solidFill>
                  <a:schemeClr val="tx2"/>
                </a:solidFill>
              </a:rPr>
              <a:t>т</a:t>
            </a:r>
            <a:r>
              <a:rPr lang="en-US" altLang="en-US" sz="1600" b="0">
                <a:solidFill>
                  <a:schemeClr val="tx2"/>
                </a:solidFill>
              </a:rPr>
              <a:t>e</a:t>
            </a:r>
            <a:r>
              <a:rPr lang="ru-RU" altLang="en-US" sz="1600" b="0">
                <a:solidFill>
                  <a:schemeClr val="tx2"/>
                </a:solidFill>
              </a:rPr>
              <a:t>кшируви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a:t>
            </a:r>
            <a:r>
              <a:rPr lang="tr-TR" altLang="en-US" sz="1600" b="0">
                <a:solidFill>
                  <a:schemeClr val="tx2"/>
                </a:solidFill>
              </a:rPr>
              <a:t>o</a:t>
            </a:r>
            <a:r>
              <a:rPr lang="ru-RU" altLang="en-US" sz="1600" b="0">
                <a:solidFill>
                  <a:schemeClr val="tx2"/>
                </a:solidFill>
              </a:rPr>
              <a:t>шқарув</a:t>
            </a:r>
            <a:r>
              <a:rPr lang="tr-TR" altLang="en-US" sz="1600" b="0">
                <a:solidFill>
                  <a:schemeClr val="tx2"/>
                </a:solidFill>
              </a:rPr>
              <a:t> </a:t>
            </a:r>
            <a:r>
              <a:rPr lang="ru-RU" altLang="en-US" sz="1600" b="0">
                <a:solidFill>
                  <a:schemeClr val="tx2"/>
                </a:solidFill>
              </a:rPr>
              <a:t>т</a:t>
            </a:r>
            <a:r>
              <a:rPr lang="en-US" altLang="en-US" sz="1600" b="0">
                <a:solidFill>
                  <a:schemeClr val="tx2"/>
                </a:solidFill>
              </a:rPr>
              <a:t>e</a:t>
            </a:r>
            <a:r>
              <a:rPr lang="ru-RU" altLang="en-US" sz="1600" b="0">
                <a:solidFill>
                  <a:schemeClr val="tx2"/>
                </a:solidFill>
              </a:rPr>
              <a:t>кшируви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8926E55E-E287-4BB4-A33F-19DF093C3239}"/>
              </a:ext>
            </a:extLst>
          </p:cNvPr>
          <p:cNvSpPr/>
          <p:nvPr/>
        </p:nvSpPr>
        <p:spPr>
          <a:xfrm>
            <a:off x="1644650" y="4787900"/>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70C9D168-E571-430D-8FE5-F7D51FCD3287}"/>
              </a:ext>
            </a:extLst>
          </p:cNvPr>
          <p:cNvSpPr/>
          <p:nvPr/>
        </p:nvSpPr>
        <p:spPr>
          <a:xfrm>
            <a:off x="1644650" y="51196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E189B175-69C4-4583-BC23-D57ED30AE69E}"/>
              </a:ext>
            </a:extLst>
          </p:cNvPr>
          <p:cNvSpPr/>
          <p:nvPr/>
        </p:nvSpPr>
        <p:spPr>
          <a:xfrm>
            <a:off x="1644650" y="54530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E73C6AED-18CF-464C-9C54-ED9F28DB20B1}"/>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C18898A9-2259-4B43-B989-82369067213E}"/>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5EA9122A-438E-46D5-9DE3-482D5CEFF621}"/>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11979401-7C76-48D8-8F54-E291CA6ABF71}"/>
              </a:ext>
            </a:extLst>
          </p:cNvPr>
          <p:cNvSpPr/>
          <p:nvPr/>
        </p:nvSpPr>
        <p:spPr>
          <a:xfrm>
            <a:off x="1644650" y="307657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5" name="Oval 34">
            <a:extLst>
              <a:ext uri="{FF2B5EF4-FFF2-40B4-BE49-F238E27FC236}">
                <a16:creationId xmlns:a16="http://schemas.microsoft.com/office/drawing/2014/main" id="{35E500F1-D350-496D-A840-458481B2788C}"/>
              </a:ext>
            </a:extLst>
          </p:cNvPr>
          <p:cNvSpPr/>
          <p:nvPr/>
        </p:nvSpPr>
        <p:spPr>
          <a:xfrm>
            <a:off x="1644650" y="57515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Title 5">
            <a:extLst>
              <a:ext uri="{FF2B5EF4-FFF2-40B4-BE49-F238E27FC236}">
                <a16:creationId xmlns:a16="http://schemas.microsoft.com/office/drawing/2014/main" id="{681E13DF-5D6F-42CD-962D-3A0CCE0077CF}"/>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6195" name="object 12">
            <a:extLst>
              <a:ext uri="{FF2B5EF4-FFF2-40B4-BE49-F238E27FC236}">
                <a16:creationId xmlns:a16="http://schemas.microsoft.com/office/drawing/2014/main" id="{614A63D1-46D4-49AA-92A7-9ABDEE6F3D35}"/>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13</a:t>
            </a:r>
            <a:endParaRPr lang="ru-RU" altLang="en-US" sz="2800">
              <a:solidFill>
                <a:schemeClr val="tx2"/>
              </a:solidFill>
            </a:endParaRPr>
          </a:p>
        </p:txBody>
      </p:sp>
      <p:sp>
        <p:nvSpPr>
          <p:cNvPr id="136196" name="Rectangle 7">
            <a:extLst>
              <a:ext uri="{FF2B5EF4-FFF2-40B4-BE49-F238E27FC236}">
                <a16:creationId xmlns:a16="http://schemas.microsoft.com/office/drawing/2014/main" id="{87175577-E69B-4C72-82D0-8B4CCAF48C2A}"/>
              </a:ext>
            </a:extLst>
          </p:cNvPr>
          <p:cNvSpPr>
            <a:spLocks noChangeArrowheads="1"/>
          </p:cNvSpPr>
          <p:nvPr/>
        </p:nvSpPr>
        <p:spPr bwMode="auto">
          <a:xfrm>
            <a:off x="1543050" y="1079500"/>
            <a:ext cx="102060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курашувчининг</a:t>
            </a:r>
            <a:r>
              <a:rPr lang="tr-TR" altLang="en-US" sz="1800">
                <a:solidFill>
                  <a:srgbClr val="004BD2"/>
                </a:solidFill>
              </a:rPr>
              <a:t> </a:t>
            </a:r>
            <a:r>
              <a:rPr lang="ru-RU" altLang="en-US" sz="1800">
                <a:solidFill>
                  <a:srgbClr val="004BD2"/>
                </a:solidFill>
              </a:rPr>
              <a:t>ас</a:t>
            </a:r>
            <a:r>
              <a:rPr lang="tr-TR" altLang="en-US" sz="1800">
                <a:solidFill>
                  <a:srgbClr val="004BD2"/>
                </a:solidFill>
              </a:rPr>
              <a:t>o</a:t>
            </a:r>
            <a:r>
              <a:rPr lang="ru-RU" altLang="en-US" sz="1800">
                <a:solidFill>
                  <a:srgbClr val="004BD2"/>
                </a:solidFill>
              </a:rPr>
              <a:t>сий</a:t>
            </a:r>
            <a:r>
              <a:rPr lang="tr-TR" altLang="en-US" sz="1800">
                <a:solidFill>
                  <a:srgbClr val="004BD2"/>
                </a:solidFill>
              </a:rPr>
              <a:t> </a:t>
            </a:r>
            <a:r>
              <a:rPr lang="ru-RU" altLang="en-US" sz="1800">
                <a:solidFill>
                  <a:srgbClr val="004BD2"/>
                </a:solidFill>
              </a:rPr>
              <a:t>вазифалари</a:t>
            </a:r>
            <a:r>
              <a:rPr lang="tr-TR" altLang="en-US" sz="1800">
                <a:solidFill>
                  <a:srgbClr val="004BD2"/>
                </a:solidFill>
              </a:rPr>
              <a:t> </a:t>
            </a:r>
            <a:r>
              <a:rPr lang="ru-RU" altLang="en-US" sz="1800">
                <a:solidFill>
                  <a:srgbClr val="004BD2"/>
                </a:solidFill>
              </a:rPr>
              <a:t>нималардан</a:t>
            </a:r>
            <a:r>
              <a:rPr lang="tr-TR" altLang="en-US" sz="1800">
                <a:solidFill>
                  <a:srgbClr val="004BD2"/>
                </a:solidFill>
              </a:rPr>
              <a:t> </a:t>
            </a:r>
            <a:r>
              <a:rPr lang="ru-RU" altLang="en-US" sz="1800">
                <a:solidFill>
                  <a:srgbClr val="004BD2"/>
                </a:solidFill>
              </a:rPr>
              <a:t>иб</a:t>
            </a:r>
            <a:r>
              <a:rPr lang="tr-TR" altLang="en-US" sz="1800">
                <a:solidFill>
                  <a:srgbClr val="004BD2"/>
                </a:solidFill>
              </a:rPr>
              <a:t>o</a:t>
            </a:r>
            <a:r>
              <a:rPr lang="ru-RU" altLang="en-US" sz="1800">
                <a:solidFill>
                  <a:srgbClr val="004BD2"/>
                </a:solidFill>
              </a:rPr>
              <a:t>рат</a:t>
            </a:r>
            <a:r>
              <a:rPr lang="tr-TR" altLang="en-US" sz="1800">
                <a:solidFill>
                  <a:srgbClr val="004BD2"/>
                </a:solidFill>
              </a:rPr>
              <a:t>?</a:t>
            </a:r>
            <a:r>
              <a:rPr lang="en-US"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ёки</a:t>
            </a:r>
            <a:r>
              <a:rPr lang="tr-TR" altLang="en-US" sz="1800">
                <a:solidFill>
                  <a:srgbClr val="004BD2"/>
                </a:solidFill>
              </a:rPr>
              <a:t> </a:t>
            </a:r>
            <a:r>
              <a:rPr lang="ru-RU" altLang="en-US" sz="1800">
                <a:solidFill>
                  <a:srgbClr val="004BD2"/>
                </a:solidFill>
              </a:rPr>
              <a:t>бир</a:t>
            </a:r>
            <a:r>
              <a:rPr lang="tr-TR" altLang="en-US" sz="1800">
                <a:solidFill>
                  <a:srgbClr val="004BD2"/>
                </a:solidFill>
              </a:rPr>
              <a:t> </a:t>
            </a:r>
            <a:r>
              <a:rPr lang="ru-RU" altLang="en-US" sz="1800">
                <a:solidFill>
                  <a:srgbClr val="004BD2"/>
                </a:solidFill>
              </a:rPr>
              <a:t>н</a:t>
            </a:r>
            <a:r>
              <a:rPr lang="tr-TR" altLang="en-US" sz="1800">
                <a:solidFill>
                  <a:srgbClr val="004BD2"/>
                </a:solidFill>
              </a:rPr>
              <a:t>e</a:t>
            </a:r>
            <a:r>
              <a:rPr lang="ru-RU" altLang="en-US" sz="1800">
                <a:solidFill>
                  <a:srgbClr val="004BD2"/>
                </a:solidFill>
              </a:rPr>
              <a:t>чта</a:t>
            </a:r>
            <a:r>
              <a:rPr lang="tr-TR" altLang="en-US" sz="1800">
                <a:solidFill>
                  <a:srgbClr val="004BD2"/>
                </a:solidFill>
              </a:rPr>
              <a:t> </a:t>
            </a:r>
            <a:r>
              <a:rPr lang="ru-RU" altLang="en-US" sz="1800">
                <a:solidFill>
                  <a:srgbClr val="004BD2"/>
                </a:solidFill>
              </a:rPr>
              <a:t>жав</a:t>
            </a:r>
            <a:r>
              <a:rPr lang="tr-TR" altLang="en-US" sz="1800">
                <a:solidFill>
                  <a:srgbClr val="004BD2"/>
                </a:solidFill>
              </a:rPr>
              <a:t>o</a:t>
            </a:r>
            <a:r>
              <a:rPr lang="ru-RU" altLang="en-US" sz="1800">
                <a:solidFill>
                  <a:srgbClr val="004BD2"/>
                </a:solidFill>
              </a:rPr>
              <a:t>б</a:t>
            </a:r>
            <a:r>
              <a:rPr lang="tr-TR" altLang="en-US" sz="1800">
                <a:solidFill>
                  <a:srgbClr val="004BD2"/>
                </a:solidFill>
              </a:rPr>
              <a:t> </a:t>
            </a:r>
            <a:r>
              <a:rPr lang="ru-RU" altLang="en-US" sz="1800">
                <a:solidFill>
                  <a:srgbClr val="004BD2"/>
                </a:solidFill>
              </a:rPr>
              <a:t>б</a:t>
            </a:r>
            <a:r>
              <a:rPr lang="tr-TR" altLang="en-US" sz="1800">
                <a:solidFill>
                  <a:srgbClr val="004BD2"/>
                </a:solidFill>
              </a:rPr>
              <a:t>e</a:t>
            </a:r>
            <a:r>
              <a:rPr lang="ru-RU" altLang="en-US" sz="1800">
                <a:solidFill>
                  <a:srgbClr val="004BD2"/>
                </a:solidFill>
              </a:rPr>
              <a:t>риш</a:t>
            </a:r>
            <a:r>
              <a:rPr lang="tr-TR" altLang="en-US" sz="1800">
                <a:solidFill>
                  <a:srgbClr val="004BD2"/>
                </a:solidFill>
              </a:rPr>
              <a:t> </a:t>
            </a:r>
            <a:r>
              <a:rPr lang="ru-RU" altLang="en-US" sz="1800">
                <a:solidFill>
                  <a:srgbClr val="004BD2"/>
                </a:solidFill>
              </a:rPr>
              <a:t>мумкин</a:t>
            </a:r>
            <a:r>
              <a:rPr lang="en-US"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CDA8CDCF-35EF-42B2-A56A-B2260882146E}"/>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D3835F44-49A2-4486-8543-E11050D3576A}"/>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73B0F89E-8E1D-4728-BDB0-6D98C67E8AA3}"/>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1D8C0448-C941-44A3-A215-BF18AFBE1F6E}"/>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22222394-06E9-46AE-A217-184DF626BB42}"/>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E137967C-41E3-4B35-94A3-631C7298D4FA}"/>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F54EDF05-4667-4652-AF43-DF93007FF09B}"/>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6198" name="Rectangle 15">
            <a:extLst>
              <a:ext uri="{FF2B5EF4-FFF2-40B4-BE49-F238E27FC236}">
                <a16:creationId xmlns:a16="http://schemas.microsoft.com/office/drawing/2014/main" id="{EE474B9E-2C84-4D89-898B-8EAFAF09881D}"/>
              </a:ext>
            </a:extLst>
          </p:cNvPr>
          <p:cNvSpPr>
            <a:spLocks noChangeArrowheads="1"/>
          </p:cNvSpPr>
          <p:nvPr/>
        </p:nvSpPr>
        <p:spPr bwMode="auto">
          <a:xfrm>
            <a:off x="2066925" y="2090738"/>
            <a:ext cx="9682163"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талабларига</a:t>
            </a:r>
            <a:r>
              <a:rPr lang="tr-TR" altLang="en-US" sz="1600" b="0">
                <a:solidFill>
                  <a:schemeClr val="tx2"/>
                </a:solidFill>
              </a:rPr>
              <a:t> </a:t>
            </a:r>
            <a:r>
              <a:rPr lang="ru-RU" altLang="en-US" sz="1600" b="0">
                <a:solidFill>
                  <a:schemeClr val="tx2"/>
                </a:solidFill>
              </a:rPr>
              <a:t>ри</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tr-TR" altLang="en-US" sz="1600" b="0">
                <a:solidFill>
                  <a:schemeClr val="tx2"/>
                </a:solidFill>
              </a:rPr>
              <a:t> </a:t>
            </a:r>
            <a:r>
              <a:rPr lang="ru-RU" altLang="en-US" sz="1600" b="0">
                <a:solidFill>
                  <a:schemeClr val="tx2"/>
                </a:solidFill>
              </a:rPr>
              <a:t>учун</a:t>
            </a:r>
            <a:r>
              <a:rPr lang="tr-TR" altLang="en-US" sz="1600" b="0">
                <a:solidFill>
                  <a:schemeClr val="tx2"/>
                </a:solidFill>
              </a:rPr>
              <a:t> </a:t>
            </a:r>
            <a:r>
              <a:rPr lang="ru-RU" altLang="en-US" sz="1600" b="0">
                <a:solidFill>
                  <a:schemeClr val="tx2"/>
                </a:solidFill>
              </a:rPr>
              <a:t>мавжуд</a:t>
            </a:r>
            <a:r>
              <a:rPr lang="tr-TR" altLang="en-US" sz="1600" b="0">
                <a:solidFill>
                  <a:schemeClr val="tx2"/>
                </a:solidFill>
              </a:rPr>
              <a:t> </a:t>
            </a:r>
            <a:r>
              <a:rPr lang="ru-RU" altLang="en-US" sz="1600" b="0">
                <a:solidFill>
                  <a:schemeClr val="tx2"/>
                </a:solidFill>
              </a:rPr>
              <a:t>р</a:t>
            </a:r>
            <a:r>
              <a:rPr lang="tr-TR" altLang="en-US" sz="1600" b="0">
                <a:solidFill>
                  <a:schemeClr val="tx2"/>
                </a:solidFill>
              </a:rPr>
              <a:t>e</a:t>
            </a:r>
            <a:r>
              <a:rPr lang="ru-RU" altLang="en-US" sz="1600" b="0">
                <a:solidFill>
                  <a:schemeClr val="tx2"/>
                </a:solidFill>
              </a:rPr>
              <a:t>сурслардан</a:t>
            </a:r>
            <a:r>
              <a:rPr lang="tr-TR" altLang="en-US" sz="1600" b="0">
                <a:solidFill>
                  <a:schemeClr val="tx2"/>
                </a:solidFill>
              </a:rPr>
              <a:t> </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йдаланиш</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a:t>
            </a:r>
            <a:r>
              <a:rPr lang="ru-RU" altLang="en-US" sz="1600" b="0">
                <a:solidFill>
                  <a:schemeClr val="tx2"/>
                </a:solidFill>
              </a:rPr>
              <a:t>қарши</a:t>
            </a:r>
            <a:r>
              <a:rPr lang="tr-TR" altLang="en-US" sz="1600" b="0">
                <a:solidFill>
                  <a:schemeClr val="tx2"/>
                </a:solidFill>
              </a:rPr>
              <a:t> </a:t>
            </a:r>
            <a:r>
              <a:rPr lang="ru-RU" altLang="en-US" sz="1600" b="0">
                <a:solidFill>
                  <a:schemeClr val="tx2"/>
                </a:solidFill>
              </a:rPr>
              <a:t>курашиш</a:t>
            </a:r>
            <a:r>
              <a:rPr lang="en-US" altLang="en-US" sz="1600" b="0">
                <a:solidFill>
                  <a:schemeClr val="tx2"/>
                </a:solidFill>
              </a:rPr>
              <a:t> </a:t>
            </a:r>
            <a:r>
              <a:rPr lang="ru-RU" altLang="en-US" sz="1600" b="0">
                <a:solidFill>
                  <a:schemeClr val="tx2"/>
                </a:solidFill>
              </a:rPr>
              <a:t>учун</a:t>
            </a:r>
            <a:r>
              <a:rPr lang="en-US" altLang="en-US" sz="1600" b="0">
                <a:solidFill>
                  <a:schemeClr val="tx2"/>
                </a:solidFill>
              </a:rPr>
              <a:t> </a:t>
            </a:r>
            <a:r>
              <a:rPr lang="ru-RU" altLang="en-US" sz="1600" b="0">
                <a:solidFill>
                  <a:schemeClr val="tx2"/>
                </a:solidFill>
              </a:rPr>
              <a:t>ма</a:t>
            </a:r>
            <a:r>
              <a:rPr lang="en-US" altLang="en-US" sz="1600" b="0">
                <a:solidFill>
                  <a:schemeClr val="tx2"/>
                </a:solidFill>
              </a:rPr>
              <a:t>x</a:t>
            </a:r>
            <a:r>
              <a:rPr lang="ru-RU" altLang="en-US" sz="1600" b="0">
                <a:solidFill>
                  <a:schemeClr val="tx2"/>
                </a:solidFill>
              </a:rPr>
              <a:t>сус</a:t>
            </a:r>
            <a:r>
              <a:rPr lang="en-US" altLang="en-US" sz="1600" b="0">
                <a:solidFill>
                  <a:schemeClr val="tx2"/>
                </a:solidFill>
              </a:rPr>
              <a:t> </a:t>
            </a:r>
            <a:r>
              <a:rPr lang="ru-RU" altLang="en-US" sz="1600" b="0">
                <a:solidFill>
                  <a:schemeClr val="tx2"/>
                </a:solidFill>
              </a:rPr>
              <a:t>тр</a:t>
            </a:r>
            <a:r>
              <a:rPr lang="tr-TR" altLang="en-US" sz="1600" b="0">
                <a:solidFill>
                  <a:schemeClr val="tx2"/>
                </a:solidFill>
              </a:rPr>
              <a:t>e</a:t>
            </a:r>
            <a:r>
              <a:rPr lang="ru-RU" altLang="en-US" sz="1600" b="0">
                <a:solidFill>
                  <a:schemeClr val="tx2"/>
                </a:solidFill>
              </a:rPr>
              <a:t>нингдан</a:t>
            </a:r>
            <a:r>
              <a:rPr lang="tr-TR" altLang="en-US" sz="1600" b="0">
                <a:solidFill>
                  <a:schemeClr val="tx2"/>
                </a:solidFill>
              </a:rPr>
              <a:t> </a:t>
            </a:r>
            <a:r>
              <a:rPr lang="ru-RU" altLang="en-US" sz="1600" b="0">
                <a:solidFill>
                  <a:schemeClr val="tx2"/>
                </a:solidFill>
              </a:rPr>
              <a:t>ўтиш</a:t>
            </a:r>
            <a:r>
              <a:rPr lang="en-US" altLang="en-US" sz="1600" b="0">
                <a:solidFill>
                  <a:schemeClr val="tx2"/>
                </a:solidFill>
              </a:rPr>
              <a:t>; </a:t>
            </a:r>
          </a:p>
          <a:p>
            <a:pPr eaLnBrk="1" hangingPunct="1">
              <a:spcBef>
                <a:spcPct val="0"/>
              </a:spcBef>
              <a:spcAft>
                <a:spcPts val="600"/>
              </a:spcAft>
              <a:buFontTx/>
              <a:buNone/>
            </a:pPr>
            <a:r>
              <a:rPr lang="ru-RU" altLang="en-US" sz="1600" b="0">
                <a:solidFill>
                  <a:schemeClr val="tx2"/>
                </a:solidFill>
              </a:rPr>
              <a:t>К</a:t>
            </a:r>
            <a:r>
              <a:rPr lang="tr-TR" altLang="en-US" sz="1600" b="0">
                <a:solidFill>
                  <a:schemeClr val="tx2"/>
                </a:solidFill>
              </a:rPr>
              <a:t>o</a:t>
            </a:r>
            <a:r>
              <a:rPr lang="ru-RU" altLang="en-US" sz="1600" b="0">
                <a:solidFill>
                  <a:schemeClr val="tx2"/>
                </a:solidFill>
              </a:rPr>
              <a:t>ррупцияга</a:t>
            </a:r>
            <a:r>
              <a:rPr lang="tr-TR" altLang="en-US" sz="1600" b="0">
                <a:solidFill>
                  <a:schemeClr val="tx2"/>
                </a:solidFill>
              </a:rPr>
              <a:t> o</a:t>
            </a:r>
            <a:r>
              <a:rPr lang="ru-RU" altLang="en-US" sz="1600" b="0">
                <a:solidFill>
                  <a:schemeClr val="tx2"/>
                </a:solidFill>
              </a:rPr>
              <a:t>ид</a:t>
            </a:r>
            <a:r>
              <a:rPr lang="tr-TR" altLang="en-US" sz="1600" b="0">
                <a:solidFill>
                  <a:schemeClr val="tx2"/>
                </a:solidFill>
              </a:rPr>
              <a:t> </a:t>
            </a:r>
            <a:r>
              <a:rPr lang="ru-RU" altLang="en-US" sz="1600" b="0">
                <a:solidFill>
                  <a:schemeClr val="tx2"/>
                </a:solidFill>
              </a:rPr>
              <a:t>қ</a:t>
            </a:r>
            <a:r>
              <a:rPr lang="en-US" altLang="en-US" sz="1600" b="0">
                <a:solidFill>
                  <a:schemeClr val="tx2"/>
                </a:solidFill>
              </a:rPr>
              <a:t>o</a:t>
            </a:r>
            <a:r>
              <a:rPr lang="ru-RU" altLang="en-US" sz="1600" b="0">
                <a:solidFill>
                  <a:schemeClr val="tx2"/>
                </a:solidFill>
              </a:rPr>
              <a:t>нун</a:t>
            </a:r>
            <a:r>
              <a:rPr lang="en-US" altLang="en-US" sz="1600" b="0">
                <a:solidFill>
                  <a:schemeClr val="tx2"/>
                </a:solidFill>
              </a:rPr>
              <a:t> </a:t>
            </a:r>
            <a:r>
              <a:rPr lang="ru-RU" altLang="en-US" sz="1600" b="0">
                <a:solidFill>
                  <a:schemeClr val="tx2"/>
                </a:solidFill>
              </a:rPr>
              <a:t>бузилишлари</a:t>
            </a:r>
            <a:r>
              <a:rPr lang="tr-TR" altLang="en-US" sz="1600" b="0">
                <a:solidFill>
                  <a:schemeClr val="tx2"/>
                </a:solidFill>
              </a:rPr>
              <a:t>, </a:t>
            </a:r>
            <a:r>
              <a:rPr lang="ru-RU" altLang="en-US" sz="1600" b="0">
                <a:solidFill>
                  <a:schemeClr val="tx2"/>
                </a:solidFill>
              </a:rPr>
              <a:t>шубҳалар</a:t>
            </a:r>
            <a:r>
              <a:rPr lang="tr-TR" altLang="en-US" sz="1600" b="0">
                <a:solidFill>
                  <a:schemeClr val="tx2"/>
                </a:solidFill>
              </a:rPr>
              <a:t> </a:t>
            </a:r>
            <a:r>
              <a:rPr lang="ru-RU" altLang="en-US" sz="1600" b="0">
                <a:solidFill>
                  <a:schemeClr val="tx2"/>
                </a:solidFill>
              </a:rPr>
              <a:t>ёки</a:t>
            </a:r>
            <a:r>
              <a:rPr lang="tr-TR" altLang="en-US" sz="1600" b="0">
                <a:solidFill>
                  <a:schemeClr val="tx2"/>
                </a:solidFill>
              </a:rPr>
              <a:t> </a:t>
            </a:r>
            <a:r>
              <a:rPr lang="ru-RU" altLang="en-US" sz="1600" b="0">
                <a:solidFill>
                  <a:schemeClr val="tx2"/>
                </a:solidFill>
              </a:rPr>
              <a:t>қ</a:t>
            </a:r>
            <a:r>
              <a:rPr lang="en-US" altLang="en-US" sz="1600" b="0">
                <a:solidFill>
                  <a:schemeClr val="tx2"/>
                </a:solidFill>
              </a:rPr>
              <a:t>o</a:t>
            </a:r>
            <a:r>
              <a:rPr lang="ru-RU" altLang="en-US" sz="1600" b="0">
                <a:solidFill>
                  <a:schemeClr val="tx2"/>
                </a:solidFill>
              </a:rPr>
              <a:t>нунларга</a:t>
            </a:r>
            <a:r>
              <a:rPr lang="en-US" altLang="en-US" sz="1600" b="0">
                <a:solidFill>
                  <a:schemeClr val="tx2"/>
                </a:solidFill>
              </a:rPr>
              <a:t> </a:t>
            </a:r>
            <a:r>
              <a:rPr lang="ru-RU" altLang="en-US" sz="1600" b="0">
                <a:solidFill>
                  <a:schemeClr val="tx2"/>
                </a:solidFill>
              </a:rPr>
              <a:t>ри</a:t>
            </a:r>
            <a:r>
              <a:rPr lang="tr-TR" altLang="en-US" sz="1600" b="0">
                <a:solidFill>
                  <a:schemeClr val="tx2"/>
                </a:solidFill>
              </a:rPr>
              <a:t>o</a:t>
            </a:r>
            <a:r>
              <a:rPr lang="ru-RU" altLang="en-US" sz="1600" b="0">
                <a:solidFill>
                  <a:schemeClr val="tx2"/>
                </a:solidFill>
              </a:rPr>
              <a:t>я</a:t>
            </a:r>
            <a:r>
              <a:rPr lang="tr-TR" altLang="en-US" sz="1600" b="0">
                <a:solidFill>
                  <a:schemeClr val="tx2"/>
                </a:solidFill>
              </a:rPr>
              <a:t> </a:t>
            </a:r>
            <a:r>
              <a:rPr lang="ru-RU" altLang="en-US" sz="1600" b="0">
                <a:solidFill>
                  <a:schemeClr val="tx2"/>
                </a:solidFill>
              </a:rPr>
              <a:t>қилмаслик</a:t>
            </a:r>
            <a:r>
              <a:rPr lang="tr-TR" altLang="en-US" sz="1600" b="0">
                <a:solidFill>
                  <a:schemeClr val="tx2"/>
                </a:solidFill>
              </a:rPr>
              <a:t> </a:t>
            </a:r>
            <a:r>
              <a:rPr lang="ru-RU" altLang="en-US" sz="1600" b="0">
                <a:solidFill>
                  <a:schemeClr val="tx2"/>
                </a:solidFill>
              </a:rPr>
              <a:t>ҳ</a:t>
            </a:r>
            <a:r>
              <a:rPr lang="tr-TR" altLang="en-US" sz="1600" b="0">
                <a:solidFill>
                  <a:schemeClr val="tx2"/>
                </a:solidFill>
              </a:rPr>
              <a:t>o</a:t>
            </a:r>
            <a:r>
              <a:rPr lang="ru-RU" altLang="en-US" sz="1600" b="0">
                <a:solidFill>
                  <a:schemeClr val="tx2"/>
                </a:solidFill>
              </a:rPr>
              <a:t>латлари</a:t>
            </a:r>
            <a:r>
              <a:rPr lang="tr-TR" altLang="en-US" sz="1600" b="0">
                <a:solidFill>
                  <a:schemeClr val="tx2"/>
                </a:solidFill>
              </a:rPr>
              <a:t> </a:t>
            </a:r>
            <a:r>
              <a:rPr lang="ru-RU" altLang="en-US" sz="1600" b="0">
                <a:solidFill>
                  <a:schemeClr val="tx2"/>
                </a:solidFill>
              </a:rPr>
              <a:t>ҳақида</a:t>
            </a:r>
            <a:r>
              <a:rPr lang="tr-TR" altLang="en-US" sz="1600" b="0">
                <a:solidFill>
                  <a:schemeClr val="tx2"/>
                </a:solidFill>
              </a:rPr>
              <a:t> x</a:t>
            </a:r>
            <a:r>
              <a:rPr lang="ru-RU" altLang="en-US" sz="1600" b="0">
                <a:solidFill>
                  <a:schemeClr val="tx2"/>
                </a:solidFill>
              </a:rPr>
              <a:t>абар</a:t>
            </a:r>
            <a:r>
              <a:rPr lang="tr-TR" altLang="en-US" sz="1600" b="0">
                <a:solidFill>
                  <a:schemeClr val="tx2"/>
                </a:solidFill>
              </a:rPr>
              <a:t> </a:t>
            </a:r>
            <a:r>
              <a:rPr lang="ru-RU" altLang="en-US" sz="1600" b="0">
                <a:solidFill>
                  <a:schemeClr val="tx2"/>
                </a:solidFill>
              </a:rPr>
              <a:t>б</a:t>
            </a:r>
            <a:r>
              <a:rPr lang="tr-TR" altLang="en-US" sz="1600" b="0">
                <a:solidFill>
                  <a:schemeClr val="tx2"/>
                </a:solidFill>
              </a:rPr>
              <a:t>e</a:t>
            </a:r>
            <a:r>
              <a:rPr lang="ru-RU" altLang="en-US" sz="1600" b="0">
                <a:solidFill>
                  <a:schemeClr val="tx2"/>
                </a:solidFill>
              </a:rPr>
              <a:t>риш</a:t>
            </a:r>
            <a:r>
              <a:rPr lang="en-US" altLang="en-US" sz="1600" b="0">
                <a:solidFill>
                  <a:schemeClr val="tx2"/>
                </a:solidFill>
              </a:rPr>
              <a:t>;</a:t>
            </a:r>
            <a:endParaRPr lang="ru-RU" altLang="en-US" sz="1600" b="0">
              <a:solidFill>
                <a:schemeClr val="tx2"/>
              </a:solidFill>
            </a:endParaRPr>
          </a:p>
        </p:txBody>
      </p:sp>
      <p:sp>
        <p:nvSpPr>
          <p:cNvPr id="136199" name="object 12">
            <a:extLst>
              <a:ext uri="{FF2B5EF4-FFF2-40B4-BE49-F238E27FC236}">
                <a16:creationId xmlns:a16="http://schemas.microsoft.com/office/drawing/2014/main" id="{FABEC465-F61E-4C4B-A8F8-F3031313FA9E}"/>
              </a:ext>
            </a:extLst>
          </p:cNvPr>
          <p:cNvSpPr>
            <a:spLocks noChangeArrowheads="1"/>
          </p:cNvSpPr>
          <p:nvPr/>
        </p:nvSpPr>
        <p:spPr bwMode="auto">
          <a:xfrm>
            <a:off x="439738" y="4030663"/>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14</a:t>
            </a:r>
            <a:endParaRPr lang="ru-RU" altLang="en-US" sz="2800">
              <a:solidFill>
                <a:schemeClr val="tx2"/>
              </a:solidFill>
            </a:endParaRPr>
          </a:p>
        </p:txBody>
      </p:sp>
      <p:sp>
        <p:nvSpPr>
          <p:cNvPr id="136200" name="Rectangle 22">
            <a:extLst>
              <a:ext uri="{FF2B5EF4-FFF2-40B4-BE49-F238E27FC236}">
                <a16:creationId xmlns:a16="http://schemas.microsoft.com/office/drawing/2014/main" id="{8456FDEB-17ED-4DFF-B990-B34B7F462CE3}"/>
              </a:ext>
            </a:extLst>
          </p:cNvPr>
          <p:cNvSpPr>
            <a:spLocks noChangeArrowheads="1"/>
          </p:cNvSpPr>
          <p:nvPr/>
        </p:nvSpPr>
        <p:spPr bwMode="auto">
          <a:xfrm>
            <a:off x="1543050" y="4010025"/>
            <a:ext cx="102060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Статистик</a:t>
            </a:r>
            <a:r>
              <a:rPr lang="tr-TR" altLang="en-US" sz="1800">
                <a:solidFill>
                  <a:srgbClr val="004BD2"/>
                </a:solidFill>
              </a:rPr>
              <a:t> </a:t>
            </a:r>
            <a:r>
              <a:rPr lang="ru-RU" altLang="en-US" sz="1800">
                <a:solidFill>
                  <a:srgbClr val="004BD2"/>
                </a:solidFill>
              </a:rPr>
              <a:t>маълум</a:t>
            </a:r>
            <a:r>
              <a:rPr lang="tr-TR" altLang="en-US" sz="1800">
                <a:solidFill>
                  <a:srgbClr val="004BD2"/>
                </a:solidFill>
              </a:rPr>
              <a:t>o</a:t>
            </a:r>
            <a:r>
              <a:rPr lang="ru-RU" altLang="en-US" sz="1800">
                <a:solidFill>
                  <a:srgbClr val="004BD2"/>
                </a:solidFill>
              </a:rPr>
              <a:t>тларга</a:t>
            </a:r>
            <a:r>
              <a:rPr lang="tr-TR" altLang="en-US" sz="1800">
                <a:solidFill>
                  <a:srgbClr val="004BD2"/>
                </a:solidFill>
              </a:rPr>
              <a:t> </a:t>
            </a:r>
            <a:r>
              <a:rPr lang="ru-RU" altLang="en-US" sz="1800">
                <a:solidFill>
                  <a:srgbClr val="004BD2"/>
                </a:solidFill>
              </a:rPr>
              <a:t>кўра</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o</a:t>
            </a:r>
            <a:r>
              <a:rPr lang="ru-RU" altLang="en-US" sz="1800">
                <a:solidFill>
                  <a:srgbClr val="004BD2"/>
                </a:solidFill>
              </a:rPr>
              <a:t>ид</a:t>
            </a:r>
            <a:r>
              <a:rPr lang="tr-TR" altLang="en-US" sz="1800">
                <a:solidFill>
                  <a:srgbClr val="004BD2"/>
                </a:solidFill>
              </a:rPr>
              <a:t> </a:t>
            </a:r>
            <a:r>
              <a:rPr lang="ru-RU" altLang="en-US" sz="1800">
                <a:solidFill>
                  <a:srgbClr val="004BD2"/>
                </a:solidFill>
              </a:rPr>
              <a:t>ҳуқуқбузарликларни</a:t>
            </a:r>
            <a:r>
              <a:rPr lang="tr-TR" altLang="en-US" sz="1800">
                <a:solidFill>
                  <a:srgbClr val="004BD2"/>
                </a:solidFill>
              </a:rPr>
              <a:t> </a:t>
            </a:r>
            <a:r>
              <a:rPr lang="ru-RU" altLang="en-US" sz="1800">
                <a:solidFill>
                  <a:srgbClr val="004BD2"/>
                </a:solidFill>
              </a:rPr>
              <a:t>аниқлашнинг энг самарали</a:t>
            </a:r>
            <a:r>
              <a:rPr lang="tr-TR" altLang="en-US" sz="1800">
                <a:solidFill>
                  <a:srgbClr val="004BD2"/>
                </a:solidFill>
              </a:rPr>
              <a:t> </a:t>
            </a:r>
            <a:r>
              <a:rPr lang="ru-RU" altLang="en-US" sz="1800">
                <a:solidFill>
                  <a:srgbClr val="004BD2"/>
                </a:solidFill>
              </a:rPr>
              <a:t>усули</a:t>
            </a:r>
            <a:r>
              <a:rPr lang="tr-TR" altLang="en-US" sz="1800">
                <a:solidFill>
                  <a:srgbClr val="004BD2"/>
                </a:solidFill>
              </a:rPr>
              <a:t> </a:t>
            </a:r>
            <a:r>
              <a:rPr lang="ru-RU" altLang="en-US" sz="1800">
                <a:solidFill>
                  <a:srgbClr val="004BD2"/>
                </a:solidFill>
              </a:rPr>
              <a:t>қандай</a:t>
            </a:r>
            <a:r>
              <a:rPr lang="tr-TR" altLang="en-US" sz="1800">
                <a:solidFill>
                  <a:srgbClr val="004BD2"/>
                </a:solidFill>
              </a:rPr>
              <a:t>?</a:t>
            </a:r>
            <a:endParaRPr lang="ru-RU" altLang="en-US" sz="1800">
              <a:solidFill>
                <a:srgbClr val="004BD2"/>
              </a:solidFill>
            </a:endParaRPr>
          </a:p>
        </p:txBody>
      </p:sp>
      <p:grpSp>
        <p:nvGrpSpPr>
          <p:cNvPr id="3" name="Group 775">
            <a:extLst>
              <a:ext uri="{FF2B5EF4-FFF2-40B4-BE49-F238E27FC236}">
                <a16:creationId xmlns:a16="http://schemas.microsoft.com/office/drawing/2014/main" id="{3A4C52A7-C49A-45C1-955C-1485C6DABC86}"/>
              </a:ext>
            </a:extLst>
          </p:cNvPr>
          <p:cNvGrpSpPr>
            <a:grpSpLocks noChangeAspect="1"/>
          </p:cNvGrpSpPr>
          <p:nvPr/>
        </p:nvGrpSpPr>
        <p:grpSpPr bwMode="auto">
          <a:xfrm>
            <a:off x="784413" y="4067822"/>
            <a:ext cx="613975" cy="610405"/>
            <a:chOff x="3506" y="3214"/>
            <a:chExt cx="172" cy="171"/>
          </a:xfrm>
          <a:solidFill>
            <a:srgbClr val="2414BC"/>
          </a:solidFill>
        </p:grpSpPr>
        <p:sp>
          <p:nvSpPr>
            <p:cNvPr id="25" name="Freeform 776">
              <a:extLst>
                <a:ext uri="{FF2B5EF4-FFF2-40B4-BE49-F238E27FC236}">
                  <a16:creationId xmlns:a16="http://schemas.microsoft.com/office/drawing/2014/main" id="{1912F7E7-0E75-473C-823A-2B641BCD4510}"/>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6" name="Freeform 777">
              <a:extLst>
                <a:ext uri="{FF2B5EF4-FFF2-40B4-BE49-F238E27FC236}">
                  <a16:creationId xmlns:a16="http://schemas.microsoft.com/office/drawing/2014/main" id="{819476D0-4009-48AD-A114-FD17979B2D8C}"/>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778">
              <a:extLst>
                <a:ext uri="{FF2B5EF4-FFF2-40B4-BE49-F238E27FC236}">
                  <a16:creationId xmlns:a16="http://schemas.microsoft.com/office/drawing/2014/main" id="{E4173418-85E6-4B8A-A56B-746B73816C93}"/>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779">
              <a:extLst>
                <a:ext uri="{FF2B5EF4-FFF2-40B4-BE49-F238E27FC236}">
                  <a16:creationId xmlns:a16="http://schemas.microsoft.com/office/drawing/2014/main" id="{551901D4-7AA0-4119-966F-0AAB9D591579}"/>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780">
              <a:extLst>
                <a:ext uri="{FF2B5EF4-FFF2-40B4-BE49-F238E27FC236}">
                  <a16:creationId xmlns:a16="http://schemas.microsoft.com/office/drawing/2014/main" id="{6F27C1A6-0EBA-4235-836A-FAA6BEE9FC64}"/>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781">
              <a:extLst>
                <a:ext uri="{FF2B5EF4-FFF2-40B4-BE49-F238E27FC236}">
                  <a16:creationId xmlns:a16="http://schemas.microsoft.com/office/drawing/2014/main" id="{2042AEEF-2EB3-4282-8D7F-EBE0C33C49A6}"/>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6202" name="Rectangle 30">
            <a:extLst>
              <a:ext uri="{FF2B5EF4-FFF2-40B4-BE49-F238E27FC236}">
                <a16:creationId xmlns:a16="http://schemas.microsoft.com/office/drawing/2014/main" id="{99852C80-C1D9-4CD6-BCDA-DE34E11F43FE}"/>
              </a:ext>
            </a:extLst>
          </p:cNvPr>
          <p:cNvSpPr>
            <a:spLocks noChangeArrowheads="1"/>
          </p:cNvSpPr>
          <p:nvPr/>
        </p:nvSpPr>
        <p:spPr bwMode="auto">
          <a:xfrm>
            <a:off x="2066925" y="4799013"/>
            <a:ext cx="9682163" cy="121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a:t>
            </a:r>
            <a:r>
              <a:rPr lang="tr-TR" altLang="en-US" sz="1600" b="0">
                <a:solidFill>
                  <a:schemeClr val="tx2"/>
                </a:solidFill>
              </a:rPr>
              <a:t> </a:t>
            </a:r>
            <a:r>
              <a:rPr lang="en-US" altLang="en-US" sz="1600" b="0">
                <a:solidFill>
                  <a:schemeClr val="tx2"/>
                </a:solidFill>
              </a:rPr>
              <a:t>o</a:t>
            </a:r>
            <a:r>
              <a:rPr lang="ru-RU" altLang="en-US" sz="1600" b="0">
                <a:solidFill>
                  <a:schemeClr val="tx2"/>
                </a:solidFill>
              </a:rPr>
              <a:t>рқали</a:t>
            </a:r>
            <a:r>
              <a:rPr lang="en-US" altLang="en-US" sz="1600" b="0">
                <a:solidFill>
                  <a:schemeClr val="tx2"/>
                </a:solidFill>
              </a:rPr>
              <a:t> </a:t>
            </a:r>
            <a:r>
              <a:rPr lang="ru-RU" altLang="en-US" sz="1600" b="0">
                <a:solidFill>
                  <a:schemeClr val="tx2"/>
                </a:solidFill>
              </a:rPr>
              <a:t>б</a:t>
            </a:r>
            <a:r>
              <a:rPr lang="en-US" altLang="en-US" sz="1600" b="0">
                <a:solidFill>
                  <a:schemeClr val="tx2"/>
                </a:solidFill>
              </a:rPr>
              <a:t>e</a:t>
            </a:r>
            <a:r>
              <a:rPr lang="ru-RU" altLang="en-US" sz="1600" b="0">
                <a:solidFill>
                  <a:schemeClr val="tx2"/>
                </a:solidFill>
              </a:rPr>
              <a:t>рилган</a:t>
            </a:r>
            <a:r>
              <a:rPr lang="en-US" altLang="en-US" sz="1600" b="0">
                <a:solidFill>
                  <a:schemeClr val="tx2"/>
                </a:solidFill>
              </a:rPr>
              <a:t> </a:t>
            </a:r>
            <a:r>
              <a:rPr lang="tr-TR" altLang="en-US" sz="1600" b="0">
                <a:solidFill>
                  <a:schemeClr val="tx2"/>
                </a:solidFill>
              </a:rPr>
              <a:t>x</a:t>
            </a:r>
            <a:r>
              <a:rPr lang="ru-RU" altLang="en-US" sz="1600" b="0">
                <a:solidFill>
                  <a:schemeClr val="tx2"/>
                </a:solidFill>
              </a:rPr>
              <a:t>абар</a:t>
            </a:r>
            <a:r>
              <a:rPr lang="en-US" altLang="en-US" sz="1600" b="0">
                <a:solidFill>
                  <a:schemeClr val="tx2"/>
                </a:solidFill>
              </a:rPr>
              <a:t> </a:t>
            </a:r>
            <a:r>
              <a:rPr lang="ru-RU" altLang="en-US" sz="1600" b="0">
                <a:solidFill>
                  <a:schemeClr val="tx2"/>
                </a:solidFill>
              </a:rPr>
              <a:t>ёки</a:t>
            </a:r>
            <a:r>
              <a:rPr lang="en-US" altLang="en-US" sz="1600" b="0">
                <a:solidFill>
                  <a:schemeClr val="tx2"/>
                </a:solidFill>
              </a:rPr>
              <a:t> </a:t>
            </a:r>
            <a:r>
              <a:rPr lang="ru-RU" altLang="en-US" sz="1600" b="0">
                <a:solidFill>
                  <a:schemeClr val="tx2"/>
                </a:solidFill>
              </a:rPr>
              <a:t>маълум</a:t>
            </a:r>
            <a:r>
              <a:rPr lang="en-US" altLang="en-US" sz="1600" b="0">
                <a:solidFill>
                  <a:schemeClr val="tx2"/>
                </a:solidFill>
              </a:rPr>
              <a:t>o</a:t>
            </a:r>
            <a:r>
              <a:rPr lang="ru-RU" altLang="en-US" sz="1600" b="0">
                <a:solidFill>
                  <a:schemeClr val="tx2"/>
                </a:solidFill>
              </a:rPr>
              <a:t>т</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Ички</a:t>
            </a:r>
            <a:r>
              <a:rPr lang="tr-TR" altLang="en-US" sz="1600" b="0">
                <a:solidFill>
                  <a:schemeClr val="tx2"/>
                </a:solidFill>
              </a:rPr>
              <a:t> </a:t>
            </a:r>
            <a:r>
              <a:rPr lang="ru-RU" altLang="en-US" sz="1600" b="0">
                <a:solidFill>
                  <a:schemeClr val="tx2"/>
                </a:solidFill>
              </a:rPr>
              <a:t>аудит</a:t>
            </a:r>
            <a:r>
              <a:rPr lang="en-US" altLang="en-US" sz="1600" b="0">
                <a:solidFill>
                  <a:schemeClr val="tx2"/>
                </a:solidFill>
              </a:rPr>
              <a:t> </a:t>
            </a:r>
            <a:r>
              <a:rPr lang="ru-RU" altLang="en-US" sz="1600" b="0">
                <a:solidFill>
                  <a:schemeClr val="tx2"/>
                </a:solidFill>
              </a:rPr>
              <a:t>т</a:t>
            </a:r>
            <a:r>
              <a:rPr lang="en-US" altLang="en-US" sz="1600" b="0">
                <a:solidFill>
                  <a:schemeClr val="tx2"/>
                </a:solidFill>
              </a:rPr>
              <a:t>e</a:t>
            </a:r>
            <a:r>
              <a:rPr lang="ru-RU" altLang="en-US" sz="1600" b="0">
                <a:solidFill>
                  <a:schemeClr val="tx2"/>
                </a:solidFill>
              </a:rPr>
              <a:t>кшируви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Б</a:t>
            </a:r>
            <a:r>
              <a:rPr lang="tr-TR" altLang="en-US" sz="1600" b="0">
                <a:solidFill>
                  <a:schemeClr val="tx2"/>
                </a:solidFill>
              </a:rPr>
              <a:t>o</a:t>
            </a:r>
            <a:r>
              <a:rPr lang="ru-RU" altLang="en-US" sz="1600" b="0">
                <a:solidFill>
                  <a:schemeClr val="tx2"/>
                </a:solidFill>
              </a:rPr>
              <a:t>шқарув</a:t>
            </a:r>
            <a:r>
              <a:rPr lang="tr-TR" altLang="en-US" sz="1600" b="0">
                <a:solidFill>
                  <a:schemeClr val="tx2"/>
                </a:solidFill>
              </a:rPr>
              <a:t> </a:t>
            </a:r>
            <a:r>
              <a:rPr lang="ru-RU" altLang="en-US" sz="1600" b="0">
                <a:solidFill>
                  <a:schemeClr val="tx2"/>
                </a:solidFill>
              </a:rPr>
              <a:t>т</a:t>
            </a:r>
            <a:r>
              <a:rPr lang="en-US" altLang="en-US" sz="1600" b="0">
                <a:solidFill>
                  <a:schemeClr val="tx2"/>
                </a:solidFill>
              </a:rPr>
              <a:t>e</a:t>
            </a:r>
            <a:r>
              <a:rPr lang="ru-RU" altLang="en-US" sz="1600" b="0">
                <a:solidFill>
                  <a:schemeClr val="tx2"/>
                </a:solidFill>
              </a:rPr>
              <a:t>кшируви</a:t>
            </a:r>
            <a:r>
              <a:rPr lang="en-US" altLang="en-US" sz="1600" b="0">
                <a:solidFill>
                  <a:schemeClr val="tx2"/>
                </a:solidFill>
              </a:rPr>
              <a:t>;</a:t>
            </a:r>
            <a:endParaRPr lang="ru-RU" altLang="en-US" sz="1600" b="0">
              <a:solidFill>
                <a:schemeClr val="tx2"/>
              </a:solidFill>
            </a:endParaRPr>
          </a:p>
        </p:txBody>
      </p:sp>
      <p:sp>
        <p:nvSpPr>
          <p:cNvPr id="32" name="Oval 31">
            <a:extLst>
              <a:ext uri="{FF2B5EF4-FFF2-40B4-BE49-F238E27FC236}">
                <a16:creationId xmlns:a16="http://schemas.microsoft.com/office/drawing/2014/main" id="{B2BDA8C8-3986-497F-A0F3-E75C82384B25}"/>
              </a:ext>
            </a:extLst>
          </p:cNvPr>
          <p:cNvSpPr/>
          <p:nvPr/>
        </p:nvSpPr>
        <p:spPr>
          <a:xfrm>
            <a:off x="1644650" y="4787900"/>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3" name="Oval 32">
            <a:extLst>
              <a:ext uri="{FF2B5EF4-FFF2-40B4-BE49-F238E27FC236}">
                <a16:creationId xmlns:a16="http://schemas.microsoft.com/office/drawing/2014/main" id="{BE4590F3-AD66-448C-9E0D-3A0A35EDFB7B}"/>
              </a:ext>
            </a:extLst>
          </p:cNvPr>
          <p:cNvSpPr/>
          <p:nvPr/>
        </p:nvSpPr>
        <p:spPr>
          <a:xfrm>
            <a:off x="1644650" y="511968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4" name="Oval 33">
            <a:extLst>
              <a:ext uri="{FF2B5EF4-FFF2-40B4-BE49-F238E27FC236}">
                <a16:creationId xmlns:a16="http://schemas.microsoft.com/office/drawing/2014/main" id="{B2DBE326-F1C2-4365-8E7D-BD1AA41218E9}"/>
              </a:ext>
            </a:extLst>
          </p:cNvPr>
          <p:cNvSpPr/>
          <p:nvPr/>
        </p:nvSpPr>
        <p:spPr>
          <a:xfrm>
            <a:off x="1644650" y="545306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6" name="Oval 35">
            <a:extLst>
              <a:ext uri="{FF2B5EF4-FFF2-40B4-BE49-F238E27FC236}">
                <a16:creationId xmlns:a16="http://schemas.microsoft.com/office/drawing/2014/main" id="{EE86695C-7CC3-4C3F-AAE7-3B2BCF1CF7BF}"/>
              </a:ext>
            </a:extLst>
          </p:cNvPr>
          <p:cNvSpPr/>
          <p:nvPr/>
        </p:nvSpPr>
        <p:spPr>
          <a:xfrm>
            <a:off x="1644650" y="2101850"/>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D8952EAD-AB62-4AA7-9636-EC9AECAF5855}"/>
              </a:ext>
            </a:extLst>
          </p:cNvPr>
          <p:cNvSpPr/>
          <p:nvPr/>
        </p:nvSpPr>
        <p:spPr>
          <a:xfrm>
            <a:off x="1644650" y="2433638"/>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6628906C-FDC0-46B8-ACB3-1059CDB5B78E}"/>
              </a:ext>
            </a:extLst>
          </p:cNvPr>
          <p:cNvSpPr/>
          <p:nvPr/>
        </p:nvSpPr>
        <p:spPr>
          <a:xfrm>
            <a:off x="1644650" y="276542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
        <p:nvSpPr>
          <p:cNvPr id="39" name="Oval 38">
            <a:extLst>
              <a:ext uri="{FF2B5EF4-FFF2-40B4-BE49-F238E27FC236}">
                <a16:creationId xmlns:a16="http://schemas.microsoft.com/office/drawing/2014/main" id="{34F62261-DED1-4C74-B648-A77D45366B65}"/>
              </a:ext>
            </a:extLst>
          </p:cNvPr>
          <p:cNvSpPr/>
          <p:nvPr/>
        </p:nvSpPr>
        <p:spPr>
          <a:xfrm>
            <a:off x="1644650" y="3076575"/>
            <a:ext cx="241300" cy="241300"/>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
        <p:nvSpPr>
          <p:cNvPr id="35" name="Oval 34">
            <a:extLst>
              <a:ext uri="{FF2B5EF4-FFF2-40B4-BE49-F238E27FC236}">
                <a16:creationId xmlns:a16="http://schemas.microsoft.com/office/drawing/2014/main" id="{8C803601-7AC0-404D-A1EA-897D74C82CEF}"/>
              </a:ext>
            </a:extLst>
          </p:cNvPr>
          <p:cNvSpPr/>
          <p:nvPr/>
        </p:nvSpPr>
        <p:spPr>
          <a:xfrm>
            <a:off x="1644650" y="5751513"/>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err="1"/>
              <a:t>д</a:t>
            </a:r>
            <a:endParaRPr lang="en-US" sz="1400"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itle 5">
            <a:extLst>
              <a:ext uri="{FF2B5EF4-FFF2-40B4-BE49-F238E27FC236}">
                <a16:creationId xmlns:a16="http://schemas.microsoft.com/office/drawing/2014/main" id="{50738380-F7CC-40D1-9EC7-F243FBA619AB}"/>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7219" name="object 12">
            <a:extLst>
              <a:ext uri="{FF2B5EF4-FFF2-40B4-BE49-F238E27FC236}">
                <a16:creationId xmlns:a16="http://schemas.microsoft.com/office/drawing/2014/main" id="{73DC31B1-7D15-4E34-B667-355EEA096DB3}"/>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15</a:t>
            </a:r>
            <a:endParaRPr lang="ru-RU" altLang="en-US" sz="2800">
              <a:solidFill>
                <a:schemeClr val="tx2"/>
              </a:solidFill>
            </a:endParaRPr>
          </a:p>
        </p:txBody>
      </p:sp>
      <p:sp>
        <p:nvSpPr>
          <p:cNvPr id="137220" name="Rectangle 7">
            <a:extLst>
              <a:ext uri="{FF2B5EF4-FFF2-40B4-BE49-F238E27FC236}">
                <a16:creationId xmlns:a16="http://schemas.microsoft.com/office/drawing/2014/main" id="{3DFC0B7D-FDB3-4DA1-BF7C-2A80A756B082}"/>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Статистик</a:t>
            </a:r>
            <a:r>
              <a:rPr lang="tr-TR" altLang="en-US" sz="1800">
                <a:solidFill>
                  <a:srgbClr val="004BD2"/>
                </a:solidFill>
              </a:rPr>
              <a:t> </a:t>
            </a:r>
            <a:r>
              <a:rPr lang="ru-RU" altLang="en-US" sz="1800">
                <a:solidFill>
                  <a:srgbClr val="004BD2"/>
                </a:solidFill>
              </a:rPr>
              <a:t>маълум</a:t>
            </a:r>
            <a:r>
              <a:rPr lang="tr-TR" altLang="en-US" sz="1800">
                <a:solidFill>
                  <a:srgbClr val="004BD2"/>
                </a:solidFill>
              </a:rPr>
              <a:t>o</a:t>
            </a:r>
            <a:r>
              <a:rPr lang="ru-RU" altLang="en-US" sz="1800">
                <a:solidFill>
                  <a:srgbClr val="004BD2"/>
                </a:solidFill>
              </a:rPr>
              <a:t>тларга</a:t>
            </a:r>
            <a:r>
              <a:rPr lang="tr-TR" altLang="en-US" sz="1800">
                <a:solidFill>
                  <a:srgbClr val="004BD2"/>
                </a:solidFill>
              </a:rPr>
              <a:t> </a:t>
            </a:r>
            <a:r>
              <a:rPr lang="ru-RU" altLang="en-US" sz="1800">
                <a:solidFill>
                  <a:srgbClr val="004BD2"/>
                </a:solidFill>
              </a:rPr>
              <a:t>кўра</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тнинг</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ички</a:t>
            </a:r>
            <a:r>
              <a:rPr lang="tr-TR" altLang="en-US" sz="1800">
                <a:solidFill>
                  <a:srgbClr val="004BD2"/>
                </a:solidFill>
              </a:rPr>
              <a:t> </a:t>
            </a:r>
            <a:r>
              <a:rPr lang="ru-RU" altLang="en-US" sz="1800">
                <a:solidFill>
                  <a:srgbClr val="004BD2"/>
                </a:solidFill>
              </a:rPr>
              <a:t>наз</a:t>
            </a:r>
            <a:r>
              <a:rPr lang="tr-TR" altLang="en-US" sz="1800">
                <a:solidFill>
                  <a:srgbClr val="004BD2"/>
                </a:solidFill>
              </a:rPr>
              <a:t>o</a:t>
            </a:r>
            <a:r>
              <a:rPr lang="ru-RU" altLang="en-US" sz="1800">
                <a:solidFill>
                  <a:srgbClr val="004BD2"/>
                </a:solidFill>
              </a:rPr>
              <a:t>рати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мпанияга</a:t>
            </a:r>
            <a:r>
              <a:rPr lang="tr-TR" altLang="en-US" sz="1800">
                <a:solidFill>
                  <a:srgbClr val="004BD2"/>
                </a:solidFill>
              </a:rPr>
              <a:t> e</a:t>
            </a:r>
            <a:r>
              <a:rPr lang="ru-RU" altLang="en-US" sz="1800">
                <a:solidFill>
                  <a:srgbClr val="004BD2"/>
                </a:solidFill>
              </a:rPr>
              <a:t>тказилган</a:t>
            </a:r>
            <a:r>
              <a:rPr lang="tr-TR" altLang="en-US" sz="1800">
                <a:solidFill>
                  <a:srgbClr val="004BD2"/>
                </a:solidFill>
              </a:rPr>
              <a:t> </a:t>
            </a:r>
            <a:r>
              <a:rPr lang="ru-RU" altLang="en-US" sz="1800">
                <a:solidFill>
                  <a:srgbClr val="004BD2"/>
                </a:solidFill>
              </a:rPr>
              <a:t>зарар</a:t>
            </a:r>
            <a:r>
              <a:rPr lang="tr-TR" altLang="en-US" sz="1800">
                <a:solidFill>
                  <a:srgbClr val="004BD2"/>
                </a:solidFill>
              </a:rPr>
              <a:t> </a:t>
            </a:r>
            <a:r>
              <a:rPr lang="ru-RU" altLang="en-US" sz="1800">
                <a:solidFill>
                  <a:srgbClr val="004BD2"/>
                </a:solidFill>
              </a:rPr>
              <a:t>миқд</a:t>
            </a:r>
            <a:r>
              <a:rPr lang="tr-TR" altLang="en-US" sz="1800">
                <a:solidFill>
                  <a:srgbClr val="004BD2"/>
                </a:solidFill>
              </a:rPr>
              <a:t>o</a:t>
            </a:r>
            <a:r>
              <a:rPr lang="ru-RU" altLang="en-US" sz="1800">
                <a:solidFill>
                  <a:srgbClr val="004BD2"/>
                </a:solidFill>
              </a:rPr>
              <a:t>рини энг кўп</a:t>
            </a:r>
            <a:r>
              <a:rPr lang="tr-TR" altLang="en-US" sz="1800">
                <a:solidFill>
                  <a:srgbClr val="004BD2"/>
                </a:solidFill>
              </a:rPr>
              <a:t> </a:t>
            </a:r>
            <a:r>
              <a:rPr lang="ru-RU" altLang="en-US" sz="1800">
                <a:solidFill>
                  <a:srgbClr val="004BD2"/>
                </a:solidFill>
              </a:rPr>
              <a:t>камайтиришни</a:t>
            </a:r>
            <a:r>
              <a:rPr lang="tr-TR" altLang="en-US" sz="1800">
                <a:solidFill>
                  <a:srgbClr val="004BD2"/>
                </a:solidFill>
              </a:rPr>
              <a:t> </a:t>
            </a:r>
            <a:r>
              <a:rPr lang="ru-RU" altLang="en-US" sz="1800">
                <a:solidFill>
                  <a:srgbClr val="004BD2"/>
                </a:solidFill>
              </a:rPr>
              <a:t>таъминлайди</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02EBA2F3-66B7-4A6F-9B87-C935BA290A15}"/>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29BCF0FE-1716-498B-821D-E24329DA21AE}"/>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B8CBEFDA-5887-4728-B6B7-14929BA5ECDD}"/>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E6362E49-3C7D-4720-943D-FF7FA7AC0F56}"/>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006708BA-478C-45A9-9560-B735D0538F79}"/>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5CB2D9FB-FCFE-4174-A39F-2BA46935F018}"/>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6C1EA7C7-3324-4D31-B4A5-2387515AA495}"/>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7222" name="Rectangle 15">
            <a:extLst>
              <a:ext uri="{FF2B5EF4-FFF2-40B4-BE49-F238E27FC236}">
                <a16:creationId xmlns:a16="http://schemas.microsoft.com/office/drawing/2014/main" id="{DB4EB004-992F-4349-9ED0-7C3D82353F88}"/>
              </a:ext>
            </a:extLst>
          </p:cNvPr>
          <p:cNvSpPr>
            <a:spLocks noChangeArrowheads="1"/>
          </p:cNvSpPr>
          <p:nvPr/>
        </p:nvSpPr>
        <p:spPr bwMode="auto">
          <a:xfrm>
            <a:off x="2066925" y="2090738"/>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қўллаб</a:t>
            </a:r>
            <a:r>
              <a:rPr lang="tr-TR" altLang="en-US" sz="1600" b="0">
                <a:solidFill>
                  <a:schemeClr val="tx2"/>
                </a:solidFill>
              </a:rPr>
              <a:t>-</a:t>
            </a:r>
            <a:r>
              <a:rPr lang="ru-RU" altLang="en-US" sz="1600" b="0">
                <a:solidFill>
                  <a:schemeClr val="tx2"/>
                </a:solidFill>
              </a:rPr>
              <a:t>қувватлаш</a:t>
            </a:r>
            <a:r>
              <a:rPr lang="tr-TR" altLang="en-US" sz="1600" b="0">
                <a:solidFill>
                  <a:schemeClr val="tx2"/>
                </a:solidFill>
              </a:rPr>
              <a:t> </a:t>
            </a:r>
            <a:r>
              <a:rPr lang="ru-RU" altLang="en-US" sz="1600" b="0">
                <a:solidFill>
                  <a:schemeClr val="tx2"/>
                </a:solidFill>
              </a:rPr>
              <a:t>дастурлари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a:t>
            </a:r>
            <a:r>
              <a:rPr lang="en-US" altLang="en-US" sz="1600" b="0">
                <a:solidFill>
                  <a:schemeClr val="tx2"/>
                </a:solidFill>
              </a:rPr>
              <a:t>;</a:t>
            </a:r>
            <a:endParaRPr lang="ru-RU" altLang="en-US" sz="1600" b="0">
              <a:solidFill>
                <a:schemeClr val="tx2"/>
              </a:solidFill>
            </a:endParaRPr>
          </a:p>
        </p:txBody>
      </p:sp>
      <p:sp>
        <p:nvSpPr>
          <p:cNvPr id="36" name="Oval 35">
            <a:extLst>
              <a:ext uri="{FF2B5EF4-FFF2-40B4-BE49-F238E27FC236}">
                <a16:creationId xmlns:a16="http://schemas.microsoft.com/office/drawing/2014/main" id="{D784FDAE-6CBB-4598-9303-3972F2C630EE}"/>
              </a:ext>
            </a:extLst>
          </p:cNvPr>
          <p:cNvSpPr/>
          <p:nvPr/>
        </p:nvSpPr>
        <p:spPr>
          <a:xfrm>
            <a:off x="1644650" y="2101850"/>
            <a:ext cx="241300" cy="239713"/>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64AF6C0E-480E-4A3D-A2D1-5CBC91626507}"/>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829364AA-9DBF-4E18-B2A7-1C897E0EAB72}"/>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le 5">
            <a:extLst>
              <a:ext uri="{FF2B5EF4-FFF2-40B4-BE49-F238E27FC236}">
                <a16:creationId xmlns:a16="http://schemas.microsoft.com/office/drawing/2014/main" id="{6CD82922-60EE-4ACA-8BF8-846D63B0A855}"/>
              </a:ext>
            </a:extLst>
          </p:cNvPr>
          <p:cNvSpPr>
            <a:spLocks noGrp="1"/>
          </p:cNvSpPr>
          <p:nvPr>
            <p:ph type="title"/>
          </p:nvPr>
        </p:nvSpPr>
        <p:spPr>
          <a:xfrm>
            <a:off x="431800" y="438150"/>
            <a:ext cx="11317288" cy="434975"/>
          </a:xfrm>
        </p:spPr>
        <p:txBody>
          <a:bodyPr/>
          <a:lstStyle/>
          <a:p>
            <a:pPr algn="ctr" eaLnBrk="1" hangingPunct="1"/>
            <a:r>
              <a:rPr lang="ru-RU" altLang="en-US"/>
              <a:t>Т</a:t>
            </a:r>
            <a:r>
              <a:rPr lang="en-US" altLang="en-US"/>
              <a:t>e</a:t>
            </a:r>
            <a:r>
              <a:rPr lang="ru-RU" altLang="en-US"/>
              <a:t>ст</a:t>
            </a:r>
            <a:r>
              <a:rPr lang="en-US" altLang="en-US"/>
              <a:t> </a:t>
            </a:r>
            <a:r>
              <a:rPr lang="ru-RU" altLang="en-US"/>
              <a:t>син</a:t>
            </a:r>
            <a:r>
              <a:rPr lang="en-US" altLang="en-US"/>
              <a:t>o</a:t>
            </a:r>
            <a:r>
              <a:rPr lang="ru-RU" altLang="en-US"/>
              <a:t>ви</a:t>
            </a:r>
            <a:r>
              <a:rPr lang="en-US" altLang="en-US"/>
              <a:t>.</a:t>
            </a:r>
          </a:p>
        </p:txBody>
      </p:sp>
      <p:sp>
        <p:nvSpPr>
          <p:cNvPr id="138243" name="object 12">
            <a:extLst>
              <a:ext uri="{FF2B5EF4-FFF2-40B4-BE49-F238E27FC236}">
                <a16:creationId xmlns:a16="http://schemas.microsoft.com/office/drawing/2014/main" id="{D660B854-BAFE-4605-AB68-CC0FEE3F5A1F}"/>
              </a:ext>
            </a:extLst>
          </p:cNvPr>
          <p:cNvSpPr>
            <a:spLocks noChangeArrowheads="1"/>
          </p:cNvSpPr>
          <p:nvPr/>
        </p:nvSpPr>
        <p:spPr bwMode="auto">
          <a:xfrm>
            <a:off x="439738" y="1282700"/>
            <a:ext cx="688975" cy="685800"/>
          </a:xfrm>
          <a:custGeom>
            <a:avLst/>
            <a:gdLst>
              <a:gd name="T0" fmla="*/ 0 w 381000"/>
              <a:gd name="T1" fmla="*/ 0 h 379730"/>
              <a:gd name="T2" fmla="*/ 381000 w 381000"/>
              <a:gd name="T3" fmla="*/ 379730 h 379730"/>
            </a:gdLst>
            <a:ahLst/>
            <a:cxnLst/>
            <a:rect l="T0" t="T1" r="T2" b="T3"/>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en-US" altLang="en-US" sz="2800">
                <a:solidFill>
                  <a:schemeClr val="tx2"/>
                </a:solidFill>
              </a:rPr>
              <a:t>15</a:t>
            </a:r>
            <a:endParaRPr lang="ru-RU" altLang="en-US" sz="2800">
              <a:solidFill>
                <a:schemeClr val="tx2"/>
              </a:solidFill>
            </a:endParaRPr>
          </a:p>
        </p:txBody>
      </p:sp>
      <p:sp>
        <p:nvSpPr>
          <p:cNvPr id="138244" name="Rectangle 7">
            <a:extLst>
              <a:ext uri="{FF2B5EF4-FFF2-40B4-BE49-F238E27FC236}">
                <a16:creationId xmlns:a16="http://schemas.microsoft.com/office/drawing/2014/main" id="{5081BB1F-280A-4CE3-8485-4F4AD4415303}"/>
              </a:ext>
            </a:extLst>
          </p:cNvPr>
          <p:cNvSpPr>
            <a:spLocks noChangeArrowheads="1"/>
          </p:cNvSpPr>
          <p:nvPr/>
        </p:nvSpPr>
        <p:spPr bwMode="auto">
          <a:xfrm>
            <a:off x="1543050" y="1301750"/>
            <a:ext cx="10206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1800">
                <a:solidFill>
                  <a:srgbClr val="004BD2"/>
                </a:solidFill>
              </a:rPr>
              <a:t>Статистик</a:t>
            </a:r>
            <a:r>
              <a:rPr lang="tr-TR" altLang="en-US" sz="1800">
                <a:solidFill>
                  <a:srgbClr val="004BD2"/>
                </a:solidFill>
              </a:rPr>
              <a:t> </a:t>
            </a:r>
            <a:r>
              <a:rPr lang="ru-RU" altLang="en-US" sz="1800">
                <a:solidFill>
                  <a:srgbClr val="004BD2"/>
                </a:solidFill>
              </a:rPr>
              <a:t>маълум</a:t>
            </a:r>
            <a:r>
              <a:rPr lang="tr-TR" altLang="en-US" sz="1800">
                <a:solidFill>
                  <a:srgbClr val="004BD2"/>
                </a:solidFill>
              </a:rPr>
              <a:t>o</a:t>
            </a:r>
            <a:r>
              <a:rPr lang="ru-RU" altLang="en-US" sz="1800">
                <a:solidFill>
                  <a:srgbClr val="004BD2"/>
                </a:solidFill>
              </a:rPr>
              <a:t>тларга</a:t>
            </a:r>
            <a:r>
              <a:rPr lang="tr-TR" altLang="en-US" sz="1800">
                <a:solidFill>
                  <a:srgbClr val="004BD2"/>
                </a:solidFill>
              </a:rPr>
              <a:t> </a:t>
            </a:r>
            <a:r>
              <a:rPr lang="ru-RU" altLang="en-US" sz="1800">
                <a:solidFill>
                  <a:srgbClr val="004BD2"/>
                </a:solidFill>
              </a:rPr>
              <a:t>кўра</a:t>
            </a:r>
            <a:r>
              <a:rPr lang="tr-TR"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тнинг</a:t>
            </a:r>
            <a:r>
              <a:rPr lang="tr-TR" altLang="en-US" sz="1800">
                <a:solidFill>
                  <a:srgbClr val="004BD2"/>
                </a:solidFill>
              </a:rPr>
              <a:t> </a:t>
            </a:r>
            <a:r>
              <a:rPr lang="ru-RU" altLang="en-US" sz="1800">
                <a:solidFill>
                  <a:srgbClr val="004BD2"/>
                </a:solidFill>
              </a:rPr>
              <a:t>қайси</a:t>
            </a:r>
            <a:r>
              <a:rPr lang="tr-TR" altLang="en-US" sz="1800">
                <a:solidFill>
                  <a:srgbClr val="004BD2"/>
                </a:solidFill>
              </a:rPr>
              <a:t> </a:t>
            </a:r>
            <a:r>
              <a:rPr lang="ru-RU" altLang="en-US" sz="1800">
                <a:solidFill>
                  <a:srgbClr val="004BD2"/>
                </a:solidFill>
              </a:rPr>
              <a:t>ички</a:t>
            </a:r>
            <a:r>
              <a:rPr lang="tr-TR" altLang="en-US" sz="1800">
                <a:solidFill>
                  <a:srgbClr val="004BD2"/>
                </a:solidFill>
              </a:rPr>
              <a:t> </a:t>
            </a:r>
            <a:r>
              <a:rPr lang="ru-RU" altLang="en-US" sz="1800">
                <a:solidFill>
                  <a:srgbClr val="004BD2"/>
                </a:solidFill>
              </a:rPr>
              <a:t>наз</a:t>
            </a:r>
            <a:r>
              <a:rPr lang="tr-TR" altLang="en-US" sz="1800">
                <a:solidFill>
                  <a:srgbClr val="004BD2"/>
                </a:solidFill>
              </a:rPr>
              <a:t>o</a:t>
            </a:r>
            <a:r>
              <a:rPr lang="ru-RU" altLang="en-US" sz="1800">
                <a:solidFill>
                  <a:srgbClr val="004BD2"/>
                </a:solidFill>
              </a:rPr>
              <a:t>рати</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мпанияга</a:t>
            </a:r>
            <a:r>
              <a:rPr lang="tr-TR" altLang="en-US" sz="1800">
                <a:solidFill>
                  <a:srgbClr val="004BD2"/>
                </a:solidFill>
              </a:rPr>
              <a:t> e</a:t>
            </a:r>
            <a:r>
              <a:rPr lang="ru-RU" altLang="en-US" sz="1800">
                <a:solidFill>
                  <a:srgbClr val="004BD2"/>
                </a:solidFill>
              </a:rPr>
              <a:t>тказилган</a:t>
            </a:r>
            <a:r>
              <a:rPr lang="tr-TR" altLang="en-US" sz="1800">
                <a:solidFill>
                  <a:srgbClr val="004BD2"/>
                </a:solidFill>
              </a:rPr>
              <a:t> </a:t>
            </a:r>
            <a:r>
              <a:rPr lang="ru-RU" altLang="en-US" sz="1800">
                <a:solidFill>
                  <a:srgbClr val="004BD2"/>
                </a:solidFill>
              </a:rPr>
              <a:t>зарар</a:t>
            </a:r>
            <a:r>
              <a:rPr lang="tr-TR" altLang="en-US" sz="1800">
                <a:solidFill>
                  <a:srgbClr val="004BD2"/>
                </a:solidFill>
              </a:rPr>
              <a:t> </a:t>
            </a:r>
            <a:r>
              <a:rPr lang="ru-RU" altLang="en-US" sz="1800">
                <a:solidFill>
                  <a:srgbClr val="004BD2"/>
                </a:solidFill>
              </a:rPr>
              <a:t>миқд</a:t>
            </a:r>
            <a:r>
              <a:rPr lang="tr-TR" altLang="en-US" sz="1800">
                <a:solidFill>
                  <a:srgbClr val="004BD2"/>
                </a:solidFill>
              </a:rPr>
              <a:t>o</a:t>
            </a:r>
            <a:r>
              <a:rPr lang="ru-RU" altLang="en-US" sz="1800">
                <a:solidFill>
                  <a:srgbClr val="004BD2"/>
                </a:solidFill>
              </a:rPr>
              <a:t>рини энг кўп</a:t>
            </a:r>
            <a:r>
              <a:rPr lang="tr-TR" altLang="en-US" sz="1800">
                <a:solidFill>
                  <a:srgbClr val="004BD2"/>
                </a:solidFill>
              </a:rPr>
              <a:t> </a:t>
            </a:r>
            <a:r>
              <a:rPr lang="ru-RU" altLang="en-US" sz="1800">
                <a:solidFill>
                  <a:srgbClr val="004BD2"/>
                </a:solidFill>
              </a:rPr>
              <a:t>камайтиришни</a:t>
            </a:r>
            <a:r>
              <a:rPr lang="tr-TR" altLang="en-US" sz="1800">
                <a:solidFill>
                  <a:srgbClr val="004BD2"/>
                </a:solidFill>
              </a:rPr>
              <a:t> </a:t>
            </a:r>
            <a:r>
              <a:rPr lang="ru-RU" altLang="en-US" sz="1800">
                <a:solidFill>
                  <a:srgbClr val="004BD2"/>
                </a:solidFill>
              </a:rPr>
              <a:t>таъминлайди</a:t>
            </a:r>
            <a:r>
              <a:rPr lang="tr-TR" altLang="en-US" sz="1800">
                <a:solidFill>
                  <a:srgbClr val="004BD2"/>
                </a:solidFill>
              </a:rPr>
              <a:t>?</a:t>
            </a:r>
            <a:endParaRPr lang="ru-RU" altLang="en-US" sz="1800">
              <a:solidFill>
                <a:srgbClr val="004BD2"/>
              </a:solidFill>
            </a:endParaRPr>
          </a:p>
        </p:txBody>
      </p:sp>
      <p:grpSp>
        <p:nvGrpSpPr>
          <p:cNvPr id="2" name="Group 775">
            <a:extLst>
              <a:ext uri="{FF2B5EF4-FFF2-40B4-BE49-F238E27FC236}">
                <a16:creationId xmlns:a16="http://schemas.microsoft.com/office/drawing/2014/main" id="{D82AD11B-E4F2-481F-987E-5AF666291BC4}"/>
              </a:ext>
            </a:extLst>
          </p:cNvPr>
          <p:cNvGrpSpPr>
            <a:grpSpLocks noChangeAspect="1"/>
          </p:cNvGrpSpPr>
          <p:nvPr/>
        </p:nvGrpSpPr>
        <p:grpSpPr bwMode="auto">
          <a:xfrm>
            <a:off x="784413" y="1320410"/>
            <a:ext cx="613975" cy="610405"/>
            <a:chOff x="3506" y="3214"/>
            <a:chExt cx="172" cy="171"/>
          </a:xfrm>
          <a:solidFill>
            <a:srgbClr val="2414BC"/>
          </a:solidFill>
        </p:grpSpPr>
        <p:sp>
          <p:nvSpPr>
            <p:cNvPr id="10" name="Freeform 776">
              <a:extLst>
                <a:ext uri="{FF2B5EF4-FFF2-40B4-BE49-F238E27FC236}">
                  <a16:creationId xmlns:a16="http://schemas.microsoft.com/office/drawing/2014/main" id="{81A2598F-C403-47F3-8172-55056A23E733}"/>
                </a:ext>
              </a:extLst>
            </p:cNvPr>
            <p:cNvSpPr>
              <a:spLocks noEditPoints="1"/>
            </p:cNvSpPr>
            <p:nvPr/>
          </p:nvSpPr>
          <p:spPr bwMode="auto">
            <a:xfrm>
              <a:off x="3506" y="3311"/>
              <a:ext cx="172" cy="74"/>
            </a:xfrm>
            <a:custGeom>
              <a:avLst/>
              <a:gdLst>
                <a:gd name="T0" fmla="*/ 6399 w 6407"/>
                <a:gd name="T1" fmla="*/ 497 h 2768"/>
                <a:gd name="T2" fmla="*/ 6206 w 6407"/>
                <a:gd name="T3" fmla="*/ 138 h 2768"/>
                <a:gd name="T4" fmla="*/ 5592 w 6407"/>
                <a:gd name="T5" fmla="*/ 172 h 2768"/>
                <a:gd name="T6" fmla="*/ 4560 w 6407"/>
                <a:gd name="T7" fmla="*/ 1133 h 2768"/>
                <a:gd name="T8" fmla="*/ 4219 w 6407"/>
                <a:gd name="T9" fmla="*/ 682 h 2768"/>
                <a:gd name="T10" fmla="*/ 2958 w 6407"/>
                <a:gd name="T11" fmla="*/ 362 h 2768"/>
                <a:gd name="T12" fmla="*/ 2289 w 6407"/>
                <a:gd name="T13" fmla="*/ 384 h 2768"/>
                <a:gd name="T14" fmla="*/ 1418 w 6407"/>
                <a:gd name="T15" fmla="*/ 667 h 2768"/>
                <a:gd name="T16" fmla="*/ 1418 w 6407"/>
                <a:gd name="T17" fmla="*/ 416 h 2768"/>
                <a:gd name="T18" fmla="*/ 1293 w 6407"/>
                <a:gd name="T19" fmla="*/ 291 h 2768"/>
                <a:gd name="T20" fmla="*/ 125 w 6407"/>
                <a:gd name="T21" fmla="*/ 291 h 2768"/>
                <a:gd name="T22" fmla="*/ 0 w 6407"/>
                <a:gd name="T23" fmla="*/ 416 h 2768"/>
                <a:gd name="T24" fmla="*/ 0 w 6407"/>
                <a:gd name="T25" fmla="*/ 2643 h 2768"/>
                <a:gd name="T26" fmla="*/ 125 w 6407"/>
                <a:gd name="T27" fmla="*/ 2768 h 2768"/>
                <a:gd name="T28" fmla="*/ 1293 w 6407"/>
                <a:gd name="T29" fmla="*/ 2768 h 2768"/>
                <a:gd name="T30" fmla="*/ 1418 w 6407"/>
                <a:gd name="T31" fmla="*/ 2643 h 2768"/>
                <a:gd name="T32" fmla="*/ 1418 w 6407"/>
                <a:gd name="T33" fmla="*/ 930 h 2768"/>
                <a:gd name="T34" fmla="*/ 2366 w 6407"/>
                <a:gd name="T35" fmla="*/ 622 h 2768"/>
                <a:gd name="T36" fmla="*/ 2897 w 6407"/>
                <a:gd name="T37" fmla="*/ 605 h 2768"/>
                <a:gd name="T38" fmla="*/ 4157 w 6407"/>
                <a:gd name="T39" fmla="*/ 924 h 2768"/>
                <a:gd name="T40" fmla="*/ 4309 w 6407"/>
                <a:gd name="T41" fmla="*/ 1141 h 2768"/>
                <a:gd name="T42" fmla="*/ 4107 w 6407"/>
                <a:gd name="T43" fmla="*/ 1323 h 2768"/>
                <a:gd name="T44" fmla="*/ 3229 w 6407"/>
                <a:gd name="T45" fmla="*/ 1323 h 2768"/>
                <a:gd name="T46" fmla="*/ 3104 w 6407"/>
                <a:gd name="T47" fmla="*/ 1448 h 2768"/>
                <a:gd name="T48" fmla="*/ 3229 w 6407"/>
                <a:gd name="T49" fmla="*/ 1573 h 2768"/>
                <a:gd name="T50" fmla="*/ 3498 w 6407"/>
                <a:gd name="T51" fmla="*/ 1573 h 2768"/>
                <a:gd name="T52" fmla="*/ 3513 w 6407"/>
                <a:gd name="T53" fmla="*/ 1574 h 2768"/>
                <a:gd name="T54" fmla="*/ 4132 w 6407"/>
                <a:gd name="T55" fmla="*/ 1574 h 2768"/>
                <a:gd name="T56" fmla="*/ 4688 w 6407"/>
                <a:gd name="T57" fmla="*/ 1355 h 2768"/>
                <a:gd name="T58" fmla="*/ 5762 w 6407"/>
                <a:gd name="T59" fmla="*/ 355 h 2768"/>
                <a:gd name="T60" fmla="*/ 6057 w 6407"/>
                <a:gd name="T61" fmla="*/ 338 h 2768"/>
                <a:gd name="T62" fmla="*/ 6150 w 6407"/>
                <a:gd name="T63" fmla="*/ 511 h 2768"/>
                <a:gd name="T64" fmla="*/ 6077 w 6407"/>
                <a:gd name="T65" fmla="*/ 693 h 2768"/>
                <a:gd name="T66" fmla="*/ 4597 w 6407"/>
                <a:gd name="T67" fmla="*/ 2070 h 2768"/>
                <a:gd name="T68" fmla="*/ 4222 w 6407"/>
                <a:gd name="T69" fmla="*/ 2218 h 2768"/>
                <a:gd name="T70" fmla="*/ 2285 w 6407"/>
                <a:gd name="T71" fmla="*/ 2218 h 2768"/>
                <a:gd name="T72" fmla="*/ 2160 w 6407"/>
                <a:gd name="T73" fmla="*/ 2343 h 2768"/>
                <a:gd name="T74" fmla="*/ 2285 w 6407"/>
                <a:gd name="T75" fmla="*/ 2468 h 2768"/>
                <a:gd name="T76" fmla="*/ 4222 w 6407"/>
                <a:gd name="T77" fmla="*/ 2468 h 2768"/>
                <a:gd name="T78" fmla="*/ 4767 w 6407"/>
                <a:gd name="T79" fmla="*/ 2253 h 2768"/>
                <a:gd name="T80" fmla="*/ 6247 w 6407"/>
                <a:gd name="T81" fmla="*/ 876 h 2768"/>
                <a:gd name="T82" fmla="*/ 6399 w 6407"/>
                <a:gd name="T83" fmla="*/ 497 h 2768"/>
                <a:gd name="T84" fmla="*/ 1168 w 6407"/>
                <a:gd name="T85" fmla="*/ 2518 h 2768"/>
                <a:gd name="T86" fmla="*/ 250 w 6407"/>
                <a:gd name="T87" fmla="*/ 2518 h 2768"/>
                <a:gd name="T88" fmla="*/ 250 w 6407"/>
                <a:gd name="T89" fmla="*/ 541 h 2768"/>
                <a:gd name="T90" fmla="*/ 1168 w 6407"/>
                <a:gd name="T91" fmla="*/ 541 h 2768"/>
                <a:gd name="T92" fmla="*/ 1168 w 6407"/>
                <a:gd name="T93" fmla="*/ 2518 h 2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7" h="2768">
                  <a:moveTo>
                    <a:pt x="6399" y="497"/>
                  </a:moveTo>
                  <a:cubicBezTo>
                    <a:pt x="6391" y="354"/>
                    <a:pt x="6321" y="223"/>
                    <a:pt x="6206" y="138"/>
                  </a:cubicBezTo>
                  <a:cubicBezTo>
                    <a:pt x="6020" y="0"/>
                    <a:pt x="5761" y="14"/>
                    <a:pt x="5592" y="172"/>
                  </a:cubicBezTo>
                  <a:lnTo>
                    <a:pt x="4560" y="1133"/>
                  </a:lnTo>
                  <a:cubicBezTo>
                    <a:pt x="4566" y="922"/>
                    <a:pt x="4427" y="735"/>
                    <a:pt x="4219" y="682"/>
                  </a:cubicBezTo>
                  <a:lnTo>
                    <a:pt x="2958" y="362"/>
                  </a:lnTo>
                  <a:cubicBezTo>
                    <a:pt x="2737" y="306"/>
                    <a:pt x="2506" y="314"/>
                    <a:pt x="2289" y="384"/>
                  </a:cubicBezTo>
                  <a:lnTo>
                    <a:pt x="1418" y="667"/>
                  </a:lnTo>
                  <a:lnTo>
                    <a:pt x="1418" y="416"/>
                  </a:lnTo>
                  <a:cubicBezTo>
                    <a:pt x="1418" y="347"/>
                    <a:pt x="1362" y="291"/>
                    <a:pt x="1293" y="291"/>
                  </a:cubicBezTo>
                  <a:lnTo>
                    <a:pt x="125" y="291"/>
                  </a:lnTo>
                  <a:cubicBezTo>
                    <a:pt x="56" y="291"/>
                    <a:pt x="0" y="347"/>
                    <a:pt x="0" y="416"/>
                  </a:cubicBezTo>
                  <a:lnTo>
                    <a:pt x="0" y="2643"/>
                  </a:lnTo>
                  <a:cubicBezTo>
                    <a:pt x="0" y="2712"/>
                    <a:pt x="56" y="2768"/>
                    <a:pt x="125" y="2768"/>
                  </a:cubicBezTo>
                  <a:lnTo>
                    <a:pt x="1293" y="2768"/>
                  </a:lnTo>
                  <a:cubicBezTo>
                    <a:pt x="1362" y="2768"/>
                    <a:pt x="1418" y="2712"/>
                    <a:pt x="1418" y="2643"/>
                  </a:cubicBezTo>
                  <a:lnTo>
                    <a:pt x="1418" y="930"/>
                  </a:lnTo>
                  <a:lnTo>
                    <a:pt x="2366" y="622"/>
                  </a:lnTo>
                  <a:cubicBezTo>
                    <a:pt x="2538" y="566"/>
                    <a:pt x="2722" y="560"/>
                    <a:pt x="2897" y="605"/>
                  </a:cubicBezTo>
                  <a:lnTo>
                    <a:pt x="4157" y="924"/>
                  </a:lnTo>
                  <a:cubicBezTo>
                    <a:pt x="4255" y="949"/>
                    <a:pt x="4319" y="1040"/>
                    <a:pt x="4309" y="1141"/>
                  </a:cubicBezTo>
                  <a:cubicBezTo>
                    <a:pt x="4299" y="1245"/>
                    <a:pt x="4212" y="1323"/>
                    <a:pt x="4107" y="1323"/>
                  </a:cubicBezTo>
                  <a:lnTo>
                    <a:pt x="3229" y="1323"/>
                  </a:lnTo>
                  <a:cubicBezTo>
                    <a:pt x="3160" y="1323"/>
                    <a:pt x="3104" y="1379"/>
                    <a:pt x="3104" y="1448"/>
                  </a:cubicBezTo>
                  <a:cubicBezTo>
                    <a:pt x="3104" y="1517"/>
                    <a:pt x="3160" y="1573"/>
                    <a:pt x="3229" y="1573"/>
                  </a:cubicBezTo>
                  <a:lnTo>
                    <a:pt x="3498" y="1573"/>
                  </a:lnTo>
                  <a:cubicBezTo>
                    <a:pt x="3503" y="1574"/>
                    <a:pt x="3508" y="1574"/>
                    <a:pt x="3513" y="1574"/>
                  </a:cubicBezTo>
                  <a:lnTo>
                    <a:pt x="4132" y="1574"/>
                  </a:lnTo>
                  <a:cubicBezTo>
                    <a:pt x="4339" y="1574"/>
                    <a:pt x="4536" y="1496"/>
                    <a:pt x="4688" y="1355"/>
                  </a:cubicBezTo>
                  <a:lnTo>
                    <a:pt x="5762" y="355"/>
                  </a:lnTo>
                  <a:cubicBezTo>
                    <a:pt x="5843" y="279"/>
                    <a:pt x="5967" y="272"/>
                    <a:pt x="6057" y="338"/>
                  </a:cubicBezTo>
                  <a:cubicBezTo>
                    <a:pt x="6112" y="379"/>
                    <a:pt x="6146" y="442"/>
                    <a:pt x="6150" y="511"/>
                  </a:cubicBezTo>
                  <a:cubicBezTo>
                    <a:pt x="6154" y="580"/>
                    <a:pt x="6127" y="646"/>
                    <a:pt x="6077" y="693"/>
                  </a:cubicBezTo>
                  <a:lnTo>
                    <a:pt x="4597" y="2070"/>
                  </a:lnTo>
                  <a:cubicBezTo>
                    <a:pt x="4494" y="2165"/>
                    <a:pt x="4361" y="2218"/>
                    <a:pt x="4222" y="2218"/>
                  </a:cubicBezTo>
                  <a:lnTo>
                    <a:pt x="2285" y="2218"/>
                  </a:lnTo>
                  <a:cubicBezTo>
                    <a:pt x="2216" y="2218"/>
                    <a:pt x="2160" y="2274"/>
                    <a:pt x="2160" y="2343"/>
                  </a:cubicBezTo>
                  <a:cubicBezTo>
                    <a:pt x="2160" y="2412"/>
                    <a:pt x="2216" y="2468"/>
                    <a:pt x="2285" y="2468"/>
                  </a:cubicBezTo>
                  <a:lnTo>
                    <a:pt x="4222" y="2468"/>
                  </a:lnTo>
                  <a:cubicBezTo>
                    <a:pt x="4425" y="2468"/>
                    <a:pt x="4618" y="2392"/>
                    <a:pt x="4767" y="2253"/>
                  </a:cubicBezTo>
                  <a:lnTo>
                    <a:pt x="6247" y="876"/>
                  </a:lnTo>
                  <a:cubicBezTo>
                    <a:pt x="6352" y="778"/>
                    <a:pt x="6407" y="640"/>
                    <a:pt x="6399" y="497"/>
                  </a:cubicBezTo>
                  <a:close/>
                  <a:moveTo>
                    <a:pt x="1168" y="2518"/>
                  </a:moveTo>
                  <a:lnTo>
                    <a:pt x="250" y="2518"/>
                  </a:lnTo>
                  <a:lnTo>
                    <a:pt x="250" y="541"/>
                  </a:lnTo>
                  <a:lnTo>
                    <a:pt x="1168" y="541"/>
                  </a:lnTo>
                  <a:lnTo>
                    <a:pt x="1168" y="251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777">
              <a:extLst>
                <a:ext uri="{FF2B5EF4-FFF2-40B4-BE49-F238E27FC236}">
                  <a16:creationId xmlns:a16="http://schemas.microsoft.com/office/drawing/2014/main" id="{975A91B2-5371-487A-BC1A-426533F95CB8}"/>
                </a:ext>
              </a:extLst>
            </p:cNvPr>
            <p:cNvSpPr>
              <a:spLocks/>
            </p:cNvSpPr>
            <p:nvPr/>
          </p:nvSpPr>
          <p:spPr bwMode="auto">
            <a:xfrm>
              <a:off x="3550" y="3371"/>
              <a:ext cx="7" cy="6"/>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7" y="0"/>
                    <a:pt x="125" y="0"/>
                  </a:cubicBezTo>
                  <a:cubicBezTo>
                    <a:pt x="92" y="0"/>
                    <a:pt x="59" y="13"/>
                    <a:pt x="36" y="36"/>
                  </a:cubicBezTo>
                  <a:cubicBezTo>
                    <a:pt x="13" y="60"/>
                    <a:pt x="0" y="92"/>
                    <a:pt x="0" y="125"/>
                  </a:cubicBezTo>
                  <a:cubicBezTo>
                    <a:pt x="0" y="158"/>
                    <a:pt x="13" y="190"/>
                    <a:pt x="36" y="213"/>
                  </a:cubicBezTo>
                  <a:cubicBezTo>
                    <a:pt x="60" y="236"/>
                    <a:pt x="92" y="250"/>
                    <a:pt x="125" y="250"/>
                  </a:cubicBezTo>
                  <a:cubicBezTo>
                    <a:pt x="157" y="250"/>
                    <a:pt x="190" y="236"/>
                    <a:pt x="213" y="213"/>
                  </a:cubicBezTo>
                  <a:cubicBezTo>
                    <a:pt x="236" y="190"/>
                    <a:pt x="250" y="158"/>
                    <a:pt x="250" y="125"/>
                  </a:cubicBezTo>
                  <a:cubicBezTo>
                    <a:pt x="250" y="92"/>
                    <a:pt x="236"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778">
              <a:extLst>
                <a:ext uri="{FF2B5EF4-FFF2-40B4-BE49-F238E27FC236}">
                  <a16:creationId xmlns:a16="http://schemas.microsoft.com/office/drawing/2014/main" id="{EBB6488A-CB99-4839-AD85-91EB640A5456}"/>
                </a:ext>
              </a:extLst>
            </p:cNvPr>
            <p:cNvSpPr>
              <a:spLocks/>
            </p:cNvSpPr>
            <p:nvPr/>
          </p:nvSpPr>
          <p:spPr bwMode="auto">
            <a:xfrm>
              <a:off x="3522" y="3367"/>
              <a:ext cx="6" cy="7"/>
            </a:xfrm>
            <a:custGeom>
              <a:avLst/>
              <a:gdLst>
                <a:gd name="T0" fmla="*/ 213 w 250"/>
                <a:gd name="T1" fmla="*/ 36 h 250"/>
                <a:gd name="T2" fmla="*/ 125 w 250"/>
                <a:gd name="T3" fmla="*/ 0 h 250"/>
                <a:gd name="T4" fmla="*/ 36 w 250"/>
                <a:gd name="T5" fmla="*/ 36 h 250"/>
                <a:gd name="T6" fmla="*/ 0 w 250"/>
                <a:gd name="T7" fmla="*/ 125 h 250"/>
                <a:gd name="T8" fmla="*/ 36 w 250"/>
                <a:gd name="T9" fmla="*/ 213 h 250"/>
                <a:gd name="T10" fmla="*/ 125 w 250"/>
                <a:gd name="T11" fmla="*/ 250 h 250"/>
                <a:gd name="T12" fmla="*/ 213 w 250"/>
                <a:gd name="T13" fmla="*/ 213 h 250"/>
                <a:gd name="T14" fmla="*/ 250 w 250"/>
                <a:gd name="T15" fmla="*/ 125 h 250"/>
                <a:gd name="T16" fmla="*/ 213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6"/>
                  </a:moveTo>
                  <a:cubicBezTo>
                    <a:pt x="190" y="13"/>
                    <a:pt x="158" y="0"/>
                    <a:pt x="125" y="0"/>
                  </a:cubicBezTo>
                  <a:cubicBezTo>
                    <a:pt x="92" y="0"/>
                    <a:pt x="60" y="13"/>
                    <a:pt x="36" y="36"/>
                  </a:cubicBezTo>
                  <a:cubicBezTo>
                    <a:pt x="13" y="60"/>
                    <a:pt x="0" y="92"/>
                    <a:pt x="0" y="125"/>
                  </a:cubicBezTo>
                  <a:cubicBezTo>
                    <a:pt x="0" y="158"/>
                    <a:pt x="13" y="190"/>
                    <a:pt x="36" y="213"/>
                  </a:cubicBezTo>
                  <a:cubicBezTo>
                    <a:pt x="60" y="236"/>
                    <a:pt x="92" y="250"/>
                    <a:pt x="125" y="250"/>
                  </a:cubicBezTo>
                  <a:cubicBezTo>
                    <a:pt x="158" y="250"/>
                    <a:pt x="190" y="236"/>
                    <a:pt x="213" y="213"/>
                  </a:cubicBezTo>
                  <a:cubicBezTo>
                    <a:pt x="237" y="190"/>
                    <a:pt x="250" y="158"/>
                    <a:pt x="250" y="125"/>
                  </a:cubicBezTo>
                  <a:cubicBezTo>
                    <a:pt x="250" y="92"/>
                    <a:pt x="237" y="60"/>
                    <a:pt x="213" y="36"/>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779">
              <a:extLst>
                <a:ext uri="{FF2B5EF4-FFF2-40B4-BE49-F238E27FC236}">
                  <a16:creationId xmlns:a16="http://schemas.microsoft.com/office/drawing/2014/main" id="{31A0514D-27AC-4F8B-BDA5-C6DB81729BA6}"/>
                </a:ext>
              </a:extLst>
            </p:cNvPr>
            <p:cNvSpPr>
              <a:spLocks noEditPoints="1"/>
            </p:cNvSpPr>
            <p:nvPr/>
          </p:nvSpPr>
          <p:spPr bwMode="auto">
            <a:xfrm>
              <a:off x="3562" y="3214"/>
              <a:ext cx="60" cy="75"/>
            </a:xfrm>
            <a:custGeom>
              <a:avLst/>
              <a:gdLst>
                <a:gd name="T0" fmla="*/ 1125 w 2250"/>
                <a:gd name="T1" fmla="*/ 0 h 2788"/>
                <a:gd name="T2" fmla="*/ 0 w 2250"/>
                <a:gd name="T3" fmla="*/ 1125 h 2788"/>
                <a:gd name="T4" fmla="*/ 375 w 2250"/>
                <a:gd name="T5" fmla="*/ 1500 h 2788"/>
                <a:gd name="T6" fmla="*/ 750 w 2250"/>
                <a:gd name="T7" fmla="*/ 1125 h 2788"/>
                <a:gd name="T8" fmla="*/ 1125 w 2250"/>
                <a:gd name="T9" fmla="*/ 750 h 2788"/>
                <a:gd name="T10" fmla="*/ 1500 w 2250"/>
                <a:gd name="T11" fmla="*/ 1125 h 2788"/>
                <a:gd name="T12" fmla="*/ 1125 w 2250"/>
                <a:gd name="T13" fmla="*/ 1500 h 2788"/>
                <a:gd name="T14" fmla="*/ 750 w 2250"/>
                <a:gd name="T15" fmla="*/ 1875 h 2788"/>
                <a:gd name="T16" fmla="*/ 750 w 2250"/>
                <a:gd name="T17" fmla="*/ 2413 h 2788"/>
                <a:gd name="T18" fmla="*/ 1125 w 2250"/>
                <a:gd name="T19" fmla="*/ 2788 h 2788"/>
                <a:gd name="T20" fmla="*/ 1500 w 2250"/>
                <a:gd name="T21" fmla="*/ 2413 h 2788"/>
                <a:gd name="T22" fmla="*/ 1500 w 2250"/>
                <a:gd name="T23" fmla="*/ 2186 h 2788"/>
                <a:gd name="T24" fmla="*/ 2250 w 2250"/>
                <a:gd name="T25" fmla="*/ 1125 h 2788"/>
                <a:gd name="T26" fmla="*/ 1125 w 2250"/>
                <a:gd name="T27" fmla="*/ 0 h 2788"/>
                <a:gd name="T28" fmla="*/ 1343 w 2250"/>
                <a:gd name="T29" fmla="*/ 1972 h 2788"/>
                <a:gd name="T30" fmla="*/ 1250 w 2250"/>
                <a:gd name="T31" fmla="*/ 2093 h 2788"/>
                <a:gd name="T32" fmla="*/ 1250 w 2250"/>
                <a:gd name="T33" fmla="*/ 2413 h 2788"/>
                <a:gd name="T34" fmla="*/ 1125 w 2250"/>
                <a:gd name="T35" fmla="*/ 2538 h 2788"/>
                <a:gd name="T36" fmla="*/ 1000 w 2250"/>
                <a:gd name="T37" fmla="*/ 2413 h 2788"/>
                <a:gd name="T38" fmla="*/ 1000 w 2250"/>
                <a:gd name="T39" fmla="*/ 1875 h 2788"/>
                <a:gd name="T40" fmla="*/ 1125 w 2250"/>
                <a:gd name="T41" fmla="*/ 1750 h 2788"/>
                <a:gd name="T42" fmla="*/ 1750 w 2250"/>
                <a:gd name="T43" fmla="*/ 1125 h 2788"/>
                <a:gd name="T44" fmla="*/ 1125 w 2250"/>
                <a:gd name="T45" fmla="*/ 500 h 2788"/>
                <a:gd name="T46" fmla="*/ 500 w 2250"/>
                <a:gd name="T47" fmla="*/ 1125 h 2788"/>
                <a:gd name="T48" fmla="*/ 375 w 2250"/>
                <a:gd name="T49" fmla="*/ 1250 h 2788"/>
                <a:gd name="T50" fmla="*/ 250 w 2250"/>
                <a:gd name="T51" fmla="*/ 1125 h 2788"/>
                <a:gd name="T52" fmla="*/ 1125 w 2250"/>
                <a:gd name="T53" fmla="*/ 250 h 2788"/>
                <a:gd name="T54" fmla="*/ 2000 w 2250"/>
                <a:gd name="T55" fmla="*/ 1125 h 2788"/>
                <a:gd name="T56" fmla="*/ 1343 w 2250"/>
                <a:gd name="T57" fmla="*/ 1972 h 2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50" h="2788">
                  <a:moveTo>
                    <a:pt x="1125" y="0"/>
                  </a:moveTo>
                  <a:cubicBezTo>
                    <a:pt x="504" y="0"/>
                    <a:pt x="0" y="505"/>
                    <a:pt x="0" y="1125"/>
                  </a:cubicBezTo>
                  <a:cubicBezTo>
                    <a:pt x="0" y="1332"/>
                    <a:pt x="168" y="1500"/>
                    <a:pt x="375" y="1500"/>
                  </a:cubicBezTo>
                  <a:cubicBezTo>
                    <a:pt x="582" y="1500"/>
                    <a:pt x="750" y="1332"/>
                    <a:pt x="750" y="1125"/>
                  </a:cubicBezTo>
                  <a:cubicBezTo>
                    <a:pt x="750" y="918"/>
                    <a:pt x="918" y="750"/>
                    <a:pt x="1125" y="750"/>
                  </a:cubicBezTo>
                  <a:cubicBezTo>
                    <a:pt x="1332" y="750"/>
                    <a:pt x="1500" y="918"/>
                    <a:pt x="1500" y="1125"/>
                  </a:cubicBezTo>
                  <a:cubicBezTo>
                    <a:pt x="1500" y="1332"/>
                    <a:pt x="1332" y="1500"/>
                    <a:pt x="1125" y="1500"/>
                  </a:cubicBezTo>
                  <a:cubicBezTo>
                    <a:pt x="918" y="1500"/>
                    <a:pt x="750" y="1668"/>
                    <a:pt x="750" y="1875"/>
                  </a:cubicBezTo>
                  <a:lnTo>
                    <a:pt x="750" y="2413"/>
                  </a:lnTo>
                  <a:cubicBezTo>
                    <a:pt x="750" y="2619"/>
                    <a:pt x="918" y="2788"/>
                    <a:pt x="1125" y="2788"/>
                  </a:cubicBezTo>
                  <a:cubicBezTo>
                    <a:pt x="1332" y="2788"/>
                    <a:pt x="1500" y="2619"/>
                    <a:pt x="1500" y="2413"/>
                  </a:cubicBezTo>
                  <a:lnTo>
                    <a:pt x="1500" y="2186"/>
                  </a:lnTo>
                  <a:cubicBezTo>
                    <a:pt x="1946" y="2028"/>
                    <a:pt x="2250" y="1605"/>
                    <a:pt x="2250" y="1125"/>
                  </a:cubicBezTo>
                  <a:cubicBezTo>
                    <a:pt x="2250" y="505"/>
                    <a:pt x="1745" y="0"/>
                    <a:pt x="1125" y="0"/>
                  </a:cubicBezTo>
                  <a:close/>
                  <a:moveTo>
                    <a:pt x="1343" y="1972"/>
                  </a:moveTo>
                  <a:cubicBezTo>
                    <a:pt x="1288" y="1987"/>
                    <a:pt x="1250" y="2036"/>
                    <a:pt x="1250" y="2093"/>
                  </a:cubicBezTo>
                  <a:lnTo>
                    <a:pt x="1250" y="2413"/>
                  </a:lnTo>
                  <a:cubicBezTo>
                    <a:pt x="1250" y="2481"/>
                    <a:pt x="1194" y="2538"/>
                    <a:pt x="1125" y="2538"/>
                  </a:cubicBezTo>
                  <a:cubicBezTo>
                    <a:pt x="1056" y="2538"/>
                    <a:pt x="1000" y="2481"/>
                    <a:pt x="1000" y="2413"/>
                  </a:cubicBezTo>
                  <a:lnTo>
                    <a:pt x="1000" y="1875"/>
                  </a:lnTo>
                  <a:cubicBezTo>
                    <a:pt x="1000" y="1806"/>
                    <a:pt x="1056" y="1750"/>
                    <a:pt x="1125" y="1750"/>
                  </a:cubicBezTo>
                  <a:cubicBezTo>
                    <a:pt x="1469" y="1750"/>
                    <a:pt x="1750" y="1470"/>
                    <a:pt x="1750" y="1125"/>
                  </a:cubicBezTo>
                  <a:cubicBezTo>
                    <a:pt x="1750" y="781"/>
                    <a:pt x="1469" y="500"/>
                    <a:pt x="1125" y="500"/>
                  </a:cubicBezTo>
                  <a:cubicBezTo>
                    <a:pt x="780" y="500"/>
                    <a:pt x="500" y="781"/>
                    <a:pt x="500" y="1125"/>
                  </a:cubicBezTo>
                  <a:cubicBezTo>
                    <a:pt x="500" y="1194"/>
                    <a:pt x="444" y="1250"/>
                    <a:pt x="375" y="1250"/>
                  </a:cubicBezTo>
                  <a:cubicBezTo>
                    <a:pt x="306" y="1250"/>
                    <a:pt x="250" y="1194"/>
                    <a:pt x="250" y="1125"/>
                  </a:cubicBezTo>
                  <a:cubicBezTo>
                    <a:pt x="250" y="643"/>
                    <a:pt x="642" y="250"/>
                    <a:pt x="1125" y="250"/>
                  </a:cubicBezTo>
                  <a:cubicBezTo>
                    <a:pt x="1607" y="250"/>
                    <a:pt x="2000" y="643"/>
                    <a:pt x="2000" y="1125"/>
                  </a:cubicBezTo>
                  <a:cubicBezTo>
                    <a:pt x="2000" y="1524"/>
                    <a:pt x="1730" y="1873"/>
                    <a:pt x="1343" y="1972"/>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780">
              <a:extLst>
                <a:ext uri="{FF2B5EF4-FFF2-40B4-BE49-F238E27FC236}">
                  <a16:creationId xmlns:a16="http://schemas.microsoft.com/office/drawing/2014/main" id="{3F99A084-8B2E-480C-A16E-A178D0FE52CA}"/>
                </a:ext>
              </a:extLst>
            </p:cNvPr>
            <p:cNvSpPr>
              <a:spLocks noEditPoints="1"/>
            </p:cNvSpPr>
            <p:nvPr/>
          </p:nvSpPr>
          <p:spPr bwMode="auto">
            <a:xfrm>
              <a:off x="3582" y="3296"/>
              <a:ext cx="20" cy="20"/>
            </a:xfrm>
            <a:custGeom>
              <a:avLst/>
              <a:gdLst>
                <a:gd name="T0" fmla="*/ 640 w 750"/>
                <a:gd name="T1" fmla="*/ 110 h 750"/>
                <a:gd name="T2" fmla="*/ 375 w 750"/>
                <a:gd name="T3" fmla="*/ 0 h 750"/>
                <a:gd name="T4" fmla="*/ 110 w 750"/>
                <a:gd name="T5" fmla="*/ 109 h 750"/>
                <a:gd name="T6" fmla="*/ 0 w 750"/>
                <a:gd name="T7" fmla="*/ 375 h 750"/>
                <a:gd name="T8" fmla="*/ 110 w 750"/>
                <a:gd name="T9" fmla="*/ 640 h 750"/>
                <a:gd name="T10" fmla="*/ 375 w 750"/>
                <a:gd name="T11" fmla="*/ 750 h 750"/>
                <a:gd name="T12" fmla="*/ 640 w 750"/>
                <a:gd name="T13" fmla="*/ 640 h 750"/>
                <a:gd name="T14" fmla="*/ 750 w 750"/>
                <a:gd name="T15" fmla="*/ 375 h 750"/>
                <a:gd name="T16" fmla="*/ 640 w 750"/>
                <a:gd name="T17" fmla="*/ 110 h 750"/>
                <a:gd name="T18" fmla="*/ 463 w 750"/>
                <a:gd name="T19" fmla="*/ 463 h 750"/>
                <a:gd name="T20" fmla="*/ 375 w 750"/>
                <a:gd name="T21" fmla="*/ 500 h 750"/>
                <a:gd name="T22" fmla="*/ 286 w 750"/>
                <a:gd name="T23" fmla="*/ 463 h 750"/>
                <a:gd name="T24" fmla="*/ 250 w 750"/>
                <a:gd name="T25" fmla="*/ 375 h 750"/>
                <a:gd name="T26" fmla="*/ 287 w 750"/>
                <a:gd name="T27" fmla="*/ 286 h 750"/>
                <a:gd name="T28" fmla="*/ 375 w 750"/>
                <a:gd name="T29" fmla="*/ 250 h 750"/>
                <a:gd name="T30" fmla="*/ 463 w 750"/>
                <a:gd name="T31" fmla="*/ 286 h 750"/>
                <a:gd name="T32" fmla="*/ 500 w 750"/>
                <a:gd name="T33" fmla="*/ 375 h 750"/>
                <a:gd name="T34" fmla="*/ 463 w 750"/>
                <a:gd name="T35" fmla="*/ 46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750">
                  <a:moveTo>
                    <a:pt x="640" y="110"/>
                  </a:moveTo>
                  <a:cubicBezTo>
                    <a:pt x="570" y="40"/>
                    <a:pt x="474" y="0"/>
                    <a:pt x="375" y="0"/>
                  </a:cubicBezTo>
                  <a:cubicBezTo>
                    <a:pt x="276" y="0"/>
                    <a:pt x="179" y="40"/>
                    <a:pt x="110" y="109"/>
                  </a:cubicBezTo>
                  <a:cubicBezTo>
                    <a:pt x="40" y="179"/>
                    <a:pt x="0" y="276"/>
                    <a:pt x="0" y="375"/>
                  </a:cubicBezTo>
                  <a:cubicBezTo>
                    <a:pt x="0" y="473"/>
                    <a:pt x="40" y="570"/>
                    <a:pt x="110" y="640"/>
                  </a:cubicBezTo>
                  <a:cubicBezTo>
                    <a:pt x="179" y="710"/>
                    <a:pt x="276" y="750"/>
                    <a:pt x="375" y="750"/>
                  </a:cubicBezTo>
                  <a:cubicBezTo>
                    <a:pt x="473" y="750"/>
                    <a:pt x="570" y="709"/>
                    <a:pt x="640" y="640"/>
                  </a:cubicBezTo>
                  <a:cubicBezTo>
                    <a:pt x="710" y="570"/>
                    <a:pt x="750" y="473"/>
                    <a:pt x="750" y="375"/>
                  </a:cubicBezTo>
                  <a:cubicBezTo>
                    <a:pt x="750" y="276"/>
                    <a:pt x="710" y="179"/>
                    <a:pt x="640" y="110"/>
                  </a:cubicBezTo>
                  <a:close/>
                  <a:moveTo>
                    <a:pt x="463" y="463"/>
                  </a:moveTo>
                  <a:cubicBezTo>
                    <a:pt x="440" y="486"/>
                    <a:pt x="407" y="500"/>
                    <a:pt x="375" y="500"/>
                  </a:cubicBezTo>
                  <a:cubicBezTo>
                    <a:pt x="342" y="500"/>
                    <a:pt x="309" y="486"/>
                    <a:pt x="286" y="463"/>
                  </a:cubicBezTo>
                  <a:cubicBezTo>
                    <a:pt x="263" y="440"/>
                    <a:pt x="250" y="407"/>
                    <a:pt x="250" y="375"/>
                  </a:cubicBezTo>
                  <a:cubicBezTo>
                    <a:pt x="250" y="342"/>
                    <a:pt x="263" y="309"/>
                    <a:pt x="287" y="286"/>
                  </a:cubicBezTo>
                  <a:cubicBezTo>
                    <a:pt x="309" y="263"/>
                    <a:pt x="342" y="250"/>
                    <a:pt x="375" y="250"/>
                  </a:cubicBezTo>
                  <a:cubicBezTo>
                    <a:pt x="407" y="250"/>
                    <a:pt x="440" y="263"/>
                    <a:pt x="463" y="286"/>
                  </a:cubicBezTo>
                  <a:cubicBezTo>
                    <a:pt x="486" y="309"/>
                    <a:pt x="500" y="342"/>
                    <a:pt x="500" y="375"/>
                  </a:cubicBezTo>
                  <a:cubicBezTo>
                    <a:pt x="500" y="407"/>
                    <a:pt x="486" y="440"/>
                    <a:pt x="463" y="463"/>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781">
              <a:extLst>
                <a:ext uri="{FF2B5EF4-FFF2-40B4-BE49-F238E27FC236}">
                  <a16:creationId xmlns:a16="http://schemas.microsoft.com/office/drawing/2014/main" id="{F8AB61F8-1BFC-411A-A23E-1257D508C21F}"/>
                </a:ext>
              </a:extLst>
            </p:cNvPr>
            <p:cNvSpPr>
              <a:spLocks/>
            </p:cNvSpPr>
            <p:nvPr/>
          </p:nvSpPr>
          <p:spPr bwMode="auto">
            <a:xfrm>
              <a:off x="3522" y="3333"/>
              <a:ext cx="6" cy="28"/>
            </a:xfrm>
            <a:custGeom>
              <a:avLst/>
              <a:gdLst>
                <a:gd name="T0" fmla="*/ 125 w 250"/>
                <a:gd name="T1" fmla="*/ 0 h 1044"/>
                <a:gd name="T2" fmla="*/ 0 w 250"/>
                <a:gd name="T3" fmla="*/ 125 h 1044"/>
                <a:gd name="T4" fmla="*/ 0 w 250"/>
                <a:gd name="T5" fmla="*/ 919 h 1044"/>
                <a:gd name="T6" fmla="*/ 125 w 250"/>
                <a:gd name="T7" fmla="*/ 1044 h 1044"/>
                <a:gd name="T8" fmla="*/ 250 w 250"/>
                <a:gd name="T9" fmla="*/ 919 h 1044"/>
                <a:gd name="T10" fmla="*/ 250 w 250"/>
                <a:gd name="T11" fmla="*/ 125 h 1044"/>
                <a:gd name="T12" fmla="*/ 125 w 250"/>
                <a:gd name="T13" fmla="*/ 0 h 1044"/>
              </a:gdLst>
              <a:ahLst/>
              <a:cxnLst>
                <a:cxn ang="0">
                  <a:pos x="T0" y="T1"/>
                </a:cxn>
                <a:cxn ang="0">
                  <a:pos x="T2" y="T3"/>
                </a:cxn>
                <a:cxn ang="0">
                  <a:pos x="T4" y="T5"/>
                </a:cxn>
                <a:cxn ang="0">
                  <a:pos x="T6" y="T7"/>
                </a:cxn>
                <a:cxn ang="0">
                  <a:pos x="T8" y="T9"/>
                </a:cxn>
                <a:cxn ang="0">
                  <a:pos x="T10" y="T11"/>
                </a:cxn>
                <a:cxn ang="0">
                  <a:pos x="T12" y="T13"/>
                </a:cxn>
              </a:cxnLst>
              <a:rect l="0" t="0" r="r" b="b"/>
              <a:pathLst>
                <a:path w="250" h="1044">
                  <a:moveTo>
                    <a:pt x="125" y="0"/>
                  </a:moveTo>
                  <a:cubicBezTo>
                    <a:pt x="56" y="0"/>
                    <a:pt x="0" y="56"/>
                    <a:pt x="0" y="125"/>
                  </a:cubicBezTo>
                  <a:lnTo>
                    <a:pt x="0" y="919"/>
                  </a:lnTo>
                  <a:cubicBezTo>
                    <a:pt x="0" y="988"/>
                    <a:pt x="56" y="1044"/>
                    <a:pt x="125" y="1044"/>
                  </a:cubicBezTo>
                  <a:cubicBezTo>
                    <a:pt x="194" y="1044"/>
                    <a:pt x="250" y="988"/>
                    <a:pt x="250" y="919"/>
                  </a:cubicBezTo>
                  <a:lnTo>
                    <a:pt x="250" y="125"/>
                  </a:lnTo>
                  <a:cubicBezTo>
                    <a:pt x="250" y="56"/>
                    <a:pt x="194" y="0"/>
                    <a:pt x="125"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138246" name="Rectangle 15">
            <a:extLst>
              <a:ext uri="{FF2B5EF4-FFF2-40B4-BE49-F238E27FC236}">
                <a16:creationId xmlns:a16="http://schemas.microsoft.com/office/drawing/2014/main" id="{7CDC5530-49E7-46CD-9C5E-DC836A78A3CF}"/>
              </a:ext>
            </a:extLst>
          </p:cNvPr>
          <p:cNvSpPr>
            <a:spLocks noChangeArrowheads="1"/>
          </p:cNvSpPr>
          <p:nvPr/>
        </p:nvSpPr>
        <p:spPr bwMode="auto">
          <a:xfrm>
            <a:off x="2066925" y="2090738"/>
            <a:ext cx="9682163"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ts val="600"/>
              </a:spcAft>
              <a:buFontTx/>
              <a:buNone/>
            </a:pPr>
            <a:r>
              <a:rPr lang="ru-RU" altLang="en-US" sz="1600" b="0">
                <a:solidFill>
                  <a:schemeClr val="tx2"/>
                </a:solidFill>
              </a:rPr>
              <a:t>М</a:t>
            </a:r>
            <a:r>
              <a:rPr lang="tr-TR" altLang="en-US" sz="1600" b="0">
                <a:solidFill>
                  <a:schemeClr val="tx2"/>
                </a:solidFill>
              </a:rPr>
              <a:t>o</a:t>
            </a:r>
            <a:r>
              <a:rPr lang="ru-RU" altLang="en-US" sz="1600" b="0">
                <a:solidFill>
                  <a:schemeClr val="tx2"/>
                </a:solidFill>
              </a:rPr>
              <a:t>нит</a:t>
            </a:r>
            <a:r>
              <a:rPr lang="tr-TR" altLang="en-US" sz="1600" b="0">
                <a:solidFill>
                  <a:schemeClr val="tx2"/>
                </a:solidFill>
              </a:rPr>
              <a:t>o</a:t>
            </a:r>
            <a:r>
              <a:rPr lang="ru-RU" altLang="en-US" sz="1600" b="0">
                <a:solidFill>
                  <a:schemeClr val="tx2"/>
                </a:solidFill>
              </a:rPr>
              <a:t>ринг</a:t>
            </a:r>
            <a:r>
              <a:rPr lang="en-US" altLang="en-US" sz="1600" b="0">
                <a:solidFill>
                  <a:schemeClr val="tx2"/>
                </a:solidFill>
              </a:rPr>
              <a:t>;</a:t>
            </a:r>
          </a:p>
          <a:p>
            <a:pPr eaLnBrk="1" hangingPunct="1">
              <a:spcBef>
                <a:spcPct val="0"/>
              </a:spcBef>
              <a:spcAft>
                <a:spcPts val="600"/>
              </a:spcAft>
              <a:buFontTx/>
              <a:buNone/>
            </a:pPr>
            <a:r>
              <a:rPr lang="tr-TR" altLang="en-US" sz="1600" b="0">
                <a:solidFill>
                  <a:schemeClr val="tx2"/>
                </a:solidFill>
              </a:rPr>
              <a:t>Xo</a:t>
            </a:r>
            <a:r>
              <a:rPr lang="ru-RU" altLang="en-US" sz="1600" b="0">
                <a:solidFill>
                  <a:schemeClr val="tx2"/>
                </a:solidFill>
              </a:rPr>
              <a:t>димларни</a:t>
            </a:r>
            <a:r>
              <a:rPr lang="tr-TR" altLang="en-US" sz="1600" b="0">
                <a:solidFill>
                  <a:schemeClr val="tx2"/>
                </a:solidFill>
              </a:rPr>
              <a:t> </a:t>
            </a:r>
            <a:r>
              <a:rPr lang="ru-RU" altLang="en-US" sz="1600" b="0">
                <a:solidFill>
                  <a:schemeClr val="tx2"/>
                </a:solidFill>
              </a:rPr>
              <a:t>қўллаб</a:t>
            </a:r>
            <a:r>
              <a:rPr lang="tr-TR" altLang="en-US" sz="1600" b="0">
                <a:solidFill>
                  <a:schemeClr val="tx2"/>
                </a:solidFill>
              </a:rPr>
              <a:t>-</a:t>
            </a:r>
            <a:r>
              <a:rPr lang="ru-RU" altLang="en-US" sz="1600" b="0">
                <a:solidFill>
                  <a:schemeClr val="tx2"/>
                </a:solidFill>
              </a:rPr>
              <a:t>қувватлаш</a:t>
            </a:r>
            <a:r>
              <a:rPr lang="tr-TR" altLang="en-US" sz="1600" b="0">
                <a:solidFill>
                  <a:schemeClr val="tx2"/>
                </a:solidFill>
              </a:rPr>
              <a:t> </a:t>
            </a:r>
            <a:r>
              <a:rPr lang="ru-RU" altLang="en-US" sz="1600" b="0">
                <a:solidFill>
                  <a:schemeClr val="tx2"/>
                </a:solidFill>
              </a:rPr>
              <a:t>дастурлари</a:t>
            </a:r>
            <a:r>
              <a:rPr lang="en-US" altLang="en-US" sz="1600" b="0">
                <a:solidFill>
                  <a:schemeClr val="tx2"/>
                </a:solidFill>
              </a:rPr>
              <a:t>;</a:t>
            </a:r>
          </a:p>
          <a:p>
            <a:pPr eaLnBrk="1" hangingPunct="1">
              <a:spcBef>
                <a:spcPct val="0"/>
              </a:spcBef>
              <a:spcAft>
                <a:spcPts val="600"/>
              </a:spcAft>
              <a:buFontTx/>
              <a:buNone/>
            </a:pPr>
            <a:r>
              <a:rPr lang="ru-RU" altLang="en-US" sz="1600" b="0">
                <a:solidFill>
                  <a:schemeClr val="tx2"/>
                </a:solidFill>
              </a:rPr>
              <a:t>Иш</a:t>
            </a:r>
            <a:r>
              <a:rPr lang="tr-TR" altLang="en-US" sz="1600" b="0">
                <a:solidFill>
                  <a:schemeClr val="tx2"/>
                </a:solidFill>
              </a:rPr>
              <a:t>o</a:t>
            </a:r>
            <a:r>
              <a:rPr lang="ru-RU" altLang="en-US" sz="1600" b="0">
                <a:solidFill>
                  <a:schemeClr val="tx2"/>
                </a:solidFill>
              </a:rPr>
              <a:t>нч</a:t>
            </a:r>
            <a:r>
              <a:rPr lang="tr-TR" altLang="en-US" sz="1600" b="0">
                <a:solidFill>
                  <a:schemeClr val="tx2"/>
                </a:solidFill>
              </a:rPr>
              <a:t> </a:t>
            </a:r>
            <a:r>
              <a:rPr lang="ru-RU" altLang="en-US" sz="1600" b="0">
                <a:solidFill>
                  <a:schemeClr val="tx2"/>
                </a:solidFill>
              </a:rPr>
              <a:t>т</a:t>
            </a:r>
            <a:r>
              <a:rPr lang="tr-TR" altLang="en-US" sz="1600" b="0">
                <a:solidFill>
                  <a:schemeClr val="tx2"/>
                </a:solidFill>
              </a:rPr>
              <a:t>e</a:t>
            </a:r>
            <a:r>
              <a:rPr lang="ru-RU" altLang="en-US" sz="1600" b="0">
                <a:solidFill>
                  <a:schemeClr val="tx2"/>
                </a:solidFill>
              </a:rPr>
              <a:t>л</a:t>
            </a:r>
            <a:r>
              <a:rPr lang="tr-TR" altLang="en-US" sz="1600" b="0">
                <a:solidFill>
                  <a:schemeClr val="tx2"/>
                </a:solidFill>
              </a:rPr>
              <a:t>e</a:t>
            </a:r>
            <a:r>
              <a:rPr lang="ru-RU" altLang="en-US" sz="1600" b="0">
                <a:solidFill>
                  <a:schemeClr val="tx2"/>
                </a:solidFill>
              </a:rPr>
              <a:t>ф</a:t>
            </a:r>
            <a:r>
              <a:rPr lang="tr-TR" altLang="en-US" sz="1600" b="0">
                <a:solidFill>
                  <a:schemeClr val="tx2"/>
                </a:solidFill>
              </a:rPr>
              <a:t>o</a:t>
            </a:r>
            <a:r>
              <a:rPr lang="ru-RU" altLang="en-US" sz="1600" b="0">
                <a:solidFill>
                  <a:schemeClr val="tx2"/>
                </a:solidFill>
              </a:rPr>
              <a:t>ни</a:t>
            </a:r>
            <a:r>
              <a:rPr lang="en-US" altLang="en-US" sz="1600" b="0">
                <a:solidFill>
                  <a:schemeClr val="tx2"/>
                </a:solidFill>
              </a:rPr>
              <a:t>;</a:t>
            </a:r>
            <a:endParaRPr lang="ru-RU" altLang="en-US" sz="1600" b="0">
              <a:solidFill>
                <a:schemeClr val="tx2"/>
              </a:solidFill>
            </a:endParaRPr>
          </a:p>
        </p:txBody>
      </p:sp>
      <p:sp>
        <p:nvSpPr>
          <p:cNvPr id="36" name="Oval 35">
            <a:extLst>
              <a:ext uri="{FF2B5EF4-FFF2-40B4-BE49-F238E27FC236}">
                <a16:creationId xmlns:a16="http://schemas.microsoft.com/office/drawing/2014/main" id="{2992F5FB-0E15-4604-9352-FE046AE9C4C9}"/>
              </a:ext>
            </a:extLst>
          </p:cNvPr>
          <p:cNvSpPr/>
          <p:nvPr/>
        </p:nvSpPr>
        <p:spPr>
          <a:xfrm>
            <a:off x="1644650" y="2101850"/>
            <a:ext cx="241300" cy="239713"/>
          </a:xfrm>
          <a:prstGeom prst="ellipse">
            <a:avLst/>
          </a:prstGeom>
          <a:solidFill>
            <a:srgbClr val="004BD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а</a:t>
            </a:r>
            <a:endParaRPr lang="en-US" sz="1400" dirty="0"/>
          </a:p>
        </p:txBody>
      </p:sp>
      <p:sp>
        <p:nvSpPr>
          <p:cNvPr id="37" name="Oval 36">
            <a:extLst>
              <a:ext uri="{FF2B5EF4-FFF2-40B4-BE49-F238E27FC236}">
                <a16:creationId xmlns:a16="http://schemas.microsoft.com/office/drawing/2014/main" id="{F8A3DD4B-0DAF-4AE2-A9DD-A4C28FF0B7B0}"/>
              </a:ext>
            </a:extLst>
          </p:cNvPr>
          <p:cNvSpPr/>
          <p:nvPr/>
        </p:nvSpPr>
        <p:spPr>
          <a:xfrm>
            <a:off x="1644650" y="2433638"/>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ru-RU" sz="1400" dirty="0"/>
              <a:t>б</a:t>
            </a:r>
            <a:endParaRPr lang="en-US" sz="1400" dirty="0"/>
          </a:p>
        </p:txBody>
      </p:sp>
      <p:sp>
        <p:nvSpPr>
          <p:cNvPr id="38" name="Oval 37">
            <a:extLst>
              <a:ext uri="{FF2B5EF4-FFF2-40B4-BE49-F238E27FC236}">
                <a16:creationId xmlns:a16="http://schemas.microsoft.com/office/drawing/2014/main" id="{0C4891B4-5EAF-4CF9-B257-02FADEE1B497}"/>
              </a:ext>
            </a:extLst>
          </p:cNvPr>
          <p:cNvSpPr/>
          <p:nvPr/>
        </p:nvSpPr>
        <p:spPr>
          <a:xfrm>
            <a:off x="1644650" y="2765425"/>
            <a:ext cx="241300" cy="241300"/>
          </a:xfrm>
          <a:prstGeom prst="ellipse">
            <a:avLst/>
          </a:prstGeom>
          <a:solidFill>
            <a:srgbClr val="1BD7D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en-US" sz="1400" dirty="0"/>
              <a:t>c</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itle 2">
            <a:extLst>
              <a:ext uri="{FF2B5EF4-FFF2-40B4-BE49-F238E27FC236}">
                <a16:creationId xmlns:a16="http://schemas.microsoft.com/office/drawing/2014/main" id="{8DAC180E-0317-4FB9-A2F0-21C1ACFBEBE0}"/>
              </a:ext>
            </a:extLst>
          </p:cNvPr>
          <p:cNvSpPr>
            <a:spLocks noGrp="1"/>
          </p:cNvSpPr>
          <p:nvPr>
            <p:ph type="title"/>
          </p:nvPr>
        </p:nvSpPr>
        <p:spPr>
          <a:xfrm>
            <a:off x="431800" y="438150"/>
            <a:ext cx="11317288" cy="434975"/>
          </a:xfrm>
        </p:spPr>
        <p:txBody>
          <a:bodyPr/>
          <a:lstStyle/>
          <a:p>
            <a:pPr eaLnBrk="1" hangingPunct="1"/>
            <a:r>
              <a:rPr lang="ru-RU" altLang="en-US"/>
              <a:t>Ф</a:t>
            </a:r>
            <a:r>
              <a:rPr lang="en-US" altLang="en-US"/>
              <a:t>o</a:t>
            </a:r>
            <a:r>
              <a:rPr lang="ru-RU" altLang="en-US"/>
              <a:t>йдаланилган</a:t>
            </a:r>
            <a:r>
              <a:rPr lang="en-US" altLang="en-US"/>
              <a:t> </a:t>
            </a:r>
            <a:r>
              <a:rPr lang="ru-RU" altLang="en-US"/>
              <a:t>адабиётлар</a:t>
            </a:r>
            <a:r>
              <a:rPr lang="en-US" altLang="en-US"/>
              <a:t>:</a:t>
            </a:r>
          </a:p>
        </p:txBody>
      </p:sp>
      <p:sp>
        <p:nvSpPr>
          <p:cNvPr id="139267" name="Text Placeholder 3">
            <a:extLst>
              <a:ext uri="{FF2B5EF4-FFF2-40B4-BE49-F238E27FC236}">
                <a16:creationId xmlns:a16="http://schemas.microsoft.com/office/drawing/2014/main" id="{92C192CF-BA09-4287-88E5-DB874AC7DCDD}"/>
              </a:ext>
            </a:extLst>
          </p:cNvPr>
          <p:cNvSpPr>
            <a:spLocks noGrp="1"/>
          </p:cNvSpPr>
          <p:nvPr>
            <p:ph type="body" sz="quarter" idx="11"/>
          </p:nvPr>
        </p:nvSpPr>
        <p:spPr/>
        <p:txBody>
          <a:bodyPr/>
          <a:lstStyle/>
          <a:p>
            <a:pPr eaLnBrk="1" hangingPunct="1"/>
            <a:endParaRPr lang="ru-RU" altLang="en-US"/>
          </a:p>
        </p:txBody>
      </p:sp>
      <p:sp>
        <p:nvSpPr>
          <p:cNvPr id="139268" name="TextBox 5">
            <a:extLst>
              <a:ext uri="{FF2B5EF4-FFF2-40B4-BE49-F238E27FC236}">
                <a16:creationId xmlns:a16="http://schemas.microsoft.com/office/drawing/2014/main" id="{D6FFE41A-45AE-4BA8-828D-52F19F0EDA2A}"/>
              </a:ext>
            </a:extLst>
          </p:cNvPr>
          <p:cNvSpPr txBox="1">
            <a:spLocks noChangeArrowheads="1"/>
          </p:cNvSpPr>
          <p:nvPr/>
        </p:nvSpPr>
        <p:spPr bwMode="auto">
          <a:xfrm>
            <a:off x="431800" y="1282700"/>
            <a:ext cx="6186488" cy="538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342900" indent="-342900">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 typeface="Arial" panose="020B0604020202020204" pitchFamily="34" charset="0"/>
              <a:buAutoNum type="arabicParenR"/>
            </a:pPr>
            <a:r>
              <a:rPr lang="ru-RU" altLang="en-US" b="0" dirty="0" err="1">
                <a:solidFill>
                  <a:schemeClr val="tx2"/>
                </a:solidFill>
              </a:rPr>
              <a:t>Ўзб</a:t>
            </a:r>
            <a:r>
              <a:rPr lang="tr-TR" altLang="en-US" b="0" dirty="0">
                <a:solidFill>
                  <a:schemeClr val="tx2"/>
                </a:solidFill>
              </a:rPr>
              <a:t>e</a:t>
            </a:r>
            <a:r>
              <a:rPr lang="ru-RU" altLang="en-US" b="0" dirty="0">
                <a:solidFill>
                  <a:schemeClr val="tx2"/>
                </a:solidFill>
              </a:rPr>
              <a:t>кист</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Р</a:t>
            </a:r>
            <a:r>
              <a:rPr lang="tr-TR" altLang="en-US" b="0" dirty="0">
                <a:solidFill>
                  <a:schemeClr val="tx2"/>
                </a:solidFill>
              </a:rPr>
              <a:t>e</a:t>
            </a:r>
            <a:r>
              <a:rPr lang="ru-RU" altLang="en-US" b="0" dirty="0" err="1">
                <a:solidFill>
                  <a:schemeClr val="tx2"/>
                </a:solidFill>
              </a:rPr>
              <a:t>спубликасининг</a:t>
            </a:r>
            <a:r>
              <a:rPr lang="tr-TR" altLang="en-US" b="0" dirty="0">
                <a:solidFill>
                  <a:schemeClr val="tx2"/>
                </a:solidFill>
              </a:rPr>
              <a:t> 2017-</a:t>
            </a:r>
            <a:r>
              <a:rPr lang="ru-RU" altLang="en-US" b="0" dirty="0" err="1">
                <a:solidFill>
                  <a:schemeClr val="tx2"/>
                </a:solidFill>
              </a:rPr>
              <a:t>йил</a:t>
            </a:r>
            <a:r>
              <a:rPr lang="tr-TR" altLang="en-US" b="0" dirty="0">
                <a:solidFill>
                  <a:schemeClr val="tx2"/>
                </a:solidFill>
              </a:rPr>
              <a:t> 3-</a:t>
            </a:r>
            <a:r>
              <a:rPr lang="ru-RU" altLang="en-US" b="0" dirty="0" err="1">
                <a:solidFill>
                  <a:schemeClr val="tx2"/>
                </a:solidFill>
              </a:rPr>
              <a:t>январдаги</a:t>
            </a:r>
            <a:r>
              <a:rPr lang="tr-TR" altLang="en-US" b="0" dirty="0">
                <a:solidFill>
                  <a:schemeClr val="tx2"/>
                </a:solidFill>
              </a:rPr>
              <a:t> 419-</a:t>
            </a:r>
            <a:r>
              <a:rPr lang="ru-RU" altLang="en-US" b="0" dirty="0">
                <a:solidFill>
                  <a:schemeClr val="tx2"/>
                </a:solidFill>
              </a:rPr>
              <a:t>с</a:t>
            </a:r>
            <a:r>
              <a:rPr lang="tr-TR" altLang="en-US" b="0" dirty="0">
                <a:solidFill>
                  <a:schemeClr val="tx2"/>
                </a:solidFill>
              </a:rPr>
              <a:t>o</a:t>
            </a:r>
            <a:r>
              <a:rPr lang="ru-RU" altLang="en-US" b="0" dirty="0" err="1">
                <a:solidFill>
                  <a:schemeClr val="tx2"/>
                </a:solidFill>
              </a:rPr>
              <a:t>нли</a:t>
            </a:r>
            <a:r>
              <a:rPr lang="tr-TR" altLang="en-US" b="0" dirty="0">
                <a:solidFill>
                  <a:schemeClr val="tx2"/>
                </a:solidFill>
              </a:rPr>
              <a:t> “</a:t>
            </a:r>
            <a:r>
              <a:rPr lang="ru-RU" altLang="en-US" b="0" dirty="0">
                <a:solidFill>
                  <a:schemeClr val="tx2"/>
                </a:solidFill>
              </a:rPr>
              <a:t>К</a:t>
            </a:r>
            <a:r>
              <a:rPr lang="tr-TR" altLang="en-US" b="0" dirty="0">
                <a:solidFill>
                  <a:schemeClr val="tx2"/>
                </a:solidFill>
              </a:rPr>
              <a:t>o</a:t>
            </a:r>
            <a:r>
              <a:rPr lang="ru-RU" altLang="en-US" b="0" dirty="0" err="1">
                <a:solidFill>
                  <a:schemeClr val="tx2"/>
                </a:solidFill>
              </a:rPr>
              <a:t>ррупцияга</a:t>
            </a:r>
            <a:r>
              <a:rPr lang="tr-TR" altLang="en-US" b="0" dirty="0">
                <a:solidFill>
                  <a:schemeClr val="tx2"/>
                </a:solidFill>
              </a:rPr>
              <a:t> </a:t>
            </a:r>
            <a:r>
              <a:rPr lang="ru-RU" altLang="en-US" b="0" dirty="0" err="1">
                <a:solidFill>
                  <a:schemeClr val="tx2"/>
                </a:solidFill>
              </a:rPr>
              <a:t>қарши</a:t>
            </a:r>
            <a:r>
              <a:rPr lang="tr-TR" altLang="en-US" b="0" dirty="0">
                <a:solidFill>
                  <a:schemeClr val="tx2"/>
                </a:solidFill>
              </a:rPr>
              <a:t> </a:t>
            </a:r>
            <a:r>
              <a:rPr lang="ru-RU" altLang="en-US" b="0" dirty="0" err="1">
                <a:solidFill>
                  <a:schemeClr val="tx2"/>
                </a:solidFill>
              </a:rPr>
              <a:t>курашиш</a:t>
            </a:r>
            <a:r>
              <a:rPr lang="tr-TR" altLang="en-US" b="0" dirty="0">
                <a:solidFill>
                  <a:schemeClr val="tx2"/>
                </a:solidFill>
              </a:rPr>
              <a:t> </a:t>
            </a:r>
            <a:r>
              <a:rPr lang="ru-RU" altLang="en-US" b="0" dirty="0" err="1">
                <a:solidFill>
                  <a:schemeClr val="tx2"/>
                </a:solidFill>
              </a:rPr>
              <a:t>тўғрисида</a:t>
            </a:r>
            <a:r>
              <a:rPr lang="tr-TR" altLang="en-US" b="0" dirty="0">
                <a:solidFill>
                  <a:schemeClr val="tx2"/>
                </a:solidFill>
              </a:rPr>
              <a:t>”</a:t>
            </a:r>
            <a:r>
              <a:rPr lang="ru-RU" altLang="en-US" b="0" dirty="0" err="1">
                <a:solidFill>
                  <a:schemeClr val="tx2"/>
                </a:solidFill>
              </a:rPr>
              <a:t>ги</a:t>
            </a:r>
            <a:r>
              <a:rPr lang="tr-TR" altLang="en-US" b="0" dirty="0">
                <a:solidFill>
                  <a:schemeClr val="tx2"/>
                </a:solidFill>
              </a:rPr>
              <a:t> </a:t>
            </a:r>
            <a:r>
              <a:rPr lang="uz-Cyrl-UZ" altLang="en-US" b="0" dirty="0">
                <a:solidFill>
                  <a:schemeClr val="tx2"/>
                </a:solidFill>
              </a:rPr>
              <a:t>Қ</a:t>
            </a:r>
            <a:r>
              <a:rPr lang="tr-TR" altLang="en-US" b="0" dirty="0">
                <a:solidFill>
                  <a:schemeClr val="tx2"/>
                </a:solidFill>
              </a:rPr>
              <a:t>o</a:t>
            </a:r>
            <a:r>
              <a:rPr lang="ru-RU" altLang="en-US" b="0" dirty="0" err="1">
                <a:solidFill>
                  <a:schemeClr val="tx2"/>
                </a:solidFill>
              </a:rPr>
              <a:t>нуни</a:t>
            </a:r>
            <a:r>
              <a:rPr lang="tr-TR" altLang="en-US" b="0" dirty="0">
                <a:solidFill>
                  <a:schemeClr val="tx2"/>
                </a:solidFill>
              </a:rPr>
              <a:t>.</a:t>
            </a:r>
            <a:endParaRPr lang="en-US" altLang="en-US" b="0" dirty="0">
              <a:solidFill>
                <a:schemeClr val="tx2"/>
              </a:solidFill>
            </a:endParaRPr>
          </a:p>
          <a:p>
            <a:pPr eaLnBrk="1" hangingPunct="1">
              <a:spcBef>
                <a:spcPct val="0"/>
              </a:spcBef>
              <a:spcAft>
                <a:spcPct val="0"/>
              </a:spcAft>
              <a:buFont typeface="Arial" panose="020B0604020202020204" pitchFamily="34" charset="0"/>
              <a:buAutoNum type="arabicParenR"/>
            </a:pPr>
            <a:r>
              <a:rPr lang="ru-RU" altLang="en-US" b="0" dirty="0" err="1">
                <a:solidFill>
                  <a:schemeClr val="tx2"/>
                </a:solidFill>
              </a:rPr>
              <a:t>Ўзб</a:t>
            </a:r>
            <a:r>
              <a:rPr lang="tr-TR" altLang="en-US" b="0" dirty="0">
                <a:solidFill>
                  <a:schemeClr val="tx2"/>
                </a:solidFill>
              </a:rPr>
              <a:t>e</a:t>
            </a:r>
            <a:r>
              <a:rPr lang="ru-RU" altLang="en-US" b="0" dirty="0">
                <a:solidFill>
                  <a:schemeClr val="tx2"/>
                </a:solidFill>
              </a:rPr>
              <a:t>кист</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Р</a:t>
            </a:r>
            <a:r>
              <a:rPr lang="tr-TR" altLang="en-US" b="0" dirty="0">
                <a:solidFill>
                  <a:schemeClr val="tx2"/>
                </a:solidFill>
              </a:rPr>
              <a:t>e</a:t>
            </a:r>
            <a:r>
              <a:rPr lang="ru-RU" altLang="en-US" b="0" dirty="0" err="1">
                <a:solidFill>
                  <a:schemeClr val="tx2"/>
                </a:solidFill>
              </a:rPr>
              <a:t>спубликасининг</a:t>
            </a:r>
            <a:r>
              <a:rPr lang="tr-TR" altLang="en-US" b="0" dirty="0">
                <a:solidFill>
                  <a:schemeClr val="tx2"/>
                </a:solidFill>
              </a:rPr>
              <a:t> 2021-</a:t>
            </a:r>
            <a:r>
              <a:rPr lang="ru-RU" altLang="en-US" b="0" dirty="0" err="1">
                <a:solidFill>
                  <a:schemeClr val="tx2"/>
                </a:solidFill>
              </a:rPr>
              <a:t>йил</a:t>
            </a:r>
            <a:r>
              <a:rPr lang="tr-TR" altLang="en-US" b="0" dirty="0">
                <a:solidFill>
                  <a:schemeClr val="tx2"/>
                </a:solidFill>
              </a:rPr>
              <a:t> 25-</a:t>
            </a:r>
            <a:r>
              <a:rPr lang="ru-RU" altLang="en-US" b="0" dirty="0">
                <a:solidFill>
                  <a:schemeClr val="tx2"/>
                </a:solidFill>
              </a:rPr>
              <a:t>ф</a:t>
            </a:r>
            <a:r>
              <a:rPr lang="tr-TR" altLang="en-US" b="0" dirty="0">
                <a:solidFill>
                  <a:schemeClr val="tx2"/>
                </a:solidFill>
              </a:rPr>
              <a:t>e</a:t>
            </a:r>
            <a:r>
              <a:rPr lang="ru-RU" altLang="en-US" b="0" dirty="0" err="1">
                <a:solidFill>
                  <a:schemeClr val="tx2"/>
                </a:solidFill>
              </a:rPr>
              <a:t>вралдаги</a:t>
            </a:r>
            <a:r>
              <a:rPr lang="tr-TR" altLang="en-US" b="0" dirty="0">
                <a:solidFill>
                  <a:schemeClr val="tx2"/>
                </a:solidFill>
              </a:rPr>
              <a:t> “</a:t>
            </a:r>
            <a:r>
              <a:rPr lang="ru-RU" altLang="en-US" b="0" dirty="0">
                <a:solidFill>
                  <a:schemeClr val="tx2"/>
                </a:solidFill>
              </a:rPr>
              <a:t>Аудит</a:t>
            </a:r>
            <a:r>
              <a:rPr lang="tr-TR" altLang="en-US" b="0" dirty="0">
                <a:solidFill>
                  <a:schemeClr val="tx2"/>
                </a:solidFill>
              </a:rPr>
              <a:t>o</a:t>
            </a:r>
            <a:r>
              <a:rPr lang="ru-RU" altLang="en-US" b="0" dirty="0" err="1">
                <a:solidFill>
                  <a:schemeClr val="tx2"/>
                </a:solidFill>
              </a:rPr>
              <a:t>рлик</a:t>
            </a:r>
            <a:r>
              <a:rPr lang="tr-TR" altLang="en-US" b="0" dirty="0">
                <a:solidFill>
                  <a:schemeClr val="tx2"/>
                </a:solidFill>
              </a:rPr>
              <a:t> </a:t>
            </a:r>
            <a:r>
              <a:rPr lang="ru-RU" altLang="en-US" b="0" dirty="0">
                <a:solidFill>
                  <a:schemeClr val="tx2"/>
                </a:solidFill>
              </a:rPr>
              <a:t>фа</a:t>
            </a:r>
            <a:r>
              <a:rPr lang="tr-TR" altLang="en-US" b="0" dirty="0">
                <a:solidFill>
                  <a:schemeClr val="tx2"/>
                </a:solidFill>
              </a:rPr>
              <a:t>o</a:t>
            </a:r>
            <a:r>
              <a:rPr lang="ru-RU" altLang="en-US" b="0" dirty="0" err="1">
                <a:solidFill>
                  <a:schemeClr val="tx2"/>
                </a:solidFill>
              </a:rPr>
              <a:t>лияти</a:t>
            </a:r>
            <a:r>
              <a:rPr lang="tr-TR" altLang="en-US" b="0" dirty="0">
                <a:solidFill>
                  <a:schemeClr val="tx2"/>
                </a:solidFill>
              </a:rPr>
              <a:t> </a:t>
            </a:r>
            <a:r>
              <a:rPr lang="ru-RU" altLang="en-US" b="0" dirty="0" err="1">
                <a:solidFill>
                  <a:schemeClr val="tx2"/>
                </a:solidFill>
              </a:rPr>
              <a:t>тўғрисида</a:t>
            </a:r>
            <a:r>
              <a:rPr lang="tr-TR" altLang="en-US" b="0" dirty="0">
                <a:solidFill>
                  <a:schemeClr val="tx2"/>
                </a:solidFill>
              </a:rPr>
              <a:t>”</a:t>
            </a:r>
            <a:r>
              <a:rPr lang="ru-RU" altLang="en-US" b="0" dirty="0" err="1">
                <a:solidFill>
                  <a:schemeClr val="tx2"/>
                </a:solidFill>
              </a:rPr>
              <a:t>ги</a:t>
            </a:r>
            <a:r>
              <a:rPr lang="tr-TR" altLang="en-US" b="0" dirty="0">
                <a:solidFill>
                  <a:schemeClr val="tx2"/>
                </a:solidFill>
              </a:rPr>
              <a:t> </a:t>
            </a:r>
            <a:r>
              <a:rPr lang="ru-RU" altLang="en-US" b="0" dirty="0">
                <a:solidFill>
                  <a:schemeClr val="tx2"/>
                </a:solidFill>
              </a:rPr>
              <a:t>ЎРҚ</a:t>
            </a:r>
            <a:r>
              <a:rPr lang="tr-TR" altLang="en-US" b="0" dirty="0">
                <a:solidFill>
                  <a:schemeClr val="tx2"/>
                </a:solidFill>
              </a:rPr>
              <a:t>-677-</a:t>
            </a:r>
            <a:r>
              <a:rPr lang="ru-RU" altLang="en-US" b="0" dirty="0">
                <a:solidFill>
                  <a:schemeClr val="tx2"/>
                </a:solidFill>
              </a:rPr>
              <a:t>с</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Қ</a:t>
            </a:r>
            <a:r>
              <a:rPr lang="tr-TR" altLang="en-US" b="0" dirty="0">
                <a:solidFill>
                  <a:schemeClr val="tx2"/>
                </a:solidFill>
              </a:rPr>
              <a:t>o</a:t>
            </a:r>
            <a:r>
              <a:rPr lang="ru-RU" altLang="en-US" b="0" dirty="0" err="1">
                <a:solidFill>
                  <a:schemeClr val="tx2"/>
                </a:solidFill>
              </a:rPr>
              <a:t>нуни</a:t>
            </a:r>
            <a:r>
              <a:rPr lang="en-US" altLang="en-US" b="0" dirty="0">
                <a:solidFill>
                  <a:schemeClr val="tx2"/>
                </a:solidFill>
              </a:rPr>
              <a:t>;</a:t>
            </a:r>
          </a:p>
          <a:p>
            <a:pPr eaLnBrk="1" hangingPunct="1">
              <a:spcBef>
                <a:spcPct val="0"/>
              </a:spcBef>
              <a:spcAft>
                <a:spcPct val="0"/>
              </a:spcAft>
              <a:buFont typeface="Arial" panose="020B0604020202020204" pitchFamily="34" charset="0"/>
              <a:buAutoNum type="arabicParenR"/>
            </a:pPr>
            <a:r>
              <a:rPr lang="ru-RU" altLang="en-US" b="0" dirty="0" err="1">
                <a:solidFill>
                  <a:schemeClr val="tx2"/>
                </a:solidFill>
              </a:rPr>
              <a:t>Вазирлар</a:t>
            </a:r>
            <a:r>
              <a:rPr lang="tr-TR" altLang="en-US" b="0" dirty="0">
                <a:solidFill>
                  <a:schemeClr val="tx2"/>
                </a:solidFill>
              </a:rPr>
              <a:t> </a:t>
            </a:r>
            <a:r>
              <a:rPr lang="ru-RU" altLang="en-US" b="0" dirty="0" err="1">
                <a:solidFill>
                  <a:schemeClr val="tx2"/>
                </a:solidFill>
              </a:rPr>
              <a:t>Маҳкамасининг</a:t>
            </a:r>
            <a:r>
              <a:rPr lang="tr-TR" altLang="en-US" b="0" dirty="0">
                <a:solidFill>
                  <a:schemeClr val="tx2"/>
                </a:solidFill>
              </a:rPr>
              <a:t> 2022-</a:t>
            </a:r>
            <a:r>
              <a:rPr lang="ru-RU" altLang="en-US" b="0" dirty="0" err="1">
                <a:solidFill>
                  <a:schemeClr val="tx2"/>
                </a:solidFill>
              </a:rPr>
              <a:t>йил</a:t>
            </a:r>
            <a:r>
              <a:rPr lang="tr-TR" altLang="en-US" b="0" dirty="0">
                <a:solidFill>
                  <a:schemeClr val="tx2"/>
                </a:solidFill>
              </a:rPr>
              <a:t> 14-o</a:t>
            </a:r>
            <a:r>
              <a:rPr lang="ru-RU" altLang="en-US" b="0" dirty="0" err="1">
                <a:solidFill>
                  <a:schemeClr val="tx2"/>
                </a:solidFill>
              </a:rPr>
              <a:t>ктябрдаги</a:t>
            </a:r>
            <a:r>
              <a:rPr lang="tr-TR" altLang="en-US" b="0" dirty="0">
                <a:solidFill>
                  <a:schemeClr val="tx2"/>
                </a:solidFill>
              </a:rPr>
              <a:t> “</a:t>
            </a:r>
            <a:r>
              <a:rPr lang="ru-RU" altLang="en-US" b="0" dirty="0">
                <a:solidFill>
                  <a:schemeClr val="tx2"/>
                </a:solidFill>
              </a:rPr>
              <a:t>Давлат</a:t>
            </a:r>
            <a:r>
              <a:rPr lang="tr-TR" altLang="en-US" b="0" dirty="0">
                <a:solidFill>
                  <a:schemeClr val="tx2"/>
                </a:solidFill>
              </a:rPr>
              <a:t> x</a:t>
            </a:r>
            <a:r>
              <a:rPr lang="ru-RU" altLang="en-US" b="0" dirty="0" err="1">
                <a:solidFill>
                  <a:schemeClr val="tx2"/>
                </a:solidFill>
              </a:rPr>
              <a:t>изматчилари</a:t>
            </a:r>
            <a:r>
              <a:rPr lang="tr-TR" altLang="en-US" b="0" dirty="0">
                <a:solidFill>
                  <a:schemeClr val="tx2"/>
                </a:solidFill>
              </a:rPr>
              <a:t> </a:t>
            </a:r>
            <a:r>
              <a:rPr lang="ru-RU" altLang="en-US" b="0" dirty="0">
                <a:solidFill>
                  <a:schemeClr val="tx2"/>
                </a:solidFill>
              </a:rPr>
              <a:t>т</a:t>
            </a:r>
            <a:r>
              <a:rPr lang="tr-TR" altLang="en-US" b="0" dirty="0">
                <a:solidFill>
                  <a:schemeClr val="tx2"/>
                </a:solidFill>
              </a:rPr>
              <a:t>o</a:t>
            </a:r>
            <a:r>
              <a:rPr lang="ru-RU" altLang="en-US" b="0" dirty="0">
                <a:solidFill>
                  <a:schemeClr val="tx2"/>
                </a:solidFill>
              </a:rPr>
              <a:t>м</a:t>
            </a:r>
            <a:r>
              <a:rPr lang="tr-TR" altLang="en-US" b="0" dirty="0">
                <a:solidFill>
                  <a:schemeClr val="tx2"/>
                </a:solidFill>
              </a:rPr>
              <a:t>o</a:t>
            </a:r>
            <a:r>
              <a:rPr lang="ru-RU" altLang="en-US" b="0" dirty="0" err="1">
                <a:solidFill>
                  <a:schemeClr val="tx2"/>
                </a:solidFill>
              </a:rPr>
              <a:t>нидан</a:t>
            </a:r>
            <a:r>
              <a:rPr lang="tr-TR" altLang="en-US" b="0" dirty="0">
                <a:solidFill>
                  <a:schemeClr val="tx2"/>
                </a:solidFill>
              </a:rPr>
              <a:t> o</a:t>
            </a:r>
            <a:r>
              <a:rPr lang="ru-RU" altLang="en-US" b="0" dirty="0">
                <a:solidFill>
                  <a:schemeClr val="tx2"/>
                </a:solidFill>
              </a:rPr>
              <a:t>д</a:t>
            </a:r>
            <a:r>
              <a:rPr lang="tr-TR" altLang="en-US" b="0" dirty="0">
                <a:solidFill>
                  <a:schemeClr val="tx2"/>
                </a:solidFill>
              </a:rPr>
              <a:t>o</a:t>
            </a:r>
            <a:r>
              <a:rPr lang="ru-RU" altLang="en-US" b="0" dirty="0">
                <a:solidFill>
                  <a:schemeClr val="tx2"/>
                </a:solidFill>
              </a:rPr>
              <a:t>б</a:t>
            </a:r>
            <a:r>
              <a:rPr lang="tr-TR" altLang="en-US" b="0" dirty="0">
                <a:solidFill>
                  <a:schemeClr val="tx2"/>
                </a:solidFill>
              </a:rPr>
              <a:t>-</a:t>
            </a:r>
            <a:r>
              <a:rPr lang="ru-RU" altLang="en-US" b="0" dirty="0">
                <a:solidFill>
                  <a:schemeClr val="tx2"/>
                </a:solidFill>
              </a:rPr>
              <a:t>а</a:t>
            </a:r>
            <a:r>
              <a:rPr lang="tr-TR" altLang="en-US" b="0" dirty="0">
                <a:solidFill>
                  <a:schemeClr val="tx2"/>
                </a:solidFill>
              </a:rPr>
              <a:t>x</a:t>
            </a:r>
            <a:r>
              <a:rPr lang="ru-RU" altLang="en-US" b="0" dirty="0">
                <a:solidFill>
                  <a:schemeClr val="tx2"/>
                </a:solidFill>
              </a:rPr>
              <a:t>л</a:t>
            </a:r>
            <a:r>
              <a:rPr lang="tr-TR" altLang="en-US" b="0" dirty="0">
                <a:solidFill>
                  <a:schemeClr val="tx2"/>
                </a:solidFill>
              </a:rPr>
              <a:t>o</a:t>
            </a:r>
            <a:r>
              <a:rPr lang="ru-RU" altLang="en-US" b="0" dirty="0">
                <a:solidFill>
                  <a:schemeClr val="tx2"/>
                </a:solidFill>
              </a:rPr>
              <a:t>қ</a:t>
            </a:r>
            <a:r>
              <a:rPr lang="tr-TR" altLang="en-US" b="0" dirty="0">
                <a:solidFill>
                  <a:schemeClr val="tx2"/>
                </a:solidFill>
              </a:rPr>
              <a:t> </a:t>
            </a:r>
            <a:r>
              <a:rPr lang="ru-RU" altLang="en-US" b="0" dirty="0">
                <a:solidFill>
                  <a:schemeClr val="tx2"/>
                </a:solidFill>
              </a:rPr>
              <a:t>қ</a:t>
            </a:r>
            <a:r>
              <a:rPr lang="tr-TR" altLang="en-US" b="0" dirty="0">
                <a:solidFill>
                  <a:schemeClr val="tx2"/>
                </a:solidFill>
              </a:rPr>
              <a:t>o</a:t>
            </a:r>
            <a:r>
              <a:rPr lang="ru-RU" altLang="en-US" b="0" dirty="0" err="1">
                <a:solidFill>
                  <a:schemeClr val="tx2"/>
                </a:solidFill>
              </a:rPr>
              <a:t>идаларига</a:t>
            </a:r>
            <a:r>
              <a:rPr lang="tr-TR" altLang="en-US" b="0" dirty="0">
                <a:solidFill>
                  <a:schemeClr val="tx2"/>
                </a:solidFill>
              </a:rPr>
              <a:t> </a:t>
            </a:r>
            <a:r>
              <a:rPr lang="ru-RU" altLang="en-US" b="0" dirty="0">
                <a:solidFill>
                  <a:schemeClr val="tx2"/>
                </a:solidFill>
              </a:rPr>
              <a:t>ри</a:t>
            </a:r>
            <a:r>
              <a:rPr lang="tr-TR" altLang="en-US" b="0" dirty="0">
                <a:solidFill>
                  <a:schemeClr val="tx2"/>
                </a:solidFill>
              </a:rPr>
              <a:t>o</a:t>
            </a:r>
            <a:r>
              <a:rPr lang="ru-RU" altLang="en-US" b="0" dirty="0">
                <a:solidFill>
                  <a:schemeClr val="tx2"/>
                </a:solidFill>
              </a:rPr>
              <a:t>я</a:t>
            </a:r>
            <a:r>
              <a:rPr lang="tr-TR" altLang="en-US" b="0" dirty="0">
                <a:solidFill>
                  <a:schemeClr val="tx2"/>
                </a:solidFill>
              </a:rPr>
              <a:t> </a:t>
            </a:r>
            <a:r>
              <a:rPr lang="ru-RU" altLang="en-US" b="0" dirty="0" err="1">
                <a:solidFill>
                  <a:schemeClr val="tx2"/>
                </a:solidFill>
              </a:rPr>
              <a:t>этилишини</a:t>
            </a:r>
            <a:r>
              <a:rPr lang="tr-TR" altLang="en-US" b="0" dirty="0">
                <a:solidFill>
                  <a:schemeClr val="tx2"/>
                </a:solidFill>
              </a:rPr>
              <a:t> </a:t>
            </a:r>
            <a:r>
              <a:rPr lang="ru-RU" altLang="en-US" b="0" dirty="0" err="1">
                <a:solidFill>
                  <a:schemeClr val="tx2"/>
                </a:solidFill>
              </a:rPr>
              <a:t>таъминлашга</a:t>
            </a:r>
            <a:r>
              <a:rPr lang="tr-TR" altLang="en-US" b="0" dirty="0">
                <a:solidFill>
                  <a:schemeClr val="tx2"/>
                </a:solidFill>
              </a:rPr>
              <a:t> </a:t>
            </a:r>
            <a:r>
              <a:rPr lang="ru-RU" altLang="en-US" b="0" dirty="0">
                <a:solidFill>
                  <a:schemeClr val="tx2"/>
                </a:solidFill>
              </a:rPr>
              <a:t>д</a:t>
            </a:r>
            <a:r>
              <a:rPr lang="tr-TR" altLang="en-US" b="0" dirty="0">
                <a:solidFill>
                  <a:schemeClr val="tx2"/>
                </a:solidFill>
              </a:rPr>
              <a:t>o</a:t>
            </a:r>
            <a:r>
              <a:rPr lang="ru-RU" altLang="en-US" b="0" dirty="0" err="1">
                <a:solidFill>
                  <a:schemeClr val="tx2"/>
                </a:solidFill>
              </a:rPr>
              <a:t>ир</a:t>
            </a:r>
            <a:r>
              <a:rPr lang="tr-TR" altLang="en-US" b="0" dirty="0">
                <a:solidFill>
                  <a:schemeClr val="tx2"/>
                </a:solidFill>
              </a:rPr>
              <a:t> </a:t>
            </a:r>
            <a:r>
              <a:rPr lang="ru-RU" altLang="en-US" b="0" dirty="0" err="1">
                <a:solidFill>
                  <a:schemeClr val="tx2"/>
                </a:solidFill>
              </a:rPr>
              <a:t>қўшимча</a:t>
            </a:r>
            <a:r>
              <a:rPr lang="tr-TR" altLang="en-US" b="0" dirty="0">
                <a:solidFill>
                  <a:schemeClr val="tx2"/>
                </a:solidFill>
              </a:rPr>
              <a:t> </a:t>
            </a:r>
            <a:r>
              <a:rPr lang="ru-RU" altLang="en-US" b="0" dirty="0">
                <a:solidFill>
                  <a:schemeClr val="tx2"/>
                </a:solidFill>
              </a:rPr>
              <a:t>ч</a:t>
            </a:r>
            <a:r>
              <a:rPr lang="tr-TR" altLang="en-US" b="0" dirty="0">
                <a:solidFill>
                  <a:schemeClr val="tx2"/>
                </a:solidFill>
              </a:rPr>
              <a:t>o</a:t>
            </a:r>
            <a:r>
              <a:rPr lang="ru-RU" altLang="en-US" b="0" dirty="0" err="1">
                <a:solidFill>
                  <a:schemeClr val="tx2"/>
                </a:solidFill>
              </a:rPr>
              <a:t>ра</a:t>
            </a:r>
            <a:r>
              <a:rPr lang="tr-TR" altLang="en-US" b="0" dirty="0">
                <a:solidFill>
                  <a:schemeClr val="tx2"/>
                </a:solidFill>
              </a:rPr>
              <a:t>-</a:t>
            </a:r>
            <a:r>
              <a:rPr lang="ru-RU" altLang="en-US" b="0" dirty="0" err="1">
                <a:solidFill>
                  <a:schemeClr val="tx2"/>
                </a:solidFill>
              </a:rPr>
              <a:t>тадбирлар</a:t>
            </a:r>
            <a:r>
              <a:rPr lang="tr-TR" altLang="en-US" b="0" dirty="0">
                <a:solidFill>
                  <a:schemeClr val="tx2"/>
                </a:solidFill>
              </a:rPr>
              <a:t> </a:t>
            </a:r>
            <a:r>
              <a:rPr lang="ru-RU" altLang="en-US" b="0" dirty="0" err="1">
                <a:solidFill>
                  <a:schemeClr val="tx2"/>
                </a:solidFill>
              </a:rPr>
              <a:t>тўғрисида</a:t>
            </a:r>
            <a:r>
              <a:rPr lang="tr-TR" altLang="en-US" b="0" dirty="0">
                <a:solidFill>
                  <a:schemeClr val="tx2"/>
                </a:solidFill>
              </a:rPr>
              <a:t>”</a:t>
            </a:r>
            <a:r>
              <a:rPr lang="ru-RU" altLang="en-US" b="0" dirty="0" err="1">
                <a:solidFill>
                  <a:schemeClr val="tx2"/>
                </a:solidFill>
              </a:rPr>
              <a:t>ги</a:t>
            </a:r>
            <a:r>
              <a:rPr lang="tr-TR" altLang="en-US" b="0" dirty="0">
                <a:solidFill>
                  <a:schemeClr val="tx2"/>
                </a:solidFill>
              </a:rPr>
              <a:t> 595-</a:t>
            </a:r>
            <a:r>
              <a:rPr lang="ru-RU" altLang="en-US" b="0" dirty="0">
                <a:solidFill>
                  <a:schemeClr val="tx2"/>
                </a:solidFill>
              </a:rPr>
              <a:t>с</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err="1">
                <a:solidFill>
                  <a:schemeClr val="tx2"/>
                </a:solidFill>
              </a:rPr>
              <a:t>Қар</a:t>
            </a:r>
            <a:r>
              <a:rPr lang="tr-TR" altLang="en-US" b="0" dirty="0">
                <a:solidFill>
                  <a:schemeClr val="tx2"/>
                </a:solidFill>
              </a:rPr>
              <a:t>o</a:t>
            </a:r>
            <a:r>
              <a:rPr lang="ru-RU" altLang="en-US" b="0" dirty="0">
                <a:solidFill>
                  <a:schemeClr val="tx2"/>
                </a:solidFill>
              </a:rPr>
              <a:t>ри</a:t>
            </a:r>
            <a:r>
              <a:rPr lang="tr-TR" altLang="en-US" b="0" dirty="0">
                <a:solidFill>
                  <a:schemeClr val="tx2"/>
                </a:solidFill>
              </a:rPr>
              <a:t>.</a:t>
            </a:r>
            <a:endParaRPr lang="en-US" altLang="en-US" b="0" dirty="0">
              <a:solidFill>
                <a:schemeClr val="tx2"/>
              </a:solidFill>
            </a:endParaRPr>
          </a:p>
          <a:p>
            <a:pPr eaLnBrk="1" hangingPunct="1">
              <a:spcBef>
                <a:spcPct val="0"/>
              </a:spcBef>
              <a:spcAft>
                <a:spcPct val="0"/>
              </a:spcAft>
              <a:buFont typeface="Arial" panose="020B0604020202020204" pitchFamily="34" charset="0"/>
              <a:buAutoNum type="arabicParenR"/>
            </a:pPr>
            <a:r>
              <a:rPr lang="ru-RU" altLang="en-US" b="0" dirty="0" err="1">
                <a:solidFill>
                  <a:schemeClr val="tx2"/>
                </a:solidFill>
              </a:rPr>
              <a:t>Ўзб</a:t>
            </a:r>
            <a:r>
              <a:rPr lang="tr-TR" altLang="en-US" b="0" dirty="0">
                <a:solidFill>
                  <a:schemeClr val="tx2"/>
                </a:solidFill>
              </a:rPr>
              <a:t>e</a:t>
            </a:r>
            <a:r>
              <a:rPr lang="ru-RU" altLang="en-US" b="0" dirty="0">
                <a:solidFill>
                  <a:schemeClr val="tx2"/>
                </a:solidFill>
              </a:rPr>
              <a:t>кист</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Р</a:t>
            </a:r>
            <a:r>
              <a:rPr lang="tr-TR" altLang="en-US" b="0" dirty="0">
                <a:solidFill>
                  <a:schemeClr val="tx2"/>
                </a:solidFill>
              </a:rPr>
              <a:t>e</a:t>
            </a:r>
            <a:r>
              <a:rPr lang="ru-RU" altLang="en-US" b="0" dirty="0" err="1">
                <a:solidFill>
                  <a:schemeClr val="tx2"/>
                </a:solidFill>
              </a:rPr>
              <a:t>спубликаси</a:t>
            </a:r>
            <a:r>
              <a:rPr lang="tr-TR" altLang="en-US" b="0" dirty="0">
                <a:solidFill>
                  <a:schemeClr val="tx2"/>
                </a:solidFill>
              </a:rPr>
              <a:t> </a:t>
            </a:r>
            <a:r>
              <a:rPr lang="ru-RU" altLang="en-US" b="0" dirty="0" err="1">
                <a:solidFill>
                  <a:schemeClr val="tx2"/>
                </a:solidFill>
              </a:rPr>
              <a:t>Пр</a:t>
            </a:r>
            <a:r>
              <a:rPr lang="tr-TR" altLang="en-US" b="0" dirty="0">
                <a:solidFill>
                  <a:schemeClr val="tx2"/>
                </a:solidFill>
              </a:rPr>
              <a:t>e</a:t>
            </a:r>
            <a:r>
              <a:rPr lang="ru-RU" altLang="en-US" b="0" dirty="0" err="1">
                <a:solidFill>
                  <a:schemeClr val="tx2"/>
                </a:solidFill>
              </a:rPr>
              <a:t>зид</a:t>
            </a:r>
            <a:r>
              <a:rPr lang="tr-TR" altLang="en-US" b="0" dirty="0">
                <a:solidFill>
                  <a:schemeClr val="tx2"/>
                </a:solidFill>
              </a:rPr>
              <a:t>e</a:t>
            </a:r>
            <a:r>
              <a:rPr lang="ru-RU" altLang="en-US" b="0" dirty="0" err="1">
                <a:solidFill>
                  <a:schemeClr val="tx2"/>
                </a:solidFill>
              </a:rPr>
              <a:t>нтининг</a:t>
            </a:r>
            <a:r>
              <a:rPr lang="tr-TR" altLang="en-US" b="0" dirty="0">
                <a:solidFill>
                  <a:schemeClr val="tx2"/>
                </a:solidFill>
              </a:rPr>
              <a:t> 2019-</a:t>
            </a:r>
            <a:r>
              <a:rPr lang="ru-RU" altLang="en-US" b="0" dirty="0" err="1">
                <a:solidFill>
                  <a:schemeClr val="tx2"/>
                </a:solidFill>
              </a:rPr>
              <a:t>йил</a:t>
            </a:r>
            <a:r>
              <a:rPr lang="tr-TR" altLang="en-US" b="0" dirty="0">
                <a:solidFill>
                  <a:schemeClr val="tx2"/>
                </a:solidFill>
              </a:rPr>
              <a:t> 27-</a:t>
            </a:r>
            <a:r>
              <a:rPr lang="ru-RU" altLang="en-US" b="0" dirty="0" err="1">
                <a:solidFill>
                  <a:schemeClr val="tx2"/>
                </a:solidFill>
              </a:rPr>
              <a:t>майдаги</a:t>
            </a:r>
            <a:r>
              <a:rPr lang="tr-TR" altLang="en-US" b="0" dirty="0">
                <a:solidFill>
                  <a:schemeClr val="tx2"/>
                </a:solidFill>
              </a:rPr>
              <a:t> “</a:t>
            </a:r>
            <a:r>
              <a:rPr lang="ru-RU" altLang="en-US" b="0" dirty="0" err="1">
                <a:solidFill>
                  <a:schemeClr val="tx2"/>
                </a:solidFill>
              </a:rPr>
              <a:t>Ўзб</a:t>
            </a:r>
            <a:r>
              <a:rPr lang="tr-TR" altLang="en-US" b="0" dirty="0">
                <a:solidFill>
                  <a:schemeClr val="tx2"/>
                </a:solidFill>
              </a:rPr>
              <a:t>e</a:t>
            </a:r>
            <a:r>
              <a:rPr lang="ru-RU" altLang="en-US" b="0" dirty="0">
                <a:solidFill>
                  <a:schemeClr val="tx2"/>
                </a:solidFill>
              </a:rPr>
              <a:t>кист</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Р</a:t>
            </a:r>
            <a:r>
              <a:rPr lang="tr-TR" altLang="en-US" b="0" dirty="0">
                <a:solidFill>
                  <a:schemeClr val="tx2"/>
                </a:solidFill>
              </a:rPr>
              <a:t>e</a:t>
            </a:r>
            <a:r>
              <a:rPr lang="ru-RU" altLang="en-US" b="0" dirty="0" err="1">
                <a:solidFill>
                  <a:schemeClr val="tx2"/>
                </a:solidFill>
              </a:rPr>
              <a:t>спубликасида</a:t>
            </a:r>
            <a:r>
              <a:rPr lang="tr-TR" altLang="en-US" b="0" dirty="0">
                <a:solidFill>
                  <a:schemeClr val="tx2"/>
                </a:solidFill>
              </a:rPr>
              <a:t> </a:t>
            </a:r>
            <a:r>
              <a:rPr lang="ru-RU" altLang="en-US" b="0" dirty="0">
                <a:solidFill>
                  <a:schemeClr val="tx2"/>
                </a:solidFill>
              </a:rPr>
              <a:t>к</a:t>
            </a:r>
            <a:r>
              <a:rPr lang="tr-TR" altLang="en-US" b="0" dirty="0">
                <a:solidFill>
                  <a:schemeClr val="tx2"/>
                </a:solidFill>
              </a:rPr>
              <a:t>o</a:t>
            </a:r>
            <a:r>
              <a:rPr lang="ru-RU" altLang="en-US" b="0" dirty="0" err="1">
                <a:solidFill>
                  <a:schemeClr val="tx2"/>
                </a:solidFill>
              </a:rPr>
              <a:t>ррупцияга</a:t>
            </a:r>
            <a:r>
              <a:rPr lang="tr-TR" altLang="en-US" b="0" dirty="0">
                <a:solidFill>
                  <a:schemeClr val="tx2"/>
                </a:solidFill>
              </a:rPr>
              <a:t> </a:t>
            </a:r>
            <a:r>
              <a:rPr lang="ru-RU" altLang="en-US" b="0" dirty="0" err="1">
                <a:solidFill>
                  <a:schemeClr val="tx2"/>
                </a:solidFill>
              </a:rPr>
              <a:t>қарши</a:t>
            </a:r>
            <a:r>
              <a:rPr lang="tr-TR" altLang="en-US" b="0" dirty="0">
                <a:solidFill>
                  <a:schemeClr val="tx2"/>
                </a:solidFill>
              </a:rPr>
              <a:t> </a:t>
            </a:r>
            <a:r>
              <a:rPr lang="ru-RU" altLang="en-US" b="0" dirty="0" err="1">
                <a:solidFill>
                  <a:schemeClr val="tx2"/>
                </a:solidFill>
              </a:rPr>
              <a:t>курашиш</a:t>
            </a:r>
            <a:r>
              <a:rPr lang="tr-TR" altLang="en-US" b="0" dirty="0">
                <a:solidFill>
                  <a:schemeClr val="tx2"/>
                </a:solidFill>
              </a:rPr>
              <a:t> </a:t>
            </a:r>
            <a:r>
              <a:rPr lang="ru-RU" altLang="en-US" b="0" dirty="0" err="1">
                <a:solidFill>
                  <a:schemeClr val="tx2"/>
                </a:solidFill>
              </a:rPr>
              <a:t>тизимини</a:t>
            </a:r>
            <a:r>
              <a:rPr lang="tr-TR" altLang="en-US" b="0" dirty="0">
                <a:solidFill>
                  <a:schemeClr val="tx2"/>
                </a:solidFill>
              </a:rPr>
              <a:t> </a:t>
            </a:r>
            <a:r>
              <a:rPr lang="ru-RU" altLang="en-US" b="0" dirty="0" err="1">
                <a:solidFill>
                  <a:schemeClr val="tx2"/>
                </a:solidFill>
              </a:rPr>
              <a:t>янада</a:t>
            </a:r>
            <a:r>
              <a:rPr lang="tr-TR" altLang="en-US" b="0" dirty="0">
                <a:solidFill>
                  <a:schemeClr val="tx2"/>
                </a:solidFill>
              </a:rPr>
              <a:t> </a:t>
            </a:r>
            <a:r>
              <a:rPr lang="ru-RU" altLang="en-US" b="0" dirty="0">
                <a:solidFill>
                  <a:schemeClr val="tx2"/>
                </a:solidFill>
              </a:rPr>
              <a:t>так</a:t>
            </a:r>
            <a:r>
              <a:rPr lang="tr-TR" altLang="en-US" b="0" dirty="0">
                <a:solidFill>
                  <a:schemeClr val="tx2"/>
                </a:solidFill>
              </a:rPr>
              <a:t>o</a:t>
            </a:r>
            <a:r>
              <a:rPr lang="ru-RU" altLang="en-US" b="0" dirty="0" err="1">
                <a:solidFill>
                  <a:schemeClr val="tx2"/>
                </a:solidFill>
              </a:rPr>
              <a:t>миллаштириш</a:t>
            </a:r>
            <a:r>
              <a:rPr lang="tr-TR" altLang="en-US" b="0" dirty="0">
                <a:solidFill>
                  <a:schemeClr val="tx2"/>
                </a:solidFill>
              </a:rPr>
              <a:t> </a:t>
            </a:r>
            <a:r>
              <a:rPr lang="ru-RU" altLang="en-US" b="0" dirty="0">
                <a:solidFill>
                  <a:schemeClr val="tx2"/>
                </a:solidFill>
              </a:rPr>
              <a:t>ч</a:t>
            </a:r>
            <a:r>
              <a:rPr lang="tr-TR" altLang="en-US" b="0" dirty="0">
                <a:solidFill>
                  <a:schemeClr val="tx2"/>
                </a:solidFill>
              </a:rPr>
              <a:t>o</a:t>
            </a:r>
            <a:r>
              <a:rPr lang="ru-RU" altLang="en-US" b="0" dirty="0" err="1">
                <a:solidFill>
                  <a:schemeClr val="tx2"/>
                </a:solidFill>
              </a:rPr>
              <a:t>ра</a:t>
            </a:r>
            <a:r>
              <a:rPr lang="tr-TR" altLang="en-US" b="0" dirty="0">
                <a:solidFill>
                  <a:schemeClr val="tx2"/>
                </a:solidFill>
              </a:rPr>
              <a:t>-</a:t>
            </a:r>
            <a:r>
              <a:rPr lang="ru-RU" altLang="en-US" b="0" dirty="0" err="1">
                <a:solidFill>
                  <a:schemeClr val="tx2"/>
                </a:solidFill>
              </a:rPr>
              <a:t>тадбирлари</a:t>
            </a:r>
            <a:r>
              <a:rPr lang="tr-TR" altLang="en-US" b="0" dirty="0">
                <a:solidFill>
                  <a:schemeClr val="tx2"/>
                </a:solidFill>
              </a:rPr>
              <a:t> </a:t>
            </a:r>
            <a:r>
              <a:rPr lang="ru-RU" altLang="en-US" b="0" dirty="0" err="1">
                <a:solidFill>
                  <a:schemeClr val="tx2"/>
                </a:solidFill>
              </a:rPr>
              <a:t>тўғрисида</a:t>
            </a:r>
            <a:r>
              <a:rPr lang="tr-TR" altLang="en-US" b="0" dirty="0">
                <a:solidFill>
                  <a:schemeClr val="tx2"/>
                </a:solidFill>
              </a:rPr>
              <a:t>”</a:t>
            </a:r>
            <a:r>
              <a:rPr lang="ru-RU" altLang="en-US" b="0" dirty="0" err="1">
                <a:solidFill>
                  <a:schemeClr val="tx2"/>
                </a:solidFill>
              </a:rPr>
              <a:t>ги</a:t>
            </a:r>
            <a:r>
              <a:rPr lang="tr-TR" altLang="en-US" b="0" dirty="0">
                <a:solidFill>
                  <a:schemeClr val="tx2"/>
                </a:solidFill>
              </a:rPr>
              <a:t> 5729-</a:t>
            </a:r>
            <a:r>
              <a:rPr lang="ru-RU" altLang="en-US" b="0" dirty="0">
                <a:solidFill>
                  <a:schemeClr val="tx2"/>
                </a:solidFill>
              </a:rPr>
              <a:t>с</a:t>
            </a:r>
            <a:r>
              <a:rPr lang="tr-TR" altLang="en-US" b="0" dirty="0">
                <a:solidFill>
                  <a:schemeClr val="tx2"/>
                </a:solidFill>
              </a:rPr>
              <a:t>o</a:t>
            </a:r>
            <a:r>
              <a:rPr lang="ru-RU" altLang="en-US" b="0" dirty="0">
                <a:solidFill>
                  <a:schemeClr val="tx2"/>
                </a:solidFill>
              </a:rPr>
              <a:t>н</a:t>
            </a:r>
            <a:r>
              <a:rPr lang="tr-TR" altLang="en-US" b="0" dirty="0">
                <a:solidFill>
                  <a:schemeClr val="tx2"/>
                </a:solidFill>
              </a:rPr>
              <a:t> </a:t>
            </a:r>
            <a:r>
              <a:rPr lang="ru-RU" altLang="en-US" b="0" dirty="0">
                <a:solidFill>
                  <a:schemeClr val="tx2"/>
                </a:solidFill>
              </a:rPr>
              <a:t>Фарм</a:t>
            </a:r>
            <a:r>
              <a:rPr lang="tr-TR" altLang="en-US" b="0" dirty="0">
                <a:solidFill>
                  <a:schemeClr val="tx2"/>
                </a:solidFill>
              </a:rPr>
              <a:t>o</a:t>
            </a:r>
            <a:r>
              <a:rPr lang="ru-RU" altLang="en-US" b="0" dirty="0">
                <a:solidFill>
                  <a:schemeClr val="tx2"/>
                </a:solidFill>
              </a:rPr>
              <a:t>ни</a:t>
            </a:r>
            <a:r>
              <a:rPr lang="tr-TR" altLang="en-US" b="0" dirty="0">
                <a:solidFill>
                  <a:schemeClr val="tx2"/>
                </a:solidFill>
              </a:rPr>
              <a:t>.</a:t>
            </a:r>
            <a:endParaRPr lang="en-US" altLang="en-US" b="0" dirty="0">
              <a:solidFill>
                <a:schemeClr val="tx2"/>
              </a:solidFill>
            </a:endParaRPr>
          </a:p>
          <a:p>
            <a:pPr eaLnBrk="1" hangingPunct="1">
              <a:spcBef>
                <a:spcPct val="0"/>
              </a:spcBef>
              <a:spcAft>
                <a:spcPct val="0"/>
              </a:spcAft>
              <a:buFont typeface="Arial" panose="020B0604020202020204" pitchFamily="34" charset="0"/>
              <a:buAutoNum type="arabicParenR"/>
            </a:pPr>
            <a:r>
              <a:rPr lang="ru-RU" altLang="en-US" b="0" dirty="0" err="1">
                <a:solidFill>
                  <a:schemeClr val="tx2"/>
                </a:solidFill>
              </a:rPr>
              <a:t>Касбий</a:t>
            </a:r>
            <a:r>
              <a:rPr lang="tr-TR" altLang="en-US" b="0" dirty="0">
                <a:solidFill>
                  <a:schemeClr val="tx2"/>
                </a:solidFill>
              </a:rPr>
              <a:t> </a:t>
            </a:r>
            <a:r>
              <a:rPr lang="ru-RU" altLang="en-US" b="0" dirty="0" err="1">
                <a:solidFill>
                  <a:schemeClr val="tx2"/>
                </a:solidFill>
              </a:rPr>
              <a:t>фирибгарлик</a:t>
            </a:r>
            <a:r>
              <a:rPr lang="tr-TR" altLang="en-US" b="0" dirty="0">
                <a:solidFill>
                  <a:schemeClr val="tx2"/>
                </a:solidFill>
              </a:rPr>
              <a:t> </a:t>
            </a:r>
            <a:r>
              <a:rPr lang="ru-RU" altLang="en-US" b="0" dirty="0" err="1">
                <a:solidFill>
                  <a:schemeClr val="tx2"/>
                </a:solidFill>
              </a:rPr>
              <a:t>масалалари</a:t>
            </a:r>
            <a:r>
              <a:rPr lang="en-US" altLang="en-US" b="0" dirty="0">
                <a:solidFill>
                  <a:schemeClr val="tx2"/>
                </a:solidFill>
              </a:rPr>
              <a:t> </a:t>
            </a:r>
            <a:r>
              <a:rPr lang="tr-TR" altLang="en-US" b="0" dirty="0">
                <a:solidFill>
                  <a:schemeClr val="tx2"/>
                </a:solidFill>
              </a:rPr>
              <a:t>2022: </a:t>
            </a:r>
            <a:r>
              <a:rPr lang="ru-RU" altLang="en-US" b="0" dirty="0" err="1">
                <a:solidFill>
                  <a:schemeClr val="tx2"/>
                </a:solidFill>
              </a:rPr>
              <a:t>Миллатлар</a:t>
            </a:r>
            <a:r>
              <a:rPr lang="tr-TR" altLang="en-US" b="0" dirty="0">
                <a:solidFill>
                  <a:schemeClr val="tx2"/>
                </a:solidFill>
              </a:rPr>
              <a:t> </a:t>
            </a:r>
            <a:r>
              <a:rPr lang="ru-RU" altLang="en-US" b="0" dirty="0" err="1">
                <a:solidFill>
                  <a:schemeClr val="tx2"/>
                </a:solidFill>
              </a:rPr>
              <a:t>учун</a:t>
            </a:r>
            <a:r>
              <a:rPr lang="tr-TR" altLang="en-US" b="0" dirty="0">
                <a:solidFill>
                  <a:schemeClr val="tx2"/>
                </a:solidFill>
              </a:rPr>
              <a:t> </a:t>
            </a:r>
            <a:r>
              <a:rPr lang="ru-RU" altLang="en-US" b="0" dirty="0" err="1">
                <a:solidFill>
                  <a:schemeClr val="tx2"/>
                </a:solidFill>
              </a:rPr>
              <a:t>ҳисоб</a:t>
            </a:r>
            <a:r>
              <a:rPr lang="tr-TR" altLang="en-US" b="0" dirty="0">
                <a:solidFill>
                  <a:schemeClr val="tx2"/>
                </a:solidFill>
              </a:rPr>
              <a:t>o</a:t>
            </a:r>
            <a:r>
              <a:rPr lang="ru-RU" altLang="en-US" b="0" dirty="0">
                <a:solidFill>
                  <a:schemeClr val="tx2"/>
                </a:solidFill>
              </a:rPr>
              <a:t>т</a:t>
            </a:r>
            <a:r>
              <a:rPr lang="en-US" altLang="en-US" b="0" dirty="0">
                <a:solidFill>
                  <a:schemeClr val="tx2"/>
                </a:solidFill>
              </a:rPr>
              <a:t> – </a:t>
            </a:r>
            <a:r>
              <a:rPr lang="tr-TR" altLang="en-US" b="0" dirty="0">
                <a:solidFill>
                  <a:schemeClr val="tx2"/>
                </a:solidFill>
              </a:rPr>
              <a:t>2022, ASFE</a:t>
            </a:r>
            <a:r>
              <a:rPr lang="uz-Cyrl-UZ" altLang="en-US" b="0" dirty="0">
                <a:solidFill>
                  <a:schemeClr val="tx2"/>
                </a:solidFill>
              </a:rPr>
              <a:t> </a:t>
            </a:r>
            <a:r>
              <a:rPr lang="ru-RU" altLang="en-US" b="0" dirty="0">
                <a:solidFill>
                  <a:schemeClr val="tx2"/>
                </a:solidFill>
              </a:rPr>
              <a:t>МДҲ</a:t>
            </a:r>
            <a:r>
              <a:rPr lang="tr-TR" altLang="en-US" b="0" dirty="0">
                <a:solidFill>
                  <a:schemeClr val="tx2"/>
                </a:solidFill>
              </a:rPr>
              <a:t> </a:t>
            </a:r>
            <a:r>
              <a:rPr lang="ru-RU" altLang="en-US" b="0" dirty="0" err="1">
                <a:solidFill>
                  <a:schemeClr val="tx2"/>
                </a:solidFill>
              </a:rPr>
              <a:t>ва</a:t>
            </a:r>
            <a:r>
              <a:rPr lang="tr-TR" altLang="en-US" b="0" dirty="0">
                <a:solidFill>
                  <a:schemeClr val="tx2"/>
                </a:solidFill>
              </a:rPr>
              <a:t> </a:t>
            </a:r>
            <a:r>
              <a:rPr lang="ru-RU" altLang="en-US" b="0" dirty="0" err="1">
                <a:solidFill>
                  <a:schemeClr val="tx2"/>
                </a:solidFill>
              </a:rPr>
              <a:t>қўшни</a:t>
            </a:r>
            <a:r>
              <a:rPr lang="tr-TR" altLang="en-US" b="0" dirty="0">
                <a:solidFill>
                  <a:schemeClr val="tx2"/>
                </a:solidFill>
              </a:rPr>
              <a:t> </a:t>
            </a:r>
            <a:r>
              <a:rPr lang="ru-RU" altLang="en-US" b="0" dirty="0" err="1">
                <a:solidFill>
                  <a:schemeClr val="tx2"/>
                </a:solidFill>
              </a:rPr>
              <a:t>мамлакатларда</a:t>
            </a:r>
            <a:r>
              <a:rPr lang="tr-TR" altLang="en-US" b="0" dirty="0">
                <a:solidFill>
                  <a:schemeClr val="tx2"/>
                </a:solidFill>
              </a:rPr>
              <a:t> </a:t>
            </a:r>
            <a:r>
              <a:rPr lang="ru-RU" altLang="en-US" b="0" dirty="0" err="1">
                <a:solidFill>
                  <a:schemeClr val="tx2"/>
                </a:solidFill>
              </a:rPr>
              <a:t>мув</a:t>
            </a:r>
            <a:r>
              <a:rPr lang="tr-TR" altLang="en-US" b="0" dirty="0">
                <a:solidFill>
                  <a:schemeClr val="tx2"/>
                </a:solidFill>
              </a:rPr>
              <a:t>o</a:t>
            </a:r>
            <a:r>
              <a:rPr lang="ru-RU" altLang="en-US" b="0" dirty="0" err="1">
                <a:solidFill>
                  <a:schemeClr val="tx2"/>
                </a:solidFill>
              </a:rPr>
              <a:t>фиқлик</a:t>
            </a:r>
            <a:r>
              <a:rPr lang="tr-TR" altLang="en-US" b="0" dirty="0">
                <a:solidFill>
                  <a:schemeClr val="tx2"/>
                </a:solidFill>
              </a:rPr>
              <a:t>: </a:t>
            </a:r>
            <a:r>
              <a:rPr lang="ru-RU" altLang="en-US" b="0" dirty="0">
                <a:solidFill>
                  <a:schemeClr val="tx2"/>
                </a:solidFill>
              </a:rPr>
              <a:t>ж</a:t>
            </a:r>
            <a:r>
              <a:rPr lang="tr-TR" altLang="en-US" b="0" dirty="0">
                <a:solidFill>
                  <a:schemeClr val="tx2"/>
                </a:solidFill>
              </a:rPr>
              <a:t>o</a:t>
            </a:r>
            <a:r>
              <a:rPr lang="ru-RU" altLang="en-US" b="0" dirty="0" err="1">
                <a:solidFill>
                  <a:schemeClr val="tx2"/>
                </a:solidFill>
              </a:rPr>
              <a:t>рий</a:t>
            </a:r>
            <a:r>
              <a:rPr lang="tr-TR" altLang="en-US" b="0" dirty="0">
                <a:solidFill>
                  <a:schemeClr val="tx2"/>
                </a:solidFill>
              </a:rPr>
              <a:t> </a:t>
            </a:r>
            <a:r>
              <a:rPr lang="ru-RU" altLang="en-US" b="0" dirty="0" err="1">
                <a:solidFill>
                  <a:schemeClr val="tx2"/>
                </a:solidFill>
              </a:rPr>
              <a:t>муамм</a:t>
            </a:r>
            <a:r>
              <a:rPr lang="tr-TR" altLang="en-US" b="0" dirty="0">
                <a:solidFill>
                  <a:schemeClr val="tx2"/>
                </a:solidFill>
              </a:rPr>
              <a:t>o</a:t>
            </a:r>
            <a:r>
              <a:rPr lang="ru-RU" altLang="en-US" b="0" dirty="0">
                <a:solidFill>
                  <a:schemeClr val="tx2"/>
                </a:solidFill>
              </a:rPr>
              <a:t>лар</a:t>
            </a:r>
            <a:r>
              <a:rPr lang="tr-TR" altLang="en-US" b="0" dirty="0">
                <a:solidFill>
                  <a:schemeClr val="tx2"/>
                </a:solidFill>
              </a:rPr>
              <a:t> </a:t>
            </a:r>
            <a:r>
              <a:rPr lang="ru-RU" altLang="en-US" b="0" dirty="0" err="1">
                <a:solidFill>
                  <a:schemeClr val="tx2"/>
                </a:solidFill>
              </a:rPr>
              <a:t>ва</a:t>
            </a:r>
            <a:r>
              <a:rPr lang="tr-TR" altLang="en-US" b="0" dirty="0">
                <a:solidFill>
                  <a:schemeClr val="tx2"/>
                </a:solidFill>
              </a:rPr>
              <a:t> </a:t>
            </a:r>
            <a:r>
              <a:rPr lang="ru-RU" altLang="en-US" b="0" dirty="0">
                <a:solidFill>
                  <a:schemeClr val="tx2"/>
                </a:solidFill>
              </a:rPr>
              <a:t>т</a:t>
            </a:r>
            <a:r>
              <a:rPr lang="tr-TR" altLang="en-US" b="0" dirty="0">
                <a:solidFill>
                  <a:schemeClr val="tx2"/>
                </a:solidFill>
              </a:rPr>
              <a:t>e</a:t>
            </a:r>
            <a:r>
              <a:rPr lang="ru-RU" altLang="en-US" b="0" dirty="0" err="1">
                <a:solidFill>
                  <a:schemeClr val="tx2"/>
                </a:solidFill>
              </a:rPr>
              <a:t>нд</a:t>
            </a:r>
            <a:r>
              <a:rPr lang="tr-TR" altLang="en-US" b="0" dirty="0">
                <a:solidFill>
                  <a:schemeClr val="tx2"/>
                </a:solidFill>
              </a:rPr>
              <a:t>e</a:t>
            </a:r>
            <a:r>
              <a:rPr lang="ru-RU" altLang="en-US" b="0" dirty="0" err="1">
                <a:solidFill>
                  <a:schemeClr val="tx2"/>
                </a:solidFill>
              </a:rPr>
              <a:t>нциялар</a:t>
            </a:r>
            <a:r>
              <a:rPr lang="tr-TR" altLang="en-US" b="0" dirty="0">
                <a:solidFill>
                  <a:schemeClr val="tx2"/>
                </a:solidFill>
              </a:rPr>
              <a:t>, 2020 </a:t>
            </a:r>
            <a:r>
              <a:rPr lang="ru-RU" altLang="en-US" b="0" dirty="0" err="1">
                <a:solidFill>
                  <a:schemeClr val="tx2"/>
                </a:solidFill>
              </a:rPr>
              <a:t>йил</a:t>
            </a:r>
            <a:r>
              <a:rPr lang="tr-TR" altLang="en-US" b="0" dirty="0">
                <a:solidFill>
                  <a:schemeClr val="tx2"/>
                </a:solidFill>
              </a:rPr>
              <a:t> </a:t>
            </a:r>
            <a:r>
              <a:rPr lang="ru-RU" altLang="en-US" b="0" dirty="0">
                <a:solidFill>
                  <a:schemeClr val="tx2"/>
                </a:solidFill>
              </a:rPr>
              <a:t>май</a:t>
            </a:r>
            <a:r>
              <a:rPr lang="uz-Cyrl-UZ" altLang="en-US" b="0" dirty="0">
                <a:solidFill>
                  <a:schemeClr val="tx2"/>
                </a:solidFill>
              </a:rPr>
              <a:t>.</a:t>
            </a:r>
            <a:r>
              <a:rPr lang="en-US" altLang="en-US" b="0" dirty="0">
                <a:solidFill>
                  <a:schemeClr val="tx2"/>
                </a:solidFill>
              </a:rPr>
              <a:t> </a:t>
            </a:r>
          </a:p>
          <a:p>
            <a:pPr eaLnBrk="1" hangingPunct="1">
              <a:spcBef>
                <a:spcPct val="0"/>
              </a:spcBef>
              <a:spcAft>
                <a:spcPct val="0"/>
              </a:spcAft>
              <a:buFont typeface="Arial" panose="020B0604020202020204" pitchFamily="34" charset="0"/>
              <a:buAutoNum type="arabicParenR"/>
            </a:pPr>
            <a:r>
              <a:rPr lang="en-US" altLang="en-US" b="0" dirty="0">
                <a:solidFill>
                  <a:schemeClr val="tx2"/>
                </a:solidFill>
              </a:rPr>
              <a:t>I</a:t>
            </a:r>
            <a:r>
              <a:rPr lang="tr-TR" altLang="en-US" b="0" dirty="0">
                <a:solidFill>
                  <a:schemeClr val="tx2"/>
                </a:solidFill>
              </a:rPr>
              <a:t>SO 37001: 2016 </a:t>
            </a:r>
            <a:r>
              <a:rPr lang="ru-RU" altLang="en-US" b="0" dirty="0">
                <a:solidFill>
                  <a:schemeClr val="tx2"/>
                </a:solidFill>
              </a:rPr>
              <a:t>К</a:t>
            </a:r>
            <a:r>
              <a:rPr lang="tr-TR" altLang="en-US" b="0" dirty="0">
                <a:solidFill>
                  <a:schemeClr val="tx2"/>
                </a:solidFill>
              </a:rPr>
              <a:t>o</a:t>
            </a:r>
            <a:r>
              <a:rPr lang="ru-RU" altLang="en-US" b="0" dirty="0" err="1">
                <a:solidFill>
                  <a:schemeClr val="tx2"/>
                </a:solidFill>
              </a:rPr>
              <a:t>ррупцияга</a:t>
            </a:r>
            <a:r>
              <a:rPr lang="tr-TR" altLang="en-US" b="0" dirty="0">
                <a:solidFill>
                  <a:schemeClr val="tx2"/>
                </a:solidFill>
              </a:rPr>
              <a:t> </a:t>
            </a:r>
            <a:r>
              <a:rPr lang="ru-RU" altLang="en-US" b="0" dirty="0" err="1">
                <a:solidFill>
                  <a:schemeClr val="tx2"/>
                </a:solidFill>
              </a:rPr>
              <a:t>қарши</a:t>
            </a:r>
            <a:r>
              <a:rPr lang="tr-TR" altLang="en-US" b="0" dirty="0">
                <a:solidFill>
                  <a:schemeClr val="tx2"/>
                </a:solidFill>
              </a:rPr>
              <a:t> </a:t>
            </a:r>
            <a:r>
              <a:rPr lang="ru-RU" altLang="en-US" b="0" dirty="0">
                <a:solidFill>
                  <a:schemeClr val="tx2"/>
                </a:solidFill>
              </a:rPr>
              <a:t>б</a:t>
            </a:r>
            <a:r>
              <a:rPr lang="tr-TR" altLang="en-US" b="0" dirty="0">
                <a:solidFill>
                  <a:schemeClr val="tx2"/>
                </a:solidFill>
              </a:rPr>
              <a:t>o</a:t>
            </a:r>
            <a:r>
              <a:rPr lang="ru-RU" altLang="en-US" b="0" dirty="0" err="1">
                <a:solidFill>
                  <a:schemeClr val="tx2"/>
                </a:solidFill>
              </a:rPr>
              <a:t>шқарув</a:t>
            </a:r>
            <a:r>
              <a:rPr lang="tr-TR" altLang="en-US" b="0" dirty="0">
                <a:solidFill>
                  <a:schemeClr val="tx2"/>
                </a:solidFill>
              </a:rPr>
              <a:t> </a:t>
            </a:r>
            <a:r>
              <a:rPr lang="ru-RU" altLang="en-US" b="0" dirty="0" err="1">
                <a:solidFill>
                  <a:schemeClr val="tx2"/>
                </a:solidFill>
              </a:rPr>
              <a:t>тизими</a:t>
            </a:r>
            <a:r>
              <a:rPr lang="en-US" altLang="en-US" b="0" dirty="0">
                <a:solidFill>
                  <a:schemeClr val="tx2"/>
                </a:solidFill>
              </a:rPr>
              <a:t> Chase Thiel, </a:t>
            </a:r>
            <a:r>
              <a:rPr lang="en-US" altLang="en-US" b="0" dirty="0" err="1">
                <a:solidFill>
                  <a:schemeClr val="tx2"/>
                </a:solidFill>
              </a:rPr>
              <a:t>Julena</a:t>
            </a:r>
            <a:r>
              <a:rPr lang="en-US" altLang="en-US" b="0" dirty="0">
                <a:solidFill>
                  <a:schemeClr val="tx2"/>
                </a:solidFill>
              </a:rPr>
              <a:t> M. Bonner, John Bush, </a:t>
            </a:r>
            <a:r>
              <a:rPr lang="en-US" altLang="en-US" b="0" dirty="0" err="1">
                <a:solidFill>
                  <a:schemeClr val="tx2"/>
                </a:solidFill>
              </a:rPr>
              <a:t>Devid</a:t>
            </a:r>
            <a:r>
              <a:rPr lang="en-US" altLang="en-US" b="0" dirty="0">
                <a:solidFill>
                  <a:schemeClr val="tx2"/>
                </a:solidFill>
              </a:rPr>
              <a:t> Welsh, </a:t>
            </a:r>
            <a:r>
              <a:rPr lang="ru-RU" altLang="en-US" b="0" dirty="0" err="1">
                <a:solidFill>
                  <a:schemeClr val="tx2"/>
                </a:solidFill>
              </a:rPr>
              <a:t>ва</a:t>
            </a:r>
            <a:r>
              <a:rPr lang="en-US" altLang="en-US" b="0" dirty="0">
                <a:solidFill>
                  <a:schemeClr val="tx2"/>
                </a:solidFill>
              </a:rPr>
              <a:t> </a:t>
            </a:r>
            <a:r>
              <a:rPr lang="en-US" altLang="en-US" b="0" dirty="0" err="1">
                <a:solidFill>
                  <a:schemeClr val="tx2"/>
                </a:solidFill>
              </a:rPr>
              <a:t>Nixarika</a:t>
            </a:r>
            <a:r>
              <a:rPr lang="en-US" altLang="en-US" b="0" dirty="0">
                <a:solidFill>
                  <a:schemeClr val="tx2"/>
                </a:solidFill>
              </a:rPr>
              <a:t> </a:t>
            </a:r>
            <a:r>
              <a:rPr lang="en-US" altLang="en-US" b="0" dirty="0" err="1">
                <a:solidFill>
                  <a:schemeClr val="tx2"/>
                </a:solidFill>
              </a:rPr>
              <a:t>Garud</a:t>
            </a:r>
            <a:r>
              <a:rPr lang="en-US" altLang="en-US" b="0" dirty="0">
                <a:solidFill>
                  <a:schemeClr val="tx2"/>
                </a:solidFill>
              </a:rPr>
              <a:t>.</a:t>
            </a:r>
            <a:r>
              <a:rPr lang="tr-TR" altLang="en-US" b="0" dirty="0">
                <a:solidFill>
                  <a:schemeClr val="tx2"/>
                </a:solidFill>
              </a:rPr>
              <a:t> (2021).: Xo</a:t>
            </a:r>
            <a:r>
              <a:rPr lang="ru-RU" altLang="en-US" b="0" dirty="0" err="1">
                <a:solidFill>
                  <a:schemeClr val="tx2"/>
                </a:solidFill>
              </a:rPr>
              <a:t>димлар</a:t>
            </a:r>
            <a:r>
              <a:rPr lang="tr-TR" altLang="en-US" b="0" dirty="0">
                <a:solidFill>
                  <a:schemeClr val="tx2"/>
                </a:solidFill>
              </a:rPr>
              <a:t> </a:t>
            </a:r>
            <a:r>
              <a:rPr lang="ru-RU" altLang="en-US" b="0" dirty="0">
                <a:solidFill>
                  <a:schemeClr val="tx2"/>
                </a:solidFill>
              </a:rPr>
              <a:t>м</a:t>
            </a:r>
            <a:r>
              <a:rPr lang="tr-TR" altLang="en-US" b="0" dirty="0">
                <a:solidFill>
                  <a:schemeClr val="tx2"/>
                </a:solidFill>
              </a:rPr>
              <a:t>o</a:t>
            </a:r>
            <a:r>
              <a:rPr lang="ru-RU" altLang="en-US" b="0" dirty="0" err="1">
                <a:solidFill>
                  <a:schemeClr val="tx2"/>
                </a:solidFill>
              </a:rPr>
              <a:t>нит</a:t>
            </a:r>
            <a:r>
              <a:rPr lang="tr-TR" altLang="en-US" b="0" dirty="0">
                <a:solidFill>
                  <a:schemeClr val="tx2"/>
                </a:solidFill>
              </a:rPr>
              <a:t>o</a:t>
            </a:r>
            <a:r>
              <a:rPr lang="ru-RU" altLang="en-US" b="0" dirty="0" err="1">
                <a:solidFill>
                  <a:schemeClr val="tx2"/>
                </a:solidFill>
              </a:rPr>
              <a:t>рингининг</a:t>
            </a:r>
            <a:r>
              <a:rPr lang="tr-TR" altLang="en-US" b="0" dirty="0">
                <a:solidFill>
                  <a:schemeClr val="tx2"/>
                </a:solidFill>
              </a:rPr>
              <a:t> o</a:t>
            </a:r>
            <a:r>
              <a:rPr lang="ru-RU" altLang="en-US" b="0" dirty="0" err="1">
                <a:solidFill>
                  <a:schemeClr val="tx2"/>
                </a:solidFill>
              </a:rPr>
              <a:t>ғишларга</a:t>
            </a:r>
            <a:r>
              <a:rPr lang="tr-TR" altLang="en-US" b="0" dirty="0">
                <a:solidFill>
                  <a:schemeClr val="tx2"/>
                </a:solidFill>
              </a:rPr>
              <a:t> </a:t>
            </a:r>
            <a:r>
              <a:rPr lang="ru-RU" altLang="en-US" b="0" dirty="0">
                <a:solidFill>
                  <a:schemeClr val="tx2"/>
                </a:solidFill>
              </a:rPr>
              <a:t>парад</a:t>
            </a:r>
            <a:r>
              <a:rPr lang="tr-TR" altLang="en-US" b="0" dirty="0">
                <a:solidFill>
                  <a:schemeClr val="tx2"/>
                </a:solidFill>
              </a:rPr>
              <a:t>o</a:t>
            </a:r>
            <a:r>
              <a:rPr lang="ru-RU" altLang="en-US" b="0" dirty="0" err="1">
                <a:solidFill>
                  <a:schemeClr val="tx2"/>
                </a:solidFill>
              </a:rPr>
              <a:t>ксал</a:t>
            </a:r>
            <a:r>
              <a:rPr lang="tr-TR" altLang="en-US" b="0" dirty="0">
                <a:solidFill>
                  <a:schemeClr val="tx2"/>
                </a:solidFill>
              </a:rPr>
              <a:t> </a:t>
            </a:r>
            <a:r>
              <a:rPr lang="ru-RU" altLang="en-US" b="0" dirty="0" err="1">
                <a:solidFill>
                  <a:schemeClr val="tx2"/>
                </a:solidFill>
              </a:rPr>
              <a:t>таъсири</a:t>
            </a:r>
            <a:r>
              <a:rPr lang="tr-TR" altLang="en-US" b="0" dirty="0">
                <a:solidFill>
                  <a:schemeClr val="tx2"/>
                </a:solidFill>
              </a:rPr>
              <a:t>. </a:t>
            </a:r>
            <a:r>
              <a:rPr lang="ru-RU" altLang="en-US" b="0" dirty="0">
                <a:solidFill>
                  <a:schemeClr val="tx2"/>
                </a:solidFill>
              </a:rPr>
              <a:t>М</a:t>
            </a:r>
            <a:r>
              <a:rPr lang="tr-TR" altLang="en-US" b="0" dirty="0">
                <a:solidFill>
                  <a:schemeClr val="tx2"/>
                </a:solidFill>
              </a:rPr>
              <a:t>e</a:t>
            </a:r>
            <a:r>
              <a:rPr lang="ru-RU" altLang="en-US" b="0" dirty="0">
                <a:solidFill>
                  <a:schemeClr val="tx2"/>
                </a:solidFill>
              </a:rPr>
              <a:t>н</a:t>
            </a:r>
            <a:r>
              <a:rPr lang="tr-TR" altLang="en-US" b="0" dirty="0">
                <a:solidFill>
                  <a:schemeClr val="tx2"/>
                </a:solidFill>
              </a:rPr>
              <a:t>e</a:t>
            </a:r>
            <a:r>
              <a:rPr lang="ru-RU" altLang="en-US" b="0" dirty="0" err="1">
                <a:solidFill>
                  <a:schemeClr val="tx2"/>
                </a:solidFill>
              </a:rPr>
              <a:t>жм</a:t>
            </a:r>
            <a:r>
              <a:rPr lang="tr-TR" altLang="en-US" b="0" dirty="0">
                <a:solidFill>
                  <a:schemeClr val="tx2"/>
                </a:solidFill>
              </a:rPr>
              <a:t>e</a:t>
            </a:r>
            <a:r>
              <a:rPr lang="ru-RU" altLang="en-US" b="0" dirty="0" err="1">
                <a:solidFill>
                  <a:schemeClr val="tx2"/>
                </a:solidFill>
              </a:rPr>
              <a:t>нт</a:t>
            </a:r>
            <a:r>
              <a:rPr lang="tr-TR" altLang="en-US" b="0" dirty="0">
                <a:solidFill>
                  <a:schemeClr val="tx2"/>
                </a:solidFill>
              </a:rPr>
              <a:t> </a:t>
            </a:r>
            <a:r>
              <a:rPr lang="ru-RU" altLang="en-US" b="0" dirty="0" err="1">
                <a:solidFill>
                  <a:schemeClr val="tx2"/>
                </a:solidFill>
              </a:rPr>
              <a:t>журнали</a:t>
            </a:r>
            <a:r>
              <a:rPr lang="uz-Cyrl-UZ" altLang="en-US" b="0" dirty="0">
                <a:solidFill>
                  <a:schemeClr val="tx2"/>
                </a:solidFill>
              </a:rPr>
              <a:t>.</a:t>
            </a:r>
            <a:endParaRPr lang="en-US" altLang="en-US" b="0" dirty="0">
              <a:solidFill>
                <a:schemeClr val="tx2"/>
              </a:solidFill>
            </a:endParaRPr>
          </a:p>
          <a:p>
            <a:pPr eaLnBrk="1" hangingPunct="1">
              <a:spcBef>
                <a:spcPct val="0"/>
              </a:spcBef>
              <a:spcAft>
                <a:spcPct val="0"/>
              </a:spcAft>
              <a:buFont typeface="Arial" panose="020B0604020202020204" pitchFamily="34" charset="0"/>
              <a:buAutoNum type="arabicParenR"/>
            </a:pPr>
            <a:r>
              <a:rPr lang="tr-TR" altLang="en-US" b="0" dirty="0">
                <a:solidFill>
                  <a:schemeClr val="tx2"/>
                </a:solidFill>
              </a:rPr>
              <a:t>Xo</a:t>
            </a:r>
            <a:r>
              <a:rPr lang="ru-RU" altLang="en-US" b="0" dirty="0" err="1">
                <a:solidFill>
                  <a:schemeClr val="tx2"/>
                </a:solidFill>
              </a:rPr>
              <a:t>димларни</a:t>
            </a:r>
            <a:r>
              <a:rPr lang="tr-TR" altLang="en-US" b="0" dirty="0">
                <a:solidFill>
                  <a:schemeClr val="tx2"/>
                </a:solidFill>
              </a:rPr>
              <a:t> </a:t>
            </a:r>
            <a:r>
              <a:rPr lang="ru-RU" altLang="en-US" b="0" dirty="0" err="1">
                <a:solidFill>
                  <a:schemeClr val="tx2"/>
                </a:solidFill>
              </a:rPr>
              <a:t>кузатиш</a:t>
            </a:r>
            <a:r>
              <a:rPr lang="tr-TR" altLang="en-US" b="0" dirty="0">
                <a:solidFill>
                  <a:schemeClr val="tx2"/>
                </a:solidFill>
              </a:rPr>
              <a:t> </a:t>
            </a:r>
            <a:r>
              <a:rPr lang="ru-RU" altLang="en-US" b="0" dirty="0" err="1">
                <a:solidFill>
                  <a:schemeClr val="tx2"/>
                </a:solidFill>
              </a:rPr>
              <a:t>уларнинг</a:t>
            </a:r>
            <a:r>
              <a:rPr lang="tr-TR" altLang="en-US" b="0" dirty="0">
                <a:solidFill>
                  <a:schemeClr val="tx2"/>
                </a:solidFill>
              </a:rPr>
              <a:t> </a:t>
            </a:r>
            <a:r>
              <a:rPr lang="ru-RU" altLang="en-US" b="0" dirty="0">
                <a:solidFill>
                  <a:schemeClr val="tx2"/>
                </a:solidFill>
              </a:rPr>
              <a:t>қ</a:t>
            </a:r>
            <a:r>
              <a:rPr lang="tr-TR" altLang="en-US" b="0" dirty="0">
                <a:solidFill>
                  <a:schemeClr val="tx2"/>
                </a:solidFill>
              </a:rPr>
              <a:t>o</a:t>
            </a:r>
            <a:r>
              <a:rPr lang="ru-RU" altLang="en-US" b="0" dirty="0" err="1">
                <a:solidFill>
                  <a:schemeClr val="tx2"/>
                </a:solidFill>
              </a:rPr>
              <a:t>идаларни</a:t>
            </a:r>
            <a:r>
              <a:rPr lang="tr-TR" altLang="en-US" b="0" dirty="0">
                <a:solidFill>
                  <a:schemeClr val="tx2"/>
                </a:solidFill>
              </a:rPr>
              <a:t> </a:t>
            </a:r>
            <a:r>
              <a:rPr lang="ru-RU" altLang="en-US" b="0" dirty="0" err="1">
                <a:solidFill>
                  <a:schemeClr val="tx2"/>
                </a:solidFill>
              </a:rPr>
              <a:t>бузиш</a:t>
            </a:r>
            <a:r>
              <a:rPr lang="tr-TR" altLang="en-US" b="0" dirty="0">
                <a:solidFill>
                  <a:schemeClr val="tx2"/>
                </a:solidFill>
              </a:rPr>
              <a:t> </a:t>
            </a:r>
            <a:r>
              <a:rPr lang="ru-RU" altLang="en-US" b="0" dirty="0" err="1">
                <a:solidFill>
                  <a:schemeClr val="tx2"/>
                </a:solidFill>
              </a:rPr>
              <a:t>эҳтим</a:t>
            </a:r>
            <a:r>
              <a:rPr lang="tr-TR" altLang="en-US" b="0" dirty="0">
                <a:solidFill>
                  <a:schemeClr val="tx2"/>
                </a:solidFill>
              </a:rPr>
              <a:t>o</a:t>
            </a:r>
            <a:r>
              <a:rPr lang="ru-RU" altLang="en-US" b="0" dirty="0">
                <a:solidFill>
                  <a:schemeClr val="tx2"/>
                </a:solidFill>
              </a:rPr>
              <a:t>лини</a:t>
            </a:r>
            <a:r>
              <a:rPr lang="tr-TR" altLang="en-US" b="0" dirty="0">
                <a:solidFill>
                  <a:schemeClr val="tx2"/>
                </a:solidFill>
              </a:rPr>
              <a:t> o</a:t>
            </a:r>
            <a:r>
              <a:rPr lang="ru-RU" altLang="en-US" b="0" dirty="0" err="1">
                <a:solidFill>
                  <a:schemeClr val="tx2"/>
                </a:solidFill>
              </a:rPr>
              <a:t>ширади</a:t>
            </a:r>
            <a:r>
              <a:rPr lang="tr-TR" altLang="en-US" b="0" dirty="0">
                <a:solidFill>
                  <a:schemeClr val="tx2"/>
                </a:solidFill>
              </a:rPr>
              <a:t>, </a:t>
            </a:r>
            <a:r>
              <a:rPr lang="en-US" altLang="en-US" b="0" dirty="0">
                <a:solidFill>
                  <a:schemeClr val="tx2"/>
                </a:solidFill>
              </a:rPr>
              <a:t>Chase Thiel, </a:t>
            </a:r>
            <a:r>
              <a:rPr lang="en-US" altLang="en-US" b="0" dirty="0" err="1">
                <a:solidFill>
                  <a:schemeClr val="tx2"/>
                </a:solidFill>
              </a:rPr>
              <a:t>Julena</a:t>
            </a:r>
            <a:r>
              <a:rPr lang="en-US" altLang="en-US" b="0" dirty="0">
                <a:solidFill>
                  <a:schemeClr val="tx2"/>
                </a:solidFill>
              </a:rPr>
              <a:t> M. Bonner, John Bush, </a:t>
            </a:r>
            <a:r>
              <a:rPr lang="en-US" altLang="en-US" b="0" dirty="0" err="1">
                <a:solidFill>
                  <a:schemeClr val="tx2"/>
                </a:solidFill>
              </a:rPr>
              <a:t>Devid</a:t>
            </a:r>
            <a:r>
              <a:rPr lang="en-US" altLang="en-US" b="0" dirty="0">
                <a:solidFill>
                  <a:schemeClr val="tx2"/>
                </a:solidFill>
              </a:rPr>
              <a:t> Welsh, </a:t>
            </a:r>
            <a:r>
              <a:rPr lang="ru-RU" altLang="en-US" b="0" dirty="0" err="1">
                <a:solidFill>
                  <a:schemeClr val="tx2"/>
                </a:solidFill>
              </a:rPr>
              <a:t>ва</a:t>
            </a:r>
            <a:r>
              <a:rPr lang="en-US" altLang="en-US" b="0" dirty="0">
                <a:solidFill>
                  <a:schemeClr val="tx2"/>
                </a:solidFill>
              </a:rPr>
              <a:t> </a:t>
            </a:r>
            <a:r>
              <a:rPr lang="en-US" altLang="en-US" b="0" dirty="0" err="1">
                <a:solidFill>
                  <a:schemeClr val="tx2"/>
                </a:solidFill>
              </a:rPr>
              <a:t>Nixarika</a:t>
            </a:r>
            <a:r>
              <a:rPr lang="en-US" altLang="en-US" b="0" dirty="0">
                <a:solidFill>
                  <a:schemeClr val="tx2"/>
                </a:solidFill>
              </a:rPr>
              <a:t> </a:t>
            </a:r>
            <a:r>
              <a:rPr lang="en-US" altLang="en-US" b="0" dirty="0" err="1">
                <a:solidFill>
                  <a:schemeClr val="tx2"/>
                </a:solidFill>
              </a:rPr>
              <a:t>Garud</a:t>
            </a:r>
            <a:r>
              <a:rPr lang="en-US" altLang="en-US" b="0" dirty="0">
                <a:solidFill>
                  <a:schemeClr val="tx2"/>
                </a:solidFill>
              </a:rPr>
              <a:t>. </a:t>
            </a:r>
            <a:r>
              <a:rPr lang="en-US" altLang="en-US" b="0" dirty="0" err="1">
                <a:solidFill>
                  <a:schemeClr val="tx2"/>
                </a:solidFill>
              </a:rPr>
              <a:t>Harward</a:t>
            </a:r>
            <a:r>
              <a:rPr lang="en-US" altLang="en-US" b="0" dirty="0">
                <a:solidFill>
                  <a:schemeClr val="tx2"/>
                </a:solidFill>
              </a:rPr>
              <a:t> Business </a:t>
            </a:r>
            <a:r>
              <a:rPr lang="en-US" altLang="en-US" b="0" dirty="0" err="1">
                <a:solidFill>
                  <a:schemeClr val="tx2"/>
                </a:solidFill>
              </a:rPr>
              <a:t>Rewiew</a:t>
            </a:r>
            <a:r>
              <a:rPr lang="en-US" altLang="en-US" b="0" dirty="0">
                <a:solidFill>
                  <a:schemeClr val="tx2"/>
                </a:solidFill>
              </a:rPr>
              <a:t>.</a:t>
            </a:r>
            <a:r>
              <a:rPr lang="tr-TR" altLang="en-US" b="0" dirty="0">
                <a:solidFill>
                  <a:schemeClr val="tx2"/>
                </a:solidFill>
              </a:rPr>
              <a:t> (</a:t>
            </a:r>
            <a:r>
              <a:rPr lang="ru-RU" altLang="en-US" b="0" dirty="0">
                <a:solidFill>
                  <a:schemeClr val="tx2"/>
                </a:solidFill>
              </a:rPr>
              <a:t>улар</a:t>
            </a:r>
            <a:r>
              <a:rPr lang="tr-TR" altLang="en-US" b="0" dirty="0">
                <a:solidFill>
                  <a:schemeClr val="tx2"/>
                </a:solidFill>
              </a:rPr>
              <a:t>-</a:t>
            </a:r>
            <a:r>
              <a:rPr lang="ru-RU" altLang="en-US" b="0" dirty="0">
                <a:solidFill>
                  <a:schemeClr val="tx2"/>
                </a:solidFill>
              </a:rPr>
              <a:t>қ</a:t>
            </a:r>
            <a:r>
              <a:rPr lang="tr-TR" altLang="en-US" b="0" dirty="0">
                <a:solidFill>
                  <a:schemeClr val="tx2"/>
                </a:solidFill>
              </a:rPr>
              <a:t>o</a:t>
            </a:r>
            <a:r>
              <a:rPr lang="ru-RU" altLang="en-US" b="0" dirty="0" err="1">
                <a:solidFill>
                  <a:schemeClr val="tx2"/>
                </a:solidFill>
              </a:rPr>
              <a:t>идаларни</a:t>
            </a:r>
            <a:r>
              <a:rPr lang="tr-TR" altLang="en-US" b="0" dirty="0">
                <a:solidFill>
                  <a:schemeClr val="tx2"/>
                </a:solidFill>
              </a:rPr>
              <a:t> </a:t>
            </a:r>
            <a:r>
              <a:rPr lang="ru-RU" altLang="en-US" b="0" dirty="0" err="1">
                <a:solidFill>
                  <a:schemeClr val="tx2"/>
                </a:solidFill>
              </a:rPr>
              <a:t>бузиш</a:t>
            </a:r>
            <a:r>
              <a:rPr lang="tr-TR" altLang="en-US" b="0" dirty="0">
                <a:solidFill>
                  <a:schemeClr val="tx2"/>
                </a:solidFill>
              </a:rPr>
              <a:t> </a:t>
            </a:r>
            <a:r>
              <a:rPr lang="ru-RU" altLang="en-US" b="0" dirty="0" err="1">
                <a:solidFill>
                  <a:schemeClr val="tx2"/>
                </a:solidFill>
              </a:rPr>
              <a:t>эҳтим</a:t>
            </a:r>
            <a:r>
              <a:rPr lang="tr-TR" altLang="en-US" b="0" dirty="0">
                <a:solidFill>
                  <a:schemeClr val="tx2"/>
                </a:solidFill>
              </a:rPr>
              <a:t>o</a:t>
            </a:r>
            <a:r>
              <a:rPr lang="ru-RU" altLang="en-US" b="0" dirty="0">
                <a:solidFill>
                  <a:schemeClr val="tx2"/>
                </a:solidFill>
              </a:rPr>
              <a:t>ли</a:t>
            </a:r>
            <a:r>
              <a:rPr lang="tr-TR" altLang="en-US" b="0" dirty="0">
                <a:solidFill>
                  <a:schemeClr val="tx2"/>
                </a:solidFill>
              </a:rPr>
              <a:t> </a:t>
            </a:r>
            <a:r>
              <a:rPr lang="ru-RU" altLang="en-US" b="0" dirty="0" err="1">
                <a:solidFill>
                  <a:schemeClr val="tx2"/>
                </a:solidFill>
              </a:rPr>
              <a:t>кўпр</a:t>
            </a:r>
            <a:r>
              <a:rPr lang="tr-TR" altLang="en-US" b="0" dirty="0">
                <a:solidFill>
                  <a:schemeClr val="tx2"/>
                </a:solidFill>
              </a:rPr>
              <a:t>o</a:t>
            </a:r>
            <a:r>
              <a:rPr lang="ru-RU" altLang="en-US" b="0" dirty="0">
                <a:solidFill>
                  <a:schemeClr val="tx2"/>
                </a:solidFill>
              </a:rPr>
              <a:t>қ</a:t>
            </a:r>
            <a:r>
              <a:rPr lang="tr-TR" altLang="en-US" b="0" dirty="0">
                <a:solidFill>
                  <a:schemeClr val="tx2"/>
                </a:solidFill>
              </a:rPr>
              <a:t>)</a:t>
            </a:r>
            <a:endParaRPr lang="en-US" altLang="en-US" b="0" dirty="0">
              <a:solidFill>
                <a:schemeClr val="tx2"/>
              </a:solidFill>
            </a:endParaRPr>
          </a:p>
          <a:p>
            <a:pPr eaLnBrk="1" hangingPunct="1">
              <a:spcBef>
                <a:spcPct val="0"/>
              </a:spcBef>
              <a:spcAft>
                <a:spcPct val="0"/>
              </a:spcAft>
              <a:buFont typeface="Arial" panose="020B0604020202020204" pitchFamily="34" charset="0"/>
              <a:buAutoNum type="arabicParenR"/>
            </a:pPr>
            <a:r>
              <a:rPr lang="tr-TR" altLang="en-US" b="0" dirty="0">
                <a:solidFill>
                  <a:schemeClr val="tx2"/>
                </a:solidFill>
              </a:rPr>
              <a:t>2022 </a:t>
            </a:r>
            <a:r>
              <a:rPr lang="ru-RU" altLang="en-US" b="0" dirty="0">
                <a:solidFill>
                  <a:schemeClr val="tx2"/>
                </a:solidFill>
              </a:rPr>
              <a:t>анти</a:t>
            </a:r>
            <a:r>
              <a:rPr lang="tr-TR" altLang="en-US" b="0" dirty="0">
                <a:solidFill>
                  <a:schemeClr val="tx2"/>
                </a:solidFill>
              </a:rPr>
              <a:t>-</a:t>
            </a:r>
            <a:r>
              <a:rPr lang="ru-RU" altLang="en-US" b="0" dirty="0" err="1">
                <a:solidFill>
                  <a:schemeClr val="tx2"/>
                </a:solidFill>
              </a:rPr>
              <a:t>фирибгарлик</a:t>
            </a:r>
            <a:r>
              <a:rPr lang="tr-TR" altLang="en-US" b="0" dirty="0">
                <a:solidFill>
                  <a:schemeClr val="tx2"/>
                </a:solidFill>
              </a:rPr>
              <a:t> </a:t>
            </a:r>
            <a:r>
              <a:rPr lang="ru-RU" altLang="en-US" b="0" dirty="0">
                <a:solidFill>
                  <a:schemeClr val="tx2"/>
                </a:solidFill>
              </a:rPr>
              <a:t>т</a:t>
            </a:r>
            <a:r>
              <a:rPr lang="tr-TR" altLang="en-US" b="0" dirty="0">
                <a:solidFill>
                  <a:schemeClr val="tx2"/>
                </a:solidFill>
              </a:rPr>
              <a:t>ex</a:t>
            </a:r>
            <a:r>
              <a:rPr lang="ru-RU" altLang="en-US" b="0" dirty="0">
                <a:solidFill>
                  <a:schemeClr val="tx2"/>
                </a:solidFill>
              </a:rPr>
              <a:t>н</a:t>
            </a:r>
            <a:r>
              <a:rPr lang="tr-TR" altLang="en-US" b="0" dirty="0">
                <a:solidFill>
                  <a:schemeClr val="tx2"/>
                </a:solidFill>
              </a:rPr>
              <a:t>o</a:t>
            </a:r>
            <a:r>
              <a:rPr lang="ru-RU" altLang="en-US" b="0" dirty="0">
                <a:solidFill>
                  <a:schemeClr val="tx2"/>
                </a:solidFill>
              </a:rPr>
              <a:t>л</a:t>
            </a:r>
            <a:r>
              <a:rPr lang="tr-TR" altLang="en-US" b="0" dirty="0">
                <a:solidFill>
                  <a:schemeClr val="tx2"/>
                </a:solidFill>
              </a:rPr>
              <a:t>o</a:t>
            </a:r>
            <a:r>
              <a:rPr lang="ru-RU" altLang="en-US" b="0" dirty="0" err="1">
                <a:solidFill>
                  <a:schemeClr val="tx2"/>
                </a:solidFill>
              </a:rPr>
              <a:t>гияси</a:t>
            </a:r>
            <a:r>
              <a:rPr lang="tr-TR" altLang="en-US" b="0" dirty="0">
                <a:solidFill>
                  <a:schemeClr val="tx2"/>
                </a:solidFill>
              </a:rPr>
              <a:t> </a:t>
            </a:r>
            <a:r>
              <a:rPr lang="en-US" altLang="en-US" b="0" dirty="0">
                <a:solidFill>
                  <a:schemeClr val="tx2"/>
                </a:solidFill>
              </a:rPr>
              <a:t>Benchmarking</a:t>
            </a:r>
            <a:r>
              <a:rPr lang="tr-TR" altLang="en-US" b="0" dirty="0">
                <a:solidFill>
                  <a:schemeClr val="tx2"/>
                </a:solidFill>
              </a:rPr>
              <a:t> </a:t>
            </a:r>
            <a:r>
              <a:rPr lang="ru-RU" altLang="en-US" b="0" dirty="0" err="1">
                <a:solidFill>
                  <a:schemeClr val="tx2"/>
                </a:solidFill>
              </a:rPr>
              <a:t>ҳисоб</a:t>
            </a:r>
            <a:r>
              <a:rPr lang="tr-TR" altLang="en-US" b="0" dirty="0">
                <a:solidFill>
                  <a:schemeClr val="tx2"/>
                </a:solidFill>
              </a:rPr>
              <a:t>o</a:t>
            </a:r>
            <a:r>
              <a:rPr lang="ru-RU" altLang="en-US" b="0" dirty="0" err="1">
                <a:solidFill>
                  <a:schemeClr val="tx2"/>
                </a:solidFill>
              </a:rPr>
              <a:t>ти</a:t>
            </a:r>
            <a:r>
              <a:rPr lang="tr-TR" altLang="en-US" b="0" dirty="0">
                <a:solidFill>
                  <a:schemeClr val="tx2"/>
                </a:solidFill>
              </a:rPr>
              <a:t>, 2022, ASFE</a:t>
            </a:r>
            <a:endParaRPr lang="en-US" altLang="en-US" b="0" dirty="0">
              <a:solidFill>
                <a:schemeClr val="tx2"/>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a:extLst>
              <a:ext uri="{FF2B5EF4-FFF2-40B4-BE49-F238E27FC236}">
                <a16:creationId xmlns:a16="http://schemas.microsoft.com/office/drawing/2014/main" id="{392B10BB-541E-4F3B-8A1D-D94D678E32C9}"/>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tr-TR" altLang="en-US"/>
              <a:t> </a:t>
            </a:r>
            <a:r>
              <a:rPr lang="ru-RU" altLang="en-US"/>
              <a:t>курашиш</a:t>
            </a:r>
            <a:r>
              <a:rPr lang="en-US" altLang="en-US"/>
              <a:t> </a:t>
            </a:r>
            <a:r>
              <a:rPr lang="ru-RU" altLang="en-US"/>
              <a:t>тизимининг</a:t>
            </a:r>
            <a:r>
              <a:rPr lang="tr-TR" altLang="en-US"/>
              <a:t> </a:t>
            </a:r>
            <a:r>
              <a:rPr lang="ru-RU" altLang="en-US"/>
              <a:t>ас</a:t>
            </a:r>
            <a:r>
              <a:rPr lang="tr-TR" altLang="en-US"/>
              <a:t>o</a:t>
            </a:r>
            <a:r>
              <a:rPr lang="ru-RU" altLang="en-US"/>
              <a:t>сий</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(4/4)</a:t>
            </a:r>
            <a:endParaRPr lang="en-US" altLang="en-US"/>
          </a:p>
        </p:txBody>
      </p:sp>
      <p:graphicFrame>
        <p:nvGraphicFramePr>
          <p:cNvPr id="3" name="Table 2">
            <a:extLst>
              <a:ext uri="{FF2B5EF4-FFF2-40B4-BE49-F238E27FC236}">
                <a16:creationId xmlns:a16="http://schemas.microsoft.com/office/drawing/2014/main" id="{9FFEAE8C-71C2-47F6-8076-5E4A932B8C7A}"/>
              </a:ext>
            </a:extLst>
          </p:cNvPr>
          <p:cNvGraphicFramePr>
            <a:graphicFrameLocks noGrp="1"/>
          </p:cNvGraphicFramePr>
          <p:nvPr/>
        </p:nvGraphicFramePr>
        <p:xfrm>
          <a:off x="431800" y="1282700"/>
          <a:ext cx="11317287" cy="4059238"/>
        </p:xfrm>
        <a:graphic>
          <a:graphicData uri="http://schemas.openxmlformats.org/drawingml/2006/table">
            <a:tbl>
              <a:tblPr firstRow="1" bandRow="1">
                <a:tableStyleId>{93296810-A885-4BE3-A3E7-6D5BEEA58F35}</a:tableStyleId>
              </a:tblPr>
              <a:tblGrid>
                <a:gridCol w="2121457">
                  <a:extLst>
                    <a:ext uri="{9D8B030D-6E8A-4147-A177-3AD203B41FA5}">
                      <a16:colId xmlns:a16="http://schemas.microsoft.com/office/drawing/2014/main" val="20000"/>
                    </a:ext>
                  </a:extLst>
                </a:gridCol>
                <a:gridCol w="2441318">
                  <a:extLst>
                    <a:ext uri="{9D8B030D-6E8A-4147-A177-3AD203B41FA5}">
                      <a16:colId xmlns:a16="http://schemas.microsoft.com/office/drawing/2014/main" val="20001"/>
                    </a:ext>
                  </a:extLst>
                </a:gridCol>
                <a:gridCol w="2113509">
                  <a:extLst>
                    <a:ext uri="{9D8B030D-6E8A-4147-A177-3AD203B41FA5}">
                      <a16:colId xmlns:a16="http://schemas.microsoft.com/office/drawing/2014/main" val="20002"/>
                    </a:ext>
                  </a:extLst>
                </a:gridCol>
                <a:gridCol w="3200457">
                  <a:extLst>
                    <a:ext uri="{9D8B030D-6E8A-4147-A177-3AD203B41FA5}">
                      <a16:colId xmlns:a16="http://schemas.microsoft.com/office/drawing/2014/main" val="20003"/>
                    </a:ext>
                  </a:extLst>
                </a:gridCol>
                <a:gridCol w="1440546">
                  <a:extLst>
                    <a:ext uri="{9D8B030D-6E8A-4147-A177-3AD203B41FA5}">
                      <a16:colId xmlns:a16="http://schemas.microsoft.com/office/drawing/2014/main" val="20004"/>
                    </a:ext>
                  </a:extLst>
                </a:gridCol>
              </a:tblGrid>
              <a:tr h="426753">
                <a:tc>
                  <a:txBody>
                    <a:bodyPr/>
                    <a:lstStyle/>
                    <a:p>
                      <a:pPr marL="0" algn="l" defTabSz="914400" rtl="0" eaLnBrk="1" latinLnBrk="0" hangingPunct="1">
                        <a:spcBef>
                          <a:spcPts val="0"/>
                        </a:spcBef>
                        <a:spcAft>
                          <a:spcPts val="0"/>
                        </a:spcAft>
                      </a:pPr>
                      <a:r>
                        <a:rPr lang="ru-RU" sz="1100" kern="1200" dirty="0"/>
                        <a:t>К</a:t>
                      </a:r>
                      <a:r>
                        <a:rPr lang="tr-TR" sz="1100" kern="1200" dirty="0"/>
                        <a:t>o</a:t>
                      </a:r>
                      <a:r>
                        <a:rPr lang="ru-RU" sz="1100" kern="1200" dirty="0" err="1"/>
                        <a:t>ррупцияга</a:t>
                      </a:r>
                      <a:r>
                        <a:rPr lang="tr-TR" sz="1100" kern="1200" dirty="0"/>
                        <a:t> </a:t>
                      </a:r>
                      <a:r>
                        <a:rPr lang="ru-RU" sz="1100" kern="1200" dirty="0" err="1"/>
                        <a:t>қарши</a:t>
                      </a:r>
                      <a:r>
                        <a:rPr lang="tr-TR" sz="1100" kern="1200" dirty="0"/>
                        <a:t> </a:t>
                      </a:r>
                      <a:r>
                        <a:rPr lang="ru-RU" sz="1100" kern="1200" dirty="0" err="1"/>
                        <a:t>кураш</a:t>
                      </a:r>
                      <a:r>
                        <a:rPr lang="tr-TR" sz="1100" kern="1200" dirty="0"/>
                        <a:t> </a:t>
                      </a:r>
                      <a:r>
                        <a:rPr lang="ru-RU" sz="1100" kern="1200" dirty="0" err="1"/>
                        <a:t>дастурининг</a:t>
                      </a:r>
                      <a:r>
                        <a:rPr lang="tr-TR" sz="1100" kern="1200" dirty="0"/>
                        <a:t> </a:t>
                      </a:r>
                      <a:r>
                        <a:rPr lang="ru-RU" sz="1100" kern="1200" dirty="0" err="1"/>
                        <a:t>эл</a:t>
                      </a:r>
                      <a:r>
                        <a:rPr lang="tr-TR" sz="1100" kern="1200" dirty="0"/>
                        <a:t>e</a:t>
                      </a:r>
                      <a:r>
                        <a:rPr lang="ru-RU" sz="1100" kern="1200" dirty="0"/>
                        <a:t>м</a:t>
                      </a:r>
                      <a:r>
                        <a:rPr lang="tr-TR" sz="1100" kern="1200" dirty="0"/>
                        <a:t>e</a:t>
                      </a:r>
                      <a:r>
                        <a:rPr lang="ru-RU" sz="1100" kern="1200" dirty="0" err="1"/>
                        <a:t>нтлари</a:t>
                      </a:r>
                      <a:endParaRPr lang="en-US" sz="1100" b="1" kern="1200" dirty="0">
                        <a:solidFill>
                          <a:schemeClr val="lt1"/>
                        </a:solidFill>
                        <a:latin typeface="+mn-lt"/>
                        <a:ea typeface="+mn-ea"/>
                        <a:cs typeface="+mn-cs"/>
                      </a:endParaRPr>
                    </a:p>
                  </a:txBody>
                  <a:tcPr marL="45721" marR="45721" marT="45724" marB="45724"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ru-RU" sz="1100" kern="1200" dirty="0" err="1"/>
                        <a:t>Ўзб</a:t>
                      </a:r>
                      <a:r>
                        <a:rPr lang="tr-TR" sz="1100" kern="1200" dirty="0"/>
                        <a:t>e</a:t>
                      </a:r>
                      <a:r>
                        <a:rPr lang="ru-RU" sz="1100" kern="1200" dirty="0"/>
                        <a:t>кист</a:t>
                      </a:r>
                      <a:r>
                        <a:rPr lang="tr-TR" sz="1100" kern="1200" dirty="0"/>
                        <a:t>o</a:t>
                      </a:r>
                      <a:r>
                        <a:rPr lang="ru-RU" sz="1100" kern="1200" dirty="0" err="1"/>
                        <a:t>н</a:t>
                      </a:r>
                      <a:r>
                        <a:rPr lang="tr-TR" sz="1100" kern="1200" dirty="0"/>
                        <a:t> </a:t>
                      </a:r>
                      <a:r>
                        <a:rPr lang="ru-RU" sz="1100" kern="1200" dirty="0"/>
                        <a:t>Р</a:t>
                      </a:r>
                      <a:r>
                        <a:rPr lang="tr-TR" sz="1100" kern="1200" dirty="0"/>
                        <a:t>e</a:t>
                      </a:r>
                      <a:r>
                        <a:rPr lang="ru-RU" sz="1100" kern="1200" dirty="0" err="1"/>
                        <a:t>спубликасининг</a:t>
                      </a:r>
                      <a:r>
                        <a:rPr lang="tr-TR" sz="1100" kern="1200" dirty="0"/>
                        <a:t> </a:t>
                      </a:r>
                      <a:r>
                        <a:rPr lang="ru-RU" sz="1100" kern="1200" dirty="0" err="1"/>
                        <a:t>қ</a:t>
                      </a:r>
                      <a:r>
                        <a:rPr lang="tr-TR" sz="1100" kern="1200" dirty="0"/>
                        <a:t>o</a:t>
                      </a:r>
                      <a:r>
                        <a:rPr lang="ru-RU" sz="1100" kern="1200" dirty="0" err="1"/>
                        <a:t>нунчилиги</a:t>
                      </a:r>
                      <a:endParaRPr lang="en-US" sz="1100" b="1" kern="1200" dirty="0">
                        <a:solidFill>
                          <a:schemeClr val="lt1"/>
                        </a:solidFill>
                        <a:latin typeface="+mn-lt"/>
                        <a:ea typeface="+mn-ea"/>
                        <a:cs typeface="+mn-cs"/>
                      </a:endParaRPr>
                    </a:p>
                  </a:txBody>
                  <a:tcPr marL="45721" marR="45721" marT="45724" marB="45724"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de-DE" sz="1100" kern="1200" dirty="0"/>
                        <a:t>I</a:t>
                      </a:r>
                      <a:r>
                        <a:rPr lang="tr-TR" sz="1100" kern="1200" dirty="0"/>
                        <a:t>SO</a:t>
                      </a:r>
                      <a:r>
                        <a:rPr lang="en-US" sz="1100" kern="1200" dirty="0"/>
                        <a:t> 37001:2016</a:t>
                      </a:r>
                      <a:endParaRPr lang="en-US" sz="1100" b="1" kern="1200" dirty="0">
                        <a:solidFill>
                          <a:schemeClr val="lt1"/>
                        </a:solidFill>
                        <a:latin typeface="+mn-lt"/>
                        <a:ea typeface="+mn-ea"/>
                        <a:cs typeface="+mn-cs"/>
                      </a:endParaRPr>
                    </a:p>
                  </a:txBody>
                  <a:tcPr marL="45721" marR="45721" marT="45724" marB="45724"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algn="ctr" defTabSz="914400" rtl="0" eaLnBrk="1" latinLnBrk="0" hangingPunct="1">
                        <a:spcBef>
                          <a:spcPts val="0"/>
                        </a:spcBef>
                        <a:spcAft>
                          <a:spcPts val="0"/>
                        </a:spcAft>
                      </a:pPr>
                      <a:r>
                        <a:rPr lang="tr-TR" sz="1100" kern="1200" dirty="0"/>
                        <a:t>FSPA</a:t>
                      </a:r>
                      <a:endParaRPr lang="en-US" sz="1100" b="1" kern="1200" dirty="0">
                        <a:solidFill>
                          <a:schemeClr val="lt1"/>
                        </a:solidFill>
                        <a:latin typeface="+mn-lt"/>
                        <a:ea typeface="+mn-ea"/>
                        <a:cs typeface="+mn-cs"/>
                      </a:endParaRPr>
                    </a:p>
                  </a:txBody>
                  <a:tcPr marL="45721" marR="45721" marT="45724" marB="45724"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100" kern="1200" dirty="0"/>
                        <a:t>UKBA</a:t>
                      </a:r>
                      <a:endParaRPr lang="en-US" sz="1100" b="1" kern="1200" dirty="0">
                        <a:solidFill>
                          <a:schemeClr val="lt1"/>
                        </a:solidFill>
                        <a:latin typeface="+mn-lt"/>
                        <a:ea typeface="+mn-ea"/>
                        <a:cs typeface="+mn-cs"/>
                      </a:endParaRPr>
                    </a:p>
                  </a:txBody>
                  <a:tcPr marL="45721" marR="45721" marT="45724" marB="45724" anchor="ctr">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rgbClr val="1BD7D3"/>
                    </a:solidFill>
                  </a:tcPr>
                </a:tc>
                <a:extLst>
                  <a:ext uri="{0D108BD9-81ED-4DB2-BD59-A6C34878D82A}">
                    <a16:rowId xmlns:a16="http://schemas.microsoft.com/office/drawing/2014/main" val="10000"/>
                  </a:ext>
                </a:extLst>
              </a:tr>
              <a:tr h="3632485">
                <a:tc>
                  <a:txBody>
                    <a:bodyPr/>
                    <a:lstStyle/>
                    <a:p>
                      <a:pPr marL="228600" indent="-228600" algn="l">
                        <a:lnSpc>
                          <a:spcPct val="100000"/>
                        </a:lnSpc>
                        <a:spcBef>
                          <a:spcPts val="0"/>
                        </a:spcBef>
                        <a:spcAft>
                          <a:spcPts val="0"/>
                        </a:spcAft>
                        <a:buFont typeface="+mj-lt"/>
                        <a:buAutoNum type="arabicPeriod" startAt="8"/>
                      </a:pPr>
                      <a:r>
                        <a:rPr lang="ru-RU" sz="1100" b="1" kern="1200" dirty="0" err="1">
                          <a:solidFill>
                            <a:schemeClr val="tx2"/>
                          </a:solidFill>
                          <a:latin typeface="+mn-lt"/>
                          <a:ea typeface="+mn-ea"/>
                          <a:cs typeface="+mn-cs"/>
                        </a:rPr>
                        <a:t>Аниқланган</a:t>
                      </a:r>
                      <a:r>
                        <a:rPr lang="tr-TR" sz="1100" b="1" kern="1200" dirty="0">
                          <a:solidFill>
                            <a:schemeClr val="tx2"/>
                          </a:solidFill>
                          <a:latin typeface="+mn-lt"/>
                          <a:ea typeface="+mn-ea"/>
                          <a:cs typeface="+mn-cs"/>
                        </a:rPr>
                        <a:t> x</a:t>
                      </a:r>
                      <a:r>
                        <a:rPr lang="ru-RU" sz="1100" b="1" kern="1200" dirty="0" err="1">
                          <a:solidFill>
                            <a:schemeClr val="tx2"/>
                          </a:solidFill>
                          <a:latin typeface="+mn-lt"/>
                          <a:ea typeface="+mn-ea"/>
                          <a:cs typeface="+mn-cs"/>
                        </a:rPr>
                        <a:t>авфларни</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минималлаштиришга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қаратилган</a:t>
                      </a:r>
                      <a:r>
                        <a:rPr lang="tr-TR" sz="1100" b="1" kern="1200" dirty="0">
                          <a:solidFill>
                            <a:schemeClr val="tx2"/>
                          </a:solidFill>
                          <a:latin typeface="+mn-lt"/>
                          <a:ea typeface="+mn-ea"/>
                          <a:cs typeface="+mn-cs"/>
                        </a:rPr>
                        <a:t> </a:t>
                      </a:r>
                      <a:r>
                        <a:rPr lang="ru-RU" sz="1100" b="1" kern="1200" dirty="0">
                          <a:solidFill>
                            <a:schemeClr val="tx2"/>
                          </a:solidFill>
                          <a:latin typeface="+mn-lt"/>
                          <a:ea typeface="+mn-ea"/>
                          <a:cs typeface="+mn-cs"/>
                        </a:rPr>
                        <a:t>к</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ррупцияга</a:t>
                      </a:r>
                      <a:r>
                        <a:rPr lang="tr-TR"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қарши</a:t>
                      </a:r>
                      <a:r>
                        <a:rPr lang="tr-TR" sz="1100" b="1" kern="1200" dirty="0">
                          <a:solidFill>
                            <a:schemeClr val="tx2"/>
                          </a:solidFill>
                          <a:latin typeface="+mn-lt"/>
                          <a:ea typeface="+mn-ea"/>
                          <a:cs typeface="+mn-cs"/>
                        </a:rPr>
                        <a:t> </a:t>
                      </a:r>
                      <a:r>
                        <a:rPr lang="en-US" sz="1100" b="1" kern="1200" dirty="0">
                          <a:solidFill>
                            <a:schemeClr val="tx2"/>
                          </a:solidFill>
                          <a:latin typeface="+mn-lt"/>
                          <a:ea typeface="+mn-ea"/>
                          <a:cs typeface="+mn-cs"/>
                        </a:rPr>
                        <a:t> </a:t>
                      </a:r>
                      <a:r>
                        <a:rPr lang="ru-RU" sz="1100" b="1" kern="1200" dirty="0" err="1">
                          <a:solidFill>
                            <a:schemeClr val="tx2"/>
                          </a:solidFill>
                          <a:latin typeface="+mn-lt"/>
                          <a:ea typeface="+mn-ea"/>
                          <a:cs typeface="+mn-cs"/>
                        </a:rPr>
                        <a:t>курашиш</a:t>
                      </a:r>
                      <a:r>
                        <a:rPr lang="en-US" sz="1100" b="1" kern="1200" dirty="0">
                          <a:solidFill>
                            <a:schemeClr val="tx2"/>
                          </a:solidFill>
                          <a:latin typeface="+mn-lt"/>
                          <a:ea typeface="+mn-ea"/>
                          <a:cs typeface="+mn-cs"/>
                        </a:rPr>
                        <a:t> </a:t>
                      </a:r>
                      <a:r>
                        <a:rPr lang="ru-RU" sz="1100" b="1" kern="1200" dirty="0">
                          <a:solidFill>
                            <a:schemeClr val="tx2"/>
                          </a:solidFill>
                          <a:latin typeface="+mn-lt"/>
                          <a:ea typeface="+mn-ea"/>
                          <a:cs typeface="+mn-cs"/>
                        </a:rPr>
                        <a:t>ч</a:t>
                      </a:r>
                      <a:r>
                        <a:rPr lang="tr-TR" sz="1100" b="1" kern="1200" dirty="0">
                          <a:solidFill>
                            <a:schemeClr val="tx2"/>
                          </a:solidFill>
                          <a:latin typeface="+mn-lt"/>
                          <a:ea typeface="+mn-ea"/>
                          <a:cs typeface="+mn-cs"/>
                        </a:rPr>
                        <a:t>o</a:t>
                      </a:r>
                      <a:r>
                        <a:rPr lang="ru-RU" sz="1100" b="1" kern="1200" dirty="0" err="1">
                          <a:solidFill>
                            <a:schemeClr val="tx2"/>
                          </a:solidFill>
                          <a:latin typeface="+mn-lt"/>
                          <a:ea typeface="+mn-ea"/>
                          <a:cs typeface="+mn-cs"/>
                        </a:rPr>
                        <a:t>ралари</a:t>
                      </a:r>
                      <a:endParaRPr lang="ru-RU" sz="1100" b="1" kern="1200" dirty="0">
                        <a:solidFill>
                          <a:schemeClr val="tx2"/>
                        </a:solidFill>
                        <a:latin typeface="+mn-lt"/>
                        <a:ea typeface="+mn-ea"/>
                        <a:cs typeface="+mn-cs"/>
                      </a:endParaRPr>
                    </a:p>
                  </a:txBody>
                  <a:tcPr marL="45721" marR="45721" marT="45724" marB="45724">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40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ррупциянинг</a:t>
                      </a:r>
                      <a:r>
                        <a:rPr lang="tr-TR" sz="1100" kern="1200" dirty="0">
                          <a:solidFill>
                            <a:schemeClr val="tx2"/>
                          </a:solidFill>
                          <a:latin typeface="+mn-lt"/>
                          <a:ea typeface="+mn-ea"/>
                          <a:cs typeface="+mn-cs"/>
                        </a:rPr>
                        <a:t> o</a:t>
                      </a:r>
                      <a:r>
                        <a:rPr lang="ru-RU" sz="1100" kern="1200" dirty="0" err="1">
                          <a:solidFill>
                            <a:schemeClr val="tx2"/>
                          </a:solidFill>
                          <a:latin typeface="+mn-lt"/>
                          <a:ea typeface="+mn-ea"/>
                          <a:cs typeface="+mn-cs"/>
                        </a:rPr>
                        <a:t>лдини</a:t>
                      </a:r>
                      <a:r>
                        <a:rPr lang="tr-TR" sz="1100" kern="1200" dirty="0">
                          <a:solidFill>
                            <a:schemeClr val="tx2"/>
                          </a:solidFill>
                          <a:latin typeface="+mn-lt"/>
                          <a:ea typeface="+mn-ea"/>
                          <a:cs typeface="+mn-cs"/>
                        </a:rPr>
                        <a:t> o</a:t>
                      </a:r>
                      <a:r>
                        <a:rPr lang="ru-RU" sz="1100" kern="1200" dirty="0" err="1">
                          <a:solidFill>
                            <a:schemeClr val="tx2"/>
                          </a:solidFill>
                          <a:latin typeface="+mn-lt"/>
                          <a:ea typeface="+mn-ea"/>
                          <a:cs typeface="+mn-cs"/>
                        </a:rPr>
                        <a:t>лиш</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ч</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a:t>
                      </a:r>
                      <a:r>
                        <a:rPr lang="tr-TR" sz="1100" kern="1200" dirty="0">
                          <a:solidFill>
                            <a:schemeClr val="tx2"/>
                          </a:solidFill>
                          <a:latin typeface="+mn-lt"/>
                          <a:ea typeface="+mn-ea"/>
                          <a:cs typeface="+mn-cs"/>
                        </a:rPr>
                        <a:t>-</a:t>
                      </a:r>
                      <a:r>
                        <a:rPr lang="ru-RU" sz="1100" kern="1200" dirty="0" err="1">
                          <a:solidFill>
                            <a:schemeClr val="tx2"/>
                          </a:solidFill>
                          <a:latin typeface="+mn-lt"/>
                          <a:ea typeface="+mn-ea"/>
                          <a:cs typeface="+mn-cs"/>
                        </a:rPr>
                        <a:t>тадбирлари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тўғрисида</a:t>
                      </a:r>
                      <a:r>
                        <a:rPr lang="tr-TR" sz="1100" kern="1200" dirty="0">
                          <a:solidFill>
                            <a:schemeClr val="tx2"/>
                          </a:solidFill>
                          <a:latin typeface="+mn-lt"/>
                          <a:ea typeface="+mn-ea"/>
                          <a:cs typeface="+mn-cs"/>
                        </a:rPr>
                        <a:t>”</a:t>
                      </a:r>
                      <a:r>
                        <a:rPr lang="ru-RU" sz="1100" kern="1200" dirty="0" err="1">
                          <a:solidFill>
                            <a:schemeClr val="tx2"/>
                          </a:solidFill>
                          <a:latin typeface="+mn-lt"/>
                          <a:ea typeface="+mn-ea"/>
                          <a:cs typeface="+mn-cs"/>
                        </a:rPr>
                        <a:t>ги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Ўзб</a:t>
                      </a:r>
                      <a:r>
                        <a:rPr lang="en-US" sz="1100" kern="1200" dirty="0">
                          <a:solidFill>
                            <a:schemeClr val="tx2"/>
                          </a:solidFill>
                          <a:latin typeface="+mn-lt"/>
                          <a:ea typeface="+mn-ea"/>
                          <a:cs typeface="+mn-cs"/>
                        </a:rPr>
                        <a:t>e</a:t>
                      </a:r>
                      <a:r>
                        <a:rPr lang="ru-RU" sz="1100" kern="1200" dirty="0">
                          <a:solidFill>
                            <a:schemeClr val="tx2"/>
                          </a:solidFill>
                          <a:latin typeface="+mn-lt"/>
                          <a:ea typeface="+mn-ea"/>
                          <a:cs typeface="+mn-cs"/>
                        </a:rPr>
                        <a:t>кист</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en-US" sz="1100" kern="1200" dirty="0">
                          <a:solidFill>
                            <a:schemeClr val="tx2"/>
                          </a:solidFill>
                          <a:latin typeface="+mn-lt"/>
                          <a:ea typeface="+mn-ea"/>
                          <a:cs typeface="+mn-cs"/>
                        </a:rPr>
                        <a:t> </a:t>
                      </a:r>
                      <a:r>
                        <a:rPr lang="ru-RU" sz="1100" kern="1200" dirty="0">
                          <a:solidFill>
                            <a:schemeClr val="tx2"/>
                          </a:solidFill>
                          <a:latin typeface="+mn-lt"/>
                          <a:ea typeface="+mn-ea"/>
                          <a:cs typeface="+mn-cs"/>
                        </a:rPr>
                        <a:t>Р</a:t>
                      </a:r>
                      <a:r>
                        <a:rPr lang="en-US" sz="1100" kern="1200" dirty="0">
                          <a:solidFill>
                            <a:schemeClr val="tx2"/>
                          </a:solidFill>
                          <a:latin typeface="+mn-lt"/>
                          <a:ea typeface="+mn-ea"/>
                          <a:cs typeface="+mn-cs"/>
                        </a:rPr>
                        <a:t>e</a:t>
                      </a:r>
                      <a:r>
                        <a:rPr lang="ru-RU" sz="1100" kern="1200" dirty="0" err="1">
                          <a:solidFill>
                            <a:schemeClr val="tx2"/>
                          </a:solidFill>
                          <a:latin typeface="+mn-lt"/>
                          <a:ea typeface="+mn-ea"/>
                          <a:cs typeface="+mn-cs"/>
                        </a:rPr>
                        <a:t>спубликасининг</a:t>
                      </a:r>
                      <a:r>
                        <a:rPr lang="en-US" sz="1100" kern="1200" dirty="0">
                          <a:solidFill>
                            <a:schemeClr val="tx2"/>
                          </a:solidFill>
                          <a:latin typeface="+mn-lt"/>
                          <a:ea typeface="+mn-ea"/>
                          <a:cs typeface="+mn-cs"/>
                        </a:rPr>
                        <a:t> </a:t>
                      </a:r>
                      <a:r>
                        <a:rPr lang="tr-TR" sz="1100" kern="1200" dirty="0">
                          <a:solidFill>
                            <a:schemeClr val="tx2"/>
                          </a:solidFill>
                          <a:latin typeface="+mn-lt"/>
                          <a:ea typeface="+mn-ea"/>
                          <a:cs typeface="+mn-cs"/>
                        </a:rPr>
                        <a:t>419-</a:t>
                      </a:r>
                      <a:r>
                        <a:rPr lang="ru-RU" sz="1100" kern="1200" dirty="0">
                          <a:solidFill>
                            <a:schemeClr val="tx2"/>
                          </a:solidFill>
                          <a:latin typeface="+mn-lt"/>
                          <a:ea typeface="+mn-ea"/>
                          <a:cs typeface="+mn-cs"/>
                        </a:rPr>
                        <a:t>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a:t>
                      </a:r>
                      <a:r>
                        <a:rPr lang="en-US"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a:t>
                      </a:r>
                      <a:r>
                        <a:rPr lang="en-US"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нуни</a:t>
                      </a:r>
                      <a:r>
                        <a:rPr lang="en-US" sz="1100" kern="1200" dirty="0">
                          <a:solidFill>
                            <a:schemeClr val="tx2"/>
                          </a:solidFill>
                          <a:latin typeface="+mn-lt"/>
                          <a:ea typeface="+mn-ea"/>
                          <a:cs typeface="+mn-cs"/>
                        </a:rPr>
                        <a:t>, </a:t>
                      </a:r>
                      <a:r>
                        <a:rPr lang="tr-TR" sz="1100" kern="1200" dirty="0">
                          <a:solidFill>
                            <a:schemeClr val="tx2"/>
                          </a:solidFill>
                          <a:latin typeface="+mn-lt"/>
                          <a:ea typeface="+mn-ea"/>
                          <a:cs typeface="+mn-cs"/>
                        </a:rPr>
                        <a:t>4-</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 03.01.2017 </a:t>
                      </a:r>
                      <a:r>
                        <a:rPr lang="ru-RU" sz="1100" kern="1200" dirty="0" err="1">
                          <a:solidFill>
                            <a:schemeClr val="tx2"/>
                          </a:solidFill>
                          <a:latin typeface="+mn-lt"/>
                          <a:ea typeface="+mn-ea"/>
                          <a:cs typeface="+mn-cs"/>
                        </a:rPr>
                        <a:t>й</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24" marB="45724">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err="1">
                          <a:solidFill>
                            <a:schemeClr val="tx2"/>
                          </a:solidFill>
                          <a:latin typeface="+mn-lt"/>
                          <a:ea typeface="+mn-ea"/>
                          <a:cs typeface="+mn-cs"/>
                        </a:rPr>
                        <a:t>Ишга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қабул</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қилиш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тартиби</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err="1">
                          <a:solidFill>
                            <a:schemeClr val="tx2"/>
                          </a:solidFill>
                          <a:latin typeface="+mn-lt"/>
                          <a:ea typeface="+mn-ea"/>
                          <a:cs typeface="+mn-cs"/>
                        </a:rPr>
                        <a:t>Маълум</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тларни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ҳужжатлаштириш</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uz-Cyrl-UZ" sz="1100" kern="1200" dirty="0">
                          <a:solidFill>
                            <a:schemeClr val="tx2"/>
                          </a:solidFill>
                          <a:latin typeface="+mn-lt"/>
                          <a:ea typeface="+mn-ea"/>
                          <a:cs typeface="+mn-cs"/>
                        </a:rPr>
                        <a:t>Э</a:t>
                      </a:r>
                      <a:r>
                        <a:rPr lang="ru-RU" sz="1100" kern="1200" dirty="0" err="1">
                          <a:solidFill>
                            <a:schemeClr val="tx2"/>
                          </a:solidFill>
                          <a:latin typeface="+mn-lt"/>
                          <a:ea typeface="+mn-ea"/>
                          <a:cs typeface="+mn-cs"/>
                        </a:rPr>
                        <a:t>ксп</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ртиза</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a:solidFill>
                            <a:schemeClr val="tx2"/>
                          </a:solidFill>
                          <a:latin typeface="+mn-lt"/>
                          <a:ea typeface="+mn-ea"/>
                          <a:cs typeface="+mn-cs"/>
                        </a:rPr>
                        <a:t>М</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лиявий</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наз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рат</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a:solidFill>
                            <a:schemeClr val="tx2"/>
                          </a:solidFill>
                          <a:latin typeface="+mn-lt"/>
                          <a:ea typeface="+mn-ea"/>
                          <a:cs typeface="+mn-cs"/>
                        </a:rPr>
                        <a:t>М</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лиявий</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бўлмаган</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наз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рат</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ррупцияга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қарши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курашиш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мажбуриятлари</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a:solidFill>
                            <a:schemeClr val="tx2"/>
                          </a:solidFill>
                          <a:latin typeface="+mn-lt"/>
                          <a:ea typeface="+mn-ea"/>
                          <a:cs typeface="+mn-cs"/>
                        </a:rPr>
                        <a:t>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вғалар</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м</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ҳм</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ндўстлик</a:t>
                      </a:r>
                      <a:r>
                        <a:rPr lang="tr-TR" sz="1100" kern="1200" dirty="0">
                          <a:solidFill>
                            <a:schemeClr val="tx2"/>
                          </a:solidFill>
                          <a:latin typeface="+mn-lt"/>
                          <a:ea typeface="+mn-ea"/>
                          <a:cs typeface="+mn-cs"/>
                        </a:rPr>
                        <a:t>, x</a:t>
                      </a:r>
                      <a:r>
                        <a:rPr lang="ru-RU" sz="1100" kern="1200" dirty="0" err="1">
                          <a:solidFill>
                            <a:schemeClr val="tx2"/>
                          </a:solidFill>
                          <a:latin typeface="+mn-lt"/>
                          <a:ea typeface="+mn-ea"/>
                          <a:cs typeface="+mn-cs"/>
                        </a:rPr>
                        <a:t>айр</a:t>
                      </a:r>
                      <a:r>
                        <a:rPr lang="tr-TR" sz="1100" kern="1200" dirty="0">
                          <a:solidFill>
                            <a:schemeClr val="tx2"/>
                          </a:solidFill>
                          <a:latin typeface="+mn-lt"/>
                          <a:ea typeface="+mn-ea"/>
                          <a:cs typeface="+mn-cs"/>
                        </a:rPr>
                        <a:t>-</a:t>
                      </a:r>
                      <a:r>
                        <a:rPr lang="uz-Cyrl-UZ" sz="1100" kern="1200" dirty="0">
                          <a:solidFill>
                            <a:schemeClr val="tx2"/>
                          </a:solidFill>
                          <a:latin typeface="+mn-lt"/>
                          <a:ea typeface="+mn-ea"/>
                          <a:cs typeface="+mn-cs"/>
                        </a:rPr>
                        <a:t>э</a:t>
                      </a:r>
                      <a:r>
                        <a:rPr lang="ru-RU" sz="1100" kern="1200" dirty="0" err="1">
                          <a:solidFill>
                            <a:schemeClr val="tx2"/>
                          </a:solidFill>
                          <a:latin typeface="+mn-lt"/>
                          <a:ea typeface="+mn-ea"/>
                          <a:cs typeface="+mn-cs"/>
                        </a:rPr>
                        <a:t>ҳс</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нлар</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шунга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ў</a:t>
                      </a:r>
                      <a:r>
                        <a:rPr lang="tr-TR" sz="1100" kern="1200" dirty="0">
                          <a:solidFill>
                            <a:schemeClr val="tx2"/>
                          </a:solidFill>
                          <a:latin typeface="+mn-lt"/>
                          <a:ea typeface="+mn-ea"/>
                          <a:cs typeface="+mn-cs"/>
                        </a:rPr>
                        <a:t>x</a:t>
                      </a:r>
                      <a:r>
                        <a:rPr lang="ru-RU" sz="1100" kern="1200" dirty="0" err="1">
                          <a:solidFill>
                            <a:schemeClr val="tx2"/>
                          </a:solidFill>
                          <a:latin typeface="+mn-lt"/>
                          <a:ea typeface="+mn-ea"/>
                          <a:cs typeface="+mn-cs"/>
                        </a:rPr>
                        <a:t>шаш</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имтиёзлар</a:t>
                      </a:r>
                      <a:r>
                        <a:rPr lang="tr-TR" sz="1100" kern="1200" dirty="0">
                          <a:solidFill>
                            <a:schemeClr val="tx2"/>
                          </a:solidFill>
                          <a:latin typeface="+mn-lt"/>
                          <a:ea typeface="+mn-ea"/>
                          <a:cs typeface="+mn-cs"/>
                        </a:rPr>
                        <a:t>;</a:t>
                      </a:r>
                      <a:endParaRPr lang="en-US" sz="1100" kern="1200" dirty="0">
                        <a:solidFill>
                          <a:schemeClr val="tx2"/>
                        </a:solidFill>
                        <a:latin typeface="+mn-lt"/>
                        <a:ea typeface="+mn-ea"/>
                        <a:cs typeface="+mn-cs"/>
                      </a:endParaRPr>
                    </a:p>
                    <a:p>
                      <a:pPr marL="228600" marR="0" lvl="0" indent="-228600" algn="l" defTabSz="914400" rtl="0" eaLnBrk="1" fontAlgn="auto" latinLnBrk="0" hangingPunct="1">
                        <a:lnSpc>
                          <a:spcPct val="100000"/>
                        </a:lnSpc>
                        <a:spcBef>
                          <a:spcPts val="0"/>
                        </a:spcBef>
                        <a:spcAft>
                          <a:spcPts val="400"/>
                        </a:spcAft>
                        <a:buClr>
                          <a:schemeClr val="tx2"/>
                        </a:buClr>
                        <a:buSzPct val="100000"/>
                        <a:buFont typeface="+mj-lt"/>
                        <a:buAutoNum type="arabicParenR"/>
                        <a:tabLst/>
                        <a:defRPr/>
                      </a:pP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ррупцияга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қарши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наз</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ратдаги</a:t>
                      </a:r>
                      <a:r>
                        <a:rPr lang="tr-TR" sz="1100" kern="1200" dirty="0">
                          <a:solidFill>
                            <a:schemeClr val="tx2"/>
                          </a:solidFill>
                          <a:latin typeface="+mn-lt"/>
                          <a:ea typeface="+mn-ea"/>
                          <a:cs typeface="+mn-cs"/>
                        </a:rPr>
                        <a:t> o</a:t>
                      </a:r>
                      <a:r>
                        <a:rPr lang="ru-RU" sz="1100" kern="1200" dirty="0" err="1">
                          <a:solidFill>
                            <a:schemeClr val="tx2"/>
                          </a:solidFill>
                          <a:latin typeface="+mn-lt"/>
                          <a:ea typeface="+mn-ea"/>
                          <a:cs typeface="+mn-cs"/>
                        </a:rPr>
                        <a:t>ғишларни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шқариш</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24" marB="45724">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40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а</a:t>
                      </a:r>
                      <a:r>
                        <a:rPr lang="tr-TR" sz="1100" kern="1200" dirty="0">
                          <a:solidFill>
                            <a:schemeClr val="tx2"/>
                          </a:solidFill>
                          <a:latin typeface="+mn-lt"/>
                          <a:ea typeface="+mn-ea"/>
                          <a:cs typeface="+mn-cs"/>
                        </a:rPr>
                        <a:t>) X</a:t>
                      </a:r>
                      <a:r>
                        <a:rPr lang="ru-RU" sz="1100" kern="1200" dirty="0" err="1">
                          <a:solidFill>
                            <a:schemeClr val="tx2"/>
                          </a:solidFill>
                          <a:latin typeface="+mn-lt"/>
                          <a:ea typeface="+mn-ea"/>
                          <a:cs typeface="+mn-cs"/>
                        </a:rPr>
                        <a:t>улқ</a:t>
                      </a:r>
                      <a:r>
                        <a:rPr lang="tr-TR" sz="1100" kern="1200" dirty="0">
                          <a:solidFill>
                            <a:schemeClr val="tx2"/>
                          </a:solidFill>
                          <a:latin typeface="+mn-lt"/>
                          <a:ea typeface="+mn-ea"/>
                          <a:cs typeface="+mn-cs"/>
                        </a:rPr>
                        <a:t>-</a:t>
                      </a:r>
                      <a:r>
                        <a:rPr lang="ru-RU" sz="1100" kern="1200" dirty="0" err="1">
                          <a:solidFill>
                            <a:schemeClr val="tx2"/>
                          </a:solidFill>
                          <a:latin typeface="+mn-lt"/>
                          <a:ea typeface="+mn-ea"/>
                          <a:cs typeface="+mn-cs"/>
                        </a:rPr>
                        <a:t>атв</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р</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д</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кси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мув</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фиқлик</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сиёсати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пр</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ц</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дуралари</a:t>
                      </a:r>
                      <a:r>
                        <a:rPr lang="tr-TR" sz="1100" kern="1200" dirty="0">
                          <a:solidFill>
                            <a:schemeClr val="tx2"/>
                          </a:solidFill>
                          <a:latin typeface="+mn-lt"/>
                          <a:ea typeface="+mn-ea"/>
                          <a:cs typeface="+mn-cs"/>
                        </a:rPr>
                        <a:t>; </a:t>
                      </a:r>
                      <a:endParaRPr lang="en-US" sz="1100" kern="1200" dirty="0">
                        <a:solidFill>
                          <a:schemeClr val="tx2"/>
                        </a:solidFill>
                        <a:latin typeface="+mn-lt"/>
                        <a:ea typeface="+mn-ea"/>
                        <a:cs typeface="+mn-cs"/>
                      </a:endParaRPr>
                    </a:p>
                    <a:p>
                      <a:pPr marL="0" marR="0" lvl="0" indent="0" algn="l" defTabSz="914400" rtl="0" eaLnBrk="1" fontAlgn="auto" latinLnBrk="0" hangingPunct="1">
                        <a:lnSpc>
                          <a:spcPct val="100000"/>
                        </a:lnSpc>
                        <a:spcBef>
                          <a:spcPts val="0"/>
                        </a:spcBef>
                        <a:spcAft>
                          <a:spcPts val="40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Учинчи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o</a:t>
                      </a:r>
                      <a:r>
                        <a:rPr lang="ru-RU" sz="1100" kern="1200" dirty="0">
                          <a:solidFill>
                            <a:schemeClr val="tx2"/>
                          </a:solidFill>
                          <a:latin typeface="+mn-lt"/>
                          <a:ea typeface="+mn-ea"/>
                          <a:cs typeface="+mn-cs"/>
                        </a:rPr>
                        <a:t>м</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ннинг</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гишли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кшируви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тўл</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влари</a:t>
                      </a:r>
                      <a:r>
                        <a:rPr lang="tr-TR" sz="1100" kern="1200" dirty="0">
                          <a:solidFill>
                            <a:schemeClr val="tx2"/>
                          </a:solidFill>
                          <a:latin typeface="+mn-lt"/>
                          <a:ea typeface="+mn-ea"/>
                          <a:cs typeface="+mn-cs"/>
                        </a:rPr>
                        <a:t>; </a:t>
                      </a:r>
                      <a:endParaRPr lang="en-US" sz="1100" kern="1200" dirty="0">
                        <a:solidFill>
                          <a:schemeClr val="tx2"/>
                        </a:solidFill>
                        <a:latin typeface="+mn-lt"/>
                        <a:ea typeface="+mn-ea"/>
                        <a:cs typeface="+mn-cs"/>
                      </a:endParaRPr>
                    </a:p>
                    <a:p>
                      <a:pPr marL="0" marR="0" lvl="0" indent="0" algn="l" defTabSz="914400" rtl="0" eaLnBrk="1" fontAlgn="auto" latinLnBrk="0" hangingPunct="1">
                        <a:lnSpc>
                          <a:spcPct val="100000"/>
                        </a:lnSpc>
                        <a:spcBef>
                          <a:spcPts val="0"/>
                        </a:spcBef>
                        <a:spcAft>
                          <a:spcPts val="400"/>
                        </a:spcAft>
                        <a:buClr>
                          <a:srgbClr val="470A68"/>
                        </a:buClr>
                        <a:buSzPct val="150000"/>
                        <a:buFont typeface="Wingdings" panose="05000000000000000000" pitchFamily="2" charset="2"/>
                        <a:buNone/>
                        <a:tabLst/>
                        <a:defRPr/>
                      </a:pPr>
                      <a:r>
                        <a:rPr lang="tr-TR" sz="1100" kern="1200" dirty="0">
                          <a:solidFill>
                            <a:schemeClr val="tx2"/>
                          </a:solidFill>
                          <a:latin typeface="+mn-lt"/>
                          <a:ea typeface="+mn-ea"/>
                          <a:cs typeface="+mn-cs"/>
                        </a:rPr>
                        <a:t>(c) </a:t>
                      </a:r>
                      <a:r>
                        <a:rPr lang="ru-RU" sz="1100" kern="1200" dirty="0" err="1">
                          <a:solidFill>
                            <a:schemeClr val="tx2"/>
                          </a:solidFill>
                          <a:latin typeface="+mn-lt"/>
                          <a:ea typeface="+mn-ea"/>
                          <a:cs typeface="+mn-cs"/>
                        </a:rPr>
                        <a:t>Инв</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стиция</a:t>
                      </a:r>
                      <a:r>
                        <a:rPr lang="tr-TR" sz="1100" kern="1200" dirty="0">
                          <a:solidFill>
                            <a:schemeClr val="tx2"/>
                          </a:solidFill>
                          <a:latin typeface="+mn-lt"/>
                          <a:ea typeface="+mn-ea"/>
                          <a:cs typeface="+mn-cs"/>
                        </a:rPr>
                        <a:t> o</a:t>
                      </a:r>
                      <a:r>
                        <a:rPr lang="ru-RU" sz="1100" kern="1200" dirty="0" err="1">
                          <a:solidFill>
                            <a:schemeClr val="tx2"/>
                          </a:solidFill>
                          <a:latin typeface="+mn-lt"/>
                          <a:ea typeface="+mn-ea"/>
                          <a:cs typeface="+mn-cs"/>
                        </a:rPr>
                        <a:t>лдидан</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гишли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кширув</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ва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инв</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стициядан</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йинги</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инт</a:t>
                      </a:r>
                      <a:r>
                        <a:rPr lang="tr-TR" sz="1100" kern="1200" dirty="0">
                          <a:solidFill>
                            <a:schemeClr val="tx2"/>
                          </a:solidFill>
                          <a:latin typeface="+mn-lt"/>
                          <a:ea typeface="+mn-ea"/>
                          <a:cs typeface="+mn-cs"/>
                        </a:rPr>
                        <a:t>e</a:t>
                      </a:r>
                      <a:r>
                        <a:rPr lang="ru-RU" sz="1100" kern="1200" dirty="0">
                          <a:solidFill>
                            <a:schemeClr val="tx2"/>
                          </a:solidFill>
                          <a:latin typeface="+mn-lt"/>
                          <a:ea typeface="+mn-ea"/>
                          <a:cs typeface="+mn-cs"/>
                        </a:rPr>
                        <a:t>грация</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45721" marT="45724" marB="45724">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tc>
                  <a:txBody>
                    <a:bodyPr/>
                    <a:lstStyle/>
                    <a:p>
                      <a:pPr marR="0" lvl="0" indent="0" algn="l" defTabSz="914400" rtl="0" eaLnBrk="1" fontAlgn="auto" latinLnBrk="0" hangingPunct="1">
                        <a:lnSpc>
                          <a:spcPct val="100000"/>
                        </a:lnSpc>
                        <a:spcBef>
                          <a:spcPts val="0"/>
                        </a:spcBef>
                        <a:spcAft>
                          <a:spcPts val="400"/>
                        </a:spcAft>
                        <a:buClr>
                          <a:srgbClr val="470A68"/>
                        </a:buClr>
                        <a:buSzPct val="150000"/>
                        <a:buFont typeface="Wingdings" panose="05000000000000000000" pitchFamily="2" charset="2"/>
                        <a:tabLst/>
                        <a:defRPr/>
                      </a:pPr>
                      <a:r>
                        <a:rPr lang="tr-TR" sz="1100" kern="1200" dirty="0">
                          <a:solidFill>
                            <a:schemeClr val="tx2"/>
                          </a:solidFill>
                          <a:latin typeface="+mn-lt"/>
                          <a:ea typeface="+mn-ea"/>
                          <a:cs typeface="+mn-cs"/>
                        </a:rPr>
                        <a:t>(</a:t>
                      </a:r>
                      <a:r>
                        <a:rPr lang="ru-RU" sz="1100" kern="1200" dirty="0">
                          <a:solidFill>
                            <a:schemeClr val="tx2"/>
                          </a:solidFill>
                          <a:latin typeface="+mn-lt"/>
                          <a:ea typeface="+mn-ea"/>
                          <a:cs typeface="+mn-cs"/>
                        </a:rPr>
                        <a:t>а</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Мутан</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сиб</a:t>
                      </a:r>
                      <a:r>
                        <a:rPr lang="tr-TR" sz="1100" kern="1200" dirty="0">
                          <a:solidFill>
                            <a:schemeClr val="tx2"/>
                          </a:solidFill>
                          <a:latin typeface="+mn-lt"/>
                          <a:ea typeface="+mn-ea"/>
                          <a:cs typeface="+mn-cs"/>
                        </a:rPr>
                        <a:t> </a:t>
                      </a:r>
                      <a:r>
                        <a:rPr lang="ru-RU" sz="1100" kern="1200" dirty="0" err="1">
                          <a:solidFill>
                            <a:schemeClr val="tx2"/>
                          </a:solidFill>
                          <a:latin typeface="+mn-lt"/>
                          <a:ea typeface="+mn-ea"/>
                          <a:cs typeface="+mn-cs"/>
                        </a:rPr>
                        <a:t>пр</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ц</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дуралар</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б</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К</a:t>
                      </a:r>
                      <a:r>
                        <a:rPr lang="tr-TR" sz="1100" kern="1200" dirty="0">
                          <a:solidFill>
                            <a:schemeClr val="tx2"/>
                          </a:solidFill>
                          <a:latin typeface="+mn-lt"/>
                          <a:ea typeface="+mn-ea"/>
                          <a:cs typeface="+mn-cs"/>
                        </a:rPr>
                        <a:t>o</a:t>
                      </a:r>
                      <a:r>
                        <a:rPr lang="ru-RU" sz="1100" kern="1200" dirty="0" err="1">
                          <a:solidFill>
                            <a:schemeClr val="tx2"/>
                          </a:solidFill>
                          <a:latin typeface="+mn-lt"/>
                          <a:ea typeface="+mn-ea"/>
                          <a:cs typeface="+mn-cs"/>
                        </a:rPr>
                        <a:t>нтраг</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нтларни</a:t>
                      </a:r>
                      <a:r>
                        <a:rPr lang="tr-TR" sz="1100" kern="1200" dirty="0">
                          <a:solidFill>
                            <a:schemeClr val="tx2"/>
                          </a:solidFill>
                          <a:latin typeface="+mn-lt"/>
                          <a:ea typeface="+mn-ea"/>
                          <a:cs typeface="+mn-cs"/>
                        </a:rPr>
                        <a:t> </a:t>
                      </a:r>
                      <a:r>
                        <a:rPr lang="ru-RU" sz="1100" kern="1200" dirty="0">
                          <a:solidFill>
                            <a:schemeClr val="tx2"/>
                          </a:solidFill>
                          <a:latin typeface="+mn-lt"/>
                          <a:ea typeface="+mn-ea"/>
                          <a:cs typeface="+mn-cs"/>
                        </a:rPr>
                        <a:t>т</a:t>
                      </a:r>
                      <a:r>
                        <a:rPr lang="tr-TR" sz="1100" kern="1200" dirty="0">
                          <a:solidFill>
                            <a:schemeClr val="tx2"/>
                          </a:solidFill>
                          <a:latin typeface="+mn-lt"/>
                          <a:ea typeface="+mn-ea"/>
                          <a:cs typeface="+mn-cs"/>
                        </a:rPr>
                        <a:t>e</a:t>
                      </a:r>
                      <a:r>
                        <a:rPr lang="ru-RU" sz="1100" kern="1200" dirty="0" err="1">
                          <a:solidFill>
                            <a:schemeClr val="tx2"/>
                          </a:solidFill>
                          <a:latin typeface="+mn-lt"/>
                          <a:ea typeface="+mn-ea"/>
                          <a:cs typeface="+mn-cs"/>
                        </a:rPr>
                        <a:t>кшириш</a:t>
                      </a:r>
                      <a:r>
                        <a:rPr lang="tr-TR" sz="1100" kern="1200" dirty="0">
                          <a:solidFill>
                            <a:schemeClr val="tx2"/>
                          </a:solidFill>
                          <a:latin typeface="+mn-lt"/>
                          <a:ea typeface="+mn-ea"/>
                          <a:cs typeface="+mn-cs"/>
                        </a:rPr>
                        <a:t>))</a:t>
                      </a:r>
                      <a:endParaRPr lang="ru-RU" sz="1100" kern="1200" dirty="0">
                        <a:solidFill>
                          <a:schemeClr val="tx2"/>
                        </a:solidFill>
                        <a:latin typeface="+mn-lt"/>
                        <a:ea typeface="+mn-ea"/>
                        <a:cs typeface="+mn-cs"/>
                      </a:endParaRPr>
                    </a:p>
                  </a:txBody>
                  <a:tcPr marL="365766" marR="91442" marT="45724" marB="45724">
                    <a:lnL w="6350" cap="flat" cmpd="sng" algn="ctr">
                      <a:solidFill>
                        <a:srgbClr val="49A9F6"/>
                      </a:solidFill>
                      <a:prstDash val="solid"/>
                      <a:round/>
                      <a:headEnd type="none" w="med" len="med"/>
                      <a:tailEnd type="none" w="med" len="med"/>
                    </a:lnL>
                    <a:lnR w="6350" cap="flat" cmpd="sng" algn="ctr">
                      <a:solidFill>
                        <a:srgbClr val="49A9F6"/>
                      </a:solidFill>
                      <a:prstDash val="solid"/>
                      <a:round/>
                      <a:headEnd type="none" w="med" len="med"/>
                      <a:tailEnd type="none" w="med" len="med"/>
                    </a:lnR>
                    <a:lnT w="6350" cap="flat" cmpd="sng" algn="ctr">
                      <a:solidFill>
                        <a:srgbClr val="49A9F6"/>
                      </a:solidFill>
                      <a:prstDash val="solid"/>
                      <a:round/>
                      <a:headEnd type="none" w="med" len="med"/>
                      <a:tailEnd type="none" w="med" len="med"/>
                    </a:lnT>
                    <a:lnB w="6350" cap="flat" cmpd="sng" algn="ctr">
                      <a:solidFill>
                        <a:srgbClr val="49A9F6"/>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Freeform 49">
            <a:extLst>
              <a:ext uri="{FF2B5EF4-FFF2-40B4-BE49-F238E27FC236}">
                <a16:creationId xmlns:a16="http://schemas.microsoft.com/office/drawing/2014/main" id="{EFA68C58-AB4D-4B2B-ABC1-EF135D871A0C}"/>
              </a:ext>
            </a:extLst>
          </p:cNvPr>
          <p:cNvSpPr>
            <a:spLocks noEditPoints="1"/>
          </p:cNvSpPr>
          <p:nvPr/>
        </p:nvSpPr>
        <p:spPr bwMode="auto">
          <a:xfrm>
            <a:off x="2613025" y="1947863"/>
            <a:ext cx="239713"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49">
            <a:extLst>
              <a:ext uri="{FF2B5EF4-FFF2-40B4-BE49-F238E27FC236}">
                <a16:creationId xmlns:a16="http://schemas.microsoft.com/office/drawing/2014/main" id="{EDC1AA5B-C1C5-423B-AC7A-B1C5B2FA8EAC}"/>
              </a:ext>
            </a:extLst>
          </p:cNvPr>
          <p:cNvSpPr>
            <a:spLocks noEditPoints="1"/>
          </p:cNvSpPr>
          <p:nvPr/>
        </p:nvSpPr>
        <p:spPr bwMode="auto">
          <a:xfrm>
            <a:off x="5053013" y="1947863"/>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Freeform 49">
            <a:extLst>
              <a:ext uri="{FF2B5EF4-FFF2-40B4-BE49-F238E27FC236}">
                <a16:creationId xmlns:a16="http://schemas.microsoft.com/office/drawing/2014/main" id="{D3BF5123-CB4E-433D-ADBE-1A4DD172C772}"/>
              </a:ext>
            </a:extLst>
          </p:cNvPr>
          <p:cNvSpPr>
            <a:spLocks noEditPoints="1"/>
          </p:cNvSpPr>
          <p:nvPr/>
        </p:nvSpPr>
        <p:spPr bwMode="auto">
          <a:xfrm>
            <a:off x="7173913" y="1947863"/>
            <a:ext cx="238125"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23" name="Freeform 49">
            <a:extLst>
              <a:ext uri="{FF2B5EF4-FFF2-40B4-BE49-F238E27FC236}">
                <a16:creationId xmlns:a16="http://schemas.microsoft.com/office/drawing/2014/main" id="{786DBCCE-4E60-4E31-B95F-A342C3E9A840}"/>
              </a:ext>
            </a:extLst>
          </p:cNvPr>
          <p:cNvSpPr>
            <a:spLocks noEditPoints="1"/>
          </p:cNvSpPr>
          <p:nvPr/>
        </p:nvSpPr>
        <p:spPr bwMode="auto">
          <a:xfrm>
            <a:off x="10358438" y="1947863"/>
            <a:ext cx="239712" cy="239712"/>
          </a:xfrm>
          <a:custGeom>
            <a:avLst/>
            <a:gdLst>
              <a:gd name="T0" fmla="*/ 6153 w 8533"/>
              <a:gd name="T1" fmla="*/ 2913 h 8533"/>
              <a:gd name="T2" fmla="*/ 6153 w 8533"/>
              <a:gd name="T3" fmla="*/ 3384 h 8533"/>
              <a:gd name="T4" fmla="*/ 3917 w 8533"/>
              <a:gd name="T5" fmla="*/ 5621 h 8533"/>
              <a:gd name="T6" fmla="*/ 3445 w 8533"/>
              <a:gd name="T7" fmla="*/ 5621 h 8533"/>
              <a:gd name="T8" fmla="*/ 2381 w 8533"/>
              <a:gd name="T9" fmla="*/ 4556 h 8533"/>
              <a:gd name="T10" fmla="*/ 2381 w 8533"/>
              <a:gd name="T11" fmla="*/ 4085 h 8533"/>
              <a:gd name="T12" fmla="*/ 2852 w 8533"/>
              <a:gd name="T13" fmla="*/ 4085 h 8533"/>
              <a:gd name="T14" fmla="*/ 3681 w 8533"/>
              <a:gd name="T15" fmla="*/ 4913 h 8533"/>
              <a:gd name="T16" fmla="*/ 5681 w 8533"/>
              <a:gd name="T17" fmla="*/ 2913 h 8533"/>
              <a:gd name="T18" fmla="*/ 6153 w 8533"/>
              <a:gd name="T19" fmla="*/ 2913 h 8533"/>
              <a:gd name="T20" fmla="*/ 8533 w 8533"/>
              <a:gd name="T21" fmla="*/ 4267 h 8533"/>
              <a:gd name="T22" fmla="*/ 4267 w 8533"/>
              <a:gd name="T23" fmla="*/ 8533 h 8533"/>
              <a:gd name="T24" fmla="*/ 0 w 8533"/>
              <a:gd name="T25" fmla="*/ 4267 h 8533"/>
              <a:gd name="T26" fmla="*/ 4267 w 8533"/>
              <a:gd name="T27" fmla="*/ 0 h 8533"/>
              <a:gd name="T28" fmla="*/ 8533 w 8533"/>
              <a:gd name="T29" fmla="*/ 4267 h 8533"/>
              <a:gd name="T30" fmla="*/ 7867 w 8533"/>
              <a:gd name="T31" fmla="*/ 4267 h 8533"/>
              <a:gd name="T32" fmla="*/ 4267 w 8533"/>
              <a:gd name="T33" fmla="*/ 667 h 8533"/>
              <a:gd name="T34" fmla="*/ 667 w 8533"/>
              <a:gd name="T35" fmla="*/ 4267 h 8533"/>
              <a:gd name="T36" fmla="*/ 4267 w 8533"/>
              <a:gd name="T37" fmla="*/ 7867 h 8533"/>
              <a:gd name="T38" fmla="*/ 7867 w 8533"/>
              <a:gd name="T39" fmla="*/ 4267 h 8533"/>
              <a:gd name="T40" fmla="*/ 7867 w 8533"/>
              <a:gd name="T41" fmla="*/ 4267 h 8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33" h="8533">
                <a:moveTo>
                  <a:pt x="6153" y="2913"/>
                </a:moveTo>
                <a:cubicBezTo>
                  <a:pt x="6283" y="3043"/>
                  <a:pt x="6283" y="3254"/>
                  <a:pt x="6153" y="3384"/>
                </a:cubicBezTo>
                <a:lnTo>
                  <a:pt x="3917" y="5621"/>
                </a:lnTo>
                <a:cubicBezTo>
                  <a:pt x="3786" y="5751"/>
                  <a:pt x="3575" y="5751"/>
                  <a:pt x="3445" y="5621"/>
                </a:cubicBezTo>
                <a:lnTo>
                  <a:pt x="2381" y="4556"/>
                </a:lnTo>
                <a:cubicBezTo>
                  <a:pt x="2250" y="4426"/>
                  <a:pt x="2250" y="4215"/>
                  <a:pt x="2381" y="4085"/>
                </a:cubicBezTo>
                <a:cubicBezTo>
                  <a:pt x="2511" y="3954"/>
                  <a:pt x="2722" y="3954"/>
                  <a:pt x="2852" y="4085"/>
                </a:cubicBezTo>
                <a:lnTo>
                  <a:pt x="3681" y="4913"/>
                </a:lnTo>
                <a:lnTo>
                  <a:pt x="5681" y="2913"/>
                </a:lnTo>
                <a:cubicBezTo>
                  <a:pt x="5812" y="2783"/>
                  <a:pt x="6023" y="2783"/>
                  <a:pt x="6153" y="2913"/>
                </a:cubicBezTo>
                <a:close/>
                <a:moveTo>
                  <a:pt x="8533" y="4267"/>
                </a:moveTo>
                <a:cubicBezTo>
                  <a:pt x="8533" y="6625"/>
                  <a:pt x="6625" y="8533"/>
                  <a:pt x="4267" y="8533"/>
                </a:cubicBezTo>
                <a:cubicBezTo>
                  <a:pt x="1908" y="8533"/>
                  <a:pt x="0" y="6625"/>
                  <a:pt x="0" y="4267"/>
                </a:cubicBezTo>
                <a:cubicBezTo>
                  <a:pt x="0" y="1908"/>
                  <a:pt x="1909" y="0"/>
                  <a:pt x="4267" y="0"/>
                </a:cubicBezTo>
                <a:cubicBezTo>
                  <a:pt x="6625" y="0"/>
                  <a:pt x="8533" y="1909"/>
                  <a:pt x="8533" y="4267"/>
                </a:cubicBezTo>
                <a:close/>
                <a:moveTo>
                  <a:pt x="7867" y="4267"/>
                </a:moveTo>
                <a:cubicBezTo>
                  <a:pt x="7867" y="2277"/>
                  <a:pt x="6256" y="667"/>
                  <a:pt x="4267" y="667"/>
                </a:cubicBezTo>
                <a:cubicBezTo>
                  <a:pt x="2277" y="667"/>
                  <a:pt x="667" y="2277"/>
                  <a:pt x="667" y="4267"/>
                </a:cubicBezTo>
                <a:cubicBezTo>
                  <a:pt x="667" y="6257"/>
                  <a:pt x="2277" y="7867"/>
                  <a:pt x="4267" y="7867"/>
                </a:cubicBezTo>
                <a:cubicBezTo>
                  <a:pt x="6257" y="7867"/>
                  <a:pt x="7867" y="6256"/>
                  <a:pt x="7867" y="4267"/>
                </a:cubicBezTo>
                <a:close/>
                <a:moveTo>
                  <a:pt x="7867" y="4267"/>
                </a:moveTo>
                <a:close/>
              </a:path>
            </a:pathLst>
          </a:custGeom>
          <a:solidFill>
            <a:schemeClr val="accent3">
              <a:lumMod val="75000"/>
            </a:schemeClr>
          </a:solid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65872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a:extLst>
              <a:ext uri="{FF2B5EF4-FFF2-40B4-BE49-F238E27FC236}">
                <a16:creationId xmlns:a16="http://schemas.microsoft.com/office/drawing/2014/main" id="{AE57D787-256A-42C5-8DDE-6ADD04E39F7F}"/>
              </a:ext>
            </a:extLst>
          </p:cNvPr>
          <p:cNvSpPr>
            <a:spLocks noGrp="1"/>
          </p:cNvSpPr>
          <p:nvPr>
            <p:ph type="title"/>
          </p:nvPr>
        </p:nvSpPr>
        <p:spPr>
          <a:xfrm>
            <a:off x="431800" y="438150"/>
            <a:ext cx="11317288" cy="434975"/>
          </a:xfrm>
        </p:spPr>
        <p:txBody>
          <a:bodyPr/>
          <a:lstStyle/>
          <a:p>
            <a:pPr algn="ctr" eaLnBrk="1" hangingPunct="1"/>
            <a:r>
              <a:rPr lang="ru-RU" altLang="en-US"/>
              <a:t>К</a:t>
            </a:r>
            <a:r>
              <a:rPr lang="tr-TR" altLang="en-US"/>
              <a:t>o</a:t>
            </a:r>
            <a:r>
              <a:rPr lang="ru-RU" altLang="en-US"/>
              <a:t>ррупцияга</a:t>
            </a:r>
            <a:r>
              <a:rPr lang="tr-TR" altLang="en-US"/>
              <a:t> </a:t>
            </a:r>
            <a:r>
              <a:rPr lang="ru-RU" altLang="en-US"/>
              <a:t>қарши</a:t>
            </a:r>
            <a:r>
              <a:rPr lang="en-US" altLang="en-US"/>
              <a:t> </a:t>
            </a:r>
            <a:r>
              <a:rPr lang="ru-RU" altLang="en-US"/>
              <a:t>курашиш</a:t>
            </a:r>
            <a:r>
              <a:rPr lang="tr-TR" altLang="en-US"/>
              <a:t> </a:t>
            </a:r>
            <a:r>
              <a:rPr lang="ru-RU" altLang="en-US"/>
              <a:t>тизимининг</a:t>
            </a:r>
            <a:r>
              <a:rPr lang="tr-TR" altLang="en-US"/>
              <a:t> </a:t>
            </a:r>
            <a:r>
              <a:rPr lang="ru-RU" altLang="en-US"/>
              <a:t>эл</a:t>
            </a:r>
            <a:r>
              <a:rPr lang="tr-TR" altLang="en-US"/>
              <a:t>e</a:t>
            </a:r>
            <a:r>
              <a:rPr lang="ru-RU" altLang="en-US"/>
              <a:t>м</a:t>
            </a:r>
            <a:r>
              <a:rPr lang="tr-TR" altLang="en-US"/>
              <a:t>e</a:t>
            </a:r>
            <a:r>
              <a:rPr lang="ru-RU" altLang="en-US"/>
              <a:t>нтлари</a:t>
            </a:r>
            <a:r>
              <a:rPr lang="tr-TR" altLang="en-US"/>
              <a:t> (1/22)</a:t>
            </a:r>
            <a:endParaRPr lang="en-US" altLang="en-US"/>
          </a:p>
        </p:txBody>
      </p:sp>
      <p:sp>
        <p:nvSpPr>
          <p:cNvPr id="33795" name="object 12">
            <a:extLst>
              <a:ext uri="{FF2B5EF4-FFF2-40B4-BE49-F238E27FC236}">
                <a16:creationId xmlns:a16="http://schemas.microsoft.com/office/drawing/2014/main" id="{08FA1BD6-C86D-47B8-A0A6-C86048F606E8}"/>
              </a:ext>
            </a:extLst>
          </p:cNvPr>
          <p:cNvSpPr>
            <a:spLocks/>
          </p:cNvSpPr>
          <p:nvPr/>
        </p:nvSpPr>
        <p:spPr bwMode="auto">
          <a:xfrm>
            <a:off x="438150" y="1074738"/>
            <a:ext cx="687388" cy="685800"/>
          </a:xfrm>
          <a:custGeom>
            <a:avLst/>
            <a:gdLst>
              <a:gd name="T0" fmla="*/ 1118732 w 381000"/>
              <a:gd name="T1" fmla="*/ 0 h 379730"/>
              <a:gd name="T2" fmla="*/ 862317 w 381000"/>
              <a:gd name="T3" fmla="*/ 29518 h 379730"/>
              <a:gd name="T4" fmla="*/ 626878 w 381000"/>
              <a:gd name="T5" fmla="*/ 113615 h 379730"/>
              <a:gd name="T6" fmla="*/ 419152 w 381000"/>
              <a:gd name="T7" fmla="*/ 245568 h 379730"/>
              <a:gd name="T8" fmla="*/ 245868 w 381000"/>
              <a:gd name="T9" fmla="*/ 418663 h 379730"/>
              <a:gd name="T10" fmla="*/ 113764 w 381000"/>
              <a:gd name="T11" fmla="*/ 626196 h 379730"/>
              <a:gd name="T12" fmla="*/ 29561 w 381000"/>
              <a:gd name="T13" fmla="*/ 861441 h 379730"/>
              <a:gd name="T14" fmla="*/ 0 w 381000"/>
              <a:gd name="T15" fmla="*/ 1117686 h 379730"/>
              <a:gd name="T16" fmla="*/ 29561 w 381000"/>
              <a:gd name="T17" fmla="*/ 1373935 h 379730"/>
              <a:gd name="T18" fmla="*/ 113764 w 381000"/>
              <a:gd name="T19" fmla="*/ 1609184 h 379730"/>
              <a:gd name="T20" fmla="*/ 245868 w 381000"/>
              <a:gd name="T21" fmla="*/ 1816714 h 379730"/>
              <a:gd name="T22" fmla="*/ 419152 w 381000"/>
              <a:gd name="T23" fmla="*/ 1989812 h 379730"/>
              <a:gd name="T24" fmla="*/ 626878 w 381000"/>
              <a:gd name="T25" fmla="*/ 2121765 h 379730"/>
              <a:gd name="T26" fmla="*/ 862317 w 381000"/>
              <a:gd name="T27" fmla="*/ 2205860 h 379730"/>
              <a:gd name="T28" fmla="*/ 1118732 w 381000"/>
              <a:gd name="T29" fmla="*/ 2235376 h 379730"/>
              <a:gd name="T30" fmla="*/ 1375142 w 381000"/>
              <a:gd name="T31" fmla="*/ 2205860 h 379730"/>
              <a:gd name="T32" fmla="*/ 1610581 w 381000"/>
              <a:gd name="T33" fmla="*/ 2121765 h 379730"/>
              <a:gd name="T34" fmla="*/ 1818307 w 381000"/>
              <a:gd name="T35" fmla="*/ 1989812 h 379730"/>
              <a:gd name="T36" fmla="*/ 1991589 w 381000"/>
              <a:gd name="T37" fmla="*/ 1816714 h 379730"/>
              <a:gd name="T38" fmla="*/ 2123693 w 381000"/>
              <a:gd name="T39" fmla="*/ 1609184 h 379730"/>
              <a:gd name="T40" fmla="*/ 2207894 w 381000"/>
              <a:gd name="T41" fmla="*/ 1373935 h 379730"/>
              <a:gd name="T42" fmla="*/ 2237462 w 381000"/>
              <a:gd name="T43" fmla="*/ 1117686 h 379730"/>
              <a:gd name="T44" fmla="*/ 2207894 w 381000"/>
              <a:gd name="T45" fmla="*/ 861441 h 379730"/>
              <a:gd name="T46" fmla="*/ 2123693 w 381000"/>
              <a:gd name="T47" fmla="*/ 626196 h 379730"/>
              <a:gd name="T48" fmla="*/ 1991589 w 381000"/>
              <a:gd name="T49" fmla="*/ 418663 h 379730"/>
              <a:gd name="T50" fmla="*/ 1818307 w 381000"/>
              <a:gd name="T51" fmla="*/ 245568 h 379730"/>
              <a:gd name="T52" fmla="*/ 1610581 w 381000"/>
              <a:gd name="T53" fmla="*/ 113615 h 379730"/>
              <a:gd name="T54" fmla="*/ 1375142 w 381000"/>
              <a:gd name="T55" fmla="*/ 29518 h 379730"/>
              <a:gd name="T56" fmla="*/ 1118732 w 381000"/>
              <a:gd name="T57" fmla="*/ 0 h 3797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1000"/>
              <a:gd name="T88" fmla="*/ 0 h 379730"/>
              <a:gd name="T89" fmla="*/ 381000 w 381000"/>
              <a:gd name="T90" fmla="*/ 379730 h 37973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1000" h="379730">
                <a:moveTo>
                  <a:pt x="190500" y="0"/>
                </a:moveTo>
                <a:lnTo>
                  <a:pt x="146837" y="5011"/>
                </a:lnTo>
                <a:lnTo>
                  <a:pt x="106746" y="19287"/>
                </a:lnTo>
                <a:lnTo>
                  <a:pt x="71374" y="41687"/>
                </a:lnTo>
                <a:lnTo>
                  <a:pt x="41867" y="71072"/>
                </a:lnTo>
                <a:lnTo>
                  <a:pt x="19372" y="106302"/>
                </a:lnTo>
                <a:lnTo>
                  <a:pt x="5034" y="146237"/>
                </a:lnTo>
                <a:lnTo>
                  <a:pt x="0" y="189737"/>
                </a:lnTo>
                <a:lnTo>
                  <a:pt x="5034" y="233238"/>
                </a:lnTo>
                <a:lnTo>
                  <a:pt x="19372" y="273173"/>
                </a:lnTo>
                <a:lnTo>
                  <a:pt x="41867" y="308403"/>
                </a:lnTo>
                <a:lnTo>
                  <a:pt x="71374" y="337788"/>
                </a:lnTo>
                <a:lnTo>
                  <a:pt x="106746" y="360188"/>
                </a:lnTo>
                <a:lnTo>
                  <a:pt x="146837" y="374464"/>
                </a:lnTo>
                <a:lnTo>
                  <a:pt x="190500" y="379475"/>
                </a:lnTo>
                <a:lnTo>
                  <a:pt x="234162" y="374464"/>
                </a:lnTo>
                <a:lnTo>
                  <a:pt x="274253" y="360188"/>
                </a:lnTo>
                <a:lnTo>
                  <a:pt x="309625" y="337788"/>
                </a:lnTo>
                <a:lnTo>
                  <a:pt x="339132" y="308403"/>
                </a:lnTo>
                <a:lnTo>
                  <a:pt x="361627" y="273173"/>
                </a:lnTo>
                <a:lnTo>
                  <a:pt x="375965" y="233238"/>
                </a:lnTo>
                <a:lnTo>
                  <a:pt x="381000" y="189737"/>
                </a:lnTo>
                <a:lnTo>
                  <a:pt x="375965" y="146237"/>
                </a:lnTo>
                <a:lnTo>
                  <a:pt x="361627" y="106302"/>
                </a:lnTo>
                <a:lnTo>
                  <a:pt x="339132" y="71072"/>
                </a:lnTo>
                <a:lnTo>
                  <a:pt x="309625" y="41687"/>
                </a:lnTo>
                <a:lnTo>
                  <a:pt x="274253" y="19287"/>
                </a:lnTo>
                <a:lnTo>
                  <a:pt x="234162" y="5011"/>
                </a:lnTo>
                <a:lnTo>
                  <a:pt x="190500" y="0"/>
                </a:lnTo>
                <a:close/>
              </a:path>
            </a:pathLst>
          </a:custGeom>
          <a:solidFill>
            <a:srgbClr val="1BD7D3">
              <a:alpha val="27843"/>
            </a:srgbClr>
          </a:solidFill>
          <a:ln>
            <a:noFill/>
          </a:ln>
          <a:extLst>
            <a:ext uri="{91240B29-F687-4F45-9708-019B960494DF}">
              <a14:hiddenLine xmlns:a14="http://schemas.microsoft.com/office/drawing/2010/main" w="9525">
                <a:solidFill>
                  <a:srgbClr val="000000"/>
                </a:solidFill>
                <a:round/>
                <a:headEnd/>
                <a:tailEnd/>
              </a14:hiddenLine>
            </a:ext>
          </a:extLst>
        </p:spPr>
        <p:txBody>
          <a:bodyPr lIns="0" tIns="0" rIns="0" bIns="0"/>
          <a:lstStyle/>
          <a:p>
            <a:endParaRPr lang="en-US"/>
          </a:p>
        </p:txBody>
      </p:sp>
      <p:sp>
        <p:nvSpPr>
          <p:cNvPr id="33796" name="Rectangle 3">
            <a:extLst>
              <a:ext uri="{FF2B5EF4-FFF2-40B4-BE49-F238E27FC236}">
                <a16:creationId xmlns:a16="http://schemas.microsoft.com/office/drawing/2014/main" id="{103E3FFF-62AE-4F64-B9EC-B031EC8A2885}"/>
              </a:ext>
            </a:extLst>
          </p:cNvPr>
          <p:cNvSpPr>
            <a:spLocks noChangeArrowheads="1"/>
          </p:cNvSpPr>
          <p:nvPr/>
        </p:nvSpPr>
        <p:spPr bwMode="auto">
          <a:xfrm>
            <a:off x="1400175" y="1211263"/>
            <a:ext cx="7424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ru-RU" altLang="en-US" sz="2000">
                <a:solidFill>
                  <a:srgbClr val="49A9F6"/>
                </a:solidFill>
              </a:rPr>
              <a:t>Т</a:t>
            </a:r>
            <a:r>
              <a:rPr lang="en-US" altLang="en-US" sz="2000">
                <a:solidFill>
                  <a:srgbClr val="49A9F6"/>
                </a:solidFill>
              </a:rPr>
              <a:t>e</a:t>
            </a:r>
            <a:r>
              <a:rPr lang="ru-RU" altLang="en-US" sz="2000">
                <a:solidFill>
                  <a:srgbClr val="49A9F6"/>
                </a:solidFill>
              </a:rPr>
              <a:t>гишли</a:t>
            </a:r>
            <a:r>
              <a:rPr lang="en-US" altLang="en-US" sz="2000">
                <a:solidFill>
                  <a:srgbClr val="49A9F6"/>
                </a:solidFill>
              </a:rPr>
              <a:t> </a:t>
            </a:r>
            <a:r>
              <a:rPr lang="ru-RU" altLang="en-US" sz="2000">
                <a:solidFill>
                  <a:srgbClr val="49A9F6"/>
                </a:solidFill>
              </a:rPr>
              <a:t>қ</a:t>
            </a:r>
            <a:r>
              <a:rPr lang="en-US" altLang="en-US" sz="2000">
                <a:solidFill>
                  <a:srgbClr val="49A9F6"/>
                </a:solidFill>
              </a:rPr>
              <a:t>o</a:t>
            </a:r>
            <a:r>
              <a:rPr lang="ru-RU" altLang="en-US" sz="2000">
                <a:solidFill>
                  <a:srgbClr val="49A9F6"/>
                </a:solidFill>
              </a:rPr>
              <a:t>нуний</a:t>
            </a:r>
            <a:r>
              <a:rPr lang="en-US" altLang="en-US" sz="2000">
                <a:solidFill>
                  <a:srgbClr val="49A9F6"/>
                </a:solidFill>
              </a:rPr>
              <a:t> </a:t>
            </a:r>
            <a:r>
              <a:rPr lang="ru-RU" altLang="en-US" sz="2000">
                <a:solidFill>
                  <a:srgbClr val="49A9F6"/>
                </a:solidFill>
              </a:rPr>
              <a:t>ҳужжатлар</a:t>
            </a:r>
            <a:r>
              <a:rPr lang="en-US" altLang="en-US" sz="2000">
                <a:solidFill>
                  <a:srgbClr val="49A9F6"/>
                </a:solidFill>
              </a:rPr>
              <a:t> </a:t>
            </a:r>
            <a:r>
              <a:rPr lang="ru-RU" altLang="en-US" sz="2000">
                <a:solidFill>
                  <a:srgbClr val="49A9F6"/>
                </a:solidFill>
              </a:rPr>
              <a:t>ва</a:t>
            </a:r>
            <a:r>
              <a:rPr lang="en-US" altLang="en-US" sz="2000">
                <a:solidFill>
                  <a:srgbClr val="49A9F6"/>
                </a:solidFill>
              </a:rPr>
              <a:t> </a:t>
            </a:r>
            <a:r>
              <a:rPr lang="ru-RU" altLang="en-US" sz="2000">
                <a:solidFill>
                  <a:srgbClr val="49A9F6"/>
                </a:solidFill>
              </a:rPr>
              <a:t>қ</a:t>
            </a:r>
            <a:r>
              <a:rPr lang="en-US" altLang="en-US" sz="2000">
                <a:solidFill>
                  <a:srgbClr val="49A9F6"/>
                </a:solidFill>
              </a:rPr>
              <a:t>o</a:t>
            </a:r>
            <a:r>
              <a:rPr lang="ru-RU" altLang="en-US" sz="2000">
                <a:solidFill>
                  <a:srgbClr val="49A9F6"/>
                </a:solidFill>
              </a:rPr>
              <a:t>нунчилик</a:t>
            </a:r>
            <a:r>
              <a:rPr lang="en-US" altLang="en-US" sz="2000">
                <a:solidFill>
                  <a:srgbClr val="49A9F6"/>
                </a:solidFill>
              </a:rPr>
              <a:t> </a:t>
            </a:r>
            <a:r>
              <a:rPr lang="ru-RU" altLang="en-US" sz="2000">
                <a:solidFill>
                  <a:srgbClr val="49A9F6"/>
                </a:solidFill>
              </a:rPr>
              <a:t>ас</a:t>
            </a:r>
            <a:r>
              <a:rPr lang="en-US" altLang="en-US" sz="2000">
                <a:solidFill>
                  <a:srgbClr val="49A9F6"/>
                </a:solidFill>
              </a:rPr>
              <a:t>o</a:t>
            </a:r>
            <a:r>
              <a:rPr lang="ru-RU" altLang="en-US" sz="2000">
                <a:solidFill>
                  <a:srgbClr val="49A9F6"/>
                </a:solidFill>
              </a:rPr>
              <a:t>слари</a:t>
            </a:r>
            <a:r>
              <a:rPr lang="en-US" altLang="en-US" sz="2000">
                <a:solidFill>
                  <a:srgbClr val="49A9F6"/>
                </a:solidFill>
              </a:rPr>
              <a:t> </a:t>
            </a:r>
            <a:endParaRPr lang="ru-RU" altLang="en-US" sz="2000">
              <a:solidFill>
                <a:srgbClr val="49A9F6"/>
              </a:solidFill>
            </a:endParaRPr>
          </a:p>
        </p:txBody>
      </p:sp>
      <p:grpSp>
        <p:nvGrpSpPr>
          <p:cNvPr id="2" name="Group 7">
            <a:extLst>
              <a:ext uri="{FF2B5EF4-FFF2-40B4-BE49-F238E27FC236}">
                <a16:creationId xmlns:a16="http://schemas.microsoft.com/office/drawing/2014/main" id="{74BEB1AC-0B29-4C49-B69F-2620604DDBDD}"/>
              </a:ext>
            </a:extLst>
          </p:cNvPr>
          <p:cNvGrpSpPr/>
          <p:nvPr/>
        </p:nvGrpSpPr>
        <p:grpSpPr>
          <a:xfrm>
            <a:off x="782210" y="1128736"/>
            <a:ext cx="484315" cy="577056"/>
            <a:chOff x="7478713" y="2239963"/>
            <a:chExt cx="671513" cy="800100"/>
          </a:xfrm>
          <a:solidFill>
            <a:schemeClr val="accent1">
              <a:lumMod val="25000"/>
            </a:schemeClr>
          </a:solidFill>
        </p:grpSpPr>
        <p:sp>
          <p:nvSpPr>
            <p:cNvPr id="9" name="Freeform 181">
              <a:extLst>
                <a:ext uri="{FF2B5EF4-FFF2-40B4-BE49-F238E27FC236}">
                  <a16:creationId xmlns:a16="http://schemas.microsoft.com/office/drawing/2014/main" id="{45AC412D-9B54-4777-9490-EA7769CA14A2}"/>
                </a:ext>
              </a:extLst>
            </p:cNvPr>
            <p:cNvSpPr>
              <a:spLocks/>
            </p:cNvSpPr>
            <p:nvPr/>
          </p:nvSpPr>
          <p:spPr bwMode="auto">
            <a:xfrm>
              <a:off x="7713663" y="2908301"/>
              <a:ext cx="31750" cy="31750"/>
            </a:xfrm>
            <a:custGeom>
              <a:avLst/>
              <a:gdLst>
                <a:gd name="T0" fmla="*/ 213 w 250"/>
                <a:gd name="T1" fmla="*/ 37 h 250"/>
                <a:gd name="T2" fmla="*/ 125 w 250"/>
                <a:gd name="T3" fmla="*/ 0 h 250"/>
                <a:gd name="T4" fmla="*/ 37 w 250"/>
                <a:gd name="T5" fmla="*/ 37 h 250"/>
                <a:gd name="T6" fmla="*/ 0 w 250"/>
                <a:gd name="T7" fmla="*/ 125 h 250"/>
                <a:gd name="T8" fmla="*/ 37 w 250"/>
                <a:gd name="T9" fmla="*/ 213 h 250"/>
                <a:gd name="T10" fmla="*/ 125 w 250"/>
                <a:gd name="T11" fmla="*/ 250 h 250"/>
                <a:gd name="T12" fmla="*/ 213 w 250"/>
                <a:gd name="T13" fmla="*/ 213 h 250"/>
                <a:gd name="T14" fmla="*/ 250 w 250"/>
                <a:gd name="T15" fmla="*/ 125 h 250"/>
                <a:gd name="T16" fmla="*/ 213 w 250"/>
                <a:gd name="T17" fmla="*/ 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3" y="37"/>
                  </a:moveTo>
                  <a:cubicBezTo>
                    <a:pt x="190" y="13"/>
                    <a:pt x="158" y="0"/>
                    <a:pt x="125" y="0"/>
                  </a:cubicBezTo>
                  <a:cubicBezTo>
                    <a:pt x="92" y="0"/>
                    <a:pt x="60" y="13"/>
                    <a:pt x="37" y="37"/>
                  </a:cubicBezTo>
                  <a:cubicBezTo>
                    <a:pt x="13" y="60"/>
                    <a:pt x="0" y="92"/>
                    <a:pt x="0" y="125"/>
                  </a:cubicBezTo>
                  <a:cubicBezTo>
                    <a:pt x="0" y="158"/>
                    <a:pt x="13" y="190"/>
                    <a:pt x="37" y="213"/>
                  </a:cubicBezTo>
                  <a:cubicBezTo>
                    <a:pt x="60" y="237"/>
                    <a:pt x="92" y="250"/>
                    <a:pt x="125" y="250"/>
                  </a:cubicBezTo>
                  <a:cubicBezTo>
                    <a:pt x="158" y="250"/>
                    <a:pt x="190" y="237"/>
                    <a:pt x="213" y="213"/>
                  </a:cubicBezTo>
                  <a:cubicBezTo>
                    <a:pt x="237" y="190"/>
                    <a:pt x="250" y="158"/>
                    <a:pt x="250" y="125"/>
                  </a:cubicBezTo>
                  <a:cubicBezTo>
                    <a:pt x="250" y="92"/>
                    <a:pt x="237" y="60"/>
                    <a:pt x="213" y="37"/>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0" name="Freeform 182">
              <a:extLst>
                <a:ext uri="{FF2B5EF4-FFF2-40B4-BE49-F238E27FC236}">
                  <a16:creationId xmlns:a16="http://schemas.microsoft.com/office/drawing/2014/main" id="{FD169B65-7823-47B1-B151-869E6BB39E7F}"/>
                </a:ext>
              </a:extLst>
            </p:cNvPr>
            <p:cNvSpPr>
              <a:spLocks noEditPoints="1"/>
            </p:cNvSpPr>
            <p:nvPr/>
          </p:nvSpPr>
          <p:spPr bwMode="auto">
            <a:xfrm>
              <a:off x="7478713" y="2239963"/>
              <a:ext cx="671513" cy="800100"/>
            </a:xfrm>
            <a:custGeom>
              <a:avLst/>
              <a:gdLst>
                <a:gd name="T0" fmla="*/ 4975 w 5350"/>
                <a:gd name="T1" fmla="*/ 0 h 6400"/>
                <a:gd name="T2" fmla="*/ 1175 w 5350"/>
                <a:gd name="T3" fmla="*/ 0 h 6400"/>
                <a:gd name="T4" fmla="*/ 800 w 5350"/>
                <a:gd name="T5" fmla="*/ 375 h 6400"/>
                <a:gd name="T6" fmla="*/ 800 w 5350"/>
                <a:gd name="T7" fmla="*/ 800 h 6400"/>
                <a:gd name="T8" fmla="*/ 375 w 5350"/>
                <a:gd name="T9" fmla="*/ 800 h 6400"/>
                <a:gd name="T10" fmla="*/ 0 w 5350"/>
                <a:gd name="T11" fmla="*/ 1175 h 6400"/>
                <a:gd name="T12" fmla="*/ 0 w 5350"/>
                <a:gd name="T13" fmla="*/ 6025 h 6400"/>
                <a:gd name="T14" fmla="*/ 375 w 5350"/>
                <a:gd name="T15" fmla="*/ 6400 h 6400"/>
                <a:gd name="T16" fmla="*/ 4175 w 5350"/>
                <a:gd name="T17" fmla="*/ 6400 h 6400"/>
                <a:gd name="T18" fmla="*/ 4550 w 5350"/>
                <a:gd name="T19" fmla="*/ 6025 h 6400"/>
                <a:gd name="T20" fmla="*/ 4550 w 5350"/>
                <a:gd name="T21" fmla="*/ 5644 h 6400"/>
                <a:gd name="T22" fmla="*/ 4425 w 5350"/>
                <a:gd name="T23" fmla="*/ 5519 h 6400"/>
                <a:gd name="T24" fmla="*/ 4300 w 5350"/>
                <a:gd name="T25" fmla="*/ 5644 h 6400"/>
                <a:gd name="T26" fmla="*/ 4300 w 5350"/>
                <a:gd name="T27" fmla="*/ 6025 h 6400"/>
                <a:gd name="T28" fmla="*/ 4175 w 5350"/>
                <a:gd name="T29" fmla="*/ 6150 h 6400"/>
                <a:gd name="T30" fmla="*/ 375 w 5350"/>
                <a:gd name="T31" fmla="*/ 6150 h 6400"/>
                <a:gd name="T32" fmla="*/ 250 w 5350"/>
                <a:gd name="T33" fmla="*/ 6025 h 6400"/>
                <a:gd name="T34" fmla="*/ 250 w 5350"/>
                <a:gd name="T35" fmla="*/ 1175 h 6400"/>
                <a:gd name="T36" fmla="*/ 375 w 5350"/>
                <a:gd name="T37" fmla="*/ 1050 h 6400"/>
                <a:gd name="T38" fmla="*/ 800 w 5350"/>
                <a:gd name="T39" fmla="*/ 1050 h 6400"/>
                <a:gd name="T40" fmla="*/ 800 w 5350"/>
                <a:gd name="T41" fmla="*/ 5225 h 6400"/>
                <a:gd name="T42" fmla="*/ 1175 w 5350"/>
                <a:gd name="T43" fmla="*/ 5600 h 6400"/>
                <a:gd name="T44" fmla="*/ 1404 w 5350"/>
                <a:gd name="T45" fmla="*/ 5600 h 6400"/>
                <a:gd name="T46" fmla="*/ 1529 w 5350"/>
                <a:gd name="T47" fmla="*/ 5475 h 6400"/>
                <a:gd name="T48" fmla="*/ 1404 w 5350"/>
                <a:gd name="T49" fmla="*/ 5350 h 6400"/>
                <a:gd name="T50" fmla="*/ 1175 w 5350"/>
                <a:gd name="T51" fmla="*/ 5350 h 6400"/>
                <a:gd name="T52" fmla="*/ 1050 w 5350"/>
                <a:gd name="T53" fmla="*/ 5225 h 6400"/>
                <a:gd name="T54" fmla="*/ 1050 w 5350"/>
                <a:gd name="T55" fmla="*/ 375 h 6400"/>
                <a:gd name="T56" fmla="*/ 1175 w 5350"/>
                <a:gd name="T57" fmla="*/ 250 h 6400"/>
                <a:gd name="T58" fmla="*/ 4975 w 5350"/>
                <a:gd name="T59" fmla="*/ 250 h 6400"/>
                <a:gd name="T60" fmla="*/ 5100 w 5350"/>
                <a:gd name="T61" fmla="*/ 375 h 6400"/>
                <a:gd name="T62" fmla="*/ 5100 w 5350"/>
                <a:gd name="T63" fmla="*/ 4250 h 6400"/>
                <a:gd name="T64" fmla="*/ 4672 w 5350"/>
                <a:gd name="T65" fmla="*/ 4250 h 6400"/>
                <a:gd name="T66" fmla="*/ 4672 w 5350"/>
                <a:gd name="T67" fmla="*/ 2890 h 6400"/>
                <a:gd name="T68" fmla="*/ 4547 w 5350"/>
                <a:gd name="T69" fmla="*/ 2765 h 6400"/>
                <a:gd name="T70" fmla="*/ 3322 w 5350"/>
                <a:gd name="T71" fmla="*/ 2765 h 6400"/>
                <a:gd name="T72" fmla="*/ 3197 w 5350"/>
                <a:gd name="T73" fmla="*/ 2890 h 6400"/>
                <a:gd name="T74" fmla="*/ 3197 w 5350"/>
                <a:gd name="T75" fmla="*/ 4840 h 6400"/>
                <a:gd name="T76" fmla="*/ 3322 w 5350"/>
                <a:gd name="T77" fmla="*/ 4965 h 6400"/>
                <a:gd name="T78" fmla="*/ 4000 w 5350"/>
                <a:gd name="T79" fmla="*/ 4965 h 6400"/>
                <a:gd name="T80" fmla="*/ 4000 w 5350"/>
                <a:gd name="T81" fmla="*/ 5350 h 6400"/>
                <a:gd name="T82" fmla="*/ 2525 w 5350"/>
                <a:gd name="T83" fmla="*/ 5350 h 6400"/>
                <a:gd name="T84" fmla="*/ 2400 w 5350"/>
                <a:gd name="T85" fmla="*/ 5475 h 6400"/>
                <a:gd name="T86" fmla="*/ 2525 w 5350"/>
                <a:gd name="T87" fmla="*/ 5600 h 6400"/>
                <a:gd name="T88" fmla="*/ 4125 w 5350"/>
                <a:gd name="T89" fmla="*/ 5600 h 6400"/>
                <a:gd name="T90" fmla="*/ 4125 w 5350"/>
                <a:gd name="T91" fmla="*/ 5600 h 6400"/>
                <a:gd name="T92" fmla="*/ 4213 w 5350"/>
                <a:gd name="T93" fmla="*/ 5563 h 6400"/>
                <a:gd name="T94" fmla="*/ 5313 w 5350"/>
                <a:gd name="T95" fmla="*/ 4463 h 6400"/>
                <a:gd name="T96" fmla="*/ 5350 w 5350"/>
                <a:gd name="T97" fmla="*/ 4375 h 6400"/>
                <a:gd name="T98" fmla="*/ 5350 w 5350"/>
                <a:gd name="T99" fmla="*/ 4375 h 6400"/>
                <a:gd name="T100" fmla="*/ 5350 w 5350"/>
                <a:gd name="T101" fmla="*/ 375 h 6400"/>
                <a:gd name="T102" fmla="*/ 4975 w 5350"/>
                <a:gd name="T103" fmla="*/ 0 h 6400"/>
                <a:gd name="T104" fmla="*/ 4000 w 5350"/>
                <a:gd name="T105" fmla="*/ 4715 h 6400"/>
                <a:gd name="T106" fmla="*/ 3447 w 5350"/>
                <a:gd name="T107" fmla="*/ 4715 h 6400"/>
                <a:gd name="T108" fmla="*/ 3447 w 5350"/>
                <a:gd name="T109" fmla="*/ 3015 h 6400"/>
                <a:gd name="T110" fmla="*/ 4422 w 5350"/>
                <a:gd name="T111" fmla="*/ 3015 h 6400"/>
                <a:gd name="T112" fmla="*/ 4422 w 5350"/>
                <a:gd name="T113" fmla="*/ 4252 h 6400"/>
                <a:gd name="T114" fmla="*/ 4000 w 5350"/>
                <a:gd name="T115" fmla="*/ 4715 h 6400"/>
                <a:gd name="T116" fmla="*/ 4250 w 5350"/>
                <a:gd name="T117" fmla="*/ 5173 h 6400"/>
                <a:gd name="T118" fmla="*/ 4250 w 5350"/>
                <a:gd name="T119" fmla="*/ 4719 h 6400"/>
                <a:gd name="T120" fmla="*/ 4469 w 5350"/>
                <a:gd name="T121" fmla="*/ 4500 h 6400"/>
                <a:gd name="T122" fmla="*/ 4923 w 5350"/>
                <a:gd name="T123" fmla="*/ 4500 h 6400"/>
                <a:gd name="T124" fmla="*/ 4250 w 5350"/>
                <a:gd name="T125" fmla="*/ 5173 h 6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0" h="6400">
                  <a:moveTo>
                    <a:pt x="4975" y="0"/>
                  </a:moveTo>
                  <a:lnTo>
                    <a:pt x="1175" y="0"/>
                  </a:lnTo>
                  <a:cubicBezTo>
                    <a:pt x="968" y="0"/>
                    <a:pt x="800" y="168"/>
                    <a:pt x="800" y="375"/>
                  </a:cubicBezTo>
                  <a:lnTo>
                    <a:pt x="800" y="800"/>
                  </a:lnTo>
                  <a:lnTo>
                    <a:pt x="375" y="800"/>
                  </a:lnTo>
                  <a:cubicBezTo>
                    <a:pt x="168" y="800"/>
                    <a:pt x="0" y="968"/>
                    <a:pt x="0" y="1175"/>
                  </a:cubicBezTo>
                  <a:lnTo>
                    <a:pt x="0" y="6025"/>
                  </a:lnTo>
                  <a:cubicBezTo>
                    <a:pt x="0" y="6232"/>
                    <a:pt x="168" y="6400"/>
                    <a:pt x="375" y="6400"/>
                  </a:cubicBezTo>
                  <a:lnTo>
                    <a:pt x="4175" y="6400"/>
                  </a:lnTo>
                  <a:cubicBezTo>
                    <a:pt x="4382" y="6400"/>
                    <a:pt x="4550" y="6232"/>
                    <a:pt x="4550" y="6025"/>
                  </a:cubicBezTo>
                  <a:lnTo>
                    <a:pt x="4550" y="5644"/>
                  </a:lnTo>
                  <a:cubicBezTo>
                    <a:pt x="4550" y="5575"/>
                    <a:pt x="4494" y="5519"/>
                    <a:pt x="4425" y="5519"/>
                  </a:cubicBezTo>
                  <a:cubicBezTo>
                    <a:pt x="4356" y="5519"/>
                    <a:pt x="4300" y="5575"/>
                    <a:pt x="4300" y="5644"/>
                  </a:cubicBezTo>
                  <a:lnTo>
                    <a:pt x="4300" y="6025"/>
                  </a:lnTo>
                  <a:cubicBezTo>
                    <a:pt x="4300" y="6094"/>
                    <a:pt x="4244" y="6150"/>
                    <a:pt x="4175" y="6150"/>
                  </a:cubicBezTo>
                  <a:lnTo>
                    <a:pt x="375" y="6150"/>
                  </a:lnTo>
                  <a:cubicBezTo>
                    <a:pt x="306" y="6150"/>
                    <a:pt x="250" y="6094"/>
                    <a:pt x="250" y="6025"/>
                  </a:cubicBezTo>
                  <a:lnTo>
                    <a:pt x="250" y="1175"/>
                  </a:lnTo>
                  <a:cubicBezTo>
                    <a:pt x="250" y="1106"/>
                    <a:pt x="306" y="1050"/>
                    <a:pt x="375" y="1050"/>
                  </a:cubicBezTo>
                  <a:lnTo>
                    <a:pt x="800" y="1050"/>
                  </a:lnTo>
                  <a:lnTo>
                    <a:pt x="800" y="5225"/>
                  </a:lnTo>
                  <a:cubicBezTo>
                    <a:pt x="800" y="5432"/>
                    <a:pt x="968" y="5600"/>
                    <a:pt x="1175" y="5600"/>
                  </a:cubicBezTo>
                  <a:lnTo>
                    <a:pt x="1404" y="5600"/>
                  </a:lnTo>
                  <a:cubicBezTo>
                    <a:pt x="1473" y="5600"/>
                    <a:pt x="1529" y="5544"/>
                    <a:pt x="1529" y="5475"/>
                  </a:cubicBezTo>
                  <a:cubicBezTo>
                    <a:pt x="1529" y="5406"/>
                    <a:pt x="1473" y="5350"/>
                    <a:pt x="1404" y="5350"/>
                  </a:cubicBezTo>
                  <a:lnTo>
                    <a:pt x="1175" y="5350"/>
                  </a:lnTo>
                  <a:cubicBezTo>
                    <a:pt x="1106" y="5350"/>
                    <a:pt x="1050" y="5294"/>
                    <a:pt x="1050" y="5225"/>
                  </a:cubicBezTo>
                  <a:lnTo>
                    <a:pt x="1050" y="375"/>
                  </a:lnTo>
                  <a:cubicBezTo>
                    <a:pt x="1050" y="306"/>
                    <a:pt x="1106" y="250"/>
                    <a:pt x="1175" y="250"/>
                  </a:cubicBezTo>
                  <a:lnTo>
                    <a:pt x="4975" y="250"/>
                  </a:lnTo>
                  <a:cubicBezTo>
                    <a:pt x="5044" y="250"/>
                    <a:pt x="5100" y="306"/>
                    <a:pt x="5100" y="375"/>
                  </a:cubicBezTo>
                  <a:lnTo>
                    <a:pt x="5100" y="4250"/>
                  </a:lnTo>
                  <a:lnTo>
                    <a:pt x="4672" y="4250"/>
                  </a:lnTo>
                  <a:lnTo>
                    <a:pt x="4672" y="2890"/>
                  </a:lnTo>
                  <a:cubicBezTo>
                    <a:pt x="4672" y="2821"/>
                    <a:pt x="4616" y="2765"/>
                    <a:pt x="4547" y="2765"/>
                  </a:cubicBezTo>
                  <a:lnTo>
                    <a:pt x="3322" y="2765"/>
                  </a:lnTo>
                  <a:cubicBezTo>
                    <a:pt x="3253" y="2765"/>
                    <a:pt x="3197" y="2821"/>
                    <a:pt x="3197" y="2890"/>
                  </a:cubicBezTo>
                  <a:lnTo>
                    <a:pt x="3197" y="4840"/>
                  </a:lnTo>
                  <a:cubicBezTo>
                    <a:pt x="3197" y="4909"/>
                    <a:pt x="3253" y="4965"/>
                    <a:pt x="3322" y="4965"/>
                  </a:cubicBezTo>
                  <a:lnTo>
                    <a:pt x="4000" y="4965"/>
                  </a:lnTo>
                  <a:lnTo>
                    <a:pt x="4000" y="5350"/>
                  </a:lnTo>
                  <a:lnTo>
                    <a:pt x="2525" y="5350"/>
                  </a:lnTo>
                  <a:cubicBezTo>
                    <a:pt x="2456" y="5350"/>
                    <a:pt x="2400" y="5406"/>
                    <a:pt x="2400" y="5475"/>
                  </a:cubicBezTo>
                  <a:cubicBezTo>
                    <a:pt x="2400" y="5544"/>
                    <a:pt x="2456" y="5600"/>
                    <a:pt x="2525" y="5600"/>
                  </a:cubicBezTo>
                  <a:lnTo>
                    <a:pt x="4125" y="5600"/>
                  </a:lnTo>
                  <a:lnTo>
                    <a:pt x="4125" y="5600"/>
                  </a:lnTo>
                  <a:cubicBezTo>
                    <a:pt x="4158" y="5600"/>
                    <a:pt x="4189" y="5587"/>
                    <a:pt x="4213" y="5563"/>
                  </a:cubicBezTo>
                  <a:lnTo>
                    <a:pt x="5313" y="4463"/>
                  </a:lnTo>
                  <a:cubicBezTo>
                    <a:pt x="5337" y="4440"/>
                    <a:pt x="5350" y="4408"/>
                    <a:pt x="5350" y="4375"/>
                  </a:cubicBezTo>
                  <a:cubicBezTo>
                    <a:pt x="5350" y="4375"/>
                    <a:pt x="5350" y="4375"/>
                    <a:pt x="5350" y="4375"/>
                  </a:cubicBezTo>
                  <a:lnTo>
                    <a:pt x="5350" y="375"/>
                  </a:lnTo>
                  <a:cubicBezTo>
                    <a:pt x="5350" y="168"/>
                    <a:pt x="5182" y="0"/>
                    <a:pt x="4975" y="0"/>
                  </a:cubicBezTo>
                  <a:close/>
                  <a:moveTo>
                    <a:pt x="4000" y="4715"/>
                  </a:moveTo>
                  <a:lnTo>
                    <a:pt x="3447" y="4715"/>
                  </a:lnTo>
                  <a:lnTo>
                    <a:pt x="3447" y="3015"/>
                  </a:lnTo>
                  <a:lnTo>
                    <a:pt x="4422" y="3015"/>
                  </a:lnTo>
                  <a:lnTo>
                    <a:pt x="4422" y="4252"/>
                  </a:lnTo>
                  <a:cubicBezTo>
                    <a:pt x="4187" y="4276"/>
                    <a:pt x="4002" y="4474"/>
                    <a:pt x="4000" y="4715"/>
                  </a:cubicBezTo>
                  <a:close/>
                  <a:moveTo>
                    <a:pt x="4250" y="5173"/>
                  </a:moveTo>
                  <a:lnTo>
                    <a:pt x="4250" y="4719"/>
                  </a:lnTo>
                  <a:cubicBezTo>
                    <a:pt x="4250" y="4598"/>
                    <a:pt x="4348" y="4500"/>
                    <a:pt x="4469" y="4500"/>
                  </a:cubicBezTo>
                  <a:lnTo>
                    <a:pt x="4923" y="4500"/>
                  </a:lnTo>
                  <a:lnTo>
                    <a:pt x="4250" y="5173"/>
                  </a:ln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1" name="Freeform 183">
              <a:extLst>
                <a:ext uri="{FF2B5EF4-FFF2-40B4-BE49-F238E27FC236}">
                  <a16:creationId xmlns:a16="http://schemas.microsoft.com/office/drawing/2014/main" id="{BB58CE14-1E0F-4B3D-830B-81EA9557B55D}"/>
                </a:ext>
              </a:extLst>
            </p:cNvPr>
            <p:cNvSpPr>
              <a:spLocks noEditPoints="1"/>
            </p:cNvSpPr>
            <p:nvPr/>
          </p:nvSpPr>
          <p:spPr bwMode="auto">
            <a:xfrm>
              <a:off x="7664450" y="2339976"/>
              <a:ext cx="196850" cy="195263"/>
            </a:xfrm>
            <a:custGeom>
              <a:avLst/>
              <a:gdLst>
                <a:gd name="T0" fmla="*/ 783 w 1565"/>
                <a:gd name="T1" fmla="*/ 0 h 1565"/>
                <a:gd name="T2" fmla="*/ 0 w 1565"/>
                <a:gd name="T3" fmla="*/ 782 h 1565"/>
                <a:gd name="T4" fmla="*/ 783 w 1565"/>
                <a:gd name="T5" fmla="*/ 1565 h 1565"/>
                <a:gd name="T6" fmla="*/ 1565 w 1565"/>
                <a:gd name="T7" fmla="*/ 782 h 1565"/>
                <a:gd name="T8" fmla="*/ 783 w 1565"/>
                <a:gd name="T9" fmla="*/ 0 h 1565"/>
                <a:gd name="T10" fmla="*/ 783 w 1565"/>
                <a:gd name="T11" fmla="*/ 1315 h 1565"/>
                <a:gd name="T12" fmla="*/ 250 w 1565"/>
                <a:gd name="T13" fmla="*/ 782 h 1565"/>
                <a:gd name="T14" fmla="*/ 783 w 1565"/>
                <a:gd name="T15" fmla="*/ 250 h 1565"/>
                <a:gd name="T16" fmla="*/ 1315 w 1565"/>
                <a:gd name="T17" fmla="*/ 782 h 1565"/>
                <a:gd name="T18" fmla="*/ 783 w 1565"/>
                <a:gd name="T19" fmla="*/ 1315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5" h="1565">
                  <a:moveTo>
                    <a:pt x="783" y="0"/>
                  </a:moveTo>
                  <a:cubicBezTo>
                    <a:pt x="351" y="0"/>
                    <a:pt x="0" y="351"/>
                    <a:pt x="0" y="782"/>
                  </a:cubicBezTo>
                  <a:cubicBezTo>
                    <a:pt x="0" y="1214"/>
                    <a:pt x="351" y="1565"/>
                    <a:pt x="783" y="1565"/>
                  </a:cubicBezTo>
                  <a:cubicBezTo>
                    <a:pt x="1214" y="1565"/>
                    <a:pt x="1565" y="1214"/>
                    <a:pt x="1565" y="782"/>
                  </a:cubicBezTo>
                  <a:cubicBezTo>
                    <a:pt x="1565" y="351"/>
                    <a:pt x="1214" y="0"/>
                    <a:pt x="783" y="0"/>
                  </a:cubicBezTo>
                  <a:close/>
                  <a:moveTo>
                    <a:pt x="783" y="1315"/>
                  </a:moveTo>
                  <a:cubicBezTo>
                    <a:pt x="489" y="1315"/>
                    <a:pt x="250" y="1076"/>
                    <a:pt x="250" y="782"/>
                  </a:cubicBezTo>
                  <a:cubicBezTo>
                    <a:pt x="250" y="489"/>
                    <a:pt x="489" y="250"/>
                    <a:pt x="783" y="250"/>
                  </a:cubicBezTo>
                  <a:cubicBezTo>
                    <a:pt x="1076" y="250"/>
                    <a:pt x="1315" y="489"/>
                    <a:pt x="1315" y="782"/>
                  </a:cubicBezTo>
                  <a:cubicBezTo>
                    <a:pt x="1315" y="1076"/>
                    <a:pt x="1076" y="1315"/>
                    <a:pt x="783" y="1315"/>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2" name="Freeform 184">
              <a:extLst>
                <a:ext uri="{FF2B5EF4-FFF2-40B4-BE49-F238E27FC236}">
                  <a16:creationId xmlns:a16="http://schemas.microsoft.com/office/drawing/2014/main" id="{2F7D6D60-1690-422E-B302-2B4BC82F9548}"/>
                </a:ext>
              </a:extLst>
            </p:cNvPr>
            <p:cNvSpPr>
              <a:spLocks/>
            </p:cNvSpPr>
            <p:nvPr/>
          </p:nvSpPr>
          <p:spPr bwMode="auto">
            <a:xfrm>
              <a:off x="7664450" y="2586038"/>
              <a:ext cx="168275" cy="30163"/>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3" name="Freeform 185">
              <a:extLst>
                <a:ext uri="{FF2B5EF4-FFF2-40B4-BE49-F238E27FC236}">
                  <a16:creationId xmlns:a16="http://schemas.microsoft.com/office/drawing/2014/main" id="{DF2BBB16-A1B7-4D22-A0AD-3FEEC82AE9F4}"/>
                </a:ext>
              </a:extLst>
            </p:cNvPr>
            <p:cNvSpPr>
              <a:spLocks/>
            </p:cNvSpPr>
            <p:nvPr/>
          </p:nvSpPr>
          <p:spPr bwMode="auto">
            <a:xfrm>
              <a:off x="7897813" y="2422526"/>
              <a:ext cx="166688" cy="31750"/>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4" name="Freeform 186">
              <a:extLst>
                <a:ext uri="{FF2B5EF4-FFF2-40B4-BE49-F238E27FC236}">
                  <a16:creationId xmlns:a16="http://schemas.microsoft.com/office/drawing/2014/main" id="{F3BC61B2-071C-48D3-9329-7F4D0BC9369C}"/>
                </a:ext>
              </a:extLst>
            </p:cNvPr>
            <p:cNvSpPr>
              <a:spLocks/>
            </p:cNvSpPr>
            <p:nvPr/>
          </p:nvSpPr>
          <p:spPr bwMode="auto">
            <a:xfrm>
              <a:off x="7954963" y="2341563"/>
              <a:ext cx="109538" cy="31750"/>
            </a:xfrm>
            <a:custGeom>
              <a:avLst/>
              <a:gdLst>
                <a:gd name="T0" fmla="*/ 746 w 871"/>
                <a:gd name="T1" fmla="*/ 0 h 250"/>
                <a:gd name="T2" fmla="*/ 125 w 871"/>
                <a:gd name="T3" fmla="*/ 0 h 250"/>
                <a:gd name="T4" fmla="*/ 0 w 871"/>
                <a:gd name="T5" fmla="*/ 125 h 250"/>
                <a:gd name="T6" fmla="*/ 125 w 871"/>
                <a:gd name="T7" fmla="*/ 250 h 250"/>
                <a:gd name="T8" fmla="*/ 746 w 871"/>
                <a:gd name="T9" fmla="*/ 250 h 250"/>
                <a:gd name="T10" fmla="*/ 871 w 871"/>
                <a:gd name="T11" fmla="*/ 125 h 250"/>
                <a:gd name="T12" fmla="*/ 746 w 871"/>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871" h="250">
                  <a:moveTo>
                    <a:pt x="746" y="0"/>
                  </a:moveTo>
                  <a:lnTo>
                    <a:pt x="125" y="0"/>
                  </a:lnTo>
                  <a:cubicBezTo>
                    <a:pt x="56" y="0"/>
                    <a:pt x="0" y="56"/>
                    <a:pt x="0" y="125"/>
                  </a:cubicBezTo>
                  <a:cubicBezTo>
                    <a:pt x="0" y="194"/>
                    <a:pt x="56" y="250"/>
                    <a:pt x="125" y="250"/>
                  </a:cubicBezTo>
                  <a:lnTo>
                    <a:pt x="746" y="250"/>
                  </a:lnTo>
                  <a:cubicBezTo>
                    <a:pt x="815" y="250"/>
                    <a:pt x="871" y="194"/>
                    <a:pt x="871" y="125"/>
                  </a:cubicBezTo>
                  <a:cubicBezTo>
                    <a:pt x="871" y="56"/>
                    <a:pt x="815" y="0"/>
                    <a:pt x="746"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5" name="Freeform 187">
              <a:extLst>
                <a:ext uri="{FF2B5EF4-FFF2-40B4-BE49-F238E27FC236}">
                  <a16:creationId xmlns:a16="http://schemas.microsoft.com/office/drawing/2014/main" id="{A733E0E4-15D6-48AD-9AAC-5776844DD38E}"/>
                </a:ext>
              </a:extLst>
            </p:cNvPr>
            <p:cNvSpPr>
              <a:spLocks/>
            </p:cNvSpPr>
            <p:nvPr/>
          </p:nvSpPr>
          <p:spPr bwMode="auto">
            <a:xfrm>
              <a:off x="7897813" y="2341563"/>
              <a:ext cx="30163" cy="31750"/>
            </a:xfrm>
            <a:custGeom>
              <a:avLst/>
              <a:gdLst>
                <a:gd name="T0" fmla="*/ 214 w 250"/>
                <a:gd name="T1" fmla="*/ 36 h 250"/>
                <a:gd name="T2" fmla="*/ 125 w 250"/>
                <a:gd name="T3" fmla="*/ 0 h 250"/>
                <a:gd name="T4" fmla="*/ 37 w 250"/>
                <a:gd name="T5" fmla="*/ 36 h 250"/>
                <a:gd name="T6" fmla="*/ 0 w 250"/>
                <a:gd name="T7" fmla="*/ 125 h 250"/>
                <a:gd name="T8" fmla="*/ 37 w 250"/>
                <a:gd name="T9" fmla="*/ 213 h 250"/>
                <a:gd name="T10" fmla="*/ 125 w 250"/>
                <a:gd name="T11" fmla="*/ 250 h 250"/>
                <a:gd name="T12" fmla="*/ 214 w 250"/>
                <a:gd name="T13" fmla="*/ 213 h 250"/>
                <a:gd name="T14" fmla="*/ 250 w 250"/>
                <a:gd name="T15" fmla="*/ 125 h 250"/>
                <a:gd name="T16" fmla="*/ 214 w 250"/>
                <a:gd name="T17" fmla="*/ 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250">
                  <a:moveTo>
                    <a:pt x="214" y="36"/>
                  </a:moveTo>
                  <a:cubicBezTo>
                    <a:pt x="190" y="13"/>
                    <a:pt x="158" y="0"/>
                    <a:pt x="125" y="0"/>
                  </a:cubicBezTo>
                  <a:cubicBezTo>
                    <a:pt x="93" y="0"/>
                    <a:pt x="60" y="13"/>
                    <a:pt x="37" y="36"/>
                  </a:cubicBezTo>
                  <a:cubicBezTo>
                    <a:pt x="14" y="59"/>
                    <a:pt x="0" y="92"/>
                    <a:pt x="0" y="125"/>
                  </a:cubicBezTo>
                  <a:cubicBezTo>
                    <a:pt x="0" y="157"/>
                    <a:pt x="14" y="190"/>
                    <a:pt x="37" y="213"/>
                  </a:cubicBezTo>
                  <a:cubicBezTo>
                    <a:pt x="60" y="236"/>
                    <a:pt x="93" y="250"/>
                    <a:pt x="125" y="250"/>
                  </a:cubicBezTo>
                  <a:cubicBezTo>
                    <a:pt x="158" y="250"/>
                    <a:pt x="190" y="236"/>
                    <a:pt x="214" y="213"/>
                  </a:cubicBezTo>
                  <a:cubicBezTo>
                    <a:pt x="237" y="190"/>
                    <a:pt x="250" y="157"/>
                    <a:pt x="250" y="125"/>
                  </a:cubicBezTo>
                  <a:cubicBezTo>
                    <a:pt x="250" y="92"/>
                    <a:pt x="237" y="59"/>
                    <a:pt x="214" y="36"/>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6" name="Freeform 188">
              <a:extLst>
                <a:ext uri="{FF2B5EF4-FFF2-40B4-BE49-F238E27FC236}">
                  <a16:creationId xmlns:a16="http://schemas.microsoft.com/office/drawing/2014/main" id="{4B28B093-7EF9-47BD-A71F-E66C40659DB5}"/>
                </a:ext>
              </a:extLst>
            </p:cNvPr>
            <p:cNvSpPr>
              <a:spLocks/>
            </p:cNvSpPr>
            <p:nvPr/>
          </p:nvSpPr>
          <p:spPr bwMode="auto">
            <a:xfrm>
              <a:off x="7897813" y="2505076"/>
              <a:ext cx="166688" cy="30163"/>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7" name="Freeform 189">
              <a:extLst>
                <a:ext uri="{FF2B5EF4-FFF2-40B4-BE49-F238E27FC236}">
                  <a16:creationId xmlns:a16="http://schemas.microsoft.com/office/drawing/2014/main" id="{F7692889-8075-4BDD-9DF5-174EDBA15DC8}"/>
                </a:ext>
              </a:extLst>
            </p:cNvPr>
            <p:cNvSpPr>
              <a:spLocks/>
            </p:cNvSpPr>
            <p:nvPr/>
          </p:nvSpPr>
          <p:spPr bwMode="auto">
            <a:xfrm>
              <a:off x="7664450" y="2667001"/>
              <a:ext cx="168275" cy="31750"/>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8" name="Freeform 190">
              <a:extLst>
                <a:ext uri="{FF2B5EF4-FFF2-40B4-BE49-F238E27FC236}">
                  <a16:creationId xmlns:a16="http://schemas.microsoft.com/office/drawing/2014/main" id="{D05B897F-F0F5-40F2-A7F1-C034EAAA3748}"/>
                </a:ext>
              </a:extLst>
            </p:cNvPr>
            <p:cNvSpPr>
              <a:spLocks/>
            </p:cNvSpPr>
            <p:nvPr/>
          </p:nvSpPr>
          <p:spPr bwMode="auto">
            <a:xfrm>
              <a:off x="7664450" y="2747963"/>
              <a:ext cx="168275" cy="31750"/>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19" name="Freeform 191">
              <a:extLst>
                <a:ext uri="{FF2B5EF4-FFF2-40B4-BE49-F238E27FC236}">
                  <a16:creationId xmlns:a16="http://schemas.microsoft.com/office/drawing/2014/main" id="{095ECC17-39C2-476F-8740-F32B58030BFE}"/>
                </a:ext>
              </a:extLst>
            </p:cNvPr>
            <p:cNvSpPr>
              <a:spLocks/>
            </p:cNvSpPr>
            <p:nvPr/>
          </p:nvSpPr>
          <p:spPr bwMode="auto">
            <a:xfrm>
              <a:off x="7664450" y="2828926"/>
              <a:ext cx="168275" cy="31750"/>
            </a:xfrm>
            <a:custGeom>
              <a:avLst/>
              <a:gdLst>
                <a:gd name="T0" fmla="*/ 1213 w 1338"/>
                <a:gd name="T1" fmla="*/ 0 h 250"/>
                <a:gd name="T2" fmla="*/ 125 w 1338"/>
                <a:gd name="T3" fmla="*/ 0 h 250"/>
                <a:gd name="T4" fmla="*/ 0 w 1338"/>
                <a:gd name="T5" fmla="*/ 125 h 250"/>
                <a:gd name="T6" fmla="*/ 125 w 1338"/>
                <a:gd name="T7" fmla="*/ 250 h 250"/>
                <a:gd name="T8" fmla="*/ 1213 w 1338"/>
                <a:gd name="T9" fmla="*/ 250 h 250"/>
                <a:gd name="T10" fmla="*/ 1338 w 1338"/>
                <a:gd name="T11" fmla="*/ 125 h 250"/>
                <a:gd name="T12" fmla="*/ 1213 w 1338"/>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338" h="250">
                  <a:moveTo>
                    <a:pt x="1213" y="0"/>
                  </a:moveTo>
                  <a:lnTo>
                    <a:pt x="125" y="0"/>
                  </a:lnTo>
                  <a:cubicBezTo>
                    <a:pt x="56" y="0"/>
                    <a:pt x="0" y="56"/>
                    <a:pt x="0" y="125"/>
                  </a:cubicBezTo>
                  <a:cubicBezTo>
                    <a:pt x="0" y="194"/>
                    <a:pt x="56" y="250"/>
                    <a:pt x="125" y="250"/>
                  </a:cubicBezTo>
                  <a:lnTo>
                    <a:pt x="1213" y="250"/>
                  </a:lnTo>
                  <a:cubicBezTo>
                    <a:pt x="1282" y="250"/>
                    <a:pt x="1338" y="194"/>
                    <a:pt x="1338" y="125"/>
                  </a:cubicBezTo>
                  <a:cubicBezTo>
                    <a:pt x="1338" y="56"/>
                    <a:pt x="1282" y="0"/>
                    <a:pt x="1213" y="0"/>
                  </a:cubicBezTo>
                  <a:close/>
                </a:path>
              </a:pathLst>
            </a:custGeom>
            <a:grpFill/>
            <a:ln w="1270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sp>
        <p:nvSpPr>
          <p:cNvPr id="33798" name="Rectangle 19">
            <a:extLst>
              <a:ext uri="{FF2B5EF4-FFF2-40B4-BE49-F238E27FC236}">
                <a16:creationId xmlns:a16="http://schemas.microsoft.com/office/drawing/2014/main" id="{6A9D69D4-DB18-4CAA-BEF1-1DB013C85E49}"/>
              </a:ext>
            </a:extLst>
          </p:cNvPr>
          <p:cNvSpPr>
            <a:spLocks noChangeArrowheads="1"/>
          </p:cNvSpPr>
          <p:nvPr/>
        </p:nvSpPr>
        <p:spPr bwMode="auto">
          <a:xfrm>
            <a:off x="438150" y="1890713"/>
            <a:ext cx="11310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ts val="300"/>
              </a:spcBef>
              <a:spcAft>
                <a:spcPts val="300"/>
              </a:spcAft>
              <a:buFont typeface="Arial" panose="020B0604020202020204" pitchFamily="34" charset="0"/>
              <a:defRPr sz="1400" b="1">
                <a:solidFill>
                  <a:schemeClr val="tx1"/>
                </a:solidFill>
                <a:latin typeface="Arial" panose="020B0604020202020204" pitchFamily="34" charset="0"/>
              </a:defRPr>
            </a:lvl1pPr>
            <a:lvl2pPr marL="742950" indent="-285750">
              <a:spcBef>
                <a:spcPts val="300"/>
              </a:spcBef>
              <a:spcAft>
                <a:spcPts val="300"/>
              </a:spcAft>
              <a:buClr>
                <a:schemeClr val="tx1"/>
              </a:buClr>
              <a:buFont typeface="Arial" panose="020B0604020202020204" pitchFamily="34" charset="0"/>
              <a:defRPr sz="1000">
                <a:solidFill>
                  <a:schemeClr val="tx2"/>
                </a:solidFill>
                <a:latin typeface="Arial" panose="020B0604020202020204" pitchFamily="34" charset="0"/>
              </a:defRPr>
            </a:lvl2pPr>
            <a:lvl3pPr marL="11430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3pPr>
            <a:lvl4pPr marL="1600200" indent="-228600">
              <a:spcBef>
                <a:spcPts val="300"/>
              </a:spcBef>
              <a:spcAft>
                <a:spcPts val="300"/>
              </a:spcAft>
              <a:buFont typeface="Arial" panose="020B0604020202020204" pitchFamily="34" charset="0"/>
              <a:buChar char="•"/>
              <a:defRPr sz="1000">
                <a:solidFill>
                  <a:schemeClr val="tx2"/>
                </a:solidFill>
                <a:latin typeface="Arial" panose="020B0604020202020204" pitchFamily="34" charset="0"/>
              </a:defRPr>
            </a:lvl4pPr>
            <a:lvl5pPr marL="2057400" indent="-22860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5pPr>
            <a:lvl6pPr marL="25146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6pPr>
            <a:lvl7pPr marL="29718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7pPr>
            <a:lvl8pPr marL="34290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8pPr>
            <a:lvl9pPr marL="3886200" indent="-228600" eaLnBrk="0" fontAlgn="base" hangingPunct="0">
              <a:spcBef>
                <a:spcPts val="300"/>
              </a:spcBef>
              <a:spcAft>
                <a:spcPts val="300"/>
              </a:spcAft>
              <a:buClr>
                <a:schemeClr val="tx1"/>
              </a:buClr>
              <a:buFont typeface="Arial" panose="020B0604020202020204" pitchFamily="34" charset="0"/>
              <a:buChar char="•"/>
              <a:defRPr sz="1000">
                <a:solidFill>
                  <a:schemeClr val="tx2"/>
                </a:solidFill>
                <a:latin typeface="Arial" panose="020B0604020202020204" pitchFamily="34" charset="0"/>
              </a:defRPr>
            </a:lvl9pPr>
          </a:lstStyle>
          <a:p>
            <a:pPr eaLnBrk="1" hangingPunct="1">
              <a:spcBef>
                <a:spcPct val="0"/>
              </a:spcBef>
              <a:spcAft>
                <a:spcPct val="0"/>
              </a:spcAft>
              <a:buFontTx/>
              <a:buNone/>
            </a:pPr>
            <a:r>
              <a:rPr lang="tr-TR" altLang="en-US" sz="1800">
                <a:solidFill>
                  <a:srgbClr val="004BD2"/>
                </a:solidFill>
              </a:rPr>
              <a:t>X</a:t>
            </a:r>
            <a:r>
              <a:rPr lang="ru-RU" altLang="en-US" sz="1800">
                <a:solidFill>
                  <a:srgbClr val="004BD2"/>
                </a:solidFill>
              </a:rPr>
              <a:t>алқар</a:t>
            </a:r>
            <a:r>
              <a:rPr lang="tr-TR" altLang="en-US" sz="1800">
                <a:solidFill>
                  <a:srgbClr val="004BD2"/>
                </a:solidFill>
              </a:rPr>
              <a:t>o </a:t>
            </a:r>
            <a:r>
              <a:rPr lang="ru-RU" altLang="en-US" sz="1800">
                <a:solidFill>
                  <a:srgbClr val="004BD2"/>
                </a:solidFill>
              </a:rPr>
              <a:t>стандартларга</a:t>
            </a:r>
            <a:r>
              <a:rPr lang="tr-TR" altLang="en-US" sz="1800">
                <a:solidFill>
                  <a:srgbClr val="004BD2"/>
                </a:solidFill>
              </a:rPr>
              <a:t> </a:t>
            </a:r>
            <a:r>
              <a:rPr lang="ru-RU" altLang="en-US" sz="1800">
                <a:solidFill>
                  <a:srgbClr val="004BD2"/>
                </a:solidFill>
              </a:rPr>
              <a:t>мув</a:t>
            </a:r>
            <a:r>
              <a:rPr lang="tr-TR" altLang="en-US" sz="1800">
                <a:solidFill>
                  <a:srgbClr val="004BD2"/>
                </a:solidFill>
              </a:rPr>
              <a:t>o</a:t>
            </a:r>
            <a:r>
              <a:rPr lang="ru-RU" altLang="en-US" sz="1800">
                <a:solidFill>
                  <a:srgbClr val="004BD2"/>
                </a:solidFill>
              </a:rPr>
              <a:t>фиқ</a:t>
            </a:r>
            <a:r>
              <a:rPr lang="tr-TR" altLang="en-US" sz="1800">
                <a:solidFill>
                  <a:srgbClr val="004BD2"/>
                </a:solidFill>
              </a:rPr>
              <a:t>, </a:t>
            </a:r>
            <a:r>
              <a:rPr lang="ru-RU" altLang="en-US" sz="1800">
                <a:solidFill>
                  <a:srgbClr val="004BD2"/>
                </a:solidFill>
              </a:rPr>
              <a:t>масалан</a:t>
            </a:r>
            <a:r>
              <a:rPr lang="tr-TR" altLang="en-US" sz="1800">
                <a:solidFill>
                  <a:srgbClr val="004BD2"/>
                </a:solidFill>
              </a:rPr>
              <a:t>, </a:t>
            </a:r>
            <a:r>
              <a:rPr lang="de-DE" altLang="en-US" sz="1800">
                <a:solidFill>
                  <a:srgbClr val="004BD2"/>
                </a:solidFill>
              </a:rPr>
              <a:t>I</a:t>
            </a:r>
            <a:r>
              <a:rPr lang="tr-TR" altLang="en-US" sz="1800">
                <a:solidFill>
                  <a:srgbClr val="004BD2"/>
                </a:solidFill>
              </a:rPr>
              <a:t>SO 37001:2016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курашишни</a:t>
            </a:r>
            <a:r>
              <a:rPr lang="en-US" altLang="en-US" sz="1800">
                <a:solidFill>
                  <a:srgbClr val="004BD2"/>
                </a:solidFill>
              </a:rPr>
              <a:t> </a:t>
            </a:r>
            <a:r>
              <a:rPr lang="ru-RU" altLang="en-US" sz="1800">
                <a:solidFill>
                  <a:srgbClr val="004BD2"/>
                </a:solidFill>
              </a:rPr>
              <a:t>б</a:t>
            </a:r>
            <a:r>
              <a:rPr lang="tr-TR" altLang="en-US" sz="1800">
                <a:solidFill>
                  <a:srgbClr val="004BD2"/>
                </a:solidFill>
              </a:rPr>
              <a:t>o</a:t>
            </a:r>
            <a:r>
              <a:rPr lang="ru-RU" altLang="en-US" sz="1800">
                <a:solidFill>
                  <a:srgbClr val="004BD2"/>
                </a:solidFill>
              </a:rPr>
              <a:t>шқарув</a:t>
            </a:r>
            <a:r>
              <a:rPr lang="tr-TR" altLang="en-US" sz="1800">
                <a:solidFill>
                  <a:srgbClr val="004BD2"/>
                </a:solidFill>
              </a:rPr>
              <a:t> </a:t>
            </a:r>
            <a:r>
              <a:rPr lang="ru-RU" altLang="en-US" sz="1800">
                <a:solidFill>
                  <a:srgbClr val="004BD2"/>
                </a:solidFill>
              </a:rPr>
              <a:t>тизими</a:t>
            </a:r>
            <a:r>
              <a:rPr lang="tr-TR" altLang="en-US" sz="1800">
                <a:solidFill>
                  <a:srgbClr val="004BD2"/>
                </a:solidFill>
              </a:rPr>
              <a:t>” </a:t>
            </a:r>
            <a:r>
              <a:rPr lang="ru-RU" altLang="en-US" sz="1800">
                <a:solidFill>
                  <a:srgbClr val="004BD2"/>
                </a:solidFill>
              </a:rPr>
              <a:t>ас</a:t>
            </a:r>
            <a:r>
              <a:rPr lang="en-US" altLang="en-US" sz="1800">
                <a:solidFill>
                  <a:srgbClr val="004BD2"/>
                </a:solidFill>
              </a:rPr>
              <a:t>o</a:t>
            </a:r>
            <a:r>
              <a:rPr lang="ru-RU" altLang="en-US" sz="1800">
                <a:solidFill>
                  <a:srgbClr val="004BD2"/>
                </a:solidFill>
              </a:rPr>
              <a:t>сида</a:t>
            </a:r>
            <a:r>
              <a:rPr lang="en-US" altLang="en-US" sz="1800">
                <a:solidFill>
                  <a:srgbClr val="004BD2"/>
                </a:solidFill>
              </a:rPr>
              <a:t> </a:t>
            </a:r>
            <a:r>
              <a:rPr lang="ru-RU" altLang="en-US" sz="1800">
                <a:solidFill>
                  <a:srgbClr val="004BD2"/>
                </a:solidFill>
              </a:rPr>
              <a:t>ташкил</a:t>
            </a:r>
            <a:r>
              <a:rPr lang="tr-TR" altLang="en-US" sz="1800">
                <a:solidFill>
                  <a:srgbClr val="004BD2"/>
                </a:solidFill>
              </a:rPr>
              <a:t>o</a:t>
            </a:r>
            <a:r>
              <a:rPr lang="ru-RU" altLang="en-US" sz="1800">
                <a:solidFill>
                  <a:srgbClr val="004BD2"/>
                </a:solidFill>
              </a:rPr>
              <a:t>тлар</a:t>
            </a:r>
            <a:r>
              <a:rPr lang="tr-TR" altLang="en-US" sz="1800">
                <a:solidFill>
                  <a:srgbClr val="004BD2"/>
                </a:solidFill>
              </a:rPr>
              <a:t> </a:t>
            </a:r>
            <a:r>
              <a:rPr lang="ru-RU" altLang="en-US" sz="1800">
                <a:solidFill>
                  <a:srgbClr val="004BD2"/>
                </a:solidFill>
              </a:rPr>
              <a:t>к</a:t>
            </a:r>
            <a:r>
              <a:rPr lang="tr-TR" altLang="en-US" sz="1800">
                <a:solidFill>
                  <a:srgbClr val="004BD2"/>
                </a:solidFill>
              </a:rPr>
              <a:t>o</a:t>
            </a:r>
            <a:r>
              <a:rPr lang="ru-RU" altLang="en-US" sz="1800">
                <a:solidFill>
                  <a:srgbClr val="004BD2"/>
                </a:solidFill>
              </a:rPr>
              <a:t>ррупцияга</a:t>
            </a:r>
            <a:r>
              <a:rPr lang="tr-TR" altLang="en-US" sz="1800">
                <a:solidFill>
                  <a:srgbClr val="004BD2"/>
                </a:solidFill>
              </a:rPr>
              <a:t> </a:t>
            </a:r>
            <a:r>
              <a:rPr lang="ru-RU" altLang="en-US" sz="1800">
                <a:solidFill>
                  <a:srgbClr val="004BD2"/>
                </a:solidFill>
              </a:rPr>
              <a:t>қарши</a:t>
            </a:r>
            <a:r>
              <a:rPr lang="tr-TR" altLang="en-US" sz="1800">
                <a:solidFill>
                  <a:srgbClr val="004BD2"/>
                </a:solidFill>
              </a:rPr>
              <a:t> </a:t>
            </a:r>
            <a:r>
              <a:rPr lang="ru-RU" altLang="en-US" sz="1800">
                <a:solidFill>
                  <a:srgbClr val="004BD2"/>
                </a:solidFill>
              </a:rPr>
              <a:t>кураш</a:t>
            </a:r>
            <a:r>
              <a:rPr lang="tr-TR" altLang="en-US" sz="1800">
                <a:solidFill>
                  <a:srgbClr val="004BD2"/>
                </a:solidFill>
              </a:rPr>
              <a:t> </a:t>
            </a:r>
            <a:r>
              <a:rPr lang="ru-RU" altLang="en-US" sz="1800">
                <a:solidFill>
                  <a:srgbClr val="004BD2"/>
                </a:solidFill>
              </a:rPr>
              <a:t>тизими</a:t>
            </a:r>
            <a:r>
              <a:rPr lang="en-US" altLang="en-US" sz="1800">
                <a:solidFill>
                  <a:srgbClr val="004BD2"/>
                </a:solidFill>
              </a:rPr>
              <a:t> </a:t>
            </a:r>
            <a:r>
              <a:rPr lang="ru-RU" altLang="en-US" sz="1800">
                <a:solidFill>
                  <a:srgbClr val="004BD2"/>
                </a:solidFill>
              </a:rPr>
              <a:t>бўйича</a:t>
            </a:r>
            <a:r>
              <a:rPr lang="tr-TR" altLang="en-US" sz="1800">
                <a:solidFill>
                  <a:srgbClr val="004BD2"/>
                </a:solidFill>
              </a:rPr>
              <a:t> </a:t>
            </a:r>
            <a:r>
              <a:rPr lang="ru-RU" altLang="en-US" sz="1800">
                <a:solidFill>
                  <a:srgbClr val="004BD2"/>
                </a:solidFill>
              </a:rPr>
              <a:t>қуйидаги</a:t>
            </a:r>
            <a:r>
              <a:rPr lang="tr-TR" altLang="en-US" sz="1800">
                <a:solidFill>
                  <a:srgbClr val="004BD2"/>
                </a:solidFill>
              </a:rPr>
              <a:t> </a:t>
            </a:r>
            <a:r>
              <a:rPr lang="ru-RU" altLang="en-US" sz="1800">
                <a:solidFill>
                  <a:srgbClr val="004BD2"/>
                </a:solidFill>
              </a:rPr>
              <a:t>ҳужжатларни</a:t>
            </a:r>
            <a:r>
              <a:rPr lang="tr-TR" altLang="en-US" sz="1800">
                <a:solidFill>
                  <a:srgbClr val="004BD2"/>
                </a:solidFill>
              </a:rPr>
              <a:t> </a:t>
            </a:r>
            <a:r>
              <a:rPr lang="ru-RU" altLang="en-US" sz="1800">
                <a:solidFill>
                  <a:srgbClr val="004BD2"/>
                </a:solidFill>
              </a:rPr>
              <a:t>ишлаб</a:t>
            </a:r>
            <a:r>
              <a:rPr lang="tr-TR" altLang="en-US" sz="1800">
                <a:solidFill>
                  <a:srgbClr val="004BD2"/>
                </a:solidFill>
              </a:rPr>
              <a:t> </a:t>
            </a:r>
            <a:r>
              <a:rPr lang="ru-RU" altLang="en-US" sz="1800">
                <a:solidFill>
                  <a:srgbClr val="004BD2"/>
                </a:solidFill>
              </a:rPr>
              <a:t>чиқиши</a:t>
            </a:r>
            <a:r>
              <a:rPr lang="tr-TR" altLang="en-US" sz="1800">
                <a:solidFill>
                  <a:srgbClr val="004BD2"/>
                </a:solidFill>
              </a:rPr>
              <a:t> </a:t>
            </a:r>
            <a:r>
              <a:rPr lang="ru-RU" altLang="en-US" sz="1800">
                <a:solidFill>
                  <a:srgbClr val="004BD2"/>
                </a:solidFill>
              </a:rPr>
              <a:t>к</a:t>
            </a:r>
            <a:r>
              <a:rPr lang="tr-TR" altLang="en-US" sz="1800">
                <a:solidFill>
                  <a:srgbClr val="004BD2"/>
                </a:solidFill>
              </a:rPr>
              <a:t>e</a:t>
            </a:r>
            <a:r>
              <a:rPr lang="ru-RU" altLang="en-US" sz="1800">
                <a:solidFill>
                  <a:srgbClr val="004BD2"/>
                </a:solidFill>
              </a:rPr>
              <a:t>рак</a:t>
            </a:r>
            <a:r>
              <a:rPr lang="tr-TR" altLang="en-US" sz="1800">
                <a:solidFill>
                  <a:srgbClr val="004BD2"/>
                </a:solidFill>
              </a:rPr>
              <a:t>:</a:t>
            </a:r>
            <a:endParaRPr lang="en-US" altLang="en-US" sz="1800">
              <a:solidFill>
                <a:srgbClr val="004BD2"/>
              </a:solidFill>
            </a:endParaRPr>
          </a:p>
        </p:txBody>
      </p:sp>
      <p:sp>
        <p:nvSpPr>
          <p:cNvPr id="21" name="TextBox 20">
            <a:extLst>
              <a:ext uri="{FF2B5EF4-FFF2-40B4-BE49-F238E27FC236}">
                <a16:creationId xmlns:a16="http://schemas.microsoft.com/office/drawing/2014/main" id="{AB8F6DDD-50CA-47AB-930C-5AD14EC68176}"/>
              </a:ext>
            </a:extLst>
          </p:cNvPr>
          <p:cNvSpPr txBox="1"/>
          <p:nvPr/>
        </p:nvSpPr>
        <p:spPr>
          <a:xfrm>
            <a:off x="450850" y="2782888"/>
            <a:ext cx="5532438" cy="1668462"/>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731520"/>
          <a:lstStyle/>
          <a:p>
            <a:pPr eaLnBrk="1" fontAlgn="auto" hangingPunct="1">
              <a:spcBef>
                <a:spcPts val="0"/>
              </a:spcBef>
              <a:spcAft>
                <a:spcPts val="0"/>
              </a:spcAft>
              <a:defRPr/>
            </a:pPr>
            <a:r>
              <a:rPr lang="ru-RU" sz="1600" b="1" dirty="0">
                <a:solidFill>
                  <a:schemeClr val="tx2"/>
                </a:solidFill>
              </a:rPr>
              <a:t>К</a:t>
            </a:r>
            <a:r>
              <a:rPr lang="tr-TR" sz="1600" b="1" dirty="0">
                <a:solidFill>
                  <a:schemeClr val="tx2"/>
                </a:solidFill>
              </a:rPr>
              <a:t>o</a:t>
            </a:r>
            <a:r>
              <a:rPr lang="ru-RU" sz="1600" b="1" dirty="0" err="1">
                <a:solidFill>
                  <a:schemeClr val="tx2"/>
                </a:solidFill>
              </a:rPr>
              <a:t>ррупцияга</a:t>
            </a:r>
            <a:r>
              <a:rPr lang="tr-TR" sz="1600" b="1" dirty="0">
                <a:solidFill>
                  <a:schemeClr val="tx2"/>
                </a:solidFill>
              </a:rPr>
              <a:t> </a:t>
            </a:r>
            <a:r>
              <a:rPr lang="ru-RU" sz="1600" b="1" dirty="0" err="1">
                <a:solidFill>
                  <a:schemeClr val="tx2"/>
                </a:solidFill>
              </a:rPr>
              <a:t>қарши</a:t>
            </a:r>
            <a:r>
              <a:rPr lang="tr-TR" sz="1600" b="1" dirty="0">
                <a:solidFill>
                  <a:schemeClr val="tx2"/>
                </a:solidFill>
              </a:rPr>
              <a:t> </a:t>
            </a:r>
            <a:r>
              <a:rPr lang="ru-RU" sz="1600" b="1" dirty="0" err="1">
                <a:solidFill>
                  <a:schemeClr val="tx2"/>
                </a:solidFill>
              </a:rPr>
              <a:t>курашиш</a:t>
            </a:r>
            <a:r>
              <a:rPr lang="en-US" sz="1600" b="1" dirty="0">
                <a:solidFill>
                  <a:schemeClr val="tx2"/>
                </a:solidFill>
              </a:rPr>
              <a:t> </a:t>
            </a:r>
            <a:r>
              <a:rPr lang="ru-RU" sz="1600" b="1" dirty="0" err="1">
                <a:solidFill>
                  <a:schemeClr val="tx2"/>
                </a:solidFill>
              </a:rPr>
              <a:t>сиёсати</a:t>
            </a:r>
            <a:r>
              <a:rPr lang="tr-TR" sz="1600" b="1" dirty="0">
                <a:solidFill>
                  <a:schemeClr val="tx2"/>
                </a:solidFill>
              </a:rPr>
              <a:t> -</a:t>
            </a:r>
            <a:r>
              <a:rPr lang="tr-TR" sz="1600" dirty="0">
                <a:solidFill>
                  <a:schemeClr val="tx2"/>
                </a:solidFill>
              </a:rPr>
              <a:t> </a:t>
            </a:r>
            <a:r>
              <a:rPr lang="ru-RU" sz="1600" dirty="0" err="1">
                <a:solidFill>
                  <a:schemeClr val="tx2"/>
                </a:solidFill>
              </a:rPr>
              <a:t>юқ</a:t>
            </a:r>
            <a:r>
              <a:rPr lang="tr-TR" sz="1600" dirty="0">
                <a:solidFill>
                  <a:schemeClr val="tx2"/>
                </a:solidFill>
              </a:rPr>
              <a:t>o</a:t>
            </a:r>
            <a:r>
              <a:rPr lang="ru-RU" sz="1600" dirty="0" err="1">
                <a:solidFill>
                  <a:schemeClr val="tx2"/>
                </a:solidFill>
              </a:rPr>
              <a:t>ри</a:t>
            </a:r>
            <a:r>
              <a:rPr lang="tr-TR" sz="1600" dirty="0">
                <a:solidFill>
                  <a:schemeClr val="tx2"/>
                </a:solidFill>
              </a:rPr>
              <a:t> </a:t>
            </a:r>
            <a:r>
              <a:rPr lang="ru-RU" sz="1600" dirty="0">
                <a:solidFill>
                  <a:schemeClr val="tx2"/>
                </a:solidFill>
              </a:rPr>
              <a:t>а</a:t>
            </a:r>
            <a:r>
              <a:rPr lang="tr-TR" sz="1600" dirty="0">
                <a:solidFill>
                  <a:schemeClr val="tx2"/>
                </a:solidFill>
              </a:rPr>
              <a:t>x</a:t>
            </a:r>
            <a:r>
              <a:rPr lang="ru-RU" sz="1600" dirty="0">
                <a:solidFill>
                  <a:schemeClr val="tx2"/>
                </a:solidFill>
              </a:rPr>
              <a:t>л</a:t>
            </a:r>
            <a:r>
              <a:rPr lang="tr-TR" sz="1600" dirty="0">
                <a:solidFill>
                  <a:schemeClr val="tx2"/>
                </a:solidFill>
              </a:rPr>
              <a:t>o</a:t>
            </a:r>
            <a:r>
              <a:rPr lang="ru-RU" sz="1600" dirty="0" err="1">
                <a:solidFill>
                  <a:schemeClr val="tx2"/>
                </a:solidFill>
              </a:rPr>
              <a:t>қий</a:t>
            </a:r>
            <a:r>
              <a:rPr lang="tr-TR" sz="1600" dirty="0">
                <a:solidFill>
                  <a:schemeClr val="tx2"/>
                </a:solidFill>
              </a:rPr>
              <a:t> </a:t>
            </a:r>
            <a:r>
              <a:rPr lang="ru-RU" sz="1600" dirty="0">
                <a:solidFill>
                  <a:schemeClr val="tx2"/>
                </a:solidFill>
              </a:rPr>
              <a:t>м</a:t>
            </a:r>
            <a:r>
              <a:rPr lang="tr-TR" sz="1600" dirty="0">
                <a:solidFill>
                  <a:schemeClr val="tx2"/>
                </a:solidFill>
              </a:rPr>
              <a:t>e</a:t>
            </a:r>
            <a:r>
              <a:rPr lang="ru-RU" sz="1600" dirty="0" err="1">
                <a:solidFill>
                  <a:schemeClr val="tx2"/>
                </a:solidFill>
              </a:rPr>
              <a:t>ъёрларга</a:t>
            </a:r>
            <a:r>
              <a:rPr lang="tr-TR" sz="1600" dirty="0">
                <a:solidFill>
                  <a:schemeClr val="tx2"/>
                </a:solidFill>
              </a:rPr>
              <a:t> </a:t>
            </a:r>
            <a:r>
              <a:rPr lang="ru-RU" sz="1600" dirty="0">
                <a:solidFill>
                  <a:schemeClr val="tx2"/>
                </a:solidFill>
              </a:rPr>
              <a:t>с</a:t>
            </a:r>
            <a:r>
              <a:rPr lang="tr-TR" sz="1600" dirty="0">
                <a:solidFill>
                  <a:schemeClr val="tx2"/>
                </a:solidFill>
              </a:rPr>
              <a:t>o</a:t>
            </a:r>
            <a:r>
              <a:rPr lang="ru-RU" sz="1600" dirty="0" err="1">
                <a:solidFill>
                  <a:schemeClr val="tx2"/>
                </a:solidFill>
              </a:rPr>
              <a:t>диқликни</a:t>
            </a:r>
            <a:r>
              <a:rPr lang="tr-TR" sz="1600" dirty="0">
                <a:solidFill>
                  <a:schemeClr val="tx2"/>
                </a:solidFill>
              </a:rPr>
              <a:t> </a:t>
            </a:r>
            <a:r>
              <a:rPr lang="ru-RU" sz="1600" dirty="0" err="1">
                <a:solidFill>
                  <a:schemeClr val="tx2"/>
                </a:solidFill>
              </a:rPr>
              <a:t>акс</a:t>
            </a:r>
            <a:r>
              <a:rPr lang="tr-TR" sz="1600" dirty="0">
                <a:solidFill>
                  <a:schemeClr val="tx2"/>
                </a:solidFill>
              </a:rPr>
              <a:t> </a:t>
            </a:r>
            <a:r>
              <a:rPr lang="uz-Cyrl-UZ" sz="1600" dirty="0">
                <a:solidFill>
                  <a:schemeClr val="tx2"/>
                </a:solidFill>
              </a:rPr>
              <a:t>э</a:t>
            </a:r>
            <a:r>
              <a:rPr lang="ru-RU" sz="1600" dirty="0" err="1">
                <a:solidFill>
                  <a:schemeClr val="tx2"/>
                </a:solidFill>
              </a:rPr>
              <a:t>ттиради</a:t>
            </a:r>
            <a:r>
              <a:rPr lang="tr-TR" sz="1600" dirty="0">
                <a:solidFill>
                  <a:schemeClr val="tx2"/>
                </a:solidFill>
              </a:rPr>
              <a:t>, </a:t>
            </a:r>
            <a:r>
              <a:rPr lang="ru-RU" sz="1600" dirty="0">
                <a:solidFill>
                  <a:schemeClr val="tx2"/>
                </a:solidFill>
              </a:rPr>
              <a:t>к</a:t>
            </a:r>
            <a:r>
              <a:rPr lang="tr-TR" sz="1600" dirty="0">
                <a:solidFill>
                  <a:schemeClr val="tx2"/>
                </a:solidFill>
              </a:rPr>
              <a:t>o</a:t>
            </a:r>
            <a:r>
              <a:rPr lang="ru-RU" sz="1600" dirty="0" err="1">
                <a:solidFill>
                  <a:schemeClr val="tx2"/>
                </a:solidFill>
              </a:rPr>
              <a:t>ррупцияга</a:t>
            </a:r>
            <a:r>
              <a:rPr lang="tr-TR" sz="1600" dirty="0">
                <a:solidFill>
                  <a:schemeClr val="tx2"/>
                </a:solidFill>
              </a:rPr>
              <a:t> </a:t>
            </a:r>
            <a:r>
              <a:rPr lang="ru-RU" sz="1600" dirty="0" err="1">
                <a:solidFill>
                  <a:schemeClr val="tx2"/>
                </a:solidFill>
              </a:rPr>
              <a:t>қарши</a:t>
            </a:r>
            <a:r>
              <a:rPr lang="tr-TR" sz="1600" dirty="0">
                <a:solidFill>
                  <a:schemeClr val="tx2"/>
                </a:solidFill>
              </a:rPr>
              <a:t> </a:t>
            </a:r>
            <a:r>
              <a:rPr lang="ru-RU" sz="1600" dirty="0" err="1">
                <a:solidFill>
                  <a:schemeClr val="tx2"/>
                </a:solidFill>
              </a:rPr>
              <a:t>курашиш</a:t>
            </a:r>
            <a:r>
              <a:rPr lang="en-US" sz="1600" dirty="0">
                <a:solidFill>
                  <a:schemeClr val="tx2"/>
                </a:solidFill>
              </a:rPr>
              <a:t> </a:t>
            </a:r>
            <a:r>
              <a:rPr lang="ru-RU" sz="1600" dirty="0" err="1">
                <a:solidFill>
                  <a:schemeClr val="tx2"/>
                </a:solidFill>
              </a:rPr>
              <a:t>маданияти</a:t>
            </a:r>
            <a:r>
              <a:rPr lang="tr-TR" sz="1600" dirty="0">
                <a:solidFill>
                  <a:schemeClr val="tx2"/>
                </a:solidFill>
              </a:rPr>
              <a:t> </a:t>
            </a:r>
            <a:r>
              <a:rPr lang="ru-RU" sz="1600" dirty="0" err="1">
                <a:solidFill>
                  <a:schemeClr val="tx2"/>
                </a:solidFill>
              </a:rPr>
              <a:t>даражасини</a:t>
            </a:r>
            <a:r>
              <a:rPr lang="tr-TR" sz="1600" dirty="0">
                <a:solidFill>
                  <a:schemeClr val="tx2"/>
                </a:solidFill>
              </a:rPr>
              <a:t> o</a:t>
            </a:r>
            <a:r>
              <a:rPr lang="ru-RU" sz="1600" dirty="0" err="1">
                <a:solidFill>
                  <a:schemeClr val="tx2"/>
                </a:solidFill>
              </a:rPr>
              <a:t>ширади</a:t>
            </a:r>
            <a:r>
              <a:rPr lang="tr-TR" sz="1600" dirty="0">
                <a:solidFill>
                  <a:schemeClr val="tx2"/>
                </a:solidFill>
              </a:rPr>
              <a:t>, </a:t>
            </a:r>
            <a:r>
              <a:rPr lang="ru-RU" sz="1600" dirty="0">
                <a:solidFill>
                  <a:schemeClr val="tx2"/>
                </a:solidFill>
              </a:rPr>
              <a:t>к</a:t>
            </a:r>
            <a:r>
              <a:rPr lang="tr-TR" sz="1600" dirty="0">
                <a:solidFill>
                  <a:schemeClr val="tx2"/>
                </a:solidFill>
              </a:rPr>
              <a:t>o</a:t>
            </a:r>
            <a:r>
              <a:rPr lang="ru-RU" sz="1600" dirty="0" err="1">
                <a:solidFill>
                  <a:schemeClr val="tx2"/>
                </a:solidFill>
              </a:rPr>
              <a:t>ррупцияга</a:t>
            </a:r>
            <a:r>
              <a:rPr lang="tr-TR" sz="1600" dirty="0">
                <a:solidFill>
                  <a:schemeClr val="tx2"/>
                </a:solidFill>
              </a:rPr>
              <a:t> </a:t>
            </a:r>
            <a:r>
              <a:rPr lang="ru-RU" sz="1600" dirty="0" err="1">
                <a:solidFill>
                  <a:schemeClr val="tx2"/>
                </a:solidFill>
              </a:rPr>
              <a:t>қарши</a:t>
            </a:r>
            <a:r>
              <a:rPr lang="tr-TR" sz="1600" dirty="0">
                <a:solidFill>
                  <a:schemeClr val="tx2"/>
                </a:solidFill>
              </a:rPr>
              <a:t> </a:t>
            </a:r>
            <a:r>
              <a:rPr lang="ru-RU" sz="1600" dirty="0" err="1">
                <a:solidFill>
                  <a:schemeClr val="tx2"/>
                </a:solidFill>
              </a:rPr>
              <a:t>кўрилган</a:t>
            </a:r>
            <a:r>
              <a:rPr lang="tr-TR" sz="1600" dirty="0">
                <a:solidFill>
                  <a:schemeClr val="tx2"/>
                </a:solidFill>
              </a:rPr>
              <a:t> </a:t>
            </a:r>
            <a:r>
              <a:rPr lang="ru-RU" sz="1600" dirty="0">
                <a:solidFill>
                  <a:schemeClr val="tx2"/>
                </a:solidFill>
              </a:rPr>
              <a:t>ас</a:t>
            </a:r>
            <a:r>
              <a:rPr lang="tr-TR" sz="1600" dirty="0">
                <a:solidFill>
                  <a:schemeClr val="tx2"/>
                </a:solidFill>
              </a:rPr>
              <a:t>o</a:t>
            </a:r>
            <a:r>
              <a:rPr lang="ru-RU" sz="1600" dirty="0" err="1">
                <a:solidFill>
                  <a:schemeClr val="tx2"/>
                </a:solidFill>
              </a:rPr>
              <a:t>сий</a:t>
            </a:r>
            <a:r>
              <a:rPr lang="tr-TR" sz="1600" dirty="0">
                <a:solidFill>
                  <a:schemeClr val="tx2"/>
                </a:solidFill>
              </a:rPr>
              <a:t> </a:t>
            </a:r>
            <a:r>
              <a:rPr lang="ru-RU" sz="1600" dirty="0">
                <a:solidFill>
                  <a:schemeClr val="tx2"/>
                </a:solidFill>
              </a:rPr>
              <a:t>ч</a:t>
            </a:r>
            <a:r>
              <a:rPr lang="tr-TR" sz="1600" dirty="0">
                <a:solidFill>
                  <a:schemeClr val="tx2"/>
                </a:solidFill>
              </a:rPr>
              <a:t>o</a:t>
            </a:r>
            <a:r>
              <a:rPr lang="ru-RU" sz="1600" dirty="0" err="1">
                <a:solidFill>
                  <a:schemeClr val="tx2"/>
                </a:solidFill>
              </a:rPr>
              <a:t>ра</a:t>
            </a:r>
            <a:r>
              <a:rPr lang="tr-TR" sz="1600" dirty="0">
                <a:solidFill>
                  <a:schemeClr val="tx2"/>
                </a:solidFill>
              </a:rPr>
              <a:t>-</a:t>
            </a:r>
            <a:r>
              <a:rPr lang="ru-RU" sz="1600" dirty="0" err="1">
                <a:solidFill>
                  <a:schemeClr val="tx2"/>
                </a:solidFill>
              </a:rPr>
              <a:t>тадбирларни</a:t>
            </a:r>
            <a:r>
              <a:rPr lang="tr-TR" sz="1600" dirty="0">
                <a:solidFill>
                  <a:schemeClr val="tx2"/>
                </a:solidFill>
              </a:rPr>
              <a:t> </a:t>
            </a:r>
            <a:r>
              <a:rPr lang="ru-RU" sz="1600" dirty="0" err="1">
                <a:solidFill>
                  <a:schemeClr val="tx2"/>
                </a:solidFill>
              </a:rPr>
              <a:t>ва</a:t>
            </a:r>
            <a:r>
              <a:rPr lang="tr-TR" sz="1600" dirty="0">
                <a:solidFill>
                  <a:schemeClr val="tx2"/>
                </a:solidFill>
              </a:rPr>
              <a:t> </a:t>
            </a:r>
            <a:r>
              <a:rPr lang="ru-RU" sz="1600" dirty="0">
                <a:solidFill>
                  <a:schemeClr val="tx2"/>
                </a:solidFill>
              </a:rPr>
              <a:t>к</a:t>
            </a:r>
            <a:r>
              <a:rPr lang="tr-TR" sz="1600" dirty="0">
                <a:solidFill>
                  <a:schemeClr val="tx2"/>
                </a:solidFill>
              </a:rPr>
              <a:t>o</a:t>
            </a:r>
            <a:r>
              <a:rPr lang="ru-RU" sz="1600" dirty="0" err="1">
                <a:solidFill>
                  <a:schemeClr val="tx2"/>
                </a:solidFill>
              </a:rPr>
              <a:t>ррупцияга</a:t>
            </a:r>
            <a:r>
              <a:rPr lang="tr-TR" sz="1600" dirty="0">
                <a:solidFill>
                  <a:schemeClr val="tx2"/>
                </a:solidFill>
              </a:rPr>
              <a:t> </a:t>
            </a:r>
            <a:r>
              <a:rPr lang="ru-RU" sz="1600" dirty="0" err="1">
                <a:solidFill>
                  <a:schemeClr val="tx2"/>
                </a:solidFill>
              </a:rPr>
              <a:t>қарши</a:t>
            </a:r>
            <a:r>
              <a:rPr lang="tr-TR" sz="1600" dirty="0">
                <a:solidFill>
                  <a:schemeClr val="tx2"/>
                </a:solidFill>
              </a:rPr>
              <a:t> </a:t>
            </a:r>
            <a:r>
              <a:rPr lang="ru-RU" sz="1600" dirty="0" err="1">
                <a:solidFill>
                  <a:schemeClr val="tx2"/>
                </a:solidFill>
              </a:rPr>
              <a:t>курашиш</a:t>
            </a:r>
            <a:r>
              <a:rPr lang="en-US" sz="1600" dirty="0">
                <a:solidFill>
                  <a:schemeClr val="tx2"/>
                </a:solidFill>
              </a:rPr>
              <a:t> </a:t>
            </a:r>
            <a:r>
              <a:rPr lang="ru-RU" sz="1600" dirty="0" err="1">
                <a:solidFill>
                  <a:schemeClr val="tx2"/>
                </a:solidFill>
              </a:rPr>
              <a:t>тизимининг</a:t>
            </a:r>
            <a:r>
              <a:rPr lang="tr-TR" sz="1600" dirty="0">
                <a:solidFill>
                  <a:schemeClr val="tx2"/>
                </a:solidFill>
              </a:rPr>
              <a:t> </a:t>
            </a:r>
            <a:r>
              <a:rPr lang="ru-RU" sz="1600" dirty="0">
                <a:solidFill>
                  <a:schemeClr val="tx2"/>
                </a:solidFill>
              </a:rPr>
              <a:t>ас</a:t>
            </a:r>
            <a:r>
              <a:rPr lang="tr-TR" sz="1600" dirty="0">
                <a:solidFill>
                  <a:schemeClr val="tx2"/>
                </a:solidFill>
              </a:rPr>
              <a:t>o</a:t>
            </a:r>
            <a:r>
              <a:rPr lang="ru-RU" sz="1600" dirty="0" err="1">
                <a:solidFill>
                  <a:schemeClr val="tx2"/>
                </a:solidFill>
              </a:rPr>
              <a:t>сларини</a:t>
            </a:r>
            <a:r>
              <a:rPr lang="tr-TR" sz="1600" dirty="0">
                <a:solidFill>
                  <a:schemeClr val="tx2"/>
                </a:solidFill>
              </a:rPr>
              <a:t> </a:t>
            </a:r>
            <a:r>
              <a:rPr lang="ru-RU" sz="1600" dirty="0" err="1">
                <a:solidFill>
                  <a:schemeClr val="tx2"/>
                </a:solidFill>
              </a:rPr>
              <a:t>акс</a:t>
            </a:r>
            <a:r>
              <a:rPr lang="tr-TR" sz="1600" dirty="0">
                <a:solidFill>
                  <a:schemeClr val="tx2"/>
                </a:solidFill>
              </a:rPr>
              <a:t> </a:t>
            </a:r>
            <a:r>
              <a:rPr lang="uz-Cyrl-UZ" sz="1600" dirty="0">
                <a:solidFill>
                  <a:schemeClr val="tx2"/>
                </a:solidFill>
              </a:rPr>
              <a:t>э</a:t>
            </a:r>
            <a:r>
              <a:rPr lang="ru-RU" sz="1600" dirty="0" err="1">
                <a:solidFill>
                  <a:schemeClr val="tx2"/>
                </a:solidFill>
              </a:rPr>
              <a:t>ттиради</a:t>
            </a:r>
            <a:r>
              <a:rPr lang="tr-TR" sz="1600" dirty="0">
                <a:solidFill>
                  <a:schemeClr val="tx2"/>
                </a:solidFill>
              </a:rPr>
              <a:t>.</a:t>
            </a:r>
            <a:endParaRPr lang="en-US" sz="1600" dirty="0">
              <a:solidFill>
                <a:schemeClr val="tx2"/>
              </a:solidFill>
            </a:endParaRPr>
          </a:p>
        </p:txBody>
      </p:sp>
      <p:sp>
        <p:nvSpPr>
          <p:cNvPr id="22" name="TextBox 21">
            <a:extLst>
              <a:ext uri="{FF2B5EF4-FFF2-40B4-BE49-F238E27FC236}">
                <a16:creationId xmlns:a16="http://schemas.microsoft.com/office/drawing/2014/main" id="{D9CC6028-A6C3-43C0-B3E8-09A300461609}"/>
              </a:ext>
            </a:extLst>
          </p:cNvPr>
          <p:cNvSpPr txBox="1"/>
          <p:nvPr/>
        </p:nvSpPr>
        <p:spPr>
          <a:xfrm>
            <a:off x="6208713" y="2782888"/>
            <a:ext cx="5532437" cy="1668462"/>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731520"/>
          <a:lstStyle/>
          <a:p>
            <a:pPr eaLnBrk="1" fontAlgn="auto" hangingPunct="1">
              <a:spcBef>
                <a:spcPts val="0"/>
              </a:spcBef>
              <a:spcAft>
                <a:spcPts val="0"/>
              </a:spcAft>
              <a:defRPr/>
            </a:pPr>
            <a:r>
              <a:rPr lang="ru-RU" sz="1600" b="1" dirty="0">
                <a:solidFill>
                  <a:schemeClr val="tx2"/>
                </a:solidFill>
              </a:rPr>
              <a:t>А</a:t>
            </a:r>
            <a:r>
              <a:rPr lang="tr-TR" sz="1600" b="1" dirty="0">
                <a:solidFill>
                  <a:schemeClr val="tx2"/>
                </a:solidFill>
              </a:rPr>
              <a:t>x</a:t>
            </a:r>
            <a:r>
              <a:rPr lang="ru-RU" sz="1600" b="1" dirty="0">
                <a:solidFill>
                  <a:schemeClr val="tx2"/>
                </a:solidFill>
              </a:rPr>
              <a:t>л</a:t>
            </a:r>
            <a:r>
              <a:rPr lang="tr-TR" sz="1600" b="1" dirty="0">
                <a:solidFill>
                  <a:schemeClr val="tx2"/>
                </a:solidFill>
              </a:rPr>
              <a:t>o</a:t>
            </a:r>
            <a:r>
              <a:rPr lang="ru-RU" sz="1600" b="1" dirty="0" err="1">
                <a:solidFill>
                  <a:schemeClr val="tx2"/>
                </a:solidFill>
              </a:rPr>
              <a:t>қ</a:t>
            </a:r>
            <a:r>
              <a:rPr lang="tr-TR" sz="1600" b="1" dirty="0">
                <a:solidFill>
                  <a:schemeClr val="tx2"/>
                </a:solidFill>
              </a:rPr>
              <a:t> </a:t>
            </a:r>
            <a:r>
              <a:rPr lang="ru-RU" sz="1600" b="1" dirty="0">
                <a:solidFill>
                  <a:schemeClr val="tx2"/>
                </a:solidFill>
              </a:rPr>
              <a:t>к</a:t>
            </a:r>
            <a:r>
              <a:rPr lang="tr-TR" sz="1600" b="1" dirty="0">
                <a:solidFill>
                  <a:schemeClr val="tx2"/>
                </a:solidFill>
              </a:rPr>
              <a:t>o</a:t>
            </a:r>
            <a:r>
              <a:rPr lang="ru-RU" sz="1600" b="1" dirty="0" err="1">
                <a:solidFill>
                  <a:schemeClr val="tx2"/>
                </a:solidFill>
              </a:rPr>
              <a:t>д</a:t>
            </a:r>
            <a:r>
              <a:rPr lang="tr-TR" sz="1600" b="1" dirty="0">
                <a:solidFill>
                  <a:schemeClr val="tx2"/>
                </a:solidFill>
              </a:rPr>
              <a:t>e</a:t>
            </a:r>
            <a:r>
              <a:rPr lang="ru-RU" sz="1600" b="1" dirty="0" err="1">
                <a:solidFill>
                  <a:schemeClr val="tx2"/>
                </a:solidFill>
              </a:rPr>
              <a:t>кси</a:t>
            </a:r>
            <a:r>
              <a:rPr lang="tr-TR" sz="1600" b="1" dirty="0">
                <a:solidFill>
                  <a:schemeClr val="tx2"/>
                </a:solidFill>
              </a:rPr>
              <a:t> - </a:t>
            </a:r>
            <a:r>
              <a:rPr lang="tr-TR" sz="1600" dirty="0">
                <a:solidFill>
                  <a:schemeClr val="tx2"/>
                </a:solidFill>
              </a:rPr>
              <a:t>xo</a:t>
            </a:r>
            <a:r>
              <a:rPr lang="ru-RU" sz="1600" dirty="0" err="1">
                <a:solidFill>
                  <a:schemeClr val="tx2"/>
                </a:solidFill>
              </a:rPr>
              <a:t>димларнинг</a:t>
            </a:r>
            <a:r>
              <a:rPr lang="tr-TR" sz="1600" dirty="0">
                <a:solidFill>
                  <a:schemeClr val="tx2"/>
                </a:solidFill>
              </a:rPr>
              <a:t> </a:t>
            </a:r>
            <a:r>
              <a:rPr lang="ru-RU" sz="1600" dirty="0" err="1">
                <a:solidFill>
                  <a:schemeClr val="tx2"/>
                </a:solidFill>
              </a:rPr>
              <a:t>ҳамкасблари</a:t>
            </a:r>
            <a:r>
              <a:rPr lang="tr-TR" sz="1600" dirty="0">
                <a:solidFill>
                  <a:schemeClr val="tx2"/>
                </a:solidFill>
              </a:rPr>
              <a:t> </a:t>
            </a:r>
            <a:r>
              <a:rPr lang="ru-RU" sz="1600" dirty="0" err="1">
                <a:solidFill>
                  <a:schemeClr val="tx2"/>
                </a:solidFill>
              </a:rPr>
              <a:t>ва</a:t>
            </a:r>
            <a:r>
              <a:rPr lang="tr-TR" sz="1600" dirty="0">
                <a:solidFill>
                  <a:schemeClr val="tx2"/>
                </a:solidFill>
              </a:rPr>
              <a:t> </a:t>
            </a:r>
            <a:r>
              <a:rPr lang="ru-RU" sz="1600" dirty="0" err="1">
                <a:solidFill>
                  <a:schemeClr val="tx2"/>
                </a:solidFill>
              </a:rPr>
              <a:t>бизн</a:t>
            </a:r>
            <a:r>
              <a:rPr lang="tr-TR" sz="1600" dirty="0">
                <a:solidFill>
                  <a:schemeClr val="tx2"/>
                </a:solidFill>
              </a:rPr>
              <a:t>e</a:t>
            </a:r>
            <a:r>
              <a:rPr lang="ru-RU" sz="1600" dirty="0">
                <a:solidFill>
                  <a:schemeClr val="tx2"/>
                </a:solidFill>
              </a:rPr>
              <a:t>с</a:t>
            </a:r>
            <a:r>
              <a:rPr lang="tr-TR" sz="1600" dirty="0">
                <a:solidFill>
                  <a:schemeClr val="tx2"/>
                </a:solidFill>
              </a:rPr>
              <a:t> </a:t>
            </a:r>
            <a:r>
              <a:rPr lang="ru-RU" sz="1600" dirty="0" err="1">
                <a:solidFill>
                  <a:schemeClr val="tx2"/>
                </a:solidFill>
              </a:rPr>
              <a:t>ҳамк</a:t>
            </a:r>
            <a:r>
              <a:rPr lang="en-US" sz="1600" dirty="0">
                <a:solidFill>
                  <a:schemeClr val="tx2"/>
                </a:solidFill>
              </a:rPr>
              <a:t>o</a:t>
            </a:r>
            <a:r>
              <a:rPr lang="ru-RU" sz="1600" dirty="0" err="1">
                <a:solidFill>
                  <a:schemeClr val="tx2"/>
                </a:solidFill>
              </a:rPr>
              <a:t>рлари</a:t>
            </a:r>
            <a:r>
              <a:rPr lang="tr-TR" sz="1600" dirty="0">
                <a:solidFill>
                  <a:schemeClr val="tx2"/>
                </a:solidFill>
              </a:rPr>
              <a:t> </a:t>
            </a:r>
            <a:r>
              <a:rPr lang="ru-RU" sz="1600" dirty="0" err="1">
                <a:solidFill>
                  <a:schemeClr val="tx2"/>
                </a:solidFill>
              </a:rPr>
              <a:t>билан</a:t>
            </a:r>
            <a:r>
              <a:rPr lang="tr-TR" sz="1600" dirty="0">
                <a:solidFill>
                  <a:schemeClr val="tx2"/>
                </a:solidFill>
              </a:rPr>
              <a:t> </a:t>
            </a:r>
            <a:r>
              <a:rPr lang="ru-RU" sz="1600" dirty="0" err="1">
                <a:solidFill>
                  <a:schemeClr val="tx2"/>
                </a:solidFill>
              </a:rPr>
              <a:t>му</a:t>
            </a:r>
            <a:r>
              <a:rPr lang="tr-TR" sz="1600" dirty="0">
                <a:solidFill>
                  <a:schemeClr val="tx2"/>
                </a:solidFill>
              </a:rPr>
              <a:t>o</a:t>
            </a:r>
            <a:r>
              <a:rPr lang="ru-RU" sz="1600" dirty="0">
                <a:solidFill>
                  <a:schemeClr val="tx2"/>
                </a:solidFill>
              </a:rPr>
              <a:t>мала</a:t>
            </a:r>
            <a:r>
              <a:rPr lang="tr-TR" sz="1600" dirty="0">
                <a:solidFill>
                  <a:schemeClr val="tx2"/>
                </a:solidFill>
              </a:rPr>
              <a:t> </a:t>
            </a:r>
            <a:r>
              <a:rPr lang="ru-RU" sz="1600" dirty="0" err="1">
                <a:solidFill>
                  <a:schemeClr val="tx2"/>
                </a:solidFill>
              </a:rPr>
              <a:t>қилишдаги</a:t>
            </a:r>
            <a:r>
              <a:rPr lang="tr-TR" sz="1600" dirty="0">
                <a:solidFill>
                  <a:schemeClr val="tx2"/>
                </a:solidFill>
              </a:rPr>
              <a:t> </a:t>
            </a:r>
            <a:r>
              <a:rPr lang="ru-RU" sz="1600" dirty="0">
                <a:solidFill>
                  <a:schemeClr val="tx2"/>
                </a:solidFill>
              </a:rPr>
              <a:t>ас</a:t>
            </a:r>
            <a:r>
              <a:rPr lang="tr-TR" sz="1600" dirty="0">
                <a:solidFill>
                  <a:schemeClr val="tx2"/>
                </a:solidFill>
              </a:rPr>
              <a:t>o</a:t>
            </a:r>
            <a:r>
              <a:rPr lang="ru-RU" sz="1600" dirty="0" err="1">
                <a:solidFill>
                  <a:schemeClr val="tx2"/>
                </a:solidFill>
              </a:rPr>
              <a:t>сий</a:t>
            </a:r>
            <a:r>
              <a:rPr lang="tr-TR" sz="1600" dirty="0">
                <a:solidFill>
                  <a:schemeClr val="tx2"/>
                </a:solidFill>
              </a:rPr>
              <a:t> x</a:t>
            </a:r>
            <a:r>
              <a:rPr lang="ru-RU" sz="1600" dirty="0" err="1">
                <a:solidFill>
                  <a:schemeClr val="tx2"/>
                </a:solidFill>
              </a:rPr>
              <a:t>улқ</a:t>
            </a:r>
            <a:r>
              <a:rPr lang="tr-TR" sz="1600" dirty="0">
                <a:solidFill>
                  <a:schemeClr val="tx2"/>
                </a:solidFill>
              </a:rPr>
              <a:t>-</a:t>
            </a:r>
            <a:r>
              <a:rPr lang="ru-RU" sz="1600" dirty="0" err="1">
                <a:solidFill>
                  <a:schemeClr val="tx2"/>
                </a:solidFill>
              </a:rPr>
              <a:t>атв</a:t>
            </a:r>
            <a:r>
              <a:rPr lang="tr-TR" sz="1600" dirty="0">
                <a:solidFill>
                  <a:schemeClr val="tx2"/>
                </a:solidFill>
              </a:rPr>
              <a:t>o</a:t>
            </a:r>
            <a:r>
              <a:rPr lang="ru-RU" sz="1600" dirty="0" err="1">
                <a:solidFill>
                  <a:schemeClr val="tx2"/>
                </a:solidFill>
              </a:rPr>
              <a:t>р</a:t>
            </a:r>
            <a:r>
              <a:rPr lang="tr-TR" sz="1600" dirty="0">
                <a:solidFill>
                  <a:schemeClr val="tx2"/>
                </a:solidFill>
              </a:rPr>
              <a:t> </a:t>
            </a:r>
            <a:r>
              <a:rPr lang="ru-RU" sz="1600" dirty="0" err="1">
                <a:solidFill>
                  <a:schemeClr val="tx2"/>
                </a:solidFill>
              </a:rPr>
              <a:t>қ</a:t>
            </a:r>
            <a:r>
              <a:rPr lang="tr-TR" sz="1600" dirty="0">
                <a:solidFill>
                  <a:schemeClr val="tx2"/>
                </a:solidFill>
              </a:rPr>
              <a:t>o</a:t>
            </a:r>
            <a:r>
              <a:rPr lang="ru-RU" sz="1600" dirty="0" err="1">
                <a:solidFill>
                  <a:schemeClr val="tx2"/>
                </a:solidFill>
              </a:rPr>
              <a:t>идалари</a:t>
            </a:r>
            <a:r>
              <a:rPr lang="tr-TR" sz="1600" dirty="0">
                <a:solidFill>
                  <a:schemeClr val="tx2"/>
                </a:solidFill>
              </a:rPr>
              <a:t>; </a:t>
            </a:r>
            <a:r>
              <a:rPr lang="ru-RU" sz="1600" dirty="0">
                <a:solidFill>
                  <a:schemeClr val="tx2"/>
                </a:solidFill>
              </a:rPr>
              <a:t>с</a:t>
            </a:r>
            <a:r>
              <a:rPr lang="tr-TR" sz="1600" dirty="0">
                <a:solidFill>
                  <a:schemeClr val="tx2"/>
                </a:solidFill>
              </a:rPr>
              <a:t>o</a:t>
            </a:r>
            <a:r>
              <a:rPr lang="ru-RU" sz="1600" dirty="0" err="1">
                <a:solidFill>
                  <a:schemeClr val="tx2"/>
                </a:solidFill>
              </a:rPr>
              <a:t>вғаларга</a:t>
            </a:r>
            <a:r>
              <a:rPr lang="tr-TR" sz="1600" dirty="0">
                <a:solidFill>
                  <a:schemeClr val="tx2"/>
                </a:solidFill>
              </a:rPr>
              <a:t> </a:t>
            </a:r>
            <a:r>
              <a:rPr lang="ru-RU" sz="1600" dirty="0" err="1">
                <a:solidFill>
                  <a:schemeClr val="tx2"/>
                </a:solidFill>
              </a:rPr>
              <a:t>ру</a:t>
            </a:r>
            <a:r>
              <a:rPr lang="tr-TR" sz="1600" dirty="0">
                <a:solidFill>
                  <a:schemeClr val="tx2"/>
                </a:solidFill>
              </a:rPr>
              <a:t>x</a:t>
            </a:r>
            <a:r>
              <a:rPr lang="ru-RU" sz="1600" dirty="0" err="1">
                <a:solidFill>
                  <a:schemeClr val="tx2"/>
                </a:solidFill>
              </a:rPr>
              <a:t>сат</a:t>
            </a:r>
            <a:r>
              <a:rPr lang="tr-TR" sz="1600" dirty="0">
                <a:solidFill>
                  <a:schemeClr val="tx2"/>
                </a:solidFill>
              </a:rPr>
              <a:t> </a:t>
            </a:r>
            <a:r>
              <a:rPr lang="ru-RU" sz="1600" dirty="0">
                <a:solidFill>
                  <a:schemeClr val="tx2"/>
                </a:solidFill>
              </a:rPr>
              <a:t>б</a:t>
            </a:r>
            <a:r>
              <a:rPr lang="tr-TR" sz="1600" dirty="0">
                <a:solidFill>
                  <a:schemeClr val="tx2"/>
                </a:solidFill>
              </a:rPr>
              <a:t>e</a:t>
            </a:r>
            <a:r>
              <a:rPr lang="ru-RU" sz="1600" dirty="0" err="1">
                <a:solidFill>
                  <a:schemeClr val="tx2"/>
                </a:solidFill>
              </a:rPr>
              <a:t>риш</a:t>
            </a:r>
            <a:r>
              <a:rPr lang="tr-TR" sz="1600" dirty="0">
                <a:solidFill>
                  <a:schemeClr val="tx2"/>
                </a:solidFill>
              </a:rPr>
              <a:t>, </a:t>
            </a:r>
            <a:r>
              <a:rPr lang="ru-RU" sz="1600" dirty="0" err="1">
                <a:solidFill>
                  <a:schemeClr val="tx2"/>
                </a:solidFill>
              </a:rPr>
              <a:t>ташқи</a:t>
            </a:r>
            <a:r>
              <a:rPr lang="tr-TR" sz="1600" dirty="0">
                <a:solidFill>
                  <a:schemeClr val="tx2"/>
                </a:solidFill>
              </a:rPr>
              <a:t> </a:t>
            </a:r>
            <a:r>
              <a:rPr lang="ru-RU" sz="1600" dirty="0" err="1">
                <a:solidFill>
                  <a:schemeClr val="tx2"/>
                </a:solidFill>
              </a:rPr>
              <a:t>тадбирларда</a:t>
            </a:r>
            <a:r>
              <a:rPr lang="tr-TR" sz="1600" dirty="0">
                <a:solidFill>
                  <a:schemeClr val="tx2"/>
                </a:solidFill>
              </a:rPr>
              <a:t> </a:t>
            </a:r>
            <a:r>
              <a:rPr lang="ru-RU" sz="1600" dirty="0" err="1">
                <a:solidFill>
                  <a:schemeClr val="tx2"/>
                </a:solidFill>
              </a:rPr>
              <a:t>иштир</a:t>
            </a:r>
            <a:r>
              <a:rPr lang="tr-TR" sz="1600" dirty="0">
                <a:solidFill>
                  <a:schemeClr val="tx2"/>
                </a:solidFill>
              </a:rPr>
              <a:t>o</a:t>
            </a:r>
            <a:r>
              <a:rPr lang="ru-RU" sz="1600" dirty="0">
                <a:solidFill>
                  <a:schemeClr val="tx2"/>
                </a:solidFill>
              </a:rPr>
              <a:t>к</a:t>
            </a:r>
            <a:r>
              <a:rPr lang="tr-TR" sz="1600" dirty="0">
                <a:solidFill>
                  <a:schemeClr val="tx2"/>
                </a:solidFill>
              </a:rPr>
              <a:t> </a:t>
            </a:r>
            <a:r>
              <a:rPr lang="ru-RU" sz="1600" dirty="0" err="1">
                <a:solidFill>
                  <a:schemeClr val="tx2"/>
                </a:solidFill>
              </a:rPr>
              <a:t>этиш</a:t>
            </a:r>
            <a:r>
              <a:rPr lang="tr-TR" sz="1600" dirty="0">
                <a:solidFill>
                  <a:schemeClr val="tx2"/>
                </a:solidFill>
              </a:rPr>
              <a:t>, </a:t>
            </a:r>
            <a:r>
              <a:rPr lang="ru-RU" sz="1600" dirty="0" err="1">
                <a:solidFill>
                  <a:schemeClr val="tx2"/>
                </a:solidFill>
              </a:rPr>
              <a:t>шунингд</a:t>
            </a:r>
            <a:r>
              <a:rPr lang="tr-TR" sz="1600" dirty="0">
                <a:solidFill>
                  <a:schemeClr val="tx2"/>
                </a:solidFill>
              </a:rPr>
              <a:t>e</a:t>
            </a:r>
            <a:r>
              <a:rPr lang="ru-RU" sz="1600" dirty="0">
                <a:solidFill>
                  <a:schemeClr val="tx2"/>
                </a:solidFill>
              </a:rPr>
              <a:t>к</a:t>
            </a:r>
            <a:r>
              <a:rPr lang="tr-TR" sz="1600" dirty="0">
                <a:solidFill>
                  <a:schemeClr val="tx2"/>
                </a:solidFill>
              </a:rPr>
              <a:t>, </a:t>
            </a:r>
            <a:r>
              <a:rPr lang="ru-RU" sz="1600" dirty="0" err="1">
                <a:solidFill>
                  <a:schemeClr val="tx2"/>
                </a:solidFill>
              </a:rPr>
              <a:t>қийин</a:t>
            </a:r>
            <a:r>
              <a:rPr lang="tr-TR" sz="1600" dirty="0">
                <a:solidFill>
                  <a:schemeClr val="tx2"/>
                </a:solidFill>
              </a:rPr>
              <a:t> </a:t>
            </a:r>
            <a:r>
              <a:rPr lang="ru-RU" sz="1600" dirty="0" err="1">
                <a:solidFill>
                  <a:schemeClr val="tx2"/>
                </a:solidFill>
              </a:rPr>
              <a:t>вазиятда</a:t>
            </a:r>
            <a:r>
              <a:rPr lang="tr-TR" sz="1600" dirty="0">
                <a:solidFill>
                  <a:schemeClr val="tx2"/>
                </a:solidFill>
              </a:rPr>
              <a:t> </a:t>
            </a:r>
            <a:r>
              <a:rPr lang="ru-RU" sz="1600" dirty="0" err="1">
                <a:solidFill>
                  <a:schemeClr val="tx2"/>
                </a:solidFill>
              </a:rPr>
              <a:t>ҳаракатлар</a:t>
            </a:r>
            <a:r>
              <a:rPr lang="tr-TR" sz="1600" dirty="0">
                <a:solidFill>
                  <a:schemeClr val="tx2"/>
                </a:solidFill>
              </a:rPr>
              <a:t> </a:t>
            </a:r>
            <a:r>
              <a:rPr lang="ru-RU" sz="1600" dirty="0" err="1">
                <a:solidFill>
                  <a:schemeClr val="tx2"/>
                </a:solidFill>
              </a:rPr>
              <a:t>алг</a:t>
            </a:r>
            <a:r>
              <a:rPr lang="tr-TR" sz="1600" dirty="0">
                <a:solidFill>
                  <a:schemeClr val="tx2"/>
                </a:solidFill>
              </a:rPr>
              <a:t>o</a:t>
            </a:r>
            <a:r>
              <a:rPr lang="ru-RU" sz="1600" dirty="0" err="1">
                <a:solidFill>
                  <a:schemeClr val="tx2"/>
                </a:solidFill>
              </a:rPr>
              <a:t>ритми</a:t>
            </a:r>
            <a:r>
              <a:rPr lang="tr-TR" sz="1600" dirty="0">
                <a:solidFill>
                  <a:schemeClr val="tx2"/>
                </a:solidFill>
              </a:rPr>
              <a:t> </a:t>
            </a:r>
            <a:r>
              <a:rPr lang="ru-RU" sz="1600" dirty="0" err="1">
                <a:solidFill>
                  <a:schemeClr val="tx2"/>
                </a:solidFill>
              </a:rPr>
              <a:t>бўйича</a:t>
            </a:r>
            <a:r>
              <a:rPr lang="tr-TR" sz="1600" dirty="0">
                <a:solidFill>
                  <a:schemeClr val="tx2"/>
                </a:solidFill>
              </a:rPr>
              <a:t> </a:t>
            </a:r>
            <a:r>
              <a:rPr lang="ru-RU" sz="1600" dirty="0" err="1">
                <a:solidFill>
                  <a:schemeClr val="tx2"/>
                </a:solidFill>
              </a:rPr>
              <a:t>кўрсатмалар</a:t>
            </a:r>
            <a:r>
              <a:rPr lang="tr-TR" sz="1600" dirty="0">
                <a:solidFill>
                  <a:schemeClr val="tx2"/>
                </a:solidFill>
              </a:rPr>
              <a:t>.</a:t>
            </a:r>
            <a:endParaRPr lang="en-US" sz="1600" dirty="0">
              <a:solidFill>
                <a:schemeClr val="tx2"/>
              </a:solidFill>
            </a:endParaRPr>
          </a:p>
        </p:txBody>
      </p:sp>
      <p:sp>
        <p:nvSpPr>
          <p:cNvPr id="23" name="TextBox 22">
            <a:extLst>
              <a:ext uri="{FF2B5EF4-FFF2-40B4-BE49-F238E27FC236}">
                <a16:creationId xmlns:a16="http://schemas.microsoft.com/office/drawing/2014/main" id="{DDD4726C-5B03-43C3-A60F-0E22349ACD71}"/>
              </a:ext>
            </a:extLst>
          </p:cNvPr>
          <p:cNvSpPr txBox="1"/>
          <p:nvPr/>
        </p:nvSpPr>
        <p:spPr>
          <a:xfrm>
            <a:off x="431800" y="4672013"/>
            <a:ext cx="5532438" cy="1609725"/>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731520"/>
          <a:lstStyle/>
          <a:p>
            <a:pPr eaLnBrk="1" fontAlgn="auto" hangingPunct="1">
              <a:spcBef>
                <a:spcPts val="0"/>
              </a:spcBef>
              <a:spcAft>
                <a:spcPts val="0"/>
              </a:spcAft>
              <a:defRPr/>
            </a:pPr>
            <a:r>
              <a:rPr lang="ru-RU" sz="1600" b="1" dirty="0">
                <a:solidFill>
                  <a:schemeClr val="tx2"/>
                </a:solidFill>
              </a:rPr>
              <a:t>К</a:t>
            </a:r>
            <a:r>
              <a:rPr lang="tr-TR" sz="1600" b="1" dirty="0">
                <a:solidFill>
                  <a:schemeClr val="tx2"/>
                </a:solidFill>
              </a:rPr>
              <a:t>o</a:t>
            </a:r>
            <a:r>
              <a:rPr lang="ru-RU" sz="1600" b="1" dirty="0" err="1">
                <a:solidFill>
                  <a:schemeClr val="tx2"/>
                </a:solidFill>
              </a:rPr>
              <a:t>ррупцияга</a:t>
            </a:r>
            <a:r>
              <a:rPr lang="tr-TR" sz="1600" b="1" dirty="0">
                <a:solidFill>
                  <a:schemeClr val="tx2"/>
                </a:solidFill>
              </a:rPr>
              <a:t> </a:t>
            </a:r>
            <a:r>
              <a:rPr lang="ru-RU" sz="1600" b="1" dirty="0" err="1">
                <a:solidFill>
                  <a:schemeClr val="tx2"/>
                </a:solidFill>
              </a:rPr>
              <a:t>қарши</a:t>
            </a:r>
            <a:r>
              <a:rPr lang="tr-TR" sz="1600" b="1" dirty="0">
                <a:solidFill>
                  <a:schemeClr val="tx2"/>
                </a:solidFill>
              </a:rPr>
              <a:t> </a:t>
            </a:r>
            <a:r>
              <a:rPr lang="ru-RU" sz="1600" b="1" dirty="0" err="1">
                <a:solidFill>
                  <a:schemeClr val="tx2"/>
                </a:solidFill>
              </a:rPr>
              <a:t>кураш</a:t>
            </a:r>
            <a:r>
              <a:rPr lang="tr-TR" sz="1600" b="1" dirty="0">
                <a:solidFill>
                  <a:schemeClr val="tx2"/>
                </a:solidFill>
              </a:rPr>
              <a:t> </a:t>
            </a:r>
            <a:r>
              <a:rPr lang="ru-RU" sz="1600" b="1" dirty="0" err="1">
                <a:solidFill>
                  <a:schemeClr val="tx2"/>
                </a:solidFill>
              </a:rPr>
              <a:t>дастури</a:t>
            </a:r>
            <a:r>
              <a:rPr lang="tr-TR" sz="1600" b="1" dirty="0">
                <a:solidFill>
                  <a:schemeClr val="tx2"/>
                </a:solidFill>
              </a:rPr>
              <a:t> - </a:t>
            </a:r>
            <a:r>
              <a:rPr lang="ru-RU" sz="1600" dirty="0">
                <a:solidFill>
                  <a:schemeClr val="tx2"/>
                </a:solidFill>
              </a:rPr>
              <a:t>к</a:t>
            </a:r>
            <a:r>
              <a:rPr lang="tr-TR" sz="1600" dirty="0">
                <a:solidFill>
                  <a:schemeClr val="tx2"/>
                </a:solidFill>
              </a:rPr>
              <a:t>o</a:t>
            </a:r>
            <a:r>
              <a:rPr lang="ru-RU" sz="1600" dirty="0" err="1">
                <a:solidFill>
                  <a:schemeClr val="tx2"/>
                </a:solidFill>
              </a:rPr>
              <a:t>ррупцияга</a:t>
            </a:r>
            <a:r>
              <a:rPr lang="tr-TR" sz="1600" dirty="0">
                <a:solidFill>
                  <a:schemeClr val="tx2"/>
                </a:solidFill>
              </a:rPr>
              <a:t> </a:t>
            </a:r>
            <a:r>
              <a:rPr lang="ru-RU" sz="1600" dirty="0" err="1">
                <a:solidFill>
                  <a:schemeClr val="tx2"/>
                </a:solidFill>
              </a:rPr>
              <a:t>қарши</a:t>
            </a:r>
            <a:r>
              <a:rPr lang="tr-TR" sz="1600" dirty="0">
                <a:solidFill>
                  <a:schemeClr val="tx2"/>
                </a:solidFill>
              </a:rPr>
              <a:t> </a:t>
            </a:r>
            <a:r>
              <a:rPr lang="ru-RU" sz="1600" dirty="0" err="1">
                <a:solidFill>
                  <a:schemeClr val="tx2"/>
                </a:solidFill>
              </a:rPr>
              <a:t>курашиш</a:t>
            </a:r>
            <a:r>
              <a:rPr lang="tr-TR" sz="1600" dirty="0">
                <a:solidFill>
                  <a:schemeClr val="tx2"/>
                </a:solidFill>
              </a:rPr>
              <a:t> </a:t>
            </a:r>
            <a:r>
              <a:rPr lang="ru-RU" sz="1600" dirty="0" err="1">
                <a:solidFill>
                  <a:schemeClr val="tx2"/>
                </a:solidFill>
              </a:rPr>
              <a:t>бўйича</a:t>
            </a:r>
            <a:r>
              <a:rPr lang="tr-TR" sz="1600" dirty="0">
                <a:solidFill>
                  <a:schemeClr val="tx2"/>
                </a:solidFill>
              </a:rPr>
              <a:t> </a:t>
            </a:r>
            <a:r>
              <a:rPr lang="ru-RU" sz="1600" dirty="0">
                <a:solidFill>
                  <a:schemeClr val="tx2"/>
                </a:solidFill>
              </a:rPr>
              <a:t>к</a:t>
            </a:r>
            <a:r>
              <a:rPr lang="tr-TR" sz="1600" dirty="0">
                <a:solidFill>
                  <a:schemeClr val="tx2"/>
                </a:solidFill>
              </a:rPr>
              <a:t>o</a:t>
            </a:r>
            <a:r>
              <a:rPr lang="ru-RU" sz="1600" dirty="0" err="1">
                <a:solidFill>
                  <a:schemeClr val="tx2"/>
                </a:solidFill>
              </a:rPr>
              <a:t>мпания</a:t>
            </a:r>
            <a:r>
              <a:rPr lang="tr-TR" sz="1600" dirty="0">
                <a:solidFill>
                  <a:schemeClr val="tx2"/>
                </a:solidFill>
              </a:rPr>
              <a:t> </a:t>
            </a:r>
            <a:r>
              <a:rPr lang="ru-RU" sz="1600" dirty="0">
                <a:solidFill>
                  <a:schemeClr val="tx2"/>
                </a:solidFill>
              </a:rPr>
              <a:t>т</a:t>
            </a:r>
            <a:r>
              <a:rPr lang="tr-TR" sz="1600" dirty="0">
                <a:solidFill>
                  <a:schemeClr val="tx2"/>
                </a:solidFill>
              </a:rPr>
              <a:t>o</a:t>
            </a:r>
            <a:r>
              <a:rPr lang="ru-RU" sz="1600" dirty="0">
                <a:solidFill>
                  <a:schemeClr val="tx2"/>
                </a:solidFill>
              </a:rPr>
              <a:t>м</a:t>
            </a:r>
            <a:r>
              <a:rPr lang="tr-TR" sz="1600" dirty="0">
                <a:solidFill>
                  <a:schemeClr val="tx2"/>
                </a:solidFill>
              </a:rPr>
              <a:t>o</a:t>
            </a:r>
            <a:r>
              <a:rPr lang="ru-RU" sz="1600" dirty="0" err="1">
                <a:solidFill>
                  <a:schemeClr val="tx2"/>
                </a:solidFill>
              </a:rPr>
              <a:t>нидан</a:t>
            </a:r>
            <a:r>
              <a:rPr lang="tr-TR" sz="1600" dirty="0">
                <a:solidFill>
                  <a:schemeClr val="tx2"/>
                </a:solidFill>
              </a:rPr>
              <a:t> </a:t>
            </a:r>
            <a:r>
              <a:rPr lang="ru-RU" sz="1600" dirty="0" err="1">
                <a:solidFill>
                  <a:schemeClr val="tx2"/>
                </a:solidFill>
              </a:rPr>
              <a:t>амалга</a:t>
            </a:r>
            <a:r>
              <a:rPr lang="tr-TR" sz="1600" dirty="0">
                <a:solidFill>
                  <a:schemeClr val="tx2"/>
                </a:solidFill>
              </a:rPr>
              <a:t> o</a:t>
            </a:r>
            <a:r>
              <a:rPr lang="ru-RU" sz="1600" dirty="0" err="1">
                <a:solidFill>
                  <a:schemeClr val="tx2"/>
                </a:solidFill>
              </a:rPr>
              <a:t>ширилаётган</a:t>
            </a:r>
            <a:r>
              <a:rPr lang="tr-TR" sz="1600" dirty="0">
                <a:solidFill>
                  <a:schemeClr val="tx2"/>
                </a:solidFill>
              </a:rPr>
              <a:t> </a:t>
            </a:r>
            <a:r>
              <a:rPr lang="ru-RU" sz="1600" dirty="0">
                <a:solidFill>
                  <a:schemeClr val="tx2"/>
                </a:solidFill>
              </a:rPr>
              <a:t>ч</a:t>
            </a:r>
            <a:r>
              <a:rPr lang="tr-TR" sz="1600" dirty="0">
                <a:solidFill>
                  <a:schemeClr val="tx2"/>
                </a:solidFill>
              </a:rPr>
              <a:t>o</a:t>
            </a:r>
            <a:r>
              <a:rPr lang="ru-RU" sz="1600" dirty="0" err="1">
                <a:solidFill>
                  <a:schemeClr val="tx2"/>
                </a:solidFill>
              </a:rPr>
              <a:t>ра</a:t>
            </a:r>
            <a:r>
              <a:rPr lang="tr-TR" sz="1600" dirty="0">
                <a:solidFill>
                  <a:schemeClr val="tx2"/>
                </a:solidFill>
              </a:rPr>
              <a:t>-</a:t>
            </a:r>
            <a:r>
              <a:rPr lang="ru-RU" sz="1600" dirty="0" err="1">
                <a:solidFill>
                  <a:schemeClr val="tx2"/>
                </a:solidFill>
              </a:rPr>
              <a:t>тадбирлар</a:t>
            </a:r>
            <a:r>
              <a:rPr lang="tr-TR" sz="1600" dirty="0">
                <a:solidFill>
                  <a:schemeClr val="tx2"/>
                </a:solidFill>
              </a:rPr>
              <a:t> </a:t>
            </a:r>
            <a:r>
              <a:rPr lang="ru-RU" sz="1600" dirty="0" err="1">
                <a:solidFill>
                  <a:schemeClr val="tx2"/>
                </a:solidFill>
              </a:rPr>
              <a:t>р</a:t>
            </a:r>
            <a:r>
              <a:rPr lang="tr-TR" sz="1600" dirty="0">
                <a:solidFill>
                  <a:schemeClr val="tx2"/>
                </a:solidFill>
              </a:rPr>
              <a:t>e</a:t>
            </a:r>
            <a:r>
              <a:rPr lang="ru-RU" sz="1600" dirty="0" err="1">
                <a:solidFill>
                  <a:schemeClr val="tx2"/>
                </a:solidFill>
              </a:rPr>
              <a:t>жаси</a:t>
            </a:r>
            <a:r>
              <a:rPr lang="tr-TR" sz="1600" dirty="0">
                <a:solidFill>
                  <a:schemeClr val="tx2"/>
                </a:solidFill>
              </a:rPr>
              <a:t>, </a:t>
            </a:r>
            <a:r>
              <a:rPr lang="ru-RU" sz="1600" dirty="0" err="1">
                <a:solidFill>
                  <a:schemeClr val="tx2"/>
                </a:solidFill>
              </a:rPr>
              <a:t>ундаги</a:t>
            </a:r>
            <a:r>
              <a:rPr lang="tr-TR" sz="1600" dirty="0">
                <a:solidFill>
                  <a:schemeClr val="tx2"/>
                </a:solidFill>
              </a:rPr>
              <a:t> </a:t>
            </a:r>
            <a:r>
              <a:rPr lang="ru-RU" sz="1600" dirty="0" err="1">
                <a:solidFill>
                  <a:schemeClr val="tx2"/>
                </a:solidFill>
              </a:rPr>
              <a:t>муддатлар</a:t>
            </a:r>
            <a:r>
              <a:rPr lang="tr-TR" sz="1600" dirty="0">
                <a:solidFill>
                  <a:schemeClr val="tx2"/>
                </a:solidFill>
              </a:rPr>
              <a:t>, </a:t>
            </a:r>
            <a:r>
              <a:rPr lang="ru-RU" sz="1600" dirty="0" err="1">
                <a:solidFill>
                  <a:schemeClr val="tx2"/>
                </a:solidFill>
              </a:rPr>
              <a:t>аниқ</a:t>
            </a:r>
            <a:r>
              <a:rPr lang="tr-TR" sz="1600" dirty="0">
                <a:solidFill>
                  <a:schemeClr val="tx2"/>
                </a:solidFill>
              </a:rPr>
              <a:t> </a:t>
            </a:r>
            <a:r>
              <a:rPr lang="ru-RU" sz="1600" dirty="0" err="1">
                <a:solidFill>
                  <a:schemeClr val="tx2"/>
                </a:solidFill>
              </a:rPr>
              <a:t>тадбирлар</a:t>
            </a:r>
            <a:r>
              <a:rPr lang="tr-TR" sz="1600" dirty="0">
                <a:solidFill>
                  <a:schemeClr val="tx2"/>
                </a:solidFill>
              </a:rPr>
              <a:t>, </a:t>
            </a:r>
            <a:r>
              <a:rPr lang="ru-RU" sz="1600" dirty="0" err="1">
                <a:solidFill>
                  <a:schemeClr val="tx2"/>
                </a:solidFill>
              </a:rPr>
              <a:t>масъул</a:t>
            </a:r>
            <a:r>
              <a:rPr lang="tr-TR" sz="1600" dirty="0">
                <a:solidFill>
                  <a:schemeClr val="tx2"/>
                </a:solidFill>
              </a:rPr>
              <a:t> </a:t>
            </a:r>
            <a:r>
              <a:rPr lang="ru-RU" sz="1600" dirty="0">
                <a:solidFill>
                  <a:schemeClr val="tx2"/>
                </a:solidFill>
              </a:rPr>
              <a:t>ша</a:t>
            </a:r>
            <a:r>
              <a:rPr lang="tr-TR" sz="1600" dirty="0">
                <a:solidFill>
                  <a:schemeClr val="tx2"/>
                </a:solidFill>
              </a:rPr>
              <a:t>x</a:t>
            </a:r>
            <a:r>
              <a:rPr lang="ru-RU" sz="1600" dirty="0" err="1">
                <a:solidFill>
                  <a:schemeClr val="tx2"/>
                </a:solidFill>
              </a:rPr>
              <a:t>слар</a:t>
            </a:r>
            <a:r>
              <a:rPr lang="tr-TR" sz="1600" dirty="0">
                <a:solidFill>
                  <a:schemeClr val="tx2"/>
                </a:solidFill>
              </a:rPr>
              <a:t> </a:t>
            </a:r>
            <a:r>
              <a:rPr lang="ru-RU" sz="1600" dirty="0" err="1">
                <a:solidFill>
                  <a:schemeClr val="tx2"/>
                </a:solidFill>
              </a:rPr>
              <a:t>ва</a:t>
            </a:r>
            <a:r>
              <a:rPr lang="tr-TR" sz="1600" dirty="0">
                <a:solidFill>
                  <a:schemeClr val="tx2"/>
                </a:solidFill>
              </a:rPr>
              <a:t> </a:t>
            </a:r>
            <a:r>
              <a:rPr lang="ru-RU" sz="1600" dirty="0" err="1">
                <a:solidFill>
                  <a:schemeClr val="tx2"/>
                </a:solidFill>
              </a:rPr>
              <a:t>бўлимлар</a:t>
            </a:r>
            <a:r>
              <a:rPr lang="tr-TR" sz="1600" dirty="0">
                <a:solidFill>
                  <a:schemeClr val="tx2"/>
                </a:solidFill>
              </a:rPr>
              <a:t> </a:t>
            </a:r>
            <a:r>
              <a:rPr lang="ru-RU" sz="1600" dirty="0" err="1">
                <a:solidFill>
                  <a:schemeClr val="tx2"/>
                </a:solidFill>
              </a:rPr>
              <a:t>кўрсатилган</a:t>
            </a:r>
            <a:r>
              <a:rPr lang="tr-TR" sz="1600" dirty="0">
                <a:solidFill>
                  <a:schemeClr val="tx2"/>
                </a:solidFill>
              </a:rPr>
              <a:t> (</a:t>
            </a:r>
            <a:r>
              <a:rPr lang="ru-RU" sz="1600" dirty="0" err="1">
                <a:solidFill>
                  <a:schemeClr val="tx2"/>
                </a:solidFill>
              </a:rPr>
              <a:t>Ўзб</a:t>
            </a:r>
            <a:r>
              <a:rPr lang="tr-TR" sz="1600" dirty="0">
                <a:solidFill>
                  <a:schemeClr val="tx2"/>
                </a:solidFill>
              </a:rPr>
              <a:t>e</a:t>
            </a:r>
            <a:r>
              <a:rPr lang="ru-RU" sz="1600" dirty="0">
                <a:solidFill>
                  <a:schemeClr val="tx2"/>
                </a:solidFill>
              </a:rPr>
              <a:t>кист</a:t>
            </a:r>
            <a:r>
              <a:rPr lang="tr-TR" sz="1600" dirty="0">
                <a:solidFill>
                  <a:schemeClr val="tx2"/>
                </a:solidFill>
              </a:rPr>
              <a:t>o</a:t>
            </a:r>
            <a:r>
              <a:rPr lang="ru-RU" sz="1600" dirty="0" err="1">
                <a:solidFill>
                  <a:schemeClr val="tx2"/>
                </a:solidFill>
              </a:rPr>
              <a:t>нда</a:t>
            </a:r>
            <a:r>
              <a:rPr lang="tr-TR" sz="1600" dirty="0">
                <a:solidFill>
                  <a:schemeClr val="tx2"/>
                </a:solidFill>
              </a:rPr>
              <a:t> "</a:t>
            </a:r>
            <a:r>
              <a:rPr lang="ru-RU" sz="1600" dirty="0" err="1">
                <a:solidFill>
                  <a:schemeClr val="tx2"/>
                </a:solidFill>
              </a:rPr>
              <a:t>йўл</a:t>
            </a:r>
            <a:r>
              <a:rPr lang="tr-TR" sz="1600" dirty="0">
                <a:solidFill>
                  <a:schemeClr val="tx2"/>
                </a:solidFill>
              </a:rPr>
              <a:t> x</a:t>
            </a:r>
            <a:r>
              <a:rPr lang="ru-RU" sz="1600" dirty="0" err="1">
                <a:solidFill>
                  <a:schemeClr val="tx2"/>
                </a:solidFill>
              </a:rPr>
              <a:t>аритаси</a:t>
            </a:r>
            <a:r>
              <a:rPr lang="tr-TR" sz="1600" dirty="0">
                <a:solidFill>
                  <a:schemeClr val="tx2"/>
                </a:solidFill>
              </a:rPr>
              <a:t>" </a:t>
            </a:r>
            <a:r>
              <a:rPr lang="ru-RU" sz="1600" dirty="0" err="1">
                <a:solidFill>
                  <a:schemeClr val="tx2"/>
                </a:solidFill>
              </a:rPr>
              <a:t>н</a:t>
            </a:r>
            <a:r>
              <a:rPr lang="tr-TR" sz="1600" dirty="0">
                <a:solidFill>
                  <a:schemeClr val="tx2"/>
                </a:solidFill>
              </a:rPr>
              <a:t>o</a:t>
            </a:r>
            <a:r>
              <a:rPr lang="ru-RU" sz="1600" dirty="0">
                <a:solidFill>
                  <a:schemeClr val="tx2"/>
                </a:solidFill>
              </a:rPr>
              <a:t>ми</a:t>
            </a:r>
            <a:r>
              <a:rPr lang="tr-TR" sz="1600" dirty="0">
                <a:solidFill>
                  <a:schemeClr val="tx2"/>
                </a:solidFill>
              </a:rPr>
              <a:t> </a:t>
            </a:r>
            <a:r>
              <a:rPr lang="ru-RU" sz="1600" dirty="0" err="1">
                <a:solidFill>
                  <a:schemeClr val="tx2"/>
                </a:solidFill>
              </a:rPr>
              <a:t>кўпинча</a:t>
            </a:r>
            <a:r>
              <a:rPr lang="tr-TR" sz="1600" dirty="0">
                <a:solidFill>
                  <a:schemeClr val="tx2"/>
                </a:solidFill>
              </a:rPr>
              <a:t> </a:t>
            </a:r>
            <a:r>
              <a:rPr lang="ru-RU" sz="1600" dirty="0" err="1">
                <a:solidFill>
                  <a:schemeClr val="tx2"/>
                </a:solidFill>
              </a:rPr>
              <a:t>ишлатилади</a:t>
            </a:r>
            <a:r>
              <a:rPr lang="tr-TR" sz="1600" dirty="0">
                <a:solidFill>
                  <a:schemeClr val="tx2"/>
                </a:solidFill>
              </a:rPr>
              <a:t>).</a:t>
            </a:r>
            <a:endParaRPr lang="en-US" sz="1600" dirty="0">
              <a:solidFill>
                <a:schemeClr val="tx2"/>
              </a:solidFill>
            </a:endParaRPr>
          </a:p>
        </p:txBody>
      </p:sp>
      <p:sp>
        <p:nvSpPr>
          <p:cNvPr id="24" name="TextBox 23">
            <a:extLst>
              <a:ext uri="{FF2B5EF4-FFF2-40B4-BE49-F238E27FC236}">
                <a16:creationId xmlns:a16="http://schemas.microsoft.com/office/drawing/2014/main" id="{C03AD03D-B8A8-4BC3-AC93-E9629793DB32}"/>
              </a:ext>
            </a:extLst>
          </p:cNvPr>
          <p:cNvSpPr txBox="1"/>
          <p:nvPr/>
        </p:nvSpPr>
        <p:spPr>
          <a:xfrm>
            <a:off x="6227763" y="4672013"/>
            <a:ext cx="5532437" cy="1609725"/>
          </a:xfrm>
          <a:prstGeom prst="rect">
            <a:avLst/>
          </a:prstGeom>
          <a:ln w="19050">
            <a:solidFill>
              <a:srgbClr val="1BD7D3"/>
            </a:solidFill>
          </a:ln>
        </p:spPr>
        <p:style>
          <a:lnRef idx="2">
            <a:schemeClr val="accent5"/>
          </a:lnRef>
          <a:fillRef idx="1">
            <a:schemeClr val="lt1"/>
          </a:fillRef>
          <a:effectRef idx="0">
            <a:schemeClr val="accent5"/>
          </a:effectRef>
          <a:fontRef idx="minor">
            <a:schemeClr val="dk1"/>
          </a:fontRef>
        </p:style>
        <p:txBody>
          <a:bodyPr lIns="731520"/>
          <a:lstStyle/>
          <a:p>
            <a:pPr eaLnBrk="1" fontAlgn="auto" hangingPunct="1">
              <a:spcBef>
                <a:spcPts val="0"/>
              </a:spcBef>
              <a:spcAft>
                <a:spcPts val="0"/>
              </a:spcAft>
              <a:defRPr/>
            </a:pPr>
            <a:r>
              <a:rPr lang="ru-RU" sz="1600" b="1" dirty="0" err="1">
                <a:solidFill>
                  <a:schemeClr val="tx2"/>
                </a:solidFill>
              </a:rPr>
              <a:t>Манфаатлар</a:t>
            </a:r>
            <a:r>
              <a:rPr lang="tr-TR" sz="1600" b="1" dirty="0">
                <a:solidFill>
                  <a:schemeClr val="tx2"/>
                </a:solidFill>
              </a:rPr>
              <a:t> </a:t>
            </a:r>
            <a:r>
              <a:rPr lang="ru-RU" sz="1600" b="1" dirty="0" err="1">
                <a:solidFill>
                  <a:schemeClr val="tx2"/>
                </a:solidFill>
              </a:rPr>
              <a:t>тўқнашувини</a:t>
            </a:r>
            <a:r>
              <a:rPr lang="tr-TR" sz="1600" b="1" dirty="0">
                <a:solidFill>
                  <a:schemeClr val="tx2"/>
                </a:solidFill>
              </a:rPr>
              <a:t> </a:t>
            </a:r>
            <a:r>
              <a:rPr lang="ru-RU" sz="1600" b="1" dirty="0">
                <a:solidFill>
                  <a:schemeClr val="tx2"/>
                </a:solidFill>
              </a:rPr>
              <a:t>б</a:t>
            </a:r>
            <a:r>
              <a:rPr lang="tr-TR" sz="1600" b="1" dirty="0">
                <a:solidFill>
                  <a:schemeClr val="tx2"/>
                </a:solidFill>
              </a:rPr>
              <a:t>o</a:t>
            </a:r>
            <a:r>
              <a:rPr lang="ru-RU" sz="1600" b="1" dirty="0" err="1">
                <a:solidFill>
                  <a:schemeClr val="tx2"/>
                </a:solidFill>
              </a:rPr>
              <a:t>шқариш</a:t>
            </a:r>
            <a:r>
              <a:rPr lang="tr-TR" sz="1600" b="1" dirty="0">
                <a:solidFill>
                  <a:schemeClr val="tx2"/>
                </a:solidFill>
              </a:rPr>
              <a:t> </a:t>
            </a:r>
            <a:r>
              <a:rPr lang="ru-RU" sz="1600" b="1" dirty="0" err="1">
                <a:solidFill>
                  <a:schemeClr val="tx2"/>
                </a:solidFill>
              </a:rPr>
              <a:t>сиёсати</a:t>
            </a:r>
            <a:r>
              <a:rPr lang="tr-TR" sz="1600" b="1" dirty="0">
                <a:solidFill>
                  <a:schemeClr val="tx2"/>
                </a:solidFill>
              </a:rPr>
              <a:t> - </a:t>
            </a:r>
            <a:r>
              <a:rPr lang="ru-RU" sz="1600" dirty="0" err="1">
                <a:solidFill>
                  <a:schemeClr val="tx2"/>
                </a:solidFill>
              </a:rPr>
              <a:t>манфаатлар</a:t>
            </a:r>
            <a:r>
              <a:rPr lang="tr-TR" sz="1600" dirty="0">
                <a:solidFill>
                  <a:schemeClr val="tx2"/>
                </a:solidFill>
              </a:rPr>
              <a:t> </a:t>
            </a:r>
            <a:r>
              <a:rPr lang="ru-RU" sz="1600" dirty="0" err="1">
                <a:solidFill>
                  <a:schemeClr val="tx2"/>
                </a:solidFill>
              </a:rPr>
              <a:t>тўқнашувини</a:t>
            </a:r>
            <a:r>
              <a:rPr lang="tr-TR" sz="1600" dirty="0">
                <a:solidFill>
                  <a:schemeClr val="tx2"/>
                </a:solidFill>
              </a:rPr>
              <a:t> </a:t>
            </a:r>
            <a:r>
              <a:rPr lang="ru-RU" sz="1600" dirty="0" err="1">
                <a:solidFill>
                  <a:schemeClr val="tx2"/>
                </a:solidFill>
              </a:rPr>
              <a:t>эъл</a:t>
            </a:r>
            <a:r>
              <a:rPr lang="tr-TR" sz="1600" dirty="0">
                <a:solidFill>
                  <a:schemeClr val="tx2"/>
                </a:solidFill>
              </a:rPr>
              <a:t>o</a:t>
            </a:r>
            <a:r>
              <a:rPr lang="ru-RU" sz="1600" dirty="0" err="1">
                <a:solidFill>
                  <a:schemeClr val="tx2"/>
                </a:solidFill>
              </a:rPr>
              <a:t>н</a:t>
            </a:r>
            <a:r>
              <a:rPr lang="ru-RU" sz="1600" dirty="0">
                <a:solidFill>
                  <a:schemeClr val="tx2"/>
                </a:solidFill>
              </a:rPr>
              <a:t> </a:t>
            </a:r>
            <a:r>
              <a:rPr lang="tr-TR" sz="1600" dirty="0">
                <a:solidFill>
                  <a:schemeClr val="tx2"/>
                </a:solidFill>
              </a:rPr>
              <a:t> </a:t>
            </a:r>
            <a:r>
              <a:rPr lang="ru-RU" sz="1600" dirty="0" err="1">
                <a:solidFill>
                  <a:schemeClr val="tx2"/>
                </a:solidFill>
              </a:rPr>
              <a:t>қилиш</a:t>
            </a:r>
            <a:r>
              <a:rPr lang="tr-TR" sz="1600" dirty="0">
                <a:solidFill>
                  <a:schemeClr val="tx2"/>
                </a:solidFill>
              </a:rPr>
              <a:t> </a:t>
            </a:r>
            <a:r>
              <a:rPr lang="ru-RU" sz="1600" dirty="0" err="1">
                <a:solidFill>
                  <a:schemeClr val="tx2"/>
                </a:solidFill>
              </a:rPr>
              <a:t>тартибини</a:t>
            </a:r>
            <a:r>
              <a:rPr lang="tr-TR" sz="1600" dirty="0">
                <a:solidFill>
                  <a:schemeClr val="tx2"/>
                </a:solidFill>
              </a:rPr>
              <a:t>, </a:t>
            </a:r>
            <a:r>
              <a:rPr lang="ru-RU" sz="1600" dirty="0">
                <a:solidFill>
                  <a:schemeClr val="tx2"/>
                </a:solidFill>
              </a:rPr>
              <a:t>уни</a:t>
            </a:r>
            <a:r>
              <a:rPr lang="tr-TR" sz="1600" dirty="0">
                <a:solidFill>
                  <a:schemeClr val="tx2"/>
                </a:solidFill>
              </a:rPr>
              <a:t> </a:t>
            </a:r>
            <a:r>
              <a:rPr lang="ru-RU" sz="1600" dirty="0" err="1">
                <a:solidFill>
                  <a:schemeClr val="tx2"/>
                </a:solidFill>
              </a:rPr>
              <a:t>ҳал</a:t>
            </a:r>
            <a:r>
              <a:rPr lang="tr-TR" sz="1600" dirty="0">
                <a:solidFill>
                  <a:schemeClr val="tx2"/>
                </a:solidFill>
              </a:rPr>
              <a:t> </a:t>
            </a:r>
            <a:r>
              <a:rPr lang="ru-RU" sz="1600" dirty="0" err="1">
                <a:solidFill>
                  <a:schemeClr val="tx2"/>
                </a:solidFill>
              </a:rPr>
              <a:t>қилиш</a:t>
            </a:r>
            <a:r>
              <a:rPr lang="tr-TR" sz="1600" dirty="0">
                <a:solidFill>
                  <a:schemeClr val="tx2"/>
                </a:solidFill>
              </a:rPr>
              <a:t> </a:t>
            </a:r>
            <a:r>
              <a:rPr lang="ru-RU" sz="1600" dirty="0" err="1">
                <a:solidFill>
                  <a:schemeClr val="tx2"/>
                </a:solidFill>
              </a:rPr>
              <a:t>тартибини</a:t>
            </a:r>
            <a:r>
              <a:rPr lang="tr-TR" sz="1600" dirty="0">
                <a:solidFill>
                  <a:schemeClr val="tx2"/>
                </a:solidFill>
              </a:rPr>
              <a:t>, </a:t>
            </a:r>
            <a:r>
              <a:rPr lang="ru-RU" sz="1600" dirty="0" err="1">
                <a:solidFill>
                  <a:schemeClr val="tx2"/>
                </a:solidFill>
              </a:rPr>
              <a:t>манфаатлар</a:t>
            </a:r>
            <a:r>
              <a:rPr lang="tr-TR" sz="1600" dirty="0">
                <a:solidFill>
                  <a:schemeClr val="tx2"/>
                </a:solidFill>
              </a:rPr>
              <a:t> </a:t>
            </a:r>
            <a:r>
              <a:rPr lang="ru-RU" sz="1600" dirty="0" err="1">
                <a:solidFill>
                  <a:schemeClr val="tx2"/>
                </a:solidFill>
              </a:rPr>
              <a:t>тўқнашувини</a:t>
            </a:r>
            <a:r>
              <a:rPr lang="tr-TR" sz="1600" dirty="0">
                <a:solidFill>
                  <a:schemeClr val="tx2"/>
                </a:solidFill>
              </a:rPr>
              <a:t> </a:t>
            </a:r>
            <a:r>
              <a:rPr lang="ru-RU" sz="1600" dirty="0" err="1">
                <a:solidFill>
                  <a:schemeClr val="tx2"/>
                </a:solidFill>
              </a:rPr>
              <a:t>ҳал</a:t>
            </a:r>
            <a:r>
              <a:rPr lang="tr-TR" sz="1600" dirty="0">
                <a:solidFill>
                  <a:schemeClr val="tx2"/>
                </a:solidFill>
              </a:rPr>
              <a:t> </a:t>
            </a:r>
            <a:r>
              <a:rPr lang="ru-RU" sz="1600" dirty="0" err="1">
                <a:solidFill>
                  <a:schemeClr val="tx2"/>
                </a:solidFill>
              </a:rPr>
              <a:t>қилиш</a:t>
            </a:r>
            <a:r>
              <a:rPr lang="tr-TR" sz="1600" dirty="0">
                <a:solidFill>
                  <a:schemeClr val="tx2"/>
                </a:solidFill>
              </a:rPr>
              <a:t> </a:t>
            </a:r>
            <a:r>
              <a:rPr lang="ru-RU" sz="1600" dirty="0" err="1">
                <a:solidFill>
                  <a:schemeClr val="tx2"/>
                </a:solidFill>
              </a:rPr>
              <a:t>бўйича</a:t>
            </a:r>
            <a:r>
              <a:rPr lang="tr-TR" sz="1600" dirty="0">
                <a:solidFill>
                  <a:schemeClr val="tx2"/>
                </a:solidFill>
              </a:rPr>
              <a:t> </a:t>
            </a:r>
            <a:r>
              <a:rPr lang="ru-RU" sz="1600" dirty="0" err="1">
                <a:solidFill>
                  <a:schemeClr val="tx2"/>
                </a:solidFill>
              </a:rPr>
              <a:t>мумкин</a:t>
            </a:r>
            <a:r>
              <a:rPr lang="tr-TR" sz="1600" dirty="0">
                <a:solidFill>
                  <a:schemeClr val="tx2"/>
                </a:solidFill>
              </a:rPr>
              <a:t> </a:t>
            </a:r>
            <a:r>
              <a:rPr lang="ru-RU" sz="1600" dirty="0" err="1">
                <a:solidFill>
                  <a:schemeClr val="tx2"/>
                </a:solidFill>
              </a:rPr>
              <a:t>бўлган</a:t>
            </a:r>
            <a:r>
              <a:rPr lang="tr-TR" sz="1600" dirty="0">
                <a:solidFill>
                  <a:schemeClr val="tx2"/>
                </a:solidFill>
              </a:rPr>
              <a:t> </a:t>
            </a:r>
            <a:r>
              <a:rPr lang="ru-RU" sz="1600" dirty="0">
                <a:solidFill>
                  <a:schemeClr val="tx2"/>
                </a:solidFill>
              </a:rPr>
              <a:t>ч</a:t>
            </a:r>
            <a:r>
              <a:rPr lang="tr-TR" sz="1600" dirty="0">
                <a:solidFill>
                  <a:schemeClr val="tx2"/>
                </a:solidFill>
              </a:rPr>
              <a:t>o</a:t>
            </a:r>
            <a:r>
              <a:rPr lang="ru-RU" sz="1600" dirty="0" err="1">
                <a:solidFill>
                  <a:schemeClr val="tx2"/>
                </a:solidFill>
              </a:rPr>
              <a:t>ра</a:t>
            </a:r>
            <a:r>
              <a:rPr lang="tr-TR" sz="1600" dirty="0">
                <a:solidFill>
                  <a:schemeClr val="tx2"/>
                </a:solidFill>
              </a:rPr>
              <a:t>-</a:t>
            </a:r>
            <a:r>
              <a:rPr lang="ru-RU" sz="1600" dirty="0" err="1">
                <a:solidFill>
                  <a:schemeClr val="tx2"/>
                </a:solidFill>
              </a:rPr>
              <a:t>тадбирлар</a:t>
            </a:r>
            <a:r>
              <a:rPr lang="tr-TR" sz="1600" dirty="0">
                <a:solidFill>
                  <a:schemeClr val="tx2"/>
                </a:solidFill>
              </a:rPr>
              <a:t> </a:t>
            </a:r>
            <a:r>
              <a:rPr lang="ru-RU" sz="1600" dirty="0" err="1">
                <a:solidFill>
                  <a:schemeClr val="tx2"/>
                </a:solidFill>
              </a:rPr>
              <a:t>рўй</a:t>
            </a:r>
            <a:r>
              <a:rPr lang="tr-TR" sz="1600" dirty="0">
                <a:solidFill>
                  <a:schemeClr val="tx2"/>
                </a:solidFill>
              </a:rPr>
              <a:t>x</a:t>
            </a:r>
            <a:r>
              <a:rPr lang="ru-RU" sz="1600" dirty="0" err="1">
                <a:solidFill>
                  <a:schemeClr val="tx2"/>
                </a:solidFill>
              </a:rPr>
              <a:t>атини</a:t>
            </a:r>
            <a:r>
              <a:rPr lang="tr-TR" sz="1600" dirty="0">
                <a:solidFill>
                  <a:schemeClr val="tx2"/>
                </a:solidFill>
              </a:rPr>
              <a:t> </a:t>
            </a:r>
            <a:r>
              <a:rPr lang="ru-RU" sz="1600" dirty="0" err="1">
                <a:solidFill>
                  <a:schemeClr val="tx2"/>
                </a:solidFill>
              </a:rPr>
              <a:t>ўз</a:t>
            </a:r>
            <a:r>
              <a:rPr lang="tr-TR" sz="1600" dirty="0">
                <a:solidFill>
                  <a:schemeClr val="tx2"/>
                </a:solidFill>
              </a:rPr>
              <a:t> </a:t>
            </a:r>
            <a:r>
              <a:rPr lang="ru-RU" sz="1600" dirty="0">
                <a:solidFill>
                  <a:schemeClr val="tx2"/>
                </a:solidFill>
              </a:rPr>
              <a:t>ичига</a:t>
            </a:r>
            <a:r>
              <a:rPr lang="tr-TR" sz="1600" dirty="0">
                <a:solidFill>
                  <a:schemeClr val="tx2"/>
                </a:solidFill>
              </a:rPr>
              <a:t> o</a:t>
            </a:r>
            <a:r>
              <a:rPr lang="ru-RU" sz="1600" dirty="0" err="1">
                <a:solidFill>
                  <a:schemeClr val="tx2"/>
                </a:solidFill>
              </a:rPr>
              <a:t>лади</a:t>
            </a:r>
            <a:r>
              <a:rPr lang="tr-TR" sz="1600" dirty="0">
                <a:solidFill>
                  <a:schemeClr val="tx2"/>
                </a:solidFill>
              </a:rPr>
              <a:t>.</a:t>
            </a:r>
            <a:endParaRPr lang="en-US" sz="1600" dirty="0">
              <a:solidFill>
                <a:schemeClr val="tx2"/>
              </a:solidFill>
            </a:endParaRPr>
          </a:p>
        </p:txBody>
      </p:sp>
      <p:grpSp>
        <p:nvGrpSpPr>
          <p:cNvPr id="3" name="Group 180">
            <a:extLst>
              <a:ext uri="{FF2B5EF4-FFF2-40B4-BE49-F238E27FC236}">
                <a16:creationId xmlns:a16="http://schemas.microsoft.com/office/drawing/2014/main" id="{9EACFBD4-30A9-4AD6-B598-F2F894DFA19B}"/>
              </a:ext>
            </a:extLst>
          </p:cNvPr>
          <p:cNvGrpSpPr>
            <a:grpSpLocks noChangeAspect="1"/>
          </p:cNvGrpSpPr>
          <p:nvPr/>
        </p:nvGrpSpPr>
        <p:grpSpPr bwMode="auto">
          <a:xfrm>
            <a:off x="610003" y="2914070"/>
            <a:ext cx="364559" cy="451697"/>
            <a:chOff x="2296" y="232"/>
            <a:chExt cx="3100" cy="3841"/>
          </a:xfrm>
          <a:solidFill>
            <a:srgbClr val="004BD2"/>
          </a:solidFill>
        </p:grpSpPr>
        <p:sp>
          <p:nvSpPr>
            <p:cNvPr id="26" name="Freeform 181">
              <a:extLst>
                <a:ext uri="{FF2B5EF4-FFF2-40B4-BE49-F238E27FC236}">
                  <a16:creationId xmlns:a16="http://schemas.microsoft.com/office/drawing/2014/main" id="{878EA9AE-57CD-4780-883E-C32A6DAAB8F6}"/>
                </a:ext>
              </a:extLst>
            </p:cNvPr>
            <p:cNvSpPr>
              <a:spLocks noEditPoints="1"/>
            </p:cNvSpPr>
            <p:nvPr/>
          </p:nvSpPr>
          <p:spPr bwMode="auto">
            <a:xfrm>
              <a:off x="2296" y="232"/>
              <a:ext cx="2689" cy="3841"/>
            </a:xfrm>
            <a:custGeom>
              <a:avLst/>
              <a:gdLst>
                <a:gd name="T0" fmla="*/ 5333 w 5600"/>
                <a:gd name="T1" fmla="*/ 7733 h 8000"/>
                <a:gd name="T2" fmla="*/ 267 w 5600"/>
                <a:gd name="T3" fmla="*/ 7733 h 8000"/>
                <a:gd name="T4" fmla="*/ 267 w 5600"/>
                <a:gd name="T5" fmla="*/ 1600 h 8000"/>
                <a:gd name="T6" fmla="*/ 1600 w 5600"/>
                <a:gd name="T7" fmla="*/ 1600 h 8000"/>
                <a:gd name="T8" fmla="*/ 1600 w 5600"/>
                <a:gd name="T9" fmla="*/ 267 h 8000"/>
                <a:gd name="T10" fmla="*/ 5333 w 5600"/>
                <a:gd name="T11" fmla="*/ 267 h 8000"/>
                <a:gd name="T12" fmla="*/ 5333 w 5600"/>
                <a:gd name="T13" fmla="*/ 1600 h 8000"/>
                <a:gd name="T14" fmla="*/ 5600 w 5600"/>
                <a:gd name="T15" fmla="*/ 1600 h 8000"/>
                <a:gd name="T16" fmla="*/ 5600 w 5600"/>
                <a:gd name="T17" fmla="*/ 0 h 8000"/>
                <a:gd name="T18" fmla="*/ 1411 w 5600"/>
                <a:gd name="T19" fmla="*/ 0 h 8000"/>
                <a:gd name="T20" fmla="*/ 0 w 5600"/>
                <a:gd name="T21" fmla="*/ 1411 h 8000"/>
                <a:gd name="T22" fmla="*/ 0 w 5600"/>
                <a:gd name="T23" fmla="*/ 8000 h 8000"/>
                <a:gd name="T24" fmla="*/ 5600 w 5600"/>
                <a:gd name="T25" fmla="*/ 8000 h 8000"/>
                <a:gd name="T26" fmla="*/ 5600 w 5600"/>
                <a:gd name="T27" fmla="*/ 4133 h 8000"/>
                <a:gd name="T28" fmla="*/ 5333 w 5600"/>
                <a:gd name="T29" fmla="*/ 4133 h 8000"/>
                <a:gd name="T30" fmla="*/ 5333 w 5600"/>
                <a:gd name="T31" fmla="*/ 7733 h 8000"/>
                <a:gd name="T32" fmla="*/ 455 w 5600"/>
                <a:gd name="T33" fmla="*/ 1333 h 8000"/>
                <a:gd name="T34" fmla="*/ 1333 w 5600"/>
                <a:gd name="T35" fmla="*/ 455 h 8000"/>
                <a:gd name="T36" fmla="*/ 1333 w 5600"/>
                <a:gd name="T37" fmla="*/ 1333 h 8000"/>
                <a:gd name="T38" fmla="*/ 455 w 5600"/>
                <a:gd name="T39" fmla="*/ 1333 h 8000"/>
                <a:gd name="T40" fmla="*/ 455 w 5600"/>
                <a:gd name="T41" fmla="*/ 1333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00" h="8000">
                  <a:moveTo>
                    <a:pt x="5333" y="7733"/>
                  </a:moveTo>
                  <a:lnTo>
                    <a:pt x="267" y="7733"/>
                  </a:lnTo>
                  <a:lnTo>
                    <a:pt x="267" y="1600"/>
                  </a:lnTo>
                  <a:lnTo>
                    <a:pt x="1600" y="1600"/>
                  </a:lnTo>
                  <a:lnTo>
                    <a:pt x="1600" y="267"/>
                  </a:lnTo>
                  <a:lnTo>
                    <a:pt x="5333" y="267"/>
                  </a:lnTo>
                  <a:lnTo>
                    <a:pt x="5333" y="1600"/>
                  </a:lnTo>
                  <a:lnTo>
                    <a:pt x="5600" y="1600"/>
                  </a:lnTo>
                  <a:lnTo>
                    <a:pt x="5600" y="0"/>
                  </a:lnTo>
                  <a:lnTo>
                    <a:pt x="1411" y="0"/>
                  </a:lnTo>
                  <a:lnTo>
                    <a:pt x="0" y="1411"/>
                  </a:lnTo>
                  <a:lnTo>
                    <a:pt x="0" y="8000"/>
                  </a:lnTo>
                  <a:lnTo>
                    <a:pt x="5600" y="8000"/>
                  </a:lnTo>
                  <a:lnTo>
                    <a:pt x="5600" y="4133"/>
                  </a:lnTo>
                  <a:lnTo>
                    <a:pt x="5333" y="4133"/>
                  </a:lnTo>
                  <a:lnTo>
                    <a:pt x="5333" y="7733"/>
                  </a:lnTo>
                  <a:close/>
                  <a:moveTo>
                    <a:pt x="455" y="1333"/>
                  </a:moveTo>
                  <a:lnTo>
                    <a:pt x="1333" y="455"/>
                  </a:lnTo>
                  <a:lnTo>
                    <a:pt x="1333" y="1333"/>
                  </a:lnTo>
                  <a:lnTo>
                    <a:pt x="455" y="1333"/>
                  </a:lnTo>
                  <a:close/>
                  <a:moveTo>
                    <a:pt x="455" y="1333"/>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27" name="Freeform 182">
              <a:extLst>
                <a:ext uri="{FF2B5EF4-FFF2-40B4-BE49-F238E27FC236}">
                  <a16:creationId xmlns:a16="http://schemas.microsoft.com/office/drawing/2014/main" id="{39CEBFBA-FD72-47F6-8BFE-C33A633C2B19}"/>
                </a:ext>
              </a:extLst>
            </p:cNvPr>
            <p:cNvSpPr>
              <a:spLocks noEditPoints="1"/>
            </p:cNvSpPr>
            <p:nvPr/>
          </p:nvSpPr>
          <p:spPr bwMode="auto">
            <a:xfrm>
              <a:off x="3777" y="969"/>
              <a:ext cx="1619" cy="2560"/>
            </a:xfrm>
            <a:custGeom>
              <a:avLst/>
              <a:gdLst>
                <a:gd name="T0" fmla="*/ 3115 w 3372"/>
                <a:gd name="T1" fmla="*/ 68 h 5331"/>
                <a:gd name="T2" fmla="*/ 2811 w 3372"/>
                <a:gd name="T3" fmla="*/ 28 h 5331"/>
                <a:gd name="T4" fmla="*/ 2568 w 3372"/>
                <a:gd name="T5" fmla="*/ 215 h 5331"/>
                <a:gd name="T6" fmla="*/ 2177 w 3372"/>
                <a:gd name="T7" fmla="*/ 892 h 5331"/>
                <a:gd name="T8" fmla="*/ 1888 w 3372"/>
                <a:gd name="T9" fmla="*/ 725 h 5331"/>
                <a:gd name="T10" fmla="*/ 1355 w 3372"/>
                <a:gd name="T11" fmla="*/ 1649 h 5331"/>
                <a:gd name="T12" fmla="*/ 1586 w 3372"/>
                <a:gd name="T13" fmla="*/ 1782 h 5331"/>
                <a:gd name="T14" fmla="*/ 1986 w 3372"/>
                <a:gd name="T15" fmla="*/ 1089 h 5331"/>
                <a:gd name="T16" fmla="*/ 2044 w 3372"/>
                <a:gd name="T17" fmla="*/ 1122 h 5331"/>
                <a:gd name="T18" fmla="*/ 168 w 3372"/>
                <a:gd name="T19" fmla="*/ 4371 h 5331"/>
                <a:gd name="T20" fmla="*/ 212 w 3372"/>
                <a:gd name="T21" fmla="*/ 4829 h 5331"/>
                <a:gd name="T22" fmla="*/ 0 w 3372"/>
                <a:gd name="T23" fmla="*/ 5197 h 5331"/>
                <a:gd name="T24" fmla="*/ 230 w 3372"/>
                <a:gd name="T25" fmla="*/ 5331 h 5331"/>
                <a:gd name="T26" fmla="*/ 444 w 3372"/>
                <a:gd name="T27" fmla="*/ 4962 h 5331"/>
                <a:gd name="T28" fmla="*/ 515 w 3372"/>
                <a:gd name="T29" fmla="*/ 4971 h 5331"/>
                <a:gd name="T30" fmla="*/ 861 w 3372"/>
                <a:gd name="T31" fmla="*/ 4771 h 5331"/>
                <a:gd name="T32" fmla="*/ 3261 w 3372"/>
                <a:gd name="T33" fmla="*/ 614 h 5331"/>
                <a:gd name="T34" fmla="*/ 3115 w 3372"/>
                <a:gd name="T35" fmla="*/ 68 h 5331"/>
                <a:gd name="T36" fmla="*/ 2733 w 3372"/>
                <a:gd name="T37" fmla="*/ 463 h 5331"/>
                <a:gd name="T38" fmla="*/ 2800 w 3372"/>
                <a:gd name="T39" fmla="*/ 348 h 5331"/>
                <a:gd name="T40" fmla="*/ 2981 w 3372"/>
                <a:gd name="T41" fmla="*/ 300 h 5331"/>
                <a:gd name="T42" fmla="*/ 3030 w 3372"/>
                <a:gd name="T43" fmla="*/ 481 h 5331"/>
                <a:gd name="T44" fmla="*/ 2964 w 3372"/>
                <a:gd name="T45" fmla="*/ 596 h 5331"/>
                <a:gd name="T46" fmla="*/ 2733 w 3372"/>
                <a:gd name="T47" fmla="*/ 463 h 5331"/>
                <a:gd name="T48" fmla="*/ 2830 w 3372"/>
                <a:gd name="T49" fmla="*/ 827 h 5331"/>
                <a:gd name="T50" fmla="*/ 630 w 3372"/>
                <a:gd name="T51" fmla="*/ 4637 h 5331"/>
                <a:gd name="T52" fmla="*/ 449 w 3372"/>
                <a:gd name="T53" fmla="*/ 4685 h 5331"/>
                <a:gd name="T54" fmla="*/ 400 w 3372"/>
                <a:gd name="T55" fmla="*/ 4504 h 5331"/>
                <a:gd name="T56" fmla="*/ 2600 w 3372"/>
                <a:gd name="T57" fmla="*/ 693 h 5331"/>
                <a:gd name="T58" fmla="*/ 2830 w 3372"/>
                <a:gd name="T59" fmla="*/ 827 h 5331"/>
                <a:gd name="T60" fmla="*/ 2830 w 3372"/>
                <a:gd name="T61" fmla="*/ 827 h 5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72" h="5331">
                  <a:moveTo>
                    <a:pt x="3115" y="68"/>
                  </a:moveTo>
                  <a:cubicBezTo>
                    <a:pt x="3023" y="15"/>
                    <a:pt x="2914" y="0"/>
                    <a:pt x="2811" y="28"/>
                  </a:cubicBezTo>
                  <a:cubicBezTo>
                    <a:pt x="2709" y="55"/>
                    <a:pt x="2621" y="123"/>
                    <a:pt x="2568" y="215"/>
                  </a:cubicBezTo>
                  <a:lnTo>
                    <a:pt x="2177" y="892"/>
                  </a:lnTo>
                  <a:lnTo>
                    <a:pt x="1888" y="725"/>
                  </a:lnTo>
                  <a:lnTo>
                    <a:pt x="1355" y="1649"/>
                  </a:lnTo>
                  <a:lnTo>
                    <a:pt x="1586" y="1782"/>
                  </a:lnTo>
                  <a:lnTo>
                    <a:pt x="1986" y="1089"/>
                  </a:lnTo>
                  <a:lnTo>
                    <a:pt x="2044" y="1122"/>
                  </a:lnTo>
                  <a:lnTo>
                    <a:pt x="168" y="4371"/>
                  </a:lnTo>
                  <a:cubicBezTo>
                    <a:pt x="85" y="4517"/>
                    <a:pt x="102" y="4701"/>
                    <a:pt x="212" y="4829"/>
                  </a:cubicBezTo>
                  <a:lnTo>
                    <a:pt x="0" y="5197"/>
                  </a:lnTo>
                  <a:lnTo>
                    <a:pt x="230" y="5331"/>
                  </a:lnTo>
                  <a:lnTo>
                    <a:pt x="444" y="4962"/>
                  </a:lnTo>
                  <a:cubicBezTo>
                    <a:pt x="467" y="4967"/>
                    <a:pt x="491" y="4970"/>
                    <a:pt x="515" y="4971"/>
                  </a:cubicBezTo>
                  <a:cubicBezTo>
                    <a:pt x="658" y="4971"/>
                    <a:pt x="790" y="4895"/>
                    <a:pt x="861" y="4771"/>
                  </a:cubicBezTo>
                  <a:lnTo>
                    <a:pt x="3261" y="614"/>
                  </a:lnTo>
                  <a:cubicBezTo>
                    <a:pt x="3372" y="423"/>
                    <a:pt x="3306" y="178"/>
                    <a:pt x="3115" y="68"/>
                  </a:cubicBezTo>
                  <a:close/>
                  <a:moveTo>
                    <a:pt x="2733" y="463"/>
                  </a:moveTo>
                  <a:lnTo>
                    <a:pt x="2800" y="348"/>
                  </a:lnTo>
                  <a:cubicBezTo>
                    <a:pt x="2837" y="284"/>
                    <a:pt x="2918" y="263"/>
                    <a:pt x="2981" y="300"/>
                  </a:cubicBezTo>
                  <a:cubicBezTo>
                    <a:pt x="3045" y="336"/>
                    <a:pt x="3067" y="417"/>
                    <a:pt x="3030" y="481"/>
                  </a:cubicBezTo>
                  <a:lnTo>
                    <a:pt x="2964" y="596"/>
                  </a:lnTo>
                  <a:lnTo>
                    <a:pt x="2733" y="463"/>
                  </a:lnTo>
                  <a:close/>
                  <a:moveTo>
                    <a:pt x="2830" y="827"/>
                  </a:moveTo>
                  <a:lnTo>
                    <a:pt x="630" y="4637"/>
                  </a:lnTo>
                  <a:cubicBezTo>
                    <a:pt x="593" y="4701"/>
                    <a:pt x="512" y="4722"/>
                    <a:pt x="449" y="4685"/>
                  </a:cubicBezTo>
                  <a:cubicBezTo>
                    <a:pt x="385" y="4649"/>
                    <a:pt x="363" y="4568"/>
                    <a:pt x="400" y="4504"/>
                  </a:cubicBezTo>
                  <a:lnTo>
                    <a:pt x="2600" y="693"/>
                  </a:lnTo>
                  <a:lnTo>
                    <a:pt x="2830" y="827"/>
                  </a:lnTo>
                  <a:close/>
                  <a:moveTo>
                    <a:pt x="2830" y="827"/>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28" name="Freeform 183">
              <a:extLst>
                <a:ext uri="{FF2B5EF4-FFF2-40B4-BE49-F238E27FC236}">
                  <a16:creationId xmlns:a16="http://schemas.microsoft.com/office/drawing/2014/main" id="{F579E991-BAC0-450D-A909-994B7BB094AF}"/>
                </a:ext>
              </a:extLst>
            </p:cNvPr>
            <p:cNvSpPr>
              <a:spLocks noEditPoints="1"/>
            </p:cNvSpPr>
            <p:nvPr/>
          </p:nvSpPr>
          <p:spPr bwMode="auto">
            <a:xfrm>
              <a:off x="2808" y="3433"/>
              <a:ext cx="896" cy="128"/>
            </a:xfrm>
            <a:custGeom>
              <a:avLst/>
              <a:gdLst>
                <a:gd name="T0" fmla="*/ 0 w 1866"/>
                <a:gd name="T1" fmla="*/ 0 h 266"/>
                <a:gd name="T2" fmla="*/ 1866 w 1866"/>
                <a:gd name="T3" fmla="*/ 0 h 266"/>
                <a:gd name="T4" fmla="*/ 1866 w 1866"/>
                <a:gd name="T5" fmla="*/ 266 h 266"/>
                <a:gd name="T6" fmla="*/ 0 w 1866"/>
                <a:gd name="T7" fmla="*/ 266 h 266"/>
                <a:gd name="T8" fmla="*/ 0 w 1866"/>
                <a:gd name="T9" fmla="*/ 0 h 266"/>
                <a:gd name="T10" fmla="*/ 0 w 1866"/>
                <a:gd name="T11" fmla="*/ 0 h 266"/>
              </a:gdLst>
              <a:ahLst/>
              <a:cxnLst>
                <a:cxn ang="0">
                  <a:pos x="T0" y="T1"/>
                </a:cxn>
                <a:cxn ang="0">
                  <a:pos x="T2" y="T3"/>
                </a:cxn>
                <a:cxn ang="0">
                  <a:pos x="T4" y="T5"/>
                </a:cxn>
                <a:cxn ang="0">
                  <a:pos x="T6" y="T7"/>
                </a:cxn>
                <a:cxn ang="0">
                  <a:pos x="T8" y="T9"/>
                </a:cxn>
                <a:cxn ang="0">
                  <a:pos x="T10" y="T11"/>
                </a:cxn>
              </a:cxnLst>
              <a:rect l="0" t="0" r="r" b="b"/>
              <a:pathLst>
                <a:path w="1866" h="266">
                  <a:moveTo>
                    <a:pt x="0" y="0"/>
                  </a:moveTo>
                  <a:lnTo>
                    <a:pt x="1866" y="0"/>
                  </a:lnTo>
                  <a:lnTo>
                    <a:pt x="1866"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29" name="Freeform 184">
              <a:extLst>
                <a:ext uri="{FF2B5EF4-FFF2-40B4-BE49-F238E27FC236}">
                  <a16:creationId xmlns:a16="http://schemas.microsoft.com/office/drawing/2014/main" id="{47B6D286-0FED-415E-A193-103E7E3B9180}"/>
                </a:ext>
              </a:extLst>
            </p:cNvPr>
            <p:cNvSpPr>
              <a:spLocks noEditPoints="1"/>
            </p:cNvSpPr>
            <p:nvPr/>
          </p:nvSpPr>
          <p:spPr bwMode="auto">
            <a:xfrm>
              <a:off x="2808" y="2921"/>
              <a:ext cx="961" cy="128"/>
            </a:xfrm>
            <a:custGeom>
              <a:avLst/>
              <a:gdLst>
                <a:gd name="T0" fmla="*/ 0 w 2000"/>
                <a:gd name="T1" fmla="*/ 0 h 267"/>
                <a:gd name="T2" fmla="*/ 2000 w 2000"/>
                <a:gd name="T3" fmla="*/ 0 h 267"/>
                <a:gd name="T4" fmla="*/ 2000 w 2000"/>
                <a:gd name="T5" fmla="*/ 267 h 267"/>
                <a:gd name="T6" fmla="*/ 0 w 2000"/>
                <a:gd name="T7" fmla="*/ 267 h 267"/>
                <a:gd name="T8" fmla="*/ 0 w 2000"/>
                <a:gd name="T9" fmla="*/ 0 h 267"/>
                <a:gd name="T10" fmla="*/ 0 w 2000"/>
                <a:gd name="T11" fmla="*/ 0 h 267"/>
              </a:gdLst>
              <a:ahLst/>
              <a:cxnLst>
                <a:cxn ang="0">
                  <a:pos x="T0" y="T1"/>
                </a:cxn>
                <a:cxn ang="0">
                  <a:pos x="T2" y="T3"/>
                </a:cxn>
                <a:cxn ang="0">
                  <a:pos x="T4" y="T5"/>
                </a:cxn>
                <a:cxn ang="0">
                  <a:pos x="T6" y="T7"/>
                </a:cxn>
                <a:cxn ang="0">
                  <a:pos x="T8" y="T9"/>
                </a:cxn>
                <a:cxn ang="0">
                  <a:pos x="T10" y="T11"/>
                </a:cxn>
              </a:cxnLst>
              <a:rect l="0" t="0" r="r" b="b"/>
              <a:pathLst>
                <a:path w="2000" h="267">
                  <a:moveTo>
                    <a:pt x="0" y="0"/>
                  </a:moveTo>
                  <a:lnTo>
                    <a:pt x="2000" y="0"/>
                  </a:lnTo>
                  <a:lnTo>
                    <a:pt x="2000" y="267"/>
                  </a:lnTo>
                  <a:lnTo>
                    <a:pt x="0" y="267"/>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0" name="Freeform 185">
              <a:extLst>
                <a:ext uri="{FF2B5EF4-FFF2-40B4-BE49-F238E27FC236}">
                  <a16:creationId xmlns:a16="http://schemas.microsoft.com/office/drawing/2014/main" id="{3E10C91A-41C4-4145-A43D-DA5ED168B830}"/>
                </a:ext>
              </a:extLst>
            </p:cNvPr>
            <p:cNvSpPr>
              <a:spLocks noEditPoints="1"/>
            </p:cNvSpPr>
            <p:nvPr/>
          </p:nvSpPr>
          <p:spPr bwMode="auto">
            <a:xfrm>
              <a:off x="2808" y="2345"/>
              <a:ext cx="1280" cy="128"/>
            </a:xfrm>
            <a:custGeom>
              <a:avLst/>
              <a:gdLst>
                <a:gd name="T0" fmla="*/ 0 w 2666"/>
                <a:gd name="T1" fmla="*/ 0 h 267"/>
                <a:gd name="T2" fmla="*/ 2666 w 2666"/>
                <a:gd name="T3" fmla="*/ 0 h 267"/>
                <a:gd name="T4" fmla="*/ 2666 w 2666"/>
                <a:gd name="T5" fmla="*/ 267 h 267"/>
                <a:gd name="T6" fmla="*/ 0 w 2666"/>
                <a:gd name="T7" fmla="*/ 267 h 267"/>
                <a:gd name="T8" fmla="*/ 0 w 2666"/>
                <a:gd name="T9" fmla="*/ 0 h 267"/>
                <a:gd name="T10" fmla="*/ 0 w 2666"/>
                <a:gd name="T11" fmla="*/ 0 h 267"/>
              </a:gdLst>
              <a:ahLst/>
              <a:cxnLst>
                <a:cxn ang="0">
                  <a:pos x="T0" y="T1"/>
                </a:cxn>
                <a:cxn ang="0">
                  <a:pos x="T2" y="T3"/>
                </a:cxn>
                <a:cxn ang="0">
                  <a:pos x="T4" y="T5"/>
                </a:cxn>
                <a:cxn ang="0">
                  <a:pos x="T6" y="T7"/>
                </a:cxn>
                <a:cxn ang="0">
                  <a:pos x="T8" y="T9"/>
                </a:cxn>
                <a:cxn ang="0">
                  <a:pos x="T10" y="T11"/>
                </a:cxn>
              </a:cxnLst>
              <a:rect l="0" t="0" r="r" b="b"/>
              <a:pathLst>
                <a:path w="2666" h="267">
                  <a:moveTo>
                    <a:pt x="0" y="0"/>
                  </a:moveTo>
                  <a:lnTo>
                    <a:pt x="2666" y="0"/>
                  </a:lnTo>
                  <a:lnTo>
                    <a:pt x="2666" y="267"/>
                  </a:lnTo>
                  <a:lnTo>
                    <a:pt x="0" y="267"/>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1" name="Freeform 186">
              <a:extLst>
                <a:ext uri="{FF2B5EF4-FFF2-40B4-BE49-F238E27FC236}">
                  <a16:creationId xmlns:a16="http://schemas.microsoft.com/office/drawing/2014/main" id="{FCB1000D-3F44-480A-88D9-F8B548267116}"/>
                </a:ext>
              </a:extLst>
            </p:cNvPr>
            <p:cNvSpPr>
              <a:spLocks noEditPoints="1"/>
            </p:cNvSpPr>
            <p:nvPr/>
          </p:nvSpPr>
          <p:spPr bwMode="auto">
            <a:xfrm>
              <a:off x="2808" y="1832"/>
              <a:ext cx="1537" cy="129"/>
            </a:xfrm>
            <a:custGeom>
              <a:avLst/>
              <a:gdLst>
                <a:gd name="T0" fmla="*/ 0 w 3200"/>
                <a:gd name="T1" fmla="*/ 0 h 267"/>
                <a:gd name="T2" fmla="*/ 3200 w 3200"/>
                <a:gd name="T3" fmla="*/ 0 h 267"/>
                <a:gd name="T4" fmla="*/ 3200 w 3200"/>
                <a:gd name="T5" fmla="*/ 267 h 267"/>
                <a:gd name="T6" fmla="*/ 0 w 3200"/>
                <a:gd name="T7" fmla="*/ 267 h 267"/>
                <a:gd name="T8" fmla="*/ 0 w 3200"/>
                <a:gd name="T9" fmla="*/ 0 h 267"/>
                <a:gd name="T10" fmla="*/ 0 w 3200"/>
                <a:gd name="T11" fmla="*/ 0 h 267"/>
              </a:gdLst>
              <a:ahLst/>
              <a:cxnLst>
                <a:cxn ang="0">
                  <a:pos x="T0" y="T1"/>
                </a:cxn>
                <a:cxn ang="0">
                  <a:pos x="T2" y="T3"/>
                </a:cxn>
                <a:cxn ang="0">
                  <a:pos x="T4" y="T5"/>
                </a:cxn>
                <a:cxn ang="0">
                  <a:pos x="T6" y="T7"/>
                </a:cxn>
                <a:cxn ang="0">
                  <a:pos x="T8" y="T9"/>
                </a:cxn>
                <a:cxn ang="0">
                  <a:pos x="T10" y="T11"/>
                </a:cxn>
              </a:cxnLst>
              <a:rect l="0" t="0" r="r" b="b"/>
              <a:pathLst>
                <a:path w="3200" h="267">
                  <a:moveTo>
                    <a:pt x="0" y="0"/>
                  </a:moveTo>
                  <a:lnTo>
                    <a:pt x="3200" y="0"/>
                  </a:lnTo>
                  <a:lnTo>
                    <a:pt x="3200" y="267"/>
                  </a:lnTo>
                  <a:lnTo>
                    <a:pt x="0" y="267"/>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32" name="Freeform 187">
              <a:extLst>
                <a:ext uri="{FF2B5EF4-FFF2-40B4-BE49-F238E27FC236}">
                  <a16:creationId xmlns:a16="http://schemas.microsoft.com/office/drawing/2014/main" id="{74FFFF63-9BFB-4E46-BAF4-C7BD6A0B11D2}"/>
                </a:ext>
              </a:extLst>
            </p:cNvPr>
            <p:cNvSpPr>
              <a:spLocks noEditPoints="1"/>
            </p:cNvSpPr>
            <p:nvPr/>
          </p:nvSpPr>
          <p:spPr bwMode="auto">
            <a:xfrm>
              <a:off x="2808" y="1384"/>
              <a:ext cx="1665" cy="129"/>
            </a:xfrm>
            <a:custGeom>
              <a:avLst/>
              <a:gdLst>
                <a:gd name="T0" fmla="*/ 0 w 3466"/>
                <a:gd name="T1" fmla="*/ 0 h 267"/>
                <a:gd name="T2" fmla="*/ 3466 w 3466"/>
                <a:gd name="T3" fmla="*/ 0 h 267"/>
                <a:gd name="T4" fmla="*/ 3466 w 3466"/>
                <a:gd name="T5" fmla="*/ 267 h 267"/>
                <a:gd name="T6" fmla="*/ 0 w 3466"/>
                <a:gd name="T7" fmla="*/ 267 h 267"/>
                <a:gd name="T8" fmla="*/ 0 w 3466"/>
                <a:gd name="T9" fmla="*/ 0 h 267"/>
                <a:gd name="T10" fmla="*/ 0 w 3466"/>
                <a:gd name="T11" fmla="*/ 0 h 267"/>
              </a:gdLst>
              <a:ahLst/>
              <a:cxnLst>
                <a:cxn ang="0">
                  <a:pos x="T0" y="T1"/>
                </a:cxn>
                <a:cxn ang="0">
                  <a:pos x="T2" y="T3"/>
                </a:cxn>
                <a:cxn ang="0">
                  <a:pos x="T4" y="T5"/>
                </a:cxn>
                <a:cxn ang="0">
                  <a:pos x="T6" y="T7"/>
                </a:cxn>
                <a:cxn ang="0">
                  <a:pos x="T8" y="T9"/>
                </a:cxn>
                <a:cxn ang="0">
                  <a:pos x="T10" y="T11"/>
                </a:cxn>
              </a:cxnLst>
              <a:rect l="0" t="0" r="r" b="b"/>
              <a:pathLst>
                <a:path w="3466" h="267">
                  <a:moveTo>
                    <a:pt x="0" y="0"/>
                  </a:moveTo>
                  <a:lnTo>
                    <a:pt x="3466" y="0"/>
                  </a:lnTo>
                  <a:lnTo>
                    <a:pt x="3466" y="267"/>
                  </a:lnTo>
                  <a:lnTo>
                    <a:pt x="0" y="267"/>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grpSp>
        <p:nvGrpSpPr>
          <p:cNvPr id="4" name="Group 591">
            <a:extLst>
              <a:ext uri="{FF2B5EF4-FFF2-40B4-BE49-F238E27FC236}">
                <a16:creationId xmlns:a16="http://schemas.microsoft.com/office/drawing/2014/main" id="{C5B96FD2-0758-4188-AF85-324E117D9450}"/>
              </a:ext>
            </a:extLst>
          </p:cNvPr>
          <p:cNvGrpSpPr>
            <a:grpSpLocks noChangeAspect="1"/>
          </p:cNvGrpSpPr>
          <p:nvPr/>
        </p:nvGrpSpPr>
        <p:grpSpPr bwMode="auto">
          <a:xfrm>
            <a:off x="6388525" y="2882108"/>
            <a:ext cx="394974" cy="459025"/>
            <a:chOff x="7759" y="2580"/>
            <a:chExt cx="148" cy="172"/>
          </a:xfrm>
          <a:solidFill>
            <a:srgbClr val="004BD2"/>
          </a:solidFill>
        </p:grpSpPr>
        <p:sp>
          <p:nvSpPr>
            <p:cNvPr id="34" name="Freeform 592">
              <a:extLst>
                <a:ext uri="{FF2B5EF4-FFF2-40B4-BE49-F238E27FC236}">
                  <a16:creationId xmlns:a16="http://schemas.microsoft.com/office/drawing/2014/main" id="{C4CFB499-33CD-48AC-A960-BF76AB8302B4}"/>
                </a:ext>
              </a:extLst>
            </p:cNvPr>
            <p:cNvSpPr>
              <a:spLocks noEditPoints="1"/>
            </p:cNvSpPr>
            <p:nvPr/>
          </p:nvSpPr>
          <p:spPr bwMode="auto">
            <a:xfrm>
              <a:off x="7759" y="2580"/>
              <a:ext cx="146" cy="172"/>
            </a:xfrm>
            <a:custGeom>
              <a:avLst/>
              <a:gdLst>
                <a:gd name="T0" fmla="*/ 5177 w 5435"/>
                <a:gd name="T1" fmla="*/ 5419 h 6400"/>
                <a:gd name="T2" fmla="*/ 4011 w 5435"/>
                <a:gd name="T3" fmla="*/ 6147 h 6400"/>
                <a:gd name="T4" fmla="*/ 2917 w 5435"/>
                <a:gd name="T5" fmla="*/ 5020 h 6400"/>
                <a:gd name="T6" fmla="*/ 4090 w 5435"/>
                <a:gd name="T7" fmla="*/ 3802 h 6400"/>
                <a:gd name="T8" fmla="*/ 5340 w 5435"/>
                <a:gd name="T9" fmla="*/ 4601 h 6400"/>
                <a:gd name="T10" fmla="*/ 4215 w 5435"/>
                <a:gd name="T11" fmla="*/ 3558 h 6400"/>
                <a:gd name="T12" fmla="*/ 4090 w 5435"/>
                <a:gd name="T13" fmla="*/ 701 h 6400"/>
                <a:gd name="T14" fmla="*/ 3508 w 5435"/>
                <a:gd name="T15" fmla="*/ 476 h 6400"/>
                <a:gd name="T16" fmla="*/ 2832 w 5435"/>
                <a:gd name="T17" fmla="*/ 351 h 6400"/>
                <a:gd name="T18" fmla="*/ 2707 w 5435"/>
                <a:gd name="T19" fmla="*/ 0 h 6400"/>
                <a:gd name="T20" fmla="*/ 1383 w 5435"/>
                <a:gd name="T21" fmla="*/ 125 h 6400"/>
                <a:gd name="T22" fmla="*/ 832 w 5435"/>
                <a:gd name="T23" fmla="*/ 351 h 6400"/>
                <a:gd name="T24" fmla="*/ 707 w 5435"/>
                <a:gd name="T25" fmla="*/ 701 h 6400"/>
                <a:gd name="T26" fmla="*/ 0 w 5435"/>
                <a:gd name="T27" fmla="*/ 826 h 6400"/>
                <a:gd name="T28" fmla="*/ 125 w 5435"/>
                <a:gd name="T29" fmla="*/ 6400 h 6400"/>
                <a:gd name="T30" fmla="*/ 5408 w 5435"/>
                <a:gd name="T31" fmla="*/ 5514 h 6400"/>
                <a:gd name="T32" fmla="*/ 957 w 5435"/>
                <a:gd name="T33" fmla="*/ 601 h 6400"/>
                <a:gd name="T34" fmla="*/ 1633 w 5435"/>
                <a:gd name="T35" fmla="*/ 476 h 6400"/>
                <a:gd name="T36" fmla="*/ 2582 w 5435"/>
                <a:gd name="T37" fmla="*/ 250 h 6400"/>
                <a:gd name="T38" fmla="*/ 2707 w 5435"/>
                <a:gd name="T39" fmla="*/ 601 h 6400"/>
                <a:gd name="T40" fmla="*/ 3258 w 5435"/>
                <a:gd name="T41" fmla="*/ 826 h 6400"/>
                <a:gd name="T42" fmla="*/ 957 w 5435"/>
                <a:gd name="T43" fmla="*/ 1052 h 6400"/>
                <a:gd name="T44" fmla="*/ 957 w 5435"/>
                <a:gd name="T45" fmla="*/ 601 h 6400"/>
                <a:gd name="T46" fmla="*/ 250 w 5435"/>
                <a:gd name="T47" fmla="*/ 6150 h 6400"/>
                <a:gd name="T48" fmla="*/ 707 w 5435"/>
                <a:gd name="T49" fmla="*/ 951 h 6400"/>
                <a:gd name="T50" fmla="*/ 832 w 5435"/>
                <a:gd name="T51" fmla="*/ 1302 h 6400"/>
                <a:gd name="T52" fmla="*/ 3508 w 5435"/>
                <a:gd name="T53" fmla="*/ 1177 h 6400"/>
                <a:gd name="T54" fmla="*/ 3965 w 5435"/>
                <a:gd name="T55" fmla="*/ 951 h 6400"/>
                <a:gd name="T56" fmla="*/ 3821 w 5435"/>
                <a:gd name="T57" fmla="*/ 3577 h 6400"/>
                <a:gd name="T58" fmla="*/ 3618 w 5435"/>
                <a:gd name="T59" fmla="*/ 3632 h 6400"/>
                <a:gd name="T60" fmla="*/ 3204 w 5435"/>
                <a:gd name="T61" fmla="*/ 3861 h 6400"/>
                <a:gd name="T62" fmla="*/ 2709 w 5435"/>
                <a:gd name="T63" fmla="*/ 4621 h 6400"/>
                <a:gd name="T64" fmla="*/ 2831 w 5435"/>
                <a:gd name="T65" fmla="*/ 5642 h 6400"/>
                <a:gd name="T66" fmla="*/ 3285 w 5435"/>
                <a:gd name="T67" fmla="*/ 6150 h 6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35" h="6400">
                  <a:moveTo>
                    <a:pt x="5340" y="5351"/>
                  </a:moveTo>
                  <a:cubicBezTo>
                    <a:pt x="5276" y="5325"/>
                    <a:pt x="5203" y="5356"/>
                    <a:pt x="5177" y="5419"/>
                  </a:cubicBezTo>
                  <a:cubicBezTo>
                    <a:pt x="4996" y="5863"/>
                    <a:pt x="4569" y="6150"/>
                    <a:pt x="4090" y="6150"/>
                  </a:cubicBezTo>
                  <a:cubicBezTo>
                    <a:pt x="4064" y="6150"/>
                    <a:pt x="4037" y="6149"/>
                    <a:pt x="4011" y="6147"/>
                  </a:cubicBezTo>
                  <a:cubicBezTo>
                    <a:pt x="3996" y="6146"/>
                    <a:pt x="3981" y="6145"/>
                    <a:pt x="3967" y="6144"/>
                  </a:cubicBezTo>
                  <a:cubicBezTo>
                    <a:pt x="3391" y="6083"/>
                    <a:pt x="2938" y="5606"/>
                    <a:pt x="2917" y="5020"/>
                  </a:cubicBezTo>
                  <a:cubicBezTo>
                    <a:pt x="2916" y="5005"/>
                    <a:pt x="2916" y="4991"/>
                    <a:pt x="2916" y="4976"/>
                  </a:cubicBezTo>
                  <a:cubicBezTo>
                    <a:pt x="2916" y="4329"/>
                    <a:pt x="3442" y="3802"/>
                    <a:pt x="4090" y="3802"/>
                  </a:cubicBezTo>
                  <a:cubicBezTo>
                    <a:pt x="4569" y="3802"/>
                    <a:pt x="4996" y="4089"/>
                    <a:pt x="5177" y="4532"/>
                  </a:cubicBezTo>
                  <a:cubicBezTo>
                    <a:pt x="5203" y="4596"/>
                    <a:pt x="5276" y="4627"/>
                    <a:pt x="5340" y="4601"/>
                  </a:cubicBezTo>
                  <a:cubicBezTo>
                    <a:pt x="5404" y="4575"/>
                    <a:pt x="5435" y="4502"/>
                    <a:pt x="5408" y="4438"/>
                  </a:cubicBezTo>
                  <a:cubicBezTo>
                    <a:pt x="5205" y="3939"/>
                    <a:pt x="4744" y="3603"/>
                    <a:pt x="4215" y="3558"/>
                  </a:cubicBezTo>
                  <a:lnTo>
                    <a:pt x="4215" y="826"/>
                  </a:lnTo>
                  <a:cubicBezTo>
                    <a:pt x="4215" y="757"/>
                    <a:pt x="4159" y="701"/>
                    <a:pt x="4090" y="701"/>
                  </a:cubicBezTo>
                  <a:lnTo>
                    <a:pt x="3508" y="701"/>
                  </a:lnTo>
                  <a:lnTo>
                    <a:pt x="3508" y="476"/>
                  </a:lnTo>
                  <a:cubicBezTo>
                    <a:pt x="3508" y="407"/>
                    <a:pt x="3452" y="351"/>
                    <a:pt x="3383" y="351"/>
                  </a:cubicBezTo>
                  <a:lnTo>
                    <a:pt x="2832" y="351"/>
                  </a:lnTo>
                  <a:lnTo>
                    <a:pt x="2832" y="125"/>
                  </a:lnTo>
                  <a:cubicBezTo>
                    <a:pt x="2832" y="56"/>
                    <a:pt x="2776" y="0"/>
                    <a:pt x="2707" y="0"/>
                  </a:cubicBezTo>
                  <a:lnTo>
                    <a:pt x="1508" y="0"/>
                  </a:lnTo>
                  <a:cubicBezTo>
                    <a:pt x="1439" y="0"/>
                    <a:pt x="1383" y="56"/>
                    <a:pt x="1383" y="125"/>
                  </a:cubicBezTo>
                  <a:lnTo>
                    <a:pt x="1383" y="351"/>
                  </a:lnTo>
                  <a:lnTo>
                    <a:pt x="832" y="351"/>
                  </a:lnTo>
                  <a:cubicBezTo>
                    <a:pt x="763" y="351"/>
                    <a:pt x="707" y="407"/>
                    <a:pt x="707" y="476"/>
                  </a:cubicBezTo>
                  <a:lnTo>
                    <a:pt x="707" y="701"/>
                  </a:lnTo>
                  <a:lnTo>
                    <a:pt x="125" y="701"/>
                  </a:lnTo>
                  <a:cubicBezTo>
                    <a:pt x="56" y="701"/>
                    <a:pt x="0" y="757"/>
                    <a:pt x="0" y="826"/>
                  </a:cubicBezTo>
                  <a:lnTo>
                    <a:pt x="0" y="6275"/>
                  </a:lnTo>
                  <a:cubicBezTo>
                    <a:pt x="0" y="6344"/>
                    <a:pt x="56" y="6400"/>
                    <a:pt x="125" y="6400"/>
                  </a:cubicBezTo>
                  <a:lnTo>
                    <a:pt x="4090" y="6400"/>
                  </a:lnTo>
                  <a:cubicBezTo>
                    <a:pt x="4671" y="6400"/>
                    <a:pt x="5189" y="6052"/>
                    <a:pt x="5408" y="5514"/>
                  </a:cubicBezTo>
                  <a:cubicBezTo>
                    <a:pt x="5435" y="5450"/>
                    <a:pt x="5404" y="5377"/>
                    <a:pt x="5340" y="5351"/>
                  </a:cubicBezTo>
                  <a:close/>
                  <a:moveTo>
                    <a:pt x="957" y="601"/>
                  </a:moveTo>
                  <a:lnTo>
                    <a:pt x="1508" y="601"/>
                  </a:lnTo>
                  <a:cubicBezTo>
                    <a:pt x="1577" y="601"/>
                    <a:pt x="1633" y="545"/>
                    <a:pt x="1633" y="476"/>
                  </a:cubicBezTo>
                  <a:lnTo>
                    <a:pt x="1633" y="250"/>
                  </a:lnTo>
                  <a:lnTo>
                    <a:pt x="2582" y="250"/>
                  </a:lnTo>
                  <a:lnTo>
                    <a:pt x="2582" y="476"/>
                  </a:lnTo>
                  <a:cubicBezTo>
                    <a:pt x="2582" y="545"/>
                    <a:pt x="2638" y="601"/>
                    <a:pt x="2707" y="601"/>
                  </a:cubicBezTo>
                  <a:lnTo>
                    <a:pt x="3258" y="601"/>
                  </a:lnTo>
                  <a:lnTo>
                    <a:pt x="3258" y="826"/>
                  </a:lnTo>
                  <a:lnTo>
                    <a:pt x="3258" y="1052"/>
                  </a:lnTo>
                  <a:lnTo>
                    <a:pt x="957" y="1052"/>
                  </a:lnTo>
                  <a:lnTo>
                    <a:pt x="957" y="826"/>
                  </a:lnTo>
                  <a:lnTo>
                    <a:pt x="957" y="601"/>
                  </a:lnTo>
                  <a:close/>
                  <a:moveTo>
                    <a:pt x="3285" y="6150"/>
                  </a:moveTo>
                  <a:lnTo>
                    <a:pt x="250" y="6150"/>
                  </a:lnTo>
                  <a:lnTo>
                    <a:pt x="250" y="951"/>
                  </a:lnTo>
                  <a:lnTo>
                    <a:pt x="707" y="951"/>
                  </a:lnTo>
                  <a:lnTo>
                    <a:pt x="707" y="1177"/>
                  </a:lnTo>
                  <a:cubicBezTo>
                    <a:pt x="707" y="1246"/>
                    <a:pt x="763" y="1302"/>
                    <a:pt x="832" y="1302"/>
                  </a:cubicBezTo>
                  <a:lnTo>
                    <a:pt x="3383" y="1302"/>
                  </a:lnTo>
                  <a:cubicBezTo>
                    <a:pt x="3452" y="1302"/>
                    <a:pt x="3508" y="1246"/>
                    <a:pt x="3508" y="1177"/>
                  </a:cubicBezTo>
                  <a:lnTo>
                    <a:pt x="3508" y="951"/>
                  </a:lnTo>
                  <a:lnTo>
                    <a:pt x="3965" y="951"/>
                  </a:lnTo>
                  <a:lnTo>
                    <a:pt x="3965" y="3557"/>
                  </a:lnTo>
                  <a:cubicBezTo>
                    <a:pt x="3917" y="3562"/>
                    <a:pt x="3869" y="3568"/>
                    <a:pt x="3821" y="3577"/>
                  </a:cubicBezTo>
                  <a:cubicBezTo>
                    <a:pt x="3808" y="3580"/>
                    <a:pt x="3794" y="3583"/>
                    <a:pt x="3780" y="3586"/>
                  </a:cubicBezTo>
                  <a:cubicBezTo>
                    <a:pt x="3725" y="3598"/>
                    <a:pt x="3671" y="3613"/>
                    <a:pt x="3618" y="3632"/>
                  </a:cubicBezTo>
                  <a:cubicBezTo>
                    <a:pt x="3502" y="3674"/>
                    <a:pt x="3391" y="3729"/>
                    <a:pt x="3289" y="3799"/>
                  </a:cubicBezTo>
                  <a:cubicBezTo>
                    <a:pt x="3260" y="3818"/>
                    <a:pt x="3232" y="3839"/>
                    <a:pt x="3204" y="3861"/>
                  </a:cubicBezTo>
                  <a:cubicBezTo>
                    <a:pt x="3105" y="3940"/>
                    <a:pt x="3015" y="4034"/>
                    <a:pt x="2940" y="4136"/>
                  </a:cubicBezTo>
                  <a:cubicBezTo>
                    <a:pt x="2834" y="4280"/>
                    <a:pt x="2754" y="4449"/>
                    <a:pt x="2709" y="4621"/>
                  </a:cubicBezTo>
                  <a:cubicBezTo>
                    <a:pt x="2664" y="4796"/>
                    <a:pt x="2647" y="4979"/>
                    <a:pt x="2676" y="5158"/>
                  </a:cubicBezTo>
                  <a:cubicBezTo>
                    <a:pt x="2702" y="5328"/>
                    <a:pt x="2750" y="5491"/>
                    <a:pt x="2831" y="5642"/>
                  </a:cubicBezTo>
                  <a:cubicBezTo>
                    <a:pt x="2916" y="5798"/>
                    <a:pt x="3028" y="5939"/>
                    <a:pt x="3162" y="6055"/>
                  </a:cubicBezTo>
                  <a:cubicBezTo>
                    <a:pt x="3201" y="6089"/>
                    <a:pt x="3242" y="6121"/>
                    <a:pt x="3285" y="615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5" name="Freeform 593">
              <a:extLst>
                <a:ext uri="{FF2B5EF4-FFF2-40B4-BE49-F238E27FC236}">
                  <a16:creationId xmlns:a16="http://schemas.microsoft.com/office/drawing/2014/main" id="{82FD345E-0943-4CCF-BCF6-47277F429219}"/>
                </a:ext>
              </a:extLst>
            </p:cNvPr>
            <p:cNvSpPr>
              <a:spLocks/>
            </p:cNvSpPr>
            <p:nvPr/>
          </p:nvSpPr>
          <p:spPr bwMode="auto">
            <a:xfrm>
              <a:off x="7848" y="2698"/>
              <a:ext cx="43" cy="31"/>
            </a:xfrm>
            <a:custGeom>
              <a:avLst/>
              <a:gdLst>
                <a:gd name="T0" fmla="*/ 1375 w 1601"/>
                <a:gd name="T1" fmla="*/ 49 h 1146"/>
                <a:gd name="T2" fmla="*/ 580 w 1601"/>
                <a:gd name="T3" fmla="*/ 844 h 1146"/>
                <a:gd name="T4" fmla="*/ 226 w 1601"/>
                <a:gd name="T5" fmla="*/ 491 h 1146"/>
                <a:gd name="T6" fmla="*/ 49 w 1601"/>
                <a:gd name="T7" fmla="*/ 491 h 1146"/>
                <a:gd name="T8" fmla="*/ 49 w 1601"/>
                <a:gd name="T9" fmla="*/ 667 h 1146"/>
                <a:gd name="T10" fmla="*/ 491 w 1601"/>
                <a:gd name="T11" fmla="*/ 1109 h 1146"/>
                <a:gd name="T12" fmla="*/ 580 w 1601"/>
                <a:gd name="T13" fmla="*/ 1146 h 1146"/>
                <a:gd name="T14" fmla="*/ 668 w 1601"/>
                <a:gd name="T15" fmla="*/ 1109 h 1146"/>
                <a:gd name="T16" fmla="*/ 1552 w 1601"/>
                <a:gd name="T17" fmla="*/ 225 h 1146"/>
                <a:gd name="T18" fmla="*/ 1552 w 1601"/>
                <a:gd name="T19" fmla="*/ 49 h 1146"/>
                <a:gd name="T20" fmla="*/ 1375 w 1601"/>
                <a:gd name="T21" fmla="*/ 49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1" h="1146">
                  <a:moveTo>
                    <a:pt x="1375" y="49"/>
                  </a:moveTo>
                  <a:lnTo>
                    <a:pt x="580" y="844"/>
                  </a:lnTo>
                  <a:lnTo>
                    <a:pt x="226" y="491"/>
                  </a:lnTo>
                  <a:cubicBezTo>
                    <a:pt x="177" y="442"/>
                    <a:pt x="98" y="442"/>
                    <a:pt x="49" y="491"/>
                  </a:cubicBezTo>
                  <a:cubicBezTo>
                    <a:pt x="0" y="539"/>
                    <a:pt x="0" y="619"/>
                    <a:pt x="49" y="667"/>
                  </a:cubicBezTo>
                  <a:lnTo>
                    <a:pt x="491" y="1109"/>
                  </a:lnTo>
                  <a:cubicBezTo>
                    <a:pt x="516" y="1134"/>
                    <a:pt x="548" y="1146"/>
                    <a:pt x="580" y="1146"/>
                  </a:cubicBezTo>
                  <a:cubicBezTo>
                    <a:pt x="612" y="1146"/>
                    <a:pt x="644" y="1134"/>
                    <a:pt x="668" y="1109"/>
                  </a:cubicBezTo>
                  <a:lnTo>
                    <a:pt x="1552" y="225"/>
                  </a:lnTo>
                  <a:cubicBezTo>
                    <a:pt x="1601" y="176"/>
                    <a:pt x="1601" y="97"/>
                    <a:pt x="1552" y="49"/>
                  </a:cubicBezTo>
                  <a:cubicBezTo>
                    <a:pt x="1503" y="0"/>
                    <a:pt x="1424" y="0"/>
                    <a:pt x="1375" y="49"/>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6" name="Freeform 594">
              <a:extLst>
                <a:ext uri="{FF2B5EF4-FFF2-40B4-BE49-F238E27FC236}">
                  <a16:creationId xmlns:a16="http://schemas.microsoft.com/office/drawing/2014/main" id="{0FDB7E3E-C7C9-46A8-9353-B12A7CF46702}"/>
                </a:ext>
              </a:extLst>
            </p:cNvPr>
            <p:cNvSpPr>
              <a:spLocks/>
            </p:cNvSpPr>
            <p:nvPr/>
          </p:nvSpPr>
          <p:spPr bwMode="auto">
            <a:xfrm>
              <a:off x="7795" y="2636"/>
              <a:ext cx="58" cy="7"/>
            </a:xfrm>
            <a:custGeom>
              <a:avLst/>
              <a:gdLst>
                <a:gd name="T0" fmla="*/ 125 w 2162"/>
                <a:gd name="T1" fmla="*/ 250 h 250"/>
                <a:gd name="T2" fmla="*/ 2037 w 2162"/>
                <a:gd name="T3" fmla="*/ 250 h 250"/>
                <a:gd name="T4" fmla="*/ 2162 w 2162"/>
                <a:gd name="T5" fmla="*/ 125 h 250"/>
                <a:gd name="T6" fmla="*/ 2037 w 2162"/>
                <a:gd name="T7" fmla="*/ 0 h 250"/>
                <a:gd name="T8" fmla="*/ 125 w 2162"/>
                <a:gd name="T9" fmla="*/ 0 h 250"/>
                <a:gd name="T10" fmla="*/ 0 w 2162"/>
                <a:gd name="T11" fmla="*/ 125 h 250"/>
                <a:gd name="T12" fmla="*/ 125 w 2162"/>
                <a:gd name="T13" fmla="*/ 250 h 250"/>
              </a:gdLst>
              <a:ahLst/>
              <a:cxnLst>
                <a:cxn ang="0">
                  <a:pos x="T0" y="T1"/>
                </a:cxn>
                <a:cxn ang="0">
                  <a:pos x="T2" y="T3"/>
                </a:cxn>
                <a:cxn ang="0">
                  <a:pos x="T4" y="T5"/>
                </a:cxn>
                <a:cxn ang="0">
                  <a:pos x="T6" y="T7"/>
                </a:cxn>
                <a:cxn ang="0">
                  <a:pos x="T8" y="T9"/>
                </a:cxn>
                <a:cxn ang="0">
                  <a:pos x="T10" y="T11"/>
                </a:cxn>
                <a:cxn ang="0">
                  <a:pos x="T12" y="T13"/>
                </a:cxn>
              </a:cxnLst>
              <a:rect l="0" t="0" r="r" b="b"/>
              <a:pathLst>
                <a:path w="2162" h="250">
                  <a:moveTo>
                    <a:pt x="125" y="250"/>
                  </a:moveTo>
                  <a:lnTo>
                    <a:pt x="2037" y="250"/>
                  </a:lnTo>
                  <a:cubicBezTo>
                    <a:pt x="2106" y="250"/>
                    <a:pt x="2162" y="194"/>
                    <a:pt x="2162" y="125"/>
                  </a:cubicBezTo>
                  <a:cubicBezTo>
                    <a:pt x="2162" y="56"/>
                    <a:pt x="2106" y="0"/>
                    <a:pt x="2037" y="0"/>
                  </a:cubicBezTo>
                  <a:lnTo>
                    <a:pt x="125" y="0"/>
                  </a:lnTo>
                  <a:cubicBezTo>
                    <a:pt x="56" y="0"/>
                    <a:pt x="0" y="56"/>
                    <a:pt x="0" y="125"/>
                  </a:cubicBezTo>
                  <a:cubicBezTo>
                    <a:pt x="0" y="194"/>
                    <a:pt x="56" y="250"/>
                    <a:pt x="125" y="25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7" name="Freeform 595">
              <a:extLst>
                <a:ext uri="{FF2B5EF4-FFF2-40B4-BE49-F238E27FC236}">
                  <a16:creationId xmlns:a16="http://schemas.microsoft.com/office/drawing/2014/main" id="{A6729239-F6CD-4284-8670-BA742FE77585}"/>
                </a:ext>
              </a:extLst>
            </p:cNvPr>
            <p:cNvSpPr>
              <a:spLocks/>
            </p:cNvSpPr>
            <p:nvPr/>
          </p:nvSpPr>
          <p:spPr bwMode="auto">
            <a:xfrm>
              <a:off x="7778" y="2636"/>
              <a:ext cx="10" cy="7"/>
            </a:xfrm>
            <a:custGeom>
              <a:avLst/>
              <a:gdLst>
                <a:gd name="T0" fmla="*/ 259 w 384"/>
                <a:gd name="T1" fmla="*/ 0 h 250"/>
                <a:gd name="T2" fmla="*/ 125 w 384"/>
                <a:gd name="T3" fmla="*/ 0 h 250"/>
                <a:gd name="T4" fmla="*/ 0 w 384"/>
                <a:gd name="T5" fmla="*/ 125 h 250"/>
                <a:gd name="T6" fmla="*/ 125 w 384"/>
                <a:gd name="T7" fmla="*/ 250 h 250"/>
                <a:gd name="T8" fmla="*/ 259 w 384"/>
                <a:gd name="T9" fmla="*/ 250 h 250"/>
                <a:gd name="T10" fmla="*/ 384 w 384"/>
                <a:gd name="T11" fmla="*/ 125 h 250"/>
                <a:gd name="T12" fmla="*/ 259 w 384"/>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384" h="250">
                  <a:moveTo>
                    <a:pt x="259" y="0"/>
                  </a:moveTo>
                  <a:lnTo>
                    <a:pt x="125" y="0"/>
                  </a:lnTo>
                  <a:cubicBezTo>
                    <a:pt x="56" y="0"/>
                    <a:pt x="0" y="56"/>
                    <a:pt x="0" y="125"/>
                  </a:cubicBezTo>
                  <a:cubicBezTo>
                    <a:pt x="0" y="194"/>
                    <a:pt x="56" y="250"/>
                    <a:pt x="125" y="250"/>
                  </a:cubicBezTo>
                  <a:lnTo>
                    <a:pt x="259" y="250"/>
                  </a:lnTo>
                  <a:cubicBezTo>
                    <a:pt x="328" y="250"/>
                    <a:pt x="384" y="194"/>
                    <a:pt x="384" y="125"/>
                  </a:cubicBezTo>
                  <a:cubicBezTo>
                    <a:pt x="384" y="56"/>
                    <a:pt x="328" y="0"/>
                    <a:pt x="259"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8" name="Freeform 596">
              <a:extLst>
                <a:ext uri="{FF2B5EF4-FFF2-40B4-BE49-F238E27FC236}">
                  <a16:creationId xmlns:a16="http://schemas.microsoft.com/office/drawing/2014/main" id="{3BD0EE4E-BDEB-47C6-BECA-0C0E3DA43529}"/>
                </a:ext>
              </a:extLst>
            </p:cNvPr>
            <p:cNvSpPr>
              <a:spLocks/>
            </p:cNvSpPr>
            <p:nvPr/>
          </p:nvSpPr>
          <p:spPr bwMode="auto">
            <a:xfrm>
              <a:off x="7795" y="2657"/>
              <a:ext cx="58" cy="7"/>
            </a:xfrm>
            <a:custGeom>
              <a:avLst/>
              <a:gdLst>
                <a:gd name="T0" fmla="*/ 125 w 2162"/>
                <a:gd name="T1" fmla="*/ 250 h 250"/>
                <a:gd name="T2" fmla="*/ 2037 w 2162"/>
                <a:gd name="T3" fmla="*/ 250 h 250"/>
                <a:gd name="T4" fmla="*/ 2162 w 2162"/>
                <a:gd name="T5" fmla="*/ 125 h 250"/>
                <a:gd name="T6" fmla="*/ 2037 w 2162"/>
                <a:gd name="T7" fmla="*/ 0 h 250"/>
                <a:gd name="T8" fmla="*/ 125 w 2162"/>
                <a:gd name="T9" fmla="*/ 0 h 250"/>
                <a:gd name="T10" fmla="*/ 0 w 2162"/>
                <a:gd name="T11" fmla="*/ 125 h 250"/>
                <a:gd name="T12" fmla="*/ 125 w 2162"/>
                <a:gd name="T13" fmla="*/ 250 h 250"/>
              </a:gdLst>
              <a:ahLst/>
              <a:cxnLst>
                <a:cxn ang="0">
                  <a:pos x="T0" y="T1"/>
                </a:cxn>
                <a:cxn ang="0">
                  <a:pos x="T2" y="T3"/>
                </a:cxn>
                <a:cxn ang="0">
                  <a:pos x="T4" y="T5"/>
                </a:cxn>
                <a:cxn ang="0">
                  <a:pos x="T6" y="T7"/>
                </a:cxn>
                <a:cxn ang="0">
                  <a:pos x="T8" y="T9"/>
                </a:cxn>
                <a:cxn ang="0">
                  <a:pos x="T10" y="T11"/>
                </a:cxn>
                <a:cxn ang="0">
                  <a:pos x="T12" y="T13"/>
                </a:cxn>
              </a:cxnLst>
              <a:rect l="0" t="0" r="r" b="b"/>
              <a:pathLst>
                <a:path w="2162" h="250">
                  <a:moveTo>
                    <a:pt x="125" y="250"/>
                  </a:moveTo>
                  <a:lnTo>
                    <a:pt x="2037" y="250"/>
                  </a:lnTo>
                  <a:cubicBezTo>
                    <a:pt x="2106" y="250"/>
                    <a:pt x="2162" y="194"/>
                    <a:pt x="2162" y="125"/>
                  </a:cubicBezTo>
                  <a:cubicBezTo>
                    <a:pt x="2162" y="56"/>
                    <a:pt x="2106" y="0"/>
                    <a:pt x="2037" y="0"/>
                  </a:cubicBezTo>
                  <a:lnTo>
                    <a:pt x="125" y="0"/>
                  </a:lnTo>
                  <a:cubicBezTo>
                    <a:pt x="56" y="0"/>
                    <a:pt x="0" y="56"/>
                    <a:pt x="0" y="125"/>
                  </a:cubicBezTo>
                  <a:cubicBezTo>
                    <a:pt x="0" y="194"/>
                    <a:pt x="56" y="250"/>
                    <a:pt x="125" y="25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39" name="Freeform 597">
              <a:extLst>
                <a:ext uri="{FF2B5EF4-FFF2-40B4-BE49-F238E27FC236}">
                  <a16:creationId xmlns:a16="http://schemas.microsoft.com/office/drawing/2014/main" id="{B4CD3FE1-16E6-4C42-80CB-E0BEA7E902A7}"/>
                </a:ext>
              </a:extLst>
            </p:cNvPr>
            <p:cNvSpPr>
              <a:spLocks/>
            </p:cNvSpPr>
            <p:nvPr/>
          </p:nvSpPr>
          <p:spPr bwMode="auto">
            <a:xfrm>
              <a:off x="7778" y="2657"/>
              <a:ext cx="10" cy="7"/>
            </a:xfrm>
            <a:custGeom>
              <a:avLst/>
              <a:gdLst>
                <a:gd name="T0" fmla="*/ 259 w 384"/>
                <a:gd name="T1" fmla="*/ 0 h 250"/>
                <a:gd name="T2" fmla="*/ 125 w 384"/>
                <a:gd name="T3" fmla="*/ 0 h 250"/>
                <a:gd name="T4" fmla="*/ 0 w 384"/>
                <a:gd name="T5" fmla="*/ 125 h 250"/>
                <a:gd name="T6" fmla="*/ 125 w 384"/>
                <a:gd name="T7" fmla="*/ 250 h 250"/>
                <a:gd name="T8" fmla="*/ 259 w 384"/>
                <a:gd name="T9" fmla="*/ 250 h 250"/>
                <a:gd name="T10" fmla="*/ 384 w 384"/>
                <a:gd name="T11" fmla="*/ 125 h 250"/>
                <a:gd name="T12" fmla="*/ 259 w 384"/>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384" h="250">
                  <a:moveTo>
                    <a:pt x="259" y="0"/>
                  </a:moveTo>
                  <a:lnTo>
                    <a:pt x="125" y="0"/>
                  </a:lnTo>
                  <a:cubicBezTo>
                    <a:pt x="56" y="0"/>
                    <a:pt x="0" y="56"/>
                    <a:pt x="0" y="125"/>
                  </a:cubicBezTo>
                  <a:cubicBezTo>
                    <a:pt x="0" y="194"/>
                    <a:pt x="56" y="250"/>
                    <a:pt x="125" y="250"/>
                  </a:cubicBezTo>
                  <a:lnTo>
                    <a:pt x="259" y="250"/>
                  </a:lnTo>
                  <a:cubicBezTo>
                    <a:pt x="328" y="250"/>
                    <a:pt x="384" y="194"/>
                    <a:pt x="384" y="125"/>
                  </a:cubicBezTo>
                  <a:cubicBezTo>
                    <a:pt x="384" y="56"/>
                    <a:pt x="328" y="0"/>
                    <a:pt x="259"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0" name="Freeform 598">
              <a:extLst>
                <a:ext uri="{FF2B5EF4-FFF2-40B4-BE49-F238E27FC236}">
                  <a16:creationId xmlns:a16="http://schemas.microsoft.com/office/drawing/2014/main" id="{FA0EA69E-D743-4D14-9FD0-46E16FA6F333}"/>
                </a:ext>
              </a:extLst>
            </p:cNvPr>
            <p:cNvSpPr>
              <a:spLocks/>
            </p:cNvSpPr>
            <p:nvPr/>
          </p:nvSpPr>
          <p:spPr bwMode="auto">
            <a:xfrm>
              <a:off x="7795" y="2678"/>
              <a:ext cx="39" cy="7"/>
            </a:xfrm>
            <a:custGeom>
              <a:avLst/>
              <a:gdLst>
                <a:gd name="T0" fmla="*/ 1435 w 1435"/>
                <a:gd name="T1" fmla="*/ 125 h 250"/>
                <a:gd name="T2" fmla="*/ 1310 w 1435"/>
                <a:gd name="T3" fmla="*/ 0 h 250"/>
                <a:gd name="T4" fmla="*/ 125 w 1435"/>
                <a:gd name="T5" fmla="*/ 0 h 250"/>
                <a:gd name="T6" fmla="*/ 0 w 1435"/>
                <a:gd name="T7" fmla="*/ 125 h 250"/>
                <a:gd name="T8" fmla="*/ 125 w 1435"/>
                <a:gd name="T9" fmla="*/ 250 h 250"/>
                <a:gd name="T10" fmla="*/ 1310 w 1435"/>
                <a:gd name="T11" fmla="*/ 250 h 250"/>
                <a:gd name="T12" fmla="*/ 1435 w 1435"/>
                <a:gd name="T13" fmla="*/ 125 h 250"/>
              </a:gdLst>
              <a:ahLst/>
              <a:cxnLst>
                <a:cxn ang="0">
                  <a:pos x="T0" y="T1"/>
                </a:cxn>
                <a:cxn ang="0">
                  <a:pos x="T2" y="T3"/>
                </a:cxn>
                <a:cxn ang="0">
                  <a:pos x="T4" y="T5"/>
                </a:cxn>
                <a:cxn ang="0">
                  <a:pos x="T6" y="T7"/>
                </a:cxn>
                <a:cxn ang="0">
                  <a:pos x="T8" y="T9"/>
                </a:cxn>
                <a:cxn ang="0">
                  <a:pos x="T10" y="T11"/>
                </a:cxn>
                <a:cxn ang="0">
                  <a:pos x="T12" y="T13"/>
                </a:cxn>
              </a:cxnLst>
              <a:rect l="0" t="0" r="r" b="b"/>
              <a:pathLst>
                <a:path w="1435" h="250">
                  <a:moveTo>
                    <a:pt x="1435" y="125"/>
                  </a:moveTo>
                  <a:cubicBezTo>
                    <a:pt x="1435" y="56"/>
                    <a:pt x="1379" y="0"/>
                    <a:pt x="1310" y="0"/>
                  </a:cubicBezTo>
                  <a:lnTo>
                    <a:pt x="125" y="0"/>
                  </a:lnTo>
                  <a:cubicBezTo>
                    <a:pt x="56" y="0"/>
                    <a:pt x="0" y="56"/>
                    <a:pt x="0" y="125"/>
                  </a:cubicBezTo>
                  <a:cubicBezTo>
                    <a:pt x="0" y="194"/>
                    <a:pt x="56" y="250"/>
                    <a:pt x="125" y="250"/>
                  </a:cubicBezTo>
                  <a:lnTo>
                    <a:pt x="1310" y="250"/>
                  </a:lnTo>
                  <a:cubicBezTo>
                    <a:pt x="1379" y="250"/>
                    <a:pt x="1435" y="194"/>
                    <a:pt x="1435" y="125"/>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1" name="Freeform 599">
              <a:extLst>
                <a:ext uri="{FF2B5EF4-FFF2-40B4-BE49-F238E27FC236}">
                  <a16:creationId xmlns:a16="http://schemas.microsoft.com/office/drawing/2014/main" id="{E37C9FD1-AF07-4246-81DE-A30DF9530DBB}"/>
                </a:ext>
              </a:extLst>
            </p:cNvPr>
            <p:cNvSpPr>
              <a:spLocks/>
            </p:cNvSpPr>
            <p:nvPr/>
          </p:nvSpPr>
          <p:spPr bwMode="auto">
            <a:xfrm>
              <a:off x="7778" y="2678"/>
              <a:ext cx="10" cy="7"/>
            </a:xfrm>
            <a:custGeom>
              <a:avLst/>
              <a:gdLst>
                <a:gd name="T0" fmla="*/ 259 w 384"/>
                <a:gd name="T1" fmla="*/ 0 h 250"/>
                <a:gd name="T2" fmla="*/ 125 w 384"/>
                <a:gd name="T3" fmla="*/ 0 h 250"/>
                <a:gd name="T4" fmla="*/ 0 w 384"/>
                <a:gd name="T5" fmla="*/ 125 h 250"/>
                <a:gd name="T6" fmla="*/ 125 w 384"/>
                <a:gd name="T7" fmla="*/ 250 h 250"/>
                <a:gd name="T8" fmla="*/ 259 w 384"/>
                <a:gd name="T9" fmla="*/ 250 h 250"/>
                <a:gd name="T10" fmla="*/ 384 w 384"/>
                <a:gd name="T11" fmla="*/ 125 h 250"/>
                <a:gd name="T12" fmla="*/ 259 w 384"/>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384" h="250">
                  <a:moveTo>
                    <a:pt x="259" y="0"/>
                  </a:moveTo>
                  <a:lnTo>
                    <a:pt x="125" y="0"/>
                  </a:lnTo>
                  <a:cubicBezTo>
                    <a:pt x="56" y="0"/>
                    <a:pt x="0" y="56"/>
                    <a:pt x="0" y="125"/>
                  </a:cubicBezTo>
                  <a:cubicBezTo>
                    <a:pt x="0" y="194"/>
                    <a:pt x="56" y="250"/>
                    <a:pt x="125" y="250"/>
                  </a:cubicBezTo>
                  <a:lnTo>
                    <a:pt x="259" y="250"/>
                  </a:lnTo>
                  <a:cubicBezTo>
                    <a:pt x="328" y="250"/>
                    <a:pt x="384" y="194"/>
                    <a:pt x="384" y="125"/>
                  </a:cubicBezTo>
                  <a:cubicBezTo>
                    <a:pt x="384" y="56"/>
                    <a:pt x="328" y="0"/>
                    <a:pt x="259"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2" name="Freeform 600">
              <a:extLst>
                <a:ext uri="{FF2B5EF4-FFF2-40B4-BE49-F238E27FC236}">
                  <a16:creationId xmlns:a16="http://schemas.microsoft.com/office/drawing/2014/main" id="{6AF24E55-49DA-4B9D-BCB4-B205943E05F4}"/>
                </a:ext>
              </a:extLst>
            </p:cNvPr>
            <p:cNvSpPr>
              <a:spLocks/>
            </p:cNvSpPr>
            <p:nvPr/>
          </p:nvSpPr>
          <p:spPr bwMode="auto">
            <a:xfrm>
              <a:off x="7795" y="2700"/>
              <a:ext cx="29" cy="6"/>
            </a:xfrm>
            <a:custGeom>
              <a:avLst/>
              <a:gdLst>
                <a:gd name="T0" fmla="*/ 944 w 1069"/>
                <a:gd name="T1" fmla="*/ 0 h 250"/>
                <a:gd name="T2" fmla="*/ 125 w 1069"/>
                <a:gd name="T3" fmla="*/ 0 h 250"/>
                <a:gd name="T4" fmla="*/ 0 w 1069"/>
                <a:gd name="T5" fmla="*/ 125 h 250"/>
                <a:gd name="T6" fmla="*/ 125 w 1069"/>
                <a:gd name="T7" fmla="*/ 250 h 250"/>
                <a:gd name="T8" fmla="*/ 944 w 1069"/>
                <a:gd name="T9" fmla="*/ 250 h 250"/>
                <a:gd name="T10" fmla="*/ 1069 w 1069"/>
                <a:gd name="T11" fmla="*/ 125 h 250"/>
                <a:gd name="T12" fmla="*/ 944 w 1069"/>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1069" h="250">
                  <a:moveTo>
                    <a:pt x="944" y="0"/>
                  </a:moveTo>
                  <a:lnTo>
                    <a:pt x="125" y="0"/>
                  </a:lnTo>
                  <a:cubicBezTo>
                    <a:pt x="56" y="0"/>
                    <a:pt x="0" y="56"/>
                    <a:pt x="0" y="125"/>
                  </a:cubicBezTo>
                  <a:cubicBezTo>
                    <a:pt x="0" y="194"/>
                    <a:pt x="56" y="250"/>
                    <a:pt x="125" y="250"/>
                  </a:cubicBezTo>
                  <a:lnTo>
                    <a:pt x="944" y="250"/>
                  </a:lnTo>
                  <a:cubicBezTo>
                    <a:pt x="1013" y="250"/>
                    <a:pt x="1069" y="194"/>
                    <a:pt x="1069" y="125"/>
                  </a:cubicBezTo>
                  <a:cubicBezTo>
                    <a:pt x="1069" y="56"/>
                    <a:pt x="1013" y="0"/>
                    <a:pt x="944"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3" name="Freeform 601">
              <a:extLst>
                <a:ext uri="{FF2B5EF4-FFF2-40B4-BE49-F238E27FC236}">
                  <a16:creationId xmlns:a16="http://schemas.microsoft.com/office/drawing/2014/main" id="{E53CB98D-601A-4899-B6CA-532364701F91}"/>
                </a:ext>
              </a:extLst>
            </p:cNvPr>
            <p:cNvSpPr>
              <a:spLocks/>
            </p:cNvSpPr>
            <p:nvPr/>
          </p:nvSpPr>
          <p:spPr bwMode="auto">
            <a:xfrm>
              <a:off x="7778" y="2700"/>
              <a:ext cx="10" cy="6"/>
            </a:xfrm>
            <a:custGeom>
              <a:avLst/>
              <a:gdLst>
                <a:gd name="T0" fmla="*/ 259 w 384"/>
                <a:gd name="T1" fmla="*/ 0 h 250"/>
                <a:gd name="T2" fmla="*/ 125 w 384"/>
                <a:gd name="T3" fmla="*/ 0 h 250"/>
                <a:gd name="T4" fmla="*/ 0 w 384"/>
                <a:gd name="T5" fmla="*/ 125 h 250"/>
                <a:gd name="T6" fmla="*/ 125 w 384"/>
                <a:gd name="T7" fmla="*/ 250 h 250"/>
                <a:gd name="T8" fmla="*/ 259 w 384"/>
                <a:gd name="T9" fmla="*/ 250 h 250"/>
                <a:gd name="T10" fmla="*/ 384 w 384"/>
                <a:gd name="T11" fmla="*/ 125 h 250"/>
                <a:gd name="T12" fmla="*/ 259 w 384"/>
                <a:gd name="T13" fmla="*/ 0 h 250"/>
              </a:gdLst>
              <a:ahLst/>
              <a:cxnLst>
                <a:cxn ang="0">
                  <a:pos x="T0" y="T1"/>
                </a:cxn>
                <a:cxn ang="0">
                  <a:pos x="T2" y="T3"/>
                </a:cxn>
                <a:cxn ang="0">
                  <a:pos x="T4" y="T5"/>
                </a:cxn>
                <a:cxn ang="0">
                  <a:pos x="T6" y="T7"/>
                </a:cxn>
                <a:cxn ang="0">
                  <a:pos x="T8" y="T9"/>
                </a:cxn>
                <a:cxn ang="0">
                  <a:pos x="T10" y="T11"/>
                </a:cxn>
                <a:cxn ang="0">
                  <a:pos x="T12" y="T13"/>
                </a:cxn>
              </a:cxnLst>
              <a:rect l="0" t="0" r="r" b="b"/>
              <a:pathLst>
                <a:path w="384" h="250">
                  <a:moveTo>
                    <a:pt x="259" y="0"/>
                  </a:moveTo>
                  <a:lnTo>
                    <a:pt x="125" y="0"/>
                  </a:lnTo>
                  <a:cubicBezTo>
                    <a:pt x="56" y="0"/>
                    <a:pt x="0" y="56"/>
                    <a:pt x="0" y="125"/>
                  </a:cubicBezTo>
                  <a:cubicBezTo>
                    <a:pt x="0" y="194"/>
                    <a:pt x="56" y="250"/>
                    <a:pt x="125" y="250"/>
                  </a:cubicBezTo>
                  <a:lnTo>
                    <a:pt x="259" y="250"/>
                  </a:lnTo>
                  <a:cubicBezTo>
                    <a:pt x="328" y="250"/>
                    <a:pt x="384" y="194"/>
                    <a:pt x="384" y="125"/>
                  </a:cubicBezTo>
                  <a:cubicBezTo>
                    <a:pt x="384" y="56"/>
                    <a:pt x="328" y="0"/>
                    <a:pt x="259" y="0"/>
                  </a:cubicBez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4" name="Oval 602">
              <a:extLst>
                <a:ext uri="{FF2B5EF4-FFF2-40B4-BE49-F238E27FC236}">
                  <a16:creationId xmlns:a16="http://schemas.microsoft.com/office/drawing/2014/main" id="{83E51156-E0A7-411B-84B3-8105A656B8C7}"/>
                </a:ext>
              </a:extLst>
            </p:cNvPr>
            <p:cNvSpPr>
              <a:spLocks noChangeArrowheads="1"/>
            </p:cNvSpPr>
            <p:nvPr/>
          </p:nvSpPr>
          <p:spPr bwMode="auto">
            <a:xfrm>
              <a:off x="7901" y="2711"/>
              <a:ext cx="6" cy="6"/>
            </a:xfrm>
            <a:prstGeom prst="ellipse">
              <a:avLst/>
            </a:pr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5" name="Group 380">
            <a:extLst>
              <a:ext uri="{FF2B5EF4-FFF2-40B4-BE49-F238E27FC236}">
                <a16:creationId xmlns:a16="http://schemas.microsoft.com/office/drawing/2014/main" id="{0A584937-AAE5-45F0-BC9B-3A554A196CB4}"/>
              </a:ext>
            </a:extLst>
          </p:cNvPr>
          <p:cNvGrpSpPr>
            <a:grpSpLocks noChangeAspect="1"/>
          </p:cNvGrpSpPr>
          <p:nvPr/>
        </p:nvGrpSpPr>
        <p:grpSpPr bwMode="auto">
          <a:xfrm>
            <a:off x="539194" y="4819397"/>
            <a:ext cx="376975" cy="502633"/>
            <a:chOff x="4212" y="3744"/>
            <a:chExt cx="129" cy="172"/>
          </a:xfrm>
          <a:solidFill>
            <a:srgbClr val="004BD2"/>
          </a:solidFill>
        </p:grpSpPr>
        <p:sp>
          <p:nvSpPr>
            <p:cNvPr id="46" name="Freeform 381">
              <a:extLst>
                <a:ext uri="{FF2B5EF4-FFF2-40B4-BE49-F238E27FC236}">
                  <a16:creationId xmlns:a16="http://schemas.microsoft.com/office/drawing/2014/main" id="{CEF5532F-A8FD-446D-87A0-3B1C4C2D80EE}"/>
                </a:ext>
              </a:extLst>
            </p:cNvPr>
            <p:cNvSpPr>
              <a:spLocks noEditPoints="1"/>
            </p:cNvSpPr>
            <p:nvPr/>
          </p:nvSpPr>
          <p:spPr bwMode="auto">
            <a:xfrm>
              <a:off x="4212" y="3744"/>
              <a:ext cx="129" cy="172"/>
            </a:xfrm>
            <a:custGeom>
              <a:avLst/>
              <a:gdLst>
                <a:gd name="T0" fmla="*/ 0 w 4563"/>
                <a:gd name="T1" fmla="*/ 0 h 6075"/>
                <a:gd name="T2" fmla="*/ 0 w 4563"/>
                <a:gd name="T3" fmla="*/ 6075 h 6075"/>
                <a:gd name="T4" fmla="*/ 4563 w 4563"/>
                <a:gd name="T5" fmla="*/ 6075 h 6075"/>
                <a:gd name="T6" fmla="*/ 4563 w 4563"/>
                <a:gd name="T7" fmla="*/ 0 h 6075"/>
                <a:gd name="T8" fmla="*/ 0 w 4563"/>
                <a:gd name="T9" fmla="*/ 0 h 6075"/>
                <a:gd name="T10" fmla="*/ 4375 w 4563"/>
                <a:gd name="T11" fmla="*/ 5888 h 6075"/>
                <a:gd name="T12" fmla="*/ 188 w 4563"/>
                <a:gd name="T13" fmla="*/ 5888 h 6075"/>
                <a:gd name="T14" fmla="*/ 188 w 4563"/>
                <a:gd name="T15" fmla="*/ 188 h 6075"/>
                <a:gd name="T16" fmla="*/ 4375 w 4563"/>
                <a:gd name="T17" fmla="*/ 188 h 6075"/>
                <a:gd name="T18" fmla="*/ 4375 w 4563"/>
                <a:gd name="T19" fmla="*/ 5888 h 6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63" h="6075">
                  <a:moveTo>
                    <a:pt x="0" y="0"/>
                  </a:moveTo>
                  <a:lnTo>
                    <a:pt x="0" y="6075"/>
                  </a:lnTo>
                  <a:lnTo>
                    <a:pt x="4563" y="6075"/>
                  </a:lnTo>
                  <a:lnTo>
                    <a:pt x="4563" y="0"/>
                  </a:lnTo>
                  <a:lnTo>
                    <a:pt x="0" y="0"/>
                  </a:lnTo>
                  <a:close/>
                  <a:moveTo>
                    <a:pt x="4375" y="5888"/>
                  </a:moveTo>
                  <a:lnTo>
                    <a:pt x="188" y="5888"/>
                  </a:lnTo>
                  <a:lnTo>
                    <a:pt x="188" y="188"/>
                  </a:lnTo>
                  <a:lnTo>
                    <a:pt x="4375" y="188"/>
                  </a:lnTo>
                  <a:lnTo>
                    <a:pt x="4375" y="5888"/>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sp>
          <p:nvSpPr>
            <p:cNvPr id="47" name="Freeform 382">
              <a:extLst>
                <a:ext uri="{FF2B5EF4-FFF2-40B4-BE49-F238E27FC236}">
                  <a16:creationId xmlns:a16="http://schemas.microsoft.com/office/drawing/2014/main" id="{A988E17F-D4CA-42C3-B6F0-FCE0A4CBCF18}"/>
                </a:ext>
              </a:extLst>
            </p:cNvPr>
            <p:cNvSpPr>
              <a:spLocks noEditPoints="1"/>
            </p:cNvSpPr>
            <p:nvPr/>
          </p:nvSpPr>
          <p:spPr bwMode="auto">
            <a:xfrm>
              <a:off x="4229" y="3764"/>
              <a:ext cx="97" cy="133"/>
            </a:xfrm>
            <a:custGeom>
              <a:avLst/>
              <a:gdLst>
                <a:gd name="T0" fmla="*/ 3438 w 3438"/>
                <a:gd name="T1" fmla="*/ 0 h 4687"/>
                <a:gd name="T2" fmla="*/ 0 w 3438"/>
                <a:gd name="T3" fmla="*/ 0 h 4687"/>
                <a:gd name="T4" fmla="*/ 0 w 3438"/>
                <a:gd name="T5" fmla="*/ 4687 h 4687"/>
                <a:gd name="T6" fmla="*/ 3438 w 3438"/>
                <a:gd name="T7" fmla="*/ 4687 h 4687"/>
                <a:gd name="T8" fmla="*/ 3438 w 3438"/>
                <a:gd name="T9" fmla="*/ 0 h 4687"/>
                <a:gd name="T10" fmla="*/ 938 w 3438"/>
                <a:gd name="T11" fmla="*/ 4500 h 4687"/>
                <a:gd name="T12" fmla="*/ 188 w 3438"/>
                <a:gd name="T13" fmla="*/ 4500 h 4687"/>
                <a:gd name="T14" fmla="*/ 188 w 3438"/>
                <a:gd name="T15" fmla="*/ 875 h 4687"/>
                <a:gd name="T16" fmla="*/ 938 w 3438"/>
                <a:gd name="T17" fmla="*/ 875 h 4687"/>
                <a:gd name="T18" fmla="*/ 938 w 3438"/>
                <a:gd name="T19" fmla="*/ 4500 h 4687"/>
                <a:gd name="T20" fmla="*/ 938 w 3438"/>
                <a:gd name="T21" fmla="*/ 687 h 4687"/>
                <a:gd name="T22" fmla="*/ 188 w 3438"/>
                <a:gd name="T23" fmla="*/ 687 h 4687"/>
                <a:gd name="T24" fmla="*/ 188 w 3438"/>
                <a:gd name="T25" fmla="*/ 187 h 4687"/>
                <a:gd name="T26" fmla="*/ 938 w 3438"/>
                <a:gd name="T27" fmla="*/ 187 h 4687"/>
                <a:gd name="T28" fmla="*/ 938 w 3438"/>
                <a:gd name="T29" fmla="*/ 687 h 4687"/>
                <a:gd name="T30" fmla="*/ 3250 w 3438"/>
                <a:gd name="T31" fmla="*/ 4500 h 4687"/>
                <a:gd name="T32" fmla="*/ 1125 w 3438"/>
                <a:gd name="T33" fmla="*/ 4500 h 4687"/>
                <a:gd name="T34" fmla="*/ 1125 w 3438"/>
                <a:gd name="T35" fmla="*/ 3875 h 4687"/>
                <a:gd name="T36" fmla="*/ 3250 w 3438"/>
                <a:gd name="T37" fmla="*/ 3875 h 4687"/>
                <a:gd name="T38" fmla="*/ 3250 w 3438"/>
                <a:gd name="T39" fmla="*/ 4500 h 4687"/>
                <a:gd name="T40" fmla="*/ 3250 w 3438"/>
                <a:gd name="T41" fmla="*/ 3687 h 4687"/>
                <a:gd name="T42" fmla="*/ 1125 w 3438"/>
                <a:gd name="T43" fmla="*/ 3687 h 4687"/>
                <a:gd name="T44" fmla="*/ 1125 w 3438"/>
                <a:gd name="T45" fmla="*/ 3125 h 4687"/>
                <a:gd name="T46" fmla="*/ 3250 w 3438"/>
                <a:gd name="T47" fmla="*/ 3125 h 4687"/>
                <a:gd name="T48" fmla="*/ 3250 w 3438"/>
                <a:gd name="T49" fmla="*/ 3687 h 4687"/>
                <a:gd name="T50" fmla="*/ 3250 w 3438"/>
                <a:gd name="T51" fmla="*/ 2937 h 4687"/>
                <a:gd name="T52" fmla="*/ 1125 w 3438"/>
                <a:gd name="T53" fmla="*/ 2937 h 4687"/>
                <a:gd name="T54" fmla="*/ 1125 w 3438"/>
                <a:gd name="T55" fmla="*/ 2375 h 4687"/>
                <a:gd name="T56" fmla="*/ 3250 w 3438"/>
                <a:gd name="T57" fmla="*/ 2375 h 4687"/>
                <a:gd name="T58" fmla="*/ 3250 w 3438"/>
                <a:gd name="T59" fmla="*/ 2937 h 4687"/>
                <a:gd name="T60" fmla="*/ 3250 w 3438"/>
                <a:gd name="T61" fmla="*/ 2187 h 4687"/>
                <a:gd name="T62" fmla="*/ 1125 w 3438"/>
                <a:gd name="T63" fmla="*/ 2187 h 4687"/>
                <a:gd name="T64" fmla="*/ 1125 w 3438"/>
                <a:gd name="T65" fmla="*/ 1625 h 4687"/>
                <a:gd name="T66" fmla="*/ 3250 w 3438"/>
                <a:gd name="T67" fmla="*/ 1625 h 4687"/>
                <a:gd name="T68" fmla="*/ 3250 w 3438"/>
                <a:gd name="T69" fmla="*/ 2187 h 4687"/>
                <a:gd name="T70" fmla="*/ 3250 w 3438"/>
                <a:gd name="T71" fmla="*/ 1437 h 4687"/>
                <a:gd name="T72" fmla="*/ 1125 w 3438"/>
                <a:gd name="T73" fmla="*/ 1437 h 4687"/>
                <a:gd name="T74" fmla="*/ 1125 w 3438"/>
                <a:gd name="T75" fmla="*/ 875 h 4687"/>
                <a:gd name="T76" fmla="*/ 3250 w 3438"/>
                <a:gd name="T77" fmla="*/ 875 h 4687"/>
                <a:gd name="T78" fmla="*/ 3250 w 3438"/>
                <a:gd name="T79" fmla="*/ 1437 h 4687"/>
                <a:gd name="T80" fmla="*/ 3250 w 3438"/>
                <a:gd name="T81" fmla="*/ 687 h 4687"/>
                <a:gd name="T82" fmla="*/ 1125 w 3438"/>
                <a:gd name="T83" fmla="*/ 687 h 4687"/>
                <a:gd name="T84" fmla="*/ 1125 w 3438"/>
                <a:gd name="T85" fmla="*/ 187 h 4687"/>
                <a:gd name="T86" fmla="*/ 3250 w 3438"/>
                <a:gd name="T87" fmla="*/ 187 h 4687"/>
                <a:gd name="T88" fmla="*/ 3250 w 3438"/>
                <a:gd name="T89" fmla="*/ 687 h 4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38" h="4687">
                  <a:moveTo>
                    <a:pt x="3438" y="0"/>
                  </a:moveTo>
                  <a:lnTo>
                    <a:pt x="0" y="0"/>
                  </a:lnTo>
                  <a:lnTo>
                    <a:pt x="0" y="4687"/>
                  </a:lnTo>
                  <a:lnTo>
                    <a:pt x="3438" y="4687"/>
                  </a:lnTo>
                  <a:lnTo>
                    <a:pt x="3438" y="0"/>
                  </a:lnTo>
                  <a:close/>
                  <a:moveTo>
                    <a:pt x="938" y="4500"/>
                  </a:moveTo>
                  <a:lnTo>
                    <a:pt x="188" y="4500"/>
                  </a:lnTo>
                  <a:lnTo>
                    <a:pt x="188" y="875"/>
                  </a:lnTo>
                  <a:lnTo>
                    <a:pt x="938" y="875"/>
                  </a:lnTo>
                  <a:lnTo>
                    <a:pt x="938" y="4500"/>
                  </a:lnTo>
                  <a:close/>
                  <a:moveTo>
                    <a:pt x="938" y="687"/>
                  </a:moveTo>
                  <a:lnTo>
                    <a:pt x="188" y="687"/>
                  </a:lnTo>
                  <a:lnTo>
                    <a:pt x="188" y="187"/>
                  </a:lnTo>
                  <a:lnTo>
                    <a:pt x="938" y="187"/>
                  </a:lnTo>
                  <a:lnTo>
                    <a:pt x="938" y="687"/>
                  </a:lnTo>
                  <a:close/>
                  <a:moveTo>
                    <a:pt x="3250" y="4500"/>
                  </a:moveTo>
                  <a:lnTo>
                    <a:pt x="1125" y="4500"/>
                  </a:lnTo>
                  <a:lnTo>
                    <a:pt x="1125" y="3875"/>
                  </a:lnTo>
                  <a:lnTo>
                    <a:pt x="3250" y="3875"/>
                  </a:lnTo>
                  <a:lnTo>
                    <a:pt x="3250" y="4500"/>
                  </a:lnTo>
                  <a:close/>
                  <a:moveTo>
                    <a:pt x="3250" y="3687"/>
                  </a:moveTo>
                  <a:lnTo>
                    <a:pt x="1125" y="3687"/>
                  </a:lnTo>
                  <a:lnTo>
                    <a:pt x="1125" y="3125"/>
                  </a:lnTo>
                  <a:lnTo>
                    <a:pt x="3250" y="3125"/>
                  </a:lnTo>
                  <a:lnTo>
                    <a:pt x="3250" y="3687"/>
                  </a:lnTo>
                  <a:close/>
                  <a:moveTo>
                    <a:pt x="3250" y="2937"/>
                  </a:moveTo>
                  <a:lnTo>
                    <a:pt x="1125" y="2937"/>
                  </a:lnTo>
                  <a:lnTo>
                    <a:pt x="1125" y="2375"/>
                  </a:lnTo>
                  <a:lnTo>
                    <a:pt x="3250" y="2375"/>
                  </a:lnTo>
                  <a:lnTo>
                    <a:pt x="3250" y="2937"/>
                  </a:lnTo>
                  <a:close/>
                  <a:moveTo>
                    <a:pt x="3250" y="2187"/>
                  </a:moveTo>
                  <a:lnTo>
                    <a:pt x="1125" y="2187"/>
                  </a:lnTo>
                  <a:lnTo>
                    <a:pt x="1125" y="1625"/>
                  </a:lnTo>
                  <a:lnTo>
                    <a:pt x="3250" y="1625"/>
                  </a:lnTo>
                  <a:lnTo>
                    <a:pt x="3250" y="2187"/>
                  </a:lnTo>
                  <a:close/>
                  <a:moveTo>
                    <a:pt x="3250" y="1437"/>
                  </a:moveTo>
                  <a:lnTo>
                    <a:pt x="1125" y="1437"/>
                  </a:lnTo>
                  <a:lnTo>
                    <a:pt x="1125" y="875"/>
                  </a:lnTo>
                  <a:lnTo>
                    <a:pt x="3250" y="875"/>
                  </a:lnTo>
                  <a:lnTo>
                    <a:pt x="3250" y="1437"/>
                  </a:lnTo>
                  <a:close/>
                  <a:moveTo>
                    <a:pt x="3250" y="687"/>
                  </a:moveTo>
                  <a:lnTo>
                    <a:pt x="1125" y="687"/>
                  </a:lnTo>
                  <a:lnTo>
                    <a:pt x="1125" y="187"/>
                  </a:lnTo>
                  <a:lnTo>
                    <a:pt x="3250" y="187"/>
                  </a:lnTo>
                  <a:lnTo>
                    <a:pt x="3250" y="687"/>
                  </a:lnTo>
                  <a:close/>
                </a:path>
              </a:pathLst>
            </a:custGeom>
            <a:grpFill/>
            <a:ln w="0">
              <a:noFill/>
              <a:prstDash val="solid"/>
              <a:round/>
              <a:headEnd/>
              <a:tailEnd/>
            </a:ln>
          </p:spPr>
          <p:txBody>
            <a:bodyPr/>
            <a:lstStyle/>
            <a:p>
              <a:pPr eaLnBrk="1" fontAlgn="auto" hangingPunct="1">
                <a:spcBef>
                  <a:spcPts val="0"/>
                </a:spcBef>
                <a:spcAft>
                  <a:spcPts val="0"/>
                </a:spcAft>
                <a:defRPr/>
              </a:pPr>
              <a:endParaRPr lang="en-US" dirty="0">
                <a:latin typeface="+mn-lt"/>
                <a:cs typeface="+mn-cs"/>
              </a:endParaRPr>
            </a:p>
          </p:txBody>
        </p:sp>
      </p:grpSp>
      <p:grpSp>
        <p:nvGrpSpPr>
          <p:cNvPr id="6" name="Group 88">
            <a:extLst>
              <a:ext uri="{FF2B5EF4-FFF2-40B4-BE49-F238E27FC236}">
                <a16:creationId xmlns:a16="http://schemas.microsoft.com/office/drawing/2014/main" id="{3F6B2121-92A0-4D64-94C8-29864D97E4E0}"/>
              </a:ext>
            </a:extLst>
          </p:cNvPr>
          <p:cNvGrpSpPr>
            <a:grpSpLocks noChangeAspect="1"/>
          </p:cNvGrpSpPr>
          <p:nvPr/>
        </p:nvGrpSpPr>
        <p:grpSpPr bwMode="auto">
          <a:xfrm>
            <a:off x="6340006" y="4835116"/>
            <a:ext cx="443493" cy="448514"/>
            <a:chOff x="1936" y="232"/>
            <a:chExt cx="3798" cy="3841"/>
          </a:xfrm>
          <a:solidFill>
            <a:srgbClr val="004BD2"/>
          </a:solidFill>
        </p:grpSpPr>
        <p:sp>
          <p:nvSpPr>
            <p:cNvPr id="49" name="Freeform 89">
              <a:extLst>
                <a:ext uri="{FF2B5EF4-FFF2-40B4-BE49-F238E27FC236}">
                  <a16:creationId xmlns:a16="http://schemas.microsoft.com/office/drawing/2014/main" id="{C500EEFD-EA24-44C0-A162-42B13D60A108}"/>
                </a:ext>
              </a:extLst>
            </p:cNvPr>
            <p:cNvSpPr>
              <a:spLocks noEditPoints="1"/>
            </p:cNvSpPr>
            <p:nvPr/>
          </p:nvSpPr>
          <p:spPr bwMode="auto">
            <a:xfrm>
              <a:off x="1936" y="232"/>
              <a:ext cx="3798" cy="3841"/>
            </a:xfrm>
            <a:custGeom>
              <a:avLst/>
              <a:gdLst>
                <a:gd name="T0" fmla="*/ 7498 w 7911"/>
                <a:gd name="T1" fmla="*/ 4994 h 8000"/>
                <a:gd name="T2" fmla="*/ 7200 w 7911"/>
                <a:gd name="T3" fmla="*/ 2925 h 8000"/>
                <a:gd name="T4" fmla="*/ 7200 w 7911"/>
                <a:gd name="T5" fmla="*/ 0 h 8000"/>
                <a:gd name="T6" fmla="*/ 878 w 7911"/>
                <a:gd name="T7" fmla="*/ 0 h 8000"/>
                <a:gd name="T8" fmla="*/ 0 w 7911"/>
                <a:gd name="T9" fmla="*/ 878 h 8000"/>
                <a:gd name="T10" fmla="*/ 0 w 7911"/>
                <a:gd name="T11" fmla="*/ 8000 h 8000"/>
                <a:gd name="T12" fmla="*/ 6322 w 7911"/>
                <a:gd name="T13" fmla="*/ 8000 h 8000"/>
                <a:gd name="T14" fmla="*/ 7200 w 7911"/>
                <a:gd name="T15" fmla="*/ 7122 h 8000"/>
                <a:gd name="T16" fmla="*/ 7200 w 7911"/>
                <a:gd name="T17" fmla="*/ 6400 h 8000"/>
                <a:gd name="T18" fmla="*/ 7911 w 7911"/>
                <a:gd name="T19" fmla="*/ 6400 h 8000"/>
                <a:gd name="T20" fmla="*/ 7498 w 7911"/>
                <a:gd name="T21" fmla="*/ 4994 h 8000"/>
                <a:gd name="T22" fmla="*/ 6211 w 7911"/>
                <a:gd name="T23" fmla="*/ 7733 h 8000"/>
                <a:gd name="T24" fmla="*/ 267 w 7911"/>
                <a:gd name="T25" fmla="*/ 7733 h 8000"/>
                <a:gd name="T26" fmla="*/ 267 w 7911"/>
                <a:gd name="T27" fmla="*/ 989 h 8000"/>
                <a:gd name="T28" fmla="*/ 800 w 7911"/>
                <a:gd name="T29" fmla="*/ 455 h 8000"/>
                <a:gd name="T30" fmla="*/ 800 w 7911"/>
                <a:gd name="T31" fmla="*/ 7200 h 8000"/>
                <a:gd name="T32" fmla="*/ 6745 w 7911"/>
                <a:gd name="T33" fmla="*/ 7200 h 8000"/>
                <a:gd name="T34" fmla="*/ 6211 w 7911"/>
                <a:gd name="T35" fmla="*/ 7733 h 8000"/>
                <a:gd name="T36" fmla="*/ 6933 w 7911"/>
                <a:gd name="T37" fmla="*/ 6933 h 8000"/>
                <a:gd name="T38" fmla="*/ 1067 w 7911"/>
                <a:gd name="T39" fmla="*/ 6933 h 8000"/>
                <a:gd name="T40" fmla="*/ 1067 w 7911"/>
                <a:gd name="T41" fmla="*/ 4916 h 8000"/>
                <a:gd name="T42" fmla="*/ 1109 w 7911"/>
                <a:gd name="T43" fmla="*/ 5069 h 8000"/>
                <a:gd name="T44" fmla="*/ 1500 w 7911"/>
                <a:gd name="T45" fmla="*/ 6400 h 8000"/>
                <a:gd name="T46" fmla="*/ 6933 w 7911"/>
                <a:gd name="T47" fmla="*/ 6400 h 8000"/>
                <a:gd name="T48" fmla="*/ 6933 w 7911"/>
                <a:gd name="T49" fmla="*/ 6933 h 8000"/>
                <a:gd name="T50" fmla="*/ 1700 w 7911"/>
                <a:gd name="T51" fmla="*/ 6133 h 8000"/>
                <a:gd name="T52" fmla="*/ 1365 w 7911"/>
                <a:gd name="T53" fmla="*/ 4994 h 8000"/>
                <a:gd name="T54" fmla="*/ 1067 w 7911"/>
                <a:gd name="T55" fmla="*/ 2925 h 8000"/>
                <a:gd name="T56" fmla="*/ 1067 w 7911"/>
                <a:gd name="T57" fmla="*/ 267 h 8000"/>
                <a:gd name="T58" fmla="*/ 6933 w 7911"/>
                <a:gd name="T59" fmla="*/ 267 h 8000"/>
                <a:gd name="T60" fmla="*/ 6933 w 7911"/>
                <a:gd name="T61" fmla="*/ 2925 h 8000"/>
                <a:gd name="T62" fmla="*/ 7242 w 7911"/>
                <a:gd name="T63" fmla="*/ 5069 h 8000"/>
                <a:gd name="T64" fmla="*/ 7555 w 7911"/>
                <a:gd name="T65" fmla="*/ 6133 h 8000"/>
                <a:gd name="T66" fmla="*/ 1700 w 7911"/>
                <a:gd name="T67" fmla="*/ 6133 h 8000"/>
                <a:gd name="T68" fmla="*/ 1700 w 7911"/>
                <a:gd name="T69" fmla="*/ 6133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11" h="8000">
                  <a:moveTo>
                    <a:pt x="7498" y="4994"/>
                  </a:moveTo>
                  <a:cubicBezTo>
                    <a:pt x="7300" y="4322"/>
                    <a:pt x="7200" y="3625"/>
                    <a:pt x="7200" y="2925"/>
                  </a:cubicBezTo>
                  <a:lnTo>
                    <a:pt x="7200" y="0"/>
                  </a:lnTo>
                  <a:lnTo>
                    <a:pt x="878" y="0"/>
                  </a:lnTo>
                  <a:lnTo>
                    <a:pt x="0" y="878"/>
                  </a:lnTo>
                  <a:lnTo>
                    <a:pt x="0" y="8000"/>
                  </a:lnTo>
                  <a:lnTo>
                    <a:pt x="6322" y="8000"/>
                  </a:lnTo>
                  <a:lnTo>
                    <a:pt x="7200" y="7122"/>
                  </a:lnTo>
                  <a:lnTo>
                    <a:pt x="7200" y="6400"/>
                  </a:lnTo>
                  <a:lnTo>
                    <a:pt x="7911" y="6400"/>
                  </a:lnTo>
                  <a:lnTo>
                    <a:pt x="7498" y="4994"/>
                  </a:lnTo>
                  <a:close/>
                  <a:moveTo>
                    <a:pt x="6211" y="7733"/>
                  </a:moveTo>
                  <a:lnTo>
                    <a:pt x="267" y="7733"/>
                  </a:lnTo>
                  <a:lnTo>
                    <a:pt x="267" y="989"/>
                  </a:lnTo>
                  <a:lnTo>
                    <a:pt x="800" y="455"/>
                  </a:lnTo>
                  <a:lnTo>
                    <a:pt x="800" y="7200"/>
                  </a:lnTo>
                  <a:lnTo>
                    <a:pt x="6745" y="7200"/>
                  </a:lnTo>
                  <a:lnTo>
                    <a:pt x="6211" y="7733"/>
                  </a:lnTo>
                  <a:close/>
                  <a:moveTo>
                    <a:pt x="6933" y="6933"/>
                  </a:moveTo>
                  <a:lnTo>
                    <a:pt x="1067" y="6933"/>
                  </a:lnTo>
                  <a:lnTo>
                    <a:pt x="1067" y="4916"/>
                  </a:lnTo>
                  <a:cubicBezTo>
                    <a:pt x="1080" y="4967"/>
                    <a:pt x="1093" y="5018"/>
                    <a:pt x="1109" y="5069"/>
                  </a:cubicBezTo>
                  <a:lnTo>
                    <a:pt x="1500" y="6400"/>
                  </a:lnTo>
                  <a:lnTo>
                    <a:pt x="6933" y="6400"/>
                  </a:lnTo>
                  <a:lnTo>
                    <a:pt x="6933" y="6933"/>
                  </a:lnTo>
                  <a:close/>
                  <a:moveTo>
                    <a:pt x="1700" y="6133"/>
                  </a:moveTo>
                  <a:lnTo>
                    <a:pt x="1365" y="4994"/>
                  </a:lnTo>
                  <a:cubicBezTo>
                    <a:pt x="1167" y="4322"/>
                    <a:pt x="1067" y="3625"/>
                    <a:pt x="1067" y="2925"/>
                  </a:cubicBezTo>
                  <a:lnTo>
                    <a:pt x="1067" y="267"/>
                  </a:lnTo>
                  <a:lnTo>
                    <a:pt x="6933" y="267"/>
                  </a:lnTo>
                  <a:lnTo>
                    <a:pt x="6933" y="2925"/>
                  </a:lnTo>
                  <a:cubicBezTo>
                    <a:pt x="6933" y="3651"/>
                    <a:pt x="7037" y="4373"/>
                    <a:pt x="7242" y="5069"/>
                  </a:cubicBezTo>
                  <a:lnTo>
                    <a:pt x="7555" y="6133"/>
                  </a:lnTo>
                  <a:lnTo>
                    <a:pt x="1700" y="6133"/>
                  </a:lnTo>
                  <a:close/>
                  <a:moveTo>
                    <a:pt x="1700" y="6133"/>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0" name="Freeform 90">
              <a:extLst>
                <a:ext uri="{FF2B5EF4-FFF2-40B4-BE49-F238E27FC236}">
                  <a16:creationId xmlns:a16="http://schemas.microsoft.com/office/drawing/2014/main" id="{7142D167-0F6D-4F86-9767-82287529E1E0}"/>
                </a:ext>
              </a:extLst>
            </p:cNvPr>
            <p:cNvSpPr>
              <a:spLocks noEditPoints="1"/>
            </p:cNvSpPr>
            <p:nvPr/>
          </p:nvSpPr>
          <p:spPr bwMode="auto">
            <a:xfrm>
              <a:off x="2832" y="744"/>
              <a:ext cx="256" cy="128"/>
            </a:xfrm>
            <a:custGeom>
              <a:avLst/>
              <a:gdLst>
                <a:gd name="T0" fmla="*/ 0 w 533"/>
                <a:gd name="T1" fmla="*/ 0 h 266"/>
                <a:gd name="T2" fmla="*/ 533 w 533"/>
                <a:gd name="T3" fmla="*/ 0 h 266"/>
                <a:gd name="T4" fmla="*/ 533 w 533"/>
                <a:gd name="T5" fmla="*/ 266 h 266"/>
                <a:gd name="T6" fmla="*/ 0 w 533"/>
                <a:gd name="T7" fmla="*/ 266 h 266"/>
                <a:gd name="T8" fmla="*/ 0 w 533"/>
                <a:gd name="T9" fmla="*/ 0 h 266"/>
                <a:gd name="T10" fmla="*/ 0 w 533"/>
                <a:gd name="T11" fmla="*/ 0 h 266"/>
              </a:gdLst>
              <a:ahLst/>
              <a:cxnLst>
                <a:cxn ang="0">
                  <a:pos x="T0" y="T1"/>
                </a:cxn>
                <a:cxn ang="0">
                  <a:pos x="T2" y="T3"/>
                </a:cxn>
                <a:cxn ang="0">
                  <a:pos x="T4" y="T5"/>
                </a:cxn>
                <a:cxn ang="0">
                  <a:pos x="T6" y="T7"/>
                </a:cxn>
                <a:cxn ang="0">
                  <a:pos x="T8" y="T9"/>
                </a:cxn>
                <a:cxn ang="0">
                  <a:pos x="T10" y="T11"/>
                </a:cxn>
              </a:cxnLst>
              <a:rect l="0" t="0" r="r" b="b"/>
              <a:pathLst>
                <a:path w="533" h="266">
                  <a:moveTo>
                    <a:pt x="0" y="0"/>
                  </a:moveTo>
                  <a:lnTo>
                    <a:pt x="533" y="0"/>
                  </a:lnTo>
                  <a:lnTo>
                    <a:pt x="5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1" name="Freeform 91">
              <a:extLst>
                <a:ext uri="{FF2B5EF4-FFF2-40B4-BE49-F238E27FC236}">
                  <a16:creationId xmlns:a16="http://schemas.microsoft.com/office/drawing/2014/main" id="{23572754-7F2E-44E6-9322-B89430270A07}"/>
                </a:ext>
              </a:extLst>
            </p:cNvPr>
            <p:cNvSpPr>
              <a:spLocks noEditPoints="1"/>
            </p:cNvSpPr>
            <p:nvPr/>
          </p:nvSpPr>
          <p:spPr bwMode="auto">
            <a:xfrm>
              <a:off x="3280" y="744"/>
              <a:ext cx="1601" cy="128"/>
            </a:xfrm>
            <a:custGeom>
              <a:avLst/>
              <a:gdLst>
                <a:gd name="T0" fmla="*/ 0 w 3333"/>
                <a:gd name="T1" fmla="*/ 0 h 266"/>
                <a:gd name="T2" fmla="*/ 3333 w 3333"/>
                <a:gd name="T3" fmla="*/ 0 h 266"/>
                <a:gd name="T4" fmla="*/ 3333 w 3333"/>
                <a:gd name="T5" fmla="*/ 266 h 266"/>
                <a:gd name="T6" fmla="*/ 0 w 3333"/>
                <a:gd name="T7" fmla="*/ 266 h 266"/>
                <a:gd name="T8" fmla="*/ 0 w 3333"/>
                <a:gd name="T9" fmla="*/ 0 h 266"/>
                <a:gd name="T10" fmla="*/ 0 w 3333"/>
                <a:gd name="T11" fmla="*/ 0 h 266"/>
              </a:gdLst>
              <a:ahLst/>
              <a:cxnLst>
                <a:cxn ang="0">
                  <a:pos x="T0" y="T1"/>
                </a:cxn>
                <a:cxn ang="0">
                  <a:pos x="T2" y="T3"/>
                </a:cxn>
                <a:cxn ang="0">
                  <a:pos x="T4" y="T5"/>
                </a:cxn>
                <a:cxn ang="0">
                  <a:pos x="T6" y="T7"/>
                </a:cxn>
                <a:cxn ang="0">
                  <a:pos x="T8" y="T9"/>
                </a:cxn>
                <a:cxn ang="0">
                  <a:pos x="T10" y="T11"/>
                </a:cxn>
              </a:cxnLst>
              <a:rect l="0" t="0" r="r" b="b"/>
              <a:pathLst>
                <a:path w="3333" h="266">
                  <a:moveTo>
                    <a:pt x="0" y="0"/>
                  </a:moveTo>
                  <a:lnTo>
                    <a:pt x="3333" y="0"/>
                  </a:lnTo>
                  <a:lnTo>
                    <a:pt x="33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2" name="Freeform 92">
              <a:extLst>
                <a:ext uri="{FF2B5EF4-FFF2-40B4-BE49-F238E27FC236}">
                  <a16:creationId xmlns:a16="http://schemas.microsoft.com/office/drawing/2014/main" id="{C65D0917-F2DE-4B87-9F10-CEA727CDEA2D}"/>
                </a:ext>
              </a:extLst>
            </p:cNvPr>
            <p:cNvSpPr>
              <a:spLocks noEditPoints="1"/>
            </p:cNvSpPr>
            <p:nvPr/>
          </p:nvSpPr>
          <p:spPr bwMode="auto">
            <a:xfrm>
              <a:off x="2832" y="1128"/>
              <a:ext cx="256" cy="128"/>
            </a:xfrm>
            <a:custGeom>
              <a:avLst/>
              <a:gdLst>
                <a:gd name="T0" fmla="*/ 0 w 533"/>
                <a:gd name="T1" fmla="*/ 0 h 266"/>
                <a:gd name="T2" fmla="*/ 533 w 533"/>
                <a:gd name="T3" fmla="*/ 0 h 266"/>
                <a:gd name="T4" fmla="*/ 533 w 533"/>
                <a:gd name="T5" fmla="*/ 266 h 266"/>
                <a:gd name="T6" fmla="*/ 0 w 533"/>
                <a:gd name="T7" fmla="*/ 266 h 266"/>
                <a:gd name="T8" fmla="*/ 0 w 533"/>
                <a:gd name="T9" fmla="*/ 0 h 266"/>
                <a:gd name="T10" fmla="*/ 0 w 533"/>
                <a:gd name="T11" fmla="*/ 0 h 266"/>
              </a:gdLst>
              <a:ahLst/>
              <a:cxnLst>
                <a:cxn ang="0">
                  <a:pos x="T0" y="T1"/>
                </a:cxn>
                <a:cxn ang="0">
                  <a:pos x="T2" y="T3"/>
                </a:cxn>
                <a:cxn ang="0">
                  <a:pos x="T4" y="T5"/>
                </a:cxn>
                <a:cxn ang="0">
                  <a:pos x="T6" y="T7"/>
                </a:cxn>
                <a:cxn ang="0">
                  <a:pos x="T8" y="T9"/>
                </a:cxn>
                <a:cxn ang="0">
                  <a:pos x="T10" y="T11"/>
                </a:cxn>
              </a:cxnLst>
              <a:rect l="0" t="0" r="r" b="b"/>
              <a:pathLst>
                <a:path w="533" h="266">
                  <a:moveTo>
                    <a:pt x="0" y="0"/>
                  </a:moveTo>
                  <a:lnTo>
                    <a:pt x="533" y="0"/>
                  </a:lnTo>
                  <a:lnTo>
                    <a:pt x="5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3" name="Freeform 93">
              <a:extLst>
                <a:ext uri="{FF2B5EF4-FFF2-40B4-BE49-F238E27FC236}">
                  <a16:creationId xmlns:a16="http://schemas.microsoft.com/office/drawing/2014/main" id="{44543C23-F269-4B4D-B092-C23815C9E311}"/>
                </a:ext>
              </a:extLst>
            </p:cNvPr>
            <p:cNvSpPr>
              <a:spLocks noEditPoints="1"/>
            </p:cNvSpPr>
            <p:nvPr/>
          </p:nvSpPr>
          <p:spPr bwMode="auto">
            <a:xfrm>
              <a:off x="3280" y="1128"/>
              <a:ext cx="1601" cy="128"/>
            </a:xfrm>
            <a:custGeom>
              <a:avLst/>
              <a:gdLst>
                <a:gd name="T0" fmla="*/ 0 w 3333"/>
                <a:gd name="T1" fmla="*/ 0 h 266"/>
                <a:gd name="T2" fmla="*/ 3333 w 3333"/>
                <a:gd name="T3" fmla="*/ 0 h 266"/>
                <a:gd name="T4" fmla="*/ 3333 w 3333"/>
                <a:gd name="T5" fmla="*/ 266 h 266"/>
                <a:gd name="T6" fmla="*/ 0 w 3333"/>
                <a:gd name="T7" fmla="*/ 266 h 266"/>
                <a:gd name="T8" fmla="*/ 0 w 3333"/>
                <a:gd name="T9" fmla="*/ 0 h 266"/>
                <a:gd name="T10" fmla="*/ 0 w 3333"/>
                <a:gd name="T11" fmla="*/ 0 h 266"/>
              </a:gdLst>
              <a:ahLst/>
              <a:cxnLst>
                <a:cxn ang="0">
                  <a:pos x="T0" y="T1"/>
                </a:cxn>
                <a:cxn ang="0">
                  <a:pos x="T2" y="T3"/>
                </a:cxn>
                <a:cxn ang="0">
                  <a:pos x="T4" y="T5"/>
                </a:cxn>
                <a:cxn ang="0">
                  <a:pos x="T6" y="T7"/>
                </a:cxn>
                <a:cxn ang="0">
                  <a:pos x="T8" y="T9"/>
                </a:cxn>
                <a:cxn ang="0">
                  <a:pos x="T10" y="T11"/>
                </a:cxn>
              </a:cxnLst>
              <a:rect l="0" t="0" r="r" b="b"/>
              <a:pathLst>
                <a:path w="3333" h="266">
                  <a:moveTo>
                    <a:pt x="0" y="0"/>
                  </a:moveTo>
                  <a:lnTo>
                    <a:pt x="3333" y="0"/>
                  </a:lnTo>
                  <a:lnTo>
                    <a:pt x="33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4" name="Freeform 94">
              <a:extLst>
                <a:ext uri="{FF2B5EF4-FFF2-40B4-BE49-F238E27FC236}">
                  <a16:creationId xmlns:a16="http://schemas.microsoft.com/office/drawing/2014/main" id="{11F8D6B3-BA8B-46EE-9128-9069B3B33ABB}"/>
                </a:ext>
              </a:extLst>
            </p:cNvPr>
            <p:cNvSpPr>
              <a:spLocks noEditPoints="1"/>
            </p:cNvSpPr>
            <p:nvPr/>
          </p:nvSpPr>
          <p:spPr bwMode="auto">
            <a:xfrm>
              <a:off x="2832" y="1513"/>
              <a:ext cx="256" cy="127"/>
            </a:xfrm>
            <a:custGeom>
              <a:avLst/>
              <a:gdLst>
                <a:gd name="T0" fmla="*/ 0 w 533"/>
                <a:gd name="T1" fmla="*/ 0 h 266"/>
                <a:gd name="T2" fmla="*/ 533 w 533"/>
                <a:gd name="T3" fmla="*/ 0 h 266"/>
                <a:gd name="T4" fmla="*/ 533 w 533"/>
                <a:gd name="T5" fmla="*/ 266 h 266"/>
                <a:gd name="T6" fmla="*/ 0 w 533"/>
                <a:gd name="T7" fmla="*/ 266 h 266"/>
                <a:gd name="T8" fmla="*/ 0 w 533"/>
                <a:gd name="T9" fmla="*/ 0 h 266"/>
                <a:gd name="T10" fmla="*/ 0 w 533"/>
                <a:gd name="T11" fmla="*/ 0 h 266"/>
              </a:gdLst>
              <a:ahLst/>
              <a:cxnLst>
                <a:cxn ang="0">
                  <a:pos x="T0" y="T1"/>
                </a:cxn>
                <a:cxn ang="0">
                  <a:pos x="T2" y="T3"/>
                </a:cxn>
                <a:cxn ang="0">
                  <a:pos x="T4" y="T5"/>
                </a:cxn>
                <a:cxn ang="0">
                  <a:pos x="T6" y="T7"/>
                </a:cxn>
                <a:cxn ang="0">
                  <a:pos x="T8" y="T9"/>
                </a:cxn>
                <a:cxn ang="0">
                  <a:pos x="T10" y="T11"/>
                </a:cxn>
              </a:cxnLst>
              <a:rect l="0" t="0" r="r" b="b"/>
              <a:pathLst>
                <a:path w="533" h="266">
                  <a:moveTo>
                    <a:pt x="0" y="0"/>
                  </a:moveTo>
                  <a:lnTo>
                    <a:pt x="533" y="0"/>
                  </a:lnTo>
                  <a:lnTo>
                    <a:pt x="5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5" name="Freeform 95">
              <a:extLst>
                <a:ext uri="{FF2B5EF4-FFF2-40B4-BE49-F238E27FC236}">
                  <a16:creationId xmlns:a16="http://schemas.microsoft.com/office/drawing/2014/main" id="{D5002D97-C98C-49C1-9E9B-6770F2DE7C2A}"/>
                </a:ext>
              </a:extLst>
            </p:cNvPr>
            <p:cNvSpPr>
              <a:spLocks noEditPoints="1"/>
            </p:cNvSpPr>
            <p:nvPr/>
          </p:nvSpPr>
          <p:spPr bwMode="auto">
            <a:xfrm>
              <a:off x="3280" y="1513"/>
              <a:ext cx="1601" cy="127"/>
            </a:xfrm>
            <a:custGeom>
              <a:avLst/>
              <a:gdLst>
                <a:gd name="T0" fmla="*/ 0 w 3333"/>
                <a:gd name="T1" fmla="*/ 0 h 266"/>
                <a:gd name="T2" fmla="*/ 3333 w 3333"/>
                <a:gd name="T3" fmla="*/ 0 h 266"/>
                <a:gd name="T4" fmla="*/ 3333 w 3333"/>
                <a:gd name="T5" fmla="*/ 266 h 266"/>
                <a:gd name="T6" fmla="*/ 0 w 3333"/>
                <a:gd name="T7" fmla="*/ 266 h 266"/>
                <a:gd name="T8" fmla="*/ 0 w 3333"/>
                <a:gd name="T9" fmla="*/ 0 h 266"/>
                <a:gd name="T10" fmla="*/ 0 w 3333"/>
                <a:gd name="T11" fmla="*/ 0 h 266"/>
              </a:gdLst>
              <a:ahLst/>
              <a:cxnLst>
                <a:cxn ang="0">
                  <a:pos x="T0" y="T1"/>
                </a:cxn>
                <a:cxn ang="0">
                  <a:pos x="T2" y="T3"/>
                </a:cxn>
                <a:cxn ang="0">
                  <a:pos x="T4" y="T5"/>
                </a:cxn>
                <a:cxn ang="0">
                  <a:pos x="T6" y="T7"/>
                </a:cxn>
                <a:cxn ang="0">
                  <a:pos x="T8" y="T9"/>
                </a:cxn>
                <a:cxn ang="0">
                  <a:pos x="T10" y="T11"/>
                </a:cxn>
              </a:cxnLst>
              <a:rect l="0" t="0" r="r" b="b"/>
              <a:pathLst>
                <a:path w="3333" h="266">
                  <a:moveTo>
                    <a:pt x="0" y="0"/>
                  </a:moveTo>
                  <a:lnTo>
                    <a:pt x="3333" y="0"/>
                  </a:lnTo>
                  <a:lnTo>
                    <a:pt x="33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6" name="Freeform 96">
              <a:extLst>
                <a:ext uri="{FF2B5EF4-FFF2-40B4-BE49-F238E27FC236}">
                  <a16:creationId xmlns:a16="http://schemas.microsoft.com/office/drawing/2014/main" id="{0FB707DD-3F99-4EE6-8074-5FC8D08717CA}"/>
                </a:ext>
              </a:extLst>
            </p:cNvPr>
            <p:cNvSpPr>
              <a:spLocks noEditPoints="1"/>
            </p:cNvSpPr>
            <p:nvPr/>
          </p:nvSpPr>
          <p:spPr bwMode="auto">
            <a:xfrm>
              <a:off x="2832" y="1897"/>
              <a:ext cx="256" cy="127"/>
            </a:xfrm>
            <a:custGeom>
              <a:avLst/>
              <a:gdLst>
                <a:gd name="T0" fmla="*/ 0 w 533"/>
                <a:gd name="T1" fmla="*/ 0 h 266"/>
                <a:gd name="T2" fmla="*/ 533 w 533"/>
                <a:gd name="T3" fmla="*/ 0 h 266"/>
                <a:gd name="T4" fmla="*/ 533 w 533"/>
                <a:gd name="T5" fmla="*/ 266 h 266"/>
                <a:gd name="T6" fmla="*/ 0 w 533"/>
                <a:gd name="T7" fmla="*/ 266 h 266"/>
                <a:gd name="T8" fmla="*/ 0 w 533"/>
                <a:gd name="T9" fmla="*/ 0 h 266"/>
                <a:gd name="T10" fmla="*/ 0 w 533"/>
                <a:gd name="T11" fmla="*/ 0 h 266"/>
              </a:gdLst>
              <a:ahLst/>
              <a:cxnLst>
                <a:cxn ang="0">
                  <a:pos x="T0" y="T1"/>
                </a:cxn>
                <a:cxn ang="0">
                  <a:pos x="T2" y="T3"/>
                </a:cxn>
                <a:cxn ang="0">
                  <a:pos x="T4" y="T5"/>
                </a:cxn>
                <a:cxn ang="0">
                  <a:pos x="T6" y="T7"/>
                </a:cxn>
                <a:cxn ang="0">
                  <a:pos x="T8" y="T9"/>
                </a:cxn>
                <a:cxn ang="0">
                  <a:pos x="T10" y="T11"/>
                </a:cxn>
              </a:cxnLst>
              <a:rect l="0" t="0" r="r" b="b"/>
              <a:pathLst>
                <a:path w="533" h="266">
                  <a:moveTo>
                    <a:pt x="0" y="0"/>
                  </a:moveTo>
                  <a:lnTo>
                    <a:pt x="533" y="0"/>
                  </a:lnTo>
                  <a:lnTo>
                    <a:pt x="5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7" name="Freeform 97">
              <a:extLst>
                <a:ext uri="{FF2B5EF4-FFF2-40B4-BE49-F238E27FC236}">
                  <a16:creationId xmlns:a16="http://schemas.microsoft.com/office/drawing/2014/main" id="{EE930A8C-7B59-4087-B754-98C39FF9F179}"/>
                </a:ext>
              </a:extLst>
            </p:cNvPr>
            <p:cNvSpPr>
              <a:spLocks noEditPoints="1"/>
            </p:cNvSpPr>
            <p:nvPr/>
          </p:nvSpPr>
          <p:spPr bwMode="auto">
            <a:xfrm>
              <a:off x="3280" y="1897"/>
              <a:ext cx="1601" cy="127"/>
            </a:xfrm>
            <a:custGeom>
              <a:avLst/>
              <a:gdLst>
                <a:gd name="T0" fmla="*/ 0 w 3333"/>
                <a:gd name="T1" fmla="*/ 0 h 266"/>
                <a:gd name="T2" fmla="*/ 3333 w 3333"/>
                <a:gd name="T3" fmla="*/ 0 h 266"/>
                <a:gd name="T4" fmla="*/ 3333 w 3333"/>
                <a:gd name="T5" fmla="*/ 266 h 266"/>
                <a:gd name="T6" fmla="*/ 0 w 3333"/>
                <a:gd name="T7" fmla="*/ 266 h 266"/>
                <a:gd name="T8" fmla="*/ 0 w 3333"/>
                <a:gd name="T9" fmla="*/ 0 h 266"/>
                <a:gd name="T10" fmla="*/ 0 w 3333"/>
                <a:gd name="T11" fmla="*/ 0 h 266"/>
              </a:gdLst>
              <a:ahLst/>
              <a:cxnLst>
                <a:cxn ang="0">
                  <a:pos x="T0" y="T1"/>
                </a:cxn>
                <a:cxn ang="0">
                  <a:pos x="T2" y="T3"/>
                </a:cxn>
                <a:cxn ang="0">
                  <a:pos x="T4" y="T5"/>
                </a:cxn>
                <a:cxn ang="0">
                  <a:pos x="T6" y="T7"/>
                </a:cxn>
                <a:cxn ang="0">
                  <a:pos x="T8" y="T9"/>
                </a:cxn>
                <a:cxn ang="0">
                  <a:pos x="T10" y="T11"/>
                </a:cxn>
              </a:cxnLst>
              <a:rect l="0" t="0" r="r" b="b"/>
              <a:pathLst>
                <a:path w="3333" h="266">
                  <a:moveTo>
                    <a:pt x="0" y="0"/>
                  </a:moveTo>
                  <a:lnTo>
                    <a:pt x="3333" y="0"/>
                  </a:lnTo>
                  <a:lnTo>
                    <a:pt x="33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8" name="Freeform 98">
              <a:extLst>
                <a:ext uri="{FF2B5EF4-FFF2-40B4-BE49-F238E27FC236}">
                  <a16:creationId xmlns:a16="http://schemas.microsoft.com/office/drawing/2014/main" id="{D9F51764-7DF0-4E90-8E12-E3A2BFC1CAD0}"/>
                </a:ext>
              </a:extLst>
            </p:cNvPr>
            <p:cNvSpPr>
              <a:spLocks noEditPoints="1"/>
            </p:cNvSpPr>
            <p:nvPr/>
          </p:nvSpPr>
          <p:spPr bwMode="auto">
            <a:xfrm>
              <a:off x="2832" y="2281"/>
              <a:ext cx="256" cy="127"/>
            </a:xfrm>
            <a:custGeom>
              <a:avLst/>
              <a:gdLst>
                <a:gd name="T0" fmla="*/ 0 w 533"/>
                <a:gd name="T1" fmla="*/ 0 h 266"/>
                <a:gd name="T2" fmla="*/ 533 w 533"/>
                <a:gd name="T3" fmla="*/ 0 h 266"/>
                <a:gd name="T4" fmla="*/ 533 w 533"/>
                <a:gd name="T5" fmla="*/ 266 h 266"/>
                <a:gd name="T6" fmla="*/ 0 w 533"/>
                <a:gd name="T7" fmla="*/ 266 h 266"/>
                <a:gd name="T8" fmla="*/ 0 w 533"/>
                <a:gd name="T9" fmla="*/ 0 h 266"/>
                <a:gd name="T10" fmla="*/ 0 w 533"/>
                <a:gd name="T11" fmla="*/ 0 h 266"/>
              </a:gdLst>
              <a:ahLst/>
              <a:cxnLst>
                <a:cxn ang="0">
                  <a:pos x="T0" y="T1"/>
                </a:cxn>
                <a:cxn ang="0">
                  <a:pos x="T2" y="T3"/>
                </a:cxn>
                <a:cxn ang="0">
                  <a:pos x="T4" y="T5"/>
                </a:cxn>
                <a:cxn ang="0">
                  <a:pos x="T6" y="T7"/>
                </a:cxn>
                <a:cxn ang="0">
                  <a:pos x="T8" y="T9"/>
                </a:cxn>
                <a:cxn ang="0">
                  <a:pos x="T10" y="T11"/>
                </a:cxn>
              </a:cxnLst>
              <a:rect l="0" t="0" r="r" b="b"/>
              <a:pathLst>
                <a:path w="533" h="266">
                  <a:moveTo>
                    <a:pt x="0" y="0"/>
                  </a:moveTo>
                  <a:lnTo>
                    <a:pt x="533" y="0"/>
                  </a:lnTo>
                  <a:lnTo>
                    <a:pt x="5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sp>
          <p:nvSpPr>
            <p:cNvPr id="59" name="Freeform 99">
              <a:extLst>
                <a:ext uri="{FF2B5EF4-FFF2-40B4-BE49-F238E27FC236}">
                  <a16:creationId xmlns:a16="http://schemas.microsoft.com/office/drawing/2014/main" id="{5E61B572-0F54-499F-8592-F387B7BB9795}"/>
                </a:ext>
              </a:extLst>
            </p:cNvPr>
            <p:cNvSpPr>
              <a:spLocks noEditPoints="1"/>
            </p:cNvSpPr>
            <p:nvPr/>
          </p:nvSpPr>
          <p:spPr bwMode="auto">
            <a:xfrm>
              <a:off x="3280" y="2281"/>
              <a:ext cx="1601" cy="127"/>
            </a:xfrm>
            <a:custGeom>
              <a:avLst/>
              <a:gdLst>
                <a:gd name="T0" fmla="*/ 0 w 3333"/>
                <a:gd name="T1" fmla="*/ 0 h 266"/>
                <a:gd name="T2" fmla="*/ 3333 w 3333"/>
                <a:gd name="T3" fmla="*/ 0 h 266"/>
                <a:gd name="T4" fmla="*/ 3333 w 3333"/>
                <a:gd name="T5" fmla="*/ 266 h 266"/>
                <a:gd name="T6" fmla="*/ 0 w 3333"/>
                <a:gd name="T7" fmla="*/ 266 h 266"/>
                <a:gd name="T8" fmla="*/ 0 w 3333"/>
                <a:gd name="T9" fmla="*/ 0 h 266"/>
                <a:gd name="T10" fmla="*/ 0 w 3333"/>
                <a:gd name="T11" fmla="*/ 0 h 266"/>
              </a:gdLst>
              <a:ahLst/>
              <a:cxnLst>
                <a:cxn ang="0">
                  <a:pos x="T0" y="T1"/>
                </a:cxn>
                <a:cxn ang="0">
                  <a:pos x="T2" y="T3"/>
                </a:cxn>
                <a:cxn ang="0">
                  <a:pos x="T4" y="T5"/>
                </a:cxn>
                <a:cxn ang="0">
                  <a:pos x="T6" y="T7"/>
                </a:cxn>
                <a:cxn ang="0">
                  <a:pos x="T8" y="T9"/>
                </a:cxn>
                <a:cxn ang="0">
                  <a:pos x="T10" y="T11"/>
                </a:cxn>
              </a:cxnLst>
              <a:rect l="0" t="0" r="r" b="b"/>
              <a:pathLst>
                <a:path w="3333" h="266">
                  <a:moveTo>
                    <a:pt x="0" y="0"/>
                  </a:moveTo>
                  <a:lnTo>
                    <a:pt x="3333" y="0"/>
                  </a:lnTo>
                  <a:lnTo>
                    <a:pt x="3333" y="266"/>
                  </a:lnTo>
                  <a:lnTo>
                    <a:pt x="0" y="266"/>
                  </a:lnTo>
                  <a:lnTo>
                    <a:pt x="0" y="0"/>
                  </a:lnTo>
                  <a:close/>
                  <a:moveTo>
                    <a:pt x="0" y="0"/>
                  </a:moveTo>
                  <a:close/>
                </a:path>
              </a:pathLst>
            </a:custGeom>
            <a:grpFill/>
            <a:ln w="9525" cap="flat" cmpd="sng" algn="ctr">
              <a:noFill/>
              <a:prstDash val="solid"/>
              <a:round/>
              <a:headEnd type="none" w="med" len="med"/>
              <a:tailEnd type="none" w="med" len="med"/>
            </a:ln>
          </p:spPr>
          <p:txBody>
            <a:bodyPr/>
            <a:lstStyle/>
            <a:p>
              <a:pPr eaLnBrk="1" fontAlgn="auto" hangingPunct="1">
                <a:spcBef>
                  <a:spcPts val="0"/>
                </a:spcBef>
                <a:spcAft>
                  <a:spcPts val="0"/>
                </a:spcAft>
                <a:defRPr/>
              </a:pPr>
              <a:endParaRPr lang="en-US" dirty="0">
                <a:latin typeface="+mn-lt"/>
                <a:cs typeface="+mn-cs"/>
              </a:endParaRPr>
            </a:p>
          </p:txBody>
        </p:sp>
      </p:grpSp>
    </p:spTree>
  </p:cSld>
  <p:clrMapOvr>
    <a:masterClrMapping/>
  </p:clrMapOvr>
</p:sld>
</file>

<file path=ppt/theme/theme1.xml><?xml version="1.0" encoding="utf-8"?>
<a:theme xmlns:a="http://schemas.openxmlformats.org/drawingml/2006/main" name="2_Office Theme">
  <a:themeElements>
    <a:clrScheme name="Kept">
      <a:dk1>
        <a:srgbClr val="531A56"/>
      </a:dk1>
      <a:lt1>
        <a:srgbClr val="FFFFFF"/>
      </a:lt1>
      <a:dk2>
        <a:srgbClr val="000000"/>
      </a:dk2>
      <a:lt2>
        <a:srgbClr val="CAC5F9"/>
      </a:lt2>
      <a:accent1>
        <a:srgbClr val="A39CFF"/>
      </a:accent1>
      <a:accent2>
        <a:srgbClr val="CDFF5D"/>
      </a:accent2>
      <a:accent3>
        <a:srgbClr val="00DD99"/>
      </a:accent3>
      <a:accent4>
        <a:srgbClr val="2ADBDB"/>
      </a:accent4>
      <a:accent5>
        <a:srgbClr val="FF605C"/>
      </a:accent5>
      <a:accent6>
        <a:srgbClr val="FFAB66"/>
      </a:accent6>
      <a:hlink>
        <a:srgbClr val="531A56"/>
      </a:hlink>
      <a:folHlink>
        <a:srgbClr val="3EBAFF"/>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RU_JSC_Widescreen.potx" id="{DCCA6DF8-0AB1-4F23-8A30-9BD0D164B9BB}" vid="{3266E5EF-05E3-4A0F-9B3D-04D8A0C2B4C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32048</TotalTime>
  <Words>20522</Words>
  <Application>Microsoft Office PowerPoint</Application>
  <PresentationFormat>Widescreen</PresentationFormat>
  <Paragraphs>1232</Paragraphs>
  <Slides>80</Slides>
  <Notes>37</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80</vt:i4>
      </vt:variant>
    </vt:vector>
  </HeadingPairs>
  <TitlesOfParts>
    <vt:vector size="88" baseType="lpstr">
      <vt:lpstr>Arial</vt:lpstr>
      <vt:lpstr>Arial Black</vt:lpstr>
      <vt:lpstr>Calibri</vt:lpstr>
      <vt:lpstr>Fira Sans Light</vt:lpstr>
      <vt:lpstr>Roboto</vt:lpstr>
      <vt:lpstr>Wingdings</vt:lpstr>
      <vt:lpstr>2_Office Theme</vt:lpstr>
      <vt:lpstr>Microsoft Excel Chart</vt:lpstr>
      <vt:lpstr>5- Маъруза</vt:lpstr>
      <vt:lpstr>Мундарижа </vt:lpstr>
      <vt:lpstr>Кoррупцияга қарши курашиш тизимининг асoсий элeмeнтлари ва кoррупцияга қарши амалга oширилаётган чoра ва тадбирлар</vt:lpstr>
      <vt:lpstr>Кoррупцияга қарши курашиш тизими (8 элeмeнт)</vt:lpstr>
      <vt:lpstr>Кoррупцияга қарши курашиш тизимнинг асoсий элeмeнтлари (1/4)</vt:lpstr>
      <vt:lpstr>Кoррупцияга қарши курашиш тизимининг асoсий элeмeнтлари (2/4)</vt:lpstr>
      <vt:lpstr>Кoррупцияга қарши курашиш тизимининг асoсий элeмeнтлари (3/4)</vt:lpstr>
      <vt:lpstr>Кoррупцияга қарши курашиш тизимининг асoсий элeмeнтлари (4/4)</vt:lpstr>
      <vt:lpstr>Кoррупцияга қарши курашиш тизимининг элeмeнтлари (1/22)</vt:lpstr>
      <vt:lpstr>Кoррупцияга қарши курашиш тизимининг элeмeнтлари (2/22)</vt:lpstr>
      <vt:lpstr>Кoррупцияга қарши курашиш тизимининг элeмeнтлари (3/22)</vt:lpstr>
      <vt:lpstr>Кoррупцияга қарши курашиш тизимининг элeмeнтлари (4/22)</vt:lpstr>
      <vt:lpstr>Кoррупцияга қарши курашиш тизимининг элeмeнтлари(5/22)</vt:lpstr>
      <vt:lpstr>Кoррупцияга қарши курашиш тизимининг элeмeнтлари(6/22)</vt:lpstr>
      <vt:lpstr>Кoррупцияга қарши курашиш тизимининг элeмeнтлари(7/22)</vt:lpstr>
      <vt:lpstr>Кoррупцияга қарши курашиш тизимининг элeмeнтлари (8/22)</vt:lpstr>
      <vt:lpstr>Кoррупцияга қарши курашиш тизимининг элeмeнтлари (9/22)</vt:lpstr>
      <vt:lpstr>Кoррупцияга қарши курашиш тизимининг элeмeнтлари (10/22)</vt:lpstr>
      <vt:lpstr>Кoррупцияга қарши курашиш тизимининг элeмeнтлари (11/22)</vt:lpstr>
      <vt:lpstr>Кoррупцияга қарши курашиш тизимининг элeмeнтлари(12/22)</vt:lpstr>
      <vt:lpstr>Кoррупцияга қарши курашиш тизимининг элeмeнтлари(13/22)</vt:lpstr>
      <vt:lpstr>Кoррупцияга қарши курашиш тизимининг элeмeнтлари (14/22)</vt:lpstr>
      <vt:lpstr>Кoррупцияга қарши курашиш тизимининг элeмeнтлари (15/22)</vt:lpstr>
      <vt:lpstr>Кoррупцияга қарши курашиш тизимининг элeмeнтлари (16/22)</vt:lpstr>
      <vt:lpstr>Кoррупцияга қарши курашиш тизимининг элeмeнтлари (17/22)</vt:lpstr>
      <vt:lpstr>Кoррупцияга қарши курашиш тизимининг элeмeнтлари (18/22)</vt:lpstr>
      <vt:lpstr>Кoррупцияга қарши курашиш тизимининг элeмeнтлари (19/22)</vt:lpstr>
      <vt:lpstr>Кoррупцияга қарши курашиш тизимининг элeмeнтлари (20/22)</vt:lpstr>
      <vt:lpstr>Кoррупцияга қарши курашиш тизимининг элeмeнтлари (21/22)</vt:lpstr>
      <vt:lpstr>Кoррупцияга қарши курашиш тизимининг элeмeнтлари (22/22)</vt:lpstr>
      <vt:lpstr>Ташкилoтларда кoррупцияга қарши курашиш, турли бўлинмалар ўртасидаги ўзарo ҳамкoрлик, xoдимларнинг жавoбгарлиги учун масъуллиги.</vt:lpstr>
      <vt:lpstr>Ташкилoтларда кoррупцияга қарши курашиш учун жавoбгар ва масъуллар (1/4)</vt:lpstr>
      <vt:lpstr>Ташкилoтларда кoррупцияга қарши курашиш учун жавoбгар ва масъуллар (2/4)</vt:lpstr>
      <vt:lpstr>Ташкилoтларда кoррупцияга қарши курашиш учун жавoбгар ва масъуллар (3/4)</vt:lpstr>
      <vt:lpstr>Ташкилoтларда кoррупцияга қарши курашиш учун жавoбгар ва масъуллар  (4/4)</vt:lpstr>
      <vt:lpstr>Кoррупцияга қарши курашиш сoҳасида турли бўлимларнинг ўзарo ҳамкoрлиги.</vt:lpstr>
      <vt:lpstr>Кoррупцияга қарши курашиш сoҳасида турли бўлимларнинг ўзарo ҳамкoрлиги.</vt:lpstr>
      <vt:lpstr>Xoдимларнинг жавoбгарлиги ва мажбуриятлари</vt:lpstr>
      <vt:lpstr>Манфаатлар тўқнашувини бoшқариш.</vt:lpstr>
      <vt:lpstr>Манфаатлар тўқнашувини бoшқариш. (1/5)</vt:lpstr>
      <vt:lpstr>Манфаатлар тўқнашувини бoшқариш. (2/5)</vt:lpstr>
      <vt:lpstr>Манфаатлар тўқнашувини бoшқариш. (3/5)</vt:lpstr>
      <vt:lpstr>Манфаатлар тўқнашувини бoшқариш. (4/5)</vt:lpstr>
      <vt:lpstr>Манфаатлар тўқнашувини бoшқариш. (5/5)</vt:lpstr>
      <vt:lpstr>Манфаатлар тўқнашувини бoшқариш: ҳал қилиш усуллари. </vt:lpstr>
      <vt:lpstr>Кoррупцияга oид ҳуқуқбузарликларни аниқлаш.</vt:lpstr>
      <vt:lpstr>Кoррупцияга oид ҳуқуқбузарликларни аниқлаш.</vt:lpstr>
      <vt:lpstr>Кoррупцияга oид ҳуқуқбузарликларни аниқлаш.</vt:lpstr>
      <vt:lpstr>Кoррупцияга oид ҳуқуқбузарликларни аниқлаш.</vt:lpstr>
      <vt:lpstr>Xалқарo амалиётни кўриб чиқиш.</vt:lpstr>
      <vt:lpstr>Xoдимларни қай даражада назoрат қилиш мумкин?</vt:lpstr>
      <vt:lpstr>Xoдимларни қай даражада назoрат қилиш мумкин?</vt:lpstr>
      <vt:lpstr>Сeминарлар</vt:lpstr>
      <vt:lpstr>Тoпшириқ 1.</vt:lpstr>
      <vt:lpstr>Тoпшириқ 1.</vt:lpstr>
      <vt:lpstr>Тoпшириқ 2</vt:lpstr>
      <vt:lpstr>Тoпшириқ 3.</vt:lpstr>
      <vt:lpstr>Тoпшириқ 3</vt:lpstr>
      <vt:lpstr>Тoпшириқ 4</vt:lpstr>
      <vt:lpstr>Тoпшириқ 4.</vt:lpstr>
      <vt:lpstr>Билимларни назoрат қилиш.</vt:lpstr>
      <vt:lpstr>Назoрат савoллари: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Тeст синoви.</vt:lpstr>
      <vt:lpstr>Фoйдаланилган адабиётлар:</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Обучающая программа по вопросам создания и внедрения эффективных антикоррупционных комплаенс-систем в государственных органах и учреждениях</dc:title>
  <dc:creator>Kiryanova, Viktoria</dc:creator>
  <cp:lastModifiedBy>Sabirov, Salayjon</cp:lastModifiedBy>
  <cp:revision>986</cp:revision>
  <dcterms:created xsi:type="dcterms:W3CDTF">2022-07-14T08:09:04Z</dcterms:created>
  <dcterms:modified xsi:type="dcterms:W3CDTF">2023-05-31T21:10:49Z</dcterms:modified>
</cp:coreProperties>
</file>